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4660"/>
  </p:normalViewPr>
  <p:slideViewPr>
    <p:cSldViewPr snapToGrid="0">
      <p:cViewPr varScale="1">
        <p:scale>
          <a:sx n="51" d="100"/>
          <a:sy n="51" d="100"/>
        </p:scale>
        <p:origin x="11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2:19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0 1745,'0'4'8520,"0"24"-7777,-9 314 500,9-339-1244,0-1 0,1 1-1,-1-1 1,0 1 0,1-1 0,-1 1 0,1-1 0,0 1-1,0-1 1,0 0 0,0 0 0,0 1 0,1-1 0,-1 0-1,0 0 1,1 0 0,0 0 0,3 3 0,-2-3-4,1 1 0,0-1 0,0 0 0,0 1 0,0-2 0,0 1 0,1 0 1,-1-1-1,8 1 0,5 1-139,0-2-1,1-1 1,-1 0 0,25-3 0,-32 1-352,0 0 1,-1-1-1,0 0 1,1 0 0,-1-1-1,0 0 1,-1-1-1,1 0 1,-1 0 0,0-1-1,0 0 1,10-11-1,9-13-3546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2:23.7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 7876,'0'0'3567,"9"-1"-3213,35-4-252,0 3-1,60 4 1,-101-2-107,-1 0 1,1 0 0,0 0 0,-1 1 0,1 0 0,-1-1 0,1 1 0,-1 0 0,1 0 0,-1 0 0,0 1 0,0-1 0,1 1 0,-1-1 0,0 1 0,0 0 0,0-1 0,-1 1 0,1 0 0,0 0-1,-1 0 1,1 1 0,-1-1 0,0 0 0,1 3 0,-1-2 27,0 0 0,-1 0 0,1 0 0,-1 0 0,0 0-1,0 0 1,0 0 0,0 0 0,-1 0 0,1 0 0,-1-1 0,0 1-1,0 0 1,0 0 0,0 0 0,0-1 0,-1 1 0,1 0-1,-1-1 1,1 0 0,-4 4 0,-21 21 418,0-1 0,-59 44 0,80-67-451,4-2-137,1-1 0,-1 1 0,0 0 0,0-1 0,1 1 0,-1-1 0,0 0 1,0 1-1,0-1 0,0 0 0,0 1 0,1-1 0,-1 0 0,0 0 0,0 0 0,-1 0 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11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6339,'0'0'5557,"-18"29"-4503,-56 102-30,67-117-830,0 0-1,1 1 0,1 0 0,0 0 0,2 0 1,-1 1-1,-1 21 0,1-7 38,-5 63 474,4 123-1,5-190-685,0-15 0,0 1 0,1-1 1,0 0-1,1 0 1,0 0-1,0 0 1,1 0-1,7 15 0,-8-22-152,0 0-1,1-1 0,-1 1 1,1-1-1,-1 0 1,1 0-1,0 1 0,0-2 1,0 1-1,1 0 0,-1-1 1,1 1-1,0-1 0,-1 0 1,1-1-1,0 1 0,0 0 1,0-1-1,0 0 0,0 0 1,1 0-1,-1-1 0,0 1 1,0-1-1,5 0 0,19-2-3008,1-4-1991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07.2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127 639 8084,'3'-11'455,"-1"1"-1,0 0 1,-1 0 0,0-1 0,0 1 0,-1-1 0,-1 1 0,0 0 0,0-1-1,-1 1 1,0 0 0,-1 0 0,-7-18 0,9 27-437,1 0 1,0 0-1,-1 0 1,1 0-1,0 0 1,-1 0-1,1 0 0,-1 0 1,0 0-1,1 0 1,-1 1-1,0-1 1,1 0-1,-1 0 0,0 1 1,0-1-1,0 0 1,1 1-1,-1-1 1,0 1-1,0-1 0,0 1 1,0 0-1,0-1 1,0 1-1,0 0 1,0 0-1,0 0 1,0 0-1,0-1 0,0 2 1,0-1-1,0 0 1,0 0-1,-1 0 1,1 0-1,0 0 0,0 1 1,1-1-1,-1 1 1,0-1-1,0 0 1,0 1-1,0 0 0,0-1 1,0 1-1,0-1 1,1 1-1,-1 0 1,0 0-1,0 1 0,-5 4-34,1 1 0,0 0 0,0 0 0,0 0 0,-3 9 0,1 0-32,0-1 0,1 1 0,1 0 0,1 0 0,-3 18 0,5-26-57,1 1 0,1-1 0,0 1-1,0-1 1,0 1 0,1-1 0,0 1 0,1-1-1,0 1 1,0-1 0,7 15 0,-8-20 89,1 0 1,-1-1 0,0 1 0,1-1 0,0 1-1,-1-1 1,1 1 0,0-1 0,0 0 0,0 0-1,1 0 1,-1 0 0,0-1 0,1 1 0,-1-1 0,1 1-1,0-1 1,-1 0 0,1 0 0,0 0 0,0 0-1,0 0 1,-1-1 0,1 1 0,0-1 0,0 0-1,0 0 1,0 0 0,0 0 0,0-1 0,0 1-1,0-1 1,0 1 0,-1-1 0,1 0 0,0 0-1,0-1 1,3-1 0,6-4 15,-1 0-1,0 0 1,0-1 0,0 0 0,-1-1-1,-1-1 1,11-11 0,-6 3 18,-1 0 1,0-1 0,-1-1-1,-1 0 1,-1-1 0,-1 0-1,-1 0 1,0-1-1,-2 0 1,-1 0 0,0-1-1,2-44 1,-6-8 141,-3 1 1,-18-119-1,17 174-128,2 8-49,-1-6-1039,9 27-1476,5 14-2617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07.8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33 126 9748,'6'-35'513,"-3"6"-497,1 2 192,-4 7 624,0 8-224,0 9-239,-7 15 47,1 20-224,-4 18-96,0 17-64,4 20-32,-1 9-16,7-2-1041,7-10-847,2-14-1138,-2-20-2224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08.4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88 813 10949,'-11'-13'405,"-3"-5"81,-1 0-1,-31-27 1,46 45-487,0 0-1,0 0 1,0 0-1,0 0 1,0 0-1,0 0 1,0 0-1,0 0 1,0 0-1,-1 0 0,1 0 1,0 0-1,0 0 1,0 0-1,0 0 1,0 0-1,0 0 1,0 0-1,0 0 1,0 0-1,0-1 1,0 1-1,0 0 1,0 0-1,0 0 1,0 0-1,0 0 1,-1 0-1,1 0 1,0 0-1,0 0 1,0 0-1,0 0 1,0-1-1,0 1 1,0 0-1,0 0 0,0 0 1,0 0-1,0 0 1,0 0-1,0 0 1,0 0-1,1 0 1,-1 0-1,0 0 1,0-1-1,0 1 1,0 0-1,0 0 1,0 0-1,0 0 1,0 0-1,0 0 1,0 0-1,0 0 1,0 0-1,0 0 1,0 0-1,0 0 1,0 0-1,1 0 1,-1 0-1,0 0 0,0 0 1,0-1-1,11 1-31,28 6 64,-13-2-26,8-2 11,1-2-1,0-1 0,-1-2 0,0-1 0,0-1 0,0-3 0,0 0 1,60-25-1,-48 14-13,-1-3-1,0-1 1,-2-3 0,-1-1-1,59-50 1,-81 60-12,-1-1 0,-1 0 0,-1-1-1,0-1 1,-2-1 0,21-35 0,-32 48 4,0 0 1,-1 0 0,0 0-1,-1 0 1,0 0-1,0-1 1,0 1-1,-1-1 1,-1 1-1,1-11 1,-2 13-1,0 0 0,0-1 0,-1 1 0,1 0 0,-1 0 0,-1 0 0,1 0 0,-1 0 0,0 0 0,-1 1 0,1 0 0,-1-1 0,0 1 0,0 0 0,-6-4 0,-2-4 94,-2 1-1,0 0 0,0 1 0,-1 1 0,0 0 0,-1 1 0,-17-7 0,29 14-67,-1 0 1,1 0-1,-1 1 0,1 0 0,-1 0 1,1 0-1,-1 0 0,0 1 0,1 0 1,-1 0-1,0 0 0,0 0 0,1 1 1,-1 0-1,0 0 0,1 0 0,-1 1 1,1-1-1,0 1 0,-1 0 0,1 0 1,0 1-1,0-1 0,0 1 0,1 0 1,-1 0-1,0 0 0,1 0 0,0 1 1,0-1-1,-5 8 0,0 4 41,0 0 0,0 1 0,2-1-1,0 1 1,0 1 0,2-1 0,-5 27 0,-6 122 71,10-39-199,5 0 1,20 148-1,-19-270 39,-1 1-25,1-1-1,0 1 1,0 0 0,0 0 0,4 8 0,-4-11 48,0-1 0,0 1 0,0-1 0,0 1 0,1-1 0,-1 0 0,0 1 0,1-1 0,-1 0 0,0 0 0,1 0 1,0 0-1,-1 0 0,1 0 0,0-1 0,-1 1 0,1 0 0,0-1 0,0 1 0,3-1 0,40 5 72,54-3 0,37 4-44,-68 3 27,-25-2-205,66 1-1,-98-8 98,0 0-1,0-1 0,0 0 1,0-1-1,0 0 0,0 0 0,-1-2 1,1 1-1,-1-1 0,0-1 0,10-5 1,-17 8 83,0 0 0,0-1 0,-1 1 0,1-1 0,-1 1 0,1-1 0,-1 0 1,0 0-1,0 0 0,0 0 0,-1 0 0,1 0 0,-1-1 0,0 1 0,0 0 0,0-1 1,0 1-1,0-1 0,-1 1 0,0-1 0,1 1 0,-1-1 0,-1 0 0,1 1 0,0-1 1,-1 1-1,0-1 0,0 1 0,0-1 0,0 1 0,0 0 0,-1 0 0,1-1 1,-1 1-1,0 0 0,0 0 0,0 1 0,-1-1 0,1 0 0,-1 1 0,1-1 0,-1 1 1,0 0-1,0 0 0,-6-4 0,8 5-32,-1 0 0,1 1 0,-1-1 0,1 0 0,-1 0 0,0 1 0,1-1 0,-1 1 0,0-1 0,1 1 0,-1 0 0,0-1 0,1 1 0,-1 0 0,0 0 0,0 0 0,1 1 0,-1-1 0,0 0 0,0 1 0,1-1 0,-1 1 0,1-1 0,-1 1 0,0 0 1,1 0-1,-1 0 0,1 0 0,0 0 0,-1 0 0,1 0 0,0 0 0,-1 0 0,1 1 0,0-1 0,0 0 0,0 1 0,0-1 0,0 1 0,1-1 0,-1 1 0,0 0 0,1-1 0,-1 1 0,0 2 0,-1 3-187,0 0 1,1 0-1,0 0 1,0 1-1,0-1 0,1 0 1,0 0-1,0 1 0,3 12 1,14 28-2865,13-1-2702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09.3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69 159 6355,'-13'-21'5065,"11"17"-4834,-1 1 0,1 0 0,-1 0 0,0 1 1,0-1-1,-7-4 0,10 7-223,-1 1 0,0-1-1,1 1 1,-1-1 0,1 1 0,-1 0 0,1-1-1,0 1 1,-1-1 0,1 1 0,0 0 0,-1 0-1,1-1 1,0 1 0,0 0 0,0-1 0,-1 1-1,1 0 1,0 0 0,0-1 0,0 3 0,-3 19 79,-5 34 12,4-30-96,0-1 0,2 1 0,0 0 0,5 49 0,12-165 80,-11 67-86,2 1 1,0 0-1,1 0 0,13-24 0,-15 35 7,1 0 0,0 0 0,1 0 0,0 1 0,0 0 1,2 0-1,-1 1 0,1 0 0,12-9 0,-19 16-1,0 1-1,1-1 1,-1 0 0,1 1-1,-1 0 1,1-1 0,0 1-1,0 0 1,-1 0 0,1 1-1,0-1 1,0 1 0,0-1-1,0 1 1,0 0 0,0 0-1,3 1 1,-4-1 5,1 1 0,-1 0 1,1 0-1,-1 0 0,0 0 0,1 1 1,-1-1-1,0 1 0,0-1 1,0 1-1,0 0 0,-1 0 0,1 0 1,0 0-1,2 3 0,1 4 5,-1 1 0,1-1 0,-1 1 0,-1-1-1,0 1 1,-1 0 0,1 0 0,0 14 0,-2-11-54,1 0 0,-2 0 0,0 0 0,0 0 0,-1 0 1,-1 0-1,0-1 0,-8 26 0,16-80-263,-1 29 316,0 1 1,0 0-1,1 1 1,0-1-1,1 1 0,1 0 1,10-11-1,-16 19-13,-1 1 0,1 0-1,0 0 1,0 0-1,1 0 1,-1 1-1,0-1 1,0 1 0,1-1-1,-1 1 1,1 0-1,0 0 1,-1 0-1,1 0 1,0 0 0,-1 1-1,1-1 1,0 1-1,0-1 1,0 1-1,-1 0 1,1 1 0,0-1-1,0 0 1,-1 1-1,1-1 1,0 1-1,0 0 1,-1 0 0,1 0-1,-1 0 1,1 0-1,-1 1 1,1-1-1,-1 1 1,0 0 0,0-1-1,0 1 1,4 4-1,1 3-415,0 0 0,0 0 0,0 1 0,-2-1 0,8 17 0,19 28-3598,-32-53 3938,1 1 0,0-1 0,1 0 1,-1 0-1,0 1 0,0-1 0,0 0 0,1 0 1,-1-1-1,1 1 0,-1 0 0,0 0 1,1-1-1,0 1 0,-1 0 0,1-1 0,-1 0 1,1 1-1,0-1 0,-1 0 0,1 0 0,2 0 1,0 0 45,-1-1-1,0 0 1,1 0 0,-1 0 0,0-1 0,0 1 0,0-1 0,0 1-1,0-1 1,4-3 0,0-1 307,0 0 0,-1 0-1,0 0 1,-1 0 0,0-1 0,0 0 0,0 0-1,5-11 1,29-100 5650,-39 122-5921,0 25 48,1 0 1,9 55-1,-9-78-49,0 0 0,0 0-1,1 0 1,0 0 0,0 0-1,0 0 1,1-1 0,0 1-1,0-1 1,0 0 0,1 0-1,0 0 1,0 0 0,0-1-1,0 1 1,1-1 0,0 0-1,0-1 1,0 1 0,9 4-1,-10-7-9,0 0-1,1 0 0,-1 0 0,1-1 0,-1 1 0,1-1 0,0 0 0,-1-1 0,1 1 1,-1-1-1,1 0 0,-1 0 0,0 0 0,1-1 0,-1 0 0,0 1 0,0-1 1,8-6-1,-1 2-15,-1-2 0,0 0 0,0 0 1,-1-1-1,14-15 0,-17 16 30,-1 0-1,0 0 1,0-1 0,-1 0-1,0 0 1,0 0 0,-1 0-1,0-1 1,-1 1 0,0-1-1,0 0 1,-1 1 0,-1-1-1,0-17 1,0 22-21,-1 0 0,1 0-1,-1 0 1,0 0 0,0 0 0,0 0 0,-1 0 0,0 1-1,0-1 1,0 1 0,-1-1 0,1 1 0,-1 0-1,0 0 1,0 0 0,-1 0 0,1 0 0,-1 1 0,1-1-1,-1 1 1,0 0 0,-1 1 0,1-1 0,0 1 0,-1-1-1,0 1 1,1 0 0,-1 1 0,0-1 0,-7 0-1,8 1-158,1 1-1,-1-1 0,0 1 0,0 0 1,0 0-1,0 0 0,0 0 0,0 1 1,0 0-1,0 0 0,0 0 1,0 0-1,0 0 0,1 1 0,-1 0 1,1 0-1,-1 0 0,1 0 0,0 0 1,0 1-1,0-1 0,0 1 0,0 0 1,0 0-1,1 0 0,-1 0 0,1 0 1,0 1-1,0-1 0,0 1 0,-2 7 1,-1 25-3227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09.7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87 84 3474,'7'-5'1480,"4"-4"551,-1 0 1,18-19-1,-28 28-1989,1-1 0,-1 1 0,1-1-1,-1 1 1,1-1 0,-1 1 0,1-1 0,-1 0 0,0 1 0,1-1 0,-1 1 0,0-1 0,0 0 0,1 1 0,-1-1 0,0 0-1,0 1 1,0-1 0,0 0 0,0 0 0,0 1 0,0-1 0,0 0 0,0 1 0,0-1 0,0 0 0,0 1 0,-1-1 0,1 0-1,0 1 1,0-1 0,-1 0 0,1 1 0,0-1 0,-1 1 0,1-1 0,-1 0 0,1 1 0,-1-1 0,1 1 0,-1-1 0,1 1 0,-1 0-1,0-1 1,-1 0 2,0 0-1,-1 0 0,1 0 1,0 1-1,0-1 0,-1 1 1,1 0-1,-1-1 0,1 1 1,0 0-1,-4 1 0,-1 0-46,0 1-1,1 0 1,-1 0-1,1 0 1,0 1-1,0 0 1,0 0-1,0 1 1,0 0-1,1 0 1,-1 0-1,1 1 1,0 0-1,-4 5 1,7-9 1,1 1 0,-1 0 0,1 0 0,-1 0 0,1 0 0,0 0 0,0 0 0,0 0 0,0 0 0,0 1 0,0-1 0,1 0 0,-1 0 0,1 1 0,-1-1 0,1 1 0,0-1 0,0 0 0,0 1 0,1-1 0,-1 0 0,0 1 0,1-1 0,-1 0 0,1 1 0,0-1 0,0 0 0,0 0 0,0 0 0,0 0 0,0 0 0,1 0 0,-1 0 0,1 0 0,-1 0 0,1-1 0,0 1 0,0 0 0,0-1 0,-1 0 0,5 3 0,7 3 17,0-1 0,0 0 0,1 0 0,0-1 0,0-1 0,22 4 0,-18-5-21,-1 2 0,0 0-1,29 12 1,-45-16 12,0-1-1,1 1 0,-1 0 1,0-1-1,0 1 1,0 0-1,0 0 0,0 0 1,0 0-1,0 0 1,0 0-1,0 0 0,0 0 1,0 0-1,0 0 1,-1 0-1,1 0 1,0 1-1,-1-1 0,0 0 1,1 1-1,-1-1 1,1 0-1,-1 1 0,0 2 1,0-2 5,-1 1-1,0-1 1,1 1-1,-1-1 1,0 1 0,0-1-1,-1 1 1,1-1 0,0 0-1,-1 0 1,1 0 0,-4 4-1,-5 3-122,0 1 0,0-1-1,-1-1 1,-13 8-1,22-15 35,-7 6-534,0-2-1,-1 1 0,1-1 0,-1-1 0,0 0 0,0 0 0,-12 2 0,10-9-2927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10.0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99 10261,'16'-46'2033,"-6"17"-897,-10 11-223,0 12-513,0 9-320,0 15 96,-3 11-96,-1 15-32,4 14-48,4 9 0,-1 9-16,3 0-1489,1-3-608,-1-6-976,-2-15-1585</inkml:trace>
  <inkml:trace contextRef="#ctx0" brushRef="#br0" timeOffset="1">7 301 10101,'6'-38'1152,"7"6"-1152,3 11 304,7 7-128,3 5-112,9 0-64,8 6-560,5 3-2625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11.8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113 57 2097,'11'-4'655,"-10"4"-393,1-1 1,0 1-1,0-1 1,-1 1-1,1-1 1,-1 0-1,1 1 1,0-1-1,-1 0 1,1 0-1,-1 0 1,0 0 0,1 0-1,-1-1 1,0 1-1,0 0 1,0-1-1,0 1 1,0-1-1,0 1 1,0-1-1,0 1 1,0-1-1,-1 1 1,1-1-1,-1 0 1,1 0-1,0-3 1,-1 5-158,0-1 0,0 1 0,0-1 0,0 1 0,0-1 0,0 0-1,0 1 1,0-1 0,-1 1 0,1-1 0,0 1 0,0-1 0,0 1 0,-1-1 0,1 1 0,0-1 0,0 1 0,-1-1 0,1 1 0,-1-1 0,1 1 0,0-1 0,-1 1 0,1 0 0,-1-1 0,1 1 0,-1 0 0,1-1 0,-1 1 0,1 0-1,-1 0 1,1-1 0,-1 1 0,1 0 0,-1 0 0,1 0 0,-2 0 0,0 0-33,-1 0 1,0 0-1,1 1 0,-1 0 0,0-1 0,1 1 0,-1 0 0,-4 2 1,-46 30-403,47-29 321,1 0-1,0 1 1,0 0-1,0-1 1,0 1-1,1 1 0,0-1 1,0 1-1,1 0 1,-1-1-1,1 2 1,0-1-1,1 0 1,-2 7-1,3-9-64,0 0 1,1-1-1,0 1 1,0-1-1,0 1 0,0-1 1,1 1-1,-1-1 0,1 1 1,0-1-1,0 1 1,0-1-1,0 1 0,1-1 1,-1 0-1,1 0 0,0 0 1,0 0-1,0 0 1,0 0-1,1-1 0,-1 1 1,1-1-1,0 1 0,-1-1 1,1 0-1,0 0 1,6 3-1,2 0-609,0 0 1,0-1-1,1-1 0,0 1 0,-1-2 1,1 1-1,0-2 0,0 0 0,1 0 1,20-2-1,31-6-2233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12.1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100 134 4658,'0'-2'237,"0"0"1,0 0-1,0 0 0,0 0 0,0 0 0,0 0 0,0 1 1,-1-1-1,1 0 0,-1 0 0,1 0 0,-1 0 1,0 0-1,0 1 0,1-1 0,-1 0 0,0 0 1,-1 1-1,1-1 0,0 1 0,0-1 0,-1 1 1,1 0-1,-1 0 0,1-1 0,-3 0 0,2 1-208,0 0 0,0 0 0,1 0 0,-1 1 0,0-1 0,0 0 0,0 1 0,0 0 0,0-1-1,0 1 1,0 0 0,0 0 0,0 0 0,0 0 0,0 0 0,0 1 0,0-1 0,0 1 0,0-1 0,0 1 0,0 0-1,0 0 1,0-1 0,1 1 0,-1 1 0,0-1 0,1 0 0,-1 0 0,1 1 0,-1-1 0,1 0 0,-1 1 0,1 0-1,0-1 1,0 1 0,0 0 0,0-1 0,0 1 0,-1 3 0,0 0-31,1 1 0,-1-1 0,1 1 0,0-1 1,0 1-1,1 0 0,0 0 0,0-1 0,0 1 0,1 0 0,-1 0 1,1-1-1,1 1 0,-1-1 0,1 1 0,3 6 0,-2-5-48,1 0 0,0 0 0,1 0 0,-1 0-1,1-1 1,0 1 0,1-1 0,0-1 0,0 1 0,13 8-1,-14-10 4,0-1 0,1 0-1,-1 0 1,1-1-1,-1 0 1,1 0-1,0 0 1,0 0-1,0-1 1,0 0 0,0 0-1,0-1 1,0 0-1,8 0 1,-9-1 21,0 0 1,-1 0-1,1-1 1,0 0-1,-1 0 0,1 0 1,-1 0-1,1 0 1,-1-1-1,0 0 1,0 0-1,-1 0 1,1 0-1,0-1 1,-1 0-1,0 1 0,0-1 1,0 0-1,4-8 1,-4 5 19,1 0 0,-1 0 0,-1-1 0,1 1-1,-1-1 1,-1 1 0,0-1 0,0 0 0,0 0 0,-1 0 0,0 1 0,0-1 0,-1 0 0,0 0 0,0 1 0,-1-1 0,0 0 0,0 1 0,-1 0 0,0-1 0,-1 1 0,1 0-1,-1 1 1,0-1 0,-1 1 0,0-1 0,0 1 0,0 1 0,-1-1 0,0 1 0,0 0 0,0 0 0,0 1 0,-1 0 0,0 0 0,-7-3 0,12 6-129,-1-1 0,1 1 0,0 1 1,-1-1-1,1 0 0,0 0 1,-1 1-1,1 0 0,-1-1 0,1 1 1,-1 0-1,1 0 0,-1 0 0,1 1 1,-1-1-1,1 1 0,-1-1 1,1 1-1,0 0 0,-1 0 0,1 0 1,0 0-1,0 0 0,-1 0 0,1 1 1,0-1-1,-2 3 0,-6 12-2263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12.6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 69 10293,'0'-2'66,"1"0"0,-1 1 1,0-1-1,1 0 0,-1 0 1,0 0-1,0 1 0,0-1 0,0 0 1,0 0-1,-1 1 0,1-1 1,0 0-1,-1 0 0,1 1 1,-1-1-1,0 0 0,0 1 0,0-1 1,1 1-1,-1-1 0,-1 1 1,1-1-1,0 1 0,0 0 1,-2-2-1,2 5-58,1 0 0,-1 0 0,1 0 0,-1-1 0,1 1 0,-1 0 0,1 0 0,0 0 0,0 0 0,0 0 0,0 0 0,1 0 0,0 3 0,16 143-1288,-13-48-3291,-6-84 2893,-2-19 1095,-2-28 1417,7 14-570,1 1-1,0-1 1,2 1-1,-1 0 1,2 0-1,0 0 1,1 0 0,1 1-1,0 0 1,1 0-1,1 1 1,0 0 0,1 0-1,19-19 1,-26 30-194,0 0 0,0 0 0,1 0 0,-1 0 0,1 1 0,0 0 0,0-1 0,0 1 0,0 1 0,0-1 0,0 1 0,1 0 0,-1-1 0,0 2 0,1-1 0,-1 1 0,8-1 0,-9 2-20,0 0 1,1-1 0,-1 1 0,0 1 0,0-1-1,1 0 1,-1 1 0,0-1 0,0 1-1,-1 0 1,1 0 0,0 0 0,-1 1-1,1-1 1,-1 1 0,0-1 0,0 1 0,0 0-1,0 0 1,0 0 0,0 0 0,-1 0-1,2 3 1,2 8-49,-1 0 0,0 0 0,3 24 0,-4-22-826,1 1-1,5 17 1,-9-34 804,0 0-1,1 1 1,-1-1 0,0 0 0,0 0-1,0 0 1,0 0 0,0 1-1,0-1 1,1 0 0,-1 0 0,0 0-1,0 0 1,0 0 0,0 0-1,1 1 1,-1-1 0,0 0 0,0 0-1,0 0 1,1 0 0,-1 0-1,0 0 1,0 0 0,0 0-1,1 0 1,-1 0 0,0 0 0,0 0-1,0 0 1,1 0 0,-1 0-1,0 0 1,0 0 0,0 0 0,1 0-1,-1-1 1,0 1 0,0 0-1,0 0 1,0 0 0,1 0-1,-1 0 1,0 0 0,0 0 0,0-1-1,13-11-119,9-18 463,-2-4 393,-11 17-297,1 1 1,1 0-1,23-27 0,-34 42-404,1 1 0,0-1 0,-1 0 0,1 0 1,0 1-1,-1-1 0,1 0 0,0 1 0,0-1 0,0 1 0,0-1 0,0 1 0,0-1 0,-1 1 0,1 0 1,0 0-1,0-1 0,0 1 0,0 0 0,0 0 0,0 0 0,0 0 0,0 0 0,0 0 0,0 0 0,0 0 0,0 0 1,0 1-1,0-1 0,0 0 0,0 1 0,0-1 0,0 1 0,0-1 0,0 1 0,0-1 0,0 1 0,-1-1 1,1 1-1,0 0 0,-1 0 0,1-1 0,0 1 0,-1 0 0,1 0 0,-1 0 0,1 0 0,-1-1 0,1 3 0,4 7 46,0 1-1,-1-1 0,5 22 0,-1-6-236,-5-18-187,1 0 0,0 0 0,0 0 0,1-1 0,-1 1-1,2-1 1,-1 0 0,12 10 0,8 1-2636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13.2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57 37 6787,'8'-14'540,"7"-9"1920,-19 33-1223,-9 24-1036,2 0-1,2 1 1,-8 54 0,-9 34-1074,26-125 290,26-102 78,-23 95 518,9-24 178,17-32 1,-25 56-146,0 1-1,1 0 1,0 0 0,1 1 0,0-1-1,0 1 1,0 1 0,1-1 0,9-7 0,-14 13-26,0 0 0,-1-1 0,1 1 0,0 0 0,0 0 0,0 0 0,0 1 0,0-1 0,0 0 1,0 1-1,1-1 0,-1 1 0,0 0 0,0-1 0,0 1 0,0 0 0,1 0 0,-1 1 0,0-1 0,0 0 1,0 1-1,0-1 0,0 1 0,0 0 0,0 0 0,0 0 0,0 0 0,0 0 0,0 0 0,0 0 0,0 1 1,-1-1-1,1 1 0,-1-1 0,1 1 0,-1 0 0,1-1 0,-1 1 0,0 0 0,1 2 0,4 6 16,-1 1-1,0-1 0,-1 1 0,0 0 0,-1 0 0,3 14 0,0 12-27,-4-22-28,0 1-1,1-1 0,6 17 1,-8-31 26,-1-1 0,0 0 0,0 1 0,0-1 0,0 1 0,1-1 0,-1 0 1,0 1-1,0-1 0,0 1 0,1-1 0,-1 0 0,0 1 0,1-1 0,-1 0 1,0 1-1,1-1 0,-1 0 0,1 0 0,-1 0 0,0 1 0,1-1 0,-1 0 0,1 0 1,-1 0-1,0 0 0,1 1 0,-1-1 0,1 0 0,-1 0 0,1 0 0,13-10 130,10-26 71,-21 30-142,9-12 125,-7 7-125,1 1 1,1 0-1,0 0 0,0 1 1,1-1-1,0 2 1,0-1-1,11-7 1,-18 15-72,0 1 1,0-1 0,0 1 0,0-1 0,0 1 0,1-1-1,-1 1 1,0 0 0,0-1 0,0 1 0,0 0-1,1 0 1,-1 0 0,0 0 0,0 0 0,0 0-1,0 0 1,1 1 0,-1-1 0,0 0 0,0 1 0,0-1-1,0 0 1,2 2 0,0 0 8,-1 0 0,1 0 0,-1 1-1,1-1 1,-1 0 0,0 1 0,0 0 0,3 5 0,3 6-397,-2 0 1,10 27-1,-15-38 206,4 14-1195,1 0 1,0 0-1,2-1 1,13 23-1,1-14-479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12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4 303 10549,'0'0'1723,"-1"9"-1568,-2 29-64,3-37-90,1-1 0,-1 1 1,0 0-1,0-1 0,0 1 1,1-1-1,-1 1 0,0-1 1,0 1-1,1 0 0,-1-1 1,1 1-1,-1-1 0,0 1 0,1-1 1,-1 0-1,1 1 0,-1-1 1,1 1-1,-1-1 0,1 0 1,-1 1-1,1-1 0,0 0 1,-1 0-1,1 0 0,-1 1 1,1-1-1,0 0 0,-1 0 1,1 0-1,0 0 0,-1 0 0,2 0 1,19-5 259,-17 0-247,1 0 1,-1 0-1,-1 0 1,1-1-1,-1 0 1,0 1-1,0-1 1,0 0-1,1-9 1,18-60-51,-16 43 517,-1 1 1,-2-2 0,0-33 661,-3 76-719,-2 87-12,-1 49-106,4-143-307,-1 0 0,1 0 1,-1 0-1,1 0 1,0 1-1,0-1 0,0 0 1,1 0-1,-1-1 1,1 1-1,0 0 0,0 0 1,0-1-1,0 1 1,0-1-1,0 0 0,1 1 1,-1-1-1,1 0 1,-1-1-1,1 1 0,0 0 1,0-1-1,0 1 1,0-1-1,0 0 0,3 1 1,-1-1-57,0 0 0,-1 0 0,1 0 0,0 0 0,0-1 0,0 0 0,-1 0 0,1 0 0,0-1 0,0 1 0,-1-1 0,1 0 0,0-1 0,-1 1 0,1-1 0,-1 0 0,1 0 0,5-4 0,0-3-186,-1 0-1,1 0 0,-2-1 0,1 0 0,-1-1 0,-1 0 0,0 0 1,0 0-1,-2-1 0,1 0 0,-1 0 0,-1-1 0,5-20 0,-2 5 431,4-45 0,-7-16 3662,-4 664-1133,0-565-2708,0-5-6,0 0 1,0 0-1,0 0 1,1 0 0,2 10-1,-3-14-2,1 0 0,0 1 0,-1-1 0,1 0 0,0 0 0,0 0 0,-1 0 0,1 0 0,0 0 0,0 0 0,0 0 0,0 0 0,1 0 0,-1 0 0,0-1 1,0 1-1,0 0 0,1-1 0,-1 1 0,0-1 0,1 0 0,-1 1 0,0-1 0,1 0 0,1 0 0,3 1-24,0-1 0,0 0 0,1 0 0,-1 0 0,0-1-1,0 0 1,0 0 0,0-1 0,0 0 0,0 0 0,0 0 0,0-1 0,-1 0 0,0 0 0,1 0 0,8-8 0,-5 3-847,1-1 0,-2 0 0,1 0 0,-2-1 0,1 0 0,-1-1 0,8-16 0,10-30-10657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13.5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1 150 4002,'27'-72'3744,"-22"55"-2560,1 0 0,13-27 1,-18 88-361,-1-25-813,0 0-1,2 0 1,0-1 0,1 1-1,11 35 1,-12-49-5,-1-1-1,1 0 1,1 0-1,-1 0 1,0 0-1,1 0 1,0 0 0,0-1-1,0 1 1,0-1-1,1 0 1,6 5-1,-7-6 13,1 0 0,-1-1 0,1 0 0,0 1 0,-1-1 0,1-1 0,0 1 0,0-1 0,-1 1 0,1-1 0,0 0 0,0 0 0,0-1 0,-1 1 0,1-1 0,0 0 0,-1 0-1,5-1 1,3-2 21,-1 0 0,0-1 0,1 0 0,-2-1 0,1 0 0,-1 0 1,0-1-1,0 0 0,-1-1 0,0 0 0,13-15 0,-19 20-37,0 0 0,0 0 1,1 0-1,-2-1 1,1 1-1,0-1 1,-1 1-1,0-1 0,1 1 1,-1-1-1,-1 0 1,1 1-1,0-1 1,-1 0-1,0 0 0,0 1 1,0-1-1,-1 0 1,1 0-1,-1 1 0,0-1 1,0 0-1,0 1 1,0-1-1,0 1 1,-1-1-1,0 1 0,0-1 1,0 1-1,0 0 1,0 0-1,-1 0 1,1 0-1,-1 1 0,0-1 1,0 1-1,-4-3 1,2 1-33,-1 1 1,1 0 0,-1 0 0,0 0 0,0 1-1,0 0 1,0 1 0,0-1 0,0 1 0,-1 0-1,1 0 1,-7 1 0,11 0-105,0-1 0,0 1 0,-1 0 0,1 0-1,0 1 1,0-1 0,-1 0 0,1 1 0,0 0 0,0-1 0,0 1 0,-1 0 0,1 0-1,0 0 1,0 0 0,0 0 0,1 1 0,-1-1 0,0 1 0,0-1 0,1 1 0,-1 0-1,1-1 1,-1 1 0,1 0 0,0 0 0,0 0 0,0 0 0,0 0 0,0 0 0,0 0-1,1 1 1,-1-1 0,1 0 0,-1 4 0,2 17-3481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13.9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69 6819,'7'-7'773,"-1"2"-99,-1 1-1,1-1 0,-1-1 1,-1 1-1,1 0 1,-1-1-1,7-12 0,-8 11 498,-5 8-670,-3 18-369,4 10-477,1-1 1,2 0-1,1 1 1,1-1-1,1 0 1,14 41-1,-18-65 181,1 0 1,0 0-1,-1 0 1,1 0-1,0 0 0,1 0 1,-1-1-1,1 1 0,4 4 1,-7-8 136,1 1 0,0 0 0,0-1 0,-1 1 1,1-1-1,0 0 0,0 1 0,0-1 0,-1 0 0,1 1 1,0-1-1,0 0 0,0 0 0,0 0 0,0 0 0,-1 0 0,1 0 1,0 0-1,2 0 0,-2-1 42,1 1 0,-1-1 0,1 0 1,0 1-1,-1-1 0,0 0 0,1 0 0,-1-1 0,0 1 0,1 0 1,-1 0-1,0 0 0,2-3 0,59-92 233,6-5 166,-60 90-350,0 1 1,2 0 0,-1 0 0,1 1 0,0 1-1,21-13 1,-30 20-54,1 0-1,-1 0 0,1 0 1,-1 0-1,1 1 1,-1-1-1,1 1 0,0-1 1,-1 1-1,1-1 0,0 1 1,-1 0-1,1 0 1,0 0-1,-1 0 0,1 0 1,0 0-1,-1 1 0,1-1 1,0 0-1,-1 1 1,1 0-1,-1-1 0,1 1 1,0 0-1,-1-1 0,0 1 1,1 0-1,-1 0 1,0 0-1,1 1 0,-1-1 1,0 0-1,0 0 0,0 1 1,0-1-1,0 0 1,1 3-1,3 5 2,0 1 1,-1 1-1,0-1 1,5 20-1,-4-14-65,-4-11 24,6 19-640,18 37 1,-22-55 385,0 0 1,0 0 0,1 0-1,0-1 1,0 1 0,1-1-1,-1 0 1,1 0 0,0-1-1,1 0 1,6 5 0,22 5-2037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14.5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62 382 5731,'-35'-229'5733,"12"102"-3273,23 125-2453,-4-22 147,5 31-41,8 53 29,20 251-1555,-28-248 21,-3-1 0,-19 123 0,12-132 1768,13-56-262,-1 0 0,1 0 0,-1 0 0,1 0 0,-1-1 0,4-5 0,-1 1-63,17-23 83,26-29-1,-41 52-127,-1 0 0,1 0-1,1 1 1,-1 1 0,1-1 0,1 2 0,-1-1 0,16-6-1,-24 12 13,1-1-1,-1 1 0,1-1 0,-1 1 0,1-1 1,-1 1-1,1 0 0,-1 0 0,1 0 1,-1 0-1,1 0 0,0 0 0,-1 1 0,1-1 1,-1 0-1,1 1 0,-1-1 0,1 1 0,-1-1 1,0 1-1,1 0 0,-1 0 0,0 0 1,1-1-1,-1 1 0,0 1 0,0-1 0,0 0 1,0 0-1,0 0 0,0 0 0,0 1 1,0-1-1,-1 0 0,1 1 0,0-1 0,-1 1 1,1-1-1,-1 1 0,1 2 0,2 9-28,0 0 0,-1 0 1,1 27-1,-1-15-155,-2-17 118,2 0 1,-1 0 0,1 0-1,0 0 1,1-1 0,0 1-1,6 11 1,-7-17 33,-1 1 0,1-1-1,-1 0 1,1 0 0,0 0 0,0 0-1,0 0 1,0-1 0,0 1 0,0-1-1,0 1 1,1-1 0,-1 0 0,1 1 0,-1-1-1,1-1 1,-1 1 0,1 0 0,-1-1-1,1 1 1,0-1 0,-1 0 0,1 1-1,0-1 1,-1-1 0,6 0 0,1-1 16,1-1 0,-1 0 1,0 0-1,0-1 0,0 0 1,0-1-1,0 0 0,-1-1 1,0 1-1,0-2 1,-1 1-1,9-10 0,0-1 603,-1 0-1,-1-2 0,0 1 0,12-26 1,-27 49-591,-1 0 1,1-1-1,0 1 1,1 0-1,-1 0 1,1 0 0,0 0-1,0 0 1,0 0-1,2 8 1,0 14-2,9 409-201,-9-407 112,1 26 35,0-28 35,-2 44 0,-1-70-6,-1 0 1,1 0 0,0 0 0,0 0 0,0-1-1,-1 1 1,1 0 0,0 0 0,-1-1 0,1 1-1,0 0 1,-1 0 0,1-1 0,-1 1 0,1-1-1,-1 1 1,0 0 0,1-1 0,-1 1 0,0-1-1,1 1 1,-1-1 0,0 0 0,1 1 0,-1-1-1,0 0 1,0 1 0,0-1 0,1 0 0,-1 0-1,0 0 1,0 1 0,0-1 0,0 0-1,1 0 1,-1 0 0,0-1 0,0 1 0,0 0-1,-1 0 1,-37-12-488,31 9 577,-5-2-20,1 0 0,0-1 0,0-1-1,0 0 1,0-1 0,1 0 0,1-1-1,-1 0 1,1 0 0,1-1 0,0 0-1,0-1 1,1 0 0,-11-21 0,15 25-99,0 0 1,1 0-1,1 0 1,-1 0-1,1-1 1,0 1-1,1-1 1,0 1-1,0-1 1,0 0 0,1 1-1,0-1 1,1 0-1,0 1 1,0-1-1,0 1 1,1-1-1,0 1 1,1-1-1,0 1 1,0 0-1,0 0 1,1 1-1,0-1 1,0 1-1,1-1 1,8-7-1,21-18-2074,5 5-1860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15.0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0 105 10565,'9'-11'1473,"7"-7"-39,-16 18-1431,1-1 0,-1 1 0,0 0 0,0 0-1,1 0 1,-1 0 0,0-1 0,0 1 0,0 0-1,1 0 1,-1 0 0,0 0 0,1 0 0,-1 0 0,0 0-1,0 0 1,1 0 0,-1 0 0,0 0 0,0 0-1,1 0 1,-1 0 0,0 0 0,1 0 0,-1 0 0,0 0-1,0 0 1,1 0 0,-1 0 0,0 0 0,0 0-1,1 0 1,-1 1 0,0-1 0,0 0 0,0 0 0,1 0-1,-1 1 1,0-1 0,0 0 0,0 0 0,1 0-1,-1 1 1,0-1 0,0 0 0,0 0 0,0 1 0,0-1-1,0 0 1,0 0 0,0 1 0,1-1 0,-1 0-1,0 1 1,0-1 0,0 0 0,18 66-36,56 177-1591,-66-231-107,-3-20 906,-2-35 677,-1 22 198,3-15 612,14-43 0,-16 66-496,2 0-1,0 0 0,0 1 0,1 0 0,1 0 1,12-17-1,-18 27-148,0 1-1,1-1 1,-1 1 0,1 0 0,-1-1 0,1 1-1,0 0 1,-1 0 0,1 0 0,0 1 0,0-1-1,0 0 1,0 1 0,0-1 0,-1 1 0,1-1 0,0 1-1,0 0 1,0 0 0,0 0 0,0 0 0,0 0-1,0 0 1,0 1 0,0-1 0,0 1 0,0-1-1,0 1 1,0 0 0,-1 0 0,1 0 0,0 0-1,1 1 1,9 5 48,0 1 0,-1 1-1,19 17 1,-11-9-90,-8-7-2,0-2-1,1 0 1,0 0-1,1-1 1,-1 0-1,1-1 0,24 8 1,-30-13 5,0 1 0,0-1-1,0 0 1,0-1 0,1 0 0,-1 0 0,0 0 0,0-1 0,0 0 0,0-1-1,0 1 1,0-1 0,-1-1 0,1 1 0,-1-1 0,1 0 0,9-7-1,-6 3 105,1 0-1,-2-1 0,1 0 0,-1 0 1,-1-1-1,1 0 0,-1-1 0,-1 1 0,0-2 1,0 1-1,-1-1 0,-1 0 0,0 0 0,0-1 1,4-17-1,-8 27-16,-1 0 0,1 0 0,-1 0 1,0 0-1,0-1 0,0 1 0,0 0 0,0 0 0,-1 0 1,1 0-1,-1 0 0,1 0 0,-2-2 0,2 3-42,-1 0-1,1 0 0,-1 0 0,1 1 0,-1-1 1,0 0-1,0 0 0,1 1 0,-1-1 0,0 0 0,0 1 1,0-1-1,1 1 0,-1-1 0,0 1 0,0 0 1,0-1-1,0 1 0,-2-1 0,0 1-21,0 0 1,0 0-1,1 1 1,-1-1-1,0 1 1,0-1-1,0 1 0,1 0 1,-1 0-1,0 0 1,1 0-1,-1 0 1,1 1-1,-1-1 0,1 1 1,0 0-1,-3 2 1,-1 2-177,0 0 0,1 0 0,0 1 1,1-1-1,-1 1 0,1 0 0,0 0 1,1 1-1,0-1 0,0 1 1,1-1-1,0 1 0,0 0 0,0 0 1,1 0-1,1 0 0,-1 0 0,1 1 1,2 13-1,12 25-4534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15.5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242 55 10981,'6'-27'2531,"-6"26"-2507,0 0 0,0 0 1,0 1-1,0-1 0,0 0 1,0 0-1,-1 1 1,1-1-1,0 0 0,0 0 1,-1 1-1,1-1 0,0 0 1,-1 1-1,1-1 0,-1 0 1,1 1-1,-1-1 0,1 1 1,-1-1-1,1 0 1,-1 1-1,0 0 0,1-1 1,-1 1-1,0-1 0,1 1 1,-1 0-1,0-1 0,0 1 1,1 0-1,-1 0 1,-1 0-1,1 0-21,1 0 0,-1 0-1,0 0 1,0 0 0,1 0 0,-1 0 0,0 1 0,1-1 0,-1 0-1,0 0 1,1 1 0,-1-1 0,0 1 0,1-1 0,-1 1-1,1-1 1,-1 1 0,0-1 0,1 1 0,0-1 0,-1 1 0,1-1-1,-1 1 1,1 0 0,0-1 0,-1 1 0,1 0 0,0 0 0,0-1-1,-1 1 1,1 0 0,0-1 0,0 2 0,-5 32 47,5-25-29,-3 29-120,4 47 1,0-47-1150,-4 43 0,2-67 582,-1 0-1,-1 0 1,-1-1-1,0 1 1,0-1-1,-12 23 1,5-17-394,0 0-1,-2-1 1,-23 26-1,12-18 1076,-40 33-1,64-59 10,0 1 1,0-1-1,0 0 0,0 1 0,-1-1 0,1 0 0,0 1 1,0-1-1,-1 0 0,1 1 0,0-1 0,-1 0 0,1 0 0,0 1 1,-1-1-1,1 0 0,0 0 0,-1 0 0,1 1 0,-1-1 0,1 0 1,0 0-1,-1 0 0,1 0 0,-1 0 0,1 0 0,-1 0 0,1 0 1,0 0-1,-1 0 0,1 0 0,-1 0 0,1 0 0,-1 0 1,1 0-1,-1-1 0,6-17 439,27-38 95,-27 46-312,89-177 2769,-63 118-729,74-117 1,-100 178-2234,0 1 1,1-1 0,0 1-1,0 1 1,0-1-1,1 1 1,0 0-1,1 1 1,-1 0 0,1 0-1,0 0 1,10-3-1,-11 6-39,-1 0 0,0 0 0,1 1 0,-1 0 0,1 1 0,0 0 0,-1 0 0,1 0 0,-1 0 0,1 1-1,-1 1 1,1-1 0,-1 1 0,1 0 0,-1 0 0,0 0 0,10 7 0,-2-2-48,-1 2 1,0 0-1,0 0 1,20 20-1,-28-24 7,0 0 1,0 1-1,-1-1 0,1 1 1,-1 0-1,-1 0 0,1 0 0,-1 1 1,0-1-1,0 1 0,-1 0 1,3 12-1,-5-16 31,0 0 1,-1 0-1,1 0 0,0 0 1,-1 0-1,0 0 0,0 0 1,0 0-1,0 0 0,-1 0 1,1 0-1,-1-1 0,1 1 1,-1-1-1,0 1 0,0-1 1,0 0-1,0 1 0,0-1 1,-1 0-1,1 0 0,-1-1 1,1 1-1,-1 0 0,0-1 1,0 0-1,-4 2 0,-9 4-17,0-1 0,-1-1 0,-23 5 0,37-9 8,-33 7-1105,0-1 0,-73 3 1,61-12-3093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15.9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64 136 8740,'-3'2'2780,"-16"8"-2647,19-10-122,-1 0 0,0 1 0,0-1 0,1 0 0,-1 0 0,0 1-1,1-1 1,-1 0 0,0 1 0,1-1 0,-1 1 0,1-1 0,-1 1-1,1-1 1,-1 1 0,1-1 0,-1 1 0,1 0 0,-1-1 0,1 1 0,0 0-1,-1-1 1,1 1 0,0 0 0,0-1 0,0 1 0,-1 1 0,2-2 0,0 1 0,0-1 0,-1 1 0,1-1 0,0 1 0,0-1 0,0 0 1,0 0-1,0 1 0,0-1 0,0 0 0,-1 0 0,1 0 0,0 0 1,0 0-1,0 0 0,0 0 0,0 0 0,0-1 0,0 1 0,0 0 0,1-1 1,25-5-583,1 0 0,28-13 1,-47 16 520,-1-1 0,0 0 0,-1 0 0,1 0 0,-1-1 0,0 0 1,0-1-1,0 1 0,-1-1 0,0-1 0,6-8 0,-10 14 66,-1 0 0,0 0-1,0 0 1,0 0 0,-1-1 0,1 1-1,0 0 1,0-1 0,-1 1 0,1-1-1,-1 1 1,1-1 0,-1 1-1,0-1 1,0 1 0,1-1 0,-1 1-1,0-1 1,0 0 0,0 1 0,-1-1-1,1 1 1,0-1 0,-1 1 0,1-1-1,-1 1 1,1-1 0,-1 1-1,1 0 1,-1-1 0,0 1 0,0 0-1,0-1 1,0 1 0,0 0 0,0 0-1,0 0 1,-2-1 0,1 0 18,-1 1 0,0-1 1,0 1-1,0 0 0,0 0 0,0 0 0,0 0 1,-1 1-1,1-1 0,0 1 0,0 0 1,0 0-1,-1 0 0,1 0 0,0 1 1,0-1-1,-5 2 0,-5 3 7,1 0 0,-1 1 0,1 0 0,1 1 0,-1 0 0,1 1 0,-19 17 0,22-18-17,1 1 0,0-1 1,0 2-1,0-1 0,1 1 0,0-1 1,1 2-1,0-1 0,0 0 1,-5 16-1,9-21-49,1 0 1,-1 0-1,1 1 0,-1-1 0,1 0 1,0 0-1,1 0 0,-1 0 1,1 1-1,0-1 0,0 0 1,0 0-1,0 0 0,1 0 0,-1-1 1,1 1-1,0 0 0,0-1 1,1 1-1,2 3 0,1-1-189,-1 0-1,1-1 1,0 0 0,0 0-1,0 0 1,1-1 0,0 0-1,0 0 1,12 4-1,38 9-3952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16.3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226 64 11493,'0'-5'202,"0"1"-1,0-1 0,-1 0 1,0 1-1,1-1 1,-2 1-1,1 0 0,-4-9 1,5 12-179,-1 0-1,0 0 1,1 0 0,-1 0 0,0 0 0,0 1 0,0-1 0,0 0 0,0 0 0,0 1 0,0-1-1,0 0 1,0 1 0,0-1 0,0 1 0,0-1 0,0 1 0,0 0 0,-1-1 0,1 1-1,0 0 1,0 0 0,0 0 0,-1 0 0,1 0 0,0 0 0,0 0 0,0 0 0,-1 1-1,1-1 1,0 0 0,0 1 0,0-1 0,0 1 0,0-1 0,0 1 0,-1 0 0,0 0 0,-13 9 3,0 1 0,0 0 1,1 1-1,1 1 1,0 0-1,0 1 0,2 0 1,-1 1-1,-15 28 1,23-36-44,0 0 0,1 0 0,0 0 1,0 1-1,1-1 0,-4 16 0,6-21 9,0-1 0,-1 1-1,1 0 1,0-1-1,0 1 1,0-1-1,0 1 1,0 0-1,1-1 1,-1 1-1,0-1 1,1 1 0,-1-1-1,1 1 1,-1-1-1,1 1 1,0-1-1,0 0 1,-1 1-1,1-1 1,0 0-1,0 0 1,0 0 0,1 1-1,-1-1 1,0 0-1,0 0 1,1-1-1,-1 1 1,0 0-1,1 0 1,-1-1-1,1 1 1,-1-1 0,1 1-1,-1-1 1,1 1-1,-1-1 1,1 0-1,-1 0 1,3 0-1,4 0-27,0-1-1,0 0 1,-1 0-1,1-1 0,-1 0 1,1 0-1,-1-1 1,0 1-1,10-7 1,1-1 4,-1 0 0,24-19 0,40-42 83,-81 71-55,0-1 0,0 1 1,1 0-1,-1 0 0,0-1 1,0 1-1,0 0 1,1 0-1,-1 0 0,0-1 1,0 1-1,1 0 0,-1 0 1,0 0-1,0 0 0,1 0 1,-1 0-1,0 0 1,1-1-1,-1 1 0,0 0 1,0 0-1,1 0 0,-1 0 1,0 0-1,1 0 1,-1 0-1,0 0 0,0 1 1,1-1-1,-1 0 0,0 0 1,0 0-1,1 0 1,-1 0-1,0 0 0,1 1 1,-1-1-1,0 0 0,0 0 1,0 0-1,1 0 0,-1 1 1,0-1-1,0 0 1,0 0-1,0 1 0,1-1 1,-1 0-1,0 0 0,0 1 1,0-1-1,0 0 1,0 1-1,0-1 0,0 0 1,0 0-1,0 1 0,0-1 1,0 0-1,0 1 1,0-1-1,0 0 0,0 0 1,0 1-1,0-1 0,0 0 1,0 1-1,0-1 0,-2 36 80,0-14-98,3-11-137,0-1-1,0 0 1,1 0-1,0 0 1,1 0-1,8 18 0,-10-25-94,0 0-1,1 0 0,-1-1 0,1 1 0,0 0 1,0-1-1,0 0 0,0 1 0,0-1 0,0 0 0,1 0 1,-1 0-1,1 0 0,-1-1 0,1 1 0,0-1 1,0 1-1,0-1 0,0 0 0,0 0 0,0-1 1,0 1-1,0 0 0,0-1 0,0 0 0,0 0 0,6 0 1,22-7-2441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16.9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102 307 2993,'9'-78'3996,"0"-90"-1,-9 165-3874,-2-33 951,2 35-1050,0 0 1,0 0-1,0 1 0,0-1 1,0 0-1,-1 0 1,1 0-1,0 0 0,0 0 1,-1 0-1,1 0 1,-1 0-1,1 1 1,-1-1-1,1 0 0,-1 0 1,1 0-1,-1 1 1,0-1-1,1 0 0,-1 1 1,0-1-1,0 1 1,0-1-1,1 1 0,-3-1 1,2 1-8,0 0 0,0 0 0,0 1 0,0-1 0,0 1 0,0-1 0,0 1 0,0-1 0,0 1 0,0 0 0,0-1 0,0 1 0,1 0 0,-1 0 0,0 0 0,0 0 0,1 0 0,-1 0 0,0 0 0,1 0 0,-1 0 0,1 0 1,-1 1-1,-12 32 208,11-30-183,-15 55 20,1-1 0,4 2 1,2 0-1,3 0 0,2 1 0,3 0 0,3-1 1,16 117-1,-13-157-101,0-1 1,1 1-1,0-1 0,12 23 1,-15-36 24,1 0-1,1-1 1,-1 1 0,1-1 0,0 0 0,0 0-1,8 7 1,-9-10 16,-1 0-1,1 0 1,0 0-1,-1-1 1,1 1-1,0-1 1,0 0-1,0 0 0,0 0 1,0 0-1,0-1 1,0 1-1,0-1 1,0 1-1,0-1 1,6-1-1,-4 0 2,0 0 0,0-1 0,-1 1 0,1-1 0,0-1 0,-1 1 0,1-1 0,-1 1 0,1-1 0,-1 0 0,0-1 0,-1 1-1,8-9 1,1-2 7,0 0-1,13-25 0,-1-2 142,-3-1 1,23-62-1,-39 96-93,-2 17 15,-2 31 34,-1-24-113,1-6 6,-1 0-1,2 0 1,-1-1-1,2 1 1,-1-1-1,8 18 1,-9-24-9,0-1 1,0 0 0,0 1-1,1-1 1,-1 0 0,1 0-1,0 0 1,0 0 0,0 0-1,0 0 1,0 0-1,0 0 1,0-1 0,0 1-1,1-1 1,-1 0 0,1 0-1,-1 0 1,1 0 0,-1 0-1,1 0 1,0-1 0,-1 1-1,1-1 1,0 0-1,-1 0 1,1 0 0,0 0-1,5-1 1,0-1-6,0 0-1,0 0 1,0-1-1,0 0 1,-1 0-1,1-1 1,-1 0-1,12-9 1,3-5 23,25-24 0,9-8 300,-56 49-294,1 1-1,-1 0 0,0 0 0,1-1 1,-1 1-1,1 0 0,-1 0 0,0 0 1,1-1-1,-1 1 0,1 0 0,-1 0 0,0 0 1,1 0-1,-1 0 0,1 0 0,-1 0 1,1 0-1,-1 0 0,0 0 0,1 0 0,-1 0 1,1 0-1,-1 0 0,1 0 0,-1 0 1,0 1-1,1-1 0,-1 0 0,1 0 0,-1 0 1,0 1-1,1-1 0,-1 0 0,0 1 1,1-1-1,-1 0 0,0 0 0,0 1 1,1-1-1,-1 1 0,0-1 0,0 0 0,0 1 1,1-1-1,-1 1 0,0-1 0,0 0 1,0 1-1,0-1 0,0 1 0,0-1 0,0 0 1,0 1-1,0-1 0,0 1 0,0-1 1,0 1-1,0-1 0,0 1 0,0 36 613,-1-31-646,-3 58 133,1-31-111,1 1 0,6 64 0,-4-95 0,1 0 1,-1 0-1,1 0 0,-1-1 1,1 1-1,0 0 0,0-1 1,1 1-1,-1 0 0,0-1 1,1 1-1,2 2 0,-3-5 3,0 1 0,-1 0 0,1-1 1,0 1-1,0-1 0,0 0 0,0 1 0,0-1 0,0 0 0,0 0 0,0 0 0,0 1 0,0-1 0,0 0 1,0 0-1,0 0 0,0-1 0,1 1 0,-1 0 0,0 0 0,0-1 0,0 1 0,0 0 0,-1-1 0,1 1 0,0-1 1,0 1-1,0-1 0,0 1 0,0-1 0,-1 0 0,1 1 0,0-1 0,1-1 0,21-21 31,-1 0 0,-1-1-1,27-40 1,-11 14-3,-28 38-40,42-48 45,-46 55-53,-1 0 0,1 1 0,0 0 0,1 0 0,-1 1 0,1-1 0,0 1 0,-1 0 0,11-3 0,-15 6 9,1 0 0,0-1-1,-1 1 1,1 0 0,-1 0 0,1 0-1,0 0 1,-1 0 0,1 0 0,-1 1-1,1-1 1,0 1 0,-1-1 0,1 1-1,-1-1 1,0 1 0,1 0-1,-1 0 1,1-1 0,-1 1 0,0 0-1,0 0 1,1 0 0,-1 1 0,0-1-1,0 0 1,0 0 0,0 1-1,-1-1 1,1 0 0,0 1 0,0-1-1,-1 1 1,1 1 0,3 8-289,0 0-1,-1 1 1,3 20 0,-3-11-602,8 24-2018,1-3-2516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17.4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307 212 3890,'16'-20'1652,"-1"-1"0,17-29 0,-29 45-1402,0 0 0,0-1 0,-1 1 0,0-1 0,1 0 0,-2 0 0,1 0 0,-1 0 0,0 0 0,0 0 0,-1 0 0,0 0 0,0-1 0,0 1 0,-2-8 0,2 13-220,0 0-1,-1 0 1,1 0 0,0 0 0,-1 0 0,1 0-1,-1 0 1,1 1 0,-1-1 0,1 0 0,-1 0-1,0 1 1,1-1 0,-1 0 0,0 1 0,0-1-1,1 0 1,-1 1 0,0-1 0,0 1 0,0 0-1,0-1 1,0 1 0,-1-1 0,0 1-3,-1 0 0,1 0 0,0 0 0,0 0 0,0 0 0,-1 1 1,1-1-1,0 1 0,0-1 0,-4 3 0,-5 2 49,1 1 0,-1 0 0,-11 9 0,17-12 23,-21 17 120,1 0 0,-33 34 0,47-42-196,1 0 0,0 0 0,0 1 0,1 1 1,1-1-1,-13 29 0,20-40-19,1 0 1,-1 0-1,0 1 0,1-1 0,-1 0 1,1 0-1,0 0 0,-1 0 1,1 0-1,0 1 0,0-1 0,1 0 1,-1 0-1,0 0 0,1 0 1,-1 1-1,1-1 0,0 0 1,0 0-1,0 0 0,1 2 0,-1-3 9,1 1-1,-1-1 0,1 0 0,-1 0 0,1 0 1,0 0-1,-1 0 0,1 0 0,0 0 0,0 0 0,-1-1 1,1 1-1,0-1 0,0 1 0,0-1 0,0 0 1,0 0-1,0 0 0,0 0 0,0 0 0,0 0 0,0 0 1,2-1-1,12-3 10,0 0 0,-1-1 0,1-1 0,-1-1 0,-1 0 0,26-15 0,-16 5 117,0 0 0,41-40 0,-52 47-101,-13 10-35,0 0 0,0 0 0,0 0-1,1 0 1,-1 0 0,0 1-1,0-1 1,0 0 0,1 0-1,-1 0 1,0 0 0,0 0 0,0 0-1,0 0 1,1 0 0,-1 0-1,0 0 1,0 1 0,0-1 0,0 0-1,1 0 1,-1 0 0,0 0-1,0 0 1,0 1 0,0-1 0,0 0-1,0 0 1,0 0 0,0 1-1,0-1 1,0 0 0,0 0 0,1 0-1,-1 0 1,0 1 0,0-1-1,0 0 1,0 0 0,-4 33 252,0-10-193,-12 214 43,-21 236 465,37-464-477,-1-1 1,-1 1-1,0-1 1,-4 15-1,5-21-118,0 0 0,0 0 0,0 0 0,0 0 1,-1 0-1,1 0 0,0-1 0,-1 1 0,1 0 0,-1-1 0,0 1 0,0-1 0,1 1 0,-1-1 0,0 0 0,0 0 0,0 0 0,0 0 0,0 0 0,-1 0 0,1 0 0,-4 0 0,-4 0-171,0-1 0,1 0 0,-1-1 0,0 0 0,0 0 0,1-1 0,-1 0 0,1-1 0,-1 0-1,1 0 1,-14-8 0,11 5 144,1 0 1,0-2-1,0 1 0,0-1 0,1-1 0,0 0 0,0 0 0,-8-11 0,11 10 84,0 0 0,0 0 0,1 0 0,1 0 0,0-1 0,0 0 0,1 0 0,0-1 0,1 1 0,0-1 0,1 1 0,1-1 0,0 0 0,0 0 0,1 0 0,0 0 0,1 1 0,1-1 0,0 0 0,0 0 1,1 1-1,1-1 0,0 1 0,0 0 0,1 0 0,1 1 0,-1-1 0,2 1 0,0 1 0,0-1 0,0 1 0,1 0 0,17-14 0,89-67-160,-35 30-1695,-33 20-1543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17.7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726 38 13830,'-52'-9'48,"17"1"-48,15 2-592,14 0 560,12 3-1329,10-3-1584</inkml:trace>
  <inkml:trace contextRef="#ctx0" brushRef="#br0" timeOffset="1">52 134 13686,'-39'15'0,"26"-9"-1152,20-3 1008,22 0 80,23-3-3650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13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36 1585,'0'0'8460,"1"-6"-7356,2-17-15,-2 17 1445,-11 23-1968,-107 151 663,82-121-948,50-67-285,109-139-144,-117 149 151,-5 8-3,0 0 0,0-1 0,0 1 1,0 0-1,0 0 0,0 0 0,1 0 1,4-3-1,-6 5-2,-1 0 0,0 0 1,1 0-1,-1 0 0,1 0 0,-1 0 0,0 0 0,1 0 1,-1 0-1,1 0 0,-1 0 0,0 0 0,1 1 1,-1-1-1,0 0 0,1 0 0,-1 0 0,0 1 0,1-1 1,-1 0-1,0 0 0,1 1 0,-1-1 0,0 0 1,0 1-1,1-1 0,-1 0 0,0 1 0,0-1 0,0 0 1,1 1-1,-1-1 0,0 1 0,0-1 0,0 0 1,0 1-1,0 0 0,6 18 106,-5-17-88,3 11 145,1 0 0,0 0 0,14 23 1,-4-9-1812,-2 2-4212,-10-19-2918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22.8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162 18 8020,'0'0'101,"0"-1"1,0 0 0,0 1 0,0-1 0,0 1 0,0-1-1,0 1 1,0-1 0,0 0 0,0 1 0,0-1 0,0 1-1,0-1 1,0 1 0,0-1 0,-1 0 0,1 1-1,0-1 1,0 1 0,-1-1 0,1 1 0,0-1 0,-1 1-1,1 0 1,-1-1 0,1 1 0,0-1 0,-1 1-1,1 0 1,-1-1 0,1 1 0,-1 0 0,1 0 0,-1-1-1,1 1 1,-1 0 0,0 0 0,1 0 0,-1 0-1,1-1 1,-1 1 0,1 0 0,-1 0 0,0 0 0,1 0-1,-1 0 1,1 1 0,-1-1 0,1 0 0,-1 0-1,1 0 1,-1 0 0,0 1 0,1-1 0,-1 0 0,1 0-1,-1 1 1,-3 1-86,0 1 1,0-1-1,0 1 0,0 0 0,-6 6 0,-1 5 31,1-1 1,0 1-1,1 1 0,1 0 0,0 0 0,1 1 0,0 0 0,-5 20 0,4-8-43,2 0 1,1 0-1,1 1 1,-1 31-1,5-43-17,0 0-1,1 0 1,7 29 0,-8-42 11,1 0-1,0 0 1,0 0 0,1 0-1,-1 0 1,1 0 0,0 0 0,0-1-1,0 1 1,0 0 0,1-1-1,-1 0 1,1 0 0,0 0-1,0 0 1,0 0 0,0 0-1,1-1 1,-1 0 0,6 3 0,-6-4-2,0-1 0,1 1 0,-1-1-1,0 0 1,1 0 0,-1 0 0,1 0 0,-1-1 0,0 1 0,1-1 0,-1 0 0,0 0 0,0 0 0,0 0 0,0-1 0,0 1 0,0-1 0,0 0 0,0 0 0,0 0 0,-1 0 0,5-5 0,3-3-100,0 0 0,-1 0-1,-1-1 1,10-16 0,-10 14 16,0-1 0,-2 0 0,0-1 0,0 1 1,-1-1-1,-1-1 0,-1 1 0,0 0 0,-1-1 0,1-31 0,-4 38-104,1 1-1,-1-1 0,0 0 1,-1 0-1,0 1 0,0-1 1,-1 0-1,0 1 0,0 0 1,-1 0-1,0 0 0,-1 0 0,1 1 1,-2 0-1,1 0 0,-1 0 1,0 0-1,0 1 0,-1 0 1,-13-9-1,1 6-2366,5 7-132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23.2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265 83 9796,'-6'-8'194,"0"1"-1,-1 0 0,0 0 0,-1 0 0,1 1 0,-1 0 0,-1 1 1,1 0-1,-1 0 0,-16-7 0,21 11-141,0-1 0,1 1 0,-1 0 0,0 0 0,0 1-1,0-1 1,0 1 0,0-1 0,0 1 0,0 1 0,0-1 0,0 0 0,0 1 0,0 0 0,0 0 0,0 0-1,1 0 1,-1 1 0,0-1 0,1 1 0,-1 0 0,1 0 0,0 1 0,-1-1 0,1 1 0,0-1-1,0 1 1,1 0 0,-5 5 0,1 2 56,0 0 0,1 1-1,0-1 1,1 1 0,0 0 0,1 0-1,0 0 1,-2 19 0,-5 98 328,10-117-417,0 545 51,12-320-4785,-6-173-501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23.5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1 176 9428,'3'-38'3522,"6"14"-3378,11 10-96,6 5-48,13 6 32,16-6 0,13 1-32,10-4 0,3-6-720,0-2-1569,-7 0-2882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28.2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238 113 6579,'0'0'1401,"7"-32"794,-10 12-95,3 20-2045,-1-1 1,1 1-1,0 0 0,0-1 0,-1 1 0,1 0 0,0-1 0,0 1 0,-1 0 0,1-1 1,0 1-1,-1 0 0,1 0 0,0-1 0,-1 1 0,1 0 0,0 0 0,-1 0 0,1-1 0,-1 1 1,1 0-1,0 0 0,-1 0 0,1 0 0,-1 0 0,-3 1 35,1 0 1,-1 0-1,1 0 0,0 0 0,0 1 1,0 0-1,0-1 0,-4 4 0,2-2-187,-11 7 145,1 1 0,1 1 0,0 0 0,0 0 0,1 2 0,1 0 0,0 0 0,1 1 0,1 0 0,0 1 0,1 0 0,1 0 0,0 1 0,1 1 0,1-1 0,-7 33 0,12-45-55,1 1 0,-1-1 1,1 1-1,0 0 0,0-1 0,0 1 1,1 0-1,0-1 0,0 1 0,0-1 1,1 0-1,0 1 0,0-1 0,0 0 1,1 0-1,5 8 0,-5-9-35,0 0-1,1-1 1,0 1 0,-1-1 0,1 0-1,1 0 1,-1 0 0,0-1 0,1 1-1,-1-1 1,1 0 0,0-1-1,0 1 1,-1-1 0,1 0 0,0 0-1,0 0 1,0-1 0,6 1 0,4-2-72,-1 0 1,1-1 0,-1 0-1,1-1 1,-1-1 0,0 0-1,0-1 1,0-1 0,-1 0 0,0-1-1,0 0 1,0-1 0,-1 0-1,-1-1 1,1 0 0,-1-1-1,13-15 1,-16 16 84,-1-1 0,0 0 1,0 0-1,-1 0 0,0-1 0,0 0 0,-2 0 1,1 0-1,4-19 0,-8 21 29,1 0 0,-1-1 1,0 1-1,-1 0 0,0-1 1,-1 1-1,0 0 0,0-1 0,-1 1 1,0 0-1,-1 0 0,0 0 1,-5-10-1,4 11-29,-1 0 0,0 0 0,0 0 0,-1 0-1,0 1 1,0 0 0,0 1 0,-1-1 0,0 1 0,-1 1 0,-9-7 0,11 8-139,0 1 0,0 0 0,-1 0 0,1 0 0,-1 1 0,1 0 0,-1 0 0,0 1 0,0 0 0,0 0 1,0 0-1,0 1 0,0 0 0,0 0 0,-10 3 0,-11 7-2796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28.5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189 44 6179,'-7'-11'5218,"-9"-1"-4786,0 3 145,-3 1 607,-1 5-992,4 6-128,0 5 64,0 7 209,-7 8-65,7 12-160,-1 3-96,11 3-16,9 3-64,10-3-176,13-9-817,7-6-207,5-11-1010,111-27-2688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28.8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160 24 11269,'-13'-12'1297,"0"3"-913,-7 6 48,1 12-176,-4 6-80,4 8 160,2 9 113,1 12-289,3 0-80,7 2-80,6 1 0,9-6-32,8-6-544,9-6-497,6-9-592,7-11-848,3-12-2081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29.9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24 194 9268,'0'-5'422,"-4"-21"988,4 25-1334,0 1 1,0-1-1,-1 0 0,1 0 0,0 1 1,0-1-1,0 0 0,-1 1 1,1-1-1,0 0 0,-1 1 1,1-1-1,-1 0 0,1 1 1,-1-1-1,1 1 0,-1-1 1,1 1-1,-1-1 0,1 1 1,-1-1-1,0 1 0,1 0 1,-1-1-1,1 1 0,-2-1 1,1 2-57,1-1 0,-1 1 0,1-1 1,-1 1-1,1 0 0,-1-1 0,1 1 1,-1 0-1,1-1 0,0 1 0,-1 0 1,1 0-1,0-1 0,-1 1 0,1 0 1,0 0-1,0-1 0,0 1 0,0 0 1,0 0-1,0-1 0,0 1 0,0 1 1,0 28 137,0-24-114,1 13-46,0 0-1,0-1 1,2 1 0,1 0-1,0-1 1,11 30-1,-13-43-84,1 1 0,0-1 0,0 1 1,0-1-1,1 0 0,-1 0 0,1-1 0,0 1 0,1-1 0,7 7 0,-8-9-55,-1 0 1,1 0-1,0 0 0,0 0 1,-1-1-1,1 0 1,0 0-1,1 0 1,-1 0-1,0 0 0,0-1 1,0 0-1,0 0 1,0 0-1,1 0 1,-1-1-1,5-1 0,-2 0 103,0-1 1,-1 0-1,0 0 0,1 0 0,-1-1 0,0 0 0,-1 0 0,1 0 0,-1-1 0,0 0 0,0 0 0,0 0 1,-1-1-1,1 1 0,-1-1 0,-1 0 0,1-1 0,-1 1 0,0 0 0,2-9 0,0 3 555,-1-1-1,0 1 1,-1-1 0,0 0-1,-1 1 1,0-1-1,-1 0 1,-1-14-1,3 45-626,0 0 0,2 0-1,0-1 1,1 1 0,14 27-1,-17-37-151,1 0-1,1-1 1,-1 1-1,1-1 1,0 0-1,1-1 1,0 1 0,0-1-1,0-1 1,1 1-1,0-1 1,0 0-1,16 8 1,-20-11 158,0-1 0,1 0 0,0 0 0,-1 0 0,1 0 0,0 0 0,-1-1 0,1 0 0,0 1 0,0-2 0,0 1 0,-1 0 0,1-1 0,0 1 0,-1-1 0,1 0 0,0 0 0,5-4 1,-4 3 144,-1-2 0,1 1 0,-1 0 1,0-1-1,0 0 0,0 0 1,-1 0-1,1-1 0,-1 1 0,0-1 1,4-7-1,0-6 522,0 0 0,0 0 0,-2-1 0,0 0-1,-2 0 1,3-24 0,4-63 2157,-8 154-2671,13 74 1,-7-74-797,2 75 1,-10-159 163,-1-13 420,8-58 0,-6 94 212,1 1 0,1-1 0,0 0 1,0 1-1,2 0 0,-1-1 1,2 2-1,-1-1 0,12-17 0,-16 28-41,1-1-1,-1 1 0,0-1 0,1 1 1,-1 0-1,1-1 0,-1 1 0,1 0 1,0 0-1,-1 0 0,1 0 0,0 1 1,0-1-1,0 0 0,0 1 0,0-1 1,-1 1-1,1-1 0,0 1 0,0 0 1,0 0-1,0 0 0,0 0 0,0 0 1,0 1-1,0-1 0,0 1 0,0-1 1,0 1-1,0 0 0,-1-1 0,1 1 1,0 0-1,0 0 0,-1 0 0,4 3 1,6 4 11,0 1 1,0 1 0,0 0 0,9 12-1,-5-7-20,-7-5 13,1-2 0,1 1 1,0-2-1,0 1 0,1-1 0,19 10 0,-25-15-35,0-1-1,-1 1 0,1-1 1,0 0-1,0 0 1,0 0-1,-1-1 1,1 0-1,0 0 1,0 0-1,0-1 1,0 1-1,0-1 0,0 0 1,-1 0-1,1-1 1,0 0-1,-1 0 1,1 0-1,5-3 1,2-3-89,-1 0 0,1-1 0,-1 0 0,-1-1 0,0 0 0,0-1 0,8-12 1,-12 16 171,-1-1 1,0 0-1,0 0 1,-1 0 0,0-1-1,-1 1 1,0-1-1,0 0 1,0 0 0,-2 0-1,1 0 1,0-10 0,-2 17-16,0 0 1,0 0 0,0 0 0,0 0 0,0 0 0,-1 0 0,1 0 0,0 0 0,-1 1 0,0-1 0,1 0 0,-1 0 0,0 0 0,0 1-1,0-1 1,0 1 0,0-1 0,-2-2 0,1 4-28,1-1-1,0 0 0,-1 0 1,1 1-1,0-1 1,-1 1-1,1-1 0,-1 1 1,1 0-1,-1 0 1,1-1-1,-1 1 0,1 0 1,-1 0-1,1 0 0,0 1 1,-1-1-1,-2 1 1,-2 1 1,0 0 1,0 0 0,1 1 0,-1-1-1,1 2 1,-1-1 0,1 0 0,0 1-1,-8 7 1,5-1-1,0 0 0,0 0 0,1 0 0,1 1 1,0 0-1,0 1 0,1-1 0,0 1 0,1 0 0,0 0 0,1 0 0,-2 21 0,4-24-42,0 0 0,0 1 0,1-1-1,0 0 1,1 0 0,0 0 0,0 0 0,1 0 0,0 0-1,1 0 1,-1-1 0,2 1 0,-1-1 0,2 0 0,-1 0 0,1 0-1,0-1 1,7 9 0,-9-12-72,1-1-1,-1 1 1,1-1-1,0 0 1,0 0 0,0 0-1,1-1 1,-1 1-1,1-1 1,0 0 0,-1 0-1,1-1 1,0 1-1,0-1 1,0 0 0,0-1-1,9 1 1,-7-1-46,0-1 1,-1 0-1,1-1 1,0 0-1,0 0 0,-1 0 1,0-1-1,1 0 1,-1 0-1,0-1 1,9-6-1,-1-2 107,0 0-1,0-1 1,-1 0-1,-1-1 0,0-1 1,-1 0-1,-1-1 1,14-28-1,-15 26 589,-2 0 0,0-1 0,-1-1 0,-1 1 0,0-1-1,-2 1 1,0-1 0,-1-21 0,3 65-516,1 1 0,12 29 1,-11-30-30,7 20-510,2-1 0,1 0-1,32 56 1,-49-99 500,0 0-1,0 1 1,0-1 0,1 0-1,-1 1 1,0-1 0,0 0-1,0 0 1,0 1 0,1-1-1,-1 0 1,0 0 0,0 0-1,0 1 1,1-1 0,-1 0-1,0 0 1,0 0 0,1 0-1,-1 1 1,0-1 0,1 0-1,-1 0 1,0 0 0,0 0-1,1 0 1,-1 0 0,0 0-1,1 0 1,-1 0 0,0 0-1,1 0 1,-1 0 0,0 0-1,0 0 1,1 0 0,-1 0-1,0 0 1,1-1 0,8-12 12,3-29 100,-10 35-105,6-23 118,26-84 164,-30 103-243,1 0 0,0 0 0,1 0-1,0 1 1,1 0 0,0 0 0,15-15-1,-21 24-30,0-1 0,1 1-1,-1-1 1,1 1 0,-1-1 0,1 1-1,-1 0 1,1-1 0,0 1-1,0 0 1,0 0 0,0 1-1,0-1 1,0 0 0,0 1-1,0-1 1,0 1 0,0-1-1,0 1 1,0 0 0,0 0-1,0 0 1,0 0 0,0 0-1,0 1 1,0-1 0,0 1-1,0-1 1,0 1 0,0 0-1,0-1 1,0 1 0,0 0-1,0 0 1,0 1 0,-1-1-1,1 0 1,-1 0 0,1 1-1,-1-1 1,1 1 0,-1 0-1,0-1 1,0 1 0,1 0-1,-1 0 1,0 2 0,10 15 15,-2 1 0,-1 0-1,8 27 1,10 25-1288,-22-62 337,1-1-1,0 0 1,1 0 0,12 17-1,5-4-3923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30.6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104 209 3442,'19'-56'6954,"-17"48"-6588,-1 1 0,0 0 0,0-1 0,0 1 0,-1-1 0,0 1 0,-1 0 0,0-1 0,0 1 1,-2-8-1,3 15-335,0-1 0,0 0 1,-1 1-1,1-1 0,0 0 1,0 1-1,0-1 0,-1 0 1,1 1-1,0-1 1,-1 0-1,1 1 0,-1-1 1,1 1-1,-1-1 0,1 1 1,-1-1-1,1 1 0,-1-1 1,1 1-1,-1 0 0,1-1 1,-1 1-1,0 0 1,1-1-1,-1 1 0,0 0 1,-1-1-1,1 2-12,0-1-1,-1 0 1,1 1 0,0-1 0,0 1-1,0-1 1,-1 1 0,1 0-1,0-1 1,0 1 0,0 0 0,0 0-1,0 0 1,-1 1 0,-29 40-26,29-39 45,-7 12-17,2 1-1,-1-1 1,2 1-1,0 1 0,1-1 1,0 1-1,-1 17 1,4-21-30,0 0 0,1 0 0,1 0 0,0 0 0,1 1 1,0-1-1,1 0 0,0-1 0,9 25 0,-10-33-15,0 0-1,1-1 0,0 1 1,-1-1-1,1 1 1,1-1-1,-1 0 1,0 0-1,1 0 0,0 0 1,0 0-1,0 0 1,0-1-1,0 1 1,0-1-1,1 0 0,-1 0 1,1 0-1,-1-1 1,1 1-1,0-1 0,-1 0 1,1 0-1,0 0 1,0 0-1,0-1 1,0 0-1,0 1 0,0-1 1,0-1-1,0 1 1,0-1-1,0 1 1,0-1-1,5-2 0,5-2-76,-1 0 0,0-1 0,-1 0 0,1-1-1,-1 0 1,0-1 0,-1 0 0,20-19 0,-15 11 95,-1-1 0,0-1 0,-1-1 0,13-22 0,-20 28 103,0 0 1,-1 0-1,0-1 1,-1 0-1,-1 0 0,0 0 1,3-22-1,-7 31 34,1 0-1,-1-1 0,-1 1 1,1 0-1,-3-11 1,3 15-109,0 0 0,0 0 1,-1 0-1,1-1 1,0 1-1,-1 0 0,1 0 1,-1 0-1,0 0 0,1 0 1,-1 0-1,0 0 1,1 0-1,-1 0 0,0 0 1,0 0-1,0 1 1,0-1-1,0 0 0,0 0 1,0 1-1,0-1 1,0 1-1,0-1 0,0 1 1,-1-1-1,1 1 1,0 0-1,-2-1 0,2 2-17,-1-1 0,1 1 0,-1-1 0,1 1 0,0-1 0,-1 1 0,1 0 0,0 0 0,0-1 0,-1 1 0,1 0 0,0 0 0,0 0 0,0 0 0,0 1 0,0-1-1,0 0 1,1 0 0,-1 0 0,0 1 0,1-1 0,-1 0 0,0 3 0,-11 32-44,9-23 12,1 0 0,1 1 0,0-1 0,0 0 0,1 1 0,1-1 0,0 1 0,1-1 0,1 0 0,0 0 0,0 0 0,8 16 0,-9-23-45,0-1 1,1-1 0,-1 1-1,1 0 1,0 0-1,0-1 1,1 0 0,-1 1-1,1-1 1,0-1-1,0 1 1,0-1 0,1 1-1,-1-1 1,1 0-1,0-1 1,0 1 0,0-1-1,0 0 1,0 0-1,0-1 1,1 1 0,-1-1-1,1 0 1,-1-1-1,1 1 1,-1-1 0,1 0-1,-1-1 1,0 1-1,1-1 1,5-1 0,0-1 14,-1 0 0,1-1 0,-1 0 0,0-1 0,0 1 0,-1-2 0,1 0 0,-1 0 0,0 0 0,-1-1 0,0-1 0,0 1 0,0-1 0,-1-1 0,11-15 0,2-9 335,-1-1 0,-2-1 0,15-43 0,12-25 1322,-43 102-1595,-1 0-1,0 1 1,1-1-1,-1 0 1,0 1-1,1-1 1,-1 1-1,1-1 1,-1 1-1,1-1 0,-1 1 1,1-1-1,-1 1 1,1-1-1,0 1 1,-1-1-1,1 1 1,0 0-1,-1 0 1,1-1-1,0 1 1,-1 0-1,1 0 1,0 0-1,0-1 0,-1 1 1,1 0-1,0 0 1,0 0-1,-1 0 1,1 1-1,0-1 1,-1 0-1,1 0 1,0 0-1,0 1 1,-1-1-1,1 0 0,0 0 1,-1 1-1,1-1 1,-1 1-1,1-1 1,0 1-1,-1-1 1,1 1-1,-1-1 1,1 2-1,30 35 247,-22-25-283,13 14 9,-1 1-1,-2 0 1,30 56-1,-47-79-14,0-1 0,-1 0 0,0 1 0,0-1 0,0 1 0,0-1 0,-1 1 0,1-1 0,-1 1 0,0-1 0,0 1 0,0 0 0,0-1 0,-1 1 0,1-1 0,-1 1 0,0-1 0,0 1 0,0-1 0,-1 1 0,1-1 0,-1 0 0,0 0 0,0 0 0,0 0 0,0 0 0,-1 0 0,1-1 0,-1 1 0,1-1 0,-1 1 0,0-1 0,0 0 0,0 0 0,0 0-1,-5 1 1,-1 2 13,-1-1 0,0 0 0,0-1 0,0 0 0,0-1 0,0 0 0,-1-1 0,1 1 0,0-2 0,-1 0 0,-16-2 0,16 1 141,0-1-1,0 0 0,0-1 1,0 0-1,0-1 1,-13-7-1,53 11 16,16 1-133,0-1 1,0-2-1,66-12 1,-77 7-1978,34-12 0,-16 2-5107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31.2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85 70 2577,'3'-23'8756,"-6"2"-7715,-7 4-705,1 11 272,-1 3-320,0 9-288,1 14 0,-4 21-32,3 21 16,0 16 0,7 19 0,3 5-512,0 3-1569,3-12-1409,0-11-527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31.9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116 896 9556,'-15'-21'397,"0"0"-1,1-1 0,2-1 1,0 0-1,1 0 0,2-1 1,0-1-1,-8-36 0,17 57-375,-1 0 0,1 0 0,-1 1 0,1-1-1,0 0 1,0 0 0,1 1 0,-1-1 0,1 0-1,0 0 1,0 1 0,0-1 0,0 1 0,1-1-1,0 1 1,-1 0 0,5-5 0,-3 4 4,0 0 0,1 1 0,0 0 0,0 0 0,0 0 0,0 0 0,0 0 0,1 1 0,-1 0 0,1 0 0,8-2 0,10-2 29,1 2 1,-1 1 0,1 1 0,37 2-1,-35-1-65,111-2-104,190-28 1,-273 22-41,0-3 0,-1-2 1,0-2-1,-2-2 0,0-3 0,70-38 0,-111 53 151,-1 0 0,1 0-1,-1-1 1,15-14 0,-22 19 6,-1 1 0,1-1 0,-1 0 1,0 1-1,0-1 0,1 0 0,-1 0 1,0 0-1,-1 0 0,1 0 0,0 0 0,0 0 1,-1 0-1,0-1 0,1 1 0,-1 0 1,0 0-1,0 0 0,0-1 0,0 1 1,0 0-1,-1 0 0,1 0 0,-1 0 1,1 0-1,-1-1 0,0 1 0,0 0 1,0 0-1,-2-3 0,-3-3 65,0 0-1,-1 0 1,0 1 0,-1 0-1,0 0 1,0 1 0,-12-8-1,-68-34 312,77 42-336,-27-14 310,-5-2 258,-1 1 0,-82-27 0,123 46-600,-1 1-1,0 0 1,0 1 0,0-1 0,0 1-1,0-1 1,0 1 0,-1 1 0,1-1-1,0 0 1,0 1 0,-7 2-1,9-2-7,-1 1 0,1-1-1,0 1 1,0-1-1,-1 1 1,1 0 0,0 0-1,1 0 1,-1 0-1,0 0 1,1 0 0,-1 0-1,1 0 1,-1 1-1,1-1 1,0 1 0,0-1-1,0 1 1,1-1-1,-2 4 1,-2 14 13,1 0 0,1 0 0,0 0 0,2 1 0,3 36 0,23 104 35,-23-143-46,19 92-138,-6 0 0,4 152-1,-21-239-40,0-17-5,1 0 1,0 0-1,0 0 1,0 0-1,1 0 0,1 8 1,21-51 59,-13 17 122,1 1 0,1 0 1,0 1-1,2 1 1,0 0-1,1 0 1,19-15-1,-30 28-3,1 0-1,0 0 1,1 0 0,-1 1 0,1 0-1,-1 0 1,1 0 0,0 1 0,0 0-1,0 0 1,1 1 0,-1-1-1,0 1 1,0 0 0,1 1 0,-1 0-1,1 0 1,-1 0 0,0 1 0,1 0-1,-1 0 1,0 0 0,0 1-1,1 0 1,-2 0 0,1 1 0,0 0-1,0 0 1,6 4 0,0 3-4,0 0 0,-1 0 0,0 1 1,19 25-1,-23-26-7,1 0 1,0-1 0,1 0 0,0 0-1,0-1 1,0 0 0,1 0 0,18 9-1,-26-16 9,0 0 0,0 0 0,0-1 0,0 1 0,1 0 0,-1-1 1,0 0-1,0 1 0,1-1 0,-1 0 0,0 0 0,1 0 0,-1-1 0,0 1 0,0-1 0,1 1 0,-1-1 0,0 0 0,0 1 0,4-3 0,-3 0 0,1 1 1,-1-1-1,1 0 1,-1 0-1,0 0 1,0 0-1,-1-1 1,1 1-1,-1-1 1,3-5-1,1-2 6,-1 1 0,-1-1 0,0-1 0,-1 1 0,0-1 0,-1 1 0,2-17 0,-4 15 9,0 1-1,-1-1 1,-1 1 0,0-1 0,-7-23 0,8 32 19,0-1 1,-1 1-1,0-1 1,0 1-1,0 0 1,0 0-1,-1 0 1,1 0-1,-1 0 1,0 0-1,-1 1 1,1-1-1,0 1 1,-1 0-1,0 0 1,0 0-1,0 1 1,-8-5-1,11 7-31,0-1-1,-1 1 1,1 0-1,-1-1 1,1 1-1,-1 0 1,1 0-1,0 0 1,-1 0-1,1 0 1,-1 0-1,1 1 1,0-1-1,-1 0 1,1 1-1,-1-1 0,1 1 1,0-1-1,0 1 1,-1 0-1,1 0 1,0-1-1,0 1 1,0 0-1,0 0 1,0 0-1,0 0 1,0 0-1,0 0 1,0 1-1,0-1 1,1 0-1,-1 0 1,0 1-1,1-1 1,-1 3-1,-1 1-22,0 1-1,0 0 1,1 0 0,0 0-1,0 0 1,1 0 0,0 0-1,0 7 1,2 2-284,1-1 0,0 1 1,1-1-1,0 1 0,2-1 0,-1-1 0,2 1 1,0-1-1,0 0 0,1 0 0,1-1 0,14 15 0,39 41-4033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13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18 4002,'0'0'8548,"1"-4"-8089,-1 3-441,0 1 1,0-1-1,0 1 1,0-1 0,0 1-1,0-1 1,0 1-1,0-1 1,1 1 0,-1-1-1,0 1 1,0-1-1,0 1 1,0 0 0,1-1-1,-1 1 1,0-1-1,0 1 1,1 0-1,-1-1 1,0 1 0,1 0-1,-1-1 1,0 1-1,1 0 1,-1-1 0,1 1-1,-1 0 1,0 0-1,1 0 1,-1-1 0,1 1-1,-1 0 1,1 0-1,-1 0 1,1 0 0,-1 0-1,1 0 1,-1 0-1,0 0 1,1 0 0,0 0-1,16 25 927,-2 6-617,-2 1-1,-1 0 0,-1 1 1,11 62-1,-14-36 17,1 117-1,-10-161-279,0 0 0,-1-1-1,0 1 1,-1 0 0,-1-1 0,0 0-1,-1 1 1,-11 21 0,-6 3 233,-41 56 0,15-24-128,45-66-153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32.2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229 570 10581,'7'-9'287,"0"0"0,0 0 0,-1-1 1,8-18-1,-12 26-215,-2-1-1,1 1 1,0 0 0,0-1-1,-1 1 1,1-1 0,-1 0 0,0 1-1,0-1 1,0 1 0,0-1 0,0 1-1,-1-1 1,1 1 0,-1-1-1,0 1 1,1-1 0,-1 1 0,0 0-1,0-1 1,-1 1 0,1 0-1,0 0 1,-1 0 0,1 0 0,-1 0-1,-2-2 1,1 1-42,0 0 1,-1 0-1,0 0 1,1 0-1,-1 1 0,0-1 1,0 1-1,0 0 1,-1 0-1,1 1 0,0-1 1,-1 1-1,1 0 0,-1 0 1,0 1-1,1-1 1,-1 1-1,1 0 0,-1 0 1,0 1-1,1-1 0,-1 1 1,1 0-1,-1 0 1,1 0-1,0 1 0,-9 4 1,5-2-23,0 1-1,0 0 1,1 1 0,-1 0 0,1 0 0,1 1 0,-1-1-1,1 2 1,0-1 0,1 0 0,0 1 0,-8 16 0,6-8-5,1 0 0,1 0 0,0 0 0,1 1 0,1 0 0,0-1 0,1 20 0,1-23-13,1-1 0,1 1 0,0-1-1,1 1 1,0-1 0,1 1 0,1-1-1,0 0 1,0-1 0,8 15-1,-11-23 3,1 1-1,0-1 1,0 0-1,0 0 1,1 0-1,-1 0 0,1 0 1,0 0-1,0-1 1,0 0-1,0 1 0,0-1 1,0 0-1,1 0 1,-1-1-1,1 1 0,6 2 1,-6-4-27,-1 0 1,1 1-1,0-1 1,-1-1-1,1 1 1,0 0-1,-1-1 0,1 0 1,-1 0-1,1 0 1,-1 0-1,1 0 1,-1-1-1,0 0 1,0 1-1,1-1 1,-1-1-1,3-2 0,6-5-63,0 0-1,-1-1 0,0 0 1,-1-1-1,-1-1 0,0 1 1,0-1-1,10-22 0,-10 13 31,-1 1-1,0-1 1,-2 0 0,0-1 0,2-25-1,-3-11 20,-3 1 0,-2-1 0,-13-96 0,-11-45-770,23 181-468,2 13 392,3 8-692,8 22-150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32.6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252 115 10245,'1'-6'233,"-1"1"0,0-1 1,-1 0-1,0 0 1,0 1-1,0-1 0,0 1 1,-1-1-1,0 1 0,0-1 1,0 1-1,-1 0 0,0 0 1,0 0-1,0 1 1,-1-1-1,1 1 0,-7-7 1,9 10-215,0 0 0,0 0 0,-1 1 0,1-1 1,0 0-1,0 1 0,-1-1 0,1 1 0,0-1 0,-1 1 1,1-1-1,0 1 0,-1 0 0,1 0 0,-1 0 0,1-1 1,0 2-1,-1-1 0,1 0 0,-1 0 0,1 0 0,0 1 1,-1-1-1,1 0 0,0 1 0,-1-1 0,1 1 0,0 0 1,0-1-1,-2 3 0,-4 1-27,0 1 0,0 0 0,-10 12 1,3-4-7,1 2 1,1 0-1,0 0 0,1 1 1,1 0-1,0 1 1,1 0-1,1 1 1,0 0-1,2 0 1,0 0-1,-4 23 1,10-38-9,-1-1 0,1 1 0,0-1 1,-1 1-1,1 0 0,0-1 0,1 1 1,-1 0-1,0-1 0,1 1 0,-1-1 0,1 1 1,0-1-1,0 1 0,0-1 0,0 1 1,0-1-1,1 0 0,-1 0 0,1 1 1,-1-1-1,1 0 0,0-1 0,0 1 1,0 0-1,3 2 0,-2-3 2,0 0 0,1 0 0,-1 0 0,1 0 0,-1-1 0,1 1 0,0-1 0,-1 0 0,1 0 0,-1 0 0,1 0 0,-1-1-1,1 0 1,-1 1 0,1-1 0,-1 0 0,1-1 0,3-1 0,9-5 2,-2 0 1,1 0-1,-1-2 0,0 1 1,-1-2-1,15-14 0,-5 1 19,-2 0-1,24-35 0,-32 47-101,-13 12 96,0 0 1,0 0-1,1 0 0,-1 0 1,0 0-1,0 0 1,1 0-1,-1 0 1,0 0-1,0 0 1,1 0-1,-1 0 1,0 0-1,0 0 0,1 0 1,-1 0-1,0 0 1,0 0-1,0 0 1,1 1-1,-1-1 1,0 0-1,0 0 0,0 0 1,1 0-1,-1 0 1,0 1-1,0-1 1,0 0-1,0 0 1,0 0-1,1 1 0,-1-1 1,0 0-1,6 31-249,-5-14 279,2-4-398,0 0 1,1-1 0,0 1 0,1-1 0,0 0 0,1 0 0,9 15-1,-12-23 147,-1 0 0,1 0-1,0 0 1,0-1 0,0 1-1,0-1 1,0 0 0,1 0-1,0 0 1,-1 0 0,1-1-1,0 1 1,1-1-1,-1 0 1,0-1 0,0 1-1,1-1 1,-1 1 0,1-1-1,0-1 1,-1 1 0,1 0-1,-1-1 1,6 0 0,25-8-2365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33.0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0 421 2289,'8'-16'713,"-2"1"-1,0-1 1,-1-1 0,0 1-1,-1-1 1,-1 0-1,-1 0 1,1-21 0,-4-14 1288,-9-71 0,5 81-1321,-2 11-231,7 31-447,0 0 1,0 0-1,0 0 1,0 0 0,0-1-1,0 1 1,0 0 0,0 0-1,0 0 1,0 0-1,-1 0 1,1 0 0,0-1-1,0 1 1,0 0-1,0 0 1,0 0 0,0 0-1,0 0 1,0 0 0,0 0-1,0-1 1,0 1-1,-1 0 1,1 0 0,0 0-1,0 0 1,0 0-1,0 0 1,0 0 0,0 0-1,-1 0 1,1 0 0,0 0-1,0 0 1,0 0-1,0 0 1,0 0 0,0 0-1,-1 0 1,1 0-1,0 0 1,0 0 0,0 0-1,0 0 1,0 0 0,0 0-1,-1 0 1,1 0-1,0 0 1,0 0 0,-3 17 84,2 71-5,5-1 0,18 114-1,-2-33-2460,-15-102-30,-1-11-990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33.3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9 115 9492,'-3'-16'697,"1"12"-589,1-1-1,0 0 1,1 1 0,-1-1 0,1 0 0,0 0-1,1-8 1,-1 13-107,0-1 0,1 0-1,-1 0 1,0 0 0,1 1 0,-1-1-1,1 0 1,-1 0 0,1 1-1,-1-1 1,1 0 0,-1 1-1,1-1 1,0 0 0,-1 1 0,1-1-1,0 1 1,1-1 0,0 0-7,0 0 0,0 1 0,0-1 0,0 1 0,0 0 1,0 0-1,0 0 0,0 0 0,1 0 0,-1 0 0,2 1 0,67 11-265,-38-5-142,1-2-1,-1-1 0,60 0 0,-53-7 640,1-1 1,-1-2-1,-1-1 0,1-3 1,69-25-1,-136 50 1119,-42 31-1,44-24-1156,-35 39-1,53-53-193,1 0 0,-1 1-1,2 0 1,-1 0-1,1 0 1,0 1 0,1-1-1,-6 21 1,10-28-26,-1 0 0,1 0-1,-1-1 1,1 1 0,0 0 0,0 0 0,0 0 0,0 0 0,0 0-1,1 0 1,-1 0 0,0-1 0,1 1 0,-1 0 0,1 0 0,1 2-1,-1-3 8,-1 0 0,1 0 0,0 0 0,0-1 0,0 1 0,0 0 0,0 0 0,0-1 0,0 1 0,0-1 0,0 1 0,0-1 0,0 1 0,0-1 0,0 0 0,1 0 0,-1 1 0,0-1 0,2 0 0,2 0-6,-1-1-1,1 1 0,-1-1 0,1 0 1,-1 0-1,0 0 0,1-1 0,-1 0 1,0 0-1,0 0 0,5-3 0,16-14 73,-1-2-1,-2 0 0,0-1 0,-1-2 1,20-29-1,50-53 967,-91 106-999,1-1-1,0 0 1,0 0-1,0 0 1,0 0-1,0 1 1,-1-1-1,2 0 1,-1 1-1,0-1 1,0 1-1,0-1 1,0 1-1,0-1 1,0 1 0,0 0-1,2-1 1,-2 2 6,-1-1 0,1 0 0,-1 0 1,1 1-1,-1-1 0,1 0 0,-1 0 1,1 1-1,-1-1 0,1 1 0,-1-1 1,1 0-1,-1 1 0,0-1 0,1 1 1,-1-1-1,0 1 0,1-1 0,-1 1 1,0-1-1,0 1 0,0-1 0,1 1 1,-1 0-1,1 7 125,1 0 1,-2 0-1,1 0 0,-2 9 1,1-2-102,1 28 269,-1-25-252,0-1 1,1 1-1,0 0 0,2-1 1,0 1-1,1-1 1,8 22-1,-11-36-121,0-1-1,1 1 1,0 0 0,-1 0 0,1-1 0,0 1-1,0-1 1,1 0 0,-1 0 0,0 0-1,1 0 1,4 3 0,-4-4-219,-1 0 0,0 0 0,0 0 0,0 0 1,1-1-1,-1 1 0,0-1 0,1 0 0,-1 0 0,0 0 1,4 0-1,26-7-6681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33.7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13638,'19'18'1729,"-12"-1"-1505,-4 1-160,0 17-64,0-30-608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8.2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1 10085,'0'6'768,"0"0"-768,-3-9-864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8.94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11205,'0'0'0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8.9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0 1745,'0'4'8520,"0"24"-7777,-9 314 500,9-339-1244,0-1 0,1 1-1,-1-1 1,0 1 0,1-1 0,-1 1 0,1-1 0,0 1-1,0-1 1,0 0 0,0 0 0,0 1 0,1-1 0,-1 0-1,0 0 1,1 0 0,0 0 0,3 3 0,-2-3-4,1 1 0,0-1 0,0 0 0,0 1 0,0-2 0,0 1 0,1 0 1,-1-1-1,8 1 0,5 1-139,0-2-1,1-1 1,-1 0 0,25-3 0,-32 1-352,0 0 1,-1-1-1,0 0 1,1 0 0,-1-1-1,0 0 1,-1-1-1,1 0 1,-1 0 0,0-1-1,0 0 1,10-11-1,9-13-3546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8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 6739,'0'0'592,"172"7"-720,-138-22-1360,-6 0-1714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8.9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72 6051,'0'0'1761,"185"-66"-1745,-123 61-32,-8 5-128,-7 0-2930</inkml:trace>
  <inkml:trace contextRef="#ctx0" brushRef="#br0" timeOffset="1">403 312 3217,'0'0'5459,"42"-45"-5139,-25 55 448,8 15-47,1 0-81,-1 6-496,3-8-96,-2-3-48,-4-5-96,1-5-560,-4-7-913,-5-3-1360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19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10645,'0'0'1296,"185"-8"-1360,-131-5-1312,-6 6-1746,-9-3-2080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8.9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212 1 2209,'0'0'7732,"-48"51"-7364,28-16-144,-5 3-128,-3 0-80,0-3 16,2-2-32,4-7-32,11-11 0,8-5-528,42-7-6884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8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 76 2257,'0'0'4637,"2"-12"-3818,5-37 56,-7 48-855,0 1 0,0-1 0,0 1 0,0-1 0,0 0 0,0 1 0,0-1 0,0 1 0,0-1 0,0 1 0,0-1 0,-1 1-1,1-1 1,0 1 0,0 0 0,-1-1 0,1 1 0,0-1 0,-1 1 0,1-1 0,0 1 0,-1 0 0,1-1 0,0 1 0,-1 0 0,1-1 0,-1 1 0,1 0 0,-1 0 0,1-1 0,-1 1 0,1 0 0,-1 0 0,1 0 0,-1 0 0,1 0 0,-1 0 0,1-1 0,-1 1 0,1 0 0,-1 1-1,1-1 1,-1 0 0,1 0 0,-1 0 0,1 0 0,-1 0 0,1 0 0,-1 1 0,1-1 0,-1 0 0,1 0 0,-1 1 0,0-1 0,0 1 74,-4 0-16,0 2 0,-1-1 0,1 0-1,0 1 1,0 0 0,1 0 0,-1 0-1,0 1 1,1 0 0,0 0-1,0 0 1,0 0 0,-3 6 0,-4 4 118,1 0 1,0 1 0,-7 17 0,14-26-181,1 0-1,0 0 1,0 1 0,0-1 0,0 1-1,1-1 1,0 1 0,1 0 0,0 7-1,0-13-28,0 0-1,0 0 0,1 0 0,-1 0 1,0-1-1,1 1 0,-1 0 0,1 0 1,-1 0-1,1-1 0,-1 1 0,1 0 1,0-1-1,-1 1 0,1-1 0,0 1 1,0 0-1,-1-1 0,1 1 0,0-1 1,0 0-1,0 1 0,-1-1 0,1 0 1,0 0-1,0 1 0,0-1 0,0 0 1,0 0-1,0 0 0,0 0 0,1 0 1,39 0-566,-29 0 243,-6-1 189,0 0 0,0 1-1,-1-2 1,1 1 0,0-1 0,-1 0 0,1 0 0,-1 0 0,0-1-1,0 0 1,0 0 0,0 0 0,0-1 0,-1 0 0,1 0 0,-1 0-1,0 0 1,0-1 0,-1 1 0,1-1 0,4-9 0,-6 10 605,0 0 0,0-1-1,0 1 1,-1-1 0,1 1 0,-1-1 0,0 0 0,-1 0 0,1-6 0,-1 12-468,0 0 1,0 1-1,0-1 1,0 0 0,0 1-1,0-1 1,1 0-1,-1 1 1,0-1-1,1 0 1,-1 1-1,1-1 1,-1 0 0,1 0-1,0 0 1,0 1-1,-1-1 1,1 0-1,0 0 1,0 0-1,0 0 1,0 0 0,2 1-1,0-1-55,0 0 0,0 0 0,1 0 0,-1 0 0,0-1-1,0 1 1,1-1 0,-1 0 0,5 0 0,2 0-149,0 0 1,0 0-1,16-4 1,-21 2 191,-1 1 0,0-1 1,0 1-1,0-1 0,0-1 0,0 1 0,-1 0 1,1-1-1,-1 0 0,5-4 0,10-17 28,-17 21 80,1 0 0,0-1 0,0 1 0,1 0 0,-1 1 1,1-1-1,-1 0 0,1 1 0,5-4 0,-7 6-81,-1 0-1,1 0 1,0 0-1,-1 0 1,1 0-1,0 0 1,-1 0-1,1 0 1,0 0-1,-1 1 1,1-1-1,0 0 1,-1 0-1,1 1 1,-1-1-1,1 0 1,-1 1-1,1-1 1,-1 1-1,1-1 1,-1 1-1,1-1 1,-1 1-1,1-1 1,-1 1-1,0-1 1,1 1-1,-1-1 1,0 1-1,0 0 1,1-1-1,-1 1 1,0 0-1,0 0 1,10 29 410,-8-23-371,0-2-109,13 38 374,-14-42-374,-1 1 0,1-1 1,0 1-1,0-1 0,-1 1 0,1-1 1,0 0-1,0 1 0,0-1 1,0 0-1,1 0 0,-1 0 1,0 1-1,0-1 0,1-1 0,-1 1 1,1 0-1,-1 0 0,1 0 1,-1-1-1,3 1 0,-4-1 47,1 0 0,0-1 0,-1 1-1,1-1 1,0 0 0,-1 1 0,1-1 0,-1 1-1,1-1 1,-1 0 0,1 1 0,-1-1-1,0 0 1,1 0 0,-1 1 0,0-1 0,0 0-1,0 0 1,1 0 0,-1 1 0,0-1-1,0 0 1,0 0 0,0 0 0,0-1 0,0 1-29,1-6 79,0 1 1,0-1-1,1 1 0,0 0 1,5-10-1,-7 15-25,1-1 0,0 1 0,0-1 0,1 1 0,-1-1 0,0 1 0,0 0 0,1-1 0,-1 1 0,1 0 0,-1 0 0,1 0 0,-1 0 0,1 0 0,0 1 0,-1-1 0,1 0-1,0 1 1,0-1 0,0 1 0,-1 0 0,1-1 0,0 1 0,2 0 0,3 0 21,1 0 1,-1 1-1,0-1 0,0 1 0,0 1 0,0 0 1,0-1-1,9 5 0,-14-5-35,0 1 1,1-1-1,-1 1 1,0-1-1,0 1 0,0 0 1,0 0-1,0 0 1,0 0-1,-1 0 1,1 0-1,-1 0 0,1 1 1,-1-1-1,0 1 1,0-1-1,0 1 1,0-1-1,-1 1 0,1-1 1,0 1-1,-1 0 1,0-1-1,0 1 0,0 3 1,4 11-37,5-14-422,-6-4 438,0 0 0,0-1 0,0 1 1,-1-1-1,1 1 0,-1-1 0,1 0 0,2-3 0,38-30-628,1 3-1,61-34 1,-104 66 659,-1-1 0,0 1 0,0 0 0,1-1 0,-1 1 1,0 0-1,1-1 0,-1 1 0,1 0 0,-1 0 0,0-1 0,1 1 0,-1 0 0,1 0 0,-1 0 1,0 0-1,1 0 0,-1-1 0,1 1 0,-1 0 0,1 0 0,-1 0 0,1 0 0,-1 0 0,1 0 0,-1 1 1,0-1-1,1 0 0,-1 0 0,1 0 0,-1 0 0,0 0 0,1 1 0,-1-1 0,1 0 0,-1 0 1,0 1-1,1-1 0,-1 0 0,0 1 0,1-1 0,-1 0 0,0 1 0,1-1 0,-1 0 0,0 1 0,0-1 1,1 1-1,-1 25 622,0-14-306,0 155 1550,0 276-2142,0-441-235,2-11-80,20-209 941,-14 167-40,2 0 1,21-63-1,-28 104-208,0 1-1,1 0 1,1-1-1,0 2 1,0-1-1,11-14 1,-13 19-82,0 1-1,0 0 1,0 0 0,1 1 0,-1-1 0,1 1 0,-1 0 0,1 0 0,0 0 0,0 0-1,0 0 1,0 1 0,0 0 0,0 0 0,0 0 0,0 0 0,1 1 0,4-1 0,-6 1-29,0 0 0,0 0 0,-1 0 0,1 1 0,0-1 0,-1 0 0,1 1 0,-1 0 0,1 0 0,-1 0 0,1 0 0,-1 0 0,1 0 0,-1 1 0,0-1 0,0 1 0,3 2 0,-3-2 5,0 1-1,-1-1 1,1 1-1,-1 0 0,1 0 1,-1-1-1,0 1 1,0 0-1,-1 0 0,1 0 1,-1 0-1,1 0 1,-1 1-1,0-1 0,0 3 1,0-3 25,0 0-1,0 0 1,0 0 0,-1 1 0,1-1 0,-1 0-1,0 0 1,1 0 0,-1-1 0,-1 1-1,1 0 1,0 0 0,-1 0 0,1-1 0,-4 5-1,0-3-17,0 0-1,0 1 0,-1-2 0,0 1 1,1-1-1,-10 4 0,0 1-11,8-3-26,-1-1 1,0 0-1,0 0 0,0-1 0,-1 0 1,1-1-1,-17 3 0,25-5-53,0-1 0,-1 1 0,1 0 0,0-1 0,0 1 0,0 0 0,0-1 0,0 1 0,0-1 0,0 1 0,0 0 0,0-1 0,0 1 0,0 0 0,0-1 0,0 1 0,1-1 0,-1 1 0,0 0 0,0-1 0,0 1 0,0 0 0,1-1 0,-1 1 0,0 0 0,0 0 0,1-1 0,-1 1 0,0 0 0,1-1 0,-1 1 0,1 0 0,25-28-3563,10-6-1019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8.9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7363,'0'0'3858,"3"79"-3234,0-16-399,2 0-97,-2 3-128,0-7 0,0-9-112,0-4-769,0-13-1424,-1-13-656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8.9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1 184 4898,'0'0'3282,"22"-2"-3050,73-8-43,-87 9-181,-1 0 1,1 0-1,0-1 0,-1 0 0,1 0 0,-1 0 0,1-1 0,-1-1 1,0 1-1,0-1 0,-1 0 0,1-1 0,-1 1 0,0-1 0,0-1 0,-1 1 1,1-1-1,-1 0 0,6-9 0,-9 11-20,1 0 1,-1 0-1,0-1 1,-1 1-1,1 0 1,-1-1-1,0 1 0,0-1 1,1-7-1,-2 10 34,0 1 0,0 0 0,0-1 0,0 1 0,0 0 0,0-1 0,0 1 0,0 0 0,0-1 0,-1 1 0,1 0 0,-1-1 0,1 1 0,-1 0 0,1 0 0,-1-1 0,0 1 0,0 0 0,1 0 0,-1 0 0,0 0 0,0 0 0,0 0 0,0 0 0,0 1 0,0-1 0,-1 0 0,1 0 0,0 1 0,0-1 0,0 1 0,-1-1 0,1 1 0,-2-1 0,-2 0 119,0 0 0,0 1 1,0-1-1,-1 1 0,1 0 1,0 1-1,0-1 0,0 1 1,0 0-1,0 0 0,0 1 1,0 0-1,0-1 1,1 2-1,-1-1 0,0 0 1,1 1-1,0 0 0,0 0 1,-5 4-1,4-1-75,1-1 0,-1 1 1,1-1-1,1 1 0,-1 1 0,1-1 1,0 0-1,0 1 0,1-1 0,0 1 1,0 0-1,1 0 0,0 0 0,-1 12 0,1-10-5,1 0-1,-1 0 1,2 0-1,-1 0 0,5 18 1,-4-24-57,0 0 0,0 0 0,1 0 0,-1 0 0,1 0 0,-1 0 0,1-1 0,0 1 0,0-1 0,1 1 0,-1-1 0,0 1 0,1-1 0,-1 0 0,1 0 0,0-1 0,0 1 0,0 0 0,5 1 0,6 2-6,2-2 0,-1 1-1,0-2 1,0 0-1,1-1 1,-1 0-1,17-2 1,-12 1-13,-20 0 3,37-3-146,-36 3 34,0 0 1,0-1-1,0 1 0,0 0 0,0 0 0,0-1 1,0 1-1,0-1 0,0 1 0,0-1 0,0 1 1,0-1-1,0 1 0,0-1 0,-1 0 0,1 0 1,0 1-1,0-1 0,-1 0 0,1 0 0,0 0 1,-1 0-1,1 0 0,-1 0 0,1 0 0,-1 0 1,0 0-1,1 0 0,-1 0 0,0-1 0,0 2 47,0 0 0,0-1 0,0 1 0,0 0 0,0 0-1,0-1 1,0 1 0,0 0 0,0 0 0,0 0 0,0-1-1,0 1 1,-1 0 0,1 0 0,-3-2-1235,3 2 1235,0 0 0,0 0 0,-1 0-1,1 0 1,0 0 0,0 0 0,-1 0 0,-29-3-6361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8.9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234 117 2593,'0'0'761,"-24"1"372,-159 14 3131,156-10-2009,57-6-1430,4 1-680,522-20 1314,279-18-51,6 33-1094,-705 5-323,-128-2-245,0 0-1,0 0 1,0 0-1,-1-1 1,1-1-1,-1 1 1,0-1-1,0 0 1,0 0-1,8-8 1,-3 4-1282,21-16-4107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8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84 4482,'0'0'5965,"-9"0"-5092,-1-1-817,-10 0 269,49 0 222,190-10 821,-179 6-2082,0-2 0,0-2 0,54-19 0,-67 16-2338,-13 3-1791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8.9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 7876,'0'0'3567,"9"-1"-3213,35-4-252,0 3-1,60 4 1,-101-2-107,-1 0 1,1 0 0,0 0 0,-1 1 0,1 0 0,-1-1 0,1 1 0,-1 0 0,1 0 0,-1 0 0,0 1 0,0-1 0,1 1 0,-1-1 0,0 1 0,0 0 0,0-1 0,-1 1 0,1 0 0,0 0-1,-1 0 1,1 1 0,-1-1 0,0 0 0,1 3 0,-1-2 27,0 0 0,-1 0 0,1 0 0,-1 0 0,0 0-1,0 0 1,0 0 0,0 0 0,-1 0 0,1 0 0,-1-1 0,0 1-1,0 0 1,0 0 0,0 0 0,0-1 0,-1 1 0,1 0-1,-1-1 1,1 0 0,-4 4 0,-21 21 418,0-1 0,-59 44 0,80-67-451,4-2-137,1-1 0,-1 1 0,0 0 0,0-1 0,1 1 0,-1-1 0,0 0 1,0 1-1,0-1 0,0 0 0,0 1 0,1-1 0,-1 0 0,0 0 0,0 0 0,-1 0 1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8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 2897,'0'0'7913,"-11"7"-7350,-1 2-356,1 0-1,-1 1 0,1 1 0,1-1 1,0 1-1,1 1 0,0 0 1,-9 15-1,7-4 32,1 0-1,1 0 1,0 1-1,2 0 1,-7 42 0,8-13-164,0 88 0,5-133-102,2 0 0,-1 1 0,1-1 0,0 0 0,1 0 0,0 0 0,4 10 0,-4-14-88,0 0 0,0 0 0,1 0 0,-1 0 0,1-1 0,0 1 0,0-1 1,0 1-1,1-1 0,-1 0 0,1 0 0,0-1 0,0 1 0,5 2 0,-1-2-494,0 0 1,1 0 0,-1 0 0,1-1 0,0-1 0,-1 0 0,1 0 0,0 0 0,10-1 0,30 0-5533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8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8020,'0'0'3468,"7"-12"-3324,-4 7-131,0 0-7,0 0 1,0 0-1,0 0 0,1 1 0,3-5 1,-6 8-7,-1 1 1,1-1 0,0 1 0,-1-1 0,1 0 0,0 1-1,-1 0 1,1-1 0,0 1 0,0-1 0,0 1 0,-1 0-1,1-1 1,0 1 0,0 0 0,0 0 0,0 0 0,-1 0-1,1 0 1,0 0 0,0 0 0,0 0 0,0 0 0,0 0-1,-1 0 1,1 0 0,0 1 0,0-1 0,0 0 0,0 1-1,-1-1 1,1 1 0,0-1 0,-1 0 0,1 1 0,0 0-1,-1-1 1,1 1 0,0-1 0,-1 1 0,1 0 0,-1-1-1,1 1 1,0 1 0,5 8 40,-1 1-1,1 0 1,-2 0-1,1 0 1,-2 0-1,0 1 1,0-1 0,-1 1-1,2 18 1,-2 13-665,-2 43 0,-1-59-1639,2-48 2288,0 0 1,1 0 0,1 1-1,1-1 1,8-21-1,-8 29 158,0 2-1,1-1 0,1 0 1,-1 1-1,2 0 0,0 1 1,0-1-1,1 1 0,17-17 1,-23 25-146,-1 1 0,1-1 0,-1 1 0,1-1 0,0 1 0,0-1 0,-1 1 0,1 0 0,0 0 1,0 0-1,0 0 0,0 1 0,1-1 0,-1 0 0,0 1 0,0-1 0,0 1 0,0 0 0,1 0 1,-1 0-1,0 0 0,0 0 0,0 0 0,1 1 0,-1-1 0,2 2 0,-1-1-5,-1 1 0,0 0 0,0 0-1,1 0 1,-1 0 0,-1 0 0,1 0 0,0 1 0,0-1-1,-1 1 1,0-1 0,1 1 0,-1 0 0,0-1-1,0 1 1,0 0 0,-1 0 0,2 4 0,16 172 536,-18-177-693,0-1 1,0 0-1,1 1 0,-1-1 1,0 0-1,0 1 0,1-1 1,-1 0-1,1 0 0,-1 1 1,1-1-1,-1 0 0,1 0 1,0 0-1,0 0 0,0 0 1,-1 0-1,1 0 1,0 0-1,0 0 0,0 0 1,0 0-1,1-1 0,-1 1 1,0 0-1,0-1 0,0 1 1,1-1-1,-1 1 0,0-1 1,0 1-1,1-1 0,-1 0 1,0 0-1,2 0 0,14 0-3975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8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4338,'0'0'6995,"96"-5"-6899,-63 3-96,4-3-64,-9 2-576,-5-2-1761,-15 5-3474</inkml:trace>
  <inkml:trace contextRef="#ctx0" brushRef="#br0" timeOffset="1">38 122 7555,'0'0'3106,"95"5"-2962,-47-13-144,0 1-1441,-3 4-1264,0 1-1441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19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2225,'0'0'6563,"45"26"-5474,-8-26-321,-1 0-384,4 0-176,-7 0-64,-7 0-144,-7 0-64,-5 0-544,-5 0-1201,-3 0-1681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8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60 1457,'0'0'10082,"-16"-11"-9277,-49-33-453,64 44-332,0-1-1,0 1 0,0-1 0,0 1 0,0-1 0,0 1 1,0-1-1,0 1 0,0 0 0,0 0 0,0 0 0,-1-1 1,1 1-1,0 0 0,0 1 0,0-1 0,0 0 0,0 0 1,-1 0-1,1 1 0,0-1 0,0 0 0,0 1 0,0-1 1,0 1-1,0-1 0,0 1 0,0 0 0,0-1 0,0 1 1,1 0-1,-1 0 0,0 0 0,0 0 0,1 0 0,-1-1 0,0 1 1,0 2-1,-1 1 48,0 1 1,1-1-1,-1 1 1,1 0-1,0 0 0,-1 5 1,2-8-52,-1 8 13,0 1 0,0-1 1,1 1-1,1 0 0,-1-1 1,2 1-1,0-1 0,0 1 1,0-1-1,2 0 1,-1 0-1,1 0 0,1-1 1,-1 1-1,11 13 0,0 1 13,0-1 21,16 33 0,-27-48-64,-1 1 0,0-1 1,0 1-1,-1 0 1,0 0-1,-1 0 1,2 18-1,-4-25-19,1 0 0,0 0 1,0 0-1,-1 0 0,1-1 0,0 1 0,-1 0 0,0 0 1,1-1-1,-1 1 0,0-1 0,0 1 0,0 0 0,0-1 1,0 0-1,-1 1 0,1-1 0,0 0 0,-3 2 0,0 0-117,0 0 0,0-1-1,0 0 1,0 0 0,-1 0 0,1-1-1,-8 2 1,2-1-96,0 0 1,1-1-1,-1 0 0,0-1 1,0 0-1,1 0 0,-12-3 1,19 2 221,1 0 0,-1 0 1,0 0-1,0 0 0,1 0 0,-1 0 1,0 0-1,1-1 0,-1 1 0,1-1 1,0 1-1,-1-1 0,1 1 0,0-1 1,0 0-1,0 0 0,0 0 0,0 1 1,1-1-1,-1 0 0,1 0 0,-1 0 1,1 0-1,-1 0 0,1 0 1,0-3-1,-1-9 17,1 1 0,1-25 0,0 28 26,0 1 31,1 0 0,0 1 0,1-1 1,0 0-1,0 1 0,0-1 0,1 1 0,1 0 1,-1 0-1,1 0 0,1 1 0,10-12 0,11-10 281,52-41 0,-35 33 153,-43 36-466,1 0 0,-1-1 0,1 1 0,-1 0 1,1-1-1,-1 1 0,0-1 0,0 0 0,1 0 0,-1 1 0,0-1 0,-1 0 1,1 0-1,0 0 0,0 0 0,-1 0 0,1 0 0,-1-2 0,0 3-29,-1-1 0,1 1 0,-1 0 0,0 0 0,1-1 0,-1 1 0,0 0 0,0 0 0,0 0 0,0 0 0,0 0 0,0 0 0,0 0 0,0 0 0,0 0 0,-1 1 0,1-1 0,0 0 0,0 1 0,-1-1 0,1 1 0,0 0 0,-1-1 0,1 1 0,-2 0 0,-15-5-108,0 2 0,-26-1 0,7 0-1809,31 2-500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8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 11269,'0'0'803,"16"22"-672,52 74-46,-60-84-76,0 0-1,-1 1 1,0 0-1,-1 0 1,-1 1 0,0-1-1,0 1 1,-2 0-1,0 1 1,0-1-1,-1 0 1,-1 1-1,-1-1 1,-1 20-1,0-22 0,0 0-1,-1 0 1,0 0-1,-1-1 1,-1 1-1,0-1 1,0 0-1,-1 0 0,-1 0 1,1-1-1,-2 0 1,1 0-1,-2 0 1,1-1-1,-1 0 1,-17 14-1,-11 8 99,-3-1 0,-72 43 0,103-68-86,-3 1 259,6-3-1119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8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60 155 5715,'0'0'5442,"-13"0"-5068,-29 1-333,38 0-15,6 0 35,33 0 216,494-1 94,-521 0-464,4 0-473,0 0 1,0-1-1,0-1 0,0 0 1,0 0-1,-1-1 0,19-7 1,-29 10 440,-1 0 1,1-1-1,0 1 1,-1 0-1,1-1 1,0 1-1,-1-1 1,1 1-1,0-1 1,-1 1-1,1-1 1,-1 1-1,1-1 0,-1 1 1,1-1-1,-1 0 1,1 1-1,-1-1 1,0 0-1,1 0 1,-1 1-1,0-1 1,0 0-1,1 0 1,-1 1-1,0-1 1,0 0-1,0 0 1,0 0-1,0 1 0,0-1 1,0 0-1,0 0 1,-1 1-1,1-1 1,0 0-1,0 0 1,-1 1-1,0-2 1,0 0 31,0-1-1,-1 1 1,0 1 0,1-1 0,-1 0 0,0 0 0,0 1 0,0-1-1,0 1 1,0-1 0,-3 0 0,-85-34 1973,61 25 467,0 0 0,-36-21 0,64 31-1818,6 1-508,15 2 7,0 2 1,0-1-1,0 2 0,0 1 0,-1 0 1,31 16-1,23 6 9,-31-16-28,-28-8-7,0 0 1,0 0-1,24 13 1,-37-17-5,0 1 1,-1-1 0,1 1 0,0 0 0,-1-1 0,1 1 0,0 0-1,-1 0 1,1-1 0,-1 1 0,1 0 0,-1 0 0,0 0 0,1-1-1,-1 1 1,0 0 0,1 0 0,-1 0 0,0 0 0,0 0 0,0 0-1,0 0 1,0 0 0,0 0 0,0 0 0,0 0 0,0 0 0,0-1-1,-1 1 1,1 0 0,0 0 0,-1 2 0,-1 0 10,1 0 1,-1 0-1,0 0 1,0 0-1,0-1 1,0 1 0,0 0-1,-3 2 1,-23 17 154,0-2 0,-2-1 0,-50 25 0,49-28 6,0 2 0,1 0 0,-45 37 0,94-55-4516,25-11-2086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8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64 3073,'0'0'7871,"0"-8"-7343,0-25-259,0 32-261,0 0 0,1 0 0,-1 0 0,0 0 0,0 0 0,1 0 0,-1 0 0,0 1 0,1-1 0,-1 0 0,1 0 0,-1 0 0,1 0 0,0 1 0,-1-1 0,1 0 0,0 1 0,0-1 0,-1 0 0,1 1 0,0-1 0,0 1 0,0-1 0,0 1 0,0 0 0,-1-1 0,1 1 0,0 0 0,0-1 0,0 1 0,0 0 0,1 0 0,36-1-6,-30 1 34,-2 0-34,0 0 1,0 0 0,0 1-1,0 0 1,-1 0-1,1 0 1,0 0 0,0 1-1,6 3 1,-9-3-3,0 0 0,0 0-1,-1 0 1,1 0 0,-1 1 0,1-1 0,-1 1 0,0-1 0,0 1 0,0 0 0,-1 0-1,1 0 1,0 0 0,-1 0 0,0 0 0,0 1 0,1 5 0,0-3-33,-1 0 1,0 0-1,0-1 0,0 1 1,-1 0-1,0 0 1,0 0-1,-1 0 0,0 0 1,0 0-1,0 0 0,-1 0 1,0-1-1,0 1 1,0-1-1,0 1 0,-1-1 1,0 0-1,0 0 0,-1 0 1,-5 7-1,-2-1-145,-1-1 0,1 0 0,-2-1 0,1 0 0,-1-1 0,-1-1 0,-16 8 0,-1-2 122,14-5 912,45-6-264,27-1-370,-1 2-1,55 10 0,-81-10-518,1 0 0,32-3 0,-35 0-1183,4-4-2015,-4-12-1532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8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7 2897,'0'0'7743,"0"0"-7727,0 0 1,0 0 0,0 0 0,0-1-1,0 1 1,0 0 0,0 0 0,0 0 0,0-1-1,0 1 1,1 0 0,-1 0 0,0 0 0,-1-1-1,1 1 1,0 0 0,0 0 0,0 0-1,0 0 1,0-1 0,0 1 0,0 0 0,0 0-1,0 0 1,0 0 0,0-1 0,0 1-1,-1 0 1,1 0 0,0 0 0,0 0 0,0 0-1,0-1 1,0 1 0,-1 0 0,1 0 0,0 0-1,0 0 1,0 0 0,0 0 0,-1 0-1,1 0 1,0 0 0,0 0 0,0 0 0,0 0-1,-1 0 1,1 0 0,0 0 0,0 0 0,0 0-1,-1 0 1,1 0 0,0 0 0,-10 10 113,1 1 1,1 0 0,0 1 0,-13 23-1,18-29-122,0 0-1,1 0 0,0 0 0,0 1 1,0-1-1,1 1 0,-1 0 0,2-1 1,-1 1-1,1 10 0,0-17-9,0 1 0,1 0 0,-1-1 0,0 1-1,0-1 1,1 1 0,-1-1 0,0 1 0,1-1-1,-1 1 1,0-1 0,1 1 0,-1-1 0,1 0-1,-1 1 1,1-1 0,-1 0 0,1 1 0,-1-1-1,1 0 1,-1 1 0,1-1 0,-1 0 0,1 0 0,0 0-1,-1 0 1,1 0 0,-1 1 0,1-1 0,0 0-1,0 0 1,26 0 33,-20 0-10,56-2 269,-32 0-211,0 2 0,50 5 1,-79-4-75,1-1 1,-1 1-1,0 0 1,0 0-1,0 0 0,0 0 1,0 0-1,-1 1 1,1-1-1,0 0 1,-1 1-1,1-1 0,0 1 1,-1 0-1,0 0 1,1-1-1,-1 1 1,0 0-1,0 0 0,0 0 1,0 0-1,0 1 1,-1-1-1,1 0 1,-1 0-1,1 0 1,-1 0-1,0 4 0,1-2 21,-1 0-1,0 0 0,0 0 0,0 0 1,-1 0-1,1 0 0,-1-1 0,0 1 1,0 0-1,0 0 0,-1-1 0,1 1 1,-1-1-1,0 1 0,0-1 1,-3 4-1,-1-1-20,-1 0 0,0 0 0,-1-1-1,1 0 1,-1 0 0,0 0 0,0-1 0,-1-1 0,1 0 0,-1 0 0,-13 3 0,-1-2-1198,0 0 0,-1-2 1,-29 0-1,18-2-2174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8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10149,'0'0'1536,"157"-15"-1536,-106 15-144,-3 0-2545,-3 0-3394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8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7027,'0'0'4578,"-48"131"-4274,31-100-95,3-1-49,0-2-96,3-5-32,2-5-32,4-6-96,5-7-689,14-7-6546,11-21 3169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8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8308,'0'0'-203,"25"3"62,87 8 162,-91-10 15,-1-1-1,1-1 1,0-1-1,35-7 1,-37 5 33,0 1 1,32-1 0,-51 29 786,-2-12-655,-1 1 0,-1-1-1,0 0 1,0 0 0,-1 0-1,-1-1 1,0 1 0,-1-1-1,-12 16 1,-23 46 17,39-66-203,0 0 0,0 0 0,1 0 0,-1 0 0,2 0 0,-1 1 0,0 14 0,3-23-66,-1 1-1,0-1 1,0 1-1,1-1 1,-1 1-1,0-1 1,1 1-1,-1-1 1,0 0-1,1 1 0,-1-1 1,1 0-1,-1 1 1,1-1-1,-1 0 1,0 0-1,1 1 1,-1-1-1,1 0 1,-1 0-1,1 0 1,0 0-1,-1 1 1,1-1-1,-1 0 0,1 0 1,-1 0-1,1 0 1,-1 0-1,1-1 1,-1 1-1,1 0 1,0 0-1,21-4-1234,11-10-1486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8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1 576,'0'0'11149,"-5"21"-11034,-14 72-64,17-80-41,-1-1 1,2 0 0,0 1-1,0 0 1,1-1 0,1 1-1,0-1 1,3 14 0,-3-23-17,1 0 1,-1 1-1,1-1 1,0 0-1,0 0 1,0 0-1,0 0 1,0 0-1,1-1 1,0 1-1,-1-1 0,1 1 1,0-1-1,0 0 1,0 0-1,0 0 1,1-1-1,-1 1 1,0-1-1,1 0 1,6 2-1,-7-2 3,0 0 0,1 0 0,-1-1 1,0 1-1,0-1 0,0 0 0,1 0 0,-1 0 0,0 0 0,0 0 0,1-1 0,-1 1 0,0-1 0,0 0 0,0 0 0,0 0 0,0-1 1,0 1-1,0-1 0,-1 0 0,1 1 0,0-1 0,-1 0 0,5-5 0,-2 0-28,-1-1-1,0 1 1,0-1 0,0 0-1,-1 0 1,0-1 0,-1 1-1,0-1 1,1-12 0,-1 4 62,-1-1 0,-1 1 0,-4-33 0,3 45-23,0 1 0,0 0 0,-1 0 1,0 0-1,1 0 0,-2 0 0,1 1 1,0-1-1,-1 0 0,1 1 0,-1 0 1,0-1-1,0 1 0,-1 0 1,-3-2-1,5 3-30,0 1 0,0-1 0,-1 0 0,1 1 1,-1 0-1,1-1 0,-1 1 0,0 0 0,1 0 1,-1 1-1,0-1 0,0 0 0,1 1 0,-1 0 0,0 0 1,0 0-1,0 0 0,0 0 0,1 0 0,-1 1 0,0-1 1,0 1-1,1 0 0,-5 1 0,6-1-56,-1 1 0,1-1-1,0 0 1,0 0 0,0 1 0,0-1 0,0 0-1,0 1 1,0-1 0,0 1 0,1-1-1,-1 1 1,1 0 0,-1-1 0,1 1 0,-1-1-1,1 1 1,0 0 0,0 2 0,0 39-1395,0-29 663,4 30-2218,15 1-1078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8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4082,'0'0'6323,"-68"142"-6227,57-114-80,8-5-16,0-5-64,3-8-208,14-10-8260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21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749 5 5555,'0'0'5738,"0"0"-5694,0 0-1,0 0 0,0 0 1,0-1-1,0 1 0,0 0 1,0 0-1,0 0 0,0-1 1,0 1-1,0 0 1,0 0-1,0 0 0,0 0 1,0-1-1,-1 1 0,1 0 1,0 0-1,0 0 1,0 0-1,0 0 0,0-1 1,0 1-1,0 0 0,-1 0 1,1 0-1,0 0 0,0 0 1,0 0-1,0 0 1,0-1-1,-1 1 0,1 0 1,0 0-1,0 0 0,0 0 1,0 0-1,-1 0 1,1 0-1,0 0 0,0 0 1,0 0-1,-1 0 0,1 0 1,0 0-1,0 0 0,-333 15-365,297-11 303,-26 2 106,-65-3-1,127-2-41,0 0 0,0 0 0,0 0-1,0-1 1,0 1 0,1 0 0,-1 0-1,0 0 1,0 0 0,1-1 0,-1 1-1,1 0 1,-1 0 0,1-1 0,-1 1 0,1 0-1,0 0 1,20 12 156,-18-12-96,0 0 0,0 1-1,0 0 1,-1-1 0,1 1 0,0 0 0,-1 1 0,0-1 0,1 0 0,-1 1 0,2 2-1,25 34-15,2-1-1,54 51 0,-55-61-95,-1 2-1,-2 1 0,-1 1 1,31 49-1,-47-66 18,-2-1-76,-8-14 64,0 1-1,0-1 1,0 1-1,0-1 1,-1 1 0,1 0-1,0-1 1,0 1 0,-1-1-1,1 0 1,0 1-1,-1-1 1,1 1 0,0-1-1,-1 1 1,1-1-1,-1 0 1,1 1 0,0-1-1,-1 0 1,1 0-1,-1 1 1,1-1 0,-1 0-1,1 0 1,-1 0 0,1 1-1,-2-1 1,-31 17 15,0 2 0,1 2 0,1 1 0,-37 33 0,35-28-9,-9 7 15,-4 1-20,-82 84-1,115-107 4,0 1 0,-1-1-1,-29 17 1,11-7-17,27-17 15,4-3-8,1-1-32,513-32 400,-2 1-803,-514 30-1504,-17 0-1743,-21 0-5285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8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6547,'0'0'104,"28"0"-56,92-2-24,-97 1-24,1 0-1,-1-2 1,0-1-1,0-1 1,0-1-1,34-14 1,-45 16 3,17-9 1392,-29 15-488,-1 13-543,-2 0-1,1-1 1,-2 0-1,0 1 0,-8 17 1,-2 9-130,-49 142 660,62-170-1800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8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39 5314,'0'0'7460,"-7"-3"-7151,3 1-280,2 1-26,1 0 0,-1 1 0,0-1 0,1 0 1,-1 0-1,0 1 0,0-1 0,0 1 0,1-1 0,-1 1 0,0 0 0,0 0 0,0 0 0,0 0 1,0 0-1,1 0 0,-1 0 0,0 1 0,0-1 0,0 1 0,1-1 0,-1 1 0,0 0 1,1 0-1,-4 2 0,-7 8 10,2 1 1,-1 0-1,2 1 1,0 0-1,0 1 1,1 0-1,1 0 1,0 1-1,1 0 1,1 0-1,0 1 1,1-1-1,1 1 1,0 0-1,-1 29 1,4-38-19,0-2-1,0 0 1,0 0 0,0 0-1,1 0 1,-1 0 0,1 0-1,2 5 1,-2-8-5,0-1 0,0 1 0,0-1 0,0 0 0,0 1 0,1-1 0,-1 0 0,0 0 0,0 0 0,1 0-1,-1 0 1,1 0 0,-1 0 0,1 0 0,0 0 0,-1-1 0,1 1 0,-1-1 0,1 1 0,0-1 0,0 0 0,-1 1 0,1-1 0,2 0 0,3 0-47,-1 1 0,1-1 0,0 0 0,0-1 0,0 0-1,-1 0 1,1 0 0,0-1 0,-1 0 0,1 0 0,-1-1 0,0 1 0,0-1 0,0-1 0,8-5-1,-6 2-21,0 0 0,0-1-1,-1 0 1,0 0-1,-1 0 1,1-1 0,-2 0-1,1-1 1,4-10 0,-5 6 41,1 0 0,-2 0 0,0 0 0,0-1 1,-2 0-1,0 1 0,0-1 0,-2 0 0,1 0 1,-2 0-1,-3-23 0,3 35 57,0 1 0,0 0 1,0-1-1,0 1 0,0 0 0,0 0 0,-1 0 1,1 0-1,-1 0 0,1 0 0,-1 0 1,0 1-1,0-1 0,0 0 0,0 1 0,0 0 1,0-1-1,0 1 0,0 0 0,0 0 0,-1 0 1,1 0-1,0 1 0,-1-1 0,1 1 0,-1-1 1,1 1-1,-1 0 0,-3 0 0,5 0-47,1 0 0,-1 0 0,1 0 0,-1 0 0,1 0 0,-1 0 0,1 0 0,-1 1 0,1-1 0,-1 0 0,1 0-1,-1 1 1,1-1 0,-1 0 0,1 0 0,0 1 0,-1-1 0,1 1 0,-1-1 0,1 0 0,0 1 0,0-1 0,-1 1 0,1-1 0,0 1-1,-1-1 1,1 1 0,0-1 0,0 1 0,0-1 0,0 1 0,-1 0 0,1 19-1324,0-13 904,1 24-2186,4 4-1530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8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 5282,'0'0'6515,"-48"157"-6323,34-122 33,0-5-129,3-4-32,3-8-64,5-8 0,3-5-160,22-20-5427,4-21 545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8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6403,'0'0'1067,"29"0"-958,91-3 28,20-9 281,-139 23 807,-2 0-890,0 0-1,0 0 1,-2-1 0,1 1-1,-1 0 1,-1-1 0,-5 13-1,-41 72 141,26-51-161,17-30-365,2-8-59,1 1 1,1 0-1,-1 0 0,1 1 1,0-1-1,1 1 0,0-1 0,-2 16 1,9-24-4237,9-3 491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8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6051,'0'0'4175,"19"-5"-3922,62-15-122,-32 14 40,-47 6-171,0 0 0,0 0-1,0 0 1,0 0 0,0 1-1,0-1 1,0 1 0,0-1-1,0 1 1,-1 0 0,1 0-1,3 1 1,-3 0-3,-1 1 1,1-1-1,-1 1 1,1-1-1,-1 1 0,0-1 1,0 1-1,0 0 1,0-1-1,0 1 0,-1 0 1,1 0-1,-1 0 1,0 0-1,1 0 0,-1-1 1,-1 1-1,0 4 1,1-1 2,0-1 0,-1 1-1,0 0 1,-1 0 0,1-1 0,-1 1 0,0-1 0,-1 0 0,1 1 0,-1-1 0,0 0 0,0 0 0,-5 5 0,-6 7-2,-1-1 0,-21 17 0,12-12-125,-21 15 87,44-35 51,5-1 218,129 0 1166,-42 0-5015,-65 0-1539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0 8980,'0'0'1857,"-45"132"-1201,37-89-400,-4 0-32,-2-2-15,6-8-161,2-5 0,6-11-48,0-9-112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0 5843,'0'0'5138,"-65"132"-4562,43-87 1,-1 4-145,1-6-64,5-8-112,6-7-208,5-10-48,6-13 0,23-28-8164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8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9492,'0'0'99,"14"0"-22,148-12-143,-116 9-188,-46 14 174,-1 3 350,-2 0 0,1 0 1,-2 0-1,0 0 0,-10 23 0,-3 11-13,-1 13 100,-17 93-1,35-153-426,0 0 1,0 0-1,-1 0 0,1 0 1,0-1-1,0 1 1,0 0-1,0 0 0,0 0 1,0 0-1,0 0 1,0 0-1,1 0 0,-1 0 1,0 0-1,0 0 1,1 0-1,-1-1 0,1 1 1,-1 0-1,1 1 1,0-2-29,0 0 0,0 0 0,0 0 1,0 0-1,0 0 0,0 0 0,0 0 1,0-1-1,-1 1 0,1 0 0,0 0 1,0-1-1,0 1 0,0-1 0,-1 1 1,1-1-1,0 1 0,-1-1 0,1 1 1,0-1-1,0 0 0,22-24-3853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8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5026,'0'0'3943,"30"-2"-3772,97-10 43,-1-9 55,-100 16-152,-26 20 678,-6 10-413,-1 1 0,-1-2 0,-1 1-1,-15 26 1,5-8-65,1-1-47,-3-1 1,-1-1 0,-36 50 0,57-88-191,9-16-12323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8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0 384,'0'0'4728,"6"13"-4667,20 40 14,-25-51 4,0 0 1,0 0-1,0-1 1,0 1-1,0 0 0,0-1 1,1 1-1,-1-1 1,0 0-1,1 1 1,-1-1-1,1 0 1,3 2-1,-5-3 6,1 1 0,-1-1 0,1 0 1,-1 1-1,1-1 0,-1 0 0,0 1 0,1-1 0,-1 0 0,0 1 1,1-1-1,-1 1 0,0-1 0,1 1 0,-1-1 0,0 0 0,0 1 0,0-1 1,1 1-1,-1 0 0,0-1 0,0 1 0,0-1 0,0 1 0,0-1 1,0 1-1,0-1 0,0 1 0,0-1 0,0 1 0,0-1 0,-1 1 1,1 6 248,0-1 1,-1 1 0,0-1 0,0 0-1,-1 1 1,0-1 0,0 0 0,0 0 0,-7 11-1,-1 0-85,-25 28 0,11-14-74,24-29-1206,6-1-907,-6-1 1914,22-4-2908,6-13-2284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22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31 2225,'0'0'8833,"0"-5"-7942,0-21 1580,0 30-2170,-2 79 1121,5 105-525,-3-185-910,0 0 0,1-1-1,0 1 1,-1-1 0,1 1 0,0 0 0,0-1 0,1 0 0,-1 1 0,0-1-1,1 0 1,0 1 0,-1-1 0,1 0 0,0 0 0,0-1 0,0 1 0,5 3 0,-6-5-71,0 1 1,1 0 0,-1-1-1,1 1 1,-1-1 0,1 1 0,-1-1-1,1 0 1,-1 0 0,1 0 0,-1 0-1,1 0 1,-1 0 0,1 0 0,-1 0-1,1-1 1,-1 1 0,1 0-1,-1-1 1,0 1 0,1-1 0,-1 0-1,0 0 1,1 1 0,-1-1 0,0 0-1,0 0 1,0 0 0,1 0 0,-1 0-1,0 0 1,0-1 0,-1 1 0,1 0-1,1-3 1,15-29-2764,0-9-1744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8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295 112 1825,'0'0'5773,"5"-18"-4935,14-55 114,-19 72-930,0 1 0,0-1 0,1 0 0,-1 0 0,0 1 0,0-1 0,0 0 0,-1 0 0,1 1 0,0-1 0,0 0 0,0 1 0,0-1 0,-1 0 0,1 1 0,0-1 0,-1 0 0,1 1 0,0-1 0,-1 0 0,1 1 0,-1-1 0,1 1 0,-1-1 0,1 1 0,-1-1 0,1 1 0,-1 0 0,0-1 0,1 1 0,-1-1 0,0 1 0,1 0-1,-2-1 1,-23 1 353,17 1-283,-1-2 0,-1 2 1,1-1 0,0 1-1,0 1 1,-1-1 0,1 1-1,0 1 1,1 0 0,-1 0-1,0 1 1,1 0 0,0 1-1,0-1 1,0 2 0,1-1-1,-1 1 1,1 0 0,-8 9-1,13-13-78,0 0 0,0 1 0,0-1-1,0 0 1,1 1 0,-1-1-1,1 1 1,0-1 0,-1 1 0,1 0-1,0-1 1,1 1 0,-1 0 0,0 0-1,1 0 1,0 0 0,-1 0 0,1 0-1,0 0 1,1 0 0,-1-1-1,0 1 1,1 0 0,0 0 0,-1 0-1,1 0 1,0-1 0,1 1 0,-1 0-1,0-1 1,1 1 0,-1-1-1,1 1 1,2 1 0,7 8 1,0-1 0,1 0 1,0 0-1,1-1 0,14 8 1,-2-1 33,-10-6-39,-2-1 4,0-1-1,18 20 1,-29-26-13,1 0 1,0 0-1,-1 0 0,1 1 1,-1-1-1,0 1 0,-1-1 0,1 1 1,0 0-1,-1 0 0,0 0 1,0 0-1,0 0 0,0 0 1,0 5-1,-2-7-6,1 0 1,-1 0-1,1 0 0,-1 0 0,1 0 1,-1 0-1,0-1 0,0 1 1,0 0-1,0 0 0,0-1 0,0 1 1,-1-1-1,1 1 0,0-1 0,-1 1 1,1-1-1,-1 0 0,0 0 1,1 0-1,-1 0 0,0 0 0,-3 1 1,-51 18-314,43-17 197,-15 4-554,1-1 1,-2-1-1,1-1 1,-42-1 0,69-3 673,0 0 0,-1 0 0,1 0 0,0 0 0,0-1 0,-1 1 0,1 0 0,0-1 0,0 1 0,0-1 0,-1 1 0,1-1 0,0 1 0,0-1 0,0 0 0,0 0 0,0 0 0,0 1 0,1-1 0,-1 0 0,0 0 0,0 0 0,0 0 0,1 0 0,-1-1 0,1 1 0,-1 0 0,1 0 0,-1 0 1,1 0-1,0-1 0,-1 1 0,1 0 0,0 0 0,0-1 0,0 1 0,0-2 0,0-3 13,1 1-1,-1-1 1,1 1 0,0-1 0,1 1 0,-1 0-1,1-1 1,3-5 0,3-3 10,0 1 0,1 0 1,0 0-1,1 1 0,1 0 0,0 1 0,21-17 1,0 3 197,66-38 1,-72 48-54,-10 5 62,0 1 1,0 0 0,1 1-1,23-7 1,-39 15-849,-1 13-2091,0 2-204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8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33 5619,'0'0'6413,"19"-6"-6197,58-18-32,-75 24-176,0-1 0,0 1 0,0-1 0,-1 1 0,1-1 1,0 1-1,0 0 0,0 0 0,0 0 0,0 0 0,0 1 0,0-1 0,0 0 0,0 1 0,0-1 0,2 2 0,-3-1-8,0-1 1,0 1-1,0 0 1,-1 0-1,1 0 1,0 0-1,0 0 1,0 0-1,-1 0 1,1 0-1,-1 0 1,1 0-1,-1 0 1,1 0-1,-1 0 1,1 0-1,-1 1 1,0 1-1,1 1-8,-1 0 0,0 1 1,0-1-1,-1 1 0,1-1 0,-1 0 0,0 1 0,0-1 0,-3 6 0,2-5-70,-1 0-1,0 1 1,-1-2-1,1 1 1,-1 0-1,0-1 1,-1 1-1,1-1 1,-6 4-1,-51 32-1344,45-30 1120,0 0-1,-18 15 0,35-25 308,-1 0 0,0 1 0,1-1 0,-1 0 0,0 0-1,0 1 1,1-1 0,-1 0 0,0 0 0,1 0 0,-1 0 0,0 1-1,1-1 1,-1 0 0,1 0 0,-1 0 0,0 0 0,1 0 0,-1 0-1,0 0 1,1 0 0,-1 0 0,1 0 0,-1 0 0,0 0-1,1 0 1,39-1 470,-14 0-307,50 4 1,-73-2-165,0 0 0,1 0 0,-1 0 1,0 0-1,1 1 0,-1-1 1,0 1-1,0 0 0,0 0 0,0 0 1,-1 0-1,1 1 0,-1-1 0,1 1 1,-1-1-1,0 1 0,0 0 0,0 0 1,0 0-1,0 0 0,-1 0 0,1 1 1,-1-1-1,0 0 0,0 1 0,0-1 1,-1 1-1,1-1 0,-1 1 1,0-1-1,0 1 0,0-1 0,0 1 1,-1-1-1,0 5 0,0-6 13,0 0 0,0 0 0,0-1 0,0 1 0,0 0 1,-1-1-1,1 1 0,-1 0 0,1-1 0,-1 0 0,1 1 0,-1-1 0,0 0 0,0 0 0,1 0 0,-1 0 0,0 0 1,0 0-1,0-1 0,0 1 0,0-1 0,-3 1 0,-51 8 419,50-8-381,-92 4-38,57-5-3684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8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 9989,'0'0'1280,"-110"141"-848,85-108-288,5-2-32,6-8-80,9-6-32,5-9 0,19-13-4193,9-20-882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8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49 4114,'0'0'7902,"-22"-9"-7688,-9-5-105,-33-8 0,61 21-100,1 0-1,0 1 1,-1-1 0,1 1-1,-1-1 1,1 1-1,-1 0 1,1 0-1,-1 0 1,1 1-1,-1-1 1,1 1 0,0-1-1,-1 1 1,1 0-1,-1-1 1,1 1-1,0 1 1,0-1-1,0 0 1,0 0 0,0 1-1,0-1 1,0 1-1,0 0 1,0 0-1,1-1 1,-1 1-1,1 0 1,-1 0 0,-1 3-1,1 1 20,-1 0 0,1 0 0,0 0 0,1 0 0,-1 0 0,1 1 0,0-1 0,0 12 0,1-13-19,0 0 0,0 0 0,1 0 0,-1 0-1,1 0 1,0 0 0,1 0 0,-1-1 0,1 1 0,0 0 0,0-1 0,0 1 0,1-1-1,-1 0 1,1 1 0,0-1 0,1-1 0,-1 1 0,0 0 0,6 3 0,16 15 39,-11-10-25,-1 0 0,14 17 0,-24-26-25,0 1 0,0 0 0,-1-1 0,0 1 1,1 0-1,-2 0 0,1 0 0,0 1 0,-1-1 0,0 0 0,0 1 0,0-1 0,1 9 0,-3-12-3,1 1 0,-1 0-1,1-1 1,-1 1 0,0 0-1,0-1 1,1 1 0,-1-1-1,0 1 1,-1-1 0,1 1-1,0-1 1,0 0 0,0 0-1,-1 1 1,1-1 0,-1 0-1,1 0 1,-1 0 0,1 0-1,-1-1 1,0 1 0,-3 1-1,-47 14-636,44-14 409,-12 2-414,0-1 0,0-1 0,-30-1 0,49-1 656,1 0 0,-1 0 0,1 0 0,-1 0 0,1-1 0,-1 1-1,1 0 1,-1 0 0,1 0 0,-1-1 0,1 1 0,-1 0 0,1-1 0,-1 1-1,1-1 1,0 1 0,-1 0 0,1-1 0,-1 1 0,1-1 0,0 1-1,0-1 1,-1 1 0,1-1 0,0 1 0,0-1 0,0 1 0,0-1-1,-1 0 1,1 1 0,0-1 0,0 1 0,0-1 0,0 1 0,0-1-1,1 0 1,1-24 430,-2 24-416,2-3 50,-1-1 0,1 0 0,0 0 0,0 1 0,0-1 0,0 1 0,1 0 1,0 0-1,0 0 0,4-4 0,39-35 336,-31 30-299,30-23 303,2 2 0,2 2 0,62-30 0,-105 57-332,10-3-397,-16 35-3310,0-14 225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8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 8756,'0'0'2807,"-23"21"-2324,-72 73-201,89-88-264,1 0 0,-1 0 0,2 1-1,-1-1 1,1 1 0,-7 13 0,10-16-17,0 1 0,0-1 0,0 1 0,0-1 0,1 1 0,0 0 0,0 6 0,0-1-11,0-9 5,1 0 1,-1 0-1,0-1 0,1 1 1,-1 0-1,0 0 0,1-1 1,-1 1-1,1 0 0,-1-1 1,1 1-1,-1 0 0,1-1 1,-1 1-1,1-1 0,0 1 1,-1-1-1,1 1 0,0-1 0,0 1 1,-1-1-1,1 0 0,0 1 1,0-1-1,-1 0 0,1 0 1,0 0-1,2 1 0,26 2 33,-26-3-16,25 1 190,-14-2-172,0 2-1,-1 0 1,1 0-1,-1 2 0,0-1 1,20 8-1,-32-10-22,0 1 0,0-1 0,0 0-1,0 1 1,0-1 0,-1 1 0,1 0 0,0-1-1,0 1 1,0 0 0,-1-1 0,1 1 0,0 0 0,-1 0-1,1-1 1,-1 1 0,1 0 0,-1 0 0,1 0-1,-1 0 1,0 0 0,1 0 0,-1 0 0,0 0-1,0 0 1,0 0 0,0 0 0,0 0 0,0 0 0,0 0-1,0 0 1,0 0 0,0 0 0,0 0 0,-1 0-1,1 0 1,0 0 0,-1 0 0,1-1 0,0 1-1,-1 0 1,0 0 0,1 0 0,-1 0 0,-1 1 0,-1 2 29,0 0 1,0 0 0,0 0 0,-1-1 0,0 1 0,1-1 0,-9 5-1,-8 2-194,0-1 0,-1 0 0,0-2 0,0 0 0,-26 4 0,23-7-1483,0-1 1,-33 1 0,36-4-3045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8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10533,'0'0'3281,"154"-58"-3089,-120 52-192,-3 4-64,-3 2-1264,-8 0-2162,-6 10-5426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8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0 6627,'0'0'4082,"-82"135"-2946,65-105-95,6-5-641,0-5-208,5-4-192,1-6 0,5-8-288,5-2-3666,21-10 16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8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0 8900,'0'0'4258,"-26"8"-4055,-80 28-22,103-34-178,-1 0-1,1 0 0,0 0 1,-1 0-1,1 1 0,0 0 1,0-1-1,0 1 0,1 0 1,-1 0-1,1 1 0,-1-1 1,1 0-1,0 1 0,1-1 1,-1 1-1,0 0 0,1 0 1,0-1-1,0 1 0,0 0 1,1 0-1,-1 0 0,1 0 1,0 0-1,0 8 0,0-4-30,0-1 75,-1-3-85,1 0-1,-1 0 0,1 0 0,1 0 0,-1 0 0,0 0 0,1 0 0,0 0 0,1 5 0,-1-8-45,1 1 1,-1-1 0,0 0-1,0 0 1,1 0-1,-1 0 1,1 0 0,-1 0-1,1 0 1,-1 0-1,1-1 1,-1 1 0,1-1-1,0 1 1,-1-1-1,1 1 1,0-1 0,-1 0-1,1 0 1,0 0-1,0 0 1,-1 0 0,1 0-1,0-1 1,1 1-1,1-1 21,0 0-1,0 0 0,0 0 1,-1-1-1,1 1 0,0-1 1,-1 0-1,1 0 0,-1 0 0,1 0 1,-1-1-1,0 1 0,0-1 1,0 0-1,-1 0 0,1 0 1,0 0-1,1-4 0,8-10 249,-2-1 0,12-24 0,-10 17 374,-5 14-161,-6 9-213,1 0 1,-1 0-1,0 0 1,1 0 0,-1 0-1,0-1 1,0 1-1,-1 0 1,1-1-1,0-3 452,-1 18-250,0 221 1349,0-75-4382,8-167-3389,7-18 878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8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8 9204,'0'0'3895,"-9"27"-3265,-24 85-321,29-98-275,1 0-1,1 0 0,1 0 0,0 0 0,0 0 1,3 17-1,-1 2 1,-1-29-35,0 0-1,0 0 1,1 0-1,-1 0 1,1 0-1,0 0 1,0 0-1,0-1 1,0 1-1,1 0 1,2 5-1,-2-7-6,-1 0 0,1-1 0,0 1 0,0 0 0,0-1-1,0 1 1,0-1 0,0 1 0,0-1 0,0 0-1,0 0 1,1 0 0,-1 0 0,0 0 0,1-1 0,-1 1-1,0-1 1,1 0 0,2 1 0,1-1-47,1 1 0,-1-1 0,1 0 0,-1-1 0,1 0 0,-1 0 0,1 0 0,-1-1 0,0 1 0,1-2 0,-1 1 0,0-1 0,10-6 0,-8 3-26,0 0-1,-1 0 1,0-1 0,0 0-1,-1-1 1,0 1 0,0-1-1,8-15 1,-8 10 94,0 1 1,-1-1-1,0-1 1,-1 1 0,0-1-1,-1 1 1,-1-1-1,0 0 1,-1 0-1,-1 0 1,0 0-1,-3-20 1,3 30 16,-1 1 0,0-1 1,0 1-1,-1 0 0,1-1 0,-1 1 1,1 0-1,-1 0 0,0 0 0,-1 0 1,1 0-1,0 0 0,-1 1 0,1-1 1,-1 1-1,0 0 0,0 0 0,0 0 1,0 0-1,0 0 0,0 0 0,-1 1 1,1 0-1,0-1 0,-1 1 0,-6-1 1,2 1-48,0-1 0,0 1 0,0 1 1,-1 0-1,1 0 0,0 0 1,0 1-1,0 0 0,0 1 1,0-1-1,-11 6 0,-24 20-1367,-1 7-1906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8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40 124 144,'0'0'5082,"-1"-5"-4519,-4-22 400,2 12-229,0 0 1,0-1-1,-1 1 0,-7-15 0,10 29-347,1 3-360,-1-1 0,0 1 0,1-1-1,0 0 1,-1 1 0,1-1 0,0 1-1,0 0 1,0-1 0,0 1 0,0-1-1,0 2 1,0 0 20,-5 259 173,5-234-224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22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51 8900,'0'0'3877,"-7"9"-3400,6-8-474,1 0 0,0 0 0,0 0 0,-1 0 0,1 0 0,0 0 0,0 0 0,0 1 0,0-1 0,0 0 0,0 0 0,0 0 0,1 0 0,-1 0 0,0 0 0,0 0 0,1 0 0,-1 0 0,1 0 0,-1 0 0,1 0 0,-1 0 0,1 0 0,0 0 0,0-1 0,-1 1 0,1 0-1,0 0 1,0-1 0,0 1 0,-1 0 0,1-1 0,0 1 0,0-1 0,2 1 0,0 0-8,0 1-1,0-1 0,1-1 1,-1 1-1,1 0 1,-1-1-1,0 0 0,1 0 1,-1 0-1,7-1 0,-9 1 19,0-1 0,0 1 0,1-1-1,-1 0 1,0 0 0,0 0-1,0 1 1,0-1 0,0 0 0,0 0-1,0-1 1,0 1 0,0 0-1,-1 0 1,1 0 0,0 0-1,-1-1 1,1 1 0,-1 0 0,1-1-1,-1 1 1,0 0 0,0-1-1,1 1 1,-1-1 0,0 0 0,2-44 172,-2 40-119,0 5-67,0 0 0,0 1 0,-1-1 0,1 0-1,0 0 1,0 1 0,-1-1 0,1 0 0,-1 1-1,1-1 1,0 1 0,-1-1 0,1 0 0,-1 1-1,0-1 1,1 1 0,-1-1 0,1 1 0,-1 0-1,0-1 1,1 1 0,-1-1 0,0 1 0,1 0-1,-1 0 1,0 0 0,1-1 0,-1 1 0,0 0-1,0 0 1,1 0 0,-2 0 0,1 0-60,-1 0 1,1 0-1,0 0 1,-1 0-1,1 0 1,-1 0-1,1 0 0,0 0 1,-1 1-1,1-1 1,0 1-1,-1-1 1,1 1-1,0-1 1,0 1-1,0 0 1,-1 0-1,0 1 0,-1 3-335,1 0-1,0 0 0,0 1 1,0-1-1,1 1 0,-1 0 1,1-1-1,1 1 0,-1 0 1,1 0-1,0-1 0,1 7 1,-1-8-202,0 29-4767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8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105 371 352,'0'0'2871,"-6"-1"-2247,1 0-411,-3-1 1,-1 1 0,1 0 0,0 0 0,0 1 0,0 0 0,-1 0 1,1 1-1,-13 2 0,21-3-185,0 0 1,-1 0-1,1 1 1,0-1-1,-1 0 1,1 0-1,0 0 1,-1 0-1,1 1 1,0-1-1,0 0 0,-1 0 1,1 1-1,0-1 1,0 0-1,-1 0 1,1 1-1,0-1 1,0 0-1,0 1 1,0-1-1,-1 0 1,1 1-1,0-1 1,0 0-1,0 1 1,0-1-1,0 0 1,0 1-1,0-1 1,0 0-1,0 1 0,0-1 1,0 0-1,0 1 1,0-1-1,0 0 1,0 1-1,0-1 1,1 0-1,-1 1 1,0-1-1,0 0 1,0 1-1,0-1 1,1 0-1,-1 0 1,0 1-1,0-1 1,1 0-1,-1 0 1,0 1-1,1-1 0,14 8 55,48 6 385,-1-3 0,98 4 0,130-11 855,-183-5-1464,-52 1 187,690-12 140,-98 0-129,37-2-1,200-14-11,-270 13-40,-99 0 17,940-26-58,-338 6 38,95-26-355,-194 34-30,-435 19 374,32 2 65,386-17 78,-118-22-113,-143 14 2,-1 14 0,1806 17 338,-2441-9 80,2 0 125,-46 8-412,114-18-1,-153 16-156,0 2-1,26 0 0,-32 1-10,-14 0-51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8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6 320,'0'0'8087,"-3"-5"-6930,1 12-958,-1 0-1,1 0 0,1 1 0,-1-1 0,1 1 0,0 13 1,0-4 57,-6 247 1754,7-174-1974,0-90-55,1 0-60,-1 1-1,0-1 0,0 0 0,0 1 0,0-1 0,0 0 1,0 1-1,0-1 0,0 0 0,0 1 0,-1-1 1,1 0-1,0 1 0,0-1 0,0 0 0,0 1 0,0-1 1,-1 0-1,1 1 0,0-1 0,0 0 0,0 0 1,-1 1-1,1-1 0,0 0 0,0 0 0,-1 0 0,1 1 1,0-1-1,-1 0 0,1 0 0,0 0 0,0 0 0,-1 1 1,1-1-1,-1 0 0,-9 2-4215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8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141 101 1857,'0'0'6635,"-7"-1"-6222,4 0-363,0 0-1,0 0 1,1 1-1,-1 0 1,0-1-1,0 1 1,0 0-1,0 0 1,0 1-1,0-1 1,0 1-1,0-1 1,1 1-1,-1 0 1,0 0-1,0 0 1,1 0-1,-1 1 1,0-1-1,1 1 1,0-1 0,-1 1-1,1 0 1,0 0-1,0 0 1,-3 4-1,-2 2 44,1 1 0,0 1 0,0-1 0,1 1 0,0 0 0,0 0 0,1 1 0,1-1 0,0 1 0,0 0 0,1 0-1,0 0 1,1 0 0,1 0 0,-1 0 0,2 0 0,0 1 0,2 14 0,-2-22-91,1 0 0,-1 0 0,0 0 0,1 0 0,0 0 0,0-1 0,0 1 0,0 0 0,1-1 0,0 0-1,-1 1 1,1-1 0,0 0 0,1-1 0,-1 1 0,0 0 0,1-1 0,-1 0 0,1 0 0,0 0 0,0 0 0,0 0 0,0-1 0,8 2 0,2 0-1,0 0 0,1-1 0,0-1 1,-1 0-1,28-2 0,-37 0-23,1 0-1,0 0 1,-1 0 0,1 0-1,-1-1 1,0 0-1,1 0 1,-1 0 0,0-1-1,0 0 1,0 0-1,-1 0 1,1-1-1,-1 1 1,0-1 0,0 0-1,0 0 1,0-1-1,3-5 1,-2 3-25,-1-1 0,0 0 0,0 0-1,-1 0 1,0-1 0,0 1 0,-1-1 0,0 1 0,-1-1 0,0 0 0,0-13-1,-1 20 46,1-15 91,-1 1-1,0 0 0,-2 0 0,0 0 1,0-1-1,-2 2 0,0-1 0,-7-19 1,8 30-45,1 0 0,0 0 0,-1 1 0,0-1 0,0 1 0,-1 0 0,1 0 0,-1 0 0,0 0 0,0 0 0,0 1 0,0 0-1,-1 0 1,1 0 0,-9-3 0,3 2-4,0 1 0,0 0 0,0 1-1,0 1 1,0-1 0,0 1 0,-14 1 0,20 0-59,1 1 0,0-1 0,0 1 0,-1 0 0,1 0 1,0 0-1,0 0 0,0 1 0,0-1 0,0 1 0,0 0 1,1 0-1,-1 0 0,1 0 0,-1 0 0,1 1 1,0-1-1,-4 5 0,4-4-301,0 0 0,0 1 0,0-1 0,0 0 0,1 1 1,-1-1-1,1 1 0,0 0 0,0-1 0,0 6 0,0 4-3482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8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4 105 2145,'0'0'5763,"-3"8"-5315,3-120 862,0 112-1297,8 2-3145,-2 6-870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8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5683,'0'0'4564,"7"-11"-4155,-1 0-277,-4 7-93,0 0 0,0 0 0,0 0-1,1 1 1,-1-1 0,1 1 0,0-1 0,0 1-1,0 0 1,1 0 0,-1 0 0,1 0 0,-1 1-1,1-1 1,0 1 0,4-2 0,4 0 32,0 0 0,0 0-1,0 1 1,1 1 0,-1 0 0,1 1 0,-1 0-1,1 1 1,0 0 0,23 5 0,-33-4-62,-1 0 0,1 1 1,0-1-1,-1 1 0,1 0 0,-1 0 1,0 0-1,1 0 0,-1 0 0,0 0 1,0 1-1,0-1 0,-1 0 0,1 1 1,-1 0-1,1-1 0,-1 1 0,0 0 1,0 0-1,0 0 0,0 0 0,-1 0 0,1 4 1,2 10 18,-1 0 1,-2 34 0,0-35-76,-1-10 16,0 0 0,0 0-1,-1 0 1,0 0-1,0 0 1,0-1-1,-1 1 1,0-1 0,0 1-1,0-1 1,-1 0-1,0 0 1,0-1-1,0 1 1,0-1 0,-1 0-1,0 0 1,-8 6-1,-4 1-102,0 0 0,0-1 0,-1 0 0,-27 10 0,23-15 165,12-2 372,21-3 44,15-1-325,0-2 0,49-13 1,-15 3-58,-47 11-240,45-12 192,-54 13-539,0-1-1,-1 0 1,1 0-1,0 0 1,-1 0-1,1-1 0,3-3 1,7-11-4985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8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6947,'0'0'2046,"0"17"-2024,0 125-182,26-142 843,26-2 452,-31 1-996,0 0-1,36 4 0,-55-2-117,0 0 0,0 0 1,0 0-1,0 0 0,0 0 1,0 1-1,0-1 1,0 1-1,0 0 0,-1-1 1,1 1-1,-1 0 0,1 0 1,-1 0-1,0 0 0,0 0 1,0 0-1,0 0 0,0 1 1,0-1-1,0 0 0,-1 1 1,1-1-1,-1 0 0,0 1 1,0 2-1,1-1 19,0 0 0,-1 0 1,0 0-1,0 0 0,0 0 0,0 0 0,-1 0 1,0 0-1,1-1 0,-1 1 0,-1 0 0,1 0 0,-1 0 1,1-1-1,-5 7 0,0-4-4,-1 0-1,0-1 1,0 0 0,0 0 0,-1-1-1,1 1 1,-1-2 0,-17 7-1,-2-2-14,-40 8 0,47-13-284,1 0 1,-34-1 0,50-2 148,3 1 27,-1-1 1,1 0-1,-1 0 1,0 0-1,1 0 1,-1 0-1,1 0 0,-1 0 1,0 0-1,1 0 1,-1 0-1,1 0 1,-1 0-1,0-1 1,1 1-1,-1 0 1,1 0-1,-1-1 1,1 1-1,-1 0 1,1-1-1,-1 1 1,1 0-1,-1-1 0,1 1 1,0-1-1,-1 1 1,1-1-1,0 1 1,-1-1-1,1 1 1,0-1-1,-1 1 1,1-1-1,0 1 1,0-1-1,0 1 1,0-1-1,0 0 0,-1 1 1,1-2-1,-1-25-4173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9108,'0'0'3346,"154"-27"-2946,-109 19-112,-5 3-160,-6-3-48,-9 6-80,-8-1-64,-6 3-656,-8 0-801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9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1 171 5539,'0'0'3556,"0"5"467,0-127-3416,0 69-4007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9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 8020,'0'0'2588,"-18"24"-2367,-54 74-34,50-60-100,20-19-52,3-9-32,-1-10 2,0 1 0,1-1-1,-1 1 1,0-1 0,0 0 0,1 1 0,-1-1-1,0 0 1,0 1 0,1-1 0,-1 0-1,0 1 1,1-1 0,-1 0 0,0 0 0,1 1-1,-1-1 1,1 0 0,-1 0 0,0 0-1,1 0 1,-1 0 0,1 1 0,-1-1 0,1 0-1,-1 0 1,0 0 0,1 0 0,-1 0-1,1 0 1,0 0 0,14-1 311,-13 1-238,28-1 258,-12 0-235,1 1 0,-1 1 1,24 3-1,-38-3-78,1 0 0,-1 0-1,0 0 1,0 1 0,0-1 0,0 1 0,0 0 0,0 0 0,0 0-1,-1 1 1,1-1 0,-1 1 0,0 0 0,0 0 0,0 0-1,0 0 1,0 1 0,0-1 0,2 6 0,-4-6 0,1 0 0,-1 0-1,0 0 1,0 1 0,0-1 0,0 0 0,0 1 0,-1-1 0,0 1 0,0-1-1,0 1 1,0-1 0,0 1 0,-1-1 0,1 1 0,-1-1 0,0 0 0,0 1-1,0-1 1,-1 0 0,1 0 0,-1 0 0,0 0 0,1 0 0,-1 0-1,-1 0 1,1-1 0,0 1 0,-1-1 0,1 1 0,-1-1 0,0 0 0,0 0-1,-3 2 1,-5 2-162,0-1 0,-1 0 0,1 0 0,-1-2 0,0 1 0,-13 1 1,16-3-706,-1-2 1,1 1 0,-1-1-1,-17-2 1,3-4-3652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9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10165,'0'0'725,"27"0"-677,93 0-69,-100 1-636,1-2 1,0 0-1,0-1 1,0-1-1,-1-1 1,0-1-1,1-1 1,-2 0-1,1-2 1,20-10-1,-37 17 730,21-13-947,-17 1 4180,-15 13 693,4 0-3853,0 0-1,0 1 0,1-1 0,-1 1 1,0 0-1,1 0 0,-1 0 1,0 0-1,1 1 0,0 0 1,-1-1-1,1 1 0,0 0 0,0 1 1,-4 3-1,2-1-1,0 0 1,0 0-1,1 1 0,0 0 1,0 0-1,1 0 0,-6 12 1,3 0 24,1-1-1,0 0 1,1 1 0,1 0 0,-2 36 0,4-35-138,1-1-1,0 1 1,2-1 0,0 1-1,9 32 1,-10-46-34,1-1 1,0 1-1,0 0 1,0-1-1,1 1 1,-1-1-1,1 0 0,0 1 1,1-2-1,-1 1 1,1 0-1,-1-1 1,1 1-1,0-1 0,0 0 1,1 0-1,-1-1 1,1 1-1,-1-1 1,1 0-1,0 0 1,0-1-1,-1 1 0,1-1 1,1 0-1,4 0 1,-3 0-34,-1 0-1,0-1 1,0 0 0,1 0 0,-1-1-1,0 1 1,0-1 0,1-1 0,-1 1-1,0-1 1,0 0 0,0-1 0,-1 1-1,1-1 1,5-4 0,-5 3 24,-1-1 0,0 0 0,0 0-1,0 0 1,-1 0 0,0-1 0,0 0 0,0 0 0,-1 0 0,0 0-1,0-1 1,0 1 0,2-11 0,0-4 25,-1-1 0,-1 0 0,-1 0 0,-1 0 0,-1 0 0,-5-41 0,4 54 12,-1 0 1,0 0-1,0 0 1,-1 1-1,0-1 1,-1 1-1,0 0 1,-1 0-1,1 0 1,-12-14-1,12 17-28,0 0 0,0 1-1,-1 0 1,1 0 0,-1 0 0,0 0-1,0 1 1,-1-1 0,1 2-1,-1-1 1,1 0 0,-1 1 0,0 0-1,0 0 1,0 1 0,0 0 0,-7-1-1,8 2-119,-1-1-1,0 1 1,1 1-1,-1-1 1,0 1-1,-8 2 1,12-2-65,0 0 1,-1 0 0,1 0 0,0 0-1,0 1 1,1-1 0,-1 1-1,0-1 1,0 1 0,1 0-1,-1 0 1,1 0 0,-1 0-1,1 0 1,0 0 0,0 0 0,0 0-1,-1 2 1,-2 12-4108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22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9332,'0'0'3682,"85"2"-3218,-54-2-400,-3 0-64,-6-2-144,-8-1-704,-5 1-1329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9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34 358 2385,'0'0'6403,"0"-132"-5314,0 89-241,0-2-224,0 1-112,0 4-335,0 12 63,0 10-144,0 11-64,-8 7-1041,0 17-2448,-9 19-609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9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8228,'0'0'1897,"17"2"-1348,16 2-366,1-2-1,0-1 1,0-2-1,45-6 1,-54 1-181,-13 2 6,1 1 0,0 1 0,19-1 0,-31 28 30,-2 3 306,-2 1 1,0-1 0,-2 0 0,-11 38-1,-45 108 405,51-148-551,4-11-122,3-8-64,0-1-1,1 0 1,0 1 0,0 0 0,0-1 0,1 1 0,0 8 0,1-14-215,9-4-1694,1-4 1057,1 0 0,-2-1-1,1 0 1,9-11-1,17-18-4396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9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0 3922,'0'0'7387,"-13"14"-7192,-39 43 40,50-55-225,1-1 0,-1 1 1,1 0-1,-1 0 0,1-1 1,0 1-1,0 0 0,0 0 0,0 1 1,0-1-1,0 0 0,1 0 1,-1 0-1,1 0 0,-1 1 0,1-1 1,0 0-1,0 1 0,0-1 1,0 0-1,0 0 0,1 1 1,-1-1-1,1 0 0,-1 0 0,1 0 1,0 1-1,0-1 0,0 0 1,0 0-1,0 0 0,0 0 1,1-1-1,-1 1 0,1 0 0,-1 0 1,1-1-1,0 1 0,-1-1 1,1 0-1,0 1 0,3 1 1,51 15 119,-46-16-115,0 1-1,0 0 1,0 1-1,0 0 1,-1 0 0,1 1-1,-1 0 1,0 1-1,-1-1 1,15 14-1,-22-18-6,0 0-1,0 0 1,0 1-1,0-1 0,0 0 1,0 0-1,0 1 0,0-1 1,-1 1-1,1-1 1,-1 0-1,1 1 0,-1-1 1,1 1-1,-1 0 0,0-1 1,0 1-1,0-1 1,1 1-1,-2-1 0,1 1 1,0-1-1,0 1 0,-1 2 1,0-2 22,-1 1 0,1-1 0,-1 0 0,1 0 0,-1 0 0,0-1 1,0 1-1,0 0 0,0-1 0,0 1 0,0-1 0,0 0 0,-5 2 0,-7 3 56,0-1-1,-1 0 1,-27 4-1,39-9-118,-22 4-484,0 0-1,0-2 1,-36-2-1,60 0 371,0 0 0,0 0 0,0 0 0,0-1 0,0 1 1,0 0-1,0 0 0,0-1 0,0 1 0,0-1 0,0 1 0,0-1 0,1 1 0,-1-1 0,0 0 0,0 1 0,0-1 0,1 0 0,-1 0 0,0 1 0,1-1 1,-1 0-1,1 0 0,-1 0 0,1 0 0,-1 0 0,1 0 0,0 0 0,-1 0 0,1 0 0,0 0 0,0 0 0,0 0 0,0 0 0,0 0 0,0 0 0,0 0 1,0-2-1,-1-28-4944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9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4418,'0'0'9412,"84"0"-8739,-58 0-465,5 0-160,0 0-48,0 0-272,0-5-1617,-3 3-1761,-6-1-5154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9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12454,'0'0'2881,"0"65"-2497,-5-14-128,2 0-144,0-6-112,3 1 0,0-8-32,0-8-144,0-9-608,9-11-641,10-8-768,4-2-1248,5-2-2386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9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16 7267,'0'0'5662,"-3"13"-5180,-4 27-103,1 0 0,0 64 0,5-97-386,1-1 0,1 1 1,-1 0-1,1 0 0,0 0 0,0-1 1,5 13-1,-4-16 5,-1-1 1,0 0-1,1 0 1,0 0-1,0 0 1,-1 0-1,1 0 1,1 0-1,-1 0 1,0-1-1,0 1 1,0-1-1,1 0 0,-1 0 1,1 0-1,-1 0 1,1 0-1,-1 0 1,1-1-1,0 1 1,-1-1-1,1 0 1,2 1-1,3-1 3,0 1-1,-1-1 0,1 0 1,0-1-1,-1 0 1,1 0-1,-1 0 0,1-1 1,-1-1-1,0 1 1,1-1-1,-1 0 0,9-6 1,-12 6-18,1 0 1,-1-1-1,0 1 1,0-1-1,0 0 1,-1-1-1,1 1 0,-1 0 1,0-1-1,0 0 1,0 0-1,-1 0 1,0 0-1,0 0 1,0 0-1,-1-1 0,1 1 1,-1-1-1,0-7 1,0 6 11,0-1 0,-1 1 1,0-1-1,0 1 0,-1-1 0,0 1 1,0-1-1,-1 1 0,-3-10 0,3 13-15,-1-1 0,1 1 0,-1 0 0,0 0 0,0 0 0,-1 0-1,1 1 1,-1-1 0,1 1 0,-1 0 0,0 0 0,-1 0 0,1 0-1,-8-3 1,-1 1-247,1 1 0,-1 0 0,-14-2 0,7 1-2354,53 3 414,-11 2 612,-1-2-1,31-6 1,1-2-993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9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7 592,'0'0'10856,"-3"-2"-9784,3 2-1040,-1-1 0,1 1 0,-1-1 0,0 1 0,1 0 0,-1-1-1,0 1 1,1 0 0,-1-1 0,0 1 0,1 0 0,-1 0 0,0 0-1,0 0 1,1 0 0,-1 0 0,0 0 0,0 0 0,1 0 0,-1 0-1,0 0 1,0 0 0,1 0 0,-1 1 0,0-1 0,0 0 0,0 1-1,-21 18 560,15-10-402,1 0 0,0 0 0,-8 19 0,8-10-118,0 0 1,2 0 0,0 1 0,1-1-1,1 1 1,1 0 0,1 24-1,0-39-74,0 0-1,1 0 0,0 0 0,-1 0 1,2 0-1,-1 0 0,0-1 0,1 1 1,-1 0-1,1-1 0,0 1 0,1-1 1,-1 0-1,0 0 0,1 0 0,0 0 1,-1 0-1,1 0 0,1-1 1,-1 1-1,0-1 0,0 0 0,1 0 1,-1 0-1,1 0 0,0-1 0,0 0 1,-1 1-1,6 0 0,3 1-52,0-1-1,0 0 0,1 0 1,-1-1-1,0-1 1,1 0-1,-1-1 0,19-3 1,-27 3 48,0 0 1,0 0-1,0-1 0,0 0 1,0 1-1,-1-1 1,1 0-1,0-1 0,-1 1 1,0-1-1,1 0 1,-1 0-1,0 0 0,-1 0 1,1 0-1,0 0 1,-1-1-1,0 1 0,0-1 1,0 0-1,0 0 1,0 0-1,-1 0 0,2-8 1,1-7 22,-1 1 0,-1-1 0,0 0 0,-2-22 0,0 31-10,-1 5 0,1 0-1,0 0 0,-1 0 0,0 0 1,0 0-1,-1 0 0,1 1 1,-1-1-1,0 0 0,0 1 0,-1-1 1,0 1-1,1 0 0,-1 0 0,0 0 1,-1 0-1,1 1 0,-1-1 0,0 1 1,0 0-1,0 0 0,0 0 1,0 0-1,-7-2 0,1 0-14,0 1-1,0 1 1,0-1-1,-1 2 1,1 0-1,-1 0 1,0 1 0,0 0-1,1 0 1,-18 3-1,27-2-53,-1 0 0,1 0 0,0 0 0,0 1 0,-1-1 0,1 0 0,0 1 0,0-1 0,0 1 0,-1-1 0,1 1 0,0 0 0,0 0 0,0-1 0,0 1 0,0 0 0,0 0 0,1 0 0,-1 0 0,0 0 0,0 0 0,1 0 0,-1 0 0,0 0 0,1 1 0,-1-1 0,1 0 0,0 0 0,-1 0-1,1 1 1,0-1 0,0 0 0,0 0 0,0 1 0,0-1 0,0 0 0,0 1 0,0-1 0,0 0 0,1 3 0,-1-4-94,0 1 0,0-1-1,0 1 1,0 0 0,1-1 0,-1 1-1,0-1 1,0 1 0,0-1 0,1 1-1,-1 0 1,0-1 0,1 1 0,-1-1-1,0 1 1,1-1 0,-1 1-1,0-1 1,1 0 0,-1 1 0,1-1-1,-1 0 1,1 1 0,1 0 0,31 9-7086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9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77 2193,'0'0'3522,"0"-4"-2753,1 1 0,-1-1 1,0 0-1,-1 0 0,1 0 1,-1 0-1,0-3 0,-3 6-733,1 0-1,-1 1 0,1-1 1,-1 1-1,1 0 1,-1 0-1,0 0 0,1 1 1,-1-1-1,1 1 0,-1 0 1,1 0-1,0 0 0,-1 0 1,1 0-1,0 1 0,0 0 1,0 0-1,0-1 0,0 2 1,0-1-1,0 0 0,1 1 1,-5 4-1,0 0 42,1 2 1,-1-1-1,1 0 0,0 1 1,1 0-1,0 1 0,-4 11 0,8-20-75,1 0-1,-1 0 1,0 0-1,1 0 1,0-1-1,-1 1 0,1 0 1,0 0-1,-1 0 1,1 0-1,0 1 1,0-1-1,0 0 0,0 0 1,0 0-1,0 0 1,0 0-1,0 0 0,0 0 1,1 0-1,-1 0 1,0 0-1,1 0 1,-1 0-1,0 0 0,1 0 1,0 0-1,-1-1 1,1 1-1,-1 0 1,1 0-1,0 0 0,1 0 1,1 0 1,0 0 1,0 0 0,0 0 0,0-1-1,0 0 1,0 1 0,1-1-1,5-1 1,2 1 48,-7 0-73,1-1 1,-1 1 0,0-1-1,0 0 1,0 0 0,1 0-1,-1 0 1,0-1-1,0 1 1,-1-1 0,1 0-1,0-1 1,-1 1-1,1 0 1,-1-1 0,0 0-1,1 0 1,-1 0 0,-1 0-1,1-1 1,0 1-1,-1-1 1,0 1 0,2-5-1,-1 1 28,0 0-1,0 0 0,-1 0 0,0 0 1,0 0-1,-1 0 0,0-1 1,0 1-1,-1-1 0,0 1 0,0 0 1,-1-1-1,-2-10 0,2 17 39,1-1 0,-1 1 0,0 0 0,0 0 0,0-1 0,0 1 0,0 0 1,0 0-1,0 0 0,-1 0 0,1 0 0,0 1 0,-1-1 0,1 0 0,0 0 0,-1 1 0,1-1 0,-1 1 0,1 0 0,-1-1 0,1 1 0,-1 0 0,1 0 0,-1 0 0,1 0 0,-1 0 0,1 0 0,-1 0 0,-2 1 0,0-1-19,0 1-1,0-1 1,1 1 0,-1 0 0,0 0-1,1 0 1,-1 0 0,0 1 0,1-1-1,0 1 1,-4 2 0,3 0-28,2 0 1,-1-1 0,0 1-1,1 0 1,0 0 0,0 0-1,0 1 1,0-1 0,1 1-1,-1-1 1,1 1 0,0-1-1,1 1 1,-1-1 0,1 1-1,0 0 1,0-1 0,0 1-1,2 6 1,-1-10-4,-1 0 1,1-1-1,0 1 1,-1 0-1,1-1 0,0 1 1,0-1-1,0 1 0,-1-1 1,1 1-1,0-1 1,0 1-1,0-1 0,0 0 1,0 0-1,0 1 0,0-1 1,0 0-1,-1 0 0,1 0 1,0 0-1,0 0 1,1 0-1,33-1-52,-24 1-7,-8 0 34,1 0 0,-1 0 0,0-1 0,0 1 0,0-1 0,0 1 0,0-1 0,0 0 0,0 0 0,0-1 0,0 1 0,0 0 0,-1-1 0,1 0-1,-1 0 1,1 0 0,-1 0 0,1 0 0,-1 0 0,0 0 0,0-1 0,0 1 0,0-1 0,-1 0 0,1 1 0,-1-1 0,1 0 0,-1 0 0,0 0 0,0 0 0,-1 0 0,1 0 0,0 0 0,-1-6 0,0 8 40,1 0 0,-1 0 0,0-1-1,0 1 1,-1 0 0,1 0 0,0-1 0,0 1 0,-1 0 0,1 0 0,0 0 0,-1 0 0,1-1 0,-1 1-1,0 0 1,1 0 0,-1 0 0,0 0 0,1 0 0,-1 0 0,0 0 0,0 1 0,0-1 0,0 0 0,0 0-1,0 1 1,-2-2 0,-1 1 59,0 0-1,0 0 1,0 1 0,0-1-1,1 1 1,-1 0-1,-5 1 1,-3-1 36,10 0-96,0 0-1,-1 1 1,1-1-1,0 1 1,0-1 0,0 1-1,0 0 1,0 0-1,0 0 1,0 0 0,0 0-1,0 0 1,1 0 0,-1 1-1,0-1 1,1 1-1,-1-1 1,1 1 0,-1 0-1,1-1 1,0 1-1,0 0 1,0 0 0,0 0-1,0 0 1,0 0-1,-1 3 1,1 1-16,-1 0 1,0 0-1,1 0 1,0 0-1,1 0 0,-1 0 1,1 0-1,2 11 0,-2-16 0,1 0 0,0 0 0,0 0 0,0 0-1,-1 0 1,1 0 0,0 0 0,1 0 0,-1 0-1,0-1 1,0 1 0,0 0 0,0-1 0,1 1-1,-1-1 1,0 1 0,0-1 0,1 0 0,-1 1 0,0-1-1,1 0 1,-1 0 0,0 0 0,1 0 0,1 0-1,38-2-304,-40 1 315,0 0-1,0 0 1,0 1-1,-1-1 1,1-1-1,0 1 1,0 0-1,-1 0 1,1 0-1,-1 0 1,1 0-1,-1-1 1,1 1-1,-1 0 1,0 0-1,1-1 1,-1 1-1,0 0 1,0 0-1,0-1 1,0 1-1,0 0 1,-1-3-1,1 2 0,0 1 0,1-1 1,-1 1-1,-1-1 0,1 1 0,0-1 0,0 1 0,0-1 0,-1 1 0,1-1 0,-1 1 0,1-1 0,-1 1 0,0 0 0,0-1 1,1 1-1,-1 0 0,0 0 0,-1-2 0,-6 3-24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9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1 224,'0'0'0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9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1 144,'0'0'11464,"0"7"-11179,0 14-218,-1-14 6,1 0 1,0 1 0,0-1 0,1 0 0,0 0 0,3 12 0,-3-17-240,0 0 1,0 0-1,0 0 1,0 0 0,0 0-1,1-1 1,-1 1 0,1 0-1,-1 0 1,1-1 0,0 1-1,0-1 1,0 0-1,0 0 1,0 1 0,0-1-1,0 0 1,0-1 0,0 1-1,0 0 1,0 0 0,1-1-1,-1 0 1,0 1-1,5-1 1,20 1-5339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2:27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4738,'0'0'3506,"25"0"-6372,-13 0-863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23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5202,'37'134'4915,"-26"-134"-3475,12 0-463,-1-2-401,-2-3-160,-1 2-176,-5 3-240,1 0 0,-7 0-224,0 0-608,1 0-721,-1 0-1024,4 0-3330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9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5651,'0'0'4386,"-14"18"-3698,14 0-560,0-3-32,0 3-96,0-6-48,0 1-928,0-8-1169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1024,'2'4'12289,"1"8"-11582,-4 10-758,2 36 607,-1-55-782,0-1 0,0 1-1,1-1 1,-1 1 0,1-1 0,0 0-1,0 1 1,0-1 0,0 0 0,0 1-1,0-1 1,1 0 0,-1 0-1,1 0 1,-1 0 0,1 0 0,0-1-1,3 4 1,3-2-3378,1-3-2794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9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91 5090,'0'0'1943,"16"-26"2753,-28 25-3397,11 1-1312,-1 0 0,1 0 0,0 0 0,0 0-1,-1 0 1,1 1 0,0-1 0,0 0 0,0 1 0,-1-1 0,1 1 0,0-1 0,0 1 0,0 0 0,0 0-1,0-1 1,0 1 0,-1 1 0,0 1 26,1 1 0,0-1-1,0 0 1,0 1 0,0-1-1,0 1 1,1-1 0,-1 1-1,1-1 1,0 1 0,0 3-1,2-6-11,-1-1-1,1 1 0,-1-1 0,1 1 1,0-1-1,-1 1 0,1-1 0,0 0 1,-1 0-1,1 0 0,0 0 0,-1 0 1,3-1-1,0 1 7,1 0-6,0 0 0,0 0-1,0-1 1,0 0 0,0 0 0,0 0 0,0 0 0,0-1-1,0 0 1,8-5 0,-11 6 2,0-1 1,1 0-1,-1 0 1,0 0-1,0 0 1,0 0-1,-1 0 0,1 0 1,-1-1-1,1 1 1,-1-1-1,0 1 1,1-1-1,-1 0 1,-1 1-1,1-1 0,0 0 1,-1 0-1,1 1 1,-1-1-1,0 0 1,0-3-1,0 5 15,0 0 1,1-1-1,-1 1 0,0 0 1,0 0-1,-1-1 1,1 1-1,0 0 0,0-1 1,-1 1-1,1 0 0,0 0 1,-1 0-1,1-1 0,-1 1 1,0 0-1,1 0 1,-1 0-1,0 0 0,0 0 1,0 0-1,0 0 0,-1-1 1,-1 1 68,0 0 1,1 1-1,-1-1 1,0 1-1,0-1 1,0 1-1,0 0 1,-6 1-1,-1-1-5,-4 0 29,8-1-64,0 1 1,0 0 0,0 1 0,0-1 0,-8 3 0,12-2-41,0 0 0,0 0 1,0 0-1,-1 0 0,1 1 0,0-1 0,0 0 0,1 1 1,-1 0-1,0-1 0,1 1 0,-1 0 0,1 0 1,-1 0-1,1 0 0,-2 4 0,-1 2-9,1 1 0,0-1 0,1 1 0,0-1 0,0 1 0,1 0 0,0 0 0,1 0-1,1 13 1,-1-17-17,0-4 6,1 0 0,0 0-1,-1 0 1,1 0 0,0 0 0,0 0 0,0 0-1,0 0 1,0-1 0,0 1 0,0 0 0,0 0-1,0-1 1,0 1 0,1-1 0,-1 1 0,0-1-1,0 1 1,0-1 0,1 0 0,-1 0-1,0 0 1,1 1 0,-1-1 0,0 0 0,0-1-1,1 1 1,0 0 0,42-3-199,-40 1 210,0 0-1,0 0 1,0 0-1,-1-1 0,1 1 1,-1-1-1,1 0 1,-1 0-1,0 0 1,0 0-1,0-1 1,0 1-1,-1-1 0,1 0 1,-1 0-1,0 0 1,3-8-1,-2 3 59,1-1 0,-2 0-1,1 0 1,-1 0 0,-1 0 0,1-17-1,-3 25-18,1 1-1,-1 0 1,0 0 0,1 1-1,-1-1 1,0 0-1,0 0 1,0 0-1,1 0 1,-1 1 0,0-1-1,0 0 1,0 1-1,0-1 1,0 1-1,0-1 1,-1 1-1,1-1 1,0 1 0,0 0-1,0 0 1,0-1-1,0 1 1,-1 0-1,1 0 1,0 0 0,0 0-1,-3 1 1,-35 1 252,37-1-288,0 0 0,1-1 0,-1 1 0,1 0 0,-1 0 0,1 0 0,-1 0 1,1 0-1,0 0 0,-1 0 0,1 1 0,0-1 0,0 1 0,0-1 0,0 0 0,0 1 0,0 0 0,0-1 0,1 1 0,-1-1 0,0 1 0,1 0 0,0 0 0,-1 2 0,-3 46-58,4-43 38,1-6 7,-1 0 0,0 0 0,0 0 0,1 0 0,-1 0 0,1-1 0,-1 1 0,1 0 0,-1 0 0,1-1 0,-1 1 1,1 0-1,0-1 0,-1 1 0,1 0 0,0-1 0,0 1 0,0-1 0,-1 1 0,1-1 0,0 0 0,0 1 0,0-1 1,0 0-1,0 1 0,0-1 0,-1 0 0,1 0 0,0 0 0,0 0 0,0 0 0,1 0 0,41 0-279,-28-1 173,-14 1 109,0 0 0,1 0 0,-1 0 0,1-1 0,-1 1 0,1 0 0,-1-1 1,1 1-1,-1-1 0,0 1 0,1-1 0,-1 0 0,0 0 0,0 0 1,0 1-1,1-1 0,-1 0 0,0 0 0,0 0 0,0-1 0,0 1 0,-1 0 1,1 0-1,0-1 0,0 1 0,0-2 0,1-1 34,-1 0 0,0-1 0,0 1 0,0 0 0,0-1 0,-1 1 0,0-7 0,0 10-12,0 0 1,-1 0-1,1 1 0,-1-1 1,1 0-1,-1 1 1,1-1-1,-1 1 1,0-1-1,1 1 1,-1-1-1,0 1 1,1-1-1,-1 1 1,0-1-1,0 1 1,1 0-1,-1-1 1,0 1-1,0 0 1,0 0-1,1 0 1,-1 0-1,0 0 1,0 0-1,0 0 1,1 0-1,-3 0 0,-33 0 170,26 0-108,6 0-224,-12 0 473,16 0-364,-1 0-1,1 0 0,0 0 1,0 0-1,-1 0 0,1 0 1,0 0-1,0 0 0,0 0 1,-1 0-1,1 0 1,0 0-1,0 1 0,0-1 1,-1 0-1,1 0 0,0 0 1,0 0-1,0 0 0,0 0 1,-1 1-1,1-1 0,0 0 1,0 0-1,0 0 0,0 0 1,0 1-1,0-1 0,-1 0 1,1 0-1,0 0 1,0 1-1,0-1 0,0 0 1,0 0-1,0 0 0,0 1 1,0-1-1,0 0 0,0 0 1,0 0-1,0 1 0,0-1 1,0 0-1,0 0 0,0 1 1,0-1-1,0 0 0,0 0 1,0 0-1,1 0 1,-1 1-1,0-1 0,5 2-3184,9-1-2642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9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1265,'0'0'1232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9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25 1024,'-59'36'12006,"38"-36"-9949,20 0-2051,-1 0 0,0 0 0,0 0 0,1 0 0,-1 0 0,0 0 0,1 1 0,-1-1 0,0 1 0,1-1 0,-1 1 0,0-1 0,1 1 0,-1 0 0,1 0 0,-1 0 0,1 0 0,0 0 0,-1 0 0,1 1 0,0-1 0,0 0 0,0 1 0,0-1 0,0 0 0,0 1 0,0 0 0,0-1 0,0 1 0,1-1 0,-1 1 0,1 0 0,-1-1 0,1 1 0,0 0 0,0 0 0,0-1 0,0 1 0,0 3 0,0-5-10,0 1 0,0-1 0,1 1 0,-1-1 0,0 1 0,0-1 0,1 1 0,-1-1 0,0 0-1,1 1 1,-1-1 0,0 0 0,1 1 0,-1-1 0,0 0 0,1 1 0,-1-1 0,1 0 0,-1 0 0,1 1 0,-1-1 0,1 0 0,-1 0 0,1 0 0,-1 0 0,1 0-1,-1 0 1,1 0 0,-1 0 0,1 0 0,0 0 0,22 0-79,-16 0 3,-1 0-38,0 0 1,0 0 0,0-1 0,0 0-1,0 0 1,0-1 0,6-1 0,-10 2 105,-1 0 0,1 1 0,-1-1 0,1 0 0,-1 0 0,0 0 0,1 0 0,-1 0 0,0 0 0,0 0 0,0-1 0,0 1 0,0 0 0,0-1 0,0 1 0,0-1 0,-1 1 0,1-1 0,0 1 1,-1-1-1,0 1 0,1-1 0,-1 1 0,0-1 0,1 0 0,-1 1 0,0-1 0,0 0 0,-1 1 0,1-1 0,-1-2 0,1 3 34,-1-1 0,0 1 0,0 0 0,0-1 0,0 1 0,0 0 0,0 0 0,0 0 0,0 0 0,0 0 0,-1 0 0,1 0 0,0 0 0,-1 0 0,1 1 0,-1-1 0,1 0 1,-1 1-1,1-1 0,-1 1 0,-1-1 0,-36-6 568,34 7-540,0-1 1,0 1-1,0 0 1,0 1-1,0-1 0,0 1 1,0 0-1,0 0 1,0 0-1,0 1 0,0 0 1,1 0-1,-6 3 0,7-3-48,1 0-1,-1 1 0,1-1 1,0 1-1,0-1 0,0 1 0,0 0 1,0 0-1,0 0 0,1 0 1,0 0-1,-1 0 0,1 0 0,0 0 1,1 1-1,-1-1 0,0 0 1,1 1-1,0-1 0,0 0 0,0 5 1,0-7-16,1 0 1,-1 0-1,0 0 1,1 0 0,-1 0-1,1 0 1,-1 0-1,1 0 1,-1 0-1,1 0 1,0 0-1,0 0 1,-1 0 0,1-1-1,0 1 1,0 0-1,0 0 1,0-1-1,0 1 1,0-1 0,0 1-1,0-1 1,0 1-1,0-1 1,0 1-1,0-1 1,0 0-1,0 0 1,1 0 0,-1 1-1,2-1 1,45 1-458,-37-2 230,-7 2 133,1-1 0,-1-1 1,0 1-1,0-1 0,0 1 0,1-1 1,-1 0-1,0-1 0,0 1 0,0-1 1,7-4-1,-9 5 93,-1-1 0,1 0 0,0 1 0,0-1 0,-1 0 1,1-1-1,-1 1 0,1 0 0,-1 0 0,0 0 0,0-1 0,0 1 0,0-1 0,0 1 0,-1-1 0,1 1 1,-1-1-1,0 1 0,0-1 0,0-5 0,1 6 76,-1-1 0,0 0 0,0 1 0,0-1-1,-1 0 1,1 1 0,-1-1 0,1 0 0,-1 1 0,0-1 0,0 1 0,0-1 0,0 1 0,-1-1 0,1 1 0,-1 0 0,1 0 0,-1-1-1,0 1 1,0 0 0,0 1 0,0-1 0,0 0 0,0 0 0,0 1 0,-1 0 0,1-1 0,0 1 0,-1 0 0,0 0 0,1 0 0,-1 0 0,1 1-1,-1-1 1,0 1 0,-2-1 0,-4 0 42,-1 0-1,1 1 1,0 0-1,0 0 0,-1 1 1,1 0-1,-9 2 1,15-2-101,1-1 0,0 1 0,-1 0 0,1 0 0,0 0 1,0 1-1,0-1 0,0 0 0,0 1 0,0-1 0,0 1 0,0 0 0,1 0 1,-1 0-1,0 0 0,1 0 0,0 0 0,-1 0 0,1 0 0,0 0 1,0 1-1,0-1 0,1 0 0,-1 1 0,1-1 0,-1 0 0,1 1 1,0-1-1,-1 1 0,2 3 0,-1-4-13,0 0-1,0-1 1,0 1 0,1 0 0,-1 0-1,1-1 1,0 1 0,-1 0-1,1 0 1,0-1 0,0 1-1,0-1 1,0 1 0,0-1 0,0 1-1,1-1 1,-1 0 0,0 0-1,1 1 1,-1-1 0,1 0 0,-1 0-1,1 0 1,0-1 0,-1 1-1,1 0 1,0 0 0,-1-1 0,1 1-1,0-1 1,0 0 0,0 0-1,2 1 1,9 0-198,0 0 0,0-1 0,22-2 0,-28 1 95,-8 1 128,0 0 0,0 0 0,0 0-1,0-1 1,0 1 0,0 0 0,0 0 0,0-1 0,0 1-1,0-1 1,0 1 0,0-1 0,0 1 0,1-1 0,-1 0-1,0 1 1,0-1 0,1 0 0,-1 0 0,0 1 0,1-1-1,-1 0 1,1 0 0,-1 0 0,1 0 0,-1 0 0,1 0-1,-1 0 1,1 0 0,0 0 0,0 0 0,0 0 0,0 0-1,-1 0 1,1 0 0,0 0 0,1 0 0,-1 0 0,0 0-1,0 0 1,0 0 0,1 0 0,-1 0 0,0 0 0,1 0-1,-1 0 1,1 0 0,-1 1 0,1-1 0,-1 0 0,1 0-1,0 0 1,-1 1 0,1-1 0,0 0 0,0 1 0,0-1-1,0 0 1,-1 1 0,1-1 0,0 1 0,0-1 0,0 1-1,0 0 1,0-1 0,0 1 0,0 0 0,0 0 0,2 0-1,-6-1 38,0 1-1,1-1 0,-1 1 1,0 0-1,0 0 0,0 1 0,1-1 1,-1 0-1,-4 2 0,6-1-53,0-1 0,0 1 0,0 0 0,1 0 0,-1 0 0,0 0 0,1 0 0,-1 0 0,0-1 0,1 1 0,0 1 0,-1-1 0,1 0 0,-1 0-1,1 0 1,0 0 0,0 0 0,0 0 0,0 0 0,0 0 0,0 0 0,0 1 0,0 1 0,0-2-6,0 1 0,0-1 0,0 0-1,0 1 1,0-1 0,0 1 0,0-1 0,0 0 0,1 1 0,-1-1 0,0 0 0,1 1-1,0-1 1,-1 0 0,1 1 0,0-1 0,-1 0 0,1 0 0,0 0 0,0 0-1,0 0 1,0 0 0,0 0 0,2 1 0,0-1-36,0 0 1,0 0-1,0-1 0,0 1 1,0-1-1,0 0 0,1 1 1,5-2-1,5 1 3,-13 0 36,0 0 0,0 0 0,0 0 0,0 0 0,0 0 0,0 0 0,1 0 1,-1 0-1,0-1 0,0 1 0,0 0 0,0-1 0,0 1 0,0-1 0,0 1 0,0-1 0,0 1 1,0-1-1,0 0 0,0 1 0,-1-1 0,1 0 0,1-1 0,-1 0 25,0-1 0,-1 1-1,1-1 1,-1 0 0,0 1 0,1-1-1,-1 1 1,-1-6 0,1 0 68,0 6-98,0 1-1,-1-1 1,1 1-1,-1-1 1,0 1-1,1-1 1,-1 1-1,0-1 1,0 1-1,0 0 1,0 0-1,0-1 1,0 1-1,0 0 1,0 0-1,0 0 1,0 0-1,-1 0 1,1 1-1,0-1 1,-1 0-1,1 0 1,-1 1-1,1-1 1,-1 1-1,-1-1 1,-3-1-514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9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36 115 1873,'0'0'3425,"2"-3"-2120,1-10 1008,-12 14 1526,-7 12-899,8-1-4082,7-10 1151,0 0 0,0-1 0,0 1 0,1 0 0,-1 0 0,0 0 0,1 0 1,-1 1-1,1-1 0,0 0 0,0 0 0,0 0 0,0 0 0,0 3 0,1-4-16,0-1 0,-1 1 0,1 0-1,0 0 1,0 0 0,0-1 0,0 1 0,0 0 0,0-1 0,-1 1 0,1-1 0,1 1 0,-1-1 0,0 0 0,0 1 0,0-1 0,0 0 0,0 0 0,0 1 0,0-1 0,0 0 0,0 0-1,1 0 1,-1-1 0,1 1 0,8 0-177,-1 0 0,1-1-1,-1 0 1,0 0 0,10-4-1,-14 4 90,-1-1 0,0 0-1,0 0 1,0 0 0,0-1 0,0 1-1,0-1 1,0 0 0,-1 0-1,1 0 1,-1-1 0,3-4-1,-5 7 116,0 0 0,0 0 0,0 0 0,0 0 0,0 0 0,-1 0 0,1 0 0,0 0 0,-1 0-1,1-1 1,-1 1 0,0 0 0,1 0 0,-1-1 0,0 1 0,0 0 0,0-1 0,0 1 0,0 0 0,0-1 0,0 1 0,0 0 0,0 0-1,-1-1 1,1 1 0,0 0 0,-1 0 0,1-1 0,-1 1 0,0-1 0,-1 0 79,1 1 0,-1-1 0,0 1 0,0-1 0,1 1 0,-1 0 0,0 0 0,0 0 0,0 0-1,0 0 1,-1 0 0,1 0 0,0 1 0,0-1 0,-4 1 0,-2-2 39,1 1-1,-1 1 0,0-1 1,0 1-1,1 1 0,-11 1 1,16-2-130,0 1 1,0 0-1,0 0 1,1-1-1,-1 1 1,0 1-1,0-1 1,0 0 0,1 0-1,-1 1 1,0-1-1,1 1 1,-1-1-1,1 1 1,0-1 0,0 1-1,-1 0 1,1 0-1,0 0 1,1 0-1,-1 0 1,0 0 0,0 0-1,1 0 1,-1 0-1,1 4 1,-1-3-26,0-1 0,1 1 1,0 0-1,-1-1 0,1 1 0,0 0 1,0 0-1,1-1 0,-1 1 0,1 0 1,-1-1-1,2 5 0,-1-6-31,0 1-1,0-1 1,0 0 0,0 0 0,1 0-1,-1 0 1,0-1 0,0 1-1,0 0 1,1 0 0,-1-1 0,0 1-1,1-1 1,-1 1 0,1-1-1,-1 1 1,1-1 0,-1 0 0,1 0-1,-1 0 1,1 0 0,-1 0-1,3 0 1,-1 0-67,0 0 0,0 0 0,0 0 0,0 0 0,0-1 0,0 1 0,0-1 0,0 0 0,0 0 0,-1 0-1,1 0 1,0-1 0,0 1 0,-1-1 0,4-1 0,-5 0 97,1 1-1,0 0 1,-1 0-1,1-1 1,-1 1-1,0-1 1,0 1-1,0-1 1,0 1-1,0-1 0,0 0 1,-1 0-1,1 1 1,-1-1-1,0 0 1,0 0-1,0-3 1,0 3 18,0-4 124,0-1 0,0 0 0,-1 0 0,0 0 0,0 0 1,-3-9-1,3 15-38,0 0 1,0 0-1,0 0 1,0 1-1,-1-1 1,1 0-1,0 0 1,-1 1-1,1-1 1,-1 1-1,0-1 1,1 1-1,-1 0 1,0 0-1,0 0 1,0 0-1,0 0 1,0 0-1,0 0 1,0 0-1,0 1 1,0-1-1,0 1 1,0 0-1,-1 0 1,1-1-1,0 1 1,-3 1-1,4-1-70,-1 0-1,1 1 0,0-1 1,-1 1-1,1-1 0,-1 1 1,1-1-1,0 1 0,0 0 1,-1 0-1,1 0 0,0 0 1,0 0-1,0 0 0,0 0 1,0 0-1,0 0 0,0 0 0,0 1 1,1-1-1,-1 0 0,0 1 1,1-1-1,-1 0 0,1 1 1,-1-1-1,1 1 0,0-1 1,-1 1-1,1-1 0,0 3 1,-1 9-54,0 0-1,1 22 1,1-21 36,-1-13-9,0 1-1,0-1 1,0 0 0,0 0 0,0 1-1,0-1 1,0 0 0,1 1-1,-1-1 1,0 0 0,1 0 0,-1 0-1,1 1 1,-1-1 0,1 0 0,0 0-1,0 0 1,-1 0 0,3 2-1,-1-2-28,0 0 0,-1-1 0,1 1 0,0 0 0,0-1 0,0 1 0,0-1-1,0 0 1,0 1 0,0-1 0,0 0 0,2 0 0,-3-1 48,0 0 1,0 0-1,0 0 1,-1 1-1,1-1 1,0 0-1,-1 0 1,1 0-1,0 0 0,-1 0 1,0 0-1,1 0 1,-1-1-1,0 1 1,1 0-1,-1 0 1,0 0-1,0 0 1,0 0-1,0-1 0,0 0 1,2-27 34,-2 25-37,-1 3-6,1 0-1,0 0 1,0 0-1,0-1 0,0 1 1,0 0-1,0 0 1,1 0-1,-1 0 0,0 0 1,1-1-1,-1 1 1,0 0-1,1 0 0,0 0 1,-1 0-1,1 0 1,0-1-1,3 1-112,0 1 1,0-1-1,0 1 1,0 0-1,0 0 1,7 2-1,-4-2-19,-7 0 138,0 0 1,1 0-1,-1 0 1,0 0 0,1 0-1,-1 0 1,0 0-1,1-1 1,-1 1 0,0 0-1,0 0 1,1 0-1,-1 0 1,0-1 0,0 1-1,1 0 1,-1 0-1,0 0 1,0-1 0,1 1-1,-1 0 1,0-1-1,0 1 1,0 0 0,0 0-1,1-1 1,-1 1 0,0 0-1,0-1 1,0 1-1,0 0 1,0-1 0,0 1-1,0 0 1,0-1-1,0 1 1,0 0 0,0-1-1,0 1 1,0 0-1,0-1 1,0 1 0,0 0-1,0-1 1,-1 1-1,1 0 1,0 0 0,0-1-1,0 1 1,-1 0-1,1 0 1,0-1 0,0 1-1,0 0 1,-1 0 0,1-1-1,0 1 1,0 0-1,-1 0 1,1 0 0,0 0-1,-1-1 1,-3 1-204,-19 0 751,15-1-3934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9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15 115 1601,'0'0'3588,"9"-12"-2510,29-37-163,-37 47-612,0 0 1,0 1-1,1-1 0,-1 0 0,0 0 1,0 0-1,-1 0 0,1 0 1,0 0-1,-1 0 0,1 0 0,-1 0 1,0-1-1,0 1 0,1 0 1,-1 0-1,-1 0 0,1 0 0,0-1 1,-1 1-1,0-3 0,-1 5-249,1 0 0,-1 0 0,0 0-1,1 0 1,-1 0 0,1 0 0,-1 1-1,1-1 1,-1 1 0,0-1 0,1 1 0,-3 0-1,1 2-47,0 0 0,-1 0 0,1 0 1,0 0-1,1 0 0,-1 1 0,1-1 0,-1 1 0,1 0 0,0 0 0,0 0 0,1 0 0,-2 4 0,0 1-5,0 0 0,2 0 0,-1 0 0,1 0 0,0 12 0,1-20-8,0 0-1,0-1 0,0 1 1,0 0-1,0-1 1,0 1-1,1 0 1,-1-1-1,0 1 1,1-1-1,-1 1 1,0 0-1,1-1 1,-1 1-1,1-1 1,-1 1-1,0-1 1,1 1-1,-1-1 1,1 0-1,0 1 1,-1-1-1,1 0 0,-1 1 1,1-1-1,0 0 1,0 1-1,26 2-306,-22-3 217,0-1 0,0 1 0,0-1 0,-1 0 0,1 0 0,0-1 0,-1 0 0,9-3 0,-10 2 45,0 1 0,0 0 0,-1-1 0,1 0 0,-1 0 0,0 1 0,0-1 0,0-1 0,0 1 0,0 0 1,0 0-1,1-7 0,-1 1 238,0 1 1,-1 0 0,0 0 0,-1-15 0,0 22-148,0-1 0,0 1 1,-1-1-1,1 1 0,0-1 0,-1 1 1,1 0-1,-1-1 0,0 1 0,1 0 1,-1-1-1,0 1 0,0 0 1,0 0-1,0 0 0,0 0 0,0 0 1,0 0-1,0 0 0,0 0 0,0 0 1,-1 0-1,1 1 0,0-1 0,-1 0 1,1 1-1,0-1 0,-1 1 0,1 0 1,-1-1-1,1 1 0,-1 0 0,1 0 1,-1 0-1,1 0 0,0 0 1,-1 0-1,-1 1 0,0-1-17,0 0 0,0 0 0,0 1 0,0-1-1,1 1 1,-1 0 0,0-1 0,0 1 0,1 1 0,-1-1 0,1 0 0,-1 1 0,1-1-1,-1 1 1,1 0 0,0 0 0,0 0 0,0 0 0,-3 3 0,3 1-34,0 0 1,1 0-1,-1 0 0,1 0 1,0 0-1,0 1 1,1-1-1,0 0 0,1 10 1,-1 0-41,0-14 30,1-1 1,-1 0-1,0 1 1,1-1 0,-1 0-1,1 1 1,-1-1-1,1 0 1,0 0-1,-1 0 1,1 1 0,0-1-1,0 0 1,0 0-1,0 0 1,0 0-1,0 0 1,0-1 0,0 1-1,0 0 1,1 0-1,-1-1 1,0 1-1,0-1 1,1 1 0,-1-1-1,0 0 1,1 1-1,-1-1 1,0 0-1,1 0 1,-1 0 0,3 0-1,6 1-315,0-1 1,1-1-1,13-1 0,-22 1 304,0 0-1,0 1 1,0-1 0,1 0-1,-1 0 1,0 0 0,0-1-1,-1 1 1,1 0 0,0-1-1,0 1 1,-1-1 0,1 0-1,-1 1 1,1-1 0,-1 0-1,0 0 1,1 0 0,-1 0-1,0 0 1,0 0 0,-1 0-1,1-1 1,0 1 0,-1 0-1,1-5 1,1-7 215,0 0 0,-1 0 0,-1-17 0,0 22 209,0 8-358,-1 0 1,1 0-1,-1 1 1,1-1-1,-1 0 1,1 1 0,-1-1-1,0 1 1,1-1-1,-1 1 1,0-1-1,1 1 1,-1-1-1,0 1 1,0-1-1,1 1 1,-1 0-1,0 0 1,0-1-1,0 1 1,0 0-1,1 0 1,-1 0-1,0 0 1,0 0 0,0 0-1,0 0 1,1 0-1,-1 0 1,0 0-1,0 1 1,0-1-1,-1 1 1,-1-1-7,0 1 0,0-1 0,0 1 1,-1 0-1,1 0 0,0 0 0,0 0 0,-5 3 0,5 0-24,-1 0-1,1 0 0,0 0 1,0 0-1,0 1 0,1-1 1,-3 8-1,4-10-23,0 1 0,0 0 0,0-1 0,0 1 0,0 0 0,1 0 0,-1-1 0,1 1 0,0 0 0,0 0 0,0 0 0,0-1 0,1 1 0,-1 0 0,1 0 0,1 2 0,-2-4-13,1 0 0,0-1 1,-1 1-1,1 0 1,0-1-1,0 1 1,0-1-1,-1 1 0,1-1 1,0 0-1,0 1 1,0-1-1,0 0 1,0 0-1,0 1 0,0-1 1,0 0-1,0 0 1,1 0-1,25-1-381,-18 1 234,-6 0 144,-1 0 0,1 0 0,0 0 0,-1 0 0,1 0 0,0-1 0,-1 1 0,1-1 0,-1 1 0,1-1 0,-1 0 0,1 0 0,-1 0 0,1-1 0,-1 1 0,0 0 0,3-3 0,-3 1 44,-1 0 0,1 0 0,-1 0 0,0 0 0,0 0-1,0 0 1,0 0 0,0 0 0,-1 0 0,1 0 0,-1-1 0,0 1 0,0 0 0,0-4-1,-1 7 30,1-1 0,0 0 0,0 1 0,0-1 0,0 0 0,0 1 0,0-1 0,-1 1 0,1-1-1,0 0 1,-1 1 0,1-1 0,0 1 0,-1-1 0,1 1 0,-1-1 0,1 1 0,-1-1-1,1 1 1,-1-1 0,1 1 0,-1 0 0,1-1 0,-1 1 0,1 0 0,-1-1 0,0 1 0,0 0-1,-25-2 362,22 2-378,0 0 1,0 1-1,0 0 0,0 0 1,0 0-1,1 0 1,-1 0-1,0 1 0,1 0 1,-1 0-1,-3 2 1,5-1-52,0-1 0,0 1 0,0-1 1,0 1-1,1 0 0,-1-1 1,1 1-1,0 0 0,-1 0 0,1 0 1,1 0-1,-1 0 0,0 1 1,1-1-1,0 0 0,-1 0 0,2 6 1,-1-8-90,0-1 1,0 1-1,0-1 1,0 1-1,0 0 1,0-1-1,0 1 1,0-1-1,1 1 1,-1-1-1,0 1 1,0-1-1,1 1 1,-1-1-1,0 1 1,1-1-1,-1 1 1,1-1-1,-1 0 1,1 1-1,-1-1 1,0 0-1,1 1 1,-1-1-1,1 0 1,-1 0-1,1 1 1,0-1-1,-1 0 1,1 0-1,-1 0 1,1 0-1,-1 0 1,1 1-1,-1-1 1,1 0-1,0 0 1,-1-1 0,1 1-1,-1 0 1,1 0-1,0 0 1,-1 0 48,22 0-7318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9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53 3506,'0'0'5904,"-1"-8"-4829,-3-37 950,1 59-1244,0 133-2379,3-143-1595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9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7123,'0'0'4464,"0"3"-2657,0-6 235,0-95-3778,23 99-4513,-10 9 1775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9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0 186 1425,'0'0'8788,"17"-19"-4010,-14 9-4656,0-1 1,0 0 0,-1 0-1,-1 0 1,1-12-1,-2-29-2979,0 34 310,0-1-3293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23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3 140 8004,'0'0'3156,"9"-18"-3042,27-53-140,-34 66 34,0 1 0,1-1 0,-1 1 0,1 0 0,0 0 0,1 0 0,-1 0 1,7-6-1,-2 4 1165,-8 20-47,0 392 184,0-429-15952</inkml:trace>
  <inkml:trace contextRef="#ctx0" brushRef="#br0" timeOffset="1">1 378 3522,'0'0'8564,"14"10"-7940,11-10-176,3 0-128,0 0-144,3 0-80,-5-3-80,-1-7-16,-5-2-208,-4 4-272,-4-2-913,-4-3-1424,-8-4-3858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9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36 48,'0'0'574,"0"-4"-51,0-15-118,0 14-261,-16-1 4779,10 5-7506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9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30 896,'-25'-29'737,"24"29"-469,1 1 1,-1-1-1,1 1 1,-1-1 0,1 1-1,0-1 1,-1 1-1,1-1 1,0 1 0,-1 0-1,1-1 1,0 1-1,0 0 1,0-1-1,0 1 1,-1 0 0,1-1-1,0 1 1,0 0-1,0-1 1,0 1-1,1 0 1,1 6 3871,7-13-3121,-18 7 1795,-7 10-2995,13-5 183,0-1 1,1 1-1,0 0 1,0 0-1,0 0 1,1 0-1,0 1 1,0-1-1,0 0 1,1 0-1,0 1 1,0-1-1,1 0 1,2 12-1,-2-16-8,1-1 0,-1 0 0,1 1 1,-1-1-1,1 0 0,-1 0 0,1 0 0,0 0 0,-1 0 0,1-1 0,0 1 0,0 0 0,0-1 1,-1 0-1,1 1 0,0-1 0,0 0 0,0 0 0,3 0 0,0 1-48,-1-1 0,1 0 0,0 0 0,0 0 0,0-1 0,-1 0 1,7-1-1,-10 1 57,0-1 1,1 1 0,-1 0 0,0-1 0,0 0 0,0 1-1,0-1 1,-1 1 0,1-1 0,0 0 0,-1 0 0,1 1 0,-1-1-1,1 0 1,-1 0 0,0 0 0,0 1 0,0-4 0,0 3 16,1 0 0,-1-1 0,0 1 0,0 0 1,-1 0-1,1 0 0,0 0 0,-1 0 0,1 0 0,-1-1 1,0 1-1,1 0 0,-1 0 0,0 1 0,0-1 1,-2-3-1,-2 2 58,-1 1 0,1-1 0,0 1 1,-1 0-1,0 1 0,1-1 0,-1 1 0,0 0 1,1 1-1,-7-1 0,8 1-62,0-1-1,1 1 1,-1 0-1,0 0 1,0 1 0,1-1-1,-1 1 1,0-1 0,1 1-1,-1 1 1,0-1-1,1 0 1,0 1 0,-1 0-1,1-1 1,-5 5 0,4 1-18,0 0 0,0 1 0,1 0 0,0-1 0,0 1 0,1 0 0,0 1 0,0-1 0,1 0 0,0 1 0,1-1 0,0 0 0,0 1 0,0-1 0,4 16 0,-3-23-9,-1 1 0,1-1 0,-1 0 0,1 1 0,0-1 0,0 0 0,0 0 0,0 0 0,0 0 0,0 0 0,0 0 0,0 0 0,0 0 0,0 0 0,1 0 0,-1-1 0,0 1 0,1 0 0,-1-1 0,0 1 0,1-1 0,-1 1 0,1-1 0,-1 0 0,0 0 0,1 0 0,-1 0 0,1 0 0,-1 0 0,1 0 0,-1 0 0,1 0 0,-1-1 0,3 0 0,0 0-30,0 0 0,1 0 0,-1 0 0,0-1 0,0 1 0,0-1 0,0 0 0,0 0 1,-1-1-1,5-3 0,1-4-19,0 0 1,-1-1-1,0 0 1,-1 0-1,10-20 1,-15 26 67,1-1 0,-1 0 0,0 0 0,0 0 0,-1 0-1,1 0 1,-2 0 0,1 0 0,-1 0 0,1-1 0,-2 1 0,1 0 0,-1 0 0,-2-10 0,3 15 4,-1 1-1,1-1 1,-1 0 0,1 1-1,-1-1 1,0 1-1,1-1 1,-1 1 0,0-1-1,0 1 1,1-1-1,-1 1 1,0 0 0,0-1-1,1 1 1,-1 0 0,0 0-1,0-1 1,0 1-1,0 0 1,0 0 0,1 0-1,-2 0 1,-27 1 268,18-1-151,8 0-123,-1 1-1,1-1 0,0 1 0,0 0 0,0 0 0,0 0 0,0 0 0,1 0 0,-1 1 0,0-1 1,0 1-1,1 0 0,-1 0 0,1 0 0,0 0 0,-1 0 0,1 1 0,0-1 0,0 0 1,1 1-1,-1 0 0,0-1 0,1 1 0,0 0 0,-2 3 0,1 0-8,-1 1-1,1-1 1,1 1-1,-1-1 1,1 1-1,0-1 1,0 1-1,1 0 1,0-1-1,0 1 1,2 9-1,-1-15-6,-1 0 0,1 0 0,0 1 0,0-1 0,0 0 0,0 0 0,0 0 1,0 0-1,0 0 0,0 0 0,0 0 0,0 0 0,0 0 0,1 0 0,-1-1 0,0 1 0,0-1 0,1 1 0,-1-1 0,1 1 0,-1-1 0,0 0 0,1 1 0,-1-1 0,4 0 0,46 1-401,-37-2 139,-12 1 234,0 0-1,1 0 1,-1 0-1,0-1 1,1 1-1,-1-1 1,0 0-1,0 0 1,0 1-1,1-1 0,-1-1 1,0 1-1,0 0 1,0 0-1,-1-1 1,1 1-1,0-1 1,0 0-1,-1 1 1,1-1-1,-1 0 1,0 0-1,1 0 0,-1 0 1,0 0-1,0 0 1,0 0-1,0-3 1,1-1 87,-1 0 0,1 0 0,-2 1 0,1-1 0,0 0 0,-1 0 0,0 0 0,-1 0 0,1 0-1,-3-10 1,2 14-9,0-1-1,0 1 1,0-1-1,0 1 1,0 0-1,-1-1 1,1 1-1,-1 0 1,1 0-1,-1 0 1,0 0-1,0 0 1,0 0-1,0 1 1,0-1-1,0 1 1,0-1-1,-1 1 0,1 0 1,0 0-1,-1 0 1,1 0-1,-1 0 1,-2 0-1,-7-1 141,1 0 1,-1 0-1,0 2 0,-12 0 0,20 0-131,2 0-45,1 0-1,-1 0 1,0 0-1,0 0 1,0 0 0,1 1-1,-1-1 1,0 1-1,1 0 1,-1-1-1,0 1 1,1 0-1,-1 0 1,1 0-1,-1 0 1,1 0-1,-1 0 1,1 0-1,0 1 1,0-1-1,-1 0 1,1 1-1,0-1 1,0 1 0,0-1-1,1 1 1,-1 0-1,0-1 1,1 1-1,-1 2 1,-1 5-8,0 0 1,1 0 0,0 1 0,1 16-1,0-15-11,1-9 10,-1 0 1,0 0-1,1-1 1,0 1-1,-1 0 1,1 0-1,0-1 1,0 1-1,0 0 1,0-1-1,0 1 1,0-1-1,0 1 1,1-1-1,-1 0 1,0 1-1,1-1 1,-1 0-1,1 0 1,0 0-1,-1 0 1,1 0-1,0 0 1,-1-1-1,1 1 1,0 0-1,0-1 1,0 0-1,0 1 1,3-1-1,10 2-118,-1 0-1,30-1 0,-36-1-14,-5 0 120,-1 0-1,1-1 0,0 1 0,-1-1 0,1 0 0,-1 0 0,0 0 1,1 0-1,-1 0 0,0 0 0,1-1 0,-1 1 0,0-1 0,0 1 1,0-1-1,0 0 0,0 0 0,-1 0 0,1 0 0,-1 0 0,1 0 1,-1-1-1,0 1 0,1 0 0,-1-1 0,1-4 0,0 2 35,-1 0-1,1 0 1,-1 0-1,0-1 1,-1 1 0,1 0-1,-1-1 1,0 1-1,-1-1 1,1 1-1,-1 0 1,-3-11 0,3 14 7,0 0 0,0 0 1,0 0-1,-1 0 1,1 0-1,-1 0 1,1 1-1,-1-1 1,0 0-1,0 1 0,1-1 1,-1 1-1,0 0 1,-1 0-1,1-1 1,0 1-1,0 1 0,0-1 1,-1 0-1,1 0 1,-3 1-1,-3-2 62,0 1-1,0 0 0,0 0 1,0 1-1,-9 1 0,16-1-83,-1 1-1,1-1 0,-1 1 0,0 0 1,1-1-1,0 1 0,-1 0 0,1 0 1,-1 0-1,1 0 0,0 0 0,0 0 0,-1 0 1,1 1-1,0-1 0,0 0 0,0 1 1,0-1-1,1 0 0,-1 1 0,0-1 1,1 1-1,-1 0 0,0-1 0,1 1 1,0 0-1,-1-1 0,1 3 0,-4 52-101,4-50 81,0-6 16,0 1 0,0-1 0,0 1 0,0 0 0,0-1 0,1 1 0,-1-1 0,0 1 1,0-1-1,0 1 0,1-1 0,-1 1 0,0-1 0,0 0 0,1 1 0,-1-1 0,0 1 1,1-1-1,-1 0 0,1 1 0,-1-1 0,0 1 0,1-1 0,-1 0 0,1 0 0,-1 1 0,1-1 1,-1 0-1,1 0 0,-1 0 0,1 0 0,0 1 0,21-1 48,-13 0 123,-9-37-172,1 36-197,-1 1-1,0-1 1,1 1 0,-1 0-1,0-1 1,1 1-1,-1-1 1,0 1 0,1 0-1,-1-1 1,1 1-1,-1 0 1,0 0 0,1-1-1,-1 1 1,1 0 0,-1 0-1,1 0 1,-1-1-1,1 1 1,0 0 0,-1 0-1,1 0 1,-1 0 0,1 0-1,-1 0 1,1 0-1,0 0 1,22 1-2290,-16-1 1049,28 0-4590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9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139 148 576,'0'0'7017,"-9"10"-6967,-26 30-170,34-40 111,1 0-1,0 1 0,0-1 1,0 0-1,0 0 0,0 0 1,0 0-1,-1 0 0,1 0 1,0 1-1,0-1 0,0 0 1,0 0-1,0 0 0,0 0 1,0 1-1,0-1 0,0 0 1,0 0-1,0 0 0,0 1 1,0-1-1,0 0 0,0 0 1,0 0-1,0 0 0,0 1 1,0-1-1,0 0 0,0 0 1,0 0-1,0 0 0,0 1 0,0-1 1,0 0-1,0 0 0,0 0 1,0 0-1,1 1 0,-1-1 1,0 0-1,0 0 0,0 0 1,0 0-1,1 0 0,10 3-445,13-5-1323,-22 1 1763,0-1 0,0 1 0,-1-1 0,1 1 0,0-1 0,-1 0 0,1 0 0,-1 1 0,0-1 0,0 0 0,0 0 0,0 0 0,0-1 0,0 1 0,0 0 0,-1 0 0,1-4 0,2-39 4470,-3 34-3190,0 10-1126,0 1 0,0-1 0,0 0 0,-1 0 0,1 0 0,0 0 0,0 0 1,-1 0-1,1 1 0,-1-1 0,1 0 0,0 0 0,-1 1 0,0-1 0,1 0 0,-1 1 0,1-1 0,-1 0 0,0 1 0,1-1 0,-1 1 0,0-1 0,-1 0 0,-27-6 1465,24 6-1538,0 1 1,0 0-1,-1 0 1,1 1-1,0-1 1,0 1-1,0 0 0,-8 3 1,11-2-63,-1-1 1,1 1 0,0 0-1,0-1 1,0 1-1,0 0 1,1 0-1,-1 0 1,0 0 0,1 1-1,0-1 1,-1 0-1,1 1 1,0-1-1,-1 5 1,0 0-3,0 0 0,1 0 0,0 1 0,1 12 0,0-19-8,0 0 0,0-1 0,0 1 0,0 0 0,0 0 0,0 0 0,1-1 0,-1 1 0,0 0 0,1 0 0,-1-1 0,0 1 0,1 0 0,-1-1 0,1 1 0,-1-1 0,1 1 0,0 0 0,-1-1 0,1 1 0,-1-1 0,1 1 0,0-1 1,0 0-1,-1 1 0,1-1 0,0 0 0,-1 1 0,1-1 0,0 0 0,0 0 0,1 0 0,32 1-148,-21-2 19,-7 1 9,1 0 1,-1-1-1,0 0 0,0 0 1,0 0-1,0-1 1,-1 0-1,1 0 0,0 0 1,8-5-1,-11 5 99,-1 0 0,1 0 0,-1 0-1,1 0 1,-1 0 0,0 0 0,0-1 0,0 1 0,0-1 0,0 0-1,0 1 1,-1-1 0,0 0 0,1 0 0,-1 0 0,0 0 0,0 0-1,-1 0 1,1 0 0,0 0 0,-1-1 0,0-2 0,0 3 141,0 0-1,1 0 1,-2 0 0,1 0-1,0 0 1,-1 0 0,1 0-1,-1 0 1,0 0 0,0 0 0,0 0-1,-1 0 1,-2-5 0,2 6-19,-1 0-1,1 0 1,-1 1 0,1-1 0,-1 1 0,0-1 0,0 1 0,0 0-1,0 0 1,0 0 0,0 0 0,0 0 0,0 1 0,-4-1 0,-2 0 20,0-1 0,0 2 0,-1-1 0,1 1 1,0 0-1,0 1 0,-18 4 0,24-4-106,0 0-1,0 0 0,1 0 1,-1 0-1,0 1 1,1-1-1,-1 1 1,1-1-1,0 1 0,-1 0 1,1 0-1,0 0 1,0 1-1,0-1 0,0 0 1,1 1-1,-1-1 1,1 1-1,-1-1 1,1 1-1,0 0 0,0 0 1,0-1-1,0 1 1,1 0-1,-1 0 1,1 0-1,0 5 0,-1-2-14,1 0-1,-1 0 1,2 0-1,-1 0 1,1 0-1,-1 0 1,2 0-1,-1 0 1,3 5-1,-3-8 2,1 0-1,0-1 0,-1 1 1,1-1-1,0 0 0,0 0 1,1 0-1,-1 0 0,0 0 1,1 0-1,-1 0 0,1-1 0,0 1 1,-1-1-1,1 0 0,0 0 1,0 0-1,0 0 0,4 0 1,1 1-63,0 0 1,-1 0-1,1-1 0,0-1 1,0 1-1,0-1 1,0-1-1,-1 1 1,1-1-1,0-1 1,11-3-1,-15 4 59,-1 0 1,0-1-1,0 0 0,0 0 0,-1 0 0,1 0 1,0 0-1,-1 0 0,1-1 0,-1 1 1,0-1-1,0 0 0,0 1 0,0-1 0,0 0 1,0 0-1,-1-1 0,0 1 0,0 0 0,0 0 1,0-1-1,0 1 0,0 0 0,-1-1 1,0 1-1,1-1 0,-2-5 0,1-2 73,1 1 42,-1-1 0,-1 1 1,0 0-1,0 0 0,-5-20 1,5 28-67,0-1 0,-1 1 0,1-1 1,0 1-1,-1-1 0,0 1 1,1 0-1,-1-1 0,0 1 1,0 0-1,0 0 0,0 0 1,-1 1-1,1-1 0,0 1 1,-1-1-1,1 1 0,-1 0 1,0 0-1,1 0 0,-1 0 1,0 0-1,0 0 0,0 1 1,1-1-1,-6 1 0,5 0-16,0-1 0,0 1 0,0 0 0,0 0 0,0 0 1,0 1-1,0-1 0,1 1 0,-1-1 0,0 1 0,0 0 0,0 0 0,1 0 0,-1 0 0,0 1 0,1-1 0,-1 1 0,1 0 0,-4 3 0,3-1-22,1 0-1,-1 0 1,1 0-1,0 0 1,1 0 0,-1 0-1,1 1 1,-1-1-1,1 1 1,0-1 0,1 1-1,-1 8 1,0-2-3,0 2-3,0 0-1,1 0 1,0 0-1,3 18 1,-3-29-1,0 1 0,1-1 1,-1 1-1,1-1 0,0 0 0,0 0 1,0 1-1,0-1 0,0 0 0,0 0 1,1 0-1,-1 0 0,1 0 0,-1 0 1,1 0-1,0-1 0,0 1 0,-1 0 1,1-1-1,1 0 0,-1 1 0,0-1 1,0 0-1,0 0 0,0 0 0,1 0 1,-1-1-1,1 1 0,3 0 0,-2 0-10,1-1 0,-1 1 0,1-1 0,-1 0 0,1 0 0,-1-1 0,0 1 0,1-1 0,-1 0 0,7-2 0,-9 2 16,-1 0 1,1-1-1,0 1 0,-1-1 1,1 1-1,-1-1 1,1 0-1,-1 1 1,0-1-1,0 0 1,0 0-1,0 0 1,0 0-1,0 0 1,0 0-1,0 0 1,-1 0-1,0 0 0,1 0 1,-1-1-1,0 1 1,0 0-1,0-2 1,1-2 58,-1 0-1,0 0 1,-1 0 0,0 0 0,1 1 0,-2-1 0,1 0-1,-1 0 1,0 1 0,0-1 0,0 1 0,-4-6 0,4 8-135,0 0 0,0 0 0,0 1 0,-1-1 1,1 0-1,-1 1 0,0-1 0,0 1 0,-3-2 1,3 2-383,-1 1 0,1-1 0,-1 1 0,1 0 0,-1 0 0,1 0 0,-1 0 0,1 1 0,-1-1 0,-4 1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9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52 111 1473,'0'0'336,"8"6"-155,-7-7-26,0 0 0,0 0 0,0 0 0,0 0 0,-1 0 0,1 0 0,0-1 0,-1 1 0,1 0 0,-1-1 0,1 1 0,-1 0 0,0-1 0,1 1 0,-1-1 0,0 1 0,0-1 0,0-1 0,-1-33 4308,1 23-2973,0 12-1336,0 1 1,0-1 0,0 0 0,1 0-1,-1 0 1,0 0 0,0 0 0,0 1 0,-1-1-1,1 0 1,0 0 0,0 0 0,0 0-1,-1 1 1,1-1 0,0 0 0,-1 0-1,1 0 1,-1 1 0,1-1 0,-1 0-1,1 1 1,-1-1 0,1 0 0,-1 1 0,0-1-1,1 1 1,-1-1 0,0 1 0,0-1-1,1 1 1,-1 0 0,0-1 0,-1 1-1,-15 4-309,14-3 168,1 1 1,-1 0 0,1 0 0,0 0-1,0 1 1,0-1 0,0 1 0,0-1-1,0 1 1,1-1 0,-1 1 0,1 0-1,0 0 1,0 0 0,0 0 0,0 0-1,0 0 1,1 0 0,-1 4 0,-2 11 11,2-1 0,0 19 1,1-31-28,0-4 0,0 1-1,0-1 0,0 1 1,0-1-1,0 1 1,0-1-1,0 0 0,1 1 1,-1-1-1,0 1 1,1-1-1,0 0 0,-1 1 1,1-1-1,-1 0 1,1 1-1,0-1 1,0 0-1,0 0 0,0 0 1,0 0-1,0 0 1,0 0-1,0 0 0,0 0 1,1 0-1,1 0 1,1 1-23,0-1 0,1-1 1,-1 1-1,1-1 1,0 1-1,-1-1 1,7-1-1,4 1-141,-11 0 119,-1 0 0,1 0 1,-1 0-1,0-1 0,1 1 0,-1-1 0,0 0 0,1 0 0,-1 0 0,0 0 0,0 0 0,0-1 0,0 1 0,0-1 0,0 0 0,0 0 0,0 0 1,-1-1-1,1 1 0,-1 0 0,0-1 0,0 0 0,1 1 0,-2-1 0,3-3 0,-1-3 55,0 1 0,0 0 0,-1-1-1,0 0 1,-1 1 0,0-1 0,0 0 0,-1-14-1,0 21 40,1 0-1,-1 0 0,0 0 0,0 0 1,0 0-1,0 0 0,0 0 0,-1 0 1,1 0-1,-1 0 0,1 0 0,-1 0 1,1 0-1,-1 1 0,0-1 0,0 0 1,0 0-1,0 1 0,-1-1 0,1 0 1,0 1-1,-1-1 0,1 1 0,-1 0 1,1-1-1,-1 1 0,0 0 0,1 0 1,-1 0-1,0 0 0,0 0 0,0 1 1,0-1-1,0 0 0,0 1 0,0 0 1,0-1-1,0 1 0,0 0 0,0 0 0,-3 0 1,1 0-25,0-1-1,0 1 1,0 0 0,0 0 0,0 0 0,0 1 0,0-1 0,0 1-1,0 0 1,0 0 0,0 1 0,0-1 0,1 1 0,-1 0 0,0 0 0,1 0-1,0 0 1,-1 1 0,1-1 0,0 1 0,0 0 0,0 0 0,1 0-1,-1 0 1,1 0 0,0 1 0,0-1 0,0 1 0,0-1 0,0 1-1,1 0 1,0 0 0,-1 0 0,1 0 0,0 4 0,-1-1-17,1 1 1,-1 0 0,1-1-1,1 1 1,0 13 0,0-19-12,0-1 1,0 1 0,0-1 0,0 1-1,1-1 1,-1 1 0,1-1 0,-1 1-1,1-1 1,-1 1 0,1-1 0,0 0 0,-1 1-1,1-1 1,0 0 0,0 0 0,0 0-1,0 1 1,0-1 0,1 0 0,-1 0-1,0-1 1,0 1 0,1 0 0,-1 0 0,0-1-1,1 1 1,-1 0 0,1-1 0,-1 1-1,0-1 1,1 0 0,1 1 0,2-1-68,-1 1-1,1-1 1,0 0 0,-1 0 0,1 0 0,-1-1 0,1 0 0,6-1 0,-9 1 68,-1 0 1,1-1 0,-1 1-1,0 0 1,1 0-1,-1-1 1,0 1 0,0 0-1,0-1 1,0 1 0,0-1-1,0 0 1,0 1-1,-1-1 1,1 0 0,-1 1-1,1-1 1,-1 0 0,1 0-1,-1 0 1,0 1-1,0-1 1,0-3 0,1-8 158,0-1 1,0 0 0,-2 0 0,-2-16-1,3 28-120,-1 1 0,0-1 0,1 1 0,-1-1 1,0 1-1,0 0 0,0-1 0,0 1 0,0 0 0,-1 0 0,1 0 0,0 0 0,0 0 0,-1 0 0,1 0 0,-1 0 0,1 1 0,-1-1 0,1 0 0,-1 1 0,1 0 0,-1-1 0,1 1 0,-3-1 0,2 1-24,1 0 0,0 0 0,-1-1 0,1 1-1,-1 0 1,1 0 0,0 0 0,-1 0 0,1 1 0,0-1 0,-1 0-1,1 1 1,0-1 0,-1 0 0,1 1 0,0 0 0,0-1-1,-1 1 1,1 0 0,0 0 0,0-1 0,0 1 0,0 0 0,0 0-1,0 0 1,0 0 0,0 0 0,-1 2 0,0 7-22,0-1 0,0 1-1,0-1 1,1 1 0,1 0 0,0 19 0,1-9 9,-2-18-9,1 0 1,0 0-1,1 0 0,-1 0 1,0-1-1,0 1 0,1 0 1,-1 0-1,1 0 1,0-1-1,-1 1 0,1 0 1,0-1-1,0 1 0,0 0 1,0-1-1,0 1 1,1-1-1,-1 0 0,0 1 1,1-1-1,-1 0 0,1 0 1,-1 0-1,1 0 0,2 1 1,1 0-143,0 0 1,1-1-1,-1 0 1,1 0-1,-1 0 1,1-1-1,8 0 1,-13 0 153,0-1 0,-1 1 0,1 0 0,-1-1 1,1 1-1,-1-1 0,1 0 0,-1 1 0,0-1 0,1 1 1,-1-1-1,0 0 0,1 1 0,-1-1 0,0 0 0,0 1 1,1-1-1,-1 0 0,0 1 0,0-1 0,0 0 0,0 0 0,0 1 1,0-1-1,0 0 0,0 0 0,-1-27 48,1 24-28,0-102 721,0 105-730,0 1 0,0-1 0,0 0 0,-1 1-1,1 0 1,0-1 0,0 1 0,-1-1-1,1 1 1,0-1 0,0 1 0,-1-1-1,1 1 1,0 0 0,-1-1 0,1 1-1,-1 0 1,1-1 0,-1 1 0,1 0 0,0-1-1,-1 1 1,1 0 0,-1 0 0,1 0-1,-1-1 1,1 1 0,-1 0 0,1 0-1,-1 0 1,1 0 0,-1 0 0,0 0-1,1 0 1,-1 0 0,1 0 0,-1 0 0,1 0-1,-1 1 1,1-1 0,-1 0 0,1 0-1,-1 0 1,1 1 0,0-1 0,-1 0-1,1 1 1,-1-1 0,1 0 0,-1 1-1,1-1 1,0 0 0,-1 1 0,1-1-1,0 1 1,0-1 0,-1 1 0,-2 8-23,0 0 1,0 0 0,1 0-1,0 0 1,1 0-1,0 1 1,0-1 0,1 0-1,0 1 1,3 13-1,-2-22-19,0 0 0,0 0 0,0 0 0,0 0 0,0 0 0,1 0-1,-1-1 1,0 1 0,1 0 0,-1-1 0,0 1 0,1-1-1,-1 0 1,0 1 0,1-1 0,-1 0 0,1 0 0,-1 0 0,0 0-1,1 0 1,2-1 0,33-1-602,-35 1 621,0 0 0,-1 1 0,1-1 0,-1 0 0,1 0 0,-1 0 0,1 0 0,-1 0 0,1 0-1,-1 0 1,0-1 0,0 1 0,0 0 0,0-1 0,0 1 0,0-1 0,0 1 0,0-1 0,0 1-1,-1-1 1,1 0 0,-1 1 0,1-1 0,-1 0 0,1-2 0,0-6 22,0 0 0,-1 0 0,-1-14 0,1 8 67,0 15-54,0 0-1,0-1 1,0 1 0,-1-1-1,1 1 1,0-1 0,-1 1-1,1 0 1,-1-1-1,1 1 1,-1 0 0,0 0-1,1-1 1,-1 1 0,0 0-1,0 0 1,0 0 0,0 0-1,0 0 1,0 0 0,0 0-1,0 0 1,-1 0-1,1 1 1,0-1 0,0 0-1,-1 1 1,1-1 0,0 1-1,-1-1 1,1 1 0,-2-1-1,-5 0 33,1 1-1,0-1 0,-1 1 1,-14 1-1,21 0-70,0-1 1,-1 1-1,1 0 0,0-1 1,-1 1-1,1 0 0,0 0 1,0 0-1,0 0 0,0 0 1,0 0-1,0 0 0,0 0 1,0 0-1,0 0 0,1 0 1,-1 1-1,0-1 0,1 0 1,-1 1-1,1-1 0,-1 0 1,1 1-1,-1 2 0,1-2-351,-1 0 0,1 0 0,-1 1 0,1-1 0,0 1 0,0-1-1,0 0 1,0 1 0,0-1 0,1 0 0,-1 1 0,1-1 0,-1 0 0,3 5-1,11 4-6267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9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72 5907,'0'0'5162,"-1"-9"-4460,-3-29-59,4 38-572,-1-1 1,1 0-1,0 0 1,0 1-1,-1-1 1,1 0-1,0 1 0,-1-1 1,1 0-1,0 1 1,-1-1-1,1 0 1,-1 1-1,1-1 1,-1 1-1,1-1 1,-1 1-1,0-1 1,1 1-1,-1-1 1,0 1-1,1 0 1,-1-1-1,0 1 1,1 0-1,-1-1 0,0 1 1,0 0-1,1 0 1,-1 0-1,-1 0 1,-21 2 880,20-1-931,-2 0 13,-1 1 1,1 1-1,0-1 1,0 1-1,0-1 1,1 1-1,-1 1 1,1-1-1,-1 1 1,1-1-1,0 1 1,0 1-1,1-1 1,-1 0-1,-4 10 0,4-8-25,1-1 0,-1 1 0,2 0 0,-1 1 0,1-1-1,0 0 1,0 1 0,0-1 0,1 1 0,0 0-1,0-1 1,1 1 0,0 7 0,1-13-17,-1 0 0,0-1 0,1 1 0,-1 0 1,1-1-1,-1 1 0,1 0 0,-1-1 0,1 1 0,-1-1 0,1 1 0,0-1 1,-1 1-1,1-1 0,0 0 0,0 1 0,-1-1 0,1 0 0,0 1 1,0-1-1,-1 0 0,1 0 0,0 0 0,0 1 0,-1-1 0,1 0 1,1-1-1,29 2-311,-22-2 183,-7 1 117,1 0 0,-1 0-1,0-1 1,1 1 0,-1-1 0,0 1 0,1-1 0,-1 0 0,0 0 0,0 0 0,0 0-1,0 0 1,0-1 0,0 1 0,0 0 0,0-1 0,-1 0 0,1 1 0,0-1 0,-1 0-1,1 0 1,-1 0 0,0 0 0,0 0 0,0 0 0,0 0 0,0 0 0,0-1-1,0 1 1,-1 0 0,1-4 0,2-8 141,-2 0 0,1 0 1,-2-1-1,-1-15 0,1 9 244,0 20-318,-1 0 0,1 0 1,-1 1-1,1-1 0,-1 0 0,0 0 0,1 0 0,-1 0 0,0 0 0,1 1 0,-1-1 0,0 0 0,0 1 0,0-1 0,0 0 0,0 1 0,0-1 1,0 1-1,0 0 0,0-1 0,0 1 0,0 0 0,0-1 0,0 1 0,0 0 0,0 0 0,0 0 0,0 0 0,0 0 0,0 0 0,-1 1 0,-3-2 31,0 2 0,0-1 0,0 0 0,0 1 0,-10 2 0,12-1-79,1-1 0,-1 1 0,0 0 1,0 0-1,1 0 0,-1 1 0,1-1 0,-1 1 0,1-1 1,0 1-1,0 0 0,0 0 0,1 0 0,-1 0 0,1 0 0,-1 0 1,1 0-1,0 1 0,0-1 0,0 5 0,-1 4-17,0 0-1,1 0 0,0 0 0,2 19 1,-1-30 6,1 1 1,-1-1 0,0 0-1,1 1 1,-1-1 0,1 0 0,0 1-1,-1-1 1,1 0 0,0 0 0,0 1-1,0-1 1,0 0 0,0 0 0,0 0-1,0 0 1,0 0 0,0-1-1,0 1 1,0 0 0,1 0 0,-1-1-1,0 1 1,1-1 0,-1 1 0,0-1-1,1 1 1,-1-1 0,3 0-1,47 3-700,-39-3 471,-8 0 199,-1-1 0,0 1 0,0-1 0,0 0 0,0 1 0,0-1 0,0 0 0,0-1 0,0 1 0,-1-1 0,1 1 0,0-1 0,-1 0 0,1 0 0,-1 0 0,1 0 0,-1 0 0,0-1 0,0 1 0,0-1 0,0 1 0,-1-1 0,1 0 0,-1 1-1,0-1 1,1 0 0,-1 0 0,0 0 0,0-4 0,2-4 99,-1 0 1,0 0-1,-1 0 0,0-1 0,0 1 0,-3-22 0,1 32-31,1-1 0,-1 1 1,0-1-1,0 1 0,0 0 1,0 0-1,0-1 0,0 1 0,0 0 1,0 0-1,0 0 0,-1 0 0,1 0 1,0 0-1,-1 0 0,1 1 1,-1-1-1,1 0 0,-1 1 0,1-1 1,-1 1-1,1 0 0,-1-1 0,1 1 1,-1 0-1,1 0 0,-1 0 1,0 0-1,1 0 0,-4 1 0,2-1-4,0 0 0,-1 0-1,1 0 1,-1 1-1,1 0 1,-1-1 0,1 1-1,0 0 1,0 1-1,-1-1 1,1 1 0,0-1-1,0 1 1,-3 2-1,3 0-19,1 0-1,-1 0 1,1 0-1,0 0 1,0 0-1,0 1 0,0-1 1,1 0-1,0 1 1,0 0-1,-1 8 1,3 54-59,-1-65 47,1 0 0,-1 0 1,1-1-1,0 1 0,0 0 0,0 0 1,0-1-1,0 1 0,0 0 0,1-1 1,-1 1-1,0-1 0,1 0 0,-1 1 1,1-1-1,0 0 0,-1 0 1,1 0-1,0 0 0,0 0 0,-1 0 1,1-1-1,0 1 0,0-1 0,0 1 1,0-1-1,0 0 0,0 1 0,3-1 1,4 1-153,0-1 0,0 0 0,0 0 0,-1 0 0,16-4 1,-23 4 138,1-1 0,0 0 0,0 0 1,-1 0-1,1 0 0,-1 0 0,1 0 1,-1 0-1,1-1 0,-1 1 0,0 0 1,0-1-1,1 1 0,-1-1 0,0 0 1,0 1-1,-1-1 0,1 0 0,0 1 1,0-1-1,-1 0 0,1 0 0,-1 0 1,0 0-1,1-2 0,0-8 124,0 0 0,0-23 0,-2 23 40,2 10-95,-1 1-1,0-1 0,0 1 1,0-1-1,0 1 1,0-1-1,0 1 1,-1-1-1,1 1 1,-1-1-1,1 1 0,-1-1 1,1 1-1,-1-1 1,0 1-1,1 0 1,-1-1-1,0 1 0,0 0 1,0 0-1,0 0 1,0 0-1,0 0 1,-3-2-1,0 2 28,0 0 1,1 0-1,-1 0 1,0 1-1,0-1 0,0 1 1,0 0-1,0 0 1,-5 1-1,5 0-64,0 0 0,0 0 0,0 0-1,0 1 1,1-1 0,-1 1 0,1 0 0,-1 0-1,1 0 1,-1 1 0,1-1 0,0 1 0,0 0 0,1 0-1,-1 0 1,0 0 0,1 0 0,0 0 0,0 1-1,0-1 1,0 1 0,0 0 0,-1 5 0,0-2-11,0 0-1,1 0 1,0 1 0,0-1 0,1 1 0,0-1-1,0 1 1,1-1 0,0 1 0,0 0 0,3 13-1,-2-19-7,-1 0 0,1 0 0,0 0-1,0 0 1,0-1 0,0 1 0,1 0-1,-1-1 1,0 1 0,1-1 0,-1 1-1,1-1 1,0 1 0,-1-1 0,1 0-1,0 0 1,0 0 0,-1 0-1,1 0 1,0 0 0,0-1 0,0 1-1,0-1 1,3 1 0,5 1-164,1-1 0,-1 0 0,17-1 0,-17 0-61,-8 0 197,1 0 0,-1 0 0,1-1 0,-1 1 0,1-1 1,-1 1-1,1-1 0,-1 0 0,0 0 0,1 0 0,-1 0 0,0 0 1,0-1-1,0 1 0,0-1 0,0 1 0,0-1 0,0 0 1,0 0-1,-1 0 0,1 0 0,-1 0 0,1 0 0,-1 0 1,0 0-1,0 0 0,1-5 0,1 0 104,-1-1 0,-1 1 0,1-1 0,-1 0-1,-1 1 1,0-1 0,0 0 0,-1-9 0,0 15-8,0-1-1,0 1 0,0 0 1,0 0-1,0-1 1,-1 1-1,1 0 0,-1 0 1,1 0-1,-1 1 1,0-1-1,0 0 1,0 0-1,0 1 0,0 0 1,0-1-1,0 1 1,0 0-1,-1 0 0,1 0 1,0 0-1,-1 0 1,1 1-1,-1-1 1,1 1-1,-1-1 0,-2 1 1,1-1-25,0 1 0,-1-1-1,1 1 1,0 0 0,0 0 0,-1 0 0,1 0 0,0 1 0,0 0 0,0 0-1,0 0 1,0 0 0,0 1 0,0 0 0,0-1 0,-4 4 0,5-2-32,0 1 0,0 0 0,0 0 0,0 0 0,0 0 0,1 0 0,0 1 0,0-1 0,0 1 0,1-1 0,-1 1 0,1-1 0,-1 8 0,1 1-2,0 0-1,0 0 1,1 0 0,2 13-1,-1-23-18,0 0-1,-1 0 0,1 0 1,0 0-1,1 0 1,-1 0-1,1-1 0,-1 1 1,1 0-1,0-1 0,0 1 1,0-1-1,0 1 0,0-1 1,0 0-1,1 0 0,-1 0 1,1 0-1,-1-1 0,1 1 1,0-1-1,0 0 0,0 1 1,0-1-1,0 0 0,0-1 1,0 1-1,0 0 0,0-1 1,0 0-1,0 0 0,0 0 1,1 0-1,-1 0 0,0-1 1,0 1-1,3-2 0,-5 1 16,0 0 0,0 1 0,0-1 0,0-1-1,0 1 1,0 0 0,0 0 0,0 0 0,-1 0 0,1-1-1,0 1 1,-1 0 0,1-1 0,-1 1 0,0 0-1,1-1 1,-1 1 0,0 0 0,0-3 0,1-33 64,-1 30-50,0-3-56,1 3 135,-1-1-1,0 1 1,-1 0-1,0 0 1,0 0-1,0 0 1,-3-9-1,3 14-93,0 0 1,0 1-1,-1-1 0,1 0 1,0 1-1,-1-1 1,1 1-1,-1-1 0,1 1 1,-1 0-1,0 0 0,1 0 1,-1 0-1,0 0 0,0 0 1,0 0-1,0 0 0,0 1 1,0-1-1,0 1 0,0-1 1,0 1-1,0 0 0,0 0 1,0 0-1,0 0 0,0 0 1,0 0-1,0 1 0,-4 0 1,1 0-420,0 1 1,0-1 0,0 1-1,0 0 1,0 0 0,-5 3 0,0 0-878,-29 15-5782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9.0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668 14 1681,'0'0'6107,"-15"-1"-5787,-119-8 2134,112 7-1955,-1 0-1,-37 3 1,51 0-495,0 0 1,0 1 0,1 0-1,-1 1 1,1 0 0,-1 0-1,1 1 1,0 0 0,-13 9-1,-6 7 40,2 1 0,0 2 0,1 0 0,2 1 0,0 2 0,2 0 0,1 1 0,1 1 0,1 0 0,1 2 0,2 0 0,1 0 0,2 1 0,1 1 1,1 0-1,1 0 0,2 1 0,2 0 0,-1 58 0,4-79-21,2 0 1,-1-1-1,1 1 1,1 0 0,5 18-1,-6-26-14,2 1 0,-1 0 0,1 0-1,-1-1 1,1 0 0,1 1 0,-1-1 0,0 0 0,1-1-1,0 1 1,0 0 0,0-1 0,0 0 0,1 0 0,4 2-1,10 5 27,-1-2-1,1 0 1,1-2 0,-1 0-1,1-1 1,0 0-1,37 2 1,7-4 19,74-5 0,-124 0-62,-1 0 1,1-1 0,-1 0 0,1-1 0,-1 0 0,0-1 0,-1-1 0,21-12-1,92-68-172,-117 80 184,7-5 3,-2-2-1,0 1 0,0-2 1,20-28-1,35-66 5,-42 65-35,-22 34 27,1-1 0,-1 0 0,0 0 0,-1 0 0,0 0 0,-1 0 0,0-1 0,1-12 0,-2-90 64,-2 68 61,1 36-53,-2 0 1,1 0-1,-1 0 1,-1 1-1,0-1 1,0 1-1,-7-13 1,-3-11 381,10 28-343,0-1-1,0 1 0,0 0 1,0 0-1,-1 0 0,0 1 1,0-1-1,0 1 1,0 0-1,0 0 0,-7-4 1,-17-13-29,23 17-38,1-1-1,-1 1 1,0 0-1,0 1 0,0-1 1,0 1-1,0 0 0,0 0 1,0 1-1,-1-1 1,1 1-1,-8 0 0,-8-1-220,-42 3 1,20 1-1035,-8-2-4387,23 2-2304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9.0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157 1 1665,'0'0'10218,"-21"15"-9869,-68 54 123,84-65-435,1 1 0,0 0 0,0 1 0,0-1 0,0 0 0,1 1 0,0 0 0,1 0 0,-1 0-1,1 0 1,0 0 0,1 1 0,-1-1 0,1 1 0,0-1 0,1 1 0,0-1 0,0 1-1,1 7 1,-1 8 58,-1-2-23,0-13-47,1 0-1,-1 1 0,2-1 0,-1 0 1,1 0-1,2 10 0,-2-15-21,-1 0-1,1 0 0,0-1 1,0 1-1,0 0 0,0-1 0,1 1 1,-1 0-1,0-1 0,1 1 1,-1-1-1,1 0 0,-1 0 0,1 1 1,0-1-1,0 0 0,-1 0 1,1-1-1,0 1 0,0 0 1,0 0-1,0-1 0,0 0 0,0 1 1,0-1-1,0 0 0,2 0 1,3 1 31,-1-1 1,0 1-1,0-2 1,0 1-1,1-1 0,-1 0 1,0 0-1,0 0 1,0-1-1,0 0 1,0 0-1,8-5 1,-7 3-18,-1-1 1,0 0-1,-1 0 1,1 0-1,-1 0 1,0-1-1,0 0 1,-1 0-1,0-1 0,4-6 1,-3 3-9,0 0 0,0-1 0,-1 1 0,-1-1 0,1 0 0,-2 0 0,0 0 0,0-1 0,-1 1 0,0 0-1,-1-1 1,0 1 0,-4-23 0,3 31-22,-1 0-1,1 0 1,0 0-1,-1 0 1,1 0-1,-1 0 1,0 0-1,0 0 1,0 1-1,0-1 1,-1 1-1,1 0 1,-1 0-1,-5-4 0,6 4-82,0 1 0,0 0 0,0 0 0,0 0 0,0 0 0,0 0 0,0 0 0,-1 0 0,1 1 0,0-1 0,0 1 0,-1 0 0,1-1 0,-1 1 0,1 0 0,0 0 0,-1 1 0,1-1 0,0 0 0,-1 1 0,-3 1 0,4 0-131,1-1 0,0 1 0,-1-1 1,1 1-1,0 0 0,0-1 0,0 1 1,0 0-1,1 0 0,-1 0 0,0 0 1,1 0-1,-1 0 0,1 0 0,0 0 1,-1 0-1,1 0 0,1 4 0,-2-2-448,0 27-4122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9.0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14 4162,'0'0'9028,"0"-14"-8460,0 30-500,-1 0-20,1-1-1,1 1 0,0-1 1,1 0-1,5 18 0,-6-30-63,0 0-1,0 1 0,1-1 1,-1 0-1,1 1 1,0-1-1,0 0 1,0 0-1,0-1 1,0 1-1,1 0 1,-1-1-1,1 1 0,0-1 1,0 0-1,0 0 1,0 0-1,0 0 1,0 0-1,0-1 1,1 0-1,-1 1 1,0-1-1,1 0 0,-1-1 1,1 1-1,-1-1 1,6 1-1,-2-1-30,-1 1-1,1-1 1,-1 0-1,1-1 0,-1 0 1,1 0-1,-1 0 1,1-1-1,-1 0 1,0 0-1,0-1 0,0 1 1,0-1-1,0-1 1,-1 1-1,1-1 1,-1 0-1,0 0 1,0 0-1,0-1 0,-1 0 1,0 0-1,1 0 1,-2 0-1,1-1 1,-1 0-1,0 1 1,4-11-1,-4 9 291,0 0 1,-1 0-1,0 0 1,0-1-1,-1 1 1,0 0-1,1-14 649,-4 69-791,1-27-336,0 1 0,2-1 1,3 28-1,-3-47 7,-1 1 0,1-1-1,0 1 1,0-1 0,0 1 0,0-1 0,0 0-1,1 1 1,-1-1 0,1 0 0,-1 0-1,1 0 1,0 0 0,0 0 0,0 0 0,0-1-1,0 1 1,0-1 0,0 1 0,1-1 0,-1 0-1,0 0 1,6 2 0,8-2-3982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9.0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1 316 1425,'0'0'4420,"2"-30"-2019,15-209 1516,-15 214-3228,-1 6 108,-1 17-164,0 8 241,-5 292 57,1-143-1854,2-3-5058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9.0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23 10837,'0'0'2673,"126"-10"-3281,-84 10-1089,-5 0-1280,-6-12-2498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24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10 144 1409,'0'0'9372,"-1"-6"-8190,0 1-1086,-6-35 1293,7 37-1275,0 0 1,0 1-1,0-1 1,0 0-1,0 0 1,1 1-1,-1-1 0,1 0 1,0 0-1,0 1 1,0-1-1,0 1 0,0-1 1,2-2-1,3-2 85,0 1 0,0-1 0,1 1 0,7-5 0,-13 10-172,1-1-1,-1 1 1,1 0-1,0 0 1,-1 0-1,1 0 1,0 0-1,0 0 1,0 1-1,0-1 1,0 1-1,-1-1 1,1 1-1,0 0 0,0-1 1,0 1-1,0 0 1,0 0-1,0 1 1,0-1-1,0 0 1,0 1-1,0-1 1,0 1-1,2 0 1,-3 1-29,1-1 0,-1 0 0,0 1 1,0-1-1,0 1 0,0-1 0,0 1 1,0 0-1,0-1 0,-1 1 0,1 0 0,-1-1 1,1 1-1,-1 0 0,1 4 0,2 32 119,-3-28-61,1 26 62,2 0-112,-3 0 0,-5 51 0,-5-63-905,10-24 557,0-2 41,0-14 198,0 0 1,2 0-1,0-1 1,0 2-1,1-1 1,1 0-1,1 1 0,1-1 1,0 1-1,0 1 1,2-1-1,-1 1 1,2 1-1,0-1 1,15-16-1,-22 27 128,1 0 1,-1 0-1,1 1 0,0-1 0,0 1 1,0-1-1,0 1 0,0 0 1,1 0-1,-1 0 0,1 0 0,-1 1 1,1-1-1,0 1 0,-1 0 0,1 0 1,0 1-1,5-1 0,-8 1-7,0 0 0,0 0 0,0 1 0,-1-1 0,1 0-1,0 1 1,0-1 0,-1 1 0,1-1 0,0 1 0,-1-1 0,1 1-1,0 0 1,-1-1 0,1 1 0,-1 0 0,1-1 0,-1 1-1,1 0 1,-1 0 0,0-1 0,1 1 0,-1 0 0,0 0 0,1 1-1,5 26 243,-6-25-229,4 33 330,-1 43 0,-4-56-242,2 1 1,0-1-1,2 1 1,1-1-1,10 38 0,-13-59-133,0 0 0,0 0 1,0 0-1,1 0 0,-1-1 0,0 1 0,1 0 0,-1-1 0,1 1 0,0-1 0,-1 1 0,1-1 0,0 0 0,0 0 1,0 1-1,0-2 0,0 1 0,0 0 0,0 0 0,0-1 0,1 1 0,-1-1 0,0 1 0,3-1 0,0 0-313,-1 1 0,1-1-1,0-1 1,0 1 0,0-1-1,-1 0 1,1 0 0,0 0-1,-1-1 1,8-2 0,21-20-5716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9.0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1 7379,'0'0'6233,"0"4"-6004,-3 526 993,3-525-1288,0-1-1,0 0 1,0 0 0,1 0 0,0 0-1,-1 0 1,2 0 0,-1 0 0,0 0-1,1 0 1,3 7 0,-3-10 8,-1 1 0,0-1 0,1 0 0,-1 1 0,1-1 0,-1 0 0,1 0 0,-1 0 1,1 0-1,0 0 0,0-1 0,-1 1 0,1 0 0,0-1 0,0 1 0,0-1 0,0 0 0,0 0 0,0 0 0,0 0 0,0 0 0,-1 0 0,1 0 1,0 0-1,0-1 0,0 1 0,3-2 0,-2 1 54,1-1 0,-1 0 1,1 0-1,-1 0 0,1 0 0,-1-1 1,0 1-1,0-1 0,0 0 1,0 1-1,-1-2 0,1 1 0,-1 0 1,0 0-1,2-5 0,27-57 56,-28 57-50,3-4 55,5-13 243,-1-2 0,-1 1 1,-1-1-1,5-30 1,-14 152 376,2-39-834,-1-54 28,0 0 0,0-1-1,-1 1 1,1 0 0,1 0 0,-1-1 0,0 1 0,0 0 0,1 0 0,-1-1 0,1 1 0,-1 0 0,1-1 0,0 1-1,-1-1 1,1 1 0,0-1 0,0 1 0,0-1 0,0 1 0,0-1 0,1 0 0,-1 0 0,0 0 0,1 0 0,-1 0-1,1 0 1,-1 0 0,1 0 0,-1 0 0,1 0 0,0-1 0,-1 1 0,1-1 0,0 1 0,-1-1 0,1 0 0,3 0-1,17 1-5440</inkml:trace>
  <inkml:trace contextRef="#ctx0" brushRef="#br0" timeOffset="1">358 26 8868,'0'0'3906,"-31"48"-4675,40 8-1584,2 7-1280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9.0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1 292 5811,'0'0'3647,"26"-6"-3212,84-23-305,-102 27-127,0-2 0,0 1 0,0-1-1,0-1 1,0 1 0,-1-1-1,1-1 1,-2 1 0,1-1 0,0-1-1,-1 1 1,0-1 0,-1 0 0,0 0-1,7-12 1,-11 17-1,4-6 113,-1 0 0,-1 0 1,1 0-1,-2 0 0,1-1 1,-1 0-1,0 1 0,-1-1 1,0 0-1,0 0 0,-1 0 1,-1-12-1,1 19-38,0 1 0,0 0 0,0 0 0,0-1 0,0 1 0,-1 0 0,1 0 0,0 0 1,-1-1-1,1 1 0,-1 0 0,1 0 0,-1 0 0,0 0 0,1 0 0,-1 0 0,0 0 0,0 0 0,0 0 0,0 0 0,0 1 0,0-1 0,0 0 1,-2-1-1,0 1 30,0 0 1,-1 0 0,1 0 0,0 0-1,-1 1 1,1-1 0,0 1 0,-1 0 0,-4 0-1,1 1-43,0-1-1,0 1 1,0 1-1,0-1 1,1 1-1,-1 1 1,1-1-1,0 1 1,-11 6-1,7-1-47,2 1 0,-1 0 0,1 0 0,0 1 0,1 0 0,0 1 0,1-1 0,0 1 0,1 0 0,0 1 0,1-1 0,0 1 0,1 0 0,0 0 0,1 0 0,0 1 0,1-1 0,0 0 0,2 15 0,-1-23-23,1-1 0,-1 1 1,1 0-1,0-1 0,1 1 0,-1-1 0,0 1 0,1-1 0,0 0 1,0 1-1,0-1 0,0 0 0,1 0 0,-1 0 0,1-1 0,-1 1 1,1-1-1,0 1 0,0-1 0,0 0 0,1 0 0,-1 0 0,0-1 1,1 1-1,-1-1 0,1 1 0,-1-1 0,6 0 0,7 3-170,1-1-1,-1-1 0,1-1 1,-1 0-1,20-3 1,-27 1 44,1 0 0,0-1 1,-1 0-1,1 0 0,-1-1 1,1-1-1,-1 0 0,0 0 1,-1 0-1,1-1 0,-1-1 1,0 1-1,0-1 0,-1-1 1,1 1-1,11-16 0,-11 13 205,-1-1-1,0-1 1,0 1-1,-1-1 1,-1 0-1,0-1 1,0 1-1,-1-1 1,0 0-1,-1 0 1,-1-1-1,2-22 1,-2-17 1992,-2 41-591,-2 34-1174,-8 267-358,10-288-87,2-9-265,11-28 415,2 1 0,2 1 1,1 1-1,39-54 0,-51 77 2,1 1 0,1 0 0,-1 0 0,1 1 1,1 0-1,-1 0 0,1 1 0,0 0 0,1 1 0,-1 0 0,1 0 0,0 1 0,0 0 0,1 1 1,-1 0-1,1 1 0,-1 0 0,1 1 0,0 0 0,16 0 0,-25 1-28,0 1 0,0-1 0,-1 0-1,1 0 1,0 1 0,0 0 0,0-1 0,0 1-1,-1 0 1,1 0 0,0 0 0,0 0 0,-1 0-1,1 0 1,-1 0 0,1 0 0,-1 1 0,0-1-1,1 1 1,-1-1 0,0 1 0,0-1 0,0 1-1,0 0 1,0 0 0,1 2 0,0 4-491,-1 0 1,1 0-1,-1 0 0,0 0 1,-1 10-1,0-17 445,0 53-5196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9.0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0 992,'0'0'2306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49.0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0 0 288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9:02.8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44 2721,'2'-1'245,"0"-1"-1,0 1 0,0-1 1,0 0-1,0 0 0,-1 1 1,1-1-1,0-1 0,-1 1 1,0 0-1,0 0 0,5-20 7296,-3 46-16283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9:03.2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 1 7780,'-6'3'448,"2"0"-448,1-3-560,3 3 111,-3-3-495,6 5-113,-3 1 209,0 3-641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9:03.5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5539,'3'12'1344,"-3"-3"-1216,-3-4 160,3 1 32,0 0-287,0 3-33,0 0-241,0-1-1439,0 1 63</inkml:trace>
  <inkml:trace contextRef="#ctx0" brushRef="#br0" timeOffset="1">1 365 8516,'6'8'928,"-2"-2"-928,-1-3-96,-3 3 96,3-3-32,0 3-208,4 0-544,-4 2-881,7-2-736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9:03.9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5795,'4'6'1360,"2"-6"-1360,-6 3-112,3-1 32,1 4 16,5-3-320,1 3-240,6-3-641,4-3-1072</inkml:trace>
  <inkml:trace contextRef="#ctx0" brushRef="#br0" timeOffset="1">298 36 5154,'13'3'1041,"0"-3"-737,-3 3 32,-3-3 400,2 0-287,4 0-401,-3 0-32,35 0 16,-38 3-32,3-6-32,-4 3-721,7-3-1071,6 0-49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9:04.3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50 4610,'13'3'1137,"-4"-3"-465,-2 0 480,-4-3-159,3 3-241,1 0-496,3 0-224,-1 0-32,1-3 0,6 3-256,-3 0-1088,7-3-1202,2 0-847</inkml:trace>
  <inkml:trace contextRef="#ctx0" brushRef="#br0" timeOffset="1">415 30 5923,'13'0'896,"-6"0"-816,-1-3 1233,1 3-1201,-4-3 16,0 0-112,7 0-16,3-3-208,6 0-1281,1 0-1824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9:04.6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0 111 7523,'10'0'1281,"-7"0"-1153,0 0-240,1 0 112,2 3-384,4-3-1329,3 0-1168</inkml:trace>
  <inkml:trace contextRef="#ctx0" brushRef="#br0" timeOffset="1">395 53 2193,'10'0'6547,"-3"0"-5218,-7-3-1185,3 3-96,3-6-48,4 0-272,3-2-945,6-7-864,4 1-1489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24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8852,'0'0'4357,"13"-12"-3872,44-36-66,-55 46-363,1 1 1,0-1-1,0 0 0,0 1 0,0-1 1,0 1-1,0 0 0,1 0 0,-1 0 1,0 0-1,0 1 0,1 0 0,-1-1 1,0 1-1,1 0 0,-1 0 0,7 2 1,-1-1 107,-7-1-155,-1 1 1,1-1-1,-1 1 1,0-1 0,1 1-1,-1-1 1,0 1 0,0 0-1,0 0 1,1 0-1,-1 0 1,0 0 0,0 0-1,0 0 1,0 0-1,0 0 1,-1 0 0,1 0-1,0 1 1,0-1-1,-1 0 1,1 1 0,-1-1-1,1 0 1,-1 1-1,0-1 1,1 1 0,-1-1-1,0 2 1,3 50 132,-4-42-81,1 1-61,-1 0 0,0 0 0,-1 0 1,0-1-1,-1 1 0,0 0 1,-1-1-1,0 0 0,-1 0 1,-1 0-1,1 0 0,-2-1 0,1 0 1,-1 0-1,-1-1 0,0 0 1,-12 11-1,20-20 33,-3 2-947,3-10-1113,2-3 1154,1 1 0,0-1-1,1 1 1,0-1 0,1 1 0,0 0 0,8-12-1,-7 10-258,19-31-3244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9:05.0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0 312 6979,'4'-3'3122,"-1"0"-2322,-3 0-352,0 0 48,0-2-191,3-1-273,0 0-32,4-3-16,-1 3-145,7-2-607,0-4-1057,0 3-1008,3-2-849</inkml:trace>
  <inkml:trace contextRef="#ctx0" brushRef="#br0" timeOffset="1">198 90 8132,'-3'-11'1424,"0"-4"-863,-1 6-193,-2 1-208,3 2-160,6 3-112,0-6-400,4 3-769,2-5-944,4-1-1393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9:05.3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840 411 8580,'-16'-8'1585,"-7"-1"-1265,1 0-144,-1-3 544,7 7-496,6-4-144,4 0-80,2-2-640,1-1-577,0-6-879,0 1-1154</inkml:trace>
  <inkml:trace contextRef="#ctx0" brushRef="#br0" timeOffset="1">581 129 3314,'-29'-12'4962,"0"3"-3570,-7 3-127,4 0-80,-1 4-401,7 4-464,4-2-240,9 3-80,3-3-112,3 3-768</inkml:trace>
  <inkml:trace contextRef="#ctx0" brushRef="#br0" timeOffset="2">118 44 7411,'-30'-6'1713,"4"0"-1137,4-2 657,6-1-577,6 3-448,3 6-176,4-6-32,0 3-400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9:05.7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574 4 9188,'-35'0'416,"2"0"-384,7-3 160,7 6-192,6-3 0,3 2-656,1-2-1249</inkml:trace>
  <inkml:trace contextRef="#ctx0" brushRef="#br0" timeOffset="1">108 18 8580,'-16'3'768,"-4"3"-752,7-6 0,-3 3-16,6 0-368,-3 0-976,4 0-930,-1-1 17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9:06.0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292 1 5571,'-29'12'1456,"0"-1"-1072,3-2-176,3 0 113,10-1-321,4-2-545,5 3-2432</inkml:trace>
  <inkml:trace contextRef="#ctx0" brushRef="#br0" timeOffset="1">59 24 9957,'-26'0'0,"7"0"-80,6-3-801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9:06.6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17 738 5442,'-4'5'1637,"-4"5"-733,8-11-877,0 1 1,0 0-1,0 0 0,0 0 0,0 0 0,0 0 1,0 0-1,0 0 0,0 0 0,0 0 0,0 0 1,0-1-1,-1 1 0,1 0 0,0 0 1,0 0-1,0 0 0,0 0 0,0 0 0,0 0 1,0 0-1,0 0 0,0 0 0,0 0 0,0 0 1,0 0-1,-1 0 0,1 0 0,0 0 0,0 0 1,0 0-1,0 0 0,0 0 0,0 0 0,0 0 1,0 0-1,0 0 0,-1 0 0,1 0 1,0 0-1,0 0 0,0 0 0,0 0 0,0 0 1,0 0-1,0 0 0,0 0 0,0 0 0,0 0 1,0 0-1,-1 0 0,1 0 0,0 1 0,0-1 1,0 0-1,0 0 0,0 0 0,0 0 0,0 0 1,0 0-1,0 0 0,0 0 0,0 0 0,0 0 1,0 1-1,0-1 0,0 0 0,0 0 1,19-13 2775,-3-11-2716,-1-1-1,22-52 1,-24 47-89,1 0 0,20-28 0,-13 30 6,1 0 0,1 2 0,2 1 0,0 1-1,2 1 1,36-25 0,-5 10 7,2 3-1,76-33 1,-67 38-126,2 4 1,1 2 0,1 4 0,0 3-1,2 4 1,0 2 0,0 4 0,0 3 0,1 3-1,100 13 1,-98-6-3261,-54-6 617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9:06.9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48 20 5330,'-47'-20'4677,"118"34"-4229,87 7-659,-38-6-439,-114-15 635,0 1 0,-1 0 0,0 0 1,1 1-1,-1 0 0,8 3 0,-12-4 20,0-1 0,-1 1 0,1 0-1,0 0 1,0-1 0,-1 1 0,1 0 0,0 0-1,-1 0 1,1 0 0,-1-1 0,1 1 0,-1 0-1,0 0 1,1 0 0,-1 0 0,0 0 0,1 0-1,-1 0 1,0 0 0,0 0 0,0 1 0,0-1-1,0 0 1,0 0 0,-1 0 0,1 0 0,0 0-1,0 0 1,-1 0 0,1 0 0,0 0 0,-1 0-1,1-1 1,-1 1 0,0 0 0,1 0 0,-1 0 0,1 0-1,-2 1 1,-23 30 403,-2 0-1,0-2 0,-52 43 1,26-24-264,32-29-253,-70 74-2300,75-73-1940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9:08.5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0 212 7459,'0'-8'808,"3"-28"1154,-3 36-1936,1 0 0,-1 0 0,0 0 0,0 0 0,1 0 1,-1 0-1,0 0 0,0 0 0,1 0 0,-1 0 0,0 0 1,0 1-1,0-1 0,1 0 0,-1 0 0,0 0 0,0 0 1,1 0-1,-1 0 0,0 0 0,0 1 0,0-1 0,0 0 1,1 0-1,-1 0 0,0 0 0,0 1 0,0-1 0,0 0 0,0 0 1,1 0-1,-1 1 0,0-1 0,0 0 0,0 0 0,0 1 1,0-1-1,0 0 0,0 0 0,0 1 0,0-1 0,0 0 1,0 1-1,7 14 621,1 21-861,-1 0 0,-1 0 1,-3 0-1,0 1 0,-3-1 0,-1 1 0,-6 38 1,7-74 136,-4 24-621,4-24 669,0 0-1,0-1 1,0 1-1,0-1 1,0 1-1,-1 0 1,1-1-1,0 1 1,0-1-1,0 1 1,-1 0-1,1-1 1,0 1-1,-1-1 1,1 1-1,0-1 1,-1 1-1,1-1 1,-1 1-1,1-1 1,-1 0-1,1 1 1,-1-1-1,1 0 1,-1 1-1,1-1 1,-1 0-1,1 1 1,-1-1-1,-1 0 1,1-3 4,-1 0 0,1 0 0,0 0 0,0-1-1,0 1 1,0 0 0,0-1 0,1 1 0,0 0 0,0-1 0,0-6 0,0 7 62,-3-75 1055,3 1 0,19-136 0,-19 213-1089,1-8 48,0 0 0,0 0-1,0 0 1,1 1-1,1-1 1,-1 1 0,1-1-1,1 1 1,-1 0 0,1 0-1,6-8 1,-9 14-41,0 1-1,-1-1 1,1 1-1,0-1 1,0 1 0,0 0-1,0-1 1,0 1 0,0 0-1,0-1 1,0 1-1,0 0 1,0 0 0,0 0-1,-1 0 1,1 0 0,0 0-1,0 0 1,0 0-1,0 1 1,0-1 0,0 0-1,0 0 1,0 1-1,0-1 1,0 1 0,0-1-1,-1 1 1,1-1 0,0 1-1,0-1 1,0 1-1,-1 0 1,1-1 0,0 1-1,-1 0 1,1 0 0,-1 0-1,1 1 1,27 39 149,-25-36-169,14 26 52,-9-14-94,1-1 0,0 0 0,2-1-1,0 0 1,21 22 0,-29-34 42,0-1-1,0 1 0,0-1 1,0 0-1,0 0 0,1 0 1,-1 0-1,1-1 0,0 1 1,-1-1-1,1 0 0,0 0 1,0 0-1,0-1 0,0 1 1,0-1-1,0 0 1,-1 0-1,1 0 0,0-1 1,0 1-1,0-1 0,0 0 1,0 0-1,-1 0 0,1-1 1,0 0-1,-1 1 0,1-1 1,-1 0-1,0 0 1,5-5-1,8-6 15,-1-1 0,0 0 0,-1-2 0,-1 1 1,-1-2-1,14-21 0,-14 19 54,0 1 0,2 1 1,0 0-1,30-27 0,-43 43-44,-1 0 1,1 1-1,-1 0 1,1-1-1,-1 1 0,1-1 1,0 1-1,-1 0 0,1-1 1,0 1-1,-1 0 1,1-1-1,0 1 0,0 0 1,-1 0-1,1 0 0,0 0 1,0 0-1,-1 0 0,1 0 1,0 0-1,-1 0 1,1 0-1,0 0 0,0 0 1,-1 1-1,1-1 0,0 0 1,-1 0-1,1 1 1,0-1-1,-1 1 0,1-1 1,0 0-1,-1 1 0,1-1 1,-1 1-1,1 0 1,-1-1-1,1 1 0,-1-1 1,1 1-1,-1 0 0,0-1 1,1 1-1,-1 0 1,0-1-1,0 1 0,1 0 1,-1-1-1,0 2 0,8 41 288,-8 90-151,-2-105-706,1-1 0,1 1 0,2 0 1,0 0-1,2-1 0,9 34 0,0-32-2233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9:08.9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57 54 7652,'1'-1'147,"-1"0"0,0 0 0,0 0 0,0 0 0,0-1 0,0 1 0,0 0 0,0 0 0,0 0 0,0 0 0,0 0 1,-1 0-1,1 0 0,0 0 0,-1 0 0,1 0 0,-1 0 0,1 0 0,-1 0 0,0 0 0,1 0 0,-1 1 0,-1-3 1,0 4-134,1-1 1,0 1 0,0 0 0,-1-1 0,1 1 0,0 0-1,0-1 1,0 1 0,0 0 0,0 0 0,0 0 0,0 0 0,0 0-1,0 0 1,1 1 0,-1-1 0,0 0 0,1 0 0,-1 0-1,0 3 1,-5 8 0,2 1 1,-1 0-1,2 0 0,-1 0 0,2 0 0,0 1 0,0-1 1,2 1-1,-1-1 0,2 1 0,0 0 0,0-1 1,1 0-1,1 1 0,6 17 0,-7-26-26,0-1 0,1 1 0,0 0-1,-1-1 1,1 0 0,1 0 0,-1 0 0,1 0 0,0 0-1,-1-1 1,1 1 0,1-1 0,-1 0 0,1-1 0,-1 1-1,1-1 1,0 0 0,-1 0 0,1 0 0,0 0 0,0-1-1,1 0 1,-1 0 0,0-1 0,0 1 0,0-1 0,1 0 0,-1-1-1,0 1 1,0-1 0,1 0 0,-1 0 0,0 0 0,0-1-1,0 0 1,-1 0 0,1 0 0,0-1 0,-1 1 0,1-1-1,-1 0 1,0-1 0,0 1 0,0-1 0,-1 1 0,1-1-1,-1 0 1,5-8 0,-5 7 22,0-1-1,0 0 1,-1 0-1,0-1 1,0 1 0,0 0-1,-1-1 1,0 1-1,0-1 1,-1 1-1,1-1 1,-2 0 0,1 1-1,-1-1 1,0 1-1,0-1 1,0 1-1,-1 0 1,0-1-1,-1 1 1,1 0 0,-1 0-1,-5-8 1,-3-4 46,-1 0 1,-1 1 0,0 0-1,-28-26 1,39 41-67,0 0 1,0 0 0,0 0-1,-1 0 1,1 0 0,-1 0-1,1 1 1,-1-1-1,0 1 1,1 0 0,-1 0-1,0 0 1,0 0 0,0 0-1,0 0 1,0 1 0,0 0-1,0-1 1,0 1-1,-5 1 1,7-1-125,0 0 0,-1 1 1,1-1-1,0 1 0,0-1 0,-1 1 0,1-1 0,0 1 0,0 0 1,0-1-1,0 1 0,0 0 0,0 0 0,0 0 0,0 0 1,0 0-1,0 0 0,0 0 0,1 0 0,-1 1 0,0-1 1,1 0-1,-1 0 0,1 1 0,0-1 0,-1 0 0,1 0 1,0 1-1,0-1 0,-1 0 0,1 1 0,0 1 0,7 20-2780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9:09.2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229 493 9604,'0'-1'64,"1"-1"-1,-1 0 0,0 1 1,0-1-1,0 1 0,0-1 1,0 1-1,0-1 1,0 0-1,-1 1 0,1-1 1,0 1-1,-1-1 0,1 1 1,-1-1-1,0 1 0,0 0 1,1-1-1,-1 1 0,0 0 1,0 0-1,0-1 0,0 1 1,-2-1-1,0 0-9,0 0 0,0 0 0,0 1-1,0-1 1,0 1 0,-1 0 0,1 0 0,0 0 0,-1 1 0,1-1 0,-4 1-1,-1-1-21,0 1-1,0 0 0,0 1 0,0-1 1,1 2-1,-1-1 0,0 1 0,1 0 1,-14 6-1,14-3-28,1-1 0,0 1 0,0 0 0,1 1 0,0 0 1,0-1-1,0 2 0,0-1 0,1 0 0,0 1 0,0 0 0,1 0 0,0 0 0,0 1 0,1-1 1,0 0-1,-2 14 0,2-13-53,1-1 1,0 1 0,1 0-1,0 0 1,0 0 0,1 0-1,-1 0 1,2-1 0,-1 1-1,1 0 1,0-1 0,1 1-1,0-1 1,0 0 0,0 0-1,1 0 1,6 8 0,-7-12 19,-1 0 1,1 0-1,0-1 1,-1 1-1,1-1 1,1 0 0,-1 0-1,0 0 1,0 0-1,1-1 1,-1 1 0,1-1-1,-1 0 1,1 0-1,0 0 1,-1-1 0,1 1-1,0-1 1,-1 0-1,1 0 1,0 0-1,0 0 1,-1-1 0,1 0-1,0 1 1,-1-1-1,1 0 1,-1-1 0,1 1-1,-1-1 1,6-3-1,0 0 21,0 0 0,-1-1 0,1-1-1,-1 0 1,0 0 0,-1 0-1,1-1 1,-1 0 0,-1 0 0,7-12-1,-3 2 48,-1-1-1,-1-1 1,-1 0-1,-1 0 1,-1 0-1,0-1 1,3-41-1,-4-5-7,-7-77 1,-9 29 142,2 36-1188,8 28-2396,4 58 1557,4 20-398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9:09.6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18 340 7427,'2'2'134,"-1"-1"-1,0 0 1,1 1-1,-1-1 0,1 0 1,0 0-1,-1 0 1,1 0-1,0 0 1,0 0-1,-1 0 0,1-1 1,2 1-1,-2-1-105,-1 0 1,0-1-1,1 1 0,-1-1 0,0 0 0,0 0 1,0 1-1,1-1 0,-1 0 0,0 0 1,0 0-1,0 0 0,0 0 0,0 0 0,-1 0 1,1 0-1,0-1 0,1-1 0,48-63 153,17-27-133,-60 81-43,0 1 0,-1-1-1,-1-1 1,0 1-1,0-1 1,3-17 0,-7 27 12,-1 0 1,1 1 0,-1-1 0,0 0-1,0 0 1,0 0 0,0 0 0,0 0-1,0 0 1,-1 1 0,1-1 0,-1 0-1,0 0 1,0 0 0,0 1 0,0-1-1,-1 1 1,1-1 0,-1 1 0,-2-4-1,2 5 16,0-1-1,0 1 1,0-1-1,0 1 1,-1 0-1,1 0 1,0 0-1,-1 0 1,1 1-1,-1-1 1,1 1-1,-1-1 1,0 1-1,1 0 1,-1 0-1,1 0 1,-1 0-1,1 0 1,-1 1-1,1-1 1,-1 1-1,1 0 1,-5 1-1,-1 1 66,0 0-1,0 1 1,1 0-1,-1 1 1,1-1-1,0 1 1,0 1-1,0-1 1,1 1-1,0 0 1,0 1-1,-8 11 1,7-8-36,1 0 0,0 0 0,1 0 0,0 1 1,1 0-1,0 0 0,1 0 0,0 1 1,-2 13-1,4-18-74,0 1 0,1 0 1,0 0-1,0-1 0,1 1 1,0 0-1,0-1 0,1 1 1,0-1-1,0 1 0,0-1 0,1 0 1,6 12-1,-5-14-45,0 0-1,0 0 1,0-1-1,1 1 1,-1-1 0,1 0-1,0 0 1,0 0-1,1-1 1,-1 1-1,1-2 1,-1 1 0,1 0-1,0-1 1,0 0-1,0-1 1,0 1 0,11 0-1,-2 0-515,1-2 0,-1 0 0,0-1-1,1 0 1,27-7 0,30-10-2986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25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23 1681,'0'0'11565,"5"-6"-10500,-3 4-962,14-13 430,-13 17-218,-8 13 89,0-3-271,-44 109 1239,43-104-1228,1 1-1,1 0 1,1 0-1,0 0 1,1 23-1,2-31-122,-1-4-21,1 0 1,0 1 0,1-1 0,-1 0 0,1 0 0,1 0 0,1 6 0,-2-10-13,0 0 1,0 0-1,0 0 0,1-1 0,-1 1 1,1 0-1,-1-1 0,1 1 1,-1-1-1,1 1 0,0-1 0,0 0 1,0 0-1,0 0 0,0 0 1,0 0-1,0 0 0,0-1 0,0 1 1,0 0-1,0-1 0,0 0 1,5 1-1,3 0-285,0-1-1,-1 1 1,1-2 0,0 1-1,0-1 1,0-1 0,0 0-1,-1 0 1,1-1 0,-1 0 0,16-7-1,-12 2-829,0 0-1,-1 0 1,0-1-1,-1-1 1,0 0 0,0 0-1,11-15 1,7-11-2480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9:09.9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44 9941,'3'6'720,"-3"0"-576,3-3-144,10 0 192,13 0 48,10-6-128,19-3-48,10-6-64,6-2-848,0-1-1473,-9 0-2225</inkml:trace>
  <inkml:trace contextRef="#ctx0" brushRef="#br0" timeOffset="1">33 248 10229,'-20'18'320,"7"-6"-128,17-7-192,12-5 368,16-3-256,17-2-80,12-7-32,8-3-672,-1-2-705,0-1-1536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9:10.3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 93 10373,'-4'-9'702,"-3"-13"141,8 21-840,-1 1 0,0-1 0,0 1 0,0-1 0,0 0 0,0 1 0,1-1 0,-1 1 0,0-1 0,0 1 0,1-1 0,-1 1 0,0-1 0,1 1 0,-1-1 0,1 1 0,-1 0 0,1-1 0,-1 1 0,1 0 0,-1-1 0,1 1 0,-1 0 0,1-1 0,-1 1 0,1 0 0,-1 0 0,1 0 0,-1 0 0,1-1 0,0 1 0,-1 0 0,1 0 0,-1 0 0,1 0 1,1 1-1,304-42 133,-298 39-73,32-4-182,-23 8 362,-17-2-217,0 0-1,1 1 0,-1-1 1,0 0-1,1 0 1,-1 0-1,0 1 0,0-1 1,1 0-1,-1 1 1,0-1-1,0 0 0,1 0 1,-1 1-1,0-1 1,0 0-1,0 1 0,0-1 1,1 1-1,-1-1 1,0 0-1,0 1 0,0-1 1,0 0-1,0 1 1,0-1-1,0 1 0,0-1 1,0 0-1,0 1 1,-1 0-1,-8 35 677,-17 44 0,-8 33-367,24-66-161,2 1 0,-2 61-1,10-80-792,5 44 0,-2-48-1352,2 0 0,9 28 1,-7-35-3505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9:10.6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24 106 10149,'-17'-6'656,"11"3"-592,6-3 256,13 3-32,10-3-48,15 1-112,11-7-96,9 0-32,7-2-112,0-4-1808,-7-2-2579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9:11.0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212 85 8084,'-7'-1'512,"-1"-1"1,1 1-1,-1 0 0,1 1 1,-1 0-1,0 0 1,1 1-1,-13 2 0,14-1-380,0 0 0,0 0-1,0 1 1,0 0-1,1 0 1,-1 0-1,1 1 1,0 0 0,0 0-1,0 0 1,1 0-1,-1 1 1,1 0-1,0 0 1,0 0 0,-5 10-1,3-3-98,0 0 1,0 0-1,2 1 0,-1-1 0,2 1 0,-1 0 1,2 0-1,0 1 0,0-1 0,2 0 0,0 19 1,0-25-58,1 1 0,0 0 0,0 0 0,0 0 1,1-1-1,1 1 0,-1-1 0,1 1 0,0-1 1,1 0-1,0 0 0,0-1 0,0 1 0,1-1 1,0 0-1,0 0 0,1 0 0,0-1 0,0 0 1,10 7-1,-13-10-26,1 1 1,0-2-1,0 1 0,0 0 1,0-1-1,1 0 1,-1 0-1,0 0 0,0 0 1,1-1-1,-1 0 1,1 1-1,-1-2 0,0 1 1,7-2-1,-4 1 28,-1-1-1,1-1 1,-1 1-1,0-1 1,0 0-1,0 0 1,0-1-1,-1 0 1,8-6-1,-3 1 29,0-1-1,-1-1 1,0 1-1,-1-2 1,0 1-1,0-1 1,-1 0 0,-1 0-1,7-18 1,-8 12 9,0 0 0,-1 0 0,0 0 1,-2-1-1,0 1 0,-1-19 0,-1 25-11,-1 0-1,0 1 0,-1-1 0,0 1 0,-1 0 0,0 0 1,-1 0-1,0 0 0,0 0 0,-11-16 0,13 23-26,-1 0 0,0 1 0,0 0 0,0-1 0,-1 1 0,1 0 0,-1 1 0,1-1 0,-8-3 0,10 5-130,-1 0 0,1 1 0,-1-1 0,1 0 1,-1 1-1,1 0 0,-1-1 0,1 1 0,-1 0 0,0-1 0,1 1 0,-1 0 1,0 0-1,1 1 0,-1-1 0,0 0 0,1 0 0,-1 1 0,1-1 0,-1 1 1,1-1-1,-1 1 0,1 0 0,-1 0 0,1 0 0,0 0 0,-1 0 0,-1 1 1,-5 14-4296</inkml:trace>
  <inkml:trace contextRef="#ctx0" brushRef="#br0" timeOffset="1">754 301 8100,'22'12'4210,"-9"-3"-4066,-10-3-80,1-6-128,5 2-1457,1-2-2673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05.83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18 7732,'0'-12'0,"3"6"-657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06.54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59 59 7523,'3'-15'1281,"1"0"-769,-1 4 753,-3 2 47,3 3-735,-3 3-193,0 6-240,0 0-96,-3 15 208,0 8-48,-4 12-192,1 14 16,-1 12-32,-6 3-144,4 1-1505,-4-10-304,3-9-1072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06.87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0 208 8708,'22'-92'992,"-22"92"-990,1-1-1,-1 1 0,0 0 1,0-1-1,0 1 0,0 0 0,0-1 1,0 1-1,0 0 0,0-1 1,1 1-1,-1 0 0,0-1 1,0 1-1,0 0 0,1-1 0,-1 1 1,0 0-1,1 0 0,-1-1 1,0 1-1,0 0 0,1 0 0,-1 0 1,0-1-1,1 1 0,-1 0 1,0 0-1,1 0 0,-1 0 0,1 0 1,-1 0-1,0 0 0,1 0 1,-1 0-1,0 0 0,1 0 0,-1 0 1,1 0-1,-1 0 0,1 0 1,14 15 139,8 24 112,36 108-144,-41-96-76,40 78 1,-58-129-27,0 1 0,1 0 0,-1-1 1,0 1-1,1 0 0,-1-1 0,1 1 1,-1 0-1,1-1 0,-1 1 0,1-1 0,-1 1 1,1-1-1,0 1 0,-1-1 0,1 1 1,0-1-1,-1 0 0,1 1 0,0-1 1,0 0-1,0 0 10,0 0 1,-1 0-1,1 0 1,-1-1-1,1 1 1,-1 0-1,1 0 1,0-1 0,-1 1-1,1 0 1,-1-1-1,0 1 1,1-1-1,-1 1 1,1 0-1,-1-1 1,0 1-1,1-1 1,-1 1-1,0-1 1,1 0-1,13-40 887,-11 31-722,45-188 850,10-30-1461,-50 213-2167,-6 30-600,-2 14-240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07.26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86 62 8340,'1'-3'157,"-1"0"-1,0 0 1,0 0 0,0 0 0,0 0-1,0 0 1,-1 0 0,1 0-1,-1 0 1,0 0 0,0 0 0,0 0-1,0 0 1,-1 0 0,1 1 0,-1-1-1,1 0 1,-1 1 0,-3-4 0,4 6-149,1 0 1,0 0-1,-1-1 1,1 1 0,-1 0-1,1 0 1,-1 0-1,1 0 1,0 0 0,-1 0-1,1 0 1,-1 0 0,1 0-1,0 0 1,-1 0-1,1 1 1,-1-1 0,1 0-1,0 0 1,-1 0-1,1 0 1,-1 1 0,1-1-1,0 0 1,-1 0 0,1 1-1,0-1 1,0 0-1,-1 1 1,1-1 0,0 0-1,0 1 1,-1 0-1,-9 15-43,8-13 58,-5 13-24,0 0 0,1 0 0,0 1 0,2 0 0,0 0-1,1 0 1,0 0 0,1 1 0,2-1 0,-1 1 0,2-1 0,0 1 0,2-1 0,-1 0 0,2 0 0,0 0 0,9 21 0,-11-34-8,-1 0-1,1 0 1,-1-1-1,1 1 1,0-1-1,1 0 1,-1 1-1,0-1 1,1 0-1,0 0 1,0-1-1,0 1 1,0-1-1,0 1 1,0-1-1,1 0 1,-1 0-1,1 0 1,0-1-1,-1 1 1,1-1-1,0 0 1,0 0-1,0 0 1,0-1-1,0 1 1,0-1-1,0 0 1,0 0-1,0 0 1,0-1-1,-1 1 1,1-1 0,0 0-1,0 0 1,0 0-1,0-1 1,-1 1-1,1-1 1,-1 0-1,1 0 1,-1-1-1,0 1 1,5-5-1,0 0 27,-1 0-1,-1-1 1,0 1-1,0-1 1,0-1-1,-1 1 1,0-1-1,-1 0 1,0 0-1,0 0 0,-1-1 1,0 1-1,-1-1 1,0 0-1,-1 0 1,0 1-1,0-1 1,-1-16-1,0 15 3,-1 1 0,0-1 0,0 0 0,-1 1 0,0-1 0,-1 1 0,0-1 0,-1 1 0,0 0 0,-1 0 0,0 1-1,0-1 1,-1 1 0,0 1 0,-1-1 0,-14-15 0,18 22-178,0 0-1,0 0 1,0 0-1,0 0 1,-1 0 0,1 1-1,-7-3 1,9 4-93,0-1 1,0 1-1,-1 0 1,1 0-1,0 0 0,0 0 1,-1 0-1,1 0 1,0 0-1,-1 0 1,1 0-1,0 1 1,0-1-1,0 1 0,-1-1 1,0 1-1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07.61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 30 9092,'-4'-3'2385,"1"3"-2385,6 0-48,7 0 272,6 0 0,10 3-47,7-6-145,12 3-32,0-6 0,4 0-705,-4 1-1120,-6-1-720,-13 3-448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07.99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72 9 6979,'-3'-3'1713,"-1"0"-1313,1 0 144,6 12-448,1 3 193,-4 8-97,-4 6-48,1 9-80,-6 6-32,-1 3-16,0 0-16,-3-6-176,3-1-833,4-7-1216,3-7-800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25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0 426 1024,'0'0'12046,"0"-12"-10848,0-28-310,0 32-164,0 34-76,1 257 1035,-1-280-1761,5 39 265,-5-41-289,0 1 0,1-1 1,-1 0-1,0 0 0,1 0 1,-1 0-1,1 1 1,-1-1-1,1 0 0,-1 0 1,1 0-1,0 0 1,0 0-1,-1-1 0,1 1 1,0 0-1,0 0 0,0 0 1,0-1-1,0 1 1,0 0-1,0-1 0,0 1 1,1-1-1,-1 1 0,0-1 1,0 0-1,0 1 1,2-1-1,8-4-3649,-2-17-2871</inkml:trace>
  <inkml:trace contextRef="#ctx0" brushRef="#br0" timeOffset="1">133 41 14743,'0'0'2753,"-9"-41"-3938,15 49-1968,-6 22-5331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08.34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30 49 8548,'16'-48'2428,"-18"56"-2361,0-1 1,0 1-1,1 0 1,-1 13-1,-1 11-41,-4 2-1,-15 99 52,20-111-91,0 1 0,1-1-1,5 42 1,-3-61 16,-1 0 0,1 0 0,0 0 0,0 0 0,0 0 0,0 0 0,0 0 0,1-1 0,-1 1 0,1 0 0,0-1 0,0 1 0,0-1 0,0 0 1,0 0-1,0 1 0,1-1 0,4 2 0,-2-1 33,0 0 0,0-1 0,1 0 0,-1 0 0,1-1 0,-1 1 0,1-1 0,0-1 0,8 1 0,3-1-468,-1-1 0,1 0-1,-1-2 1,0 1 0,0-2-1,19-7 1,-2-2-2768</inkml:trace>
  <inkml:trace contextRef="#ctx0" brushRef="#br0" timeOffset="1">85 195 7988,'-16'-3'2177,"0"0"-2177,16 0-112,6 0 112,11 0 32,12 0-16,3 0-16,7-2 0,6-4-593,-2 3-1344,-8-3-784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08.68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50 85 11029,'-26'-9'1073,"9"3"-1041,11 1 48,12-4 64,14 3-128,12-3 0,10-2-16,10-1-48,-3 3-641,-4 3-687,-9 3-945,-13 6-1329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09.31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15 170 4466,'-14'11'5139,"22"-22"-4166,5-4-830,0 1 0,1 0 0,1 1 0,0 0 0,1 2 0,1-1 0,0 2 0,0 0 0,24-9 0,-20 11-112,1 1-1,-1 1 1,1 0-1,0 2 0,1 1 1,-1 0-1,0 2 1,1 1-1,-1 0 1,33 6-1,-26-1-33,0 2-1,0 2 1,-1 0-1,0 2 1,0 1-1,-2 1 0,36 23 1,-47-26 4,0-1-1,0-1 1,1-1 0,0 0-1,28 8 1,-36-13-2,-1-1 1,1 0 0,-1 0-1,1-1 1,0 0-1,-1 0 1,1-1 0,0 0-1,-1-1 1,1 1-1,-1-1 1,1-1 0,-1 1-1,0-1 1,9-5-1,76-54 47,-70 46-43,1 0 1,0 1-1,34-14 0,-55 27-14,0 1 1,1 1-1,-1-1 0,1 0 1,0 0-1,-1 1 1,1 0-1,-1-1 0,1 1 1,0 0-1,-1 0 0,1 1 1,0-1-1,-1 1 0,1-1 1,-1 1-1,1 0 0,-1-1 1,1 1-1,-1 1 1,0-1-1,1 0 0,-1 1 1,0-1-1,3 3 0,2 4 22,1 0-1,-1 0 0,0 1 1,-1 0-1,6 10 0,-8-11-6,2 1 0,-1-2 0,1 1 0,0-1 0,0 1 0,9 6 0,-12-12 2,1 0-1,-1 0 1,0 0-1,1-1 1,-1 0-1,1 1 1,-1-1-1,1 0 1,0-1-1,-1 1 1,1-1-1,0 0 1,-1 0-1,1 0 1,0 0 0,0 0-1,-1-1 1,1 0-1,6-2 1,5-2-17,-1-1 0,1-1 0,19-12 0,11-5-307,-36 20 155,1 0-1,0 1 0,0 0 0,1 0 0,17-2 0,-25 5-74,1 0 1,0 0-1,-1 0 1,1 0-1,0 1 1,-1 0-1,1 0 1,-1 0-1,1 0 1,-1 0-1,1 0 1,-1 1 0,0 0-1,0 0 1,0 0-1,0 0 1,0 0-1,0 0 1,4 5-1,6 10-2648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09.69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13 5667,'0'0'3169,"0"2"-3169,4-2 0,2 3 48,10 3 32,10 0-16,7 0-16,6 0 16,6-3-48,7-6 16,3-6-32,0 0-512,-3 0-1393,0-5-864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10.02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90 2 7812,'-13'-2'101,"24"9"-400,24 9-803,0-7 369,0-3-1,1 0 0,37 0 1,-71-6 828,-1-1 0,0 1 1,0 0-1,1 1 0,-1-1 1,0 0-1,0 0 0,1 0 1,-1 1-1,0-1 0,0 1 1,0-1-1,0 1 1,1-1-1,-1 1 0,0 0 1,0-1-1,0 1 0,0 0 1,1 1-1,-2-1-7,0 0 0,0 0 0,0 0 0,0-1 0,0 1 0,0 0 0,0 0 0,0 0 0,0 0 0,0 0 0,-1-1 0,1 1 0,0 0 0,0 0 0,-1-1 0,1 1 0,-1 0 0,1 0 0,-1-1 0,1 1 0,-1 0 0,0 0 0,-8 8 574,0-1-1,0 0 1,-13 9 0,10-8-588,-28 23 538,-94 77 881,47-33-4228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12.80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64 47 5362,'12'-24'5899,"-2"2"-3970,-13 30-1583,1 0 1,0 0-1,0 0 0,0 14 0,-2 2-265,-32 196-439,20-121-1825,0 0-3368,14-87 3091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13.13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0 425 1729,'9'-60'2408,"1"-11"963,36-138 1,-45 204-3301,1-1 0,0 1 0,0 0 0,1-1 0,-1 1 0,1 0 0,1 0 0,-1 0 0,0 1 0,1-1 0,0 1 0,7-6 0,-7 8-62,-1 0 1,1 0 0,0 0 0,0 1-1,0 0 1,-1-1 0,1 1-1,0 1 1,0-1 0,1 1-1,-1-1 1,0 1 0,0 0-1,0 1 1,0-1 0,0 1-1,0 0 1,6 1 0,13 4-33,0 1 0,25 12 1,-38-14 4,-1-1 1,0 1-1,-1 0 1,1 1-1,-1 0 1,0 1-1,13 13 1,-20-19 23,0 1 1,1 0 0,-1 0 0,0 0-1,0 0 1,0 0 0,0 0 0,0 0-1,-1 0 1,1 1 0,0-1-1,-1 0 1,0 0 0,0 1 0,1-1-1,-1 0 1,-1 0 0,1 1 0,0-1-1,0 0 1,-1 0 0,1 1-1,-1-1 1,0 0 0,0 0 0,0 0-1,0 0 1,0 0 0,0 0-1,0 0 1,-1 0 0,1-1 0,-1 1-1,1 0 1,-1-1 0,-2 2 0,-7 7 7,0-1 1,-1 0 0,0-1 0,-16 9 0,24-15-18,-33 18-653,-63 24-1,88-36-3763,25-10 2088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13.49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105 63 4114,'8'-3'5882,"-20"5"-4565,-23 12-955,29-9-322,0 0-1,1 1 1,0-1 0,0 1 0,0 1 0,1-1-1,0 1 1,0-1 0,1 1 0,-1 0 0,2 0 0,-1 1-1,1-1 1,0 1 0,0-1 0,0 15 0,1-17-123,1 1 0,-1-1 0,2 1 0,-1-1 0,0 1 0,1-1 0,0 1 1,0-1-1,1 0 0,0 0 0,0 1 0,0-1 0,0 0 0,1-1 0,0 1 0,0 0 1,0-1-1,0 1 0,1-1 0,0 0 0,-1 0 0,2-1 0,-1 1 0,8 4 0,-8-6-15,0 0 1,1 0-1,-1 0 0,0-1 0,1 0 0,-1 1 0,1-2 0,0 1 0,-1 0 0,1-1 1,0 0-1,-1 0 0,1-1 0,7-1 0,-5 1 32,1-2 0,-1 1-1,0-1 1,0 0 0,0 0 0,0-1 0,-1 0 0,10-7 0,-8 5 126,0-1 1,-1 0-1,0 0 1,0-1-1,0 0 1,-1 0-1,0-1 1,-1 0-1,0 0 1,0 0-1,-1 0 1,0-1-1,4-14 1,-7 15 46,0 0 1,0 0 0,-1 0-1,0 0 1,0 0-1,-1 0 1,0 0 0,-4-11-1,4 15-87,0 0 0,-1 0 0,0 0 0,0 0-1,-1 0 1,0 1 0,1-1 0,-1 1 0,-1-1 0,1 1 0,-1 0-1,1 1 1,-1-1 0,0 0 0,-5-2 0,7 5-113,1 0 1,-1 0-1,0 0 1,1 0-1,-1 0 1,0 1-1,0-1 1,0 1-1,1-1 1,-1 1-1,0 0 1,0 0-1,0 0 1,0 0-1,0 0 1,1 0-1,-1 0 1,0 1-1,0-1 1,0 1-1,1-1 1,-1 1-1,0 0 1,0-1-1,1 1 1,-1 0-1,1 0 1,-1 0-1,1 1 1,-1-1-1,1 0 0,0 0 1,-1 1-1,1-1 1,0 1-1,0-1 1,0 1-1,0-1 1,0 1-1,0 0 1,1 0-1,-2 2 1,-2 17-1765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13.83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50 6723,'23'-15'2433,"-7"1"-1777,-9 2 369,-4 6 176,-3 3-977,0 6-48,-3 6 16,-4 11-64,1 13-80,-4 7-48,3 10-464,1 2-1249,0-5-1248,2-3-1730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14.17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60 83 3730,'3'-21'4189,"-3"15"-3893,1 0-1,-1 0 0,2 0 1,-1 1-1,1-1 0,-1 0 1,5-8-1,-5 14-295,0-1 0,-1 0-1,1 1 1,0-1 0,0 1-1,-1-1 1,1 1 0,0-1 0,0 1-1,0 0 1,0-1 0,-1 1-1,1 0 1,0 0 0,0-1 0,0 1-1,0 0 1,0 0 0,0 0 0,0 0-1,0 0 1,0 0 0,0 1-1,1-1 1,26 9-15,-20-6 5,8 2-10,0 1 1,-1 1-1,0 1 1,0 0-1,0 0 0,20 18 1,-31-23 24,-1 0 0,1 1 0,-1 0 0,0 0-1,0 0 1,0 0 0,0 0 0,-1 0 0,1 1 0,-1-1 0,2 8 0,-3-8 14,-1-1-1,1 1 0,-1 0 0,0 0 1,0-1-1,0 1 0,-1 0 0,1-1 1,-1 1-1,0-1 0,0 1 0,0 0 1,0-1-1,-1 0 0,1 1 0,-1-1 1,-3 5-1,-1 0 4,-1 0 1,1-1 0,-1 0 0,-1 0-1,1 0 1,-1-1 0,0 0-1,-1-1 1,1 0 0,-17 8-1,-2-2-8,-1-1 0,-39 9 0,33-13-83,33-6-56,0 1-1,-1-1 0,1 0 1,0 0-1,-1 0 0,1 0 1,0 0-1,-1 0 0,1 0 1,0 0-1,-1 0 0,1-1 1,0 1-1,-1 0 0,1-1 1,0 1-1,0-1 0,0 0 1,-1 1-1,1-1 0,0 0 1,-1-1-1,3-8-3145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27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13 6099,'0'0'2614,"-5"0"-2045,-16 0 356,16 0 860,14 0-1721,1207 5-179,-609-14 105,-207 1 4,-153 7-148,-246 1-172,-6 0 3,-50 0-3145,19 0-664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14.50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52 84 10261,'-3'0'195,"2"0"-182,0-1-1,0 1 0,0 0 0,0 0 1,0 0-1,0 0 0,0 0 0,0 0 1,0 0-1,0 0 0,0 0 0,0 1 0,1-1 1,-1 0-1,0 1 0,0-1 0,0 1 1,0-1-1,0 1 0,1-1 0,-1 1 1,0-1-1,0 1 0,1 0 0,-1-1 1,0 1-1,1 0 0,-1 0 0,1-1 1,-1 1-1,1 0 0,-1 0 0,1 0 0,0 0 1,-1 0-1,1 0 0,0-1 0,0 1 1,0 0-1,0 0 0,0 2 0,-7 24-5,2 1 0,-3 47-1,7-61-97,1 0 0,1 0 0,0 0-1,0 0 1,2 0 0,0-1 0,6 19 0,-8-29 26,0 0 0,1 0 0,-1 0 0,1 0 0,-1-1 0,1 1 0,0 0 0,0-1 0,0 1 0,1-1 0,-1 0 0,1 0 0,-1 0 0,1 0 0,0 0 0,-1 0 1,1-1-1,5 3 0,-3-3-3,-1 0 1,1-1 0,-1 1-1,1-1 1,-1 0 0,1 0-1,-1 0 1,1 0 0,-1-1-1,1 0 1,-1 0-1,5-2 1,3-1 43,0-1 1,-1-1-1,0 0 0,0 0 0,0-1 0,-1-1 1,0 1-1,15-16 0,-12 9 171,-1-1-1,-1 0 1,-1 0 0,0-1-1,-1-1 1,14-33 0,-19 40-85,-1 1 0,0-1 0,0 0 0,-1 0 0,-1 0 0,0 0 1,0-1-1,-1 1 0,0 0 0,0 0 0,-1 0 0,-1-1 0,0 1 0,-4-11 0,-7-4-487,13 25 351,-1-1 0,1 1 1,0-1-1,-1 1 1,1-1-1,-1 1 1,1-1-1,-1 1 0,0-1 1,1 1-1,-1 0 1,1-1-1,-1 1 0,0 0 1,1 0-1,-1-1 1,0 1-1,1 0 1,-1 0-1,0 0 0,1 0 1,-1 0-1,0 0 1,1 0-1,-1 0 0,0 0 1,1 0-1,-1 1 1,0-1-1,1 0 1,-1 0-1,0 0 0,1 1 1,-1-1-1,1 0 1,-2 2-1,-13 13-2239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14.92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20 0 3522,'-6'0'0,"2"0"48,-2 0-96,3 0 48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15.27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50 1 2769,'0'2'5955,"-4"4"-5011,1 6-607,0 3-33,-4 5 16,1 0-80,-1 1-160,1-1-80,3-2-16,-1-4-528,1-2-881,0 0-2513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15.76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119 16 7283,'-3'-16'2426,"-3"29"-1694,-5 30-613,-1 10-63,-30 86 1,0-3-61,42-134 12,-1-1 1,1 1-1,-1-1 0,1 1 1,0-1-1,-1 1 0,1-1 1,0 1-1,0-1 0,0 1 1,1 0-1,-1-1 0,0 1 1,0-1-1,1 1 0,-1-1 1,1 0-1,0 1 1,-1-1-1,2 2 0,-1-2 6,0 0 0,0 0 0,0-1 0,0 1 0,0-1 0,1 1 0,-1-1 0,0 1-1,0-1 1,1 1 0,-1-1 0,0 0 0,0 0 0,1 0 0,-1 0 0,0 0 0,0 0 0,1 0 0,1-1 0,9-1 33,0-2 0,0 1-1,0-2 1,13-6 0,-4 2-287,62-22-2927,-40 19-397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16.17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169 198 4194,'-3'-3'1678,"3"3"-1585,-1 0 1,1 0-1,0 0 0,0 0 0,-1-1 1,1 1-1,0 0 0,0 0 0,0 0 1,-1 0-1,1 0 0,0 0 0,-3 2 1026,3-2-1026,-11 13 770,-8 21-1502,18-31 907,-127 268-1007,205-408 2310,-36 53-619,-21 40-536,2 0-1,2 2 0,1 0 0,33-39 0,-53 75-419,1-1-1,0 2 1,0-1-1,10-6 0,-15 11 9,-1 0 0,1 1 0,0-1-1,0 1 1,0-1 0,0 1 0,0-1-1,0 1 1,0-1 0,0 1 0,0 0 0,0 0-1,0-1 1,0 1 0,0 0 0,0 0-1,0 0 1,0 0 0,0 0 0,0 0 0,0 0-1,0 1 1,0-1 0,0 0 0,0 1-1,0-1 1,0 0 0,0 1 0,-1-1 0,1 1-1,0-1 1,0 1 0,0 0 0,-1-1-1,1 1 1,0 0 0,0 0 0,-1 0 0,1-1-1,-1 1 1,1 0 0,-1 0 0,1 0-1,0 2 1,2 5 35,-1 0 0,0 0 0,0 0 0,0 0 0,-1 1 0,0 14 0,-4 57-84,0-48-17,-1 29-587,-1 98-4828,8-123 2148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16.50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75 15 10437,'-30'-9'816,"8"3"-816,5 9-160,11 0 144,9 6-80,17-4-464,12 4-641,13-3-2384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16.83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55 44 9332,'-19'9'1793,"0"-3"-1793,6-3 0,9 0 0,11-3 160,12 0 192,14-6-304,6-3-48,12-3-528,8-5-1089,-1-4-1456</inkml:trace>
  <inkml:trace contextRef="#ctx0" brushRef="#br0" timeOffset="1">214 53 8996,'-9'9'752,"2"-3"-720,7 2 161,-3 1 735,6 11-432,-3 10-240,3 8-176,-3 8-80,0 4 0,-3 2-960,-3 1-1297,2-4-1953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17.19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10 94 4146,'13'-41'7187,"-6"12"-6434,-1 11-65,-6 13-144,-3 5-480,0 11 224,-1 13-112,1 11-128,0 8-48,-4 10 0,4-1-336,-3-5-1217,2-3-752,4-3-1520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17.54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9 92 9668,'32'-74'4042,"-43"108"-3894,2 0 0,-7 46 0,14-69-189,0 0-1,2 1 0,-1-1 1,1 1-1,1-1 0,0 0 1,1 1-1,0-1 0,1 0 1,0 0-1,6 14 0,-8-22 10,1 0-1,-1 0 1,1 0-1,0 0 1,0-1-1,0 1 1,0 0-1,1-1 1,-1 0-1,1 0 1,-1 0-1,1 0 1,0 0-1,0 0 1,0-1-1,0 1 1,0-1 0,5 2-1,-4-2 8,1-1 1,0 1-1,0-1 1,-1 0-1,1 0 0,0-1 1,0 1-1,-1-1 1,1 0-1,0 0 0,7-4 1,0 0 0,1-1 0,-1-1 0,0 0 0,-1-1 0,0 0 0,0-1 0,-1 0 0,11-12 0,-14 13 48,0 0 1,-1-1 0,1 0 0,-2 0-1,0 0 1,0-1 0,0 0-1,-1 0 1,-1 0 0,0 0-1,0 0 1,1-12 0,-4 17-13,1 0 0,-1 0 0,0 0 0,-1 0 0,0 0 0,1-1 0,-1 1 0,-1 0 0,1 0 0,-1 1 0,0-1 0,0 0 0,0 1 0,-1-1 0,0 1 0,1-1 0,-2 1 0,1 0 0,0 1 0,-1-1 0,0 0 0,0 1 0,0 0 0,0 0 0,0 0 0,-8-3 0,6 3-52,0 0-1,0 1 1,-1 0-1,1 0 1,-1 0-1,0 1 1,1 0-1,-1 0 1,0 1-1,0 0 1,0 0-1,1 0 1,-1 1-1,0 0 1,0 1-1,-10 3 0,11-3-250,0 0 1,0 1-1,1 0 0,0 0 0,-1 0 0,1 0 0,0 1 0,1 0 0,-1 0 0,1 0 0,-7 9 0,-8 21-3706</inkml:trace>
  <inkml:trace contextRef="#ctx0" brushRef="#br0" timeOffset="1">512 30 10853,'9'-14'2369,"-5"8"-2273,-8 6-80,1 9 320,-10 14-192,0 9-128,-6 15-16,3 8-144,-4 6-1104,7-8-1778,0-3-2256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17.90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1 193 12086,'0'-35'560,"0"12"-480,0 11-80,3 12 80,4 15 384,6 5-416,6 15 128,10 12-128,0 3-32,7-1-16,3 1-16,-3-6-448,-4-9-416,-3-6-241,-3-9-1760,-10-8-1393</inkml:trace>
  <inkml:trace contextRef="#ctx0" brushRef="#br0" timeOffset="1">338 246 8260,'0'-61'1552,"3"-3"-1103,0 14 927,1 12-367,2 15-929,-3 14 112,1 18-176,-1 11 544,-3 15-448,-3 18-96,-4 11-32,-3 9-32,1-3-416,-8 0-512,8-9-1698,2-11-2320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28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 2513,'0'0'1395,"0"-11"-1002,0 10-391,0-4 141,0 0-1,0 0 1,0-1-1,1 1 0,0 0 1,0-1-1,0 1 0,0 0 1,1 0-1,0 0 1,0 0-1,0 0 0,1 1 1,0-1-1,0 1 0,0-1 1,0 1-1,7-6 1,-10 10-139,4-4 182,0-1 0,0 1 0,1 0 0,0 0 0,0 1 0,0-1 0,0 1 0,0 0 0,1 1 0,-1-1 0,1 1 0,0 0 0,-1 1 0,1-1 0,0 1 0,7 0 0,-12 1-138,-1 1 0,1-1-1,0 1 1,0 0 0,0-1 0,-1 1-1,1 0 1,0-1 0,-1 1 0,1 0-1,-1 0 1,1 0 0,-1 0-1,1 0 1,-1 0 0,0 0 0,1 0-1,-1 0 1,0 0 0,0 0-1,0 0 1,0 0 0,1 0 0,-1 0-1,-1 1 1,3 37 625,-2-32-551,2 54 95,-3 0 1,-3-1-1,-23 120 1,23-163-211,-2 4 41,6-19-195,4-13-218,9-23 442,2 1-1,22-35 0,0-1-35,-24 43 62,28-43 1,-35 61-55,-1 1 0,1 0 0,0 0 0,0 1 0,1-1-1,0 1 1,0 1 0,1 0 0,15-9 0,-22 13-17,0 0 0,1 1 0,-1-1 0,0 0 0,1 1 0,-1-1 0,1 0 0,-1 1 0,1 0 0,0-1 0,-1 1-1,1 0 1,-1 0 0,1 0 0,-1 0 0,1 0 0,0 0 0,-1 1 0,1-1 0,-1 0 0,1 1 0,-1-1 0,1 1 0,-1 0 0,1-1 0,-1 1-1,0 0 1,1 0 0,-1 0 0,0 0 0,0 0 0,0 0 0,0 0 0,0 1 0,0-1 0,0 0 0,0 0 0,0 1 0,0-1 0,-1 1 0,1-1-1,0 3 1,2 6 114,0 1 0,-2 0 0,1 0-1,-1 0 1,-1 12 0,1-4-121,1 42 280,-2-37-100,1 0 0,1 0 0,1-1 0,1 1-1,9 32 1,-12-54-205,0 1-1,-1-1 1,1 0-1,0 0 1,0 0-1,0 0 1,0 0-1,1 0 1,-1 0-1,1 0 1,-1-1-1,1 1 1,-1 0-1,1-1 1,0 1-1,0-1 1,0 0-1,0 1 1,0-1-1,0 0 1,0 0-1,0-1 1,0 1-1,0 0 1,1-1-1,-1 1 1,0-1-1,0 0 1,1 1-1,-1-1 1,0 0-1,1 0 1,-1-1-1,0 1 1,0-1-1,1 1 1,-1-1-1,0 1 1,0-1-1,0 0 1,4-2-1,4-3-177,0 0-1,0 0 1,-1 0-1,0-1 1,0-1 0,-1 1-1,8-10 1,1-3-1817,19-30 1,-13 14-2058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19.31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57 97 6803,'6'-24'1548,"-6"20"-908,-4 16-208,-4 14-381,-31 119 242,35-124-1292,1 1-1,-1 32 0,4-54 973,0 1-1,0-1 1,0 0-1,0 0 0,0 0 1,0 0-1,0 0 1,0 0-1,0 0 1,0 1-1,0-1 0,0 0 1,0 0-1,0 0 1,0 0-1,0 0 0,0 0 1,0 1-1,0-1 1,0 0-1,0 0 0,0 0 1,0 0-1,0 0 1,0 0-1,0 1 0,0-1 1,1 0-1,-1 0 1,0 0-1,0 0 1,0 0-1,0 0 0,0 0 1,0 0-1,0 0 1,0 1-1,0-1 0,1 0 1,-1 0-1,0 0 1,0 0-1,0 0 0,0 0 1,0 0-1,0 0 1,1 0-1,-1 0 0,0 0 1,0 0-1,0 0 1,0 0-1,0 0 0,1 0 1,6-7-450,5-13 503,-2-4 807,-1 0 1,-1 0-1,-1 0 1,4-28 0,-7 32-558,0 0 1,1 0 0,1 1-1,0 0 1,2 0 0,0 1-1,13-20 1,-21 37-279,0 1 1,0 0-1,0-1 0,1 1 0,-1 0 0,0-1 1,0 1-1,1 0 0,-1 0 0,0 0 0,1-1 1,-1 1-1,0 0 0,1 0 0,-1 0 0,1-1 1,-1 1-1,0 0 0,1 0 0,-1 0 0,0 0 1,1 0-1,-1 0 0,1 0 0,-1 0 0,0 0 1,1 0-1,-1 0 0,1 0 0,-1 0 0,0 0 1,1 1-1,-1-1 0,0 0 0,1 0 0,-1 0 1,0 0-1,1 1 0,-1-1 0,0 0 0,1 0 1,-1 1-1,0-1 0,0 0 0,1 1 0,-1-1 1,0 0-1,0 1 0,1-1 0,-1 0 0,0 1 1,0-1-1,0 0 0,0 1 0,0-1 0,0 1 1,0-1-1,12 30 174,-11-25-203,6 15-190,0-1 0,1 0 0,1 0 0,1 0 0,1-1-1,14 20 1,-21-34 129,-1 0-1,1-1 1,-1 1-1,1-1 1,0 0-1,0 0 1,0 0-1,1 0 1,-1-1-1,1 1 1,0-1-1,-1 0 1,8 1-1,-8-2 81,1-1-1,-1 0 0,0 0 1,1 0-1,-1-1 0,1 1 1,-1-1-1,0 0 0,1 0 1,-1-1-1,0 1 0,0-1 1,0 0-1,0 0 0,0 0 0,-1-1 1,1 0-1,3-2 0,1-3 238,0 0-1,0 0 1,-1-1-1,0 1 0,0-2 1,-1 1-1,0-1 1,7-16-1,-5 6 285,0 0 0,-1-1 0,6-33 0,-32 200 78,10-90-801,-10 89-3457,19-113 1025,6-7-655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19.65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95 23 9861,'1'-22'868,"-10"30"-318,-12 37-234,3 6-184,-18 99 0,31-120-127,1-1 0,2 1 1,1 0-1,6 59 0,-5-86-22,1 1 0,-1-1-1,1 0 1,-1 1-1,1-1 1,0 0-1,0 1 1,1-1-1,-1 0 1,1 0 0,-1 0-1,1 0 1,0-1-1,0 1 1,0 0-1,1-1 1,-1 1 0,1-1-1,-1 0 1,1 0-1,0 0 1,0 0-1,0 0 1,0-1-1,0 1 1,0-1 0,0 0-1,0 0 1,1 0-1,-1 0 1,0-1-1,1 1 1,-1-1 0,1 0-1,-1 0 1,0 0-1,1 0 1,-1-1-1,1 1 1,5-3-1,5 0-732,-1-1 0,0-1-1,22-11 1,4-4-2217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19.98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20 225 8628,'-16'0'1072,"12"-6"-1072,4 0 0,10 0 0,13 1 16,3-1-16,6 0 0,7 0-32,0-3-320,-4 1-1200,1-4-962</inkml:trace>
  <inkml:trace contextRef="#ctx0" brushRef="#br0" timeOffset="1">114 27 6099,'-23'-6'4546,"10"0"-4034,7 0-384,6 3 112,13 0-160,6 3-64,17-3-16,6 3-144,6 0-1601,7 0-1232,1 3-1025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20.32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213 241 7395,'-72'80'1629,"43"-50"-1579,2 2-1,0 0 1,-31 52 0,111-157-341,-12 10 221,81-113 582,-101 148-122,2 2 0,1 0 1,1 2-1,30-23 0,-51 44-318,31-21 317,-33 23-365,0 0 1,0 0 0,0 0 0,1 0-1,-1 0 1,0 0 0,0 1 0,0-1-1,1 1 1,-1 0 0,0-1 0,0 1-1,1 0 1,-1 0 0,4 1 0,0 5 261,-2 15 36,-2 66 107,-2-70-361,-1 0-1,-1 0 0,-7 29 0,-3 12-47,8-21-314,1 73 1,4-93-1167,1 0 1,0-1 0,9 33-1,-4-30-2998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20.65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88 129 10293,'-36'-26'752,"10"8"-624,10 7 48,6 2-96,14 12-160,12 0 160,13 6-192,7-1-752,16-2-913,9 0-960,1-6-1313</inkml:trace>
  <inkml:trace contextRef="#ctx0" brushRef="#br0" timeOffset="1">545 15 7732,'0'-5'1952,"0"-1"-927,-3 3 143,-1 3-1056,1 9 305,0 8 15,-4 9-336,4 9 0,-3 9-64,-1 3-32,4 2-336,0-2-625,-1-3-1600,4-15-1793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21.01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1 208 10133,'0'-29'720,"0"6"-544,3 14-80,3 9 240,7 11 128,3 13-287,7 8-129,3 9-48,3 2 0,4-2 0,-1-3-305,-3-3-1103,-3-9-641,-3-5-1329</inkml:trace>
  <inkml:trace contextRef="#ctx0" brushRef="#br0" timeOffset="1">351 228 6659,'0'-55'2609,"6"3"-1712,-3 5 463,-3 9-255,0 15-737,4 11-208,-8 18 144,-2 20 16,-1 21-240,-2 11-80,-4 15 0,0 3-128,6-3-1104,-3-6-1746,7-9-2592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22.62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295 97 6035,'61'-73'6315,"-60"73"-6279,-1-1 0,1 1 0,-1 0 0,1-1 0,-1 1-1,0 0 1,1-1 0,-1 1 0,0 0 0,1-1 0,-1 1 0,0-1 0,1 1 0,-1-1 0,0 1 0,0-1 0,1 1 0,-1-1 0,0 1 0,0-1 0,0 1 0,0-1 0,0 1 0,0-1 0,0 1 0,0-1 0,0 1 0,0-1 0,0 0 0,0 1 0,0-1 0,0 1 0,-1-1 0,1 1 0,0-1 0,0 1 0,-1-1 0,-1 0-13,1 0 1,-1 0-1,1 1 1,-1-1-1,0 1 1,1-1-1,-1 1 1,0 0-1,0-1 1,1 1-1,-4 0 1,-52 7-107,28 2 78,1 2 1,0 0-1,1 2 1,0 1-1,-29 20 1,52-31-15,0-1 1,1 1-1,-1 0 0,1 0 1,0 0-1,0 0 0,0 0 1,-2 5-1,4-7 17,1 0 0,-1-1 0,1 1 0,-1 0 1,1 0-1,0 0 0,0 0 0,-1 0 0,1 0 0,0 0 0,0 0 1,0 0-1,0 0 0,0 0 0,0 0 0,0-1 0,0 1 0,1 0 1,-1 0-1,0 0 0,0 0 0,1 0 0,-1 0 0,1 0 0,-1-1 1,1 1-1,-1 0 0,1 0 0,-1 0 0,1-1 0,0 1 0,-1 0 1,1-1-1,0 1 0,0-1 0,-1 1 0,1-1 0,0 1 0,0-1 0,0 0 1,0 1-1,1-1 0,19 9 7,2-1 0,-1-2 1,1 0-1,46 5 0,-50-9-103,1 0 1,0 2-1,-1 1 0,0 0 1,0 1-1,0 1 1,24 13-1,-41-19 90,-1-1 1,1 1-1,0 0 1,-1 0-1,0 0 0,1 1 1,-1-1-1,0 0 1,1 0-1,-1 1 0,0-1 1,0 1-1,0-1 1,0 1-1,0-1 1,-1 1-1,1 0 0,0-1 1,0 4-1,-1-4 12,0 1 0,-1-1 0,1 1 0,0-1 0,-1 0 0,1 1-1,0-1 1,-1 1 0,0-1 0,1 0 0,-1 1 0,0-1 0,0 0 0,0 0 0,1 0 0,-1 0-1,-1 0 1,0 2 0,-6 2 19,1 1 1,-1-1-1,0-1 0,0 1 1,0-1-1,-10 3 0,-20 5-17,0-2 0,0-1 1,-1-2-1,0-2 0,0-1 0,-44-2 0,55-5-911,21-3-399,18-3-473,20-3-234,15-4-556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22.96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93 233 4610,'29'-11'2443,"40"-9"-1,-64 21-903,-9 6-909,-11 8-337,14-14-226,-37 34-15,1 2-1,-54 72 1,82-92-671,9-17 603,0 1 1,0-1 0,0 0-1,0 0 1,0 0 0,0 0 0,0 0-1,0 0 1,0 1 0,0-1-1,0 0 1,0 0 0,0 0-1,0 0 1,0 0 0,0 0 0,0 0-1,0 0 1,0 1 0,0-1-1,1 0 1,-1 0 0,0 0-1,0 0 1,0 0 0,0 0 0,0 0-1,0 0 1,0 0 0,0 0-1,1 0 1,-1 0 0,0 0-1,0 0 1,0 1 0,0-1 0,0 0-1,0 0 1,1 0 0,-1 0-1,0 0 1,0 0 0,0-1-1,0 1 1,0 0 0,0 0 0,0 0-1,1 0 1,-1 0 0,0 0-1,0 0 1,0 0 0,0 0-1,0 0 1,0 0 0,0 0 0,0 0-1,1-1 1,29-18-781,-10 2 811,-2 0 1,0-1 0,30-38 0,36-69 1286,20-24 403,-101 146-1702,-1 0 0,0 1-1,1-1 1,-1 1 0,1 0-1,0-1 1,0 1 0,4-2-1,-6 4 6,0 0 0,-1-1 0,1 1 0,0 0 0,0 0 0,-1 0 0,1 0 0,0 0 0,0 0 0,0 1 0,-1-1 0,1 0-1,0 0 1,-1 1 0,1-1 0,0 0 0,-1 1 0,1-1 0,0 0 0,-1 1 0,1-1 0,0 1 0,-1-1 0,1 1 0,-1-1 0,1 1 0,-1 0 0,0-1 0,1 1 0,-1 0-1,1-1 1,-1 1 0,0 0 0,0-1 0,1 1 0,-1 0 0,0 0 0,0-1 0,0 1 0,0 0 0,0 0 0,0 1 0,6 30-98,-1 0 0,-2 0 0,0 49 0,3 41-3275,0-74-28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23.30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84 64 10485,'-29'-23'1472,"3"2"-1279,7 10 127,9 2-320,20 15-160,12 0 112,11 5-321,9-5-1071,13-3 63,7-6-1776,-1-6 207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23.66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39 58 2481,'2'-1'626,"25"-18"2768,-26 18-3152,0-1-1,1 1 0,-1 0 1,0 0-1,0 0 1,0-1-1,0 1 0,0 0 1,0-1-1,0 1 0,-1-1 1,1 0-1,0 1 1,-1-1-1,1 1 0,-1-3 1,-14 28 1601,-2 20-2099,2 1 0,2 1 0,3 0 0,-8 85 0,16-127-11,1 0 0,1 1 0,-1-1 0,0 0 0,1 1 1,0-1-1,2 7 0,-3-11 218,0 1 1,0-1 0,1 0-1,-1 0 1,0 1-1,0-1 1,0 0-1,0 0 1,0 1-1,1-1 1,-1 0-1,0 0 1,0 0 0,0 1-1,1-1 1,-1 0-1,0 0 1,0 0-1,1 0 1,-1 1-1,0-1 1,0 0-1,1 0 1,-1 0 0,0 0-1,0 0 1,1 0-1,-1 0 1,0 0-1,1 0 1,-1 0-1,0 0 1,0 0-1,1 0 1,-1 0 0,0 0-1,1 0 1,-1 0-1,2-2-90,-1 1 0,0 0 0,1 0 0,-1-1 0,0 1 0,0-1 0,0 1 0,0-1 0,0 0 0,0 1 0,0-3 0,15-35 830,-3 0 1,-1-1 0,10-66 0,6-19 1674,-22 108-2301,-6 17-64,0 0 1,0 0-1,1 0 0,-1 0 1,0 0-1,0 0 1,0 0-1,0-1 0,0 1 1,0 0-1,0 0 1,0 0-1,0 0 0,0 0 1,0 0-1,0 0 1,0 0-1,0 0 0,1 0 1,-1 0-1,0 0 1,0 0-1,0 0 0,0 0 1,0 0-1,0 0 0,0 0 1,0 0-1,0 0 1,0 0-1,1 0 0,-1 0 1,0 0-1,0 0 1,0 0-1,0 0 0,0 0 1,0 0-1,0 0 1,0 0-1,0 0 0,1 0 1,-1 0-1,0 0 1,0 0-1,0 0 0,0 0 1,0 0-1,0 0 0,0 0 1,0 0-1,0 1 1,0-1-1,0 0 0,0 0 1,0 0-1,0 0 1,0 0-1,0 0 0,0 0 1,0 0-1,1 0 1,-1 1-1,4 26 140,-2-10-146,0-3-250,1 0 0,1 0 0,0-1 0,1 1 0,1-1 0,0 0 0,0 0 0,12 16 0,-16-26 166,0 0 0,0-1 0,0 1-1,0 0 1,1-1 0,-1 1 0,1-1-1,-1 0 1,1 0 0,0 0 0,0 0 0,0-1-1,0 1 1,0-1 0,1 0 0,-1 1-1,0-1 1,1-1 0,-1 1 0,0-1 0,1 1-1,-1-1 1,1 0 0,-1 0 0,1 0-1,-1-1 1,1 1 0,-1-1 0,0 0 0,1 0-1,-1 0 1,0 0 0,0 0 0,0-1-1,0 0 1,0 0 0,0 1 0,0-2 0,4-3-1,5-5 548,0 0 1,-1-1-1,0-1 0,-1 0 0,0 0 0,11-22 1,-11 17 81,2 1 1,0 0 0,18-20 0,-29 37-520,-1-1 0,1 0 0,-1 1 1,1-1-1,-1 1 0,1-1 0,0 0 0,-1 1 0,1-1 1,0 1-1,-1 0 0,1-1 0,0 1 0,0-1 1,-1 1-1,1 0 0,0 0 0,0 0 0,0-1 1,0 1-1,-1 0 0,3 0 0,-3 1 6,1-1 1,-1 1-1,0-1 0,1 1 0,-1-1 1,1 1-1,-1-1 0,0 1 0,1 0 1,-1-1-1,0 1 0,0 0 0,0-1 1,0 1-1,1 0 0,-1-1 0,0 1 1,0 0-1,0-1 0,0 1 0,-1 1 1,-6 49 623,5-42-764,-14 69 128,-9 59-2392,18-86-792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28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3 672,'2'0'13479,"24"0"-13253,56-1 243,27 0-731,-40 4-3797,-55-1 577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24.04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58 62 8660,'4'-32'1201,"-4"11"-641,-4 12 208,-2 12-544,-1 15-48,-2 17-112,-1 12-64,0 14-144,4 6-512,-1-3-945,4-6-2273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24.44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78 174 4514,'2'-31'3038,"-2"17"-2728,0 1-1,1 0 1,1 0-1,0 0 1,1 0 0,7-21-1,-9 32-303,0 0 0,1 0-1,-1 0 1,1 0 0,-1 0 0,1 0 0,0 1-1,0-1 1,0 1 0,0-1 0,0 1-1,0 0 1,0-1 0,0 1 0,1 0 0,-1 0-1,0 1 1,1-1 0,-1 0 0,1 1-1,-1 0 1,1-1 0,-1 1 0,0 0-1,5 1 1,6 0 12,-1 0-1,1 1 1,20 7-1,-21-6-5,1 0-14,41 13-62,-50-15 59,0 1 1,0 0-1,0-1 0,0 2 1,0-1-1,-1 0 0,1 1 1,-1 0-1,1 0 0,2 3 1,-5-5 8,-1 0 1,1 1-1,-1-1 0,1 0 1,-1 0-1,1 0 0,-1 1 1,0-1-1,0 0 0,1 0 1,-1 1-1,0-1 1,0 0-1,0 0 0,0 1 1,-1-1-1,1 0 0,0 0 1,0 1-1,-1-1 0,1 0 1,-1 0-1,1 0 1,-1 1-1,0-1 0,1 0 1,-1 0-1,0 0 0,0 0 1,1 0-1,-1 0 0,0-1 1,0 1-1,-2 1 1,-4 4 52,1-1 0,-1 0 0,-15 8 0,-77 33 213,-17 10-586,99-46-976,0 1 0,-17 13 1,20-11-1689</inkml:trace>
  <inkml:trace contextRef="#ctx0" brushRef="#br0" timeOffset="1">496 37 9700,'7'-29'2121,"-7"25"-1803,0 18 85,-2 19-295,-2-1 0,-1 1 0,-1-1 1,-11 32-1,7-30-94,2 1 1,-8 70-1,16-103-27,0 1 0,-1 0 0,1 0 0,0-1 0,1 1 0,-1 0-1,0 0 1,1-1 0,0 1 0,-1 0 0,1-1 0,0 1 0,0 0 0,1-1 0,-1 0 0,0 1 0,1-1 0,-1 0-1,1 1 1,0-1 0,0 0 0,0 0 0,0-1 0,0 1 0,0 0 0,1-1 0,-1 1 0,1-1 0,-1 0 0,1 0-1,-1 0 1,1 0 0,-1 0 0,1 0 0,0-1 0,0 1 0,-1-1 0,1 0 0,0 0 0,0 0 0,4 0 0,6-1-552,0-1 0,0 0 0,0-1 0,0 0 0,0-1 0,-1-1 0,20-9 0,13-10-2962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24.79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61 131 5186,'5'-131'8279,"-14"185"-6884,6 5-1324,-2 1 0,-18 72-1,0 7-92,22-135 8,0-1 1,1 1-1,0 0 1,0-1-1,0 1 1,0 0-1,0-1 1,1 1-1,0 0 1,0-1 0,0 1-1,0-1 1,0 1-1,0-1 1,4 6-1,-3-8-31,-1 1-1,1-1 1,0 1-1,0-1 0,0 0 1,0 0-1,0 0 1,0 0-1,0 0 0,1 0 1,-1 0-1,0-1 1,0 1-1,0-1 0,1 0 1,-1 0-1,0 1 1,1-1-1,-1-1 0,0 1 1,1 0-1,-1-1 1,0 1-1,0-1 1,4-1-1,10-3-822,-1 0 0,0-2 0,0 1 1,0-2-1,-1 0 0,18-14 0,13-9-3280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25.16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133 236 8916,'-26'6'2273,"3"0"-2241,10-3-32,7-3 0,12 3 368,4-6-192,16 0-128,3 0-48,7-6-416,3-2-528,3-4-609,-10 1-2465</inkml:trace>
  <inkml:trace contextRef="#ctx0" brushRef="#br0" timeOffset="1">55 56 12710,'-26'-9'816,"7"3"-816,9 0 32,13 0 128,14 3-160,12-2-16,13-1-864,6 0-1361,11-3-3362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25.80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112 144 6467,'8'-18'3472,"-6"8"-2245,-2 10-1193,-1-1 0,1 1 0,0 0 0,0 0 0,0 0 0,0 0 0,0-1 1,0 1-1,0 0 0,0 0 0,-1 0 0,1 0 0,0 0 0,0 0 0,0-1 0,0 1 0,0 0 0,-1 0 1,1 0-1,0 0 0,0 0 0,0 0 0,0 0 0,-1 0 0,1 0 0,0 0 0,0 0 0,0 0 1,-1 0-1,1 0 0,0 0 0,0 0 0,0 0 0,0 0 0,-1 0 0,1 0 0,0 0 0,0 0 0,0 0 1,-1 0-1,1 0 0,-2 2-15,0 0 0,1-1 1,-1 1-1,0 0 0,1 0 0,-1 0 1,1 0-1,0 0 0,0 0 0,0 1 1,0-1-1,0 0 0,-1 4 1,-1 1-5,-49 134-359,21-45-3160,22-68 1371,20-57-1363,14-25 3729,16-40 2579,-33 73-2331,9-27 735,2 1 0,26-45 1,-44 91-1212,-1 0 1,0 0 0,1 0-1,-1 0 1,1 0 0,0 0-1,-1 0 1,1 0 0,0 1-1,-1-1 1,1 0 0,0 0-1,0 1 1,-1-1-1,1 0 1,0 1 0,0-1-1,0 1 1,0-1 0,0 1-1,0 0 1,0-1 0,0 1-1,0 0 1,2-1-1,-2 2 12,1 0-1,-1 0 1,0 0-1,0 0 1,1 0-1,-1 0 1,0 0-1,0 0 1,0 0-1,0 1 1,0-1-1,-1 0 0,1 1 1,0-1-1,-1 0 1,1 1-1,0 2 1,15 41-112,-10-25-126,1 0 0,12 23 0,-17-39 96,1 0 1,-1 1-1,1-1 0,0-1 0,0 1 1,0 0-1,0-1 0,1 1 0,-1-1 1,1 0-1,0 0 0,0-1 1,0 1-1,0-1 0,6 2 0,-7-3 128,0 0 0,0 0-1,0-1 1,0 1-1,0-1 1,0 0-1,1 0 1,-1 0-1,0-1 1,0 1-1,0-1 1,0 1-1,0-1 1,0 0 0,0 0-1,0 0 1,0-1-1,0 1 1,0-1-1,-1 0 1,1 1-1,-1-1 1,1 0-1,-1-1 1,0 1 0,0 0-1,0-1 1,0 1-1,3-6 1,4-7 657,0-1 0,-1 1 0,-1-1-1,6-19 1,-9 22-319,28-62 859,-32 75-1196,0 0 0,0 0 0,0 0 0,0 0 0,0 0 0,1-1 0,-1 1 0,0 0-1,0 0 1,0 0 0,0 0 0,0 0 0,0 0 0,0 0 0,0 0 0,0 0 0,0 0-1,0-1 1,1 1 0,-1 0 0,0 0 0,0 0 0,0 0 0,0 0 0,0 0 0,0 0-1,0 0 1,0 0 0,1 0 0,-1 0 0,0 0 0,0 0 0,0 0 0,0 0 0,0 0 0,0 0-1,0 0 1,1 0 0,-1 0 0,0 0 0,0 0 0,0 0 0,0 0 0,0 1 0,0-1-1,0 0 1,0 0 0,0 0 0,1 0 0,-1 0 0,0 0 0,0 0 0,0 0 0,0 0-1,0 0 1,0 1 0,0-1 0,0 0 0,0 0 0,0 0 0,0 0 0,0 0 0,0 0-1,0 1 1,5 12 181,-1 22-33,-7 10-329,-2 1 0,-2-1 0,-12 45 0,3-15-2042,11-39-107,5-9-1140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26.19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68 40 8884,'1'-2'312,"5"-19"1071,-6 21-1340,0-1 1,0 1 0,1-1 0,-1 0 0,0 1 0,0-1-1,0 0 1,0 1 0,0-1 0,0 0 0,0 1 0,0-1 0,0 0-1,-1 1 1,1-1 0,0 0 0,0 1 0,0-1 0,-1 1-1,1-1 1,0 0 0,-1 1 0,1-1 0,-1 0 0,-1 2 2,1 1 0,0-1 0,0 1 0,1 0 0,-1-1 0,0 1 0,0 0 0,1-1 0,-1 1 0,1 0 0,0 0 0,-1 3 0,0-2 1,-44 232 485,36-183-501,9-51-30,-2 12-10,0 0-1,0 0 1,2 0 0,0 20 0,0-31 6,0 1 1,0-1 0,1 1 0,-1-1-1,1 0 1,0 1 0,-1-1 0,1 1-1,0-1 1,0 0 0,1 0 0,-1 0-1,0 0 1,1 1 0,-1-2 0,1 1-1,0 0 1,-1 0 0,1 0 0,0-1 0,0 1-1,0-1 1,0 0 0,1 1 0,-1-1-1,0 0 1,0 0 0,1-1 0,-1 1-1,1 0 1,2 0 0,7-1-348,0-1 1,1 0-1,-1 0 1,0-1-1,1-1 1,-1 0-1,0 0 1,-1-1-1,1-1 1,-1 0-1,16-10 1,13-8-2813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26.56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46 254 9909,'-23'-3'1376,"7"0"-1296,10 3 384,6-5-127,3 2-17,13 0-272,10-3 0,3 0-32,10-3-16,0 1-96,6-4-817,-9-3-1040,0 1-2176</inkml:trace>
  <inkml:trace contextRef="#ctx0" brushRef="#br0" timeOffset="1">69 0 11317,'-29'0'528,"12"0"-528,4 0-336,17 0 336,9 6 0,16-3-464,13 3-720,16-3-1474,7-3-1520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26.89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316 118 4002,'-58'84'5729,"-38"33"-4205,5-6-1302,70-86-241,10-12-263,1 0-1,-16 28 0,26-41 255,0 0 0,-1 0 1,1 1-1,0-1 0,0 0 0,0 0 0,-1 0 0,1 1 1,0-1-1,0 0 0,0 0 0,0 0 0,0 1 0,-1-1 0,1 0 1,0 0-1,0 1 0,0-1 0,0 0 0,0 0 0,0 1 0,0-1 1,0 0-1,0 1 0,0-1 0,0 0 0,0 0 0,0 1 1,0-1-1,0 0 0,0 0 0,1 1 0,-1-1 0,0 0 0,0 0 1,0 1-1,0-1 0,0 0 0,1 0 0,10-5-680,15-17 54,-1-2 835,-2-1-1,0-1 0,27-40 0,48-94 2078,-15 24-405,-77 126-1708,-3 5-99,-1 0 0,1 0 0,0 1-1,1-1 1,-1 1 0,1 0 0,0 0 0,0 0 0,0 1 0,1-1 0,-1 1 0,6-3 0,-9 6-33,0 0 1,-1 0-1,1 0 1,0 0-1,0 0 1,-1 0-1,1 0 1,0 0-1,0 1 1,-1-1-1,1 0 1,0 0-1,0 1 1,-1-1-1,1 0 1,0 1-1,-1-1 1,1 1-1,-1-1 1,1 1-1,0-1 1,-1 1-1,1 0 1,-1-1-1,1 1 1,-1 0-1,0-1 1,1 1-1,-1 0 1,0-1-1,1 1 1,-1 0-1,0 0 1,0-1 0,0 2-1,8 33 201,-7-31-197,4 48-310,-2 1-1,-2 0 1,-13 102 0,5-75-3088,4-41-487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27.24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39 150 7780,'-19'-21'3393,"6"10"-3393,6 5-368,10 3 304,10 9 0,13 2-1025,10 1-880,9 0-1248</inkml:trace>
  <inkml:trace contextRef="#ctx0" brushRef="#br0" timeOffset="1">493 1 10789,'-10'0'768,"-3"6"-592,0 8 545,0 13-273,0 11-320,4 8-64,2 10-64,4-4-272,3-2-1265,3-9-480,0-9-1873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27.58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0 231 9396,'4'-41'1633,"-1"15"-640,0 5-545,0 16-352,4 10 352,9 10 32,3 11-368,7 9-112,7 6 48,6 0-32,6-3-16,-3-3-16,3-12-640,-6-5-1249,-3-10-112,-7-11-112,-6-5-1553</inkml:trace>
  <inkml:trace contextRef="#ctx0" brushRef="#br0" timeOffset="1">454 240 2385,'0'-44'3506,"0"-3"-1601,-3 1-209,3 5-143,0 9-176,-3 8-689,-1 18-480,1 12 64,-7 18 16,4 11-128,-1 11-112,-2 13-16,5 5-32,1-3-272,3-6-992,0-2-1986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29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11541,'0'0'817,"180"-3"-625,-146 3-144,-8 0-48,-4 0-128,-8 0-865,-5 0-1424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27.92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20 0 8724,'-10'18'0,"0"-9"-1585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32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39 9796,'-5'2'122,"1"0"0,-1 0 0,1 1 0,-1 0 0,1 0-1,0 0 1,0 0 0,0 0 0,0 1 0,1 0 0,0 0-1,-1 0 1,1 0 0,1 0 0,-1 1 0,1-1 0,-1 1-1,1-1 1,-2 10 0,1-4-259,0 0-1,1 1 1,0-1 0,0 1-1,1 0 1,1-1 0,0 1-1,1 14 1,0-21-94,-1 0-1,1 0 1,0 1 0,0-1-1,1 0 1,-1 0-1,1 0 1,0 0 0,0-1-1,0 1 1,0 0 0,1-1-1,-1 1 1,1-1-1,0 0 1,6 5 0,-7-7 122,0 1 0,1-1 0,-1 0 0,1 0 0,-1-1 0,1 1 0,0 0 0,-1-1 0,1 0 0,0 1 0,-1-1 0,1 0 0,0 0 0,-1-1 0,1 1 0,0-1 0,-1 1 0,1-1 0,-1 0 0,1 0 0,-1 0 0,1 0 0,-1 0 0,1-1 0,-1 1 0,0-1 0,3-2 1,0 0 317,0 0 1,0 0 0,-1 0 0,1-1 0,-1 0-1,0 0 1,-1 0 0,1-1 0,-1 1 0,0-1-1,0 1 1,-1-1 0,1 0 0,-1 0 0,-1-1 0,1 1-1,-1 0 1,0 0 0,-1-1 0,1-9 0,-2 5 13,0 1 0,0-1 0,-1 1 0,0 0 0,-1-1 0,0 1 0,0 0 0,-1 1 0,-1-1 1,0 1-1,-10-17 0,12 23-292,1 1 0,0-1-1,-1 1 1,1-1 0,-1 1 0,0 0 0,1 0 0,-6-3 0,7 5-49,0-1 0,1 1 1,-1 0-1,0-1 1,0 1-1,0 0 0,1-1 1,-1 1-1,0 0 0,0 0 1,0 0-1,1 0 0,-1 0 1,0 0-1,0 0 1,0 0-1,0 0 0,1 0 1,-1 1-1,0-1 0,0 0 1,0 0-1,1 1 0,-1-1 1,0 0-1,1 1 1,-1-1-1,0 1 0,1-1 1,-1 1-1,0 0 0,1-1 1,-1 1-1,1-1 0,-1 1 1,1 0-1,-1 0 0,1-1 1,0 1-1,-1 1 1,-3 14-3773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32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82 9348,'-6'-20'721,"-1"-1"79,-6 7 320,1 2-431,-5 0-337,4 9-64,-3 3 0,0 6-240,0 12-48,0 8 80,3 15-48,0 6-16,3 8-16,3 3-32,1 4-96,-1-4-880,4 0-1457,0-8-1313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33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74 7411,'-13'-12'5139,"3"3"-5139,7 6 48,9-2-48,17-4 0,16-3-496,10 3-993,6-5-3025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33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32 261 10133,'-16'1'1043,"1"-1"-1580,28-5 188,25-8 94,-1-2 0,0-2 0,59-36 0,-86 47 165,8-3 217,-1-2 0,0 1 0,0-2 0,-2 0 0,1-1 0,19-22 0,-33 34-44,-1-1 0,0 0 0,1 0 0,-1 0 0,0 0 0,0 0 0,0 0 1,-1 0-1,1 0 0,0 0 0,-1 0 0,1 0 0,-1 0 0,0-3 0,0 4-54,0 1 1,0-1-1,0 0 0,-1 0 0,1 0 0,0 1 0,-1-1 0,1 0 0,0 0 0,-1 1 0,1-1 0,-1 0 1,1 1-1,-1-1 0,1 1 0,-1-1 0,0 1 0,1-1 0,-1 1 0,0-1 0,0 1 0,1-1 0,-1 1 1,-1-1-1,-2 0-8,0 1 1,0-1-1,0 1 1,0-1-1,1 1 1,-1 1-1,0-1 1,0 0 0,0 1-1,0 0 1,0 0-1,1 0 1,-7 2-1,2 1-9,0 0 0,0 1-1,1 0 1,-1 0 0,1 0-1,0 1 1,1 0-1,-1 1 1,1-1 0,0 1-1,1 0 1,0 1 0,0-1-1,0 1 1,1 0 0,0 0-1,-3 10 1,6-13-85,0 0 1,-1-1-1,2 1 0,-1 0 1,0 0-1,1 0 0,0 0 1,0 0-1,1 0 0,-1 0 1,1 0-1,0 0 0,1 0 1,-1-1-1,1 1 1,0 0-1,0-1 0,0 1 1,0-1-1,1 0 0,0 0 1,0 0-1,0 0 0,1 0 1,-1-1-1,1 1 0,-1-1 1,1 0-1,0 0 1,1-1-1,-1 1 0,6 2 1,-2-2-103,1 0 1,0 0-1,0 0 1,-1-1 0,1-1-1,0 0 1,0 0-1,1 0 1,-1-1 0,0-1-1,0 0 1,0 0 0,0 0-1,0-1 1,-1-1-1,16-5 1,-10 2 256,0 1 1,0-2-1,-1 0 1,0 0-1,-1-2 1,0 1-1,0-2 1,0 1-1,15-19 1,-24 24 110,0 1-1,0-1 1,0 0 0,0 0-1,-1-1 1,0 1 0,0 0-1,0-1 1,0 0 0,-1 1-1,1-1 1,-1 0 0,0-8-1,-13 68-40,11-39-973,0 0 1,2 0-1,0 0 0,0 0 0,7 24 0,-1-21-1006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33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0 123 4386,'16'-32'496,"4"0"561,-4 6-65,0 5-63,-3 9-673,0 12-32,0 12 128,-6 11-48,-1 12-272,1 9-32,-1 3-496,1 0-1153,6-7-320,3-13 1073,3-10-721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34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1 306 4658,'57'-287'7214,"-56"269"-6838,-5 23-20,-6 31-53,-26 164-199,33-167-258,0 0 0,2 0 0,2 0-1,4 37 1,-4-64 31,0 0 0,1 1 0,-1-1 0,1 0 0,0 0 0,6 10 0,-8-15 108,1 1 1,0-1-1,0 0 0,0 0 1,0 0-1,0 1 0,0-1 1,0 0-1,0 0 0,1 0 1,-1 0-1,0-1 0,0 1 1,1 0-1,-1-1 1,1 1-1,-1 0 0,1-1 1,-1 0-1,1 1 0,-1-1 1,1 0-1,-1 0 0,1 0 1,-1 0-1,1 0 1,-1 0-1,1 0 0,-1 0 1,1-1-1,-1 1 0,3-1 1,4-3-31,0 0 0,0-1 1,0 1-1,0-1 0,-1-1 1,0 0-1,0 0 0,0 0 1,10-13-1,49-71 447,-61 81-304,32-50 700,-47 113-371,-3 35-1294,15-28-3367,3-32 42</inkml:trace>
  <inkml:trace contextRef="#ctx0" brushRef="#br0" timeOffset="1">425 43 9524,'-35'-9'0,"2"12"-1056,-3 12-1041,7 2-1329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34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4514,'-13'3'3986,"3"3"-3986,10 3-865,7 2 817,12 1-2353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34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51 9508,'-1'2'69,"1"1"-1,0-1 0,0 1 1,0 0-1,0-1 0,0 1 1,0-1-1,1 1 0,-1 0 1,1-1-1,0 1 0,1 2 1,1 5-16,2 4-183,0 0 1,-1 1 0,-1-1-1,0 1 1,-1 0 0,-1 0-1,0 0 1,-1 0 0,-3 18-1,3-31 134,0-1-1,-1 1 1,0-1-1,1 1 1,-1-1-1,0 1 1,0-1-1,0 1 1,0-1-1,0 0 1,0 1-1,0-1 1,0 0-1,-1 0 1,1 0-1,0 0 1,-3 1-1,4-1 9,-1-1 0,1 0 0,-1 0 0,0 0 0,1 0-1,-1 0 1,1 0 0,-1 0 0,1 0 0,-1 0 0,0 0-1,1 0 1,-1 0 0,1 0 0,-1 0 0,1 0 0,-1-1-1,0 1 1,1 0 0,-1 0 0,1-1 0,-1 1 0,1 0 0,0-1-1,-1 1 1,1-1 0,-1 1 0,1 0 0,0-1 0,-1 1-1,1-1 1,0 1 0,-1-1 0,1 1 0,0-1 0,0 0-1,0 1 1,-1-1 0,1 1 0,0-1 0,0 1 0,0-1-1,0 0 1,0 1 0,0-1 0,0 1 0,0-1 0,0 1-1,0-1 1,1 0 0,-1-8 37,0 1 1,1 0-1,1-1 0,-1 1 0,1 0 0,0 0 0,1 0 1,0 0-1,1 1 0,-1-1 0,1 1 0,1 0 0,-1 0 1,11-12-1,-2 3-369,1 1 0,1 0 0,0 1 0,33-22 0,-3 10-1608,0 7-719</inkml:trace>
  <inkml:trace contextRef="#ctx0" brushRef="#br0" timeOffset="1">321 220 4578,'-1'2'256,"1"1"-1,-1-1 1,1 1 0,0-1-1,0 1 1,0 0 0,0-1-1,0 1 1,1-1 0,0 4-1,8-2 872,9-11-669,6-7-548,-1-1 0,0-2 0,-1 0 0,-1-1 0,-1-1 0,0-1-1,18-24 1,-36 42 169,-1-1-1,1 1 1,-1 0-1,0-1 0,0 1 1,0 0-1,0-1 0,0 1 1,0-1-1,-1 1 1,1-1-1,-1 0 0,0 1 1,0-1-1,0 0 0,0 1 1,0-1-1,-1 1 1,1-1-1,-1 0 0,0-2 1,0 3-38,0 1 0,0 0 0,0-1 0,0 1 0,0 0 0,0-1 0,-1 1 0,1 0 0,0 0 0,-1 0 0,1 0 0,-1 0 0,1 1 0,-1-1 0,1 0 0,-1 1 0,1-1 1,-1 1-1,0-1 0,1 1 0,-1 0 0,0 0 0,1 0 0,-1 0 0,0 0 0,1 0 0,-1 0 0,0 0 0,1 1 0,-1-1 0,0 1 0,-2 0 0,-4 2 65,0 1 0,0-1 0,1 1 0,0 1 0,-1-1 0,2 1 0,-1 1 0,0-1 0,1 1 0,0 0 1,1 1-1,-1-1 0,1 1 0,-8 14 0,10-17-99,1 0 1,0 0 0,0 1-1,0-1 1,0 0 0,0 1 0,1-1-1,0 1 1,0 0 0,0-1-1,1 1 1,0 0 0,0 0-1,0-1 1,0 1 0,1 0 0,-1 0-1,1-1 1,0 1 0,1 0-1,-1-1 1,1 0 0,0 1 0,0-1-1,0 0 1,1 0 0,5 7-1,-2-5-254,1 0-1,0-1 0,0 1 0,0-2 0,1 1 1,-1-1-1,1 0 0,0-1 0,0 0 0,1 0 1,-1-1-1,1 0 0,-1 0 0,1-1 0,0 0 1,13 0-1,21-5-4037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35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177 332 6211,'0'-3'140,"-1"-1"0,0 1 1,0-1-1,0 1 0,-1 0 1,1 0-1,-1-1 0,0 1 0,0 0 1,0 0-1,0 1 0,0-1 1,-1 0-1,1 1 0,-1 0 0,0-1 1,0 1-1,0 0 0,0 0 1,0 1-1,0-1 0,-5-1 0,5 2-98,0 0-1,0 1 1,0 0-1,0 0 0,0 0 1,0 0-1,0 0 0,0 0 1,0 1-1,0-1 0,0 1 1,0 0-1,0 0 0,0 0 1,0 1-1,0-1 1,1 0-1,-1 1 0,1 0 1,-1 0-1,1 0 0,-1 0 1,1 0-1,0 0 0,0 1 1,-2 3-1,-2 3-31,0 0-1,0 1 0,1 0 1,1 0-1,0 0 0,0 0 1,1 1-1,0 0 0,1-1 1,0 1-1,1 0 0,0 0 1,1 0-1,0 1 0,0-1 1,1 0-1,1 0 0,0-1 1,5 15-1,-7-23-21,1 0 0,0 0 0,0 0 0,0 0 0,0 0 0,0 0 0,0 0 0,0 0 1,1-1-1,-1 1 0,0 0 0,1-1 0,0 0 0,-1 1 0,1-1 0,0 0 0,0 1 0,3 0 0,-3-1 15,-1-1-1,1 0 0,0 0 1,-1 0-1,1 0 1,0 0-1,-1-1 1,1 1-1,-1 0 1,1-1-1,0 1 0,-1-1 1,1 0-1,-1 1 1,1-1-1,-1 0 1,0 0-1,1 0 0,0-1 1,6-5 40,-2 0 0,1 0 0,-1 0 0,0-1 0,0 0 0,8-16 0,2-10 200,0-2 0,-3 1 1,0-2-1,9-50 0,-8 13-840,4-90-1,-18 153-1136,-2 21 373,2 14-1339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2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 2897,'0'0'7913,"-11"7"-7350,-1 2-356,1 0-1,-1 1 0,1 1 0,1-1 1,0 1-1,1 1 0,0 0 1,-9 15-1,7-4 32,1 0-1,1 0 1,0 1-1,2 0 1,-7 42 0,8-13-164,0 88 0,5-133-102,2 0 0,-1 1 0,1-1 0,0 0 0,1 0 0,0 0 0,4 10 0,-4-14-88,0 0 0,0 0 0,1 0 0,-1 0 0,1-1 0,0 1 0,0-1 1,0 1-1,1-1 0,-1 0 0,1 0 0,0-1 0,0 1 0,5 2 0,-1-2-494,0 0 1,1 0 0,-1 0 0,1-1 0,0-1 0,-1 0 0,1 0 0,0 0 0,10-1 0,30 0-5533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30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37 7571,'0'0'4928,"2"-4"-4813,-1 2-105,1 0 0,-1 0 0,1-1 0,0 2 0,-1-1 1,1 0-1,0 0 0,0 0 0,1 1 0,-1 0 0,0-1 0,0 1 0,1 0 1,-1 0-1,1 0 0,-1 0 0,1 0 0,-1 1 0,1-1 0,4 0 0,11 0 19,-1 0-1,21 1 0,-14 1-10,-23-1-22,1 0 1,-1 0-1,0 0 1,1 0-1,-1 1 1,0-1 0,0 0-1,1 1 1,-1-1-1,0 1 1,0 0-1,0-1 1,0 1-1,1 0 1,-1 0 0,0 0-1,0-1 1,-1 1-1,1 0 1,0 0-1,0 0 1,1 2 0,-1 0 6,1 0 0,-1 1 0,1-1 0,-1 0 0,0 1 0,-1-1 0,1 1 0,0 5 0,0-2 3,-1 0 0,0 0 1,-1-1-1,1 1 0,-1 0 0,-1 0 1,1 0-1,-1-1 0,-3 8 0,-2-3-90,1 0 1,-2-1-1,0 0 0,0-1 0,0 0 1,-18 14-1,-64 44-818,81-60 806,-6 3-113,10-6 192,0 0 0,0 0 0,0-1 0,0 1-1,0-1 1,-1-1 0,1 1 0,-1-1 0,0 0 0,1 0 0,-10 1 0,14-3-15,22-5 184,5 1-66,1 1-1,0 1 1,0 1-1,34 4 1,29-2-4300,-56-3-948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3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169 130 4002,'-16'-43'4893,"13"36"-4649,-2-1-1,1 1 1,-1-1-1,0 1 1,0 1-1,-1-1 1,0 1-1,0 0 0,0 0 1,-9-5-1,14 10-231,0 0 0,0 0 0,0 0-1,-1 1 1,1-1 0,0 1 0,0-1-1,-1 1 1,1-1 0,0 1 0,-1 0 0,1-1-1,0 1 1,-1 0 0,1 0 0,-1 0-1,1 0 1,0 0 0,-1 0 0,1 1 0,-1-1-1,1 0 1,0 1 0,-1-1 0,0 2-1,-1-1-4,0 1 0,1 0-1,0 0 1,-1 1 0,1-1-1,0 0 1,0 1-1,0-1 1,1 1 0,-4 5-1,1 2-35,-1 0 0,2 1 0,-1-1 1,2 1-1,-4 18 0,6-24-80,-1 1 0,1-1 0,0 1 0,0-1 0,1 1 0,0-1 0,0 1 0,0-1 0,1 0 0,-1 1 0,1-1 0,0 0 0,5 7 1,-6-10 55,0-1-1,0 1 1,1-1 0,-1 1 0,0-1 0,1 0 0,-1 0 0,1 0 0,0 0 0,-1 0 0,1 0 0,0 0 0,0 0 0,-1-1 0,1 1 0,3 0 0,-2-1 31,0 0 0,0 0 0,1 0 1,-1-1-1,0 1 0,0-1 0,0 1 1,0-1-1,0 0 0,0 0 0,0-1 0,-1 1 1,4-2-1,5-4 149,-1 1-1,0-1 1,0 0 0,-1-1-1,0-1 1,0 1 0,-1-1 0,0-1-1,-1 1 1,0-1 0,0 0 0,-1-1-1,0 0 1,-1 0 0,0 0-1,-1-1 1,3-12 0,-7 21-80,-1 4-16,-4 11-15,-3 23-158,7-22-258,1 0 0,1 0 0,4 25 0,-4-34 201,0 1 0,0 0 1,1-1-1,-1 1 1,1-1-1,0 1 0,0-1 1,1 0-1,-1 0 1,1 0-1,0 0 0,0 0 1,7 6-1,-9-9 87,1 0 0,-1 0 0,0 0-1,1-1 1,-1 1 0,1 0 0,0-1 0,-1 1 0,1-1-1,-1 1 1,1-1 0,0 0 0,-1 0 0,1 0 0,0 0-1,-1 0 1,1 0 0,0 0 0,-1 0 0,1-1 0,0 1-1,1-1 1,17-10-1758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36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 3265,'23'-41'1953,"-7"-8"-336,-3-1-608,-4 0 575,1 4-527,-7 2-513,-3 9 272,0 9-591,-3 11-49,-3 15-112,-1 18 64,-3 11-96,4 15-32,-4 11-112,1 6-689,2 3-1248,7 1-3441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36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19 145 2993,'-7'-38'3640,"3"25"-2879,2 0 0,-1 0-1,2-1 1,0-19 0,1 32-763,0 0 0,0 0 1,0 0-1,1 0 1,-1 0-1,1 0 0,-1 0 1,1 1-1,-1-1 0,1 0 1,-1 0-1,1 0 0,0 0 1,0 1-1,-1-1 0,1 0 1,0 1-1,0-1 1,0 0-1,0 1 0,-1-1 1,1 1-1,0-1 0,0 1 1,0 0-1,0 0 0,0-1 1,0 1-1,0 0 0,0 0 1,1 0-1,-1 0 0,0 0 1,0 0-1,0 0 1,0 0-1,0 0 0,1 1 1,50 12-173,-38-9 84,26 5-209,0-3 1,1-1 0,81-1 0,-107-3 711,-14 1 47,-21 5 328,0-2-589,6 2-37,0-1 0,0 2 1,1 0-1,0 1 0,1 0 1,0 0-1,-15 16 0,23-20-200,-1-1-1,1 1 1,1-1-1,-1 1 1,1 0-1,0 0 1,0 1-1,0-1 0,1 1 1,0-1-1,0 1 1,0 0-1,1 0 1,0 0-1,0 0 1,0 0-1,1 0 1,0 0-1,0 0 1,0 0-1,3 9 0,-3-13-3,0 0 0,1 0 0,0-1 0,-1 1 0,1 0 0,0-1 0,0 1 0,0 0 0,0-1 0,0 1 0,0-1 0,0 0 0,1 1-1,-1-1 1,0 0 0,1 0 0,-1 0 0,1 0 0,-1 0 0,1 0 0,2 1 0,-1-1 1,0-1-1,0 1 1,0-1 0,0 1 0,0-1-1,0 0 1,1 0 0,-1 0 0,0-1-1,0 1 1,5-2 0,1-1-3,1 0 1,-1-1-1,0 0 0,0-1 1,0 0-1,15-11 0,-12 5 260,0 0-1,-1 0 1,0-2-1,-1 1 1,15-23-1,-21 29 22,0-1-1,0-1 1,0 1-1,-1 0 1,0-1-1,-1 0 1,1 1-1,-1-1 1,-1 0-1,0 0 1,0 0-1,-1-17 1,-3 16 7,-3 11-50,-5 14-99,2 5-173,1 0 0,1 0 0,-8 41-1,13-55-251,1 0 0,0 0 0,1 0 0,-1 0 0,2 0 1,-1 0-1,1 0 0,0-1 0,0 1 0,1 0 0,-1 0 0,2-1 0,-1 1 0,1-1 0,0 1 0,7 10 0,14 5-3827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37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79 9652,'-31'-74'1444,"31"70"-1392,6 9 21,7 12 53,5 11-108,-1 1 1,-1 1-1,-1 1 0,-2 0 1,-2 0-1,11 45 1,-17-56-3,-2-1 1,-1 1 0,0 1-1,-2-1 1,0 0-1,-1 0 1,-1 0-1,-1 0 1,0 0-1,-2-1 1,0 1-1,-9 18 1,2-10 157,-1-1 0,-1 0 0,-22 30 1,26-43-229,0-1 1,-1 0-1,-1-1 1,0 0-1,-1-1 1,0 0 0,-19 12-1,17-16-1976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37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9893,'13'5'0,"-7"-5"0,-2 3-2049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46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202 476 4098,'0'-4'498,"-1"-1"1,1 0 0,0 1-1,-1-1 1,0 1-1,0-1 1,0 1 0,-1 0-1,0-1 1,0 1-1,0 0 1,0 0 0,-5-6-1,6 8-468,-1 1 0,1-1 0,-1 1 0,0 0 0,1 0 0,-1-1 0,0 1 0,0 0 0,0 1 0,0-1 0,0 0 0,0 0 0,0 1 0,0-1 0,0 1 0,0 0 0,0 0 0,0 0 0,0 0 0,0 0 0,-1 0 0,1 0 0,0 1 0,0-1 0,0 1 0,0-1 0,0 1 0,0 0 0,0 0 0,0 0 0,-2 1 0,-3 3 10,-1 0 0,1 0 0,0 0 1,1 1-1,-1 0 0,1 1 0,0-1 1,1 1-1,-1 0 0,-4 9 1,4-5-55,0 1 0,0-1 0,1 1 1,1 0-1,0 0 0,-4 19 0,8-29-3,-1 1-1,1-1 1,0 0-1,0 1 0,0-1 1,0 0-1,0 1 1,0-1-1,1 0 0,-1 0 1,1 1-1,1 2 1,-2-4 6,1 0 0,-1 0 0,1-1 0,-1 1 0,1 0 0,0 0 0,-1-1 0,1 1 0,0-1 0,0 1 0,0 0 0,-1-1 0,1 1 0,0-1 0,0 0 0,0 1 0,0-1 0,0 0 0,0 1 0,2-1 0,0 0-23,1 0 0,0-1 0,-1 1 0,1-1 0,0 0 0,-1 0 0,1 0 0,-1 0-1,1-1 1,-1 1 0,1-1 0,-1 0 0,4-4 0,7-5 45,0-1 1,-2 0-1,1-2 1,-1 1-1,-1-1 1,-1-1-1,0 0 0,-1-1 1,0 1-1,-1-2 1,-1 1-1,-1-1 1,0 0-1,3-20 1,1-7 72,-3-1 0,-1 0 0,-2 0 0,-3-65 0,-1 95-203,0 9-230,0-1 0,0 1-1,-1-1 1,0 1 0,0 0 0,-3-9-1,4 14 309,0 1 0,0 0 0,0 0 0,0 0 1,0-1-1,-1 1 0,1 0 0,0 0 0,0 0 0,0 0 0,0-1 0,0 1 0,0 0 0,0 0 0,-1 0 0,1 0 0,0 0 0,0-1 0,0 1 0,0 0 0,-1 0 0,1 0 0,0 0 0,0 0 0,0 0 0,-1 0 0,1 0 0,0 0 0,0 0 0,0 0 0,-1 0 0,1 0 0,0 0 0,0 0 0,0 0 1,-1 0-1,1 0 0,0 0 0,0 0 0,0 0 0,-1 0 0,1 0 0,0 0 0,0 0 0,0 1 0,0-1 0,-1 0 0,1 0 0,0 0 0,0 0 0,0 0 0,0 1 0,0-1 0,-1 0 0,1 0 0,0 0 0,0 0 0,0 1 0,0-1 0,0 0 0,0 0 0,0 0 0,0 1 0,0-1 0,0 0 0,0 0 0,-7 16-1597,0 19-990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46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1 262 3041,'8'11'1859,"-7"-8"-1443,1-1 0,0 0 0,-1 0 0,1 1 0,0-2 0,0 1 0,0 0 1,4 3-1,-5-5-338,0 0 0,0 1 1,0-1-1,0 0 0,0 0 1,1 0-1,-1 0 0,0 0 1,0 0-1,0 0 0,0-1 1,0 1-1,0 0 0,0 0 1,0-1-1,0 1 0,0-1 1,0 1-1,0-1 0,0 1 1,0-1-1,0 0 0,0 1 1,-1-1-1,1 0 0,1-1 1,13-12 25,-1-1 0,0-1 0,-1 0 1,20-32-1,-28 40 4,-1 0-1,1 0 1,-1-1 0,-1 0-1,0 1 1,0-2 0,0 1-1,-1 0 1,-1 0-1,0-1 1,0 1 0,-1-17-1,0 24-74,0 0-1,0 0 1,-1-1-1,1 1 0,-1 0 1,1 0-1,-1 0 1,0 0-1,0 0 0,0 0 1,0 0-1,0 0 0,0 0 1,-1 0-1,1 0 1,0 1-1,-1-1 0,0 1 1,-1-2-1,1 2-23,1 0 0,-1 1 0,0-1 0,1 1 0,-1-1 0,0 1-1,0 0 1,1 0 0,-1 0 0,0 0 0,0 0 0,1 0 0,-1 0 0,0 1 0,1-1-1,-1 0 1,0 1 0,-2 1 0,-2 1-7,0 0 0,0 0 1,1 1-1,-1 0 0,1 0 0,0 0 0,0 1 1,1 0-1,-1-1 0,1 2 0,-5 7 1,6-7-23,0 1 1,0-1-1,0 1 1,1 0 0,0 0-1,1 0 1,-1 1-1,1-1 1,1 0-1,-1 0 1,1 1 0,0-1-1,1 0 1,0 0-1,0 0 1,1 1 0,0-1-1,2 7 1,-2-9-25,0-1-1,0 1 1,0-1 0,1 0-1,0 0 1,-1 0 0,1 0 0,1 0-1,-1-1 1,0 1 0,1-1-1,0 0 1,0 0 0,0 0 0,0-1-1,0 1 1,0-1 0,1 0-1,-1 0 1,1-1 0,0 1 0,-1-1-1,1 0 1,0 0 0,0-1-1,0 1 1,8-1 0,-3-1 49,0-1 0,0 0 0,-1 0 0,1-1 0,-1 0 0,1 0 1,-1-1-1,0 0 0,0-1 0,0 0 0,-1-1 0,0 0 0,0 0 0,11-11 0,-11 9 136,0-1 0,0 0 0,-1-1 0,0 1-1,0-1 1,-1-1 0,-1 1 0,0-1 0,0 0-1,-1 0 1,5-22 0,-34 132-104,19-54-129,4-26-158,-1-1 0,0 1 1,-6 18-1,16-57 307,1 0 1,0 1-1,2 0 1,1 1-1,13-18 0,-21 31-107,0 1-1,1 0 1,0 0-1,0 1 0,0-1 1,0 1-1,1 0 1,-1 0-1,1 0 0,0 1 1,8-3-1,-10 4-139,1 0-1,0 0 1,0 1-1,-1 0 1,1 0-1,0 0 1,0 0-1,0 0 1,0 1 0,-1 0-1,1 0 1,0 0-1,-1 0 1,1 0-1,-1 1 1,1 0-1,-1-1 1,5 4-1,10 10-2524,-15-12 2322,0 0 1,1 0-1,-1 0 0,1-1 0,0 1 1,7 3-1,-10-6 475,0 0 0,0 0 1,0 0-1,0 1 0,0-1 0,0 0 0,0-1 1,0 1-1,0 0 0,0 0 0,0 0 1,0 0-1,0-1 0,0 1 0,-1 0 0,1-1 1,0 1-1,0-1 0,0 1 0,0-1 0,-1 0 1,1 1-1,0-1 0,-1 0 0,1 1 1,0-1-1,-1 0 0,1 0 0,-1 1 0,1-1 1,-1 0-1,1 0 0,-1 0 0,0 0 0,1 0 1,-1-2-1,37-101 6817,-33 93-6534,-7 13-209,-8 24-77,7-12-84,-22 110-821,23-108-313,1-1 0,1 1 0,1 0 0,0 0 0,4 28 0,5-15-2665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47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71 292 6051,'-9'-70'3473,"-1"0"-2784,0 6 239,-3 17-47,4 18-881,2 17-769,1 18 129,-1 20-945,7 12-3057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47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7924,'13'-59'2668,"-13"59"-2663,0 0 0,0 0 1,0 0-1,0 0 0,0 0 1,1 0-1,-1 0 0,0 0 1,0 1-1,0-1 0,0 0 1,0 0-1,0 0 1,0 0-1,0 0 0,0 0 1,0 0-1,0 0 0,0 0 1,0 0-1,0 0 0,1 0 1,-1 1-1,0-1 1,0 0-1,0 0 0,0 0 1,0 0-1,0 0 0,0 0 1,0 0-1,0 0 0,1 0 1,-1 0-1,0 0 1,0 0-1,0 0 0,0 0 1,0 0-1,0 0 0,0 0 1,0 0-1,1 0 0,-1 0 1,0 0-1,0 0 0,0-1 1,0 1-1,0 0 1,0 0-1,0 0 0,0 0 1,0 0-1,0 0 0,1 0 1,-1 0-1,0 0 0,0 0 1,0 0-1,0 0 1,0-1-1,0 1 0,0 0 1,0 0-1,0 0 0,0 0 1,0 0-1,0 0 0,6 14 162,3 18-74,1 53-304,-8-58 97,1 0 1,8 32-1,-11-58 139,0 0 0,0 0 0,0 0 0,0 0 0,0 0 0,0 0 0,1 0 0,-1-1 0,0 1 0,1 0 0,-1 0 0,0 0 0,1 0 0,-1-1 0,1 1 0,0 0 0,-1 0 0,1-1 0,0 1 0,-1 0 0,1-1-1,0 1 1,0-1 0,-1 1 0,1-1 0,0 1 0,0-1 0,0 1 0,0-1 0,0 0 0,-1 0 0,1 1 0,0-1 0,0 0 0,0 0 0,0 0 0,0 0 0,0 0 0,0 0 0,0 0 0,0-1 0,0 1 0,0 0 0,0 0 0,-1-1 0,1 1 0,0 0 0,0-1 0,0 1 0,0-1 0,-1 1 0,1-1 0,1-1 0,4-3 177,-1 0 1,1 0-1,-1 0 1,-1-1-1,7-9 1,8-16 122,-3-1 1,18-44-1,-18 39-1328,26-46 0,-35 75-954,-6 8 1890,-1 0 0,0 0-1,0 0 1,1 0 0,-1 0-1,0 0 1,0 0 0,0 0 0,1 0-1,-1 0 1,0 1 0,0-1 0,0 0-1,1 0 1,-1 0 0,0 0-1,0 1 1,0-1 0,0 0 0,1 0-1,-1 0 1,0 1 0,0-1-1,0 0 1,0 0 0,0 0 0,0 1-1,0-1 1,0 0 0,0 0-1,0 1 1,0-1 0,0 0 0,0 0-1,0 1 1,0-1 0,0 0-1,0 1 1,1 15-2705</inkml:trace>
  <inkml:trace contextRef="#ctx0" brushRef="#br0" timeOffset="1">305 269 4146,'2'2'173,"-1"0"1,1-1-1,0 1 0,-1 0 0,1-1 1,0 1-1,0-1 0,0 1 1,1-1-1,-1 0 0,0 0 1,0 0-1,1 0 0,-1-1 1,0 1-1,1 0 0,-1-1 0,1 0 1,-1 1-1,1-1 0,-1 0 1,4-1-1,-1 0-30,0-1-1,0 0 1,0 0-1,-1-1 1,1 1 0,-1-1-1,1 0 1,-1 0-1,0 0 1,4-5-1,-1 1 27,0 0 0,0-1 0,0 0 0,-1 0 0,-1-1 0,1 1-1,-1-1 1,5-15 0,-8 19-65,0 0-1,0 0 1,-1 0-1,0 0 1,0-1-1,0 1 1,-1 0-1,1 0 1,-1-1 0,-1 1-1,1 0 1,-1 0-1,0-1 1,0 1-1,0 0 1,-1 0-1,1 0 1,-4-5-1,5 9-94,-1 0-1,1 0 0,-1 0 0,0 0 1,0 0-1,1 0 0,-1 0 1,0 0-1,0 0 0,0 0 0,0 0 1,0 0-1,0 0 0,-1 1 0,1-1 1,0 0-1,0 1 0,0-1 1,-1 1-1,1 0 0,0-1 0,0 1 1,-1 0-1,1 0 0,-2-1 1,0 2-6,1-1 0,-1 1 1,1 0-1,-1 0 1,1 0-1,-1 0 1,1 0-1,0 0 1,0 1-1,-1-1 1,1 1-1,-2 1 1,-3 4-49,1-1 1,0 1-1,0 0 1,0 0 0,1 1-1,-7 12 1,9-13-232,0 1 1,1 0 0,-1-1-1,1 1 1,1 0 0,0 0 0,-1 11-1,2-15-49,0 1 0,0 0 0,1-1-1,0 1 1,-1 0 0,1-1 0,1 1 0,-1-1 0,1 1-1,0-1 1,0 0 0,0 0 0,5 8 0,17 10-2824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48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201 367 9909,'0'-3'141,"-1"0"1,1 0-1,-1 0 1,1 0-1,-1 1 1,0-1-1,0 0 1,0 0-1,-1 1 1,1-1-1,-1 0 1,1 1-1,-1-1 1,0 1-1,0 0 1,0 0-1,0-1 1,0 1-1,-5-3 1,5 5-114,0-1 0,0 0 1,-1 1-1,1-1 0,0 1 0,-1 0 1,1 0-1,0 0 0,-1 0 0,1 0 1,0 1-1,-1-1 0,1 1 1,0-1-1,0 1 0,-1 0 0,1 0 1,0 0-1,0 0 0,0 0 1,0 0-1,0 0 0,0 1 0,1-1 1,-1 1-1,-3 3 0,-6 6 13,0 1 1,0 1-1,1-1 0,1 2 0,-12 20 1,15-24-60,1 0 1,1 0-1,-1 0 1,2 1 0,0-1-1,0 1 1,1 0-1,-2 22 1,4-31-22,-1 0 1,1 1 0,0-1-1,0 0 1,1 0-1,-1 1 1,0-1-1,1 0 1,0 0 0,-1 1-1,1-1 1,0 0-1,0 0 1,0 0 0,0 0-1,0 0 1,1 0-1,-1-1 1,1 1-1,2 3 1,-2-5-5,0 1-1,0 0 1,0 0 0,0-1 0,0 1-1,0-1 1,0 0 0,0 1 0,0-1-1,0 0 1,0 0 0,0 0 0,0 0-1,0-1 1,0 1 0,0-1 0,0 1-1,2-2 1,6-2-105,-1 0-1,-1 0 1,1-1 0,0 0-1,-1-1 1,0 0 0,-1 0-1,8-8 1,-3-1 207,0 0 1,-1 0-1,-1-1 0,0-1 1,-2 0-1,0 0 0,0 0 1,-2-1-1,0 0 0,-1-1 1,-1 1-1,2-23 0,-2-7 535,-1 0-1,-2 1 1,-10-80-1,5 108-450,4 19-140,0 0 0,0 0 0,0 0 0,0 0 0,0 0 0,0 0 0,0-1 0,0 1 0,0 0 0,0 0 0,0 0 0,0 0 0,0 0 0,0 0 0,0 0 0,0 0-1,0 0 1,0 0 0,0 0 0,0-1 0,0 1 0,0 0 0,-1 0 0,1 0 0,0 0 0,0 0 0,0 0 0,0 0 0,0 0 0,0 0 0,0 0 0,0 0 0,0 0 0,0 0 0,-1 0 0,1 0 0,0 0 0,0 0 0,0 0 0,0 0 0,0 0 0,0 0 0,0 0 0,0 0 0,0 0 0,-1 0 0,1 0 0,0 0 0,0 0 0,0 0 0,0 0 0,0 0 0,0 1 0,0-1 0,0 0 0,0 0 0,0 0 0,0 0 0,0 0 0,-1 0 0,1 0 0,0 0-1,0 0 1,0 0 0,0 0 0,0 1 0,-8 30 282,2 7-272,3 1-1,1 0 1,1 0-1,2 1 1,12 67-1,15 19-3643,-13-78-1739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31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6883,'0'0'3343,"-5"7"-2975,-4 9-262,1 1-1,1-1 0,0 1 1,2 0-1,0 1 0,1-1 1,0 1-1,2 0 1,-1 23-1,6-41-7,0 0 0,0 0 1,-1-1-1,1 1 0,0-1 0,0 0 0,0 0 0,0 0 1,2-2-1,17-8 43,-2 1-42,41-17 0,-53 25-103,0 0 1,1 0-1,-1 0 1,1 1-1,-1 0 0,1 1 1,0 0-1,13 2 1,-20-2-1,-1 0 1,0 1 0,0-1 0,1 1-1,-1-1 1,0 1 0,0-1-1,0 1 1,0 0 0,0 0 0,1-1-1,-1 1 1,-1 0 0,1 0 0,0 0-1,0 0 1,0 0 0,0 0-1,-1 0 1,2 3 0,0-1 22,-1 1 0,0 0 0,0-1-1,0 1 1,0 0 0,-1 0 0,1 6 0,-1-5 15,0 0 0,0 1-1,0-1 1,-1 0 0,0 0 0,0 1 0,0-1 0,-1 0-1,0 0 1,0 0 0,-4 7 0,0-5-32,0-1 0,0 1 0,-1-1 0,0 0 0,0-1 0,0 1 0,-1-2 0,0 1 0,0-1 0,-16 6 0,-33 5-1600,0-10-3325,40-5 318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48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77 345 5795,'19'-6'609,"-1"-1"-1,0-1 1,-1-1 0,0 0 0,0-1 0,-1-1 0,0-1-1,27-26 1,-37 32-355,0-1 0,-1 0 0,0 0 0,0 0 0,-1 0 0,0-1 0,0 0 0,-1 1 0,5-17 0,-6 17-142,-1 1 1,-1 0-1,1-1 1,-1 1-1,0-1 1,-1 1-1,1-1 0,-1 1 1,-1 0-1,1 0 1,-1-1-1,0 1 1,0 0-1,-6-9 0,7 12-92,0 0-1,0 1 0,0 0 1,-1-1-1,1 1 0,-1 0 1,0 0-1,1-1 0,-1 1 1,0 1-1,0-1 0,0 0 1,-1 0-1,1 1 0,0-1 1,-1 1-1,1 0 0,-1 0 1,1 0-1,-1 0 0,1 0 1,-1 0-1,0 1 0,1-1 1,-1 1-1,0 0 0,0 0 1,1 0-1,-1 0 0,0 0 1,0 0-1,-3 2 0,0 0-11,0 1-1,0 0 0,1 0 1,-1 0-1,1 1 1,-1-1-1,1 1 1,1 1-1,-1-1 0,0 1 1,1 0-1,0 0 1,-4 6-1,-9 17-8,2 0 0,0 1 0,2 0 0,1 1 0,-11 48 0,8-15-531,-12 113 0,23-125-1266,3 66 0,7-55-1934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49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89 8980,'-10'-19'338,"8"13"-213,-1 0 1,0 0-1,0 1 1,-1-1-1,0 1 1,0-1-1,0 1 1,0 1-1,-1-1 1,-9-7-1,14 12-120,0 0 0,-1 0 1,1 0-1,0-1 0,0 1 0,0 0 0,-1 0 0,1 0 0,0 0 0,0 0 0,-1 0 0,1 0 0,0 0 1,0 0-1,-1 0 0,1 0 0,0 0 0,0 0 0,-1 0 0,1 0 0,0 0 0,0 0 0,0 0 1,-1 0-1,1 0 0,0 0 0,0 1 0,-1-1 0,1 0 0,0 0 0,0 0 0,0 0 0,-1 0 1,1 1-1,0-1 0,0 0 0,0 0 0,0 0 0,0 1 0,-1-1 0,1 0 0,0 1 0,0 13 164,10 17 33,-6-23-178,0 0 1,1 0-1,0-1 1,0 1 0,1-1-1,0-1 1,0 1-1,1-1 1,0 0-1,0-1 1,13 9-1,-8-8 8,1 0 0,-1 0 0,1-1 0,0-1 0,0 0 0,1-1 0,15 2 0,-7-2 66,0-2 1,0-1 0,-1 0-1,1-2 1,0 0 0,0-2-1,-1 0 1,0-1 0,32-13 0,-41 14 191,-1-1 0,-1-1 1,1 1-1,-1-2 1,0 1-1,10-10 0,-26 25-246,2 0 0,-1 0 0,1 0 0,1 0 0,-1 1 0,-1 11 0,1-7-34,-1 1-18,2-7-102,0 0 0,0 0 0,1 0 0,0 0 0,1 0 0,0 1 1,0-1-1,1 0 0,1 16 0,-1-24 101,0 0 1,0 1 0,0-1-1,0 0 1,0 1 0,0-1 0,0 0-1,0 0 1,1 1 0,-1-1-1,0 0 1,0 1 0,0-1-1,1 0 1,-1 0 0,0 0-1,0 1 1,1-1 0,-1 0-1,0 0 1,1 0 0,-1 1-1,0-1 1,0 0 0,1 0-1,-1 0 1,0 0 0,1 0-1,-1 0 1,0 0 0,1 0-1,-1 0 1,1 0 0,13-6-122,9-15-12,0-5 135,35-55 0,-43 57 78,2 0 1,1 2-1,32-34 1,-49 55-71,0 0 0,0 0 0,0 1 0,0-1 0,0 0 0,0 0 0,0 1 0,0-1 0,0 0 0,0 1 0,1-1 0,-1 1 0,0-1 0,0 1 0,1 0 1,-1 0-1,0-1 0,1 1 0,1 0 0,-2 1 4,0-1-1,0 1 1,0-1 0,0 0 0,-1 1 0,1 0 0,0-1 0,0 1 0,-1 0 0,1-1-1,0 1 1,-1 0 0,1 0 0,0-1 0,-1 1 0,1 0 0,-1 0 0,1 0-1,-1 1 1,3 5 20,-1 1 0,-1-1 0,1 0-1,-2 1 1,1 9 0,-1 32-10,-1-38-16,0 0 0,1 0 0,1 0 0,-1 0 0,2 0 0,-1 0 0,2 0 0,-1 0 0,9 19 0,-10-28-3,0 0 0,1 1-1,-1-1 1,1-1 0,0 1 0,-1 0-1,1 0 1,0-1 0,0 1 0,0-1 0,0 1-1,0-1 1,1 0 0,-1 0 0,0 0-1,1 0 1,-1 0 0,1 0 0,-1-1-1,0 1 1,1-1 0,-1 0 0,1 0-1,0 0 1,-1 0 0,1 0 0,-1 0-1,1-1 1,-1 1 0,0-1 0,1 0 0,-1 1-1,1-1 1,-1 0 0,0-1 0,3-1-1,1 0-5,1 0-1,-1-1 0,0 0 0,-1-1 1,1 1-1,-1-1 0,1 0 1,-2 0-1,1-1 0,0 0 0,5-10 1,-6 8 0,-2-1 1,1 0-1,-1 0 1,0 0-1,-1 0 1,0 0 0,0-1-1,-1 1 1,0 0-1,-1 0 1,0-1-1,-2-8 1,2 12-14,0-1 1,-1 1 0,1 0-1,-1 0 1,0 0-1,-1 0 1,0 0-1,0 1 1,0-1-1,0 1 1,-1 0-1,0 0 1,0 0-1,0 0 1,-1 1-1,0-1 1,0 1 0,-5-3-1,7 5-150,0 1-1,1 1 1,-1-1 0,0 0-1,0 1 1,0-1 0,1 1 0,-1 0-1,0 0 1,0 0 0,0 0-1,0 0 1,0 1 0,1 0-1,-1-1 1,0 1 0,0 0-1,1 0 1,-1 0 0,1 1-1,-1-1 1,1 1 0,-1-1-1,1 1 1,0 0 0,0 0-1,-3 3 1,-16 22-3906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49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10869,'2'-8'431,"0"0"-1,-1 1 1,-1-1-1,1 0 1,-2-13 0,1 0 258,2 10-733,3 19-5,2 19-34,-5 2-516,-1 1 0,-1-1 0,-2 1 0,-5 30-1,12-83 1256,2 1 0,13-35 0,-16 49-578,0 0 1,0 0-1,0 0 1,1 1 0,0-1-1,1 1 1,0 0 0,0 1-1,0 0 1,1 0-1,7-6 1,-13 12-53,0-1 1,0 0-1,0 1 1,0-1-1,1 1 0,-1-1 1,0 1-1,0-1 1,1 1-1,-1 0 0,0 0 1,0 0-1,1 0 1,-1 0-1,0 0 0,1 0 1,-1 0-1,0 0 1,0 0-1,1 1 0,-1-1 1,0 0-1,2 2 1,-1-1 6,0 1 0,1-1 1,-1 1-1,0 0 1,-1 0-1,1 0 1,0 0-1,0 0 1,-1 0-1,3 5 1,-1 0-15,1 0 1,-1 0-1,-1 0 1,0 1-1,0-1 1,0 1-1,0 8 1,-2-1-42,-1 0-1,-1 0 1,0 0 0,-1 0 0,-6 22-1,7-23-510,8-14 25,12-20 306,15-37 282,-11 18 228,1 2 0,48-61-1,-67 93-285,0 1-1,0 0 0,1 0 1,-1 1-1,1-1 0,8-4 0,-12 8-15,0-1-1,0 0 0,0 1 0,1-1 0,-1 1 1,0 0-1,0-1 0,0 1 0,1 0 0,-1 0 1,0 0-1,0 0 0,0 0 0,1 0 0,-1 0 1,0 0-1,0 0 0,1 1 0,-1-1 1,0 0-1,0 1 0,0-1 0,0 1 0,0-1 1,1 1-1,-1 0 0,0-1 0,0 1 0,-1 0 1,1 0-1,0 0 0,0 0 0,0 0 0,0 0 1,-1 0-1,1 0 0,0 1 0,3 9-10,0-1 0,-1 0 0,0 1-1,-1-1 1,0 1 0,-1 0 0,0-1 0,-1 18-1,1-13-981,-1-1 0,2 1-1,6 28 1,1-19-3146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49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82 4162,'6'-41'9252,"-3"15"-9156,-3 11-96,-3 30 256,3 20-112,-3 14-48,3 18 32,-7 12-64,1 3-64,-1-4-176,-2-5-1344,-1-11-1009,0-13 384,-3-17-1553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50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89 495 11493,'-16'-18'1457,"-34"-28"0,28 26-268,61 24-948,-2 0-392,0-1 0,0-2 0,1-2 0,-1-2 0,0-1 0,0-1 0,-1-3 0,0 0 0,0-3 0,-1-1 0,0-1 0,-1-2 1,43-26-1,-68 35 140,-1 1 0,-1-1 0,1 0 1,-1-1-1,0 1 0,-1-2 0,1 1 1,5-9-1,-10 12 14,0 1 0,0-1 0,-1 0 1,1 0-1,-1 0 0,0 1 0,0-1 0,0 0 1,0 0-1,-1-1 0,1 1 0,-1 0 0,0 0 0,-1 0 1,1 0-1,-1 0 0,1 0 0,-1 0 0,0 0 1,-1 0-1,-2-7 0,-5-4 116,-1 0 1,0 0-1,-1 1 0,0 0 1,-1 1-1,0 0 1,-24-18-1,35 30-101,0 0 0,0 0-1,0 0 1,-1 0 0,1 1 0,0-1 0,0 0-1,-1 0 1,1 1 0,0-1 0,-1 1-1,1-1 1,-1 1 0,1 0 0,-1-1 0,1 1-1,0 0 1,-1 0 0,1 0 0,-1 0-1,1 0 1,-1 0 0,1 1 0,-1-1 0,1 0-1,0 1 1,-1-1 0,1 1 0,-1 0-1,1-1 1,0 1 0,0 0 0,-1 0 0,1 0-1,0 0 1,0 0 0,0 0 0,0 0-1,0 0 1,0 0 0,0 0 0,1 0 0,-2 2-1,-3 7 97,1 0 0,-1 0 0,2 1 0,-5 20 0,4-16 7,-15 75 83,4 1-1,-4 134 1,13-146-202,4-64-30,1-12-40,1 1-1,-1-1 1,0 1-1,1-1 1,0 1-1,0 0 1,0-1-1,0 1 1,1-1-1,-1 1 1,1-1-1,0 1 1,2 6-1,-2-10 60,0 0 0,-1 1 0,1-1 1,0 0-1,-1 0 0,1 0 0,0 0 0,-1 0 0,1 0 0,0 0 0,-1 0 0,1 0 0,0 0 1,0 0-1,-1 0 0,1-1 0,0 1 0,-1 0 0,1 0 0,-1-1 0,1 1 0,0-1 0,-1 1 0,1 0 1,-1-1-1,1 1 0,-1-1 0,1 1 0,0-2 0,17-17-90,-17 18 89,21-29 81,34-63 0,-41 67 100,0 0 0,2 0 1,35-40-1,-52 65-166,1 0 1,0 0-1,-1 0 0,1 0 1,0 0-1,0 1 0,0-1 1,0 0-1,0 0 0,0 1 0,0-1 1,0 1-1,0-1 0,0 1 1,0-1-1,0 1 0,0 0 1,0-1-1,0 1 0,0 0 0,1 0 1,-1 0-1,0 0 0,0 0 1,0 0-1,0 0 0,1 0 1,-1 1-1,0-1 0,0 0 1,0 1-1,0-1 0,0 1 0,0-1 1,0 1-1,0-1 0,0 1 1,0 0-1,0-1 0,0 1 1,0 0-1,-1 0 0,1 0 0,0 0 1,-1 0-1,1 0 0,0 0 1,-1 0-1,1 0 0,-1 0 1,0 0-1,1 2 0,5 10 24,-1 0-1,-1 0 0,4 22 1,-4-18-42,0-4 20,-1 0 0,2 0 0,0-1 0,0 1 0,1-1 0,14 20 0,-17-29-3,0 1-1,0-1 1,0 0-1,0 0 1,0 0-1,0-1 1,1 1-1,-1-1 1,1 0 0,0 0-1,0 0 1,0-1-1,0 1 1,0-1-1,0 0 1,0 0-1,0 0 1,1-1-1,-1 1 1,0-1-1,0 0 1,1 0-1,-1-1 1,0 1-1,7-2 1,-2-1-4,0 0-1,0 0 1,-1-1-1,1 0 1,-1 0-1,0-1 1,0 0-1,0-1 1,0 0 0,-1 0-1,0 0 1,-1-1-1,1 0 1,-1 0-1,0-1 1,-1 0 0,5-8-1,1-4 31,-1 0 1,-1-1-1,-1-1 0,-1 1 0,9-43 0,-15 61-14,-1 0 0,1 0 0,-1-1 0,0 1 0,0 0 0,0 0 0,0 0 0,0 0 0,-2-6 0,2 9-14,0-1 1,-1 0 0,1 1 0,0-1-1,-1 1 1,1-1 0,0 0 0,-1 1-1,1-1 1,-1 1 0,1-1 0,-1 1-1,1-1 1,-1 1 0,1 0-1,-1-1 1,0 1 0,1 0 0,-1-1-1,1 1 1,-1 0 0,0 0 0,1 0-1,-1-1 1,0 1 0,1 0 0,-1 0-1,0 0 1,-1 0 0,-3 2-2,-1 0 1,1 0-1,0 1 0,-1 0 1,1 0-1,0 0 0,1 0 1,-1 1-1,1 0 0,-1 0 1,1 0-1,-6 9 0,-74 89-17,81-98 8,0 0-1,0 1 1,0-1-1,0 1 1,1 0-1,-1 0 0,1 0 1,0 0-1,1 0 1,-1 1-1,1-1 1,0 0-1,0 12 1,2-14-3,-1 1 1,1-1-1,0 1 1,-1-1-1,2 0 1,-1 1-1,0-1 1,1 0-1,-1 0 1,1 0-1,0 0 1,0 0-1,0 0 1,1 0-1,-1-1 1,4 3-1,1 1-118,0-1-1,1 0 1,0-1-1,0 1 0,0-2 1,0 1-1,1-1 1,-1 0-1,1-1 1,0 0-1,0 0 1,10 0-1,33-2-1903,0-5-1633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30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0 6035,'0'3'1793,"-3"-3"-1361,-3 0 480,-1 0 113,-3 3-577,1 6 80,-4 2 128,-3 7-159,-1 11-145,1 9-96,0 9-160,6 11-64,4 6-32,3-6-32,9 4-993,4-10-591,9-8-817,7-9-2306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31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40 119 6883,'3'-15'1739,"3"-4"-518,-6 37-654,-5 20-429,-17 59 0,2-4-1217,19-77-78,5-20 171,8-26 571,5-49 1503,-14 56-725,2 0-1,0 0 0,1 1 1,2 0-1,0 0 1,17-32-1,-25 54-363,1-1 1,-1 0-1,1 0 0,-1 0 0,0 0 0,1 1 1,0-1-1,-1 0 0,1 0 0,-1 1 0,1-1 1,0 1-1,0-1 0,-1 0 0,1 1 0,0 0 1,0-1-1,0 1 0,-1-1 0,1 1 0,0 0 1,0-1-1,0 1 0,0 0 0,0 0 0,0 0 1,0 0-1,0 0 0,0 0 0,-1 0 0,1 0 1,0 0-1,0 0 0,0 1 0,0-1 0,0 0 1,0 1-1,0-1 0,-1 0 0,1 1 1,0-1-1,0 1 0,0-1 0,-1 1 0,1 0 1,0-1-1,-1 1 0,1 0 0,-1-1 0,1 1 1,0 1-1,4 5-42,0 1 0,-1-1 0,0 0 0,4 11 0,-8-16 19,8 17-553,-4-8 80,1 0 0,-1 0 0,2-1 1,0 1-1,0-1 0,8 10 0,-12-19 410,-1 1 0,1 0 0,-1-1 0,1 0 0,0 1 0,0-1 0,0 0 0,0 0 0,0 0 0,0 0 0,0 0 0,0-1 1,0 1-1,0-1 0,5 1 0,-4-1 59,0 0 0,0-1 1,0 1-1,-1-1 0,1 0 1,0 0-1,0 0 0,0 0 1,0 0-1,-1-1 0,1 1 1,-1-1-1,1 0 0,3-3 1,1-2 333,0 0 1,0 0 0,-1-1-1,0 1 1,-1-1-1,0-1 1,5-9 0,27-67 2393,-24 50-1853,-18 59-120,-5 45 0,0 5-973,-6 28-2475,9-57-568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31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2977,'9'-9'4960,"-8"9"-4915,-1 0-1,1 1 1,0-1 0,-1 0 0,1 0 0,0 0 0,-1 1 0,1-1 0,-1 0 0,1 1 0,0-1 0,-1 0 0,1 1 0,-1-1 0,1 1 0,-1-1 0,1 1 0,-1-1 0,1 1 0,18 12-749,-15-12 654,1 0 0,-1 0 1,0-1-1,0 0 0,0 0 1,0 0-1,0 0 0,1-1 1,-1 0-1,0 1 0,0-1 1,0-1-1,0 1 0,0-1 0,-1 1 1,1-1-1,0 0 0,-1-1 1,1 1-1,5-6 0,-3 4 203,-1-1 0,0 0 0,0 0-1,0-1 1,-1 0 0,0 1 0,0-1-1,0-1 1,-1 1 0,0 0 0,4-10-1,-7 14-73,1 1-1,-1-1 0,0 0 0,1 1 0,-1-1 1,0 0-1,0 1 0,0-1 0,0 0 0,0 0 0,0 1 1,0-1-1,-1 0 0,1 1 0,-1-1 0,1 1 1,-2-4-1,1 4-45,0 0 0,0 0 0,1 1 0,-1-1 0,0 0-1,0 0 1,0 1 0,0-1 0,0 0 0,-1 1 0,1-1 0,0 1 0,0-1 0,0 1 0,0 0 0,-1 0 0,1-1 0,0 1 0,-1 0 0,-3 0-8,1 1 1,-1-1-1,1 1 1,-1-1-1,1 1 1,0 1-1,0-1 0,-1 1 1,1-1-1,0 1 1,-7 5-1,6-3-17,0 0 0,0 0 1,1 0-1,0 1 0,0 0 0,0 0 0,0 0 0,1 0 0,-1 1 0,2-1 1,-1 1-1,0 0 0,1 0 0,0 0 0,-2 11 0,4-13-176,-1 0 0,1 0 1,0-1-1,0 1 0,0 0 0,0 0 0,1-1 0,0 1 0,-1 0 1,2-1-1,-1 1 0,0-1 0,1 1 0,-1-1 0,1 1 0,0-1 1,0 0-1,0 0 0,0 0 0,1 0 0,-1 0 0,1-1 0,0 1 1,0-1-1,0 0 0,0 1 0,6 2 0,31 11-3802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31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53 3298,'-2'-4'474,"1"1"1,-1 0 0,0 0-1,0 0 1,0 1 0,0-1-1,-1 0 1,1 1 0,-1 0-1,1-1 1,-1 1 0,0 0-1,0 0 1,-6-2 0,5 2-291,0 1-1,0 0 1,0 0 0,0 0-1,0 0 1,0 1 0,-1 0 0,1 0-1,0 0 1,-9 1 0,6 1-164,0-1 1,0 2-1,-1-1 1,1 1-1,1 0 1,-1 0-1,0 1 1,1-1-1,0 2 1,0-1-1,0 1 1,0 0-1,-7 8 1,6-3-49,0-1 1,0 1-1,1 0 1,0 1-1,-6 17 0,10-25-58,1 0-1,1 1 1,-1-1-1,0 0 1,1 0-1,0 1 1,-1-1-1,1 0 1,0 0-1,1 1 1,0 3-1,-1-5-24,1 0 0,0-1 0,0 1 0,-1-1 0,1 1 1,0 0-1,0-1 0,0 0 0,1 1 0,-1-1 0,0 0 0,1 1 0,-1-1 0,0 0 0,1 0 0,-1 0 0,1 0 0,0 0 0,-1-1 0,1 1 0,3 1 0,1-1-55,-1 0 0,1-1-1,0 1 1,-1-1-1,1 0 1,0 0-1,-1-1 1,1 1-1,-1-1 1,1-1-1,0 1 1,-1-1-1,0 0 1,1 0-1,-1-1 1,0 1-1,4-4 1,8-5 295,0 0 0,-1-2-1,21-19 1,-27 21 502,0 1 0,14-21 0,-21 27-364,0 0 0,-1 0 0,1-1 0,-1 1 0,0-1 0,0 1-1,-1-1 1,1 0 0,-1 0 0,0 0 0,0-5 0,-3-4 563,-4 16-542,-4 21-235,8-8-555,1-1 0,0 1 0,1 0-1,1-1 1,0 1 0,1 0 0,5 16-1,2 3-2839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32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75 7235,'0'-5'398,"0"1"0,-1-1-1,0 1 1,0-1 0,0 0-1,0 1 1,-4-8 0,5 12-366,0-1 1,0 1-1,0-1 1,-1 1-1,1-1 1,0 1-1,-1 0 1,1-1-1,0 1 0,-1-1 1,1 1-1,0 0 1,-1-1-1,1 1 1,-1 0-1,1-1 1,-1 1-1,1 0 1,-1 0-1,1 0 1,-1-1-1,1 1 1,-1 0-1,1 0 1,-1 0-1,1 0 1,-2 0-1,1 1-21,0-1 0,0 1-1,-1 0 1,1-1 0,0 1 0,0 0 0,0 0-1,0 0 1,0 0 0,0 0 0,0 0-1,1 0 1,-1 0 0,0 1 0,0-1 0,0 2-1,-7 14-37,0-1 0,1 1 0,0 1 0,2-1 0,-5 23 0,8-28-539,1 0 0,0 0-1,0 0 1,1 0 0,2 15 0,1-21-549,2-15 849,6-29 1041,-7 23-329,2-4-40,0 0 0,2 1 0,0 0 0,17-27 0,-21 39-371,0 0 0,0 1-1,1-1 1,-1 1 0,1 0 0,1 0 0,-1 0 0,1 1 0,0 0 0,0 0 0,0 0-1,0 1 1,1 0 0,-1 0 0,1 1 0,8-3 0,-12 4-32,0 1 0,0-1 0,-1 1 0,1 0 0,1 0 0,-1 0 0,0 0 0,0 0 0,-1 0 0,1 1 0,0 0 0,0-1 0,0 1 0,0 0 1,0 0-1,-1 1 0,1-1 0,0 1 0,-1-1 0,1 1 0,-1 0 0,0 0 0,1 0 0,-1 0 0,0 0 0,0 1 0,-1-1 0,1 0 0,0 1 0,-1 0 0,1-1 0,-1 1 0,0 0 0,0 0 1,0 0-1,0-1 0,0 5 0,2 8-175,0 1 0,-2 0 0,0-1 0,0 1 1,-3 25-1,-2 0-2128,-2-2-1344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31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9700,'0'0'2866,"84"-8"-2866,-33 8-128,11 0-1697,5 8-1665,4 5-3265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58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1964 1 7075,'2'4'5948,"-2"-3"-5874,-23 8-353,0-2 0,-42 9-1,32-9 184,-430 124-275,389-104 450,1 4 0,2 3 0,1 4 0,-71 49 0,60-26 55,2 3 0,3 4 1,-125 144-1,115-104-119,4 3 0,-88 161 0,143-223-15,2 0 0,2 1 0,2 1 0,-20 80 0,36-107 0,0 0-1,1 1 0,2-1 1,1 0-1,0 1 0,2 0 1,1-1-1,1 0 0,0 1 1,2-1-1,2 0 0,13 35 1,-9-32 0,2 0 1,1-1-1,1-1 1,2 0-1,0-1 1,2-1-1,0-1 1,1 0-1,1-1 1,2-2-1,0 0 1,0-1-1,2-2 1,31 16 0,87 35-1447,-45-31-3594,-80-31 2103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58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0 5539,'0'0'130,"1"1"0,-1-1 0,0 0 1,1 0-1,-1 0 0,0 1 1,1-1-1,-1 0 0,0 1 1,1-1-1,-1 0 0,0 0 1,0 1-1,1-1 0,-1 1 1,0-1-1,0 0 0,0 1 1,1-1-1,-1 0 0,0 1 1,0-1-1,0 1 0,0-1 1,0 1-1,0-1 0,0 0 0,0 1 1,0-1-1,0 1 0,0-1 1,0 0-1,-1 2 0,-1 16-294,2-18 193,-5 25 115,2-1 0,1 1 0,1 0 0,4 41 0,3-11-81,15 54 0,-21-108-53,0-1 0,0 0 1,0 1-1,0-1 1,-1 0-1,1 1 0,0-1 1,0 0-1,0 1 0,-1-1 1,1 0-1,0 1 1,0-1-1,-1 0 0,1 0 1,0 1-1,0-1 1,-1 0-1,1 0 0,0 0 1,-1 1-1,1-1 1,0 0-1,-1 0 0,1 0 1,0 0-1,-1 0 1,1 0-1,-1 0 0,1 0 1,-1 0-1,-18 3 100,10-2 24,-30 7 108,0 3 1,-56 22-1,73-24-1014,0 2 1,-39 25-1,36-16-2973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38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78 9044,'24'-16'489,"-18"13"-396,0 0 0,-1 0 0,1-1 0,-1 0 0,0 0 0,0 0 1,0 0-1,-1-1 0,0 0 0,0 0 0,7-11 0,-11 16-41,0 0 0,-1 0 0,1-1 0,0 1 0,-1 0 0,1 0 0,0 0-1,-1 0 1,1 0 0,0-1 0,-1 1 0,1 0 0,0 0 0,-1 0 0,1 0 0,0 0 0,-1 0 0,1 0-1,0 0 1,-1 0 0,1 0 0,-1 0 0,1 1 0,0-1 0,-1 0 0,1 0 0,0 0 0,-1 0 0,1 0-1,0 1 1,0-1 0,-1 0 0,1 0 0,0 1 0,0-1 0,-1 0 0,-17 9-92,5 2 105,0 0 0,0 0 0,1 2 1,0-1-1,2 2 0,-1-1 0,1 2 0,1-1 0,-14 32 0,14-27-213,1 1 0,1 0-1,1 1 1,0-1-1,2 1 1,0 0-1,-1 36 1,5-50-117,0 1 1,1 0-1,0-1 1,0 1-1,0-1 0,1 0 1,0 1-1,1-1 1,-1 0-1,1 0 1,5 7-1,21 18-2984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39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126 160 9812,'0'-2'49,"0"1"-1,-1 0 0,1 0 1,-1 0-1,1-1 0,-1 1 1,1 0-1,-1 0 0,0 0 1,0 0-1,1 0 0,-1 0 1,0 0-1,0 0 0,0 1 1,0-1-1,0 0 0,0 0 1,0 1-1,0-1 0,-1 1 1,1-1-1,0 1 0,-2-1 0,1 1-33,1 1 0,0-1 0,0 0 0,-1 1 0,1 0 0,0-1 0,0 1 0,0 0 0,0 0 0,0-1 0,0 1 0,0 0-1,0 0 1,0 0 0,0 0 0,0 1 0,0-1 0,0 2 0,-6 8-27,1 1 1,1 0-1,-5 17 0,9-29 24,-52 162-3755,97-244 5336,-4 13 58,53-101 81,-89 164-1728,0 0-1,0-1 1,1 2 0,0-1 0,0 0 0,0 1 0,7-5 0,-11 9-5,0 0 0,0 1 1,0-1-1,0 0 0,0 1 1,1-1-1,-1 1 1,0-1-1,0 1 0,1-1 1,-1 1-1,0 0 0,1 0 1,-1 0-1,0 0 1,1 0-1,-1 0 0,0 0 1,1 0-1,-1 0 0,0 1 1,1-1-1,-1 0 1,0 1-1,1-1 0,-1 1 1,0 0-1,0-1 0,0 1 1,0 0-1,1 0 1,-1-1-1,0 1 0,0 0 1,-1 0-1,1 0 0,0 1 1,0-1-1,0 0 1,-1 0-1,1 0 0,-1 0 1,1 1-1,0 1 0,6 13-164,-1 1 0,0-1 0,-1 1-1,3 27 1,-4-26-46,0 1 0,1-1 0,12 29 0,-17-45 208,0-1 0,1 0 0,0 0 0,-1 0 0,1 1 0,0-1 0,0 0-1,-1 0 1,1 0 0,0 0 0,0 0 0,0 0 0,0-1 0,0 1 0,0 0 0,1 0-1,-1-1 1,0 1 0,0-1 0,0 1 0,1-1 0,-1 1 0,0-1 0,1 0 0,-1 0-1,2 1 1,0-2 26,0 1 0,0-1-1,0 0 1,0 0 0,-1 0 0,1 0-1,0 0 1,-1-1 0,1 1-1,-1-1 1,4-3 0,6-5 244,0-1 1,-1-1-1,13-17 1,-24 29-262,37-49 1028,42-74-1,-86 167-926,2-17-1205,0 0 0,2 0 0,1 1 0,3 49 0,4-29-2883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39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1 235 5250,'4'-6'1049,"0"0"0,0 0 0,-1 0 0,0 0 0,5-13 0,25 27-1057,-26-8-14,-1-1 0,1 0 0,0-1 0,-1 1 0,1-1 0,-1 0 0,1-1 0,-1 0 1,0 0-1,0 0 0,0 0 0,-1-1 0,1 0 0,-1 0 0,0-1 0,6-6 0,-8 8 87,0-1 1,0 1-1,0-1 1,-1 1-1,1-1 1,-1 0-1,0 0 1,0 0-1,-1-1 0,1 1 1,-1 0-1,0-1 1,0 1-1,0-1 1,0 1-1,-1-1 1,0 1-1,0-1 0,0 1 1,-1-1-1,1 1 1,-1-1-1,0 1 1,0 0-1,-4-8 1,5 10-43,-1 1 0,1 0 1,-1-1-1,0 1 0,1-1 0,-1 1 1,0 0-1,0 0 0,0-1 1,0 1-1,0 0 0,0 0 1,0 0-1,-1 0 0,1 0 1,0 0-1,0 1 0,-1-1 1,1 0-1,-1 1 0,1-1 1,-3 0-1,2 1-17,1 0 1,-1 0-1,0 1 1,1-1-1,-1 1 0,1-1 1,-1 1-1,1-1 1,-1 1-1,1 0 1,-1 0-1,1 0 0,-1 0 1,1 0-1,0 0 1,0 0-1,-2 2 1,-2 3-70,-1 1 0,1 0 1,0 0-1,1 1 0,0-1 1,-5 14-1,6-12-387,0-1 0,0 1 1,1 0-1,0 0 0,1 0 0,0 0 1,1 1-1,0-1 0,0 0 0,1 0 0,0 0 1,0 0-1,1 0 0,0 0 0,1 0 1,6 15-1,15 12-2101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39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142 140 6979,'4'-13'856,"-1"0"0,3-27-1,-5 36-694,-1 0-1,0 0 1,0 0-1,0-1 0,-1 1 1,1 0-1,-1 0 1,0 0-1,0 0 0,0 0 1,-1 0-1,1 0 1,-5-6-1,5 9-144,1 0-1,-1 0 1,0 1-1,1-1 1,-1 0-1,0 1 1,0-1-1,1 1 1,-1-1-1,0 1 1,0-1-1,0 1 1,0-1-1,0 1 1,0 0 0,1 0-1,-1-1 1,0 1-1,0 0 1,0 0-1,0 0 1,0 0-1,0 0 1,0 0-1,0 0 1,0 0-1,0 1 1,0-1-1,0 0 1,0 1-1,0-1 1,1 0 0,-1 1-1,0-1 1,0 1-1,0-1 1,0 1-1,1 0 1,-2 0-1,-27 31 151,28-32-158,-9 13-108,1 1 0,1 0 0,0 0 0,1 0 0,0 1 0,1 0 0,1 0 0,1 1 0,0 0 0,1-1 0,-3 31 0,6-43 35,0 0 1,0 0-1,1 0 1,-1 0-1,1 0 1,-1 0-1,1 0 1,0 0-1,0-1 1,0 1-1,0 0 1,1 0-1,2 3 1,-3-5 60,0 0 0,0 0 1,1 0-1,-1 0 0,0 0 0,0 0 0,1 0 1,-1-1-1,1 1 0,-1 0 0,1-1 1,-1 0-1,1 1 0,-1-1 0,1 0 0,-1 1 1,1-1-1,0 0 0,-1 0 0,1-1 1,-1 1-1,1 0 0,-1 0 0,1-1 0,-1 1 1,1-1-1,1 0 0,7-3 30,0-1-1,0 0 0,-1-1 1,0 0-1,0 0 1,-1-1-1,0 0 0,0 0 1,14-17-1,-8 6 324,-1 0 0,0-1-1,18-36 1,-26 46-179,-1-1 0,0 0-1,-1 1 1,1-1 0,2-17 0,-8 16-160,-5 17-73,-7 19-121,9-9-495,-1 0 1,2 0-1,-4 22 1,7-31 124,0 0 0,1 1 0,0-1 0,0 1 0,0-1-1,1 0 1,0 1 0,1-1 0,4 13 0,6 5-686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4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4258,'10'-15'782,"-1"0"-1,0-1 1,-1 0 0,-1 0-1,0-1 1,-2 1 0,0-2-1,0 1 1,-2 0 0,3-30 0,-22 143-921,15-89-26,-1 11-526,1 0 1,0-1-1,1 1 0,1 0 1,6 34-1,1-99 2097,-6 37-1209,0-1-1,0 0 1,2 0-1,-1 1 1,1-1-1,1 1 1,0 0-1,0 0 1,1 1-1,0 0 1,11-13-1,-14 19-194,0 0 1,0 0-1,0 1 1,0-1-1,0 1 1,1 0-1,-1-1 1,1 1-1,-1 1 1,1-1-1,0 0 0,0 1 1,0 0-1,0 0 1,0 0-1,0 1 1,0-1-1,0 1 1,0 0-1,0 0 1,0 0-1,0 1 0,0-1 1,0 1-1,0 0 1,0 0-1,0 0 1,-1 1-1,1-1 1,0 1-1,-1 0 1,1 0-1,-1 0 0,4 4 1,4 3-635,0 1-1,-1 1 1,0 0-1,-1 0 1,0 1-1,7 13 1,-15-22 417,23 34-3720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40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2 8084,'-1'-1'83,"1"1"1,-1 0-1,1 0 1,-1 0-1,0 0 1,1 0 0,-1 0-1,0 0 1,1 0-1,-1 0 1,0 0-1,1 0 1,-1 0-1,1 0 1,-1 0 0,0 0-1,1 1 1,-1-1-1,1 0 1,-1 0-1,1 1 1,-1-1-1,0 0 1,1 1 0,-1-1-1,1 1 1,-1 0-1,-16 14-397,15-13 476,-9 9-171,1 1 1,0 0-1,1 0 0,0 1 0,1 0 0,-11 24 0,16-30-101,0 0-1,1 0 1,-1 0 0,1 1-1,1-1 1,-1 1 0,1-1-1,0 1 1,1-1 0,0 1-1,0-1 1,1 1 0,0-1 0,0 1-1,4 11 1,-4-17-8,-1 0 0,1 0 0,0 0 0,0 1 0,0-1 0,1 0 0,-1-1 1,0 1-1,1 0 0,0 0 0,-1-1 0,1 1 0,0 0 0,0-1 0,-1 0 0,1 1 0,0-1 0,0 0 0,1 0 0,-1 0 1,4 1-1,-3-2 51,1 0 0,-1 0 1,1 0-1,-1 0 0,1 0 1,-1-1-1,1 1 0,-1-1 1,0 0-1,1 0 0,-1 0 1,0-1-1,4-1 0,1-2 311,-1 1 0,0-1 0,0 0 0,0 0 0,-1-1 0,0 0 0,0 0 0,0-1 0,-1 0 0,0 0 0,5-9 0,-7 9-6,0 0 1,-1-1-1,0 1 0,0-1 1,-1 1-1,0-1 1,-1 0-1,0 0 1,0 1-1,0-1 1,-3-14-1,2 17-184,0-1 0,-1 1 0,1-1 0,-1 1 0,0 0-1,-1 0 1,1 0 0,-1 0 0,0 0 0,0 0 0,0 1 0,-1 0-1,0-1 1,0 1 0,0 1 0,0-1 0,-5-3 0,8 6-139,-1 0 0,1 1 0,-1-1 1,1 0-1,-1 0 0,1 1 0,-1-1 1,0 1-1,1-1 0,-1 1 0,0 0 1,1 0-1,-1 0 0,0 0 1,1 0-1,-1 0 0,0 0 0,1 0 1,-1 1-1,0-1 0,1 1 0,-1-1 1,1 1-1,-1 0 0,1-1 0,-1 1 1,1 0-1,-1 0 0,1 0 0,0 0 1,-1 0-1,1 1 0,-2 1 0,-8 16-3362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40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92 9524,'-4'-9'225,"-1"0"-1,0 1 0,-1-1 1,0 1-1,0 1 1,-1-1-1,-9-8 0,14 15-185,0-1-1,0 0 1,0 1 0,0-1-1,0 1 1,-1-1-1,1 1 1,0 0-1,-1 0 1,1 0 0,-1 0-1,1 1 1,-1-1-1,0 1 1,1-1 0,-1 1-1,1 0 1,-1 0-1,0 0 1,1 1-1,-1-1 1,0 0 0,1 1-1,-1 0 1,1 0-1,-1 0 1,1 0 0,0 0-1,-1 0 1,1 0-1,0 1 1,-4 3-1,-1 1 40,1 0-1,1 1 1,-1-1-1,1 1 0,1 1 1,-1-1-1,1 1 0,0 0 1,1 0-1,-5 15 1,-1 10 96,-6 45 1,14-72-156,-19 167 228,12-90-1520,-3 0-3555,8-67 952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41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68 10309,'-13'-18'1488,"3"7"-1328,7 2 145,3 6 31,9 3-128,14 0-80,6-3-32,13 0-96,7-3-176,6 1-1217,-3-4-2433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31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0 211 10229,'0'0'2849,"116"-3"-2417,-68-9-272,-1-1-112,-2 3-48,-8 0-208,-12 0-1024,-8 0-1938,-8-1-2785</inkml:trace>
  <inkml:trace contextRef="#ctx0" brushRef="#br0" timeOffset="1">192 1 9700,'0'0'3666,"-31"93"-2946,28-44-271,0 4-177,3-8-272,0-2 32,0-7-32,0-8-176,6-13-513,19-10-687,9-5-1009,5-3-1153,1-24-3137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42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175 131 2817,'5'-4'375,"0"0"0,0-1 0,0 1-1,-1-1 1,1 0 0,-1 0-1,0 0 1,-1-1 0,1 1 0,3-11-1,-6 15-265,0-1-1,-1 0 1,1 0-1,0 0 1,-1 1-1,1-1 1,-1 0-1,0 0 1,0 0-1,0 0 1,0 0-1,0 0 1,0 0-1,0 0 0,-1 0 1,1 0-1,-1 1 1,1-1-1,-1 0 1,0 0-1,0 0 1,1 1-1,-1-1 1,-1 0-1,1 1 1,0-1-1,0 1 1,0 0-1,-1-1 0,1 1 1,-1 0-1,1 0 1,-1-1-1,0 1 1,1 0-1,-1 1 1,0-1-1,0 0 1,1 0-1,-3 0 1,0 0-72,-1 1 0,1-1 0,0 1 0,0-1 1,0 1-1,0 1 0,0-1 0,0 0 0,0 1 0,0 0 1,0 0-1,0 0 0,0 0 0,0 1 0,0 0 1,0 0-1,1 0 0,-1 0 0,-4 4 0,-1 1-12,-1 0-1,1 1 1,1 0 0,0 1-1,-12 15 1,14-15-68,0 1 0,0 0 0,1 0 0,0 1 0,1-1 0,0 1 0,1 0 0,-4 17 0,7-25 13,-1 0 0,1 0 0,-1-1 0,1 1 0,0 0 0,0 0 0,0 0 0,0 0 0,1-1 0,-1 1 0,1 0 0,0 0 0,0-1 0,0 1 0,0 0 0,0-1 0,0 1 0,1-1 0,-1 1 0,1-1 0,0 0 0,0 0 1,0 0-1,0 0 0,0 0 0,0 0 0,0 0 0,1-1 0,-1 1 0,0-1 0,1 1 0,0-1 0,-1 0 0,1 0 0,0 0 0,-1-1 0,1 1 0,5 0 0,1-1 10,1 1 0,-1-2-1,1 0 1,-1 0 0,0 0 0,1-1-1,-1-1 1,0 1 0,0-2 0,-1 1-1,13-8 1,-11 6 95,0 0-1,-1-1 1,1 0 0,-2-1 0,1 0-1,-1-1 1,0 0 0,0 0 0,9-13-1,-15 16 56,1 0-1,-1 0 0,0 0 0,-1 0 0,1 0 0,-1 0 1,0-1-1,0 1 0,-1 0 0,0 0 0,0-1 0,-1-9 1,1-4 117,0 18-226,6-19 299,-9 21-347,9-2-23,-6 1 38,0 0-1,0 0 1,0-1 0,0 1 0,0 0 0,0 0-1,0 0 1,0 0 0,0 0 0,0 0 0,-1 0-1,1-1 1,0 1 0,0 0 0,0 0 0,0 0-1,0 0 1,0 0 0,0 0 0,0 0 0,-1 0-1,1 0 1,0 0 0,0 0 0,0-1 0,0 1-1,0 0 1,0 0 0,-1 0 0,1 0 0,0 0-1,0 0 1,0 0 0,0 0 0,0 0 0,-1 0-1,1 0 1,0 0 0,0 0 0,0 1-1,0-1 1,0 0 0,0 0 0,-1 0 0,1 0-1,0 0 1,0 0 0,0 0 0,0 0 0,0 0-1,0 0 1,0 0 0,0 1 0,0-1 0,-1 0-1,1 0 1,0 0 0,0 0 0,0 0 0,0 0-1,-1 0 28,0 0 0,-1 0 0,1 0-1,0 0 1,0 0 0,0 0 0,-1 0-1,1 1 1,0-1 0,0 0 0,0 1-1,-1-1 1,1 0 0,0 1 0,0 0 0,0-1-1,-2 2 1,-6 5-4224,5-2 298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43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9 5138,'-4'-2'4323,"-15"-5"-3886,2 11-359,1 0 0,0 1 0,0 1 0,0 0 0,1 1 0,0 1 0,0 0 0,-22 17 0,35-24-84,0 0 1,1 0 0,-1 0 0,1 1 0,-1-1-1,1 0 1,0 1 0,-1-1 0,1 1 0,0-1 0,0 1-1,0-1 1,0 1 0,1 0 0,-1 0 0,0-1 0,1 1-1,-1 0 1,1 0 0,-1 2 0,1-2 8,1-1 0,-1 1 0,1-1 0,-1 1 1,1-1-1,0 0 0,-1 1 0,1-1 0,0 0 0,0 1 0,0-1 1,0 0-1,0 0 0,0 0 0,0 0 0,1 0 0,-1 0 0,0 0 1,2 0-1,9 5 21,0 0 1,1-1-1,-1-1 1,20 4 0,-24-5-54,13 2 39,49 15-63,-64-18 19,-1 0-1,0 1 1,0 0-1,0-1 1,0 2-1,0-1 1,-1 0-1,1 1 1,-1 0-1,4 4 1,-8-7 34,1 0-1,-1-1 1,1 1-1,-1 0 1,1-1-1,-1 1 1,0 0-1,1-1 1,-1 1-1,0 0 1,0 0 0,1 0-1,-1-1 1,0 1-1,0 0 1,0 0-1,0 0 1,0-1-1,0 1 1,0 0-1,0 0 1,-1 0-1,1-1 1,0 1 0,0 0-1,-1 0 1,1-1-1,-1 2 1,-1 0 0,0 1 1,0-1-1,0-1 1,0 1-1,0 0 1,0 0-1,0-1 1,0 1-1,-4 0 0,-7 5 8,-1-2 0,-21 7 0,31-11-7,-39 11-135,-1-2 0,-1-2 0,-52 3 0,79-12-1942,18-4-912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43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67 152 7796,'11'-12'350,"-10"10"-118,1 0 0,-1 0-1,1 0 1,0 0 0,0 0 0,0 0 0,0 0-1,0 0 1,0 1 0,1-1 0,4-1 0,-24 32 1227,8-13-1452,-45 89 258,49-93-397,1 0-1,0 1 1,0-1-1,1 0 1,1 1 0,0 0-1,0 13 1,5-22-415,2-13 384,5-16 163,-5 3 206,30-113 861,-30 121-976,1 0-1,0 0 1,1 1 0,0-1 0,1 2-1,0-1 1,12-12 0,-18 23-80,-1 0 0,1 0 0,0 0 0,0 0 0,0 0 0,0 0-1,0 1 1,0-1 0,1 1 0,-1 0 0,0 0 0,1 0 0,-1 0 0,1 0 0,0 0 0,-1 1 0,5-2 0,-5 3 1,0-1-1,0 0 1,0 1-1,0-1 1,0 1-1,0 0 0,-1 0 1,1-1-1,0 1 1,0 0-1,-1 0 1,1 1-1,-1-1 1,1 0-1,-1 0 0,1 1 1,-1-1-1,2 3 1,1 3 5,0 0 0,0 1 0,0-1 0,-1 1 1,0 0-1,-1 0 0,1 0 0,-2 0 0,3 14 1,0 94-579,-4-115 536,0-1 1,0 1-1,0-1 0,0 1 0,0 0 1,0-1-1,0 1 0,1 0 0,-1-1 0,0 1 1,0-1-1,0 1 0,1 0 0,-1-1 0,0 1 1,1-1-1,-1 1 0,0-1 0,1 1 1,-1-1-1,0 1 0,1-1 0,-1 0 0,1 1 1,-1-1-1,1 1 0,-1-1 0,1 0 1,0 0-1,0 1 0,0-1 15,0 0 1,0-1-1,0 1 0,0 0 0,1-1 1,-1 1-1,0-1 0,0 1 1,0-1-1,0 1 0,-1-1 1,1 0-1,0 1 0,0-1 1,1-1-1,27-34 117,-4-11-33,-19 35 19,0 0 1,0 0-1,2 1 1,-1-1-1,1 2 1,1-1-1,12-11 1,-20 21-87,-1 0 0,1 1 0,-1-1 0,1 1 0,-1 0 0,1-1 0,0 1 0,-1-1 0,1 1 0,0 0 0,-1-1 0,1 1 0,0 0 0,0 0 0,-1 0 0,1 0 0,0-1 0,0 1 0,-1 0 0,1 0 0,0 0 0,0 0 0,-1 1 0,1-1 0,0 0 0,-1 0 0,1 0 0,1 1 0,-1 0 3,-1 0 0,1 0 1,0 0-1,0 0 0,0 0 1,-1 0-1,1 0 0,0 1 1,-1-1-1,1 0 0,-1 0 1,1 1-1,-1-1 0,0 2 1,2 10 34,-1 0 0,-1 22 0,0-21-61,0-13 20,0 12-41,1 0 1,0 0-1,1-1 0,1 1 1,4 13-1,-6-23-3,0 0 0,0 0-1,0 0 1,1-1 0,-1 1 0,1 0 0,0-1-1,0 1 1,0-1 0,0 0 0,0 0 0,1 0-1,-1 0 1,1 0 0,-1 0 0,1-1-1,0 1 1,-1-1 0,1 1 0,0-1 0,0 0-1,0 0 1,0-1 0,0 1 0,0-1 0,0 1-1,4-1 1,4 0-42,0-1 0,1-1-1,-1 1 1,0-2 0,0 1-1,0-2 1,-1 0 0,1 0 0,-1 0-1,0-1 1,0-1 0,0 0-1,15-13 1,-11 8 126,0-1-1,-1-1 1,0 0 0,-1-1-1,0 0 1,-2-1 0,18-29-1,-24 34 198,1 0 0,-1-1 0,5-18 0,-8 26-164,-1-1-1,1 1 0,0 0 1,-1 0-1,0-1 0,0 1 1,0 0-1,0 0 1,0-1-1,-1 1 0,1 0 1,-1 0-1,0-1 0,0 1 1,0 0-1,-3-5 1,3 7-69,0 1 0,0-1 0,1 0 1,-1 0-1,0 1 0,0-1 0,0 1 1,0-1-1,0 1 0,0-1 0,0 1 1,0 0-1,0-1 0,0 1 0,0 0 1,0 0-1,0 0 0,0 0 0,0 0 1,0 0-1,0 0 0,0 0 0,0 0 1,0 0-1,0 1 0,0-1 0,0 0 1,0 1-1,0-1 0,-1 1 0,-28 18 94,21-11-90,1 0 0,1 0 1,-1 1-1,1 0 0,1 0 0,0 1 1,0 0-1,1 0 0,0 0 0,-3 13 0,6-19-43,0 0-1,1 0 0,0 1 1,0-1-1,0 1 0,1-1 1,-1 1-1,1-1 0,0 1 1,1-1-1,-1 1 0,1-1 1,0 1-1,0-1 0,0 1 1,0-1-1,1 0 0,0 0 1,0 0-1,0 0 0,0 0 1,1 0-1,-1 0 0,1-1 1,0 1-1,0-1 0,7 6 1,22 9-1650,6-5-1131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44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218 448 4738,'2'-3'181,"-2"1"1,1 0-1,0-1 0,0 1 0,-1 0 1,1-1-1,-1 1 0,0-1 0,1 1 1,-1 0-1,0-1 0,-1 1 0,1-1 1,0 1-1,-1-1 0,1 1 0,-1 0 1,0-1-1,0 1 0,0 0 0,-1-3 1,0 4-92,1-1 0,0 1 1,-1-1-1,1 1 0,-1-1 1,0 1-1,1 0 0,-1 0 1,0 0-1,0 0 0,1 0 1,-1 0-1,0 1 0,0-1 1,0 1-1,0-1 0,0 1 1,0-1-1,0 1 0,0 0 1,-1 0-1,1 0 0,0 1 1,0-1-1,-3 1 0,-4 1 36,1 1 0,0 0 0,0 0 0,0 1 0,0 0 0,1 0 0,0 1 0,-1 0 0,2 0 0,-1 1 0,1-1 0,-10 13 0,9-11-121,1 1-1,0 1 0,0-1 1,1 1-1,0 0 1,0 0-1,1 1 0,0-1 1,1 1-1,-3 13 1,5-20-6,1-1 0,0 0 0,-1 0 0,1 0 1,0 0-1,0 0 0,0 1 0,0-1 0,1 0 1,-1 0-1,0 0 0,1 0 0,0 0 0,-1 0 1,1 0-1,0 0 0,0 0 0,2 3 0,-2-4 10,0 0-1,1 0 0,-1 0 1,0 0-1,1-1 0,-1 1 1,1 0-1,-1 0 0,1-1 1,-1 1-1,1-1 0,-1 0 1,1 1-1,0-1 0,-1 0 0,1 0 1,-1 0-1,4 0 0,2-1 10,-1 0 0,0-1-1,1 0 1,-1 0 0,0 0-1,0 0 1,-1-1 0,1 0-1,0-1 1,-1 1 0,6-6-1,2-3 35,0-1-1,-1-1 1,-1 0-1,0 0 1,-1-1-1,0-1 1,-1 0-1,-1 0 1,-1 0 0,0-1-1,-1 0 1,-1-1-1,-1 1 1,3-24-1,-2 4-58,-2 0 1,-2 1-1,-2-1 0,-1 0 0,-1 1 1,-10-39-1,6 54-733,6 21 704,1 0 0,-1 0-1,1 1 1,0-1 0,-1 0 0,1 0 0,0 1-1,-1-1 1,1 0 0,0 1 0,0-1-1,-1 0 1,1 1 0,0-1 0,0 0-1,0 1 1,-1-1 0,1 0 0,0 1 0,0-1-1,0 1 1,0-1 0,0 0 0,0 1-1,0-1 1,0 1 0,0-1 0,0 1-1,-5 47-2331,10 5-911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45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140 437 9220,'0'-15'881,"-1"-1"0,-6-28 0,7 40-765,-1 0 1,0-1-1,-1 1 1,1 0-1,-1 0 0,1 0 1,-1 0-1,-1 0 1,1 0-1,0 0 0,-1 1 1,0-1-1,0 1 1,-6-5-1,8 7-112,0 0 1,-1 1-1,1-1 1,-1 0-1,0 1 1,1 0-1,-1-1 1,1 1-1,-1 0 1,1 0-1,-1 0 1,0 0-1,1 0 1,-1 0 0,0 0-1,1 1 1,-1-1-1,1 1 1,-1-1-1,1 1 1,-1-1-1,1 1 1,-1 0-1,1 0 1,0 0-1,-1 0 1,1 0-1,0 0 1,0 0-1,0 0 1,0 0-1,-2 3 1,-2 2 6,0 1 0,0 0 1,0 0-1,-5 14 0,6-13-133,1 0 0,1 0 0,-1 0 0,1 0 0,1 0 0,0 0 0,0 1-1,0-1 1,1 0 0,0 1 0,1-1 0,0 0 0,3 12 0,-3-17 65,0 1 0,0-1 1,0 1-1,1-1 0,0 0 0,-1 0 0,1 0 1,0 0-1,1 0 0,-1 0 0,0 0 1,1-1-1,0 1 0,0-1 0,-1 0 0,1 0 1,0 0-1,1 0 0,-1 0 0,0-1 1,1 1-1,-1-1 0,0 0 0,1 0 1,0 0-1,-1 0 0,1-1 0,-1 0 0,1 1 1,0-1-1,-1-1 0,7 0 0,-1 0 42,0-1-1,-1 1 1,1-2 0,-1 1-1,0-1 1,1-1-1,-1 1 1,-1-2-1,1 1 1,-1-1-1,1 0 1,-1 0 0,-1-1-1,1 0 1,-1 0-1,0 0 1,6-10-1,-7 10 200,-1-1 0,1 0 0,-1 0 0,-1 0-1,0-1 1,0 1 0,0-1 0,-1 0 0,0 0 0,0 0-1,-1 0 1,0 0 0,0 0 0,-1 0 0,0 0 0,-1 0-1,0 0 1,-3-15 0,4 22-173,0 1-1,0-1 0,0 0 1,-1 0-1,1 1 1,0-1-1,0 0 1,0 0-1,-1 1 0,1-1 1,0 0-1,-1 1 1,1-1-1,0 0 1,-1 1-1,1-1 1,-1 1-1,1-1 0,-1 1 1,0-1-1,1 1 1,-1-1-1,1 1 1,-1-1-1,-1 1 0,1 0-4,1 0 0,-1 1-1,0-1 1,1 1-1,-1-1 1,0 1-1,1-1 1,-1 1 0,1-1-1,-1 1 1,1 0-1,-1-1 1,1 1 0,0 0-1,-1 0 1,1-1-1,0 1 1,-1 1-1,-11 43-40,11-35-206,0 1 0,0 0 1,2-1-1,-1 1 0,1-1 1,1 1-1,0-1 0,6 21 1,-6-28 20,-1 1 0,1-1 0,0 0-1,0 1 1,0-1 0,1 0 0,-1 0 0,1-1 0,-1 1 0,1 0 0,0-1 0,0 0 0,0 1 0,1-1 0,-1 0 0,0-1 0,1 1-1,-1-1 1,1 1 0,0-1 0,-1 0 0,1 0 0,0-1 0,0 1 0,-1-1 0,1 0 0,0 0 0,5 0 0,-2-1 109,-1 1 0,1-1 0,-1 0 0,1-1 0,-1 1 1,0-1-1,0-1 0,1 1 0,-2-1 0,1 0 0,0 0 0,0-1 1,-1 1-1,5-6 0,-3 3 376,-1-1 0,1 0 0,-2 0-1,1-1 1,-1 0 0,0 0 0,-1 0 0,7-17 0,-1-6 912,-2-1 0,-1-1 0,-1 0 0,1-45-1,-2 25 89,-3-74 0,-4 122-1088,0 6-59,-5 16-8,-5 27-57,4 14-151,-2 84 0,9-7-3463,1-109 2145,0 22-2209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45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19 199 9140,'-3'-41'1201,"-3"1"-753,-1 2 496,4 6-623,6 8-321,7 10-225,6 8-511,4 3-288,9 12-865,6-3-1137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45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69 6499,'-2'-2'456,"0"1"1,0 0 0,0-1-1,0 1 1,0 0-1,0 0 1,0 0-1,0 0 1,-1 1-1,-3-2 1,-26 3 1151,27 0-1564,0 0 0,1 1-1,-1-1 1,0 1-1,1 0 1,-1 1 0,1-1-1,0 1 1,0 0-1,-6 5 1,3-1-27,1 1 1,0 0-1,0 0 0,0 0 1,1 1-1,1 0 1,0 0-1,0 0 0,0 1 1,-2 10-1,5-14-157,-1 0 0,1 0 0,0 0 1,0 0-1,1 1 0,0-1 0,0 0 0,0 0 0,1 1 0,0-1 1,0 0-1,0 0 0,1 0 0,0 0 0,1 0 0,-1 0 0,4 6 1,-5-11 101,0 0 1,-1 0-1,1 0 1,0-1 0,0 1-1,0 0 1,0 0 0,0 0-1,0-1 1,0 1 0,0-1-1,0 1 1,0-1 0,1 1-1,-1-1 1,0 1 0,0-1-1,0 0 1,3 0-1,5 2-116,-1-2-1,1 1 0,16-2 1,-23 0 106,0 0 1,0 1 0,0-1 0,0 0 0,0 0 0,0 0 0,0-1 0,0 1 0,-1 0 0,1-1 0,0 1 0,-1-1 0,1 0-1,-1 1 1,0-1 0,1 0 0,-1 0 0,1-3 0,5-4 34,3-4 262,-1-1 0,0 0-1,-1 0 1,-1-1-1,0 0 1,5-17-1,24-97 2427,-27 93-2026,-13 49-394,-6 28-313,-8 59 0,16-82-559,2 0 0,0 0 0,0 0 1,6 27-1,9 4-2940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51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15 8644,'0'-9'4530,"-3"6"-4530,-4 0 0,1 9 0,-1 12 16,4 11-16,-3 15-48,2 11-80,-2 9-656,6 3-641,-3-3-2113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51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0 262 10389,'2'-20'142,"0"-4"-9,1 1 1,1 0-1,13-44 1,-15 61-95,0 0 1,1 0 0,0 1-1,0-1 1,0 1-1,1 0 1,0 0-1,0 0 1,0 0 0,0 1-1,1-1 1,0 1-1,0 0 1,0 1-1,0-1 1,0 1-1,1 0 1,0 0 0,9-3-1,-3 3 0,1 0 1,0 1-1,0 0 0,0 1 0,0 1 0,0 0 1,0 0-1,0 2 0,0-1 0,0 2 1,-1 0-1,1 0 0,21 9 0,-21-6-120,0 0 0,-1 0 0,0 1-1,0 1 1,0 0 0,-1 0 0,0 1-1,-1 1 1,0 0 0,0 0 0,-1 1-1,12 18 1,-18-25 41,-1 0-1,0 1 0,1 0 0,-1-1 1,-1 1-1,1 0 0,-1 0 1,0 0-1,0 0 0,0 0 1,0 0-1,-1 0 0,0 0 1,0 0-1,-2 7 0,1-8 19,0 0 0,0 0 0,-1-1 0,0 1 0,0-1 0,0 0 0,0 1 0,0-1 0,0 0 0,-1 0 0,0 0 0,0-1 1,1 1-1,-2-1 0,1 1 0,0-1 0,0 0 0,-1 0 0,1 0 0,-6 1 0,-6 3-113,0-1 0,-1 0 0,0-1 0,-23 3 0,31-6-213,0-1 0,1 1 1,-1-1-1,0 0 0,0-1 0,0 0 1,1 0-1,-1-1 0,1 0 1,-1 0-1,-9-4 0,-2-10-2272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51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 9156,'-14'-1'1182,"-9"5"-744,12-2-354,0 1 0,0 1 0,1 0 1,-1 1-1,1-1 0,0 2 0,1 0 0,-1 0 1,-14 13-1,21-17-93,0 1-1,1-1 1,-1 0 0,1 1-1,0 0 1,0-1-1,0 1 1,0 0 0,0 0-1,1 0 1,-1 0 0,1 1-1,0-1 1,0 0 0,0 1-1,0-1 1,0 0 0,1 1-1,0-1 1,-1 1 0,1-1-1,1 1 1,-1-1-1,0 1 1,1-1 0,0 0-1,0 1 1,0-1 0,0 0-1,0 1 1,1-1 0,-1 0-1,1 0 1,0 0 0,0-1-1,2 4 1,0-2-69,-1-1 1,0 1 0,1-1-1,0 1 1,0-1 0,0 0-1,0-1 1,1 1 0,-1-1-1,1 0 1,-1 0-1,1 0 1,0-1 0,-1 1-1,8 0 1,-4-1 39,0-1 1,1 1-1,-1-1 0,0-1 0,0 0 1,0 0-1,0 0 0,0-1 1,10-4-1,-10 3 47,1 0 1,-1-1-1,0-1 1,0 1-1,-1-1 1,1 0-1,-1-1 1,8-7-1,-11 9 2,0 0 0,0-1 0,-1 1-1,0-1 1,1 1 0,-2-1 0,1 0-1,-1 0 1,1-1 0,-1 1-1,-1 0 1,1-1 0,0-6 0,-1 7-46,-1 1 0,0 0 0,-1-1 0,1 1 0,-1 0 0,0-1 0,0 1 1,0 0-1,0 0 0,-3-5 0,3 7-186,0 0 0,0 0 0,0 0 0,0 0 0,-1 0 0,1 0 0,0 1 0,-1-1 0,1 0 0,-1 1 0,0-1 1,0 1-1,0 0 0,1-1 0,-1 1 0,0 0 0,-1 0 0,1 0 0,0 1 0,-3-2 0,-3 3-2407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32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11621,'0'0'1620,"18"-2"-1407,190-33 612,-206 34-820,0 1 0,-1-1 0,1 1 0,0 0 0,-1-1 0,1 1 0,0 0 0,0 0 0,-1 0 0,1 0 0,0 0 0,0 1 0,-1-1 0,1 0 0,0 1 0,-1-1 0,1 1 0,0 0 0,-1-1 1,1 1-1,-1 0 0,1 0 0,-1 0 0,2 2 0,-2 0 42,0 0 0,0 0 1,0 0-1,0 0 0,-1 1 1,1-1-1,-1 0 0,0 1 1,0-1-1,-1 6 0,0 11 238,-1 3-175,0-1 1,-2 0-1,-1 0 1,-1 0 0,0-1-1,-11 24 1,6-19-389,2 1-1,1 1 1,-6 35 0,14-61 261,0 4-1768,22-17-8019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52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30 4082,'29'-6'4114,"-7"0"-3314,-5-3 321,-8 3 239,-5 3-575,-4 6-753,-4 6 464,-5 11-240,-1 15-176,-3 9-64,3 17-16,1 9-192,-1-3-913,3 3-1120,-2-5-1616,2-13 207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52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0 642 6643,'23'-104'1437,"8"-36"512,-24 116-1680,1 1 0,1 0-1,20-38 1,-26 57-235,0-1 0,0 1 1,0 0-1,0 0 1,0 0-1,1 0 0,0 1 1,0-1-1,0 1 0,0 0 1,1 0-1,-1 1 0,1-1 1,-1 1-1,1 0 0,0 0 1,0 0-1,0 1 1,8-2-1,-9 3-15,0 0 0,0 0-1,-1 0 1,1 1 0,0 0 0,0-1 0,-1 1-1,1 0 1,0 1 0,-1-1 0,0 1 0,1-1-1,-1 1 1,0 0 0,1 0 0,-1 1 0,0-1 0,-1 0-1,1 1 1,0 0 0,-1 0 0,0 0 0,1 0-1,-1 0 1,0 0 0,-1 1 0,3 3 0,-2-3-8,-1-1 1,0 1 0,1-1 0,-1 1-1,0 0 1,-1 0 0,1-1-1,-1 1 1,1 0 0,-1 0 0,0 0-1,-1-1 1,1 1 0,-1 0-1,1 0 1,-1 0 0,0-1 0,-1 1-1,1-1 1,-1 1 0,1-1-1,-1 1 1,0-1 0,0 0 0,-1 0-1,1 0 1,-1 0 0,1 0 0,-5 3-1,-8 7-212,0-2 0,-1 0 0,0-1 0,-29 13 0,23-11-879,64-31-4880,21-8 5146,-43 17 719,14-7 1554,41-28-1,-67 41-846,-1-2 0,0 1 1,-1-1-1,1 0 0,-1 0 0,0 0 0,-1-1 0,1 0 0,-1 0 0,-1-1 0,7-12 0,-15 33-591,0 1 0,2-1 0,-1 1 0,2 0 0,-1 23 0,2-30-210,0 1-1,1 0 1,0-1-1,0 1 1,0-1-1,1 0 1,0 1-1,0-1 1,1 0-1,0 0 1,0 0-1,8 11 1,-10-17 184,1 1 0,0-1 0,0 1-1,-1-1 1,1 1 0,0-1 0,0 0 0,0 0 0,1 0 0,-1 0-1,0 0 1,0-1 0,0 1 0,1-1 0,-1 1 0,0-1 0,1 0 0,-1 0-1,0 0 1,1 0 0,-1 0 0,0-1 0,0 1 0,1-1 0,-1 1-1,0-1 1,0 0 0,0 0 0,4-2 0,6-3 39,-1 0 1,-1-1-1,20-16 1,-28 22-32,15-14 228,0 1 0,-2-2 0,20-24 0,-28 31-68,0-1 0,0 0 0,-1-1 0,-1 1 0,0-1-1,0 0 1,5-23 0,-10 25-142,-6 19-14,-7 25-109,12-26-120,0 0 0,1 0 0,0 1 1,0-1-1,1 0 0,0 1 0,0-1 0,1 0 1,0 0-1,1 0 0,0 0 0,5 9 1,-6-14 58,0-1 0,0 1 1,0-1-1,0 1 1,1-1-1,-1 0 0,1 0 1,0 0-1,0 0 1,0 0-1,0-1 0,1 1 1,-1-1-1,1 0 1,0 0-1,-1 0 0,1-1 1,0 1-1,0-1 1,0 0-1,0 0 1,0 0-1,0-1 0,0 1 1,0-1-1,1 0 1,-1 0-1,0 0 0,7-2 1,-3 0 230,0 0 1,0 0 0,-1-1 0,1 0-1,-1 0 1,1-1 0,-1 0-1,0 0 1,0-1 0,-1 1 0,1-2-1,-1 1 1,0-1 0,0 0-1,-1 0 1,0 0 0,0-1 0,-1 0-1,1 0 1,-1 0 0,-1 0 0,0-1-1,4-11 1,0-5 652,-1-1 1,-2 0-1,0 0 1,-2-1-1,0 1 0,-4-34 1,-1-41 1079,2 95-1792,0 6 19,-2 18 46,-1 34-113,14 184-6071,-4-180 1695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53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132 463 6627,'4'-7'374,"0"0"0,0 0 0,0-1 0,-1 1 0,-1-1 0,1 0 0,-1 1 0,0-1 0,-1 0 0,0 0 0,0 0 0,-1 0 0,0 0 0,0 0 0,-2-11 0,2 18-349,-1 0-1,1 0 1,0 0-1,-1 0 1,1 0-1,-1 0 1,1 0-1,-1 0 1,1 0-1,-1 0 1,0 0-1,1 0 1,-1 0-1,0 0 1,0 1-1,0-1 1,0 0 0,0 0-1,1 1 1,-1-1-1,0 1 1,-1-1-1,1 1 1,0-1-1,0 1 1,-1-1-1,0 1-10,-1 0 0,1 0-1,0 1 1,-1-1-1,1 0 1,0 1 0,-1-1-1,1 1 1,0 0 0,0 0-1,0 0 1,-3 1 0,-2 2-13,0 1-1,0 0 1,0 0 0,1 1 0,0-1 0,-7 9 0,5-4-14,1 1 1,0 0 0,0 1-1,-7 18 1,12-24-33,-1 0 0,2-1 0,-1 1 0,1 0 0,0 0 0,0 0 0,1 0 1,-1 0-1,1 0 0,1 0 0,-1 0 0,3 8 0,-3-13 25,0 0 1,1 1-1,-1-1 0,1 0 0,-1 1 0,1-1 1,0 0-1,-1 1 0,1-1 0,0 0 0,0 0 1,0 0-1,0 0 0,0 0 0,0 0 0,0 0 1,0 0-1,1 0 0,-1-1 0,0 1 0,1 0 1,-1-1-1,2 1 0,0 0 2,1 0-1,-1-1 1,0 0 0,0 0-1,1 0 1,-1 0 0,0-1-1,0 1 1,1-1 0,3-1-1,4-2 0,1-1 1,-1 0-1,0 0 0,19-14 0,-10 4 102,-1-2 1,0-1-1,-1 0 0,21-28 1,-29 33 1,-10 13-89,0 1 1,0-1-1,0 1 0,0-1 1,0 0-1,0 1 0,0-1 1,0 0-1,0 1 1,0-1-1,0 0 0,0 1 1,1-1-1,-1 1 1,0-1-1,0 0 0,0 1 1,0-1-1,1 0 1,-1 0-1,0 1 0,0-1 1,1 0-1,-1 1 0,0-1 1,0 0-1,1 0 1,-1 0-1,0 1 0,1-1 1,-1 0-1,0 0 1,1 0-1,-1 0 0,0 0 1,1 0-1,-1 0 1,1 1-1,-1-1 0,0 0 1,1 0-1,-1 0 0,0 0 1,1-1-1,-1 1 1,1 0-1,-1 0 0,0 0 1,1 0-1,-1 0 1,0 0-1,1-1 0,-1 1 1,0 0-1,1 0 1,-1 0-1,0-1 0,0 1 1,1 0-1,-1 0 0,0-1 1,0 1-1,1 0 1,-1-1-1,0 1 0,0 0 1,0-1-1,0 1 1,1-1-1,2 43-511,-2-21-353,-1-17 726,1 0 1,0 0-1,0 0 0,0 0 0,0 0 0,1 0 0,-1 0 0,1-1 0,0 1 0,0 0 1,1-1-1,-1 1 0,1-1 0,3 4 0,-4-6 66,1 1 0,-1 0 0,1-1 0,-1 1-1,1-1 1,-1 0 0,1 0 0,0 0 0,-1 0 0,1-1 0,0 1 0,0-1-1,-1 1 1,1-1 0,0 0 0,0 0 0,0 0 0,0-1 0,-1 1 0,1-1-1,0 1 1,4-3 0,3-1 58,-1 0-1,1-1 1,-1 0 0,0 0-1,0-1 1,-1 0 0,0-1-1,0 1 1,0-2 0,-1 1-1,0-1 1,-1 0 0,0-1-1,0 1 1,7-15-1,-2 2 581,-2-1-1,0 0 0,-1-1 0,-1 1 0,6-41 1,-8 35 1,-1 1 0,-2 0 1,-1 0-1,0-1 0,-7-41 1,6 68-554,0 1 0,0-1 1,0 1-1,0-1 0,0 0 1,0 1-1,0-1 0,0 1 1,0-1-1,0 1 0,-1-1 1,1 0-1,0 1 0,0-1 1,-1 1-1,1-1 0,0 1 1,-1-1-1,1 1 0,0 0 1,-1-1-1,1 1 0,-1-1 1,1 1-1,-1 0 0,1-1 0,-1 1 1,0 0-1,-10 9 154,-7 28-67,7 3-160,3-1 0,1 1 0,2 0 0,1 0 0,3 1 0,1-1 0,6 41 0,-6-74-9,1 7-197,1-1 0,0 0 0,0 0 0,6 15-1,-8-26 189,1 0 0,0 0 0,-1 0 0,1 0 0,0 0 0,0 0 0,0 0 0,1-1 0,-1 1 0,0 0 0,1 0 0,-1-1 0,1 1-1,-1-1 1,1 0 0,0 1 0,0-1 0,-1 0 0,1 0 0,0 0 0,0 0 0,0 0 0,0-1 0,0 1 0,0 0 0,1-1 0,-1 0 0,0 1 0,0-1 0,0 0-1,0 0 1,5-1 0,1-1-41,1-1 1,-1 0-1,1 0 0,-1-1 0,0 0 0,-1-1 0,1 1 1,-1-1-1,0-1 0,0 1 0,0-1 0,-1-1 0,0 1 0,0-1 1,9-14-1,5-10 1257,-2 0 0,22-49-1,-39 76-1004,7-11 205,-13 29-110,-4 14-262,4-11-690,1 1 0,0 0 1,2 0-1,0 0 0,1 0 0,2 24 0,7-12-1447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53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0 195 4882,'11'-14'1094,"0"-1"0,-1 0 0,-1 0 0,-1-1-1,11-28 1,-24 60-1029,2 1 0,-1 0 0,2-1-1,0 1 1,1 0 0,3 30 0,-2-45-68,0 0-1,1 0 1,-1 0 0,1-1 0,0 1-1,-1 0 1,1-1 0,0 1 0,0 0-1,0-1 1,0 1 0,0-1 0,0 1 0,0-1-1,1 0 1,-1 0 0,1 1 0,-1-1-1,1 0 1,-1 0 0,1 0 0,-1-1 0,1 1-1,2 1 1,0-2 1,-1 1 0,1-1 0,-1 0 0,1 0 0,-1 0 0,1 0 0,-1-1 0,1 1 0,-1-1 0,1 0 1,-1 0-1,4-2 0,3-1 18,0-1-1,0-1 1,0 1 0,0-2 0,-1 1 0,0-1 0,12-13 0,-17 15 9,-1 0 0,1-1 0,-1 0 0,0 1 0,-1-1 0,1 0 0,-1-1 0,0 1 0,-1 0 0,1 0 0,-1-1 0,-1 1 0,1-1 0,-1 1 0,0-1 0,-1 1 0,1-1 0,-3-10 0,2 14-39,0 0 1,1 0-1,-1-1 1,0 1-1,-1 0 0,1 0 1,-1 0-1,1 0 1,-1 0-1,0 1 1,0-1-1,0 0 1,0 1-1,0-1 1,-1 1-1,1 0 1,-1 0-1,0 0 0,0 0 1,1 0-1,-1 1 1,0-1-1,0 1 1,-1 0-1,1 0 1,0 0-1,0 0 1,0 0-1,-1 1 0,1 0 1,0-1-1,-1 1 1,1 0-1,0 1 1,-1-1-1,1 1 1,-4 0-1,4 0-195,-1 0-1,1 0 1,-1 1 0,1-1-1,0 1 1,-1 0 0,1 0-1,0 0 1,0 0 0,0 0-1,1 0 1,-1 1 0,1 0-1,-4 3 1,-14 20-3217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54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73 8756,'3'-4'678,"-1"2"-454,0 0 0,-1 0-1,1 0 1,0 0 0,-1-1 0,0 1 0,1 0-1,-1-1 1,0 1 0,0-1 0,0 1 0,-1-1-1,1 1 1,0-1 0,-1 0 0,0 1 0,0-1-1,0-4 1,0 6-222,0 1 0,0 0 0,0 0 0,-1 0 0,1 0 0,0 0 0,0 0 0,0 0 0,0 0 0,-1 0-1,1 0 1,0 0 0,0 0 0,0 0 0,-1 0 0,1 0 0,0 0 0,0 0 0,0 0 0,0 0 0,0 1 0,-1-1 0,1 0-1,0 0 1,0 0 0,0 0 0,0 0 0,0 0 0,-1 0 0,1 0 0,0 1 0,0-1 0,0 0 0,0 0 0,0 0 0,0 0-1,0 0 1,0 1 0,0-1 0,-1 0 0,1 0 0,0 0 0,0 0 0,0 1 0,0-1 0,0 0 0,0 0 0,0 0 0,0 1-1,0-1 1,0 0 0,0 0 0,0 0 0,1 1 0,-6 11 26,-6 38-1180,1 0 0,-4 75 1,13-124 1130,1 0 0,0 0 0,0 0 1,0 0-1,-1 0 0,1 0 0,0 0 0,0 0 1,0 0-1,1 0 0,-1 0 0,0 0 1,0 0-1,1 0 0,-1 0 0,0 0 0,1 0 1,-1 0-1,1 0 0,-1 0 0,1-1 1,-1 1-1,2 1 0,-1-2 30,0 0-1,0 0 1,0 0 0,0 0 0,0 0-1,0-1 1,0 1 0,0 0-1,0-1 1,0 1 0,-1 0 0,1-1-1,0 0 1,0 1 0,0-1 0,-1 1-1,1-1 1,0 0 0,0-1-1,39-49 1360,-37 47-1131,36-54 832,-17 23-810,2 2 0,36-40 1,-58 71-256,0 0 0,0 0 0,1 0 0,-1 0 0,1 0 0,-1 0 0,1 1 0,0-1 0,-1 1 0,1 0 1,4-1-1,-6 2 5,0 0 0,0 0 0,0 0 0,0 0 1,0 0-1,0 0 0,0 0 0,0 0 0,0 0 1,0 1-1,0-1 0,0 0 0,0 1 0,-1-1 1,1 1-1,0-1 0,0 1 0,0-1 0,0 1 1,-1 0-1,1-1 0,0 1 0,-1 0 0,1 0 1,0 0-1,-1-1 0,1 1 0,-1 0 0,1 0 1,-1 0-1,0 0 0,1 0 0,-1 0 0,0 0 1,0 0-1,0 1 0,4 13 47,-2 0 1,0 0-1,-1 0 1,0 1-1,-1-1 0,-4 25 1,-20 92-3147,21-119 2133,0-2-1172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54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528 24 13046,'-45'-9'368,"12"3"-368,4 1 0,13 2-144,13 9-656,6 2-657,4 1-480,6 0-2721</inkml:trace>
  <inkml:trace contextRef="#ctx0" brushRef="#br0" timeOffset="1">350 94 9268,'-36'9'865,"-9"0"-609,-7-1 352,0 1 208,-3 0-495,7 0-257,15-4-64,11-2-497,15 0-847,23-3-1137,20-3-3010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54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16 10325,'1'-1'92,"0"0"1,-1 0 0,2-1 0,-1 1-1,0 0 1,0 0 0,0 0-1,0 0 1,1 1 0,-1-1 0,0 0-1,1 0 1,-1 1 0,1-1-1,-1 1 1,1-1 0,-1 1 0,1 0-1,-1-1 1,1 1 0,-1 0-1,1 0 1,-1 0 0,1 0 0,-1 1-1,1-1 1,-1 0 0,1 1-1,-1-1 1,1 1 0,-1-1 0,1 1-1,-1-1 1,0 1 0,1 0-1,1 1 1,3 2 20,0 0 1,0 0-1,0 0 0,0 1 0,-1 0 1,8 8-1,-1 2-78,-2 1-1,1 0 1,-2 0-1,0 1 1,-1 0 0,-1 0-1,-1 1 1,0 0-1,-1 0 1,-1 0 0,2 26-1,-4-29-25,-2 0-1,0 0 0,0 0 0,-2 0 1,0 0-1,0 0 0,-2 0 0,0-1 0,0 1 1,-1-1-1,-1 0 0,-1-1 0,0 1 1,-14 20-1,4-12 92,-1-1 1,0-1-1,-38 31 0,42-39-647,-1-2 0,1 0 0,-2 0 0,0-1 0,0-1 0,-29 10 0,36-17-4485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55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15 12710,'6'-5'0,"-19"2"-624,-13 0-497,-9 0-5250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55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22 6227,'-5'-10'5580,"4"0"-3398,1 9-1772,-2 5-240,0 5 54,-10 59-625,2 0-1,3 1 1,4 115-1,3-177-1991,3-1-1422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8:59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2016 8 3666,'18'-3'1714,"9"-1"1268,-20 7 2556,-10-2-5509,0 0 1,0 0-1,-1-1 0,1 1 1,0-1-1,0 0 1,-6 0-1,-7 0-51,-157 31-173,-199 63-1,245-53 344,3 6-1,-144 75 0,202-85-49,1 3 0,3 3 0,2 2 0,1 3 0,3 3 0,2 2 0,-47 60 0,46-44-54,4 2-1,2 2 0,4 2 0,3 2 0,-56 147 0,77-162-46,2 0 0,3 1-1,2 1 1,-8 124 0,20-140 1,2-1 0,3 1 0,1 0 0,3-1 0,1 0 0,3-1 0,23 65 0,-10-53 1,3-1 0,3-2 0,1-1 1,3-1-1,3-2 0,1-1 0,3-2 0,2-3 1,1 0-1,3-3 0,1-2 0,86 54 0,-84-64-51,1-2 0,2-2 0,61 21 0,-106-45 26,45 14-344,-52-16 294,1 1 0,0-1 0,0 0 0,0 1 0,0-1 0,0 0 0,0 0 0,0 0 0,0 0 0,0-1 0,0 1 0,0 0 0,0-1 0,0 1 0,0-1 0,0 0 0,-1 0 0,1 0 0,0 0 0,0 0 1,2-2-1,-4 2-145,1-1 0,0 1 1,0-1-1,-1 1 1,1-1-1,-1 1 0,1-1 1,-1 0-1,0 1 1,1-1-1,-1 0 0,0 1 1,0-1-1,0 0 1,-1 1-1,1-1 0,-1-3 1,0 0-652,-2-21-4293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32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9364,'0'0'4485,"-12"26"-3927,-34 85-129,42-102-372,1 0-1,-1 0 1,2 1 0,-1-1-1,2 1 1,-1-1 0,1 1-1,1 0 1,-1-1 0,2 13-1,1 7-39,-2-28-22,-1 0 0,1 0-1,0 0 1,0 0 0,0 0-1,0 0 1,1 0 0,-1 0-1,0 0 1,0-1 0,0 1-1,1 0 1,-1 0 0,0 0-1,1 0 1,-1 0 0,1-1-1,-1 1 1,1 0 0,0 0-1,-1-1 1,1 1-1,0 0 1,-1-1 0,3 2-1,22-1-95,-18-1 123,-1-1-32,0-1-1,-1 1 1,1-1 0,-1 0 0,1-1 0,-1 1 0,0-1 0,0 0 0,0 0 0,0-1 0,-1 0 0,0 1 0,1-1 0,-1-1-1,5-7 1,0 2-92,0-2 0,-1 1 0,-1-1 0,0 0 0,8-21 0,-11 21 53,-1 1 0,0 0 0,-1-1 0,1-14 1,-3 23 1,1 0 1,-1 0-1,0-1 1,0 1-1,0 0 1,-1-1-1,1 1 1,-1 0-1,1 0 1,-1 0-1,0-1 1,0 1-1,-1 0 1,1 0-1,-1 0 1,1 1 0,-1-1-1,0 0 1,-4-4-1,0 4-386,-1 0 0,0 0 0,-1 1 0,1-1 0,0 2 0,-1-1-1,1 1 1,-1 0 0,0 0 0,1 1 0,-10 1 0,2 1-2422,6 9-818</inkml:trace>
  <inkml:trace contextRef="#ctx0" brushRef="#br0" timeOffset="1">481 92 10101,'0'0'3841,"177"25"-3649,-132-25-176,-5-2-16,-9-8-1200,-14-3-833,-9 0-1281,-8 3-2416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00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0 5202,'7'10'4611,"3"10"-3480,2 4-1089,20 15 52,1-1-1,48 43 0,5 4-109,-86-85 23,0 1-1,0-1 0,0 0 0,0 1 0,0-1 0,0 0 0,0 1 0,0-1 0,1 1 0,-1-1 0,0 0 0,-1 1 0,1-1 0,0 1 0,0-1 0,0 0 0,0 1 0,0-1 0,0 0 0,0 1 0,-1-1 0,1 1 0,0-1 0,0 0 0,0 0 1,-1 1-1,1-1 0,0 0 0,0 1 0,-1-1 0,1 0 0,0 0 0,-1 1 0,1-1 0,0 0 0,-1 0 0,1 0 0,0 0 0,-1 1 0,1-1 0,-1 0 0,1 0 0,0 0 0,-1 0 0,1 0 0,-1 0 0,-25 8 344,22-7-231,-42 13 116,0 2 0,-53 27 1,-22 19-3493,91-46-1009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01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64 5250,'10'-11'2690,"-4"-1"-2210,1-3 304,-4 7 641,0-1-32,-3 3-481,0 3-272,-3 3-368,0 3-48,3 3 33,-7 8-113,1 16-112,-4 7-32,0 19 0,-3 8-272,1 9-881,2-6-1088,-3-6-1873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02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 10277,'0'-1'-13,"0"1"0,-1 0 0,1-1 0,-1 1 1,1 0-1,0 0 0,-1-1 0,1 1 0,-1 0 1,1 0-1,-1-1 0,1 1 0,0 0 0,-1 0 1,1 0-1,-1 0 0,1 0 0,-1 0 0,1 0 1,-1 0-1,1 0 0,-1 0 0,1 0 0,-1 0 0,1 0 1,-1 0-1,1 0 0,-2 1 0,3-1-5,-1 1-1,0 0 1,1 0-1,-1 0 1,1 0-1,-1-1 1,1 1-1,-1 0 1,1-1-1,0 1 1,-1 0-1,1-1 1,0 1-1,-1-1 1,1 1-1,0-1 1,0 1-1,1 0 1,33 19 81,2-2 0,0-1-1,1-2 1,64 17 0,-60-21-62,-2 2 0,1 2 1,-2 2-1,38 22 0,-69-35-8,-1 1 1,0 0-1,-1 0 1,1 1-1,-1 0 1,0 0-1,0 0 0,-1 1 1,0 0-1,0 0 1,0 0-1,-1 0 1,5 13-1,-8-15 11,1 0 0,-1 0 0,-1-1 0,1 1 0,-1 0 0,0 0 0,0 0 0,0 0 0,-1 0 0,1-1 0,-1 1-1,0 0 1,-1 0 0,1-1 0,-1 1 0,0-1 0,0 1 0,0-1 0,-1 0 0,1 0 0,-1 0 0,0 0 0,-1 0 0,1-1 0,-4 4 0,-7 5 36,1-1 1,-2-1 0,1 0-1,-1-1 1,-1-1 0,0 0 0,0-1-1,0-1 1,-1-1 0,-27 6 0,9-4 46,0-2 0,0-1 0,0-2 0,-46-4 0,80 2-113,-44-6 36,43 6-111,1 0 1,-1 0-1,1-1 0,-1 1 1,1-1-1,-1 1 1,1-1-1,0 0 1,-1 1-1,1-1 0,0 0 1,-1 0-1,1 0 1,0 0-1,0 0 1,0 0-1,0 0 1,0 0-1,0-1 0,0 1 1,0 0-1,1-1 1,-1 1-1,0 0 1,0-3-1,5-13-3026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02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7091,'2'0'115,"0"1"-1,0-1 0,0 1 0,0-1 1,0 1-1,0 0 0,0 0 1,0 0-1,0 0 0,-1 0 0,1 0 1,0 0-1,1 2 0,2 2-204,1-3 45,-1 0-1,1 0 0,0-1 0,0 0 0,-1 0 1,1 0-1,0 0 0,0-1 0,0 0 1,0 0-1,0-1 0,0 0 0,-1 0 0,1 0 1,0 0-1,0-1 0,-1 0 0,1 0 1,-1-1-1,0 0 0,0 0 0,0 0 1,0 0-1,0-1 0,-1 0 0,1 0 0,-1 0 1,0 0-1,0-1 0,-1 1 0,7-11 1,-10 13 166,1 0 0,-1 0 0,1 0 0,-1-1 0,0 1 0,1 0 0,-1 0 0,-1 0 0,1 0 0,0 0 0,0 0 0,-1 0 0,1 0 0,-1 0 0,1 0 0,-1 0 0,0 0 0,0 0 0,0 0 0,0 0 0,0 0 0,-1 1 0,1-1 0,0 0 0,-1 1 0,-3-3 0,3 2-60,0 0-1,0 1 1,0-1-1,0 1 1,0 0-1,-1-1 1,1 1 0,-1 0-1,1 1 1,-1-1-1,1 0 1,-1 1-1,1-1 1,-1 1-1,0 0 1,1 0-1,-1 0 1,0 0-1,1 0 1,-1 0-1,-3 2 1,2-1-48,-1 1 1,1 0-1,0 0 0,0 1 0,1-1 0,-1 1 1,0-1-1,1 1 0,0 0 0,-1 1 1,1-1-1,0 1 0,1-1 0,-5 8 1,4-4 2,-1 0 1,2 0 0,-1 0 0,1 0-1,0 1 1,0-1 0,1 1 0,-1 10-1,1-9-122,1 1-1,0-1 1,1 0-1,0 0 1,1 0-1,-1 1 1,2-2-1,-1 1 1,1 0-1,1 0 0,-1-1 1,1 0-1,1 0 1,0 0-1,6 8 1,-8-13-12,0 0 1,1 0-1,-1-1 0,1 1 1,-1-1-1,1 0 0,0 0 1,0 0-1,0-1 1,0 1-1,1-1 0,-1 0 1,0 0-1,0 0 1,1-1-1,-1 1 0,1-1 1,-1 0-1,0-1 1,1 1-1,-1-1 0,0 0 1,1 0-1,-1 0 0,0 0 1,0-1-1,6-3 1,2 0 105,-1-1 1,0 0 0,0-1 0,0-1 0,-1 1 0,0-2 0,-1 1-1,11-13 1,-9 7 558,-1-1-1,-1 0 0,-1 0 1,0-1-1,-1 0 1,-1 0-1,0 0 1,-1-1-1,-1 0 1,4-31-1,-9 33-227,-4 20-14,-5 24 15,8-11-385,-2 4-339,1 1 0,1 1 0,1-1 0,1 0 0,3 23 0,-3-46 399,0 1-1,0-1 0,0 0 0,0 0 1,0 0-1,0 0 0,0 0 0,0 0 1,0 0-1,0 0 0,0 0 1,0 0-1,0 1 0,0-1 0,0 0 1,0 0-1,0 0 0,0 0 0,0 0 1,0 0-1,0 0 0,0 0 1,0 0-1,0 0 0,0 1 0,1-1 1,-1 0-1,0 0 0,0 0 0,0 0 1,0 0-1,0 0 0,0 0 1,0 0-1,0 0 0,0 0 0,0 0 1,0 0-1,1 0 0,-1 0 0,0 0 1,0 0-1,0 0 0,0 0 1,0 0-1,0 0 0,0 0 0,0 0 1,0 0-1,1 0 0,-1 0 0,0 0 1,0 0-1,0 0 0,0 0 1,0 0-1,0 0 0,0 0 0,0 0 1,0 0-1,0 0 0,0 0 0,0 0 1,1-1-1,-1 1 0,0 0 1,0 0-1,6-10-56,4-13 137,-3 3 39,1 0-1,0 1 1,2 0-1,1 1 1,0 0 0,20-24-1,-30 41-104,-1 0 0,1 0-1,0 0 1,0 0 0,0 0 0,0 0 0,0 0-1,0 0 1,0 0 0,1 0 0,-1 0-1,0 1 1,0-1 0,1 1 0,-1-1 0,0 1-1,1-1 1,-1 1 0,0 0 0,1-1-1,-1 1 1,1 0 0,-1 0 0,0 0 0,3 1-1,-2-1 2,-1 2-1,1-1 1,-1 0-1,1 0 1,-1 0-1,0 1 1,0-1-1,1 0 1,-1 1-1,0-1 1,0 1-1,-1 0 1,1-1-1,0 1 1,0 0-1,0 3 1,4 11 0,-2 1-1,0 0 1,1 22 0,-3-29-55,0 6-489,1 1-1,0-1 1,1 0-1,1 1 1,1-1-1,0-1 1,1 1 0,9 15-1,4-11-1887,3-12 23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03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4418,'9'-29'1482,"11"-39"1524,-19 62-2594,0 0 0,0 0-1,0 0 1,-1 0 0,0-1-1,0 1 1,-1 0-1,-2-10 1,-7 69-14,10-53-399,-7 110 16,7-100-94,1 1-1,0 0 1,1-1-1,0 1 0,0-1 1,1 1-1,0-1 1,6 12-1,-8-21 46,-1 0 1,1 0-1,-1 0 0,1 0 0,-1 1 1,1-1-1,0 0 0,0 0 1,-1-1-1,1 1 0,0 0 0,0 0 1,0 0-1,0 0 0,0-1 1,0 1-1,0-1 0,0 1 0,1-1 1,-1 1-1,0-1 0,0 1 1,0-1-1,1 0 0,1 1 0,-2-2 5,1 1-1,0-1 0,0 1 1,0-1-1,0 0 0,-1 0 0,1 1 1,0-1-1,-1-1 0,1 1 1,-1 0-1,1 0 0,-1 0 0,3-3 1,2-3 10,-1 0 0,1 0 0,-1-1 0,-1 0 0,7-13 1,-6 9 66,-1 1-1,0-1 1,-1 0 0,-1-1 0,1 1 0,-2 0 0,0-1-1,0 1 1,-1-1 0,-1 1 0,0-1 0,-1 1 0,0 0 0,-1-1-1,-5-14 1,7 25-61,1 0-1,-1 0 1,0 0-1,0 0 0,0 0 1,0 1-1,0-1 1,0 0-1,0 1 0,-1-1 1,1 1-1,-1-1 1,1 1-1,-1 0 0,1-1 1,-1 1-1,0 0 1,0 0-1,1 0 0,-1 0 1,0 1-1,0-1 1,0 0-1,0 1 0,0-1 1,0 1-1,0 0 1,0 0-1,0 0 0,0 0 1,-1 0-1,1 0 1,0 0-1,-2 1 0,0 1-225,0-1-1,1 1 1,-1 0 0,1 0-1,0 0 1,-1 0-1,1 1 1,0-1-1,0 1 1,1 0-1,-1 0 1,0 0-1,1 0 1,0 0 0,0 0-1,0 1 1,-2 3-1,-7 25-2737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03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46 123 8036,'6'-35'2305,"-3"5"-1969,-6 4 592,0 9 257,0 5-881,-1 9-224,1 15-64,0 8 112,-4 18-128,1 6-64,3 17-480,-7 9-1217,0-3-1937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03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27 181 10677,'-7'-41'816,"1"9"-480,-4 3 609,7 6-625,3 8-288,9 7-32,11-4-16,2 6 0,11 0-480,2 3-1329,8-3-1873</inkml:trace>
  <inkml:trace contextRef="#ctx0" brushRef="#br0" timeOffset="1">273 181 7315,'-17'27'1634,"12"-19"-1503,-1 1 1,1-1-1,1 1 1,0 0-1,-6 17 1,10-25-127,0-1 0,-1 1 1,1 0-1,0-1 0,0 1 0,0 0 1,0 0-1,0-1 0,0 1 0,0 0 1,0 0-1,0-1 0,0 1 0,1 0 1,-1-1-1,0 1 0,0 0 0,1-1 1,-1 1-1,0 0 0,1-1 0,-1 1 1,1-1-1,-1 1 0,0-1 0,1 1 1,0-1-1,-1 1 0,1-1 1,-1 1-1,1-1 0,1 1 11,0 0 0,0-1 0,0 1 0,0-1 1,0 0-1,0 0 0,1 0 0,-1 0 0,0 0 0,0 0 0,2-1 0,5-1 41,1 0-1,-1-1 0,16-6 1,-8 0 34,1 0 0,-2-2 1,0 0-1,19-16 1,-30 23-44,0 0 0,0 0 0,-1-1 1,0 1-1,0-1 0,0-1 1,0 1-1,-1 0 0,1-1 1,-1 0-1,-1 1 0,1-1 0,-1 0 1,0 0-1,-1-1 0,2-10 1,-2 15 1,-1 0 1,0 0 0,-1 0-1,1 0 1,0 0-1,0 0 1,-1 0 0,1 0-1,-1 0 1,0 0 0,0 0-1,1 1 1,-1-1-1,0 0 1,-1 0 0,1 1-1,0-1 1,0 1 0,-1-1-1,1 1 1,-1-1-1,1 1 1,-1 0 0,1 0-1,-1 0 1,0 0 0,0 0-1,0 0 1,1 0-1,-1 1 1,-4-2 0,2 2-32,0-1 1,0 1 0,0 0-1,0 0 1,0 0 0,0 0-1,0 1 1,0 0-1,1 0 1,-1 0 0,0 0-1,0 0 1,0 1 0,1 0-1,-4 2 1,1-1-51,1 1-1,0 0 1,0 0 0,0 1-1,0 0 1,1 0 0,-1 0-1,2 0 1,-1 0 0,0 1-1,1 0 1,0 0 0,0 0 0,1 0-1,0 0 1,0 0 0,0 1-1,1-1 1,-1 1 0,2-1-1,-1 10 1,1-11-234,0 0 0,1 0 0,0 1 0,0-1 0,0 0 0,0 0-1,1 0 1,0 0 0,0 0 0,0 0 0,1-1 0,-1 1 0,1-1 0,1 1 0,-1-1 0,0 0 0,1 0-1,0-1 1,0 1 0,0-1 0,0 0 0,0 0 0,1 0 0,0 0 0,-1-1 0,10 4 0,33 7-2721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04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144 493 3906,'9'-7'850,"0"0"1,-1-1 0,0 0-1,12-16 1,-19 22-752,0 1 1,0 0-1,-1 0 1,1 0-1,0-1 1,0 1-1,-1 0 1,1-1-1,0 1 0,-1-1 1,1 1-1,-1 0 1,0-1-1,0 1 1,1-1-1,-1 1 1,0-1-1,0 1 1,0-1-1,-1 1 1,1-1-1,0 1 1,0-1-1,-1 1 0,1-1 1,-1 1-1,0-1 1,1 1-1,-1 0 1,0-1-1,0 1 1,1 0-1,-1 0 1,0 0-1,0 0 1,-1 0-1,1 0 1,0 0-1,0 0 0,0 0 1,-1 0-1,1 0 1,0 1-1,-1-1 1,1 1-1,-1-1 1,1 1-1,-2-1 1,-1 0-68,-1-1 0,1 1 0,0 1 0,0-1 0,-1 1 0,1-1 0,0 1 0,-1 1 0,1-1 0,0 1 0,0-1 0,-1 1 0,1 0 0,0 1 0,-7 2 0,4-1 5,1 1 0,-1 0-1,1 0 1,-1 0 0,1 1 0,1 0-1,-1 0 1,-9 11 0,10-10-30,1 0 1,0 0 0,0 1-1,1-1 1,-1 1 0,1 0-1,1 0 1,-1 0 0,-1 8-1,3-11-21,1 1-1,-1-1 1,1 0-1,0 0 1,0 1-1,0-1 1,1 0-1,-1 0 0,1 1 1,0-1-1,0 0 1,1 0-1,-1 0 1,1 0-1,0-1 1,2 5-1,-2-6-58,0 1 1,0-1-1,0 0 1,0 0-1,1 0 1,-1-1-1,0 1 1,1-1-1,0 1 1,-1-1-1,1 0 1,0 0-1,-1 0 1,1 0-1,0 0 1,0-1-1,0 1 0,0-1 1,0 0-1,0 0 1,-1 0-1,1 0 1,0 0-1,0-1 1,0 1-1,0-1 1,4-1-1,4-2-192,-1 1 0,0-1 0,0-1-1,0 0 1,0 0 0,9-8 0,-2 0 108,-1 0 0,-1-1 0,0-1 1,0 0-1,-2-1 0,20-29 0,-25 32 264,-1 0-1,0 0 0,0-1 1,-2 0-1,0 0 0,0 0 1,-2-1-1,1 0 0,-2 0 1,1-16-1,-2 9 366,0 1 0,-2-1 1,-1 0-1,-1 1 0,0-1 0,-2 1 0,0 0 1,-2 1-1,-17-40 0,24 59-465,0 1 0,0-1 0,-1 1 0,1-1 0,0 1 1,0-1-1,-1 0 0,1 1 0,-1-1 0,1 1 0,0-1 0,-1 1 0,1 0 0,-1-1 0,1 1 0,-1 0 0,1-1 0,-1 1 1,1 0-1,-1-1 0,0 1 0,1 0 0,-1 0 0,1 0 0,-1-1 0,0 1 0,1 0 0,-2 0 0,1 1-2,1-1 0,-1 1 0,0-1 0,0 1 0,1-1 0,-1 1 0,0 0-1,0-1 1,1 1 0,-1 0 0,1-1 0,-1 1 0,1 0 0,-1 0 0,1 0 0,-1 1-1,-12 41 23,5 4-13,3 0 0,0 65 0,13 99-5128,-2-135-1748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04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84 9396,'13'-44'3284,"-12"43"-3179,-1-1-1,0 0 1,0 1-1,1-1 0,-1 0 1,0 1-1,-1-1 0,1 0 1,0 1-1,0-1 0,-1 0 1,1 1-1,-1-1 1,1 1-1,-1-1 0,0 1 1,0-1-1,0 1 0,0-1 1,0 1-1,0 0 1,0-1-1,0 1 0,-2-1 1,3 2-100,0 0 1,-1-1 0,1 1-1,0 0 1,-1 0 0,1 0 0,0 0-1,-1 0 1,1 0 0,0 1-1,-1-1 1,1 0 0,0 0-1,-1 0 1,1 0 0,0 0-1,-1 0 1,1 1 0,0-1-1,0 0 1,-1 0 0,1 0 0,0 1-1,0-1 1,-1 0 0,1 0-1,0 1 1,0-1 0,-1 0-1,1 1 1,0-1 0,0 0-1,0 0 1,0 1 0,0-1 0,0 0-1,0 1 1,-1-1 0,1 0-1,0 1 1,-5 19 90,4-17-95,-26 165 57,13-64-286,-47 168-1861,61-272 2088,0 0-1,0 0 1,0 0 0,0 0 0,0 0-1,0 0 1,0 0 0,0 0 0,0 0-1,0 0 1,0 0 0,0 0 0,1 0-1,-1 0 1,0 0 0,0 0 0,0 0 0,0 0-1,0 0 1,0 0 0,0 0 0,0 0-1,0 0 1,0 1 0,0-1 0,0 0-1,0 0 1,0 0 0,0 0 0,0 0-1,0 0 1,0 0 0,0 0 0,0 0 0,0 0-1,9-12 19,9-20 96,-16 29-93,9-20 40,1 2-1,1 0 0,1 0 1,31-36-1,-40 53-61,-1 0 0,0 1 0,1-1 0,-1 1 0,1 0 0,0 0 0,0 0 0,1 1 0,-1-1-1,0 1 1,11-2 0,-11 4-2,-1-1 1,1 1-1,0 0 0,0 1 0,-1-1 0,1 1 0,-1 0 1,1 0-1,-1 0 0,1 1 0,-1 0 0,1 0 0,-1 0 0,0 0 1,0 1-1,6 4 0,-6-4-5,-1 0-1,1 0 1,-1 0-1,0 0 1,0 0-1,0 1 1,0 0 0,-1-1-1,0 1 1,1 0-1,-1 0 1,-1 0-1,1 1 1,-1-1 0,1 0-1,-1 1 1,0-1-1,-1 0 1,1 1 0,-1-1-1,0 1 1,0 0-1,0-1 1,-1 1-1,-1 6 1,0-4-4,0 0 0,0 0-1,-1 0 1,0 0 0,0-1 0,-1 1 0,0-1-1,0 0 1,0 0 0,-1-1 0,0 1 0,0-1-1,0 0 1,-1 0 0,-7 4 0,-37 20-623,45-27 210,1 0 1,-1 0 0,1 0 0,-1-1 0,0 0 0,0 0 0,0 0-1,1-1 1,-9 1 0,2-6-3358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05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57 7043,'11'-12'3962,"-15"14"-2156,1 0-1778,1 0 0,0 0 0,0 0 1,0 1-1,0-1 0,0 1 0,0-1 0,1 1 0,-1-1 1,-1 5-1,1-1-59,1 1 0,-1 0 1,1 0-1,0 0 0,1 0 1,0 0-1,0 1 0,0-1 1,1 0-1,0 0 0,0 0 1,1 0-1,0-1 0,3 8 1,-4-10-36,1-1-1,-1 1 1,1-1 0,0 0 0,0 0 0,0 0-1,0 0 1,1 0 0,0 0 0,-1-1 0,1 1-1,0-1 1,0 0 0,0 1 0,0-1 0,0-1-1,1 1 1,-1 0 0,1-1 0,-1 0 0,1 0-1,-1 0 1,1 0 0,0-1 0,-1 1 0,1-1-1,0 0 1,5 0 0,1-2 66,0 0 0,-1 0 0,1-1 0,-1-1 0,0 1 0,0-2 1,0 1-1,-1-1 0,1 0 0,-1-1 0,0 0 0,-1 0 0,9-9 0,-7 6 285,-1 0 0,0 0 0,0-1 1,-1 0-1,0 0 0,-1-1 0,0 0 0,-1 0 0,0 0 0,4-16 0,-7 23-141,-1 0 0,0-1 0,-1 1 0,1 0-1,-1-1 1,1 1 0,-2-1 0,1 1 0,-1-6-1,1 10-133,-1 0-1,1 0 0,0 0 0,-1 0 0,1 1 1,-1-1-1,1 0 0,0 0 0,-1 0 0,1 0 1,-1 0-1,1 1 0,0-1 0,-1 0 1,1 0-1,0 0 0,0 1 0,-1-1 0,1 0 1,0 1-1,-1-1 0,1 0 0,0 1 0,0-1 1,0 0-1,-1 1 0,1-1 0,0 0 1,0 1-1,0-1 0,0 0 0,0 1 0,-10 16 10,0 21-26,1 0-1,2 1 0,1 0 1,2 0-1,2 40 1,-5 44-441,6-116 383,-23 178-1198,19-159 1229,-1 0 0,-1-1 0,-2 0 0,0-1 0,-14 26 0,22-48 39,0 0-1,0 0 0,0 0 1,0 0-1,0-1 0,-1 1 0,1 0 1,0-1-1,-1 1 0,0-1 1,1 1-1,-1-1 0,0 0 1,0 0-1,0 0 0,1 0 1,-1 0-1,0 0 0,0-1 1,-1 1-1,1 0 0,0-1 1,-2 1-1,1-2-2,-1 1 0,1-1-1,0 1 1,0-1 0,0 0 0,0 0 0,0 0 0,0-1-1,0 1 1,0-1 0,0 0 0,0 0 0,-3-3 0,-3-3 12,1 0 1,-1-1 0,2 0 0,-1 0 0,2-1 0,-1 0-1,-6-14 1,9 17-3,2-1-1,-1 1 0,1-1 1,0 1-1,0-1 0,1 0 1,0 0-1,1 0 0,0 0 0,0 0 1,0 1-1,1-1 0,0 0 1,1 0-1,3-10 0,0 4-312,1 0 0,1 1 0,0 0 0,0 0 0,2 1 0,-1 0 0,15-16 0,18-15-3010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32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5330,'0'0'4597,"-2"4"-3682,-1 11-552,1 1 0,0-1 0,0 0 1,2 1-1,0-1 0,0 1 0,4 16 0,0 34-178,-6-7-104,1-27-102,1 0 0,4 34 0,-4-65-82,1 0-1,-1 0 0,0 1 0,1-1 0,-1 0 0,1 0 0,0 0 0,-1 0 1,1 0-1,0-1 0,0 1 0,-1 0 0,1 0 0,0 0 0,0-1 1,0 1-1,0 0 0,0-1 0,0 1 0,0-1 0,0 1 0,0-1 0,0 1 1,0-1-1,1 0 0,-1 0 0,0 1 0,0-1 0,0 0 0,0 0 0,0 0 1,1 0-1,-1 0 0,0-1 0,0 1 0,2-1 0,3 1-703,17 0-3018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13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50 108 6243,'6'-5'3954,"-3"-13"-3378,-3 1 32,4-1 385,-4-2-225,3 8-144,-3 0 1,3 6-161,-3 9-384,-3 12 144,0 2-192,-4 18-16,1 9-16,-7 9-512,3 5-449,0-11-335,4-9-657,-4-9-1761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1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91 207 8308,'-36'-173'4762,"36"172"-4745,-1 0 0,1-1 0,-1 1 0,1-1 0,0 1 0,0-1 0,0 1 0,0-1 0,0 1 0,0-1 0,0 1 0,0 0 0,0-1 0,1 1 1,-1-1-1,1 1 0,0-2 0,-1 2-10,1 1 1,0-1-1,-1 1 1,1-1-1,-1 1 1,1-1-1,0 1 1,-1 0-1,1-1 1,0 1 0,0 0-1,-1 0 1,1-1-1,0 1 1,0 0-1,-1 0 1,1 0-1,0 0 1,0 0-1,-1 0 1,1 0-1,0 0 1,1 1-1,5 0 21,1 2-1,-1-1 0,0 1 0,0 0 1,8 5-1,47 28-295,-2 3 1,-2 2 0,73 67-1,-120-98 46,-1-1 1,1 2-1,-2-1 0,0 1 1,12 19-1,-19-27 199,0 0 0,-1 1 0,1-1 0,-1 0 0,0 0 0,0 0 0,0 1 0,-1-1 0,1 0 0,-1 1 0,0-1 0,1 1-1,-2-1 1,1 1 0,0-1 0,-1 0 0,1 1 0,-1-1 0,0 0 0,0 1 0,-1-1 0,1 0 0,0 0 0,-1 0 0,0 0 0,0 0 0,0-1 0,-4 6 0,0-2 34,-1 0 0,0 0 0,-1 0 1,1-1-1,-1 0 0,0-1 0,0 1 0,-13 4 1,-75 20 98,66-21-65,-11 2 30,0-1-1,0-2 1,-82 3 0,90-14-409,32 4 282,1 0 0,-1 0 0,1 0 0,0 0 0,-1 0 0,1 0 0,-1 0 0,1 0 0,-1 0 0,1 0 0,0 0 0,-1-1 0,1 1 0,-1 0 0,1 0 0,0 0 0,-1-1 0,1 1 0,0 0 0,-1 0 0,1-1 0,0 1 0,-1 0 0,1-1 0,0 1 0,0-1 0,-1 1 0,1 0 0,0-1 0,0 1 0,0 0 0,0-1 0,-1 1 0,1-1 0,0 1 0,0-1 0,0 1 0,0 0 0,0-1 0,0 1 0,0-1 0,0 1 0,0-1 0,0 1 0,0-1 0,1 1 0,-1 0 0,0-1 0,0 1 0,0-1 0,1 1 0,-1 0 0,0-1 0,0 1 0,1 0 0,-1-1 0,0 1 0,0 0 0,1-1 0,-1 1 0,1 0 0,-1 0 0,0-1 0,1 1 0,-1 0 0,1 0 0,25-17-2872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14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32 10613,'-4'-13'748,"4"12"-730,0 0 1,0 1 0,0-1-1,0 0 1,0 0 0,0 0-1,-1 0 1,1 1-1,0-1 1,-1 0 0,1 0-1,0 0 1,-1 1 0,1-1-1,-1 0 1,0 1 0,1-1-1,-1 0 1,1 1 0,-1-1-1,0 1 1,1-1-1,-1 1 1,0-1 0,-1 1-1,4 35 625,-2-16-509,-1 1-1,0-1 0,-1 0 1,-10 35-1,6-28-98,-3 40 0,8-64-30,1 0 1,0 0 0,0 0 0,0 0 0,0 0-1,0 1 1,0-1 0,1 0 0,-1 0-1,1 0 1,-1 0 0,1-1 0,0 1-1,0 0 1,0 0 0,0 0 0,0 0-1,0-1 1,0 1 0,1-1 0,-1 1-1,4 2 1,-3-2-36,1-1 0,0 0 0,0 0-1,0 0 1,0 0 0,0 0 0,0-1 0,0 0 0,0 1-1,0-1 1,0 0 0,0 0 0,6-1 0,8-2-629,1-2 1,-1 1-1,0-2 1,18-8-1,-35 14 651,41-20-2436,-1 4-440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14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95 175 7860,'-20'3'1712,"10"3"-1423,7-12 415,10 1-384,6-1 208,9 0-256,1-3-160,13-3-96,-4 4-16,4-4-32,-4 0-816,-6 4-1457,-7-4-1633</inkml:trace>
  <inkml:trace contextRef="#ctx0" brushRef="#br0" timeOffset="1">69 33 9780,'-26'-9'977,"6"3"-465,7 3 417,4-3-657,15 0-192,10 6-48,10 0-32,13 6-256,13-6-865,6-6-2000,4 3-2146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14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175 175 9284,'-7'4'225,"0"-1"-1,0 1 1,1 0-1,-1 0 1,1 1-1,0 0 1,0 0 0,1 1-1,0-1 1,-1 1-1,2 0 1,-1 1-1,1-1 1,0 1-1,-6 12 1,-3 12-335,2 0 0,-12 46 0,14-41 49,2-14-378,2-7-479,1 1 1,-3 20 0,8-28-2727,6-17 2648,4-14 1194,118-285 7115,-128 304-7294,1 0 6,0-1-1,0 1 0,1 0 1,-1 0-1,7-7 0,-9 10-16,1 1-1,-1-1 1,1 1-1,-1 0 1,1-1-1,0 1 1,-1-1-1,1 1 1,0 0-1,-1 0 1,1-1-1,0 1 1,-1 0-1,1 0 1,0 0-1,0 0 1,-1 0-1,1 0 1,0 0-1,0 0 1,-1 0-1,1 0 1,0 0-1,-1 1 1,1-1-1,0 0 1,0 0-1,-1 1 1,1-1-1,-1 0 1,1 1-1,0-1 1,-1 1-1,1-1 1,-1 1-1,1-1 1,-1 1-1,1-1 1,-1 1-1,1 0 1,-1-1-1,0 1 1,1 0-1,-1-1 1,0 1-1,0 0 1,1 0-1,20 38-77,-1 1-1,18 51 1,8 18-703,-38-92 647,17 32-71,-24-47 186,0-1 0,0 1 0,0 0 0,0-1 0,1 1 0,-1-1 0,1 1 1,-1-1-1,1 0 0,-1 1 0,1-1 0,0 0 0,0 0 0,-1 0 0,1 0 0,0-1 0,0 1 0,0 0 0,0-1 0,3 1 0,-3-1 11,0-1 0,-1 1 0,1-1-1,0 0 1,0 0 0,0 1 0,-1-1-1,1 0 1,0 0 0,-1-1 0,1 1-1,-1 0 1,0 0 0,1-1 0,-1 1-1,0-1 1,0 1 0,1-1 0,-1 1-1,-1-1 1,1 0 0,0 0 0,0 1 0,0-4-1,15-48 51,-15 48-43,10-54 208,5-92-1,6-40-987,-12 158-1316,3 14-1481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15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55 10469,'-15'-14'1017,"-3"0"97,17 14-1106,1 0 0,-1 1 0,0-1 0,0 0 0,1 0 0,-1 1 0,0-1 0,1 0 0,-1 1 0,0-1 0,1 1 0,-1-1 0,0 1 0,1-1 0,-1 1 0,1-1 0,-1 1 0,1 0 0,-1-1 0,1 1 0,0 0 0,-1-1 0,1 1 0,0 0 0,-1 0 0,1-1 0,0 1 0,0 0 1,0 0-1,0-1 0,0 3 0,-7 19 6,2 0 1,0 1-1,2 0 1,-1 37 0,3-47-61,2 0 0,-1 0 0,2 0 0,0 0 0,0 0 0,1 0 0,1 0 0,0-1 0,10 19 0,-14-29 43,1-1 0,0 0 1,0 1-1,0-1 0,0 0 0,0 0 1,0 1-1,0-1 0,0 0 1,0 0-1,1 0 0,-1 0 1,0-1-1,1 1 0,-1 0 0,1 0 1,-1-1-1,1 1 0,-1-1 1,1 1-1,-1-1 0,3 0 1,-1 0 3,0 0 0,0 0 1,0-1-1,0 1 0,0-1 1,0 0-1,0 0 1,-1 0-1,1 0 0,0-1 1,3-1-1,2-2 9,0-1-1,-1 0 1,0 0-1,0-1 1,0 0-1,9-13 1,-7 7 4,-1 0-1,-1-1 1,0 0 0,0-1-1,-2 1 1,0-1 0,4-19-1,-8 27-17,1 0-1,-1 0 1,0 0 0,-1-1-1,0 1 1,0 0-1,-1 0 1,0 0-1,0-1 1,0 1-1,-1 0 1,0 0 0,-1 0-1,1 1 1,-1-1-1,-1 1 1,-6-11-1,8 14-139,0 1 0,0 0 0,-1 0 1,1 0-1,0 0 0,-1 0 0,0 0 0,1 1 0,-1-1 0,0 1 0,0 0 0,0 0 0,0 0 0,0 0 0,0 0 0,0 1 0,0-1 0,0 1 0,0 0 0,0 0 0,0 0 0,0 0 0,-1 1 0,1-1 0,0 1 0,-3 1 0,-21 10-3607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15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55 10341,'10'-54'2958,"-8"53"-2630,1 7-46,1 10 122,-3 26-276,-2-1 0,-11 73-1,6-69-218,-1 90-1,7-130 30,0 0-1,1 0 0,0 0 1,0 0-1,0 0 0,0 0 1,3 6-1,-3-10 14,-1 0-1,1 0 0,0 0 1,-1 0-1,1 0 1,0 0-1,0 0 0,0 0 1,0 0-1,0 0 1,0-1-1,0 1 0,0 0 1,0-1-1,0 1 1,0-1-1,0 1 1,0-1-1,1 0 0,-1 1 1,0-1-1,0 0 1,0 0-1,1 0 0,-1 0 1,0 0-1,0 0 1,1 0-1,-1 0 0,0 0 1,0-1-1,0 1 1,1 0-1,-1-1 1,2 0-1,22-15-2375,1-9-2079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15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64 9348,'-15'-2'965,"10"2"-793,1 0 0,-1-1 1,1 0-1,-1 0 0,1 0 1,-1-1-1,1 1 0,0-1 1,-1 0-1,-6-5 0,40-2 634,-13 3-641,0 1 1,1 1-1,-1 1 1,26-3-1,61-2-5359,-61 5 629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16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8948,'0'-1'1091,"-9"137"1859,-24 61-2689,31-186-217,-4 35-638,6-44 383,0-1 1,0 1-1,0-1 0,0 1 0,0-1 0,0 1 1,0-1-1,0 1 0,0-1 0,1 1 0,-1-1 1,0 1-1,1-1 0,0 0 0,-1 1 0,1-1 1,0 0-1,0 1 0,-1-1 0,1 0 0,0 0 1,0 0-1,0 0 0,1 0 0,1 2 0,9-6-5055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16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70 9092,'-10'-3'769,"4"-3"-321,2 1 832,8-1-591,-1 0-609,6 3 48,8-3 128,-1-5-176,7 5-16,-4-3-16,4 9-32,-7 0-32,3 0-192,-6 0-833,4 0-1088,-5-9-2433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33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10533,'0'0'2388,"28"-4"-2372,190-37 120,-211 40-130,-2 0-2,0 0 0,0 1 0,0-1 1,0 1-1,1 0 0,-1 0 0,6 2 1,-10 4 88,-3 18 226,-1 0-1,-1 0 1,-1 0 0,-1 0-1,-1-1 1,-17 37-1,3-12-206,14-33-193,0-1 1,1 1 0,0 0 0,2 0-1,-1 1 1,2-1 0,-2 21-1,16-36-3830,12-12-32,5-13-1811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17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7668,'-10'0'2785,"3"0"-2561,14 0 432,3 0-176,6 0-368,7 6-112,6-6-128,3 0-1296,1 0-1858,-8 3-864</inkml:trace>
  <inkml:trace contextRef="#ctx0" brushRef="#br0" timeOffset="1">13 356 8980,'-9'15'368,"5"-9"-160,8-6 545,9 0 79,9-6-576,11-3-208,2 0-48,4 0-752,0-5-1505,0-4-2097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17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26 9268,'-10'-8'1921,"4"-1"-1617,-1 0 481,1 12-433,3 3 128,3 11-128,0 10-144,3 8-144,-3 5-48,-3 4-16,-1 3-32,-2-9-480,-4-3-961,4-9-976,-1-8-2289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17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70 10117,'-3'-12'448,"-1"1"1,0 0 0,-1 0 0,-7-12-1,10 22-302,4 7-69,5 11-20,6 4-84,1-1-1,1-1 0,0 0 0,24 21 0,80 60-317,-97-82 357,-17-15-15,-1 1-1,0-1 1,0 1-1,0 0 0,0 0 1,-1 0-1,0 0 1,1 1-1,3 7 1,-6-9 7,-1 0 0,1-1 0,-1 1 0,0-1 0,1 1 0,-1-1 0,0 1 0,-1 0 0,1-1 1,0 1-1,-1 0 0,1-1 0,-1 1 0,0-1 0,0 1 0,0-1 0,0 0 0,0 1 1,-1-1-1,1 0 0,-1 0 0,-1 2 0,-3 3-14,0 0-1,0-1 1,-1 0 0,1 0-1,-1-1 1,-1 0-1,-11 7 1,-61 26-2289,59-28 906,-12 5-1761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18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35 9668,'0'-11'993,"0"-1"-417,-4 3 497,4 6-641,0 6-336,0 12 384,0 17-48,-3 6-288,-3 20-112,-1 6-32,1 3-16,-4-5-432,0-7-1041,1-11-575,2-15-1090,1-9-416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18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0 313 3265,'10'-60'4579,"-6"29"-3814,2-1 0,1 1 0,1 0 0,19-43 0,-26 70-737,1 1-1,0-1 1,0 1 0,0 0-1,1-1 1,-1 1-1,1 0 1,0 1-1,-1-1 1,1 0-1,1 1 1,-1 0 0,0 0-1,0 0 1,1 0-1,-1 0 1,1 0-1,0 1 1,-1 0-1,6-1 1,-6 1-19,-1 1-1,1 0 1,-1 1-1,1-1 1,0 0-1,-1 1 1,1-1-1,-1 1 1,0 0-1,1 0 1,-1 0-1,1 0 1,-1 0-1,0 0 1,0 1-1,0-1 1,0 1 0,0-1-1,0 1 1,0 0-1,0 0 1,-1 0-1,1 0 1,-1 0-1,1 0 1,-1 0-1,0 1 1,0-1-1,0 0 1,1 5-1,0-2-36,0 0-1,-1 0 1,0 0-1,0 0 1,0 0-1,-1 1 1,1-1-1,-1 0 0,-1 0 1,1 0-1,-1 0 1,0 0-1,0 0 1,0 0-1,0 0 1,-1 0-1,0 0 0,0 0 1,-1-1-1,1 1 1,-1-1-1,-4 6 1,-6 5-98,0-1 1,-1-1-1,-1 0 1,-26 18-1,15-12 172,26-19-36,0 0-1,0 0 0,-1 1 0,1-1 0,0 0 0,0 0 0,-1 0 1,1 0-1,0 0 0,0 1 0,0-1 0,-1 0 0,1 0 0,0 1 1,0-1-1,0 0 0,0 0 0,0 0 0,-1 1 0,1-1 0,0 0 0,0 0 1,0 1-1,0-1 0,0 0 0,0 1 0,0-1 0,0 0 0,0 0 1,0 1-1,0-1 0,0 0 0,0 0 0,0 1 0,0-1 0,1 1 0,9 4 222,25-1-59,-29-3-187,10 0 8,-1 1 0,0 1 0,0 0-1,0 1 1,0 1 0,-1 0 0,1 1 0,-2 1 0,1 0-1,-1 1 1,0 0 0,19 16 0,-30-23 9,-1 1 1,1-1-1,-1 0 1,0 1-1,0-1 1,1 1-1,-1-1 1,0 1-1,0 0 1,0-1-1,0 1 1,-1 0-1,1 0 1,0 0-1,-1 0 1,0 0-1,1-1 1,-1 1-1,0 4 1,0-4 1,-1-1 1,1 1-1,-1 0 0,0-1 1,0 1-1,1-1 1,-1 1-1,0-1 1,0 0-1,0 1 1,-1-1-1,1 0 0,0 0 1,0 1-1,-1-1 1,1 0-1,-3 1 1,-6 3 12,-1 0 1,1-1-1,-1 0 1,0-1-1,-14 3 1,22-6-52,-90 16 70,86-15-365,-1 0 0,1-1 0,0 0 0,-1 0-1,1-1 1,0 0 0,-1 0 0,1-1 0,0 1 0,-9-5 0,1-5-3633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18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74 10645,'0'-1'95,"0"0"-1,0 0 1,0 0 0,0 0 0,0-1 0,0 1-1,-1 0 1,1 0 0,0 0 0,-1 0-1,1 0 1,0 0 0,-1 0 0,1 0-1,-1 0 1,0 0 0,1 0 0,-1 0 0,0 0-1,-1-1 1,-4 5 370,2 12-351,3-4-101,1 0 1,0-1-1,1 1 0,0 0 1,1 0-1,1 0 1,5 16-1,-7-21-144,2-1 0,-1 1 0,1-1 0,-1 0 0,1 0 1,1 0-1,-1 0 0,1 0 0,0-1 0,0 0 0,0 0 0,0 0 0,1 0 0,0 0 0,8 4 0,-11-7 68,1 0 0,0 0 0,1 0 0,-1-1 0,0 1 0,0-1 0,0 0 0,0 0 0,0 0 0,1 0 0,-1 0 0,0-1 0,0 1 0,0-1 0,0 0 0,0 0 0,0 0 0,0 0 0,0 0 0,0-1 0,-1 0 0,1 1 0,0-1 0,-1 0 0,0 0 0,4-4 0,3-3 175,0 0-1,-1-1 1,0 0-1,-1-1 1,8-14-1,0-4 968,-1 0 0,-1-1 0,10-40 1,-50 126 182,-85 202-726,19-45-3428,80-181-280,9-9-2431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19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4258,'-23'12'0,"10"0"-1249,0-1 833,10-2 80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19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10 7924,'0'0'124,"0"-1"0,0 1 0,0-1 0,0 1 0,0-1 1,0 1-1,0 0 0,-1-1 0,1 1 0,0-1 0,0 1 0,-1 0 1,1-1-1,0 1 0,-1 0 0,1-1 0,0 1 0,-1 0 1,1-1-1,0 1 0,-1 0 0,1 0 0,0-1 0,-1 1 1,1 0-1,-1 0 0,1 0 0,-1 0 0,1 0 0,0-1 0,-2 1 1,-3 16 109,4-12-18,-13 41 134,-31 68 0,27-72-200,-24 79 0,42-118-143,-1-1 1,1 1-1,-1 0 0,1 0 0,0 0 0,-1 0 0,1-1 0,0 1 0,0 0 0,1 0 0,-1 0 0,0 0 0,1 0 0,-1-1 0,1 1 0,-1 0 0,1 0 0,0-1 0,0 1 0,0 0 1,0-1-1,0 1 0,0-1 0,0 1 0,0-1 0,1 0 0,-1 1 0,0-1 0,1 0 0,-1 0 0,1 0 0,0 0 0,-1 0 0,1 0 0,0-1 0,-1 1 0,1 0 0,0-1 0,0 1 1,0-1-1,0 0 0,3 0 0,10 2-192,0-2 1,0 0-1,0 0 0,21-5 1,-14 3-493,29-4-1257,4 1-1460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19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88 301 2513,'-19'17'7972,"16"-13"-7952,0-1 1,0 1-1,0 0 1,1 0-1,-1 0 1,1 1 0,0-1-1,0 0 1,-1 7-1,-8 26 16,5-14-82,-2 0 1,-9 22-1,41-97-131,161-314 3851,-179 354-3557,18-27 91,-23 37-199,1 0 0,-1 0 1,1 0-1,0 0 0,0 1 1,0-1-1,0 0 0,0 1 1,0 0-1,0-1 0,0 1 1,0 0-1,1 0 0,2-1 1,-4 2 3,0 0 1,0 0 0,0 1 0,0-1 0,-1 0 0,1 0-1,0 1 1,0-1 0,0 0 0,0 1 0,0-1-1,0 1 1,-1-1 0,1 1 0,0 0 0,0-1-1,-1 1 1,1 0 0,0 0 0,-1-1 0,1 1-1,-1 0 1,1 0 0,-1 0 0,1-1 0,-1 1 0,0 0-1,1 0 1,-1 0 0,0 0 0,0 0 0,0 1-1,8 37 96,-8-33-94,8 72-164,-7 145 0,-3-104-5145,2-92 606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2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47 9076,'-20'-17'817,"4"5"-769,3 3 304,3 9-128,14-6-224,2 6-192,13 0-833,4 0-1120,6-2-1040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3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156 173 3265,'0'4'9477,"0"-6"-9426,0 0 0,0 1 0,0-1 0,0 0 1,0 0-1,0 0 0,0 1 0,-1-1 0,1 0 0,-1 0 1,1 1-1,-1-1 0,0 0 0,0 1 0,-1-4 0,0 4-11,0 0 0,0 0-1,0 1 1,0-1 0,0 0-1,0 1 1,0-1 0,0 1-1,-1 0 1,1-1 0,0 1-1,0 0 1,-4 1 0,3-1-27,0 1 0,0 0-1,1-1 1,-1 1 0,0 0 0,1 1 0,-1-1 0,0 0 0,1 1-1,0-1 1,-1 1 0,1 0 0,0 0 0,0 0 0,0 0 0,0 0-1,0 0 1,-2 5 0,-28 48 22,32-55-34,-7 17 29,0-1 0,2 1 0,0 1-1,1-1 1,1 0 0,1 1 0,0 0 0,1 0 0,2 19 0,-1-35-33,0 1 0,0-1 1,0 1-1,0-1 0,0 0 0,1 1 1,-1-1-1,1 0 0,-1 1 0,1-1 1,0 0-1,0 0 0,0 0 0,1 1 1,-1-1-1,0-1 0,1 1 0,-1 0 1,1 0-1,0 0 0,-1-1 0,1 1 1,0-1-1,0 1 0,0-1 0,3 1 1,1 1-5,0-2 0,0 1 0,0-1 0,1 0 0,-1 0 0,1 0 0,-1-1 1,11-1-1,-14 1 8,0-1 0,0 1 1,0-1-1,0 0 0,0 0 1,0 0-1,-1 0 0,1 0 1,0-1-1,-1 1 0,1-1 1,-1 0-1,0 0 0,4-3 1,-1-1-23,0 1 1,0-1-1,-1 0 0,0 0 1,6-12-1,-2-1-120,0-1 1,-1 1-1,5-30 0,-6 10-14,-2 1 0,-1 0 0,-4-40 0,1 38 212,0 35-53,0 1 1,0 0-1,0 0 0,-1-1 1,0 1-1,0 0 1,0 0-1,0 0 0,0 0 1,-5-8-1,5 10-7,-1 1-1,1-1 1,-1 0-1,1 1 1,-1-1-1,0 1 1,0 0-1,1-1 1,-1 1-1,0 0 1,0 0-1,0 0 1,-1 0-1,1 1 1,0-1-1,0 1 1,0-1-1,-1 1 1,1-1-1,0 1 1,0 0-1,-3 1 1,4-1-32,-1 0 0,1 1 1,0-1-1,0 1 0,0-1 0,-1 1 1,1 0-1,0 0 0,0 0 0,0-1 1,0 1-1,0 0 0,0 0 0,0 0 1,1 0-1,-1 0 0,0 1 1,0-1-1,1 0 0,-1 0 0,1 0 1,-1 1-1,1-1 0,-1 0 0,1 1 1,0-1-1,0 0 0,0 1 0,0-1 1,0 2-1,-2 53-2748,2-46 1707,0 28-2915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20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59 10725,'-17'-2'256,"8"1"316,17 3 62,11 0-529,0-1 1,-1-1-1,1 0 0,0-2 0,0 0 1,-1-1-1,20-6 0,-33 8-91,139-36-4472,-160 42 4236,-62 21 1744,71-23-1138,-1 0 1,2 0-1,-1 1 0,0 0 0,1 0 0,0 1 0,0 0 0,-7 6 0,9-5-269,0 1 0,0-1 0,1 1-1,-1 0 1,1 0 0,1 0 0,0 0 0,0 0-1,0 0 1,1 1 0,0-1 0,0 11 0,0 7-132,1 1 1,5 32-1,-3-41-210,10 56-1539,-11-68 1005,1 1-1,0 0 0,0-1 1,1 0-1,5 10 0,5-2-3218</inkml:trace>
  <inkml:trace contextRef="#ctx0" brushRef="#br0" timeOffset="1">497 112 10405,'13'-38'816,"-3"3"657,-4 11-49,-6 10-559,0 17-593,-6 20-16,-1 9-80,1 12-96,-4 8-80,0 7-32,4-7-496,-4-5-721,4-9-832,3-9-1920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20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65 10741,'10'-32'1152,"-10"11"-399,0 10 63,-3 11-512,-1 11 32,1 4-127,0 17-33,0 9-128,-4 8-48,1 4 0,-1-4-561,1-8-463,3-3-753,-4-12-1104,4-17-1105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21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1 393 6979,'17'-152'5106,"-14"123"-4572,3 9 1437,-6 19-1952,0 1 0,1 0-1,-1 0 1,0 0 0,0 0-1,1 0 1,-1-1 0,0 1-1,0 0 1,0 0 0,1 0 0,-1 0-1,0 0 1,0 0 0,1 0-1,-1 0 1,0 0 0,0 0-1,1 0 1,-1 0 0,0 0 0,0 0-1,1 0 1,-1 0 0,0 0-1,0 1 1,1-1 0,-1 0-1,0 0 1,0 0 0,0 0-1,1 0 1,-1 1 0,0-1 0,0 0-1,0 0 1,0 0 0,1 1-1,16 27-85,-13-20 225,12 18-111,1-1 1,1 0-1,23 22 1,-33-38-268,1 0 1,1-1 0,0 0 0,0-1-1,0 0 1,1-1 0,0 0-1,0 0 1,1-1 0,15 4-1,-26-9 187,0 1 0,0-1 0,1 0 0,-1 1-1,0-1 1,0 0 0,1 0 0,-1 0-1,0 0 1,0 0 0,1 0 0,-1 0 0,0 0-1,0-1 1,1 1 0,-1 0 0,0-1 0,0 1-1,0-1 1,0 1 0,0-1 0,0 0 0,1 0-1,-2 1 1,1-1 0,0 0 0,0 0-1,0 0 1,0 0 0,0 0 0,-1 0 0,1 0-1,0 0 1,-1 0 0,1 0 0,-1 0 0,1-1-1,-1 1 1,0 0 0,1 0 0,-1-1 0,0 1-1,0 0 1,0 0 0,0-2 0,0-9 103,0 1 1,0 0 0,-1-1 0,-3-11 0,2 11 59,-27-309 3976,39 343-4945,8 24-3554,-3-19-2367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21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52 8804,'17'-40'2257,"-11"29"-556,-10 30-606,-6 28-895,-7 78 0,12-76-178,2-26-15,-4 67-27,6-83 25,2 0 0,-1 0 1,1 0-1,0 0 0,0 0 0,1 0 1,0 0-1,0 0 0,7 12 1,-7-17-6,0 1 1,0 0 0,1-1 0,-1 1 0,1-1 0,0 0 0,0 0-1,0 0 1,0 0 0,0-1 0,0 1 0,0-1 0,1 0 0,-1 1-1,0-2 1,1 1 0,-1 0 0,1-1 0,-1 1 0,1-1 0,-1 0-1,1 0 1,5-1 0,10-2-537,0 0-1,0 0 1,19-8-1,-28 8-48,38-11-2475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2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63 5491,'-17'-37'6414,"5"11"-5502,19 84 139,-2 29-702,-6 95 1,0-174-342,1 0 1,0 0 0,0 0 0,1 0-1,1 0 1,-1 0 0,1 0-1,0 0 1,1-1 0,0 1 0,4 9-1,-5-15-52,1 1 0,-1 0 0,0 0 0,1-1 0,-1 0 0,1 1 0,0-1 0,0 0-1,0 0 1,0 0 0,0-1 0,0 1 0,0-1 0,0 0 0,1 1 0,-1-2 0,1 1 0,-1 0 0,1-1 0,-1 1-1,1-1 1,-1 0 0,1 0 0,-1 0 0,1-1 0,-1 1 0,1-1 0,3-1 0,7-2-980,1-1 0,-1-1 0,19-9 1,6-5-3889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22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140 246 2833,'-23'6'7684,"7"-1"-7684,9-2 544,17-6-64,10 1-400,2-4-80,11-3 0,-1-3-672,4-2-497,-7-7-2032</inkml:trace>
  <inkml:trace contextRef="#ctx0" brushRef="#br0" timeOffset="1">46 33 10421,'-26'-3'176,"13"0"-128,6 3 304,14-3-192,16 3-128,9-3-32,10 3-352,10-6-1377,3 4-1328,0-10-17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22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62 9845,'-19'3'336,"6"0"-128,6-3 1040,17 0-735,6-3-193,10 3-176,6-3-16,4-3-96,3-3-32,0 4 32,-4-7-32,-5 6-320,-8-3-785,-9 4-496,-6-1-1056,-10 3-128</inkml:trace>
  <inkml:trace contextRef="#ctx0" brushRef="#br0" timeOffset="0.62">243 10 3858,'-19'11'1825,"3"-5"224,-4 3-321,4 2-495,3 1 63,3 0-415,0 11-337,7 6-256,0 12-144,6 3-48,0 5-64,4 1-32,-1-6 0,1-3-192,-4-9-1120,4-6-1073,2-12-1857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23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29 100 11093,'-28'-23'763,"46"26"-668,0-1 1,0 0-1,1-1 1,-1-1-1,1-1 0,-1 0 1,23-6-1,-15 2-210,0-2 0,0-1-1,-1-1 1,33-17 0,-56 26 40,-1-1 1,1 1-1,-1-1 1,0 0-1,1 1 1,-1-1-1,0 0 1,1 0-1,-1 0 1,0 0-1,0 0 1,0 0-1,0-1 1,0 1-1,1-2 1,-2 3 0,-1 0 1,1-1-1,-1 1 1,1-1-1,0 1 0,-1 0 1,1-1-1,-1 1 1,1 0-1,-1 0 1,1-1-1,-1 1 0,1 0 1,-1 0-1,0 0 1,1 0-1,-1-1 1,1 1-1,-1 0 1,1 0-1,-1 0 0,0 0 1,1 0-1,-1 1 1,0-1-1,-53 6-2136,-34 20 1903,79-23 557,0 0 1,0 1-1,1 1 1,0-1-1,0 1 1,0 1 0,-12 10-1,17-13 53,1 0-1,0 0 1,0 1-1,1-1 1,-1 1-1,1-1 1,-1 1-1,1-1 1,0 1 0,0 0-1,1-1 1,-1 1-1,1 5 1,1 54 377,0-43-444,0 3-332,0 1 0,2-1 0,1 0 0,0 1 0,2-2 0,0 1 0,12 25 0,-6-29-2652,1-6-2095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23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4962,'1'-4'1431,"7"-22"2634,-5 16-3322,-1 0 1,0 0-1,-1 0 0,1-11 0,7 79 904,-7 20-1560,-3-44-66,2 0 0,1 0-1,8 37 1,-9-66-17,0-1 0,0 1-1,1-1 1,0 0 0,-1 1-1,1-1 1,1 0 0,-1 0-1,0 0 1,1-1 0,0 1-1,0 0 1,0-1 0,0 0-1,1 0 1,-1 0-1,7 4 1,-5-5-136,0 1 0,1-1 0,-1-1 0,1 1 0,0-1 0,0 0 0,-1 0 0,1-1 0,0 1 0,0-1 0,0 0 0,-1-1 0,9-1 0,26-8-2061,4-2-1259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23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33 115 12005,'-22'-3'273,"12"0"-193,13-3 64,10-6-144,16 4-48,7-7-417,9 0-447,1 1-561,2-1-992,-6-8-1905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36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8948,'0'0'3986,"92"3"-3698,-49-3-64,-1 0-176,-5 0 16,-9 0-64,-9 0-448,-7 0-961,-10 0-688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24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19 176 7603,'-19'5'2502,"19"-5"-2485,1 0 1,-1 0 0,0 0 0,0 0-1,0 0 1,0 0 0,0 0 0,0 0-1,0 0 1,0 0 0,0 0 0,0 0-1,1 0 1,-1-1 0,0 1 0,0 0-1,0 0 1,0 0 0,0 0-1,0 0 1,0 0 0,0 0 0,0 0-1,0 0 1,0 0 0,0 0 0,0 0-1,1 0 1,-1 0 0,0 0 0,0-1-1,0 1 1,0 0 0,0 0 0,0 0-1,0 0 1,0 0 0,0 0 0,0 0-1,0 0 1,0 0 0,0 0 0,0-1-1,0 1 1,0 0 0,0 0 0,0 0-1,0 0 1,0 0 0,0 0 0,0 0-1,-1 0 1,1 0 0,0 0-1,0-1 1,0 1 0,0 0 0,0 0-1,0 0 1,0 0 0,0 0 0,35-16 348,-24 13-326,64-23 345,132-25 1,-205 50-324,0 0 0,1 1 0,-1 0 0,0-1 0,1 1 0,-1 0 0,0 0 0,1 1 0,-1-1 0,0 0 0,0 1 0,1-1 0,-1 1 1,0 0-1,0 0 0,0 0 0,0 0 0,0 0 0,0 0 0,0 0 0,0 1 0,0-1 0,0 1 0,-1-1 0,1 1 0,-1 0 0,1 0 0,-1-1 0,0 1 1,1 0-1,0 3 0,1 5 94,0-1 1,-1 1 0,0 0-1,0 0 1,-1 0 0,0 10 0,-1-8-175,3 30-213,-3 1 1,-1-1-1,-13 82 0,7-101-456,7-23 644,0 1 0,0-1 0,-1 1 0,1-1 0,0 0 0,0 1 0,0-1 0,0 1 0,0-1 0,-1 1 0,1-1 0,0 0 0,0 1 0,0-1 0,-1 1 0,1-1 0,0 0 0,-1 1 0,1-1 0,0 0 0,-1 0 0,1 1 0,0-1 0,-1 0 0,1 0 0,-1 1 0,1-1 0,-1 0 0,1 0 0,0 0 0,-1 0 0,1 0 0,-1 0 0,1 0 0,-1 0 0,1 0 0,-1 0 0,1 0 0,-1 0 0,1 0 0,0 0 0,-1 0-1,1 0 1,-1 0 0,0-4-34,0 0-1,1 0 1,-1 0-1,1 1 0,0-1 1,0 0-1,1 0 1,-1 0-1,1 1 0,2-7 1,-3 6 37,14-56 730,1 1 0,4 0 1,27-59-1,-38 98-396,22-36 0,-27 51-287,1 0-1,-1 0 0,1 0 1,0 0-1,1 1 0,-1-1 1,1 1-1,0 0 0,0 1 1,0-1-1,6-2 0,-9 5-10,0 0 0,1 0 0,-1 0 0,0 1 0,1-1 0,-1 1 0,1 0 0,-1 0 0,1 0 0,-1 0-1,0 0 1,1 0 0,-1 0 0,1 1 0,-1 0 0,0-1 0,1 1 0,-1 0 0,0 0 0,0 0 0,0 0 0,0 0 0,0 1-1,0-1 1,0 1 0,0-1 0,0 1 0,0 0 0,-1 0 0,1 0 0,-1 0 0,0 0 0,1 0 0,0 3 0,1-1-29,-1 0 1,0 1-1,0-1 0,-1 0 1,1 1-1,-1 0 1,0-1-1,0 1 1,-1 0-1,1-1 1,-1 1-1,0 0 1,-1-1-1,1 1 1,-1 0-1,0 0 0,-1 5 1,-1-4-124,0-1 0,0 0 0,0 1 1,-1-1-1,1 0 0,-1-1 0,0 1 0,-1-1 0,1 0 1,-1 0-1,0 0 0,-8 4 0,-7 4-387,0-2-1,-23 9 1,21-10 683,12-4 203,0-1 0,0-1 1,0 0-1,-1 0 1,1-1-1,-16 2 0,45-12 1146,-12 7-1388,0 2 0,1-1 1,-1 1-1,0 0 0,0 0 0,0 1 0,0 0 1,0 0-1,-1 1 0,12 6 0,7 5-49,32 24-1,-23-15-2,9 10 4,3 1-826,-14-16-2536,-18-13-645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24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60 2449,'0'-1'1084,"13"-34"5204,-13 34-6256,0 1 0,0-1 0,0 0 0,0 0-1,0 0 1,0 0 0,0 1 0,0-1 0,0 0-1,0 0 1,-1 0 0,1 1 0,0-1 0,0 0-1,-1 0 1,1 1 0,-1-1 0,1 0 0,-1 1-1,1-1 1,-1 0 0,1 1 0,-1-1 0,1 1-1,-1-1 1,0 0 0,1 1 0,-1 0 0,0-1-1,0 1 1,1-1 0,-1 1 0,0 0 0,0 0 0,1-1-1,-1 1 1,0 0 0,0 0 0,0 0 0,0 0-1,-1 0 1,-4 0 59,0 1 0,1-1 0,-1 1 0,0 0 0,0 1 0,1 0 0,-1-1 0,1 2 0,-11 4 0,-46 32 333,57-36-363,-6 5 64,-1 1 0,1 0-1,1 1 1,0 0-1,-15 20 1,22-27-106,1 0 0,0 0 1,0 1-1,1-1 0,-1 1 1,1 0-1,-1-1 0,1 1 0,0 0 1,0 0-1,0 5 0,1-7-9,1 1-1,-1-1 1,0 0-1,1 0 1,-1 0-1,1 0 1,0 0 0,0 0-1,-1 0 1,1 0-1,1 0 1,-1 0-1,0 0 1,0-1-1,1 1 1,-1 0-1,1-1 1,-1 1-1,1-1 1,0 0-1,0 1 1,1 0-1,6 2 10,-1 1 0,0-2 1,1 1-1,0-2 0,0 1 0,0-1 0,10 1 0,-10-1-8,0-1-1,0 2 1,-1-1-1,1 1 0,12 6 1,-18-7-8,0 0 1,1 0-1,-1 1 0,0-1 1,-1 1-1,1 0 0,0 0 1,-1 0-1,0 0 0,1 0 0,-1 1 1,-1-1-1,1 1 0,0-1 1,-1 1-1,2 7 0,0-2-18,-2 0-1,1 0 0,-1 0 0,0 0 0,-1 0 1,0 0-1,0 0 0,-1 0 0,-3 12 1,3-16 9,0 0 0,-1 0 1,0 0-1,0 0 1,0 0-1,0-1 0,-1 1 1,0-1-1,0 1 0,0-1 1,-1 0-1,1 0 1,-1-1-1,0 1 0,0-1 1,0 1-1,-6 2 1,2-2-3,0 0 0,0 0 0,-1-1 0,1-1 0,-1 1 0,1-1 0,-1-1 0,0 0 0,-13 0 0,-22-5-3719,40 1 509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24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15383,'10'0'1345,"-3"0"-1201,-7-3-16,0 0-128,3 0-817,0-3-831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26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116 170 9428,'-70'-4'140,"31"3"38,32 0 141,12 1 242,188 2 424,-29-7-657,448-28 1386,-293 14-1609,936-22 9,-666 26-92,810-13-878,-620 14 2,-654 9-1011,-34-1-1587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06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536 107 6371,'0'-3'295,"0"0"0,0-1 1,0 1-1,0 0 0,0 0 1,-1 0-1,0-1 0,1 1 0,-1 0 1,0 0-1,-1 0 0,1 0 0,0 0 1,-1 1-1,0-1 0,1 0 0,-1 1 1,0-1-1,-1 1 0,-3-4 0,2 2-144,0 0-1,0 0 0,-1 0 1,1 0-1,-1 1 0,0 0 1,0 0-1,-1 0 1,1 1-1,-10-4 0,5 5-53,1 1 0,0-1-1,-1 1 1,1 1 0,0 0 0,-1 0 0,1 1-1,0 0 1,0 1 0,0 0 0,0 0-1,1 1 1,-1 0 0,-12 8 0,-5 5 28,0 1 0,1 1 1,-24 24-1,32-25-115,0 0 1,1 1-1,0 1 1,2 1-1,0 0 0,2 1 1,-17 39-1,21-44-24,2 2 0,0-1-1,1 1 1,1 0 0,0 0-1,2 1 1,0-1-1,1 0 1,1 1 0,4 27-1,-3-38-37,1-1 0,0 1 0,0 0 1,1-1-1,0 0 0,1 1 0,0-1 0,0-1 0,1 1 0,0-1 0,6 8 0,-7-10-15,1-1-1,0 1 1,0-1 0,1 0 0,-1 0-1,1-1 1,0 0 0,0 0 0,0 0-1,0-1 1,0 1 0,1-2 0,-1 1-1,1-1 1,9 1 0,1-1-4,-1-1 0,1 0 0,0-2 0,0 0 0,-1-1 0,1 0 0,-1-2 0,0 0 0,0 0 0,-1-2 0,0 0 0,23-14 0,-26 14 172,-1 0 0,0-1 1,0 0-1,-1-1 0,0 0 0,-1-1 1,0 0-1,0-1 0,-1 0 0,-1 0 0,0 0 1,0-1-1,-1 0 0,0 0 0,-1-1 0,3-15 1,-7-5 491,-6 21-289,5 12-299,-1-1 0,1 1 0,-1 0 1,1 0-1,-1 1 0,1-1 0,0 0 1,-1 0-1,1 0 0,-1 0 0,1 0 1,-1 0-1,1 1 0,0-1 0,-1 0 0,1 0 1,0 0-1,-1 1 0,1-1 0,0 0 1,-1 1-1,1-1 0,0 0 0,-1 1 1,1-1-1,0 0 0,0 1 0,-1-1 0,1 1 1,0-1-1,0 1 0,-10 14-5,1 1 1,1 0-1,1 1 1,0-1-1,1 1 0,1 1 1,-5 26-1,4-12-886,3 0 0,0-1 1,3 49-1,3-56-1750,0-15-1035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06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8740,'-4'-6'322,"0"-2"95,-1 0 0,0 1 0,0 0 0,-1 0 0,0 0-1,0 1 1,0 0 0,-13-9 0,27 18-352,0-1-1,0 0 1,0 0 0,0-1 0,0 0 0,11 0-1,59-1-925,-24-6-1562,-1-3 0,88-25 0,-76 22 8745,-66 24-4463,-9 22-1567,5-17 22,-19 121-113,19-99-979,-2 0-1,-21 71 0,40-158-3749,-4-13 4719,-5 31 880,1-1 1,14-46-1,-13 64-910,0 1 0,0 0 0,1 0 0,1 0 0,0 1 0,1 0 0,0 0 0,0 1 0,11-10-1,-15 16-140,0 1 0,1-1 0,-1 1 0,1 0 0,-1 0 0,1 0 0,0 0 0,0 1 0,0 0 0,0 0 0,1 0 0,-1 1 0,0 0 0,1 0-1,-1 0 1,1 1 0,-1-1 0,1 1 0,-1 1 0,1-1 0,-1 1 0,1 0 0,-1 0 0,8 3 0,-11-4-20,-1 1 0,1-1 1,0 1-1,0 0 0,-1-1 1,1 1-1,0 0 0,-1 0 1,1 1-1,-1-1 0,1 0 1,-1 0-1,0 1 0,1-1 1,-1 0-1,0 1 0,0 0 1,0-1-1,0 1 0,0 0 1,0-1-1,-1 1 0,1 0 0,0 0 1,-1-1-1,0 1 0,1 0 1,-1 0-1,0 0 0,0 0 1,0 0-1,0 0 0,0 0 1,-1-1-1,1 1 0,0 0 1,-1 0-1,1 0 0,-1 0 1,0-1-1,0 1 0,0 0 0,-1 2 1,-3 4-131,-1 1 0,0-1 0,0 0 0,0 0 0,-1-1-1,-16 13 1,4-3-35,-2-2-1,0 0 0,-1-1 0,0-1 0,-26 10 0,37-21 795,18-10-436,20-9-9,-23 15-146,1 0 0,0 0 0,0 1-1,0-1 1,0 1 0,1 1 0,-1-1 0,0 1-1,0 0 1,0 0 0,1 0 0,-1 1 0,0 0-1,0 0 1,0 0 0,0 1 0,0-1 0,0 1 0,0 0-1,-1 1 1,1-1 0,-1 1 0,1 0 0,-1 0-1,0 0 1,0 1 0,-1-1 0,7 8 0,0 4-263,0 1 1,0 0 0,-2 1 0,11 28-1,2 4-3706,-11-33-159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07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24 8340,'1'-20'2503,"-2"17"-1779,1 12-72,-3 44-50,-14 83 1,-1-3-431,17-124-161,1 0 1,0 0-1,0 0 1,1 0-1,0 0 1,1 0-1,0 0 1,0 0 0,4 10-1,-4-16-32,-1-1-1,1 1 0,-1 0 1,1-1-1,0 1 0,0-1 1,0 1-1,0-1 0,0 0 1,1 0-1,-1 0 0,0 0 1,1 0-1,0-1 1,-1 1-1,1-1 0,0 1 1,0-1-1,0 0 0,0 0 1,0-1-1,0 1 0,0-1 1,0 1-1,0-1 1,1 0-1,-1 0 0,0 0 1,4-1-1,1 0-474,0-1 0,0 0 1,-1 0-1,1-1 0,8-4 0,13-7-2788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07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58 217 7059,'-29'5'3762,"10"-5"-3762,9 0 272,23 0-80,10-5-144,6 5 0,7 0-32,2-3-32,1-3-704,-6 0-913,-4-6-1568</inkml:trace>
  <inkml:trace contextRef="#ctx0" brushRef="#br0" timeOffset="1">104 53 9572,'-13'-11'705,"6"5"-657,11 3 208,5-3-160,11 0-32,9 0-64,7 0 0,2 1-496,1 2-1121,-3 3-1857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07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8596,'0'0'1507,"-4"21"862,-7 57-1531,-5 54-273,15-116-527,1 0 0,0 0-1,2 0 1,-1 0 0,2-1 0,4 17 0,-6-29-47,0-1 0,0 1-1,0 0 1,0 0 0,1-1 0,-1 1 0,1-1 0,0 1 0,-1-1-1,1 0 1,0 0 0,0 0 0,1 0 0,-1 0 0,0 0 0,1 0-1,-1-1 1,1 1 0,-1-1 0,1 0 0,0 1 0,0-1 0,-1-1 0,1 1-1,0 0 1,0-1 0,0 1 0,0-1 0,0 0 0,4 0 0,2-1-517,1 0 1,-1-1-1,1 0 0,-1-1 1,0 1-1,0-2 1,0 1-1,9-6 1,12-8-3544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08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42 193 9268,'-22'2'1233,"9"1"-1233,6 0 0,10-6 336,14 3-112,2-3-128,10-2-96,7-1-48,0-3-752,-1-6-753,-6 4-1953</inkml:trace>
  <inkml:trace contextRef="#ctx0" brushRef="#br0" timeOffset="1">104 38 3650,'-20'-12'6899,"4"4"-5891,3 2-383,7 0 223,12 0-688,11 12-48,2-6-96,10 0-16,4 6-1072,2-6-1009,1 3-1361,-4 0-864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2:32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8020,'0'0'3468,"7"-12"-3324,-4 7-131,0 0-7,0 0 1,0 0-1,0 0 0,1 1 0,3-5 1,-6 8-7,-1 1 1,1-1 0,0 1 0,-1-1 0,1 0 0,0 1-1,-1 0 1,1-1 0,0 1 0,0-1 0,0 1 0,-1 0-1,1-1 1,0 1 0,0 0 0,0 0 0,0 0 0,-1 0-1,1 0 1,0 0 0,0 0 0,0 0 0,0 0 0,0 0-1,-1 0 1,1 0 0,0 1 0,0-1 0,0 0 0,0 1-1,-1-1 1,1 1 0,0-1 0,-1 0 0,1 1 0,0 0-1,-1-1 1,1 1 0,0-1 0,-1 1 0,1 0 0,-1-1-1,1 1 1,0 1 0,5 8 40,-1 1-1,1 0 1,-2 0-1,1 0 1,-2 0-1,0 1 1,0-1 0,-1 1-1,2 18 1,-2 13-665,-2 43 0,-1-59-1639,2-48 2288,0 0 1,1 0 0,1 1-1,1-1 1,8-21-1,-8 29 158,0 2-1,1-1 0,1 0 1,-1 1-1,2 0 0,0 1 1,0-1-1,1 1 0,17-17 1,-23 25-146,-1 1 0,1-1 0,-1 1 0,1-1 0,0 1 0,0-1 0,-1 1 0,1 0 0,0 0 1,0 0-1,0 0 0,0 1 0,1-1 0,-1 0 0,0 1 0,0-1 0,0 1 0,0 0 0,1 0 1,-1 0-1,0 0 0,0 0 0,0 0 0,1 1 0,-1-1 0,2 2 0,-1-1-5,-1 1 0,0 0 0,0 0-1,1 0 1,-1 0 0,-1 0 0,1 0 0,0 1 0,0-1-1,-1 1 1,0-1 0,1 1 0,-1 0 0,0-1-1,0 1 1,0 0 0,-1 0 0,2 4 0,16 172 536,-18-177-693,0-1 1,0 0-1,1 1 0,-1-1 1,0 0-1,0 1 0,1-1 1,-1 0-1,1 0 0,-1 1 1,1-1-1,-1 0 0,1 0 1,0 0-1,0 0 0,0 0 1,-1 0-1,1 0 1,0 0-1,0 0 0,0 0 1,0 0-1,1-1 0,-1 1 1,0 0-1,0-1 0,0 1 1,1-1-1,-1 1 0,0-1 1,0 1-1,1-1 0,-1 0 1,0 0-1,2 0 0,14 0-3975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36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7411,'0'0'4504,"-1"12"-3995,-2 85 485,-6 84-726,5-93-2218,5-87 1818,-1-1 1,0 0-1,0 1 0,0-1 1,0 0-1,0 0 0,1 1 1,-1-1-1,0 0 0,0 0 1,0 0-1,1 1 0,-1-1 1,0 0-1,0 0 0,1 0 1,-1 1-1,0-1 0,0 0 0,1 0 1,-1 0-1,0 0 0,1 0 1,-1 0-1,0 0 0,1 0 1,-1 0-1,0 0 0,0 0 1,1 0-1,-1 0 0,0 0 1,1 0-1,-1 0 0,0 0 1,1 0-1,-1-1 0,3 1-1032,15 0-4148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08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6835,'-1'0'311,"0"0"0,-1 0 0,1 0 0,0 0 0,0 0 0,0 1 0,-1-1 0,1 1 0,0-1 0,0 1 0,0-1 0,0 1 0,0-1 0,0 1 0,0 0 0,0 0 0,-1 1 0,-10 20 1491,9-12-1863,1 0 0,1 1 0,-1 12 1,1-14 504,-21 266-1474,22-259-167,4-14-1149,12-24-2517,-1-2 2216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08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153 206 4066,'11'-19'1022,"53"-82"2865,-54 88-3252,0 0 0,1 0 0,1 2 0,0-1 0,16-11 0,-28 23-619,0 0 0,0 0 1,0 0-1,0 0 1,0 0-1,0 0 1,0 0-1,0 0 1,0 0-1,0 1 1,0-1-1,0 0 1,0 0-1,0 0 1,0 0-1,0 0 1,0 0-1,0 0 1,0 0-1,0 0 1,0 0-1,0 0 0,0 0 1,0 0-1,0 0 1,0 0-1,0 1 1,0-1-1,0 0 1,0 0-1,0 0 1,1 0-1,-1 0 1,0 0-1,0 0 1,0 0-1,0 0 1,0 0-1,0 0 1,0 0-1,0 0 1,0 0-1,0 0 1,0 0-1,0 0 0,0 0 1,0 0-1,0 0 1,0 0-1,1 0 1,-1 0-1,0 0 1,0 0-1,0 0 1,0 0-1,-5 11 351,-8 12-243,-3-2-518,-1-1 0,-1 0 0,-37 30 0,-67 42-1577,108-83 2101,-23 10 408,21-11 1099,41-10-592,-2-2-935,1 2 1,0 1-1,-1 0 0,1 2 1,40 6-1,-38-2-950,0 1 1,39 15-1,-25-4-3508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09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35 1649,'-4'-27'9187,"-1"20"-8237,1 15-117,-42 170-76,29-122-787,-18 109-1,34-160 32,0 0 0,1 1 0,0-1 0,0 0-1,0 1 1,0-1 0,3 10 0,-2-14 2,-1 0 1,1 1-1,0-1 0,-1 0 1,1 1-1,0-1 1,0 0-1,0 0 1,0 0-1,0 1 0,0-1 1,1 0-1,-1-1 1,0 1-1,0 0 1,1 0-1,-1 0 1,0-1-1,1 1 0,-1-1 1,1 1-1,-1-1 1,1 0-1,-1 1 1,1-1-1,-1 0 0,1 0 1,-1 0-1,3 0 1,18-3-157,0 0 0,-1-1 0,0-1 0,0-1 0,23-10 0,-16 6-474,72-29-3706,-57 24 660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09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7331,'0'-1'126,"8"-31"1419,-8 31-1445,1 0 0,-1 0-1,0 0 1,0 0-1,1 0 1,-1 0 0,0 0-1,1 1 1,-1-1 0,1 0-1,-1 0 1,1 0-1,0 1 1,-1-1 0,1 0-1,0 1 1,-1-1 0,1 1-1,0-1 1,0 1 0,0-1-1,-1 1 1,1-1-1,0 1 1,0 0 0,0-1-1,0 1 1,0 0 0,0 0-1,1 0 1,-1 0-43,-1 1 0,1-1 1,0 1-1,0-1 0,-1 1 0,1 0 1,0-1-1,-1 1 0,1 0 0,-1 0 1,1 0-1,-1-1 0,1 1 0,-1 0 1,1 0-1,-1 0 0,0 0 0,0 0 1,1 0-1,-1 0 0,0-1 0,0 1 1,0 0-1,0 0 0,0 0 0,0 1 1,-2 31 122,1-29-116,-14 91 56,-5 31-86,20-114-32,-1 1 1,1 0-1,1-1 1,0 1-1,1-1 0,0 1 1,7 19-1,-8-29-6,0 0 0,1 0 0,-1 0 0,0 0 0,1 0 0,0 0-1,0 0 1,0-1 0,0 1 0,0-1 0,0 0 0,0 1 0,1-1-1,-1 0 1,1 0 0,0 0 0,0-1 0,0 1 0,-1-1-1,1 0 1,0 1 0,1-1 0,3 0 0,0 0-200,0-1 1,0 0-1,0 0 1,0 0 0,0-1-1,0-1 1,0 1-1,-1-1 1,14-5-1,-3 0-1587,-1 0 0,25-16 0,-2-3-2547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10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98 170 10197,'-19'3'368,"9"-3"-368,3 0-80,14 0 80,6 0 192,10-3-144,3-3-48,6 0-160,0-2-721,-2-4-1296,-1-3-896</inkml:trace>
  <inkml:trace contextRef="#ctx0" brushRef="#br0" timeOffset="1">75 48 7379,'-29'0'2882,"3"-3"-2626,13-3 480,7 0-416,12 0-304,17 0-32,9 1-16,7 2-672,10-6-657,3 6-2256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10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33 9893,'-22'3'1184,"9"3"-1184,3-6 64,20 0 240,9 0-128,7 0-128,10 0-48,3 0 0,3-9-272,0 3-704,-10-3-865,-6 6-800,-3-2 480</inkml:trace>
  <inkml:trace contextRef="#ctx0" brushRef="#br0" timeOffset="1">270 1 2369,'-10'3'3602,"0"3"-2066,1 2-175,2 1-144,-2 6-257,2 2-240,1 6-415,2 7-81,1 5-128,0 3-32,3 2-16,-3 4-48,-1-6-32,1-3-689,0-6-847,3-8-1634,6-10-1008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10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76 5667,'-7'-14'4578,"-2"5"-4434,-1 6-144,7 0 32,9 3 144,4 0-48,9 3-48,7-6 16,7 0-48,2 0-48,4-8-32,0 2-1008,-3-3-1714,-7 4-863</inkml:trace>
  <inkml:trace contextRef="#ctx0" brushRef="#br0" timeOffset="1">169 36 2401,'-26'8'4258,"7"4"-3282,-1 3 1,4-4 143,7 7-431,2 2 63,4 6-144,3 6-367,3 1-17,4 4-192,-1-2-32,4-2-32,-4-1-833,-3-6-1344,20 23-2977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11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12 10901,'0'0'55,"-1"-1"0,1 1 0,0-1 1,0 0-1,0 1 0,0-1 0,0 1 0,-1-1 0,1 1 0,0-1 1,-1 1-1,1-1 0,0 1 0,-1-1 0,1 1 0,0-1 1,-1 1-1,1-1 0,-1 1 0,1 0 0,-1-1 0,1 1 0,-1 0 1,1 0-1,-2-1 0,-4 12 397,-1 32-527,7-40 137,-4 30-46,-2 16-5,2 0-1,3 66 1,1-108 7,1-1-1,0 1 1,0-1 0,0 1 0,1-1 0,0 0-1,0 0 1,1 0 0,0 0 0,0 0 0,6 8-1,-7-11-16,0-1 0,0 0-1,1 0 1,-1 0-1,1 0 1,0 0 0,-1 0-1,1-1 1,0 1 0,0-1-1,0 0 1,0 0-1,0 0 1,0 0 0,1-1-1,-1 1 1,0-1-1,0 0 1,0 0 0,1 0-1,-1 0 1,0 0-1,0-1 1,0 0 0,4 0-1,6-3-789,-1 0-1,1-1 0,-1 0 1,0-1-1,0 0 0,16-12 0,5-7-3419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11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56 190 10149,'-26'0'656,"9"-3"-480,8 3 672,5-3-303,11 0-481,9-3-48,4 0-16,9-5-112,3-1-513,1 3-751,-1-3-1554,-6 4-2064</inkml:trace>
  <inkml:trace contextRef="#ctx0" brushRef="#br0" timeOffset="1">26 15 11413,'-13'0'256,"7"-6"-48,9 6-208,7-3 64,16 3-64,6 0-32,10-3-1568,7 3-1810,3-3-1488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11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79 7700,'-3'14'1333,"-2"0"0,-11 24 0,10-25-1171,1-1 1,0 1-1,1-1 0,-3 16 0,-5 90 167,7-42-1926,1-59-724,0-24 247,-1-31 1945,6 19 740,1 0 0,1 0 1,0 0-1,9-29 0,33-71 1194,-37 101-1501,1-1 0,19-30 1,-24 44-252,-1 0 1,1 0 0,0 1 0,0-1-1,0 1 1,1 0 0,0 0-1,-1 0 1,2 1 0,-1-1-1,0 1 1,0 1 0,10-5-1,-13 7-41,0 0-1,0 0 0,0 0 0,0 0 1,0 0-1,0 0 0,0 1 0,0-1 1,-1 0-1,1 1 0,0 0 0,0-1 1,0 1-1,0 0 0,-1 0 0,1 0 1,0 0-1,-1 0 0,1 1 0,-1-1 1,0 0-1,1 1 0,-1-1 0,0 1 1,0-1-1,0 1 0,0 0 0,0-1 1,0 1-1,0 0 0,0 0 0,0 2 1,1 0-20,-1 1 1,1-1-1,-1 0 1,0 1 0,0-1-1,0 1 1,-1 0-1,1-1 1,-1 1-1,0-1 1,-1 1 0,-1 8-1,0-7-153,-1-1-1,-1 1 1,1 0-1,-1-1 1,0 0-1,-1 0 1,1 0-1,-1 0 1,0-1-1,0 0 1,0 0-1,0 0 1,-1 0-1,0-1 1,-6 3-1,-4 2-79,0-2 0,0 0 1,-1 0-1,-25 4 0,27-11 885,13-6 97,3 6-673,0-1-1,0 1 1,0 0-1,0 0 1,0-1-1,0 1 1,0 0-1,0 0 1,1 0 0,-1 0-1,0 1 1,1-1-1,-1 0 1,3-1-1,0 1 0,1 1-1,-1-1 1,1 0-1,-1 1 0,1 0 1,-1 0-1,1 0 1,0 1-1,-1 0 1,0 0-1,1 0 1,-1 0-1,1 0 1,-1 1-1,0 0 0,0 0 1,0 0-1,0 1 1,0-1-1,-1 1 1,1 0-1,-1 0 1,4 3-1,6 7 32,-1 0 0,0 1-1,-1 0 1,14 23 0,72 139-39,-96-173-141,0-1 1,0 0 0,1 0 0,-1 0 0,1 0 0,-1 0-1,1 0 1,0 0 0,2 2 0,-3-4-55,0 0 1,0 1-1,-1-1 1,1 0-1,0 1 1,0-1-1,0 0 0,-1 0 1,1 0-1,0 0 1,0 1-1,0-1 1,-1 0-1,1-1 1,0 1-1,0 0 0,0 0 1,-1 0-1,1 0 1,0-1-1,0 1 1,0 0-1,-1-1 0,1 1 1,0 0-1,-1-1 1,1 1-1,0-1 1,-1 1-1,1-1 1,-1 0-1,2-1 0,10-13-4639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36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7523,'0'0'2764,"25"-2"-2657,80-8-14,-93 9-78,0-1-1,0 0 0,0-1 0,22-8 0,-28 8-4,-1 1 0,1 0 0,0 1 0,-1-1-1,1 1 1,0 1 0,9-1 0,-14 1 371,-2 22 425,-6 19-393,-1-1-1,-22 62 1,-6 25-181,32-110-400,1-1 0,1 1 0,0 17 0,19-32-7156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27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37 6339,'-149'1'3299,"76"-2"-835,70 0-1961,9-1-326,14-1-148,192 12 27,-68-1 56,807 5-199,4-25-90,-636 6 113,1522-37-672,-1419 49 629,-144 6-2729,-190-11-1064,-66-1 1389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32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0 370 3570,'0'1'117,"0"-1"-1,0 0 1,0 1 0,0-1 0,0 0 0,0 1 0,0-1 0,0 0 0,0 1 0,1-1 0,-1 0 0,0 0 0,0 1 0,0-1 0,0 0-1,0 1 1,1-1 0,-1 0 0,0 0 0,0 1 0,0-1 0,1 0 0,-1 0 0,0 0 0,0 1 0,1-1 0,-1 0 0,0 0 0,0 0-1,1 0 1,-1 0 0,0 1 0,0-1 0,1 0 0,-1 0 0,0 0 0,1 0 0,-1 0 0,0 0 0,1 0 0,-1 0 0,0 0 0,1 0-1,-1 0 1,0 0 0,1 0 0,-1 0 0,0-1 0,23-10 980,18-23-1331,-30 21 314,-1-1 0,0 0 0,-1-1 0,-1 1 0,0-2 1,-1 1-1,6-22 0,2-13 777,8-53 1,-22 98-771,0 3-31,-1 0 0,1 0 0,-1 1 0,1-1-1,-1-1 1,0 1 0,0 0 0,0 0 0,0 0 0,0 0 0,0 0 0,0 0 0,-1 0 0,1 0 0,-1 0 0,-1-2 0,2 4-42,-1 0 1,1 0-1,-1 0 1,1 0 0,-1 0-1,1 0 1,-1 1-1,0-1 1,1 0 0,-1 0-1,1 0 1,-1 1 0,1-1-1,-1 0 1,1 1-1,0-1 1,-1 0 0,1 1-1,-1-1 1,1 0 0,0 1-1,-1-1 1,1 1-1,0-1 1,-1 1 0,1-1-1,0 1 1,0-1-1,-1 1 1,-9 17 69,2-1-21,0 0-1,2 1 1,0 0 0,1 0-1,-5 33 1,8-40-67,1 0 0,0 0 0,1 0 0,0 0 0,1 1 0,1-1 0,-1 0 0,2 0 0,-1-1 0,2 1 1,4 11-1,-7-19-29,1 1 0,0-1 0,0 1 0,1-1 0,-1 0 0,1 0 0,0 0 0,-1 0 0,1 0 0,0 0 0,1-1 0,-1 0 0,0 0 0,1 0 0,-1 0 0,1 0 0,4 1 0,-1-1-63,-1-1 0,0 0 0,1 0 0,0 0-1,-1-1 1,1 0 0,-1-1 0,1 1 0,10-3 0,4-3-333,-1 0-1,-1-1 0,1-1 0,-1-1 1,27-17-1,-31 16 299,1-1 0,-1 0 0,-1-2 0,0 1 0,-1-2 0,18-22 0,-25 29 342,0-1 0,-1 0 0,0-1 0,-1 1-1,1-1 1,-2 0 0,1 0 0,-1-1 0,-1 1 0,1 0 0,-2-1 0,1 0 0,-1 1-1,-1-15 1,-5-4 1006,5 28-1204,0-1-1,0 1 1,-1 0 0,1-1 0,0 1 0,0 0 0,0-1-1,-1 1 1,1 0 0,0-1 0,0 1 0,-1 0 0,1 0 0,0-1-1,-1 1 1,1 0 0,0 0 0,-1 0 0,1-1 0,-1 1 0,1 0-1,0 0 1,-1 0 0,1 0 0,-1 0 0,1 0 0,0 0 0,-1 0-1,1 0 1,-1 0 0,1 0 0,0 0 0,-1 0 0,1 0 0,-1 0-1,1 0 1,0 0 0,-1 0 0,1 1 0,0-1 0,-1 0 0,1 0-1,0 1 1,-1-1 0,1 0 0,0 0 0,-1 1 0,1-1 0,0 0-1,0 1 1,-1-1 0,1 0 0,0 1 0,0-1 0,0 0 0,-1 1-1,1-1 1,0 0 0,0 1 0,-5 6 26,1 1 1,-1-1-1,1 0 0,1 1 0,0 0 1,0 0-1,0 0 0,-1 9 1,-9 68 113,8-36-101,0-15-4,2 1-1,1 0 0,2 0 0,1 0 1,8 47-1,-9-80-93,0 1-1,1 0 1,0 0-1,-1 0 1,1-1-1,0 1 1,1 0-1,-1-1 1,0 1-1,1-1 1,-1 1-1,1-1 1,0 0-1,0 0 1,0 0-1,0 0 1,0 0-1,0 0 1,1 0-1,-1-1 1,1 1-1,-1-1 1,1 0-1,-1 0 1,1 0-1,0 0 1,0 0-1,-1 0 1,1-1-1,0 1 1,0-1-1,0 0 1,0 0-1,0 0 1,-1 0-1,1 0 1,0-1-1,0 1 1,3-2 0,7-2-431,-1 0 0,0-1 1,0 0-1,-1 0 1,1-1-1,-1-1 1,15-12-1,7-7-4336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33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42 8932,'-3'-15'1425,"0"3"-849,-4 4 513,4 5-481,0 0-608,0 11-112,6 4 96,-3 9-160,6 8-801,4 12-1344,3 2-2657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33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24 10437,'4'-6'992,"-1"-3"-704,-3 4 257,3 2-49,-6 8-320,0 7-176,-7 3-768,-3 11-1217,0 3-3266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35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18 299 8356,'0'1'250,"-1"0"1,0 0-1,1 0 1,-1 0-1,0 0 1,1 0-1,-1 0 0,0 0 1,0-1-1,0 1 1,0 0-1,0 0 1,-2 0-1,-1 3-261,16-7 787,-3 0-759,1-2-1,-1 1 1,0-1 0,-1 0-1,1-1 1,-1 0-1,0 0 1,-1-1 0,1 0-1,-1 0 1,-1-1 0,10-13-1,1-4-59,-1-1-1,24-53 0,-36 68 55,11-24 8,-14 33-5,-1 0 0,1 0 0,-1 1 0,1-1-1,-1 0 1,0 0 0,0 0 0,0 0 0,0 1-1,0-1 1,0 0 0,-1 0 0,1 0 0,0 0-1,-2-2 1,2 3-3,-1 1 0,1 0 0,-1 0 0,1-1 0,-1 1 0,1 0 0,-1 0 0,0 0-1,1 0 1,-1-1 0,1 1 0,-1 0 0,1 0 0,-1 0 0,0 0 0,1 0 0,-1 1 0,1-1-1,-1 0 1,1 0 0,-1 0 0,1 0 0,-1 1 0,1-1 0,-1 0 0,1 0 0,-1 1 0,1-1 0,-1 0-1,1 1 1,-1-1 0,1 1 0,0-1 0,-1 0 0,1 1 0,-1-1 0,1 1 0,0-1 0,0 1 0,-1 0-1,-15 18 74,7-4-44,0 0-1,0 1 1,2 0-1,0 1 1,-9 31-1,13-39-43,1 0 0,0 0 0,1 1 0,0-1 0,1 0 0,-1 0 0,2 1 0,-1-1 0,1 0-1,1 0 1,0 1 0,5 15 0,-5-21-42,-1-1-1,1 0 0,0 0 0,0 0 1,0 0-1,0 0 0,0 0 1,0 0-1,1-1 0,0 1 1,-1-1-1,1 0 0,0 0 0,0 0 1,0 0-1,0 0 0,0-1 1,1 1-1,4 0 0,-2 0-90,0-2-1,0 1 0,0-1 0,0 0 0,0 0 1,0 0-1,0-1 0,0 0 0,-1 0 1,11-4-1,6-3-93,-1-2 1,0 0 0,0-1-1,35-27 1,-42 28 527,0-2 1,0 0 0,-2 0-1,1-2 1,-2 1-1,0-1 1,0-1 0,-2 0-1,1-1 1,-2 1 0,0-2-1,-1 1 1,-1-1 0,0 0-1,3-19 1,-8 16 655,-8 30-443,-10 33-143,9-12-310,1 0-1,1 0 1,-2 63 0,8-75-107,0 0 0,2 0 1,0 0-1,1 0 0,1-1 1,0 1-1,15 34 0,-16-46-123,0-1 0,0 0 0,0-1-1,1 1 1,0 0 0,0-1 0,10 9 0,-12-12-36,0 0 1,0-1-1,0 1 1,1-1-1,-1 0 1,0 0-1,1 0 1,-1 0-1,1 0 0,-1 0 1,1 0-1,0-1 1,-1 1-1,1-1 1,-1 0-1,1 0 1,0 0-1,-1 0 1,1 0-1,0-1 1,-1 1-1,5-2 1,25-12-5403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35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56 7395,'-1'-2'133,"0"1"-1,0 0 0,0-1 1,0 1-1,0 0 0,0-1 1,0 1-1,-1 0 0,1 0 1,0 0-1,-1 0 0,1 0 1,-1 0-1,1 1 1,-1-1-1,0 0 0,1 1 1,-1-1-1,1 1 0,-1-1 1,0 1-1,0 0 0,1 0 1,-1 0-1,0 0 0,1 0 1,-1 0-1,0 0 0,1 1 1,-1-1-1,0 1 0,1-1 1,-1 1-1,0 0 0,1-1 1,-1 1-1,-1 2 0,-9 3-61,1 2 0,0 0-1,-19 17 1,16-13 239,-38 31-182,66-54-65,-1 0 1,18-22-1,-18 19-45,-3 3-5,-3 2 19,0 1-1,0 1 0,1-1 1,0 1-1,1 1 0,-1 0 1,12-7-1,-19 13-26,-1 0 1,1 0-1,0 0 1,-1 0-1,1 0 1,0 0-1,-1 0 1,1 0-1,0 0 1,-1 0-1,1 0 1,0 1-1,-1-1 1,1 0-1,-1 0 1,1 1-1,0-1 1,-1 0-1,1 1 1,-1-1-1,1 0 1,-1 1-1,1-1 1,-1 1-1,1-1 1,-1 1-1,1-1 1,-1 1-1,0 0 1,1-1-1,-1 1 1,0-1-1,1 2 1,9 27-180,-6-15-573,6 2-1320,-1-2-1690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36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21 6563,'-25'21'1355,"16"-14"-1242,1 0 0,0 0 1,0 1-1,0 0 0,1 0 1,1 0-1,-1 1 0,1 1 1,1-1-1,-5 11 0,7-13-134,1-1-1,0 1 1,0 0 0,0 0-1,1 0 1,0 0-1,1 0 1,-1 0-1,1 0 1,1 0 0,1 12-1,-1-15-108,0 0 0,1-1 0,-1 1-1,0-1 1,1 1 0,0-1 0,0 1-1,0-1 1,0 0 0,1 0 0,-1 0 0,1 0-1,0-1 1,0 1 0,0 0 0,0-1-1,0 0 1,0 0 0,1 0 0,-1 0-1,1-1 1,7 3 0,-5-2-11,0-1 0,1 1 0,-1-1-1,0-1 1,1 1 0,-1-1 0,1 0 0,-1-1 0,1 1-1,-1-1 1,1-1 0,-1 1 0,0-1 0,0 0 0,0 0-1,0-1 1,0 0 0,0 0 0,-1 0 0,1-1 0,6-6-1,-8 7 241,-1 0-1,1-1 1,-1 0-1,0 0 1,0 0-1,0 0 1,0-1-1,-1 1 0,0-1 1,0 0-1,0 1 1,0-1-1,-1 0 1,0 0-1,0 0 0,0 0 1,-1 0-1,1 0 1,-1 0-1,-1 0 1,1 0-1,-1 0 0,1 0 1,-1 0-1,-1 0 1,1 0-1,-4-8 1,1 4-85,-1-1 1,0 1-1,-1 0 1,0 1 0,0 0-1,-1-1 1,0 2-1,0-1 1,-1 1-1,0 0 1,0 1 0,-1 0-1,0 0 1,0 1-1,0 0 1,-18-6 0,0 3-1344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36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9380,'1'-1'37,"-1"-1"-1,1 0 0,0 1 0,0-1 1,0 1-1,0-1 0,0 1 1,0-1-1,0 1 0,0 0 1,2-2-1,-2 2-12,-1 1-1,1 0 1,-1-1 0,1 1 0,-1 0-1,1 0 1,-1 0 0,1-1 0,0 1-1,-1 0 1,1 0 0,-1 0 0,1 0-1,0 0 1,-1 0 0,1 0 0,-1 0-1,1 0 1,0 0 0,-1 1 0,1-1-1,0 0 1,1 2 23,0-1 0,0 1 1,0-1-1,0 1 0,-1 0 0,1 0 0,-1 0 1,1-1-1,-1 2 0,1-1 0,-1 0 0,0 0 1,0 0-1,0 0 0,0 4 0,3 8-105,-1 1-1,0 0 1,-1 0 0,-1 0-1,-1 0 1,0 0 0,-1 0-1,0 0 1,-1 0-1,-1 0 1,0 0 0,-1 0-1,-1-1 1,0 0 0,-11 22-1,15-62-402,3 0 522,1 1 1,2 0 0,9-31 0,-12 50-84,0-1 1,0 1 0,1 1 0,0-1 0,0 0 0,0 1 0,1-1 0,-1 1-1,1 0 1,1 0 0,-1 1 0,1-1 0,-1 1 0,1 0 0,1 0-1,-1 1 1,0-1 0,11-4 0,12 0-2324,1 1-1916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37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15 7315,'-7'-14'2927,"12"17"-886,14 24-811,15 37-507,58 82 0,-64-108-2529,50 50 0,-66-78-1460,-4-8-1582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3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1 8276,'-6'2'1727,"-15"16"-775,-24 24 58,-78 81 163,-89 81-2946,196-192-956,8-8-1761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37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32 3330,'0'0'9585,"18"-6"-9227,56-16-86,-71 21-254,1 0 0,-1 1 0,0-1 0,1 0 0,-1 1 0,0 0 0,1 0 0,-1 0-1,0 1 1,1-1 0,-1 1 0,0-1 0,4 2 0,-5-1-6,-1 0-1,1 0 0,0 0 1,-1 0-1,1 0 0,-1 1 0,1-1 1,-1 0-1,1 1 0,-1-1 1,0 1-1,0 0 0,0-1 1,0 1-1,0 0 0,1 2 1,0 5 19,0 0 0,0 0 0,-1 0 0,0 0 0,-1 1 0,0-1 0,-2 10 0,1 4 21,1-15-50,-1 0-1,0 1 1,0-1-1,-1 0 1,0-1-1,0 1 1,-1 0-1,0-1 0,0 1 1,-1-1-1,0 0 1,0 0-1,-1 0 1,-6 6-1,-8 8-91,-1 0-1,-41 30 0,8-7-43,73-45 353,40-14 259,51-10-380,-89 21-1635,0 0 1,39-15-1,-20 2-4439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9:38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56 7219,'-17'0'1729,"4"0"-929,4 0 785,2-3-176,10 3-1041,10 0-160,10-6-48,6 6-80,10-5-48,10-1-16,6 0-16,6 3 0,4-3-144,0 0-416,-7-2-673,-12 2-1168,-14 6-1264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37:55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206 184 3666,'6'-8'183,"0"0"0,1 1-1,-1-1 1,2 2 0,-1-1 0,1 1 0,0 0 0,0 1 0,15-8 0,17-13 741,-25 17-1048,0 1-1,0 1 1,1 0-1,-1 1 1,1 1 0,21-5-1,27-9-39,-45 10 1424,-14 6 662,-12 6-3,-64 26-404,7 0-1516,2 3 1,1 3-1,-105 80 0,153-106-30,1 1-1,0 0 0,0 0 1,1 1-1,1 1 0,0 0 0,0 0 1,-11 21-1,20-32 31,0 1-1,0 0 1,1-1-1,-1 1 1,0 0-1,1 0 1,-1-1-1,1 1 1,-1 0-1,1 0 1,0 0-1,0 0 1,0 0-1,0 0 1,0 0-1,0-1 1,1 1-1,-1 0 1,1 0-1,-1 0 1,1 0-1,0-1 1,0 1-1,-1 0 1,1-1-1,0 1 1,0 0-1,1-1 1,-1 1-1,0-1 1,1 0-1,-1 1 1,0-1-1,1 0 1,-1 0-1,1 0 1,0 0-1,-1 0 1,1 0-1,0-1 1,3 2-1,9 3 37,-1-1-1,1-1 1,0 0-1,20 2 1,-28-5-36,96 7 28,-72-6-33,1 1-1,-1 1 1,1 1-1,41 13 1,-71-17 8,0 0 0,0 0 0,0 0 1,-1 1-1,1-1 0,0 0 0,0 1 0,-1-1 0,1 1 0,0-1 0,-1 1 0,1-1 0,0 1 1,-1-1-1,1 1 0,-1 0 0,1-1 0,-1 1 0,1 0 0,-1-1 0,1 1 0,-1 0 1,0 0-1,1-1 0,-1 1 0,0 0 0,0 0 0,0 0 0,1 1 0,-2 0 6,1 0 1,-1 1-1,1-1 0,-1 0 0,0 0 0,0 0 0,0 0 1,0 0-1,0 0 0,0-1 0,-3 4 0,-5 5 26,-1 1 0,-19 15 0,26-24-41,-43 32-215,-2-1-1,-1-3 1,-2-3-1,-77 32 1,95-48-775,18-13-656,15 2 1543,0-1 1,0 1-1,-1-1 0,1 1 1,0 0-1,0-1 0,0 1 0,0-1 1,0 1-1,0-1 0,0 1 0,-1-1 1,1 1-1,1-1 0,-1 1 1,0-1-1,0 1 0,0-1 0,0 1 1,0-1-1,0 1 0,0-1 0,1 1 1,-1-1-1,0 1 0,0-1 0,1 1 1,-1 0-1,1-1 0,16-21-2891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37:56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141 242 6051,'10'-17'429,"-1"0"0,0-1 1,-2 0-1,0 0 0,0-1 0,-2 0 1,-1 0-1,0 0 0,-1-1 1,0-22-1,-2 30 45,0 8-13,-4 10-305,-8 30 281,-8 43 0,2-8-332,-65 197 62,24-85-1188,53-167 166,0 1-1,1 0 0,1 0 0,-1 23 0,8-4-2788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37:56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57 10181,'-26'-19'464,"0"5"-368,5 0-96,10 4-256,22 10 224,10 0-673,15 0-1856,17 5-400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37:56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75 2161,'6'-1'1598,"9"-5"2269,-15 5-2519,-11 0-856,6 1-391,0 1 0,0 0 0,0 0 0,0 0 0,-1 1 0,2 0 1,-1 0-1,0 0 0,0 0 0,-7 6 0,-43 34 495,45-33-469,-5 4-18,0 1-1,1 1 1,1 1 0,0 0-1,1 0 1,-13 25 0,19-31-140,0 1 0,1 0 0,1 0 0,0 0 0,1 0 0,0 1 0,0 0 0,1-1 0,1 1 0,0 0 0,1 0 0,1 15 0,-1-24-17,0-1 0,0 1 0,1 0 0,0 0 0,-1 0 0,1-1 0,0 1 0,0 0 0,1-1 0,-1 1 0,0-1 1,1 1-1,0-1 0,-1 0 0,1 0 0,0 0 0,0 0 0,0 0 0,0 0 0,1 0 0,-1-1 0,1 1 0,-1-1 0,1 1 0,-1-1 1,1 0-1,-1 0 0,1 0 0,0-1 0,5 2 0,-3-2 19,1 0 0,0 0 0,-1 0 0,1-1 0,-1 0 0,1 0 0,-1 0 0,1-1 0,-1 0 0,0 0 0,0 0 0,0-1 0,0 1 0,6-6 0,4-4 80,-1 0 0,0-2 0,-1 0 0,-1 0 1,0-1-1,-1-1 0,0 1 0,-2-2 0,0 0 0,9-23 1,-5 9 466,-2-1 0,-2-1 0,-1 0 0,8-65 0,-16 97-505,1-3 25,-1 0 1,1 0-1,-1-1 1,0 1-1,0 0 1,0 0 0,-1 0-1,1 0 1,-1 0-1,0 0 1,-3-6-1,4 10-38,0 0 0,0 0 0,0-1-1,0 1 1,-1 0 0,1 0 0,0 0 0,0 0 0,-1 0-1,1-1 1,0 1 0,0 0 0,-1 0 0,1 0 0,0 0-1,0 0 1,-1 0 0,1 0 0,0 0 0,0 0 0,-1 0-1,1 0 1,0 0 0,0 0 0,0 0 0,-1 0 0,1 1-1,0-1 1,0 0 0,-1 0 0,1 0 0,0 0 0,0 0-1,0 0 1,-1 1 0,1-1 0,0 0 0,0 0 0,0 0-1,-1 1 1,1-1 0,0 0 0,0 0 0,0 0 0,0 1-1,0-1 1,0 0 0,0 0 0,0 1 0,0-1 0,-1 0-1,1 1 1,-6 15 4,1 0-50,1 1 1,1 0-1,1 0 1,0 0-1,1 0 1,1 0-1,2 22 1,-1-30-58,0 0 1,0-1 0,1 1-1,0 0 1,0 0 0,1-1 0,0 1-1,1-1 1,0 0 0,0 0-1,1 0 1,0-1 0,0 1-1,1-1 1,9 9 0,-13-14 88,0 0 0,1-1 0,-1 1 0,0-1 0,1 1 1,-1-1-1,1 0 0,0 0 0,-1 0 0,1 0 0,0 0 0,-1-1 0,1 1 0,0-1 1,0 0-1,0 0 0,-1 0 0,7-1 0,-5 0 17,0 0 0,0-1 0,0 1 0,-1-1 0,1 0 0,0 0 0,0-1 0,-1 1 0,0-1 0,1 1 0,3-5 0,4-6 107,-1 0 1,0 0-1,-1-1 1,0 0-1,7-18 1,-2 4 152,7-15 100,38-60 1,-58 102-369,0 0 0,-1-1 1,1 1-1,0-1 0,0 1 1,0 0-1,0 0 0,0 0 1,0 0-1,1 0 0,-1 0 1,0 0-1,1 0 0,-1 0 1,0 0-1,1 1 0,-1-1 1,1 0-1,-1 1 0,1-1 1,-1 1-1,1 0 0,1-1 1,-2 2 6,0 0 1,1 0 0,-1-1 0,0 1-1,0 0 1,0 0 0,0 0 0,0 0-1,-1 0 1,1 0 0,0 0 0,0 1 0,-1-1-1,1 0 1,-1 0 0,1 0 0,-1 1-1,1-1 1,-1 0 0,0 1 0,0-1-1,1 0 1,-1 1 0,0-1 0,-1 3 0,3 18-193,-1 0 1,-2-1-1,0 1 1,-1 0-1,-1 0 1,-1-1 0,-1 1-1,-1-1 1,-1-1-1,-1 1 1,-10 19-1,9-28 91,13-31 58,13-30 67,-8 30 1,0 0 0,1 1 0,1 0 0,1 0 1,0 2-1,1-1 0,1 1 0,1 1 0,0 1 0,22-16 1,-32 26-11,0 1 1,-1 1-1,2-1 1,-1 1-1,0 0 1,0 0 0,1 0-1,-1 1 1,1 0-1,6-1 1,-10 2-9,1 0 0,-1 0 0,0 0-1,0 1 1,0-1 0,0 0 0,0 1 0,0-1 0,0 1 0,0 0 0,0 0 0,0 0 0,-1 0 0,1 0-1,0 0 1,0 0 0,-1 1 0,1-1 0,-1 0 0,1 1 0,-1-1 0,0 1 0,1 0 0,-1 0 0,0-1 0,0 1-1,0 0 1,-1 0 0,1 0 0,1 4 0,0 4 0,0 0-1,0 0 1,-1 1 0,-1-1-1,0 0 1,0 1 0,-2 10-1,-15 74-2316,15-88 1815,-4 27-3066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37:57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259 734 2529,'1'-14'1870,"0"12"-1736,-1 0-1,0 1 1,1-1 0,-1 1-1,0-1 1,0 0-1,0 1 1,0-1 0,0 0-1,0 1 1,-1-1-1,1 0 1,0 1 0,-1-1-1,1 1 1,-1-1-1,0 1 1,0-1 0,1 1-1,-1-1 1,0 1-1,0 0 1,0-1 0,0 1-1,-1 0 1,-1-1-1,0-1-51,-1 0 0,0 1 0,0 0 0,0 0 0,0 0 0,-1 0 0,1 1 0,-1-1 0,1 1-1,-1 0 1,1 1 0,-1-1 0,1 1 0,-1 0 0,0 0 0,-7 1 0,5 1-28,0 0 1,0 0-1,1 0 1,0 1-1,-1 0 1,1 0-1,0 1 1,0 0-1,1 0 1,-8 6-1,4-2-34,1 1 0,0-1-1,0 2 1,1-1 0,0 1-1,1-1 1,0 2 0,1-1-1,0 1 1,0 0 0,1 0 0,1 0-1,-3 13 1,5-20-24,1 0-1,-1 1 1,1-1 0,0 0-1,0 1 1,1-1 0,-1 0-1,1 0 1,0 1 0,0-1-1,0 0 1,1 0 0,-1 0-1,1 0 1,0 0 0,0-1-1,1 1 1,-1 0 0,1-1-1,-1 0 1,1 1 0,0-1-1,6 4 1,-5-5 5,-1 0 0,0-1-1,1 1 1,-1-1 0,1 0 0,0 0 0,-1 0 0,1 0 0,0-1 0,0 0-1,-1 1 1,1-1 0,0-1 0,0 1 0,-1 0 0,1-1 0,0 0-1,-1 0 1,1 0 0,0 0 0,-1-1 0,0 1 0,1-1 0,-1 0-1,0 0 1,0 0 0,5-5 0,6-5 2,0-1 0,-1-1 0,0 0 0,-1-1 0,-1 0 0,-1-1 0,0 0 1,-1-1-1,0 0 0,-1-1 0,-2 1 0,8-30 0,-2 0 80,-2-2 1,-3 1-1,3-85 1,-9 110-107,3-83-261,-17-183 1,12 281-1803,1 22-924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37:58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299 306 2209,'5'-1'148,"-1"1"-1,1-1 1,-1 0-1,1 0 1,-1-1 0,1 1-1,-1-1 1,0 0-1,0 0 1,0-1-1,0 1 1,0-1 0,-1 0-1,1 0 1,-1 0-1,0 0 1,0-1 0,0 1-1,0-1 1,0 0-1,-1 0 1,4-7-1,-3 5 22,0 0-1,0 0 1,-1 0 0,0 0-1,0-1 1,-1 1-1,1 0 1,-1-1-1,-1 1 1,1-1-1,-1 0 1,-1 1-1,1-1 1,-1 1-1,-2-12 1,0 9-20,-1 0 0,0 1 0,0-1 0,0 1 0,-1 0 0,-1 0 0,1 1 0,-1-1 0,0 1 0,-1 1 0,-11-10 0,14 12-120,-1 1 1,0 1-1,1-1 0,-1 1 1,0-1-1,0 1 0,0 1 1,-1-1-1,1 1 0,0 0 1,-1 0-1,1 0 0,0 1 0,-1 0 1,1 0-1,-1 0 0,1 1 1,0 0-1,-1 0 0,1 0 1,-9 4-1,-1 1 13,1 1-1,-1 1 1,2 0 0,-1 1 0,1 0-1,0 1 1,1 1 0,-18 20-1,23-24-43,0 1 0,0 1-1,1-1 1,0 1-1,1 0 1,0 0-1,0 1 1,1-1-1,0 1 1,1 0 0,0 0-1,1 0 1,0 1-1,-1 13 1,3-22-17,-1 0 1,1 0 0,0 0-1,0 1 1,0-1 0,1 0-1,-1 0 1,0 0 0,1 0-1,-1 0 1,1 1 0,0-1-1,0 0 1,0 0 0,0 0-1,0-1 1,0 1 0,0 0-1,0 0 1,1-1 0,-1 1-1,1 0 1,0-1-1,-1 1 1,1-1 0,0 0-1,0 0 1,0 0 0,-1 0-1,1 0 1,1 0 0,-1 0-1,0-1 1,0 1 0,0-1-1,0 1 1,0-1 0,0 0-1,1 0 1,-1 0 0,2 0-1,5-1-71,0 0-1,0-1 1,0-1-1,0 1 1,-1-1-1,1 0 1,-1-1-1,14-8 1,-4 0 41,0-1 1,0 0-1,-1-1 1,26-28-1,-36 33 227,1 1 0,-1-1 0,-1 0 0,0-1 0,0 1-1,-1-1 1,0-1 0,0 1 0,-2-1 0,1 1 0,2-14 0,-5 9 457,-7 49-374,7-22-364,-1-1 0,2 1 0,-1-1 0,1 1 0,1-1-1,0 0 1,1 0 0,0 0 0,1 0 0,0 0 0,0-1 0,1 0 0,1 0 0,0-1 0,0 0 0,0 0 0,1-1 0,1 1-1,0-2 1,0 1 0,14 8 0,-18-14 102,0 0-1,0-1 0,0 1 1,1-1-1,-1 0 0,1 0 0,-1 0 1,1-1-1,-1 0 0,1 0 1,-1-1-1,1 1 0,-1-1 1,0 0-1,1-1 0,-1 1 1,0-1-1,0 0 0,0-1 1,0 1-1,0-1 0,6-4 1,-4 2 45,0 0 0,0 0 0,-1 0 0,0-1 1,0 0-1,0 0 0,-1 0 0,0-1 0,0 0 1,-1 0-1,0 0 0,0 0 0,0-1 0,2-9 1,-3 4 179,0 0 1,-2-1 0,1 1 0,-2 0-1,0-1 1,0 1 0,-4-19 0,4 32-226,0 0-1,1-1 1,-1 1 0,0 0 0,0 0 0,0 0 0,0 0-1,0 0 1,0 0 0,0 0 0,0 0 0,0 0-1,0 0 1,-1-1 0,1 1 0,0 0 0,0 0 0,0 0-1,0 0 1,0 0 0,0 0 0,0 0 0,0 0 0,0 0-1,0 0 1,0 0 0,0 0 0,0-1 0,0 1 0,0 0-1,0 0 1,0 0 0,-1 0 0,1 0 0,0 0 0,0 0-1,0 0 1,0 0 0,0 0 0,0 0 0,0 0 0,0 0-1,0 0 1,0 0 0,-1 0 0,1 0 0,0 0 0,0 0-1,0 0 1,0 0 0,0 0 0,0 0 0,0 0 0,0 0-1,0 0 1,0 0 0,0 0 0,-1 0 0,1 0-1,0 1 1,0-1 0,0 0 0,0 0 0,0 0 0,0 0-1,0 0 1,0 0 0,0 0 0,-5 10-10,-1 16 28,-21 202-1228,26-222 1172,0 0 1,1 0-1,0 0 1,-1 1-1,2-1 1,0 8-1,-1-14 40,0 0-1,0 0 1,0 0-1,1 0 1,-1-1-1,0 1 0,0 0 1,0 0-1,0 0 1,0 0-1,0 0 1,0 0-1,0 0 1,0 0-1,0 0 1,0 0-1,0 0 1,0 0-1,0 0 0,0 0 1,1 0-1,-1 0 1,0 0-1,0 0 1,0 0-1,0 0 1,0 0-1,0 0 1,0 0-1,0 0 0,0 0 1,0 0-1,0 0 1,1 0-1,-1 0 1,0 0-1,0 0 1,0 0-1,0 0 1,0 0-1,0 0 0,0 0 1,0 0-1,0 0 1,0 0-1,0 0 1,0 0-1,0 0 1,0 0-1,1 0 1,-1 0-1,0 1 0,0-1 1,0 0-1,0 0 1,0 0-1,0 0 1,0 0-1,0 0 1,0 0-1,0 0 1,0 0-1,0 0 0,0 0 1,0 1-1,5-12 30,3-16 78,-5 9 34,3-16 33,1 1 0,15-40-1,-19 63-204,1 1 0,1 0 0,-1-1-1,2 2 1,-1-1 0,1 1-1,0 0 1,1 0 0,0 0-1,0 1 1,1 0 0,8-6 0,-10 10-298,1 0 0,-1 0 0,1 0 0,0 1 0,0 0 0,0 1 1,0-1-1,0 1 0,1 0 0,-1 1 0,0 0 0,0 0 1,1 1-1,-1 0 0,0 0 0,11 3 0,30 9-3380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37:58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339 513 6131,'0'0'98,"1"-1"1,-1 1-1,0-1 1,0 1-1,0-1 1,1 1 0,-1-1-1,0 0 1,0 1-1,0-1 1,0 1-1,0-1 1,0 0-1,0 1 1,0-1-1,0 1 1,-1-1-1,1 1 1,0-1-1,0 1 1,0-1-1,-1 1 1,1-1 0,0 1-1,-1-1 1,1 1-1,0-1 1,-1 1-1,0-1 1,-19-12 1232,-25 0-56,35 12-1204,1 0 1,0 1-1,-1 0 0,1 0 0,-1 1 0,1 1 0,0-1 0,0 2 0,0-1 0,0 1 0,0 0 0,0 1 0,1 0 0,0 1 1,0 0-1,0 0 0,-14 12 0,14-10-72,-1 1 0,1 0 0,0 1 1,1 0-1,0 0 0,0 0 0,1 1 0,0 0 0,1 0 1,0 1-1,0 0 0,1 0 0,1 0 0,-3 12 1,5-13-77,0 0 0,0 1 0,1-1 0,1 1 0,0-1 0,0 0 0,1 1 0,0-1 0,1 0 0,4 12 0,-5-18 30,-1-1 0,0 0 0,1 0 0,0 1 1,0-1-1,0 0 0,0-1 0,0 1 0,1 0 1,-1-1-1,1 1 0,0-1 0,0 0 0,-1 0 0,1 0 1,1 0-1,-1-1 0,0 1 0,0-1 0,1 1 1,-1-1-1,1 0 0,-1-1 0,1 1 0,-1-1 1,1 1-1,-1-1 0,1 0 0,-1 0 0,1-1 1,-1 1-1,1-1 0,4-1 0,1-1 22,0 0 0,0-1 0,0-1 1,-1 1-1,0-1 0,0-1 0,0 1 0,-1-2 0,1 1 0,-1-1 0,-1 0 0,1 0 1,-1 0-1,-1-1 0,7-11 0,0-1 112,-1-1 0,-1 0 1,-1 0-1,0-1 0,6-29 1,-8 14 247,-1 0 1,-2 0-1,-1 0 1,-4-65-1,-28-148 664,20 186-717,2 31-158,5 33-100,1 7-15,1 56 18,11 298-3359,-2-261-323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37:59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25 4498,'6'-5'1921,"-6"0"-512,-6 5-97,1 0-463,0-5 95,0 5 193,-1-4-369,6-1-304,-5 5-288,10 0-1873,6 0-400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38:00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253 796 3858,'3'-1'168,"0"-1"0,0 0 1,0 1-1,-1-1 0,1 0 1,-1-1-1,1 1 0,-1 0 1,0-1-1,0 1 0,0-1 1,0 0-1,0 0 0,-1 0 1,1 1-1,-1-2 0,0 1 1,0 0-1,0 0 0,0 0 1,0 0-1,-1-1 0,0 1 0,1 0 1,-1 0-1,0-1 0,-1 1 1,1 0-1,-1-1 0,1 1 1,-1 0-1,0 0 0,-2-4 1,2 3-110,0-1 1,-1 1 0,0 0 0,0 0-1,-1-1 1,1 2 0,-1-1 0,1 0-1,-1 0 1,0 1 0,-1 0 0,1 0-1,-1 0 1,1 0 0,-1 0 0,0 0-1,0 1 1,0 0 0,0 0 0,-1 0-1,1 1 1,0-1 0,-1 1 0,-5-1-1,2 2-52,-1 0 0,0 0 0,0 1-1,1 0 1,-1 1 0,1 0 0,-1 0 0,1 1-1,0 0 1,0 0 0,0 1 0,-14 9-1,15-9-11,1 0-1,0 1 1,0 0-1,1 0 1,-1 1-1,1-1 1,0 1-1,1 0 1,-1 1-1,1-1 1,0 1-1,1 0 1,0-1-1,0 2 1,-2 7-1,4-11 2,0 0 0,0 0-1,1 0 1,0 0 0,0 0-1,0 0 1,0 0 0,0 0-1,1 0 1,0 0 0,0 0-1,0 0 1,0-1-1,1 1 1,-1 0 0,1-1-1,0 1 1,0-1 0,0 0-1,1 1 1,-1-1 0,1 0-1,0 0 1,-1-1 0,1 1-1,1 0 1,-1-1 0,0 0-1,1 0 1,6 3-1,-4-2 7,1 0-1,-1-1 1,1 1-1,0-1 1,0-1-1,0 0 1,1 0 0,-1 0-1,0-1 1,0 1-1,0-2 1,0 1-1,1-1 1,-1 0-1,0-1 1,9-3-1,-6 1-4,1-1 0,-1 0 0,0-1-1,-1 0 1,0-1 0,0 0 0,0 0 0,-1-1 0,14-17-1,-11 11 53,0-1-1,-2 0 0,0-1 1,-1 0-1,10-28 0,-4-1 288,-2 0 1,-3-1-1,8-89 0,-12 63-241,-4 0 0,-2 0 0,-13-79-1,8 125-266,1 16-2956,5 35 412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37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1 243 11813,'0'0'2946,"118"0"-2738,-85-3-16,1 3-96,-6-2-80,-5-1-16,-3-2-32,-6 0-624,-3-3-1041,-5-2-1104,-6 3-1777</inkml:trace>
  <inkml:trace contextRef="#ctx0" brushRef="#br0" timeOffset="1">167 45 7331,'0'0'6641,"-2"-9"-5868,1 3-643,-2-20 131,1 23-90,1 17 110,1 448 1157,0-461-1587,1-1-1,-1 1 0,0 0 0,1-1 1,-1 1-1,1 0 0,-1-1 1,1 1-1,-1-1 0,1 1 0,-1-1 1,1 1-1,0-1 0,-1 1 0,1-1 1,-1 0-1,1 1 0,0-1 0,0 0 1,-1 0-1,1 1 0,0-1 0,-1 0 1,1 0-1,0 0 0,0 0 0,-1 0 1,1 0-1,0 0 0,0 0 0,-1 0 1,1 0-1,0 0 0,0-1 0,-1 1 1,2-1-1,5 1-2233,10 0-5712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38:01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7 178 3714,'-1'17'2273,"0"-13"-2037,1 0 0,-1 0 0,1 1 0,0-1 0,0 0 0,1 0 0,0 0-1,1 6 1,0-9-122,0-1 0,-1 1-1,1-1 1,0 0 0,0 1 0,0-1-1,0 0 1,0 0 0,0-1-1,0 1 1,2-1 0,-3 1-99,11-2 16,1-1 0,-1 0 0,-1-1 0,1-1 0,0 1 0,-1-2 0,0 0 0,0 0 0,-1-1 0,17-13 0,-23 16-28,1 0 1,-1-1 0,0 1-1,-1-1 1,1 0-1,-1 0 1,0 0 0,0 0-1,0 0 1,3-10-1,-5 11 8,0 0 0,-1 0 0,1 0 0,-1 0 0,0 1 0,0-1-1,0 0 1,-1 0 0,1 0 0,-1 0 0,0 0 0,0 1 0,0-1-1,-1 0 1,1 1 0,-1-1 0,-3-5 0,3 6 5,0 1 1,0-1-1,0 1 1,0-1-1,-1 1 1,1 0-1,0-1 1,-1 1-1,0 1 1,0-1-1,1 0 1,-1 1-1,0-1 1,0 1-1,-1 0 1,1 0-1,0 0 0,0 0 1,0 1-1,-1-1 1,1 1-1,0 0 1,-1 0-1,1 0 1,0 0-1,0 1 1,-1-1-1,1 1 1,0 0-1,-6 2 1,2-1-15,0 1 0,0 0 1,0 1-1,0 0 1,1 0-1,-1 0 0,1 1 1,0 0-1,1 0 0,-1 1 1,1-1-1,-6 8 1,8-6 10,-1 0 1,1 0 0,0 1 0,1-1 0,0 0 0,0 1 0,0 0 0,1-1 0,0 1 0,1 0 0,0-1 0,0 1 0,0 0 0,1 0 0,0-1 0,1 1 0,0 0 0,0-1 0,7 15 0,-5-12-22,0 1 0,1-1 1,1 0-1,0 0 1,0-1-1,1 0 1,0 0-1,0 0 1,1-1-1,0 0 1,1-1-1,0 1 0,10 5 1,-13-10-36,0 0 0,0 0 0,0-1 0,0 0 0,0 0 0,0 0 0,0-1 0,1 0 0,-1 0 1,1-1-1,-1 0 0,0 0 0,1 0 0,8-2 0,-7 0 10,0 0 0,1-1 1,-1 0-1,0-1 0,-1 0 0,1 0 0,0 0 1,-1-1-1,11-9 0,-4 1 65,-1-1 1,0-1-1,0 0 1,-1 0-1,-1-1 0,-1-1 1,0 0-1,12-31 1,-12 20 427,11-57 0,-20 75-217,-1 31-158,2 13-105,0 0 0,2-1 0,2 1 0,1-1 0,15 46 0,-19-73-14,-2 0-19,1 0 0,0 0 1,0 0-1,1 0 0,0-1 0,0 1 0,0-1 0,0 0 0,8 8 0,-10-12 54,0-1-1,-1 0 1,1 0 0,-1 0-1,1 0 1,0 0-1,-1 0 1,1 0 0,0 0-1,-1 0 1,1 0 0,0 0-1,-1 0 1,1 0-1,-1-1 1,1 1 0,0 0-1,-1 0 1,1-1-1,-1 1 1,1 0 0,-1-1-1,1 1 1,-1-1-1,1 1 1,-1-1 0,1 1-1,-1-1 1,1 1-1,-1-1 1,1 0 0,14-22 40,-12 18-32,139-221 119,-140 223-134,0 0 0,0 0 0,1-1 0,-1 2 1,1-1-1,-1 0 0,1 0 0,0 1 1,0 0-1,7-4 0,-8 5-12,0 0 1,1 1-1,-1-1 1,1 1-1,-1 0 1,0 0-1,1 0 1,-1 0-1,1 0 1,-1 0-1,0 1 1,1-1-1,-1 1 1,1 0-1,-1-1 1,0 1-1,4 2 1,72 44-5420,-48-32 2934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38:01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62 275 4290,'2'-3'310,"0"1"0,-1-1-1,1 1 1,-1-1 0,0 1 0,0-1 0,0 0 0,0 0-1,0 0 1,-1 1 0,1-1 0,-1 0 0,0 0-1,0 0 1,0-5 0,-2-1 332,0 0-1,0 1 1,-6-16-1,8 24-636,0 0 0,0 0 0,0 0 0,0-1-1,0 1 1,0 0 0,-1 0 0,1 0 0,0 0 0,0-1-1,0 1 1,0 0 0,0 0 0,0 0 0,0 0-1,0 0 1,0-1 0,0 1 0,0 0 0,-1 0-1,1 0 1,0 0 0,0 0 0,0 0 0,0 0 0,0 0-1,-1-1 1,1 1 0,0 0 0,0 0 0,0 0-1,0 0 1,0 0 0,-1 0 0,1 0 0,0 0-1,0 0 1,0 0 0,0 0 0,-1 0 0,1 0 0,0 0-1,0 0 1,0 0 0,0 0 0,-1 0 0,1 0-1,0 1 1,0-1 0,0 0 0,0 0 0,0 0 0,-1 0-1,1 0 1,-7 12 99,-4 17-48,0 13-626,2 0 0,2 1 1,-3 46-1,10-47-2092,5-7-1530</inkml:trace>
  <inkml:trace contextRef="#ctx0" brushRef="#br0" timeOffset="1">141 185 3442,'-10'-57'5986,"-6"10"-5265,0 4-305,6 19-80,5 10-336,15 24-560,6 13-1233,10 11-1857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38:01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98 2657,'2'-2'348,"0"0"-1,0 0 0,-1 0 1,1 0-1,0-1 0,-1 1 1,1-1-1,-1 1 0,0-1 1,0 0-1,0 0 1,0 1-1,-1-1 0,1 0 1,-1 0-1,1 0 0,-1 0 1,0 1-1,0-1 1,-1 0-1,1 0 0,0 0 1,-1 0-1,-1-2 0,2 3-313,-1 0 0,0 0 0,0 1 0,1-1 0,-1 1-1,-1-1 1,1 0 0,0 1 0,0 0 0,0-1 0,-1 1 0,1 0-1,-1 0 1,1 0 0,-1 0 0,0 0 0,1 0 0,-1 0 0,0 0-1,1 1 1,-1-1 0,0 0 0,0 1 0,0 0 0,0-1 0,1 1-1,-1 0 1,0 0 0,0 0 0,0 0 0,0 1 0,0-1 0,0 0 0,1 1-1,-1-1 1,0 1 0,0 0 0,-1 0 0,-9 5-15,-1 0 1,2 0 0,-1 1-1,1 1 1,0 0-1,0 0 1,-15 17 0,0 2-33,-32 45 0,50-61-17,1 1 0,0-1 0,0 1 0,1 0 0,1 1 0,-4 13 0,8-22-15,0 0 1,0 0 0,0 0 0,1 0 0,0 0 0,0 1 0,0-1 0,0 0-1,1 0 1,0 6 0,0-8 5,0 0 0,0 0-1,0 1 1,0-1 0,0 0 0,1 0-1,-1 0 1,0-1 0,1 1-1,0 0 1,-1 0 0,1-1 0,0 1-1,0-1 1,0 0 0,0 1 0,0-1-1,0 0 1,3 1 0,0 0 12,-1-1-1,1 0 1,0-1 0,-1 1-1,1-1 1,0 0 0,0 0-1,-1 0 1,1 0 0,0-1-1,0 0 1,-1 0 0,1 0 0,-1-1-1,1 0 1,-1 1 0,7-5-1,4-3 6,0 0-1,0-1 1,17-16-1,-14 10 196,-1 0-1,0-2 1,-2 0-1,0-1 0,-1-1 1,0 0-1,-2 0 1,0-1-1,-2-1 1,15-43-1,-22 54-149,-5 13-28,-5 23 43,4 1-209,2 0 0,1-1 0,4 34 0,-2-48-103,-1 0-1,2 0 1,-1 0-1,2-1 1,-1 1-1,2-1 1,-1 0-1,1 0 1,1 0 0,7 10-1,-11-17 76,0 0 0,1 0 0,-1 0-1,0-1 1,1 1 0,0-1 0,0 0 0,0 0 0,0 0 0,0 0-1,0 0 1,0-1 0,1 1 0,-1-1 0,0 0 0,1 0-1,-1 0 1,1 0 0,4-1 0,33-2-2045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38:02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0 620 3906,'15'-24'634,"-2"0"0,-1-1-1,-1 0 1,-1-1 0,-1 0 0,-1-1 0,-1 0 0,-2 0 0,3-41 0,-6 32-217,-1 0 0,-2 0 1,-2 0-1,-1 0 0,-1 0 1,-19-62-1,24 98-416,0 0 0,0-1 0,0 1 0,0 0 0,0 0 0,0 0 0,0-1 0,0 1-1,0 0 1,-1 0 0,1-1 0,0 1 0,0 0 0,0 0 0,0-1 0,0 1 0,0 0 0,0 0 0,0 0 0,-1-1 0,1 1 0,0 0 0,0 0 0,0 0 0,0 0-1,-1 0 1,1-1 0,0 1 0,0 0 0,-1 0 0,1 0 0,0 0 0,0 0 0,0 0 0,-1 0 0,1 0 0,0 0 0,0 0 0,-1 0 0,1 0 0,0 0 0,0 0-1,-1 0 1,-5 11 16,-3 23-6,-15 272-88,23-101-3092,5-113-449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38:02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77 317 9989,'-20'-11'373,"11"6"-298,1 0-1,0 1 0,-1 0 0,-14-4 0,65 26 291,-14-11-301,0-2 0,0-2 0,0 0-1,1-2 1,-1-1 0,51-6 0,-23-3 196,-1-3 0,76-26 1,-50 14 323,-91 68-168,2 22-1680,0 83-1,8-92-1752</inkml:trace>
  <inkml:trace contextRef="#ctx0" brushRef="#br0" timeOffset="1">750 85 8100,'-15'-42'224,"-1"13"-224,5 15-1185,1 14 161,15 19-1313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38:03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43 112 6387,'-5'9'244,"0"1"0,1-1-1,0 1 1,1 0 0,0 0 0,0 0 0,1 1 0,1-1 0,-1 15-1,-2 17-37,1-29-185,1 1-1,1-1 1,1 1-1,0 0 1,0-1-1,1 1 1,1-1-1,1 1 1,3 13-1,-5-25-16,0 0 0,-1 0 0,1-1 0,0 1 0,0-1 0,0 1 0,0-1 0,0 1 0,1-1 0,-1 1 0,0-1 0,1 0 0,-1 0 0,1 0 0,-1 0 0,1 0 0,-1 0 0,1 0 0,0 0 0,0-1 0,-1 1 0,1-1 0,0 1-1,0-1 1,0 0 0,-1 1 0,1-1 0,0 0 0,0 0 0,0 0 0,0-1 0,0 1 0,-1 0 0,1-1 0,0 1 0,0-1 0,-1 0 0,1 1 0,0-1 0,1-1 0,7-3-4,0-1 0,-1 1 0,1-2 0,-2 1 0,11-11 0,-8 7 30,-1 0-1,-1-1 1,0-1-1,0 0 1,-1 0 0,-1-1-1,0 1 1,0-2 0,-1 1-1,-1-1 1,-1 0 0,5-21-1,-7 28-2,-1-1 0,0 0 0,0 0 0,-1 0-1,0 0 1,0 0 0,-1 0 0,0 0 0,0 0 0,-1 0 0,0 0-1,0 1 1,-1-1 0,0 1 0,-1-1 0,1 1 0,-1 0 0,-1 1-1,1-1 1,-1 1 0,0 0 0,-1 0 0,0 0 0,-7-6-1,9 9-69,0 1-1,-1-1 1,0 1-1,1-1 0,-1 1 1,0 1-1,0-1 1,0 1-1,0-1 0,0 2 1,0-1-1,0 0 0,0 1 1,0 0-1,-1 0 1,-8 2-1,9-1-298,0 0-1,0 1 1,-1-1 0,1 1-1,0 0 1,1 1 0,-1-1-1,0 1 1,-8 6 0,-15 22-3500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38:03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6851,'12'-10'842,"-1"-1"0,0 0 0,14-18 0,23-24 1507,-47 52-2332,0 0 0,0 0-1,0 1 1,0-1 0,0 0-1,0 0 1,0 1 0,0-1-1,0 0 1,1 1 0,-1-1-1,0 1 1,0 0 0,1-1-1,-1 1 1,0 0-1,1 0 1,-1 0 0,0-1-1,1 2 1,-1-1 0,2 0-1,-2 1-2,1 0-1,-1 0 0,1 0 0,-1 0 1,1 0-1,-1 0 0,0 0 0,1 1 1,-1-1-1,0 1 0,0-1 0,0 1 1,0-1-1,0 1 0,0-1 1,-1 1-1,2 3 0,2 8 19,0 0 0,-1 0 1,-1 1-1,0-1 0,0 1 0,-2 26 0,-11 86-614,9-110 365,-1 16-572,-3 0 0,0 0 0,-19 54 0,25-84 172,4-7 265,10-17 211,20-32 470,13-39 563,35-57 279,-72 134-1033,1 1 1,1 0-1,1 0 1,0 1 0,1 0-1,26-19 1,-36 30-112,0 0 1,1 0-1,0 0 1,0 1-1,0 0 0,0 0 1,0 0-1,0 1 1,8-2-1,-11 3-18,0 0 0,0 0 1,0 0-1,0 0 0,0 0 0,0 0 0,0 1 0,0-1 0,0 1 0,-1-1 1,1 1-1,0 0 0,0 0 0,-1-1 0,1 1 0,0 0 0,-1 1 0,1-1 1,-1 0-1,1 0 0,-1 1 0,0-1 0,0 1 0,1-1 0,-1 1 1,0-1-1,0 1 0,1 3 0,1 4-44,1 0-1,-2 0 1,1 0-1,-1 0 1,-1 0 0,0 1-1,0 13 1,-6 70-1738,0-39-194,4-6-1491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38:0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11813,'11'1'375,"1"0"1,0 1-1,-1 0 0,15 5 0,19 4-276,39 0-128,1-3 0,0-4 1,-1-3-1,118-15 0,28-25-8175,-230 39 8087,1 0 1,0 0-1,-1 0 0,1 0 1,-1 0-1,1 0 0,0 0 1,-1 0-1,1-1 1,-1 1-1,1 0 0,0 0 1,-1-1-1,1 1 0,-1 0 1,1-1-1,-1 1 1,1-1-1,-1 1 0,0 0 1,1-1-1,-1 1 0,1-1 1,-1 0-1,-10-7-171,-35-3 2464,39 10-1997,-34-6 1964,-1 2-1,-60 2 0,104 3-2138,-1 0-1,0 1 0,1 0 0,-1-1 1,1 1-1,-1 0 0,0 0 1,1 1-1,2 1 0,12 5 106,18 3-101,0-2 1,0-2 0,1-1-1,0-2 1,0-1-1,1-2 1,-1-2 0,37-5-1,-69 6-60,-1-1 0,1 1 0,-1 0-1,0 0 1,1 0 0,-1 0 0,1 1 0,-1 0 0,6 1-1,-9-2 45,0 0-1,1 1 0,-1-1 0,0 0 0,1 0 0,-1 1 1,0-1-1,0 0 0,1 0 0,-1 1 0,0-1 1,0 0-1,1 1 0,-1-1 0,0 1 0,0-1 0,0 0 1,0 1-1,0-1 0,0 0 0,0 1 0,0-1 0,1 1 1,-1-1-1,0 0 0,-1 1 0,1-1 0,0 1 1,0 0-1,-12 19 21,-13 6 49,0-2-1,-2 0 0,-54 36 0,44-33-229,-48 43-1,81-67-203,0 1 0,0 0 0,1 0 0,0 0 0,-1 1 0,1-1 0,1 1 0,-1 0 0,1 0 0,-4 8 0,5 6-3696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38:0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434 147 5779,'0'-3'1004,"1"-10"420,-1 13-1389,0 0 1,0 0 0,0 0 0,0 0 0,0 1 0,0-1 0,0 0 0,0 0 0,0 0 0,0 0 0,0 0 0,0 0 0,-1 0 0,1 0 0,0 1 0,0-1-1,0 0 1,0 0 0,0 0 0,0 0 0,-1 0 0,1 0 0,0 0 0,0 0 0,0 0 0,0 0 0,0 0 0,0 0 0,-1 0 0,1 0 0,0 0 0,0 0 0,0 0-1,0 0 1,0 0 0,-1 0 0,1 0 0,0 0 0,0 0 0,0 0 0,0 0 0,0-1 0,0 1 0,-1 0 0,1 0 0,0 0 0,0 0 0,0 0 0,0 0-1,0 0 1,0 0 0,0 0 0,0-1 0,0 1 0,0 0 0,0 0 0,-1 0 0,1 0 0,0 0 0,0-1 0,0 1 0,0 0 0,0 0 0,0 0 0,0 0-1,0 0 1,0 0 0,0-1 0,0 1 0,-2 28 599,-9 10-395,2-7-157,-1 0-1,-17 35 1,24-59-102,0-1 0,-1 0 1,1 0-1,-1 0 0,0 0 1,-1-1-1,1 1 1,-1-1-1,0-1 0,0 1 1,-1-1-1,0 1 0,1-1 1,-1-1-1,-1 1 1,-6 2-1,5-4 1,-1 0 0,0-1 1,0 0-1,0-1 0,0 1 1,0-2-1,0 1 0,0-1 0,1-1 1,-1 1-1,0-1 0,0-1 0,1 0 1,0 0-1,-1-1 0,1 0 1,1 0-1,-15-11 0,13 10 107,1-2 0,0 1-1,0-1 1,1 0 0,0-1 0,0 0-1,1 0 1,0 0 0,0-1 0,1 0-1,0 0 1,0 0 0,1 0 0,1-1-1,-5-18 1,7 23-76,0 1 0,1 0 1,0 0-1,0-1 0,0 1 0,0 0 0,1 0 1,-1 0-1,1-1 0,0 1 0,0 0 0,1 0 1,-1 0-1,1 0 0,0 1 0,0-1 0,1 0 0,-1 1 1,1-1-1,-1 1 0,1 0 0,0 0 0,0 0 1,0 0-1,1 0 0,-1 1 0,1 0 0,-1 0 1,1 0-1,8-3 0,8-3 33,1 2 1,0 0-1,0 1 1,40-3-1,-46 6-17,289-27 298,82-12 554,-311 31-883,-75 10-5,0 0-1,0 0 1,0 0 0,0 0 0,0 0 0,0 0 0,0 0 0,1 0 0,-1 0-1,0 0 1,0 0 0,0 0 0,0 0 0,0 0 0,0 0 0,0 0 0,1 0-1,-1 0 1,0 0 0,0 0 0,0 0 0,0 0 0,0 0 0,0 0 0,0 0-1,1 0 1,-1 0 0,0 1 0,0-1 0,0 0 0,0 0 0,0 0 0,0 0-1,0 0 1,0 0 0,0 0 0,0 0 0,0 0 0,0 1 0,0-1 0,0 0-1,1 0 1,-1 0 0,0 0 0,0 0 0,0 0 0,0 0 0,0 1 0,0-1-1,0 0 1,0 0 0,0 0 0,0 0 0,-1 0 0,1 0 0,0 0 0,0 1 0,0-1-1,0 0 1,0 0 0,0 0 0,0 0 0,0 0 0,0 0 0,0 0 0,0 1-1,-7 11-2267,2-4-799,0 4-1744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38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13862,'0'0'1169,"17"0"-11606</inkml:trace>
  <inkml:trace contextRef="#ctx0" brushRef="#br0" timeOffset="1">0 46 4562,'121'-46'8212,"-107"46"-9605,6 0 1329,0 0-2577,-6 0-4050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38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10901,'0'0'1329,"14"0"-3170,3 0-1825</inkml:trace>
  <inkml:trace contextRef="#ctx0" brushRef="#br0" timeOffset="1">414 1 11861,'0'0'753,"-28"7"-6948,45-7 1553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38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11317,'0'0'1713,"98"3"-1297,-61-3-208,0 0-96,-1 0-112,-5 0-64,-3-8-1504,-14-2-1986,-8 0-3009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39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9861,'0'0'4530,"-3"129"-4018,3-84 48,0 4-304,0-9-128,0-2-128,0-2 0,0-11-160,0-5-672,0-10-897,11-7-1408,15-3-481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39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167 117 9652,'0'0'4018,"-3"-19"-2991,-13-57-416,16 75-603,0 0 0,-1 0 0,1 0 0,0 0 0,-1 0 0,1 0 0,-1 0 0,1 0 0,-1 0 0,1 0 0,-1 0 0,0 1 0,1-1 0,-1 0 0,0 0 0,0 0 0,1 1 0,-1-1 0,0 1 0,0-1 0,0 0 0,0 1 0,0 0 0,0-1 0,0 1 0,0-1 0,0 1 0,0 0 0,0 0 0,0 0 0,0 0 0,-1 0 0,1 0 0,0 0 0,0 0 0,0 0 0,0 0 0,0 0 0,-2 1 0,-3 0 8,2 0-14,0 0-1,0-1 1,-1 2-1,1-1 0,0 0 1,1 1-1,-1 0 1,0 0-1,0 0 0,1 0 1,-1 1-1,1-1 0,0 1 1,0 0-1,0 0 1,0 0-1,0 0 0,0 1 1,1-1-1,0 1 0,0-1 1,-3 7-1,1-1-1,-1 0 0,2 0-1,-1 0 1,1 1 0,1 0 0,-1-1-1,2 1 1,-2 16 0,3-25-11,0 1 1,0-1 0,0 0-1,0 0 1,0 1 0,0-1-1,0 0 1,0 0-1,0 1 1,1-1 0,-1 0-1,0 0 1,1 1 0,-1-1-1,1 0 1,0 0-1,-1 0 1,1 0 0,1 1-1,0-1-2,0 0 0,0 0 0,1-1 0,-1 1 0,0-1-1,0 0 1,0 1 0,1-1 0,-1 0 0,3-1 0,3 1 18,0 0 0,0 0 1,0-1-1,-1 0 1,1-1-1,0 0 0,13-5 1,-17 5 12,0 0 1,-1 0-1,1 0 1,-1-1-1,0 0 1,0 1-1,0-1 1,0 0-1,0 0 1,0-1-1,-1 1 1,0-1-1,1 1 1,-1-1-1,-1 0 1,4-6-1,-3 96 1943,-2 129-2182,0-214 115,0 0 0,0-1 0,0 1 1,0 0-1,0-1 0,1 1 0,-1-1 1,0 1-1,0-1 0,0 1 0,1 0 1,-1-1-1,0 1 0,0-1 0,1 1 1,-1-1-1,1 1 0,-1-1 0,0 1 1,1-1-1,-1 0 0,1 1 0,-1-1 0,1 1 1,-1-1-1,1 0 0,-1 0 0,1 1 1,-1-1-1,1 0 0,0 0 0,0 1 1,1-1-353,-1 0 1,1 0-1,0 0 1,-1 0 0,1 0-1,-1 0 1,1-1-1,0 1 1,-1-1 0,1 1-1,-1-1 1,3 0-1,15-14-6916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39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95 9877,'0'0'4916,"-2"16"-4286,-3 14-419,-6 37 49,-2 80 0,14-79-257,-1-67-9,1 0 0,0 0 0,0 0 0,0 0 0,0 0 0,0 0-1,0 0 1,0-1 0,0 1 0,0 0 0,0-1 0,0 1 0,1 0 0,-1-1 0,0 0 0,0 1 0,1-1 0,-1 0 0,0 0 0,0 1 0,1-1 0,-1 0 0,0 0 0,1 0 0,-1-1 0,2 1 0,38-5 227,-31 0-203,-1 1 0,0-2 0,0 1 0,-1-1 0,0 0 0,0-1 0,0 0 0,-1 0 0,0-1 0,10-14 0,-9 11-49,-1 1 0,0-1 1,-1 0-1,0-1 0,-1 1 0,-1-1 0,0 0 0,5-20 0,-7 20 15,0-1-1,-1 0 1,-1 0-1,0 0 1,0 0-1,-1 0 1,-4-17-1,4 25 13,-1-1-1,0 1 1,0 0-1,-1-1 0,1 1 1,-1 1-1,0-1 1,-1 0-1,1 1 0,-1-1 1,1 1-1,-2 0 1,1 1-1,0-1 0,-1 0 1,1 1-1,-1 0 0,0 0 1,-6-2-1,0 1-380,0 1 1,-1 0-1,0 0 0,0 1 0,0 1 0,0 0 1,0 0-1,-14 2 0,12-1-316,-3 0-3667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2:33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4338,'0'0'6995,"96"-5"-6899,-63 3-96,4-3-64,-9 2-576,-5-2-1761,-15 5-3474</inkml:trace>
  <inkml:trace contextRef="#ctx0" brushRef="#br0" timeOffset="1">38 122 7555,'0'0'3106,"95"5"-2962,-47-13-144,0 1-1441,-3 4-1264,0 1-1441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41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1793,'0'0'5381,"-22"0"-4984,-93 0 453,53 0 2545,50 0-2139,29 0-995,33 0-292,629 15 36,-269 0-57,181 9-21,-453-15-1,323 12-44,331-3-50,-293-7 65,-168-7 43,194 17-53,-225-7-113,735 22-633,-683-29 832,399 19-282,94-10 17,-606-17 224,300-27-84,-207 5 64,-54 17 91,65-5-129,-333 9 67,-35-1-8235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42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273 182 912,'0'0'9805,"4"-16"-9146,-1 5-549,2-5 225,0 0 0,-2 0 0,0 0-1,-1 0 1,0 0 0,-2-25 0,0 40-308,-1 0 0,0 0 0,1 0-1,-1 0 1,0-1 0,0 1 0,0 1 0,0-1-1,0 0 1,0 0 0,0 0 0,0 0-1,-1 1 1,1-1 0,0 1 0,0-1 0,-1 1-1,1-1 1,0 1 0,0 0 0,-1-1-1,1 1 1,-1 0 0,1 0 0,0 0 0,-1 0-1,-1 1 1,-45 1 477,47-2-504,-8 2 14,0 0 0,1 0 0,-1 1 0,1 0-1,0 1 1,0 0 0,0 0 0,0 1 0,0 0 0,1 0-1,0 1 1,0 0 0,1 0 0,-11 13 0,11-12 2,0 1 0,0 0 0,1 0 1,0 0-1,0 1 0,1-1 0,0 1 1,0 0-1,1 1 0,1-1 0,-1 1 1,1-1-1,0 16 0,1-22-15,1 0 1,0 0-1,1 1 0,-1-1 1,1 0-1,-1 0 0,1 0 0,0 0 1,0 0-1,0 0 0,0 0 1,1-1-1,-1 1 0,1 0 0,0-1 1,0 1-1,4 4 0,0-2 4,1-1 0,0 1 0,0-1 0,0-1 0,15 6 0,18 6 131,29 10-20,-64-23-113,-1 1 1,1-1-1,-1 1 0,0 0 0,0 0 1,0 0-1,0 0 0,0 0 0,-1 1 1,0 0-1,4 4 0,-6-5 0,1-1 1,-1 0-1,0 0 0,0 1 0,0-1 0,0 0 1,0 1-1,-1-1 0,1 1 0,-1-1 0,0 1 1,0 0-1,1-1 0,-2 1 0,1-1 0,0 1 0,0-1 1,-1 1-1,1-1 0,-1 1 0,0-1 0,0 1 1,0-1-1,0 0 0,0 1 0,-1-1 0,1 0 1,-1 0-1,1 0 0,-1 0 0,0 0 0,0-1 0,1 1 1,-1 0-1,-1-1 0,1 1 0,0-1 0,-3 2 1,-7 3-69,1 0 0,-1-1 0,0-1 0,0 1-1,-1-2 1,-16 3 0,11-3-42,1-1 0,-1-1 0,0 0-1,-19-3 1,35 2 96,0 0-1,0-1 0,1 0 1,-1 1-1,0-1 0,0 0 1,1 0-1,-1 0 0,1 0 1,-1 0-1,1 0 0,-1 0 1,1 0-1,-1-1 0,1 1 1,0-1-1,0 1 0,0-1 0,0 1 1,0-1-1,0 0 0,0 1 1,1-1-1,-1 0 0,0 0 1,1 1-1,0-1 0,-1 0 1,1 0-1,0 0 0,0-2 1,-1-6-23,1 0-1,0 1 1,1-1 0,2-18 0,0 18 44,1 0 0,0 0 0,0 1 1,0-1-1,2 1 0,-1 0 0,1 0 0,0 1 0,1 0 0,0 0 1,0 0-1,14-10 0,12-9 3,61-38-1,14 4-1785,-75 44-661,7-5-3022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42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11477,'0'0'528,"161"-16"-1760,-119 9-1185,-8 2-1937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4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4 688,'0'0'10885,"98"17"-10581,-55-17-192,-4 0-31,-5-2-81,-6-6-145,-11 3-1695,-9 3-898,-2-1-1488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45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 8996,'0'0'3647,"-4"-2"-3417,2-2-188,12 4 35,32 6 122,22 3-27,126-7 30,-103-3-139,-87 2-63,1 0 0,0-1 1,0 1-1,-1 0 1,1 0-1,-1-1 1,1 1-1,-1 0 0,1 0 1,-1 0-1,1 0 1,-1 0-1,1 0 1,-1 0-1,0 0 0,0 0 1,0 0-1,0 0 1,1 0-1,-1 0 1,0 0-1,-1 0 0,1 0 1,0 0-1,0 0 1,-1 1-1,-3 32 207,-1-18-109,-2-1-1,0 1 0,-1-1 1,-11 16-1,-6 14 70,-11 25-115,-50 142 0,80-179-2541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45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11093,'0'0'1681,"3"131"-1329,0-85 96,-3 2-256,0-5-144,0-7-48,0-6 0,0-5-384,0-7-688,0-5-1522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45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12038,'0'0'2673,"11"-10"-4194,11 2-720,1 0-3314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46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 8084,'0'0'1704,"-8"14"-1607,-41 72-9,48-86-71,1 1 0,0-1 0,0 0 0,0 1 0,-1-1 1,1 1-1,0-1 0,0 0 0,0 1 0,0-1 0,0 1 1,0-1-1,0 1 0,0-1 0,0 1 0,0-1 1,0 0-1,0 1 0,0-1 0,0 1 0,0-1 0,1 1 1,-1-1-1,0 0 0,0 1 0,0-1 0,1 0 0,-1 1 1,0-1-1,0 1 0,1-1 0,-1 0 0,0 0 0,1 1 1,-1-1-1,0 0 0,1 1 0,0-1 0,24 6 780,32-9 204,-55 3-998,122-7 1094,-123 7-1078,1 0 0,0 1 0,-1-1 0,1 0 0,0 1 0,-1-1 0,1 1 0,-1-1 0,1 1 0,-1 0 0,1 0 1,-1 0-1,1 0 0,-1 0 0,0 0 0,1 0 0,-1 0 0,0 0 0,0 1 0,0-1 0,0 0 0,0 1 0,0-1 1,0 1-1,-1-1 0,1 1 0,-1-1 0,1 1 0,-1 0 0,1 2 0,0-1 21,-1 0 0,1 0 0,-1 0 0,0 0 0,0 0 0,0 1-1,-1-1 1,1 0 0,-1 0 0,0 0 0,1 0 0,-1-1 0,-1 1 0,1 0 0,0 0 0,-1 0 0,-2 3-1,-4 3 17,0-1 0,-1-1 0,0 0 0,0 0 0,-1 0 0,0-1 0,-13 6-1,-6 1-143,-43 14-1,63-24-352,0 0 0,0-1 0,0 0 0,0 0 1,0-1-1,0-1 0,-12 0 0,21 0 308,-1 0 1,1 0-1,0 0 1,-1 0-1,1 0 1,-1 0-1,1 0 0,-1 0 1,1 0-1,0 0 1,-1-1-1,1 1 1,-1 0-1,1 0 0,0 0 1,-1-1-1,1 1 1,0 0-1,-1-1 1,1 1-1,0 0 0,0-1 1,-1 1-1,1 0 1,-1-2-1,-5-19-5851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46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3426,'0'0'12101,"163"-38"-11589,-109 25-192,-1 1-175,-5 2-145,-11 2-16,-18 8-753,-58 36-14950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46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170 147 8260,'0'0'5533,"2"0"-5320,725-43 1260,-628 35-1398,-58 4-141,272-27 128,-9-24-1368,-289 49-357,-33 7 719,-30 6-502,-19 13-1766</inkml:trace>
  <inkml:trace contextRef="#ctx0" brushRef="#br0" timeOffset="1">1 451 6515,'0'0'5064,"25"2"-3816,59 5-637,113-6 0,94-24-68,537-114 0,-621 80-517,-23 6 49,-158 46-62,-21 5-764,0 1-1,-1-1 1,1 1-1,0 0 1,-1 0-1,6 2 1,15 4-7013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2:33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60 1457,'0'0'10082,"-16"-11"-9277,-49-33-453,64 44-332,0-1-1,0 1 0,0-1 0,0 1 0,0-1 0,0 1 1,0-1-1,0 1 0,0 0 0,0 0 0,0 0 0,-1-1 1,1 1-1,0 0 0,0 1 0,0-1 0,0 0 0,0 0 1,-1 0-1,1 1 0,0-1 0,0 0 0,0 1 0,0-1 1,0 1-1,0-1 0,0 1 0,0 0 0,0-1 0,0 1 1,1 0-1,-1 0 0,0 0 0,0 0 0,1 0 0,-1-1 0,0 1 1,0 2-1,-1 1 48,0 1 1,1-1-1,-1 1 1,1 0-1,0 0 0,-1 5 1,2-8-52,-1 8 13,0 1 0,0-1 1,1 1-1,1 0 0,-1-1 1,2 1-1,0-1 0,0 1 1,0-1-1,2 0 1,-1 0-1,1 0 0,1-1 1,-1 1-1,11 13 0,0 1 13,0-1 21,16 33 0,-27-48-64,-1 1 0,0-1 1,0 1-1,-1 0 1,0 0-1,-1 0 1,2 18-1,-4-25-19,1 0 0,0 0 1,0 0-1,-1 0 0,1-1 0,0 1 0,-1 0 0,0 0 1,1-1-1,-1 1 0,0-1 0,0 1 0,0 0 0,0-1 1,0 0-1,-1 1 0,1-1 0,0 0 0,-3 2 0,0 0-117,0 0 0,0-1-1,0 0 1,0 0 0,-1 0 0,1-1-1,-8 2 1,2-1-96,0 0 1,1-1-1,-1 0 0,0-1 1,0 0-1,1 0 0,-12-3 1,19 2 221,1 0 0,-1 0 1,0 0-1,0 0 0,1 0 0,-1 0 1,0 0-1,1-1 0,-1 1 0,1-1 1,0 1-1,-1-1 0,1 1 0,0-1 1,0 0-1,0 0 0,0 0 0,0 1 1,1-1-1,-1 0 0,1 0 0,-1 0 1,1 0-1,-1 0 0,1 0 1,0-3-1,-1-9 17,1 1 0,1-25 0,0 28 26,0 1 31,1 0 0,0 1 0,1-1 1,0 0-1,0 1 0,0-1 0,1 1 0,1 0 1,-1 0-1,1 0 0,1 1 0,10-12 0,11-10 281,52-41 0,-35 33 153,-43 36-466,1 0 0,-1-1 0,1 1 0,-1 0 1,1-1-1,-1 1 0,0-1 0,0 0 0,1 0 0,-1 1 0,0-1 0,-1 0 1,1 0-1,0 0 0,0 0 0,-1 0 0,1 0 0,-1-2 0,0 3-29,-1-1 0,1 1 0,-1 0 0,0 0 0,1-1 0,-1 1 0,0 0 0,0 0 0,0 0 0,0 0 0,0 0 0,0 0 0,0 0 0,0 0 0,0 0 0,-1 1 0,1-1 0,0 0 0,0 1 0,-1-1 0,1 1 0,0 0 0,-1-1 0,1 1 0,-2 0 0,-15-5-108,0 2 0,-26-1 0,7 0-1809,31 2-500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47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14070,'0'0'1681,"-90"83"-15319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56.1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12 120 4674,'0'0'5563,"-2"0"-5072,-7 0 498,9-19 145,0 16-1110,0 0 0,0 0 1,0-1-1,1 1 0,-1 0 0,1 0 0,0 0 0,0 0 0,0 0 0,1 0 0,-1 0 0,1 0 1,-1 1-1,1-1 0,0 0 0,0 1 0,0-1 0,1 1 0,-1 0 0,0 0 0,1 0 1,0 0-1,-1 0 0,1 0 0,0 1 0,0 0 0,4-2 0,7-3 42,0 1 0,1 0 1,0 1-1,0 1 0,0 1 0,0 0 0,0 1 0,30 1 0,-40 0-66,0 1 1,1-1-1,-1 1 0,0 0 0,0 1 1,0-1-1,0 1 0,0 0 1,-1 0-1,1 1 0,0-1 0,-1 1 1,0 0-1,0 0 0,7 7 0,4 6 31,-1 0-1,20 31 1,-23-30-10,1-1 1,23 25-1,-22-31-10,-1 0 1,2-1-1,-1 0 0,1-1 0,1 0 1,0-2-1,0 1 0,0-2 0,0 0 1,1-1-1,0 0 0,0-1 0,0-1 0,0-1 1,0 0-1,0-1 0,1-1 0,29-5 1,-44 6-43,1 0 1,-1-1-1,1 1 1,-1-1 0,0 0-1,1 1 1,-1-1 0,0 0-1,0-1 1,0 1-1,1 0 1,-1-1 0,0 1-1,-1-1 1,1 1 0,0-1-1,0 0 1,-1 0-1,1 0 1,-1 0 0,1 0-1,1-4 1,-2 3-513,0 0-1,-1-1 1,1 0 0,0 1 0,-1-1 0,0 1-1,0-1 1,0 1 0,-1-8 0,-4-11-4956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56.4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1985,'0'0'6899,"8"6"-6683,10 8-194,2 0 0,0 0 0,1-2 0,0-1 0,1 0 0,0-2 0,1 0 0,31 7 0,-52-16-28,0 0 1,-1 0-1,1 1 1,0-1 0,-1 0-1,1 1 1,0 0 0,-1-1-1,1 1 1,-1 0-1,1 0 1,-1-1 0,0 1-1,1 1 1,-1-1 0,0 0-1,0 0 1,0 0-1,1 1 1,0 1 0,-1 0 8,0 0 0,-1 0 0,1 1 0,0-1 0,-1 0 0,0 0 0,0 1 0,0 4 0,0 2 37,-1-1 112,0-1-1,-1 0 1,1 1-1,-2-1 1,1 0-1,-1 0 1,0 0-1,-1-1 1,0 1-1,-5 7 1,-11 15 468,-25 29 0,25-33-376,-63 77 692,77-89-424,4-7-2012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57.6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9 135 3570,'0'0'7480,"0"-10"-6565,0-20-473,0 20-165,0 19 344,-8 415 971,7-369-2540,1-51-117,1-6 40,-1-29-152,0-30 1307,3-1 0,2 1-1,3 0 1,32-115 0,-40 174-80,0 0 1,1 0 0,0 0 0,-1 0-1,1 0 1,0 1 0,0-1 0,0 0-1,0 1 1,0-1 0,0 0 0,1 1-1,-1-1 1,1 1 0,-1 0 0,1 0-1,1-2 1,-2 3-46,0 0 1,0 0-1,0 0 1,0 0-1,0 1 0,0-1 1,0 0-1,1 1 1,-1-1-1,0 0 0,0 1 1,0-1-1,-1 1 0,1-1 1,0 1-1,0 0 1,0-1-1,0 1 0,0 0 1,-1 0-1,1 0 1,0-1-1,-1 1 0,1 0 1,-1 0-1,1 0 0,-1 0 1,1 0-1,-1 0 1,1 2-1,5 8 4,2 3 6,0 0 1,0 0 0,2-1-1,10 13 1,-16-22-88,-1-1-1,1 0 1,0 1 0,0-1 0,1-1-1,-1 1 1,0-1 0,1 1 0,0-1-1,-1 0 1,1-1 0,0 1-1,0-1 1,0 0 0,0 0 0,0-1-1,7 1 1,-6-1-40,0 0 0,0 0 0,-1 0 0,1-1 0,0 0 0,0 0 0,0-1 0,0 1 0,-1-1 0,1 0 0,-1-1 0,1 1-1,-1-1 1,0 0 0,0-1 0,0 1 0,-1-1 0,1 0 0,-1 0 0,0 0 0,5-6 0,75-106 184,-44 59 974,-40 55-957,1 1 0,0 0 0,-1 0 0,1 0 0,0 0 0,0 0 0,0 0 0,0 0 1,0 1-1,0-1 0,0 0 0,0 0 0,0 1 0,2-1 0,-3 1-59,0 0-1,1 0 1,-1 0 0,0 0-1,1 0 1,-1 0 0,0 0-1,1 0 1,-1 0 0,0 1-1,1-1 1,-1 0-1,0 0 1,1 0 0,-1 1-1,0-1 1,0 0 0,1 0-1,-1 1 1,0-1 0,0 0-1,0 0 1,1 1 0,-1-1-1,0 0 1,0 1-1,0-1 1,0 0 0,0 1-1,0-1 1,0 1 0,3 39 941,-3-35-903,-1 210 1374,0 6-4445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58.2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91 237 5202,'0'0'6075,"0"1"-6052,0-1 0,0 0 1,0 1-1,0-1 0,0 1 0,0-1 0,0 0 0,0 1 0,0-1 0,0 1 1,0-1-1,0 0 0,1 1 0,-1-1 0,0 0 0,0 1 0,0-1 0,1 1 0,-1-1 1,0 0-1,0 0 0,1 1 0,-1-1 0,0 0 0,1 1 0,-1-1 0,0 0 1,1 0-1,0 1 0,1-1 0,0 1 1,0-1-1,0 0 1,0 1-1,0-1 0,0 0 1,1 0-1,-1 0 1,0-1-1,0 1 1,0 0-1,0-1 0,0 0 1,0 1-1,0-1 1,0 0-1,0 0 1,0 0-1,0 0 1,0 0-1,-1-1 0,3 0 1,40-35-215,-42 34 158,4-2-74,-1-1 0,0 0 1,0 0-1,0 0 1,-1-1-1,0 1 1,-1-1-1,1 0 0,-1 0 1,0 0-1,-1-1 1,0 1-1,0-1 0,-1 1 1,0-1-1,0 0 1,0 1-1,-1-1 0,-1 0 1,-1-15-1,1 21 164,0 0-1,0 0 1,0 0-1,0 0 0,-1 0 1,1 1-1,0-1 1,-1 0-1,0 1 1,1-1-1,-1 1 1,0-1-1,0 1 1,1 0-1,-1-1 0,0 1 1,0 0-1,0 1 1,-1-1-1,1 0 1,0 0-1,0 1 1,0-1-1,-1 1 0,1 0 1,0 0-1,-4 0 1,-8-1 242,0 0 0,-29 4 1,38-2-247,0 0 0,0 0 0,0 0 0,0 1 0,0 0 0,1 0 0,-1 0 0,0 1 0,1-1 0,0 1 0,-1 0 0,1 1 0,0-1 0,1 1 0,-1-1 1,1 1-1,-1 0 0,1 1 0,0-1 0,1 0 0,-4 7 0,1-1 15,1 1 0,0 0 1,1 0-1,0 0 1,0 0-1,1 1 0,0-1 1,1 20-1,1-27-72,0 1 1,0-1 0,1 0-1,0 0 1,-1 0-1,1 0 1,1 0 0,-1 0-1,1 0 1,-1 0-1,1 0 1,0 0 0,1-1-1,-1 1 1,1-1-1,3 5 1,-1-4-68,0 0 0,0 0 0,1 0 0,-1 0-1,1-1 1,0 0 0,0 0 0,1 0 0,8 2 0,10 0-1056,-1 0 1,1-2 0,0 0 0,37-2 0,5-1-3517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58.6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226 11 5699,'0'0'8105,"-23"-3"-7641,2-1-338,0 2 0,-33 0 1,50 3-100,0-1-1,1 1 1,-1 0 0,0 1 0,0-1 0,1 1 0,-1 0 0,0-1 0,1 1-1,0 1 1,-1-1 0,1 1 0,0-1 0,0 1 0,1 0 0,-1 0-1,0 0 1,-1 4 0,-2 2 37,0 0 0,1 0 0,1 1 0,-6 16-1,7-14-54,0 0-1,1 0 0,0 0 1,1 0-1,1 21 0,0-24-20,1-7-32,-1 0-1,0-1 1,1 1 0,-1 0 0,1 0-1,-1-1 1,1 1 0,0 0 0,0-1-1,0 1 1,0-1 0,0 1 0,0-1-1,0 0 1,0 1 0,0-1 0,1 0 0,-1 0-1,1 0 1,-1 1 0,1-2 0,-1 1-1,1 0 1,-1 0 0,1 0 0,0-1-1,0 1 1,-1-1 0,1 1 0,0-1-1,0 0 1,-1 0 0,1 0 0,2 0 0,9 1-488,-1-1 1,1 0-1,19-3 1,-27 2 472,0 0-1,1-1 1,-1 0 0,0 0-1,0 0 1,0 0-1,0-1 1,-1 1 0,1-1-1,-1-1 1,1 1 0,-1-1-1,0 1 1,-1-1-1,1 0 1,-1-1 0,1 1-1,-1 0 1,0-1-1,4-9 1,-2 4 603,-1-1 1,0 0-1,0-1 1,-1 1-1,-1 0 0,1-1 1,-2 0-1,1-15 0,-3 57-621,0-13 89,1 0 0,0-1-1,1 1 1,1-1 0,6 25 0,-7-38-239,0 1 0,0-1 0,1 1 0,-1-1 0,1 0 0,0 1 0,0-1 0,0 0 0,1 0 1,-1-1-1,1 1 0,0 0 0,-1-1 0,1 1 0,0-1 0,0 0 0,1 0 0,-1 0 1,0-1-1,1 1 0,-1-1 0,1 1 0,-1-1 0,1 0 0,0-1 0,-1 1 0,1-1 1,0 1-1,-1-1 0,5-1 0,0 2-563,-5-1 338,1 0 0,-1 0 0,1 0-1,0 0 1,-1-1 0,1 1 0,-1-1 0,1 0-1,-1 0 1,0 0 0,7-3 0,15-21-1784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59.0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0 148 1985,'0'0'7750,"0"-22"-6029,3-76 1889,-3 401-5024,1-314 1224,0 1 0,1-1 0,0 1 0,1 0 0,0 0 1,1 0-1,6-13 0,40-69 289,-46 86-131,4-9 54,2 1 0,0 0 0,0 0 0,23-21 0,-28 30 15,0 1-1,0 0 0,1 0 0,0 0 0,-1 0 0,1 1 0,0 0 0,1 0 1,-1 1-1,0 0 0,1 0 0,-1 0 0,1 1 0,0 0 0,7 0 1,-13 1-8,1 1 0,-1-1 0,1 1 0,0-1 0,-1 1 0,1 0 0,-1 0 0,1 0 0,-1 0 0,1 0 0,-1 0 0,0 0 0,0 0 0,1 0 0,-1 1 1,0-1-1,0 0 0,0 1 0,0-1 0,-1 1 0,1-1 0,0 1 0,-1-1 0,1 1 0,-1 0 0,1-1 0,-1 1 0,0 0 0,1 0 0,-1 3 0,2 10 187,-1 0 0,-1 23-1,0-25-92,0 195-70,0-203-325,-1-4 141,1 0 1,0-1-1,0 1 0,0 0 0,0 0 0,0-1 1,0 1-1,0 0 0,0 0 0,0 0 0,0-1 0,0 1 1,0 0-1,0 0 0,1 0 0,-1-1 0,0 1 1,1 0-1,-1-1 0,1 1 0,-1 0 0,0-1 1,1 1-1,-1 0 0,1-1 0,0 1 0,-1-1 0,1 1 1,0-1-1,-1 1 0,1-1 0,0 0 0,-1 1 1,2-1-1,20 2-7214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05.3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668 14 1681,'0'0'6107,"-15"-1"-5787,-119-8 2134,112 7-1955,-1 0-1,-37 3 1,51 0-495,0 0 1,0 1 0,1 0-1,-1 1 1,1 0 0,-1 0-1,1 1 1,0 0 0,-13 9-1,-6 7 40,2 1 0,0 2 0,1 0 0,2 1 0,0 2 0,2 0 0,1 1 0,1 1 0,1 0 0,1 2 0,2 0 0,1 0 0,2 1 0,1 1 1,1 0-1,1 0 0,2 1 0,2 0 0,-1 58 0,4-79-21,2 0 1,-1-1-1,1 1 1,1 0 0,5 18-1,-6-26-14,2 1 0,-1 0 0,1 0-1,-1-1 1,1 0 0,1 1 0,-1-1 0,0 0 0,1-1-1,0 1 1,0 0 0,0-1 0,0 0 0,1 0 0,4 2-1,10 5 27,-1-2-1,1 0 1,1-2 0,-1 0-1,1-1 1,0 0-1,37 2 1,7-4 19,74-5 0,-124 0-62,-1 0 1,1-1 0,-1 0 0,1-1 0,-1 0 0,0-1 0,-1-1 0,21-12-1,92-68-172,-117 80 184,7-5 3,-2-2-1,0 1 0,0-2 1,20-28-1,35-66 5,-42 65-35,-22 34 27,1-1 0,-1 0 0,0 0 0,-1 0 0,0 0 0,-1 0 0,0-1 0,1-12 0,-2-90 64,-2 68 61,1 36-53,-2 0 1,1 0-1,-1 0 1,-1 1-1,0-1 1,0 1-1,-7-13 1,-3-11 381,10 28-343,0-1-1,0 1 0,0 0 1,0 0-1,-1 0 0,0 1 1,0-1-1,0 1 1,0 0-1,0 0 0,-7-4 1,-17-13-29,23 17-38,1-1-1,-1 1 1,0 0-1,0 1 0,0-1 1,0 1-1,0 0 0,0 0 1,0 1-1,-1-1 1,1 1-1,-8 0 0,-8-1-220,-42 3 1,20 1-1035,-8-2-4387,23 2-2304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07.1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8452,'0'0'2673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06.7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 28 9380,'0'0'4546,"-5"-28"-4498,-1 59 160,0 12 33,-2 2-177,0-2-64,5-2 0,0-8-305,3-13-1471,0-10-994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2:34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 11269,'0'0'803,"16"22"-672,52 74-46,-60-84-76,0 0-1,-1 1 1,0 0-1,-1 0 1,-1 1 0,0-1-1,0 1 1,-2 0-1,0 1 1,0-1-1,-1 0 1,-1 1-1,-1-1 1,-1 20-1,0-22 0,0 0-1,-1 0 1,0 0-1,-1-1 1,-1 1-1,0-1 1,0 0-1,-1 0 0,-1 0 1,1-1-1,-2 0 1,1 0-1,-2 0 1,1-1-1,-1 0 1,-17 14-1,-11 8 99,-3-1 0,-72 43 0,103-68-86,-3 1 259,6-3-1119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07.4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268 1 3169,'0'0'5595,"-26"6"-5550,-82 21-34,105-26-15,0-1 0,1 1 0,-1 0 0,0 0-1,0 0 1,1 0 0,-1 1 0,1-1 0,-1 1 0,1 0 0,0-1 0,0 1-1,0 0 1,0 0 0,0 0 0,0 1 0,0-1 0,1 0 0,-1 1 0,1-1-1,-1 1 1,1-1 0,0 1 0,0 0 0,0 0 0,1-1 0,-1 1 0,1 0-1,-1 0 1,1 0 0,0 0 0,1 5 0,-1-7 5,0 0 0,0-1 0,1 1 0,-1 0 0,0 0 0,1 0 0,-1 0 0,1 0 0,-1-1 0,1 1 0,-1 0 0,1-1 0,0 1 0,-1 0 0,1-1 0,0 1 1,0 0-1,-1-1 0,1 1 0,0-1 0,0 0 0,0 1 0,0-1 0,0 0 0,0 1 0,-1-1 0,1 0 0,2 0 0,35 5 102,-23-3-76,67 14 23,-74-14-46,1 1 0,-1 0-1,0 0 1,0 1 0,0 0 0,-1 0-1,10 7 1,-16-10-10,1 0 0,-1 1 0,0-1 0,1 0 0,-1 0 0,0 1 0,0-1 1,0 1-1,0-1 0,0 1 0,0-1 0,-1 1 0,1-1 0,0 1 0,-1 0 0,1-1 0,-1 1 0,0 0 0,1 0 0,-1-1 0,0 1 0,0 0 0,0 0 0,0-1 1,-1 1-1,1 0 0,0 0 0,-1-1 0,1 1 0,-2 2 0,1-1 10,-1 0 1,0 0 0,0 0-1,-1 0 1,1 0-1,0-1 1,-1 1 0,0-1-1,1 0 1,-1 1-1,0-1 1,0 0-1,-5 2 1,-22 10 36,-1-1 1,-1-1-1,-55 13 0,70-22-917,-1 0-1,-28 0 0,25-3-2997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07.8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344 7 12982,'0'0'928,"-30"-2"-840,-100-3-80,120 5-3,1 1 0,-1 0 0,0 0 0,0 1 0,1 0-1,-1 1 1,1 0 0,0 0 0,0 1 0,0 0 0,0 1-1,0 0 1,1 0 0,0 1 0,-12 11 0,17-15-12,1 0 1,0 1 0,0-1-1,0 1 1,0-1 0,0 1 0,0 0-1,1-1 1,0 1 0,-1 0-1,1 0 1,0 0 0,-1 3-1,2-4 3,0-1 0,0 1 0,0-1 0,0 1 0,0-1 0,0 0-1,0 1 1,0-1 0,0 1 0,1-1 0,-1 0 0,1 1 0,-1-1 0,1 1 0,-1-1-1,1 0 1,0 0 0,0 1 0,0-1 0,0 0 0,-1 0 0,1 0 0,1 0-1,-1 0 1,0 0 0,0 0 0,0-1 0,0 1 0,1 0 0,1 0 0,16 6 26,1-2 0,-1 0-1,1-1 1,0-1 0,36 1 0,-4 0 15,-34-2-29,0 0 0,0 1 0,0 1 0,-1 0 0,28 11 0,-44-14-12,1-1 1,-1 1 0,0-1-1,1 1 1,-1-1 0,0 1-1,1 0 1,-1 0-1,0 0 1,0-1 0,1 1-1,-1 0 1,0 1 0,0-1-1,0 0 1,0 0 0,0 0-1,-1 1 1,1-1-1,0 0 1,-1 1 0,1-1-1,-1 0 1,1 1 0,-1-1-1,1 1 1,-1-1-1,0 1 1,0-1 0,0 1-1,0-1 1,0 1 0,0-1-1,0 1 1,-1-1 0,1 1-1,0-1 1,-1 1-1,0 2 1,-2-1 12,1 1 1,-1 0-1,0-1 0,0 0 1,0 0-1,0 1 0,0-2 1,-1 1-1,1 0 0,-1-1 1,0 0-1,-5 3 0,-34 12-36,0-2-1,-1-2 0,0-2 0,-80 9 1,134-23-3786,33-16-1424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08.5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93 9828,'0'0'2017,"4"6"-2158,-3-3 144,0-1-1,1 0 1,-1 0 0,1 0-1,0 0 1,0 0 0,0 0 0,0-1-1,0 1 1,0-1 0,0 1-1,0-1 1,1 0 0,-1 0-1,3 2 1,3-2 17,0 1-1,-1-1 1,1 0-1,0 0 1,9-1-1,-6 0-30,1 0-1,0-1 1,0 0 0,-1-1-1,18-5 1,-26 6 20,0 0 0,-1 0 1,1 0-1,-1 0 0,1 0 0,-1-1 1,0 1-1,1-1 0,-1 0 0,0 0 1,0 0-1,0 0 0,0 0 0,0 0 1,-1 0-1,1-1 0,-1 1 0,1 0 1,-1-1-1,0 0 0,0 1 0,0-1 1,0 0-1,-1 1 0,1-1 0,-1 0 1,1 0-1,-1-5 0,-1 6 33,1 0 0,0 1 0,-1-1-1,1 0 1,-1 0 0,0 1 0,0-1 0,0 0-1,0 1 1,0-1 0,0 1 0,0-1 0,0 1-1,0 0 1,-1-1 0,1 1 0,-1 0 0,1 0 0,-1 0-1,1 0 1,-1 0 0,1 0 0,-1 1 0,0-1-1,0 0 1,1 1 0,-1-1 0,0 1 0,0 0-1,0 0 1,0-1 0,1 1 0,-4 1 0,-1-2-19,-1 1 0,1 0 0,-1 0 1,1 1-1,-1 0 0,1 0 0,0 1 1,-1-1-1,-10 6 0,11-3-14,0 0 1,0 0-1,1 0 0,-1 1 0,1 0 0,0 0 0,0 0 1,1 1-1,0 0 0,0 0 0,0 0 0,1 0 1,-1 0-1,1 1 0,-2 8 0,2-5-7,0 0 0,0 0 0,1-1 0,1 1 0,0 0 0,0 1 0,1-1 0,0 0-1,1 0 1,3 15 0,-3-22-3,0 0-1,0 0 0,1 0 1,-1 0-1,1-1 1,0 1-1,-1 0 0,1-1 1,0 0-1,1 1 0,-1-1 1,0 0-1,1 0 0,-1 0 1,1-1-1,0 1 1,-1-1-1,1 1 0,0-1 1,0 0-1,0 0 0,0 0 1,0 0-1,0-1 0,6 1 1,8 1 4,0 0 0,1-2 0,22-2 0,-33 2-10,2-2 10,0 1 0,0-2 0,0 1-1,0-1 1,0-1 0,0 0 0,-1 0 0,0-1 0,0 0 0,0 0 0,0 0-1,-1-1 1,0-1 0,8-8 0,13-15 111,45-65 1,-59 77-48,-3 3 95,-7 7-16,0 1 0,1 0 0,1 0 0,-1 1 0,1-1 0,0 1 0,0 1 0,1-1 0,0 1 1,10-6-1,-17 10-144,0 1 0,1 0 0,-1 0 0,0 0 0,1 0 0,-1 0 0,0 0 0,1 0 0,-1 0 0,0 0 1,1 0-1,-1 0 0,0 0 0,1 0 0,-1 1 0,0-1 0,1 0 0,-1 0 0,0 0 0,1 0 0,-1 0 0,0 1 1,0-1-1,1 0 0,-1 0 0,0 1 0,0-1 0,1 0 0,-1 0 0,0 1 0,0-1 0,0 0 0,1 1 0,3 16-24,-3 25-51,-1-34 106,0 14 12,-1 6-24,1 0 0,1 0 0,2-1-1,11 49 1,-14-74-51,0-1-1,1 0 1,-1 1 0,1-1-1,-1 0 1,1 0 0,-1 1-1,1-1 1,-1 0 0,1 0 0,0 0-1,0 0 1,0 0 0,-1 0-1,1 0 1,0 0 0,0 0-1,1 0 1,-1-1 0,0 1-1,0 0 1,0-1 0,0 1-1,1-1 1,-1 1 0,0-1-1,0 1 1,1-1 0,-1 0-1,0 0 1,1 0 0,-1 0 0,3 0-1,-2 0-3,1-1 0,-1 0-1,0 0 1,1 0 0,-1 0-1,0 0 1,0-1 0,1 1-1,-1 0 1,0-1 0,-1 0 0,1 0-1,0 1 1,0-1 0,-1 0-1,2-3 1,25-41-10,31-73 0,-48 94 71,-4 15 158,-3 16-300,-3 22-150,-1-24 348,-1 8-66,2 1 1,0-1 0,0 0-1,1 1 1,0-1 0,1 0-1,1 0 1,7 16 0,-9-24-26,1 1-1,-1-1 1,1 1 0,0-1 0,1 0 0,-1-1-1,1 1 1,-1 0 0,1-1 0,0 0 0,0 0 0,1 0-1,-1 0 1,1-1 0,-1 0 0,1 0 0,0 0-1,0 0 1,0-1 0,0 0 0,0 0 0,0 0-1,6 0 1,-4-1 3,0 1 0,1-1-1,-1 0 1,0-1 0,0 1-1,0-1 1,0-1 0,0 0-1,0 0 1,-1 0 0,1 0-1,0-1 1,-1 0 0,0-1-1,0 0 1,0 1 0,0-2-1,0 1 1,-1-1-1,0 0 1,0 0 0,0 0-1,-1-1 1,0 0 0,0 1-1,7-14 1,-5 6 45,-1 1 1,0-2-1,-1 1 0,0 0 1,-1-1-1,-1 0 0,0 0 0,0 1 1,-2-1-1,-1-24 0,1 33 5,0 5-42,0-1-1,0 0 0,0 1 0,0-1 0,0 1 1,-1-1-1,1 0 0,0 1 0,0-1 0,0 1 0,-1-1 1,1 0-1,0 1 0,-1-1 0,1 1 0,0-1 1,-1 1-1,1 0 0,-1-1 0,1 1 0,-1-1 1,1 1-1,-1 0 0,1-1 0,-1 1 0,1 0 1,-1-1-1,1 1 0,-1 0 0,0 0 0,1 0 0,-1 0 1,0-1-1,1 1 0,-1 0 0,1 0 0,-1 0 1,0 0-1,1 0 0,-1 1 0,1-1 0,-1 0 1,0 0-1,1 0 0,-1 0 0,1 1 0,-1-1 1,0 0-1,1 1 0,-1-1 0,1 0 0,-1 1 1,1-1-1,-1 1 0,1 0 0,-3 4-13,1 0 0,0 1 0,0-1 0,1 1-1,-1-1 1,1 1 0,1 0 0,-1 0 0,1 0 0,0-1 0,0 1-1,1 0 1,0 0 0,0-1 0,0 1 0,0 0 0,1-1 0,0 1 0,0-1-1,1 0 1,-1 1 0,6 6 0,1-5 9,0 0 0,0 0-1,1-1 1,0 0 0,1 0 0,-1-1 0,1-1 0,0 1-1,0-2 1,14 3 0,31 13 45,-48-14-37,-11-1 49,-18 0 86,-210 11-583,271-26-7066,8-11 2082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08.9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3 439 4514,'0'0'8420,"-3"124"-8372,3-78-16,0-9-32,3-6-480,14-11-1665,-3-15-2946</inkml:trace>
  <inkml:trace contextRef="#ctx0" brushRef="#br0" timeOffset="1">90 1 10261,'0'0'0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09.2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79 1 5955,'0'0'6259,"-5"132"-5731,5-64-336,0 8-96,-6 3-32,-11 2-64,0-3-16,3-7-720,0-18-2226,8-17-911,6-21-818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09.6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1 282 9300,'0'0'1353,"23"7"-1238,-1 1-94,-6-2-14,0 0 0,1-1 0,0-1-1,0-1 1,1 0 0,33 0 0,-25-2 141,0-1 0,0-2 1,-1 0-1,1-2 0,0 0 1,39-14-1,-45 13 1811,-19 6-1898,-1 0 0,1 0-1,-1-1 1,1 1 0,-1 0 0,1 0 0,-1 0-1,0 0 1,1 0 0,-1 0 0,0 0-1,0 0 1,0 0 0,0 0 0,0 0-1,0 0 1,0 0 0,0 0 0,0 1 0,0 187 333,0-107-4270</inkml:trace>
  <inkml:trace contextRef="#ctx0" brushRef="#br0" timeOffset="1">507 1 800,'0'0'5539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09.9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13 4178,'0'0'8001,"7"15"-7929,19 53-39,37 83-21,-63-150 6,0 0 0,1 0 0,-1 0 0,1 0 0,-1 0 0,1 0 0,0 0 0,-1 0 0,1 0 1,0 0-1,0 0 0,0 0 0,-1 0 0,1 0 0,0-1 0,0 1 0,0 0 0,0-1 0,1 1 0,-1-1 0,0 1 0,0-1 0,0 1 0,0-1 0,0 0 0,1 0 0,-1 1 0,0-1 0,2 0 0,-1-1 82,0 0 1,-1 1-1,1-1 1,-1 0-1,1 0 1,-1 0-1,0 0 1,1 0-1,-1 0 1,0-1-1,1 1 1,-1 0-1,0-1 1,0 1-1,0-1 1,0 1-1,-1-1 1,1 1-1,0-3 1,21-46 229,-16 31-566,1 1 1,1 0-1,1 1 1,0 0-1,1 0 0,1 1 1,1 0-1,18-19 1,-10 21-3420,-3 9-3090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10.2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1 232 9508,'0'0'2711,"17"-1"-2471,-2 2-212,-8 0-23,-1-1 0,0 0 0,1 0 0,-1 0 0,0-1-1,1 0 1,-1 0 0,0-1 0,0 1 0,0-1 0,0-1 0,0 1 0,0-1 0,0 0 0,6-5 0,-4 2 4,0 0 0,0 0 0,-1-1 0,0 0-1,-1 0 1,1-1 0,-1 1 0,-1-1 0,0-1 0,0 1 0,0-1 0,-1 0 0,0 0 0,-1 0 0,0 0 0,-1-1 0,0 1 0,0-1 0,0-12 0,-1 21 26,-1-1 1,0 1-1,0 0 1,0 0-1,0-1 1,0 1-1,0 0 1,-1 0-1,1 0 1,0-1-1,-1 1 1,1 0-1,0 0 1,-1 0-1,0 0 1,1-1-1,-1 1 1,0 0-1,1 0 1,-1 0 0,0 1-1,0-1 1,-2-2-1,1 3 15,0-1 0,0 1 0,-1-1 0,1 1 0,0 0 0,-1 0 0,1 0 0,0 0 0,-1 1 0,1-1 0,0 1 0,-1-1 0,-1 2 0,-2 0-31,1 0 0,-1 1 1,1-1-1,0 1 0,-1 1 0,1-1 0,1 1 0,-1 0 0,1 0 0,-1 0 1,1 0-1,0 1 0,1 0 0,-1 0 0,1 0 0,0 0 0,0 0 0,0 1 1,-1 6-1,-2 2 15,2 0 1,0 1-1,0-1 1,1 1-1,1 0 1,0 25 0,2-36-31,0 0 1,0 0 0,0-1 0,1 1 0,-1 0-1,1-1 1,0 1 0,0-1 0,0 1 0,1-1 0,-1 1-1,1-1 1,0 0 0,0 0 0,0 1 0,4 3-1,-2-4-20,-1 0-1,1 0 1,0-1-1,0 1 1,1-1-1,-1 0 0,0 0 1,1-1-1,-1 1 1,1-1-1,0 0 1,8 1-1,73 2-2423,-74-4 1687,43 0-4567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10.6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226 0 10773,'0'0'4194,"11"162"-3730,-11-73-128,0 7-208,0 3-96,-20-3 0,-2-10-32,2-10-304,6-15-1681,3-18-1808,8-20-2770</inkml:trace>
  <inkml:trace contextRef="#ctx0" brushRef="#br0" timeOffset="1">0 410 10501,'0'0'1344,"169"23"-3232,-96-18-1794,1-5-432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11.0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106 1 848,'0'0'11512,"-4"1"-10895,0 1-525,-1 0 0,1 0 0,-1 1 0,1-1 1,0 1-1,0 0 0,0 0 0,0 1 1,1-1-1,-1 1 0,1 0 0,0 0 0,0 0 1,1 0-1,-4 6 0,0 1-13,1-1 0,-1 2 0,2-1 1,0 0-1,-5 20 0,7-22-64,1-1 1,0 1-1,0-1 1,1 1 0,-1-1-1,2 1 1,1 10-1,-1-17-12,-1 1 0,1-1 0,0 1 1,0-1-1,0 1 0,1-1 0,-1 0 0,1 0 0,-1 0 0,1 1 0,0-2 0,-1 1 0,1 0 1,0 0-1,0 0 0,0-1 0,1 1 0,-1-1 0,0 0 0,1 0 0,-1 0 0,0 0 1,1 0-1,-1 0 0,1-1 0,5 2 0,4 0 18,0 0 1,0-1-1,0 0 1,0-1-1,1 0 1,-1 0-1,0-2 1,0 0-1,0 0 0,0-1 1,0 0-1,-1-1 1,1 0-1,-1-1 1,0-1-1,0 1 1,-1-2-1,0 1 0,0-2 1,0 1-1,-1-1 1,0-1-1,-1 1 1,9-12-1,-14 15-20,0 0 0,-1 0 0,1 0 0,-1 0 1,0-1-1,0 0 0,-1 1 0,0-1 0,0 0 0,0 1 0,0-1 0,-1 0 0,0 0 0,-1-7 0,0 10-15,1 0-1,-1 1 0,0-1 1,0 1-1,0-1 0,0 1 1,0-1-1,-1 1 1,1 0-1,-1-1 0,1 1 1,-1 0-1,0 0 0,0 0 1,0 0-1,0 1 1,0-1-1,-1 0 0,1 1 1,0 0-1,-1-1 0,1 1 1,-1 0-1,1 0 1,-1 0-1,-3 0 0,-9-3-254,1 1-1,-1 0 1,-23-1 0,-67 3-5126,59 1-1264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2:37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60 155 5715,'0'0'5442,"-13"0"-5068,-29 1-333,38 0-15,6 0 35,33 0 216,494-1 94,-521 0-464,4 0-473,0 0 1,0-1-1,0-1 0,0 0 1,0 0-1,-1-1 0,19-7 1,-29 10 440,-1 0 1,1-1-1,0 1 1,-1 0-1,1-1 1,0 1-1,-1-1 1,1 1-1,0-1 1,-1 1-1,1-1 1,-1 1-1,1-1 0,-1 1 1,1-1-1,-1 0 1,1 1-1,-1-1 1,0 0-1,1 0 1,-1 1-1,0-1 1,0 0-1,1 0 1,-1 1-1,0-1 1,0 0-1,0 0 1,0 0-1,0 1 0,0-1 1,0 0-1,0 0 1,-1 1-1,1-1 1,0 0-1,0 0 1,-1 1-1,0-2 1,0 0 31,0-1-1,-1 1 1,0 1 0,1-1 0,-1 0 0,0 0 0,0 1 0,0-1-1,0 1 1,0-1 0,-3 0 0,-85-34 1973,61 25 467,0 0 0,-36-21 0,64 31-1818,6 1-508,15 2 7,0 2 1,0-1-1,0 2 0,0 1 0,-1 0 1,31 16-1,23 6 9,-31-16-28,-28-8-7,0 0 1,0 0-1,24 13 1,-37-17-5,0 1 1,-1-1 0,1 1 0,0 0 0,-1-1 0,1 1 0,0 0-1,-1 0 1,1-1 0,-1 1 0,1 0 0,-1 0 0,0 0 0,1-1-1,-1 1 1,0 0 0,1 0 0,-1 0 0,0 0 0,0 0 0,0 0-1,0 0 1,0 0 0,0 0 0,0 0 0,0 0 0,0 0 0,0-1-1,-1 1 1,1 0 0,0 0 0,-1 2 0,-1 0 10,1 0 1,-1 0-1,0 0 1,0 0-1,0-1 1,0 1 0,0 0-1,-3 2 1,-23 17 154,0-2 0,-2-1 0,-50 25 0,49-28 6,0 2 0,1 0 0,-45 37 0,94-55-4516,25-11-2086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11.7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208 72 3217,'0'0'7375,"-17"7"-7085,1-1-127,9-4-75,-1 0 0,1 1 1,-1 0-1,1 1 0,0 0 0,0 0 1,0 0-1,1 1 0,-1 0 0,1 0 1,0 1-1,-7 9 0,1 0 109,1 1-1,1 0 1,0 0 0,-9 23-1,16-32-165,0 0-1,1 0 0,0 0 1,0 0-1,0 1 1,1-1-1,0 1 0,0 0 1,1-1-1,0 1 1,1-1-1,-1 1 0,4 12 1,-3-19-30,-1 0-1,1 1 1,0-1 0,0 1-1,0-1 1,0 0 0,0 1-1,0-1 1,0 0 0,0 0-1,1 0 1,-1 0 0,0 0 0,1 0-1,-1 0 1,1-1 0,-1 1-1,1 0 1,-1-1 0,1 1-1,-1-1 1,1 0 0,2 1-1,44 0 40,-34-1-13,-2 0-38,0-1 1,0 0 0,0-1 0,-1-1-1,1 1 1,0-2 0,-1 0 0,0 0 0,0-1-1,0 0 1,-1-1 0,1 0 0,9-9-1,-12 9-28,-1 0 0,0-1-1,0 0 1,-1 0-1,0 0 1,0-1-1,-1 0 1,0 0-1,0-1 1,-1 1 0,0-1-1,0 0 1,-1 0-1,-1-1 1,1 1-1,1-19 1,-3 16-16,0-1 0,-1 0 0,0 0 0,-1 0 0,0 1 0,-5-18-1,5 27 25,0-1-1,0 0 1,-1 1-1,1-1 1,-1 1-1,0 0 1,0-1-1,0 1 1,0 0-1,-1 0 1,1 0-1,-1 1 0,0-1 1,0 0-1,0 1 1,0 0-1,0 0 1,0 0-1,-1 0 1,1 0-1,-1 1 1,1-1-1,-1 1 1,-7-1-1,6 1-196,-1 0-1,1 0 1,0 1-1,0 0 1,-1 0-1,-9 1 1,13 0 7,0-1-1,1 1 1,-1-1 0,0 1 0,0 0 0,0 0 0,0 0 0,1 0 0,-1 0 0,0 0 0,1 0-1,-1 1 1,1-1 0,0 1 0,-1-1 0,1 1 0,0-1 0,0 1 0,-2 3 0,-7 27-3965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12.1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40 8388,'0'0'4042,"4"72"-3752,-2-67-405,-1-1 0,1 0-1,0 0 1,0 0-1,0 0 1,0 0-1,1-1 1,0 1-1,0-1 1,0 1-1,0-1 1,0 0-1,0 0 1,1 0 0,0-1-1,-1 1 1,1-1-1,0 0 1,0 0-1,0 0 1,1-1-1,-1 0 1,0 1-1,1-1 1,-1-1-1,1 1 1,-1-1 0,0 1-1,1-1 1,-1-1-1,1 1 1,-1 0-1,1-1 1,-1 0-1,0 0 1,1-1-1,-1 1 1,0-1-1,0 0 1,0 0-1,0 0 1,4-3 0,6-5 2,-1-1 1,0 0 0,-1-1 0,0 0 0,18-24 0,-20 23 866,-2 0-1,0 0 1,11-23 0,-18 139 1519,-1-97-2291,0 1 1,0-1-1,0 1 1,1-1-1,0 0 1,1 1-1,-1-1 1,1 0-1,0 0 1,5 9-1,-5-12-135,0 0 0,1-1-1,-1 1 1,1-1 0,-1 1 0,1-1 0,0 0 0,0 0-1,0 0 1,0 0 0,0-1 0,0 1 0,1-1 0,-1 0-1,0 0 1,1 0 0,-1 0 0,1-1 0,-1 1 0,7-1-1,23 1-2884,1-1-1412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12.5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9 154 6659,'0'0'2935,"4"-24"-1447,14-72-444,-9 63 578,-9 55-1023,0-17-715,0 23 366,1 59 262,-18 143 1,7-169-439,-3 108 1,12-168-83,1 0 1,0 0-1,0 1 0,0-1 1,0 0-1,0 1 0,0-1 1,1 0-1,-1 1 0,0-1 1,1 0-1,-1 0 0,1 0 1,-1 1-1,1-1 0,-1 0 1,1 0-1,0 0 0,0 0 1,0 0-1,-1 0 0,2 1 1,1-1-61,-1 0 0,1-1 0,0 1 0,-1 0 0,1-1 0,0 0 0,-1 0 0,1 0 0,4 0 0,-2-1-152,1 1 0,-1-1 1,1-1-1,-1 1 0,0-1 1,0 0-1,0 0 1,0 0-1,0-1 0,0 0 1,0 0-1,-1 0 0,0-1 1,0 1-1,0-1 0,0 0 1,0 0-1,-1 0 0,1-1 1,4-9-1,17-28-4491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12.8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48 6003,'0'0'4162,"90"5"-3906,-33-5-256,-1-17-1185,-5-1-2432,-9 0-1042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13.2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18 107 5330,'0'0'8655,"0"-6"-7849,0-11-504,0 25-81,0 44 243,-9 168 429,1 0-898,8-219-37,0 0 1,0 1-1,0-1 0,0 0 0,0 0 0,0 1 0,0-1 0,0 0 1,1 0-1,-1 1 0,0-1 0,1 0 0,-1 0 0,1 0 0,-1 0 1,1 0-1,0 1 0,0-1 0,-1 0 0,1 0 0,0-1 0,0 1 1,0 0-1,2 1 0,-2-2 13,1 1 0,0-1 0,0 0 0,-1 0 0,1 0 0,0 0 0,0 0 0,-1 0-1,1-1 1,0 1 0,0 0 0,-1-1 0,1 1 0,0-1 0,-1 0 0,1 0 0,-1 0 0,1 0 0,1-1 0,7-5-12,0-1 0,-1 0 0,0 0 0,-1-1 0,0 0 0,12-16 0,39-69 21,-49 77 47,3-7 109,17-40 0,-30 64-126,0 0 1,0 0-1,0 0 0,0 0 1,0 1-1,0-1 0,0 0 1,0 0-1,0 0 0,0 0 1,0 0-1,1 0 0,-1 0 1,0 0-1,0 0 0,0 0 1,0 0-1,0 0 0,0 0 1,0 0-1,0 0 0,0 0 1,1 0-1,-1 0 0,0 0 1,0 0-1,0 0 0,0 0 1,0 0-1,0 0 0,0 0 1,0 0-1,0 0 0,0-1 1,1 1-1,-1 0 0,0 0 1,0 0-1,0 0 0,0 0 1,0 0-1,0 0 0,0 0 1,0 0-1,0 0 0,0 0 1,0 0-1,0-1 0,0 1 1,0 0-1,0 0 0,0 0 1,0 0-1,0 0 0,0 0 1,0 0-1,0 0 0,0 0 1,0-1-1,2 15 135,-2 19-107,-5 142 103,4-173-190,1 0-1,0 0 0,0 0 1,0 1-1,1-1 0,-1 0 1,1 0-1,-1 0 0,1 0 1,0 1-1,-1-1 0,1 0 1,0 0-1,0-1 0,1 1 1,-1 0-1,0 0 0,1 0 1,-1-1-1,1 1 0,2 1 1,-1-1-129,0-1 0,0 0 0,0 1 0,0-2 0,0 1 0,0 0 0,1 0 0,-1-1 0,0 0 0,0 0 0,1 0 0,-1 0 0,0 0 1,4-1-1,-4 1-275,0-1 0,-1 1 0,1-1 0,0 0 0,0 0 0,-1 0 0,1 0 0,0 0 0,2-3 0,24-24-7231</inkml:trace>
  <inkml:trace contextRef="#ctx0" brushRef="#br0" timeOffset="1">392 1 8660,'0'0'3810,"23"81"-7924,2-33-2977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13.5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0 262 1601,'0'0'9041,"11"2"-8753,-9-1-280,2 0-3,0 0 0,0 0 0,0 0 0,1-1 0,-1 1 0,0-1 0,0 0 0,0 0 0,0-1 0,1 1 0,-1-1 0,0 0 0,0 0 0,0 0 0,0 0 0,-1-1 0,1 0 0,0 0-1,0 0 1,3-2 0,3-4-38,-1 0 0,1-1 0,-2 0-1,1 0 1,-1-1 0,-1 0 0,0 0-1,7-13 1,-11 16 102,0 0-1,0 0 1,-1 0-1,1-1 1,-2 1-1,1-1 1,-1 0-1,0 1 1,-1-1-1,0 0 1,0 0-1,0 1 1,-1-1-1,-2-8 1,2 14-6,1 0 1,-1 0-1,0 0 1,0 1-1,0-1 1,0 0 0,0 0-1,-1 1 1,1-1-1,-1 0 1,1 1-1,-1-1 1,1 1-1,-1 0 1,0 0-1,0-1 1,1 1-1,-1 0 1,0 0 0,0 1-1,0-1 1,0 0-1,0 1 1,0-1-1,0 1 1,-1 0-1,1-1 1,0 1-1,0 0 1,0 1-1,0-1 1,-4 1 0,1-1-34,0 1 1,0 0 0,1 0 0,-1 0 0,0 0 0,1 1 0,-1 0 0,1 0-1,0 0 1,0 0 0,-1 1 0,2 0 0,-8 6 0,5-1-22,-1 0 0,2 1 1,-1 0-1,1 0 0,1 1 1,0-1-1,0 1 0,1 0 1,-4 17-1,4-5-13,0 0 0,1 1 0,2 32 0,0-52-8,0 1-1,1-1 1,-1 0-1,1 1 1,0-1-1,0 0 1,0 0 0,0 0-1,1 1 1,-1-1-1,1 0 1,0-1-1,0 1 1,0 0-1,0-1 1,0 1-1,0-1 1,5 4-1,-2-2-76,1-1 0,-1 1 0,1-1 0,0-1 0,0 1 0,0-1 0,0 0-1,0-1 1,10 2 0,-4-1-186,-1-1 0,0 0-1,1-1 1,-1-1 0,0 1 0,1-2-1,-1 0 1,0 0 0,0-1-1,0 0 1,14-7 0,-14 4-489,1-1 1,-1 0-1,0-1 0,-1 0 1,0 0-1,0-1 1,-1-1-1,15-18 0,-17 12-1397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14.3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31 8228,'0'0'5146,"6"-8"-4807,-3 4-315,-1 2-22,-1 0 0,0 0 1,1 0-1,-1 1 0,1-1 1,0 1-1,0-1 0,0 1 0,2-3 1,-3 4-3,-1 0 1,0 0 0,0 0-1,1 0 1,-1 0-1,0 0 1,1 0 0,-1 0-1,0 1 1,0-1 0,1 0-1,-1 0 1,0 0 0,0 0-1,1 0 1,-1 0-1,0 0 1,0 1 0,0-1-1,1 0 1,-1 0 0,0 0-1,0 0 1,0 1 0,0-1-1,1 0 1,-1 0-1,0 1 1,0-1 0,0 0-1,0 0 1,0 1 0,1-1-1,2 23 97,3 346 834,-6-368-904,3-12 304,-1-2-307,5-33 54,3 1 1,22-70-1,-23 93-91,0 1 0,20-33 0,-27 49 5,1 1-1,0-1 1,0 1 0,0 0-1,1 0 1,0 0 0,-1 0-1,1 1 1,0 0 0,1 0-1,-1 0 1,1 0-1,-1 0 1,1 1 0,0 0-1,0 0 1,0 0 0,6 0-1,-10 1-74,1 1 0,0 0-1,0 0 1,0 0-1,0 0 1,-1 0 0,1 1-1,0-1 1,0 1 0,0-1-1,-1 1 1,1-1-1,0 1 1,-1 0 0,1 0-1,0 0 1,-1 0 0,3 2-1,18 27-3129,-11-12 898,5 4-3480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14.7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170 46 5827,'0'0'7886,"-4"-11"-7072,3 7-765,0 2-20,0-1 0,0 1-1,1-1 1,-2 1 0,1-1-1,0 1 1,0 0-1,-1 0 1,1-1 0,-4-2-1,4 5-24,1 0-1,-1-1 0,1 1 0,-1 0 0,1 0 1,-1-1-1,1 1 0,-1 0 0,1 0 0,-1 0 0,1 0 1,-1 0-1,0 0 0,1 0 0,-1 0 0,1 0 1,-1 0-1,1 0 0,-1 1 0,1-1 0,-1 0 1,1 0-1,-1 1 0,-19 16 25,1 7-23,0 0 1,-21 41-1,34-55-16,0 1 1,2 0 0,-1 1-1,1-1 1,1 1 0,0 0-1,1-1 1,0 1 0,0 15-1,2-25 7,0-1 1,1 0-1,-1 0 0,0 0 0,1 0 0,-1 1 0,0-1 1,1 0-1,0 0 0,-1 0 0,1 0 0,0 0 0,-1 0 1,1 0-1,0 0 0,0-1 0,0 1 0,0 0 0,0 0 1,0-1-1,0 1 0,0 0 0,0-1 0,0 1 0,0-1 1,0 0-1,0 1 0,0-1 0,1 0 0,-1 0 0,0 1 1,2-1-1,50 0-142,-35-1 125,174-6-46,-191 25-109,-2-15 185,0 0 0,0 0 0,0 0 0,0-1 0,-1 1 0,0 0 0,1-1 0,-1 1 0,0-1 0,0 1 0,0-1 0,0 0 0,-1 0 0,1 0 0,-1 0 0,1 0 0,-1-1 0,0 1 0,-5 1 0,-7 5 55,-1-2 1,-21 7-1,-45 3 659,55-12-1973,6 0-3404,50-12-3661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15.0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 1 12838,'0'0'1425,"-17"48"-13479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15.8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38 198 1249,'0'0'8916,"-6"3"-7700,5-2-1170,0 0-1,0 0 0,0-1 0,-1 1 1,1 0-1,0-1 0,-1 1 1,1-1-1,0 0 0,-1 1 0,1-1 1,-1 0-1,1 0 0,0 0 1,-1 0-1,1 0 0,-2 0 0,-3-11 203,9-14-150,0 16-75,0 1 0,1 0 0,0 0 0,0 0 0,1 0 1,0 1-1,0 0 0,0 0 0,1 0 0,12-10 0,-8 8 16,0 1-1,0 0 0,1 0 1,0 1-1,1 1 0,21-9 1,-25 12-41,0 0 1,0 0 0,0 1 0,1 0 0,-1 0 0,1 1-1,-1 1 1,1-1 0,0 1 0,-1 1 0,1-1 0,-1 1-1,1 1 1,-1 0 0,1 0 0,-1 1 0,0 0 0,0 0-1,0 1 1,-1 0 0,1 0 0,-1 1 0,0-1-1,7 7 1,19 23 10,-18-18 7,32 26 1,-41-38-15,-1 0 0,1 0 0,0-1-1,0 0 1,0 0 0,1 0 0,-1-1-1,1 0 1,-1 0 0,10 1 0,1-1-110,0-1 0,0-1 0,0 0 1,31-5-1,-39 3-522,0 0 1,-1-1 0,0 0 0,0 0 0,0 0-1,13-9 1,6-7-4707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2:38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64 3073,'0'0'7871,"0"-8"-7343,0-25-259,0 32-261,0 0 0,1 0 0,-1 0 0,0 0 0,0 0 0,1 0 0,-1 0 0,0 1 0,1-1 0,-1 0 0,1 0 0,-1 0 0,1 0 0,0 1 0,-1-1 0,1 0 0,0 1 0,0-1 0,-1 0 0,1 1 0,0-1 0,0 1 0,0-1 0,0 1 0,0 0 0,-1-1 0,1 1 0,0 0 0,0-1 0,0 1 0,0 0 0,1 0 0,36-1-6,-30 1 34,-2 0-34,0 0 1,0 0 0,0 1-1,0 0 1,-1 0-1,1 0 1,0 0 0,0 1-1,6 3 1,-9-3-3,0 0 0,0 0-1,-1 0 1,1 0 0,-1 1 0,1-1 0,-1 1 0,0-1 0,0 1 0,0 0 0,-1 0-1,1 0 1,0 0 0,-1 0 0,0 0 0,0 1 0,1 5 0,0-3-33,-1 0 1,0 0-1,0-1 0,0 1 1,-1 0-1,0 0 1,0 0-1,-1 0 0,0 0 1,0 0-1,0 0 0,-1 0 1,0-1-1,0 1 1,0-1-1,0 1 0,-1-1 1,0 0-1,0 0 0,-1 0 1,-5 7-1,-2-1-145,-1-1 0,1 0 0,-2-1 0,1 0 0,-1-1 0,-1-1 0,-16 8 0,-1-2 122,14-5 912,45-6-264,27-1-370,-1 2-1,55 10 0,-81-10-518,1 0 0,32-3 0,-35 0-1183,4-4-2015,-4-12-1532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16.2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 0 7700,'0'0'2539,"20"5"-2576,5-1 33,-13-3 4,0 1-1,0 1 1,0 0-1,0 1 1,0 0-1,-1 1 1,18 9-1,-4-1-11,-18-11-11,0 1 1,-1 1-1,1-1 1,-1 1-1,1 0 1,-1 1-1,6 5 1,-11-9 60,-1-1 1,0 0-1,0 0 1,0 1-1,0-1 1,1 1-1,-1-1 1,0 0-1,0 1 1,0-1-1,0 0 1,0 1-1,0-1 0,0 1 1,0-1-1,0 0 1,0 1-1,0-1 1,0 1-1,0-1 1,0 0-1,0 1 1,0-1-1,0 0 1,-1 1-1,1-1 1,0 0-1,0 1 1,0-1-1,-1 0 0,1 1 1,0-1-1,0 0 1,-1 1-1,1-1 1,0 0-1,-1 0 1,0 1-1,-14 8 386,11-7-342,-13 9 139,0 1 0,0 0 0,1 2 0,1 0 0,0 0 0,-13 19 0,-70 102 593,97-132-830,-4 4-79,0 1 0,1-1 0,0 1 0,-6 15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17.3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157 1 1665,'0'0'10218,"-21"15"-9869,-68 54 123,84-65-435,1 1 0,0 0 0,0 1 0,0-1 0,0 0 0,1 1 0,0 0 0,1 0 0,-1 0-1,1 0 1,0 0 0,1 1 0,-1-1 0,1 1 0,0-1 0,1 1 0,0-1 0,0 1-1,1 7 1,-1 8 58,-1-2-23,0-13-47,1 0-1,-1 1 0,2-1 0,-1 0 1,1 0-1,2 10 0,-2-15-21,-1 0-1,1 0 0,0-1 1,0 1-1,0 0 0,0-1 0,1 1 1,-1 0-1,0-1 0,1 1 1,-1-1-1,1 0 0,-1 0 0,1 1 1,0-1-1,0 0 0,-1 0 1,1-1-1,0 1 0,0 0 1,0 0-1,0-1 0,0 0 0,0 1 1,0-1-1,0 0 0,2 0 1,3 1 31,-1-1 1,0 1-1,0-2 1,0 1-1,1-1 0,-1 0 1,0 0-1,0 0 1,0-1-1,0 0 1,0 0-1,8-5 1,-7 3-18,-1-1 1,0 0-1,-1 0 1,1 0-1,-1 0 1,0-1-1,0 0 1,-1 0-1,0-1 0,4-6 1,-3 3-9,0 0 0,0-1 0,-1 1 0,-1-1 0,1 0 0,-2 0 0,0 0 0,0-1 0,-1 1 0,0 0-1,-1-1 1,0 1 0,-4-23 0,3 31-22,-1 0-1,1 0 1,0 0-1,-1 0 1,1 0-1,-1 0 1,0 0-1,0 0 1,0 1-1,0-1 1,-1 1-1,1 0 1,-1 0-1,-5-4 0,6 4-82,0 1 0,0 0 0,0 0 0,0 0 0,0 0 0,0 0 0,0 0 0,-1 0 0,1 1 0,0-1 0,0 1 0,-1 0 0,1-1 0,-1 1 0,1 0 0,0 0 0,-1 1 0,1-1 0,0 0 0,-1 1 0,-3 1 0,4 0-131,1-1 0,0 1 0,-1-1 1,1 1-1,0 0 0,0-1 0,0 1 1,0 0-1,1 0 0,-1 0 0,0 0 1,1 0-1,-1 0 0,1 0 0,0 0 1,-1 0-1,1 0 0,1 4 0,-2-2-448,0 27-4122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17.6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14 4162,'0'0'9028,"0"-14"-8460,0 30-500,-1 0-20,1-1-1,1 1 0,0-1 1,1 0-1,5 18 0,-6-30-63,0 0-1,0 1 0,1-1 1,-1 0-1,1 1 1,0-1-1,0 0 1,0 0-1,0-1 1,0 1-1,1 0 1,-1-1-1,1 1 0,0-1 1,0 0-1,0 0 1,0 0-1,0 0 1,0 0-1,0-1 1,1 0-1,-1 1 1,0-1-1,1 0 0,-1-1 1,1 1-1,-1-1 1,6 1-1,-2-1-30,-1 1-1,1-1 1,-1 0-1,1-1 0,-1 0 1,1 0-1,-1 0 1,1-1-1,-1 0 1,0 0-1,0-1 0,0 1 1,0-1-1,0-1 1,-1 1-1,1-1 1,-1 0-1,0 0 1,0 0-1,0-1 0,-1 0 1,0 0-1,1 0 1,-2 0-1,1-1 1,-1 0-1,0 1 1,4-11-1,-4 9 291,0 0 1,-1 0-1,0 0 1,0-1-1,-1 1 1,0 0-1,1-14 649,-4 69-791,1-27-336,0 1 0,2-1 1,3 28-1,-3-47 7,-1 1 0,1-1-1,0 1 1,0-1 0,0 1 0,0-1 0,0 0-1,1 1 1,-1-1 0,1 0 0,-1 0-1,1 0 1,0 0 0,0 0 0,0 0 0,0-1-1,0 1 1,0-1 0,0 1 0,1-1 0,-1 0-1,0 0 1,6 2 0,8-2-3982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18.0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1 316 1425,'0'0'4420,"2"-30"-2019,15-209 1516,-15 214-3228,-1 6 108,-1 17-164,0 8 241,-5 292 57,1-143-1854,2-3-5058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18.4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23 10837,'0'0'2673,"126"-10"-3281,-84 10-1089,-5 0-1280,-6-12-2498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18.7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1 7379,'0'0'6233,"0"4"-6004,-3 526 993,3-525-1288,0-1-1,0 0 1,0 0 0,1 0 0,0 0-1,-1 0 1,2 0 0,-1 0 0,0 0-1,1 0 1,3 7 0,-3-10 8,-1 1 0,0-1 0,1 0 0,-1 1 0,1-1 0,-1 0 0,1 0 0,-1 0 1,1 0-1,0 0 0,0-1 0,-1 1 0,1 0 0,0-1 0,0 1 0,0-1 0,0 0 0,0 0 0,0 0 0,0 0 0,0 0 0,-1 0 0,1 0 1,0 0-1,0-1 0,0 1 0,3-2 0,-2 1 54,1-1 0,-1 0 1,1 0-1,-1 0 0,1 0 0,-1-1 1,0 1-1,0-1 0,0 0 1,0 1-1,-1-2 0,1 1 0,-1 0 1,0 0-1,2-5 0,27-57 56,-28 57-50,3-4 55,5-13 243,-1-2 0,-1 1 1,-1-1-1,5-30 1,-14 152 376,2-39-834,-1-54 28,0 0 0,0-1-1,-1 1 1,1 0 0,1 0 0,-1-1 0,0 1 0,0 0 0,1 0 0,-1-1 0,1 1 0,-1 0 0,1-1 0,0 1-1,-1-1 1,1 1 0,0-1 0,0 1 0,0-1 0,0 1 0,0-1 0,1 0 0,-1 0 0,0 0 0,1 0 0,-1 0-1,1 0 1,-1 0 0,1 0 0,-1 0 0,1 0 0,0-1 0,-1 1 0,1-1 0,0 1 0,-1-1 0,1 0 0,3 0-1,17 1-5440</inkml:trace>
  <inkml:trace contextRef="#ctx0" brushRef="#br0" timeOffset="1">358 26 8868,'0'0'3906,"-31"48"-4675,40 8-1584,2 7-1280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19.1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1 292 5811,'0'0'3647,"26"-6"-3212,84-23-305,-102 27-127,0-2 0,0 1 0,0-1-1,0-1 1,0 1 0,-1-1-1,1-1 1,-2 1 0,1-1 0,0-1-1,-1 1 1,0-1 0,-1 0 0,0 0-1,7-12 1,-11 17-1,4-6 113,-1 0 0,-1 0 1,1 0-1,-2 0 0,1-1 1,-1 0-1,0 1 0,-1-1 1,0 0-1,0 0 0,-1 0 1,-1-12-1,1 19-38,0 1 0,0 0 0,0 0 0,0-1 0,0 1 0,-1 0 0,1 0 0,0 0 1,-1-1-1,1 1 0,-1 0 0,1 0 0,-1 0 0,0 0 0,1 0 0,-1 0 0,0 0 0,0 0 0,0 0 0,0 0 0,0 1 0,0-1 0,0 0 1,-2-1-1,0 1 30,0 0 1,-1 0 0,1 0 0,0 0-1,-1 1 1,1-1 0,0 1 0,-1 0 0,-4 0-1,1 1-43,0-1-1,0 1 1,0 1-1,0-1 1,1 1-1,-1 1 1,1-1-1,0 1 1,-11 6-1,7-1-47,2 1 0,-1 0 0,1 0 0,0 1 0,1 0 0,0 1 0,1-1 0,0 1 0,1 0 0,0 1 0,1-1 0,0 1 0,1 0 0,0 0 0,1 0 0,0 1 0,1-1 0,0 0 0,2 15 0,-1-23-23,1-1 0,-1 1 1,1 0-1,0-1 0,1 1 0,-1-1 0,0 1 0,1-1 0,0 0 1,0 1-1,0-1 0,0 0 0,1 0 0,-1 0 0,1-1 0,-1 1 1,1-1-1,0 1 0,0-1 0,0 0 0,1 0 0,-1 0 0,0-1 1,1 1-1,-1-1 0,1 1 0,-1-1 0,6 0 0,7 3-170,1-1-1,-1-1 0,1-1 1,-1 0-1,20-3 1,-27 1 44,1 0 0,0-1 1,-1 0-1,1 0 0,-1-1 1,1-1-1,-1 0 0,0 0 1,-1 0-1,1-1 0,-1-1 1,0 1-1,0-1 0,-1-1 1,1 1-1,11-16 0,-11 13 205,-1-1-1,0-1 1,0 1-1,-1-1 1,-1 0-1,0-1 1,0 1-1,-1-1 1,0 0-1,-1 0 1,-1-1-1,2-22 1,-2-17 1992,-2 41-591,-2 34-1174,-8 267-358,10-288-87,2-9-265,11-28 415,2 1 0,2 1 1,1 1-1,39-54 0,-51 77 2,1 1 0,1 0 0,-1 0 0,1 1 1,1 0-1,-1 0 0,1 1 0,0 0 0,1 1 0,-1 0 0,1 0 0,0 1 0,0 0 0,1 1 1,-1 0-1,1 1 0,-1 0 0,1 1 0,0 0 0,16 0 0,-25 1-28,0 1 0,0-1 0,-1 0-1,1 0 1,0 1 0,0 0 0,0-1 0,0 1-1,-1 0 1,1 0 0,0 0 0,0 0 0,-1 0-1,1 0 1,-1 0 0,1 0 0,-1 1 0,0-1-1,1 1 1,-1-1 0,0 1 0,0-1 0,0 1-1,0 0 1,0 0 0,1 2 0,0 4-491,-1 0 1,1 0-1,-1 0 0,0 0 1,-1 10-1,0-17 445,0 53-5196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25.7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66 119 10885,'0'0'1462,"-9"22"-1411,-1 3-17,3-8 2,0 1 1,1 0 0,1 0-1,0 0 1,-3 33-1,3 104 34,5-136-73,0-18-77,0-5-142,-1-74-103,-1 27 313,2-1 0,2 0-1,3 0 1,13-60 0,-9 88 35,-8 23-27,-1 1-1,0-1 1,0 1 0,0 0-1,1-1 1,-1 1 0,0 0 0,1-1-1,-1 1 1,0 0 0,1-1-1,-1 1 1,0 0 0,1 0 0,-1-1-1,1 1 1,-1 0 0,0 0-1,1 0 1,-1-1 0,1 1 0,-1 0-1,1 0 1,-1 0 0,0 0-1,1 0 1,-1 0 0,1 0 0,-1 0-1,1 0 1,-1 0 0,1 0-1,-1 0 1,0 1 0,1-1 0,-1 0-1,1 0 1,-1 0 0,1 1-1,-1-1 1,0 0 0,1 0 0,-1 1-1,0-1 1,1 0 0,-1 1-1,0-1 1,1 0 0,-1 1 0,0-1-1,0 0 1,0 1 0,1-1-1,-1 1 1,0-1 0,0 1 0,0-1-1,0 1 1,11 18-9,-2 0 0,13 36 1,-17-38-96,2 0 1,0 0-1,1-1 1,0 0 0,21 29-1,-27-43 3,-1 0 0,1 0-1,0 0 1,0 0 0,0 0-1,0 0 1,0-1 0,0 1 0,0-1-1,1 0 1,-1 1 0,1-1-1,-1 0 1,1 0 0,-1 0-1,1-1 1,0 1 0,-1-1 0,1 1-1,0-1 1,-1 0 0,1 0-1,0 0 1,-1-1 0,1 1 0,0 0-1,-1-1 1,1 0 0,4-1-1,-1-2-42,0 1 0,-1 0 0,1-1 0,-1 0-1,0-1 1,0 1 0,0-1 0,-1 0 0,1 0-1,5-10 1,8-16 139,22-49 0,-27 52 1124,1 0 0,27-40 0,-31 59-294,-6 13-418,-3 21-196,-1-16-128,-6 318 406,4-265-1885,2-16-1903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26.2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18 2161,'0'0'6784,"20"13"-7763,62 40 179,-78-51 653,0 1 1,0-1 0,0 0-1,0 0 1,1-1-1,-1 0 1,1 1-1,-1-1 1,1-1-1,-1 1 1,1-1-1,0 1 1,-1-1-1,1-1 1,4 0-1,11 0-516,-18 1 661,-1 0 0,1 0 0,0 0 0,0 0 0,-1-1 0,1 1-1,0 0 1,0-1 0,-1 0 0,1 1 0,0-1 0,-1 0 0,1 0 0,-1 0-1,1 0 1,-1 0 0,0 0 0,1 0 0,-1 0 0,0-1 0,0 1 0,0 0 0,0-1-1,2-2 1,-2 2 219,-1-1 0,1 1 0,0 0 0,-1-1-1,1 1 1,-1-1 0,0 0 0,0 1 0,0-1-1,0 1 1,0-1 0,0 1 0,-1-1 0,1 1 0,-1-1-1,0 1 1,-2-4 0,2 3-95,-1 1 0,0 0 0,0 0-1,0 0 1,0 1 0,0-1 0,0 0 0,0 1 0,-1-1-1,1 1 1,-1 0 0,1 0 0,-1 0 0,1 0 0,-1 0 0,0 1-1,1-1 1,-1 1 0,0-1 0,-3 1 0,-1-1 43,-1 1 0,1 0 0,0 0 0,-1 0 0,1 1 0,-12 3 0,15-3-141,1 1 1,-1 1 0,0-1-1,0 0 1,1 1-1,-1 0 1,1-1 0,0 1-1,0 1 1,0-1-1,0 0 1,0 1 0,1 0-1,0-1 1,0 1 0,0 0-1,0 0 1,0 0-1,-1 6 1,0 2-15,-1 0 1,2 1-1,-1 0 1,2-1-1,-1 19 1,2-26-43,0 0-1,0-1 1,1 1 0,-1-1 0,1 1 0,0-1 0,0 1 0,1-1 0,-1 0 0,1 1-1,0-1 1,0 0 0,1 0 0,-1 0 0,1-1 0,-1 1 0,1 0 0,7 5 0,-5-6-328,-1 1 1,1-1-1,0-1 1,0 1-1,0-1 1,1 0-1,-1 0 1,1 0-1,10 1 1,38 2-5233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26.8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158 46 10677,'0'0'2761,"-26"17"-2529,-75 57-26,98-72-200,0 1 0,0 0 0,0-1 0,0 1 0,1 0 0,0 0 0,-1 0 0,1 1 0,-2 3 0,4-5-4,-1 0 0,1-1 0,-1 1 0,1 0 0,0 0 0,0-1 0,0 1 0,0 0 0,0 0 0,1 3 0,0 4 9,-1-8-17,0 1 0,0-1 0,0 1 0,0-1 0,0 0 0,0 1 0,0-1 0,0 0 0,1 1 0,-1-1 0,1 0 0,-1 0 0,1 1 0,-1-1 0,1 0 0,0 0 0,-1 0 0,1 0 0,0 0 0,0 0 0,0 0 0,0 0 0,0 0 0,0 0 0,0 0 0,0-1 0,2 2 0,2-1-87,-1 0 0,0 0 0,1 0 0,-1-1 0,1 0 0,-1 0 0,5 0 0,4-1-81,-9 1 174,0-1 0,0 0 0,0 0 0,-1-1 0,1 1 0,0-1 0,-1 1-1,1-1 1,-1-1 0,0 1 0,0 0 0,0-1 0,0 1 0,0-1 0,0 0 0,0 0 0,-1 0-1,0 0 1,0-1 0,0 1 0,0-1 0,2-4 0,2-5 381,0 0 0,-1 0 0,0-1 0,-1 1 0,2-17 0,29 102 585,-29-59-967,-2-3-3,1-1-1,0 1 0,1-1 0,7 10 1,-11-17-45,-1 0 1,1 0 0,0 0 0,0-1-1,0 1 1,0 0 0,1-1 0,-1 1-1,0-1 1,1 0 0,-1 0 0,1 0-1,-1 0 1,1 0 0,-1 0-1,1-1 1,0 1 0,-1-1 0,1 0-1,0 0 1,4 0 0,-5-1 52,0 0 0,0 0 0,0 1 0,0-2-1,0 1 1,-1 0 0,1 0 0,0 0 0,-1-1 0,1 1 0,-1-1 0,1 1 0,-1-1 0,1 0 0,0-2 0,21-33 70,-18 28-67,14-24 37,-8 12 3,0 2-1,16-20 1,-27 38-46,1 0 0,-1 0-1,1 0 1,0 0 0,0 0 0,0 0 0,-1 0-1,1 0 1,0 0 0,0 0 0,0 0 0,0 1-1,0-1 1,1 0 0,-1 1 0,0-1-1,0 1 1,0-1 0,1 1 0,-1 0 0,0-1-1,0 1 1,1 0 0,-1 0 0,0 0 0,0 0-1,1 0 1,-1 0 0,0 0 0,1 0 0,-1 1-1,0-1 1,0 0 0,0 1 0,1-1-1,0 2 1,1 0-4,-1 0 1,0 0-1,0 0 0,-1 1 0,1-1 0,0 0 0,-1 1 1,1 0-1,-1-1 0,0 1 0,0 0 0,0-1 0,0 1 1,0 3-1,2 14 72,-1 0 1,0 27 0,-2-26-153,5 39-1,-5-59 65,0-1 0,0 0 0,0 1 0,0-1 1,0 0-1,1 0 0,-1 1 0,0-1 0,0 0 0,0 0 0,0 0 0,0 1 0,0-1 0,1 0 0,-1 0 0,0 0 0,0 1 0,0-1 0,1 0 0,-1 0 0,0 0 0,0 0 0,0 1 0,1-1 0,-1 0 0,0 0 0,0 0 0,1 0 0,-1 0 0,0 0 0,0 0 0,1 0 0,-1 0 0,0 0 0,1 0 0,-1 0 0,0 0 0,0 0 0,1 0 1,-1 0-1,0 0 0,0 0 0,1 0 0,-1 0 0,0-1 0,0 1 0,1 0 0,-1 0 0,0 0 0,0 0 0,0-1 0,1 1 0,-1 0 0,1-15 61,0 1 1,1 0-1,0-1 1,2 1-1,-1 0 0,2 1 1,0-1-1,11-22 1,-11 27-17,1-1 0,-1 1 0,2 0 0,-1 1 0,1-1 0,0 1 0,1 0 0,0 1 0,0 0 0,1 0 0,-1 1 0,15-7 0,-20 11-14,0 1 0,0-1 0,0 1 0,0 0-1,0 0 1,0 1 0,1-1 0,-1 1 0,0-1-1,1 1 1,-1 0 0,4 1 0,-6-1-3,1 0 1,-1 1-1,1 0 0,-1-1 1,1 1-1,-1 0 1,0 0-1,1-1 0,-1 1 1,0 0-1,0 1 0,1-1 1,-1 0-1,0 0 1,0 0-1,0 1 0,0-1 1,0 0-1,-1 1 0,1-1 1,0 1-1,-1-1 1,1 1-1,-1-1 0,1 3 1,4 23 84,-1-1 1,-2 2-1,-1-1 0,-3 45 1,1-10-26,1-59-204,0 0 1,0 0-1,0 0 0,1 0 0,-1 0 0,1 0 0,-1 0 1,1 0-1,0 0 0,3 4 0,-4-6-45,1 0 0,0 0 0,0 0 0,0 0 0,1 0 0,-1 0 0,0 0 0,0 0 0,0 0 0,1 0 0,-1-1 0,0 1 0,1 0 0,-1-1 0,1 0 0,-1 1 0,1-1 0,-1 0 0,0 1 0,1-1-1,-1 0 1,3 0 0,13 0-6937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2:38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7 2897,'0'0'7743,"0"0"-7727,0 0 1,0 0 0,0 0 0,0-1-1,0 1 1,0 0 0,0 0 0,0 0 0,0-1-1,0 1 1,1 0 0,-1 0 0,0 0 0,-1-1-1,1 1 1,0 0 0,0 0 0,0 0-1,0 0 1,0-1 0,0 1 0,0 0 0,0 0-1,0 0 1,0 0 0,0-1 0,0 1-1,-1 0 1,1 0 0,0 0 0,0 0 0,0 0-1,0-1 1,0 1 0,-1 0 0,1 0 0,0 0-1,0 0 1,0 0 0,0 0 0,-1 0-1,1 0 1,0 0 0,0 0 0,0 0 0,0 0-1,-1 0 1,1 0 0,0 0 0,0 0 0,0 0-1,-1 0 1,1 0 0,0 0 0,-10 10 113,1 1 1,1 0 0,0 1 0,-13 23-1,18-29-122,0 0-1,1 0 0,0 0 0,0 1 1,0-1-1,1 1 0,-1 0 0,2-1 1,-1 1-1,1 10 0,0-17-9,0 1 0,1 0 0,-1-1 0,0 1-1,0-1 1,1 1 0,-1-1 0,0 1 0,1-1-1,-1 1 1,0-1 0,1 1 0,-1-1 0,1 0-1,-1 1 1,1-1 0,-1 0 0,1 1 0,-1-1-1,1 0 1,-1 1 0,1-1 0,-1 0 0,1 0 0,0 0-1,-1 0 1,1 0 0,-1 1 0,1-1 0,0 0-1,0 0 1,26 0 33,-20 0-10,56-2 269,-32 0-211,0 2 0,50 5 1,-79-4-75,1-1 1,-1 1-1,0 0 1,0 0-1,0 0 0,0 0 1,0 0-1,-1 1 1,1-1-1,0 0 1,-1 1-1,1-1 0,0 1 1,-1 0-1,0 0 1,1-1-1,-1 1 1,0 0-1,0 0 0,0 0 1,0 0-1,0 1 1,-1-1-1,1 0 1,-1 0-1,1 0 1,-1 0-1,0 4 0,1-2 21,-1 0-1,0 0 0,0 0 0,0 0 1,-1 0-1,1 0 0,-1-1 0,0 1 1,0 0-1,0 0 0,-1-1 0,1 1 1,-1-1-1,0 1 0,0-1 1,-3 4-1,-1-1-20,-1 0 0,0 0 0,-1-1-1,1 0 1,-1 0 0,0 0 0,0-1 0,-1-1 0,1 0 0,-1 0 0,-13 3 0,-1-2-1198,0 0 0,-1-2 1,-29 0-1,18-2-2174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27.7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3057,'0'0'8324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27.4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8724,'0'0'2753,"0"45"-2737,0 1 272,0-1-256,3-4-32,5-8-576,6-13-1761,1-15-3698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28.1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233 0 9412,'0'0'569,"-26"1"-260,-84 8 11,105-8-308,0-1 1,1 1-1,-1 0 0,1 1 1,-1-1-1,1 1 0,-1 0 1,1 0-1,0 0 0,0 1 0,0-1 1,0 1-1,1 0 0,-1 0 1,1 0-1,-1 1 0,1-1 1,0 1-1,0 0 0,1 0 0,-1 0 1,-2 5-1,5-8-11,-1 1 0,0-1 0,0 0 0,0 1 0,1-1 0,-1 0 0,1 1 0,-1-1 0,1 1 0,0-1 0,-1 1-1,1-1 1,0 1 0,0 0 0,0-1 0,0 1 0,0-1 0,1 1 0,-1-1 0,0 1 0,1-1 0,-1 1 0,1-1 0,-1 0 0,1 1 0,0-1 0,-1 0 0,1 1 0,0-1 0,0 0 0,0 0 0,0 0 0,0 1 0,0-1-1,1 0 1,-1-1 0,0 1 0,0 0 0,1 0 0,-1 0 0,1-1 0,-1 1 0,0-1 0,3 1 0,7 2 47,0 0-1,0-1 1,0 0 0,21 0 0,-26-2-42,34 1 58,43 4 29,-75-4-91,0 1 0,0-1-1,-1 2 1,1-1 0,0 1 0,-1 0-1,13 7 1,-19-9-7,1 0 0,-1-1 1,0 1-1,0 0 0,0 0 0,1 0 0,-1 0 1,0 0-1,0 0 0,-1 0 0,1 1 1,0-1-1,0 0 0,0 0 0,-1 1 1,1-1-1,-1 0 0,1 1 0,-1-1 1,0 1-1,1-1 0,-1 1 0,0-1 0,0 0 1,0 1-1,0-1 0,0 1 0,0-1 1,0 1-1,-1-1 0,1 1 0,-1-1 1,1 0-1,-1 1 0,1-1 0,-1 0 1,0 1-1,1-1 0,-1 0 0,-1 2 0,-2 2 19,0 0-1,-1-1 0,1 1 0,-1-1 0,0 0 0,0 0 0,-9 6 0,-17 6 171,-45 19 0,63-30-377,0 0-1,-1-1 1,0-1-1,0 0 0,0-1 1,-17 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28.5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 0 8020,'0'0'3601,"-9"129"-3473,6-53-64,3 3-48,0 2 16,0-5-32,0-5 0,0-13-2129,-5-12-2064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29.2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0 423 10997,'0'0'1035,"18"-14"-741,-5 3-253,-8 5-30,1 0 0,1 1-1,-1 0 1,1 0 0,0 1 0,0 0-1,0 0 1,0 0 0,1 1 0,0 0-1,0 1 1,0 0 0,0 0 0,0 0-1,15 0 1,29 2 50,0-2 0,92-15 0,-126 13-153,-1 0-1,0-1 0,0-1 1,-1 0-1,0-1 1,0-1-1,0-1 0,-1 0 1,0-1-1,-1 0 0,25-24 1,-36 30 80,1 0 0,-1-1 0,0 1 0,0-1 1,-1 0-1,1 0 0,-1 0 0,0 0 0,-1 0 1,1 0-1,-1-1 0,0 1 0,0 0 1,-1-1-1,0 1 0,0-1 0,0 1 0,0 0 1,-1-1-1,0 1 0,0-1 0,-3-6 0,3 7 120,-1 0 0,0 0 0,0 1 0,0-1 0,0 1-1,-1 0 1,0 0 0,0 0 0,0 0 0,0 0 0,-1 0 0,1 1-1,-1 0 1,0-1 0,0 2 0,0-1 0,-1 0 0,1 1 0,-1 0-1,1 0 1,-1 0 0,0 0 0,1 1 0,-7-1 0,9 2-84,0 0 0,-1 0 0,1 0 0,0 0 0,0 0 0,-1 1 0,1-1 0,0 1 0,0 0 1,0 0-1,0 0 0,-1 0 0,1 0 0,1 0 0,-1 0 0,0 1 0,0-1 0,0 1 0,1-1 0,-1 1 0,1 0 1,-1-1-1,1 1 0,-1 0 0,1 0 0,0 0 0,-1 3 0,-4 7-22,1 1 0,1 0 0,-5 20-1,5-19 81,-18 85-312,5 2 1,4 0-1,0 186 1,19-292-1791,28-49 2032,-27 40 72,1 0 0,1 1 1,0 0-1,1 0 0,0 1 1,1 0-1,16-14 0,-26 26-65,0-1 0,0 0 1,0 0-1,-1 1 0,1-1 0,0 1 0,0-1 0,0 1 1,0-1-1,0 1 0,0-1 0,0 1 0,0 0 0,0 0 0,0-1 1,1 1-1,-1 0 0,0 0 0,0 0 0,0 0 0,0 0 1,0 1-1,0-1 0,0 0 0,0 0 0,0 1 0,0-1 1,0 1-1,0-1 0,0 1 0,0-1 0,0 1 0,0-1 1,1 2-1,1 2 29,-1-1 1,0 1 0,0 0 0,0 0-1,0 0 1,-1 0 0,2 5-1,3 8 205,-3-8-232,1 0 1,1 0-1,-1-1 1,1 1-1,1-1 1,0 0-1,0-1 0,1 1 1,-1-1-1,11 7 1,-11-9-40,1 0 1,1-1-1,-1 0 1,1-1-1,-1 0 1,1 0-1,0 0 0,0-1 1,0 0-1,0-1 1,0 0-1,14 0 1,-10 0-70,-1-1 1,1 0 0,-1-1 0,1-1 0,-1 1 0,1-2-1,19-6 1,-26 7 83,0-1 0,-1 1 1,0-1-1,1 0 0,-1 0 0,0 0 0,0-1 0,-1 0 0,1 1 1,-1-1-1,0 0 0,0-1 0,0 1 0,0 0 0,-1-1 0,0 0 0,0 1 1,0-1-1,0 0 0,0-6 0,1 0 92,-1 0-1,0 0 1,0 0 0,-2-1-1,1 1 1,-2 0-1,1-1 1,-4-13 0,4 23-71,-1 1 0,0-1 0,1 1 0,-1-1 0,0 1 0,0-1 0,0 1 0,0 0 0,0 0 0,0-1 0,0 1 0,-1 0 0,1 0 0,0 0 0,-1 0 0,1 1 0,0-1 0,-1 0 0,1 0 0,-1 1 0,0-1 0,1 1 0,-1 0 0,1-1 0,-1 1 0,0 0 0,1 0 0,-1 0 1,1 0-1,-1 0 0,0 0 0,1 0 0,-3 1 0,1 0-15,0-1 1,0 1-1,0 0 1,0-1-1,0 1 1,0 1-1,1-1 1,-1 0-1,0 1 1,1 0-1,-1-1 1,1 1-1,-1 0 1,1 0-1,0 0 1,-4 5-1,4-3-38,0 1 1,-1-1-1,1 1 0,1 0 1,-1-1-1,1 1 0,0 0 1,0 0-1,0 0 0,1 0 1,0 0-1,0 1 0,0-1 0,0 0 1,1 0-1,0 0 0,0 0 1,0 0-1,1-1 0,0 1 1,0 0-1,0-1 0,0 1 1,1-1-1,-1 1 0,1-1 1,0 0-1,1 0 0,-1-1 1,1 1-1,-1-1 0,1 1 0,0-1 1,0 0-1,1-1 0,4 3 1,4 0-463,1 0 1,0-1-1,0-1 0,0-1 1,0 0-1,22 0 0,34-1-3312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29.7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63 37 11429,'0'0'3292,"-4"-10"-3257,-7-17-23,11 27-11,0 0 0,-1 0 1,1 0-1,0 0 0,0 0 0,0 0 1,-1 0-1,1 0 0,0 0 0,0 0 0,0 0 1,-1 0-1,1 0 0,0 0 0,0 0 0,0 0 1,-1 0-1,1 0 0,0 0 0,0 1 0,0-1 1,0 0-1,-1 0 0,1 0 0,0 0 1,0 0-1,0 0 0,0 1 0,0-1 0,-1 0 1,1 0-1,0 0 0,0 0 0,0 0 0,0 1 1,0-1-1,0 0 0,0 0 0,0 0 1,0 1-1,0-1 0,0 0 0,0 0 0,0 0 1,0 1-1,0-1 0,0 0 0,0 0 0,0 0 1,0 1-1,0-1 0,0 0 0,0 0 1,0 0-1,0 0 0,0 1 0,0-1 0,1 0 1,-2 71 179,2-25-142,0 57 15,-1 86 3,-2-153-94,-1 1 0,-2-1 0,-11 38 0,15-71-32,1-1-43,-1 1 0,1-1 1,-1 0-1,0 1 0,1-1 0,-1 0 0,0 0 0,0 0 0,-1 0 0,1 0 0,0 0 0,-1 0 0,-2 3 0,4-5-58,-1-16 149,2 0-1,0 0 1,1 0 0,0 0 0,7-20 0,-8 32 26,0 0 0,1 0 0,0 0 1,-1 0-1,2 0 0,-1 1 0,0-1 0,1 1 1,-1-1-1,1 1 0,0 0 0,0 0 0,0 0 0,1 0 1,-1 1-1,1-1 0,-1 1 0,1 0 0,0 0 0,0 0 1,0 0-1,0 1 0,0 0 0,9-2 0,-4 2-16,-1 1 0,1 0-1,0 0 1,-1 1-1,1 0 1,-1 0 0,1 1-1,-1 0 1,1 1-1,-1 0 1,0 0 0,12 7-1,-14-6 2,0-1-1,1 2 1,-1-1-1,-1 1 0,1 0 1,0 0-1,-1 0 1,0 1-1,-1 0 0,1 0 1,-1 0-1,0 0 1,-1 1-1,6 12 1,-8-17 10,0 0 0,-1 1 0,1-1 0,-1 0 0,1 0 0,-1 1 0,0-1 0,0 0 0,0 1 0,0-1 0,0 0 0,0 1 0,-1-1 0,1 0 0,-1 1 0,1-1 0,-1 0 0,0 0 1,0 0-1,0 0 0,0 0 0,-1 0 0,1 0 0,0 0 0,-1 0 0,1-1 0,-1 1 0,0 0 0,1-1 0,-1 1 0,0-1 0,0 0 0,0 0 0,0 0 0,0 0 0,-1 0 0,1 0 0,0 0 0,-3 0 1,-10 3-6,0-1 1,0 0-1,0-1 1,-26 0-1,31-1-33,-16 0-82,10 1-21,-1-1 1,1-1 0,-1-1-1,-25-4 1,41 5 75,0-1-1,0 1 0,0-1 1,0 1-1,0-1 0,0 0 1,0 0-1,1 0 0,-1 1 1,0-1-1,0 0 0,1 0 1,-1 0-1,0 0 1,1 0-1,-1 0 0,1 0 1,-1-1-1,1 1 0,0 0 1,0 0-1,-1 0 0,1 0 1,0 0-1,0-1 0,0 1 1,0 0-1,0 0 0,0 0 1,1-1-1,-1 1 1,0 0-1,0 0 0,1 0 1,-1 0-1,1 0 0,0-1 1,15-28-3038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30.1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229 9 12214,'0'0'747,"-24"-2"-160,-81-4-179,100 5-396,0 1 1,0 0 0,0 0 0,0 1-1,0-1 1,0 1 0,0 0 0,0 1-1,-8 3 1,10-4-11,1 0 1,0 1-1,-1-1 0,1 1 1,0 0-1,0 0 0,0 0 1,0 0-1,0 0 0,1 0 1,-1 0-1,1 1 0,-3 2 1,2 3-21,-1 0 1,1 0-1,1 0 0,-1 0 1,1 0-1,1 1 1,-1-1-1,2 12 1,0-4-41,-1-14 12,0 0 0,1 0 0,-1 0 1,1 1-1,0-1 0,-1 0 0,1 0 1,0 0-1,0-1 0,0 1 0,1 0 1,-1 0-1,0-1 0,1 1 0,-1 0 1,1-1-1,0 1 0,-1-1 0,1 0 1,0 0-1,0 0 0,0 0 0,0 0 1,0 0-1,0 0 0,0 0 0,0-1 0,0 1 1,0-1-1,0 0 0,3 1 0,0 0 20,0-1 0,-1 1 0,1-1 0,0 0 0,-1 0-1,1-1 1,0 1 0,-1-1 0,1 0 0,0 0 0,-1-1-1,1 1 1,-1-1 0,6-4 0,7-6 252,26-28 1,-32 28-121,2 0 1,25-18-1,-32 27-103,0-1 0,-1 2 0,1-1 0,0 0-1,0 1 1,0 0 0,1 1 0,-1 0-1,0-1 1,1 2 0,8-1 0,-13 1-13,-1 0 0,0 1 0,0-1 0,0 0 0,1 1 0,-1-1 0,0 1 0,0-1 1,0 1-1,0 0 0,0-1 0,0 1 0,0 0 0,0 0 0,0-1 0,0 1 1,-1 0-1,1 0 0,0 0 0,0 0 0,-1 0 0,2 2 0,13 35 81,2 0-187,-15-35-157,1-1 0,0 1 0,-1-1 0,1 1 0,0-1 0,0 0 0,1 0 0,-1 0 0,0-1 0,1 1-1,-1-1 1,1 0 0,-1 1 0,1-2 0,0 1 0,-1 0 0,1-1 0,0 0 0,0 0 0,-1 0 0,1 0 0,0 0-1,-1-1 1,7-1 0,23-7-3651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30.4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 1 7171,'0'0'6019,"-37"76"-5139,37 2-367,0 6-177,0-1-64,0 1-128,0-5-128,11-6 0,-2-7-16,2-10-336,0-13-1265,9-16-1040,0-16-2738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31.0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257 0 9861,'0'0'3214,"-28"7"-2998,-92 27 49,115-32-246,0 0 0,0 0 1,0 1-1,1 0 0,-1 0 1,1 0-1,0 0 1,0 1-1,0-1 0,0 1 1,1 0-1,-1 0 0,1 1 1,0-1-1,0 1 1,1-1-1,-1 1 0,1 0 1,-2 7-1,-1-1-14,0 0-42,0 0 0,1 1 0,1 0 0,0-1 0,0 1 0,1 0 0,1 1 0,0-1 1,1 0-1,0 0 0,2 14 0,-2-25-8,1 1 0,0 0 0,0-1 0,0 1 0,0-1 0,0 1 0,1-1 0,-1 0 0,0 1 0,1-1 0,-1 0 0,1 0 0,-1 0 0,1 0 0,-1 0 0,1 0 0,0-1 0,-1 1 0,1 0 0,0-1-1,0 1 1,0-1 0,-1 0 0,1 1 0,0-1 0,3 0 0,-2 0 17,1 0 0,0 0-1,0 0 1,0 0-1,0 0 1,0-1 0,-1 0-1,1 0 1,0 0-1,0 0 1,-1 0 0,6-3-1,-4-1 51,0 0 1,0 0-1,-1 0 0,0 0 0,0-1 0,0 0 1,0 1-1,-1-1 0,0-1 0,-1 1 0,4-11 1,1-6 291,-1 0 0,3-24 0,-8 33-84,-1 11-140,1-1 0,-1 1 0,1-1 0,-1 0 0,1 1 1,0-1-1,0 1 0,1 0 0,1-5 0,-2 8-95,-1 0 0,0 0 1,0 0-1,0 0 0,1 0 1,-1 0-1,0 0 0,0 0 1,0-1-1,0 2 0,1-1 1,-1 0-1,0 0 0,0 0 0,0 0 1,1 0-1,-1 0 0,0 0 1,0 0-1,0 0 0,0 0 1,1 0-1,-1 0 0,0 0 1,0 0-1,0 1 0,0-1 0,0 0 1,1 0-1,-1 0 0,0 0 1,0 0-1,0 1 0,0-1 1,0 0-1,0 0 0,0 0 1,0 0-1,0 1 0,1-1 0,-1 0 1,0 0-1,0 0 0,0 1 1,0-1-1,0 0 0,0 0 1,0 0-1,0 0 0,0 1 1,0-1 0,7 27 76,-5-17-147,0 0-1,1 0 1,0-1 0,1 1 0,5 8 0,-8-15 10,1-1 1,0 1-1,0-1 0,0 1 0,0-1 0,0 0 0,0 0 0,1 0 0,-1 0 0,1 0 1,-1-1-1,1 1 0,0-1 0,0 0 0,0 1 0,-1-1 0,1-1 0,0 1 1,0 0-1,0-1 0,6 1 0,-4-1 54,0 1 0,0-1 1,0-1-1,0 1 0,0-1 0,0 0 1,-1 0-1,1 0 0,0-1 0,0 1 0,-1-1 1,1 0-1,5-4 0,-2 0 27,-1 0-1,0 0 0,0-1 1,-1 0-1,0-1 1,6-7-1,-3 1 51,-6 9 95,1 0 0,-1 1 1,1-1-1,-1 1 0,2 0 0,-1 0 0,5-4 1,-8 8-154,-1 0 0,0 0 1,1 0-1,-1 0 1,0 0-1,1 0 1,-1 0-1,0 1 1,0-1-1,1 0 1,-1 0-1,0 0 1,0 1-1,1-1 1,-1 0-1,0 0 1,0 1-1,1-1 1,-1 0-1,0 0 1,0 1-1,0-1 0,0 0 1,0 1-1,0-1 1,1 0-1,-1 1 1,0-1-1,0 0 1,0 1-1,0-1 1,0 0-1,0 1 1,0-1-1,0 1 1,0 0 16,7 40 136,10 41 38,-16-77-200,1-1 0,-1 1 0,1 0 0,0-1 0,1 0-1,-1 1 1,1-1 0,0 0 0,0 0 0,0 0 0,0-1 0,0 1 0,5 3 0,-7-6-5,1-1 0,-1 1 0,0 0 0,0-1 0,0 1 0,1 0 0,-1-1 0,0 0 0,1 1 0,-1-1 0,1 0 0,-1 0 0,0 1 0,1-1 0,-1 0 0,1 0 0,-1-1 0,0 1 0,1 0 0,-1 0 0,1-1 0,-1 1 0,0-1 0,1 1 0,-1-1 0,0 0 0,0 1 0,1-1 0,-1 0 0,0 0 0,0 0 0,0 0 0,0 0 0,1-1 0,3-5 40,0 0 1,0 0-1,-1 0 0,7-14 0,-4 6-57,3-4 38,0 1 1,1 0-1,0 1 0,2 0 0,0 1 1,28-27-1,-40 42-18,0 0 0,0 0 1,0 1-1,1-1 0,-1 0 0,0 0 0,0 1 1,1-1-1,-1 1 0,0-1 0,1 1 1,-1 0-1,1-1 0,-1 1 0,1 0 1,-1 0-1,0 0 0,3 0 0,-3 0 3,0 1 0,0-1 0,-1 1 0,1-1 0,0 1 0,0-1 0,0 1 0,0 0 0,0 0 0,-1-1-1,1 1 1,0 0 0,-1 0 0,1 0 0,0 0 0,-1 0 0,1-1 0,-1 1 0,1 1 0,2 7 18,-1 0 0,0 1-1,0-1 1,1 17 0,-1-2 40,4 12-134,-4-21-968,1-1-1,0 0 0,6 19 0,-3-24-2698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31.4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55 68 8836,'0'0'4399,"-6"16"-3889,3-8-479,-7 16 150,2 0-1,0 1 1,2 0 0,1 0-1,-3 37 1,8-56-160,0 0 0,0 0 0,0 0 0,1 0 0,0 0 0,0 0 0,0 0 1,1 0-1,0-1 0,3 8 0,-3-10-17,1-1 1,-1 1-1,0-1 1,1 0-1,-1 1 1,1-1 0,0 0-1,0-1 1,0 1-1,0 0 1,0-1-1,0 0 1,0 0 0,0 0-1,0 0 1,1 0-1,-1 0 1,0-1-1,7 1 1,2 0-9,0 0 0,0-1 0,0 0 0,0 0 0,0-1 0,0-1 0,0 0 0,0-1 0,0 0 0,-1-1 0,1 0 0,-1-1 0,0 0 0,-1-1 0,1 0 0,-1-1 0,10-8 0,-1 1-132,-1-1-1,0 0 1,-1-2 0,-1 0-1,-1-1 1,-1 0 0,0-1 0,-1-1-1,-1 0 1,-1-1 0,14-36 0,-23 49 124,0 0 0,-1 0 0,0 0 1,1-15-1,-2 22 10,-1 1 1,1-1-1,0 0 0,0 1 1,0-1-1,-1 1 0,1-1 1,0 0-1,0 1 0,-1-1 1,1 1-1,-1-1 0,1 1 1,-1-1-1,1 1 0,0-1 1,-1 1-1,0-1 0,1 1 1,-1 0-1,1-1 0,-1 1 1,1 0-1,-1-1 0,0 1 1,1 0-1,-1 0 0,0 0 1,1-1-1,-1 1 0,0 0 1,1 0-1,-1 0 1,0 0-1,1 0 0,-1 0 1,-1 1-1,-27 5-37,22-1 56,0 0 0,1 0 0,-1 1 0,1 0 0,0 0 0,0 0 0,1 1 0,0 0 0,0 0 0,0 0 0,1 1 0,0-1 0,1 1 0,0 0-1,0 0 1,1 0 0,0 1 0,0-1 0,0 1 0,1-1 0,1 1 0,0 10 0,0-17 0,1 0 1,-1 0-1,1-1 1,0 1-1,0 0 0,0 0 1,0 0-1,0 0 1,0-1-1,0 1 1,1-1-1,-1 1 0,1-1 1,-1 1-1,1-1 1,-1 0-1,1 1 0,0-1 1,0 0-1,-1 0 1,1-1-1,0 1 0,0 0 1,0 0-1,0-1 1,3 1-1,7 2 118,1-1-1,0 0 0,13-1 1,-17 0-52,151 3 480,-132-4-889,0-2 1,1-1-1,42-11 1,-48 5-1967,-12 3-1277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2:20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 6739,'0'0'592,"172"7"-720,-138-22-1360,-6 0-1714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2:39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10149,'0'0'1536,"157"-15"-1536,-106 15-144,-3 0-2545,-3 0-3394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32.1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60 0 11013,'0'0'1585,"-28"206"-1281,19-123-144,4-2-128,2-5 0,0-7-32,0-11-256,-2-13-913,2-17-2208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32.5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0 114 6819,'0'0'4418,"27"-21"-4138,86-60 62,-111 80-326,1-1 0,-1 1-1,0 0 1,1 0 0,-1-1 0,1 2 0,0-1 0,-1 0 0,1 0 0,0 1 0,-1 0 0,1-1-1,0 1 1,-1 0 0,1 0 0,0 0 0,0 1 0,-1-1 0,5 2 0,-4-1 2,-1 1 1,1 0 0,-1-1 0,1 1-1,-1 0 1,0 1 0,1-1-1,-1 0 1,0 1 0,2 3 0,2 2 22,1 0-24,0 1 0,0 0 0,-1 0 0,0 1 0,-1 0-1,0 0 1,-1 0 0,0 1 0,0 0 0,-1-1 0,-1 1-1,0 0 1,0 1 0,-1-1 0,0 12 0,-1-21-18,0 0 0,-1 0 0,1 0 0,0-1 0,-1 1 0,1 0 0,-1 0 1,0-1-1,0 1 0,1 0 0,-1-1 0,0 1 0,0 0 0,-1-1 0,1 0 0,0 1 0,-3 2 1,0-1-18,0 0 0,-1 0 1,1-1-1,-1 1 0,1-1 1,-9 3-1,-1-1-282,-1 0-1,0-1 0,-26 3 1,0-6-2197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32.8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131 1 4322,'0'0'6093,"-21"24"-5476,-64 79-286,82-100-318,1 0 1,-1 0 0,1 1-1,0 0 1,0-1 0,0 1-1,0 0 1,1 0 0,0 0-1,-1 0 1,1 0 0,1 0-1,-1 0 1,1 0 0,-1 0-1,1 0 1,1 8 0,0 2 36,-1-11-45,0-1 1,0 1 0,0 0 0,1 0 0,-1-1 0,1 1-1,0 0 1,0-1 0,0 1 0,0-1 0,0 1 0,1-1-1,-1 0 1,1 1 0,-1-1 0,1 0 0,0 0 0,0 0-1,0 0 1,0-1 0,0 1 0,0 0 0,1-1-1,-1 1 1,0-1 0,1 0 0,-1 0 0,1 0 0,-1 0-1,1 0 1,5 0 0,4 1-50,1-1 0,-1 0 0,1 0-1,-1-2 1,0 1 0,13-3 0,-20 2 35,-1 0 1,0 0-1,0 0 0,0 0 1,0-1-1,0 1 1,0-1-1,0 0 0,0 0 1,0-1-1,-1 1 0,0-1 1,1 1-1,-1-1 0,0 0 1,0-1-1,0 1 1,-1 0-1,1-1 0,-1 1 1,0-1-1,0 0 0,0 0 1,0 0-1,1-5 1,0-5 32,0 0 1,0 0 0,-2 0 0,0 0 0,0 0-1,-2-20 1,0 31-15,0 0 0,1 0 0,-1 0 0,-1 0-1,1 1 1,0-1 0,-1 0 0,1 1 0,-1-1 0,0 1-1,0 0 1,0-1 0,0 1 0,0 0 0,0 0 0,0 0 0,-1 1-1,1-1 1,-1 0 0,0 1 0,1 0 0,-1-1 0,-3 0-1,4 1-58,0 1-1,0-1 0,1 0 0,-1 1 0,0-1 1,0 1-1,0-1 0,0 1 0,0 0 0,0 0 0,0 0 1,0 0-1,0 0 0,0 0 0,0 1 0,0-1 1,0 1-1,0-1 0,1 1 0,-1 0 0,0 0 0,0 0 1,1 0-1,-1 0 0,0 0 0,1 0 0,-1 0 1,1 1-1,-1-1 0,1 0 0,0 1 0,0 0 1,-1-1-1,-1 4 0,1 3-596,0 0 1,1 0-1,0 1 1,0-1-1,1 0 1,0 10-1,0-17 541,0 32-3440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33.2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1 358 6323,'0'0'7571,"20"-91"-7331,-20 106-464,0 18 224,0 15 0,0 2-128,0 1-880,0-5-721,0-13-1280,0-16-4339</inkml:trace>
  <inkml:trace contextRef="#ctx0" brushRef="#br0" timeOffset="1">119 1 7203,'0'0'0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33.7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1 324 5923,'0'0'6408,"2"-3"-6259,-1 3-144,-1-1 0,0 1 0,0-1 0,1 1 0,-1-1-1,1 1 1,-1-1 0,1 1 0,-1-1 0,1 1 0,-1 0 0,1-1-1,-1 1 1,1 0 0,-1-1 0,1 1 0,-1 0 0,1 0 0,0-1-1,-1 1 1,1 0 0,-1 0 0,1 0 0,0 0 0,-1 0 0,1 0-1,0 0 1,-1 0 0,1 0 0,-1 0 0,1 0 0,1 1-1,-1 0 12,0 1-1,0-1 0,0 1 0,0 0 0,-1-1 0,1 1 0,0 0 0,-1-1 0,1 1 0,-1 0 0,1 0 0,-1-1 0,0 4 0,3 29 54,-2 58 0,-1-45-1690,2-59-487,7-10 2186,1 0 1,1 1-1,1 0 0,0 1 0,2 0 0,25-28 0,-12 26 980,-11 17-301,-16 5-740,1 0 0,-1 1 0,1-1 0,-1 0 0,0 0 0,1 1 0,-1-1 0,1 0 0,-1 0 0,0 1 0,1-1 0,-1 1 0,0-1 0,1 0 0,-1 1 0,0-1 0,0 1 0,1-1 0,-1 1 0,0-1 0,0 0 0,0 1 0,0-1 0,1 1 0,-1-1 1,0 1-1,0-1 0,0 1 0,0-1 0,0 2 0,1 39 643,-2-27-640,1 0 0,1-1 0,0 1-1,0 0 1,2-1 0,0 0 0,0 1 0,1-1 0,7 14 0,-10-24-147,1-1 1,-1 0-1,1 1 1,0-1-1,0 0 1,0 0 0,0 0-1,0 0 1,0-1-1,1 1 1,-1-1-1,0 1 1,1-1-1,-1 0 1,1 0 0,0 0-1,-1 0 1,1 0-1,0 0 1,0-1-1,-1 0 1,1 1-1,0-1 1,0 0 0,0 0-1,0-1 1,-1 1-1,1 0 1,0-1-1,0 0 1,-1 0-1,1 0 1,0 0 0,3-2-1,2-1-402,0 0-1,-1 0 0,1-1 1,-1 0-1,0-1 0,-1 1 1,1-1-1,-1-1 0,10-12 1,-7 4 681,0-1-1,-2 1 1,0-1 0,0-1-1,-2 1 1,0-1 0,-1 0 0,0 0-1,0-19 1,1-27 2800,-4-72-1,-2 70-1532,1 47 1082,0 53-1916,0 377 122,0-402-708,0 4 17,1 0 0,0 0 1,1 0-1,4 16 1,-6-28-27,1 1 1,0-1-1,-1 1 1,1-1-1,0 1 1,1-1-1,-1 0 1,0 0-1,1 1 1,-1-1-1,1 0 1,0 0-1,-1 0 1,1-1-1,0 1 1,0 0-1,1-1 1,-1 1-1,0-1 1,0 0-1,1 0 1,-1 0-1,0 0 1,1 0-1,-1 0 1,1 0 0,0-1-1,3 1 1,1-1-356,0 1 0,0-2 0,0 1 1,0-1-1,0 0 0,-1 0 1,1 0-1,0-1 0,-1 0 0,1-1 1,-1 0-1,0 0 0,0 0 1,0 0-1,0-1 0,7-6 0,32-29-6966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34.0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59 7940,'0'0'5202,"161"-15"-5202,-71-5-2001,3-3-4914</inkml:trace>
  <inkml:trace contextRef="#ctx0" brushRef="#br0" timeOffset="1">816 191 11973,'0'0'641,"-149"7"-6276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34.6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0 171 672,'0'0'5179,"14"-19"-3779,44-61-373,-53 74-721,0-1-1,0 1 1,1 0-1,-1 0 1,1 1-1,1-1 1,-1 1-1,1 1 1,8-5-1,-8 6-99,0 1 0,0 0 0,-1 1 0,1-1 0,0 2 0,0-1 0,0 1 0,8 0 0,-11 0-169,0 1-1,-1-1 0,1 1 0,0 0 0,-1 0 1,1 0-1,0 0 0,-1 1 0,1 0 0,-1 0 0,0-1 1,5 5-1,36 33 232,-18-13-132,-14-17-116,0 0 0,0 0-1,1-1 1,1-1 0,-1 0 0,1 0-1,0-2 1,1 0 0,24 6-1,-8-6-25,-1-2-1,0 0 1,57-4-1,-75 1-250,0-1-1,0-1 0,0 0 0,0-1 1,11-4-1,-16 4-545,-1 1 0,0-1 1,0-1-1,0 1 0,10-9 0,1-8-5498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35.0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9668,'0'0'1761,"29"16"-1721,97 51 24,-26-22-14,-84-39-39,0 0 0,-1 2 0,0-1-1,23 18 1,-35-24 0,-1 1 0,0 0-1,0-1 1,0 1-1,0 0 1,0 0 0,0 0-1,-1 1 1,1-1-1,-1 0 1,1 1 0,-1-1-1,0 1 1,0-1 0,0 1-1,0-1 1,-1 1-1,1 0 1,-1-1 0,1 1-1,-1 0 1,0 0-1,0-1 1,0 1 0,-1 0-1,1 0 1,-1-1-1,1 1 1,-1 0 0,0-1-1,0 1 1,0-1 0,0 1-1,0-1 1,-1 0-1,1 1 1,-1-1 0,0 0-1,1 0 1,-1 0-1,0 0 1,0 0 0,0 0-1,-4 2 1,-18 14-132,0-1 1,-1-1 0,-1 0-1,-1-3 1,0 0-1,-38 13 1,43-24-3007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35.3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96 0 11605,'0'0'352,"0"130"-143,0-80 31,-6 3-160,1 6-32,-6-4-48,-4-4 0,-1-11-577,-1-9-1776,5-16-1328,-2-15-529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35.7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1 208 1201,'0'0'4644,"4"-21"-2312,16-70-646,-19 86-1546,1 0-1,-1 0 1,1 1-1,0-1 1,1 0-1,-1 1 0,1 0 1,0-1-1,0 1 1,0 0-1,1 1 1,-1-1-1,1 0 1,0 1-1,0 0 1,0 0-1,1 0 1,-1 1-1,0-1 1,1 1-1,8-3 0,1 2-58,-1 0-1,1 1 0,1 0 0,-1 1 0,23 1 0,-20 1 37,-2-1-83,-1 0 0,0 2 0,0-1-1,-1 2 1,1 0 0,18 6 0,-25-5-36,1-1 0,0 1 0,-1 0 0,0 0 0,0 1 0,0 0 0,0 0 0,-1 1 0,0 0 0,0 0 0,9 12 0,-13-15 4,0 1 0,0-1 1,0 1-1,-1-1 0,1 1 0,-1 0 0,0-1 0,0 1 0,0 0 0,0 0 0,-1 0 0,1 5 0,-1-7 0,-1 0-1,1 1 0,0-1 0,-1 0 1,1 0-1,-1 0 0,1 1 0,-1-1 1,0 0-1,0 0 0,0 0 0,0 0 1,-1 0-1,1 0 0,0-1 0,-1 1 1,0 0-1,1-1 0,-1 1 1,0-1-1,1 1 0,-4 1 0,-16 6 7,1 0-1,-2-1 0,1-2 0,-28 6 0,25-6-839,0 0 0,0 2 0,-26 11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2:39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7027,'0'0'4578,"-48"131"-4274,31-100-95,3-1-49,0-2-96,3-5-32,2-5-32,4-6-96,5-7-689,14-7-6546,11-21 3169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36.1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214 59 9861,'0'0'899,"-25"10"-56,-79 33-208,98-41-586,0 1 1,0 0 0,0 0-1,0 1 1,1 0 0,-1 0-1,1 0 1,0 1 0,0 0-1,-8 10 1,11-11-24,0 0 0,0 0-1,0 1 1,0-1 0,1 1 0,-1-1 0,1 1 0,1 0-1,-1-1 1,0 1 0,1 8 0,1-12-53,-1 1 1,0-1-1,1 0 1,-1 0-1,1 0 0,0 1 1,-1-1-1,1 0 0,0 0 1,0 0-1,0 0 1,0 0-1,0 0 0,0 0 1,0 0-1,0-1 0,0 1 1,0 0-1,0-1 1,0 1-1,1 0 0,-1-1 1,0 1-1,0-1 0,1 0 1,-1 0-1,0 1 1,1-1-1,-1 0 0,0 0 1,1 0-1,-1 0 1,2-1-1,6 1-192,-1 0 1,0 0-1,1-1 0,11-3 1,-12 1 173,0 0-1,0-1 1,-1 0 0,1 0 0,-1-1 0,0 1 0,0-2 0,-1 1-1,0-1 1,0 0 0,0 0 0,7-10 0,-4 4 374,-1 0 0,0 0 0,-1 0-1,-1-1 1,0 0 0,7-22 0,-12 50-345,0 0 0,0 0 0,2 0 0,-1 0 0,2 0 0,0 0 0,1-1 0,1 0 0,14 27 0,-17-37-221,0-1-1,1 0 1,-1 1 0,1-2-1,0 1 1,0 0 0,0-1-1,0 0 1,0 0 0,1 0-1,-1 0 1,0-1 0,1 1-1,0-1 1,-1 0 0,1-1-1,0 1 1,-1-1 0,1 0-1,0 0 1,5-1 0,-4 0 74,0 0 0,0 0 1,1 0-1,-1-1 1,0 0-1,0 0 1,-1 0-1,1-1 1,0 0-1,-1 0 1,0-1-1,0 1 1,0-1-1,0 0 0,4-6 1,-2 2 437,0-1 0,-1 0-1,-1 0 1,0-1 0,0 1 0,-1-1 0,0 0-1,0-1 1,2-11 0,-2-1 1078,-1 0-1,-1 0 1,-1-27-1,-1 49-869,0 8-141,2 28-284,1 0 0,9 33 0,-6-32-340,0 1 0,-1 37-1,-5-54-228,0-29 956,0-17-26,0 15-402,1 1 0,0-1 0,1 1 0,0 0 0,0-1 0,1 1 0,1 0 0,-1 1 0,2-1 0,-1 1 0,1-1 0,1 1 0,0 1 0,0-1 0,1 1 0,-1 0 0,2 0 0,13-10 0,-13 12-270,0 0-1,0 1 1,1 0-1,0 0 1,0 1-1,0 0 1,1 1-1,0 0 1,-1 0-1,1 1 1,0 1-1,17-2 0,-14 3-377,-1-1-550,1 1 0,0 0 1,20 4-1,7 11-2063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36.5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237 67 768,'0'0'10939,"-9"-9"-10096,-34-28-19,39 35-729,0-1 0,-1 1 0,1 0-1,0 0 1,-1 0 0,1 0 0,-1 1 0,0 0-1,1 0 1,-1 0 0,0 0 0,0 1 0,0 0-1,0 0 1,1 0 0,-10 2 0,-1-1-7,11-1-82,1 1 0,0-1 1,0 1-1,0 0 1,-1 0-1,1 0 1,0 0-1,0 1 1,0-1-1,1 1 0,-1-1 1,0 1-1,0 0 1,1 0-1,0 0 1,-1 1-1,1-1 1,0 1-1,0-1 0,0 1 1,0 0-1,1-1 1,-1 1-1,1 0 1,-1 0-1,0 6 1,-2 3-14,1 0 1,0 0 0,2 0-1,-1 1 1,1 21 0,1-32-17,0 1 0,1 0 0,-1-1 0,1 1 0,0-1 1,-1 1-1,1-1 0,0 1 0,0-1 0,1 0 0,-1 0 0,0 1 1,1-1-1,0 0 0,-1 0 0,1 0 0,0 0 0,0-1 1,0 1-1,0 0 0,0-1 0,0 0 0,1 1 0,-1-1 0,0 0 1,1 0-1,-1 0 0,1-1 0,-1 1 0,1 0 0,-1-1 1,1 0-1,2 1 0,7 0-212,1 0 0,-1-1 0,0 0-1,0-1 1,0 0 0,13-3 0,-19 2 201,0 0 0,0 0 0,0 0 0,0-1 1,-1 0-1,1 0 0,-1-1 0,0 0 0,1 1 0,-2-2 0,1 1 0,0-1 0,-1 1 0,0-1 0,0 0 0,4-8 0,-3 5 284,-1 0 0,0 0 0,0 0 0,0-1 0,-2 0 0,1 0-1,-1 0 1,0 0 0,0 0 0,-1-15 0,-1 23 233,3 5-470,0 0 0,-1 0-1,0 0 1,0 0 0,0 0 0,0 0 0,-1 1 0,2 4 0,10 25-129,-11-30-87,1 1 0,0-1 0,1 0 1,-1 0-1,1 0 0,0 0 0,0-1 1,0 1-1,0-1 0,0 0 0,7 3 0,-6-3-429,-1-1-1,1-1 0,0 1 0,0-1 0,0 0 0,0 0 0,8 0 0,15 0-5151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37.4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0 434 2209,'0'0'11202,"0"-7"-10775,0-11-242,0 41 17,0 55 76,0-73-274,4 74 17,-3-72-16,1 0 0,-1 1 0,1-1 1,0 0-1,1 0 0,0 0 0,0-1 0,7 12 1,-10-18-3,0 0-1,0 1 1,0-1 0,1 1 0,-1-1 0,0 0 0,0 1 0,0-1 0,1 0 0,-1 1-1,0-1 1,0 0 0,1 1 0,-1-1 0,0 0 0,1 0 0,-1 1 0,0-1 0,1 0-1,-1 0 1,0 0 0,1 1 0,-1-1 0,1 0 0,-1 0 0,0 0 0,1 0 0,-1 0-1,1 0 1,-1 0 0,1 0 0,-1 0 0,0 0 0,1 0 0,-1 0 0,1 0 0,-1 0-1,0 0 1,1-1 0,-1 1 0,1 0 0,-1 0 0,0 0 0,1 0 0,-1-1-1,0 1 1,1 0 0,-1-1 0,0 1 0,0 0 0,1 0 0,-1-1 0,0 1 0,0 0-1,1-1 1,-1 1 0,0-1 0,0 1 0,0 0 0,0-1 0,1 1 0,-1-1 0,9-32 271,-8 26-301,8-27 88,15-40-1,-19 62-8,1-1 0,0 1 0,0 0 0,2 0 1,-1 1-1,12-13 0,-17 22-38,0 0-1,0 0 1,0 0 0,0 0-1,1 0 1,-1 0 0,1 1 0,0-1-1,-1 1 1,1 0 0,0 0 0,5-2-1,-7 3-11,0 0 0,0 0 0,0 0 0,1 0 0,-1 0 0,0 0 0,0 0 0,0 1 0,0-1 0,0 0 0,0 1 0,0-1 0,0 1 0,0-1 0,0 1 0,0 0 0,0-1 0,0 1 0,0 0 0,0-1 0,0 1 0,-1 0 0,1 0 0,0 0 0,-1 0 0,1 0 0,-1 0 0,1 0 0,-1 0 0,1 0 0,-1 0 0,0 0 0,1 0 0,-1 2 0,13 69 339,-11-58-331,-1 0 0,2 0 1,0-1-1,1 1 1,0-1-1,9 20 0,-12-31-46,0-1-1,0 0 1,0 0-1,0 1 0,0-1 1,0 0-1,0 0 1,0 0-1,0 0 1,1 0-1,-1 0 0,0 0 1,1-1-1,-1 1 1,0 0-1,1-1 1,-1 1-1,1-1 0,-1 1 1,1-1-1,0 0 1,-1 0-1,1 0 0,-1 0 1,1 0-1,-1 0 1,1 0-1,-1 0 1,1-1-1,0 1 0,-1 0 1,0-1-1,1 1 1,-1-1-1,1 0 1,1 0-1,2-2-46,1-1 0,0 1 0,-1-1 0,1 0 0,-1 0 0,0-1 0,4-5 0,41-54-354,-38 47 454,1-1 0,1 2 0,0 0-1,1 0 1,19-14 0,-34 30-5,0-1 0,1 1-1,-1-1 1,1 1 0,-1-1 0,0 1-1,1 0 1,-1-1 0,1 1 0,-1 0-1,1-1 1,-1 1 0,1 0-1,-1 0 1,1-1 0,-1 1 0,1 0-1,0 0 1,-1 0 0,1 0 0,-1 0-1,1 0 1,-1 0 0,1 0-1,0 0 1,-1 0 0,1 0 0,-1 0-1,1 0 1,-1 0 0,1 1-1,-1-1 1,1 0 0,-1 0 0,1 1-1,-1-1 1,1 0 0,-1 1 0,1-1-1,-1 0 1,1 1 0,-1-1-1,0 1 1,1-1 0,0 2 0,4 28 309,-4-14-184,1-6-108,0 0 1,0-1-1,1 1 0,1-1 0,0 0 0,0 0 1,1 0-1,9 14 0,-11-19-29,1 0-1,-1 1 1,1-2 0,0 1-1,0 0 1,1-1-1,-1 0 1,1 1 0,-1-2-1,1 1 1,0-1 0,0 1-1,0-1 1,0-1-1,1 1 1,-1-1 0,8 1-1,2-1-193,-1 0-1,1-1 1,0-1 0,-1 0-1,1-1 1,-1 0 0,1-1-1,-1-1 1,0-1 0,17-7-1,-22 8 9,1-1 0,-1-1 0,-1 1 0,1-2 0,-1 1 0,0-1 0,0 0 0,-1-1 0,0 0 0,0 0 0,-1 0 0,0-1 0,-1 0 0,1 0 0,4-12 0,-7 12 368,-1 0-1,1-1 1,-2 1 0,1-1-1,-1 1 1,-1-1-1,1 1 1,-2-1 0,1 0-1,-3-11 1,2 20-124,1 0 0,-1-1 0,1 1 0,-1 0 0,0 0 0,1 0 0,-1 0 0,0 0 0,0 0 0,0 0 0,1 0 0,-1 0 0,0 0 0,0 0 0,-1 0 0,1 1 0,0-1 0,0 1 0,0-1 0,0 0 0,-1 1 0,1 0 0,0-1 0,0 1 0,-1 0 0,1 0 0,0-1 0,-1 1 0,1 0 0,-2 1 0,0-1-15,1 0 0,-1 0 0,0 0 0,0 1 0,1-1 0,-1 1 0,0 0 1,0 0-1,1 0 0,-1 0 0,1 0 0,-1 1 0,-4 3 0,2 0-39,1 1 0,-1 0 1,1 0-1,0 0 0,0 0 0,1 1 0,0 0 0,0-1 0,0 1 0,1 0 1,0 1-1,1-1 0,-2 12 0,0 10 0,1 0 0,3 30 0,-1-54-13,0-1 0,1 1 0,-1 0 1,1-1-1,1 1 0,-1-1 0,0 1 1,1-1-1,0 0 0,0 1 0,0-1 1,1 0-1,-1 0 0,1-1 1,0 1-1,0 0 0,1-1 0,-1 0 1,0 0-1,1 0 0,0 0 0,0 0 1,0-1-1,0 0 0,0 0 0,6 2 1,1 0-198,0-1 1,0 0 0,0-1-1,1 0 1,-1-1 0,0 0-1,1-1 1,-1 0 0,0-1-1,12-2 1,-15 1-8,1-1 0,-1 0 0,0 0 0,0-1 0,-1 1 0,1-2 0,-1 1 0,0-1-1,0 0 1,-1-1 0,1 1 0,-1-1 0,0-1 0,-1 1 0,1-1 0,6-11 0,-1 0-136,0-1 0,-1-1 1,-1 0-1,-1 0 0,9-30 1,-4-13 1616,-3-1 0,-3 0 1,0-67-1,-4 61 131,-3 40 1287,0 53-2440,0 61 233,1 113 13,2-153-425,1 1-1,14 58 1,-17-97-65,1 0 1,-1 0-1,1-1 0,0 1 1,1-1-1,-1 1 0,1-1 0,0 0 1,0 0-1,1 0 0,-1 0 1,5 4-1,-4-7-204,-1 0-1,0 0 1,1 0-1,-1 0 1,1-1 0,0 1-1,-1-1 1,1 0 0,0 0-1,0 0 1,0-1 0,0 1-1,0-1 1,-1 0-1,1 0 1,0 0 0,0-1-1,7 0 1,20-8-4032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38.0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13 10981,'0'0'3113,"14"11"-2896,-7-5-257,-1 0 1,1-1 0,0 0 0,1 0 0,-1-1 0,1 0 0,0-1 0,0 1 0,0-1 0,0-1 0,0 0 0,1 0 0,-1 0-1,1-1 1,-1 0 0,18-2 0,10-5-713,0-1 0,46-18 0,-50 15 781,-1 1 0,1 1 0,43-4 1,-74 12 65,0 0 0,0 0 0,0 0 0,0 1 0,0-1 0,0 0 0,0 1 0,0-1 1,0 1-1,0-1 0,0 1 0,0 0 0,0-1 0,0 1 0,0 0 0,-1 0 0,1-1 0,0 1 1,0 0-1,-1 0 0,1 0 0,-1 0 0,1 0 0,-1 0 0,1 0 0,-1 0 0,0 0 0,1 0 1,-1 0-1,0 0 0,0 0 0,0 0 0,0 0 0,0 1 0,0 0 0,0 55 1114,-1-36-796,1 135 304,0-155-743,5-4-26,-1-1 70,1 1 0,-1-1 0,0 0 0,0 0 0,0 0 0,0 0 0,-1-1 0,5-7 0,12-15-24,-6 12-16,0 0 0,0 1 0,1 1 1,33-23-1,-38 31 25,-1 0 0,1 0-1,0 0 1,0 1 0,1 1 0,-1 0 0,1 0 0,-1 1 0,1 1-1,19-1 1,-29 2-1,0 0 0,0 0 0,0 0 0,0 0 0,0 1-1,0-1 1,0 1 0,0-1 0,0 0 0,0 1 0,0-1 0,0 1 0,-1 0-1,1-1 1,0 1 0,0 0 0,-1-1 0,1 1 0,0 0 0,-1 0 0,1 0-1,-1 0 1,1-1 0,-1 1 0,1 0 0,-1 0 0,0 0 0,1 0 0,-1 0-1,0 0 1,0 2 0,2 38 99,-2-32-51,0 233 121,0-241-235,0-1 0,0 1 1,1-1-1,-1 1 0,0 0 1,0-1-1,0 1 0,0-1 1,1 1-1,-1-1 0,0 1 1,1-1-1,-1 1 0,0-1 1,1 1-1,-1-1 0,0 1 1,1-1-1,-1 0 0,1 1 1,-1-1-1,1 1 0,-1-1 1,1 0-1,-1 0 0,1 1 1,-1-1-1,1 0 0,0 0 1,-1 0-1,1 0 0,-1 0 1,1 0-1,0 1 0,-1-1 1,1-1-1,-1 1 0,1 0 1,0 0-1,-1 0 0,1 0 1,0-1-1,2 1-459,0-1-1,0 1 1,-1-1-1,1 0 1,0 0 0,-1-1-1,1 1 1,-1 0-1,4-3 1,24-29-9092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38.3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5346,'0'0'5411</inkml:trace>
  <inkml:trace contextRef="#ctx0" brushRef="#br0" timeOffset="1">268 292 10341,'0'0'2225,"-136"144"-1713,108-88-80,9 0-128,5-11 289,14-7 15,0-10-528,0-13-80,22-10 48,6-5 192,9 0-32,-1-5-208,-2-10-1376,-17 5-2978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48.1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2497,'0'0'6371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50.3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56 293 688,'0'0'11536,"0"9"-8494,0 45-3212,-3 0 0,-2-1 0,-2 1 0,-3-2 0,-18 58 1,29-129-5474,-3-19 3453,1-95 2883,24-70 1253,-16 167-1380,1 1 0,2 0 0,23-56 0,-31 86-548,1-1-1,0 1 0,0-1 1,0 1-1,1 0 0,-1 0 1,1 1-1,1-1 1,-1 1-1,0 0 0,1 0 1,0 0-1,0 1 1,0-1-1,0 1 0,1 0 1,-1 1-1,1 0 0,0 0 1,0 0-1,-1 0 1,1 1-1,0 0 0,0 0 1,1 0-1,-1 1 1,0 0-1,0 0 0,0 1 1,8 1-1,-11-1-23,1 0 0,-1 1 0,0-1 0,1 1-1,-1-1 1,0 1 0,0 0 0,0 0 0,0 1 0,0-1 0,-1 1 0,1-1-1,-1 1 1,0 0 0,1 0 0,-1 0 0,0 0 0,-1 0 0,1 0 0,-1 1-1,1-1 1,-1 0 0,0 1 0,1 5 0,0 1 12,0 0 0,0 1 0,-1-1 1,-1 0-1,1 1 0,-2-1 0,-2 18 0,2-23-3,-1 0-1,0 0 1,0 0-1,0 0 1,-1 0-1,1-1 1,-1 1-1,0-1 1,0 0-1,-1 0 1,0 0-1,1 0 1,-9 6 0,-6 4-36,-38 21 0,46-30 4,-113 56-1836,98-50-730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50.6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120 39 9412,'0'0'1788,"-18"29"-1641,-56 96-25,69-117-114,1 0 0,1 0 0,0 0 0,0 0 0,0 1-1,1-1 1,1 1 0,-1 0 0,1-1 0,1 1 0,0 0-1,0 0 1,2 10 0,0 13 37,-3-30-45,1 1-1,1-1 1,-1 1-1,0 0 1,1-1 0,-1 1-1,1-1 1,0 1-1,0-1 1,0 1 0,0-1-1,0 0 1,1 0-1,-1 1 1,1-1 0,-1 0-1,1 0 1,0 0 0,0-1-1,-1 1 1,1 0-1,1-1 1,-1 1 0,0-1-1,0 1 1,1-1-1,-1 0 1,0 0 0,1 0-1,-1-1 1,1 1-1,-1 0 1,1-1 0,2 0-1,1 1-3,-1-1 1,1 0-1,-1 0 0,1 0 0,-1-1 0,1 0 1,-1 0-1,0 0 0,1-1 0,-1 0 0,0 0 1,0 0-1,0-1 0,0 1 0,7-7 0,-1-1 13,-1 0 0,-1-1-1,1 0 1,-2-1 0,0 0 0,0 0-1,-1-1 1,0 0 0,-2 0 0,1 0-1,3-18 1,-3 12 6,-2 0-1,0-1 1,-1 1-1,-1-1 1,-1 0 0,-1 0-1,-3-32 1,2 50-25,1 0 0,0 0 0,-1 1 0,1-1 0,-1 0 0,0 0 1,0 1-1,0-1 0,1 0 0,-1 1 0,-1-1 0,1 1 0,0 0 0,0-1 1,0 1-1,-1 0 0,1 0 0,-1-1 0,1 1 0,-1 0 0,1 0 0,-1 1 0,0-1 1,0 0-1,1 1 0,-3-1 0,-3-1-107,0 1 1,1 0-1,-1 1 1,0-1-1,-11 2 1,17-1 53,0 0-1,0 0 1,0 0-1,0 1 1,0-1 0,0 0-1,1 0 1,-1 1 0,0-1-1,0 1 1,0-1-1,0 1 1,0-1 0,1 1-1,-1-1 1,0 1 0,0 0-1,1-1 1,-1 1-1,0 0 1,1 0 0,-1-1-1,1 1 1,-1 0 0,1 0-1,-1 0 1,1 0-1,-1 1 1,-1 30-2581,2-24 1462,0 16-3399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51.0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0 11557,'0'0'3026,"-3"152"-3026,3-78-32,0-6 32,0-5-48,0-12-801,0-10-703,0-16-1922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51.3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76 136 7972,'0'0'3281,"7"-22"-2622,22-65-363,-29 85-287,1 0 0,0 1-1,0-1 1,0 0 0,0 0-1,0 1 1,0-1 0,0 0-1,0 1 1,1-1 0,-1 1-1,1 0 1,-1-1 0,3 0-1,13 1 51,-10 2-45,11-2-5,-9 1-25,1-1-1,0 2 0,0-1 1,0 2-1,18 3 0,-27-4 10,1-1 0,0 1 0,0 0 0,0 0 0,0 0 0,-1 0 0,1 1 0,0-1-1,-1 0 1,1 1 0,-1-1 0,1 1 0,-1-1 0,0 1 0,0 0 0,0-1 0,0 1 0,0 0 0,0 0-1,0 0 1,-1 0 0,1 0 0,0 0 0,-1 0 0,0 0 0,1 0 0,-1 0 0,0 0 0,0 0 0,0 0 0,-1 0-1,1 0 1,0 0 0,-1 2 0,0-1 24,0-1 0,0 0 1,1 0-1,-1 0 0,-1 0 0,1 0 0,0 0 0,0-1 0,-1 1 0,1 0 1,-1 0-1,1-1 0,-1 1 0,0-1 0,-3 2 0,-34 20 297,20-13-240,-40 23 33,23-14-77,-46 34 1,81-52-47,-1 0 1,1 0-1,-1 0 0,1 0 1,-1 0-1,1 0 1,0 0-1,0 0 0,0 1 1,0-1-1,0 0 0,0 1 1,0-1-1,0 1 1,0-1-1,1 1 0,-1 0 1,0-1-1,1 1 0,-1 2 1,1-3-112,1-1 1,-1 1-1,1-1 0,-1 1 1,0-1-1,1 1 0,-1-1 1,1 1-1,0-1 1,-1 1-1,1-1 0,-1 0 1,1 1-1,-1-1 0,1 0 1,0 0-1,-1 1 1,1-1-1,0 0 0,-1 0 1,1 0-1,0 0 0,-1 0 1,1 0-1,0 0 1,-1 0-1,1 0 0,0 0 1,-1 0-1,1 0 0,0-1 1,-1 1-1,2 0 1,3-1-998,37-1-5077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2:47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8308,'0'0'-203,"25"3"62,87 8 162,-91-10 15,-1-1-1,1-1 1,0-1-1,35-7 1,-37 5 33,0 1 1,32-1 0,-51 29 786,-2-12-655,-1 1 0,-1-1-1,0 0 1,0 0 0,-1 0-1,-1-1 1,0 1 0,-1-1-1,-12 16 1,-23 46 17,39-66-203,0 0 0,0 0 0,1 0 0,-1 0 0,2 0 0,-1 1 0,0 14 0,3-23-66,-1 1-1,0-1 1,0 1-1,1-1 1,-1 1-1,0-1 1,1 1-1,-1-1 1,0 0-1,1 1 0,-1-1 1,1 0-1,-1 1 1,1-1-1,-1 0 1,0 0-1,1 1 1,-1-1-1,1 0 1,-1 0-1,1 0 1,0 0-1,-1 1 1,1-1-1,-1 0 0,1 0 1,-1 0-1,1 0 1,-1 0-1,1-1 1,-1 1-1,1 0 1,0 0-1,21-4-1234,11-10-1486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51.6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 32 9124,'0'0'4223,"-1"19"-4145,-5 75-94,-7 175-216,13-253 139,-1-11-8,1 0-1,0 0 1,0 0-1,1 0 1,-1 0-1,1 0 1,2 6 0,-2-9 66,0-1 0,-1 0 0,1 0 0,0 0 0,0 0 0,0 0 0,0 0 1,0 0-1,0 0 0,1 0 0,-1 0 0,0-1 0,0 1 0,0 0 0,1-1 1,-1 1-1,0-1 0,1 0 0,-1 1 0,1-1 0,-1 0 0,0 0 1,1 0-1,-1 0 0,1 0 0,-1 0 0,0 0 0,1 0 0,1-1 0,1 0 14,1 0-1,-1-1 0,0 1 0,-1-1 0,1 0 0,0 0 1,0 0-1,-1 0 0,1-1 0,-1 0 0,0 1 0,0-1 1,0-1-1,0 1 0,0 0 0,3-7 0,7-9 90,18-38-1,-26 45-71,8-16 104,-1-1-1,-2 0 1,0 0-1,-3-1 1,0 0-1,-2-1 1,-1 1-1,-2-1 1,-1-37-1,0 68-125,-1-1 0,0 1 0,0-1 0,0 0 0,0 0 0,1 1-1,-1-1 1,0 0 0,0 1 0,0-1 0,-1 0 0,1 1 0,0-1-1,0 0 1,0 0 0,0 1 0,-1-1 0,1 0 0,0 1 0,0-1-1,-1 1 1,1-1 0,-1 0 0,1 1 0,-1-1 0,1 1 0,0-1-1,-1 1 1,0-1 0,1 1 0,-1 0 0,1-1 0,-1 1 0,0 0-1,1-1 1,-1 1 0,1 0 0,-1 0 0,0-1 0,0 1 0,1 0-1,-1 0 1,0 0 0,1 0 0,-1 0 0,0 0 0,1 0-1,-1 0 1,-1 1 0,-6 2-2263,4 11-958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52.0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83 0 12614,'0'0'1334,"-3"19"-1321,-27 131 27,16-104 33,3 1-1,2 0 1,-6 88 0,15-133-72,0 0-1,0 1 1,0-1-1,0 0 1,0 0 0,1 0-1,-1 1 1,1-1 0,-1 0-1,1 0 1,0 0 0,0 0-1,0 0 1,0 0 0,0 0-1,0-1 1,1 1-1,-1 0 1,0 0 0,1-1-1,-1 1 1,1-1 0,0 0-1,0 1 1,-1-1 0,1 0-1,0 0 1,3 1 0,3 0-46,0 0 1,0 0 0,1-1 0,-1 0-1,0-1 1,11-1 0,-10 1-52,-1 0-184,0 0-1,0-1 1,0 0 0,-1 0-1,1-1 1,0 0 0,0 0-1,-1-1 1,1 0 0,-1 0-1,0-1 1,11-8 0,36-27-3978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52.3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146 177 8020,'0'0'7190,"-10"13"-7065,8-11-123,-9 11 8,0 1 0,1 0 0,0 0 0,2 1-1,-14 28 1,9-9-21,1-4-57,1-1 0,2 1 1,-7 37-1,22-86-3193,15-21 2788,2-4 584,3-16 5,121-240 2556,-143 294-2553,-4 4-75,1 1 1,0-1-1,0 1 1,-1-1-1,1 1 1,0-1-1,0 1 1,0 0-1,1-1 1,-1 1-1,0 0 1,0 0-1,1 0 1,-1 0-1,0 0 1,1 0-1,-1 0 1,1 0-1,0 1 1,2-2-1,-3 3-40,0 0-1,0 0 0,0 0 1,-1 0-1,1 0 0,0 0 1,-1 1-1,1-1 0,-1 0 0,1 0 1,-1 0-1,0 1 0,1-1 1,-1 0-1,0 0 0,0 1 1,0-1-1,0 0 0,0 2 1,0 1 15,10 345-325,-11-235-7459</inkml:trace>
  <inkml:trace contextRef="#ctx0" brushRef="#br0" timeOffset="1">149 155 8724,'0'0'4690,"26"-3"-4882,19 6-1313,2-3-2096,4 0-4515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52.7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36 9877,'0'0'1616,"138"13"-1616,-93-21 0,-2-9-272,-12 2-720,-15 7-945</inkml:trace>
  <inkml:trace contextRef="#ctx0" brushRef="#br0" timeOffset="1">223 6 1665,'0'0'11301,"-79"137"-10469,79-97-255,0 6-129,0 2-256,0 3-48,0-1-144,0-9 0,0-6-112,0-9-1281,0-14-1040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53.1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3906,'0'0'10917,"0"58"-10309,0-2-256,0 7-288,0-7-48,0-3-16,5-10 0,1-13-512,5-12-1297,6-15-1424,3-3-2498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53.4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 26 11541,'0'0'2412,"-2"26"-2126,-10 155-94,9-53-168,3-127-25,0 0 1,0 1 0,1-1-1,-1 0 1,0 0 0,0 0-1,1 0 1,-1 1 0,0-1-1,1 0 1,-1 0 0,1 0-1,-1 0 1,1 0 0,0 0 0,0 0-1,-1 0 1,1 0 0,0 0-1,0-1 1,0 1 0,0 0-1,0 0 1,1 0 0,1 0-4,0 0 1,0 0-1,0 0 1,-1 0-1,1-1 1,0 1-1,0-1 1,0 0-1,0 0 1,4 0-1,-1-1-3,1 0 0,0 0 0,-1 0 0,1-1 0,0 0 0,-1-1 0,0 1 0,12-7 0,-7 0 1,-1 0 0,0-1 0,0 0 0,-1 0 0,0-1-1,-1 0 1,0-1 0,-1 0 0,0 0 0,7-19 0,-9 19 15,-1 0 0,0 0 0,-1 0 0,0 0 0,-1-1 0,0 1-1,-1-1 1,-1 1 0,0-1 0,0 1 0,-5-24 0,4 33-17,-1 1-1,1-1 1,-1 0 0,0 1-1,0-1 1,0 0-1,0 1 1,0 0-1,0 0 1,-1 0 0,1 0-1,-1 0 1,1 0-1,-1 0 1,0 1-1,0-1 1,1 1 0,-1 0-1,0 0 1,0 0-1,-1 0 1,1 1-1,0-1 1,-4 1 0,0-1-88,0 0-1,1 0 1,-1 1 0,0 0 0,1 0 0,-1 1 0,0 0 0,1 0 0,-1 1 0,1 0 0,-7 2 0,9-2-157,1 1-1,0 0 1,-1-1-1,1 1 1,0 0-1,1 0 1,-1 1-1,0-1 1,1 1-1,0-1 1,0 1 0,0 0-1,0 0 1,-1 5-1,-3 20-3636</inkml:trace>
  <inkml:trace contextRef="#ctx0" brushRef="#br0" timeOffset="1">448 1 12230,'0'0'2209,"-9"177"-2033,-5-98-128,0-3-32,6-8-16,-1-15-128,9-12-1025,0-16-1792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53.8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1 274 1201,'0'0'10671,"12"22"-10343,72 133-181,-74-136-128,1 0 0,13 19 0,-19-32-21,0 0 0,0 0 0,0-1 0,1 1 0,0-1 0,0 0 0,0-1 0,0 1 0,10 4 0,-15-9-181,1 1-1,-1 0 1,0 0-1,1-1 0,-1 1 1,1-1-1,-1 1 1,1-1-1,-1 1 0,1-1 1,-1 0-1,1 0 1,-1 0-1,1 0 0,-1 0 1,1 0-1,-1 0 1,1 0-1,-1-1 0,1 1 1,-1-1-1,1 1 0,-1-1 1,0 1-1,1-1 1,-1 0-1,0 0 0,1 0 1,-1 1-1,0-1 1,0-1-1,0 1 0,0 0 1,0 0-1,0 0 1,0 0-1,0-1 0,0 1 1,-1 0-1,1-1 1,-1 1-1,1-1 0,0-1 1,2-7-534,-1-1 1,-1 1-1,1 0 0,-2-1 1,0-11-1,1 9 1447,43-445 11311,-40 440-11913,-3 28-973,-4 29-1624,-13 6-2704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54.7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1 230 272,'0'0'5272,"12"-10"-3933,3-4-844,37-33 4525,-52 50-4393,-3 44-176,-2 0 0,-21 92 0,18-102-404,-1 18-743,9-60-1633,10-143-25,-2 98 3071,1 2 0,26-77 0,-26 106-114,-9 19-593,0 0-1,0 0 0,0-1 0,0 1 0,0 0 1,0 0-1,0 0 0,0 0 0,1 0 1,-1 0-1,0-1 0,0 1 0,0 0 1,0 0-1,0 0 0,1 0 0,-1 0 1,0 0-1,0 0 0,0 0 0,0 0 0,1 0 1,-1 0-1,0 0 0,0 0 0,0 0 1,0-1-1,1 2 0,-1-1 0,0 0 1,0 0-1,0 0 0,0 0 0,1 0 1,-1 0-1,0 0 0,0 0 0,0 0 1,0 0-1,0 0 0,1 0 0,-1 0 0,0 1 1,9 25 364,-4-8-331,-2-7-24,0-1-1,1 0 0,0 0 0,1 0 1,9 15-1,-12-22-97,1 0 0,-1 0 1,1 0-1,0 0 0,0-1 1,0 1-1,0-1 0,0 0 0,0 0 1,1 0-1,-1 0 0,1 0 1,-1-1-1,1 1 0,0-1 1,-1 0-1,1 0 0,0-1 0,5 1 1,-5 0-123,0-1 1,0 0-1,0 0 1,0-1-1,0 1 1,0-1-1,0 0 1,0 0 0,0 0-1,0 0 1,-1-1-1,1 1 1,6-5-1,-3 0-160,0 0 0,-1 0-1,1-1 1,9-14 0,-2 1 479,23-44 0,-29 48 790,1-1 0,0 2 0,2-1 0,16-19 0,-27 34-880,1 1 1,-1-1-1,0 1 1,0 0-1,1-1 1,-1 1-1,0 0 1,1-1 0,-1 1-1,0 0 1,1 0-1,-1-1 1,0 1-1,1 0 1,-1 0-1,1 0 1,-1-1 0,0 1-1,1 0 1,-1 0-1,1 0 1,-1 0-1,1 0 1,-1 0-1,0 0 1,1 0-1,-1 0 1,1 0 0,-1 0-1,1 0 1,-1 0-1,1 0 1,-1 0-1,0 0 1,1 1-1,-1-1 1,1 0 0,-1 0-1,0 1 1,1-1-1,-1 0 1,0 0-1,1 1 1,-1-1-1,0 0 1,1 1 0,-1-1-1,0 0 1,0 1-1,1-1 1,-1 1-1,0-1 1,0 0-1,0 1 1,0-1 0,0 1-1,1-1 1,-1 1-1,0-1 1,0 0-1,0 1 1,0-1-1,0 1 1,0-1 0,0 1-1,0-1 1,-1 1-1,3 40 159,-3-35 83,1 346 106,0-350-286,3 14-2095,-1-14 955,-1-1 840,-1-1 0,1 0 0,-1 1 0,1-1 0,-1 0 0,1 0 0,0 0 0,-1 0 0,1 1 0,-1-1 0,1 0 0,0 0-1,-1 0 1,1 0 0,0 0 0,-1 0 0,1-1 0,-1 1 0,2 0 0,17-5-6049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55.0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8452,'0'0'4359,"1"14"-3705,-1 313 210,-1-258-834,1-67-30,0-1 0,0 0 0,1 0-1,-1 0 1,0 1 0,0-1 0,1 0 0,-1 0 0,1 0 0,-1 0 0,1 1 0,-1-1 0,1 0 0,-1 0 0,1 0 0,0 0 0,0 0 0,0-1 0,0 1 0,-1 0 0,1 0 0,0 0 0,0-1 0,0 1 0,1 0 0,-1-1 0,0 1 0,0-1 0,0 0 0,0 1 0,0-1 0,2 0 0,5 2 5,-1-2 1,1 1-1,-1-1 1,11-1-1,0 0 33,-9 1-104,0-1 1,0-1-1,0 1 0,-1-1 1,1-1-1,0 0 1,-1 0-1,0 0 1,0-1-1,0-1 1,11-7-1,-11 7-719,-1-1 1,-1 1-1,1-1 0,-1-1 0,0 1 1,0-1-1,5-8 0,4-15-6205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55.4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0 277 8404,'0'0'1633,"164"-41"-1633,-136 23-481,-9 1-1247,-5 1-2130</inkml:trace>
  <inkml:trace contextRef="#ctx0" brushRef="#br0" timeOffset="1">9 38 7700,'0'0'4786,"200"-10"-5715,-141-2-2400,-6-4-4195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2:48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1 576,'0'0'11149,"-5"21"-11034,-14 72-64,17-80-41,-1-1 1,2 0 0,0 1-1,0 0 1,1-1 0,1 1-1,0-1 1,3 14 0,-3-23-17,1 0 1,-1 1-1,1-1 1,0 0-1,0 0 1,0 0-1,0 0 1,0 0-1,1-1 1,0 1-1,-1-1 0,1 1 1,0-1-1,0 0 1,0 0-1,0 0 1,1-1-1,-1 1 1,0-1-1,1 0 1,6 2-1,-7-2 3,0 0 0,1 0 0,-1-1 1,0 1-1,0-1 0,0 0 0,1 0 0,-1 0 0,0 0 0,0 0 0,1-1 0,-1 1 0,0-1 0,0 0 0,0 0 0,0 0 0,0-1 1,0 1-1,0-1 0,-1 0 0,1 1 0,0-1 0,-1 0 0,5-5 0,-2 0-28,-1-1-1,0 1 1,0-1 0,0 0-1,-1 0 1,0-1 0,-1 1-1,0-1 1,1-12 0,-1 4 62,-1-1 0,-1 1 0,-4-33 0,3 45-23,0 1 0,0 0 0,-1 0 1,0 0-1,1 0 0,-2 0 0,1 1 1,0-1-1,-1 0 0,1 1 0,-1 0 1,0-1-1,0 1 0,-1 0 1,-3-2-1,5 3-30,0 1 0,0-1 0,-1 0 0,1 1 1,-1 0-1,1-1 0,-1 1 0,0 0 0,1 0 1,-1 1-1,0-1 0,0 0 0,1 1 0,-1 0 0,0 0 1,0 0-1,0 0 0,0 0 0,1 0 0,-1 1 0,0-1 1,0 1-1,1 0 0,-5 1 0,6-1-56,-1 1 0,1-1-1,0 0 1,0 0 0,0 1 0,0-1 0,0 0-1,0 1 1,0-1 0,0 1 0,1-1-1,-1 1 1,1 0 0,-1-1 0,1 1 0,-1-1-1,1 1 1,0 0 0,0 2 0,0 39-1395,0-29 663,4 30-2218,15 1-1078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55.7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143 332 7475,'0'0'2916,"-19"27"-2577,-58 86-120,62-91-173,11-17-32,-1 1 0,2 0 1,-1-1-1,1 1 0,0 1 1,0-1-1,-4 13 0,12-32-315,0 1 1,1-1-1,10-13 0,8-20-481,44-119-409,13-28 1555,-77 185-205,0-1 187,0 1 1,1-1 0,0 1-1,0 0 1,1 0 0,0 1-1,9-9 1,-15 16-308,0-1-1,1 1 1,-1-1 0,1 1-1,-1 0 1,1-1-1,-1 1 1,1 0 0,-1 0-1,1 0 1,-1-1-1,1 1 1,-1 0 0,1 0-1,-1 0 1,1 0-1,-1 0 1,1 0 0,-1 0-1,1 0 1,0 0 0,-1 0-1,1 0 1,-1 0-1,1 0 1,-1 1 0,1-1-1,-1 0 1,1 0-1,-1 0 1,1 1 0,-1-1-1,1 0 1,-1 1-1,0-1 1,1 0 0,-1 1-1,1-1 1,-1 1 0,0-1-1,1 1 1,-1-1-1,0 1 1,0-1 0,1 1-1,-1-1 1,0 1-1,0-1 1,0 1 0,0-1-1,1 1 1,-1-1-1,0 2 1,5 34 431,-5-31-274,3 20-205,18 186 1426,0-73-6243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56.1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0 261 10101</inkml:trace>
  <inkml:trace contextRef="#ctx0" brushRef="#br0" timeOffset="1">0 261 10101,'54'-94'2769,"-32"94"-2769,12 0 80,5 0-80,6 0-961,-2 0-2048,-1-7-3282</inkml:trace>
  <inkml:trace contextRef="#ctx0" brushRef="#br0" timeOffset="2">498 0 8468,'0'0'4482,"-42"145"-3906,34-95-384,2 1-128,3-8-64,3-8 0,0-9-80,0-9-1136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56.4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0 369 4946,'0'0'9397,"0"-17"-8893,0 10-467,2-39 21,-3 46-57,1-1 0,0 1 1,0-1-1,0 1 0,0-1 1,0 1-1,0-1 1,0 1-1,1-1 0,-1 1 1,0-1-1,0 1 0,0-1 1,0 1-1,1 0 0,-1-1 1,0 1-1,0-1 0,1 1 1,-1-1-1,0 1 0,1 0 1,-1-1-1,0 1 0,1 0 1,-1-1-1,1 1 1,-1 0-1,1 0 0,-1-1 1,0 1-1,1 0 0,-1 0 1,1 0-1,-1 0 0,1-1 1,-1 1-1,1 0 0,-1 0 1,1 0-1,-1 0 0,1 0 1,-1 0-1,1 0 0,-1 1 1,1-1-1,-1 0 0,1 0 1,-1 0-1,1 0 1,-1 1-1,1-1 0,-1 0 1,1 0-1,-1 1 0,0-1 1,1 0-1,-1 1 0,1-1 1,-1 0-1,0 1 0,0-1 1,1 1-1,-1-1 0,0 1 1,0-1-1,1 0 0,-1 1 1,0 0-1,114 115 249,-95-99-215,1 0 1,1-2-1,0 0 1,29 15-1,-45-28-325,0 0-1,0 0 0,0 0 1,0 0-1,1-1 1,-1 0-1,1 0 1,-1 0-1,11-1 1,-15 0 194,-1 0 0,1-1 0,-1 1-1,1 0 1,0 0 0,-1-1 0,1 1 0,-1 0 0,1-1 0,-1 1 0,1-1 0,-1 1 0,1-1 0,-1 1 0,1-1 0,-1 1-1,0-1 1,1 1 0,-1-1 0,0 0 0,1 1 0,-1-1 0,0 0 0,0 1 0,0-1 0,0 0 0,1 1 0,-1-1 0,0 0-1,2-27-1344,-2 22 933,1-130-984,1-34 4025,0 145-1536,2-1-1,0 0 1,1 1 0,13-35-1,-19 67-670,0 1 1,1 0-1,0-1 0,2 12 0,-1 10-89,-1 296 80,1-307-2110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56.9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 8 2017,'-3'-1'10663,"-8"-2"-8761,30 2-1006,-10 1-1071,332 13 1186,-237-7-1279,108-7 0,-209 0 100,21-2-1717,-24 3 1657,1 0-1,0-1 1,-1 1 0,1 0 0,0-1-1,-1 1 1,1 0 0,-1-1-1,1 1 1,0-1 0,-1 0-229,1 1 229,-1-1 0,1 0-1,-1 1 1,1-1 0,-1 1-1,0-1 1,0 0 0,1 1 0,-1-1-1,0 0 1,0 0 0,0 1-1,0-1 1,1 0 0,-1-1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57.3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3650,'0'0'9628,"3"0"-9489,6 1-25,-1 1 1,0 0 0,0 0-1,0 1 1,-1 0-1,1 0 1,12 8-1,31 12-11,-28-17-58,0-2 0,43 4-1,15 3-31,-80-11-27,0 0 1,0 0 0,0 1 0,-1-1-1,1 1 1,0-1 0,0 1 0,-1-1 0,1 1-1,0-1 1,-1 1 0,1-1 0,-1 1-1,1 0 1,0-1 0,-1 1 0,0 0-1,1 0 1,-1-1 0,1 1 0,-1 0-1,0 0 1,1 0 0,-1 0 0,0-1-1,0 1 1,0 0 0,0 0 0,0 0 0,0 0-1,0 0 1,0 0 0,0-1 0,0 1-1,0 0 1,-1 0 0,1 0 0,0 0-1,-1-1 1,1 1 0,0 0 0,-2 1-1,0 3 15,0-1 0,0 1 0,-1-1 0,1 1 0,-1-1 0,-6 7 0,-127 104 477,64-57-1,71-57-495,-1 0-4,1 0 0,0-1 1,0 1-1,-1 0 0,1 0 1,0 0-1,0 0 1,0 1-1,0-1 0,1 0 1,-1 0-1,0 1 0,0-1 1,1 0-1,-1 1 0,1-1 1,-1 1-1,0 1 0,24-4-9417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5:58.9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0 487 1585,'0'0'9759,"47"8"-9295,-42-9-483,1 0 0,-1 0 0,1 0 0,-1-1 0,0 0 0,1 0 0,-1 0 0,0-1 0,0 0-1,0 1 1,-1-2 0,1 1 0,-1 0 0,0-1 0,0 0 0,0 0 0,0 0 0,-1-1 0,6-7 0,4-9-302,0 0 0,-2-1 0,11-26 0,-14 27 318,0-1-1,-2 0 0,-1 0 1,6-45-1,-6-91 3768,-5 151-2675,-1 8-801,-9 49-241,2-1 0,2 1 0,3 1 0,3 61 1,0-90-28,0-15-18,0 1 0,0 0 0,1-1-1,0 1 1,0-1 0,1 0 0,0 1 0,4 7 0,-5-12-16,1 0 1,-1-1-1,1 1 0,0-1 1,0 0-1,0 1 1,0-1-1,0 0 0,0 0 1,1 0-1,-1 0 0,1-1 1,-1 1-1,1-1 1,0 0-1,0 1 0,0-1 1,-1 0-1,1 0 1,0-1-1,0 1 0,6 0 1,-4-1-96,0 0 1,0 1-1,0-2 1,-1 1 0,1-1-1,0 1 1,0-1-1,0 0 1,-1-1 0,1 0-1,0 1 1,-1-1-1,1-1 1,-1 1 0,0 0-1,5-5 1,1-2-242,-1 1 1,-1-2-1,0 1 0,0-1 1,8-14-1,-6 8-60,-1 1 1,-1-2-1,-1 1 0,0-1 1,-1-1-1,0 1 0,5-36 0,-3-35 1446,-6-6 5123,-2 96-5962,-11 194 160,2-80-175,8-85-123,-3 203 247,4-232-306,1 0 0,-1 0 0,0 0-1,1 0 1,-1 0 0,1 0 0,0 0-1,-1-1 1,1 1 0,0 0 0,0-1-1,0 1 1,0 0 0,1-1 0,-1 1-1,0-1 1,1 0 0,-1 1 0,1-1-1,2 2 1,0-1 13,-1 0-1,1-1 0,0 1 1,0-1-1,0 0 0,1 0 1,-1 0-1,0 0 1,6-1-1,1 0 71,-1 0 0,1-1 1,0 0-1,-1-1 0,1 0 0,-1-1 1,12-4-1,-10 1-178,0 1 0,-1-2-1,0 0 1,0 0 0,-1-1 0,0 0 0,0-1 0,-1 0-1,0 0 1,0-1 0,8-14 0,-12 8-2135,-5 7-1609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02.1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318 0 3121,'0'0'4144,"-21"12"-3203,-68 37 12,75-40-646,1-1 1,0 2-1,0 0 0,1 0 1,1 1-1,0 1 1,0 0-1,1 0 0,0 1 1,1 0-1,1 1 0,0 0 1,-5 15-1,3-4-133,1-1-1,1 2 0,2-1 1,0 1-1,-3 45 1,5 133 377,4-204-550,1 13 0,-1 0 1,1 0-1,1 0 1,0-1-1,1 1 0,1-1 1,-1 0-1,2 0 1,0 0-1,0 0 1,1-1-1,1 1 0,0-2 1,0 1-1,1-1 1,0 0-1,1-1 1,0 0-1,1 0 0,0-1 1,0 0-1,0-1 1,1 0-1,0 0 0,1-1 1,0-1-1,-1 0 1,2-1-1,19 5 1,-9-5-727,0 0 1,0-2 0,0-1 0,0-1 0,0 0 0,24-5 0,12-12-4615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02.6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350 0 5923,'0'0'5829,"1"0"-5706,1 1-92,0-1 1,0 1 0,0 0-1,0-1 1,0 1 0,0 0 0,-1 0-1,1 0 1,0 1 0,-1-1-1,1 0 1,-1 0 0,1 1-1,-1-1 1,2 4 0,23 29 194,-20-25-151,7 11 85,0 1 1,-2 0-1,0 1 0,-1 1 0,-2-1 0,12 45 1,-13-26-66,-1 0 0,-1 0 0,-3 51 0,-2-72-82,-1-1 0,-2 1 0,0-1 0,-1 0 0,-1 0 0,0 0 0,-2 0 0,0-1 0,-1 0 0,0-1 0,-2 0 0,0 0 0,-1-1 0,-26 30 0,5-12 6,-2-1 0,-1-2 0,-1-1 1,-80 48-1,-5-11-4885,97-56-1334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08.8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62 51 8660,'0'0'2647,"-2"23"-2354,1-10-226,-19 149 749,-19 90 209,48-426 1754,-4 136-2765,16-96-52,-17 118 43,0 1-1,1-1 0,0 1 0,1 1 0,1-1 1,11-16-1,-18 30-13,0 0 1,1 0 0,0 0-1,-1 0 1,1 0 0,-1 0-1,1 0 1,0 0 0,0 0-1,0 1 1,-1-1 0,1 0-1,0 0 1,0 1 0,0-1-1,0 1 1,0-1 0,0 1-1,0-1 1,1 1 0,-1-1-1,0 1 1,0 0 0,0 0-1,0 0 1,0 0 0,1-1-1,-1 1 1,0 1 0,0-1-1,0 0 1,0 0 0,1 0-1,-1 1 1,0-1 0,0 0-1,0 1 1,0-1-1,0 1 1,0 0 0,0-1-1,0 1 1,0 0 0,0-1-1,0 1 1,-1 0 0,1 0-1,0 0 1,0 1 0,6 6-17,-1 1 1,0-1 0,-1 1 0,6 15-1,-6-15 60,11 27 48,18 31-25,-30-61-55,0-1 0,0 1 0,0 0 0,1-1 0,-1 0 0,1 0 0,1 0 0,6 4 0,-9-8-7,-1 0 1,0 0 0,1 0-1,-1 0 1,1-1 0,-1 1-1,1-1 1,-1 0 0,1 0-1,-1 0 1,1 0 0,-1 0-1,1 0 1,-1-1 0,1 1-1,-1-1 1,1 0 0,-1 0-1,0 0 1,1 0 0,-1 0-1,0 0 1,0 0 0,0-1-1,0 1 1,0-1 0,4-3-1,66-97-168,-50 67-13,34-40 1,-54 72 179,0 1 0,-1 1 1,0-1-1,1 0 1,-1 1-1,0-1 1,1 1-1,0 0 1,-1-1-1,1 1 1,0 0-1,0 0 0,0 0 1,0 0-1,0 0 1,3 0-1,-5 2-10,1 0-1,0 0 0,-1 0 1,1 0-1,-1 0 0,0 0 0,1 1 1,-1-1-1,0 0 0,1 0 1,-1 1-1,0-1 0,0 0 1,0 2-1,0 1-7,7 380 841,-8-230-740,0-143 369,2 12-2290,-1-22 1686,0-1-1,1 0 1,-1 1 0,0-1 0,0 1-1,1-1 1,-1 1 0,0-1 0,1 0-1,-1 1-156,1-1 157,-1 1-1,0-1 1,1 0 0,-1 0 0,1 1-1,-1-1 1,1 0 0,-1 0 0,1 0-1,-1 0 1,1 1 0,-1-1 0,1 0-1,-1 0 1,1 0 0,-1 0 0,1 0-1,-1 0 1,1 0 0,-1 0 0,1-1-1,-1 1 1,1 0 0,-1 0 0,0 0-1,1-1 1,13-5-5779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09.2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48 1 8628,'0'0'1849,"0"21"-1686,0 8-92,0-10 20,0 0 0,-1 0-1,-1 0 1,-6 25 0,-5 16 593,3 0 0,-4 99 0,14-157-675,0 0 0,1-1 0,-1 1 0,0-1 0,1 1 0,-1-1 0,1 1 0,-1-1 0,1 1 0,0-1 0,0 1 0,-1-1 0,1 0 0,0 1 0,0-1 0,0 0 0,1 0 0,-1 0 0,0 0 0,0 0 0,1 0 0,-1 0 0,0 0 0,1 0 0,-1-1 0,1 1 0,-1 0 0,1-1 0,-1 0 0,1 1 0,2-1 0,6 2 60,1-1 1,-1 0 0,20-1 0,-17 0-13,9 0-4,-1-1 0,33-5 0,-47 4-357,1 1-1,-1-2 1,1 1 0,-1-1-1,0 0 1,0 0 0,0-1 0,-1 0-1,1 0 1,8-9 0,-1-5-3589,-9-4-2371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2:48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4082,'0'0'6323,"-68"142"-6227,57-114-80,8-5-16,0-5-64,3-8-208,14-10-8260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09.5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76 9124,'0'0'1169,"132"-18"-1057,-101 3-112,-3 0-256,-8 2-2610,-17-2-2832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09.9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46 9716,'0'0'2418,"186"-41"-2354,-124 39-64,-3-1-801,-3 3-2304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10.2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228 168 9636,'0'0'550,"-10"27"-411,-37 90-19,41-105-100,0 0 1,-1 0 0,0 0 0,-1-1-1,-1 0 1,1-1 0,-2 1-1,1-2 1,-2 0 0,1 0 0,-1 0-1,0-2 1,-13 8 0,17-11 4,-19 12 185,25-15 54,5-5 65,36-36-142,-3-2 1,-1-2 0,41-66-1,-35 48-56,61-68-1,-101 128-92,30-29 440,-30 29-407,0 0 0,0 1 1,1-1-1,-1 1 0,1-1 0,-1 1 0,1 0 0,-1 0 1,1 0-1,0 0 0,0 1 0,-1-1 0,4 0 0,-5 2-70,0-1 0,-1 1 1,1-1-1,0 1 0,-1-1 0,1 1 0,-1-1 0,1 1 0,0 0 0,-1-1 0,1 1 0,-1 0 0,0-1 0,1 1 0,-1 0 0,1 0 0,-1-1 0,0 1 0,0 0 0,0 0 0,1 0 0,-1 0 0,0-1 0,0 1 0,0 0 0,0 1 0,1 4 33,8 52 610,5 109 0,-11-104-748,15 91 0,-10-126-1189,-2-11-4022</inkml:trace>
  <inkml:trace contextRef="#ctx0" brushRef="#br0" timeOffset="1">231 246 304,'0'0'12054,"90"-3"-11990,-34 3-64,1 0-1617,-10 0-2113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10.6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6211,'0'0'7491,"0"134"-7347,0-81-16,0-2-32,0-5-96,0-13 0,0-13-80,0-8-752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10.9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3 324 2497,'0'0'10023,"-1"-6"-9654,0-13-319,1 18-46,0 1 0,0 0 0,0 0 0,1 0 0,-1-1 0,0 1 1,0 0-1,0 0 0,0 0 0,1 0 0,-1 0 0,0-1 1,0 1-1,1 0 0,-1 0 0,0 0 0,0 0 0,0 0 0,1 0 1,-1 0-1,0 0 0,0 0 0,1 0 0,-1 0 0,0 0 0,0 0 1,1 0-1,-1 0 0,0 0 0,0 0 0,1 0 0,-1 0 0,0 0 1,0 0-1,0 0 0,1 0 0,-1 1 0,0-1 0,35 28 471,-13-8-241,130 97 832,-124-98-955,0-2 1,2-1 0,53 21 0,-58-30-149,-24-7-151,-1 0-1,1 1 1,0-1 0,0 0 0,0 0-1,1 0 1,-1 0 0,0 0 0,0 0-1,0 0 1,0 0 0,0 0 0,0 0-1,0-1 1,0 1 0,0 0 0,-1-1-1,1 1 1,2-1 0,-2-8-3072</inkml:trace>
  <inkml:trace contextRef="#ctx0" brushRef="#br0" timeOffset="1">405 0 9828,'0'0'4226,"-5"180"-3761,2-114-145,0 0-144,3-11-16,0-4-16,0-11-96,0-7-48,-3-2 0,1-11-16,-4-5-848,-5-5-2034,-6-10-3697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12.5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157 15 6131,'0'0'5690,"-2"-3"-5100,1 3-498,1-1 0,-1 0-1,0 0 1,0 0 0,0 0 0,0 0 0,1 0-1,-1 1 1,0-1 0,0 1 0,-1-1-1,1 0 1,0 1 0,0 0 0,0-1 0,-2 0-1,2 2-73,0 0 1,0-1-1,0 1 0,0-1 0,0 1 0,0 0 0,0 0 0,0 0 0,1 0 0,-1 0 1,0 0-1,0 0 0,1 0 0,-1 0 0,0 0 0,1 0 0,0 0 0,-1 0 0,1 0 1,-1 0-1,1 1 0,0 0 0,-12 35 103,3 0 1,-10 70 0,2 84 582,12-108-471,4-67-211,-54 474 970,54-489-989,1 0 1,0 0-1,-1 0 1,1 0 0,0 0-1,0 0 1,0 0 0,0 0-1,0 0 1,0 0-1,0 0 1,0 0 0,0 0-1,0 0 1,1 0-1,-1 0 1,0 0 0,1 0-1,-1 0 1,1 1 0,19 0 162,-6-2-70,221-2 426,348 9-387,-108 14 30,-356-19-133,533 8-69,-589-12 28,-36 1-3,0 0-1,0 2 1,1 0 0,-1 2-1,32 8 1,-10 3-3,-1-3 0,1-1 0,1-3 0,95 2 0,-102-9-94,0 2 0,68 11-1,-66-7 10,-1-2 1,0-2-1,54-4 0,-11 0-632,-85 2 723,0-1 0,0 0 0,0 1 0,0-1 0,0 0 1,1 0-1,-2 0 0,1 0 0,0-1 0,0 1 0,0 0 0,0-1 0,-1 1 0,1-1 0,-1 0 0,1 1 0,-1-1 0,0 0 0,1 0 0,0-2 1,2-4 30,0 0 1,0 0 0,5-16 0,-2-5 1,-1 0 1,-1-1-1,1-40 0,-6-94 32,0 1 7,30-156 935,-24 279-577,14-54 1,-15 80-371,-2 13-903,-8 25-1327,-11 3-777,-5 0-3100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21.0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0 992,'0'0'2306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21.3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0 0 288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22.1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4782 261 288,'-23'4'550,"-1"-2"0,0 0 1,-42-4-1,14 1-248,-262-14 2622,-830 10-1353,675-25-1523,-57-6-325,83 32 285,-57-3 5,353-5-15,-80-3 28,-49 11 186,-188 3-176,382 6 279,101-18-878,176-96-4690,-164 89 3548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22.4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528 18 256,'0'0'2500,"11"-3"-2249,5-2-87,-10 3 48,1 0 0,-1 0 1,1 1-1,-1 0 0,1 0 0,-1 0 1,12 1 1114,-22 14-294,1-11-994,-1 1 1,1-1-1,-1 0 1,0 0-1,1 0 1,-1 0 0,-1-1-1,1 0 1,-5 3-1,-48 15-3,33-11-22,-69 22 167,-104 42 458,171-61-461,1 0 0,0 2 0,1 1 1,0 1-1,-25 22 0,47-36-173,-1 1 0,1-1 0,0 0 0,0 1 0,0 0 0,0 0 1,0-1-1,0 1 0,1 0 0,0 0 0,-1 1 0,1-1 0,-1 5 0,2-6-2,0-1 0,0 1 0,0-1 0,0 1 0,0 0 0,0-1 0,1 1 0,-1 0 0,1-1 0,-1 1 0,1-1 0,-1 1 0,1-1 0,0 1 0,0-1 0,0 1 0,0-1-1,0 0 1,0 0 0,0 1 0,0-1 0,0 0 0,1 0 0,-1 0 0,0 0 0,1 0 0,-1-1 0,1 1 0,1 0 0,11 6 159,1-2 0,0 0 0,0-1 0,32 5 1,68 0 167,-82-7-294,176 6-206,-70-8-3580,-112 0 2238,3 0-1775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2:48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6547,'0'0'104,"28"0"-56,92-2-24,-97 1-24,1 0-1,-1-2 1,0-1-1,0-1 1,0-1-1,34-14 1,-45 16 3,17-9 1392,-29 15-488,-1 13-543,-2 0-1,1-1 1,-2 0-1,0 1 0,-8 17 1,-2 9-130,-49 142 660,62-170-1800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23.6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1079 12 352,'0'0'4159,"0"-3"-3857,0-5 1213,1 10-543,2 24-177,2 40-409,-1 408-191,-7-443-231,-2 0-1,-1-1 1,-1 1-1,-1-1 1,-2-1-1,-1 0 1,-1 0 0,-2-1-1,-1 0 1,-1-1-1,-1-1 1,-41 47-1,10-21-56,-3-2 0,-2-1 0,-2-4 0,-95 61 0,116-82 281,2 2 0,0 0 0,2 2 0,-52 64 0,32-27-27,-62 107 0,86-126-148,2 1 0,1 0 0,3 2 0,2 0 0,2 2 0,-17 93-1,33-137 286,0-6-410,0-1 0,0 0 0,0 1 0,0-1 0,0 1 0,0-1 0,0 0 0,0 1 0,0-1 0,0 1 0,0-1 0,0 0 0,-1 1 0,1-1 0,0 0 0,0 1 0,0-1 0,0 0 0,-1 1 1,1-1-1,0 0 0,0 1 0,-1-1 0,1 0 0,0 1 0,0-1 0,-1 0 0,1 0 0,0 1 0,-1-1 0,1 0 0,0 0 0,-1 0 0,1 0 0,-1 0 0,1 1 0,0-1 0,-1 0 0,1 0 0,0 0 0,-1 0 0,1 0 0,-1 0 0,1 0 0,0 0 0,-1 0 0,1 0 0,-1-1 0,-7 1-1739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24.0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0 5346,'0'0'2839,"-1"27"-2628,-1 85-110,2-105-92,-1-1 0,2 1 0,-1 0 0,0-1 0,1 1 0,1-1 0,-1 0 0,1 1 0,0-1 0,0 0 0,1 0 0,-1 0 0,2 0 0,-1 0 0,0-1 0,1 0 0,8 9 0,-8-11-2,0 0 1,0 0-1,0-1 0,0 0 0,0 0 1,0 0-1,1 0 0,-1-1 1,1 0-1,-1 0 0,1 0 1,0 0-1,-1-1 0,1 1 1,0-1-1,0-1 0,-1 1 1,1-1-1,0 1 0,-1-1 1,6-2-1,1-2-31,1 0 1,-1-1-1,-1 0 0,1 0 0,-1-2 1,0 1-1,15-15 0,26-19-1528,-21 23-534,-6 5-1001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26.4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4 160 7075,'0'0'1662,"0"13"-1139,0 251 1370,0-100-5016,-1-286 2165,-2 8 1831,21-184-1,-18 295-831,1 0-1,-1 0 0,1 0 0,0 0 0,0 0 1,0 0-1,0 0 0,1 0 0,-1 0 0,1 0 1,-1 1-1,5-5 0,-6 6-29,1 1-1,-1 0 1,1-1 0,-1 1-1,1-1 1,0 1-1,-1 0 1,1 0 0,0-1-1,-1 1 1,1 0 0,0 0-1,-1 0 1,1 0 0,0 0-1,-1 0 1,1 0-1,0 0 1,-1 0 0,1 0-1,0 0 1,-1 0 0,2 1-1,0 0 7,0 0 0,0 0 1,-1 0-1,1 0 0,0 1 0,-1-1 0,1 1 0,0-1 0,-1 1 0,3 3 0,38 61 405,-30-45-419,0 0-1,2-1 1,22 25-1,-32-40-128,1-1 1,-1 1-1,1-1 1,1 0-1,-1 0 1,0-1-1,1 0 1,0 0-1,0 0 1,0 0-1,0-1 1,0 0-1,0 0 1,1-1-1,-1 0 1,1 0-1,7 0 1,-11-1 21,0 0 0,0 0 1,0 0-1,1 0 0,-1-1 0,0 0 1,0 1-1,0-1 0,0 0 1,-1 0-1,1 0 0,0-1 1,3-1-1,-3 0 42,0 0 1,-1 0 0,1 0 0,-1 0-1,0 0 1,1-1 0,-2 1-1,1-1 1,0 1 0,1-6-1,27-76 90,-18 47 1224,21-43 0,-33 80-1160,4-6 383,-2 16 281,-2 345 1962,0-117-8312,0-224 2500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26.8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1 128 3826,'0'0'5432,"7"11"-5315,27 34-133,-32-43 13,0 0-1,0 0 1,0 0-1,0 0 1,1-1 0,-1 1-1,0-1 1,1 0-1,0 1 1,-1-1 0,1 0-1,0-1 1,-1 1-1,1 0 1,0-1 0,0 1-1,0-1 1,-1 0-1,1 0 1,0 0-1,0 0 1,3-1 0,7 0-7,-9 1-36,1 0 0,-1-1 0,1 1 1,-1-1-1,1 0 0,-1 0 0,1-1 0,-1 1 0,0-1 1,0 0-1,0 0 0,0 0 0,0-1 0,0 1 0,0-1 1,-1 0-1,1 0 0,-1 0 0,0-1 0,0 1 0,0-1 1,3-6-1,-2 4 65,-1-1 0,-1 1 0,1-1 1,-1 1-1,0-1 0,-1 0 0,1 0 1,-1 1-1,-1-1 0,1 0 0,-1 0 1,-1 0-1,1 0 0,-3-9 0,3 13 27,-1 1 0,0 0 0,0 0 0,0 0 0,-1 0-1,1 0 1,0 0 0,-1 0 0,1 0 0,-1 1 0,0-1 0,1 0 0,-1 1-1,0 0 1,0-1 0,0 1 0,0 0 0,0 0 0,0 0 0,-1 0 0,1 0-1,0 1 1,0-1 0,-1 1 0,1-1 0,-4 1 0,-4-2 182,-1 2 0,0-1 1,1 1-1,-17 3 0,24-3-209,-1 1 1,1 0-1,-1 1 0,1-1 1,0 1-1,-1-1 0,1 1 0,0 0 1,0 0-1,0 0 0,1 1 1,-1-1-1,0 1 0,1 0 1,-1-1-1,1 1 0,0 0 1,0 0-1,0 0 0,1 1 0,-1-1 1,1 0-1,0 1 0,-2 4 1,0 5-5,-1 0 1,2 0-1,0 0 1,0 1 0,1 17-1,1-25-24,0 1 0,0-1 0,1 0 1,0 0-1,0 1 0,0-1 0,1 0 0,0 0 0,0 0 0,0 0 0,6 8 0,-5-9-73,1-1 0,0 0-1,0 0 1,0 0 0,0 0-1,1-1 1,-1 0 0,1 1-1,0-2 1,0 1 0,0-1 0,1 1-1,5 0 1,7 2-659,1-1 0,0-1 0,0 0 0,1-2 1,-1 0-1,33-4 0,-48 3 538,55-4-3057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27.2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215 43 2689,'0'0'9066,"-21"-9"-8466,0 0-459,0 0 1,-24-6-1,42 15-127,1 0 0,-1-1 0,1 1 0,-1 0 0,1 1 0,-1-1 0,1 0 0,-1 1 0,1-1 0,-1 1 0,1 0 0,0 0 0,-1 0 0,1 0 0,0 0 0,0 1 0,0-1 0,0 1 0,0-1 0,0 1 0,0 0 0,0-1 0,1 1 0,-1 0 0,1 0 0,-1 0 0,1 1 0,0-1 0,0 0 0,-1 3 0,-3 3 22,-1 2-31,1 0 0,0 0 0,1 1 0,0-1 0,1 1 0,0 0 1,0 0-1,1 0 0,1 0 0,0 0 0,1 19 0,0-29-30,-1 1 1,1-1-1,0 0 0,0 1 0,1-1 1,-1 0-1,0 1 0,0-1 0,1 0 1,-1 1-1,0-1 0,1 0 0,0 0 1,-1 1-1,1-1 0,0 0 1,-1 0-1,1 0 0,0 0 0,0 0 1,0 0-1,0 0 0,0 0 0,0 0 1,0-1-1,0 1 0,3 1 0,0-1-109,1 0-1,0 0 0,0 0 0,-1-1 0,1 0 0,8 0 0,-1 0 27,-3-1 38,0 1 0,0-2-1,-1 1 1,1-1 0,0 0-1,-1-1 1,0 0 0,1-1-1,-1 1 1,0-2 0,-1 1-1,1-1 1,-1 0 0,0 0-1,0-1 1,-1 0 0,1-1-1,-1 1 1,-1-1 0,1 0-1,-1 0 1,0-1 0,-1 0-1,0 1 1,0-2 0,-1 1-1,0 0 1,0-1 0,-1 1-1,0-1 1,0 0 0,0-12-1,-4 5 1186,1 16-1067,1 0-1,0-1 0,-1 1 0,1 0 0,-1-1 1,1 1-1,0 0 0,-1 0 0,1 0 1,-1-1-1,1 1 0,-1 0 0,1 0 0,-1 0 1,1 0-1,-1 0 0,1 0 0,-1 0 1,1 0-1,-1 0 0,1 0 0,-1 0 0,1 0 1,-1 0-1,1 0 0,0 0 0,-1 1 1,1-1-1,-2 0 0,2 2-42,-1-1 1,1 0-1,-1 0 0,1 1 1,-1-1-1,1 0 1,-1 0-1,1 1 0,0-1 1,0 1-1,0-1 0,0 0 1,0 1-1,0-1 0,0 0 1,1 3-1,-1-1 0,0 8-116,0-1 0,1 1 0,0 0 1,1-1-1,0 0 0,0 1 0,8 18 0,-8-26-192,0 1-1,0-1 1,0 1 0,0-1 0,1 0 0,-1 0-1,1 0 1,0 0 0,0-1 0,0 1-1,0-1 1,0 0 0,0 1 0,1-1-1,-1-1 1,1 1 0,0-1 0,-1 1 0,1-1-1,0 0 1,0 0 0,0 0 0,0-1-1,5 0 1,14 1-2717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27.5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 92 3410,'0'0'6253,"-4"-2"-5818,4 2-430,0-1-1,-1 1 1,1 0 0,0 0-1,-1 0 1,1 0 0,-1-1-1,1 1 1,0 0 0,-1 0-1,1 0 1,-1 0 0,1 0-1,0 0 1,-1 0 0,1 0-1,-1 0 1,1 0 0,-1 0-1,1 0 1,0 0 0,-1 1-1,1-1 1,-1 0 0,1 0-1,0 0 1,-1 0 0,1 1-1,0-1 1,-1 0 0,1 0-1,0 1 1,-1-1 0,1 0-1,0 1 1,0-1 0,-1 0-1,1 1 1,0-1 0,0 1-1,0-1 1,-1 0 0,1 1-1,-7 32 31,4 52-170,4-71 115,-2 18-37,1-10-3794,1-39 2069,1 0 1914,0-1 1,1 1 0,1 1 0,1-1 0,0 0-1,8-16 1,-8 23 31,-1 0-1,1 1 1,1-1 0,0 1-1,1 0 1,-1 1-1,2-1 1,-1 1 0,1 1-1,13-11 1,-16 15-120,1 0 1,-1 0-1,1 1 1,-1 0-1,1 0 1,9-2-1,-13 3-9,0 1 0,0 0-1,0-1 1,0 1 0,0 0-1,0 0 1,0 0 0,0 0 0,0 0-1,0 1 1,0-1 0,0 1-1,0-1 1,-1 1 0,1 0 0,0-1-1,0 1 1,0 0 0,-1 0 0,1 0-1,0 1 1,-1-1 0,1 0-1,1 2 1,0 3 63,0 0-1,0 0 1,-1 0-1,1 0 1,-1 0-1,0 1 1,-1-1-1,0 1 1,1 9-1,1 70 386,-3-52-471,0 0-119,0 27-319,0-57 124,0 0 1,1 0-1,0 0 1,-1 0-1,2 0 1,-1-1-1,0 1 1,1 0-1,-1-1 1,1 1-1,3 4 1,11 2-3594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27.8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 1 4674,'0'0'6963,"-6"38"-6915,1 5-48,-1 0 0,6-3-64,0-7-400,0-13-1809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28.2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5555,'0'0'0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28.5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327 4 8244,'0'0'3017,"-29"-2"-2361,-93 1-351,117 1-287,1 0 0,-1 1 0,1 0 0,-1-1 1,1 2-1,-1-1 0,1 0 0,0 1 0,-1 0 1,1 0-1,0 0 0,0 1 0,0-1 0,1 1 1,-1 0-1,0 0 0,1 0 0,0 0 0,0 1 1,0-1-1,0 1 0,1 0 0,-1 0 0,1 0 0,0 0 1,-3 8-1,5-12-13,-2 4 18,1 0 0,-1 1-1,1-1 1,-1 0 0,1 1 0,0-1 0,1 1 0,-1-1 0,1 1 0,0-1-1,0 1 1,2 8 0,-2-10-28,1-1 0,0 0 0,0 1 0,0-1 1,0 0-1,0 1 0,0-1 0,1 0 0,-1 0 0,1 0 0,-1 0 0,1 0 0,0 0 0,0 0 0,0-1 0,0 1 0,0-1 1,0 1-1,0-1 0,0 0 0,1 0 0,3 2 0,13 1 2,0 0 0,0-1 1,32 1-1,-36-4-6,1 1-1,-1 1 1,1 0-1,-1 1 1,0 1-1,23 9 1,-36-13-7,0 1 0,-1 0 0,1 0 1,0 0-1,-1 0 0,1 0 0,-1 0 1,0 0-1,1 1 0,-1-1 0,0 0 1,0 1-1,0-1 0,0 1 0,0 0 1,0-1-1,0 1 0,-1-1 0,1 1 1,0 0-1,-1 0 0,0-1 0,1 1 1,-1 0-1,0 0 0,0 0 1,0 0-1,0-1 0,0 1 0,0 0 1,-1 3-1,0-1-18,-1 0 1,1-1-1,-1 1 1,1 0-1,-1-1 0,0 1 1,-1-1-1,1 0 1,0 0-1,-1 0 0,0 0 1,0 0-1,-4 3 1,-15 9-274,-1 0 1,-1-2-1,0-1 1,-1-1-1,-36 11 0,40-16-869,-1-1-1,0 0 0,-41 2 0,35-6-1406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28.9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0 5442,'0'0'5059,"0"132"-4419,0-49-112,0 9-159,0-1-161,0 5-16,0 0-192,0 0-384,-3-7-1473,3-15-1281,0-24-1744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2:51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39 5314,'0'0'7460,"-7"-3"-7151,3 1-280,2 1-26,1 0 0,-1 1 0,0-1 0,1 0 1,-1 0-1,0 1 0,0-1 0,0 1 0,1-1 0,-1 1 0,0 0 0,0 0 0,0 0 0,0 0 1,0 0-1,1 0 0,-1 0 0,0 1 0,0-1 0,0 1 0,1-1 0,-1 1 0,0 0 1,1 0-1,-4 2 0,-7 8 10,2 1 1,-1 0-1,2 1 1,0 0-1,0 1 1,1 0-1,1 0 1,0 1-1,1 0 1,1 0-1,0 1 1,1-1-1,1 1 1,0 0-1,-1 29 1,4-38-19,0-2-1,0 0 1,0 0 0,0 0-1,1 0 1,-1 0 0,1 0-1,2 5 1,-2-8-5,0-1 0,0 1 0,0-1 0,0 0 0,0 1 0,1-1 0,-1 0 0,0 0 0,0 0 0,1 0-1,-1 0 1,1 0 0,-1 0 0,1 0 0,0 0 0,-1-1 0,1 1 0,-1-1 0,1 1 0,0-1 0,0 0 0,-1 1 0,1-1 0,2 0 0,3 0-47,-1 1 0,1-1 0,0 0 0,0-1 0,0 0-1,-1 0 1,1 0 0,0-1 0,-1 0 0,1 0 0,-1-1 0,0 1 0,0-1 0,0-1 0,8-5-1,-6 2-21,0 0 0,0-1-1,-1 0 1,0 0-1,-1 0 1,1-1 0,-2 0-1,1-1 1,4-10 0,-5 6 41,1 0 0,-2 0 0,0 0 0,0-1 1,-2 0-1,0 1 0,0-1 0,-2 0 0,1 0 1,-2 0-1,-3-23 0,3 35 57,0 1 0,0 0 1,0-1-1,0 1 0,0 0 0,0 0 0,-1 0 1,1 0-1,-1 0 0,1 0 0,-1 0 1,0 1-1,0-1 0,0 0 0,0 1 0,0 0 1,0-1-1,0 1 0,0 0 0,0 0 0,-1 0 1,1 0-1,0 1 0,-1-1 0,1 1 0,-1-1 1,1 1-1,-1 0 0,-3 0 0,5 0-47,1 0 0,-1 0 0,1 0 0,-1 0 0,1 0 0,-1 0 0,1 0 0,-1 1 0,1-1 0,-1 0 0,1 0-1,-1 1 1,1-1 0,-1 0 0,1 0 0,0 1 0,-1-1 0,1 1 0,-1-1 0,1 0 0,0 1 0,0-1 0,-1 1 0,1-1 0,0 1-1,-1-1 1,1 1 0,0-1 0,0 1 0,0-1 0,0 1 0,-1 0 0,1 19-1324,0-13 904,1 24-2186,4 4-1530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29.2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3 406 2673,'0'-29'1740,"-1"-12"-1173,-1-8 822,8-73 0,-5 109-1087,1 0 0,1 1 0,0-1 0,1 1 0,0-1 0,7-12 0,-9 21-231,0 0 0,0 0 0,0 0-1,1 0 1,0 0 0,0 1 0,0-1 0,0 1 0,0 0-1,1 0 1,-1 0 0,1 0 0,0 1 0,0 0 0,0-1 0,0 1-1,0 1 1,0-1 0,1 0 0,6 0 0,-5 1-17,0 0-1,0 1 1,0 0 0,0 1-1,0-1 1,0 1 0,0 0-1,0 1 1,0-1 0,-1 1 0,1 0-1,0 1 1,-1-1 0,0 1-1,0 0 1,0 0 0,0 1-1,0 0 1,0-1 0,-1 2-1,0-1 1,5 6 0,-4-4-62,-1 1-1,0-1 1,0 1 0,-1 0-1,1 0 1,-2 0 0,1 1 0,-1-1-1,0 1 1,0-1 0,-1 1-1,0 0 1,-1-1 0,1 1 0,-2 0-1,1 0 1,-2 9 0,1-13-16,-1 0 1,1-1 0,-1 1 0,0 0 0,0-1-1,0 1 1,-1-1 0,1 0 0,-1 0-1,1 0 1,-1 0 0,0 0 0,-1 0-1,1-1 1,0 0 0,-6 4 0,-28 12-1240,3-10-3354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29.6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1 454 7555,'0'0'3343,"0"21"-3284,0 116-78,0-135-15,0 0 1,0 0-1,0 0 0,0-1 0,0 1 0,0 0 0,1 0 1,-1-1-1,1 1 0,-1 0 0,1 0 0,0-1 0,-1 1 1,1-1-1,0 1 0,0 0 0,0-1 0,0 0 0,0 1 1,1-1-1,-1 0 0,2 2 0,0-2-196,1 1-1,-1-1 1,0 0-1,1 0 1,-1 0-1,1-1 1,-1 1-1,1-1 1,0 0-1,4 0 1,-5-1 198,0 0-1,0 0 1,-1 0 0,1 0 0,0 0-1,-1 0 1,1-1 0,-1 0 0,0 1-1,0-1 1,1 0 0,-1 0-1,0 0 1,0 0 0,-1-1 0,1 1-1,0 0 1,-1-1 0,1 1 0,-1-1-1,0 0 1,1-4 0,6-11 331,10-38 1,-17 52-256,5-16 246,1-8 561,1 0 1,2 0-1,18-36 0,-28 73-525,0 16-349,-1-7 58,1 1 0,1-1 0,0 0 0,8 33 0,-8-47-175,0 0 0,0-1 1,0 1-1,1 0 0,-1-1 0,1 1 0,0-1 1,0 0-1,1 0 0,-1 0 0,0 0 0,1 0 0,0 0 1,0 0-1,0-1 0,0 0 0,0 1 0,0-1 1,1-1-1,-1 1 0,1 0 0,-1-1 0,1 1 1,-1-1-1,1 0 0,0 0 0,0-1 0,0 1 1,4-1-1,20 1-2320,-2-1-904</inkml:trace>
  <inkml:trace contextRef="#ctx0" brushRef="#br0" timeOffset="1">435 175 6339,'0'0'1446,"0"-22"-467,0-130 2703,23 775-2967,-22-617-794,0 6-290,0-1 0,1 1 0,0-1 0,5 14-1,-7-24 219,1 0-1,-1 1 0,0-1 1,1 0-1,-1 0 0,1 1 1,0-1-1,-1 0 0,1 0 1,0 0-1,0 0 1,-1 1-1,1-1 0,0 0 1,0-1-1,0 1 0,0 0 1,1 0-1,-1 0 0,0-1 1,0 1-1,0 0 0,1-1 1,-1 1-1,0-1 1,1 0-1,-1 1 0,0-1 1,1 0-1,-1 0 0,0 0 1,1 0-1,-1 0 0,0 0 1,1 0-1,-1 0 0,0-1 1,1 1-1,-1 0 0,0-1 1,1 1-1,-1-1 1,0 0-1,0 1 0,2-2 1,17-17-2797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29.9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11 4466,'0'0'7988,"3"-10"-7492,-3 81-48,5 12-288,7 6-144,-1 0-16,0-8 0,1-13-736,-4-15-769,3-12-1680,-2-21-1842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30.3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1 209 3474,'0'0'5888,"11"-3"-5598,6-2-182,0 1-1,0 1 0,0 0 0,20 1 1,-34 2-151,1-1 1,-1 1 0,1-1 0,-1 0 0,1 0-1,-1 0 1,0 0 0,1 0 0,-1-1 0,0 1-1,0-1 1,0 0 0,0 0 0,0 0 0,0 0-1,-1-1 1,1 1 0,-1-1 0,0 0 0,1 0-1,-1 1 1,0-1 0,-1-1 0,1 1 0,1-4-1,0 1-18,-1 0 1,0 0-1,-1 0 0,1 0 0,-1-1 0,0 1 0,-1 0 0,1-1 0,-1 1 0,0 0 0,-1-1 0,0 1 0,-2-11 0,2 15 125,-1-1 0,1 1 0,-1 0 0,1 0 0,-1 0 0,1 0 0,-1 0 0,0 0 0,0 0 0,0 1 0,0-1 0,0 1 0,0-1 0,-1 1-1,1 0 1,0 0 0,-1 0 0,1 0 0,-1 0 0,1 1 0,-1-1 0,-4 0 0,0 0 115,-1 0 1,1 0-1,-1 1 1,0 0-1,1 1 1,-14 1-1,18-1-165,0 0-1,0 1 1,0-1-1,0 0 1,1 1 0,-1 0-1,0-1 1,1 1-1,-1 0 1,1 1 0,-1-1-1,1 0 1,0 1-1,0-1 1,0 1 0,1 0-1,-1-1 1,0 1-1,1 0 1,0 0 0,0 0-1,0 0 1,0 0-1,0 0 1,0 4 0,-2 10-44,1 0 0,1 0 0,1 27 0,0-25-12,0-16-36,0 1 0,0-1-1,1 0 1,-1 1 0,1-1 0,0 0-1,0 1 1,0-1 0,0 0-1,0 0 1,1 0 0,-1 0 0,1 0-1,0 0 1,0-1 0,0 1 0,0 0-1,0-1 1,1 1 0,-1-1 0,1 0-1,4 3 1,0-2-411,0 1 0,0-2 0,0 1 0,0-1 0,0 0-1,0 0 1,1-1 0,-1 0 0,11 0 0,32 0-3657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30.7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152 574 4866,'0'0'6865,"-14"-7"-6588,1 1-251,0 1 0,-23-7 0,34 12-24,0-1 0,0 1 1,0 0-1,1 0 1,-1 1-1,0-1 0,0 0 1,0 1-1,1-1 1,-1 1-1,0-1 1,1 1-1,-1 0 0,0-1 1,1 1-1,-1 0 1,1 0-1,-1 0 0,1 1 1,0-1-1,-1 0 1,1 0-1,0 1 1,-2 2-1,-1 2 2,0 1 0,1-1 0,0 1 0,-3 8 0,4-11-4,-1 5 0,1 0 0,0 0 1,0 0-1,0 11 1,5 11-15,-3-30 12,0 0-1,0 0 1,1 0 0,-1 0-1,1 0 1,-1 0 0,1-1 0,-1 1-1,1 0 1,0 0 0,-1 0 0,1-1-1,0 1 1,-1 0 0,1-1-1,0 1 1,0-1 0,0 1 0,-1-1-1,1 1 1,0-1 0,2 1 0,3 0-58,1 0 1,-1 0-1,1 0 1,-1-1 0,1 0-1,-1 0 1,1-1 0,-1 1-1,1-1 1,-1-1 0,1 0-1,-1 1 1,0-2-1,0 1 1,0-1 0,0 0-1,0 0 1,-1-1 0,0 1-1,1-1 1,6-8 0,-3 3-14,-1-1 1,0 0-1,0 0 1,-1-1 0,-1 0-1,0 0 1,0-1-1,-1 0 1,-1 0 0,5-19-1,0-17-103,-3-1-1,-1-1 0,-3 1 0,-4-60 1,0 19 299,0 33 69,1-23 1684,1 80-1852,0 0 0,0 1-1,0-1 1,1 0 0,-1 0 0,0 0 0,0 0 0,0 0-1,0 0 1,0 0 0,0 0 0,1 0 0,-1 0-1,0 0 1,0 0 0,0 0 0,0 0 0,0 0-1,0 0 1,1 0 0,-1 0 0,0 0 0,0 0-1,0 0 1,0 0 0,0 0 0,0-1 0,1 1-1,-1 0 1,0 0 0,0 0 0,0 0 0,0 0-1,0 0 1,0 0 0,0 0 0,11 47 346,44 350 1043,-15-84-6977,-31-266-2059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25.0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972 1 6675,'0'0'2214,"-8"3"-1773,2-1-336,-1 1-1,1 0 1,1 0 0,-1 0 0,0 1 0,1 0 0,0 0 0,0 1 0,0-1 0,0 1 0,-5 8 0,-11 14-17,-2-1 1,0-1-1,-1-1 1,-1-1-1,-2-1 1,0-2-1,-1-1 1,-36 19-1,-30 9-103,-131 45 0,190-79 95,21-7-64,0 0 0,0 1 1,1 0-1,0 1 1,0 0-1,1 1 1,0 1-1,1 0 1,0 0-1,0 1 1,1 0-1,1 1 0,0 0 1,0 1-1,1 0 1,1 0-1,-11 28 1,4-6 69,2 1 0,1 1 0,3-1 0,0 2 0,-2 42 0,5 36-3428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25.4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4914,'0'0'2047,"1"23"-1786,6 74-101,-5-82-132,0 0 0,0 0 1,6 15-1,-6-25-27,0 0 0,0 0 0,0 0 0,0-1 0,1 1 0,0-1 1,0 0-1,7 8 0,-8-11-11,-1 1 1,1-1-1,0 1 1,0-1-1,1 0 1,-1 0-1,0 0 1,0 0-1,0 0 1,1-1-1,-1 1 1,0-1-1,1 1 1,-1-1-1,1 0 1,-1 0-1,0 0 0,1 0 1,-1 0-1,4-2 1,-1 1 15,0 0 1,-1 0-1,0-1 0,1 0 1,-1 0-1,0 0 1,0 0-1,0-1 0,5-3 1,94-94 779,-33 30 12,-64 65-772,0-1-37,0 1-1,-1-1 0,0 0 0,0 0 0,5-8 0,-29 13-4798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31.1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5170,'0'0'5181,"6"13"-4073,0 1-983,-1 1 0,-1-1 1,0 1-1,-1 0 1,0 0-1,0 30 0,-3 9-9,-8 231 27,5-258-147,-1 10-13,1 1 1,1-1 0,7 63 0,-5-99-42,1 1 1,-1-1 0,1 1-1,0-1 1,-1 1 0,1-1-1,0 0 1,0 0-1,0 1 1,0-1 0,0 0-1,0 0 1,0 0 0,0 0-1,1 0 1,-1 0-1,0 0 1,1 0 0,-1-1-1,1 1 1,-1-1 0,1 1-1,-1-1 1,1 1 0,-1-1-1,1 0 1,-1 0-1,1 1 1,-1-1 0,4-1-1,-1 1-282,0 0-1,0 0 1,0 0-1,0-1 1,0 0 0,0 0-1,0 0 1,0 0-1,0-1 1,0 1-1,4-4 1,20-23-4673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31.4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71 9780,'0'0'171,"24"-3"-451,163-25 61,-140 20-151,-1 0-121,92-6 0,-138 14 499,1 0 0,-1 0 0,0 0 0,0 0-1,0 0 1,1 0 0,-1-1 0,0 1 0,0 0 0,1 0 0,-1 0 0,0 0 0,0 0 0,1 0 0,-1 0 0,0 0 0,0 0 0,1 1 0,-1-1 0,0 0 0,0 0 0,0 0 0,1 0 0,-1 0 0,0 0 0,0 0 0,0 1-1,1-1 1,-1 0 0,0 0 0,0 0 0,0 0 0,0 1 0,1-1 0,-1 0 0,0 0 0,0 0 0,0 1 0,0-1 0,0 0 0,0 0 0,0 1 0,0-1 0,1 0 0,-1 0 0,0 1 0,0-1 0,0 0 0,0 0-1,0 0 1,0 1 0,-1-1 0,1 0 0,0 0 0,0 1 0,0-1 0,0 0 0,0 0 0,0 1 0,0-1 0,0 0 0,0 0 0,-1 0 0,1 1 0,0-1 0,0 0 0,0 0 0,-1 2 96,-6 12 308,-1-1-1,-12 18 0,12-19-180,-1 1 0,2 0 1,-10 22-1,12-18-118,0 1 0,1-1 0,1 0 0,1 1 1,1 0-1,1 23 0,0-40-114,0 1 0,0-1-1,0 1 1,0-1 0,0 0 0,1 1-1,-1-1 1,1 1 0,-1-1 0,1 0-1,0 0 1,-1 1 0,1-1 0,0 0-1,0 0 1,0 0 0,0 0 0,0 0-1,0 0 1,0 0 0,0 0 0,0 0 0,2 1-1,0-1-15,1 1 1,-1-1-1,1 0 0,-1 0 0,1 0 0,0 0 0,0-1 0,-1 1 0,6-1 0,-3 0-25,0 0 1,1-1-1,-1 0 0,0 0 0,0 0 0,0 0 0,0-1 0,0 0 0,0-1 0,0 1 0,8-6 0,-8 3 24,-1 0 0,0 0 0,0-1 0,-1 0 0,0 0 0,0 0 0,0 0 0,-1 0 0,0-1 0,0 0 0,0 1 0,-1-1 0,0 0 1,1-11-1,0-3 45,-1 1 0,-1-1 1,-4-37-1,3 53-16,-1-1-1,0 1 1,-1-1-1,1 1 1,-1 0-1,0 0 0,0 0 1,-1 0-1,0 0 1,0 0-1,-5-6 1,7 9-43,-1 0 1,1 1 0,-1-1 0,0 0-1,0 0 1,1 1 0,-1-1-1,-1 1 1,1 0 0,0 0 0,0 0-1,0 0 1,0 0 0,-1 0-1,1 0 1,0 1 0,-1-1 0,1 1-1,-1 0 1,1-1 0,-1 1 0,1 0-1,0 1 1,-1-1 0,1 0-1,-1 1 1,1-1 0,-3 2 0,4-1-36,0 0 1,1-1 0,-1 1-1,0 0 1,0 0 0,1 0-1,-1 1 1,1-1 0,-1 0-1,1 0 1,-1 0 0,1 0-1,0 0 1,0 1 0,-1-1-1,1 0 1,0 0 0,0 0-1,0 1 1,0-1 0,1 0 0,-1 0-1,0 0 1,1 2 0,-1 3-368,1 28-1687,1-3-870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31.9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0 144 5202,'0'0'6881,"4"-16"-6601,11-46-112,-6 48-110,-1 14-12,4 16 49,-12-15-91,9 18 32,-1 0 0,-1 1 0,-1 1 1,6 37-1,-6-28-972,14 42-1,-20-70 857,0-1-1,0 0 1,1 0-1,-1 0 1,1 1-1,-1-1 1,1 0-1,-1 0 1,1 0-1,0 0 1,-1 0-1,1 0 1,0 0-1,0 0 1,0 0-1,0 0 1,0-1-1,0 1 1,0 0-1,0-1 0,0 1 1,0 0-1,2 0 1,-2-1 54,1-1 0,-1 1 1,0 0-1,0-1 0,0 1 0,0-1 0,0 1 1,0-1-1,0 0 0,0 1 0,0-1 1,0 0-1,0 1 0,0-1 0,-1 0 0,1 0 1,0 0-1,0 0 0,0-2 0,5-7 113,0-1 1,0 0-1,4-16 0,-9 25-98,7-20 224,4-12 180,1 0 1,26-45-1,-38 78-391,0-1-1,-1 1 1,1 0 0,0-1 0,0 1 0,-1 0 0,1-1-1,0 1 1,0 0 0,1 0 0,-1 0 0,0 0 0,0 0-1,0 0 1,1 1 0,-1-1 0,0 0 0,1 0 0,-1 1 0,1-1-1,-1 1 1,1 0 0,-1-1 0,1 1 0,-1 0 0,1 0-1,-1 0 1,1 0 0,-1 0 0,1 0 0,-1 0 0,1 0-1,-1 1 1,1-1 0,-1 1 0,1-1 0,-1 1 0,1-1-1,-1 1 1,0 0 0,0 0 0,1 0 0,-1 0 0,0 0 0,0 0-1,0 0 1,0 0 0,0 0 0,0 0 0,0 1 0,0-1-1,0 0 1,-1 1 0,1-1 0,-1 0 0,1 1 0,0 2-1,19 47 334,12 27-167,-28-71-201,0 0 1,0 0-1,1-1 0,0 0 0,0 0 1,0 0-1,0 0 0,10 6 1,-15-11 15,1 0 1,0 0-1,0-1 1,-1 1-1,1 0 1,0-1-1,0 1 1,0-1-1,0 1 1,0-1-1,0 1 1,0-1-1,0 0 1,0 1-1,0-1 1,0 0-1,0 0 1,0 0-1,0 0 1,1 0-1,-1 0 1,0 0-1,0 0 1,0 0-1,0 0 1,0-1-1,0 1 1,0 0-1,0-1 1,0 1-1,0-1 1,0 1 0,0-1-1,0 1 1,-1-1-1,1 0 1,0 1-1,0-1 1,0 0-1,-1 0 1,1 0-1,0 0 1,-1 0-1,1 1 1,-1-1-1,1 0 1,-1 0-1,1-2 1,2-5 66,-1-1 0,1 0 1,-2 0-1,2-15 1,-2 17-64,2-33 73,-2 16 34,7-34-1,-7 52-136,1 0 0,-1 1 0,1-1 0,0 1 0,1 0 0,-1-1 0,1 1 0,0 0 0,0 0 0,1 1 0,4-7 0,-5 9-277,0 0 0,0 0 1,0 1-1,0-1 0,1 0 1,-1 1-1,0 0 1,1 0-1,-1 0 0,1 0 1,-1 1-1,1-1 0,-1 1 1,1 0-1,0 0 0,5 1 1,-7-1 161,28 0-2227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2:51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 5282,'0'0'6515,"-48"157"-6323,34-122 33,0-5-129,3-4-32,3-8-64,5-8 0,3-5-160,22-20-5427,4-21 545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32.2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192 0 7443,'0'0'4723,"-23"7"-4574,-70 27-26,88-32-111,1 0 0,0 0 0,0 0 0,0 1 1,0-1-1,0 1 0,1 0 0,-1 0 0,1 1 0,0-1 1,0 1-1,0 0 0,0 0 0,1 0 0,-1 0 0,1 0 1,0 0-1,0 0 0,1 1 0,-1-1 0,1 1 0,0 0 1,0 6-1,0-6-8,-2 6-37,1 1 0,1-1 0,0 1-1,2 22 1,-1-34 11,0 1 0,1 0-1,-1-1 1,0 1 0,0 0-1,1-1 1,-1 1 0,0-1-1,1 1 1,-1-1 0,1 1-1,-1-1 1,1 1 0,-1-1-1,1 1 1,-1-1 0,1 0-1,-1 1 1,1-1 0,0 0-1,-1 1 1,1-1 0,-1 0-1,2 1 1,25 3-448,-18-4 263,0 0 1,0-1 0,17-3-1,-19 1 184,-1 0-1,1 0 0,-1 0 1,0-1-1,0 0 1,-1 0-1,1-1 0,-1 1 1,0-1-1,0 0 1,-1-1-1,1 1 0,5-10 1,-5 7 195,-1 1 1,1-1 0,-2 0-1,1 0 1,-1 0 0,0-1-1,-1 1 1,0-1 0,0 1-1,1-15 1,-3 21 158,0 13 32,-1 11-514,0-6 69,1 0-1,0 0 1,5 27 0,-4-39-197,0 0 1,0 0 0,1 0-1,-1-1 1,1 1 0,0 0 0,0-1-1,3 6 1,-3-8-88,-1 1 0,1 0 0,0-1 0,0 1 0,-1-1 0,1 0 0,0 1 0,0-1 0,0 0-1,0 0 1,1 0 0,-1-1 0,0 1 0,0 0 0,5 0 0,13 0-3769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32.6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1 132 2353,'0'0'7862,"1"-22"-7080,4-87 221,-5 108-909,0 5-57,19 207-1192,-10-134 642,-10-96 534,2-1-1,1 0 1,0 0-1,1 1 0,10-33 1,-10 44-194,0 1 0,0 0 0,1 1 1,-1-1-1,1 1 0,1-1 1,8-9-1,-8 12-222,-1 0 1,1 0-1,0 0 0,0 1 1,0 0-1,0 0 1,1 0-1,-1 1 0,1-1 1,-1 1-1,7-1 1,19-1-2970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32.9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192 343 2801,'0'0'6651,"-25"11"-6133,-77 37-145,98-46-343,1 0 0,0 1 0,-1-1 0,1 0-1,0 1 1,0 0 0,0 0 0,1 0 0,-1 0 0,1 0-1,0 1 1,0-1 0,0 1 0,0-1 0,0 1-1,1 0 1,-1 0 0,1-1 0,0 1 0,0 5 0,-2 3 69,-1 5-101,1 1 1,0-1-1,1 0 0,1 1 0,2 25 0,-1-43-58,1 1-1,-1 0 1,1 0-1,-1 0 1,0 0-1,1-1 0,-1 1 1,1 0-1,0 0 1,-1-1-1,1 1 0,-1-1 1,1 1-1,0 0 1,0-1-1,-1 1 1,1-1-1,0 1 0,0-1 1,0 0-1,-1 1 1,1-1-1,0 0 1,0 0-1,0 0 0,0 1 1,0-1-1,0 0 1,0 0-1,0 0 0,-1 0 1,1-1-1,0 1 1,0 0-1,0 0 1,0 0-1,0-1 0,1 1 1,1-1-96,0 0 0,1 0 0,-1 0 0,0 0 0,0 0-1,0-1 1,1 1 0,-1-1 0,-1 0 0,4-2 0,4-8-18,-1 0-1,0 0 0,-1 0 1,-1-1-1,0-1 1,0 1-1,-2-1 0,1 0 1,-2 0-1,0-1 0,-1 1 1,2-17-1,2-26 1498,-2-100 0,-5 151-1245,0-179 3265,4 170-1309,-2 40-1419,35 412-666,-29-391-2195,3-14-2095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33.3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181 12 8468,'0'0'5859,"2"-4"-5096,5-4-481,-8 10-105,-12 20-48,-24 41-136,33-55 4,1 0-1,0 1 1,0-1-1,1 1 0,0 0 1,1-1-1,0 1 1,0 16-1,1-24 3,0 0 0,0 0 0,1 0 0,-1-1 0,0 1 0,1 0 0,-1 0-1,0 0 1,1-1 0,-1 1 0,1 0 0,-1 0 0,1-1 0,0 1 0,-1-1 0,1 1 0,0 0 0,-1-1-1,1 1 1,0-1 0,0 0 0,0 1 0,-1-1 0,1 0 0,0 1 0,0-1 0,0 0 0,0 0 0,0 0 0,-1 1-1,3-1 1,33 1 7,-28-1-9,13 0 0,-14-1 4,0 1 1,1 0 0,-1 0-1,0 1 1,0 0-1,12 2 1,-18-2-2,1 0 1,0 0 0,0 0-1,0 0 1,-1 0 0,1 0-1,-1 1 1,1-1 0,-1 0-1,1 1 1,-1 0 0,0-1-1,0 1 1,1-1 0,-1 1-1,0 0 1,-1 0 0,1 0-1,0 0 1,0 0 0,-1-1-1,0 1 1,1 0 0,-1 0-1,0 0 1,0 0-1,0 1 1,0 2 0,0-1-1,0-1 0,0 1-1,0 0 1,-1-1 0,0 1 0,1-1 0,-1 1 0,0-1 0,-1 1-1,1-1 1,-1 0 0,1 0 0,-1 1 0,0-1 0,0 0 0,-1-1-1,-2 5 1,-2-2-129,0 0 1,0 0-1,0-1 0,0 0 0,0 0 0,-16 5 0,2-2-857,0 0 0,0-2-1,-43 6 1,-15-5-2387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33.9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77 0 6995,'0'0'4434,"-48"86"-4194,39-25 96,7 13 1,2 2-321,-3-1-16,3-6 0,0-11-721,-3-17-815,0-14-1234,-5-16-767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34.6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0 496 1777,'0'0'7769,"11"-9"-7564,-6 4-165,1 0 1,0 1-1,-1 0 0,1 0 0,1 1 0,-1 0 0,1 0 1,-1 0-1,1 1 0,0-1 0,0 2 0,0-1 1,0 1-1,0 0 0,10 0 0,39 1 51,1-3-1,86-15 0,-122 14-230,-1-1 0,1-1 0,-1 0 0,0-2 0,0 0 0,-1-1 0,0-1 0,-1-1-1,0-1 1,17-15 0,-29 22 82,0-1-1,-1-1 0,0 1 1,0-1-1,0 0 0,-1 0 1,0 0-1,-1 0 0,1-1 1,-1 1-1,-1-1 0,0 0 1,0 0-1,0 0 0,-1 0 1,0 0-1,-1-1 0,1 1 1,-2 0-1,-1-14 0,1 15 111,-1-1-1,1 1 0,-1 0 1,-1 0-1,0 0 0,0 0 1,0 0-1,0 1 1,-1-1-1,0 1 0,-1 0 1,0 0-1,1 0 0,-2 1 1,1 0-1,-1 0 0,1 0 1,-2 1-1,1 0 0,0 0 1,-1 0-1,-10-4 0,12 6 145,0 1 0,0-1 0,0 1 0,0 0 0,0 1 0,-9-1 0,12 1-124,0 0-1,0 0 1,1 1 0,-1-1 0,0 0 0,0 1 0,1-1 0,-1 1 0,0-1 0,1 1 0,-1 0 0,1 0 0,-1 0 0,1 0 0,-1 0 0,1 0-1,0 0 1,-1 0 0,1 1 0,0-1 0,0 1 0,0-1 0,0 0 0,-1 3 0,-5 13-17,1 0 0,1 1-1,0 0 1,-3 32 0,-4 82 114,11-99-108,-4 238-134,6-182-1249,-1-88 1265,0 0 0,0 0 0,0 0 0,0-1 1,0 1-1,0 0 0,0 0 0,0 0 0,0-1 0,1 1 0,-1 0 0,0 0 1,1 0-1,-1-1 0,1 1 0,-1 0 0,1-1 0,-1 1 0,1 0 0,-1-1 1,1 1-1,-1-1 0,1 1 0,0-1 0,-1 1 0,1-1 0,0 1 0,0-1 1,-1 0-1,1 1 0,0-1 0,0 0 0,0 0 0,-1 1 0,1-1 0,0 0 1,0 0-1,0 0 0,0 0 0,-1 0 0,1 0 0,1-1 0,1 1-43,0-1 0,0 1 0,0-1 0,-1 0 0,1 0 0,0 0-1,-1 0 1,1-1 0,0 1 0,-1-1 0,4-2 0,2-5-74,0 0 0,-1 0 0,0-1 0,-1 1 0,8-16 0,-9 15 355,1 0-1,1 0 1,-1 0 0,2 1-1,10-12 1,-17 20-130,0 0 1,-1 1-1,1-1 1,0 0-1,0 1 1,0-1-1,0 1 0,-1-1 1,1 1-1,0 0 1,0-1-1,0 1 1,0 0-1,0-1 0,0 1 1,0 0-1,0 0 1,0 0-1,0 0 1,0 0-1,0 0 0,0 0 1,0 1-1,0-1 1,0 0-1,0 0 1,0 1-1,0-1 1,0 1-1,0-1 0,0 1 1,-1-1-1,1 1 1,0-1-1,0 1 1,-1 0-1,1-1 0,1 2 1,2 4 157,1 0 0,-1 0 0,0 0-1,4 10 1,0-1-47,-5-10-169,1 0 0,-1 0-1,1-1 1,0 0 0,0 0 0,1 0 0,-1 0 0,1-1-1,-1 1 1,1-1 0,1 0 0,-1-1 0,8 4-1,-3-3-111,1-1 0,-1 0 0,0 0 0,1-1 0,-1-1 0,19 0 0,-24-1 68,-1 0 0,1 1 0,-1-2 0,0 1 0,1 0 0,-1-1 0,0 0 0,0 0 0,0 0 0,0 0 0,0-1 0,-1 0 0,1 0 0,-1 0 0,1 0 0,-1 0 0,0 0-1,-1-1 1,1 0 0,0 0 0,-1 1 0,4-9 0,-2 2-8,0 0-1,0 0 1,-1 0-1,0-1 0,0 0 1,-1 1-1,-1-1 1,1-16-1,-2 23 123,0 0 1,0 0-1,-1 0 0,1 0 0,-1 0 1,0 0-1,0 0 0,0 0 0,0 0 1,-1 0-1,-3-6 0,4 9-4,0-1 1,-1 1-1,1 0 0,-1 0 0,1 0 0,-1 0 1,1 0-1,-1 0 0,0 0 0,1 0 0,-1 0 1,0 1-1,0-1 0,0 1 0,1-1 0,-1 1 1,0 0-1,0 0 0,0 0 0,0 0 0,0 0 1,1 0-1,-1 0 0,0 1 0,0-1 0,0 1 1,0-1-1,-2 2 0,2 0-61,0-1 1,0 1-1,0-1 0,0 1 1,0 0-1,0 0 0,0 0 1,1 0-1,-1 0 1,1 0-1,0 1 0,-1-1 1,1 0-1,0 1 0,0-1 1,1 1-1,-1-1 0,0 1 1,1-1-1,0 1 0,-1 0 1,1-1-1,0 1 1,0-1-1,1 5 0,-1-2-101,0-1 0,0 1 0,1 0 0,0 0 0,0 0 0,0 0 0,0-1-1,0 1 1,1 0 0,0-1 0,0 0 0,1 1 0,4 6 0,0-5-241,1-1 1,0 0-1,0-1 0,0 1 1,1-2-1,-1 1 0,1-1 1,0 0-1,0-1 0,15 2 1,55 4-3035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34.9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99 72 9428,'0'0'2052,"-11"17"-1943,-33 58-85,42-69-17,-1 0-1,1 0 0,0 0 0,0 0 0,0 1 1,1-1-1,0 1 0,1-1 0,-1 0 0,1 1 1,0-1-1,1 1 0,1 8 0,-1-6-10,0-7-14,-1 0 0,1 0 0,0 0 0,0 0 0,-1 0 0,1-1 0,1 1 0,-1 0 0,0-1 0,0 1 0,0-1 0,1 1-1,-1-1 1,1 1 0,-1-1 0,1 0 0,0 0 0,-1 0 0,1 0 0,0 0 0,0 0 0,0-1 0,0 1 0,0 0 0,0-1 0,0 0 0,3 1 0,0 0-63,-1-1 0,1 1 1,-1-1-1,0 0 0,1 0 0,-1-1 0,1 1 1,-1-1-1,1 0 0,-1 0 0,0-1 0,6-2 1,-5 1 10,0-1 0,0 0 1,-1 0-1,0-1 1,1 1-1,-2-1 0,1 0 1,0 0-1,-1 0 1,0 0-1,0-1 0,-1 1 1,0-1-1,0 0 1,0 0-1,1-7 0,0 2 44,-1 0-1,-1 0 1,0 0-1,0 0 1,-1 0-1,0 0 1,-1 0-1,-3-15 1,2 20 52,0 1 0,0 0 0,-1 0 1,1 1-1,-1-1 0,0 0 1,-1 1-1,1 0 0,-1 0 0,0 0 1,0 0-1,0 0 0,0 1 1,-1 0-1,1 0 0,-10-4 0,10 4-51,-1 0 0,0 1 0,0 0-1,0 1 1,0-1 0,0 1 0,0 0-1,-1 0 1,1 0 0,0 1-1,-1-1 1,1 1 0,0 1 0,-1-1-1,1 1 1,0 0 0,-8 3 0,11-3-61,0 0 0,0 0 1,0 0-1,0 0 0,1 1 1,-1-1-1,1 1 0,-1 0 1,1-1-1,-1 1 0,1 0 1,0 0-1,0 0 0,0-1 0,0 1 1,0 1-1,0-1 0,-1 4 1,-3 40-2684,5-17-56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35.3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 25 8836,'0'0'3220,"-2"18"-3193,0 0-25,0-8-2,1 0 0,0 0 0,0-1 0,1 1 0,0 0 0,1 0 0,0 0 0,1-1 0,0 1 0,3 10 1,-1-13-71,-1 0-1,1 0 1,0-1 0,1 1 0,-1-1 0,1 0 0,1-1 0,-1 1 0,1-1 0,0 0 0,0-1 0,0 1 0,1-1 0,-1 0 0,14 5 0,-15-7-76,0 0 1,0 0-1,1 0 0,-1-1 1,1 1-1,-1-1 0,1-1 1,-1 1-1,1-1 0,0 0 1,-1 0-1,1-1 0,0 1 0,-1-1 1,1-1-1,-1 1 0,0-1 1,1 0-1,-1 0 0,0 0 1,0-1-1,7-5 0,-2 0 23,-1 0 0,-1-1 1,0 0-1,0 0 0,-1-1 0,0 0 0,0-1 1,-1 1-1,9-23 0,-9 17 785,-1 0-1,0 0 1,-2-1 0,1 0 0,-2 1 0,1-30-1,-13 75 257,7-6-992,1-1 0,2 1 0,2 26 0,-2-46-27,0 0 0,1 0 0,-1 0 0,1 0 0,0 0 0,0 0 0,0 0 1,0-1-1,1 1 0,-1 0 0,1 0 0,-1-1 0,1 1 0,0-1 0,0 0 0,0 1 0,1-1 0,-1 0 0,0 0 0,1 0 0,-1-1 0,1 1 1,0 0-1,0-1 0,-1 0 0,1 0 0,0 0 0,3 1 0,5 0-595,0 0 1,-1-1-1,1 0 1,0 0-1,0-1 1,20-3-1,14-5-1403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35.7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43 137 3714,'0'0'6533,"-3"-22"-5372,-8-67-267,5 68 85,1 16-455,-1 16 32,2 15-513,0 1 0,2-1 0,1 1-1,3 33 1,-1-7-22,-1-22 13,1-1 0,9 44 0,-8-63-217,0 0 1,1 0-1,1 0 0,0 0 0,0-1 0,1 1 0,1-1 1,-1 0-1,13 15 0,-16-23-115,0 0 1,-1-1-1,1 1 1,0-1-1,0 1 1,-1-1-1,1 0 1,0 1-1,1-1 0,-1 0 1,0 0-1,0-1 1,0 1-1,1 0 1,-1-1-1,4 1 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36.1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1 173 7812,'0'0'3937,"76"-15"-3937,-20 27-304,3-4-1473,-5-8-1616,-4 0-2274</inkml:trace>
  <inkml:trace contextRef="#ctx0" brushRef="#br0" timeOffset="1">465 1 6723,'0'0'6291,"-3"2"-5728,0 1-521,0 1 0,1-1-1,0 1 1,-1-1 0,1 1 0,0 0 0,1 0 0,-1 0-1,1 0 1,0 0 0,-1 0 0,2 0 0,-1 0 0,0 9-1,-1 73 339,2-63-336,-2 85-5,5 117-1025,-2-223 937,-1 0 1,1 0-1,0 0 0,-1-1 1,1 1-1,0 0 1,0 0-1,0 0 0,1-1 1,-1 1-1,0 0 0,1-1 1,-1 1-1,0-1 1,1 0-1,0 0 0,-1 1 1,1-1-1,0 0 1,0 0-1,0 0 0,0-1 1,0 1-1,-1 0 0,1-1 1,0 1-1,1-1 1,-1 0-1,0 0 0,0 1 1,0-1-1,0-1 0,0 1 1,0 0-1,0 0 1,0-1-1,0 1 0,0-1 1,0 0-1,0 0 0,0 1 1,-1-1-1,1 0 1,0 0-1,0-1 0,-1 1 1,1 0-1,1-2 1,4-5 95,-1-1 0,0 1 0,-1-1 0,0-1 0,0 1 0,-1-1 0,0 1 0,5-19 0,-5 14 465,1 0 1,0 1-1,15-26 1,-20 39-501,0-1-1,0 1 1,1 0 0,-1 0 0,0-1 0,0 1 0,0 0 0,1 0 0,-1-1 0,0 1 0,1 0 0,-1 0 0,0 0 0,0-1-1,1 1 1,-1 0 0,0 0 0,1 0 0,-1 0 0,0 0 0,1 0 0,-1 0 0,0 0 0,1 0 0,-1 0 0,1 0 0,-1 0-1,0 0 1,1 0 0,-1 0 0,0 0 0,1 0 0,-1 0 0,0 0 0,1 0 0,-1 1 0,0-1 0,0 0 0,1 0-1,-1 0 1,0 1 0,1-1 0,-1 0 0,0 0 0,0 1 0,0-1 0,1 0 0,-1 1 0,0-1 0,0 0 0,0 0 0,0 1-1,1-1 1,-1 0 0,0 1 0,0-1 0,0 0 0,0 1 0,0-1 0,0 1 0,0-1 0,0 0 0,0 1 0,7 25 148,-7-25-102,3 14-198,-1-4 157,1 0 0,0 0 0,0-1 0,9 19 0,-11-27-219,1 1 1,-1-1 0,1 1 0,0-1 0,0 0-1,0 1 1,1-1 0,-1 0 0,3 2-1,-2-3-243,-1 0-1,1 1 0,-1-1 0,1 0 0,-1-1 0,1 1 0,0 0 0,-1-1 0,1 1 0,0-1 0,4 0 0,13 0-6888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2:51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6403,'0'0'1067,"29"0"-958,91-3 28,20-9 281,-139 23 807,-2 0-890,0 0-1,0 0 1,-2-1 0,1 1-1,-1 0 1,-1-1 0,-5 13-1,-41 72 141,26-51-161,17-30-365,2-8-59,1 1 1,1 0-1,-1 0 0,1 1 1,0-1-1,1 1 0,0-1 0,-2 16 1,9-24-4237,9-3 491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36.4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10789,'0'0'2449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36.8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27 233 12614,'0'0'312,"22"-15"-1249,69-46 321,-88 59 602,0 0-1,0 0 0,0-1 1,0 1-1,0-1 0,-1 1 1,1-1-1,-1 0 0,1 0 1,-1 0-1,0 0 1,0 0-1,-1-1 0,1 1 1,-1-1-1,1 1 0,-1-1 1,0 1-1,-1-1 1,1 0-1,0 0 0,-1 1 1,0-1-1,0 0 0,0 0 1,-1-4-1,0-8 50,1 14 6,0-1 1,-1 1-1,1 0 1,-1 0-1,0 0 0,1 0 1,-1 0-1,0 0 1,0 0-1,0 0 0,-1 0 1,1 0-1,0 0 1,-1 1-1,1-1 0,-1 0 1,1 1-1,-1-1 1,0 1-1,0 0 0,0 0 1,1-1-1,-1 1 1,0 0-1,-1 1 0,1-1 1,0 0-1,0 1 1,0-1-1,-3 0 0,1 0 7,-1 1-1,1-1 0,0 1 0,0 0 0,0 0 0,-1 0 0,1 0 0,0 1 0,0 0 0,-1 0 0,1 0 0,0 0 0,0 0 0,0 1 1,1 0-1,-5 2 0,3 0-41,0 1 0,0 0 0,1 0 1,0 0-1,0 0 0,0 1 0,0 0 1,1 0-1,0 0 0,0 0 0,1 0 1,0 0-1,0 1 0,-2 11 0,1-1-2,1-1 1,1 1-1,0-1 0,3 34 0,-1-47-88,0 1 0,0-1 0,0 1 0,0-1 0,1 1 0,0-1 0,-1 0 0,1 0 0,0 0 0,0 0 0,1 0 0,-1 0 0,1 0 0,-1-1 0,1 1 0,0-1 0,0 0 0,0 0 0,0 0 0,0 0 0,1 0 0,-1-1 0,1 0 0,-1 1 0,1-1 0,-1 0 0,1-1 0,7 2 0,-4-1-358,1 0-1,0-1 0,0 0 1,-1 0-1,1 0 0,0-1 1,0 0-1,-1-1 0,1 0 1,-1 0-1,1 0 0,-1-1 1,8-4-1,-8 3 165,0-1 1,-1 0-1,0 0 0,0-1 1,0 1-1,-1-1 0,6-8 1,-5 6 521,-1 0 1,0-1 0,-1 0-1,0 1 1,3-13 0,-2 1 1296,0 0 1,-2 0 0,0 0 0,-1 0 0,-2-22-1,2 31-392,3 10-657,6 20-351,-7-6-180,32 113 261,-33-107-1249,0-1-1,1 32 0,4-71 564,-2-3 724,0 0 1,19-43-1,-21 57-228,1 0-1,1 0 1,0 0 0,0 0 0,1 1 0,0 0 0,1 1 0,13-12-1,-17 17-93,0 0 0,0 1-1,0 0 1,1 0 0,-1 0-1,1 0 1,-1 1 0,1-1-1,0 1 1,0 0 0,5 0-1,-8 1-196,1 0 0,0 0-1,0 0 1,-1 0 0,1 1-1,0-1 1,-1 1 0,1-1-1,0 1 1,-1 0 0,1 0 0,4 3-1,13 19-3299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37.1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21 4994,'0'0'7812,"48"0"-8869,-34-20-3633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37.6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 0 4610,'0'0'5581,"0"30"-5509,0 194-42,1-143-13,2-39-286,-3-1-1,-2 0 0,-1 0 0,-10 47 0,17-100 264,0 0 1,1 0-1,0 1 0,1 0 0,0 0 0,1 0 0,0 0 0,0 1 0,2 1 0,14-15 0,-17 17 39,1 0-1,0 1 0,1 0 1,-1 1-1,1 0 1,0 0-1,0 0 1,1 1-1,0 0 1,-1 1-1,1 0 1,0 1-1,1-1 0,17-1 1,-24 4-3,-1 1 0,1-1 0,-1 0 0,1 1 0,-1-1 0,0 1 0,1 0-1,-1 0 1,0 0 0,0 0 0,1 0 0,-1 1 0,0-1 0,0 0 0,0 1 0,0 0 0,-1-1 0,1 1 0,0 0 0,-1 0 0,1 0 0,-1 0-1,0 0 1,0 0 0,0 1 0,0-1 0,1 3 0,2 7 25,0 1 0,-2-1-1,1 0 1,0 15 0,-1-10-199,6 80-5480,-8-80 1201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38.3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1 193 2001,'0'0'6382,"21"-3"-6305,7-2-75,-9 1-22,1 1 0,-1 1 0,29 1 1,-41 1-147,0 0 1,-1-1 0,1 0-1,0 0 1,-1-1 0,1 1 0,-1-1-1,0-1 1,1 1 0,-1-1 0,6-4-1,-9 5 87,-1 0-1,1 0 1,-1 0-1,0 0 1,1 0-1,-1 0 0,0-1 1,0 1-1,-1-1 1,1 0-1,0 1 0,-1-1 1,0 0-1,1 0 1,-1 0-1,0 0 0,-1 0 1,1 0-1,-1 0 1,1 0-1,-1-1 0,0 1 1,0 0-1,0 0 1,-1-6-1,0 6 224,0 1 1,0-1-1,0 0 1,-1 0-1,1 1 1,-1-1-1,1 1 1,-1-1-1,0 1 1,0 0-1,0 0 1,0 0-1,0 0 1,-1 0-1,1 0 1,0 0-1,-1 1 1,0-1-1,1 1 1,-1 0-1,0 0 1,-5-2-1,-2 0 341,0 1 1,0 0-1,0 0 0,0 1 1,-14-1-1,21 2-437,1 0 0,-1 1 1,1-1-1,-1 0 0,1 1 0,-1-1 1,1 1-1,-1 0 0,1 0 0,0 0 1,-1 0-1,1 0 0,0 1 0,0-1 1,0 1-1,0-1 0,-3 4 0,2-2-6,0 1-1,1 0 0,-1 0 0,1-1 0,0 1 1,0 0-1,1 1 0,-1-1 0,-1 7 0,0 9-15,1-1 0,0 1-1,3 35 1,-1-31-33,0-19-9,0 0-1,0 0 1,1 1-1,0-1 1,0 0-1,0 0 0,0 0 1,1 0-1,0 0 1,0 0-1,0-1 1,1 1-1,0-1 0,0 1 1,0-1-1,0 0 1,0 0-1,1 0 1,0 0-1,0-1 0,0 0 1,0 0-1,0 0 1,1 0-1,0 0 1,-1-1-1,1 0 0,0 0 1,0 0-1,0-1 1,0 0-1,8 2 1,-2-2-47,0 1 0,0-1 0,0-1 1,0 1-1,0-2 0,0 0 1,0 0-1,0-1 0,0 0 1,0-1-1,-1-1 0,1 1 1,-1-2-1,0 1 0,0-1 0,-1-1 1,1 0-1,-1 0 0,0-1 1,-1 0-1,0 0 0,0-1 1,12-15-1,-3-1 227,-2 0-1,0-2 1,18-41 0,13-24 944,-36 77-445,-8 32-309,-3 39 61,1 65-56,1-110-487,0 0 1,1 0 0,0 0 0,1-1 0,0 1 0,1-1 0,9 19 0,-13-29 69,1-1 1,-1 0-1,0 1 1,0-1-1,0 1 0,1-1 1,-1 1-1,0-1 0,1 0 1,-1 1-1,0-1 1,1 0-1,-1 1 0,1-1 1,-1 0-1,0 1 0,1-1 1,-1 0-1,1 0 1,-1 0-1,1 1 0,-1-1 1,1 0-1,-1 0 0,1 0 1,-1 0-1,1 0 1,-1 0-1,1 0 0,-1 0 1,1 0-1,13-11-542,4-23 584,-18 33-8,24-57 121,-10 22 191,21-39-1,-30 66-185,0 0-1,0 1 1,1 0-1,0 0 0,1 1 1,-1 0-1,2 0 1,-1 0-1,13-8 0,-18 13-82,0 1 0,-1 0 0,1 0 0,0 0 0,-1 1 0,1-1 0,0 0 0,0 1 0,0-1 0,-1 1-1,1-1 1,0 1 0,0 0 0,0 0 0,0 0 0,0 0 0,3 1 0,-3-1 0,-1 1 0,0 0 0,1 0-1,-1 0 1,0-1 0,0 1 0,1 0 0,-1 0 0,0 0 0,0 1 0,0-1-1,0 0 1,-1 0 0,1 1 0,0-1 0,0 0 0,0 3 0,2 7 44,0-1 1,-1 1 0,0 0-1,-1 0 1,0 12 0,0-4-100,1-5-226,9 62-1254,-10-71 746,1 1-1,0 0 1,0-1 0,0 1-1,7 9 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38.6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52 1 1249,'0'0'11688,"-5"2"-10997,2 0-639,0 0 0,0 1 0,0-1 0,1 1 1,-1 0-1,1 0 0,-1 0 0,1 0 1,0 0-1,0 0 0,0 1 0,0-1 0,1 1 1,0-1-1,-1 1 0,1 0 0,1 0 1,-1-1-1,0 7 0,-2 13 167,0-1 0,2 26 1,1-30-137,-1-8-40,1 0 0,1 0-1,-1 0 1,5 17-1,-4-24-49,-1 0-1,2-1 0,-1 1 1,0-1-1,0 1 0,1-1 1,-1 0-1,1 1 0,0-1 1,-1 0-1,1 0 0,0 0 1,1 0-1,-1 0 0,0-1 1,0 1-1,1-1 0,-1 1 1,1-1-1,-1 0 0,5 1 1,1 1-205,1-1 0,-1 0 1,1-1-1,-1 0 0,1 0 0,0-1 1,-1 0-1,1 0 0,0-1 0,-1-1 1,1 1-1,12-5 0,-11 3-650,0-1 0,0-1-1,-1 1 1,0-1 0,17-13-1,11-12-4411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39.0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 40 6035,'0'0'4370,"-3"15"-4224,1-3-70,0 0 0,-1 25-1,3-36-61,1 0 0,-1 0-1,0 1 1,1-1 0,-1 0 0,1 0-1,-1 0 1,1 1 0,0-1 0,-1 0-1,1 0 1,0 0 0,0 0-1,0 0 1,-1 0 0,1 0 0,0-1-1,0 1 1,1 0 0,-1 0-1,0-1 1,0 1 0,0-1 0,0 1-1,0-1 1,1 1 0,-1-1 0,2 1-1,38 1 259,-34-2-219,0 0-46,0 0 0,0 0 0,-1-1 0,1 0 0,0 0-1,-1-1 1,12-4 0,-15 5-12,-1 0 0,0 0 0,0-1 0,0 1 0,0-1 0,0 0 0,0 1 1,0-1-1,-1 0 0,1 0 0,0 0 0,-1 0 0,0-1 0,0 1 0,1 0 0,-1-1 0,0 1 0,-1 0 0,1-1 0,0 1 0,-1-1 0,0 1 0,1-6 0,-1-57 565,-1 64-529,1 0-1,-1 0 0,1 0 1,-1 0-1,1 1 0,-1-1 0,0 0 1,0 0-1,1 0 0,-1 1 1,0-1-1,0 1 0,0-1 0,0 0 1,0 1-1,0 0 0,0-1 0,0 1 1,0-1-1,0 1 0,0 0 1,0 0-1,0 0 0,0 0 0,0-1 1,0 2-1,0-1 0,-2 0 0,-35 3 579,33-2-580,0 1 1,0 0-1,0 1 1,0-1 0,0 1-1,0 0 1,1 0-1,-1 0 1,1 1 0,0-1-1,0 1 1,1 0-1,-1 0 1,1 1 0,-1-1-1,1 1 1,-2 5 0,-1 0 27,1 1 0,0-1 0,1 1 0,0 0 0,1 0 0,0 1 0,-2 13 0,4-14-54,0 1-1,0 0 1,1 0-1,0 0 0,2 0 1,1 13-1,-2-21-58,1 1 0,-1-1 0,1 0 0,0 0 1,0 1-1,0-1 0,0-1 0,1 1 0,0 0 0,0-1 0,0 1 0,0-1 0,0 0 0,0 0 0,1 0 0,0 0 0,-1-1 0,8 4 0,-1-1-397,0-1-1,0-1 1,17 5-1,41 2-3171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39.3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181 1 12406,'0'0'2385,"-135"159"-2193,121-128-160,0-11-32,11-7-336,-3-8-1265,-2-5-1665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39.9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46 304,'0'0'11429,"14"-45"-10612,-11 45-481,-3 25-160,3 26-16,0 15-80,2 17-80,-2 3-416,3-2-400,-4-8-1217,-2-20-1905,0-18-1889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40.6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0 358 7652,'0'0'1301,"24"-8"-1146,-1 1-92,-5 0-19,0 1 1,0 1-1,0 1 1,1 1-1,0 0 0,31 0 1,-24 3 2,19 1 38,80-10-1,-111 7-74,0-1 0,0-1 0,-1 0 0,0 0 0,0-1 0,0-1 0,0 0-1,-1-1 1,0 0 0,12-11 0,-20 16-5,-1-1 0,0 0-1,0 0 1,0 0 0,0 0-1,0-1 1,0 1 0,-1-1 0,0 1-1,0-1 1,0 0 0,0 0 0,-1 0-1,1 0 1,-1 0 0,0-1-1,0 1 1,0 0 0,-1-1 0,0 1-1,0 0 1,0-1 0,0 1-1,0 0 1,-1-1 0,0 1 0,0 0-1,0 0 1,-1 0 0,1 0-1,-1 0 1,0 0 0,0 0 0,0 0-1,-1 1 1,1-1 0,-1 1 0,-5-6-1,6 8 13,-15-15 337,0 2 0,-25-16 1,38 27-273,-1 0 0,1 1 0,0-1 0,-1 1 0,1 0 0,-1 1 0,0-1 0,1 1 0,-1 0 0,0 0 0,0 0 0,0 1 0,0 0 0,0 0 0,0 0 0,0 0 0,-6 2 0,9-1-50,-1 1 0,1 0 0,-1-1 0,1 1 0,0 0 0,0 0 0,0 1 0,0-1 0,0 0 0,1 1 0,-1-1 0,1 1 0,-1-1 0,1 1 0,0 0 0,0-1 0,0 1 0,0 0 0,1 0 0,-1 4 0,-1-1 35,-5 24 164,1 1-1,1-1 1,0 37-1,4 98-296,2-85 149,-1 141-1668,1-221 1523,-1 1-1,1-1 0,-1 1 0,1-1 0,0 0 1,-1 1-1,1-1 0,0 0 0,-1 1 1,1-1-1,0 0 0,0 0 0,-1 0 0,1 0 1,0 0-1,0 0 0,-1 0 0,1 0 0,0 0 1,-1 0-1,1 0 0,0 0 0,0-1 0,-1 1 1,1 0-1,0 0 0,1-1 0,2-1 22,-1-1 0,1 1 0,0-1 0,-1 1 0,0-1 0,1 0 0,-1 0 0,0-1 0,-1 1 0,1 0 0,3-6 1,27-51 60,-17 31-21,-14 26-2,13-19 166,-15 21-153,1 1 1,-1 0-1,0-1 1,1 1 0,-1 0-1,0 0 1,1-1-1,-1 1 1,1 0-1,-1 0 1,0 0-1,1 0 1,-1 0-1,1-1 1,-1 1-1,1 0 1,-1 0-1,1 0 1,-1 0 0,0 0-1,1 0 1,-1 0-1,1 1 1,-1-1-1,1 0 1,-1 0-1,0 0 1,1 0-1,-1 0 1,1 1-1,-1-1 1,0 0-1,1 0 1,-1 1-1,0-1 1,1 0 0,-1 1-1,0-1 1,1 0-1,-1 1 1,0-1-1,0 0 1,1 1-1,-1-1 1,0 1-1,0-1 1,0 0-1,0 1 1,1-1-1,-1 1 1,0-1 0,0 1-1,0-1 1,0 1-1,6 15 151,1-1 0,0 1 0,1-1 0,1-1 0,17 22 0,-21-30-171,0-1 0,0 0 0,0 0-1,1 0 1,0-1 0,0 0 0,0 0 0,1 0-1,-1-1 1,1 0 0,0 0 0,0-1-1,0 0 1,0 0 0,0 0 0,8 0-1,-4-1-145,-1 0-1,1-1 1,0 0-1,0-1 0,0 0 1,19-5-1,-23 4 89,0-1 0,-1 1 1,1-1-1,-1-1 0,0 1 0,0-1 0,0 0 1,-1-1-1,1 1 0,-1-1 0,6-7 0,-6 5 89,1-1-1,-1 1 0,0-1 1,-1 0-1,0 0 1,0 0-1,-1 0 0,1-1 1,-2 0-1,0 0 1,0 1-1,0-1 0,-1 0 1,-1 0-1,1-1 1,-2-10-1,1 18 27,0 0 0,0 1 0,-1-1 0,1 0-1,0 1 1,-1-1 0,1 0 0,-1 1 0,0-1 0,1 1-1,-1-1 1,0 1 0,0-1 0,0 1 0,0 0 0,0-1 0,0 1-1,0 0 1,-1 0 0,1 0 0,0 0 0,-1 0 0,1 0 0,-1 0-1,-2-1 1,0 1 16,1 0 0,0 0 0,0 0 0,-1 0 0,1 1 0,-1-1-1,1 1 1,0 0 0,-1 0 0,1 0 0,-1 1 0,-5 1 0,9-2-55,-1 1 1,0 0-1,1-1 1,-1 1 0,0 0-1,1 0 1,-1-1-1,1 1 1,-1 0-1,1 0 1,-1 0 0,1 0-1,0 0 1,-1 0-1,1 0 1,0-1-1,0 1 1,0 0 0,0 0-1,0 0 1,0 0-1,0 0 1,0 0 0,0 0-1,0 0 1,0 0-1,1 1 1,-1 3-9,0 0-49,0-1 1,0 0 0,0 0-1,1 0 1,-1 0-1,1 0 1,0 1 0,0-1-1,1 0 1,-1-1 0,1 1-1,0 0 1,0 0-1,0-1 1,0 1 0,1-1-1,-1 0 1,1 1-1,0-1 1,0-1 0,0 1-1,0 0 1,0-1-1,1 1 1,0-1 0,-1 0-1,1 0 1,4 1-1,10 5-484,-1-1 0,1-1 0,1-1 0,-1-1-1,1 0 1,26 1 0,51-2-3992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2:52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6051,'0'0'4175,"19"-5"-3922,62-15-122,-32 14 40,-47 6-171,0 0 0,0 0-1,0 0 1,0 0 0,0 1-1,0-1 1,0 1 0,0-1-1,0 1 1,-1 0 0,1 0-1,3 1 1,-3 0-3,-1 1 1,1-1-1,-1 1 1,1-1-1,-1 1 0,0-1 1,0 1-1,0 0 1,0-1-1,0 1 0,-1 0 1,1 0-1,-1 0 1,0 0-1,1 0 0,-1-1 1,-1 1-1,0 4 1,1-1 2,0-1 0,-1 1-1,0 0 1,-1 0 0,1-1 0,-1 1 0,0-1 0,-1 0 0,1 1 0,-1-1 0,0 0 0,0 0 0,-5 5 0,-6 7-2,-1-1 0,-21 17 0,12-12-125,-21 15 87,44-35 51,5-1 218,129 0 1166,-42 0-5015,-65 0-1539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41.0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69 62 4306,'0'0'7590,"-11"3"-7051,5-1-490,3-2-48,1 1-1,0-1 1,0 0-1,0 1 1,0 0-1,0-1 1,0 1-1,0 0 1,0 0 0,0 0-1,0 0 1,0 1-1,0-1 1,1 0-1,-1 1 1,0-1-1,1 1 1,-1 0 0,1-1-1,0 1 1,0 0-1,-1 0 1,1 0-1,0 0 1,1 0-1,-1 0 1,0 0 0,1 0-1,-1 1 1,1-1-1,-1 3 1,1 11-60,-1-5-129,1 1 0,0-1 1,1 0-1,1 1 0,3 17 0,-4-27 149,0 0 0,-1 0 0,1-1 0,0 1 0,0 0 0,0-1-1,0 1 1,0 0 0,1-1 0,-1 1 0,0-1 0,1 0 0,-1 1 0,1-1 0,-1 0-1,3 1 1,-1-1 16,-1 0-1,0-1 1,1 1-1,-1-1 0,1 0 1,-1 1-1,1-1 0,-1 0 1,0 0-1,1-1 1,-1 1-1,1-1 0,-1 1 1,0-1-1,1 0 1,2-1-1,-2 1 14,-1-1 1,0 1-1,0-1 1,1 0-1,-1 1 1,0-1-1,-1 0 1,1 0-1,0 0 1,0-1-1,-1 1 0,0 0 1,1-1-1,-1 1 1,0-1-1,0 1 1,0-1-1,0 1 1,-1-1-1,1 0 1,-1-4-1,2-9 46,0 0 1,-2-24-1,0 27-34,0 6 14,0 0 0,0 0-1,-1 1 1,0-1 0,0 0-1,-1 1 1,0-1 0,-4-11 0,5 16-6,-1 0 0,1 0 1,-1-1-1,0 1 0,1 0 1,-1 0-1,0 1 0,0-1 1,0 0-1,-1 1 0,1-1 1,0 1-1,0-1 1,-1 1-1,1 0 0,-1 0 1,1 0-1,-1 1 0,0-1 1,1 1-1,-1-1 0,0 1 1,1 0-1,-6 0 1,7 0-41,-1 0 1,1 0 0,-1-1-1,1 1 1,-1 1 0,1-1 0,-1 0-1,1 0 1,-1 1 0,1-1-1,0 0 1,-1 1 0,1 0 0,-1-1-1,1 1 1,0 0 0,0-1 0,-1 1-1,1 0 1,0 0 0,0 0-1,0 0 1,0 0 0,-2 3 0,2 0-88,0 0 0,0 0 0,0 0 0,1 0 0,-1 0 0,1 1 0,0 7 0,0-9 93,0-1-76,0 1 1,0 0-1,0 0 0,1-1 0,-1 1 1,1 0-1,-1-1 0,1 1 1,0-1-1,0 1 0,0-1 1,0 1-1,0-1 0,1 1 0,-1-1 1,1 0-1,0 0 0,-1 0 1,1 0-1,0 0 0,0 0 0,0 0 1,5 2-1,33 17-3198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41.4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4 312 400,'0'0'13033,"0"3"-12729,-3 110-155,3-111-172,0 0 1,0 1-1,0-1 0,0 1 0,1-1 0,-1 0 0,1 0 0,0 1 0,-1-1 0,1 0 0,0 0 0,1 0 1,-1 0-1,0 0 0,0 0 0,1 0 0,-1 0 0,1 0 0,0-1 0,-1 1 0,1-1 0,0 1 0,0-1 1,0 1-1,0-1 0,0 0 0,0 0 0,0 0 0,1-1 0,3 2 0,5 0-266,0 0 1,1-1-1,-1 0 0,0-1 0,13-1 0,-21 1 222,1 0-64,0 0 0,1-1 0,-1 0 0,0 0-1,1 0 1,-1 0 0,0-1 0,0 1 0,0-1 0,0 0 0,0-1 0,0 1 0,-1-1 0,7-5 0,-4 2 41,-1 0 1,0 0-1,-1 0 1,1-1-1,-1 0 0,0 1 1,4-15-1,1-3 698,-2-2-1,-1 1 0,5-51 0,-6 53 208,-4 23-808,-1 0-1,0 0 1,0 0 0,0 0 0,0 0 0,0 0-1,1 0 1,-1 0 0,0 0 0,0 0 0,0 0 0,0 0-1,1 0 1,-1 0 0,0 0 0,0 0 0,0 0 0,0 0-1,0 0 1,1 0 0,-1 0 0,0 0 0,0 0 0,0 0-1,0 0 1,1 0 0,-1 0 0,0 0 0,0 0 0,0 0-1,0 1 1,0-1 0,0 0 0,0 0 0,1 0 0,-1 0-1,0 0 1,0 1 0,0-1 0,0 0 0,0 0 0,0 0-1,0 0 1,0 0 0,0 1 0,0-1 0,0 0 0,0 0-1,0 0 1,0 0 0,0 1 0,0-1 0,0 0 0,0 0-1,0 0 1,11 47 72,-7-26-66,-3-15-112,1 0 1,0-1-1,0 0 1,1 1-1,-1-1 1,1 0-1,0 0 1,0 0-1,1-1 1,-1 1-1,1-1 1,8 8-1,-7-9-232,-1 0 0,1-1 0,0 0 0,0 1-1,0-2 1,0 1 0,0 0 0,0-1 0,0 0 0,0 0-1,1-1 1,-1 1 0,0-1 0,8-1 0,-9 0 117,0 0 0,0 0-1,0 0 1,0-1 0,0 1 0,0-1 0,0 0 0,-1 0-1,1-1 1,-1 1 0,1-1 0,-1 1 0,0-1 0,0 0-1,0-1 1,0 1 0,-1 0 0,1-1 0,-1 1 0,0-1 0,0 0-1,2-6 1,1-1 277,0 0-1,-1-1 1,-1 0 0,0 1-1,0-1 1,1-24-1,-4-183 11408,5 304-11347,4 0 0,31 129 0,-31-172-476,2 9-1621,-1-20-3237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41.8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46 8820,'0'0'2145,"115"-20"-2145,-67 25-80,3-5-688,-1 0-801,-5-8-1472,-11-15-897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42.1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19 119 3426,'0'0'8107,"-2"-20"-7474,-6-61-9,5 64 9,1 16-408,0 14 11,0 301 1060,4-165-1296,-2-127-22,-1-11-133,0 0 0,2 0 0,-1 0 0,2 0 0,-1 0 0,1-1 0,1 1 1,4 13-1,-6-23 92,0 0 1,-1 1 0,1-1 0,0 0 0,0 1-1,0-1 1,0 0 0,0 0 0,0 0 0,0 0-1,0 0 1,0 0 0,1 0 0,-1 0-1,0 0 1,1-1 0,-1 1 0,0-1 0,1 1-1,-1-1 1,1 1 0,-1-1 0,1 0 0,-1 1-1,1-1 1,-1 0 0,1 0 0,0 0 0,-1-1-1,1 1 1,2-1 0,-1 0 10,0 1 0,0-2 1,0 1-1,0 0 0,-1 0 1,1-1-1,0 0 0,-1 1 0,1-1 1,-1 0-1,1 0 0,-1-1 0,0 1 1,2-3-1,10-19 114,-1 0 1,17-43-1,-19 38 655,24-42 1,-35 71-686,1 0 0,-1 0 0,0-1 0,0 1 1,0 0-1,0 0 0,0 0 0,0-1 0,0 1 0,0 0 0,1 0 0,-1 0 0,0-1 0,0 1 0,0 0 0,0 0 1,1 0-1,-1 0 0,0-1 0,0 1 0,1 0 0,-1 0 0,0 0 0,0 0 0,0 0 0,1 0 0,-1 0 0,0 0 1,0 0-1,1 0 0,-1 0 0,0 0 0,0 0 0,1 0 0,-1 0 0,0 0 0,1 0 0,4 10 462,0 22-284,-5-25-7,4 18-26,-3-8-203,1-1 0,1 0 0,0 0 0,2 0 0,0 0 0,7 16 0,-10-30-196,0 1 1,0 0-1,1-1 0,-1 0 0,1 0 1,-1 0-1,1 0 0,0 0 0,0 0 1,0-1-1,0 1 0,0-1 0,0 0 0,0 0 1,0 0-1,1 0 0,-1 0 0,0-1 1,0 0-1,1 1 0,-1-1 0,0-1 1,1 1-1,-1 0 0,0-1 0,1 1 1,-1-1-1,0 0 0,0 0 0,0-1 1,0 1-1,5-3 0,26-27-5855</inkml:trace>
  <inkml:trace contextRef="#ctx0" brushRef="#br0" timeOffset="1">435 43 5539,'0'0'4626,"-28"79"-13318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42.7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1 284 6195,'0'0'4914,"16"-13"-4861,53-43-2,-63 52-16,-1-1-1,0 1 1,-1-1-1,1 0 1,-1 0 0,0-1-1,0 1 1,-1-1-1,0 0 1,0 0-1,0 0 1,0-1 0,-1 1-1,0-1 1,-1 1-1,1-1 1,-1 1-1,-1-1 1,1 0 0,-1 0-1,0 1 1,-1-1-1,-1-11 1,1 17 17,0 0 0,0 0-1,0 0 1,0 0 0,0 0 0,0 0 0,-1 0 0,1 1-1,0-1 1,0 0 0,-1 1 0,1-1 0,0 1 0,-1-1 0,1 1-1,-1-1 1,1 1 0,0 0 0,-1 0 0,1 0 0,-1 0-1,1 0 1,0 0 0,-3 1 0,0-1-16,1 0 0,-1 0 1,0 0-1,1 1 0,-1-1 0,1 1 0,-1 0 0,1 0 1,-1 1-1,-5 2 0,4 1-28,0 1 0,1 0 0,-1 0 0,1 0 0,0 0 0,1 1 0,-1-1 0,1 1 0,1 0-1,-1 0 1,1 0 0,0 0 0,1 1 0,-1 10 0,-1 6-53,1 0 0,2 0 0,2 31 0,-1-51-45,-1 1 1,1-1 0,0 0 0,0 0 0,1 0 0,-1 1 0,1-1 0,0 0-1,0-1 1,0 1 0,1 0 0,-1-1 0,1 1 0,0-1 0,0 0 0,0 0-1,0 0 1,0 0 0,1 0 0,0-1 0,-1 0 0,1 0 0,0 0-1,0 0 1,0 0 0,0-1 0,0 1 0,6 0 0,-5-1-174,1 0 0,0-1 1,0 1-1,0-1 0,-1 0 0,1 0 1,0-1-1,0 0 0,0 0 0,-1 0 1,1-1-1,-1 0 0,1 0 0,-1 0 1,0-1-1,1 1 0,-1-1 0,-1-1 1,1 1-1,8-8 0,-6 3 230,0 0-1,-1 0 1,0-1-1,0 0 1,0 0-1,-1-1 1,-1 1-1,0-1 1,0 0-1,2-13 1,0-7 1712,-1 0 0,1-37 0,4-34 1245,-5 91-2146,1 17-559,1 19-103,9 55 289,16 99-3073,-34-220-4208,3 21 7006,1 0 0,4-19-1,-4 28 293,0 0 0,1 1-1,0-1 1,0 1 0,1 0-1,0 0 1,0 0-1,1 1 1,1 0 0,-1-1-1,8-6 1,-9 12-325,0 0 1,0 0 0,0 1-1,1 0 1,-1 0 0,1 0-1,0 0 1,-1 1 0,1 0-1,0 0 1,0 0 0,0 0-1,-1 1 1,1 0-1,0 0 1,6 1 0,-5-1-85,1 1 0,-1 0 1,0 0-1,0 0 0,0 1 1,0 0-1,0 0 0,-1 0 0,1 1 1,-1 0-1,1 0 0,5 5 1,28 31-3461,-27-26-1766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43.4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0 102 8708,'0'0'1427,"3"9"-1024,8 149-392,-11-175 22,1 0 0,1 0 0,0 0 0,1 0 0,10-32 0,-11 42-18,1-1 0,1 1 0,-1 0 0,1 1 1,0-1-1,0 1 0,1 0 0,0 0 0,0 0 0,1 1 0,-1-1 0,1 1 1,0 1-1,0-1 0,13-6 0,-12 8 1,1-1 0,0 1 0,0 1 0,0-1 0,0 1 0,0 1 0,0 0 0,1 0 0,11 0 0,-16 1-6,0 1-1,-1-1 0,1 1 0,0-1 0,-1 1 1,1 0-1,-1 0 0,1 1 0,-1-1 0,0 1 1,0 0-1,1 0 0,-1 0 0,0 0 1,-1 0-1,1 0 0,0 1 0,-1 0 0,1-1 1,-1 1-1,0 0 0,0 0 0,2 4 1,2 5 4,-1 0 0,-1 1 0,0 0 0,-1-1 0,0 1 0,1 16 0,-1 82-1915,-3-91 982,0-19 636,3-4 274,0 1 0,0-1 0,-1 0 0,1 0 0,-1 0 0,0 0 0,0-1 0,0 1 0,0 0-1,-1-1 1,1 0 0,0-5 0,7-11 15,-6 15 7,59-102 592,-53 92-349,2 1 0,0 0 0,0 0-1,26-22 1,-33 33-209,-1 1 0,1-1-1,-1 1 1,1 0 0,0 0 0,0 0-1,0 0 1,6-1 0,-9 3-42,1 0 0,-1-1 0,0 1 0,0 0 0,0 0 1,1 0-1,-1 0 0,0 0 0,0 1 0,0-1 0,0 0 0,1 0 1,-1 1-1,0-1 0,0 1 0,0-1 0,0 1 0,0-1 0,0 1 1,0 0-1,0 0 0,0-1 0,0 1 0,-1 0 0,1 0 0,0 0 0,0 0 1,-1 0-1,1 0 0,0 0 0,-1 0 0,1 0 0,-1 0 0,1 2 1,5 18 77,0 1 0,2 22 1,-6-29-629,0-1 0,1 0 0,1 0 1,0 0-1,1 0 0,0-1 0,1 1 1,12 18-1,1-13-3057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43.8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98 4610,'0'0'6846,"0"-7"-6531,0-6-212,0 15-28,1 33 7,0-12-76,0 0 1,7 29 0,-4-37-253,1 0 1,1 0-1,0 0 1,17 26-1,-22-38-44,1 0-1,0 0 0,0 0 0,1 0 0,-1 0 0,1-1 0,-1 1 0,1-1 0,0 0 1,0 1-1,0-1 0,0 0 0,0-1 0,0 1 0,1-1 0,-1 1 0,0-1 0,1 0 1,-1 0-1,1-1 0,-1 1 0,1-1 0,0 0 0,-1 1 0,1-2 0,0 1 0,4-1 1,-4-1 212,0 0 1,0 0-1,-1 0 1,1-1 0,-1 1-1,0-1 1,0 0 0,0 0-1,0 0 1,0 0-1,-1 0 1,1-1 0,-1 1-1,0-1 1,0 0 0,0 1-1,0-1 1,-1 0-1,1-5 1,5-12 821,0 0-1,3-27 1,-8 37-118,7-37 3102,5-93 1,-14 170-3296,3 103-159,-1-116-785,0-1-1,0 1 1,2-1-1,0 0 1,0 0-1,10 19 1,2-13-2757,1-9-1124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44.2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91 1 6755,'0'0'4709,"-14"13"-4682,-42 41-22,54-52-5,0 0 0,1 0 1,-1 0-1,1 0 0,-1 0 0,1 0 1,0 0-1,0 1 0,0-1 0,0 0 1,0 0-1,1 1 0,-1-1 0,1 1 1,-1-1-1,1 1 0,0-1 0,0 1 1,0-1-1,0 1 0,1-1 0,-1 0 1,0 1-1,1-1 0,0 1 0,0-1 1,0 0-1,0 0 0,0 1 0,0-1 1,0 0-1,1 0 0,-1 0 0,1 0 1,-1 0-1,1-1 0,0 1 0,0 0 1,0-1-1,0 1 0,0-1 0,3 1 1,9 5-74,1-2 0,27 7 0,-27-8 8,0 1 0,20 8 0,-33-12 53,-1 0 1,1-1-1,-1 1 0,1 0 0,-1 0 1,1 1-1,-1-1 0,0 0 0,1 0 1,-1 1-1,0-1 0,0 1 0,0-1 1,0 1-1,0-1 0,0 1 0,-1-1 1,1 1-1,0 0 0,-1-1 0,1 1 1,-1 0-1,0 0 0,0 0 0,0-1 1,1 1-1,-2 0 0,1 0 0,0-1 1,-1 4-1,1-2-19,-1 0-1,0 0 1,0 0 0,-1-1-1,1 1 1,0 0 0,-1-1-1,0 1 1,1-1 0,-1 1 0,0-1-1,0 0 1,0 1 0,-1-1-1,1-1 1,-5 4 0,-11 5-172,1-2 1,-38 13 0,46-18-610,0-1 0,-1 0 0,1-1 0,-15 1 1,13-2-2703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44.5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10261,'0'0'4420,"9"20"-3811,0-2-520,-1-3-47,0 1 0,-2 0-1,0 0 1,-1 1 0,0 0-1,3 29 1,2 248 174,-11-219-208,2-74-32,-1-1 0,1 0-1,-1 1 1,1-1 0,-1 1-1,1-1 1,-1 0 0,1 1-1,-1-1 1,1 0 0,0 1-1,-1-1 1,1 0 0,-1 0 0,1 0-1,0 1 1,-1-1 0,1 0-1,0 0 1,-1 0 0,1 0-1,0 0 1,-1 0 0,1-1-1,0 1 1,-1 0 0,2-1-1,20-3-481,-15 0 191,1-1-1,-1 0 1,0 0-1,-1-1 1,1 0-1,-1 0 1,-1 0-1,6-8 1,0-1-1906,-1 0 1,16-31 0,-8 3-2620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44.9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 5426,'0'0'6323,"54"20"-6323,13-20-352,4-7-1056,2-6-1762,-3 0-2432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2:20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72 6051,'0'0'1761,"185"-66"-1745,-123 61-32,-8 5-128,-7 0-2930</inkml:trace>
  <inkml:trace contextRef="#ctx0" brushRef="#br0" timeOffset="1">403 312 3217,'0'0'5459,"42"-45"-5139,-25 55 448,8 15-47,1 0-81,-1 6-496,3-8-96,-2-3-48,-4-5-96,1-5-560,-4-7-913,-5-3-1360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2:52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0 8980,'0'0'1857,"-45"132"-1201,37-89-400,-4 0-32,-2-2-15,6-8-161,2-5 0,6-11-48,0-9-112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45.2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69 9108,'0'0'5349,"6"-12"-4650,17-35-301,-16 38-286,-4 13 13,0 25 165,0 0 0,-2 0-1,-3 36 1,0-4-262,2 202-2245,0-268 1369,1-12 904,0 1-1,1-1 1,1 1 0,9-32 0,-9 40-11,-1 1 0,1-1 0,1 0 0,-1 1 0,1 0 0,0 0 0,1 0 0,0 1 0,0-1 0,0 1 0,1 0 0,8-6 0,-10 9-41,0 1-1,-1 0 1,1 0-1,0 0 1,0 1-1,0-1 1,1 1-1,-1 0 1,0 0-1,0 1 1,1-1-1,-1 1 1,0 0-1,1 0 1,-1 1-1,0-1 1,1 1-1,-1 0 0,0 0 1,0 0-1,0 0 1,0 1-1,0 0 1,0 0-1,7 4 1,-7-3-17,1 1 1,-1-1-1,0 1 1,0-1-1,0 1 0,-1 0 1,1 1-1,-1-1 1,0 1-1,0-1 1,-1 1-1,1 0 0,-1 0 1,0 0-1,0 0 1,-1 0-1,1 1 1,-1-1-1,-1 0 1,1 8-1,0-8-68,-1 0 0,0-1 0,-1 1 0,1 0-1,-1 0 1,0 0 0,0-1 0,-3 8 0,2-9 71,1-1 0,-1 0 0,0 1 0,0-1-1,0 0 1,0 0 0,0-1 0,-1 1 0,1 0 0,0-1 0,-1 1 0,1-1 0,-1 0 0,1 0-1,-1 0 1,-3 1 0,-16 3 26,1-1 0,-1 0 0,0-2 0,1 0 0,-29-3 0,42 1-58,7 0-7,0 0 1,0 1-1,0-1 1,1-1-1,-1 1 1,0 0-1,0 0 1,0 0-1,1 0 1,-1 0-1,0-1 1,0 1-1,1 0 1,-1-1-1,0 1 1,1-1-1,-1 1 1,0-1-1,1 1 1,-1-1-1,1 1 1,-1-1 0,1 1-1,-1-1 1,1 0-1,-1 1 1,0-2-1,-1-20-2008,2 16 1587,0-16-2454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45.5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0 175 10373,'0'0'2617,"5"10"-2265,-3-4-321,-1-2-17,1 0 0,0 0 0,0 0 0,0-1 0,0 1 0,3 4 0,-4-7-15,0 0-1,0-1 1,0 1 0,0 0 0,0 0 0,0-1 0,0 1 0,0 0-1,0-1 1,0 1 0,0-1 0,1 1 0,-1-1 0,0 0 0,0 1 0,0-1-1,1 0 1,-1 0 0,0 0 0,0 0 0,1 0 0,-1 0 0,0 0-1,0-1 1,0 1 0,1 0 0,-1-1 0,0 1 0,0-1 0,2 0-1,6-4-59,1 0 0,-1-1 0,0 0 0,0-1 0,-1 1 0,0-2 0,0 1 0,0-1 0,6-9 0,-10 10 55,1 0 0,-1 0-1,0 0 1,0 0 0,-1 0 0,1-1 0,-2 0-1,1 0 1,-1 0 0,-1 0 0,1 0 0,-1-14 0,0 21 30,-1-1 0,0 0 0,0 0 0,0 0 0,-1 0 0,1 0 0,0 0 0,-1 0 0,1 1 0,-1-1 1,0 0-1,1 0 0,-1 1 0,0-1 0,0 0 0,0 1 0,0-1 0,-1 1 0,-1-2 0,2 2 1,-1 0 0,0 0 0,1 1 0,-1-1 0,0 1 0,0 0 0,1-1 0,-1 1 0,0 0 0,0 0 0,0 0 0,1 0 0,-1 1 0,0-1 0,0 0 0,1 1 0,-1-1 0,0 1 0,0-1 0,1 1 0,-1 0 0,-1 1 0,-3 2 17,0 0 1,0 0-1,1 0 1,-1 1-1,1 0 1,0 0-1,1 0 0,-1 1 1,1 0-1,0 0 1,-4 7-1,-2 6 190,0 1 1,-10 29-1,16-33-107,0-1 1,1 1-1,1-1 0,0 1 1,1 26-1,1-39-128,0-1 1,1 1-1,-1 0 0,1-1 0,0 1 0,-1-1 0,1 1 1,0-1-1,1 1 0,-1-1 0,0 0 0,1 0 0,-1 0 1,1 1-1,0-1 0,-1-1 0,1 1 0,0 0 1,0 0-1,1-1 0,-1 1 0,0-1 0,0 0 0,1 1 1,-1-1-1,1 0 0,-1 0 0,1-1 0,-1 1 0,1 0 1,4-1-1,5 2-299,-1-1 1,0 0-1,1-1 1,-1 0-1,1-1 1,13-2-1,10-10-2323,-2-10-3186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47.4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0 132 3874,'0'0'8622,"9"-8"-8253,30-22 25,-38 29-381,1 0 0,-1 0-1,0 1 1,1-1 0,-1 1-1,0-1 1,1 1 0,-1 0-1,0-1 1,1 1 0,-1 0-1,1 0 1,-1 0 0,1 0-1,-1 0 1,0 0 0,1 0-1,-1 1 1,1-1-1,-1 1 1,0-1 0,1 1-1,-1-1 1,0 1 0,0 0-1,1-1 1,-1 1 0,0 0-1,2 2 1,1 1 24,1 1 0,-1-1-1,-1 1 1,1 1 0,3 5 0,-3-4 37,30 56 114,-28-51-254,0 1-1,0-1 1,1 0-1,0-1 1,1 0-1,1 0 1,13 13-1,-21-22 66,1-1-1,0 1 0,0-1 0,0 0 1,0 0-1,0 0 0,0 0 1,0 0-1,0 0 0,0-1 1,1 1-1,-1-1 0,0 1 1,0-1-1,1 0 0,-1 0 0,0 0 1,0 0-1,1 0 0,-1-1 1,0 1-1,0-1 0,1 1 1,-1-1-1,0 0 0,0 0 1,0 0-1,0 0 0,0 0 0,0 0 1,0 0-1,0-1 0,-1 1 1,1-1-1,0 0 0,-1 1 1,0-1-1,1 0 0,-1 0 1,2-2-1,7-20 82,0 0 1,-2 0-1,10-42 1,-13 41-262,2 2 0,0-1 1,2 1-1,11-24 0,-9 33-1093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47.8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1 272 2465,'0'0'6566,"20"-11"-6540,64-37-34,-78 44 10,0-1 0,0 0 0,-1 0 0,1 0 0,-1 0 0,-1-1 0,1 0 0,-1 0 0,0 0 0,0 0 0,0-1 0,-1 0 0,0 1 0,-1-1 0,0 0 0,0-1 0,0 1 0,-1 0 0,0 0 0,0-1 0,0 1 0,-1-1 0,-1-7 0,1 13 61,0-1 0,0 1 0,0 0-1,0 0 1,0 0 0,0 0-1,-1 0 1,1 0 0,-1-1-1,1 1 1,-1 0 0,0 0 0,0 0-1,0 1 1,0-1 0,0 0-1,0 0 1,-1 0 0,-1-2-1,0 3 70,0-1 0,0 1 0,0 0-1,-1 0 1,1 0 0,0 0 0,0 1-1,0-1 1,-1 1 0,1 0 0,0 0-1,-4 0 1,3 0-73,0 0 0,0 1 1,1-1-1,-1 1 0,0 0 0,1 0 0,-1 0 0,1 0 0,-1 1 1,1-1-1,0 1 0,-1 0 0,1 0 0,0 0 0,0 0 0,0 1 1,1-1-1,-1 1 0,1 0 0,-1-1 0,1 1 0,0 0 0,0 1 1,0-1-1,0 0 0,1 0 0,-2 5 0,-1 4-12,1-1 0,0 1 0,1 0 1,0-1-1,1 1 0,0 0 0,2 16 0,-1-24-103,0-1-1,1 1 0,0-1 1,0 0-1,0 1 1,1-1-1,-1 0 0,1 0 1,-1 0-1,1 0 1,0 0-1,0 0 0,0 0 1,1 0-1,-1-1 1,1 0-1,-1 1 0,1-1 1,0 0-1,0 0 1,0 0-1,0-1 0,0 1 1,0-1-1,1 1 1,-1-1-1,0 0 0,6 0 1,8 3-767,1 0-1,-1-2 1,1 0 0,23-1 0,10-2-2557,-1-4-860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48.1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122 541 3586,'0'0'10090,"-4"-13"-9245,-14-42-439,17 55-404,1-1 1,0 1-1,0-1 1,0 1-1,0-1 0,-1 1 1,1-1-1,0 1 1,0-1-1,-1 1 1,1-1-1,0 1 1,-1-1-1,1 1 0,-1 0 1,1-1-1,0 1 1,-1-1-1,1 1 1,-1 0-1,1 0 1,-1-1-1,1 1 0,-1 0 1,1 0-1,-1 0 1,0-1-1,1 1 1,-1 0-1,1 0 0,-1 0 1,1 0-1,-1 0 1,0 0-1,1 0 1,-1 0-1,1 0 1,-1 0-1,1 1 0,-1-1 1,1 0-1,-1 0 1,1 1-1,-1-1 1,1 0-1,-1 0 0,1 1 1,-2 0-1,-14 22 41,15-20-26,-9 13 38,2 1 1,0 0 0,1 1 0,1 0-1,1 0 1,0 0 0,1 1 0,1-1 0,1 1-1,1 31 1,1-49-58,0 1 0,0 0 1,0-1-1,0 1 0,1 0 0,-1-1 0,1 1 0,-1 0 0,1-1 0,0 1 0,-1-1 1,1 1-1,0-1 0,0 1 0,0-1 0,0 0 0,0 1 0,1-1 0,-1 0 0,0 0 1,0 0-1,1 0 0,-1 0 0,1 0 0,-1 0 0,1-1 0,-1 1 0,1 0 0,0-1 1,-1 1-1,1-1 0,0 0 0,-1 0 0,1 1 0,0-1 0,-1 0 0,1 0 0,0-1 1,2 1-1,1 0-5,-1-1 1,1 0-1,-1 1 1,1-1-1,-1-1 0,1 1 1,-1-1-1,0 0 1,0 0-1,0 0 1,0 0-1,0-1 1,0 1-1,3-4 1,0-3 0,1-1 1,-2 0 0,0 0 0,0 0-1,-1-1 1,0 0 0,0 0-1,-1 0 1,-1 0 0,0-1 0,2-18-1,-1-13 25,-2-81 0,-3 73-15,1-294-948,3 328 586,5 12-600,-7 5 803,0 1-1,0 0 1,0 0-1,1 0 1,-1 0-1,0 0 1,0 0-1,0 0 1,0 0-1,0 0 1,-1 0-1,1 1 1,0-1-1,-1 0 1,1 1-1,0-1 1,-1 0-1,0 1 1,1 1-1,11 47-3003</inkml:trace>
  <inkml:trace contextRef="#ctx0" brushRef="#br0" timeOffset="1">468 683 10885,'0'0'1281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51.9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 63 5555,'0'0'3825,"6"0"-3862,-4 0 44,-1 0 0,1 0-1,-1 0 1,1 1 0,0-1 0,-1 0 0,1 1-1,-1-1 1,1 1 0,-1-1 0,0 1 0,1 0-1,-1 0 1,1-1 0,-1 1 0,0 0 0,0 0-1,1 0 1,-1 1 0,0-1 0,0 0 0,1 2 0,1 3 67,0 0 1,0 1 0,0 0 0,3 12 0,0 8 69,0 1 1,-2 1-1,0-1 1,-3 0-1,0 1 1,-5 41-1,4-67-149,0-1 0,0 1 0,-1 0 0,0 0 0,1 0 0,-1 0 0,0-1 0,0 1 0,-1 0 0,1-1 0,0 1 0,-1-1 0,0 0 0,0 1 0,1-1 0,-1 0 0,0 0 0,-1 0 0,1 0 0,0-1 0,-1 1 0,1 0 0,-1-1 0,1 0 0,-1 1 0,1-1 0,-1 0 0,0-1 0,0 1 0,0 0 0,1-1 0,-6 1 0,7-1-22,-1-1 0,1 1 0,0-1 1,-1 1-1,1-1 0,0 1 1,0-1-1,0 0 0,-1 1 0,1-1 1,0 0-1,0 0 0,0 0 0,0 0 1,0 0-1,0 0 0,0 0 1,1-1-1,-1 1 0,0 0 0,1 0 1,-1-1-1,1 1 0,-1 0 0,1-1 1,-1 1-1,1 0 0,0-2 1,-7-45 171,6 27-61,0 3 104,1 0-1,1-23 0,0 37-155,-1-1-1,1 1 1,0-1 0,1 1-1,-1-1 1,1 1-1,-1 0 1,1 0 0,1-1-1,-1 2 1,0-1-1,1 0 1,6-6-1,0 1-23,1 1-1,0 0 0,1 1 0,0 0 0,0 1 0,0 0 0,1 1 0,0 0 0,0 1 1,0 0-1,0 1 0,1 0 0,-1 1 0,1 1 0,-1 0 0,1 0 0,22 3 1,-28-1-52,0 1 0,0 0 1,0 1-1,-1-1 1,1 1-1,-1 0 1,0 1-1,0 0 1,0 0-1,0 0 0,8 8 1,-10-8-98,1 1 0,0-1 0,0-1 0,1 1 0,-1-1 0,1 1-1,-1-1 1,1-1 0,0 1 0,0-1 0,1 0 0,-1-1 0,0 0 0,9 1 0,-13-2 125,1 0 0,-1 0 0,0 0 0,0 0 0,0-1 0,0 1 0,0-1 0,0 0 0,0 1 0,-1-1 0,1 0 0,0 0 1,0 0-1,0 0 0,-1-1 0,1 1 0,-1 0 0,3-3 0,-1 0 8,-1 1 0,0 0 0,0-1 0,0 1 0,-1-1 1,1 0-1,-1 0 0,0 0 0,1-4 0,1-12 84,-1 1 1,-1 0-1,-2-27 1,0 21 95,1 25-155,0-1 0,-1 0 0,1 1 0,0-1 0,-1 1 0,1-1-1,0 1 1,-1-1 0,1 1 0,-1-1 0,1 1 0,0-1 0,-1 1 0,1 0 0,-1-1 0,0 1 0,1 0 0,-1-1 0,1 1-1,-1 0 1,1 0 0,-1-1 0,0 1 0,1 0 0,-1 0 0,0 0 0,1 0 0,-1 0 0,1 0 0,-1 0 0,0 0-1,1 0 1,-2 1 0,0-2 8,0 2-1,0-1 0,0 0 1,0 0-1,0 1 0,0-1 1,0 1-1,0-1 0,0 1 1,-2 1-1,0 2-6,0 0 1,0 1-1,1-1 0,-1 1 1,1-1-1,0 1 0,0 0 0,1 0 1,-3 8-1,-16 54 445,14-24-219,1 0 1,3 0 0,2 58-1,1-99-246,-1 2-5,1 0 1,0 0-1,1 0 0,-1 0 1,1 0-1,0 0 0,0 0 1,0 0-1,0 0 0,1-1 1,-1 1-1,1 0 0,0-1 1,0 1-1,0-1 0,1 0 1,-1 0-1,1 0 0,0 0 1,0 0-1,0-1 0,0 1 1,0-1-1,0 0 0,1 1 1,-1-2-1,1 1 0,0 0 1,-1-1-1,1 0 0,0 1 1,0-2-1,0 1 0,0 0 1,6 0-1,-3 0-133,0-1 0,0 1 0,0-1 0,0-1 0,0 1 1,0-1-1,0 0 0,0-1 0,0 1 0,-1-2 0,1 1 0,0-1 0,-1 1 0,0-2 0,0 1 1,0-1-1,0 0 0,0 0 0,-1-1 0,1 1 0,-1-1 0,-1 0 0,1-1 0,-1 1 0,0-1 0,0 0 1,0 0-1,-1 0 0,0-1 0,0 1 0,-1-1 0,1 0 0,1-10 0,-1-6 479,-1 0 1,0-32-1,-3 21 3469,2 104-3630,1-21-126,-2-1 0,-11 76 0,10-167-4572,0 26 4685,0 0-1,3-29 1,0 36 47,0 0 0,1 1 1,0-1-1,8-13 0,-10 20-162,1 0 0,-1 1 0,1-1 0,0 1 0,0-1 0,0 1-1,0 0 1,0 0 0,3-3 0,-4 5-38,0-1-1,0 1 0,0-1 0,0 1 1,0-1-1,0 1 0,0 0 1,0 0-1,0-1 0,0 1 1,0 0-1,1 0 0,-1 0 1,0 0-1,0 0 0,0 0 0,0 0 1,0 1-1,0-1 0,0 0 1,0 1-1,0-1 0,0 0 1,0 1-1,1 0 0,0 1 19,0 0-1,0-1 1,0 1-1,-1 0 0,1 0 1,-1 0-1,1 0 1,-1 0-1,0 0 1,0 1-1,0-1 1,2 5-1,7 34 249,-7-27-213,11 56 110,-9-43-250,0-2 1,11 30 0,-16-55 54,0 1-1,0-1 1,0 0-1,0 0 1,0 0 0,0 0-1,0 0 1,0 0 0,0 0-1,0 0 1,0 0 0,1 0-1,-1 0 1,0 0 0,0 0-1,0 0 1,0 1 0,0-1-1,0 0 1,0 0 0,0 0-1,0 0 1,1 0 0,-1 0-1,0 0 1,0 0 0,0 0-1,0 0 1,0 0 0,0 0-1,0 0 1,0 0 0,1-1-1,-1 1 1,0 0-1,0 0 1,0 0 0,0 0-1,0 0 1,0 0 0,0 0-1,0 0 1,0 0 0,0 0-1,0 0 1,1 0 0,-1 0-1,0 0 1,0-1 0,0 1-1,0 0 1,0 0 0,0 0-1,0 0 1,0 0 0,0 0-1,0 0 1,0 0 0,0-1-1,6-10-301,4-13 216,39-118 37,-42 123 347,2 2 0,0-1 0,1 1-1,0 1 1,22-26 0,-32 41-239,1 1-1,0-1 1,-1 0 0,1 0-1,-1 1 1,1-1 0,0 1-1,0-1 1,-1 0-1,1 1 1,0 0 0,0-1-1,0 1 1,-1-1 0,1 1-1,0 0 1,0 0 0,0-1-1,0 1 1,0 0-1,1 0 1,-1 0-16,0 1 1,-1-1-1,1 0 1,0 1-1,-1-1 1,1 1-1,0-1 0,-1 1 1,1 0-1,-1-1 1,1 1-1,-1-1 0,1 1 1,-1 0-1,0-1 1,1 1-1,-1 0 1,0 0-1,0-1 0,1 2 1,1 7 114,0-1 0,-1 1 0,1 15 0,-1-14 52,2 29 47,-3-21-241,1 1 0,1-1 0,1 1 0,1-1-1,0 0 1,11 25 0,-14-40-92,0-1 0,0 0 0,1 0 0,-1-1 1,0 1-1,1 0 0,0 0 0,-1-1 0,1 1 0,0-1 0,0 1 0,0-1 1,0 0-1,0 1 0,0-1 0,0 0 0,0-1 0,0 1 0,0 0 0,1-1 1,-1 1-1,0-1 0,1 1 0,-1-1 0,0 0 0,1 0 0,3-1 1,-1 0-220,-1 1 0,1-2 0,-1 1 0,0 0 0,1-1 0,-1 0 0,0 0 0,0 0 0,0 0 0,-1-1 0,1 1 0,0-1 0,3-4 0,23-25-2633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6:52.3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0 120 1681,'0'0'9951,"3"-13"-9057,-3 9-811,7-30 67,-4 26-29,-2 19 176,-5 76 150,1-52-379,2 0 0,5 55 0,-3-87-65,-1 1 0,1-1 0,0 0 0,0 0 0,0 0 0,0 0 1,1 0-1,-1 0 0,1 0 0,0 0 0,0 0 0,0-1 0,0 1 0,0-1 1,1 1-1,-1-1 0,1 0 0,-1 0 0,1 0 0,0 0 0,0-1 0,0 1 1,0-1-1,0 1 0,0-1 0,0 0 0,1 0 0,-1-1 0,6 1 0,-3 0 31,1-1 0,-1 0 0,0 0 0,0 0 0,1-1-1,-1 0 1,0 0 0,0-1 0,0 0 0,0 0-1,0 0 1,-1 0 0,1-1 0,-1 0 0,7-5 0,2-3 23,-1 0 1,0-1-1,-1 0 1,13-18 0,-21 25-52,0-1 1,0-1 0,0 1 0,-1 0-1,0-1 1,0 0 0,-1 0 0,0 0 0,0 0-1,0 0 1,-1 0 0,1-12 0,-2 11 5,0 0 0,-1 0 0,1 0 0,-1 0 0,-1 0 0,0 0 0,0 0 0,-6-14 1,5 17-15,0 0 0,-1 0 0,0 0 0,1 1 0,-2 0 0,1-1 0,0 1 0,-1 1 0,0-1 0,0 1 0,0-1 0,-9-3 0,-1 0-14,-1 0 0,1 1 0,-2 1 1,1 1-1,0 0 0,-1 1 1,1 0-1,-28 1 0,43 2-56,0 1 0,0 0 0,0-1-1,0 1 1,0 0 0,0 0 0,0 0 0,0 0-1,0 0 1,1 0 0,-1 0 0,0 0 0,1 0 0,-1 0-1,1 0 1,-1 0 0,1 0 0,-1 0 0,1 1 0,0-1-1,0 0 1,0 0 0,-1 1 0,1-1 0,0 0-1,1 0 1,-1 0 0,0 1 0,0 0 0,0 5-656,1 0 1,-1 0-1,1 0 1,2 11-1,14 13-3159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23.0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23 3874,'0'0'6704,"5"7"-5533,-2-4-1067,-1-1 0,1 1 1,-1 0-1,1-1 0,0 1 0,0-1 0,0 0 0,0 0 0,1 0 0,-1-1 0,1 1 0,-1-1 0,1 0 0,-1 1 0,1-2 0,-1 1 0,1 0 0,0-1 0,0 1 0,6-2 0,46-2 468,-1-2-1,79-18 0,-80 11-1752,0 4-1,82-4 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23.4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12 4162,'0'0'4879,"0"-11"-3939,6 174 2375,-1-102-3345,3 0 0,19 73 0,-25-128-231,-1 0 1,1 0-1,1 0 0,-1-1 0,5 8 1,-6-11-12,1 0 1,-1-1 0,0 1 0,1 0-1,-1-1 1,1 0 0,-1 1-1,1-1 1,0 0 0,0 0 0,-1 0-1,1 0 1,0 0 0,0 0 0,0 0-1,0-1 1,0 1 0,0-1-1,2 1 1,21-1-4552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23.8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30 158 9012,'0'0'3482,"-4"26"-3333,2-6-130,-17 173 90,18-148 63,1-30-884,0-25-2528,-2-74 2650,0 31 2175,8-91 0,-5 137-1520,1 0 0,-1-1 0,1 1 0,1 0 1,-1 0-1,1 0 0,1 1 0,-1-1 0,1 1 0,0 0 1,1 0-1,-1 0 0,1 0 0,0 1 0,0 0 1,1 0-1,0 0 0,0 1 0,8-6 0,-2 4-41,-1 1-1,1 0 1,0 0 0,1 1-1,-1 0 1,1 1 0,0 1-1,0 0 1,0 1-1,15 0 1,-20 1-5,-5 0-25,0 0 1,-1 0-1,1 0 0,0 0 1,-1 0-1,1 1 0,0-1 0,-1 1 1,4 1-1,-5-2 4,0 1 0,0 0 0,0 0 0,-1 0 0,1 0 0,0 0 0,0 0 0,-1 0 0,1 0 1,-1 1-1,1-1 0,-1 0 0,1 0 0,-1 0 0,0 1 0,0-1 0,1 0 0,-1 0 0,0 1 0,0-1 0,0 0 0,-1 3 0,1 0 14,-1 1 0,0-1-1,0 1 1,0-1 0,-1 1-1,1-1 1,-1 0 0,0 0 0,-1 0-1,1 0 1,-1 0 0,1 0-1,-1-1 1,0 1 0,0-1-1,-1 0 1,-4 4 0,-11 8-121,-1-1 0,-24 14 0,18-12-89,-12 6 48,24-15 142,-1 1-1,2 1 0,-20 15 0,42-21-79,16 1 349,-1 2 0,39 12 0,-51-14-203,-1 1 0,-1 0 1,1 1-1,-1 1 0,0-1 0,0 1 1,16 17-1,1 6-188,17 15 357,-41-42-701,1-1-1,0 1 0,-1-1 1,1 0-1,0 0 1,0 0-1,0-1 1,0 1-1,0-1 1,1 0-1,-1 0 0,6 0 1,9-1-5966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2:53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0 5843,'0'0'5138,"-65"132"-4562,43-87 1,-1 4-145,1-6-64,5-8-112,6-7-208,5-10-48,6-13 0,23-28-8164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24.1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7764,'0'0'5330,"0"61"-4738,0-18-368,6 0-192,5-5-32,0-3-112,6-9-656,0-6-929,3-13-1200,-1-7-2193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24.5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86 1169,'0'0'9372,"0"13"-8438,3 226-278,-4-199-2926,1-358 2883,4 298-127,-4 19-472,0 1 0,0 0 0,0-1 0,0 1 0,1 0 0,-1-1 0,0 1 0,0 0 0,1-1 0,-1 1 0,0 0 0,0-1 0,1 1 0,-1 0 0,0 0 0,1 0 0,-1-1 0,0 1 0,1 0 0,-1 0 0,0 0 0,1 0 0,-1 0 0,1 0 0,-1 0 0,1-1 0,0 2-6,1 0 0,-1-1 1,1 1-1,-1 0 0,0 0 1,1 0-1,-1 0 0,0 0 1,0 0-1,0 0 0,0 1 0,0-1 1,0 0-1,0 1 0,0-1 1,0 0-1,-1 1 0,1-1 1,0 3-1,18 42 250,13 32-127,-29-73-149,0 1 1,1-1-1,-1 0 1,1 0 0,0 0-1,0 0 1,0-1-1,1 0 1,0 0 0,7 6-1,-8-8-20,-1-1-1,1 1 0,-1-1 0,1 1 0,0-1 1,-1 0-1,1 0 0,0-1 0,0 1 0,0-1 1,-1 0-1,1 0 0,0 0 0,0 0 0,0-1 1,0 1-1,-1-1 0,1 0 0,0 0 1,-1-1-1,1 1 0,-1-1 0,1 0 0,-1 0 1,0 0-1,1 0 0,3-4 0,7-7 60,-1 1 0,-1-2 0,0 0 0,15-24-1,-17 24-30,65-102 471,-70 109-153,-2 10-8,-2 15 57,-1-13-361,0 349 543,0-347-645,0-1-258,-1 0-1,1 0 0,1-1 1,-1 1-1,1 0 0,0 0 1,0 0-1,1 0 1,0-1-1,4 10 0,12 3-3770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25.1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7 184 8404,'0'0'2337,"0"23"-1761,0 148-277,0-131-385,1-12-735,-1-1-1,-6 43 0,5-177-5979,2-125 11020,-2 221-3998,2 1 0,-1 0-1,1-1 1,1 1 0,0 0 0,0 0 0,1 0 0,5-12 0,-8 21-204,1 1 1,-1-1-1,0 1 1,0-1-1,0 1 1,0-1-1,1 1 1,-1-1-1,0 1 1,0 0-1,1-1 1,-1 1-1,0-1 1,1 1-1,-1 0 1,0-1-1,1 1 1,-1 0-1,1-1 1,-1 1-1,1 0 1,-1 0-1,0 0 1,1-1-1,-1 1 1,1 0-1,-1 0 1,1 0-1,-1 0 1,1 0-1,-1 0 1,1 0 0,-1 0-1,1 0 1,-1 0-1,1 0 1,-1 0-1,1 0 1,-1 0-1,1 0 1,-1 0-1,1 1 1,-1-1-1,1 0 1,-1 0-1,1 1 1,-1-1-1,0 0 1,1 1-1,-1-1 1,0 0-1,1 1 1,-1-1-1,0 1 1,1-1-1,-1 0 1,0 1-1,0-1 1,1 1-1,14 29 38,-15-28 8,12 30 164,16 39 2,-25-66-318,-1 0 0,1 0 0,1 0 0,-1 0 0,1 0 0,-1-1 0,1 1-1,0-1 1,10 7 0,-12-9-16,0-1 1,1 1-1,-1-1 0,1 0 0,-1 0 0,1 0 0,0 0 0,-1 0 1,1 0-1,0-1 0,0 1 0,0-1 0,-1 0 0,1 0 1,0 0-1,0 0 0,0 0 0,-1-1 0,1 1 0,0-1 1,0 0-1,-1 0 0,1 0 0,-1 0 0,1 0 0,-1 0 0,1-1 1,-1 0-1,0 1 0,1-1 0,-1 0 0,0 0 0,2-3 1,5-6 122,0-1 1,0 0 0,-2-1 0,1 1 0,5-17-1,-5 14 86,24-58 1200,9-17 1463,-34 82-1698,-3 12-602,-1 18-275,-3-18-130,2 172 1312,0 12-2326,-2-186 688,0 0 0,0 0 0,0 0-1,0 0 1,0 0 0,1 0 0,-1-1 0,1 1 0,-1 0 0,1 0 0,0 0-1,0 0 1,0-1 0,0 1 0,0 0 0,0-1 0,0 1 0,1-1 0,-1 0-1,2 2 1,11-1-4567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25.4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 0 8756,'0'0'2708,"-3"28"-2588,1-5-72,-10 181 406,13-98 698,-1-103-1148,1-1 0,0 0 0,0 1 0,0-1 0,0 0 0,0 1 0,0-1 0,1 0 0,-1 0 0,1 0 0,-1 0 0,1 0 0,0 0 0,0-1 0,0 1 0,0-1 0,0 1 0,0-1 0,0 0 0,1 1 0,-1-1-1,0 0 1,1-1 0,-1 1 0,1 0 0,-1-1 0,1 1 0,-1-1 0,1 0 0,4 0 0,0 1-89,1-1-1,-1 0 1,1-1 0,-1 1-1,0-1 1,1-1-1,-1 1 1,0-1-1,14-6 1,-13 3-565,0 0 0,-1-1-1,1 1 1,-1-1 0,-1-1 0,10-10 0,5-13-4953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25.8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6 208 9204,'0'0'224,"152"2"-224,-121-7-64,-5-5 64,-9-2-432,-9-1-2513,-8-2-1793</inkml:trace>
  <inkml:trace contextRef="#ctx0" brushRef="#br0" timeOffset="1">1 0 4594,'0'0'4386,"160"3"-8164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26.1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 0 7924,'0'0'6034,"-5"132"-4865,-4-71-433,1 2-320,0-2-239,2-8-113,3-7-64,3-11-48,0-12-785,0-13-1424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26.5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 13 9380,'0'0'4712,"25"-3"-4320,9-2-288,39 0 0,-65 6-96,-1-1 1,1 1-1,-1 1 0,1-1 1,-1 1-1,0 0 0,0 1 0,0 0 1,0 0-1,-1 1 0,1-1 1,6 6-1,2 1-4,1-1-9,-1 0-1,-1 1 1,0 1-1,0 1 1,23 24-1,-32-30-17,-1 0-1,1 1 0,-1 0 0,0-1 0,-1 1 1,0 0-1,0 1 0,0-1 0,-1 1 0,0-1 1,0 1-1,-1 0 0,0-1 0,0 1 0,-1 12 1,-1-17 16,1 0 0,-1 0 1,0-1-1,0 1 0,0 0 1,0 0-1,0-1 1,-1 1-1,1 0 0,-1-1 1,0 0-1,0 1 0,0-1 1,0 0-1,0 0 1,0 0-1,-1 0 0,1 0 1,0-1-1,-1 1 0,0-1 1,-3 2-1,-9 4-1,0-1-1,-30 8 1,33-11-17,-34 9-27,-1-1-1,0-3 1,0-2 0,-62 0-1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26.8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40 207 1121,'0'0'10719,"-6"27"-10660,-19 83-54,17-41-961,8-65-78,2-28-1314,-1-3 2694,1 0-1,1 1 0,1-1 1,15-50-1,-13 57-121,1 1-1,1 1 1,1 0 0,0 0-1,2 1 1,0 0 0,17-20-1,-27 35-180,1 0 0,-1 0 0,1 1 0,0-1 0,0 1 0,0-1-1,0 1 1,0 0 0,0 0 0,0 0 0,0 0 0,0 0 0,0 0-1,4 0 1,-5 1-34,0 0-1,0 0 1,0 0-1,0 0 1,1 0-1,-1 1 1,0-1-1,0 0 1,0 1 0,0-1-1,0 1 1,0-1-1,0 1 1,0 0-1,0-1 1,0 1-1,0 0 1,0 0-1,0-1 1,-1 1-1,1 0 1,0 0-1,0 0 1,-1 0-1,1 0 1,-1 0-1,1 0 1,-1 0-1,1 0 1,-1 2-1,8 18 180,6 36-1,-11-42-223,0-1 0,1 1 0,1-1-1,0 0 1,1 0 0,0-1 0,11 18 0,-17-30 10,1 0 0,-1 0 1,1-1-1,0 1 0,-1 0 0,1 0 1,0 0-1,0 0 0,0-1 0,-1 1 1,1 0-1,0-1 0,0 1 0,0 0 1,0-1-1,0 1 0,0-1 0,0 0 1,1 1-1,-1-1 0,0 0 0,0 0 1,0 0-1,0 1 0,0-1 0,0 0 1,1-1-1,-1 1 0,0 0 0,0 0 1,0 0-1,0-1 0,0 1 0,0 0 1,0-1-1,0 1 0,0-1 1,0 0-1,0 1 0,0-1 0,0 0 1,1-1-1,2-1 31,0-1 0,-1 0 0,0-1 0,0 1 0,0-1 0,0 1 0,3-9 0,14-38 101,-11 27 42,1 0 0,2 0 0,0 1 0,23-33-1,-35 55-127,1 0 0,0 0 0,0-1 0,0 1 0,0 0-1,0 0 1,0 0 0,0 0 0,1 0 0,-1 1-1,0-1 1,0 0 0,1 0 0,-1 1 0,2-1 0,-2 1-11,-1 0 0,1 0 0,-1 0 0,1 0 1,-1 0-1,0 1 0,1-1 0,-1 0 1,1 0-1,-1 0 0,1 1 0,-1-1 0,0 0 1,1 1-1,-1-1 0,0 0 0,1 1 1,-1-1-1,0 0 0,1 1 0,-1-1 0,0 1 1,0-1-1,0 1 0,1-1 0,-1 0 1,0 1-1,0-1 0,0 1 0,2 7 83,-1-1-1,0 0 1,-1 1-1,0 9 1,0-14-66,1 272-831,3-239-1530,5-13-1469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27.2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5587,'0'0'6797,"0"11"-6082,0 37-117,2 83 206,0-116-722,0 0 0,1 0 0,0-1 1,1 0-1,1 1 0,12 25 0,-15-36-115,1 0 0,0 0 0,0 0 0,0-1 0,0 1 0,1-1 0,0 0 0,-1 0-1,1 0 1,0 0 0,0 0 0,0-1 0,1 0 0,-1 0 0,1 0 0,-1 0 0,1-1 0,0 0 0,-1 0-1,1 0 1,0 0 0,0-1 0,0 0 0,-1 0 0,1 0 0,0-1 0,0 1 0,7-3 0,-7 2-280,-1-1-1,0 1 1,1-1 0,-1 0 0,0 0 0,0 0 0,0-1 0,0 1 0,0-1-1,-1 0 1,1 0 0,-1-1 0,0 1 0,0-1 0,0 1 0,-1-1 0,1 0-1,-1 0 1,3-6 0,5-22-4788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27.5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1 226 1185,'0'0'10692,"174"-21"-10884,-123 4 192,-3-1-336,-12-5-448,-5 0-801,-14 3-2065</inkml:trace>
  <inkml:trace contextRef="#ctx0" brushRef="#br0" timeOffset="1">133 20 11141,'0'0'2545,"161"-2"-2545,-91 2-1456,0-8-1602,-5-2-3057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2:54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9492,'0'0'99,"14"0"-22,148-12-143,-116 9-188,-46 14 174,-1 3 350,-2 0 0,1 0 1,-2 0-1,0 0 0,-10 23 0,-3 11-13,-1 13 100,-17 93-1,35-153-426,0 0 1,0 0-1,-1 0 0,1 0 1,0-1-1,0 1 1,0 0-1,0 0 0,0 0 1,0 0-1,0 0 1,0 0-1,1 0 0,-1 0 1,0 0-1,0 0 1,1 0-1,-1-1 0,1 1 1,-1 0-1,1 1 1,0-2-29,0 0 0,0 0 0,0 0 1,0 0-1,0 0 0,0 0 0,0 0 1,0-1-1,-1 1 0,1 0 0,0 0 1,0-1-1,0 1 0,0-1 0,-1 1 1,1-1-1,0 1 0,-1-1 0,1 1 1,0-1-1,0 0 0,22-24-3853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27.9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137 238 8564,'0'0'2001,"-15"27"-867,-53 85-361,57-94-440,2 1 0,-15 39-1,14-35-140,101-202 213,28-49 340,-112 217-591,-1 1 0,2 0 0,-1 0-1,2 1 1,11-12 0,-18 19-111,0 1 0,0-1 0,0 0-1,1 1 1,-1 0 0,1-1 0,-1 1 0,1 0 0,-1 0-1,1 1 1,-1-1 0,1 0 0,4 1 0,-6 0-26,1 0 1,0 0-1,0 1 1,0-1-1,0 1 1,-1-1-1,1 1 1,0 0-1,0 0 1,-1 0-1,1 0 1,-1 0-1,1 0 1,-1 0-1,1 0 1,-1 1-1,0-1 1,1 0-1,-1 1 1,0-1-1,2 4 1,4 7 35,-1 1 0,0 0 0,-1 0 0,0 0 0,-1 1 0,0 0 0,-1 0 0,2 25 1,-2 123-209,-4-99-232,-1-17-764,-2-17-2682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28.2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1 107 10085,'0'0'3297,"76"15"-3297,-31-15-160,-3 0-1825,3-12-2625</inkml:trace>
  <inkml:trace contextRef="#ctx0" brushRef="#br0" timeOffset="1">355 1 6787,'0'0'5619,"-36"159"-4643,30-110-528,6-9-304,0-4-144,0-11-48,0-12-1248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28.6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1 293 1969,'0'0'4663,"0"-21"-2827,0-109 2166,14 132-2927,-8 1-887,0 1 1,-1 0 0,1 1-1,-1 0 1,0-1-1,-1 2 1,1-1-1,-1 0 1,0 1-1,7 12 1,1 1 10,13 16 20,-11-12-177,2 0 0,1-1-1,1-1 1,0-1 0,23 19-1,-38-36-184,1-1-1,-1 1 0,1-1 1,0 0-1,0 0 0,0 0 0,0-1 1,0 1-1,1-1 0,-1 0 0,0 0 1,1 0-1,-1-1 0,0 1 0,1-1 1,4-1-1,-6 1-23,0-1 0,0 0 0,0 0 0,0 0 0,0 0 0,-1-1 0,1 1 0,0-1 0,-1 1 0,1-1 0,-1 0 0,0 0 0,0 0 0,0 0 0,0-1 0,0 1 0,0 0 0,0-1 0,-1 1 0,1-1 0,-1 0 0,0 0 0,2-4 1,5-21 359,-2-2 1,0 1 0,-2-1 0,-1 1 0,-1-1-1,-4-46 1,4-56 1952,1 230-6179,-3-45-4056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31.0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152 464 3602,'0'0'2422,"7"-6"-1469,21-21 244,-21 20-212,-7 14-372,-40 639 2533,-59-4-2738,77-519-414,6 2 0,-1 160-1,19-285-3,-1 1 0,1 0 0,-1-1-1,1 1 1,0-1 0,-1 0 0,1 1-1,-1-1 1,1 0 0,0 0 0,-1 0-1,1 0 1,0 0 0,1-1-1,0 1 16,2992-8-394,-2781 8 370,1368 18-280,-200-8 97,-1279-10 135,840-12-547,-873 12 610,434-4 46,-2-26-264,-456 26 127,63-6 50,0-5 0,107-29 0,-206 41 30,0 0-1,-1 0 0,1-1 1,-1 0-1,0 0 0,-1-1 1,1 0-1,-1-1 0,11-9 1,-14 10 9,-1 0 1,0-1-1,0 1 1,0-1-1,-1 1 0,0-1 1,0 0-1,0 0 1,-1 0-1,0-1 1,0 1-1,-1-1 1,1 1-1,-2-1 1,1-9-1,2-190-1861,-29-236-1,8 196 849,-10-730 5213,28 966-4144,0-3-86,0 0 0,-1 0 0,-4-23 0,5 34 44,0 0 0,-1 0 0,1 0 0,-1 0 0,0 0 0,1 0-1,-1 0 1,0 0 0,0 0 0,0 1 0,-1-1 0,1 0 0,0 0 0,-1 1 0,1-1 0,0 1 0,-1 0 0,0-1 0,1 1 0,-1 0-1,0 0 1,0 0 0,0 0 0,0 0 0,0 0 0,0 1 0,0-1 0,0 1 0,0-1 0,-4 1 0,-8 1-153,0 0-1,0 2 1,-1 0 0,-26 9-1,-25 5-266,-37-4-521,-203-1 0,150-10 1283,-496 26-905,-104 3 641,-304-26 772,-163 4-524,-641 2 628,1204-12-737,-23-31 998,658 30-1208,-216-7 882,233 10-874,1 0 1,-1 1-1,1 0 1,0 0-1,0 0 1,-13 8-1,-17 4 5,11-7-18,0-2-1,0-1 1,0-1 0,-38-1-1,-105-12 149,149 8-153,-50 0 22,48 3-8,-37-5-1,58 4-19,-1 0 1,1-1 0,0 1-1,0 0 1,0 0 0,-1 0-1,1 0 1,0 0 0,0 1-1,0-1 1,-1 0 0,1 0 0,0 1-1,0-1 1,0 1 0,0-1-1,0 1 1,0 0 0,0-1-1,0 1 1,0 0 0,0 0-1,0-1 1,0 1 0,1 0-1,-1 0 1,0 0 0,0 0-1,1 0 1,-1 0 0,0 2 0,-1 3-6,0 0 0,1 0 0,0 0 0,0 1 0,-1 7 0,0 10-26,-24 129-1670,10-73-1593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32.0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69 293 3410,'0'0'4724,"-10"8"-3574,-30 22-5,25-16 337,15-14-1451,0 0 0,0 0 0,0 0 0,0 0 1,0 0-1,0-1 0,0 1 0,0 0 0,0 0 0,0 0 0,0 0 0,0 0 0,-1 0 94,1 0-94,0 0 0,0-1 0,0 1 0,0 0 0,0 0 0,0 0 0,0 0 0,0 0 0,-1 0 0,1 0 1,0 0-1,0 0 0,0 0 0,0 0 0,0 0 0,0 0 0,0 0 0,0 0 0,0 0 0,-1 0 0,1 0 1,0 0-1,0 0 0,0-4-16,1-6-1,1 0 1,0 0 0,0 1-1,1-1 1,1 0-1,-1 1 1,2 0 0,-1 0-1,1 0 1,0 0-1,10-10 1,11-16-27,38-36 1,-48 53 25,1 2 1,28-22-1,-39 33-21,1 1 1,-1 0-1,1 1 0,0-1 0,0 1 1,0 0-1,0 1 0,1 0 1,-1 0-1,1 0 0,12 0 0,-15 1 0,1 1-1,0 0 1,-1 0-1,1 0 1,-1 0-1,1 1 1,0 0-1,-1 0 1,0 1-1,1-1 0,-1 1 1,0 0-1,0 1 1,0-1-1,0 1 1,0 0-1,0 1 1,-1-1-1,1 1 1,-1-1-1,0 1 1,3 5-1,35 40-50,-2-1 137,1-2 1,54 45-1,-80-78-209,1-1 0,1-1 1,0 0-1,1-1 1,0-1-1,0 0 0,1-2 1,0 0-1,0-1 1,34 6-1,-27-10-1220,0 0 0,27-2 0,-14-2-2366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32.4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7668,'0'0'1888,"15"23"-1853,53 74 16,-59-87-77,0 0 1,0-1 0,1 0-1,0 0 1,0-1 0,1 0-1,0-1 1,1 0 0,-1-1-1,26 10 1,-26-11-64,83 29-613,-93-33 699,0 0 0,0-1 0,0 1-1,0 0 1,0 0 0,0 0 0,-1 0 0,1 0 0,0 0 0,-1 0 0,1 0 0,-1 0-1,1 1 1,-1-1 0,1 0 0,-1 0 0,0 0 0,1 1 0,-1-1 0,0 0 0,0 0-1,0 1 1,0-1 0,0 0 0,0 0 0,-1 2 0,0 2 115,1-1 0,-1 0 1,-1 1-1,1-1 0,-1 0 0,-2 7 1,-11 11 315,0-1 1,-2 0-1,-21 21 1,0 0-33,7-6-248,-2 1-22,2 1 0,-42 66-1,60-74-956,13-30 774,-1 1-1,1 0 1,0-1-1,-1 1 0,1 0 1,0-1-1,0 1 0,0 0 1,0-1-1,0 1 0,-1 0 1,1-1-1,0 1 1,0 0-1,1 0 0,-1-1 1,0 1-1,0 0 0,0-1 1,0 1-1,1 0 0,-1-1 1,0 1-1,0-1 1,1 1-1,-1 0 0,1-1 1,-1 1-1,1-1 0,-1 1 1,1-1-1,-1 1 1,1-1-1,-1 1 0,1-1 1,-1 0-1,1 1 0,0-1 1,-1 0-1,1 1 0,0-1 1,-1 0-1,2 0 1,36 1-3972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33.0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52 261 7587,'0'0'3207,"-2"19"-2943,-14 83-156,-9 70 17,17-74-2820,8-240 1638,1-178 4448,-1 302-3272,1 0-1,0 0 0,1 0 0,1 0 1,9-27-1,-12 45-120,0 0-1,0 0 1,0 1 0,1-1-1,-1 0 1,0 1 0,0-1 0,0 0-1,0 0 1,1 1 0,-1-1-1,0 0 1,0 0 0,0 1-1,1-1 1,-1 0 0,0 0-1,0 0 1,1 0 0,-1 1 0,0-1-1,1 0 1,-1 0 0,0 0-1,0 0 1,1 0 0,-1 0-1,0 0 1,1 0 0,-1 0-1,0 0 1,1 0 0,-1 0 0,0 0-1,1 0 1,-1 0 0,0 0-1,0 0 1,1 0 0,-1 0-1,0 0 1,1-1 0,-1 1-1,0 0 1,0 0 0,1 0-1,-1 0 1,0-1 0,0 1 0,1 0-1,-1 0 1,0-1 0,0 1-1,0 0 1,0 0 0,1-1-1,-1 1 1,0 0 0,0-1-1,0 1 1,0 0 0,0 0 0,0-1-1,0 1 1,0 0 0,0-1-1,0 1 1,0 0 0,0-1-1,10 24-128,-2 2 102,3 14 89,25 53-1,-32-83-250,1 1 0,1-1-1,-1 0 1,1 0 0,1 0-1,-1-1 1,1 0-1,1-1 1,0 1 0,14 10-1,-18-16 111,0 0-1,0 0 1,0 0-1,0 0 1,0-1-1,0 0 1,0 1-1,1-2 1,-1 1-1,0 0 1,1-1-1,-1 0 1,0 0 0,1 0-1,-1 0 1,0-1-1,1 0 1,-1 0-1,0 0 1,0 0-1,0-1 1,0 0-1,0 0 1,0 0-1,0 0 1,0 0-1,-1-1 1,1 1-1,5-7 1,5-5-87,0 0 1,-1-2 0,-1 0-1,21-34 1,-8 4 915,28-73 1,-47 105-448,7-9 429,-5 16-158,-7 7-548,-1 0 0,0 0 1,0 0-1,1 0 1,-1 0-1,0 1 1,0-1-1,0 0 1,1 0-1,-1 0 1,0 0-1,0 1 0,1-1 1,-1 0-1,0 0 1,0 1-1,0-1 1,0 0-1,0 0 1,1 1-1,-1-1 0,0 0 1,0 0-1,0 1 1,0-1-1,0 0 1,0 1-1,0-1 1,0 0-1,0 0 1,0 1-1,0-1 0,0 0 1,0 1-1,0-1 1,0 0-1,-6 418 1809,-2-217-4928,8-145-928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33.4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1 117 6227,'0'0'2318,"13"0"-2168,32 4-90,-15 0-3,1-2 0,40-2 0,-64-1-106,0 1 1,0-1-1,0 0 0,0 0 0,0-1 0,0 0 0,-1 0 0,1-1 0,-1 0 0,0 0 0,0 0 0,0-1 0,0 0 0,0 0 0,-1-1 0,7-6 0,-10 9 78,-1 1 0,1-1 0,-1 1 0,0-1 0,0 0-1,1 0 1,-1 0 0,0 1 0,-1-1 0,1 0 0,0 0-1,0-1 1,-1 1 0,1 0 0,-1 0 0,0 0 0,0 0 0,0 0-1,0 0 1,0-1 0,0 1 0,0 0 0,-1 0 0,1 0-1,-2-2 1,1 2 36,0 0-1,-1 0 0,1 1 0,-1-1 1,0 1-1,1-1 0,-1 1 0,0 0 1,0-1-1,0 1 0,0 0 0,0 0 1,0 0-1,0 1 0,0-1 0,-1 0 1,1 1-1,0-1 0,0 1 0,-1 0 1,1 0-1,-3 0 0,-6-1 101,0 1-1,0 0 1,0 1 0,-1 1-1,1-1 1,0 2 0,-13 3-1,19-4-140,1 0-1,-1 1 0,1-1 0,0 1 0,0 0 1,0 0-1,0 0 0,0 0 0,0 1 0,1 0 1,0 0-1,0 0 0,0 0 0,0 0 0,1 0 1,-1 1-1,1-1 0,-3 10 0,3-8-26,0 1-1,0-1 1,0 1 0,1 0-1,0 0 1,1 0 0,-1 0-1,2 0 1,-1 0-1,2 8 1,-2-11-34,1-1 0,0 0 0,1 1 0,-1-1 0,0 0 0,1 0 0,0 0 0,0 0 0,0 0 0,0 0 0,0 0 0,0-1 0,1 1 0,-1-1 0,1 0 0,0 1 0,0-1 0,0-1 0,0 1 0,0 0 0,5 1 0,6 2-288,0-1 0,0 0 0,0-1 0,0-1 0,23 1 0,73-6-2194,-92 2 1449,0-2-1,30-7 0,34-22-2157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33.7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247 1 2801,'0'0'9343,"-28"5"-8964,-92 24-227,114-27-140,0 1 1,1 0-1,-1 0 0,1 0 1,0 0-1,0 1 1,0 0-1,1 0 0,-1 1 1,1-1-1,0 1 0,0 0 1,1 0-1,-1 0 0,1 0 1,0 1-1,0-1 0,1 1 1,0 0-1,0 0 0,0 0 1,1 0-1,-2 9 0,1-6-1,1 0 0,-1 1 1,1 17-1,1-25-22,0-1 0,-1 0 1,2 1-1,-1-1 0,0 1 1,0-1-1,0 0 1,1 1-1,-1-1 0,1 1 1,-1-1-1,1 0 0,-1 0 1,1 1-1,0-1 0,0 0 1,-1 0-1,1 0 0,0 0 1,0 0-1,0 0 1,0 0-1,0 0 0,1 0 1,-1 0-1,0-1 0,0 1 1,1 0-1,-1-1 0,0 1 1,1-1-1,1 1 0,4 0-71,1-1 0,0 0 0,0 0 0,0 0 0,0-1 0,-1-1 0,1 1 0,0-1 0,-1-1 0,1 1 0,-1-1 0,0 0 0,0-1 0,0 0 0,12-9 0,0-1 20,-1-2 0,-1-1 0,-1 0 0,15-20 0,-22 26 334,-1-1-1,10-20 1,-9 16 1496,-11 56-1562,1-27-696,0 1-1,1 0 1,1-1-1,4 27 1,-4-38 212,0 0 0,-1 0 0,1 0 1,0 1-1,0-2 0,1 1 1,-1 0-1,0 0 0,1 0 1,-1 0-1,1-1 0,0 1 0,-1-1 1,1 1-1,0-1 0,0 0 1,0 1-1,0-1 0,0 0 0,0 0 1,4 1-1,20 2-4991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34.1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 89 7059,'0'0'4906,"0"-6"-4639,0-11-463,0 39 236,0 50 167,1-45-227,-2 39-651,0-61 385,1 0 0,-1 0 0,0 0 0,-1 0 0,1 0 0,-1 0 0,0-1 0,0 1 1,0 0-1,-4 4 0,-3-2-277,5-13 511,3-20 442,2 23-374,0-9 115,1 1-1,0 0 1,1 0-1,0 0 0,1 0 1,0 1-1,1-1 1,7-12-1,55-77 1228,-65 98-1323,36-43 618,-36 42-616,1 1 0,-1 0-1,1 0 1,-1 0 0,1 0 0,0 0 0,0 1 0,0-1 0,0 1 0,0 0 0,0 0 0,0 0-1,0 0 1,0 0 0,4 1 0,-6 0-32,0 0-1,0 0 0,0 0 1,0 1-1,0-1 0,0 0 1,0 1-1,0-1 0,0 1 1,0-1-1,0 1 0,-1 0 1,1-1-1,0 1 0,0 0 1,-1 0-1,1-1 0,0 1 1,-1 0-1,1 0 0,-1 0 1,1 0-1,-1 0 0,0 0 1,1 0-1,-1-1 0,0 1 1,1 0-1,-1 2 0,4 32 141,-3-30-92,0 151-54,-1-89-2988,0-35-362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2:54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5026,'0'0'3943,"30"-2"-3772,97-10 43,-1-9 55,-100 16-152,-26 20 678,-6 10-413,-1 1 0,-1-2 0,-1 1-1,-15 26 1,5-8-65,1-1-47,-3-1 1,-1-1 0,-36 50 0,57-88-191,9-16-12323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34.4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332 1 6723,'0'0'2863,"-24"6"-1943,2-1-809,10-3-32,0 1-1,-1 0 1,1 0-1,0 1 1,0 1-1,1 0 1,0 1 0,0 0-1,0 1 1,0 0-1,-14 14 1,9-7 63,2 2 0,0 0 0,0 1 0,2 0 0,-12 21 0,18-27-63,0 1-1,1 0 0,0 0 1,1 0-1,1 1 0,0 0 0,0-1 1,2 1-1,-2 21 0,3-31-70,0 0 0,1-1 0,-1 1 0,0 0 0,1-1-1,0 1 1,-1 0 0,1-1 0,0 1 0,0-1 0,1 1 0,-1-1-1,0 0 1,1 1 0,-1-1 0,1 0 0,4 4 0,-3-3-3,1-1 1,0 1 0,0-1-1,0 0 1,0 0 0,0 0 0,0 0-1,1-1 1,-1 0 0,5 1-1,5 0 13,-1 0 0,1-2 0,0 1-1,0-2 1,-1 0 0,21-4 0,-24 3-21,1-1 1,-1-1-1,1 0 1,-1 0-1,0 0 1,-1-2-1,1 1 1,-1-1-1,0 0 1,0-1-1,-1 0 1,9-10-1,-11 11-23,-1 0-1,1-1 1,-2 0-1,1 0 1,-1-1-1,0 1 1,0-1-1,-1 0 1,0 0-1,0 0 1,-1 0-1,0 0 1,0-1-1,-1 1 1,0 0-1,-1-10 1,0 14 12,0 0 0,-1 1 1,0-1-1,1 0 1,-2 0-1,1 0 0,0 0 1,-1 1-1,1-1 1,-1 1-1,0-1 0,0 1 1,-1 0-1,1 0 0,-6-6 1,2 4-23,0 0 1,0 1 0,0-1-1,-1 1 1,1 1 0,-1-1-1,-13-4 1,0 2-23,0 1 1,0 1-1,0 1 1,0 0-1,-29 1 1,48 2 38,0-1 0,0 1 0,0 0-1,0 0 1,0 0 0,0 0 0,0 0 0,0 0 0,0 0 0,0 0 0,0 1-1,0-1 1,0 0 0,0 0 0,0 1 0,0-1 0,0 1 0,0-1 0,0 1-1,0-1 1,0 1 0,1 0 0,-1-1 0,0 1 0,0 0 0,1 0 0,-1-1-1,1 1 1,-1 0 0,0 0 0,1 0 0,-1 1 0,1 0-43,1-1 0,-1 0 0,1 0 0,0 1 0,-1-1 0,1 0 0,0 0 0,0 0 1,0 0-1,0 0 0,0 0 0,0 0 0,0 0 0,0 0 0,0 0 0,0-1 0,0 1 0,1 0 0,-1-1 0,0 1 0,1-1 1,-1 1-1,0-1 0,1 0 0,1 1 0,23 3-408,0 0-1,0-1 1,0-2 0,33-2-1,-19 1-448,38-2-1479,-7-6-622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34.8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 41 2369,'0'0'10354,"-4"-10"-10023,1 3-299,-7-16 100,6 26-60,2 21 4,2 5-38,0 40-54,2 0 0,13 77-1,-9-100-343,-5-32-118,0-1 0,1 0 0,1 1 0,6 18 0,-9-32 450,0 0 0,0 1 1,0-1-1,1 0 0,-1 1 0,0-1 0,0 0 1,0 0-1,0 1 0,0-1 0,0 0 1,1 0-1,-1 1 0,0-1 0,0 0 0,0 0 1,1 1-1,-1-1 0,0 0 0,0 0 1,1 0-1,-1 0 0,0 1 0,0-1 1,1 0-1,-1 0 0,0 0 0,0 0 0,1 0 1,-1 0-1,0 0 0,1 0 0,-1 0 1,0 0-1,1 0 0,7-9-252,4-22 452,-11 27-227,9-26 151,-3 7 165,1 0 0,1 0-1,15-26 1,-22 44-217,1 0 1,1 0 0,-1 0 0,1 1 0,-1-1-1,1 1 1,1 0 0,-1 0 0,1 1 0,-1-1-1,1 1 1,0 0 0,0 0 0,0 0 0,1 1-1,-1 0 1,1 0 0,10-2 0,-11 3-38,1 0 1,-1 0 0,0 1-1,1 0 1,-1 0-1,1 0 1,-1 0-1,0 1 1,1 0 0,-1 0-1,0 1 1,8 3-1,-10-4-1,-1 1 0,1 0-1,-1 0 1,0 0-1,0 1 1,0-1-1,0 0 1,0 1 0,0 0-1,-1-1 1,1 1-1,-1 0 1,0 0-1,0-1 1,0 1 0,0 0-1,0 0 1,-1 0-1,1 1 1,-1-1-1,0 0 1,0 5 0,0-3 3,1-1 0,-1 1 0,-1-1-1,1 1 1,-1-1 0,0 1 0,0-1 0,0 1 0,0-1 0,-1 0 0,0 0 0,0 0 0,0 0 0,0 0 0,-6 7 0,2-4 16,-1-1 0,0 0 1,-1 0-1,1-1 0,-1 0 1,-16 7-1,10-4-160,-1-1 0,1 0 1,-1-2-1,-1 1 0,1-2 0,-1 0 1,0-1-1,0-1 0,-16 1 1,31-3 48,1 0 1,0-1 0,-1 1 0,1 0 0,0 0 0,0 0 0,-1-1 0,1 1 0,0 0-1,-1 0 1,1-1 0,0 1 0,0 0 0,0-1 0,-1 1 0,1 0 0,0-1-1,0 1 1,0 0 0,0-1 0,0 1 0,-1 0 0,1-1 0,0 1 0,0 0 0,0-1-1,0 1 1,0-1 0,0 1 0,0 0 0,0-1 0,0 1 0,1 0 0,-1-1 0,0 1-1,0 0 1,0-1 0,0 1 0,0 0 0,1-1 0,-1 1 0,0 0 0,1-1-1,-1 0-296,9-25-4201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35.2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9188,'0'0'4370,"20"73"-3505,-15 6-705,4 4-160,-6-2 0,-3-7-465,0-6-1087,0-10-945,0-15-1729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36.1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0 126 5939,'0'0'3500,"25"-20"-3439,86-61 11,-105 77-69,0 1 0,0 0 0,0 0-1,0 1 1,0 0 0,1 0 0,-1 0-1,1 1 1,-1 0 0,1 0 0,-1 1-1,1 0 1,0 0 0,12 2 0,5 0 11,41-1-726,114 17 0,-178-18 719,-1 0 1,1 0-1,0 0 0,-1 0 1,1 0-1,-1 0 0,1 1 1,0-1-1,-1 0 1,1 0-1,-1 0 0,1 1 1,-1-1-1,1 0 0,-1 1 1,1-1-1,-1 0 1,1 1-1,-1-1 0,0 0 1,1 1-1,-1-1 0,1 1 1,-1-1-1,0 1 1,0-1-1,1 1 0,-1-1 1,0 1-1,0-1 0,1 1 1,-1 0-1,0-1 1,0 1-1,0-1 0,0 1 1,0-1-1,0 1 0,0 0 1,0-1-1,0 1 1,0-1-1,0 1 0,-1 0 1,1-1-1,0 1 0,0-1 1,0 1-1,-1-1 1,1 1-1,0-1 0,-1 1 1,1-1-1,0 1 0,-1-1 1,1 0-1,-1 1 1,1-1-1,-1 1 0,1-1 1,-1 0-1,1 1 0,-1-1 1,1 0-1,-1 0 1,1 0-1,-2 1 0,-20 12 816,-38 18 0,30-17-76,-27 18 0,49-27-653,1 0 0,0 0 1,0 1-1,1 0 0,0 0 1,0 1-1,0-1 0,-7 13 1,12-18-101,0 0 0,0 1 0,0-1 0,1 1 1,-1-1-1,1 0 0,-1 1 0,1 0 0,-1-1 0,1 1 1,0-1-1,0 4 0,0-5-6,0 1 0,0-1 0,0 1 0,0 0 0,1-1-1,-1 1 1,0-1 0,0 1 0,1-1 0,-1 1 0,0-1 0,1 0 0,-1 1 0,1-1 0,-1 1 0,1-1 0,-1 0 0,0 1 0,1-1 0,-1 0-1,1 0 1,-1 1 0,2-1 0,3 1-63,-1 0 0,1 0 0,0-1 0,-1 0 0,1 0 0,8-1 0,-2 0 91,-1 0-159,0-1-1,0 0 1,0 0 0,0-1 0,0-1 0,-1 0 0,0 0-1,0 0 1,0-2 0,0 1 0,-1-1 0,13-10 0,-12 7 229,1 1 1,-1-1 0,-1 0 0,1-1 0,-2 0 0,1-1 0,-2 1 0,1-1-1,8-21 1,-9 5 3747,-7 65-3794,0-14 32,0-1 0,6 41 0,-4-58-138,0-1 1,0 1-1,1-1 1,-1 1 0,1-1-1,0 0 1,1 0-1,-1 0 1,1 0 0,0 0-1,0-1 1,1 1-1,-1-1 1,1 0-1,0 0 1,8 7 0,-8-9-53,-1 0 1,0-1 0,1 1-1,-1-1 1,1 0 0,-1 0-1,1 0 1,0 0 0,0-1-1,-1 1 1,1-1 0,0 0 0,-1 0-1,1-1 1,0 1 0,0-1-1,5-1 1,-3 1 77,-1-1 0,0 0 0,1-1 0,-1 1 0,0-1 1,0 0-1,-1 0 0,1 0 0,-1-1 0,7-6 0,-1-1 214,0-1 1,-1-1-1,0 0 0,-1 0 1,-1 0-1,0-1 0,-1 0 1,0 0-1,-1-1 0,-1 0 0,0 0 1,-1 0-1,-1 0 0,2-30 1,-6 98 86,1-25-262,1 0-1,4 37 0,-3-62-29,0 0 0,-1 0-1,1 0 1,0 0 0,0 0 0,1 0 0,-1 0 0,1 0 0,-1 0 0,1-1 0,0 1-1,0-1 1,0 1 0,0-1 0,1 0 0,-1 0 0,1 0 0,-1 0 0,1 0 0,0 0-1,-1-1 1,1 0 0,5 2 0,-4-1-3,0-1-1,0 0 0,0-1 1,1 1-1,-1-1 1,0 1-1,1-2 1,-1 1-1,0 0 1,1-1-1,-1 0 0,0 1 1,0-2-1,0 1 1,0 0-1,0-1 1,6-3-1,12-11 29,-1 0 0,-1-2 0,-1 0 0,0-1-1,22-29 1,-24 28 67,-17 20-51,0 0-1,0-1 1,0 1-1,0 0 1,0 0-1,1 0 1,-1-1-1,0 1 0,0 0 1,0 0-1,0 0 1,1 0-1,-1-1 1,0 1-1,0 0 1,0 0-1,1 0 1,-1 0-1,0 0 1,0 0-1,1-1 1,-1 1-1,0 0 1,0 0-1,1 0 1,-1 0-1,0 0 1,0 0-1,1 0 1,-1 0-1,0 0 0,0 0 1,1 0-1,-1 1 1,0-1-1,0 0 1,0 0-1,1 0 1,-1 0-1,4 12 169,-3 22-2,-2-29-82,1 193-486,2-198 294,-1 0-1,0 0 0,1 0 1,-1 0-1,0-1 1,0 1-1,1-1 1,-1 1-1,0-1 1,0 1-1,0-1 1,1 1-1,-1-1 1,2-1-1,12-15 23,-1-1 1,18-27-1,-17 22 131,26-30 0,-37 50-36,33-34 351,-34 35-322,0 0-1,-1 0 1,1 0 0,0 0-1,0 1 1,0-1 0,0 1-1,0 0 1,1 0 0,-1 0-1,0 0 1,0 1-1,4-1 1,-6 1-34,0 0 0,0 0 0,-1 0 0,1 1 0,0-1 0,0 0 0,0 0 0,-1 1-1,1-1 1,0 0 0,0 1 0,-1-1 0,1 1 0,0-1 0,-1 1 0,1-1 0,-1 1 0,1-1 0,0 1 0,-1 0 0,1-1 0,-1 1-1,0 0 1,1-1 0,0 2 0,5 23 382,-4-17-260,2 10-37,0 0 0,2 0 0,0-1 0,14 28 0,-17-39-149,0-1 0,0 0-1,0-1 1,1 1 0,0-1 0,0 1-1,0-1 1,0 0 0,1 0 0,-1-1-1,1 0 1,0 1 0,0-1 0,0-1 0,1 1-1,-1-1 1,1 0 0,-1 0 0,7 1-1,-2-2-155,0 0-1,0 0 1,0-1-1,0-1 1,0 1-1,0-2 1,0 1-1,0-1 1,0-1 0,-1 0-1,1 0 1,-1-1-1,0 0 1,0 0-1,0-1 1,-1 0-1,1-1 1,-1 0-1,-1 0 1,11-11-1,-11 10 211,-1-1-1,1 0 0,-2-1 1,1 0-1,-1 0 0,0 0 1,-1 0-1,0-1 0,0 1 1,-1-1-1,0 0 0,2-16 1,-5 25-10,1-5 302,0 0 1,-1 0-1,1 0 0,-1 0 0,-2-12 1,2 17-243,0 0 1,-1 0 0,1 0-1,-1 0 1,1 0 0,-1 0 0,1 0-1,-1 0 1,1 0 0,-1 0-1,0 1 1,0-1 0,1 0 0,-1 0-1,0 1 1,0-1 0,0 1-1,0-1 1,0 0 0,0 1 0,1 0-1,-1-1 1,0 1 0,-1 0-1,1-1 1,0 1 0,0 0 0,0 0-1,0 0 1,0 0 0,0 0-1,0 0 1,0 0 0,0 0 0,0 0-1,0 1 1,0-1 0,-2 1-1,1 0-48,0 0-1,0 0 1,1 0-1,-1 0 0,0 0 1,0 0-1,1 1 0,-1-1 1,0 1-1,1-1 0,-1 1 1,1 0-1,0-1 0,0 1 1,0 0-1,0 0 0,0 0 1,0 0-1,0 0 0,0 0 1,1 0-1,-1 0 1,1 0-1,-1 1 0,1-1 1,0 3-1,-1 9-204,0-1-1,3 27 1,-2-37 43,0 0 1,0 0-1,1 0 0,0 0 0,0 0 1,0 0-1,0-1 0,0 1 1,0 0-1,1 0 0,-1-1 1,1 1-1,0-1 0,-1 1 0,1-1 1,0 0-1,1 0 0,-1 0 1,0 0-1,1 0 0,-1 0 1,1-1-1,-1 1 0,5 1 0,42 16-4440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36.5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271 432 8292,'0'0'3257,"-24"3"-2606,-10 1-372,-35 9 0,63-11-212,-1 1-1,1-1 1,0 1-1,0 0 1,0 0 0,1 1-1,-1-1 1,1 1 0,0 0-1,0 1 1,-8 8 0,4-1 111,1-1 1,0 1-1,-8 20 1,13-27-135,-1 4-5,0 0-1,1 0 1,0 1 0,0-1-1,1 1 1,0-1 0,1 1-1,0 0 1,1 18 0,0-27-51,0 1 0,0-1 1,0 1-1,1-1 1,-1 0-1,1 1 0,-1-1 1,1 0-1,0 1 0,-1-1 1,1 0-1,0 0 1,0 0-1,0 1 0,0-1 1,0 0-1,0 0 0,0 0 1,0-1-1,0 1 0,0 0 1,1 0-1,-1-1 1,0 1-1,1 0 0,-1-1 1,0 1-1,1-1 0,-1 0 1,1 1-1,-1-1 1,0 0-1,1 0 0,1 0 1,2 0-44,0 0 1,0 0 0,-1 0 0,1 0-1,0-1 1,0 0 0,0 0 0,-1 0-1,10-5 1,-6 1-34,1 0 0,-1-1 0,-1 0-1,1-1 1,-1 0 0,0 0 0,-1-1 0,1 1 0,6-12 0,-2 1-17,-1 0 1,0-1-1,10-28 1,-8 12 216,-3-1 0,10-64 0,-2-74 943,-17 170-1032,3-175 3736,-14 308-3514,-2 47-223,13-55-22,-1 71-2364,0-191 2337,2 1-211,-1 1 0,0-1-1,0 0 1,0 1-1,0-1 1,-1 1-1,1-1 1,-1 0 0,1 1-1,-1-1 1,0 0-1,0 0 1,0 1-1,0-1 1,0 0 0,0 0-1,-1 0 1,1 0-1,-1 0 1,1-1-1,-4 4 1,-14-3-3281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36.9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223 61 3714,'0'0'10180,"-169"-56"-9043,129 51-1089,26 5-48,54 5-2001,36 10-32,25-5-3361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37.2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217 130 7123,'0'0'2068,"14"-19"-1676,39-60 248,-44 58-134,-9 21-492,0 0 0,0-1 0,0 1 1,0 0-1,0 0 0,0 0 0,0-1 1,0 1-1,0 0 0,0 0 0,0 0 1,0-1-1,0 1 0,0 0 0,0 0 1,0 0-1,-1-1 0,1 1 0,0 0 1,0 0-1,0 0 0,0 0 0,0-1 1,-1 1-1,1 0 0,0 0 0,0 0 1,0 0-1,-1 0 0,1 0 0,0 0 1,0 0-1,0-1 0,-1 1 0,1 0 1,0 0-1,-12-2 117,1 1-1,-1 0 1,1 0 0,-1 1-1,1 1 1,-1-1 0,1 2 0,-17 4-1,17-2-122,1 0 0,0 1 0,0 0 0,1 1 0,-1 0 0,1 1 0,1 0 0,-1 0 0,1 1 0,1 0 0,-1 0 0,1 1 0,1 0 0,-1 0 0,2 0 0,-1 1 0,1 0 0,1 0 0,0 1 0,0-1 0,1 1 0,0-1 0,1 1 0,0 0 0,0 13 0,2-23-37,0 1-1,1-1 1,-1 1-1,0-1 1,0 1-1,1-1 1,-1 1-1,1-1 0,0 0 1,-1 1-1,1-1 1,0 0-1,0 1 1,0-1-1,0 0 0,0 0 1,0 0-1,0 0 1,0 0-1,0 0 1,0 0-1,1 0 1,-1 0-1,0 0 0,1-1 1,-1 1-1,1-1 1,-1 1-1,1-1 1,-1 1-1,1-1 0,1 0 1,8 2-179,-1-1 0,1 0 0,19-2 0,-11 1 7,-8-1 153,0 0 1,-1 0 0,1-1 0,0-1 0,-1 1-1,0-2 1,1 1 0,-1-2 0,-1 1 0,1-1-1,-1-1 1,0 1 0,0-2 0,0 1 0,12-14-1,-6 5 292,-1-1-1,-1 0 1,0-1-1,-1 0 1,-1-1-1,-1-1 1,10-23-1,-18 36-17,6-7 164,-8 13-390,1 0 0,-1 1-1,1-1 1,-1 0 0,1 0-1,-1 1 1,0-1 0,1 0-1,-1 1 1,1-1 0,-1 0-1,1 1 1,-1-1-1,0 1 1,1-1 0,-1 1-1,0-1 1,0 1 0,1-1-1,-1 1 1,0-1 0,0 1-1,0-1 1,0 1-1,0-1 1,1 1 0,-1-1-1,0 1 1,0 0 0,6 23 63,-3-13-246,1 1-1,0-1 0,10 20 1,-12-28 5,-1 0 1,1 0-1,1 0 0,-1-1 1,0 1-1,1 0 0,0-1 1,-1 1-1,1-1 0,0 0 1,0 0-1,0 0 0,0-1 1,1 1-1,-1-1 1,0 1-1,6 0 0,1 0-351,0-1 0,0 1-1,0-2 1,0 0-1,0 0 1,0-1 0,0 0-1,0 0 1,0-1 0,0-1-1,11-4 1,29-22-608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37.6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151 260 416,'0'0'2164,"3"-22"232,2-8-1529,-1 5 237,-1 0-1,-1-42 1,-2 62-869,-1 0 0,0 0 0,0 0 0,0 0 0,0 0 0,-1 0 0,0 0 0,0 1 0,0-1 0,-1 1 0,0 0 0,-4-7 0,6 9-155,-1 1 0,1-1 0,-1 0 0,1 1 1,-1-1-1,1 1 0,-1 0 0,0-1 0,0 1 0,0 0 1,0 0-1,0 0 0,0 0 0,0 0 0,0 1 1,0-1-1,0 1 0,0-1 0,0 1 0,-1 0 1,1 0-1,0 0 0,0 0 0,0 0 0,-1 0 0,1 1 1,0-1-1,0 1 0,0-1 0,0 1 0,0 0 1,-3 1-1,2 1-61,0 0-1,0 0 1,0 1 0,0-1 0,1 0-1,-1 1 1,1 0 0,0 0 0,0-1-1,0 1 1,1 0 0,-1 1 0,1-1-1,-1 6 1,0-3 7,-9 34 171,2 1 1,2 0 0,-3 62-1,9 132 116,2-121-352,-1-57-168,0 5-1132,0-19-3064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37.9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1 364 4914,'0'0'5171,"24"-2"-5105,-21 2-72,47-4-215,81 4 0,-102 2-657,0-1 1,0-1-1,1-2 0,31-6 0,-49 6 618,-2-1-1,1-1 0,0 1 0,-1-2 1,1 1-1,-1-2 0,0 1 1,-1-1-1,1-1 0,-1 0 1,-1 0-1,1 0 0,11-15 1,-9 8 842,-2 0 0,0-1 0,0 0 0,-1 0 0,7-21 0,-7 16 993,-1-1 1,-1 0-1,-1 0 0,-1 0 1,2-28-1,-9 100-1430,-10 59 0,-2 6-125,4 61-937,6-61-5796,4-79 929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38.4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0 150 1777,'0'0'8035,"20"-3"-7890,0 0-108,-9 0-26,1 1 0,-1 0 1,1 1-1,0 1 0,0 0 0,0 0 1,-1 1-1,20 5 0,-8-2-343,1 0 0,0-2 0,0 0 0,0-2 0,47-4-1,-66 3 244,1 0-1,0-1 1,-1 1 0,1-1-1,-1 0 1,0 0-1,0-1 1,0 1-1,0-1 1,0-1 0,0 1-1,-1 0 1,0-1-1,1 0 1,-1 0-1,6-9 1,-7 9 290,-1-1 1,1 1-1,-1-1 1,0 0-1,0 1 0,-1-1 1,1 0-1,-1 0 1,0 0-1,0 0 0,-1-11 1,0 15-104,0 0 0,-1-1-1,1 1 1,-1-1 0,1 1 0,-1 0 0,0-1 0,1 1 0,-1 0-1,0 0 1,0 0 0,0-1 0,0 1 0,0 0 0,0 0 0,0 0 0,0 1-1,-1-1 1,1 0 0,0 0 0,0 1 0,-1-1 0,1 0 0,-1 1 0,1 0-1,0-1 1,-1 1 0,1 0 0,-1-1 0,1 1 0,-3 0 0,-1 0-44,0 0 1,1-1 0,-1 1 0,1 1 0,-1-1 0,1 1-1,-1 0 1,1 0 0,-1 0 0,-4 2 0,5 0-50,-1 0 1,1 1 0,0-1-1,0 1 1,0 0 0,0 0-1,1 0 1,-1 0-1,1 1 1,0 0 0,1-1-1,-1 1 1,1 0 0,0 0-1,0 1 1,0-1-1,1 0 1,-2 9 0,0 7-1,0 0 0,2 0 1,0 31-1,2-48-63,-1 1 0,1-1 0,-1 1-1,2-1 1,-1 0 0,0 1 0,1-1 0,0 0 0,0 0 0,0 0 0,0 0-1,0 0 1,1 0 0,0-1 0,0 1 0,0-1 0,0 0 0,1 0-1,-1 0 1,1 0 0,-1-1 0,1 1 0,0-1 0,0 0 0,0 0 0,1-1-1,-1 1 1,5 0 0,4 2-692,0-1 0,1-1-1,-1 0 1,0-1 0,1 0-1,0-1 1,-1-1 0,21-3-1,-28 3 502,0-1-1,0 1 0,0-1 0,0 0 1,0-1-1,0 1 0,-1-1 0,1 0 1,8-7-1,-9 6 364,0-1-1,0 0 1,-1 0 0,0 0 0,0 0 0,0-1-1,0 1 1,2-8 0,0 1 844,-2-1 1,0 0-1,0-1 1,-1 1-1,0-1 1,-2 0-1,1 1 1,-2-18-1,-1 11 646,1 20-1583,0 0 0,0 0 0,0 0 0,0 0-1,0 0 1,0 0 0,0 0 0,0 0 0,0 1 0,-1-1-1,1 0 1,0 0 0,0 0 0,0 0 0,0 0-1,0 0 1,0 0 0,0 0 0,0 0 0,0 0 0,0 0-1,0 0 1,0 0 0,0 0 0,0 0 0,-1 0-1,1 0 1,0 0 0,0 0 0,0 0 0,0 0 0,0 0-1,0 0 1,0 0 0,0 0 0,0 0 0,0 0 0,0 0-1,0 0 1,0 0 0,0 0 0,-1 0 0,1 0-1,0-1 1,0 1 0,0 0 0,0 0 0,0 0 0,0 0-1,0 0 1,0 0 0,0 0 0,0 0 0,0 0-1,-4 33 486,4-28-509,8 192-578,-9-209 446,0 0 1,2 0 0,-1 0 0,1 0 0,1 0 0,0 1-1,1-1 1,0 0 0,1 1 0,0 0 0,8-15 0,-8 19 153,-1 0 0,1 1 0,1-1 1,-1 1-1,1 0 0,0 1 0,1-1 0,-1 1 1,1 0-1,0 1 0,0-1 0,1 1 0,-1 0 1,1 0-1,0 1 0,0 0 0,0 1 0,1-1 1,-1 1-1,0 1 0,11-2 0,52 1-1049,-23 3-3441,-13 1-3039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2:56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0 384,'0'0'4728,"6"13"-4667,20 40 14,-25-51 4,0 0 1,0 0-1,0-1 1,0 1-1,0 0 0,0-1 1,1 1-1,-1-1 1,0 0-1,1 1 1,-1-1-1,1 0 1,3 2-1,-5-3 6,1 1 0,-1-1 0,1 0 1,-1 1-1,1-1 0,-1 0 0,0 1 0,1-1 0,-1 0 0,0 1 1,1-1-1,-1 1 0,0-1 0,1 1 0,-1-1 0,0 0 0,0 1 0,0-1 1,1 1-1,-1 0 0,0-1 0,0 1 0,0-1 0,0 1 0,0-1 1,0 1-1,0-1 0,0 1 0,0-1 0,0 1 0,0-1 0,-1 1 1,1 6 248,0-1 1,-1 1 0,0-1 0,0 0-1,-1 1 1,0-1 0,0 0 0,0 0 0,-7 11-1,-1 0-85,-25 28 0,11-14-74,24-29-1206,6-1-907,-6-1 1914,22-4-2908,6-13-2284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38.8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 1 11621,'0'0'1196,"4"31"-1004,13 104-24,-16-115-86,0 0 0,-2 0 0,0 1 0,-1-1 0,-1 0 0,-1 0 0,-11 34 0,1-2 110,3-5-138,1 1 0,3 1 0,-2 67 0,9-114-76,1 0-1,-1 0 1,0 0-1,0 0 1,1 0-1,-1 0 1,1 0-1,-1 0 1,1-1-1,0 1 1,0 0-1,0-1 0,0 1 1,0 0-1,0-1 1,0 1-1,0-1 1,1 1-1,-1-1 1,1 0-1,-1 0 1,1 0-1,-1 0 1,1 0-1,0 0 1,0 0-1,-1 0 1,1 0-1,0-1 1,0 1-1,0-1 1,0 1-1,3-1 1,7 1-321,0 0 0,0-1 0,0 0 0,16-3 0,-20 2 59,-1 1-198,0-1-1,0-1 1,-1 1-1,1-1 1,9-4 0,30-23-4339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39.4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61 10789,'0'0'1422,"30"0"-1273,208-1-55,-100-4-1348,113-2-1862,-250 9 3169,0-1 1,-1 1 0,1 0-1,0 0 1,-1-1 0,1 1-1,-1 0 1,1 0 0,-1 0-1,0 0 1,0 0 0,0-1-1,0 1 1,0 0 0,0 0-1,-1 2 1,0 2 338,1 5-23,-2 1-1,0-1 1,0 0-1,-4 12 0,-4 17-49,10-39-319,-3 16-62,0-1 0,0 0 0,-2-1-1,0 1 1,-9 19 0,16-71-581,1 29 641,0 0 0,1 0 0,0 0 1,0 1-1,1-1 0,0 1 0,0 0 1,0 1-1,7-7 0,3-1 4,1 1 1,25-16-1,-28 21 42,1 1 0,0 0 0,1 0-1,0 1 1,0 1 0,0 1 0,0 0 0,0 1-1,1 1 1,-1 0 0,30 2 0,-38 0-39,0 0 0,0 1 1,0 0-1,-1 0 0,1 0 0,0 1 1,12 6-1,-14-6-186,0 0 0,0-1 1,1 1-1,-1-1 0,1 0 0,-1-1 1,1 1-1,0-1 0,0 0 0,0-1 1,0 1-1,7-1 0,-11-2 194,0 1 1,0 0-1,0 0 0,0-1 1,0 1-1,0-1 1,-1 0-1,1 1 0,-1-1 1,1 0-1,-1 0 0,0 0 1,1 0-1,-1 0 1,0 0-1,0 0 0,-1-1 1,2-3-1,14-45 1096,-15 45-917,2-4 475,-1-1-1,0 0 0,1-13 1,-3 23-115,0 3-8,-8 100 389,-1 1-801,10-21-335,-1-80 145,0-1 0,0 0 1,0 1-1,1-1 0,-1 0 1,0 1-1,1-1 0,-1 0 1,1 1-1,-1-1 0,1 0 1,0 0-1,0 0 0,-1 0 0,1 1 1,0-1-1,0 0 0,0-1 1,0 1-1,0 0 0,0 0 1,1 0-1,1 1 0,-1-1-280,1-1 1,0 1-1,0 0 0,0-1 0,0 0 1,0 1-1,0-1 0,0 0 0,5-1 1,15-3-4329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39.7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9925,'0'0'1216,"28"144"-10340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40.1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 69 12166,'0'0'664,"-3"19"-640,-11 149-2214,15-179 2203,0 1 0,1 0 1,0-1-1,1 1 1,0 0-1,0 0 0,1 0 1,8-13-1,-1 3 184,1 0-1,27-34 0,-1 15 222,-35 37-362,-1 0 0,1 0 0,0 1 0,0-1 0,0 1 0,0-1 0,1 1 1,-1 0-1,0 0 0,0 0 0,1 1 0,-1-1 0,5 0 0,-7 2-38,0-1-1,0 1 1,0-1-1,0 1 0,0-1 1,-1 1-1,1 0 1,0-1-1,0 1 0,-1 0 1,1 0-1,0 0 1,-1-1-1,1 1 0,-1 0 1,1 0-1,-1 0 1,1 0-1,-1 0 0,0 0 1,1 0-1,-1 0 1,0 0-1,0 0 0,0 0 1,0 0-1,0 2 1,3 35 253,-3-32-203,0 9-8,2 16-217,-2 0-1,0 0 0,-3-1 1,-6 38-1,26-84-1158,8-15 1437,-11 9-95,3-5 24,2 0 1,0 2 0,2 0 0,28-26 0,-48 50-37,0-1 0,0 1 0,1 0 0,-1 0 0,0 0 0,1 0 0,-1 1 0,1-1 0,-1 0 0,1 1 0,-1-1 0,1 1 0,-1-1-1,1 1 1,0 0 0,2-1 0,-4 1-6,1 1 0,0-1-1,-1 0 1,1 1-1,0-1 1,-1 0 0,1 1-1,0-1 1,-1 1-1,1-1 1,-1 1 0,1-1-1,-1 1 1,1-1-1,-1 1 1,1 0-1,-1-1 1,0 1 0,1 0-1,-1-1 1,0 1-1,0 0 1,1-1 0,-1 2-1,1 7 42,1 1-1,-2-1 0,0 0 0,-1 16 0,0-6-4,1 1-112,2 44-99,-1-59-144,-1 0 0,1 0 0,1 0 0,-1 0 0,1 0 1,0-1-1,0 1 0,0 0 0,0-1 0,5 5 0,11 9-4024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40.8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11 8932,'0'0'3754,"0"8"-3637,1 62 128,-2 94-1749,4-177 1533,-1 0 0,2 0 0,0 1 0,0 0 0,1-1 0,11-17 0,2-1 218,26-35-1,-38 58-130,18-22 105,-24 29-211,1 0 1,0 0-1,-1 0 1,1 0-1,0 1 1,0-1-1,0 0 0,0 1 1,0-1-1,0 0 1,0 1-1,0 0 1,0-1-1,0 1 1,0-1-1,0 1 1,0 0-1,0 0 0,0 0 1,0 0-1,0 0 1,0 0-1,0 0 1,1 0-1,0 0 1,2 10 101,-5 82 893,0-61-960,1-1 0,1 0-1,7 41 1,-8-69-56,1 0-1,-1 0 1,1 0-1,-1 0 1,1 0-1,0 0 1,0-1-1,0 1 1,0 0-1,1 0 1,-1-1-1,0 1 0,1-1 1,-1 1-1,1-1 1,-1 0-1,1 1 1,-1-1-1,1 0 1,0 0-1,0 0 1,0 0-1,0-1 1,0 1-1,0 0 1,0-1-1,0 1 1,0-1-1,0 0 1,0 0-1,0 0 1,0 0-1,0 0 1,0 0-1,3-1 1,1 0 4,1 0 1,-1-1-1,0 0 1,0 0-1,0 0 1,0-1-1,0 1 1,-1-1 0,1-1-1,6-4 1,14-17-12,-1-1 1,0-1 0,34-52-1,-16 23 170,-43 56-151,0 0-1,0 0 1,0 1-1,0-1 1,0 0-1,0 1 1,0-1-1,0 0 0,0 0 1,0 1-1,0-1 1,0 0-1,1 1 1,-1-1-1,0 0 1,0 0-1,0 1 1,0-1-1,0 0 0,1 0 1,-1 0-1,0 1 1,0-1-1,1 0 1,-1 0-1,0 0 1,0 1-1,1-1 1,-1 0-1,0 0 0,0 0 1,1 0-1,-1 0 1,0 0-1,1 0 1,-1 0-1,0 0 1,0 0-1,1 0 1,-1 0-1,0 0 1,1 0-1,-1 0 0,0 0 1,1 0-1,-1 0 1,0 0-1,0 0 1,1 0-1,-1 0 1,0-1-1,0 1 1,1 0-1,-1 0 0,0 0 1,0 0-1,1-1 1,-1 1-1,0 0 1,0 0-1,0-1 1,0 1-1,1 0 1,-1 37 54,0-21 10,0-10-60,1-1 0,0 1 1,0 0-1,0-1 0,0 1 1,1-1-1,0 1 0,0-1 1,1 0-1,-1 1 0,1-1 0,4 4 1,-5-6-12,1 0 1,0 0-1,-1 0 0,1 0 1,1-1-1,-1 0 1,0 1-1,1-1 0,-1 0 1,1-1-1,-1 1 1,1-1-1,0 1 0,0-1 1,-1 0-1,1 0 1,0-1-1,6 1 0,-1-1 4,1 1-1,-1-2 1,1 1-1,-1-2 1,1 1-1,-1-1 1,0 0-1,17-7 1,-15 3-11,1-1 0,-1 0 1,0 0-1,0-1 0,17-17 1,103-105 409,-130 156-21,-1 189 475,0-213-859,0 0-1,0 0 0,0 0 1,0 0-1,0 0 0,0 0 0,1 0 1,-1 0-1,1 0 0,0 0 1,-1 0-1,1 0 0,0-1 0,0 1 1,0 0-1,0 0 0,0-1 1,1 1-1,-1 0 0,0-1 0,1 1 1,-1-1-1,1 0 0,2 2 1,0-1-153,1-1 1,0 1-1,-1-1 1,1 0-1,0-1 1,0 1 0,-1-1-1,1 0 1,8 0-1,-9 0-182,1-1-1,-1 1 1,0-1 0,1 0-1,-1 0 1,7-2-1,30-23-4055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41.1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8612,'0'0'1361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41.5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0 114 10101,'0'0'1950,"18"-12"-1598,56-35-19,-72 45-282,0 1-1,1 0 0,-1-1 0,0 1 1,1 0-1,-1 1 0,1-1 0,-1 0 1,1 1-1,-1-1 0,1 1 0,4 0 1,-6 0-29,0 0 0,0 0 1,0 1-1,0-1 1,-1 0-1,1 1 0,0-1 1,0 1-1,0-1 1,-1 1-1,1-1 0,0 1 1,-1 0-1,1-1 1,0 1-1,-1 0 0,1-1 1,-1 1-1,1 0 1,-1 0-1,1 0 0,-1-1 1,1 2-1,0 4 54,0 0-1,0 0 1,0 0 0,-1-1-1,0 1 1,0 0 0,-2 9-1,1-2-46,-4 133-1114,9-147 903,5-4 181,0 1-1,0-2 1,-1 1-1,0-1 1,0 0-1,0 0 1,9-11-1,49-62 78,-16 18-25,29-15 1704,-78 87-805,-7 70-60,3-54-883,1 0 1,3 48-1,-1-72-94,1 0-1,0 1 1,-1-1-1,1 0 0,1 0 1,-1 0-1,0 0 1,1 0-1,0 0 0,-1 0 1,1 0-1,1-1 1,-1 1-1,0-1 0,0 1 1,1-1-1,-1 0 1,1 0-1,0 0 0,0 0 1,0-1-1,0 1 1,0-1-1,0 1 0,0-1 1,0 0-1,7 1 1,7 1-1227,0-1 0,0 0 0,0-1 0,21-2 0,-30 1 572,45-2-4343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41.9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484 199 2065,'0'0'5333,"13"-26"-3412,38-83-278,-50 105-1469,1 0 0,0 0 0,-1 0 0,0 0 0,0 0 0,0 0 0,-1 0 0,1-8 0,-1 11-122,0 0 0,0 0-1,-1 1 1,1-1 0,0 0 0,0 0-1,-1 0 1,1 1 0,0-1 0,-1 0-1,1 0 1,0 1 0,-1-1-1,1 0 1,-1 1 0,0-1 0,1 0-1,-1 1 1,1-1 0,-1 1 0,0-1-1,0 1 1,1-1 0,-1 1-1,-1-1 1,-2 1 66,0-1 0,-1 1 0,1 0 0,0 0 0,0 0 0,-1 1 0,1 0 0,0 0 0,0 0 0,-5 2 0,7-3-119,-6 3 74,-1 1 1,0 0 0,1 0 0,0 1 0,0 0 0,1 0 0,-1 1 0,1 0 0,-12 13-1,4-2 84,1 0 0,-24 38-1,34-48-149,0 0 0,0 0 0,1 0 0,0 1 0,0-1 0,1 1-1,0-1 1,0 1 0,1 0 0,0 0 0,0 10 0,1-17-25,0 0 0,1-1 0,-1 1 0,0 0 0,0 0 0,1-1 1,-1 1-1,0 0 0,1 0 0,-1-1 0,0 1 0,1 0 0,-1-1 0,1 1 0,0 0 0,-1-1 1,1 1-1,-1-1 0,1 1 0,0-1 0,-1 1 0,1-1 0,0 0 0,0 1 0,-1-1 0,1 0 1,0 1-1,0-1 0,0 0 0,-1 0 0,1 0 0,1 0 0,34 1-579,-26-2 414,0 1 182,-1-1 1,0-1-1,0 1 1,1-2-1,-1 1 1,-1-1-1,1 0 1,0-1-1,-1 0 0,0-1 1,0 1-1,0-2 1,0 1-1,-1-1 1,0 0-1,0 0 1,-1-1-1,1 0 1,-2 0-1,8-12 999,-16 23-830,-7 10-109,1 1 0,1 0 0,0 0 1,1 1-1,0 0 0,-7 29 0,-18 110 2,23-105-43,-26 164-104,-28 139-577,61-346 674,0 1 1,0 0-1,-1-1 1,0 0-1,0 0 1,-1 0-1,0 0 1,-7 11-1,9-16-9,0 0-1,1-1 0,-1 1 1,0 0-1,0-1 0,0 1 1,-1-1-1,1 0 1,0 0-1,0 0 0,-1 0 1,1 0-1,0 0 1,-1 0-1,1-1 0,-1 0 1,1 1-1,-1-1 1,1 0-1,-1 0 0,1 0 1,-1 0-1,1-1 1,-1 1-1,1-1 0,-1 1 1,1-1-1,0 0 0,-1 0 1,1 0-1,0 0 1,-3-2-1,-4-3-30,0 0 0,0-1 0,1 0 0,-1 0 0,2-1 0,-11-12 0,-42-60-191,59 79 219,-11-17 2,1 0 0,1-2 0,0 1 1,1-1-1,1 0 0,1-1 0,-4-22 0,4 8-58,2 0 0,2 0 0,1-56 0,2 80-58,1-1 0,1 0-1,0 1 1,1-1 0,0 1 0,0 0 0,1 0-1,1 0 1,0 0 0,10-15 0,5-3-1790,1 1 1,30-31 0,-46 54 1457,51-58-7429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42.5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80 0 3650,'0'0'8748,"-4"25"-8001,-45 322 1032,23 102-1637,26-447-193,0 1 0,0 0 0,0 0 0,0 0 0,0-1 0,0 1 0,1 0 0,0 0 0,-1-1 0,1 1 0,0 0 0,0-1 0,0 1 0,1-1 0,-1 1 0,1-1 1,-1 0-1,1 0 0,3 4 0,-2-5 20,0 1 0,0-1 0,0 0 0,1 0 0,-1 0 0,0 0-1,1-1 1,-1 1 0,1-1 0,-1 0 0,1 0 0,-1 0 0,1 0 0,-1-1 0,5 0 0,1-1 45,-1-1 0,1 1-1,-1-2 1,1 1 0,-1-1 0,0 0-1,-1-1 1,1 0 0,-1 0-1,0 0 1,12-12 0,8-11 33,32-43-1,-45 53-8,15-22 36,-21 28 103,0 0 0,1 0 0,0 1-1,20-19 1,-28 30-172,-1 0 0,0 0 1,0 0-1,0 0 0,1 0 0,-1 0 0,0 0 1,0 0-1,0 0 0,0 0 0,1 0 0,-1 0 0,0 0 1,0 0-1,0 0 0,1 0 0,-1 0 0,0 0 0,0 0 1,0 0-1,1 1 0,-1-1 0,0 0 0,0 0 1,0 0-1,0 0 0,0 0 0,1 0 0,-1 1 0,0-1 1,0 0-1,0 0 0,0 0 0,0 0 0,0 1 0,0-1 1,0 0-1,0 0 0,1 0 0,-1 1 0,0-1 1,0 0-1,0 0 0,0 0 0,0 0 0,0 1 0,0-1 1,0 0-1,0 0 0,-1 0 0,1 1 0,0-1 0,1 12-3,-1-11 13,0 11 39,-1 6 6,2 0 0,0 1-1,1-1 1,6 26-1,-7-40-77,0 0 0,0 0 0,0-1 0,1 1-1,0 0 1,-1 0 0,1-1 0,1 1 0,-1-1-1,1 0 1,-1 0 0,1 0 0,0 0 0,0 0-1,0 0 1,0-1 0,1 0 0,-1 1 0,1-1 0,-1-1-1,1 1 1,0 0 0,0-1 0,-1 0 0,1 0-1,6 1 1,-6-1-2,0 0 0,1-1 0,-1 1 0,1-1 0,-1 0 0,1 0 0,-1-1 0,1 0 1,-1 1-1,9-4 0,-11 3 22,0 0 1,-1-1 0,1 1 0,0 0 0,-1-1-1,1 1 1,-1-1 0,0 0 0,1 1 0,-1-1-1,0 0 1,0 0 0,0 0 0,0 0 0,0 0 0,-1 0-1,1 0 1,-1 0 0,1 0 0,-1 0 0,0 0-1,0-1 1,0 1 0,0-2 0,1-3-19,-1-1 0,0 1 0,-1 0 0,1 0 0,-1 0 0,-1-1 0,0 1 1,0 0-1,0 0 0,0 1 0,-1-1 0,0 0 0,-1 1 0,0 0 0,0 0 0,0 0 0,0 0 0,-1 1 1,0-1-1,0 1 0,-1 1 0,1-1 0,-1 1 0,0 0 0,0 0 0,-11-5 0,11 7-202,0-1-1,0 1 1,0 0-1,0 0 1,-1 0-1,1 1 1,-1 0-1,1 0 1,-12 1-1,18 0 143,0 0 0,-1 0 0,1 0 0,-1 1 0,1-1 0,-1 0 0,1 0 0,-1 0 0,1 1 0,0-1 0,-1 0 0,1 1 0,-1-1 0,1 0 0,0 1 0,-1-1 0,1 1-1,0-1 1,0 0 0,-1 1 0,1-1 0,0 1 0,0-1 0,0 1 0,-1-1 0,1 1 0,0-1 0,0 1 0,0-1 0,0 1 0,0-1 0,0 0 0,0 1 0,0-1 0,0 1 0,0-1 0,0 1 0,1-1 0,-1 1 0,0 0-1,1 3-657,-1 14-2884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42.9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7251,'0'0'7796,"23"73"-6532,-18 1-703,-5 9-465,0 6-96,0-3-48,0 0-336,0-7-641,0-16-1056,-5-15-1697,-1-25-3297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2:57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295 112 1825,'0'0'5773,"5"-18"-4935,14-55 114,-19 72-930,0 1 0,0-1 0,1 0 0,-1 0 0,0 1 0,0-1 0,0 0 0,-1 0 0,1 1 0,0-1 0,0 0 0,0 1 0,0-1 0,-1 0 0,1 1 0,0-1 0,-1 0 0,1 1 0,0-1 0,-1 0 0,1 1 0,-1-1 0,1 1 0,-1-1 0,1 1 0,-1-1 0,1 1 0,-1 0 0,0-1 0,1 1 0,-1-1 0,0 1 0,1 0-1,-2-1 1,-23 1 353,17 1-283,-1-2 0,-1 2 1,1-1 0,0 1-1,0 1 1,-1-1 0,1 1-1,0 1 1,1 0 0,-1 0-1,0 1 1,1 0 0,0 1-1,0-1 1,0 2 0,1-1-1,-1 1 1,1 0 0,-8 9-1,13-13-78,0 0 0,0 1 0,0-1-1,0 0 1,1 1 0,-1-1-1,1 1 1,0-1 0,-1 1 0,1 0-1,0-1 1,1 1 0,-1 0 0,0 0-1,1 0 1,0 0 0,-1 0 0,1 0-1,0 0 1,1 0 0,-1-1-1,0 1 1,1 0 0,0 0 0,-1 0-1,1 0 1,0-1 0,1 1 0,-1 0-1,0-1 1,1 1 0,-1-1-1,1 1 1,2 1 0,7 8 1,0-1 0,1 0 1,0 0-1,1-1 0,14 8 1,-2-1 33,-10-6-39,-2-1 4,0-1-1,18 20 1,-29-26-13,1 0 1,0 0-1,-1 0 0,1 1 1,-1-1-1,0 1 0,-1-1 0,1 1 1,0 0-1,-1 0 0,0 0 1,0 0-1,0 0 0,0 0 1,0 5-1,-2-7-6,1 0 1,-1 0-1,1 0 0,-1 0 0,1 0 1,-1 0-1,0-1 0,0 1 1,0 0-1,0 0 0,0-1 0,0 1 1,-1-1-1,1 1 0,0-1 0,-1 1 1,1-1-1,-1 0 0,0 0 1,1 0-1,-1 0 0,0 0 0,-3 1 1,-51 18-314,43-17 197,-15 4-554,1-1 1,-2-1-1,1-1 1,-42-1 0,69-3 673,0 0 0,-1 0 0,1 0 0,0 0 0,0-1 0,-1 1 0,1 0 0,0-1 0,0 1 0,0-1 0,-1 1 0,1-1 0,0 1 0,0-1 0,0 0 0,0 0 0,0 0 0,0 1 0,1-1 0,-1 0 0,0 0 0,0 0 0,0 0 0,1 0 0,-1-1 0,1 1 0,-1 0 0,1 0 0,-1 0 1,1 0-1,0-1 0,-1 1 0,1 0 0,0 0 0,0-1 0,0 1 0,0-2 0,0-3 13,1 1-1,-1-1 1,1 1 0,0-1 0,1 1 0,-1 0-1,1-1 1,3-5 0,3-3 10,0 1 0,1 0 1,0 0-1,1 1 0,1 0 0,0 1 0,21-17 1,0 3 197,66-38 1,-72 48-54,-10 5 62,0 1 1,0 0 0,1 1-1,23-7 1,-39 15-849,-1 13-2091,0 2-204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43.2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710 408 7780,'0'0'1483,"10"-28"56,39-90-221,-47 114-1245,0-1 0,0 1 1,0 0-1,1-1 0,0 1 0,0 1 0,0-1 0,0 0 0,0 1 0,1-1 0,0 1 0,-1 0 0,1 0 1,1 1-1,-1-1 0,6-2 0,-3 3-25,-1 1 1,1 0-1,-1 0 1,1 1-1,0-1 1,-1 1-1,1 1 1,7 0-1,-4 0 53,-7 0-75,1-1 0,-1 1 0,0 0 1,0 0-1,0 0 0,0 0 0,0 0 0,0 1 1,0-1-1,0 1 0,-1 0 0,1 0 0,-1 0 1,1 0-1,-1 0 0,0 1 0,0-1 0,0 1 1,0 0-1,0-1 0,0 1 0,-1 0 1,1 0-1,-1 0 0,2 6 0,0 1 24,-1 1-1,1-1 0,-2 1 1,1 0-1,-2 0 0,0 17 1,0-25-42,-1 0 1,0 0-1,0 0 1,0 0-1,0 0 1,0 0-1,0 0 0,-1 0 1,0-1-1,1 1 1,-1 0-1,0-1 1,0 1-1,0-1 1,-1 0-1,1 0 0,-1 0 1,1 0-1,-1 0 1,0 0-1,1-1 1,-1 1-1,0-1 1,0 0-1,0 0 0,0 0 1,-4 1-1,-8 2-172,-1-1-1,1 0 0,-1-1 1,-20-1-1,-71-2-4445,49-7-414</inkml:trace>
  <inkml:trace contextRef="#ctx0" brushRef="#br0" timeOffset="1">0 38 11973,'0'0'1841,"192"-33"-1953,-116 33-976,3-2-2546,-6-1-3729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43.5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246 0 10757,'0'0'285,"-11"26"-242,-6 10-36,-31 79 21,47-112 4,0-1 0,0 1 0,0 0 0,1 0 0,-1 0 0,0 0 0,1 0 0,0 0 0,0 0 0,0 0 0,0 0 0,0 0 0,1 4 0,0-6-3,0 0 0,0 1 0,-1-1 0,1 0-1,0 1 1,0-1 0,0 0 0,0 0 0,1 0-1,-1 0 1,0 0 0,0 0 0,1 0 0,-1 0-1,0-1 1,1 1 0,-1 0 0,1-1 0,-1 1-1,1-1 1,-1 0 0,1 1 0,-1-1-1,4 0 1,28 4 345,54 10 13,-79-13-339,1 2 0,-1-1 0,0 2 0,0-1 0,0 1 0,0 0 0,12 8 0,-19-11-42,1 1-1,0-1 1,-1 0 0,1 1 0,-1-1 0,1 1-1,-1-1 1,0 1 0,0 0 0,0-1 0,0 1-1,0 0 1,0 0 0,0 0 0,0 0 0,-1 0-1,1 0 1,-1 0 0,1 0 0,-1 0 0,0 0-1,0 0 1,0 0 0,0 0 0,0 0 0,0 0-1,-1 0 1,1 0 0,-1 0 0,0 0 0,1 0-1,-1 0 1,0 0 0,0 0 0,0 0 0,0-1-1,0 1 1,-1 0 0,1-1 0,0 1 0,-1-1-1,1 1 1,-1-1 0,0 0 0,1 0 0,-1 0-1,0 0 1,0 0 0,0 0 0,0 0-1,-2 0 1,-15 6-159,-1-1 0,-1-2-1,1 0 1,-32 2-1,-87-2-2862,117-4 2128,-28-2-2983,11-6-1161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43.9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11 9204,'0'0'3266,"177"-10"-3266,-129 15-753,2 0-1744,9-3-1200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44.3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315 0 4418,'0'0'7972,"1"12"-7367,-1 0-469,0 0 0,0 0 0,-1 0 1,0 0-1,-1 0 0,-1 0 0,-4 13 0,-29 55 153,-3-1 0,-78 118 0,93-159-380,21-33-312,-6 7-151</inkml:trace>
  <inkml:trace contextRef="#ctx0" brushRef="#br0" timeOffset="1">0 180 11541,'0'0'1009,"56"5"-5267,-11 3-945</inkml:trace>
  <inkml:trace contextRef="#ctx0" brushRef="#br0" timeOffset="2">417 365 10901,'0'0'2209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45.0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353 69 12102,'0'0'-121,"-29"-12"-119,-96-33 307,119 42-19,1 1 0,-1 1-1,0-1 1,0 1 0,0 0 0,0 0 0,0 1-1,0 0 1,0 0 0,0 0 0,0 1-1,0-1 1,0 2 0,0-1 0,0 1 0,0-1-1,1 2 1,-1-1 0,1 1 0,-9 5 0,8-3-26,0 0 1,1 1 0,-1 0 0,1 0-1,1 1 1,-1-1 0,1 1 0,0 0-1,1 0 1,0 0 0,0 1 0,-2 8-1,2-6-30,1 1 0,1 0-1,-1 0 1,2 0-1,-1 0 1,3 17 0,-2-27-11,1 1 0,-1 0 0,1 0 0,0 0 0,0-1 1,-1 1-1,1 0 0,0-1 0,0 1 0,1 0 0,-1-1 1,0 0-1,0 1 0,1-1 0,-1 0 0,1 1 0,-1-1 1,1 0-1,0 0 0,-1 0 0,1-1 0,0 1 0,-1 0 1,1-1-1,0 1 0,0-1 0,0 1 0,0-1 1,0 0-1,3 0 0,9 2-118,0-2 0,0 0-1,15-1 1,-22 0 98,5 0 26,0-1-1,-1-1 0,1 0 0,0-1 0,-1 0 0,0 0 0,0-1 0,0-1 0,-1 0 0,14-10 0,0-2 213,0-2 0,38-41-1,-62 61-192,0 0 0,0 0 0,0 0-1,1 0 1,-1 0 0,0 1-1,0-1 1,0 0 0,0 0 0,1 0-1,-1 0 1,0 0 0,0 0 0,0 0-1,0 0 1,1 1 0,-1-1-1,0 0 1,0 0 0,0 0 0,0 0-1,0 0 1,0 1 0,1-1 0,-1 0-1,0 0 1,0 0 0,0 1-1,0-1 1,0 0 0,0 0 0,0 0-1,0 0 1,0 1 0,0-1 0,0 0-1,0 0 1,0 0 0,0 1 0,0-1-1,0 0 1,0 0 0,0 0-1,0 1 1,0-1 0,-1 0 0,1 0-1,1 14-16,-1 0 10,-1 0 6,1 0 0,1-1-1,0 1 1,1-1 0,4 15-1,-5-24-21,0 0-1,1 0 0,0-1 0,0 1 0,0 0 0,0-1 1,0 0-1,1 1 0,0-1 0,-1 0 0,1 0 0,0 0 0,1-1 1,-1 1-1,0-1 0,1 0 0,-1 0 0,1 0 0,0 0 1,0-1-1,6 3 0,-4-2-20,0-1 0,0 1 0,0-1 0,0 0 0,0 0-1,0-1 1,0 0 0,0 0 0,0 0 0,0-1 0,1 0 0,-1 0 0,0 0 0,-1-1 0,1 0 0,0 0 0,0 0 0,-1-1-1,0 0 1,1 0 0,-1-1 0,0 1 0,0-1 0,-1 0 0,1 0 0,-1-1 0,0 1 0,0-1 0,-1 0 0,1 0 0,-1 0-1,3-7 1,13-24 173,-16 27-21,1 0 0,1 0 0,-1 1-1,2-1 1,-1 1 0,1 0 0,0 1-1,1-1 1,13-10 0,-20 17-117,0 1 0,1 0-1,-1-1 1,0 1 0,1 0 0,-1 0-1,0-1 1,1 1 0,-1 0 0,1 0 0,-1 0-1,1 0 1,-1 0 0,0 0 0,1 0-1,-1 0 1,1 0 0,-1 0 0,1 0 0,-1 0-1,0 0 1,1 0 0,-1 0 0,1 0 0,-1 0-1,1 0 1,-1 0 0,0 1 0,1-1-1,-1 0 1,1 0 0,-1 1 0,0-1 0,1 0-1,-1 1 1,0-1 0,0 0 0,1 0 0,-1 1-1,0-1 1,0 1 0,1-1 0,-1 0-1,0 1 1,0-1 0,1 1 0,2 22-119,-3-18 163,7 60 57,3 60-634,-10-125 510,0 0 0,0 1 0,0-1 0,0 0 0,0 1 0,0-1 0,0 1 0,0-1 0,0 0 0,0 1 0,0-1 0,0 0 0,0 1-1,0-1 1,1 0 0,-1 1 0,0-1 0,0 0 0,0 1 0,1-1 0,-1 0 0,0 1 0,0-1 0,1 0 0,-1 0 0,0 1 0,1-1 0,-1 0 0,0 0 0,1 0-1,-1 1 1,0-1 0,1 0 0,-1 0 0,0 0 0,1 0 0,-1 0 0,0 0 0,1 0 0,-1 0 0,1 0 0,-1 0 0,0 0 0,1 0 0,-1 0 0,0 0-1,1 0 1,-1 0 0,0 0 0,1 0 0,-1 0 0,1-1 0,-1 1 0,0 0 0,0 0 0,1 0 0,0-1 0,18-15 27,2-12 39,1 1 0,2 2-1,0 0 1,2 1-1,0 2 1,52-34 0,-77 55-28,1 0 58,1-1 0,-1 0-1,1 1 1,-1-1 0,1 1 0,0 0-1,0 0 1,-1 0 0,1 0 0,0 0-1,0 1 1,0-1 0,0 1-1,0 0 1,0 0 0,3 0 0,-3 9 63,-4 57 338,0-49-917,0 0-1,1 0 1,1 0 0,4 23-1,-4-38 227,-1 0 0,1 1 0,0-1 0,0 0 0,0 0 0,0 0-1,1 0 1,-1 0 0,0 0 0,1-1 0,0 1 0,-1 0 0,1-1 0,0 1 0,0-1 0,0 1-1,0-1 1,0 0 0,0 0 0,0 0 0,0 0 0,0 0 0,5 1 0,30 2-3985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45.4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218 541 10741,'0'0'1995,"-29"5"-1810,-89 21 145,114-25-298,0 0-1,0 1 0,1-1 0,-1 1 1,1 0-1,-1 0 0,1 0 0,0 0 1,0 1-1,0 0 0,0-1 0,0 1 1,0 0-1,1 0 0,0 0 0,-1 1 1,1-1-1,0 1 0,-1 4 1,0-1 10,1 0 1,1 0 0,-1 1 0,2-1 0,-1 1 0,1 12 0,0-18-43,0 0 0,0-1-1,0 1 1,0-1 0,0 1-1,1-1 1,-1 1 0,1-1-1,-1 1 1,1-1 0,-1 0-1,1 1 1,0-1 0,0 0-1,-1 0 1,1 1-1,0-1 1,0 0 0,0 0-1,0 0 1,1 0 0,-1 0-1,0 0 1,0 0 0,2 0-1,1 1-2,0-1 0,0 1 0,0-1-1,0 0 1,0 0 0,0 0 0,1-1-1,7 1 1,-4-1-53,1-1-1,0 1 1,-1-2-1,0 1 0,1-1 1,-1 0-1,0-1 1,15-6-1,-14 3 16,-1-1 0,1 1-1,-1-2 1,-1 1 0,0-1-1,0 0 1,0 0 0,-1-1-1,0 0 1,-1 0 0,0-1-1,0 1 1,-1-1 0,0 0 0,4-20-1,0-10 73,-1 0 0,1-76 0,-6 84-36,-1 3 83,9-274 1559,-11 322-1614,-1 0-1,-7 32 1,0 1-24,-5 161-1741,13-164-56,-2 31-3882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46.2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1 248 5683,'0'0'1451,"7"-25"-341,2 0-727,38-141 2862,-39 138-1864,-5 25-159,-3 40 220,-1-1-1685,0 244-2022,-3-229 5,-5-15-1830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46.9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0 456 11093,'0'0'598,"36"-4"-481,236-21-80,-226 19-525,0-2-1,-1-2 1,0-1-1,0-3 1,-2-2-1,0-1 1,0-3 0,-2-1-1,53-37 1,-85 52 112,-1-1 0,0 0 0,0 0 0,-1-1 0,0 0 0,11-17 0,-16 23 331,-1 0 0,1 0 0,-1 0 0,0 0 0,0-1 0,0 1 0,0-1 0,0 1 0,0 0 0,-1-1 0,1 0 0,-1 1 0,0-1 0,0 1 0,0-1 0,0 1 0,0-1 0,0 1 0,-1-1 0,1 0 0,-1 1 0,0 0 0,1-1 0,-1 1 0,-1-1 0,1 1 0,0 0 0,0 0 0,-1 0 0,1 0 0,-1 0 0,0 0 0,-3-3 0,-13-9 596,0 0 1,-38-20-1,46 29-10,-1 0-1,1 0 0,-1 1 0,0 0 0,0 1 0,-1 0 1,-17-1-1,27 4-465,0-1 0,0 1 0,-1 0 0,1 1 0,0-1 0,0 0 0,-1 1 0,1-1 0,0 1 0,0 0 0,0 0 0,0-1 0,0 1 1,0 1-1,0-1 0,0 0 0,0 0 0,0 1 0,1-1 0,-1 1 0,1 0 0,-1-1 0,1 1 0,-1 0 0,1 0 0,0 0 0,0 0 0,-1 2 0,-1 6 16,0-1-1,0 1 1,1 0-1,1 0 1,-1 13-1,0-6 157,-11 308 1371,5-52-1371,3-218-297,-4 80-1922,25-154 1220,10-20 865,22-45 1,-29 49 7,1 1 1,33-44 0,-49 74-100,-1 0 1,0 1-1,1-1 1,0 1 0,0 0-1,0 0 1,5-3-1,-8 6-19,0 0 0,0-1 0,0 1 1,-1-1-1,1 1 0,0 0 0,0 0 0,0-1 0,0 1 0,0 0 0,0 0 0,0 0 0,0 0 1,0 0-1,0 0 0,0 1 0,0-1 0,0 0 0,0 0 0,-1 1 0,1-1 0,0 0 1,0 1-1,0-1 0,0 1 0,0-1 0,-1 1 0,1 0 0,0-1 0,-1 1 0,1 0 1,0-1-1,-1 1 0,1 0 0,-1 0 0,1 0 0,-1-1 0,1 1 0,-1 0 0,0 0 1,1 0-1,-1 0 0,0 0 0,0 1 0,15 59 449,-12-42-366,2 1 1,0-1-1,14 35 0,-17-50-96,0 0 0,0 0-1,1 0 1,-1 0 0,1 0 0,0-1 0,0 1 0,0-1-1,0 0 1,1 0 0,-1 0 0,1 0 0,0-1 0,0 1-1,0-1 1,0 0 0,0 0 0,0 0 0,0-1-1,1 0 1,-1 0 0,6 1 0,-1-1-23,1-1 0,-1 0 0,1-1 0,-1 1 0,0-2-1,1 0 1,-1 0 0,0 0 0,0-1 0,0-1 0,0 1 0,-1-1 0,9-6 0,-10 6 34,-1 0 0,0 0 0,0-1 0,-1 0 0,0 0 1,1-1-1,-2 1 0,1-1 0,-1 0 0,0 0 0,0 0 0,0-1 0,-1 0 1,0 1-1,0-1 0,-1 0 0,2-10 0,-1-19 166,-3 35-160,0 1 0,0-1 0,0 0 0,0 0 0,-1 0-1,1 0 1,0 0 0,0 1 0,-1-1 0,1 0 0,-1 0 0,1 0-1,0 1 1,-1-1 0,0 0 0,1 1 0,-1-1 0,1 0 0,-1 1-1,0-1 1,1 1 0,-1-1 0,0 1 0,0-1 0,0 1-1,1 0 1,-1-1 0,0 1 0,0 0 0,0 0 0,0-1 0,1 1-1,-3 0 1,0 0 1,-1 0 0,1 0 1,0 1-1,-1-1 0,1 1 0,0 0 0,0 0 0,-1 0 0,1 0 0,0 0 0,0 1 0,0-1 1,0 1-1,1 0 0,-1 0 0,0 0 0,1 0 0,-1 0 0,1 1 0,0-1 0,0 1 0,0 0 1,0-1-1,0 1 0,1 0 0,-1 0 0,1 0 0,-1 0 0,0 6 0,-1-1-20,1 0 0,1 0 1,-1 1-1,1-1 0,0 1 0,1-1 0,0 1 0,1-1 0,-1 1 0,5 16 0,-4-21-56,1-1-1,-1 0 1,1 1-1,0-1 1,0 0-1,0 0 0,0 0 1,0 0-1,1 0 1,-1-1-1,1 1 1,0-1-1,0 0 0,0 1 1,0-1-1,0-1 1,0 1-1,1 0 1,5 2-1,6 0-825,-1 0-1,1 0 1,25 2-1,48 1-4515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47.3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 89 5731,'0'0'6984,"-1"-19"-6400,0 11-494,-2-45 322,-1 45-247,-1 35-61,-10 211 137,-7 51-1194,19-260-746,3-28 1469,0-16-599,1 4 772,0 0 1,0 0 0,1 0 0,0 0 0,1 1 0,0-1 0,1 1 0,0 0 0,1 0 0,0 0-1,0 1 1,9-11 0,-10 13 108,1 2 0,0-1 0,0 0 0,0 1 0,1 0 0,0 0 0,0 1 0,0 0 0,0 0 0,1 0 0,-1 1 0,1-1 0,0 2 0,0-1 0,0 1 0,1 0 0,-1 0 0,14 0 0,-13 2-6,1 0 0,-1 1 0,1-1 0,-1 2 0,0 0-1,1 0 1,-1 0 0,0 1 0,0 0 0,0 0 0,-1 1 0,1 0 0,10 8-1,-14-8-39,0-1 0,0 1-1,0 0 1,0 0-1,-1 0 1,0 0 0,0 1-1,0-1 1,0 1-1,-1 0 1,1 0 0,-1 0-1,0 0 1,-1 0-1,1 0 1,-1 1 0,0-1-1,-1 1 1,1-1 0,-1 0-1,0 1 1,-1 7-1,0-10-5,0-1 0,0 1 0,0 0 0,0-1 0,0 0 0,-1 1 0,1-1 0,-1 0 0,1 1 0,-1-1 0,0 0-1,0 0 1,0-1 0,0 1 0,0 0 0,0-1 0,-1 1 0,1-1 0,-1 0 0,1 1 0,-1-1 0,1 0 0,-1-1 0,-2 2-1,-11 2 42,0 0-1,-29 3 1,37-6-33,-158 8-1136,177-21-3482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47.7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 26 6627,'0'0'7262,"-6"6"-6843,2-1-421,0 0 0,0 1 1,0-1-1,1 1 0,0 0 1,0 0-1,1 0 0,0 0 0,0 0 1,0 1-1,1-1 0,0 1 0,0-1 1,0 1-1,1-1 0,1 13 1,-1-13-8,-1 3 1,1 1-1,1-1 1,0 0 0,0 0 0,0 0-1,4 10 1,-4-17-26,0 1 0,0 0 0,1-1 1,-1 0-1,1 1 0,0-1 0,-1 0 0,1 0 0,0 0 1,0 0-1,1 0 0,-1 0 0,0-1 0,1 1 0,-1-1 1,0 0-1,1 1 0,0-1 0,-1 0 0,1-1 0,0 1 1,-1 0-1,1-1 0,4 1 0,-4 0-29,0-1 0,1 1-1,-1-1 1,1 0 0,-1 0-1,1 0 1,-1-1 0,0 1-1,1-1 1,-1 0 0,0 0 0,1 0-1,-1 0 1,0 0 0,0-1-1,0 1 1,0-1 0,0 0 0,0 0-1,0 0 1,-1 0 0,4-5-1,-3 3 50,0-1 0,0 1 0,0-1 0,-1 0 0,0 0-1,0 0 1,0-1 0,-1 1 0,0 0 0,0-1 0,0 1-1,0 0 1,-1-11 0,0 8 19,1 3-6,-1 0 1,0 1-1,0-1 1,0 0 0,-1 0-1,1 0 1,-1 1-1,0-1 1,0 0 0,-1 1-1,1-1 1,-1 1 0,0-1-1,0 1 1,-1 0-1,1 0 1,-1 0 0,-3-4-1,0 2-163,0 1-1,0-1 0,0 1 1,-1 0-1,1 0 1,-1 1-1,-1 0 0,1 0 1,0 0-1,-1 1 0,0 0 1,1 1-1,-1 0 1,0 0-1,-1 1 0,-9-1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2:57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33 5619,'0'0'6413,"19"-6"-6197,58-18-32,-75 24-176,0-1 0,0 1 0,0-1 0,-1 1 0,1-1 1,0 1-1,0 0 0,0 0 0,0 0 0,0 0 0,0 1 0,0-1 0,0 0 0,0 1 0,0-1 0,2 2 0,-3-1-8,0-1 1,0 1-1,0 0 1,-1 0-1,1 0 1,0 0-1,0 0 1,0 0-1,-1 0 1,1 0-1,-1 0 1,1 0-1,-1 0 1,1 0-1,-1 0 1,1 0-1,-1 1 1,0 1-1,1 1-8,-1 0 0,0 1 1,0-1-1,-1 1 0,1-1 0,-1 0 0,0 1 0,0-1 0,-3 6 0,2-5-70,-1 0-1,0 1 1,-1-2-1,1 1 1,-1 0-1,0-1 1,-1 1-1,1-1 1,-6 4-1,-51 32-1344,45-30 1120,0 0-1,-18 15 0,35-25 308,-1 0 0,0 1 0,1-1 0,-1 0 0,0 0-1,0 1 1,1-1 0,-1 0 0,0 0 0,1 0 0,-1 0 0,0 1-1,1-1 1,-1 0 0,1 0 0,-1 0 0,0 0 0,1 0 0,-1 0-1,0 0 1,1 0 0,-1 0 0,1 0 0,-1 0 0,0 0-1,1 0 1,39-1 470,-14 0-307,50 4 1,-73-2-165,0 0 0,1 0 0,-1 0 1,0 0-1,1 1 0,-1-1 1,0 1-1,0 0 0,0 0 0,0 0 1,-1 0-1,1 1 0,-1-1 0,1 1 1,-1-1-1,0 1 0,0 0 0,0 0 1,0 0-1,0 0 0,-1 0 0,1 1 1,-1-1-1,0 0 0,0 1 0,0-1 1,-1 1-1,1-1 0,-1 1 1,0-1-1,0 1 0,0-1 0,0 1 1,-1-1-1,0 5 0,0-6 13,0 0 0,0 0 0,0-1 0,0 1 0,0 0 1,-1-1-1,1 1 0,-1 0 0,1-1 0,-1 0 0,1 1 0,-1-1 0,0 0 0,0 0 0,1 0 0,-1 0 0,0 0 1,0 0-1,0-1 0,0 1 0,0-1 0,-3 1 0,-51 8 419,50-8-381,-92 4-38,57-5-3684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48.0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1 102 5026,'0'0'8698,"3"-19"-8456,13-58-194,-13 72 0,0 14 16,0 23 144,-3-30-183,3 422 901,-4-371-855,-7 136-143,9-189 32,0 1-1,0-1 0,0 0 0,-1 1 1,1-1-1,0 0 0,0 0 0,0 0 1,0 1-1,0-1 0,0 0 0,0 0 1,0-1-1,0 1 0,0 0 0,0 0 1,-1 0-1,1 0 0,0-1 0,0 1 1,1-1-1,3-1-114,-1 0 1,0-1-1,0 1 0,-1-1 0,1 0 1,0 1-1,-1-2 0,0 1 1,0 0-1,0-1 0,5-6 1,24-49-3478,-12 7-1346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48.4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1 268 5475,'0'0'5474,"124"31"-5474,-54-44-656,0-20-1777,-8-8-3314</inkml:trace>
  <inkml:trace contextRef="#ctx0" brushRef="#br0" timeOffset="1">465 63 6707,'0'0'7812,"0"-13"-7252,0-36-293,-20 425 1600,12-305-1827,0 127 0,8-197-60,0 1 0,0-1 0,0 1 0,1-1 0,-1 0 0,1 1 0,-1-1 0,1 1-1,-1-1 1,1 0 0,-1 1 0,1-1 0,0 0 0,0 1 0,0-1 0,0 0 0,0 0 0,0 0 0,0 0-1,0 0 1,0 0 0,3 1 0,-1-1-76,0 1 1,0-1-1,0 0 0,1 0 0,-1-1 0,0 1 1,0-1-1,1 1 0,-1-1 0,4-1 0,0 1-323,0-1-1,0 0 1,0 0-1,0-1 1,0 0-1,-1 0 1,1 0-1,-1-1 1,0 0-1,7-4 0,21-24-4195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48.7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0 122 7443,'0'0'3333,"36"-7"-3227,10-2-104,170-38-294,-148 27-146,-25 7 133,69-11-1,-112 24 309,0-1 0,1 1 0,-1 0 0,1 0 0,-1 0 0,0 0 0,1 0 1,-1 0-1,0 0 0,1 0 0,-1 0 0,1 0 0,-1 0 0,0 0 0,1 0 0,-1 0 0,1 0 0,-1 0 0,0 0 0,1 0 0,-1 1 0,0-1 0,1 0 0,-1 0 1,0 0-1,1 1 0,-1-1 0,0 0 0,0 1 0,1-1 0,-1 0 0,0 0 0,1 1 0,-1 1 37,0-1 0,0 1-1,0-1 1,0 1 0,0-1 0,0 1-1,0-1 1,-1 1 0,1-1 0,0 1-1,-1-1 1,1 1 0,-1-1 0,0 0-1,1 1 1,-2 1 0,-19 25 525,15-20-413,-21 27 580,-39 66 1,59-88-613,1 0 0,0 0 0,1 0 0,0 1 0,1 0 0,1 0 0,0 0 0,1 0 0,-1 21 0,3-34-118,0 0-1,0 1 1,0-1 0,0 1-1,0-1 1,0 1-1,1-1 1,-1 1 0,0-1-1,1 1 1,-1-1 0,1 0-1,0 1 1,-1-1 0,1 0-1,0 1 1,0-1-1,0 0 1,0 0 0,0 0-1,0 0 1,0 0 0,0 0-1,0 0 1,0 0 0,1 0-1,-1-1 1,0 1 0,1 0-1,-1-1 1,3 1-1,3 1-15,-1-2 0,1 1-1,0-1 1,-1 0 0,14-2-1,-5 0 17,-4 1-65,-1-1 1,0-1-1,1 0 1,-1 0-1,0-1 1,-1-1-1,1 1 1,-1-1-1,0-1 1,0 0-1,0 0 1,-1-1-1,0 0 1,13-15-1,-16 17 52,0-1 0,0 0 0,-1 0 0,1 0-1,-1-1 1,-1 1 0,0-1 0,0 0-1,0 0 1,0 0 0,-1-1 0,-1 1-1,1 0 1,-1-1 0,0 1 0,-1-1 0,0 1-1,0-1 1,0 1 0,-1-1 0,-4-14-1,4 19 22,0 0 1,-1 0-1,1 0 0,-1 0 0,0 0 0,0 1 0,0-1 0,0 0 0,0 1 0,-1 0 1,1-1-1,-1 1 0,0 0 0,1 0 0,-1 1 0,0-1 0,0 1 0,0-1 0,0 1 0,0 0 1,-1 0-1,-3-1 0,-7 0 4,0 0 1,0 0-1,-26 2 1,34 0-25,-3 0-36,0 0 1,0 1 0,0 1 0,1-1 0,-1 1 0,1 1-1,-12 4 1,18-6-127,0 0 0,0-1 0,0 1 0,0 0 1,0 1-1,1-1 0,-1 0 0,0 0 0,1 1 0,-1-1 0,1 1 0,-1-1 0,1 1 0,0 0 0,-1-1 0,1 1 0,0 0 0,0 0 0,0 0 0,1 0 0,-1 0 1,0 0-1,1 0 0,-1 0 0,1 0 0,0 0 0,-1 0 0,1 0 0,0 1 0,1-1 0,-1 0 0,0 0 0,0 0 0,1 0 0,0 0 0,0 2 0,8 8-4288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49.2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 1 8308,'0'0'7563,"0"20"-7272,-5 140-131,5 13-1368,0-172 1152,1-1 1,-1 1 0,1-1 0,-1 0-1,1 1 1,-1-1 0,1 0 0,0 1-1,-1-1 1,1 0 0,-1 0 0,1 0-1,0 0 1,-1 1 0,1-1 0,0 0-1,-1 0 1,1 0 0,0 0 0,-1 0-1,1-1 1,0 1 0,-1 0 0,1 0-1,0 0 1,-1-1 0,1 1 0,-1 0-1,1 0 1,0-1 0,3-3 50,-1-1 1,1 1-1,-1 0 1,-1-1-1,1 0 1,-1 0-1,1 1 1,-1-1-1,-1-1 1,3-9-1,2-2 12,3-11 47,22-53 398,-27 73-381,0 0 0,0 0 0,1 0 0,1 1-1,-1 0 1,1 0 0,7-7 0,-13 13-60,1 0-1,-1 1 1,1-1 0,0 0 0,-1 1 0,1-1 0,0 0 0,-1 1 0,1-1 0,0 1 0,0-1 0,-1 1 0,1-1-1,0 1 1,0 0 0,0-1 0,0 1 0,0 0 0,0 0 0,0 0 0,0-1 0,-1 1 0,1 0 0,0 0 0,0 0-1,0 1 1,0-1 0,0 0 0,0 0 0,0 0 0,0 1 0,0-1 0,0 0 0,-1 1 0,1-1 0,0 1 0,0-1-1,0 1 1,-1-1 0,1 1 0,0 0 0,-1-1 0,1 1 0,-1 0 0,1 0 0,0-1 0,-1 1 0,0 0 0,1 0-1,0 1 1,1 4 59,0 0 0,0 0 0,0 0 0,-1 1 0,1 11 0,2 140 639,-4-106-626,0-51-94,0-1-1,0 1 0,1-1 0,-1 1 1,0-1-1,1 1 0,-1-1 0,0 1 1,1-1-1,-1 0 0,1 1 0,-1-1 1,0 0-1,1 1 0,-1-1 0,1 0 1,-1 0-1,1 0 0,-1 1 1,1-1-1,-1 0 0,1 0 0,-1 0 1,1 0-1,0 0 0,-1 0 0,1 0 1,-1 0-1,1 0 0,-1 0 0,1 0 1,-1 0-1,1 0 0,-1 0 0,1-1 1,23-6-516,-18 2 449,0 0 1,0-1 0,-1 1-1,1-2 1,-1 1 0,0 0-1,3-8 1,31-57-389,-31 56 457,74-150 209,-81 163-185,-1 1 16,1-1 0,0 0 0,0 0 1,0 0-1,0 1 0,0-1 1,1 1-1,-1-1 0,0 1 0,1-1 1,-1 1-1,1 0 0,-1 0 0,1-1 1,-1 1-1,1 0 0,0 1 1,0-1-1,3-1 0,-4 3 3,-1 0-1,1 1 1,0-1-1,-1 0 1,1 0-1,-1 1 1,1-1-1,-1 1 1,0-1-1,1 0 1,-1 1-1,0-1 1,0 1-1,0-1 1,0 1-1,-1 1 1,2 1 69,0 228 1205,-2-123-2424,1-104 775,0-4 197,-1 0 0,1 0 1,0-1-1,0 1 0,0 0 0,0 0 0,0 0 0,0 0 1,0-1-1,0 1 0,0 0 0,1 0 0,-1 0 0,0 0 0,0-1 1,1 1-1,-1 0 0,0 0 0,1-1 0,-1 1 0,1 0 0,-1-1 1,1 1-1,-1 0 0,1-1 0,0 1 0,-1-1 0,1 1 1,0-1-1,-1 1 0,2 0 0,16 0-5090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49.6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130 0 5651,'0'0'6389,"-14"22"-6330,-45 66-24,56-85-36,1 0 0,0 0 1,0 0-1,1 0 0,-1 0 1,1 0-1,-1 0 1,1 0-1,0 1 0,0-1 1,0 1-1,1-1 0,-1 1 1,1-1-1,0 8 1,1-1-94,1-9 104,1 0 1,0 0-1,0-1 1,0 1 0,0 0-1,1-1 1,-1 0 0,0 0-1,0 0 1,0 0-1,4-1 1,-1 1 43,97-9 238,-65 4-261,-29 4-21,1 0 1,-1 0-1,0 1 0,13 2 1,-19-2 4,-1 0 0,0 1 1,0-1-1,0 1 1,0 0-1,0 0 0,0 0 1,0 0-1,0 0 0,0 0 1,0 0-1,-1 1 1,1-1-1,0 1 0,-1-1 1,1 1-1,-1 0 0,1-1 1,-1 1-1,0 0 1,0 0-1,2 3 0,0 4 40,-1 0 0,1-1 0,-1 1 0,-1 0 1,0 0-1,0 1 0,0-1 0,-1 0 0,-1 0 0,0 0 0,0 0 0,0 0 0,-1 0 0,-1 0 0,0 0 0,0-1 0,0 1 0,-1-1 0,0 0 0,-1 0 0,-6 8 0,2-7-88,0 0 0,-1 0 0,0-1-1,0-1 1,-1 0 0,0 0 0,0-1-1,-1 0 1,0-1 0,0-1-1,0 1 1,0-2 0,-1 0 0,0-1-1,1 0 1,-1 0 0,0-2-1,-13 0 1,24 1-91,0-1-1,0 0 1,-1 0-1,1 0 1,0 0-1,0 0 0,0-1 1,0 1-1,0-1 1,0 1-1,-1-1 1,1 0-1,0 0 1,1 0-1,-1 0 1,0 0-1,0 0 1,0-1-1,1 1 1,-1 0-1,0-1 0,1 1 1,-1-1-1,1 0 1,0 0-1,0 1 1,-2-4-1,-10-31-3455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50.0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10853,'0'0'3634,"129"18"-3682,-72-15-257,16-3-927,20 0-1281,25 0 2513,14 0-801,1 2 801,-7 3-6018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50.4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395 0 3073,'0'0'10843,"-15"25"-10131,-7 9-499,-2 3 163,-34 74 1,-109 276 308,166-385-1028,1-1 67,0-25-8773</inkml:trace>
  <inkml:trace contextRef="#ctx0" brushRef="#br0" timeOffset="1">1 140 9476,'0'0'2340,"1"14"-2287,-1-2-51,1-1 0,1 0 0,3 14 0,-4-23-3,0-1 0,0 1 0,0-1 0,1 0 0,-1 0 0,0 0 0,1 0 0,-1 0 0,0 0 0,1 0 0,0 0 0,-1 0 0,1-1 0,-1 1 0,1 0 0,0-1 0,-1 0 0,1 1 0,0-1 0,0 0 0,-1 0 0,1 0 0,3 0 0,39-5-23,-42 4 36,1 0-1,0 0 1,0-1-1,-1 1 1,1-1-1,-1 0 1,1 0-1,-1 0 1,0 0-1,0 0 1,0 0-1,0 0 1,0-1-1,0 1 1,-1-1-1,1 0 0,-1 1 1,1-1-1,-1 0 1,0 0-1,0 0 1,-1 0-1,1 1 1,0-1-1,-1 0 1,0-1-1,0 1 1,0 0-1,0-5 1,-1 7-13,1 1 0,0-1 0,0 0 0,0 1 0,-1-1 1,1 1-1,0-1 0,-1 0 0,1 1 0,-1-1 0,1 1 1,-1-1-1,1 1 0,-1-1 0,1 1 0,-1-1 0,1 1 0,-1 0 1,1-1-1,-1 1 0,0 0 0,1-1 0,-1 1 0,0 0 1,1 0-1,-1 0 0,0 0 0,1-1 0,-1 1 0,0 0 1,1 0-1,-1 0 0,0 1 0,0-1 0,1 0 0,-1 0 1,0 0-1,1 0 0,-1 1 0,0-1 0,-6 1-76,7-1 38,-1 0 0,1 0 0,-1 0 0,1 0 0,-1 0 0,1 0 0,-1 0 0,1 1 0,-1-1 0,1 0 0,-1 0 0,1 1 0,0-1 0,-1 0 0,1 1 0,-1-1 0,1 0 0,0 1 0,-1-1 0,1 1 0,0-1 0,0 0 0,-1 1 0,1-1 0,0 1 0,0-1 0,0 1 0,0-1 0,-1 1 0,1-1 0,0 1 0,0-1 0,0 1 0,0-1 0,0 1 0,0-1 0,0 1 0,0-1 0,0 1 0,1-1 0,-1 1 0,0 0 0,1 1-221,-1 0 1,1 1-1,-1-1 1,1 0-1,0 0 1,0 0 0,0 1-1,0-1 1,3 3-1,30 24-4152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7:50.7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223 1 12005,'0'0'2063,"-8"17"-1991,0 1-68,-10 34 0,18-51-8,0 0 1,0 0-1,0-1 0,0 1 1,0 0-1,0 0 0,0 0 1,1 0-1,-1-1 0,0 1 1,0 0-1,1 0 1,-1 0-1,0-1 0,1 1 1,-1 0-1,1 0 0,-1-1 1,1 1-1,-1 0 1,1-1-1,-1 1 0,1-1 1,0 1-1,-1-1 0,1 1 1,0-1-1,0 1 0,-1-1 1,1 0-1,0 1 1,0-1-1,0 0 0,-1 0 1,1 0-1,0 1 0,0-1 1,0 0-1,1 0 1,39-1-329,-33 0 233,-6 1 74,-1 0 0,1 0 0,0 0 0,0 0 0,0 0 1,0 0-1,-1-1 0,1 1 0,0-1 0,0 1 1,-1-1-1,1 0 0,-1 0 0,1 0 0,0 0 0,-1 0 1,1 0-1,-1 0 0,0 0 0,1-1 0,-1 1 1,0 0-1,0-1 0,0 1 0,0-1 0,0 1 0,0-1 1,0 0-1,-1 1 0,1-1 0,0 0 0,-1 0 1,0 1-1,1-1 0,-1 0 0,0 0 0,0 0 0,0 0 1,0 1-1,0-1 0,0 0 0,-1-2 0,0 3 33,1 0 0,-1 0 0,1 0 0,-1 0 0,0 0-1,1 0 1,-1 0 0,0 0 0,0 0 0,1 0 0,-1 1-1,0-1 1,0 0 0,0 0 0,0 1 0,0-1 0,0 1-1,0-1 1,0 1 0,-1 0 0,1-1 0,0 1 0,0 0-1,0 0 1,0-1 0,-1 1 0,-1 0 0,-43-1 133,34 2-101,8-1-52,-14-1-198,0 1 0,-1 1 0,1 0 0,0 2 1,0 0-1,-33 10 0,-3 10-3755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02.0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10 181 7700,'0'0'3265,"0"23"-2705,0 150 259,0-121-742,1-11-19,-1 1 0,-9 59 0,10-121-595,0-1 1,-2-33-1,-1 2 410,2-58 151,3-211 630,-3 320-620,0 0 1,0 0 0,0 0-1,0 0 1,0 0-1,0 0 1,0 0-1,1-1 1,-1 1-1,0 0 1,1 0-1,-1 0 1,0 0-1,1 0 1,-1 0-1,1 0 1,0 1-1,-1-1 1,2-1-1,-1 2-31,-1 0-1,1 0 0,-1 0 0,1 0 1,0 0-1,-1 0 0,1 0 1,-1 1-1,1-1 0,-1 0 0,1 0 1,-1 1-1,1-1 0,-1 0 0,1 0 1,-1 1-1,1-1 0,-1 1 1,0-1-1,1 1 0,-1-1 0,1 0 1,-1 1-1,1 0 0,23 41-217,-23-39 286,13 24-52,-4-5 37,1-1-1,27 39 0,-34-55-97,0 0 0,0 0 0,0 0 0,1-1 0,0 0 0,-1 0 0,2 0 0,-1-1 0,0 1 0,1-1 0,-1-1 0,1 1 0,0-1 1,0 0-1,0 0 0,9 1 0,-8-2-79,1 0 0,-1 0 0,1-1 0,-1 0 0,1-1 0,-1 0 0,12-2 0,-15 2 91,-1-1 0,1 1 0,-1-1-1,0 0 1,1 0 0,-1 0 0,0 0 0,-1-1-1,1 1 1,0-1 0,-1 0 0,1 0 0,-1 0 0,0 0-1,0 0 1,3-6 0,2-7 22,0 0 0,-2-1 0,0 0 0,4-24 0,-4 20 172,13-41 0,-18 61-141,0 0 1,0 0-1,0 1 0,1-1 1,-1 0-1,1 0 1,-1 0-1,0 0 0,1 0 1,-1 0-1,1 1 0,0-1 1,-1 0-1,1 0 0,0 1 1,-1-1-1,1 1 0,0-1 1,0 0-1,0 1 0,0-1 1,-1 1-1,3-1 0,-2 1-10,0 1 0,-1-1-1,1 0 1,0 1 0,0-1-1,-1 1 1,1-1 0,0 1-1,-1-1 1,1 1 0,0-1-1,-1 1 1,1 0 0,-1-1-1,1 1 1,-1 0 0,1-1-1,-1 1 1,1 0-1,-1 1 1,4 5 97,-1 1 0,-1 0 1,1 0-1,1 9 0,3 51 255,-2 124 0,-6-133-370,1-53-187,2 16-149,-2-22 167,0 1-1,0 0 1,0-1 0,0 1-1,1-1 1,-1 1 0,0-1-1,0 1 1,1-1 0,-1 1-1,0-1 1,1 1 0,-1-1-1,1 1 1,-1-1 0,0 0-1,1 1 1,-1-1 0,1 0-1,-1 1 1,1-1 0,-1 0-1,1 0 1,0 1 0,-1-1-1,1 0 1,-1 0 0,1 0-1,-1 0 1,1 0 0,0 0-1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02.4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68 1 7603,'0'0'3407,"-11"28"-3193,-30 94 71,37-108-198,0 1 0,1 0-1,1 0 1,1 0 0,0 0 0,2 28-1,0-7 102,-2-8-104,0-16-41,1 0 0,0 0 0,0 0 0,2 0 0,2 12 0,-4-21-39,1-1 0,0 1 0,0-1 1,0 1-1,0 0 0,1-1 0,-1 0 0,1 1 0,-1-1 0,1 0 1,0 0-1,0 0 0,0 0 0,0 0 0,0 0 0,0-1 0,1 1 1,-1-1-1,1 1 0,-1-1 0,1 0 0,-1 0 0,1 0 0,0 0 1,-1-1-1,6 2 0,3-1-54,0 0 1,0 0-1,0-1 0,0-1 1,1 0-1,-1 0 1,0-1-1,0-1 0,-1 0 1,1 0-1,14-7 1,-10 3-998,-1-1 1,0-1 0,0 0-1,14-12 1,4-9-4028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2:58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 9989,'0'0'1280,"-110"141"-848,85-108-288,5-2-32,6-8-80,9-6-32,5-9 0,19-13-4193,9-20-882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02.7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34 269 10757,'0'0'192,"186"-15"-192,-146 7-288,-7-2-1201,-13-2-864,-11-3-2545</inkml:trace>
  <inkml:trace contextRef="#ctx0" brushRef="#br0" timeOffset="1">1 57 10053,'0'0'400,"177"-38"-464,-104 30-2193,-2-2-3394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03.0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 0 3073,'0'0'7700,"-39"152"-7092,36-114-128,3-5-255,0-2-129,0-14-96,0-6-80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03.4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147 190 7411,'-122'-158'1505,"98"126"-1105,32 34-301,0 0-1,1 0 1,-1 1-1,0 0 1,0 0-1,0 0 1,-1 1-1,1 1 1,-1-1-1,11 10 1,3 0 114,1 0-33,11 5-81,-1 2 0,-1 1 0,-1 2 0,28 28 0,-55-49-94,0-1 1,0 2-1,-1-1 1,1 0-1,-1 0 1,0 1-1,0 0 1,0-1-1,-1 1 0,1 0 1,-1 0-1,0 0 1,0 0-1,0 0 1,0 0-1,-1 0 1,0 0-1,1 0 1,-2 0-1,1 0 1,0 0-1,-1 0 0,0 0 1,0 0-1,0 0 1,0 0-1,-1 0 1,1-1-1,-1 1 1,0 0-1,0-1 1,0 0-1,-1 1 1,1-1-1,-1 0 0,0 0 1,0 0-1,0-1 1,0 1-1,-1-1 1,-6 5-1,-18 9 145,-2 0 0,1-2 0,-2-1-1,0-2 1,0-1 0,-49 10 0,65-20-327,11-5-1108,5 3 996,0 0-1,0 0 0,0 0 1,0 1-1,0-1 1,1 0-1,-1 0 0,1 1 1,-1-1-1,3-1 0,36-28-4859</inkml:trace>
  <inkml:trace contextRef="#ctx0" brushRef="#br0" timeOffset="1">535 99 10725,'0'0'3522,"6"59"-2882,-3-4-144,0 6-352,-1 0-112,4-5 0,0-8-32,2-10-224,3-8-592,6-15-881,6-15-880,5 0-353,0-7-2864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03.7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154 79 9748,'0'0'1214,"-8"25"-568,-1 2-495,-52 130 504,35-98-364,-23 59 525,53-128-853,1 1-1,1-1 1,11-14 0,14-24 42,37-106-194,-52 111 439,1 2 0,45-75-1,-62 115-240,0 1-1,0-1 1,0 1 0,0-1 0,1 1-1,-1 0 1,0-1 0,0 1-1,0-1 1,1 1 0,-1 0-1,0-1 1,1 1 0,-1-1 0,0 1-1,1 0 1,-1 0 0,1-1-1,-1 1 1,0 0 0,1 0-1,-1-1 1,1 1 0,-1 0 0,1 0-1,-1 0 1,1 0 0,-1 0-1,1-1 1,-1 1 0,0 0-1,1 0 1,-1 0 0,1 0-1,-1 1 1,1-1 0,-1 0 0,1 0-1,-1 0 1,1 0 0,-1 0-1,1 1 1,-1-1 0,0 0-1,1 0 1,-1 1 0,1-1 0,-1 0-1,0 1 1,1-1 0,-1 0-1,0 1 1,1-1 0,-1 0-1,0 1 1,1 0 0,10 28 126,-10-26-96,78 328 425,-65-264-2209,-13-59-1347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04.1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87 10997,'0'0'3282,"40"5"-3266,19 0-16,8-5-657,1 0-1424,-6-3-2241</inkml:trace>
  <inkml:trace contextRef="#ctx0" brushRef="#br0" timeOffset="1">515 0 3217,'0'0'11206,"3"168"-10774,-3-120-304,0-3-96,0-7-32,0-10-464,0-13-849,0-10-800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04.5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0 239 3874,'0'0'9433,"4"-11"-9118,-2 4-290,-1 4 2,-1 1 0,1-1-1,0 1 1,0-1 0,0 1 0,0 0 0,0 0 0,1 0 0,-1-1 0,3-1-1,-4 4-13,1-1 0,-1 1 0,1 0 0,-1 0-1,0 0 1,1-1 0,-1 1 0,1 0-1,-1 0 1,1 0 0,-1 0 0,1 0-1,-1 0 1,0 0 0,1 0 0,-1 0-1,1 0 1,-1 0 0,1 0 0,-1 0-1,1 1 1,-1-1 0,0 0 0,1 0 0,0 1-1,16 16 497,22 36-57,-22-27-409,2 0 0,1-1 0,1 0 0,1-2 0,35 29-1,-54-49-75,1-1 0,-1 0 0,0 0-1,1 0 1,-1 0 0,1-1-1,0 0 1,-1 1 0,1-1-1,0 0 1,0-1 0,0 1-1,0-1 1,0 0 0,7 0 0,-9-1 9,0 1 0,0-1 0,0 0 1,1 0-1,-1 0 0,0 0 0,0 0 1,0-1-1,-1 1 0,1 0 0,0-1 1,0 0-1,-1 1 0,1-1 0,-1 0 1,0 0-1,1 0 0,-1 0 0,0 0 1,0 0-1,0 0 0,0 0 0,-1-1 1,1 1-1,-1 0 0,1 0 0,-1-3 1,4-27 10,-1 1 0,-2-1 1,-3-35-1,1 3 42,1-99-2851,0 141-849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06.4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130 223 8404,'0'0'3396,"0"12"-2001,-12 324-207,3-116-876,-69 401 0,77-615-300,0 3 2,0-1 0,-1 1 0,-1 0 0,1 0-1,-2-1 1,-6 16 0,6-21 2,2-3 11,1 0-35,18 0-171,1119 0 267,-422-40-615,-173 3-210,142 31-1138,-203 5 730,-77-25-713,-367 23 1979,-35 2-83,1 1 1,-1-1 0,0 1-1,0-1 1,1 0 0,-1 0-1,0 0 1,0 0 0,0 0-1,0 0 1,0 0-1,0 0 1,0 0 0,0 0-1,0 0 1,-1-1 0,1 1-1,0 0 1,-1-1 0,1 1-1,-1 0 1,1-1-1,-1 1 1,0-1 0,0 1-1,0-1 1,0 1 0,0-1-1,0-1 1,0-60 282,-2 41-270,31-875 2252,-15 597-1943,-15 288-353,1 7-7,0 0 0,0 0-1,0-1 1,1 1 0,-1 0 0,1 0-1,3-9 1,-4 13 8,-46 9 237,6-1-162,-1033 31 1144,-505-43 105,1220-9-1254,91 1 20,-72-6-48,41 15-22,282 4 11,15 0 95,4 55-205,2-1 1,22 96 0,-14-84-181,15 93-2902,-16-89-780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07.2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0 171 2065,'0'0'2580,"25"-23"-1508,80-69 11,-100 87-983,0 1-1,1-1 1,-1 1-1,1 1 0,0-1 1,0 1-1,1 0 1,-1 0-1,1 1 0,-1-1 1,1 2-1,0-1 0,12-1 1,-1 1 77,4-2 58,0 2-1,1 0 1,-1 2-1,35 3 1,-43-1-159,0 0 0,0 1 0,0 1 0,0 1 0,-1 0 0,0 0 0,0 1 0,16 11 0,78 59 1031,-61-42-178,50 29 0,-78-54-635,-1 0 0,1-1 0,1-1 0,-1 0 0,1-2 1,36 7-1,-1-8 398,99-5-1,-149 1-671,17-1 58,0-1 0,0-1-1,0-1 1,25-8 0,-35 8-135,1 0-1,-1-1 1,0 0-1,-1 0 1,1-1-1,-1-1 1,0 0-1,17-15 1,-26 20-192,1 0-1,0 0 1,-1 0 0,1 0-1,-1 0 1,1 0 0,-1 0-1,0 0 1,0-1 0,0 1-1,0-1 1,0 1 0,-1 0-1,1-1 1,-1 1 0,1-1-1,-1 0 1,0 1 0,0-1-1,0 1 1,-1-1 0,1 1-1,-1-3 1,-8-11-4449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07.6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81 2 7139,'0'0'4240,"17"0"-3747,-2 0-366,-9-1-72,1 1-1,0 0 1,-1 0 0,1 1 0,-1 0 0,1 0-1,-1 0 1,1 1 0,-1 0 0,0 0-1,0 1 1,0-1 0,0 1 0,0 1-1,6 3 1,238 167 1028,-248-173-1082,1 0 0,-1 1 0,0-1-1,1 1 1,-1 0 0,0-1-1,0 1 1,0 0 0,0 0 0,-1 0-1,1 1 1,-1-1 0,1 0 0,-1 1-1,1-1 1,-1 1 0,0-1 0,0 1-1,-1-1 1,2 7 0,-2-7 13,-1 1 1,0 0-1,0 0 0,0 0 1,0-1-1,0 1 1,0 0-1,-1-1 1,1 1-1,-1-1 1,0 1-1,0-1 0,0 0 1,0 0-1,0 0 1,0 0-1,0 0 1,-1-1-1,-2 3 1,-167 106 1036,75-50-520,28-19-353,33-20-302,-52 39 0,81-53 152,5-3-1241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17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97 3458,'0'0'10535,"0"25"-9860,2 162 13,-2-168-662,-1-1 0,0 1-1,-1-1 1,-1 0 0,-1 0-1,-1 0 1,-12 33 0,16-51-28,1 0 0,0 0-1,0 0 1,0 0 0,0 0 0,-1 0 0,1 0 0,0 0 0,0 0 0,0 0-1,0 0 1,-1 0 0,1 0 0,0 0 0,0 0 0,0 0 0,0 0 0,0 0-1,-1 0 1,1 0 0,0 0 0,0 0 0,0-1 0,0 1 0,0 0-1,0 0 1,-1 0 0,1 0 0,0 0 0,0 0 0,0-1 0,0 1 0,0 0-1,0 0 1,0 0 0,0 0 0,0 0 0,0-1 0,0 1 0,0 0 0,0 0-1,0 0 1,0 0 0,0-1 0,0 1 0,0 0 0,0 0 0,0 0 0,0 0-1,0-1 1,0 1 0,0 0 0,0 0 0,0 0 0,0 0 0,0 0 0,0-1-1,0 1 1,0 0 0,-1-16-281,-1-110-1013,5-147 538,-3 265 757,1 0 0,0 1 0,1-1 1,3-10-1,-5 17-1,0 0 0,1 0 0,-1 1 0,0-1 0,0 0 0,1 0 0,-1 0 1,0 1-1,1-1 0,-1 0 0,1 1 0,-1-1 0,1 0 0,0 1 0,-1-1 0,1 0 0,-1 1 0,1-1 0,0 1 0,-1-1 0,1 1 0,0 0 0,0-1 1,0 1-1,-1 0 0,1 0 0,0-1 0,0 1 0,0 0 0,-1 0 0,1 0 0,0 0 0,0 0 0,0 0 0,0 0 0,0 0 0,-1 0 0,1 0 1,0 1-1,0-1 0,0 0 0,-1 1 0,1-1 0,0 0 0,0 1 0,-1-1 0,1 1 0,0-1 0,-1 1 0,1-1 0,-1 1 0,1 0 0,0-1 0,-1 1 1,1 1-1,7 6 9,-1 1 0,0 0 1,-1 0-1,0 0 0,-1 1 1,5 10-1,27 71 372,-15-32-257,-21-58-123,4 11 15,0 0 1,1 0-1,0-1 0,1 0 1,9 11-1,-15-20-21,1 0 0,-1 0 0,1-1 0,-1 1-1,1-1 1,0 1 0,-1-1 0,1 0 0,0 1 0,0-1 0,0 0 0,0 0 0,0 0-1,0-1 1,1 1 0,-1-1 0,0 1 0,0-1 0,1 1 0,-1-1 0,0 0 0,0 0 0,1 0-1,-1-1 1,0 1 0,0 0 0,0-1 0,1 1 0,-1-1 0,0 0 0,0 0 0,0 0-1,0 0 1,0 0 0,0 0 0,0-1 0,-1 1 0,3-2 0,5-5-54,-1 0 0,0-1 0,0 0-1,-1 0 1,12-20 0,27-60-70,-34 64 143,0-2 16,-9 19 45,1 0-1,0 0 1,0 0 0,0 0-1,1 0 1,10-12-1,-14 20-57,-1-1-1,1 1 0,0-1 0,-1 1 0,1-1 0,-1 1 0,1-1 0,0 1 0,-1 0 1,1 0-1,0-1 0,-1 1 0,1 0 0,0 0 0,0 0 0,-1-1 0,1 1 0,0 0 0,0 0 1,-1 0-1,1 1 0,0-1 0,0 0 0,-1 0 0,1 0 0,0 0 0,-1 1 0,1-1 0,0 0 1,-1 1-1,1-1 0,0 0 0,-1 1 0,1-1 0,-1 1 0,1-1 0,-1 1 0,1-1 1,-1 1-1,1-1 0,0 2 0,14 26 135,-5 8 155,-1 1-1,-1-1 1,4 60 0,-7-47-269,15 63 1,-20-111-63,0 0 0,1 0 1,-1 0-1,0 0 0,0 0 0,0 0 0,1 0 0,-1 0 1,1 0-1,-1 0 0,0 0 0,1 0 0,-1-1 0,1 1 1,0 0-1,-1 0 0,1-1 0,0 1 0,0 0 0,-1-1 1,1 1-1,0 0 0,0-1 0,0 1 0,0-1 0,-1 0 1,1 1-1,0-1 0,0 0 0,0 1 0,0-1 0,0 0 1,0 0-1,0 0 0,0 0 0,0 0 0,0 0 1,0 0-1,0 0 0,0 0 0,0-1 0,1 1 0,2-2-21,-2 1-1,1-1 0,0 0 0,0 0 0,0 0 0,-1 0 1,1 0-1,-1-1 0,1 1 0,-1-1 0,3-3 1,20-36 51,-2-1 0,-2 0 1,18-52-1,-35 257 1985,-4-154-1963,0 0 0,1 0 0,0-1 1,1 1-1,0-1 0,0 1 1,0-1-1,1 0 0,6 13 1,-7-17-118,0-1-1,0 1 1,0 0 0,0-1 0,0 1 0,1-1 0,-1 0 0,1 0-1,0 0 1,5 3 0,-6-4-208,1 1 0,-1-2 0,1 1-1,-1 0 1,1-1 0,0 1 0,-1-1-1,1 0 1,0 1 0,-1-1 0,1-1-1,0 1 1,-1 0 0,6-2 0,10-6-7048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2:5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49 4114,'0'0'7902,"-22"-9"-7688,-9-5-105,-33-8 0,61 21-100,1 0-1,0 1 1,-1-1 0,1 1-1,-1-1 1,1 1-1,-1 0 1,1 0-1,-1 0 1,1 1-1,-1-1 1,1 1 0,0-1-1,-1 1 1,1 0-1,-1-1 1,1 1-1,0 1 1,0-1-1,0 0 1,0 0 0,0 1-1,0-1 1,0 1-1,0 0 1,0 0-1,1-1 1,-1 1-1,1 0 1,-1 0 0,-1 3-1,1 1 20,-1 0 0,1 0 0,0 0 0,1 0 0,-1 0 0,1 1 0,0-1 0,0 12 0,1-13-19,0 0 0,0 0 0,1 0 0,-1 0-1,1 0 1,0 0 0,1 0 0,-1-1 0,1 1 0,0 0 0,0-1 0,0 1 0,1-1-1,-1 0 1,1 1 0,0-1 0,1-1 0,-1 1 0,0 0 0,6 3 0,16 15 39,-11-10-25,-1 0 0,14 17 0,-24-26-25,0 1 0,0 0 0,-1-1 0,0 1 1,1 0-1,-2 0 0,1 0 0,0 1 0,-1-1 0,0 0 0,0 1 0,0-1 0,1 9 0,-3-12-3,1 1 0,-1 0-1,1-1 1,-1 1 0,0 0-1,0-1 1,1 1 0,-1-1-1,0 1 1,-1-1 0,1 1-1,0-1 1,0 0 0,0 0-1,-1 1 1,1-1 0,-1 0-1,1 0 1,-1 0 0,1 0-1,-1-1 1,0 1 0,-3 1-1,-47 14-636,44-14 409,-12 2-414,0-1 0,0-1 0,-30-1 0,49-1 656,1 0 0,-1 0 0,1 0 0,-1 0 0,1-1 0,-1 1-1,1 0 1,-1 0 0,1 0 0,-1-1 0,1 1 0,-1 0 0,1-1 0,-1 1-1,1-1 1,0 1 0,-1 0 0,1-1 0,-1 1 0,1-1 0,0 1-1,0-1 1,-1 1 0,1-1 0,0 1 0,0-1 0,0 1 0,0-1-1,-1 0 1,1 1 0,0-1 0,0 1 0,0-1 0,0 1 0,0-1-1,1 0 1,1-24 430,-2 24-416,2-3 50,-1-1 0,1 0 0,0 0 0,0 1 0,0-1 0,0 1 0,1 0 1,0 0-1,0 0 0,4-4 0,39-35 336,-31 30-299,30-23 303,2 2 0,2 2 0,62-30 0,-105 57-332,10-3-397,-16 35-3310,0-14 225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17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11445,'0'0'1761,"87"155"-13862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17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204 320 10501,'0'0'3209,"-22"-6"-2971,2 0-208,-1 1 0,-28-3 0,46 8-29,0 0 0,1 1 0,-1-1 0,0 1 0,1 0 0,-1 0 0,0 0 0,1 0 0,-1 0 0,1 0 0,-1 1 0,1-1 0,0 1 0,0-1 0,0 1 0,0 0 0,0 0 0,0 0 0,0 0 0,0 0 0,1 1 0,-1-1 0,1 0 0,0 1 0,0-1 0,0 1 0,0 0 0,-1 4 0,-2 2 5,-1 2-2,0 0 0,1 0 0,1 0 1,0 0-1,0 1 0,1-1 0,1 1 0,0 0 0,0-1 0,1 1 0,1 0 0,2 14 0,-3-24-7,1 1 0,0-1 0,0 0 0,0 0 0,1 0 0,-1 0 0,0 0 0,1 0 0,0 0 0,-1 0 0,1-1 0,0 1 0,0 0 0,0-1 0,0 0 0,0 1 0,0-1 0,0 0 0,0 0 0,0 0 0,1 0 0,-1-1 0,0 1 0,1-1 0,2 1 0,8 1-106,0-1 0,0 0 0,19-2 1,-23 1-54,-3-1 24,-1 0-1,1 0 0,-1-1 0,0 1 0,1-1 1,-1 0-1,0-1 0,0 1 0,-1-1 0,1 0 1,0 0-1,-1-1 0,0 1 0,0-1 0,0 0 1,0 0-1,0 0 0,-1-1 0,0 1 0,4-8 0,3-4-256,-2-1-1,1 0 1,-2-1-1,9-32 1,-8 13 700,-2-1 1,-2-1 0,-1 1 0,-2-1 0,-5-49 0,3 79 54,0 0-1,-1-1 1,0 1-1,0 0 1,-1 0-1,0 0 1,-8-15 160,11 24-501,0-1 0,0 1 0,0 0 1,0 0-1,0-1 0,0 1 0,0 0 1,0 0-1,0-1 0,0 1 0,0 0 1,0 0-1,0-1 0,0 1 0,-1 0 1,1 0-1,0 0 0,0-1 1,0 1-1,0 0 0,-1 0 0,1 0 1,0 0-1,0-1 0,0 1 0,-1 0 1,1 0-1,0 0 0,0 0 0,-1 0 1,1 0-1,0 0 0,0 0 0,0 0 1,-1 0-1,1 0 0,0 0 0,0 0 1,-1 0-1,1 0 0,0 0 1,0 0-1,-1 0 0,1 0 0,0 0 1,0 0-1,-1 0 0,1 0 0,0 0 1,0 0-1,0 0 0,-1 1 0,1-1 1,0 0-1,0 0 0,0 0 0,-1 0 1,1 1-1,0-1 0,0 0 0,0 0 1,0 1-1,-4 26 17,1-1 1,2 1-1,3 44 1,0-8-44,-1-28-265,1 0-1,12 66 1,-9-79-995,1 0 0,18 41 0,3-17-2687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18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180 266 4434,'0'0'8641,"-25"2"-8315,-6 0-233,-42 8 1,71-10-84,-1 1 0,1 0 0,0 0 0,0-1 0,0 1 0,-1 1 0,1-1 0,0 0 1,0 0-1,1 1 0,-1-1 0,0 1 0,0 0 0,1-1 0,-1 1 0,1 0 1,-1 0-1,1 0 0,0 0 0,0 0 0,0 0 0,0 0 0,0 1 0,0-1 0,1 0 1,-1 0-1,1 1 0,0-1 0,-1 0 0,1 1 0,0 3 0,-1 3 24,-1 4 6,0 0-1,1 1 1,1-1 0,2 26-1,-2-36-63,0 0-1,1 0 1,0-1 0,-1 1-1,1 0 1,0-1-1,0 1 1,1-1 0,-1 1-1,0-1 1,1 1 0,-1-1-1,1 0 1,0 0-1,0 0 1,0 0 0,0 0-1,0 0 1,0-1-1,1 1 1,-1-1 0,0 1-1,1-1 1,-1 0-1,1 0 1,0 0 0,-1 0-1,1 0 1,4 0-1,-3-1-135,0 1 1,0-1-1,0 0 0,0 0 0,0 0 0,0-1 0,0 1 0,0-1 0,0 0 0,0 0 0,0-1 0,0 1 0,0-1 0,-1 0 0,1 1 0,-1-2 0,1 1 0,-1 0 0,0-1 0,5-5 0,0-1-189,-1 0 1,0 0-1,-1-1 0,0 0 1,0-1-1,4-10 0,-2 0 259,-1 0 0,0-1 0,-1 1 0,-2-1 0,4-35 0,-4-112 4379,-5 114-1760,1 53-1649,0 5-381,-8 189-275,8-172-268,-1 12 87,7 46 0,-5-68-129,1-1 0,0 1 0,0-1 0,1 0 0,1 0 0,0 0 0,0 0-1,0 0 1,7 9 0,-8-15-166,-1 0-1,1-1 0,0 1 0,-1 0 1,1-1-1,0 0 0,0 1 0,1-1 1,-1 0-1,0-1 0,1 1 0,-1-1 0,1 1 1,0-1-1,-1 0 0,1 0 0,0-1 1,0 1-1,-1-1 0,1 0 0,0 0 1,0 0-1,0 0 0,-1-1 0,1 1 1,0-1-1,0 0 0,-1 0 0,1-1 0,-1 1 1,1-1-1,-1 1 0,1-1 0,3-3 1,27-31-4182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18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30 392 256,'0'-27'3981,"5"-183"325,-3 163-3232,-1 30-326,0 0-1,-1 0 1,-1 0 0,-3-20-1,4 38-723,0-1-1,-1 0 1,1 1-1,0-1 1,0 0-1,0 0 1,0 1-1,0-1 1,-1 0-1,1 0 1,0 0-1,0 1 1,0-1-1,-1 0 1,1 0-1,0 0 1,0 1-1,-1-1 1,1 0-1,0 0 0,0 0 1,-1 0-1,1 0 1,0 0-1,-1 0 1,1 0-1,0 0 1,0 0-1,-1 0 1,1 0-1,0 0 1,-1 0-1,1 0 1,0 0-1,-1 0 1,1 0-1,0 0 1,0 0-1,-1 0 1,1 0-1,0 0 1,0-1-1,-1 1 0,1 0 1,0 0-1,0 0 1,-1 0-1,1-1 1,0 1-1,0 0 1,0 0-1,0-1 1,-1 1-1,1 0 1,0 0-1,0-1 1,0 1-1,0 0 1,0-1-1,0 1 1,0 0-1,-1 0 1,1-1-1,0 1 1,0 0-1,0-1 0,0 1 1,0 0-1,1-1 1,-6 15 33,1 1 0,1-1-1,0 1 1,1 0 0,-1 16 0,3 84 40,0-64-55,0 10-182,3 112 564,-1-150-887,1 0 0,1 0 0,1 0 0,1-1 0,11 27 0,3-13-3731,2-15-3204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18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72 115 2689,'0'0'10661,"8"16"-10608,-2-3-40,2 0-1,16 23 1,-22-34-7,-1 0-1,2 0 1,-1-1 0,0 1-1,0-1 1,0 1 0,1-1 0,-1 0-1,0 0 1,1 0 0,-1 0 0,1-1-1,0 1 1,-1-1 0,1 1-1,-1-1 1,1 0 0,0 0 0,-1 0-1,6-1 1,-3 0-30,1 0-1,-1-1 1,1 1 0,-1-1-1,0 0 1,0-1-1,8-4 1,-9 4-27,1 0-1,-1 0 1,0-1-1,0 0 1,0 1-1,0-2 1,-1 1-1,0 0 1,0-1-1,0 1 1,0-1-1,-1 0 1,1 0-1,1-6 1,-1 0 38,-1-1 0,0 0 1,-1 0-1,0 0 0,0-15 1,-1 26 44,0-1 0,-1 1 1,1 0-1,0-1 0,0 1 0,-1 0 1,1-1-1,0 1 0,-1 0 0,0-1 1,1 1-1,-1 0 0,0 0 0,1 0 1,-1 0-1,0 0 0,0 0 0,0 0 1,0 0-1,0 0 0,-2-1 1,0 0 36,1 1 1,-1-1 0,0 1 0,0 0-1,0 0 1,0 0 0,0 1 0,0-1 0,-5 0-1,2 1 5,-1 0-1,1 0 0,-1 1 0,1 0 0,0 0 1,0 0-1,0 1 0,-1-1 0,-9 6 0,5 0-12,1 1 0,0 0-1,0 0 1,1 1 0,0 0-1,0 0 1,-11 19-1,9-12 52,1 0 0,0 1-1,1 0 1,-9 27 0,14-31-78,0-1 1,1 1 0,1-1 0,-1 19 0,2-28-40,1 0 1,0-1-1,0 1 0,0 0 1,0-1-1,0 1 1,0-1-1,1 1 0,-1 0 1,1-1-1,0 1 1,0-1-1,0 1 0,0-1 1,0 0-1,1 1 1,-1-1-1,1 0 0,-1 0 1,1 0-1,0 0 1,0 0-1,0 0 0,0-1 1,0 1-1,0-1 0,3 2 1,11 1-591,0 0-1,0-2 1,0 0 0,0-1 0,0 0-1,1-2 1,-1 1 0,32-8 0,-29 4-2855,35-15 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20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1 512 5763,'0'0'9156,"8"-16"-8460,24-48-346,-24 53-299,-4 16-44,13 52 113,3 0-1,2-1 0,31 53 1,-25-66-109,-27-41-21,1-1 1,0 1-1,-1 0 0,1 0 1,0-1-1,0 1 0,0-1 1,0 0-1,0 1 0,1-1 1,-1 0-1,0 0 0,0-1 1,1 1-1,-1 0 0,1-1 1,4 1-1,-6-1 10,1-1 0,0 0 0,-1 1 0,1-1 0,-1 0 0,1 0 0,-1 1 0,1-1 0,-1 0 0,1-1 0,-1 1 0,0 0 0,1 0 0,-1-1 0,0 1 0,0 0 0,0-1 0,0 1 0,0-1 0,-1 0 0,1 1 0,0-1 0,-1 1 0,1-1 0,0-3 0,11-52-4,-11 49-3,3-28-27,-1-54-1,-3 57-209,1 1-1,6-36 0,-7 67 190,1 0-1,-1-1 0,0 1 1,1 0-1,-1 0 0,1 0 1,-1-1-1,1 1 0,-1 0 1,1 0-1,0 0 0,0 0 1,-1 0-1,1 0 0,0 1 1,0-1-1,0 0 0,0 0 1,0 1-1,0-1 0,3-1 1,-2 1-67,1 1-1,0-1 1,0 0 0,0 1 0,0 0 0,0-1 0,-1 1 0,1 0 0,5 1 0,6 2-356,1 0 1,-1 1-1,15 6 1,-14-4 164,9 0 21,0-1 0,0 0 0,0-2 0,1-1 1,0-1-1,-1-1 0,35-4 0,-58 4 448,0-1 0,1 1 0,-1 0 1,0 0-1,0-1 0,1 1 0,-1-1 0,0 1 0,0-1 0,0 0 0,0 1 0,1-1 0,-1 0 0,0 0 0,-1 0 0,1 0 0,0 0 1,0 0-1,0 0 0,0 0 0,-1 0 0,1 0 0,-1 0 0,1 0 0,0-1 0,-1 1 0,0 0 0,1 0 0,-1-1 0,0 1 0,0 0 1,0 0-1,0-1 0,0 1 0,0 0 0,0-1 0,0-1 0,-1 2-123,1 1 1,0-1-1,0 1 0,-1-1 1,1 1-1,0-1 1,-1 1-1,1-1 0,0 1 1,-1-1-1,1 1 0,-1 0 1,1-1-1,-1 1 0,1-1 1,-1 1-1,1 0 1,-1 0-1,1-1 0,-1 1 1,1 0-1,-1 0 0,0 0 1,1-1-1,-1 1 0,1 0 1,-1 0-1,0 0 1,0 0-1,-24-1 144,21 1-80,-5 1-64,0 0 0,0 1 0,0 0 0,0 0 0,0 0 0,1 1 0,-1 1 0,1 0 0,0 0 0,0 0 0,0 1 0,0 0 0,1 1 0,-10 8 0,8-5 1,0 0 1,0 0-1,1 1 0,0 0 1,1 0-1,0 1 0,1 0 1,0 0-1,1 0 0,-5 13 1,9-20-39,0 0 0,0 0 0,0 0 0,0 0 1,1 1-1,-1-1 0,1 0 0,1 7 0,-1-10-8,0 0 0,0 0-1,1 0 1,-1 0 0,1 0-1,-1 0 1,1 0 0,-1 0 0,1 0-1,-1-1 1,1 1 0,0 0-1,-1 0 1,1 0 0,0-1-1,0 1 1,0 0 0,0-1 0,0 1-1,0-1 1,-1 1 0,1-1-1,0 1 1,1-1 0,-1 0 0,0 1-1,0-1 1,0 0 0,0 0-1,0 0 1,0 0 0,2 0-1,5 1-112,0-1-1,0 0 0,1-1 0,-1 0 1,0 0-1,0 0 0,0-1 0,0-1 1,0 1-1,0-1 0,-1-1 0,1 1 1,-1-1-1,0 0 0,0-1 0,0 0 1,-1 0-1,0 0 0,0-1 0,0 0 1,7-10-1,-6 9 214,-1-1 0,0-1 1,0 1-1,-1-1 0,0 0 0,0 0 1,-1-1-1,0 1 0,-1-1 0,0 0 1,3-19-1,-6 45 378,0 1-251,0 0 0,1 1-1,0-1 1,2 0 0,5 22 0,-7-35-303,0 0-1,1 0 1,-1 0 0,1-1 0,0 1 0,0 0 0,0-1 0,1 1 0,-1-1 0,1 0 0,0 0-1,0 0 1,0 0 0,0 0 0,0-1 0,1 1 0,-1-1 0,1 0 0,-1 0 0,1 0-1,0-1 1,0 1 0,0-1 0,0 0 0,0 0 0,0 0 0,0-1 0,1 1 0,6-1 0,-7 0-160,1 0 0,0-1 0,0 1 0,0-1 0,0 0 0,0 0 0,-1-1 0,1 1 0,0-1 0,-1 0 0,0 0 0,1-1 0,-1 1 0,4-4 0,-1 0-357,-1-1 0,1 0 0,-1 0 0,-1 0-1,1-1 1,6-13 0,-2 2-181,0-1-1,-1 0 1,8-29-1,-10 19 1040,9-54-1,-8-150 5974,-8 184-4814,0 50-1392,-2-31 1333,-3 17-400,5 14-912,-1 0 0,1-1 1,0 1-1,0 0 0,0 0 1,-1 0-1,1 0 0,0-1 1,0 1-1,-1 0 0,1 0 1,0 0-1,0 0 0,-1 0 1,1-1-1,0 1 0,0 0 1,-1 0-1,1 0 0,0 0 1,-1 0-1,1 0 0,0 0 1,-1 0-1,1 0 0,0 0 1,0 0-1,-1 1 0,1-1 1,0 0-1,0 0 0,-1 0 1,1 0-1,0 0 0,0 0 1,-1 1-1,-7 13 474,2 9-432,1 0 1,1 0-1,-1 35 1,4 78 39,2-76-33,-1-30-74,1 0 0,2 0 1,1 0-1,1-1 0,1 1 1,2-1-1,15 37 1,-22-64-74,0 0 0,0 0 0,0 0 0,0 0 1,0 0-1,0 0 0,1-1 0,-1 1 1,1 0-1,-1-1 0,1 1 0,-1-1 0,1 0 1,0 1-1,0-1 0,0 0 0,0 0 1,0 0-1,2 0 0,-2 0 22,0-1-1,-1 0 1,1 0-1,0 0 1,0-1-1,-1 1 1,1 0-1,0-1 1,-1 1-1,1-1 1,0 1-1,-1-1 1,1 0-1,-1 0 1,1 0-1,-1 0 1,1 0 0,-1 0-1,0 0 1,1 0-1,-1-1 1,0 1-1,0 0 1,1-3-1,14-19-67,-1-2 0,-2 0 0,0 0 1,-2-1-1,9-30 0,-15 43 283,-1 69 1751,-3-35-1863,2 0 0,6 23 0,-7-37-73,0 1 1,0-1 0,1 0-1,0 0 1,0-1 0,1 1-1,0-1 1,0 0 0,9 11-1,-11-15-60,0 0-1,1-1 1,-1 1-1,1-1 1,-1 1-1,1-1 0,0 0 1,0 0-1,-1 0 1,1 0-1,0-1 1,0 1-1,0-1 0,0 1 1,0-1-1,0 0 1,0 0-1,6-2 1,-5 2-10,0-1 0,0 0 0,0 0 1,0 0-1,0-1 0,0 1 1,-1-1-1,1 0 0,0 0 0,-1-1 1,1 1-1,4-5 0,2-5 75,1-1 0,-1-1 0,-1 0 0,-1 0 0,0-1 0,-1 0 0,0 0 0,-1 0 0,7-30 0,-13 75 3628,1 69-3850,-1-88 442,-1-8-220,1 0 0,0 0 1,0 0-1,1 0 0,-1 0 0,0 0 0,1 0 1,0 0-1,0 0 0,0 0 0,0 0 1,0-1-1,1 1 0,-1 0 0,1-1 0,0 1 1,-1-1-1,1 1 0,0-1 0,1 0 0,-1 0 1,0 0-1,1 0 0,-1 0 0,1 0 0,-1-1 1,1 1-1,0-1 0,0 0 0,-1 0 1,1 0-1,0 0 0,0 0 0,0-1 0,0 1 1,0-1-1,4 0 0,0 1-39,0 0 1,0-1-1,0 0 0,0-1 1,0 1-1,1-1 0,-1 0 1,-1-1-1,1 0 0,0 0 0,0-1 1,-1 1-1,1-1 0,-1-1 1,0 1-1,0-1 0,0 0 1,0-1-1,-1 1 0,0-1 1,0 0-1,0 0 0,-1-1 1,1 0-1,3-6 0,2-5 7,-1 0-1,-1 0 1,-1-1-1,-1 0 1,0 0-1,-1-1 1,-1 0 0,0 1-1,-2-1 1,0 0-1,-2-32 1,0 50 43,-1 1 0,1-1 0,0 1 0,0 0 0,-1-1-1,1 1 1,0 0 0,-1-1 0,1 1 0,-1 0 0,1-1 0,0 1 0,-1 0 0,1 0 0,-1-1 0,1 1 0,-1 0 0,1 0 0,-1 0 0,1 0 0,0 0 0,-1 0 0,1 0 0,-1 0 0,1 0 0,-1 0 0,1 0 0,-1 0 0,1 0 0,-1 0 0,1 0 0,-1 0 0,1 0 0,-1 1-1,1-1 1,-1 0 0,1 0 0,0 1 0,-1-1 0,0 1 0,-21 9 39,14-2-20,0 0 0,1 0 1,1 0-1,-1 1 0,1 0 1,1 1-1,0-1 0,0 1 1,1 0-1,0 0 0,-4 15 1,4-10-22,1 0 0,0 1 0,1-1 0,0 1 1,1 0-1,1-1 0,3 25 0,-2-37-57,-1-1-1,1 0 1,-1 1 0,1-1-1,0 0 1,0 0 0,0 1-1,0-1 1,1 0-1,-1 0 1,1 0 0,-1 0-1,1-1 1,-1 1 0,1 0-1,0 0 1,0-1-1,0 0 1,0 1 0,0-1-1,0 0 1,0 0 0,1 0-1,-1 0 1,3 1 0,5 0-651,0 0 0,1 0 0,-1-1 0,17 0 1,39-1-4934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20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19 13190,'0'0'1057,"-24"16"-969,-81 54 165,99-65-172,0-1 0,1 1-1,-1 0 1,1 1 0,0-1 0,0 1-1,0 0 1,1 0 0,0 1 0,0-1-1,1 1 1,-3 7 0,3-4 10,1 1 0,0-1 0,1 1 0,0-1-1,1 20 1,0-24-109,0-5 18,0 0 0,0 0 1,0 0-1,0 0 1,1 0-1,-1 0 0,0 0 1,1 0-1,-1 0 0,1 0 1,-1 0-1,1 0 0,-1 0 1,1-1-1,0 1 0,-1 0 1,1 0-1,0-1 0,0 1 1,-1 0-1,1-1 1,0 1-1,0-1 0,1 1 1,2 1-19,-1-1-1,1 1 1,0-1 0,-1 0 0,1-1 0,7 2 0,-2-2-29,0 0 1,-1 0-1,1-1 1,-1 1-1,17-5 0,-19 2-2,0 1 0,0-1 0,-1-1-1,1 1 1,-1-1 0,1 1 0,-1-2-1,-1 1 1,1 0 0,-1-1 0,1 0 0,-1 0-1,-1 0 1,1-1 0,-1 1 0,0-1 0,3-8-1,-2 5 39,0 0-1,-1-1 0,-1 0 1,0 1-1,0-1 1,-1 0-1,0 0 0,-1 0 1,0 0-1,-2-16 0,1 24 13,1 0 1,-1 0-1,0-1 0,0 1 0,0 0 0,0 0 0,0 0 0,0 0 0,0 0 0,-1 0 0,1 0 0,-1 0 0,1 1 0,-1-1 1,0 0-1,0 1 0,0 0 0,0-1 0,0 1 0,0 0 0,0 0 0,0 0 0,0 0 0,-1 0 0,1 1 0,-4-1 0,-7-2 33,1 2 0,0 0-1,-24 0 1,23 1-40,12 0-17,0 0 0,0 0-1,0 0 1,0 0 0,0 0 0,0 0 0,0 0 0,0 0-1,0 0 1,0 0 0,0 0 0,0 1 0,0-1 0,1 0-1,-1 1 1,0-1 0,0 1 0,0-1 0,0 1 0,1-1-1,-1 1 1,0-1 0,0 1 0,1 0 0,-1 0 0,1-1 0,-1 1-1,0 0 1,1 0 0,0 0 0,-1-1 0,1 1 0,-1 0-1,1 0 1,0 0 0,0 0 0,-1 0 0,1 0 0,0 0-1,0 0 1,0 0 0,0 0 0,0 0 0,0-1 0,0 1-1,1 1 1,-1-1-14,0-1-1,0 0 1,0 1-1,0-1 1,0 0-1,0 1 1,0-1-1,0 0 1,0 1-1,0-1 1,0 0-1,0 0 1,0 1-1,1-1 1,-1 0-1,0 0 1,0 1-1,0-1 1,0 0-1,1 0 1,-1 1-1,0-1 1,0 0-1,1 0 1,-1 0-1,0 1 1,0-1-1,1 0 1,-1 0-1,0 0 1,0 0-1,1 0 1,-1 0 0,0 0-1,1 0 1,-1 1-1,22 2-780,0 0 0,0-1-1,-1-1 1,1-1 0,39-6 0,-52 5 679,31-4-81,0-2 0,0-1 0,39-15 0,21-12-2461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20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6435,'0'0'9508,"-22"4"-9134,6 0-299,-1 0-1,1 0 1,-23 11 0,36-13-61,1-1 1,-1 1-1,1 0 1,0 0-1,-1 0 1,1 0 0,0 0-1,0 1 1,1-1-1,-1 0 1,0 1-1,1-1 1,-1 1-1,1 0 1,0 0 0,-1 2-1,0 4 33,0 0 0,1 0 1,-1 15-1,0-7 16,-9 110 262,-10 79 16,-24 3-248,-2 15-53,40-177-214,1 1 0,3 82 0,3-129 163,0 0 1,0 0-1,0 1 0,0-1 0,0 0 1,0 0-1,1 0 0,-1 1 0,0-1 1,1 0-1,-1 0 0,1 0 1,-1 0-1,1 0 0,0 0 0,-1 0 1,1 0-1,0 0 0,0 0 1,0 0-1,0-1 0,0 1 0,0 0 1,0-1-1,0 1 0,0 0 1,0-1-1,0 1 0,0-1 0,0 0 1,0 1-1,1-1 0,-1 0 1,0 1-1,0-1 0,0 0 0,0 0 1,2 0-1,1-1-12,-1 1 0,0-1 1,1 1-1,-1-1 0,0 0 1,0 0-1,0-1 0,0 1 0,0-1 1,0 1-1,0-1 0,0 0 0,4-4 1,-1-1-79,0 0 1,0-1 0,0 0-1,-1 0 1,0-1 0,0 1-1,-1-1 1,0 0 0,-1 0-1,0-1 1,-1 1-1,3-13 1,-2 2-254,-1 0 0,-1-1 0,-1 1 0,0 0 0,-4-22 0,3 35 277,-1-1 0,0 1-1,0 0 1,0 0-1,-1 1 1,0-1 0,-1 0-1,1 1 1,-1 0 0,0 0-1,-1 0 1,1 0-1,-10-8 1,3 5 14,0 0 0,0 1 1,-1 0-1,1 1 0,-2 0 0,-18-7 0,13 7 506,0 1 0,0 0 0,0 1 0,-1 1-1,0 1 1,0 1 0,-29 0 0,74-3-710,0 0 0,36-13-1,12-12-3167,-5-7-5190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21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9428,'0'0'4674,"-42"129"-4529,30-35-1,7 7 32,5 5-96,0-7-64,0-13-16,0-15-48,0-20-913,5-23-607,4-21-1778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22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0 538 10757,'0'0'2425,"29"-1"-2350,320 7-6,-308-6-78,-4 1-28,-1-1 0,1-1 0,0-3-1,0-1 1,63-16 0,-70 10-407,-1-1 1,0-1-1,0-1 0,-1-2 0,27-19 1,-46 28 284,0 1 0,-1-1 0,0-1 0,0 1 1,0-1-1,-1-1 0,0 0 0,-1 0 0,0 0 0,0 0 1,-1-1-1,0 0 0,-1 0 0,0 0 0,-1-1 1,0 0-1,0 1 0,0-13 0,-2 10 129,0 0 1,-1 0-1,-3-15 1,2 23 88,0 0 0,0 0 0,0 0 0,-1 1 0,0-1 0,0 1 0,0-1 0,-1 1 0,0 0 0,1 0 0,-6-5 0,-3-3 436,0 0 1,-1 1 0,-1 0 0,-21-14-1,27 21-165,-1 0 0,1 0-1,-1 0 1,0 1-1,0 0 1,0 1-1,0 0 1,0 0 0,-1 1-1,-14-1 1,21 2-265,-1 0 1,1 0-1,0 0 0,0 1 1,0-1-1,0 1 1,-1 0-1,1-1 1,0 1-1,0 0 0,0 0 1,0 0-1,1 1 1,-1-1-1,0 0 1,0 1-1,-1 1 0,0 1-9,0 0 0,0 0 0,0 0 0,1 0-1,-1 1 1,1-1 0,-2 8 0,-2 8 47,1 0 0,-3 41-1,6-50 15,-13 268 981,-2 15-734,7-228-362,4-33-335,-2 61-1,8-92-407,0-6-52,0-23 643,2 1 0,1 0 0,11-43 0,-10 53 198,1-1 0,0 1 0,2 1 0,0-1 0,0 1 0,20-27 0,-27 41-26,1 0-1,0 0 0,0-1 0,0 1 1,0 0-1,0 0 0,0 1 0,0-1 1,0 0-1,0 0 0,0 0 0,0 1 1,1-1-1,-1 0 0,0 1 0,1 0 1,1-1-1,-2 1-11,0 0-1,-1 0 1,1 0 0,0 0 0,0 1-1,0-1 1,-1 0 0,1 0 0,0 1 0,0-1-1,-1 1 1,1-1 0,0 1 0,-1-1 0,1 1-1,0-1 1,-1 1 0,1 0 0,-1-1-1,1 1 1,0 0 0,2 6 48,0-1-1,0 0 1,0 1-1,-1 0 1,2 8-1,-2-10 14,1 7 4,3 9-6,0 0 0,2-1 0,13 28 0,-18-43-68,0 0 1,-1 0-1,2-1 1,-1 1-1,0-1 0,1 0 1,0 0-1,0 0 1,0-1-1,0 1 0,1-1 1,0 0-1,-1 0 1,1-1-1,0 1 0,0-1 1,0 0-1,1 0 1,5 0-1,3 0-52,-1 0 1,1-2-1,0 0 1,0 0-1,0-1 0,-1-1 1,1 0-1,-1-1 1,1-1-1,-1 0 0,17-7 1,-19 6-71,-1-1 0,0 1 0,0-2 0,0 1 0,-1-2 0,0 1 0,0-1 1,-1 0-1,0-1 0,0 0 0,-1 0 0,0-1 0,9-16 0,-13 19 130,0-1 0,-1 1 0,1 0 0,-2-1 0,1 1 0,-1-1-1,0 0 1,0 0 0,-1 1 0,0-1 0,-2-9 0,1 15 31,1 0 0,-1 0 1,0 0-1,0 1 0,0-1 1,0 0-1,0 1 0,0-1 1,-1 1-1,1-1 0,0 1 0,-1 0 1,1 0-1,-1-1 0,0 1 1,1 0-1,-1 0 0,0 0 0,1 1 1,-1-1-1,0 0 0,0 1 1,0-1-1,0 1 0,0 0 1,0-1-1,0 1 0,-2 0 0,-1 0 31,-1-1-1,1 1 0,0 0 1,-1 0-1,1 1 0,0 0 1,-1 0-1,1 0 0,0 0 1,-5 3-1,4-1-47,1 1 0,0 0-1,0 0 1,0 1 0,0 0 0,1-1-1,0 1 1,0 1 0,0-1-1,0 1 1,1-1 0,0 1 0,0 0-1,1 0 1,0 0 0,-3 9 0,2-3-16,0 1 0,1-1 0,0 0 0,1 1 0,1-1 0,0 1 0,3 23 0,-2-32-20,0 0 0,0 1-1,0-1 1,1 0 0,0-1 0,0 1-1,0 0 1,0 0 0,1-1 0,-1 1-1,1-1 1,0 0 0,0 0 0,0 0-1,0 0 1,1-1 0,-1 1 0,1-1-1,0 0 1,-1 0 0,8 3 0,1-1-364,0 0 0,0 0 0,0-2 0,1 1 0,-1-2 0,16 1 1,36-1-4072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2:58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 8756,'0'0'2807,"-23"21"-2324,-72 73-201,89-88-264,1 0 0,-1 0 0,2 1-1,-1-1 1,1 1 0,-7 13 0,10-16-17,0 1 0,0-1 0,0 1 0,0-1 0,1 1 0,0 0 0,0 6 0,0-1-11,0-9 5,1 0 1,-1 0-1,0-1 0,1 1 1,-1 0-1,0 0 0,1-1 1,-1 1-1,1 0 0,-1-1 1,1 1-1,-1 0 0,1-1 1,-1 1-1,1-1 0,0 1 1,-1-1-1,1 1 0,0-1 0,0 1 1,-1-1-1,1 0 0,0 1 1,0-1-1,-1 0 0,1 0 1,0 0-1,2 1 0,26 2 33,-26-3-16,25 1 190,-14-2-172,0 2-1,-1 0 1,1 0-1,-1 2 0,0-1 1,20 8-1,-32-10-22,0 1 0,0-1 0,0 0-1,0 1 1,0-1 0,-1 1 0,1 0 0,0-1-1,0 1 1,0 0 0,-1-1 0,1 1 0,0 0 0,-1 0-1,1-1 1,-1 1 0,1 0 0,-1 0 0,1 0-1,-1 0 1,0 0 0,1 0 0,-1 0 0,0 0-1,0 0 1,0 0 0,0 0 0,0 0 0,0 0 0,0 0-1,0 0 1,0 0 0,0 0 0,0 0 0,-1 0-1,1 0 1,0 0 0,-1 0 0,1-1 0,0 1-1,-1 0 1,0 0 0,1 0 0,-1 0 0,-1 1 0,-1 2 29,0 0 1,0 0 0,0 0 0,-1-1 0,0 1 0,1-1 0,-9 5-1,-8 2-194,0-1 0,-1 0 0,0-2 0,0 0 0,-26 4 0,23-7-1483,0-1 1,-33 1 0,36-4-3045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27.18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11205,'0'0'0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27.94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8868,'0'0'496,"45"136"-1008,-34-113-576,0-5-1442,1-5-1039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28.32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14 1 9604,'0'0'1361,"-14"159"-1345,14-126-16,6-2-1361,5-13-2929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28.69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119 1 8148,'0'0'5186,"-13"10"-4980,4-3-138,2-2-13,0 0 1,1 0-1,0 1 1,0-1-1,0 1 1,1 1-1,0-1 0,0 1 1,1 0-1,0 0 1,-6 12-1,4-1-9,1-1 0,1 2 1,0-1-1,1 0 0,1 1 0,1 35 0,1-52-48,-1 0-1,1 0 0,0 0 1,1 0-1,-1 0 1,0 0-1,1 0 1,-1 0-1,1 0 1,-1 0-1,1-1 1,0 1-1,0 0 1,0 0-1,0 0 1,0-1-1,0 1 1,0-1-1,0 1 1,1-1-1,-1 1 1,1-1-1,-1 0 1,4 2-1,0-1-36,0 0 0,0-1 0,0 1 0,0-1 0,0-1 0,0 1 0,0-1 0,9 0 0,-8 0-3,0 0-1,-1 0 0,1 0 0,0-1 0,0 0 0,0 0 0,-1-1 0,1 0 0,0 0 0,-1 0 0,0 0 0,1-1 0,-1 0 0,0 0 0,0 0 0,-1-1 0,1 0 1,-1 0-1,0 0 0,0 0 0,0-1 0,0 1 0,-1-1 0,0 0 0,0 0 0,0 0 0,0-1 0,-1 1 0,0-1 0,2-8 0,-1 3 32,0-1-1,-1 1 0,0-1 1,-1 0-1,-1 1 0,0-18 1,0 25 13,-1-1 0,1 1 0,-1-1 0,0 1 0,0 0 0,0-1 0,0 1 0,-1 0 0,0 0 0,0 0 0,0 0 1,0 0-1,-1 0 0,1 1 0,-1-1 0,0 1 0,0-1 0,0 1 0,-5-3 0,2 3-31,0-1 0,-1 2 1,1-1-1,-1 1 0,0 0 0,0 0 0,0 1 0,0 0 0,0 0 1,-13 0-1,19 1-42,0 0 0,0 0-1,0 0 1,0 0 0,0 0 0,1 0 0,-1 1 0,0-1 0,0 0 0,0 0 0,0 1 0,1-1 0,-1 0 0,0 1 0,0-1-1,0 1 1,1-1 0,-1 1 0,0-1 0,1 1 0,-1-1 0,1 1 0,-1 0 0,0-1 0,1 1 0,-1 1 0,-2 22-3672,3-21 3391,0 13-3983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29.05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8420,'0'0'5570,"0"107"-5442,0-51-96,0-3-32,0-3 0,0-7-352,0-7-1809,0-13-1088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29.39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12 82 5907,'0'0'4383,"26"-14"-3796,81-41-256,-103 53-311,0 0 1,-1 0-1,1 1 1,0 0-1,0 0 1,0 0-1,0 0 1,0 0-1,0 1 1,0 0-1,5 0 1,-7 0-20,-1 0 0,0 1 0,1-1 0,-1 1 1,0-1-1,1 1 0,-1-1 0,0 1 1,1 0-1,-1 0 0,0 0 0,0-1 0,0 1 1,0 0-1,0 0 0,0 1 0,0-1 0,0 0 1,-1 0-1,2 2 0,0 3-12,0 0 1,-1-1-1,0 1 1,0 0-1,0 0 1,-1 0-1,0 0 1,0 0-1,-1 7 1,0-8 17,1-1-3,-2-1 0,1 1-1,0 0 1,-1 0 0,0-1 0,0 1-1,0-1 1,0 1 0,0-1 0,-1 0-1,1 0 1,-1 0 0,0 0 0,0-1-1,0 1 1,0-1 0,-1 0 0,-6 4-1,-8 4-221,0 0-1,-24 8 1,31-14 154,0 0 0,0-1 0,0 0 0,-1-1 0,1 0 0,-21 0 461,43-2-10,0 1-302,-1 0 0,1 0 0,0 1 0,-1 0 0,1 1 0,-1 0 0,18 8 0,-2 2 2,43 29 0,-43-24-186,-12-8-255,1 0-1,31 16 1,-40-24-365,0 0-1,0 0 1,0 0-1,0-1 1,0 0-1,0 0 1,8 0-1,12-1-3997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29.72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23 0 8500,'0'0'4930,"0"112"-4562,0-57-320,0 6 0,0-5-48,-9-8-64,4-5-912,-1-12-1025,3-14-1809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30.06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11 56 7443,'0'0'4837,"15"-8"-4757,-2 1-53,1 0 0,25-10-1,-36 17-24,1-1-1,-1 1 1,0 0-1,0 0 1,1 0-1,-1 1 1,0-1 0,1 1-1,-1 0 1,0 0-1,0 0 1,0 0-1,0 0 1,0 1-1,0-1 1,0 1-1,0 0 1,-1 0-1,1 0 1,-1 0-1,3 3 1,6 3 7,6 4 8,-1 1-1,0 0 0,28 30 1,-40-38-20,-1-1-1,1 1 1,-1 1 0,0-1-1,0 0 1,-1 1 0,1-1-1,-1 1 1,-1 0 0,1 0-1,-1 0 1,0 0 0,0 0-1,0 0 1,-1 0 0,0 0-1,-1 0 1,0 6 0,0-8 4,0 0 0,-1-1 0,1 1 0,-1-1 0,0 1 0,0-1 0,0 0 1,-1 0-1,1 0 0,-1 0 0,1 0 0,-1-1 0,0 1 0,0-1 0,0 1 0,-1-1 0,1 0 0,-5 2 1,-9 4 25,0 0-1,-23 6 1,39-13-27,-20 4 38,1 0 0,-1-2-1,0 0 1,0-1 0,-34-2 0,54 0-141,0 0-1,1 0 1,-1-1 0,0 1 0,1 0-1,-1-1 1,1 1 0,-1-1-1,0 1 1,1-1 0,-1 1 0,1-1-1,-1 1 1,1-1 0,0 1 0,-1-1-1,1 0 1,-1 1 0,1-1 0,0 0-1,0 1 1,-1-1 0,1 0-1,0 0 1,0 1 0,0-1 0,0 0-1,0 1 1,0-1 0,0 0 0,0 0-1,0 1 1,0-1 0,0 0 0,0 1-1,1-1 1,-1 0 0,0 0-1,0 1 1,1-2 0,0-1-687,4-17-5255</inkml:trace>
  <inkml:trace contextRef="#ctx0" brushRef="#br0" timeOffset="1">400 1 9476,'0'0'3658,"1"13"-3044,9 246 568,-10-105-745,0-153-436,1 0 0,-1 0 0,0 1 1,1-1-1,-1 0 0,1 0 0,-1 0 0,1 0 0,0 0 0,-1 0 0,1 0 1,0 0-1,0 0 0,0 0 0,0 0 0,0 0 0,0-1 0,0 1 0,0 0 1,0-1-1,0 1 0,0-1 0,0 1 0,0-1 0,0 1 0,1-1 1,-1 0-1,0 0 0,0 0 0,1 1 0,-1-1 0,0 0 0,0 0 0,2-1 1,5 1 7,0 0 0,-1 0 0,1-1 0,11-2 0,-10 0-129,0 0 1,0-1-1,-1 0 0,1 0 0,-1-1 0,0 0 0,0 0 0,0-1 0,9-10 0,9-9-2825,24-32 1,-12 10-4315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30.42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1 249 9764,'0'0'1937,"183"-3"-1937,-138-17-624,-3-3-1233,-11-2-1024,-14 5-2770</inkml:trace>
  <inkml:trace contextRef="#ctx0" brushRef="#br0" timeOffset="1">37 62 8564,'0'0'3986,"161"-38"-4322,-99 25-2706,0 3-2736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30.90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56 120 8964,'0'0'2793,"-7"26"-1773,-20 87-311,21-84-191,1 0-1,-1 43 0,6-38-4619,0-25 671,-2-88-1900,0 2 5157,2 48 1384,1 1-1,1-1 1,1 1 0,10-36 0,-12 58-1008,0 1 1,1 0-1,0 0 0,0 0 1,1 0-1,-1 0 1,1 0-1,0 1 0,0-1 1,1 1-1,0 0 0,-1 0 1,1 0-1,8-6 0,-6 7-133,0 0 0,0 0 0,1 0 0,-1 1 0,1 0 0,-1 0 0,1 1 0,-1 0 0,1 0 0,0 1 0,10 0 0,-11-1-28,-1 1 0,1 0 0,-1 1-1,0-1 1,1 1 0,-1 0 0,1 1 0,4 1-1,-8-2-29,0 0 0,-1 1 0,1-1 0,0 0 0,-1 1-1,1-1 1,-1 1 0,0 0 0,1-1 0,-1 1-1,0 0 1,0 0 0,0 0 0,0 0 0,0-1 0,-1 2-1,1-1 1,-1 0 0,1 0 0,-1 0 0,0 0-1,1 0 1,-2 4 0,2-1-12,-1-1 1,1 1-1,-1 0 1,-1-1-1,1 1 0,-1-1 1,0 1-1,0-1 0,0 1 1,0-1-1,-1 1 0,0-1 1,0 0-1,0 0 0,0 0 1,-1 0-1,1 0 1,-1-1-1,0 1 0,0-1 1,0 0-1,-1 1 0,1-1 1,-7 3-1,-12 11-766,-35 18 1,50-31 737,-1 0 1,0 0-1,0-1 1,0 0-1,0 0 1,0-1-1,-1-1 0,-16 3 1084,28-4-820,6 0-169,0 1 0,0 0 0,0 1 0,0 0 0,0 0 1,0 1-1,-1 0 0,1 0 0,11 8 0,7 5 91,36 29-1,-17-11-207,-44-32-186,1-1 1,-1 1-1,1-1 0,0 0 0,-1 0 1,1 1-1,0-2 0,0 1 1,0 0-1,3 0 0,6-1-4530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2:20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212 1 2209,'0'0'7732,"-48"51"-7364,28-16-144,-5 3-128,-3 0-80,0-3 16,2-2-32,4-7-32,11-11 0,8-5-528,42-7-6884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2:59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10533,'0'0'3281,"154"-58"-3089,-120 52-192,-3 4-64,-3 2-1264,-8 0-2162,-6 10-5426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31.24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11781,'0'0'1785,"5"18"-1278,-2-3-427,2 7 33,0-1 0,-2 1-1,2 42 1,-6 12 194,2 84 709,-1-159-1009,0 1 0,1-1-1,-1 0 1,0 0-1,1 0 1,-1 0 0,0 0-1,1 0 1,0-1 0,-1 1-1,1 0 1,-1 0 0,1 0-1,0 0 1,0 0-1,-1-1 1,1 1 0,0 0-1,0-1 1,0 1 0,0-1-1,1 1 1,31 8 97,-24-9-66,0 0 1,0 0-1,0-1 0,0 0 0,11-2 0,-10-1-159,1-1-1,-1 0 1,0 0 0,0-1 0,0-1 0,-1 1-1,0-2 1,10-9 0,-12 11-594,-1-1 1,0 0-1,-1 0 0,1 0 1,-1 0-1,6-13 0,-4-5-3617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31.58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113 256 7075,'0'0'5171,"101"-20"-4979,-67 7-80,-3-2-64,-3 0-48,-5-3 0,-12-2-1009,-8 2-3137</inkml:trace>
  <inkml:trace contextRef="#ctx0" brushRef="#br0" timeOffset="1">0 41 10757,'0'0'1857,"175"-18"-2177,-110 8-2049,-4-2-2994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31.94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29 0 11253,'0'0'3442,"-28"162"-2866,28-116-256,0 0-240,0-8-48,0-3-32,0-12 0,0-8-896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32.27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85 0 544,'0'0'12673,"9"9"-12172,198 217 198,-206-225-697,1 1-1,0 0 1,-1 0 0,0 0-1,1 0 1,-1 0-1,0 0 1,0 0 0,0 1-1,0-1 1,0 0-1,-1 1 1,1-1-1,-1 0 1,1 1 0,-1-1-1,0 0 1,0 1-1,0-1 1,0 1 0,0-1-1,-1 1 1,1-1-1,-1 0 1,0 1-1,1-1 1,-1 0 0,0 0-1,0 0 1,-1 1-1,1-1 1,0 0 0,-2 1-1,-5 5 44,0-1 0,0 0 0,0-1 0,-1 1 0,0-2-1,-11 6 1,6-3-2,12-7-37,-32 20 13,0-2 1,-2-1 0,0-2-1,-39 12 1,75-28-45,0 0-1,0 0 0,-1 0 1,1 0-1,0 0 1,0 0-26,0 0 25,0 0 0,0 0 1,0 1-1,0-1 1,0 0-1,0 0 0,0 0 1,0 0-1,0 0 1,-1 0-1,1 0 1,0 0-1,0 0 0,0 0 1,0 0-1,0 0 1,0 0-1,0 0 1,0 0-1,0 0 0,0 0 1,-1 0-1,1 0 1,0 0-1,0 0 0,0 0 1,0 0-1,0-1 1,0 1-1,0 0 1,0 0-1,0 0 0,0 0 1,0 0-26,0 0 25,0 0 0,-1 0 1,1 0-1,0 0 1,0 0-1,0 0 1,0 0-1,0-1 0,0 1 1,0 0-1,0 0 1,0 0-1,0 0 1,0 0-1,0 0 0,0 0 1,0 0-1,0 0 1,0 0-1,0 0 0,0-1 1,0 1-1,0 0 1,0-13-4060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33.11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147 30 2961,'0'0'7988,"3"-5"-6339,10-15-305,-13 20-1326,0 0 0,0 0-1,0 0 1,0 0-1,0 0 1,0 0-1,0 0 1,-1 0 0,1 0-1,0 0 1,0 0-1,0 0 1,0 0-1,0 0 1,0 0 0,0 0-1,-1 0 1,1 0-1,0 0 1,0 0-1,0 0 1,0 0 0,0-1-1,0 1 1,0 0-1,0 0 1,0 0-1,0 0 1,-1 0 0,1 0-1,0 0 1,0 0-1,0 0 1,0-1-1,0 1 1,0 0 0,0 0-1,0 0 1,0 0-1,0 0 1,0 0-1,0 0 1,0 0 0,0-1-1,0 1 1,0 0-1,0 0 1,0 0-1,0 0 1,0 0 0,0 0-1,0 0 1,0-1-1,0 1 1,0 0 0,0 0-1,0 0 1,1 0-1,-1 0 1,0 0-1,0 0 1,0 0 0,0 0-1,0-1 1,0 1-1,0 0 1,-7 3 98,-1 1-99,1 1-1,1 0 1,-1 1 0,1 0-1,0 0 1,0 0-1,1 1 1,-8 11 0,-2 5 37,-16 35 1,23-42-53,1 0-1,1 0 1,1 1 0,0-1 0,1 1-1,1 1 1,0-1 0,2 0-1,0 1 1,1 17 0,0-34-14,1 0 0,-1 0 0,1 0 0,-1-1 0,1 1 0,-1 0 0,1 0 1,-1 0-1,1 0 0,0-1 0,-1 1 0,1 0 0,0-1 0,0 1 0,0-1 0,-1 1 1,1 0-1,0-1 0,0 0 0,0 1 0,0-1 0,0 0 0,0 1 0,0-1 0,0 0 0,0 0 1,0 0-1,0 0 0,0 0 0,0 0 0,2 0 0,37-3-257,-36 3 241,4-2-46,-1 1 0,1-1 0,-1-1 0,0 0-1,0 0 1,0 0 0,0-1 0,0 0 0,-1 0 0,0 0 0,1-1 0,-2 0-1,1-1 1,-1 1 0,1-1 0,-2 0 0,1 0 0,-1-1 0,4-6 0,-1 1-45,-1 0 0,0-1 0,-1 0 0,-1 0 1,0 0-1,0 0 0,-1-1 0,-1 1 0,1-27 1,-3 34 109,0 1 0,0-1 0,-1 1 0,1 0 1,-1-1-1,0 1 0,-1 0 0,1-1 0,-1 1 1,0 0-1,0 0 0,-4-5 0,4 7-193,-1 1-1,1-1 1,-1 1 0,1 0-1,-1 0 1,0 0-1,0 0 1,0 0 0,0 1-1,0-1 1,0 1-1,0 0 1,0 0 0,-1 0-1,1 0 1,0 1-1,-1-1 1,1 1 0,-1 0-1,-4 0 1,8 0 123,-1 0 0,1 0 1,0 0-1,-1 0 0,1 1 0,0-1 0,-1 0 1,1 0-1,0 0 0,0 0 0,-1 0 1,1 0-1,0 0 0,-1 0 0,1 1 1,0-1-1,0 0 0,-1 0 0,1 0 0,0 1 1,0-1-1,0 0 0,-1 0 0,1 0 1,0 1-1,0-1 0,0 0 0,0 1 0,-1-1 1,1 0-1,0 0 0,0 1 0,0-1 1,0 0-1,0 1 0,0-1 0,0 0 0,0 1 1,0-1-1,0 0 0,0 0 0,0 1 1,0-1-1,0 0 0,0 1 0,0-1 0,1 1 1,-1 2-591,0 14-2490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33.43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9 0 11157,'0'0'2513,"0"112"-2417,0-64-64,0-3-32,0-4-384,-3-3-1633,-2-13-1648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33.76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18 101 384,'0'0'10469,"25"-17"-10109,80-49-109,-102 64-238,0 0 0,0 0 0,1 0 0,-1 0 0,1 1 0,0-1 0,-1 1 0,1 0 0,0 0-1,0 0 1,-1 1 0,1 0 0,0-1 0,0 1 0,0 0 0,0 1 0,5 0 0,-3 0-22,-4-1 3,-1 1 1,0-1-1,1 0 0,-1 1 1,0 0-1,1-1 0,-1 1 1,0 0-1,0-1 0,1 1 0,-1 0 1,0 0-1,0 0 0,0 0 1,0 0-1,0 0 0,0 0 1,-1 0-1,1 1 0,0-1 1,0 0-1,0 2 0,0 0-26,0 1 1,0 0-1,0 0 0,0-1 0,-1 1 0,0 0 1,0 0-1,0 5 0,-1-1-79,0 0 0,0 0 0,-1 0 0,0 0 0,0 0 0,-1-1 0,-5 13 0,-6-1 31,0-1 0,-2-1-1,0 0 1,0-1 0,-1-1-1,-1 0 1,-37 22-1,74-44 417,1 1-1,0 1 0,0 1 0,37-3 0,-33 6-308,-16 0-11,1 0 0,-1 0 1,1 1-1,0 0 0,-1 1 0,1 0 1,-1 0-1,1 1 0,15 5 0,-23-6-18,0-1-1,0 1 0,0-1 1,0 1-1,0-1 0,0 1 0,0 0 1,0 0-1,0-1 0,-1 1 1,1 0-1,0 0 0,-1 0 1,1 0-1,0 0 0,-1 0 1,1 0-1,-1 0 0,0 0 1,1 0-1,-1 0 0,0 1 0,1-1 1,-1 0-1,0 0 0,0 0 1,0 0-1,0 0 0,0 0 1,0 1-1,-1-1 0,1 0 1,0 0-1,-1 0 0,1 0 0,0 0 1,-1 0-1,1 0 0,-1 0 1,0 0-1,1 0 0,-2 1 1,-1 1-3,1 0 0,-1 0 0,0 0 1,0 0-1,0-1 0,-1 1 0,1-1 1,0 0-1,-1 0 0,-6 2 0,-12 3-171,-1-1-1,0-1 0,-45 4 1,-72-5-255,139-4 429,-4 0-187,5 1 136,-1-1-1,1 0 1,-1 0-1,1 0 1,-1 0-1,1 0 1,-1 0-1,1 1 1,-1-1-1,0 0 1,1-1-1,-1 1 1,1 0-1,-1 0 0,1 0 1,-1 0-1,1 0 1,-1 0-1,1-1 1,-1 1-1,1 0 1,-1 0-1,1-1 1,-1 1-1,1 0 1,0-1-1,-1 1 1,1-1-1,0 1 1,-1 0-1,1-1 1,0 1-1,-1-1 0,1 1 1,-1-2-1,1-11-3438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34.12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327 1 8996,'-29'9'2441,"-94"34"-1953,110-37-489,0 0-1,0 1 0,1 0 0,-1 1 1,2 0-1,-1 1 0,1 0 0,0 1 0,1 0 1,0 1-1,-8 12 0,15-20-5,0 1 0,1-1-1,-1 1 1,1-1 0,-1 1-1,1 0 1,1 0 0,-1 0-1,0 0 1,1 1 0,0-1 0,0 0-1,0 0 1,0 7 0,2-10 3,-1 0 0,0 0 0,1-1 1,-1 1-1,1 0 0,-1-1 0,1 1 1,-1 0-1,1-1 0,0 1 1,-1-1-1,1 1 0,0-1 0,-1 1 1,1-1-1,0 0 0,-1 1 0,1-1 1,0 0-1,0 1 0,0-1 0,-1 0 1,1 0-1,0 0 0,0 0 0,0 0 1,-1 0-1,2 0 0,31 2 61,-26-2-48,45 0 100,-36-2-95,0 2 0,0 0 1,-1 1-1,1 0 0,0 1 1,-1 1-1,1 1 0,17 6 0,-32-10-15,0 1 0,0 0-1,0-1 1,-1 1-1,1 0 1,0 0-1,0 0 1,-1-1-1,1 1 1,-1 0-1,1 0 1,0 0-1,-1 0 1,0 0-1,1 0 1,-1 0-1,0 0 1,1 0-1,-1 1 1,0-1-1,0 0 1,0 0-1,0 0 1,0 0-1,0 0 1,0 2-1,-1-1 3,1 1-1,-1-1 0,1 0 0,-1 1 0,0-1 1,1 0-1,-1 0 0,-1 0 0,1 0 1,0 0-1,0 0 0,-2 2 0,-5 3 26,-1-1-1,1 0 1,-1 0-1,0-1 0,0 0 1,0-1-1,-19 6 1,1-1-5,-46 8 0,44-13-262,29-8-1119,7-13-1842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34.45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21 0 10661,'0'0'3431,"-1"16"-3159,-7 97 254,-3 91 269,11-202-796,0 0 0,0-1 0,1 1 1,-1-1-1,1 1 0,-1-1 0,1 1 1,0-1-1,-1 1 0,1-1 0,0 1 1,0-1-1,0 0 0,0 0 0,0 1 1,0-1-1,1 0 0,-1 0 1,0 0-1,0 0 0,1 0 0,-1-1 1,1 1-1,-1 0 0,1-1 0,-1 1 1,1-1-1,-1 1 0,1-1 0,-1 0 1,1 1-1,0-1 0,-1 0 1,4 0-1,8 0-58,-1 0 0,1-1 1,16-2-1,-25 2 7,9-2-434,-1 0 0,0-1 0,0 0-1,0-1 1,-1 0 0,1-1-1,-1 0 1,0-1 0,-1 0 0,16-15-1,12-13-5134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34.82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17 203 1377,'0'0'9844,"141"-10"-9844,-82-13-64,-9 0-1313,-10-2-816,-15 2-1600</inkml:trace>
  <inkml:trace contextRef="#ctx0" brushRef="#br0" timeOffset="1">0 20 7139,'0'0'5811,"70"-10"-5811,4 8 0,4-1-1233,-7-2-2160,-7 5-3234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2:59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0 6627,'0'0'4082,"-82"135"-2946,65-105-95,6-5-641,0-5-208,5-4-192,1-6 0,5-8-288,5-2-3666,21-10 16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35.19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52 102 8404,'0'0'3791,"-3"24"-2809,1-7-831,-24 161 1050,20-143-590,-4 13-2492,10-48 1851,0 0 0,0 0-1,0 0 1,0 0-1,0 0 1,0-1-1,0 1 1,0 0 0,0 0-1,0 0 1,0 0-1,0 0 1,0 0-1,0 0 1,0 0 0,-1-1-92,1 1 91,0 0 1,0 0 0,0 0-1,0 0 1,0 0-1,0 0 1,0 0-1,0 0 1,0 0 0,0 0-1,-1 0 1,1 0-1,0 0 1,0 0 0,0 0-1,0 0 1,0 0-1,0 0 1,0 0-1,0 0 1,-1 0 0,1 0-1,-1-33-923,2 10 1075,0 1 1,2-1-1,0 0 0,2 1 0,1 0 1,0 0-1,2 1 0,0-1 1,1 2-1,2-1 0,0 1 0,18-25 1,-24 40-49,-1 0 1,1 0-1,0 0 1,0 1-1,0 0 1,1 0-1,-1 0 1,1 0-1,0 1 0,0 0 1,13-4-1,-6 4 35,1 0-1,-1 2 1,1-1 0,24 2-1,-35 0-101,0 0 1,0 0-1,0 0 0,-1 1 1,1 0-1,0-1 0,0 1 0,0 0 1,0 0-1,-1 1 0,1-1 1,-1 0-1,1 1 0,-1 0 0,1-1 1,-1 1-1,0 0 0,0 0 1,0 1-1,0-1 0,0 0 0,0 1 1,-1-1-1,1 1 0,-1-1 1,1 1-1,-1 0 0,0-1 0,0 1 1,-1 0-1,1 0 0,0 0 1,-1 0-1,0 0 0,0 0 0,1 0 1,-2 0-1,1 0 0,0 0 1,-1 0-1,-1 4 0,1-3-11,0-1 0,-1 0-1,0 0 1,0 0-1,1 0 1,-2 0 0,1-1-1,0 1 1,-1-1 0,1 1-1,-1-1 1,1 0 0,-1 0-1,0 0 1,0 0 0,-4 2-1,-59 25-445,52-23 300,-9 3-31,12-3 267,-1-1 0,0 0-1,-1-1 1,1-1-1,-1 0 1,-23 3 696,54-6-525,-3 1-183,0 0-1,0 1 1,0 1 0,0 0-1,-1 1 1,1 1 0,-1 0 0,-1 1-1,1 0 1,23 16 0,-4 1-692,-1 1 0,54 52 0,-70-61-2347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35.53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 8644,'0'0'3644,"7"18"-3025,-3-9-546,42 123 276,-37-96-321,-6-18-21,2-1 0,0 1 0,1-1 0,0-1-1,10 18 1,-15-33-2,0 1 1,-1-1-1,1 1 0,0-1 1,0 0-1,0 0 0,0 1 0,1-1 1,-1 0-1,0 0 0,0 0 0,1 0 1,-1 0-1,0-1 0,1 1 0,-1 0 1,1 0-1,-1-1 0,1 1 1,-1-1-1,1 0 0,0 1 0,-1-1 1,1 0-1,-1 0 0,1 0 0,0 0 1,-1 0-1,1 0 0,0-1 1,-1 1-1,1-1 0,-1 1 0,1-1 1,-1 1-1,1-1 0,2-1 0,1-2 50,0 1 0,-1-1 0,1 0 0,-1 0 0,0 0-1,0-1 1,0 1 0,5-9 0,12-26 295,-2 0 1,-2-1 0,16-52-1,-8 22-325,-21 62-703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35.86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3 336 1569,'0'0'12371,"-2"-8"-11942,2 1-409,-1 0-1,1 1 1,1-1-1,-1 1 1,1-1-1,0 1 0,0-1 1,1 1-1,0-1 1,0 1-1,1 0 1,-1 0-1,1 0 1,1 0-1,-1 1 1,6-8-1,37-53 13,56-76 72,-102 142-103,0-1-1,0 1 0,1 0 1,-1-1-1,0 1 0,0 0 1,0-1-1,1 1 1,-1 0-1,0 0 0,0-1 1,1 1-1,-1 0 0,0 0 1,1 0-1,-1-1 1,0 1-1,0 0 0,1 0 1,-1 0-1,1 0 1,-1 0-1,0 0 0,1 0 1,-1 0-1,0 0 0,1 0 1,-1 0-1,0 0 1,1 0-1,-1 0 0,0 0 1,1 0-1,-1 0 0,0 0 1,1 0-1,-1 0 1,0 0-1,1 1 0,-1-1 1,0 0-1,1 0 1,-1 0-1,0 1 0,0-1 1,1 0-1,-1 0 0,0 1 1,0-1-1,1 0 1,-1 1-1,0-1 0,0 0 1,0 1-1,0-1 0,0 0 1,1 1-1,-1-1 1,0 0-1,0 1 0,0-1 1,0 0-1,0 1 1,0-1-1,0 0 0,0 1 1,0-1-1,0 1 0,-1-1 1,23 141 507,-11-65-489,21 77 1,-31-148-267,8 22-341,3-14-3804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36.20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10853,'0'0'784,"68"28"-832,-34-28-1809,2 0-3809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36.54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59 11573,'0'0'2385,"110"-3"-1984,-51-7-241,5 0-144,-2 0-16,-11 0 0,-14 2-176,-18 3-1169</inkml:trace>
  <inkml:trace contextRef="#ctx0" brushRef="#br0" timeOffset="1">310 1 1377,'0'0'10725,"-15"7"-9784,-46 27-234,58-31-649,1-1-1,-1 0 0,1 1 1,0-1-1,0 1 1,0 0-1,0-1 0,0 1 1,0 0-1,1 0 0,0 0 1,-1 1-1,1-1 0,0 0 1,0 0-1,1 1 1,-1-1-1,1 0 0,0 1 1,0-1-1,0 1 0,0-1 1,0 0-1,2 4 0,-2 7 73,-2 39 132,1-34-277,0 0 0,1 0 0,1 0 0,4 25-1,-5-43-76,1 1 0,-1-1 0,1 0 0,-1 0 0,1 1 0,0-1 0,-1 0 0,1 0 0,0 0 0,0 0 0,0 0 0,0 0 0,0 0 0,0 0-1,0 0 1,0 0 0,0 0 0,0-1 0,0 1 0,1 0 0,-1-1 0,0 1 0,3 0 0,33 2-5054,-36-3 4951,31 0-6538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36.90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12246,'0'0'3233,"0"102"-2865,0-49-288,0 0-48,0-2-32,0-11-112,0-7-816,0-10-1265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37.26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45 72 11077,'0'0'3503,"-7"28"-3089,-21 91-132,25-104-242,0 0-1,1 0 0,1 0 0,0 0 0,3 24 1,-1-14 4,-1-23-41,1 0-1,-1 1 1,0-1-1,0 0 1,1 0-1,-1 1 1,1-1-1,0 0 1,0 0-1,0 0 1,0 0-1,0 0 1,0 0-1,1 0 1,-1 0-1,0 0 0,1 0 1,0-1-1,-1 1 1,4 1-1,-2-1 10,0 0 0,0-1 0,1 0-1,-1 1 1,0-1 0,1-1 0,-1 1 0,1 0-1,-1-1 1,1 0 0,-1 0 0,5 0-1,1-1 7,0 0 0,-1 0 0,1-1-1,-1-1 1,0 1 0,0-1 0,0 0-1,0-1 1,0 0 0,10-7 0,-4 0-62,0-1 0,-1-1 1,0 1-1,22-30 0,-30 34 36,0 0-1,0-1 1,0 0-1,-1 0 1,0 0-1,-1 0 1,0 0-1,-1-1 1,0 0-1,2-16 0,-3 17 8,-1 1-1,0-1 0,0 1 1,-1 0-1,0-1 0,0 1 1,-1 0-1,0 0 0,-1 0 1,0 0-1,-4-9 0,4 13-6,0-1-1,0 1 1,-1 0-1,1 0 0,-1 0 1,0 0-1,0 1 0,0 0 1,-1 0-1,1 0 0,-1 0 1,0 0-1,0 1 1,0 0-1,0 0 0,0 1 1,0-1-1,-9 0 0,6 0-114,0 0 0,0 1 0,-1 1 1,1-1-1,0 2 0,-16 1 0,22-2-104,0 1 0,0-1 0,0 1 0,0 0 1,0-1-1,0 1 0,0 0 0,0 0 0,0 0 1,0 1-1,1-1 0,-1 0 0,0 1 0,1-1 1,-1 1-1,1 0 0,0-1 0,-1 1 0,1 0 1,0 0-1,0 0 0,0-1 0,1 1 0,-1 0 1,0 0-1,1 1 0,-1-1 0,1 0 0,0 0 1,-1 4-1,1 14-5245</inkml:trace>
  <inkml:trace contextRef="#ctx0" brushRef="#br0" timeOffset="1">439 105 11381,'0'0'4482,"-11"134"-4274,0-78-160,2-3-16,1-7-32,2-8-96,6-10-896,0-13-449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37.60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1 319 4274,'0'0'1233,"4"-22"263,12-70-31,-16 89-1281,0 0 1,1 1-1,-1-1 0,1 0 1,-1 0-1,1 1 0,0-1 1,0 0-1,0 1 0,0-1 1,1 1-1,-1-1 0,1 1 1,0 0-1,-1-1 1,1 1-1,4-3 0,-5 5-117,1 0 0,-1 0 0,1 0 0,-1 0 0,0 0 0,1 1 0,-1-1 0,0 0 0,1 1 0,-1 0 0,0-1 1,0 1-1,1-1 0,-1 1 0,0 0 0,0 0 0,0 0 0,0 0 0,0 0 0,0 0 0,0 0 0,0 0 0,-1 0 0,1 0 0,1 3 0,47 63 951,33 41-615,-72-97-346,0-1-1,1 1 0,1-2 1,0 0-1,0 0 1,1-1-1,14 7 1,17-1 80,-20-14-191,-23 0 39,0 0-1,-1-1 0,1 1 0,0 0 1,-1 0-1,1-1 0,-1 1 0,1 0 1,-1-1-1,1 1 0,0 0 0,-1-1 1,1 1-1,-1-1 0,0 1 0,1-1 1,-1 1-1,1-1 0,-1 1 0,0-1 1,1 0-1,-1 1 0,0-1 0,0 0 1,1 1-1,-1-2 0,2-22-352,-1 0 1,-2 0-1,0-1 0,-1 1 0,-8-35 0,-3-32 494,10-41 825,3 102-581,11 49-1875,3 8-1029,3 3-2941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37.94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460 0 11621,'0'0'2591,"-29"3"-2434,-95 11-55,115-12-99,0 0 0,0 0 0,0 1 0,1 0 0,-1 0 0,1 1 0,0 0 0,0 1 0,0 0 0,1 0 0,-1 1 0,1 0 0,0 0 1,-6 8-1,-2 0-4,6-6-15,-24 27 32,31-33-27,0 0 1,0 1-1,0-1 1,1 1 0,-1 0-1,1-1 1,0 1-1,0 0 1,0 0-1,0 0 1,1 0-1,-1 0 1,0 3-1,2-5 13,0 0 0,0-1-1,0 1 1,0-1 0,0 1-1,0-1 1,0 1 0,0-1 0,0 1-1,0-1 1,0 0 0,0 0-1,0 1 1,1-1 0,-1 0 0,0 0-1,0 0 1,0 0 0,0 0-1,0-1 1,0 1 0,2-1-1,3 1 40,31 0 260,-1 2-1,56 10 1,-76-9-261,0 1 1,-1 0-1,1 2 0,-1 0 1,0 0-1,0 2 0,-1 0 1,14 10-1,-24-16-42,-1 1 1,0 0-1,0-1 0,0 1 1,0 1-1,0-1 0,-1 0 1,0 0-1,1 1 0,-1 0 1,-1-1-1,1 1 0,0 0 1,-1 0-1,0 0 0,0 0 1,0 0-1,0 0 0,-1 0 1,1 0-1,-1 0 0,0 1 0,-1 5 1,0-8 7,0 0 0,1 0-1,-1 0 1,0-1 0,0 1 0,0 0 0,-1 0 0,1-1 0,0 1 0,-1-1 0,1 1-1,0-1 1,-1 1 0,0-1 0,1 0 0,-1 0 0,0 0 0,0 0 0,0 0-1,0 0 1,-3 0 0,-48 13 54,46-12-41,-58 9-86,0-3-1,-1-3 1,-122-6-1,187 1-5,1 0-1,-1 0 1,0 0-1,1 0 1,-1 0-1,1 0 0,-1 0 1,0 0-1,1-1 1,-1 1-1,1 0 1,-1 0-1,1-1 1,-1 1-1,1 0 0,-1-1 1,1 1-1,-1-1 1,1 1-1,0 0 1,-1-1-1,1 1 0,-1-1 1,1 1-1,0-1 1,0 1-1,-1-1 1,1 0-1,0 1 0,0-1 1,0 1-1,-1-1 1,1 1-1,0-1 1,0 0-1,0 1 0,0-1 1,0 1-1,0-1 1,0 0-1,0 1 1,1-1-1,-1 1 0,0-2 1,0-2-688,0-23-4569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38.28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80 0 7764,'0'0'7443,"-62"165"-7443,50-127 0,7-8-928,5-7-881,0-13-1233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2:59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0 8900,'0'0'4258,"-26"8"-4055,-80 28-22,103-34-178,-1 0-1,1 0 0,0 0 1,-1 0-1,1 1 0,0 0 1,0-1-1,0 1 0,1 0 1,-1 0-1,1 1 0,-1-1 1,1 0-1,0 1 0,1-1 1,-1 1-1,0 0 0,1 0 1,0-1-1,0 1 0,0 0 1,1 0-1,-1 0 0,1 0 1,0 0-1,0 8 0,0-4-30,0-1 75,-1-3-85,1 0-1,-1 0 0,1 0 0,1 0 0,-1 0 0,0 0 0,1 0 0,0 0 0,1 5 0,-1-8-45,1 1 1,-1-1 0,0 0-1,0 0 1,1 0-1,-1 0 1,1 0 0,-1 0-1,1 0 1,-1 0-1,1-1 1,-1 1 0,1-1-1,0 1 1,-1-1-1,1 1 1,0-1 0,-1 0-1,1 0 1,0 0-1,0 0 1,-1 0 0,1 0-1,0-1 1,1 1-1,1-1 21,0 0-1,0 0 0,0 0 1,-1-1-1,1 1 0,0-1 1,-1 0-1,1 0 0,-1 0 0,1 0 1,-1-1-1,0 1 0,0-1 1,0 0-1,-1 0 0,1 0 1,0 0-1,1-4 0,8-10 249,-2-1 0,12-24 0,-10 17 374,-5 14-161,-6 9-213,1 0 1,-1 0-1,0 0 1,1 0 0,-1 0-1,0-1 1,0 1-1,-1 0 1,1-1-1,0-3 452,-1 18-250,0 221 1349,0-75-4382,8-167-3389,7-18 878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38.61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105 1 7700,'0'0'8804,"-12"152"-8692,-4-94-112,1 3 0,-1-3-385,-7-5-1087,1-10-2978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40.38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124 213 1857,'0'0'6547,"-8"2"-6219,-25 3 1534,-49 1 0,82-6-1840,0 0-132,0 1 114,0 0 0,0 0 0,1-1 0,-1 1 0,1 0 0,-1-1 0,1 1 0,-1-1 0,1 1-1,-1 0 1,1-1 0,-1 1 0,1-1 0,0 1 0,-1-1 0,1 0 0,0 1 0,-1-1 0,1 0-1,0 1 1,0-1 0,-1 0 0,1 0 0,0 0 0,1 0 0,24 5 47,-20-4-41,88 11 135,1-4-1,136-7 1,-116-2-160,890-12 90,916 53-193,-915-32-206,-600-10 197,-107 3 51,334-3-469,-339-9 205,-49 0 39,784-29 109,-706 26 205,766-62 62,-884 49-92,662-59 677,-764 83-606,366-22 42,-538 23-1011,-8 2-2145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40.94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1265,'0'0'6621,"7"29"-6015,24 95-118,-27-107-382,1 0-1,1 0 1,1-1-1,0 0 1,1 0-1,0-1 1,1 0-1,1 0 1,1-1-1,0 0 1,23 22-1,-23-27-27,1-1-1,0 0 0,0-1 0,1 0 1,0-1-1,0-1 0,1 0 0,-1 0 1,1-1-1,0-1 0,0 0 0,0-1 1,19 0-1,-1-1 34,-1 0 1,0-2-1,1-2 0,-1-1 1,0-1-1,-1-1 1,53-19-1,46-29 94,-80 31-94,2 3 1,0 2-1,55-12 1,-104 29-101,45-4 16,-45 5-33,-1 0-1,1 1 0,-1-1 1,1 0-1,-1 1 1,1-1-1,-1 1 1,1-1-1,-1 1 1,1-1-1,-1 1 1,0 0-1,0 0 1,1 0-1,-1 0 0,0 0 1,0 0-1,0 0 1,0 0-1,0 1 1,0-1-1,0 0 1,0 0-1,1 3 1,0 1-185,14 27 183,-5-18-1844,4-7-3317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41.28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20 15 8100,'0'0'3804,"4"-4"-3767,-2 3-34,0-1-1,0 1 0,0 0 1,0 0-1,0 0 0,0 0 1,0 1-1,0-1 0,0 1 0,1-1 1,-1 1-1,0 0 0,0 0 1,1-1-1,-1 2 0,0-1 1,0 0-1,1 0 0,-1 1 0,0-1 1,3 2-1,62 23 17,-24-9 2,36 11-125,-78-26 92,0 0 1,0 0-1,0-1 1,0 1-1,0 0 0,0 0 1,0 0-1,0 0 0,0 0 1,0 0-1,-1 0 0,1 0 1,0 0-1,-1 0 0,1 0 1,-1 1-1,1-1 0,-1 0 1,1 0-1,-1 1 0,0-1 1,0 0-1,0 1 0,0-1 1,0 0-1,0 1 0,0-1 1,0 0-1,0 0 0,-1 1 1,1-1-1,-1 2 0,-1 2 34,1-1 0,-1 0 0,0 0 0,0 0 0,0 0 0,-1 0 0,1 0 0,-5 5 0,-109 93 1040,3-4-470,112-97-649,-1 1-46,0-1 1,0 1 0,0-1-1,1 1 1,-1 0 0,1 0-1,-1 0 1,1 0 0,0 0-1,0 0 1,0 0 0,0 1 0,0-1-1,0 0 1,0 1 0,1-1-1,-1 4 1,37-3-8769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41.64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427 9 11205,'0'0'982,"-24"-2"-923,-78-4-11,94 5-13,-1 1 1,0 1 0,0-1-1,0 1 1,0 1 0,1 0-1,-1 0 1,1 1-1,-1-1 1,1 2 0,0 0-1,0 0 1,-12 8 0,8-3 12,0 1 0,1 0 0,1 1 0,-1 0 0,-15 23 0,7 0-54,18-33 4,1-1 0,0 1 1,-1 0-1,1-1 0,0 1 0,-1 0 0,1-1 0,0 1 0,0 0 0,0 0 0,0-1 0,-1 1 0,1 0 0,0-1 0,0 1 0,0 0 0,1 0 0,-1-1 0,0 1 0,0 0 0,0 0 1,0-1-1,1 1 0,-1 0 0,0-1 0,1 1 0,-1-1 0,1 1 0,-1 0 0,0-1 0,1 1 0,-1-1 0,1 1 0,0-1 0,-1 1 0,1-1 0,-1 1 0,1-1 0,0 0 0,-1 1 1,1-1-1,0 0 0,-1 0 0,1 1 0,0-1 0,0 0 0,0 0 0,71 4 228,-50-4-203,0 1 0,0 1 0,34 8-1,-42-7-47,0 2 0,0 0 0,24 12 0,-35-15 18,0 0 1,0 0-1,0 0 1,0 0-1,-1 1 1,1-1-1,-1 1 0,1-1 1,-1 1-1,2 3 1,-3-4 4,-1-1 1,1 1 0,0-1-1,-1 1 1,0-1-1,1 1 1,-1 0-1,0-1 1,0 1 0,1 0-1,-1-1 1,-1 1-1,1 0 1,0-1-1,0 1 1,-1 0 0,1-1-1,-1 1 1,1-1-1,-1 1 1,1-1-1,-3 3 1,2-2 3,-1 1 0,0-1 0,0 0-1,-1 1 1,1-1 0,0 0 0,-1 0 0,0-1 0,1 1 0,-1-1 0,0 1-1,0-1 1,1 0 0,-4 1 0,-49 12 54,36-11-36,-28 5-112,0-2 0,0-3 0,-52-2 0,84-1-84,15 0 111,-1 1 0,1-1-1,-1 0 1,1 0 0,-1 0 0,1 0 0,-1 0 0,1 0-1,-1 0 1,1 0 0,-1 0 0,1 0 0,-1 0 0,1-1 0,-1 1-1,1 0 1,-1 0 0,1 0 0,-1-1 0,1 1 0,0 0 0,-1 0-1,1-1 1,-1 1 0,1 0 0,0-1 0,-1 1 0,1-1 0,0 1-1,-1 0 1,1-1 0,0 1 0,0-1 0,-1 1 0,1-1 0,0 1-1,0-1 1,0 1 0,0-1 0,0 0 0,0-1-169,1 1 0,-1-1-1,1 1 1,-1-1 0,1 1 0,0-1 0,0 1-1,0-1 1,0 1 0,0 0 0,0 0 0,0 0 0,2-2-1,39-24-5252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41.98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83 14 10997,'0'0'2028,"-13"23"-1959,-40 74-37,50-92-30,1 1 0,-1-1 0,1 1 0,1 0 0,-1 0 0,1 0 0,0 0-1,0 0 1,0 0 0,1 1 0,0-1 0,0 0 0,1 0 0,2 12 0,-2-12-4,0-4-4,0 0-1,0 0 1,0 1 0,1-1 0,-1 0 0,0 0-1,1 0 1,-1-1 0,1 1 0,0 0 0,-1-1 0,1 1-1,0-1 1,0 1 0,0-1 0,0 0 0,0 0 0,1 0-1,-1 0 1,0 0 0,0 0 0,1-1 0,-1 1 0,0-1-1,1 1 1,-1-1 0,5 0 0,9 1-149,0-1 0,29-3 1,-44 3 142,5-1-42,0 0-1,-1 0 0,1-1 1,-1 1-1,1-1 0,-1-1 1,0 1-1,0-1 1,1 0-1,-2 0 0,1 0 1,0-1-1,-1 1 0,0-1 1,1-1-1,-2 1 0,1 0 1,0-1-1,-1 0 0,0 0 1,3-5-1,-1-1 48,0 0 1,-1 0-1,0-1 0,-1 1 0,0-1 1,-1 0-1,0 0 0,-1 0 0,0-13 0,-1 22 9,-1 0 0,1 0-1,-1 0 1,1 0-1,-1 0 1,0 0 0,-1 0-1,1 1 1,0-1-1,-1 0 1,1 1 0,-1-1-1,0 1 1,0-1-1,0 1 1,0 0 0,0 0-1,-1 0 1,1 0-1,-1 0 1,1 1-1,-5-3 1,3 2-114,0 0 1,0 0-1,0 1 0,0-1 1,-1 1-1,1 0 0,0 0 1,0 1-1,-1-1 0,1 1 0,0 0 1,-1 0-1,1 0 0,0 1 1,-1 0-1,-4 1 0,1 5-1905,7 5-1064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42.33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11621,'0'0'1809,"0"122"-1489,0-61-272,0-8-48,0-2-16,0-11-864,0-7-993,0-13-1008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42.66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0 115 3874,'0'0'4965,"28"-19"-4747,85-59 169,-110 76-365,0 0 0,0 0 0,0 0 0,0 0 0,1 1 0,-1 0 0,1 0 0,-1-1 0,1 2 0,-1-1 0,1 0 0,0 1 0,6 0 0,-9 0-15,1 0 1,-1 1-1,1-1 1,-1 1-1,0-1 1,1 1-1,-1 0 1,0 0-1,1-1 1,-1 1-1,0 0 1,0 0-1,0 0 1,0 0-1,0 1 1,0-1-1,0 0 1,0 0-1,0 0 1,0 1-1,0 1 1,1 3-6,0 0 1,-1-1 0,0 1-1,0 0 1,0 0 0,-1 0-1,0 0 1,0 0 0,-2 11-1,1-14-25,0 0-1,0 0 1,-1 0 0,1 0-1,-1 0 1,0 0 0,0-1-1,0 1 1,0-1-1,0 1 1,-1-1 0,1 0-1,-1 1 1,1-1 0,-1-1-1,-3 3 1,-54 26-432,49-25 235,-9 5-88,15-7 245,-1 0 1,0 0-1,0 0 1,0-1-1,-1 0 0,1 0 1,-14 2 805,40-3 204,-12 2-818,0 1 0,-1 0 0,0 0 0,0 1 0,0 0 0,0 0 1,-1 1-1,0-1 0,0 1 0,6 9 0,31 25 87,-37-36-235,0 0 1,0 0 0,0-1 0,0 0 0,1 0 0,-1-1 0,1 0 0,-1 0 0,1 0-1,13 1 1,20-2-3712,-17-1-1470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43.04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43 9748,'0'0'2759,"10"-1"-2700,58-9-616,80-22 1,-199 40-3647,-1 8 4951,48-15-522,-1 1 0,1 1 0,0-1 0,-1 1 0,1 0 0,0 0 0,0 0 0,1 0 0,-1 1 0,1-1 0,-1 1 0,1 0 0,0 0 0,1 0 0,-1 0 0,1 1 0,0-1 0,0 1 0,-2 7 0,-2 18 293,1 0 1,2 0 0,0 1-1,4 52 1,0-28-477,-1-50-103,0 1 0,0-1 1,1 0-1,-1 0 0,1 1 0,0-1 1,4 9-1,-4-13-102,0 1-1,0 0 1,0-1 0,0 1-1,0 0 1,1-1 0,-1 0 0,1 1-1,-1-1 1,1 0 0,-1 0 0,1 0-1,0 0 1,0 0 0,-1 0-1,1 0 1,0-1 0,0 1 0,0-1-1,0 1 1,0-1 0,0 0 0,3 1-1,23 0-3236,5-1-1683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43.38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9989,'0'0'3980,"0"9"-3812,0 333 923,1-341-1088,-1 0-1,0 0 0,0 0 0,1 0 0,-1 0 1,0-1-1,1 1 0,-1 0 0,1 0 1,-1 0-1,1 0 0,-1-1 0,1 1 1,-1 0-1,1 0 0,0-1 0,0 1 1,-1-1-1,1 1 0,0-1 0,0 1 0,0-1 1,-1 1-1,1-1 0,0 0 0,0 1 1,0-1-1,0 0 0,0 0 0,0 1 1,0-1-1,0 0 0,1 0 0,41 0 137,-26-1-92,-4 0-120,0 0 0,-1-1 1,1 0-1,0-1 0,0 0 1,-1-1-1,22-11 0,-15 6-1247,0-1-1,-1-1 0,-1-1 1,20-17-1,-5-3-4999</inkml:trace>
  <inkml:trace contextRef="#ctx0" brushRef="#br0" timeOffset="1">54 104 2113,'0'0'4098,"149"-33"-5331,-109 15 465,-7-2-753,-10 2-1168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3:00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8 9204,'0'0'3895,"-9"27"-3265,-24 85-321,29-98-275,1 0-1,1 0 0,1 0 0,0 0 0,0 0 1,3 17-1,-1 2 1,-1-29-35,0 0-1,0 0 1,1 0-1,-1 0 1,1 0-1,0 0 1,0 0-1,0-1 1,0 1-1,1 0 1,2 5-1,-2-7-6,-1 0 0,1-1 0,0 1 0,0 0 0,0-1-1,0 1 1,0-1 0,0 1 0,0-1 0,0 0-1,0 0 1,1 0 0,-1 0 0,0 0 0,1-1 0,-1 1-1,0-1 1,1 0 0,2 1 0,1-1-47,1 1 0,-1-1 0,1 0 0,-1-1 0,1 0 0,-1 0 0,1 0 0,-1-1 0,0 1 0,1-2 0,-1 1 0,0-1 0,10-6 0,-8 3-26,0 0-1,-1 0 1,0-1 0,0 0-1,-1-1 1,0 1 0,0-1-1,8-15 1,-8 10 94,0 1 1,-1-1-1,0-1 1,-1 1 0,0-1-1,-1 1 1,-1-1-1,0 0 1,-1 0-1,-1 0 1,0 0-1,-3-20 1,3 30 16,-1 1 0,0-1 1,0 1-1,-1 0 0,1-1 0,-1 1 1,1 0-1,-1 0 0,0 0 0,-1 0 1,1 0-1,0 0 0,-1 1 0,1-1 1,-1 1-1,0 0 0,0 0 0,0 0 1,0 0-1,0 0 0,0 0 0,-1 1 1,1 0-1,0-1 0,-1 1 0,-6-1 1,2 1-48,0-1 0,0 1 0,0 1 1,-1 0-1,1 0 0,0 0 1,0 1-1,0 0 0,0 1 1,0-1-1,-11 6 0,-24 20-1367,-1 7-1906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43.74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36 7203,'0'0'4626,"177"-18"-4818,-129 15-1472,0-4-1890,-9-1-2161</inkml:trace>
  <inkml:trace contextRef="#ctx0" brushRef="#br0" timeOffset="1">423 56 6323,'0'0'4914,"-11"147"-4017,8-109-401,3 0-48,0-5-336,0-3-80,0-7-32,0-11-592,0-1-1841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44.07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74 23 10389,'0'0'2740,"9"-5"-2679,-3 2-62,-4 1 0,0 0 0,1 1 0,-1 0 0,0-1 0,1 1 0,-1 0 0,1 0 0,0 0 0,-1 1 0,1-1 0,0 1 0,-1-1 0,1 1 0,0 0 0,-1 0 0,1 0 0,0 0 0,0 1 0,-1-1 0,1 1 0,0-1 0,-1 1 0,1 0 0,-1 0 0,3 2 0,13 7 0,-2 2 0,0 0 0,0 1 0,-1 0-1,15 18 1,-24-24 3,-1 0-1,0 0 0,0 0 1,-1 1-1,0 0 0,0-1 1,-1 1-1,0 1 1,0-1-1,-1 0 0,0 1 1,-1 0-1,1-1 0,-1 12 1,-1-15 34,0-1 0,0 1 1,0-1-1,-1 1 1,0-1-1,0 1 0,0-1 1,0 0-1,-1 1 1,1-1-1,-1 0 0,-4 6 1,2-5-8,-1 0 0,1-1 0,-1 1 0,0-1 0,0 0 0,-1-1-1,1 1 1,-9 3 0,-3 2-25,-1-1 0,0-1 0,0-1 0,-1 0 0,0-1 0,-33 3 0,-20-3-2483,56-5-736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44.39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8660,'0'0'4306,"39"23"-3009,-39 13-433,0 4-624,-11 1-192,3-3-48,2-3 0,3-9-352,3-9-1057,0-9-1872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44.73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22 28 4402,'0'0'8060,"17"-6"-7807,-5 1-180,1 0 0,0 1-1,19-3 1,-29 7-62,1 1 0,-1-1 0,0 1-1,0 0 1,0 0 0,0 0 0,0 0 0,0 0 0,0 1 0,0-1-1,-1 1 1,1 0 0,0 0 0,-1 0 0,1 0 0,-1 0 0,0 1 0,0-1-1,0 1 1,0-1 0,3 6 0,4 4 6,-6-9-12,12 15 7,0 0 1,13 21-1,-25-33-34,1 1-1,-1 0 1,0 0-1,0-1 1,-1 2-1,0-1 1,0 0-1,0 0 1,-1 1-1,0 11 1,-1-13 6,0-1 0,0 0 0,0 0 0,-1 0 0,0 0 0,0 0 0,0 0 0,-1 0 0,0 0 0,0 0 0,-4 7 0,2-6 33,0-1 1,-1 0-1,0-1 1,0 1-1,0-1 0,0 0 1,-1 0-1,-10 5 1,-78 38 604,83-42-567,0-1-1,-1 0 0,1-1 1,-1 0-1,0-1 1,-20 1-1,32-3-139,0 0 0,0-1 0,0 1 0,0 0 0,0-1 0,0 1 0,0 0 0,0-1 0,-1 1 0,1-1 0,1 1 0,-1 0 0,0-1 0,0 1 0,0 0 0,0-1 0,0 1 0,0 0 0,0-1 0,0 1 1,1 0-1,-1-1 0,0 1 0,0 0 0,0-1 0,1 1 0,-1 0 0,0 0 0,0-1 0,1 1 0,-1 0 0,0 0 0,1-1 0,25-23-4008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45.10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124 69 12742,'0'0'296,"-13"26"-101,-43 85 85,46-92-237,1 0 0,0 1 0,1 0 0,1 1 1,-4 23-1,17-66-371,1 1 0,2 0 0,0 0 1,15-25-1,58-85 1332,-74 119-790,1 0 0,0 0 1,15-14-1,-22 24-169,0 0 1,0 0-1,1-1 0,-1 2 0,1-1 0,0 0 1,-1 0-1,1 1 0,0-1 0,0 1 0,0 0 1,0 0-1,0 0 0,0 1 0,0-1 0,1 0 0,-1 1 1,0 0-1,0 0 0,0 0 0,1 0 0,4 2 1,-6-1-41,0 0 1,0 0 0,0 0 0,-1 0 0,1 1 0,-1-1 0,1 0 0,-1 1 0,1-1 0,-1 1 0,0 0-1,0 0 1,0-1 0,0 1 0,0 0 0,0 0 0,0 0 0,-1 0 0,1 3 0,8 45 243,-8-43-203,3 54 93,-4 63-1,0 1-322,0-123 105,4 29-748,-4-30 652,0 0 0,1 0 1,-1 0-1,0 0 0,1 0 0,-1 0 0,1 0 0,-1 0 1,1 0-1,0-1 0,-1 1 0,1 0 0,0 0 0,0 0 1,0-1-1,-1 1 0,1 0 0,0-1 0,0 1 1,0-1-1,0 1 0,0-1 0,0 1 0,1-1 0,12 1-4966</inkml:trace>
  <inkml:trace contextRef="#ctx0" brushRef="#br0" timeOffset="1">82 175 9828,'0'0'0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45.44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64 2785,'0'0'9439,"17"4"-9103,-3 0-265,-4-1-44,0 0-1,1-1 0,-1 0 0,1-1 1,0 0-1,-1 0 0,1-1 0,0-1 1,12-1-1,10-8-208,-1-1 1,0-1 0,41-23-1,-60 27-1710,-36 3-4665,15 5 7504,1 0-699,0 1-1,0 0 1,0 0-1,0 1 1,0-1-1,0 1 1,1 1-1,-1 0 1,1 0-1,-1 0 1,1 1 0,0-1-1,0 1 1,1 1-1,-1-1 1,1 1-1,0 0 1,-6 7-1,6-5 174,-1 1-1,1 0 0,0 0 0,1 0 0,0 0 1,0 0-1,1 1 0,0 0 0,0 0 0,1 0 1,0 0-1,1 0 0,-1 15 0,2 124 111,0-145-616,0 0 1,0 0-1,0-1 0,1 1 0,-1 0 0,1 0 1,0 0-1,0-1 0,0 1 0,0 0 1,0-1-1,3 4 0,-3-4-209,0-1-1,1 1 1,-1-1 0,1 0-1,-1 0 1,1 1 0,-1-1 0,1 0-1,0 0 1,-1-1 0,1 1-1,0 0 1,0 0 0,-1-1 0,1 1-1,0-1 1,0 0 0,3 1-1,17-1-4600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45.85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112 64 11589,'0'0'3092,"-9"24"-2678,-69 186 2,70-185-485,-8 27-2482,23-74 1903,1 1 0,2 1 0,15-27 1,3-7 554,-27 51 121,54-103 1492,-47 92-988,2-1-1,0 1 0,0 1 1,24-23-1,-34 35-502,1 0 0,-1 1 0,1-1 0,-1 0 1,1 1-1,0-1 0,-1 1 0,1-1 0,0 1 0,0-1 0,-1 1 1,1-1-1,0 1 0,0 0 0,0-1 0,0 1 0,-1 0 0,1 0 0,0 0 1,0 0-1,0 0 0,0 0 0,0 0 0,0 0 0,0 0 0,-1 0 0,1 0 1,0 0-1,0 0 0,0 1 0,0-1 0,0 0 0,-1 1 0,1-1 1,0 1-1,0-1 0,-1 1 0,1-1 0,0 1 0,-1 0 0,1-1 0,0 1 1,-1 0-1,1-1 0,-1 1 0,1 0 0,-1 0 0,0-1 0,1 1 1,-1 0-1,0 0 0,1 0 0,-1 0 0,0 0 0,0 1 0,3 8 81,0 1-1,-1-1 1,1 19-1,-2-19 119,2 27 42,-3 54-1,-1-61-267,0-1 0,3 0 0,7 45 0,-2-55-902,4-14-3600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46.21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13 13670,'0'0'0,"147"-13"-5682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8:46.55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14 7235,'0'0'7604,"23"0"-7380,10 0-160,4-5-64,2 2-304,-8-2-3266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1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0 1745,'0'4'8520,"0"24"-7777,-9 314 500,9-339-1244,0-1 0,1 1-1,-1-1 1,0 1 0,1-1 0,-1 1 0,1-1 0,0 1-1,0-1 1,0 0 0,0 0 0,0 1 0,1-1 0,-1 0-1,0 0 1,1 0 0,0 0 0,3 3 0,-2-3-4,1 1 0,0-1 0,0 0 0,0 1 0,0-2 0,0 1 0,1 0 1,-1-1-1,8 1 0,5 1-139,0-2-1,1-1 1,-1 0 0,25-3 0,-32 1-352,0 0 1,-1-1-1,0 0 1,1 0 0,-1-1-1,0 0 1,-1-1-1,1 0 1,-1 0 0,0-1-1,0 0 1,10-11-1,9-13-3546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3:03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40 124 144,'0'0'5082,"-1"-5"-4519,-4-22 400,2 12-229,0 0 1,0-1-1,-1 1 0,-7-15 0,10 29-347,1 3-360,-1-1 0,0 1 0,1-1-1,0 0 1,-1 1 0,1-1 0,0 1-1,0 0 1,0-1 0,0 1 0,0-1-1,0 2 1,0 0 20,-5 259 173,5-234-224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1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 6739,'0'0'592,"172"7"-720,-138-22-1360,-6 0-1714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72 6051,'0'0'1761,"185"-66"-1745,-123 61-32,-8 5-128,-7 0-2930</inkml:trace>
  <inkml:trace contextRef="#ctx0" brushRef="#br0" timeOffset="1">403 312 3217,'0'0'5459,"42"-45"-5139,-25 55 448,8 15-47,1 0-81,-1 6-496,3-8-96,-2-3-48,-4-5-96,1-5-560,-4-7-913,-5-3-1360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212 1 2209,'0'0'7732,"-48"51"-7364,28-16-144,-5 3-128,-3 0-80,0-3 16,2-2-32,4-7-32,11-11 0,8-5-528,42-7-6884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 76 2257,'0'0'4637,"2"-12"-3818,5-37 56,-7 48-855,0 1 0,0-1 0,0 1 0,0-1 0,0 0 0,0 1 0,0-1 0,0 1 0,0-1 0,0 1 0,0-1 0,-1 1-1,1-1 1,0 1 0,0 0 0,-1-1 0,1 1 0,0-1 0,-1 1 0,1-1 0,0 1 0,-1 0 0,1-1 0,0 1 0,-1 0 0,1-1 0,-1 1 0,1 0 0,-1 0 0,1-1 0,-1 1 0,1 0 0,-1 0 0,1 0 0,-1 0 0,1 0 0,-1 0 0,1-1 0,-1 1 0,1 0 0,-1 1-1,1-1 1,-1 0 0,1 0 0,-1 0 0,1 0 0,-1 0 0,1 0 0,-1 1 0,1-1 0,-1 0 0,1 0 0,-1 1 0,0-1 0,0 1 74,-4 0-16,0 2 0,-1-1 0,1 0-1,0 1 1,0 0 0,1 0 0,-1 0-1,0 1 1,1 0 0,0 0-1,0 0 1,0 0 0,-3 6 0,-4 4 118,1 0 1,0 1 0,-7 17 0,14-26-181,1 0-1,0 0 1,0 1 0,0-1 0,0 1-1,1-1 1,0 1 0,1 0 0,0 7-1,0-13-28,0 0-1,0 0 0,1 0 0,-1 0 1,0-1-1,1 1 0,-1 0 0,1 0 1,-1 0-1,1-1 0,-1 1 0,1 0 1,0-1-1,-1 1 0,1-1 0,0 1 1,0 0-1,-1-1 0,1 1 0,0-1 1,0 0-1,0 1 0,-1-1 0,1 0 1,0 0-1,0 1 0,0-1 0,0 0 1,0 0-1,0 0 0,0 0 0,1 0 1,39 0-566,-29 0 243,-6-1 189,0 0 0,0 1-1,-1-2 1,1 1 0,0-1 0,-1 0 0,1 0 0,-1 0 0,0-1-1,0 0 1,0 0 0,0 0 0,0-1 0,-1 0 0,1 0 0,-1 0-1,0 0 1,0-1 0,-1 1 0,1-1 0,4-9 0,-6 10 605,0 0 0,0-1-1,0 1 1,-1-1 0,1 1 0,-1-1 0,0 0 0,-1 0 0,1-6 0,-1 12-468,0 0 1,0 1-1,0-1 1,0 0 0,0 1-1,0-1 1,1 0-1,-1 1 1,0-1-1,1 0 1,-1 1-1,1-1 1,-1 0 0,1 0-1,0 0 1,0 1-1,-1-1 1,1 0-1,0 0 1,0 0-1,0 0 1,0 0 0,2 1-1,0-1-55,0 0 0,0 0 0,1 0 0,-1 0 0,0-1-1,0 1 1,1-1 0,-1 0 0,5 0 0,2 0-149,0 0 1,0 0-1,16-4 1,-21 2 191,-1 1 0,0-1 1,0 1-1,0-1 0,0-1 0,0 1 0,-1 0 1,1-1-1,-1 0 0,5-4 0,10-17 28,-17 21 80,1 0 0,0-1 0,0 1 0,1 0 0,-1 1 1,1-1-1,-1 0 0,1 1 0,5-4 0,-7 6-81,-1 0-1,1 0 1,0 0-1,-1 0 1,1 0-1,0 0 1,-1 0-1,1 0 1,0 0-1,-1 1 1,1-1-1,0 0 1,-1 0-1,1 1 1,-1-1-1,1 0 1,-1 1-1,1-1 1,-1 1-1,1-1 1,-1 1-1,1-1 1,-1 1-1,1-1 1,-1 1-1,0-1 1,1 1-1,-1-1 1,0 1-1,0 0 1,1-1-1,-1 1 1,0 0-1,0 0 1,10 29 410,-8-23-371,0-2-109,13 38 374,-14-42-374,-1 1 0,1-1 1,0 1-1,0-1 0,-1 1 0,1-1 1,0 0-1,0 1 0,0-1 1,0 0-1,1 0 0,-1 0 1,0 1-1,0-1 0,1-1 0,-1 1 1,1 0-1,-1 0 0,1 0 1,-1-1-1,3 1 0,-4-1 47,1 0 0,0-1 0,-1 1-1,1-1 1,0 0 0,-1 1 0,1-1 0,-1 1-1,1-1 1,-1 0 0,1 1 0,-1-1-1,0 0 1,1 0 0,-1 1 0,0-1 0,0 0-1,0 0 1,1 0 0,-1 1 0,0-1-1,0 0 1,0 0 0,0 0 0,0-1 0,0 1-29,1-6 79,0 1 1,0-1-1,1 1 0,0 0 1,5-10-1,-7 15-25,1-1 0,0 1 0,0-1 0,1 1 0,-1-1 0,0 1 0,0 0 0,1-1 0,-1 1 0,1 0 0,-1 0 0,1 0 0,-1 0 0,1 0 0,0 1 0,-1-1 0,1 0-1,0 1 1,0-1 0,0 1 0,-1 0 0,1-1 0,0 1 0,2 0 0,3 0 21,1 0 1,-1 1-1,0-1 0,0 1 0,0 1 0,0 0 1,0-1-1,9 5 0,-14-5-35,0 1 1,1-1-1,-1 1 1,0-1-1,0 1 0,0 0 1,0 0-1,0 0 1,0 0-1,-1 0 1,1 0-1,-1 0 0,1 1 1,-1-1-1,0 1 1,0-1-1,0 1 1,0-1-1,-1 1 0,1-1 1,0 1-1,-1 0 1,0-1-1,0 1 0,0 3 1,4 11-37,5-14-422,-6-4 438,0 0 0,0-1 0,0 1 1,-1-1-1,1 1 0,-1-1 0,1 0 0,2-3 0,38-30-628,1 3-1,61-34 1,-104 66 659,-1-1 0,0 1 0,0 0 0,1-1 0,-1 1 1,0 0-1,1-1 0,-1 1 0,1 0 0,-1 0 0,0-1 0,1 1 0,-1 0 0,1 0 0,-1 0 1,0 0-1,1 0 0,-1-1 0,1 1 0,-1 0 0,1 0 0,-1 0 0,1 0 0,-1 0 0,1 0 0,-1 1 1,0-1-1,1 0 0,-1 0 0,1 0 0,-1 0 0,0 0 0,1 1 0,-1-1 0,1 0 0,-1 0 1,0 1-1,1-1 0,-1 0 0,0 1 0,1-1 0,-1 0 0,0 1 0,1-1 0,-1 0 0,0 1 0,0-1 1,1 1-1,-1 25 622,0-14-306,0 155 1550,0 276-2142,0-441-235,2-11-80,20-209 941,-14 167-40,2 0 1,21-63-1,-28 104-208,0 1-1,1 0 1,1-1-1,0 2 1,0-1-1,11-14 1,-13 19-82,0 1-1,0 0 1,0 0 0,1 1 0,-1-1 0,1 1 0,-1 0 0,1 0 0,0 0 0,0 0-1,0 0 1,0 1 0,0 0 0,0 0 0,0 0 0,0 0 0,1 1 0,4-1 0,-6 1-29,0 0 0,0 0 0,-1 0 0,1 1 0,0-1 0,-1 0 0,1 1 0,-1 0 0,1 0 0,-1 0 0,1 0 0,-1 0 0,1 0 0,-1 1 0,0-1 0,0 1 0,3 2 0,-3-2 5,0 1-1,-1-1 1,1 1-1,-1 0 0,1 0 1,-1-1-1,0 1 1,0 0-1,-1 0 0,1 0 1,-1 0-1,1 0 1,-1 1-1,0-1 0,0 3 1,0-3 25,0 0-1,0 0 1,0 0 0,-1 1 0,1-1 0,-1 0-1,0 0 1,1 0 0,-1-1 0,-1 1-1,1 0 1,0 0 0,-1 0 0,1-1 0,-4 5-1,0-3-17,0 0-1,0 1 0,-1-2 0,0 1 1,1-1-1,-10 4 0,0 1-11,8-3-26,-1-1 1,0 0-1,0 0 0,0-1 0,-1 0 1,1-1-1,-17 3 0,25-5-53,0-1 0,-1 1 0,1 0 0,0-1 0,0 1 0,0 0 0,0-1 0,0 1 0,0-1 0,0 1 0,0 0 0,0-1 0,0 1 0,0 0 0,0-1 0,0 1 0,1-1 0,-1 1 0,0 0 0,0-1 0,0 1 0,0 0 0,1-1 0,-1 1 0,0 0 0,0 0 0,1-1 0,-1 1 0,0 0 0,1-1 0,-1 1 0,1 0 0,25-28-3563,10-6-1019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7363,'0'0'3858,"3"79"-3234,0-16-399,2 0-97,-2 3-128,0-7 0,0-9-112,0-4-769,0-13-1424,-1-13-656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1 184 4898,'0'0'3282,"22"-2"-3050,73-8-43,-87 9-181,-1 0 1,1 0-1,0-1 0,-1 0 0,1 0 0,-1 0 0,1-1 0,-1-1 1,0 1-1,0-1 0,-1 0 0,1-1 0,-1 1 0,0-1 0,0-1 0,-1 1 1,1-1-1,-1 0 0,6-9 0,-9 11-20,1 0 1,-1 0-1,0-1 1,-1 1-1,1 0 1,-1-1-1,0 1 0,0-1 1,1-7-1,-2 10 34,0 1 0,0 0 0,0-1 0,0 1 0,0 0 0,0-1 0,0 1 0,0 0 0,0-1 0,-1 1 0,1 0 0,-1-1 0,1 1 0,-1 0 0,1 0 0,-1-1 0,0 1 0,0 0 0,1 0 0,-1 0 0,0 0 0,0 0 0,0 0 0,0 0 0,0 1 0,0-1 0,-1 0 0,1 0 0,0 1 0,0-1 0,0 1 0,-1-1 0,1 1 0,-2-1 0,-2 0 119,0 0 0,0 1 1,0-1-1,-1 1 0,1 0 1,0 1-1,0-1 0,0 1 1,0 0-1,0 0 0,0 1 1,0 0-1,0-1 1,1 2-1,-1-1 0,0 0 1,1 1-1,0 0 0,0 0 1,-5 4-1,4-1-75,1-1 0,-1 1 1,1-1-1,1 1 0,-1 1 0,1-1 1,0 0-1,0 1 0,1-1 0,0 1 1,0 0-1,1 0 0,0 0 0,-1 12 0,1-10-5,1 0-1,-1 0 1,2 0-1,-1 0 0,5 18 1,-4-24-57,0 0 0,0 0 0,1 0 0,-1 0 0,1 0 0,-1 0 0,1-1 0,0 1 0,0-1 0,1 1 0,-1-1 0,0 1 0,1-1 0,-1 0 0,1 0 0,0-1 0,0 1 0,0 0 0,5 1 0,6 2-6,2-2 0,-1 1-1,0-2 1,0 0-1,1-1 1,-1 0-1,17-2 1,-12 1-13,-20 0 3,37-3-146,-36 3 34,0 0 1,0-1-1,0 1 0,0 0 0,0 0 0,0-1 1,0 1-1,0-1 0,0 1 0,0-1 0,0 1 1,0-1-1,0 1 0,0-1 0,-1 0 0,1 0 1,0 1-1,0-1 0,-1 0 0,1 0 0,0 0 1,-1 0-1,1 0 0,-1 0 0,1 0 0,-1 0 1,0 0-1,1 0 0,-1 0 0,0-1 0,0 2 47,0 0 0,0-1 0,0 1 0,0 0 0,0 0-1,0-1 1,0 1 0,0 0 0,0 0 0,0 0 0,0-1-1,0 1 1,-1 0 0,1 0 0,-3-2-1235,3 2 1235,0 0 0,0 0 0,-1 0-1,1 0 1,0 0 0,0 0 0,-1 0 0,-29-3-6361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1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234 117 2593,'0'0'761,"-24"1"372,-159 14 3131,156-10-2009,57-6-1430,4 1-680,522-20 1314,279-18-51,6 33-1094,-705 5-323,-128-2-245,0 0-1,0 0 1,0 0-1,-1-1 1,1-1-1,-1 1 1,0-1-1,0 0 1,0 0-1,8-8 1,-3 4-1282,21-16-4107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84 4482,'0'0'5965,"-9"0"-5092,-1-1-817,-10 0 269,49 0 222,190-10 821,-179 6-2082,0-2 0,0-2 0,54-19 0,-67 16-2338,-13 3-1791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1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 7876,'0'0'3567,"9"-1"-3213,35-4-252,0 3-1,60 4 1,-101-2-107,-1 0 1,1 0 0,0 0 0,-1 1 0,1 0 0,-1-1 0,1 1 0,-1 0 0,1 0 0,-1 0 0,0 1 0,0-1 0,1 1 0,-1-1 0,0 1 0,0 0 0,0-1 0,-1 1 0,1 0 0,0 0-1,-1 0 1,1 1 0,-1-1 0,0 0 0,1 3 0,-1-2 27,0 0 0,-1 0 0,1 0 0,-1 0 0,0 0-1,0 0 1,0 0 0,0 0 0,-1 0 0,1 0 0,-1-1 0,0 1-1,0 0 1,0 0 0,0 0 0,0-1 0,-1 1 0,1 0-1,-1-1 1,1 0 0,-4 4 0,-21 21 418,0-1 0,-59 44 0,80-67-451,4-2-137,1-1 0,-1 1 0,0 0 0,0-1 0,1 1 0,-1-1 0,0 0 1,0 1-1,0-1 0,0 0 0,0 1 0,1-1 0,-1 0 0,0 0 0,0 0 0,-1 0 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 2897,'0'0'7913,"-11"7"-7350,-1 2-356,1 0-1,-1 1 0,1 1 0,1-1 1,0 1-1,1 1 0,0 0 1,-9 15-1,7-4 32,1 0-1,1 0 1,0 1-1,2 0 1,-7 42 0,8-13-164,0 88 0,5-133-102,2 0 0,-1 1 0,1-1 0,0 0 0,1 0 0,0 0 0,4 10 0,-4-14-88,0 0 0,0 0 0,1 0 0,-1 0 0,1-1 0,0 1 0,0-1 1,0 1-1,1-1 0,-1 0 0,1 0 0,0-1 0,0 1 0,5 2 0,-1-2-494,0 0 1,1 0 0,-1 0 0,1-1 0,0-1 0,-1 0 0,1 0 0,0 0 0,10-1 0,30 0-5533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3:05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105 371 352,'0'0'2871,"-6"-1"-2247,1 0-411,-3-1 1,-1 1 0,1 0 0,0 0 0,0 1 0,0 0 0,-1 0 1,1 1-1,-13 2 0,21-3-185,0 0 1,-1 0-1,1 1 1,0-1-1,-1 0 1,1 0-1,0 0 1,-1 0-1,1 1 1,0-1-1,0 0 0,-1 0 1,1 1-1,0-1 1,0 0-1,-1 0 1,1 1-1,0-1 1,0 0-1,0 1 1,0-1-1,-1 0 1,1 1-1,0-1 1,0 0-1,0 1 1,0-1-1,0 0 1,0 1-1,0-1 1,0 0-1,0 1 0,0-1 1,0 0-1,0 1 1,0-1-1,0 0 1,0 1-1,0-1 1,1 0-1,-1 1 1,0-1-1,0 0 1,0 1-1,0-1 1,1 0-1,-1 0 1,0 1-1,0-1 1,1 0-1,-1 0 1,0 1-1,1-1 0,14 8 55,48 6 385,-1-3 0,98 4 0,130-11 855,-183-5-1464,-52 1 187,690-12 140,-98 0-129,37-2-1,200-14-11,-270 13-40,-99 0 17,940-26-58,-338 6 38,95-26-355,-194 34-30,-435 19 374,32 2 65,386-17 78,-118-22-113,-143 14 2,-1 14 0,1806 17 338,-2441-9 80,2 0 125,-46 8-412,114-18-1,-153 16-156,0 2-1,26 0 0,-32 1-10,-14 0-51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8020,'0'0'3468,"7"-12"-3324,-4 7-131,0 0-7,0 0 1,0 0-1,0 0 0,1 1 0,3-5 1,-6 8-7,-1 1 1,1-1 0,0 1 0,-1-1 0,1 0 0,0 1-1,-1 0 1,1-1 0,0 1 0,0-1 0,0 1 0,-1 0-1,1-1 1,0 1 0,0 0 0,0 0 0,0 0 0,-1 0-1,1 0 1,0 0 0,0 0 0,0 0 0,0 0 0,0 0-1,-1 0 1,1 0 0,0 1 0,0-1 0,0 0 0,0 1-1,-1-1 1,1 1 0,0-1 0,-1 0 0,1 1 0,0 0-1,-1-1 1,1 1 0,0-1 0,-1 1 0,1 0 0,-1-1-1,1 1 1,0 1 0,5 8 40,-1 1-1,1 0 1,-2 0-1,1 0 1,-2 0-1,0 1 1,0-1 0,-1 1-1,2 18 1,-2 13-665,-2 43 0,-1-59-1639,2-48 2288,0 0 1,1 0 0,1 1-1,1-1 1,8-21-1,-8 29 158,0 2-1,1-1 0,1 0 1,-1 1-1,2 0 0,0 1 1,0-1-1,1 1 0,17-17 1,-23 25-146,-1 1 0,1-1 0,-1 1 0,1-1 0,0 1 0,0-1 0,-1 1 0,1 0 0,0 0 1,0 0-1,0 0 0,0 1 0,1-1 0,-1 0 0,0 1 0,0-1 0,0 1 0,0 0 0,1 0 1,-1 0-1,0 0 0,0 0 0,0 0 0,1 1 0,-1-1 0,2 2 0,-1-1-5,-1 1 0,0 0 0,0 0-1,1 0 1,-1 0 0,-1 0 0,1 0 0,0 1 0,0-1-1,-1 1 1,0-1 0,1 1 0,-1 0 0,0-1-1,0 1 1,0 0 0,-1 0 0,2 4 0,16 172 536,-18-177-693,0-1 1,0 0-1,1 1 0,-1-1 1,0 0-1,0 1 0,1-1 1,-1 0-1,1 0 0,-1 1 1,1-1-1,-1 0 0,1 0 1,0 0-1,0 0 0,0 0 1,-1 0-1,1 0 1,0 0-1,0 0 0,0 0 1,0 0-1,1-1 0,-1 1 1,0 0-1,0-1 0,0 1 1,1-1-1,-1 1 0,0-1 1,0 1-1,1-1 0,-1 0 1,0 0-1,2 0 0,14 0-3975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4338,'0'0'6995,"96"-5"-6899,-63 3-96,4-3-64,-9 2-576,-5-2-1761,-15 5-3474</inkml:trace>
  <inkml:trace contextRef="#ctx0" brushRef="#br0" timeOffset="1">38 122 7555,'0'0'3106,"95"5"-2962,-47-13-144,0 1-1441,-3 4-1264,0 1-1441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60 1457,'0'0'10082,"-16"-11"-9277,-49-33-453,64 44-332,0-1-1,0 1 0,0-1 0,0 1 0,0-1 0,0 1 1,0-1-1,0 1 0,0 0 0,0 0 0,0 0 0,-1-1 1,1 1-1,0 0 0,0 1 0,0-1 0,0 0 0,0 0 1,-1 0-1,1 1 0,0-1 0,0 0 0,0 1 0,0-1 1,0 1-1,0-1 0,0 1 0,0 0 0,0-1 0,0 1 1,1 0-1,-1 0 0,0 0 0,0 0 0,1 0 0,-1-1 0,0 1 1,0 2-1,-1 1 48,0 1 1,1-1-1,-1 1 1,1 0-1,0 0 0,-1 5 1,2-8-52,-1 8 13,0 1 0,0-1 1,1 1-1,1 0 0,-1-1 1,2 1-1,0-1 0,0 1 1,0-1-1,2 0 1,-1 0-1,1 0 0,1-1 1,-1 1-1,11 13 0,0 1 13,0-1 21,16 33 0,-27-48-64,-1 1 0,0-1 1,0 1-1,-1 0 1,0 0-1,-1 0 1,2 18-1,-4-25-19,1 0 0,0 0 1,0 0-1,-1 0 0,1-1 0,0 1 0,-1 0 0,0 0 1,1-1-1,-1 1 0,0-1 0,0 1 0,0 0 0,0-1 1,0 0-1,-1 1 0,1-1 0,0 0 0,-3 2 0,0 0-117,0 0 0,0-1-1,0 0 1,0 0 0,-1 0 0,1-1-1,-8 2 1,2-1-96,0 0 1,1-1-1,-1 0 0,0-1 1,0 0-1,1 0 0,-12-3 1,19 2 221,1 0 0,-1 0 1,0 0-1,0 0 0,1 0 0,-1 0 1,0 0-1,1-1 0,-1 1 0,1-1 1,0 1-1,-1-1 0,1 1 0,0-1 1,0 0-1,0 0 0,0 0 0,0 1 1,1-1-1,-1 0 0,1 0 0,-1 0 1,1 0-1,-1 0 0,1 0 1,0-3-1,-1-9 17,1 1 0,1-25 0,0 28 26,0 1 31,1 0 0,0 1 0,1-1 1,0 0-1,0 1 0,0-1 0,1 1 0,1 0 1,-1 0-1,1 0 0,1 1 0,10-12 0,11-10 281,52-41 0,-35 33 153,-43 36-466,1 0 0,-1-1 0,1 1 0,-1 0 1,1-1-1,-1 1 0,0-1 0,0 0 0,1 0 0,-1 1 0,0-1 0,-1 0 1,1 0-1,0 0 0,0 0 0,-1 0 0,1 0 0,-1-2 0,0 3-29,-1-1 0,1 1 0,-1 0 0,0 0 0,1-1 0,-1 1 0,0 0 0,0 0 0,0 0 0,0 0 0,0 0 0,0 0 0,0 0 0,0 0 0,0 0 0,-1 1 0,1-1 0,0 0 0,0 1 0,-1-1 0,1 1 0,0 0 0,-1-1 0,1 1 0,-2 0 0,-15-5-108,0 2 0,-26-1 0,7 0-1809,31 2-500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 11269,'0'0'803,"16"22"-672,52 74-46,-60-84-76,0 0-1,-1 1 1,0 0-1,-1 0 1,-1 1 0,0-1-1,0 1 1,-2 0-1,0 1 1,0-1-1,-1 0 1,-1 1-1,-1-1 1,-1 20-1,0-22 0,0 0-1,-1 0 1,0 0-1,-1-1 1,-1 1-1,0-1 1,0 0-1,-1 0 0,-1 0 1,1-1-1,-2 0 1,1 0-1,-2 0 1,1-1-1,-1 0 1,-17 14-1,-11 8 99,-3-1 0,-72 43 0,103-68-86,-3 1 259,6-3-1119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60 155 5715,'0'0'5442,"-13"0"-5068,-29 1-333,38 0-15,6 0 35,33 0 216,494-1 94,-521 0-464,4 0-473,0 0 1,0-1-1,0-1 0,0 0 1,0 0-1,-1-1 0,19-7 1,-29 10 440,-1 0 1,1-1-1,0 1 1,-1 0-1,1-1 1,0 1-1,-1-1 1,1 1-1,0-1 1,-1 1-1,1-1 1,-1 1-1,1-1 0,-1 1 1,1-1-1,-1 0 1,1 1-1,-1-1 1,0 0-1,1 0 1,-1 1-1,0-1 1,0 0-1,1 0 1,-1 1-1,0-1 1,0 0-1,0 0 1,0 0-1,0 1 0,0-1 1,0 0-1,0 0 1,-1 1-1,1-1 1,0 0-1,0 0 1,-1 1-1,0-2 1,0 0 31,0-1-1,-1 1 1,0 1 0,1-1 0,-1 0 0,0 0 0,0 1 0,0-1-1,0 1 1,0-1 0,-3 0 0,-85-34 1973,61 25 467,0 0 0,-36-21 0,64 31-1818,6 1-508,15 2 7,0 2 1,0-1-1,0 2 0,0 1 0,-1 0 1,31 16-1,23 6 9,-31-16-28,-28-8-7,0 0 1,0 0-1,24 13 1,-37-17-5,0 1 1,-1-1 0,1 1 0,0 0 0,-1-1 0,1 1 0,0 0-1,-1 0 1,1-1 0,-1 1 0,1 0 0,-1 0 0,0 0 0,1-1-1,-1 1 1,0 0 0,1 0 0,-1 0 0,0 0 0,0 0 0,0 0-1,0 0 1,0 0 0,0 0 0,0 0 0,0 0 0,0 0 0,0-1-1,-1 1 1,1 0 0,0 0 0,-1 2 0,-1 0 10,1 0 1,-1 0-1,0 0 1,0 0-1,0-1 1,0 1 0,0 0-1,-3 2 1,-23 17 154,0-2 0,-2-1 0,-50 25 0,49-28 6,0 2 0,1 0 0,-45 37 0,94-55-4516,25-11-2086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64 3073,'0'0'7871,"0"-8"-7343,0-25-259,0 32-261,0 0 0,1 0 0,-1 0 0,0 0 0,0 0 0,1 0 0,-1 0 0,0 1 0,1-1 0,-1 0 0,1 0 0,-1 0 0,1 0 0,0 1 0,-1-1 0,1 0 0,0 1 0,0-1 0,-1 0 0,1 1 0,0-1 0,0 1 0,0-1 0,0 1 0,0 0 0,-1-1 0,1 1 0,0 0 0,0-1 0,0 1 0,0 0 0,1 0 0,36-1-6,-30 1 34,-2 0-34,0 0 1,0 0 0,0 1-1,0 0 1,-1 0-1,1 0 1,0 0 0,0 1-1,6 3 1,-9-3-3,0 0 0,0 0-1,-1 0 1,1 0 0,-1 1 0,1-1 0,-1 1 0,0-1 0,0 1 0,0 0 0,-1 0-1,1 0 1,0 0 0,-1 0 0,0 0 0,0 1 0,1 5 0,0-3-33,-1 0 1,0 0-1,0-1 0,0 1 1,-1 0-1,0 0 1,0 0-1,-1 0 0,0 0 1,0 0-1,0 0 0,-1 0 1,0-1-1,0 1 1,0-1-1,0 1 0,-1-1 1,0 0-1,0 0 0,-1 0 1,-5 7-1,-2-1-145,-1-1 0,1 0 0,-2-1 0,1 0 0,-1-1 0,-1-1 0,-16 8 0,-1-2 122,14-5 912,45-6-264,27-1-370,-1 2-1,55 10 0,-81-10-518,1 0 0,32-3 0,-35 0-1183,4-4-2015,-4-12-1532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7 2897,'0'0'7743,"0"0"-7727,0 0 1,0 0 0,0 0 0,0-1-1,0 1 1,0 0 0,0 0 0,0 0 0,0-1-1,0 1 1,1 0 0,-1 0 0,0 0 0,-1-1-1,1 1 1,0 0 0,0 0 0,0 0-1,0 0 1,0-1 0,0 1 0,0 0 0,0 0-1,0 0 1,0 0 0,0-1 0,0 1-1,-1 0 1,1 0 0,0 0 0,0 0 0,0 0-1,0-1 1,0 1 0,-1 0 0,1 0 0,0 0-1,0 0 1,0 0 0,0 0 0,-1 0-1,1 0 1,0 0 0,0 0 0,0 0 0,0 0-1,-1 0 1,1 0 0,0 0 0,0 0 0,0 0-1,-1 0 1,1 0 0,0 0 0,-10 10 113,1 1 1,1 0 0,0 1 0,-13 23-1,18-29-122,0 0-1,1 0 0,0 0 0,0 1 1,0-1-1,1 1 0,-1 0 0,2-1 1,-1 1-1,1 10 0,0-17-9,0 1 0,1 0 0,-1-1 0,0 1-1,0-1 1,1 1 0,-1-1 0,0 1 0,1-1-1,-1 1 1,0-1 0,1 1 0,-1-1 0,1 0-1,-1 1 1,1-1 0,-1 0 0,1 1 0,-1-1-1,1 0 1,-1 1 0,1-1 0,-1 0 0,1 0 0,0 0-1,-1 0 1,1 0 0,-1 1 0,1-1 0,0 0-1,0 0 1,26 0 33,-20 0-10,56-2 269,-32 0-211,0 2 0,50 5 1,-79-4-75,1-1 1,-1 1-1,0 0 1,0 0-1,0 0 0,0 0 1,0 0-1,-1 1 1,1-1-1,0 0 1,-1 1-1,1-1 0,0 1 1,-1 0-1,0 0 1,1-1-1,-1 1 1,0 0-1,0 0 0,0 0 1,0 0-1,0 1 1,-1-1-1,1 0 1,-1 0-1,1 0 1,-1 0-1,0 4 0,1-2 21,-1 0-1,0 0 0,0 0 0,0 0 1,-1 0-1,1 0 0,-1-1 0,0 1 1,0 0-1,0 0 0,-1-1 0,1 1 1,-1-1-1,0 1 0,0-1 1,-3 4-1,-1-1-20,-1 0 0,0 0 0,-1-1-1,1 0 1,-1 0 0,0 0 0,0-1 0,-1-1 0,1 0 0,-1 0 0,-13 3 0,-1-2-1198,0 0 0,-1-2 1,-29 0-1,18-2-2174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10149,'0'0'1536,"157"-15"-1536,-106 15-144,-3 0-2545,-3 0-3394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7027,'0'0'4578,"-48"131"-4274,31-100-95,3-1-49,0-2-96,3-5-32,2-5-32,4-6-96,5-7-689,14-7-6546,11-21 3169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8308,'0'0'-203,"25"3"62,87 8 162,-91-10 15,-1-1-1,1-1 1,0-1-1,35-7 1,-37 5 33,0 1 1,32-1 0,-51 29 786,-2-12-655,-1 1 0,-1-1-1,0 0 1,0 0 0,-1 0-1,-1-1 1,0 1 0,-1-1-1,-12 16 1,-23 46 17,39-66-203,0 0 0,0 0 0,1 0 0,-1 0 0,2 0 0,-1 1 0,0 14 0,3-23-66,-1 1-1,0-1 1,0 1-1,1-1 1,-1 1-1,0-1 1,1 1-1,-1-1 1,0 0-1,1 1 0,-1-1 1,1 0-1,-1 1 1,1-1-1,-1 0 1,0 0-1,1 1 1,-1-1-1,1 0 1,-1 0-1,1 0 1,0 0-1,-1 1 1,1-1-1,-1 0 0,1 0 1,-1 0-1,1 0 1,-1 0-1,1-1 1,-1 1-1,1 0 1,0 0-1,21-4-1234,11-10-1486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3:05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6 320,'0'0'8087,"-3"-5"-6930,1 12-958,-1 0-1,1 0 0,1 1 0,-1-1 0,1 1 0,0 13 1,0-4 57,-6 247 1754,7-174-1974,0-90-55,1 0-60,-1 1-1,0-1 0,0 0 0,0 1 0,0-1 0,0 0 1,0 1-1,0-1 0,0 0 0,0 1 0,-1-1 1,1 0-1,0 1 0,0-1 0,0 0 0,0 1 0,0-1 1,-1 0-1,1 1 0,0-1 0,0 0 0,0 0 1,-1 1-1,1-1 0,0 0 0,0 0 0,-1 0 0,1 1 1,0-1-1,-1 0 0,1 0 0,0 0 0,0 0 0,-1 1 1,1-1-1,-1 0 0,-9 2-4215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1 576,'0'0'11149,"-5"21"-11034,-14 72-64,17-80-41,-1-1 1,2 0 0,0 1-1,0 0 1,1-1 0,1 1-1,0-1 1,3 14 0,-3-23-17,1 0 1,-1 1-1,1-1 1,0 0-1,0 0 1,0 0-1,0 0 1,0 0-1,1-1 1,0 1-1,-1-1 0,1 1 1,0-1-1,0 0 1,0 0-1,0 0 1,1-1-1,-1 1 1,0-1-1,1 0 1,6 2-1,-7-2 3,0 0 0,1 0 0,-1-1 1,0 1-1,0-1 0,0 0 0,1 0 0,-1 0 0,0 0 0,0 0 0,1-1 0,-1 1 0,0-1 0,0 0 0,0 0 0,0 0 0,0-1 1,0 1-1,0-1 0,-1 0 0,1 1 0,0-1 0,-1 0 0,5-5 0,-2 0-28,-1-1-1,0 1 1,0-1 0,0 0-1,-1 0 1,0-1 0,-1 1-1,0-1 1,1-12 0,-1 4 62,-1-1 0,-1 1 0,-4-33 0,3 45-23,0 1 0,0 0 0,-1 0 1,0 0-1,1 0 0,-2 0 0,1 1 1,0-1-1,-1 0 0,1 1 0,-1 0 1,0-1-1,0 1 0,-1 0 1,-3-2-1,5 3-30,0 1 0,0-1 0,-1 0 0,1 1 1,-1 0-1,1-1 0,-1 1 0,0 0 0,1 0 1,-1 1-1,0-1 0,0 0 0,1 1 0,-1 0 0,0 0 1,0 0-1,0 0 0,0 0 0,1 0 0,-1 1 0,0-1 1,0 1-1,1 0 0,-5 1 0,6-1-56,-1 1 0,1-1-1,0 0 1,0 0 0,0 1 0,0-1 0,0 0-1,0 1 1,0-1 0,0 1 0,1-1-1,-1 1 1,1 0 0,-1-1 0,1 1 0,-1-1-1,1 1 1,0 0 0,0 2 0,0 39-1395,0-29 663,4 30-2218,15 1-1078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4082,'0'0'6323,"-68"142"-6227,57-114-80,8-5-16,0-5-64,3-8-208,14-10-8260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6547,'0'0'104,"28"0"-56,92-2-24,-97 1-24,1 0-1,-1-2 1,0-1-1,0-1 1,0-1-1,34-14 1,-45 16 3,17-9 1392,-29 15-488,-1 13-543,-2 0-1,1-1 1,-2 0-1,0 1 0,-8 17 1,-2 9-130,-49 142 660,62-170-1800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39 5314,'0'0'7460,"-7"-3"-7151,3 1-280,2 1-26,1 0 0,-1 1 0,0-1 0,1 0 1,-1 0-1,0 1 0,0-1 0,0 1 0,1-1 0,-1 1 0,0 0 0,0 0 0,0 0 0,0 0 1,0 0-1,1 0 0,-1 0 0,0 1 0,0-1 0,0 1 0,1-1 0,-1 1 0,0 0 1,1 0-1,-4 2 0,-7 8 10,2 1 1,-1 0-1,2 1 1,0 0-1,0 1 1,1 0-1,1 0 1,0 1-1,1 0 1,1 0-1,0 1 1,1-1-1,1 1 1,0 0-1,-1 29 1,4-38-19,0-2-1,0 0 1,0 0 0,0 0-1,1 0 1,-1 0 0,1 0-1,2 5 1,-2-8-5,0-1 0,0 1 0,0-1 0,0 0 0,0 1 0,1-1 0,-1 0 0,0 0 0,0 0 0,1 0-1,-1 0 1,1 0 0,-1 0 0,1 0 0,0 0 0,-1-1 0,1 1 0,-1-1 0,1 1 0,0-1 0,0 0 0,-1 1 0,1-1 0,2 0 0,3 0-47,-1 1 0,1-1 0,0 0 0,0-1 0,0 0-1,-1 0 1,1 0 0,0-1 0,-1 0 0,1 0 0,-1-1 0,0 1 0,0-1 0,0-1 0,8-5-1,-6 2-21,0 0 0,0-1-1,-1 0 1,0 0-1,-1 0 1,1-1 0,-2 0-1,1-1 1,4-10 0,-5 6 41,1 0 0,-2 0 0,0 0 0,0-1 1,-2 0-1,0 1 0,0-1 0,-2 0 0,1 0 1,-2 0-1,-3-23 0,3 35 57,0 1 0,0 0 1,0-1-1,0 1 0,0 0 0,0 0 0,-1 0 1,1 0-1,-1 0 0,1 0 0,-1 0 1,0 1-1,0-1 0,0 0 0,0 1 0,0 0 1,0-1-1,0 1 0,0 0 0,0 0 0,-1 0 1,1 0-1,0 1 0,-1-1 0,1 1 0,-1-1 1,1 1-1,-1 0 0,-3 0 0,5 0-47,1 0 0,-1 0 0,1 0 0,-1 0 0,1 0 0,-1 0 0,1 0 0,-1 1 0,1-1 0,-1 0 0,1 0-1,-1 1 1,1-1 0,-1 0 0,1 0 0,0 1 0,-1-1 0,1 1 0,-1-1 0,1 0 0,0 1 0,0-1 0,-1 1 0,1-1 0,0 1-1,-1-1 1,1 1 0,0-1 0,0 1 0,0-1 0,0 1 0,-1 0 0,1 19-1324,0-13 904,1 24-2186,4 4-1530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 5282,'0'0'6515,"-48"157"-6323,34-122 33,0-5-129,3-4-32,3-8-64,5-8 0,3-5-160,22-20-5427,4-21 545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6403,'0'0'1067,"29"0"-958,91-3 28,20-9 281,-139 23 807,-2 0-890,0 0-1,0 0 1,-2-1 0,1 1-1,-1 0 1,-1-1 0,-5 13-1,-41 72 141,26-51-161,17-30-365,2-8-59,1 1 1,1 0-1,-1 0 0,1 1 1,0-1-1,1 1 0,0-1 0,-2 16 1,9-24-4237,9-3 491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6051,'0'0'4175,"19"-5"-3922,62-15-122,-32 14 40,-47 6-171,0 0 0,0 0-1,0 0 1,0 0 0,0 1-1,0-1 1,0 1 0,0-1-1,0 1 1,-1 0 0,1 0-1,3 1 1,-3 0-3,-1 1 1,1-1-1,-1 1 1,1-1-1,-1 1 0,0-1 1,0 1-1,0 0 1,0-1-1,0 1 0,-1 0 1,1 0-1,-1 0 1,0 0-1,1 0 0,-1-1 1,-1 1-1,0 4 1,1-1 2,0-1 0,-1 1-1,0 0 1,-1 0 0,1-1 0,-1 1 0,0-1 0,-1 0 0,1 1 0,-1-1 0,0 0 0,0 0 0,-5 5 0,-6 7-2,-1-1 0,-21 17 0,12-12-125,-21 15 87,44-35 51,5-1 218,129 0 1166,-42 0-5015,-65 0-1539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0 8980,'0'0'1857,"-45"132"-1201,37-89-400,-4 0-32,-2-2-15,6-8-161,2-5 0,6-11-48,0-9-112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0 5843,'0'0'5138,"-65"132"-4562,43-87 1,-1 4-145,1-6-64,5-8-112,6-7-208,5-10-48,6-13 0,23-28-8164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9492,'0'0'99,"14"0"-22,148-12-143,-116 9-188,-46 14 174,-1 3 350,-2 0 0,1 0 1,-2 0-1,0 0 0,-10 23 0,-3 11-13,-1 13 100,-17 93-1,35-153-426,0 0 1,0 0-1,-1 0 0,1 0 1,0-1-1,0 1 1,0 0-1,0 0 0,0 0 1,0 0-1,0 0 1,0 0-1,1 0 0,-1 0 1,0 0-1,0 0 1,1 0-1,-1-1 0,1 1 1,-1 0-1,1 1 1,0-2-29,0 0 0,0 0 0,0 0 1,0 0-1,0 0 0,0 0 0,0 0 1,0-1-1,-1 1 0,1 0 0,0 0 1,0-1-1,0 1 0,0-1 0,-1 1 1,1-1-1,0 1 0,-1-1 0,1 1 1,0-1-1,0 0 0,22-24-3853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3:09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141 101 1857,'0'0'6635,"-7"-1"-6222,4 0-363,0 0-1,0 0 1,1 1-1,-1 0 1,0-1-1,0 1 1,0 0-1,0 0 1,0 1-1,0-1 1,0 1-1,0-1 1,1 1-1,-1 0 1,0 0-1,0 0 1,1 0-1,-1 1 1,0-1-1,1 1 1,0-1 0,-1 1-1,1 0 1,0 0-1,0 0 1,-3 4-1,-2 2 44,1 1 0,0 1 0,0-1 0,1 1 0,0 0 0,0 0 0,1 1 0,1-1 0,0 1 0,0 0 0,1 0-1,0 0 1,1 0 0,1 0 0,-1 0 0,2 0 0,0 1 0,2 14 0,-2-22-91,1 0 0,-1 0 0,0 0 0,1 0 0,0 0 0,0-1 0,0 1 0,0 0 0,1-1 0,0 0-1,-1 1 1,1-1 0,0 0 0,1-1 0,-1 1 0,0 0 0,1-1 0,-1 0 0,1 0 0,0 0 0,0 0 0,0 0 0,0-1 0,8 2 0,2 0-1,0 0 0,1-1 0,0-1 1,-1 0-1,28-2 0,-37 0-23,1 0-1,0 0 1,-1 0 0,1 0-1,-1-1 1,0 0-1,1 0 1,-1 0 0,0-1-1,0 0 1,0 0-1,-1 0 1,1-1-1,-1 1 1,0-1 0,0 0-1,0 0 1,0-1-1,3-5 1,-2 3-25,-1-1 0,0 0 0,0 0-1,-1 0 1,0-1 0,0 1 0,-1-1 0,0 1 0,-1-1 0,0 0 0,0-13-1,-1 20 46,1-15 91,-1 1-1,0 0 0,-2 0 0,0 0 1,0-1-1,-2 2 0,0-1 0,-7-19 1,8 30-45,1 0 0,0 0 0,-1 1 0,0-1 0,0 1 0,-1 0 0,1 0 0,-1 0 0,0 0 0,0 0 0,0 1 0,0 0-1,-1 0 1,1 0 0,-9-3 0,3 2-4,0 1 0,0 0 0,0 1-1,0 1 1,0-1 0,0 1 0,-14 1 0,20 0-59,1 1 0,0-1 0,0 1 0,-1 0 0,1 0 1,0 0-1,0 0 0,0 1 0,0-1 0,0 1 0,0 0 1,1 0-1,-1 0 0,1 0 0,-1 0 0,1 1 1,0-1-1,-4 5 0,4-4-301,0 0 0,0 1 0,0-1 0,0 0 0,1 1 1,-1-1-1,1 1 0,0 0 0,0-1 0,0 6 0,0 4-3482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5026,'0'0'3943,"30"-2"-3772,97-10 43,-1-9 55,-100 16-152,-26 20 678,-6 10-413,-1 1 0,-1-2 0,-1 1-1,-15 26 1,5-8-65,1-1-47,-3-1 1,-1-1 0,-36 50 0,57-88-191,9-16-12323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0 384,'0'0'4728,"6"13"-4667,20 40 14,-25-51 4,0 0 1,0 0-1,0-1 1,0 1-1,0 0 0,0-1 1,1 1-1,-1-1 1,0 0-1,1 1 1,-1-1-1,1 0 1,3 2-1,-5-3 6,1 1 0,-1-1 0,1 0 1,-1 1-1,1-1 0,-1 0 0,0 1 0,1-1 0,-1 0 0,0 1 1,1-1-1,-1 1 0,0-1 0,1 1 0,-1-1 0,0 0 0,0 1 0,0-1 1,1 1-1,-1 0 0,0-1 0,0 1 0,0-1 0,0 1 0,0-1 1,0 1-1,0-1 0,0 1 0,0-1 0,0 1 0,0-1 0,-1 1 1,1 6 248,0-1 1,-1 1 0,0-1 0,0 0-1,-1 1 1,0-1 0,0 0 0,0 0 0,-7 11-1,-1 0-85,-25 28 0,11-14-74,24-29-1206,6-1-907,-6-1 1914,22-4-2908,6-13-2284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295 112 1825,'0'0'5773,"5"-18"-4935,14-55 114,-19 72-930,0 1 0,0-1 0,1 0 0,-1 0 0,0 1 0,0-1 0,0 0 0,-1 0 0,1 1 0,0-1 0,0 0 0,0 1 0,0-1 0,-1 0 0,1 1 0,0-1 0,-1 0 0,1 1 0,0-1 0,-1 0 0,1 1 0,-1-1 0,1 1 0,-1-1 0,1 1 0,-1-1 0,1 1 0,-1 0 0,0-1 0,1 1 0,-1-1 0,0 1 0,1 0-1,-2-1 1,-23 1 353,17 1-283,-1-2 0,-1 2 1,1-1 0,0 1-1,0 1 1,-1-1 0,1 1-1,0 1 1,1 0 0,-1 0-1,0 1 1,1 0 0,0 1-1,0-1 1,0 2 0,1-1-1,-1 1 1,1 0 0,-8 9-1,13-13-78,0 0 0,0 1 0,0-1-1,0 0 1,1 1 0,-1-1-1,1 1 1,0-1 0,-1 1 0,1 0-1,0-1 1,1 1 0,-1 0 0,0 0-1,1 0 1,0 0 0,-1 0 0,1 0-1,0 0 1,1 0 0,-1-1-1,0 1 1,1 0 0,0 0 0,-1 0-1,1 0 1,0-1 0,1 1 0,-1 0-1,0-1 1,1 1 0,-1-1-1,1 1 1,2 1 0,7 8 1,0-1 0,1 0 1,0 0-1,1-1 0,14 8 1,-2-1 33,-10-6-39,-2-1 4,0-1-1,18 20 1,-29-26-13,1 0 1,0 0-1,-1 0 0,1 1 1,-1-1-1,0 1 0,-1-1 0,1 1 1,0 0-1,-1 0 0,0 0 1,0 0-1,0 0 0,0 0 1,0 5-1,-2-7-6,1 0 1,-1 0-1,1 0 0,-1 0 0,1 0 1,-1 0-1,0-1 0,0 1 1,0 0-1,0 0 0,0-1 0,0 1 1,-1-1-1,1 1 0,0-1 0,-1 1 1,1-1-1,-1 0 0,0 0 1,1 0-1,-1 0 0,0 0 0,-3 1 1,-51 18-314,43-17 197,-15 4-554,1-1 1,-2-1-1,1-1 1,-42-1 0,69-3 673,0 0 0,-1 0 0,1 0 0,0 0 0,0-1 0,-1 1 0,1 0 0,0-1 0,0 1 0,0-1 0,-1 1 0,1-1 0,0 1 0,0-1 0,0 0 0,0 0 0,0 0 0,0 1 0,1-1 0,-1 0 0,0 0 0,0 0 0,0 0 0,1 0 0,-1-1 0,1 1 0,-1 0 0,1 0 0,-1 0 1,1 0-1,0-1 0,-1 1 0,1 0 0,0 0 0,0-1 0,0 1 0,0-2 0,0-3 13,1 1-1,-1-1 1,1 1 0,0-1 0,1 1 0,-1 0-1,1-1 1,3-5 0,3-3 10,0 1 0,1 0 1,0 0-1,1 1 0,1 0 0,0 1 0,21-17 1,0 3 197,66-38 1,-72 48-54,-10 5 62,0 1 1,0 0 0,1 1-1,23-7 1,-39 15-849,-1 13-2091,0 2-204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33 5619,'0'0'6413,"19"-6"-6197,58-18-32,-75 24-176,0-1 0,0 1 0,0-1 0,-1 1 0,1-1 1,0 1-1,0 0 0,0 0 0,0 0 0,0 0 0,0 1 0,0-1 0,0 0 0,0 1 0,0-1 0,2 2 0,-3-1-8,0-1 1,0 1-1,0 0 1,-1 0-1,1 0 1,0 0-1,0 0 1,0 0-1,-1 0 1,1 0-1,-1 0 1,1 0-1,-1 0 1,1 0-1,-1 0 1,1 0-1,-1 1 1,0 1-1,1 1-8,-1 0 0,0 1 1,0-1-1,-1 1 0,1-1 0,-1 0 0,0 1 0,0-1 0,-3 6 0,2-5-70,-1 0-1,0 1 1,-1-2-1,1 1 1,-1 0-1,0-1 1,-1 1-1,1-1 1,-6 4-1,-51 32-1344,45-30 1120,0 0-1,-18 15 0,35-25 308,-1 0 0,0 1 0,1-1 0,-1 0 0,0 0-1,0 1 1,1-1 0,-1 0 0,0 0 0,1 0 0,-1 0 0,0 1-1,1-1 1,-1 0 0,1 0 0,-1 0 0,0 0 0,1 0 0,-1 0-1,0 0 1,1 0 0,-1 0 0,1 0 0,-1 0 0,0 0-1,1 0 1,39-1 470,-14 0-307,50 4 1,-73-2-165,0 0 0,1 0 0,-1 0 1,0 0-1,1 1 0,-1-1 1,0 1-1,0 0 0,0 0 0,0 0 1,-1 0-1,1 1 0,-1-1 0,1 1 1,-1-1-1,0 1 0,0 0 0,0 0 1,0 0-1,0 0 0,-1 0 0,1 1 1,-1-1-1,0 0 0,0 1 0,0-1 1,-1 1-1,1-1 0,-1 1 1,0-1-1,0 1 0,0-1 0,0 1 1,-1-1-1,0 5 0,0-6 13,0 0 0,0 0 0,0-1 0,0 1 0,0 0 1,-1-1-1,1 1 0,-1 0 0,1-1 0,-1 0 0,1 1 0,-1-1 0,0 0 0,0 0 0,1 0 0,-1 0 0,0 0 1,0 0-1,0-1 0,0 1 0,0-1 0,-3 1 0,-51 8 419,50-8-381,-92 4-38,57-5-3684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 9989,'0'0'1280,"-110"141"-848,85-108-288,5-2-32,6-8-80,9-6-32,5-9 0,19-13-4193,9-20-882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49 4114,'0'0'7902,"-22"-9"-7688,-9-5-105,-33-8 0,61 21-100,1 0-1,0 1 1,-1-1 0,1 1-1,-1-1 1,1 1-1,-1 0 1,1 0-1,-1 0 1,1 1-1,-1-1 1,1 1 0,0-1-1,-1 1 1,1 0-1,-1-1 1,1 1-1,0 1 1,0-1-1,0 0 1,0 0 0,0 1-1,0-1 1,0 1-1,0 0 1,0 0-1,1-1 1,-1 1-1,1 0 1,-1 0 0,-1 3-1,1 1 20,-1 0 0,1 0 0,0 0 0,1 0 0,-1 0 0,1 1 0,0-1 0,0 12 0,1-13-19,0 0 0,0 0 0,1 0 0,-1 0-1,1 0 1,0 0 0,1 0 0,-1-1 0,1 1 0,0 0 0,0-1 0,0 1 0,1-1-1,-1 0 1,1 1 0,0-1 0,1-1 0,-1 1 0,0 0 0,6 3 0,16 15 39,-11-10-25,-1 0 0,14 17 0,-24-26-25,0 1 0,0 0 0,-1-1 0,0 1 1,1 0-1,-2 0 0,1 0 0,0 1 0,-1-1 0,0 0 0,0 1 0,0-1 0,1 9 0,-3-12-3,1 1 0,-1 0-1,1-1 1,-1 1 0,0 0-1,0-1 1,1 1 0,-1-1-1,0 1 1,-1-1 0,1 1-1,0-1 1,0 0 0,0 0-1,-1 1 1,1-1 0,-1 0-1,1 0 1,-1 0 0,1 0-1,-1-1 1,0 1 0,-3 1-1,-47 14-636,44-14 409,-12 2-414,0-1 0,0-1 0,-30-1 0,49-1 656,1 0 0,-1 0 0,1 0 0,-1 0 0,1-1 0,-1 1-1,1 0 1,-1 0 0,1 0 0,-1-1 0,1 1 0,-1 0 0,1-1 0,-1 1-1,1-1 1,0 1 0,-1 0 0,1-1 0,-1 1 0,1-1 0,0 1-1,0-1 1,-1 1 0,1-1 0,0 1 0,0-1 0,0 1 0,0-1-1,-1 0 1,1 1 0,0-1 0,0 1 0,0-1 0,0 1 0,0-1-1,1 0 1,1-24 430,-2 24-416,2-3 50,-1-1 0,1 0 0,0 0 0,0 1 0,0-1 0,0 1 0,1 0 1,0 0-1,0 0 0,4-4 0,39-35 336,-31 30-299,30-23 303,2 2 0,2 2 0,62-30 0,-105 57-332,10-3-397,-16 35-3310,0-14 225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 8756,'0'0'2807,"-23"21"-2324,-72 73-201,89-88-264,1 0 0,-1 0 0,2 1-1,-1-1 1,1 1 0,-7 13 0,10-16-17,0 1 0,0-1 0,0 1 0,0-1 0,1 1 0,0 0 0,0 6 0,0-1-11,0-9 5,1 0 1,-1 0-1,0-1 0,1 1 1,-1 0-1,0 0 0,1-1 1,-1 1-1,1 0 0,-1-1 1,1 1-1,-1 0 0,1-1 1,-1 1-1,1-1 0,0 1 1,-1-1-1,1 1 0,0-1 0,0 1 1,-1-1-1,1 0 0,0 1 1,0-1-1,-1 0 0,1 0 1,0 0-1,2 1 0,26 2 33,-26-3-16,25 1 190,-14-2-172,0 2-1,-1 0 1,1 0-1,-1 2 0,0-1 1,20 8-1,-32-10-22,0 1 0,0-1 0,0 0-1,0 1 1,0-1 0,-1 1 0,1 0 0,0-1-1,0 1 1,0 0 0,-1-1 0,1 1 0,0 0 0,-1 0-1,1-1 1,-1 1 0,1 0 0,-1 0 0,1 0-1,-1 0 1,0 0 0,1 0 0,-1 0 0,0 0-1,0 0 1,0 0 0,0 0 0,0 0 0,0 0 0,0 0-1,0 0 1,0 0 0,0 0 0,0 0 0,-1 0-1,1 0 1,0 0 0,-1 0 0,1-1 0,0 1-1,-1 0 1,0 0 0,1 0 0,-1 0 0,-1 1 0,-1 2 29,0 0 1,0 0 0,0 0 0,-1-1 0,0 1 0,1-1 0,-9 5-1,-8 2-194,0-1 0,-1 0 0,0-2 0,0 0 0,-26 4 0,23-7-1483,0-1 1,-33 1 0,36-4-3045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10533,'0'0'3281,"154"-58"-3089,-120 52-192,-3 4-64,-3 2-1264,-8 0-2162,-6 10-5426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0 6627,'0'0'4082,"-82"135"-2946,65-105-95,6-5-641,0-5-208,5-4-192,1-6 0,5-8-288,5-2-3666,21-10 16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0 8900,'0'0'4258,"-26"8"-4055,-80 28-22,103-34-178,-1 0-1,1 0 0,0 0 1,-1 0-1,1 1 0,0 0 1,0-1-1,0 1 0,1 0 1,-1 0-1,1 1 0,-1-1 1,1 0-1,0 1 0,1-1 1,-1 1-1,0 0 0,1 0 1,0-1-1,0 1 0,0 0 1,1 0-1,-1 0 0,1 0 1,0 0-1,0 8 0,0-4-30,0-1 75,-1-3-85,1 0-1,-1 0 0,1 0 0,1 0 0,-1 0 0,0 0 0,1 0 0,0 0 0,1 5 0,-1-8-45,1 1 1,-1-1 0,0 0-1,0 0 1,1 0-1,-1 0 1,1 0 0,-1 0-1,1 0 1,-1 0-1,1-1 1,-1 1 0,1-1-1,0 1 1,-1-1-1,1 1 1,0-1 0,-1 0-1,1 0 1,0 0-1,0 0 1,-1 0 0,1 0-1,0-1 1,1 1-1,1-1 21,0 0-1,0 0 0,0 0 1,-1-1-1,1 1 0,0-1 1,-1 0-1,1 0 0,-1 0 0,1 0 1,-1-1-1,0 1 0,0-1 1,0 0-1,-1 0 0,1 0 1,0 0-1,1-4 0,8-10 249,-2-1 0,12-24 0,-10 17 374,-5 14-161,-6 9-213,1 0 1,-1 0-1,0 0 1,1 0 0,-1 0-1,0-1 1,0 1-1,-1 0 1,1-1-1,0-3 452,-1 18-250,0 221 1349,0-75-4382,8-167-3389,7-18 878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3:10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4 105 2145,'0'0'5763,"-3"8"-5315,3-120 862,0 112-1297,8 2-3145,-2 6-870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8 9204,'0'0'3895,"-9"27"-3265,-24 85-321,29-98-275,1 0-1,1 0 0,1 0 0,0 0 0,0 0 1,3 17-1,-1 2 1,-1-29-35,0 0-1,0 0 1,1 0-1,-1 0 1,1 0-1,0 0 1,0 0-1,0-1 1,0 1-1,1 0 1,2 5-1,-2-7-6,-1 0 0,1-1 0,0 1 0,0 0 0,0-1-1,0 1 1,0-1 0,0 1 0,0-1 0,0 0-1,0 0 1,1 0 0,-1 0 0,0 0 0,1-1 0,-1 1-1,0-1 1,1 0 0,2 1 0,1-1-47,1 1 0,-1-1 0,1 0 0,-1-1 0,1 0 0,-1 0 0,1 0 0,-1-1 0,0 1 0,1-2 0,-1 1 0,0-1 0,10-6 0,-8 3-26,0 0-1,-1 0 1,0-1 0,0 0-1,-1-1 1,0 1 0,0-1-1,8-15 1,-8 10 94,0 1 1,-1-1-1,0-1 1,-1 1 0,0-1-1,-1 1 1,-1-1-1,0 0 1,-1 0-1,-1 0 1,0 0-1,-3-20 1,3 30 16,-1 1 0,0-1 1,0 1-1,-1 0 0,1-1 0,-1 1 1,1 0-1,-1 0 0,0 0 0,-1 0 1,1 0-1,0 0 0,-1 1 0,1-1 1,-1 1-1,0 0 0,0 0 0,0 0 1,0 0-1,0 0 0,0 0 0,-1 1 1,1 0-1,0-1 0,-1 1 0,-6-1 1,2 1-48,0-1 0,0 1 0,0 1 1,-1 0-1,1 0 0,0 0 1,0 1-1,0 0 0,0 1 1,0-1-1,-11 6 0,-24 20-1367,-1 7-1906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40 124 144,'0'0'5082,"-1"-5"-4519,-4-22 400,2 12-229,0 0 1,0-1-1,-1 1 0,-7-15 0,10 29-347,1 3-360,-1-1 0,0 1 0,1-1-1,0 0 1,-1 1 0,1-1 0,0 1-1,0 0 1,0-1 0,0 1 0,0-1-1,0 2 1,0 0 20,-5 259 173,5-234-224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105 371 352,'0'0'2871,"-6"-1"-2247,1 0-411,-3-1 1,-1 1 0,1 0 0,0 0 0,0 1 0,0 0 0,-1 0 1,1 1-1,-13 2 0,21-3-185,0 0 1,-1 0-1,1 1 1,0-1-1,-1 0 1,1 0-1,0 0 1,-1 0-1,1 1 1,0-1-1,0 0 0,-1 0 1,1 1-1,0-1 1,0 0-1,-1 0 1,1 1-1,0-1 1,0 0-1,0 1 1,0-1-1,-1 0 1,1 1-1,0-1 1,0 0-1,0 1 1,0-1-1,0 0 1,0 1-1,0-1 1,0 0-1,0 1 0,0-1 1,0 0-1,0 1 1,0-1-1,0 0 1,0 1-1,0-1 1,1 0-1,-1 1 1,0-1-1,0 0 1,0 1-1,0-1 1,1 0-1,-1 0 1,0 1-1,0-1 1,1 0-1,-1 0 1,0 1-1,1-1 0,14 8 55,48 6 385,-1-3 0,98 4 0,130-11 855,-183-5-1464,-52 1 187,690-12 140,-98 0-129,37-2-1,200-14-11,-270 13-40,-99 0 17,940-26-58,-338 6 38,95-26-355,-194 34-30,-435 19 374,32 2 65,386-17 78,-118-22-113,-143 14 2,-1 14 0,1806 17 338,-2441-9 80,2 0 125,-46 8-412,114-18-1,-153 16-156,0 2-1,26 0 0,-32 1-10,-14 0-51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6 320,'0'0'8087,"-3"-5"-6930,1 12-958,-1 0-1,1 0 0,1 1 0,-1-1 0,1 1 0,0 13 1,0-4 57,-6 247 1754,7-174-1974,0-90-55,1 0-60,-1 1-1,0-1 0,0 0 0,0 1 0,0-1 0,0 0 1,0 1-1,0-1 0,0 0 0,0 1 0,-1-1 1,1 0-1,0 1 0,0-1 0,0 0 0,0 1 0,0-1 1,-1 0-1,1 1 0,0-1 0,0 0 0,0 0 1,-1 1-1,1-1 0,0 0 0,0 0 0,-1 0 0,1 1 1,0-1-1,-1 0 0,1 0 0,0 0 0,0 0 0,-1 1 1,1-1-1,-1 0 0,-9 2-4215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141 101 1857,'0'0'6635,"-7"-1"-6222,4 0-363,0 0-1,0 0 1,1 1-1,-1 0 1,0-1-1,0 1 1,0 0-1,0 0 1,0 1-1,0-1 1,0 1-1,0-1 1,1 1-1,-1 0 1,0 0-1,0 0 1,1 0-1,-1 1 1,0-1-1,1 1 1,0-1 0,-1 1-1,1 0 1,0 0-1,0 0 1,-3 4-1,-2 2 44,1 1 0,0 1 0,0-1 0,1 1 0,0 0 0,0 0 0,1 1 0,1-1 0,0 1 0,0 0 0,1 0-1,0 0 1,1 0 0,1 0 0,-1 0 0,2 0 0,0 1 0,2 14 0,-2-22-91,1 0 0,-1 0 0,0 0 0,1 0 0,0 0 0,0-1 0,0 1 0,0 0 0,1-1 0,0 0-1,-1 1 1,1-1 0,0 0 0,1-1 0,-1 1 0,0 0 0,1-1 0,-1 0 0,1 0 0,0 0 0,0 0 0,0 0 0,0-1 0,8 2 0,2 0-1,0 0 0,1-1 0,0-1 1,-1 0-1,28-2 0,-37 0-23,1 0-1,0 0 1,-1 0 0,1 0-1,-1-1 1,0 0-1,1 0 1,-1 0 0,0-1-1,0 0 1,0 0-1,-1 0 1,1-1-1,-1 1 1,0-1 0,0 0-1,0 0 1,0-1-1,3-5 1,-2 3-25,-1-1 0,0 0 0,0 0-1,-1 0 1,0-1 0,0 1 0,-1-1 0,0 1 0,-1-1 0,0 0 0,0-13-1,-1 20 46,1-15 91,-1 1-1,0 0 0,-2 0 0,0 0 1,0-1-1,-2 2 0,0-1 0,-7-19 1,8 30-45,1 0 0,0 0 0,-1 1 0,0-1 0,0 1 0,-1 0 0,1 0 0,-1 0 0,0 0 0,0 0 0,0 1 0,0 0-1,-1 0 1,1 0 0,-9-3 0,3 2-4,0 1 0,0 0 0,0 1-1,0 1 1,0-1 0,0 1 0,-14 1 0,20 0-59,1 1 0,0-1 0,0 1 0,-1 0 0,1 0 1,0 0-1,0 0 0,0 1 0,0-1 0,0 1 0,0 0 1,1 0-1,-1 0 0,1 0 0,-1 0 0,1 1 1,0-1-1,-4 5 0,4-4-301,0 0 0,0 1 0,0-1 0,0 0 0,1 1 1,-1-1-1,1 1 0,0 0 0,0-1 0,0 6 0,0 4-3482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4 105 2145,'0'0'5763,"-3"8"-5315,3-120 862,0 112-1297,8 2-3145,-2 6-870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5683,'0'0'4564,"7"-11"-4155,-1 0-277,-4 7-93,0 0 0,0 0 0,0 0-1,1 1 1,-1-1 0,1 1 0,0-1 0,0 1-1,0 0 1,1 0 0,-1 0 0,1 0 0,-1 1-1,1-1 1,0 1 0,4-2 0,4 0 32,0 0 0,0 0-1,0 1 1,1 1 0,-1 0 0,1 1 0,-1 0-1,1 1 1,0 0 0,23 5 0,-33-4-62,-1 0 0,1 1 1,0-1-1,-1 1 0,1 0 0,-1 0 1,0 0-1,1 0 0,-1 0 0,0 0 1,0 1-1,0-1 0,-1 0 0,1 1 1,-1 0-1,1-1 0,-1 1 0,0 0 1,0 0-1,0 0 0,0 0 0,-1 0 0,1 4 1,2 10 18,-1 0 1,-2 34 0,0-35-76,-1-10 16,0 0 0,0 0-1,-1 0 1,0 0-1,0 0 1,0-1-1,-1 1 1,0-1 0,0 1-1,0-1 1,-1 0-1,0 0 1,0-1-1,0 1 1,0-1 0,-1 0-1,0 0 1,-8 6-1,-4 1-102,0 0 0,0-1 0,-1 0 0,-27 10 0,23-15 165,12-2 372,21-3 44,15-1-325,0-2 0,49-13 1,-15 3-58,-47 11-240,45-12 192,-54 13-539,0-1-1,-1 0 1,1 0-1,0 0 1,-1 0-1,1-1 0,3-3 1,7-11-4985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6947,'0'0'2046,"0"17"-2024,0 125-182,26-142 843,26-2 452,-31 1-996,0 0-1,36 4 0,-55-2-117,0 0 0,0 0 1,0 0-1,0 0 0,0 0 1,0 1-1,0-1 1,0 1-1,0 0 0,-1-1 1,1 1-1,-1 0 0,1 0 1,-1 0-1,0 0 0,0 0 1,0 0-1,0 0 0,0 1 1,0-1-1,0 0 0,-1 1 1,1-1-1,-1 0 0,0 1 1,0 2-1,1-1 19,0 0 0,-1 0 1,0 0-1,0 0 0,0 0 0,0 0 0,-1 0 1,0 0-1,1-1 0,-1 1 0,-1 0 0,1 0 0,-1 0 1,1-1-1,-5 7 0,0-4-4,-1 0-1,0-1 1,0 0 0,0 0 0,-1-1-1,1 1 1,-1-2 0,-17 7-1,-2-2-14,-40 8 0,47-13-284,1 0 1,-34-1 0,50-2 148,3 1 27,-1-1 1,1 0-1,-1 0 1,0 0-1,1 0 1,-1 0-1,1 0 0,-1 0 1,0 0-1,1 0 1,-1 0-1,1 0 1,-1 0-1,0-1 1,1 1-1,-1 0 1,1 0-1,-1-1 1,1 1-1,-1 0 1,1-1-1,-1 1 1,1 0-1,-1-1 0,1 1 1,0-1-1,-1 1 1,1-1-1,0 1 1,-1-1-1,1 1 1,0-1-1,-1 1 1,1-1-1,0 1 1,0-1-1,0 1 1,0-1-1,0 0 0,-1 1 1,1-2-1,-1-25-4173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9108,'0'0'3346,"154"-27"-2946,-109 19-112,-5 3-160,-6-3-48,-9 6-80,-8-1-64,-6 3-656,-8 0-801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1 171 5539,'0'0'3556,"0"5"467,0-127-3416,0 69-4007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3:11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5683,'0'0'4564,"7"-11"-4155,-1 0-277,-4 7-93,0 0 0,0 0 0,0 0-1,1 1 1,-1-1 0,1 1 0,0-1 0,0 1-1,0 0 1,1 0 0,-1 0 0,1 0 0,-1 1-1,1-1 1,0 1 0,4-2 0,4 0 32,0 0 0,0 0-1,0 1 1,1 1 0,-1 0 0,1 1 0,-1 0-1,1 1 1,0 0 0,23 5 0,-33-4-62,-1 0 0,1 1 1,0-1-1,-1 1 0,1 0 0,-1 0 1,0 0-1,1 0 0,-1 0 0,0 0 1,0 1-1,0-1 0,-1 0 0,1 1 1,-1 0-1,1-1 0,-1 1 0,0 0 1,0 0-1,0 0 0,0 0 0,-1 0 0,1 4 1,2 10 18,-1 0 1,-2 34 0,0-35-76,-1-10 16,0 0 0,0 0-1,-1 0 1,0 0-1,0 0 1,0-1-1,-1 1 1,0-1 0,0 1-1,0-1 1,-1 0-1,0 0 1,0-1-1,0 1 1,0-1 0,-1 0-1,0 0 1,-8 6-1,-4 1-102,0 0 0,0-1 0,-1 0 0,-27 10 0,23-15 165,12-2 372,21-3 44,15-1-325,0-2 0,49-13 1,-15 3-58,-47 11-240,45-12 192,-54 13-539,0-1-1,-1 0 1,1 0-1,0 0 1,-1 0-1,1-1 0,3-3 1,7-11-4985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 8020,'0'0'2588,"-18"24"-2367,-54 74-34,50-60-100,20-19-52,3-9-32,-1-10 2,0 1 0,1-1-1,-1 1 1,0-1 0,0 0 0,1 1 0,-1-1-1,0 0 1,0 1 0,1-1 0,-1 0-1,0 1 1,1-1 0,-1 0 0,0 0 0,1 1-1,-1-1 1,1 0 0,-1 0 0,0 0-1,1 0 1,-1 0 0,1 1 0,-1-1 0,1 0-1,-1 0 1,0 0 0,1 0 0,-1 0-1,1 0 1,0 0 0,14-1 311,-13 1-238,28-1 258,-12 0-235,1 1 0,-1 1 1,24 3-1,-38-3-78,1 0 0,-1 0-1,0 0 1,0 1 0,0-1 0,0 1 0,0 0 0,0 0 0,0 0-1,-1 1 1,1-1 0,-1 1 0,0 0 0,0 0 0,0 0-1,0 0 1,0 1 0,0-1 0,2 6 0,-4-6 0,1 0 0,-1 0-1,0 0 1,0 1 0,0-1 0,0 0 0,0 1 0,-1-1 0,0 1 0,0-1-1,0 1 1,0-1 0,0 1 0,-1-1 0,1 1 0,-1-1 0,0 0 0,0 1-1,0-1 1,-1 0 0,1 0 0,-1 0 0,0 0 0,1 0 0,-1 0-1,-1 0 1,1-1 0,0 1 0,-1-1 0,1 1 0,-1-1 0,0 0 0,0 0-1,-3 2 1,-5 2-162,0-1 0,-1 0 0,1 0 0,-1-2 0,0 1 0,-13 1 1,16-3-706,-1-2 1,1 1 0,-1-1-1,-17-2 1,3-4-3652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10165,'0'0'725,"27"0"-677,93 0-69,-100 1-636,1-2 1,0 0-1,0-1 1,0-1-1,-1-1 1,0-1-1,1-1 1,-2 0-1,1-2 1,20-10-1,-37 17 730,21-13-947,-17 1 4180,-15 13 693,4 0-3853,0 0-1,0 1 0,1-1 0,-1 1 1,0 0-1,1 0 0,-1 0 1,0 0-1,1 1 0,0 0 1,-1-1-1,1 1 0,0 0 0,0 1 1,-4 3-1,2-1-1,0 0 1,0 0-1,1 1 0,0 0 1,0 0-1,1 0 0,-6 12 1,3 0 24,1-1-1,0 0 1,1 1 0,1 0 0,-2 36 0,4-35-138,1-1-1,0 1 1,2-1 0,0 1-1,9 32 1,-10-46-34,1-1 1,0 1-1,0 0 1,0-1-1,1 1 1,-1-1-1,1 0 0,0 1 1,1-2-1,-1 1 1,1 0-1,-1-1 1,1 1-1,0-1 0,0 0 1,1 0-1,-1-1 1,1 1-1,-1-1 1,1 0-1,0 0 1,0-1-1,-1 1 0,1-1 1,1 0-1,4 0 1,-3 0-34,-1 0-1,0-1 1,0 0 0,1 0 0,-1-1-1,0 1 1,0-1 0,1-1 0,-1 1-1,0-1 1,0 0 0,0-1 0,-1 1-1,1-1 1,5-4 0,-5 3 24,-1-1 0,0 0 0,0 0-1,0 0 1,-1 0 0,0-1 0,0 0 0,0 0 0,-1 0 0,0 0-1,0-1 1,0 1 0,2-11 0,0-4 25,-1-1 0,-1 0 0,-1 0 0,-1 0 0,-1 0 0,-5-41 0,4 54 12,-1 0 1,0 0-1,0 0 1,-1 1-1,0-1 1,-1 1-1,0 0 1,-1 0-1,1 0 1,-12-14-1,12 17-28,0 0 0,0 1-1,-1 0 1,1 0 0,-1 0 0,0 0-1,0 1 1,-1-1 0,1 2-1,-1-1 1,1 0 0,-1 1 0,0 0-1,0 0 1,0 1 0,0 0 0,-7-1-1,8 2-119,-1-1-1,0 1 1,1 1-1,-1-1 1,0 1-1,-8 2 1,12-2-65,0 0 1,-1 0 0,1 0 0,0 0-1,0 1 1,1-1 0,-1 1-1,0-1 1,0 1 0,1 0-1,-1 0 1,1 0 0,-1 0-1,1 0 1,0 0 0,0 0 0,0 0-1,-1 2 1,-2 12-4108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34 358 2385,'0'0'6403,"0"-132"-5314,0 89-241,0-2-224,0 1-112,0 4-335,0 12 63,0 10-144,0 11-64,-8 7-1041,0 17-2448,-9 19-609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8228,'0'0'1897,"17"2"-1348,16 2-366,1-2-1,0-1 1,0-2-1,45-6 1,-54 1-181,-13 2 6,1 1 0,0 1 0,19-1 0,-31 28 30,-2 3 306,-2 1 1,0-1 0,-2 0 0,-11 38-1,-45 108 405,51-148-551,4-11-122,3-8-64,0-1-1,1 0 1,0 1 0,0 0 0,0-1 0,1 1 0,0 8 0,1-14-215,9-4-1694,1-4 1057,1 0 0,-2-1-1,1 0 1,9-11-1,17-18-4396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0 3922,'0'0'7387,"-13"14"-7192,-39 43 40,50-55-225,1-1 0,-1 1 1,1 0-1,-1 0 0,1-1 1,0 1-1,0 0 0,0 0 0,0 1 1,0-1-1,0 0 0,1 0 1,-1 0-1,1 0 0,-1 1 0,1-1 1,0 0-1,0 1 0,0-1 1,0 0-1,0 0 0,1 1 1,-1-1-1,1 0 0,-1 0 0,1 0 1,0 1-1,0-1 0,0 0 1,0 0-1,0 0 0,0 0 1,1-1-1,-1 1 0,1 0 0,-1 0 1,1-1-1,0 1 0,-1-1 1,1 0-1,0 1 0,3 1 1,51 15 119,-46-16-115,0 1-1,0 0 1,0 1-1,0 0 1,-1 0 0,1 1-1,-1 0 1,0 1-1,-1-1 1,15 14-1,-22-18-6,0 0-1,0 0 1,0 1-1,0-1 0,0 0 1,0 0-1,0 1 0,0-1 1,-1 1-1,1-1 1,-1 0-1,1 1 0,-1-1 1,1 1-1,-1 0 0,0-1 1,0 1-1,0-1 1,1 1-1,-2-1 0,1 1 1,0-1-1,0 1 0,-1 2 1,0-2 22,-1 1 0,1-1 0,-1 0 0,1 0 0,-1 0 0,0-1 1,0 1-1,0 0 0,0-1 0,0 1 0,0-1 0,0 0 0,-5 2 0,-7 3 56,0-1-1,-1 0 1,-27 4-1,39-9-118,-22 4-484,0 0-1,0-2 1,-36-2-1,60 0 371,0 0 0,0 0 0,0 0 0,0-1 0,0 1 1,0 0-1,0 0 0,0-1 0,0 1 0,0-1 0,0 1 0,0-1 0,1 1 0,-1-1 0,0 0 0,0 1 0,0-1 0,1 0 0,-1 0 0,0 1 0,1-1 1,-1 0-1,1 0 0,-1 0 0,1 0 0,-1 0 0,1 0 0,0 0 0,-1 0 0,1 0 0,0 0 0,0 0 0,0 0 0,0 0 0,0 0 0,0 0 0,0 0 1,0-2-1,-1-28-4944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4418,'0'0'9412,"84"0"-8739,-58 0-465,5 0-160,0 0-48,0 0-272,0-5-1617,-3 3-1761,-6-1-5154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12454,'0'0'2881,"0"65"-2497,-5-14-128,2 0-144,0-6-112,3 1 0,0-8-32,0-8-144,0-9-608,9-11-641,10-8-768,4-2-1248,5-2-2386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16 7267,'0'0'5662,"-3"13"-5180,-4 27-103,1 0 0,0 64 0,5-97-386,1-1 0,1 1 1,-1 0-1,1 0 0,0 0 0,0-1 1,5 13-1,-4-16 5,-1-1 1,0 0-1,1 0 1,0 0-1,0 0 1,-1 0-1,1 0 1,1 0-1,-1 0 1,0-1-1,0 1 1,0-1-1,1 0 0,-1 0 1,1 0-1,-1 0 1,1 0-1,-1 0 1,1-1-1,0 1 1,-1-1-1,1 0 1,2 1-1,3-1 3,0 1-1,-1-1 0,1 0 1,0-1-1,-1 0 1,1 0-1,-1 0 0,1-1 1,-1-1-1,0 1 1,1-1-1,-1 0 0,9-6 1,-12 6-18,1 0 1,-1-1-1,0 1 1,0-1-1,0 0 1,-1-1-1,1 1 0,-1 0 1,0-1-1,0 0 1,0 0-1,-1 0 1,0 0-1,0 0 1,0 0-1,-1-1 0,1 1 1,-1-1-1,0-7 1,0 6 11,0-1 0,-1 1 1,0-1-1,0 1 0,-1-1 0,0 1 1,0-1-1,-1 1 0,-3-10 0,3 13-15,-1-1 0,1 1 0,-1 0 0,0 0 0,0 0 0,-1 0-1,1 1 1,-1-1 0,1 1 0,-1 0 0,0 0 0,-1 0 0,1 0-1,-8-3 1,-1 1-247,1 1 0,-1 0 0,-14-2 0,7 1-2354,53 3 414,-11 2 612,-1-2-1,31-6 1,1-2-993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7 592,'0'0'10856,"-3"-2"-9784,3 2-1040,-1-1 0,1 1 0,-1-1 0,0 1 0,1 0 0,-1-1-1,0 1 1,1 0 0,-1-1 0,0 1 0,1 0 0,-1 0 0,0 0-1,0 0 1,1 0 0,-1 0 0,0 0 0,0 0 0,1 0 0,-1 0-1,0 0 1,0 0 0,1 0 0,-1 1 0,0-1 0,0 0 0,0 1-1,-21 18 560,15-10-402,1 0 0,0 0 0,-8 19 0,8-10-118,0 0 1,2 0 0,0 1 0,1-1-1,1 1 1,1 0 0,1 24-1,0-39-74,0 0-1,1 0 0,0 0 0,-1 0 1,2 0-1,-1 0 0,0-1 0,1 1 1,-1 0-1,1-1 0,0 1 0,1-1 1,-1 0-1,0 0 0,1 0 0,0 0 1,-1 0-1,1 0 0,1-1 1,-1 1-1,0-1 0,0 0 0,1 0 1,-1 0-1,1 0 0,0-1 0,0 0 1,-1 1-1,6 0 0,3 1-52,0-1-1,0 0 0,1 0 1,-1-1-1,0-1 1,1 0-1,-1-1 0,19-3 1,-27 3 48,0 0 1,0 0-1,0-1 0,0 0 1,0 1-1,-1-1 1,1 0-1,0-1 0,-1 1 1,0-1-1,1 0 1,-1 0-1,0 0 0,-1 0 1,1 0-1,0 0 1,-1-1-1,0 1 0,0-1 1,0 0-1,0 0 1,0 0-1,-1 0 0,2-8 1,1-7 22,-1 1 0,-1-1 0,0 0 0,-2-22 0,0 31-10,-1 5 0,1 0-1,0 0 0,-1 0 0,0 0 1,0 0-1,-1 0 0,1 1 1,-1-1-1,0 0 0,0 1 0,-1-1 1,0 1-1,1 0 0,-1 0 0,0 0 1,-1 0-1,1 1 0,-1-1 0,0 1 1,0 0-1,0 0 0,0 0 1,0 0-1,-7-2 0,1 0-14,0 1-1,0 1 1,0-1-1,-1 2 1,1 0-1,-1 0 1,0 1 0,0 0-1,1 0 1,-18 3-1,27-2-53,-1 0 0,1 0 0,0 0 0,0 1 0,-1-1 0,1 0 0,0 1 0,0-1 0,0 1 0,-1-1 0,1 1 0,0 0 0,0 0 0,0-1 0,0 1 0,0 0 0,0 0 0,1 0 0,-1 0 0,0 0 0,0 0 0,1 0 0,-1 0 0,0 0 0,1 1 0,-1-1 0,1 0 0,0 0 0,-1 0-1,1 1 1,0-1 0,0 0 0,0 0 0,0 1 0,0-1 0,0 0 0,0 1 0,0-1 0,0 0 0,1 3 0,-1-4-94,0 1 0,0-1-1,0 1 1,0 0 0,1-1 0,-1 1-1,0-1 1,0 1 0,0-1 0,1 1-1,-1 0 1,0-1 0,1 1 0,-1-1-1,0 1 1,1-1 0,-1 1-1,0-1 1,1 0 0,-1 1 0,1-1-1,-1 0 1,1 1 0,1 0 0,31 9-7086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77 2193,'0'0'3522,"0"-4"-2753,1 1 0,-1-1 1,0 0-1,-1 0 0,1 0 1,-1 0-1,0-3 0,-3 6-733,1 0-1,-1 1 0,1-1 1,-1 1-1,1 0 1,-1 0-1,0 0 0,1 1 1,-1-1-1,1 1 0,-1 0 1,1 0-1,0 0 0,-1 0 1,1 0-1,0 1 0,0 0 1,0 0-1,0-1 0,0 2 1,0-1-1,0 0 0,1 1 1,-5 4-1,0 0 42,1 2 1,-1-1-1,1 0 0,0 1 1,1 0-1,0 1 0,-4 11 0,8-20-75,1 0-1,-1 0 1,0 0-1,1 0 1,0-1-1,-1 1 0,1 0 1,0 0-1,-1 0 1,1 0-1,0 1 1,0-1-1,0 0 0,0 0 1,0 0-1,0 0 1,0 0-1,0 0 0,0 0 1,1 0-1,-1 0 1,0 0-1,1 0 1,-1 0-1,0 0 0,1 0 1,0 0-1,-1-1 1,1 1-1,-1 0 1,1 0-1,0 0 0,1 0 1,1 0 1,0 0 1,0 0 0,0 0 0,0-1-1,0 0 1,0 1 0,1-1-1,5-1 1,2 1 48,-7 0-73,1-1 1,-1 1 0,0-1-1,0 0 1,0 0 0,1 0-1,-1 0 1,0-1-1,0 1 1,-1-1 0,1 0-1,0-1 1,-1 1-1,1 0 1,-1-1 0,0 0-1,1 0 1,-1 0 0,-1 0-1,1-1 1,0 1-1,-1-1 1,0 1 0,2-5-1,-1 1 28,0 0-1,0 0 0,-1 0 0,0 0 1,0 0-1,-1 0 0,0-1 1,0 1-1,-1-1 0,0 1 0,0 0 1,-1-1-1,-2-10 0,2 17 39,1-1 0,-1 1 0,0 0 0,0 0 0,0-1 0,0 1 0,0 0 1,0 0-1,0 0 0,-1 0 0,1 0 0,0 1 0,-1-1 0,1 0 0,0 0 0,-1 1 0,1-1 0,-1 1 0,1 0 0,-1-1 0,1 1 0,-1 0 0,1 0 0,-1 0 0,1 0 0,-1 0 0,1 0 0,-1 0 0,-2 1 0,0-1-19,0 1-1,0-1 1,1 1 0,-1 0 0,0 0-1,1 0 1,-1 0 0,0 1 0,1-1-1,0 1 1,-4 2 0,3 0-28,2 0 1,-1-1 0,0 1-1,1 0 1,0 0 0,0 0-1,0 1 1,0-1 0,1 1-1,-1-1 1,1 1 0,0-1-1,1 1 1,-1-1 0,1 1-1,0 0 1,0-1 0,0 1-1,2 6 1,-1-10-4,-1 0 1,1-1-1,0 1 1,-1 0-1,1-1 0,0 1 1,0-1-1,0 1 0,-1-1 1,1 1-1,0-1 1,0 1-1,0-1 0,0 0 1,0 0-1,0 1 0,0-1 1,0 0-1,-1 0 0,1 0 1,0 0-1,0 0 1,1 0-1,33-1-52,-24 1-7,-8 0 34,1 0 0,-1 0 0,0-1 0,0 1 0,0-1 0,0 1 0,0-1 0,0 0 0,0 0 0,0-1 0,0 1 0,0 0 0,-1-1 0,1 0-1,-1 0 1,1 0 0,-1 0 0,1 0 0,-1 0 0,0 0 0,0-1 0,0 1 0,0-1 0,-1 0 0,1 1 0,-1-1 0,1 0 0,-1 0 0,0 0 0,0 0 0,-1 0 0,1 0 0,0 0 0,-1-6 0,0 8 40,1 0 0,-1 0 0,0-1-1,0 1 1,-1 0 0,1 0 0,0-1 0,0 1 0,-1 0 0,1 0 0,0 0 0,-1 0 0,1-1 0,-1 1-1,0 0 1,1 0 0,-1 0 0,0 0 0,1 0 0,-1 0 0,0 0 0,0 1 0,0-1 0,0 0 0,0 0-1,0 1 1,-2-2 0,-1 1 59,0 0-1,0 0 1,0 1 0,0-1-1,1 1 1,-1 0-1,-5 1 1,-3-1 36,10 0-96,0 0-1,-1 1 1,1-1-1,0 1 1,0-1 0,0 1-1,0 0 1,0 0-1,0 0 1,0 0 0,0 0-1,0 0 1,1 0 0,-1 1-1,0-1 1,1 1-1,-1-1 1,1 1 0,-1 0-1,1-1 1,0 1-1,0 0 1,0 0 0,0 0-1,0 0 1,0 0-1,-1 3 1,1 1-16,-1 0 1,0 0-1,1 0 1,0 0-1,1 0 0,-1 0 1,1 0-1,2 11 0,-2-16 0,1 0 0,0 0 0,0 0 0,0 0-1,-1 0 1,1 0 0,0 0 0,1 0 0,-1 0-1,0-1 1,0 1 0,0 0 0,0-1 0,1 1-1,-1-1 1,0 1 0,0-1 0,1 0 0,-1 1 0,0-1-1,1 0 1,-1 0 0,0 0 0,1 0 0,1 0-1,38-2-304,-40 1 315,0 0-1,0 0 1,0 1-1,-1-1 1,1-1-1,0 1 1,0 0-1,-1 0 1,1 0-1,-1 0 1,1 0-1,-1-1 1,1 1-1,-1 0 1,0 0-1,1-1 1,-1 1-1,0 0 1,0 0-1,0-1 1,0 1-1,0 0 1,-1-3-1,1 2 0,0 1 0,1-1 1,-1 1-1,-1-1 0,1 1 0,0-1 0,0 1 0,0-1 0,-1 1 0,1-1 0,-1 1 0,1-1 0,-1 1 0,0 0 0,0-1 1,1 1-1,-1 0 0,0 0 0,-1-2 0,-6 3-24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2:22.0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 76 2257,'0'0'4637,"2"-12"-3818,5-37 56,-7 48-855,0 1 0,0-1 0,0 1 0,0-1 0,0 0 0,0 1 0,0-1 0,0 1 0,0-1 0,0 1 0,0-1 0,-1 1-1,1-1 1,0 1 0,0 0 0,-1-1 0,1 1 0,0-1 0,-1 1 0,1-1 0,0 1 0,-1 0 0,1-1 0,0 1 0,-1 0 0,1-1 0,-1 1 0,1 0 0,-1 0 0,1-1 0,-1 1 0,1 0 0,-1 0 0,1 0 0,-1 0 0,1 0 0,-1 0 0,1-1 0,-1 1 0,1 0 0,-1 1-1,1-1 1,-1 0 0,1 0 0,-1 0 0,1 0 0,-1 0 0,1 0 0,-1 1 0,1-1 0,-1 0 0,1 0 0,-1 1 0,0-1 0,0 1 74,-4 0-16,0 2 0,-1-1 0,1 0-1,0 1 1,0 0 0,1 0 0,-1 0-1,0 1 1,1 0 0,0 0-1,0 0 1,0 0 0,-3 6 0,-4 4 118,1 0 1,0 1 0,-7 17 0,14-26-181,1 0-1,0 0 1,0 1 0,0-1 0,0 1-1,1-1 1,0 1 0,1 0 0,0 7-1,0-13-28,0 0-1,0 0 0,1 0 0,-1 0 1,0-1-1,1 1 0,-1 0 0,1 0 1,-1 0-1,1-1 0,-1 1 0,1 0 1,0-1-1,-1 1 0,1-1 0,0 1 1,0 0-1,-1-1 0,1 1 0,0-1 1,0 0-1,0 1 0,-1-1 0,1 0 1,0 0-1,0 1 0,0-1 0,0 0 1,0 0-1,0 0 0,0 0 0,1 0 1,39 0-566,-29 0 243,-6-1 189,0 0 0,0 1-1,-1-2 1,1 1 0,0-1 0,-1 0 0,1 0 0,-1 0 0,0-1-1,0 0 1,0 0 0,0 0 0,0-1 0,-1 0 0,1 0 0,-1 0-1,0 0 1,0-1 0,-1 1 0,1-1 0,4-9 0,-6 10 605,0 0 0,0-1-1,0 1 1,-1-1 0,1 1 0,-1-1 0,0 0 0,-1 0 0,1-6 0,-1 12-468,0 0 1,0 1-1,0-1 1,0 0 0,0 1-1,0-1 1,1 0-1,-1 1 1,0-1-1,1 0 1,-1 1-1,1-1 1,-1 0 0,1 0-1,0 0 1,0 1-1,-1-1 1,1 0-1,0 0 1,0 0-1,0 0 1,0 0 0,2 1-1,0-1-55,0 0 0,0 0 0,1 0 0,-1 0 0,0-1-1,0 1 1,1-1 0,-1 0 0,5 0 0,2 0-149,0 0 1,0 0-1,16-4 1,-21 2 191,-1 1 0,0-1 1,0 1-1,0-1 0,0-1 0,0 1 0,-1 0 1,1-1-1,-1 0 0,5-4 0,10-17 28,-17 21 80,1 0 0,0-1 0,0 1 0,1 0 0,-1 1 1,1-1-1,-1 0 0,1 1 0,5-4 0,-7 6-81,-1 0-1,1 0 1,0 0-1,-1 0 1,1 0-1,0 0 1,-1 0-1,1 0 1,0 0-1,-1 1 1,1-1-1,0 0 1,-1 0-1,1 1 1,-1-1-1,1 0 1,-1 1-1,1-1 1,-1 1-1,1-1 1,-1 1-1,1-1 1,-1 1-1,1-1 1,-1 1-1,0-1 1,1 1-1,-1-1 1,0 1-1,0 0 1,1-1-1,-1 1 1,0 0-1,0 0 1,10 29 410,-8-23-371,0-2-109,13 38 374,-14-42-374,-1 1 0,1-1 1,0 1-1,0-1 0,-1 1 0,1-1 1,0 0-1,0 1 0,0-1 1,0 0-1,1 0 0,-1 0 1,0 1-1,0-1 0,1-1 0,-1 1 1,1 0-1,-1 0 0,1 0 1,-1-1-1,3 1 0,-4-1 47,1 0 0,0-1 0,-1 1-1,1-1 1,0 0 0,-1 1 0,1-1 0,-1 1-1,1-1 1,-1 0 0,1 1 0,-1-1-1,0 0 1,1 0 0,-1 1 0,0-1 0,0 0-1,0 0 1,1 0 0,-1 1 0,0-1-1,0 0 1,0 0 0,0 0 0,0-1 0,0 1-29,1-6 79,0 1 1,0-1-1,1 1 0,0 0 1,5-10-1,-7 15-25,1-1 0,0 1 0,0-1 0,1 1 0,-1-1 0,0 1 0,0 0 0,1-1 0,-1 1 0,1 0 0,-1 0 0,1 0 0,-1 0 0,1 0 0,0 1 0,-1-1 0,1 0-1,0 1 1,0-1 0,0 1 0,-1 0 0,1-1 0,0 1 0,2 0 0,3 0 21,1 0 1,-1 1-1,0-1 0,0 1 0,0 1 0,0 0 1,0-1-1,9 5 0,-14-5-35,0 1 1,1-1-1,-1 1 1,0-1-1,0 1 0,0 0 1,0 0-1,0 0 1,0 0-1,-1 0 1,1 0-1,-1 0 0,1 1 1,-1-1-1,0 1 1,0-1-1,0 1 1,0-1-1,-1 1 0,1-1 1,0 1-1,-1 0 1,0-1-1,0 1 0,0 3 1,4 11-37,5-14-422,-6-4 438,0 0 0,0-1 0,0 1 1,-1-1-1,1 1 0,-1-1 0,1 0 0,2-3 0,38-30-628,1 3-1,61-34 1,-104 66 659,-1-1 0,0 1 0,0 0 0,1-1 0,-1 1 1,0 0-1,1-1 0,-1 1 0,1 0 0,-1 0 0,0-1 0,1 1 0,-1 0 0,1 0 0,-1 0 1,0 0-1,1 0 0,-1-1 0,1 1 0,-1 0 0,1 0 0,-1 0 0,1 0 0,-1 0 0,1 0 0,-1 1 1,0-1-1,1 0 0,-1 0 0,1 0 0,-1 0 0,0 0 0,1 1 0,-1-1 0,1 0 0,-1 0 1,0 1-1,1-1 0,-1 0 0,0 1 0,1-1 0,-1 0 0,0 1 0,1-1 0,-1 0 0,0 1 0,0-1 1,1 1-1,-1 25 622,0-14-306,0 155 1550,0 276-2142,0-441-235,2-11-80,20-209 941,-14 167-40,2 0 1,21-63-1,-28 104-208,0 1-1,1 0 1,1-1-1,0 2 1,0-1-1,11-14 1,-13 19-82,0 1-1,0 0 1,0 0 0,1 1 0,-1-1 0,1 1 0,-1 0 0,1 0 0,0 0 0,0 0-1,0 0 1,0 1 0,0 0 0,0 0 0,0 0 0,0 0 0,1 1 0,4-1 0,-6 1-29,0 0 0,0 0 0,-1 0 0,1 1 0,0-1 0,-1 0 0,1 1 0,-1 0 0,1 0 0,-1 0 0,1 0 0,-1 0 0,1 0 0,-1 1 0,0-1 0,0 1 0,3 2 0,-3-2 5,0 1-1,-1-1 1,1 1-1,-1 0 0,1 0 1,-1-1-1,0 1 1,0 0-1,-1 0 0,1 0 1,-1 0-1,1 0 1,-1 1-1,0-1 0,0 3 1,0-3 25,0 0-1,0 0 1,0 0 0,-1 1 0,1-1 0,-1 0-1,0 0 1,1 0 0,-1-1 0,-1 1-1,1 0 1,0 0 0,-1 0 0,1-1 0,-4 5-1,0-3-17,0 0-1,0 1 0,-1-2 0,0 1 1,1-1-1,-10 4 0,0 1-11,8-3-26,-1-1 1,0 0-1,0 0 0,0-1 0,-1 0 1,1-1-1,-17 3 0,25-5-53,0-1 0,-1 1 0,1 0 0,0-1 0,0 1 0,0 0 0,0-1 0,0 1 0,0-1 0,0 1 0,0 0 0,0-1 0,0 1 0,0 0 0,0-1 0,0 1 0,1-1 0,-1 1 0,0 0 0,0-1 0,0 1 0,0 0 0,1-1 0,-1 1 0,0 0 0,0 0 0,1-1 0,-1 1 0,0 0 0,1-1 0,-1 1 0,1 0 0,25-28-3563,10-6-1019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3:11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6947,'0'0'2046,"0"17"-2024,0 125-182,26-142 843,26-2 452,-31 1-996,0 0-1,36 4 0,-55-2-117,0 0 0,0 0 1,0 0-1,0 0 0,0 0 1,0 1-1,0-1 1,0 1-1,0 0 0,-1-1 1,1 1-1,-1 0 0,1 0 1,-1 0-1,0 0 0,0 0 1,0 0-1,0 0 0,0 1 1,0-1-1,0 0 0,-1 1 1,1-1-1,-1 0 0,0 1 1,0 2-1,1-1 19,0 0 0,-1 0 1,0 0-1,0 0 0,0 0 0,0 0 0,-1 0 1,0 0-1,1-1 0,-1 1 0,-1 0 0,1 0 0,-1 0 1,1-1-1,-5 7 0,0-4-4,-1 0-1,0-1 1,0 0 0,0 0 0,-1-1-1,1 1 1,-1-2 0,-17 7-1,-2-2-14,-40 8 0,47-13-284,1 0 1,-34-1 0,50-2 148,3 1 27,-1-1 1,1 0-1,-1 0 1,0 0-1,1 0 1,-1 0-1,1 0 0,-1 0 1,0 0-1,1 0 1,-1 0-1,1 0 1,-1 0-1,0-1 1,1 1-1,-1 0 1,1 0-1,-1-1 1,1 1-1,-1 0 1,1-1-1,-1 1 1,1 0-1,-1-1 0,1 1 1,0-1-1,-1 1 1,1-1-1,0 1 1,-1-1-1,1 1 1,0-1-1,-1 1 1,1-1-1,0 1 1,0-1-1,0 1 1,0-1-1,0 0 0,-1 1 1,1-2-1,-1-25-4173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1 224,'0'0'0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1 144,'0'0'11464,"0"7"-11179,0 14-218,-1-14 6,1 0 1,0 1 0,0-1 0,1 0 0,0 0 0,3 12 0,-3-17-240,0 0 1,0 0-1,0 0 1,0 0 0,0 0-1,1-1 1,-1 1 0,1 0-1,-1 0 1,1-1 0,0 1-1,0-1 1,0 0-1,0 0 1,0 1 0,0-1-1,0 0 1,0-1 0,0 1-1,0 0 1,0 0 0,1-1-1,-1 0 1,0 1-1,5-1 1,20 1-5339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5651,'0'0'4386,"-14"18"-3698,14 0-560,0-3-32,0 3-96,0-6-48,0 1-928,0-8-1169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1024,'2'4'12289,"1"8"-11582,-4 10-758,2 36 607,-1-55-782,0-1 0,0 1-1,1-1 1,-1 1 0,1-1 0,0 0-1,0 1 1,0-1 0,0 0 0,0 1-1,0-1 1,1 0 0,-1 0-1,1 0 1,-1 0 0,1 0 0,0-1-1,3 4 1,3-2-3378,1-3-2794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91 5090,'0'0'1943,"16"-26"2753,-28 25-3397,11 1-1312,-1 0 0,1 0 0,0 0 0,0 0-1,-1 0 1,1 1 0,0-1 0,0 0 0,0 1 0,-1-1 0,1 1 0,0-1 0,0 1 0,0 0 0,0 0-1,0-1 1,0 1 0,-1 1 0,0 1 26,1 1 0,0-1-1,0 0 1,0 1 0,0-1-1,0 1 1,1-1 0,-1 1-1,1-1 1,0 1 0,0 3-1,2-6-11,-1-1-1,1 1 0,-1-1 0,1 1 1,0-1-1,-1 1 0,1-1 0,0 0 1,-1 0-1,1 0 0,0 0 0,-1 0 1,3-1-1,0 1 7,1 0-6,0 0 0,0 0-1,0-1 1,0 0 0,0 0 0,0 0 0,0 0 0,0-1-1,0 0 1,8-5 0,-11 6 2,0-1 1,1 0-1,-1 0 1,0 0-1,0 0 1,0 0-1,-1 0 0,1 0 1,-1-1-1,1 1 1,-1-1-1,0 1 1,1-1-1,-1 0 1,-1 1-1,1-1 0,0 0 1,-1 0-1,1 1 1,-1-1-1,0 0 1,0-3-1,0 5 15,0 0 1,1-1-1,-1 1 0,0 0 1,0 0-1,-1-1 1,1 1-1,0 0 0,0-1 1,-1 1-1,1 0 0,0 0 1,-1 0-1,1-1 0,-1 1 1,0 0-1,1 0 1,-1 0-1,0 0 0,0 0 1,0 0-1,0 0 0,-1-1 1,-1 1 68,0 0 1,1 1-1,-1-1 1,0 1-1,0-1 1,0 1-1,0 0 1,-6 1-1,-1-1-5,-4 0 29,8-1-64,0 1 1,0 0 0,0 1 0,0-1 0,-8 3 0,12-2-41,0 0 0,0 0 1,0 0-1,-1 0 0,1 1 0,0-1 0,0 0 0,1 1 1,-1 0-1,0-1 0,1 1 0,-1 0 0,1 0 1,-1 0-1,1 0 0,-2 4 0,-1 2-9,1 1 0,0-1 0,1 1 0,0-1 0,0 1 0,1 0 0,0 0 0,1 0-1,1 13 1,-1-17-17,0-4 6,1 0 0,0 0-1,-1 0 1,1 0 0,0 0 0,0 0 0,0 0-1,0 0 1,0-1 0,0 1 0,0 0 0,0 0-1,0-1 1,0 1 0,1-1 0,-1 1 0,0-1-1,0 1 1,0-1 0,1 0 0,-1 0-1,0 0 1,1 1 0,-1-1 0,0 0 0,0-1-1,1 1 1,0 0 0,42-3-199,-40 1 210,0 0-1,0 0 1,0 0-1,-1-1 0,1 1 1,-1-1-1,1 0 1,-1 0-1,0 0 1,0 0-1,0-1 1,0 1-1,-1-1 0,1 0 1,-1 0-1,0 0 1,3-8-1,-2 3 59,1-1 0,-2 0-1,1 0 1,-1 0 0,-1 0 0,1-17-1,-3 25-18,1 1-1,-1 0 1,0 0 0,1 1-1,-1-1 1,0 0-1,0 0 1,0 0-1,1 0 1,-1 1 0,0-1-1,0 0 1,0 1-1,0-1 1,0 1-1,0-1 1,-1 1-1,1-1 1,0 1 0,0 0-1,0 0 1,0-1-1,0 1 1,-1 0-1,1 0 1,0 0 0,0 0-1,-3 1 1,-35 1 252,37-1-288,0 0 0,1-1 0,-1 1 0,1 0 0,-1 0 0,1 0 0,-1 0 1,1 0-1,0 0 0,-1 0 0,1 1 0,0-1 0,0 1 0,0-1 0,0 0 0,0 1 0,0 0 0,0-1 0,1 1 0,-1-1 0,0 1 0,1 0 0,0 0 0,-1 2 0,-3 46-58,4-43 38,1-6 7,-1 0 0,0 0 0,0 0 0,1 0 0,-1 0 0,1-1 0,-1 1 0,1 0 0,-1 0 0,1-1 0,-1 1 1,1 0-1,0-1 0,-1 1 0,1 0 0,0-1 0,0 1 0,0-1 0,-1 1 0,1-1 0,0 0 0,0 1 0,0-1 1,0 0-1,0 1 0,0-1 0,-1 0 0,1 0 0,0 0 0,0 0 0,0 0 0,1 0 0,41 0-279,-28-1 173,-14 1 109,0 0 0,1 0 0,-1 0 0,1-1 0,-1 1 0,1 0 0,-1-1 1,1 1-1,-1-1 0,0 1 0,1-1 0,-1 0 0,0 0 0,0 0 1,0 1-1,1-1 0,-1 0 0,0 0 0,0 0 0,0-1 0,0 1 0,-1 0 1,1 0-1,0-1 0,0 1 0,0-2 0,1-1 34,-1 0 0,0-1 0,0 1 0,0 0 0,0-1 0,-1 1 0,0-7 0,0 10-12,0 0 1,-1 0-1,1 1 0,-1-1 1,1 0-1,-1 1 1,1-1-1,-1 1 1,0-1-1,1 1 1,-1-1-1,0 1 1,1-1-1,-1 1 1,0-1-1,0 1 1,1 0-1,-1-1 1,0 1-1,0 0 1,0 0-1,1 0 1,-1 0-1,0 0 1,0 0-1,0 0 1,1 0-1,-3 0 0,-33 0 170,26 0-108,6 0-224,-12 0 473,16 0-364,-1 0-1,1 0 0,0 0 1,0 0-1,-1 0 0,1 0 1,0 0-1,0 0 0,0 0 1,-1 0-1,1 0 1,0 0-1,0 1 0,0-1 1,-1 0-1,1 0 0,0 0 1,0 0-1,0 0 0,0 0 1,-1 1-1,1-1 0,0 0 1,0 0-1,0 0 0,0 0 1,0 1-1,0-1 0,-1 0 1,1 0-1,0 0 1,0 1-1,0-1 0,0 0 1,0 0-1,0 0 0,0 1 1,0-1-1,0 0 0,0 0 1,0 0-1,0 1 0,0-1 1,0 0-1,0 0 0,0 1 1,0-1-1,0 0 0,0 0 1,0 0-1,1 0 1,-1 1-1,0-1 0,5 2-3184,9-1-2642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1265,'0'0'1232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25 1024,'-59'36'12006,"38"-36"-9949,20 0-2051,-1 0 0,0 0 0,0 0 0,1 0 0,-1 0 0,0 0 0,1 1 0,-1-1 0,0 1 0,1-1 0,-1 1 0,0-1 0,1 1 0,-1 0 0,1 0 0,-1 0 0,1 0 0,0 0 0,-1 0 0,1 1 0,0-1 0,0 0 0,0 1 0,0-1 0,0 0 0,0 1 0,0 0 0,0-1 0,0 1 0,1-1 0,-1 1 0,1 0 0,-1-1 0,1 1 0,0 0 0,0 0 0,0-1 0,0 1 0,0 3 0,0-5-10,0 1 0,0-1 0,1 1 0,-1-1 0,0 1 0,0-1 0,1 1 0,-1-1 0,0 0-1,1 1 1,-1-1 0,0 0 0,1 1 0,-1-1 0,0 0 0,1 1 0,-1-1 0,1 0 0,-1 0 0,1 1 0,-1-1 0,1 0 0,-1 0 0,1 0 0,-1 0 0,1 0-1,-1 0 1,1 0 0,-1 0 0,1 0 0,0 0 0,22 0-79,-16 0 3,-1 0-38,0 0 1,0 0 0,0-1 0,0 0-1,0 0 1,0-1 0,6-1 0,-10 2 105,-1 0 0,1 1 0,-1-1 0,1 0 0,-1 0 0,0 0 0,1 0 0,-1 0 0,0 0 0,0 0 0,0-1 0,0 1 0,0 0 0,0-1 0,0 1 0,0-1 0,-1 1 0,1-1 0,0 1 1,-1-1-1,0 1 0,1-1 0,-1 1 0,0-1 0,1 0 0,-1 1 0,0-1 0,0 0 0,-1 1 0,1-1 0,-1-2 0,1 3 34,-1-1 0,0 1 0,0 0 0,0-1 0,0 1 0,0 0 0,0 0 0,0 0 0,0 0 0,0 0 0,-1 0 0,1 0 0,0 0 0,-1 0 0,1 1 0,-1-1 0,1 0 1,-1 1-1,1-1 0,-1 1 0,-1-1 0,-36-6 568,34 7-540,0-1 1,0 1-1,0 0 1,0 1-1,0-1 0,0 1 1,0 0-1,0 0 1,0 0-1,0 1 0,0 0 1,1 0-1,-6 3 0,7-3-48,1 0-1,-1 1 0,1-1 1,0 1-1,0-1 0,0 1 0,0 0 1,0 0-1,0 0 0,1 0 1,0 0-1,-1 0 0,1 0 0,0 0 1,1 1-1,-1-1 0,0 0 1,1 1-1,0-1 0,0 0 0,0 5 1,0-7-16,1 0 1,-1 0-1,0 0 1,1 0 0,-1 0-1,1 0 1,-1 0-1,1 0 1,-1 0-1,1 0 1,0 0-1,0 0 1,-1 0 0,1-1-1,0 1 1,0 0-1,0 0 1,0-1-1,0 1 1,0-1 0,0 1-1,0-1 1,0 1-1,0-1 1,0 1-1,0-1 1,0 0-1,0 0 1,1 0 0,-1 1-1,2-1 1,45 1-458,-37-2 230,-7 2 133,1-1 0,-1-1 1,0 1-1,0-1 0,0 1 0,1-1 1,-1 0-1,0-1 0,0 1 0,0-1 1,7-4-1,-9 5 93,-1-1 0,1 0 0,0 1 0,0-1 0,-1 0 1,1-1-1,-1 1 0,1 0 0,-1 0 0,0 0 0,0-1 0,0 1 0,0-1 0,0 1 0,-1-1 0,1 1 1,-1-1-1,0 1 0,0-1 0,0-5 0,1 6 76,-1-1 0,0 0 0,0 1 0,0-1-1,-1 0 1,1 1 0,-1-1 0,1 0 0,-1 1 0,0-1 0,0 1 0,0-1 0,0 1 0,-1-1 0,1 1 0,-1 0 0,1 0 0,-1-1-1,0 1 1,0 0 0,0 1 0,0-1 0,0 0 0,0 0 0,0 1 0,-1 0 0,1-1 0,0 1 0,-1 0 0,0 0 0,1 0 0,-1 0 0,1 1-1,-1-1 1,0 1 0,-2-1 0,-4 0 42,-1 0-1,1 1 1,0 0-1,0 0 0,-1 1 1,1 0-1,-9 2 1,15-2-101,1-1 0,0 1 0,-1 0 0,1 0 0,0 0 1,0 1-1,0-1 0,0 0 0,0 1 0,0-1 0,0 1 0,0 0 0,1 0 1,-1 0-1,0 0 0,1 0 0,0 0 0,-1 0 0,1 0 0,0 0 1,0 1-1,0-1 0,1 0 0,-1 1 0,1-1 0,-1 0 0,1 1 1,0-1-1,-1 1 0,2 3 0,-1-4-13,0 0-1,0-1 1,0 1 0,1 0 0,-1 0-1,1-1 1,0 1 0,-1 0-1,1 0 1,0-1 0,0 1-1,0-1 1,0 1 0,0-1 0,0 1-1,1-1 1,-1 0 0,0 0-1,1 1 1,-1-1 0,1 0 0,-1 0-1,1 0 1,0-1 0,-1 1-1,1 0 1,0 0 0,-1-1 0,1 1-1,0-1 1,0 0 0,0 0-1,2 1 1,9 0-198,0 0 0,0-1 0,22-2 0,-28 1 95,-8 1 128,0 0 0,0 0 0,0 0-1,0-1 1,0 1 0,0 0 0,0 0 0,0-1 0,0 1-1,0-1 1,0 1 0,0-1 0,0 1 0,1-1 0,-1 0-1,0 1 1,0-1 0,1 0 0,-1 0 0,0 1 0,1-1-1,-1 0 1,1 0 0,-1 0 0,1 0 0,-1 0 0,1 0-1,-1 0 1,1 0 0,0 0 0,0 0 0,0 0 0,0 0-1,-1 0 1,1 0 0,0 0 0,1 0 0,-1 0 0,0 0-1,0 0 1,0 0 0,1 0 0,-1 0 0,0 0 0,1 0-1,-1 0 1,1 0 0,-1 1 0,1-1 0,-1 0 0,1 0-1,0 0 1,-1 1 0,1-1 0,0 0 0,0 1 0,0-1-1,0 0 1,-1 1 0,1-1 0,0 1 0,0-1 0,0 1-1,0 0 1,0-1 0,0 1 0,0 0 0,0 0 0,2 0-1,-6-1 38,0 1-1,1-1 0,-1 1 1,0 0-1,0 0 0,0 1 0,1-1 1,-1 0-1,-4 2 0,6-1-53,0-1 0,0 1 0,0 0 0,1 0 0,-1 0 0,0 0 0,1 0 0,-1 0 0,0-1 0,1 1 0,0 1 0,-1-1 0,1 0 0,-1 0-1,1 0 1,0 0 0,0 0 0,0 0 0,0 0 0,0 0 0,0 0 0,0 1 0,0 1 0,0-2-6,0 1 0,0-1 0,0 0-1,0 1 1,0-1 0,0 1 0,0-1 0,0 0 0,1 1 0,-1-1 0,0 0 0,1 1-1,0-1 1,-1 0 0,1 1 0,0-1 0,-1 0 0,1 0 0,0 0 0,0 0-1,0 0 1,0 0 0,0 0 0,2 1 0,0-1-36,0 0 1,0 0-1,0-1 0,0 1 1,0-1-1,0 0 0,1 1 1,5-2-1,5 1 3,-13 0 36,0 0 0,0 0 0,0 0 0,0 0 0,0 0 0,0 0 0,1 0 1,-1 0-1,0-1 0,0 1 0,0 0 0,0-1 0,0 1 0,0-1 0,0 1 0,0-1 0,0 1 1,0-1-1,0 0 0,0 1 0,-1-1 0,1 0 0,1-1 0,-1 0 25,0-1 0,-1 1-1,1-1 1,-1 0 0,0 1 0,1-1-1,-1 1 1,-1-6 0,1 0 68,0 6-98,0 1-1,-1-1 1,1 1-1,-1-1 1,0 1-1,1-1 1,-1 1-1,0-1 1,0 1-1,0 0 1,0 0-1,0-1 1,0 1-1,0 0 1,0 0-1,0 0 1,0 0-1,-1 0 1,1 1-1,0-1 1,-1 0-1,1 0 1,-1 1-1,1-1 1,-1 1-1,-1-1 1,-3-1-514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36 115 1873,'0'0'3425,"2"-3"-2120,1-10 1008,-12 14 1526,-7 12-899,8-1-4082,7-10 1151,0 0 0,0-1 0,0 1 0,1 0 0,-1 0 0,0 0 0,1 0 1,-1 1-1,1-1 0,0 0 0,0 0 0,0 0 0,0 0 0,0 3 0,1-4-16,0-1 0,-1 1 0,1 0-1,0 0 1,0 0 0,0-1 0,0 1 0,0 0 0,0-1 0,-1 1 0,1-1 0,1 1 0,-1-1 0,0 0 0,0 1 0,0-1 0,0 0 0,0 0 0,0 1 0,0-1 0,0 0 0,0 0-1,1 0 1,-1-1 0,1 1 0,8 0-177,-1 0 0,1-1-1,-1 0 1,0 0 0,10-4-1,-14 4 90,-1-1 0,0 0-1,0 0 1,0 0 0,0-1 0,0 1-1,0-1 1,0 0 0,-1 0-1,1 0 1,-1-1 0,3-4-1,-5 7 116,0 0 0,0 0 0,0 0 0,0 0 0,0 0 0,-1 0 0,1 0 0,0 0 0,-1 0-1,1-1 1,-1 1 0,0 0 0,1 0 0,-1-1 0,0 1 0,0 0 0,0-1 0,0 1 0,0 0 0,0-1 0,0 1 0,0 0 0,0 0-1,-1-1 1,1 1 0,0 0 0,-1 0 0,1-1 0,-1 1 0,0-1 0,-1 0 79,1 1 0,-1-1 0,0 1 0,0-1 0,1 1 0,-1 0 0,0 0 0,0 0 0,0 0-1,0 0 1,-1 0 0,1 0 0,0 1 0,0-1 0,-4 1 0,-2-2 39,1 1-1,-1 1 0,0-1 1,0 1-1,1 1 0,-11 1 1,16-2-130,0 1 1,0 0-1,0 0 1,1-1-1,-1 1 1,0 1-1,0-1 1,0 0 0,1 0-1,-1 1 1,0-1-1,1 1 1,-1-1-1,1 1 1,0-1 0,0 1-1,-1 0 1,1 0-1,0 0 1,1 0-1,-1 0 1,0 0 0,0 0-1,1 0 1,-1 0-1,1 4 1,-1-3-26,0-1 0,1 1 1,0 0-1,-1-1 0,1 1 0,0 0 1,0 0-1,1-1 0,-1 1 0,1 0 1,-1-1-1,2 5 0,-1-6-31,0 1-1,0-1 1,0 0 0,0 0 0,1 0-1,-1 0 1,0-1 0,0 1-1,0 0 1,1 0 0,-1-1 0,0 1-1,1-1 1,-1 1 0,1-1-1,-1 1 1,1-1 0,-1 0 0,1 0-1,-1 0 1,1 0 0,-1 0-1,3 0 1,-1 0-67,0 0 0,0 0 0,0 0 0,0 0 0,0-1 0,0 1 0,0-1 0,0 0 0,0 0 0,-1 0-1,1 0 1,0-1 0,0 1 0,-1-1 0,4-1 0,-5 0 97,1 1-1,0 0 1,-1 0-1,1-1 1,-1 1-1,0-1 1,0 1-1,0-1 1,0 1-1,0-1 0,0 0 1,-1 0-1,1 1 1,-1-1-1,0 0 1,0 0-1,0-3 1,0 3 18,0-4 124,0-1 0,0 0 0,-1 0 0,0 0 0,0 0 1,-3-9-1,3 15-38,0 0 1,0 0-1,0 0 1,0 1-1,-1-1 1,1 0-1,0 0 1,-1 1-1,1-1 1,-1 1-1,0-1 1,1 1-1,-1 0 1,0 0-1,0 0 1,0 0-1,0 0 1,0 0-1,0 0 1,0 0-1,0 1 1,0-1-1,0 1 1,0 0-1,-1 0 1,1-1-1,0 1 1,-3 1-1,4-1-70,-1 0-1,1 1 0,0-1 1,-1 1-1,1-1 0,-1 1 1,1-1-1,0 1 0,0 0 1,-1 0-1,1 0 0,0 0 1,0 0-1,0 0 0,0 0 1,0 0-1,0 0 0,0 0 0,0 1 1,1-1-1,-1 0 0,0 1 1,1-1-1,-1 0 0,1 1 1,-1-1-1,1 1 0,0-1 1,-1 1-1,1-1 0,0 3 1,-1 9-54,0 0-1,1 22 1,1-21 36,-1-13-9,0 1-1,0-1 1,0 0 0,0 0 0,0 1-1,0-1 1,0 0 0,1 1-1,-1-1 1,0 0 0,1 0 0,-1 0-1,1 1 1,-1-1 0,1 0 0,0 0-1,0 0 1,-1 0 0,3 2-1,-1-2-28,0 0 0,-1-1 0,1 1 0,0 0 0,0-1 0,0 1 0,0-1-1,0 0 1,0 1 0,0-1 0,0 0 0,2 0 0,-3-1 48,0 0 1,0 0-1,0 0 1,-1 1-1,1-1 1,0 0-1,-1 0 1,1 0-1,0 0 0,-1 0 1,0 0-1,1 0 1,-1-1-1,0 1 1,1 0-1,-1 0 1,0 0-1,0 0 1,0 0-1,0-1 0,0 0 1,2-27 34,-2 25-37,-1 3-6,1 0-1,0 0 1,0 0-1,0-1 0,0 1 1,0 0-1,0 0 1,1 0-1,-1 0 0,0 0 1,1-1-1,-1 1 1,0 0-1,1 0 0,0 0 1,-1 0-1,1 0 1,0-1-1,3 1-112,0 1 1,0-1-1,0 1 1,0 0-1,0 0 1,7 2-1,-4-2-19,-7 0 138,0 0 1,1 0-1,-1 0 1,0 0 0,1 0-1,-1 0 1,0 0-1,1-1 1,-1 1 0,0 0-1,0 0 1,1 0-1,-1 0 1,0-1 0,0 1-1,1 0 1,-1 0-1,0 0 1,0-1 0,1 1-1,-1 0 1,0-1-1,0 1 1,0 0 0,0 0-1,1-1 1,-1 1 0,0 0-1,0-1 1,0 1-1,0 0 1,0-1 0,0 1-1,0 0 1,0-1-1,0 1 1,0 0 0,0-1-1,0 1 1,0 0-1,0-1 1,0 1 0,0 0-1,0-1 1,-1 1-1,1 0 1,0 0 0,0-1-1,0 1 1,-1 0-1,1 0 1,0-1 0,0 1-1,0 0 1,-1 0 0,1-1-1,0 1 1,0 0-1,-1 0 1,1 0 0,0 0-1,-1-1 1,-3 1-204,-19 0 751,15-1-3934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15 115 1601,'0'0'3588,"9"-12"-2510,29-37-163,-37 47-612,0 0 1,0 1-1,1-1 0,-1 0 0,0 0 1,0 0-1,-1 0 0,1 0 1,0 0-1,-1 0 0,1 0 0,-1 0 1,0-1-1,0 1 0,1 0 1,-1 0-1,-1 0 0,1 0 0,0-1 1,-1 1-1,0-3 0,-1 5-249,1 0 0,-1 0 0,0 0-1,1 0 1,-1 0 0,1 0 0,-1 1-1,1-1 1,-1 1 0,0-1 0,1 1 0,-3 0-1,1 2-47,0 0 0,-1 0 0,1 0 1,0 0-1,1 0 0,-1 1 0,1-1 0,-1 1 0,1 0 0,0 0 0,0 0 0,1 0 0,-2 4 0,0 1-5,0 0 0,2 0 0,-1 0 0,1 0 0,0 12 0,1-20-8,0 0-1,0-1 0,0 1 1,0 0-1,0-1 1,0 1-1,1 0 1,-1-1-1,0 1 1,1-1-1,-1 1 1,0 0-1,1-1 1,-1 1-1,1-1 1,-1 1-1,0-1 1,1 1-1,-1-1 1,1 0-1,0 1 1,-1-1-1,1 0 0,-1 1 1,1-1-1,0 0 1,0 1-1,26 2-306,-22-3 217,0-1 0,0 1 0,0-1 0,-1 0 0,1 0 0,0-1 0,-1 0 0,9-3 0,-10 2 45,0 1 0,0 0 0,-1-1 0,1 0 0,-1 0 0,0 1 0,0-1 0,0-1 0,0 1 0,0 0 1,0 0-1,1-7 0,-1 1 238,0 1 1,-1 0 0,0 0 0,-1-15 0,0 22-148,0-1 0,0 1 1,-1-1-1,1 1 0,0-1 0,-1 1 1,1 0-1,-1-1 0,0 1 0,1 0 1,-1-1-1,0 1 0,0 0 1,0 0-1,0 0 0,0 0 0,0 0 1,0 0-1,0 0 0,0 0 0,0 0 1,-1 0-1,1 1 0,0-1 0,-1 0 1,1 1-1,0-1 0,-1 1 0,1 0 1,-1-1-1,1 1 0,-1 0 0,1 0 1,-1 0-1,1 0 0,0 0 1,-1 0-1,-1 1 0,0-1-17,0 0 0,0 0 0,0 1 0,0-1-1,1 1 1,-1 0 0,0-1 0,0 1 0,1 1 0,-1-1 0,1 0 0,-1 1 0,1-1-1,-1 1 1,1 0 0,0 0 0,0 0 0,0 0 0,-3 3 0,3 1-34,0 0 1,1 0-1,-1 0 0,1 0 1,0 0-1,0 1 1,1-1-1,0 0 0,1 10 1,-1 0-41,0-14 30,1-1 1,-1 0-1,0 1 1,1-1 0,-1 0-1,1 1 1,-1-1-1,1 0 1,0 0-1,-1 0 1,1 1 0,0-1-1,0 0 1,0 0-1,0 0 1,0 0-1,0 0 1,0-1 0,0 1-1,0 0 1,1 0-1,-1-1 1,0 1-1,0-1 1,1 1 0,-1-1-1,0 0 1,1 1-1,-1-1 1,0 0-1,1 0 1,-1 0 0,3 0-1,6 1-315,0-1 1,1-1-1,13-1 0,-22 1 304,0 0-1,0 1 1,0-1 0,1 0-1,-1 0 1,0 0 0,0-1-1,-1 1 1,1 0 0,0-1-1,0 1 1,-1-1 0,1 0-1,-1 1 1,1-1 0,-1 0-1,0 0 1,1 0 0,-1 0-1,0 0 1,0 0 0,-1 0-1,1-1 1,0 1 0,-1 0-1,1-5 1,1-7 215,0 0 0,-1 0 0,-1-17 0,0 22 209,0 8-358,-1 0 1,1 0-1,-1 1 1,1-1-1,-1 0 1,1 1 0,-1-1-1,0 1 1,1-1-1,-1 1 1,0-1-1,1 1 1,-1-1-1,0 1 1,0-1-1,1 1 1,-1 0-1,0 0 1,0-1-1,0 1 1,0 0-1,1 0 1,-1 0-1,0 0 1,0 0 0,0 0-1,0 0 1,1 0-1,-1 0 1,0 0-1,0 1 1,0-1-1,-1 1 1,-1-1-7,0 1 0,0-1 0,0 1 1,-1 0-1,1 0 0,0 0 0,0 0 0,-5 3 0,5 0-24,-1 0-1,1 0 0,0 0 1,0 0-1,0 1 0,1-1 1,-3 8-1,4-10-23,0 1 0,0 0 0,0-1 0,0 1 0,0 0 0,1 0 0,-1-1 0,1 1 0,0 0 0,0 0 0,0 0 0,0-1 0,1 1 0,-1 0 0,1 0 0,1 2 0,-2-4-13,1 0 0,0-1 1,-1 1-1,1 0 1,0-1-1,0 1 1,0-1-1,-1 1 0,1-1 1,0 0-1,0 1 1,0-1-1,0 0 1,0 0-1,0 1 0,0-1 1,0 0-1,0 0 1,1 0-1,25-1-381,-18 1 234,-6 0 144,-1 0 0,1 0 0,0 0 0,-1 0 0,1 0 0,0-1 0,-1 1 0,1-1 0,-1 1 0,1-1 0,-1 0 0,1 0 0,-1 0 0,1-1 0,-1 1 0,0 0 0,3-3 0,-3 1 44,-1 0 0,1 0 0,-1 0 0,0 0 0,0 0-1,0 0 1,0 0 0,0 0 0,-1 0 0,1 0 0,-1-1 0,0 1 0,0 0 0,0-4-1,-1 7 30,1-1 0,0 0 0,0 1 0,0-1 0,0 0 0,0 1 0,0-1 0,-1 1 0,1-1-1,0 0 1,-1 1 0,1-1 0,0 1 0,-1-1 0,1 1 0,-1-1 0,1 1 0,-1-1-1,1 1 1,-1-1 0,1 1 0,-1 0 0,1-1 0,-1 1 0,1 0 0,-1-1 0,0 1 0,0 0-1,-25-2 362,22 2-378,0 0 1,0 1-1,0 0 0,0 0 1,0 0-1,1 0 1,-1 0-1,0 1 0,1 0 1,-1 0-1,-3 2 1,5-1-52,0-1 0,0 1 0,0-1 1,0 1-1,1 0 0,-1-1 1,1 1-1,0 0 0,-1 0 0,1 0 1,1 0-1,-1 0 0,0 1 1,1-1-1,0 0 0,-1 0 0,2 6 1,-1-8-90,0-1 1,0 1-1,0-1 1,0 1-1,0 0 1,0-1-1,0 1 1,0-1-1,1 1 1,-1-1-1,0 1 1,0-1-1,1 1 1,-1-1-1,0 1 1,1-1-1,-1 1 1,1-1-1,-1 0 1,1 1-1,-1-1 1,0 0-1,1 1 1,-1-1-1,1 0 1,-1 0-1,1 1 1,0-1-1,-1 0 1,1 0-1,-1 0 1,1 0-1,-1 0 1,1 1-1,-1-1 1,1 0-1,0 0 1,-1-1 0,1 1-1,-1 0 1,1 0-1,0 0 1,-1 0 48,22 0-7318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53 3506,'0'0'5904,"-1"-8"-4829,-3-37 950,1 59-1244,0 133-2379,3-143-1595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3:12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9108,'0'0'3346,"154"-27"-2946,-109 19-112,-5 3-160,-6-3-48,-9 6-80,-8-1-64,-6 3-656,-8 0-801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7123,'0'0'4464,"0"3"-2657,0-6 235,0-95-3778,23 99-4513,-10 9 1775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0 186 1425,'0'0'8788,"17"-19"-4010,-14 9-4656,0-1 1,0 0 0,-1 0-1,-1 0 1,1-12-1,-2-29-2979,0 34 310,0-1-3293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36 48,'0'0'574,"0"-4"-51,0-15-118,0 14-261,-16-1 4779,10 5-7506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30 896,'-25'-29'737,"24"29"-469,1 1 1,-1-1-1,1 1 1,-1-1 0,1 1-1,0-1 1,-1 1-1,1-1 1,0 1 0,-1 0-1,1-1 1,0 1-1,0 0 1,0-1-1,0 1 1,-1 0 0,1-1-1,0 1 1,0 0-1,0-1 1,0 1-1,1 0 1,1 6 3871,7-13-3121,-18 7 1795,-7 10-2995,13-5 183,0-1 1,1 1-1,0 0 1,0 0-1,0 0 1,1 0-1,0 1 1,0-1-1,0 0 1,1 0-1,0 1 1,0-1-1,1 0 1,2 12-1,-2-16-8,1-1 0,-1 0 0,1 1 1,-1-1-1,1 0 0,-1 0 0,1 0 0,0 0 0,-1 0 0,1-1 0,0 1 0,0 0 0,0-1 1,-1 0-1,1 1 0,0-1 0,0 0 0,0 0 0,3 0 0,0 1-48,-1-1 0,1 0 0,0 0 0,0 0 0,0-1 0,-1 0 1,7-1-1,-10 1 57,0-1 1,1 1 0,-1 0 0,0-1 0,0 0 0,0 1-1,0-1 1,-1 1 0,1-1 0,0 0 0,-1 0 0,1 1 0,-1-1-1,1 0 1,-1 0 0,0 0 0,0 1 0,0-4 0,0 3 16,1 0 0,-1-1 0,0 1 0,0 0 1,-1 0-1,1 0 0,0 0 0,-1 0 0,1 0 0,-1-1 1,0 1-1,1 0 0,-1 0 0,0 1 0,0-1 1,-2-3-1,-2 2 58,-1 1 0,1-1 0,0 1 1,-1 0-1,0 1 0,1-1 0,-1 1 0,0 0 1,1 1-1,-7-1 0,8 1-62,0-1-1,1 1 1,-1 0-1,0 0 1,0 1 0,1-1-1,-1 1 1,0-1 0,1 1-1,-1 1 1,0-1-1,1 0 1,0 1 0,-1 0-1,1-1 1,-5 5 0,4 1-18,0 0 0,0 1 0,1 0 0,0-1 0,0 1 0,1 0 0,0 1 0,0-1 0,1 0 0,0 1 0,1-1 0,0 0 0,0 1 0,0-1 0,4 16 0,-3-23-9,-1 1 0,1-1 0,-1 0 0,1 1 0,0-1 0,0 0 0,0 0 0,0 0 0,0 0 0,0 0 0,0 0 0,0 0 0,0 0 0,0 0 0,1 0 0,-1-1 0,0 1 0,1 0 0,-1-1 0,0 1 0,1-1 0,-1 1 0,1-1 0,-1 0 0,0 0 0,1 0 0,-1 0 0,1 0 0,-1 0 0,1 0 0,-1 0 0,1 0 0,-1-1 0,3 0 0,0 0-30,0 0 0,1 0 0,-1 0 0,0-1 0,0 1 0,0-1 0,0 0 0,0 0 1,-1-1-1,5-3 0,1-4-19,0 0 1,-1-1-1,0 0 1,-1 0-1,10-20 1,-15 26 67,1-1 0,-1 0 0,0 0 0,0 0 0,-1 0-1,1 0 1,-2 0 0,1 0 0,-1 0 0,1-1 0,-2 1 0,1 0 0,-1 0 0,-2-10 0,3 15 4,-1 1-1,1-1 1,-1 0 0,1 1-1,-1-1 1,0 1-1,1-1 1,-1 1 0,0-1-1,0 1 1,1-1-1,-1 1 1,0 0 0,0-1-1,1 1 1,-1 0 0,0 0-1,0-1 1,0 1-1,0 0 1,0 0 0,1 0-1,-2 0 1,-27 1 268,18-1-151,8 0-123,-1 1-1,1-1 0,0 1 0,0 0 0,0 0 0,0 0 0,0 0 0,1 0 0,-1 1 0,0-1 1,0 1-1,1 0 0,-1 0 0,1 0 0,0 0 0,-1 0 0,1 1 0,0-1 0,0 0 1,1 1-1,-1 0 0,0-1 0,1 1 0,0 0 0,-2 3 0,1 0-8,-1 1-1,1-1 1,1 1-1,-1-1 1,1 1-1,0-1 1,0 1-1,1 0 1,0-1-1,0 1 1,2 9-1,-1-15-6,-1 0 0,1 0 0,0 1 0,0-1 0,0 0 0,0 0 0,0 0 1,0 0-1,0 0 0,0 0 0,0 0 0,0 0 0,0 0 0,1 0 0,-1-1 0,0 1 0,0-1 0,1 1 0,-1-1 0,1 1 0,-1-1 0,0 0 0,1 1 0,-1-1 0,4 0 0,46 1-401,-37-2 139,-12 1 234,0 0-1,1 0 1,-1 0-1,0-1 1,1 1-1,-1-1 1,0 0-1,0 0 1,0 1-1,1-1 0,-1-1 1,0 1-1,0 0 1,0 0-1,-1-1 1,1 1-1,0-1 1,0 0-1,-1 1 1,1-1-1,-1 0 1,0 0-1,1 0 0,-1 0 1,0 0-1,0 0 1,0 0-1,0-3 1,1-1 87,-1 0 0,1 0 0,-2 1 0,1-1 0,0 0 0,-1 0 0,0 0 0,-1 0 0,1 0-1,-3-10 1,2 14-9,0-1-1,0 1 1,0-1-1,0 1 1,0 0-1,-1-1 1,1 1-1,-1 0 1,1 0-1,-1 0 1,0 0-1,0 0 1,0 0-1,0 1 1,0-1-1,0 1 1,0-1-1,-1 1 0,1 0 1,0 0-1,-1 0 1,1 0-1,-1 0 1,-2 0-1,-7-1 141,1 0 1,-1 0-1,0 2 0,-12 0 0,20 0-131,2 0-45,1 0-1,-1 0 1,0 0-1,0 0 1,0 0 0,1 1-1,-1-1 1,0 1-1,1 0 1,-1-1-1,0 1 1,1 0-1,-1 0 1,1 0-1,-1 0 1,1 0-1,-1 0 1,1 0-1,0 1 1,0-1-1,-1 0 1,1 1-1,0-1 1,0 1 0,0-1-1,1 1 1,-1 0-1,0-1 1,1 1-1,-1 2 1,-1 5-8,0 0 1,1 0 0,0 1 0,1 16-1,0-15-11,1-9 10,-1 0 1,0 0-1,1-1 1,0 1-1,-1 0 1,1 0-1,0-1 1,0 1-1,0 0 1,0-1-1,0 1 1,0-1-1,0 1 1,1-1-1,-1 0 1,0 1-1,1-1 1,-1 0-1,1 0 1,0 0-1,-1 0 1,1 0-1,0 0 1,-1-1-1,1 1 1,0 0-1,0-1 1,0 0-1,0 1 1,3-1-1,10 2-118,-1 0-1,30-1 0,-36-1-14,-5 0 120,-1 0-1,1-1 0,0 1 0,-1-1 0,1 0 0,-1 0 0,0 0 1,1 0-1,-1 0 0,0 0 0,1-1 0,-1 1 0,0-1 0,0 1 1,0-1-1,0 0 0,0 0 0,-1 0 0,1 0 0,-1 0 0,1 0 1,-1-1-1,0 1 0,1 0 0,-1-1 0,1-4 0,0 2 35,-1 0-1,1 0 1,-1 0-1,0-1 1,-1 1 0,1 0-1,-1-1 1,0 1-1,-1-1 1,1 1-1,-1 0 1,-3-11 0,3 14 7,0 0 0,0 0 1,0 0-1,-1 0 1,1 0-1,-1 0 1,1 1-1,-1-1 1,0 0-1,0 1 0,1-1 1,-1 1-1,0 0 1,-1 0-1,1-1 1,0 1-1,0 1 0,0-1 1,-1 0-1,1 0 1,-3 1-1,-3-2 62,0 1-1,0 0 0,0 0 1,0 1-1,-9 1 0,16-1-83,-1 1-1,1-1 0,-1 1 0,0 0 1,1-1-1,0 1 0,-1 0 0,1 0 1,-1 0-1,1 0 0,0 0 0,0 0 0,-1 0 1,1 1-1,0-1 0,0 0 0,0 1 1,0-1-1,1 0 0,-1 1 0,0-1 1,1 1-1,-1 0 0,0-1 0,1 1 1,0 0-1,-1-1 0,1 3 0,-4 52-101,4-50 81,0-6 16,0 1 0,0-1 0,0 1 0,0 0 0,0-1 0,1 1 0,-1-1 0,0 1 1,0-1-1,0 1 0,1-1 0,-1 1 0,0-1 0,0 0 0,1 1 0,-1-1 0,0 1 1,1-1-1,-1 0 0,1 1 0,-1-1 0,0 1 0,1-1 0,-1 0 0,1 0 0,-1 1 0,1-1 1,-1 0-1,1 0 0,-1 0 0,1 0 0,0 1 0,21-1 48,-13 0 123,-9-37-172,1 36-197,-1 1-1,0-1 1,1 1 0,-1 0-1,0-1 1,1 1-1,-1-1 1,0 1 0,1 0-1,-1-1 1,1 1-1,-1 0 1,0 0 0,1-1-1,-1 1 1,1 0 0,-1 0-1,1 0 1,-1-1-1,1 1 1,0 0 0,-1 0-1,1 0 1,-1 0 0,1 0-1,-1 0 1,1 0-1,0 0 1,22 1-2290,-16-1 1049,28 0-4590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139 148 576,'0'0'7017,"-9"10"-6967,-26 30-170,34-40 111,1 0-1,0 1 0,0-1 1,0 0-1,0 0 0,0 0 1,0 0-1,-1 0 0,1 0 1,0 1-1,0-1 0,0 0 1,0 0-1,0 0 0,0 0 1,0 1-1,0-1 0,0 0 1,0 0-1,0 0 0,0 1 1,0-1-1,0 0 0,0 0 1,0 0-1,0 0 0,0 1 1,0-1-1,0 0 0,0 0 1,0 0-1,0 0 0,0 1 0,0-1 1,0 0-1,0 0 0,0 0 1,0 0-1,1 1 0,-1-1 1,0 0-1,0 0 0,0 0 1,0 0-1,1 0 0,10 3-445,13-5-1323,-22 1 1763,0-1 0,0 1 0,-1-1 0,1 1 0,0-1 0,-1 0 0,1 0 0,-1 1 0,0-1 0,0 0 0,0 0 0,0 0 0,0-1 0,0 1 0,0 0 0,-1 0 0,1-4 0,2-39 4470,-3 34-3190,0 10-1126,0 1 0,0-1 0,0 0 0,-1 0 0,1 0 0,0 0 0,0 0 1,-1 0-1,1 1 0,-1-1 0,1 0 0,0 0 0,-1 1 0,0-1 0,1 0 0,-1 1 0,1-1 0,-1 0 0,0 1 0,1-1 0,-1 1 0,0-1 0,-1 0 0,-27-6 1465,24 6-1538,0 1 1,0 0-1,-1 0 1,1 1-1,0-1 1,0 1-1,0 0 0,-8 3 1,11-2-63,-1-1 1,1 1 0,0 0-1,0-1 1,0 1-1,0 0 1,1 0-1,-1 0 1,0 0 0,1 1-1,0-1 1,-1 0-1,1 1 1,0-1-1,-1 5 1,0 0-3,0 0 0,1 0 0,0 1 0,1 12 0,0-19-8,0 0 0,0-1 0,0 1 0,0 0 0,0 0 0,0 0 0,1-1 0,-1 1 0,0 0 0,1 0 0,-1-1 0,0 1 0,1 0 0,-1-1 0,1 1 0,-1-1 0,1 1 0,0 0 0,-1-1 0,1 1 0,-1-1 0,1 1 0,0-1 1,0 0-1,-1 1 0,1-1 0,0 0 0,-1 1 0,1-1 0,0 0 0,0 0 0,1 0 0,32 1-148,-21-2 19,-7 1 9,1 0 1,-1-1-1,0 0 0,0 0 1,0 0-1,0-1 1,-1 0-1,1 0 0,0 0 1,8-5-1,-11 5 99,-1 0 0,1 0 0,-1 0-1,1 0 1,-1 0 0,0 0 0,0-1 0,0 1 0,0-1 0,0 0-1,0 1 1,-1-1 0,0 0 0,1 0 0,-1 0 0,0 0 0,0 0-1,-1 0 1,1 0 0,0 0 0,-1-1 0,0-2 0,0 3 141,0 0-1,1 0 1,-2 0 0,1 0-1,0 0 1,-1 0 0,1 0-1,-1 0 1,0 0 0,0 0 0,0 0-1,-1 0 1,-2-5 0,2 6-19,-1 0-1,1 0 1,-1 1 0,1-1 0,-1 1 0,0-1 0,0 1 0,0 0-1,0 0 1,0 0 0,0 0 0,0 0 0,0 1 0,-4-1 0,-2 0 20,0-1 0,0 2 0,-1-1 0,1 1 1,0 0-1,0 1 0,-18 4 0,24-4-106,0 0-1,0 0 0,1 0 1,-1 0-1,0 1 1,1-1-1,-1 1 1,1-1-1,0 1 0,-1 0 1,1 0-1,0 0 1,0 1-1,0-1 0,0 0 1,1 1-1,-1-1 1,1 1-1,-1-1 1,1 1-1,0 0 0,0 0 1,0-1-1,0 1 1,1 0-1,-1 0 1,1 0-1,0 5 0,-1-2-14,1 0-1,-1 0 1,2 0-1,-1 0 1,1 0-1,-1 0 1,2 0-1,-1 0 1,3 5-1,-3-8 2,1 0-1,0-1 0,-1 1 1,1-1-1,0 0 0,0 0 1,1 0-1,-1 0 0,0 0 1,1 0-1,-1 0 0,1-1 0,0 1 1,-1-1-1,1 0 0,0 0 1,0 0-1,0 0 0,4 0 1,1 1-63,0 0 1,-1 0-1,1-1 0,0-1 1,0 1-1,0-1 1,0-1-1,-1 1 1,1-1-1,0-1 1,11-3-1,-15 4 59,-1 0 1,0-1-1,0 0 0,0 0 0,-1 0 0,1 0 1,0 0-1,-1 0 0,1-1 0,-1 1 1,0-1-1,0 0 0,0 1 0,0-1 0,0 0 1,0 0-1,-1-1 0,0 1 0,0 0 0,0 0 1,0-1-1,0 1 0,0 0 0,-1-1 1,0 1-1,1-1 0,-2-5 0,1-2 73,1 1 42,-1-1 0,-1 1 1,0 0-1,0 0 0,-5-20 1,5 28-67,0-1 0,-1 1 0,1-1 1,0 1-1,-1-1 0,0 1 1,1 0-1,-1-1 0,0 1 1,0 0-1,0 0 0,0 0 1,-1 1-1,1-1 0,0 1 1,-1-1-1,1 1 0,-1 0 1,0 0-1,1 0 0,-1 0 1,0 0-1,0 0 0,0 1 1,1-1-1,-6 1 0,5 0-16,0-1 0,0 1 0,0 0 0,0 0 0,0 0 1,0 1-1,0-1 0,1 1 0,-1-1 0,0 1 0,0 0 0,0 0 0,1 0 0,-1 0 0,0 1 0,1-1 0,-1 1 0,1 0 0,-4 3 0,3-1-22,1 0-1,-1 0 1,1 0-1,0 0 1,1 0 0,-1 0-1,1 1 1,-1-1-1,1 1 1,0-1 0,1 1-1,-1 8 1,0-2-3,0 2-3,0 0-1,1 0 1,0 0-1,3 18 1,-3-29-1,0 1 0,1-1 1,-1 1-1,1-1 0,0 0 0,0 0 1,0 1-1,0-1 0,0 0 0,0 0 1,1 0-1,-1 0 0,1 0 0,-1 0 1,1 0-1,0-1 0,0 1 0,-1 0 1,1-1-1,1 0 0,-1 1 0,0-1 1,0 0-1,0 0 0,0 0 0,1 0 1,-1-1-1,1 1 0,3 0 0,-2 0-10,1-1 0,-1 1 0,1-1 0,-1 0 0,1 0 0,-1-1 0,0 1 0,1-1 0,-1 0 0,7-2 0,-9 2 16,-1 0 1,1-1-1,0 1 0,-1-1 1,1 1-1,-1-1 1,1 0-1,-1 1 1,0-1-1,0 0 1,0 0-1,0 0 1,0 0-1,0 0 1,0 0-1,0 0 1,-1 0-1,0 0 0,1 0 1,-1-1-1,0 1 1,0 0-1,0-2 1,1-2 58,-1 0-1,0 0 1,-1 0 0,0 0 0,1 1 0,-2-1 0,1 0-1,-1 0 1,0 1 0,0-1 0,0 1 0,-4-6 0,4 8-135,0 0 0,0 0 0,0 1 0,-1-1 1,1 0-1,-1 1 0,0-1 0,0 1 0,-3-2 1,3 2-383,-1 1 0,1-1 0,-1 1 0,1 0 0,-1 0 0,1 0 0,-1 0 0,1 1 0,-1-1 0,-4 1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52 111 1473,'0'0'336,"8"6"-155,-7-7-26,0 0 0,0 0 0,0 0 0,0 0 0,-1 0 0,1 0 0,0-1 0,-1 1 0,1 0 0,-1-1 0,1 1 0,-1 0 0,0-1 0,1 1 0,-1-1 0,0 1 0,0-1 0,0-1 0,-1-33 4308,1 23-2973,0 12-1336,0 1 1,0-1 0,0 0 0,1 0-1,-1 0 1,0 0 0,0 0 0,0 1 0,-1-1-1,1 0 1,0 0 0,0 0 0,0 0-1,-1 1 1,1-1 0,0 0 0,-1 0-1,1 0 1,-1 1 0,1-1 0,-1 0-1,1 1 1,-1-1 0,1 0 0,-1 1 0,0-1-1,1 1 1,-1-1 0,0 1 0,0-1-1,1 1 1,-1 0 0,0-1 0,-1 1-1,-15 4-309,14-3 168,1 1 1,-1 0 0,1 0 0,0 0-1,0 1 1,0-1 0,0 1 0,0-1-1,0 1 1,1-1 0,-1 1 0,1 0-1,0 0 1,0 0 0,0 0 0,0 0-1,0 0 1,1 0 0,-1 4 0,-2 11 11,2-1 0,0 19 1,1-31-28,0-4 0,0 1-1,0-1 0,0 1 1,0-1-1,0 1 1,0-1-1,0 0 0,1 1 1,-1-1-1,0 1 1,1-1-1,0 0 0,-1 1 1,1-1-1,-1 0 1,1 1-1,0-1 1,0 0-1,0 0 0,0 0 1,0 0-1,0 0 1,0 0-1,0 0 0,0 0 1,1 0-1,1 0 1,1 1-23,0-1 0,1-1 1,-1 1-1,1-1 1,0 1-1,-1-1 1,7-1-1,4 1-141,-11 0 119,-1 0 0,1 0 1,-1 0-1,0-1 0,1 1 0,-1-1 0,0 0 0,1 0 0,-1 0 0,0 0 0,0 0 0,0-1 0,0 1 0,0-1 0,0 0 0,0 0 0,0 0 1,-1-1-1,1 1 0,-1 0 0,0-1 0,0 0 0,1 1 0,-2-1 0,3-3 0,-1-3 55,0 1 0,0 0 0,-1-1-1,0 0 1,-1 1 0,0-1 0,0 0 0,-1-14-1,0 21 40,1 0-1,-1 0 0,0 0 0,0 0 1,0 0-1,0 0 0,0 0 0,-1 0 1,1 0-1,-1 0 0,1 0 0,-1 0 1,1 0-1,-1 1 0,0-1 0,0 0 1,0 0-1,0 1 0,-1-1 0,1 0 1,0 1-1,-1-1 0,1 1 0,-1 0 1,1-1-1,-1 1 0,0 0 0,1 0 1,-1 0-1,0 0 0,0 0 0,0 1 1,0-1-1,0 0 0,0 1 0,0 0 1,0-1-1,0 1 0,0 0 0,0 0 0,-3 0 1,1 0-25,0-1-1,0 1 1,0 0 0,0 0 0,0 0 0,0 1 0,0-1 0,0 1-1,0 0 1,0 0 0,0 1 0,0-1 0,1 1 0,-1 0 0,0 0 0,1 0-1,0 0 1,-1 1 0,1-1 0,0 1 0,0 0 0,0 0 0,1 0-1,-1 0 1,1 0 0,0 1 0,0-1 0,0 1 0,0-1 0,0 1-1,1 0 1,0 0 0,-1 0 0,1 0 0,0 4 0,-1-1-17,1 1 1,-1 0 0,1-1-1,1 1 1,0 13 0,0-19-12,0-1 1,0 1 0,0-1 0,0 1-1,1-1 1,-1 1 0,1-1 0,-1 1-1,1-1 1,-1 1 0,1-1 0,0 0 0,-1 1-1,1-1 1,0 0 0,0 0 0,0 0-1,0 1 1,0-1 0,1 0 0,-1 0-1,0-1 1,0 1 0,1 0 0,-1 0 0,0-1-1,1 1 1,-1 0 0,1-1 0,-1 1-1,0-1 1,1 0 0,1 1 0,2-1-68,-1 1-1,1-1 1,0 0 0,-1 0 0,1 0 0,-1-1 0,1 0 0,6-1 0,-9 1 68,-1 0 1,1-1 0,-1 1-1,0 0 1,1 0-1,-1-1 1,0 1 0,0 0-1,0-1 1,0 1 0,0-1-1,0 0 1,0 1-1,-1-1 1,1 0 0,-1 1-1,1-1 1,-1 0 0,1 0-1,-1 0 1,0 1-1,0-1 1,0-3 0,1-8 158,0-1 1,0 0 0,-2 0 0,-2-16-1,3 28-120,-1 1 0,0-1 0,1 1 0,-1-1 1,0 1-1,0 0 0,0-1 0,0 1 0,0 0 0,-1 0 0,1 0 0,0 0 0,0 0 0,-1 0 0,1 0 0,-1 0 0,1 1 0,-1-1 0,1 0 0,-1 1 0,1 0 0,-1-1 0,1 1 0,-3-1 0,2 1-24,1 0 0,0 0 0,-1-1 0,1 1-1,-1 0 1,1 0 0,0 0 0,-1 0 0,1 1 0,0-1 0,-1 0-1,1 1 1,0-1 0,-1 0 0,1 1 0,0 0 0,0-1-1,-1 1 1,1 0 0,0 0 0,0-1 0,0 1 0,0 0 0,0 0-1,0 0 1,0 0 0,0 0 0,-1 2 0,0 7-22,0-1 0,0 1-1,0-1 1,1 1 0,1 0 0,0 19 0,1-9 9,-2-18-9,1 0 1,0 0-1,1 0 0,-1 0 1,0-1-1,0 1 0,1 0 1,-1 0-1,1 0 1,0-1-1,-1 1 0,1 0 1,0-1-1,0 1 0,0 0 1,0-1-1,0 1 1,1-1-1,-1 0 0,0 1 1,1-1-1,-1 0 0,1 0 1,-1 0-1,1 0 0,2 1 1,1 0-143,0 0 1,1-1-1,-1 0 1,1 0-1,-1 0 1,1-1-1,8 0 1,-13 0 153,0-1 0,-1 1 0,1 0 0,-1-1 1,1 1-1,-1-1 0,1 0 0,-1 1 0,0-1 0,1 1 1,-1-1-1,0 0 0,1 1 0,-1-1 0,0 0 0,0 1 1,1-1-1,-1 0 0,0 1 0,0-1 0,0 0 0,0 0 0,0 1 1,0-1-1,0 0 0,0 0 0,-1-27 48,1 24-28,0-102 721,0 105-730,0 1 0,0-1 0,0 0 0,-1 1-1,1 0 1,0-1 0,0 1 0,-1-1-1,1 1 1,0-1 0,0 1 0,-1-1-1,1 1 1,0 0 0,-1-1 0,1 1-1,-1 0 1,1-1 0,-1 1 0,1 0 0,0-1-1,-1 1 1,1 0 0,-1 0 0,1 0-1,-1-1 1,1 1 0,-1 0 0,1 0-1,-1 0 1,1 0 0,-1 0 0,0 0-1,1 0 1,-1 0 0,1 0 0,-1 0 0,1 0-1,-1 1 1,1-1 0,-1 0 0,1 0-1,-1 0 1,1 1 0,0-1 0,-1 0-1,1 1 1,-1-1 0,1 0 0,-1 1-1,1-1 1,0 0 0,-1 1 0,1-1-1,0 1 1,0-1 0,-1 1 0,-2 8-23,0 0 1,0 0 0,1 0-1,0 0 1,1 0-1,0 1 1,0-1 0,1 0-1,0 1 1,3 13-1,-2-22-19,0 0 0,0 0 0,0 0 0,0 0 0,0 0 0,1 0-1,-1-1 1,0 1 0,1 0 0,-1-1 0,0 1 0,1-1-1,-1 0 1,0 1 0,1-1 0,-1 0 0,1 0 0,-1 0 0,0 0-1,1 0 1,2-1 0,33-1-602,-35 1 621,0 0 0,-1 1 0,1-1 0,-1 0 0,1 0 0,-1 0 0,1 0 0,-1 0 0,1 0-1,-1 0 1,0-1 0,0 1 0,0 0 0,0-1 0,0 1 0,0-1 0,0 1 0,0-1 0,0 1-1,-1-1 1,1 0 0,-1 1 0,1-1 0,-1 0 0,1-2 0,0-6 22,0 0 0,-1 0 0,-1-14 0,1 8 67,0 15-54,0 0-1,0-1 1,0 1 0,-1-1-1,1 1 1,0-1 0,-1 1-1,1 0 1,-1-1-1,1 1 1,-1 0 0,0 0-1,1-1 1,-1 1 0,0 0-1,0 0 1,0 0 0,0 0-1,0 0 1,0 0 0,0 0-1,0 0 1,-1 0-1,1 1 1,0-1 0,0 0-1,-1 1 1,1-1 0,0 1-1,-1-1 1,1 1 0,-2-1-1,-5 0 33,1 1-1,0-1 0,-1 1 1,-14 1-1,21 0-70,0-1 1,-1 1-1,1 0 0,0-1 1,-1 1-1,1 0 0,0 0 1,0 0-1,0 0 0,0 0 1,0 0-1,0 0 0,0 0 1,0 0-1,0 0 0,1 0 1,-1 1-1,0-1 0,1 0 1,-1 1-1,1-1 0,-1 0 1,1 1-1,-1 2 0,1-2-351,-1 0 0,1 0 0,-1 1 0,1-1 0,0 1 0,0-1-1,0 0 1,0 1 0,0-1 0,1 0 0,-1 1 0,1-1 0,-1 0 0,3 5-1,11 4-6267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72 5907,'0'0'5162,"-1"-9"-4460,-3-29-59,4 38-572,-1-1 1,1 0-1,0 0 1,0 1-1,-1-1 1,1 0-1,0 1 0,-1-1 1,1 0-1,0 1 1,-1-1-1,1 0 1,-1 1-1,1-1 1,-1 1-1,1-1 1,-1 1-1,0-1 1,1 1-1,-1-1 1,0 1-1,1 0 1,-1-1-1,0 1 1,1 0-1,-1-1 0,0 1 1,0 0-1,1 0 1,-1 0-1,-1 0 1,-21 2 880,20-1-931,-2 0 13,-1 1 1,1 1-1,0-1 1,0 1-1,0-1 1,1 1-1,-1 1 1,1-1-1,-1 1 1,1-1-1,0 1 1,0 1-1,1-1 1,-1 0-1,-4 10 0,4-8-25,1-1 0,-1 1 0,2 0 0,-1 1 0,1-1-1,0 0 1,0 1 0,0-1 0,1 1 0,0 0-1,0-1 1,1 1 0,0 7 0,1-13-17,-1 0 0,0-1 0,1 1 0,-1 0 1,1-1-1,-1 1 0,1 0 0,-1-1 0,1 1 0,-1-1 0,1 1 0,0-1 1,-1 1-1,1-1 0,0 0 0,0 1 0,-1-1 0,1 0 0,0 1 1,0-1-1,-1 0 0,1 0 0,0 0 0,0 1 0,-1-1 0,1 0 1,1-1-1,29 2-311,-22-2 183,-7 1 117,1 0 0,-1 0-1,0-1 1,1 1 0,-1-1 0,0 1 0,1-1 0,-1 0 0,0 0 0,0 0 0,0 0-1,0 0 1,0-1 0,0 1 0,0 0 0,0-1 0,-1 0 0,1 1 0,0-1 0,-1 0-1,1 0 1,-1 0 0,0 0 0,0 0 0,0 0 0,0 0 0,0 0 0,0-1-1,0 1 1,-1 0 0,1-4 0,2-8 141,-2 0 0,1 0 1,-2-1-1,-1-15 0,1 9 244,0 20-318,-1 0 0,1 0 1,-1 1-1,1-1 0,-1 0 0,0 0 0,1 0 0,-1 0 0,0 0 0,1 1 0,-1-1 0,0 0 0,0 1 0,0-1 0,0 0 0,0 1 0,0-1 1,0 1-1,0 0 0,0-1 0,0 1 0,0 0 0,0-1 0,0 1 0,0 0 0,0 0 0,0 0 0,0 0 0,0 0 0,0 0 0,-1 1 0,-3-2 31,0 2 0,0-1 0,0 0 0,0 1 0,-10 2 0,12-1-79,1-1 0,-1 1 0,0 0 1,0 0-1,1 0 0,-1 1 0,1-1 0,-1 1 0,1-1 1,0 1-1,0 0 0,0 0 0,1 0 0,-1 0 0,1 0 0,-1 0 1,1 0-1,0 1 0,0-1 0,0 5 0,-1 4-17,0 0-1,1 0 0,0 0 0,2 19 1,-1-30 6,1 1 1,-1-1 0,0 0-1,1 1 1,-1-1 0,1 0 0,0 1-1,-1-1 1,1 0 0,0 0 0,0 1-1,0-1 1,0 0 0,0 0 0,0 0-1,0 0 1,0 0 0,0-1-1,0 1 1,0 0 0,1 0 0,-1-1-1,0 1 1,1-1 0,-1 1 0,0-1-1,1 1 1,-1-1 0,3 0-1,47 3-700,-39-3 471,-8 0 199,-1-1 0,0 1 0,0-1 0,0 0 0,0 1 0,0-1 0,0 0 0,0-1 0,0 1 0,-1-1 0,1 1 0,0-1 0,-1 0 0,1 0 0,-1 0 0,1 0 0,-1 0 0,0-1 0,0 1 0,0-1 0,0 1 0,-1-1 0,1 0 0,-1 1-1,0-1 1,1 0 0,-1 0 0,0 0 0,0-4 0,2-4 99,-1 0 1,0 0-1,-1 0 0,0-1 0,0 1 0,-3-22 0,1 32-31,1-1 0,-1 1 1,0-1-1,0 1 0,0 0 1,0 0-1,0-1 0,0 1 0,0 0 1,0 0-1,0 0 0,-1 0 0,1 0 1,0 0-1,-1 0 0,1 1 1,-1-1-1,1 0 0,-1 1 0,1-1 1,-1 1-1,1 0 0,-1-1 0,1 1 1,-1 0-1,1 0 0,-1 0 1,0 0-1,1 0 0,-4 1 0,2-1-4,0 0 0,-1 0-1,1 0 1,-1 1-1,1 0 1,-1-1 0,1 1-1,0 0 1,0 1-1,-1-1 1,1 1 0,0-1-1,0 1 1,-3 2-1,3 0-19,1 0-1,-1 0 1,1 0-1,0 0 1,0 0-1,0 1 0,0-1 1,1 0-1,0 1 1,0 0-1,-1 8 1,3 54-59,-1-65 47,1 0 0,-1 0 1,1-1-1,0 1 0,0 0 0,0 0 1,0-1-1,0 1 0,0 0 0,1-1 1,-1 1-1,0-1 0,1 0 0,-1 1 1,1-1-1,0 0 0,-1 0 1,1 0-1,0 0 0,0 0 0,-1 0 1,1-1-1,0 1 0,0-1 0,0 1 1,0-1-1,0 0 0,0 1 0,3-1 1,4 1-153,0-1 0,0 0 0,0 0 0,-1 0 0,16-4 1,-23 4 138,1-1 0,0 0 0,0 0 1,-1 0-1,1 0 0,-1 0 0,1 0 1,-1 0-1,1-1 0,-1 1 0,0 0 1,0-1-1,1 1 0,-1-1 0,0 0 1,0 1-1,-1-1 0,1 0 0,0 1 1,0-1-1,-1 0 0,1 0 0,-1 0 1,0 0-1,1-2 0,0-8 124,0 0 0,0-23 0,-2 23 40,2 10-95,-1 1-1,0-1 0,0 1 1,0-1-1,0 1 1,0-1-1,0 1 1,-1-1-1,1 1 1,-1-1-1,1 1 0,-1-1 1,1 1-1,-1-1 1,0 1-1,1 0 1,-1-1-1,0 1 0,0 0 1,0 0-1,0 0 1,0 0-1,0 0 1,-3-2-1,0 2 28,0 0 1,1 0-1,-1 0 1,0 1-1,0-1 0,0 1 1,0 0-1,0 0 1,-5 1-1,5 0-64,0 0 0,0 0 0,0 0-1,0 1 1,1-1 0,-1 1 0,1 0 0,-1 0-1,1 0 1,-1 1 0,1-1 0,0 1 0,0 0 0,1 0-1,-1 0 1,0 0 0,1 0 0,0 0 0,0 1-1,0-1 1,0 1 0,0 0 0,-1 5 0,0-2-11,0 0-1,1 0 1,0 1 0,0-1 0,1 1 0,0-1-1,0 1 1,1-1 0,0 1 0,0 0 0,3 13-1,-2-19-7,-1 0 0,1 0 0,0 0-1,0 0 1,0-1 0,0 1 0,1 0-1,-1-1 1,0 1 0,1-1 0,-1 1-1,1-1 1,0 1 0,-1-1 0,1 0-1,0 0 1,0 0 0,-1 0-1,1 0 1,0 0 0,0-1 0,0 1-1,0-1 1,3 1 0,5 1-164,1-1 0,-1 0 0,17-1 0,-17 0-61,-8 0 197,1 0 0,-1 0 0,1-1 0,-1 1 0,1-1 1,-1 1-1,1-1 0,-1 0 0,0 0 0,1 0 0,-1 0 0,0 0 1,0-1-1,0 1 0,0-1 0,0 1 0,0-1 0,0 0 1,0 0-1,-1 0 0,1 0 0,-1 0 0,1 0 0,-1 0 1,0 0-1,0 0 0,1-5 0,1 0 104,-1-1 0,-1 1 0,1-1 0,-1 0-1,-1 1 1,0-1 0,0 0 0,-1-9 0,0 15-8,0-1-1,0 1 0,0 0 1,0 0-1,0-1 1,-1 1-1,1 0 0,-1 0 1,1 0-1,-1 1 1,0-1-1,0 0 1,0 0-1,0 1 0,0 0 1,0-1-1,0 1 1,0 0-1,-1 0 0,1 0 1,0 0-1,-1 0 1,1 1-1,-1-1 1,1 1-1,-1-1 0,-2 1 1,1-1-25,0 1 0,-1-1-1,1 1 1,0 0 0,0 0 0,-1 0 0,1 0 0,0 1 0,0 0 0,0 0-1,0 0 1,0 0 0,0 1 0,0 0 0,0-1 0,-4 4 0,5-2-32,0 1 0,0 0 0,0 0 0,0 0 0,0 0 0,1 0 0,0 1 0,0-1 0,0 1 0,1-1 0,-1 1 0,1-1 0,-1 8 0,1 1-2,0 0-1,0 0 1,1 0 0,2 13-1,-1-23-18,0 0-1,-1 0 0,1 0 1,0 0-1,1 0 1,-1 0-1,1-1 0,-1 1 1,1 0-1,0-1 0,0 1 1,0-1-1,0 1 0,0-1 1,0 0-1,1 0 0,-1 0 1,1 0-1,-1-1 0,1 1 1,0-1-1,0 0 0,0 1 1,0-1-1,0 0 0,0-1 1,0 1-1,0 0 0,0-1 1,0 0-1,0 0 0,0 0 1,1 0-1,-1 0 0,0-1 1,0 1-1,3-2 0,-5 1 16,0 0 0,0 1 0,0-1 0,0-1-1,0 1 1,0 0 0,0 0 0,0 0 0,-1 0 0,1-1-1,0 1 1,-1 0 0,1-1 0,-1 1 0,0 0-1,1-1 1,-1 1 0,0 0 0,0-3 0,1-33 64,-1 30-50,0-3-56,1 3 135,-1-1-1,0 1 1,-1 0-1,0 0 1,0 0-1,0 0 1,-3-9-1,3 14-93,0 0 1,0 1-1,-1-1 0,1 0 1,0 1-1,-1-1 1,1 1-1,-1-1 0,1 1 1,-1 0-1,0 0 0,1 0 1,-1 0-1,0 0 0,0 0 1,0 0-1,0 0 0,0 1 1,0-1-1,0 1 0,0-1 1,0 1-1,0 0 0,0 0 1,0 0-1,0 0 0,0 0 1,0 0-1,0 1 0,-4 0 1,1 0-420,0 1 1,0-1 0,0 1-1,0 0 1,0 0 0,-5 3 0,0 0-878,-29 15-5782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2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668 14 1681,'0'0'6107,"-15"-1"-5787,-119-8 2134,112 7-1955,-1 0-1,-37 3 1,51 0-495,0 0 1,0 1 0,1 0-1,-1 1 1,1 0 0,-1 0-1,1 1 1,0 0 0,-13 9-1,-6 7 40,2 1 0,0 2 0,1 0 0,2 1 0,0 2 0,2 0 0,1 1 0,1 1 0,1 0 0,1 2 0,2 0 0,1 0 0,2 1 0,1 1 1,1 0-1,1 0 0,2 1 0,2 0 0,-1 58 0,4-79-21,2 0 1,-1-1-1,1 1 1,1 0 0,5 18-1,-6-26-14,2 1 0,-1 0 0,1 0-1,-1-1 1,1 0 0,1 1 0,-1-1 0,0 0 0,1-1-1,0 1 1,0 0 0,0-1 0,0 0 0,1 0 0,4 2-1,10 5 27,-1-2-1,1 0 1,1-2 0,-1 0-1,1-1 1,0 0-1,37 2 1,7-4 19,74-5 0,-124 0-62,-1 0 1,1-1 0,-1 0 0,1-1 0,-1 0 0,0-1 0,-1-1 0,21-12-1,92-68-172,-117 80 184,7-5 3,-2-2-1,0 1 0,0-2 1,20-28-1,35-66 5,-42 65-35,-22 34 27,1-1 0,-1 0 0,0 0 0,-1 0 0,0 0 0,-1 0 0,0-1 0,1-12 0,-2-90 64,-2 68 61,1 36-53,-2 0 1,1 0-1,-1 0 1,-1 1-1,0-1 1,0 1-1,-7-13 1,-3-11 381,10 28-343,0-1-1,0 1 0,0 0 1,0 0-1,-1 0 0,0 1 1,0-1-1,0 1 1,0 0-1,0 0 0,-7-4 1,-17-13-29,23 17-38,1-1-1,-1 1 1,0 0-1,0 1 0,0-1 1,0 1-1,0 0 0,0 0 1,0 1-1,-1-1 1,1 1-1,-8 0 0,-8-1-220,-42 3 1,20 1-1035,-8-2-4387,23 2-2304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2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157 1 1665,'0'0'10218,"-21"15"-9869,-68 54 123,84-65-435,1 1 0,0 0 0,0 1 0,0-1 0,0 0 0,1 1 0,0 0 0,1 0 0,-1 0-1,1 0 1,0 0 0,1 1 0,-1-1 0,1 1 0,0-1 0,1 1 0,0-1 0,0 1-1,1 7 1,-1 8 58,-1-2-23,0-13-47,1 0-1,-1 1 0,2-1 0,-1 0 1,1 0-1,2 10 0,-2-15-21,-1 0-1,1 0 0,0-1 1,0 1-1,0 0 0,0-1 0,1 1 1,-1 0-1,0-1 0,1 1 1,-1-1-1,1 0 0,-1 0 0,1 1 1,0-1-1,0 0 0,-1 0 1,1-1-1,0 1 0,0 0 1,0 0-1,0-1 0,0 0 0,0 1 1,0-1-1,0 0 0,2 0 1,3 1 31,-1-1 1,0 1-1,0-2 1,0 1-1,1-1 0,-1 0 1,0 0-1,0 0 1,0-1-1,0 0 1,0 0-1,8-5 1,-7 3-18,-1-1 1,0 0-1,-1 0 1,1 0-1,-1 0 1,0-1-1,0 0 1,-1 0-1,0-1 0,4-6 1,-3 3-9,0 0 0,0-1 0,-1 1 0,-1-1 0,1 0 0,-2 0 0,0 0 0,0-1 0,-1 1 0,0 0-1,-1-1 1,0 1 0,-4-23 0,3 31-22,-1 0-1,1 0 1,0 0-1,-1 0 1,1 0-1,-1 0 1,0 0-1,0 0 1,0 1-1,0-1 1,-1 1-1,1 0 1,-1 0-1,-5-4 0,6 4-82,0 1 0,0 0 0,0 0 0,0 0 0,0 0 0,0 0 0,0 0 0,-1 0 0,1 1 0,0-1 0,0 1 0,-1 0 0,1-1 0,-1 1 0,1 0 0,0 0 0,-1 1 0,1-1 0,0 0 0,-1 1 0,-3 1 0,4 0-131,1-1 0,0 1 0,-1-1 1,1 1-1,0 0 0,0-1 0,0 1 1,0 0-1,1 0 0,-1 0 0,0 0 1,1 0-1,-1 0 0,1 0 0,0 0 1,-1 0-1,1 0 0,1 4 0,-2-2-448,0 27-4122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2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14 4162,'0'0'9028,"0"-14"-8460,0 30-500,-1 0-20,1-1-1,1 1 0,0-1 1,1 0-1,5 18 0,-6-30-63,0 0-1,0 1 0,1-1 1,-1 0-1,1 1 1,0-1-1,0 0 1,0 0-1,0-1 1,0 1-1,1 0 1,-1-1-1,1 1 0,0-1 1,0 0-1,0 0 1,0 0-1,0 0 1,0 0-1,0-1 1,1 0-1,-1 1 1,0-1-1,1 0 0,-1-1 1,1 1-1,-1-1 1,6 1-1,-2-1-30,-1 1-1,1-1 1,-1 0-1,1-1 0,-1 0 1,1 0-1,-1 0 1,1-1-1,-1 0 1,0 0-1,0-1 0,0 1 1,0-1-1,0-1 1,-1 1-1,1-1 1,-1 0-1,0 0 1,0 0-1,0-1 0,-1 0 1,0 0-1,1 0 1,-2 0-1,1-1 1,-1 0-1,0 1 1,4-11-1,-4 9 291,0 0 1,-1 0-1,0 0 1,0-1-1,-1 1 1,0 0-1,1-14 649,-4 69-791,1-27-336,0 1 0,2-1 1,3 28-1,-3-47 7,-1 1 0,1-1-1,0 1 1,0-1 0,0 1 0,0-1 0,0 0-1,1 1 1,-1-1 0,1 0 0,-1 0-1,1 0 1,0 0 0,0 0 0,0 0 0,0-1-1,0 1 1,0-1 0,0 1 0,1-1 0,-1 0-1,0 0 1,6 2 0,8-2-3982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3:14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1 171 5539,'0'0'3556,"0"5"467,0-127-3416,0 69-4007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2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1 316 1425,'0'0'4420,"2"-30"-2019,15-209 1516,-15 214-3228,-1 6 108,-1 17-164,0 8 241,-5 292 57,1-143-1854,2-3-5058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2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23 10837,'0'0'2673,"126"-10"-3281,-84 10-1089,-5 0-1280,-6-12-2498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2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1 7379,'0'0'6233,"0"4"-6004,-3 526 993,3-525-1288,0-1-1,0 0 1,0 0 0,1 0 0,0 0-1,-1 0 1,2 0 0,-1 0 0,0 0-1,1 0 1,3 7 0,-3-10 8,-1 1 0,0-1 0,1 0 0,-1 1 0,1-1 0,-1 0 0,1 0 0,-1 0 1,1 0-1,0 0 0,0-1 0,-1 1 0,1 0 0,0-1 0,0 1 0,0-1 0,0 0 0,0 0 0,0 0 0,0 0 0,0 0 0,-1 0 0,1 0 1,0 0-1,0-1 0,0 1 0,3-2 0,-2 1 54,1-1 0,-1 0 1,1 0-1,-1 0 0,1 0 0,-1-1 1,0 1-1,0-1 0,0 0 1,0 1-1,-1-2 0,1 1 0,-1 0 1,0 0-1,2-5 0,27-57 56,-28 57-50,3-4 55,5-13 243,-1-2 0,-1 1 1,-1-1-1,5-30 1,-14 152 376,2-39-834,-1-54 28,0 0 0,0-1-1,-1 1 1,1 0 0,1 0 0,-1-1 0,0 1 0,0 0 0,1 0 0,-1-1 0,1 1 0,-1 0 0,1-1 0,0 1-1,-1-1 1,1 1 0,0-1 0,0 1 0,0-1 0,0 1 0,0-1 0,1 0 0,-1 0 0,0 0 0,1 0 0,-1 0-1,1 0 1,-1 0 0,1 0 0,-1 0 0,1 0 0,0-1 0,-1 1 0,1-1 0,0 1 0,-1-1 0,1 0 0,3 0-1,17 1-5440</inkml:trace>
  <inkml:trace contextRef="#ctx0" brushRef="#br0" timeOffset="1">358 26 8868,'0'0'3906,"-31"48"-4675,40 8-1584,2 7-1280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2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1 292 5811,'0'0'3647,"26"-6"-3212,84-23-305,-102 27-127,0-2 0,0 1 0,0-1-1,0-1 1,0 1 0,-1-1-1,1-1 1,-2 1 0,1-1 0,0-1-1,-1 1 1,0-1 0,-1 0 0,0 0-1,7-12 1,-11 17-1,4-6 113,-1 0 0,-1 0 1,1 0-1,-2 0 0,1-1 1,-1 0-1,0 1 0,-1-1 1,0 0-1,0 0 0,-1 0 1,-1-12-1,1 19-38,0 1 0,0 0 0,0 0 0,0-1 0,0 1 0,-1 0 0,1 0 0,0 0 1,-1-1-1,1 1 0,-1 0 0,1 0 0,-1 0 0,0 0 0,1 0 0,-1 0 0,0 0 0,0 0 0,0 0 0,0 0 0,0 1 0,0-1 0,0 0 1,-2-1-1,0 1 30,0 0 1,-1 0 0,1 0 0,0 0-1,-1 1 1,1-1 0,0 1 0,-1 0 0,-4 0-1,1 1-43,0-1-1,0 1 1,0 1-1,0-1 1,1 1-1,-1 1 1,1-1-1,0 1 1,-11 6-1,7-1-47,2 1 0,-1 0 0,1 0 0,0 1 0,1 0 0,0 1 0,1-1 0,0 1 0,1 0 0,0 1 0,1-1 0,0 1 0,1 0 0,0 0 0,1 0 0,0 1 0,1-1 0,0 0 0,2 15 0,-1-23-23,1-1 0,-1 1 1,1 0-1,0-1 0,1 1 0,-1-1 0,0 1 0,1-1 0,0 0 1,0 1-1,0-1 0,0 0 0,1 0 0,-1 0 0,1-1 0,-1 1 1,1-1-1,0 1 0,0-1 0,0 0 0,1 0 0,-1 0 0,0-1 1,1 1-1,-1-1 0,1 1 0,-1-1 0,6 0 0,7 3-170,1-1-1,-1-1 0,1-1 1,-1 0-1,20-3 1,-27 1 44,1 0 0,0-1 1,-1 0-1,1 0 0,-1-1 1,1-1-1,-1 0 0,0 0 1,-1 0-1,1-1 0,-1-1 1,0 1-1,0-1 0,-1-1 1,1 1-1,11-16 0,-11 13 205,-1-1-1,0-1 1,0 1-1,-1-1 1,-1 0-1,0-1 1,0 1-1,-1-1 1,0 0-1,-1 0 1,-1-1-1,2-22 1,-2-17 1992,-2 41-591,-2 34-1174,-8 267-358,10-288-87,2-9-265,11-28 415,2 1 0,2 1 1,1 1-1,39-54 0,-51 77 2,1 1 0,1 0 0,-1 0 0,1 1 1,1 0-1,-1 0 0,1 1 0,0 0 0,1 1 0,-1 0 0,1 0 0,0 1 0,0 0 0,1 1 1,-1 0-1,1 1 0,-1 0 0,1 1 0,0 0 0,16 0 0,-25 1-28,0 1 0,0-1 0,-1 0-1,1 0 1,0 1 0,0 0 0,0-1 0,0 1-1,-1 0 1,1 0 0,0 0 0,0 0 0,-1 0-1,1 0 1,-1 0 0,1 0 0,-1 1 0,0-1-1,1 1 1,-1-1 0,0 1 0,0-1 0,0 1-1,0 0 1,0 0 0,1 2 0,0 4-491,-1 0 1,1 0-1,-1 0 0,0 0 1,-1 10-1,0-17 445,0 53-5196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2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0 992,'0'0'2306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9:47.2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0 0 288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0:29.1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0 11077,'0'3'1057,"-3"-1"-1057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0:30.1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0 248 6803,'2'9'6571,"5"-22"-6413,7-9-162,-4 3-6,1 1 1,1 1-1,0-1 0,2 2 0,0 0 0,0 0 0,32-24 0,-34 32-13,0 0-1,1 1 1,-1 0 0,2 1 0,-1 1 0,0 0-1,1 1 1,0 0 0,0 1 0,0 1 0,1 0-1,-1 1 1,21 1 0,-13 2-31,1 1-1,-1 1 1,0 1-1,0 1 1,-1 1-1,0 0 1,37 20-1,-15-4-93,-19-9 75,1-2 0,45 17 1,-61-27-358,-1 1 0,1-2 0,0 1 0,0-1 0,0 0 1,0-1-1,0 0 0,0-1 0,0 0 0,0 0 0,0-1 1,13-4-1,15-8-3167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0:30.5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67 13 10661,'-10'-3'92,"0"1"-150,1-1-1,-1 1 1,-14 0-1,24 2 56,-1 0 0,1 0 0,0 0 0,0 0 0,0 0 0,0 0 0,0 0 0,0 0 0,0 0 0,0 0 0,-1 0 0,1 0 0,0 0 0,0 0 0,0 0 0,0 0 0,0 0 0,0 0 0,0 0 0,0 0 0,0 0 0,-1 0 0,1 0 0,0 0 0,0 1 0,0-1 0,0 0 0,0 0 0,0 0 0,0 0 0,0 0 0,0 0 0,0 0 0,0 0 0,0 0 0,0 1 0,0-1 0,0 0 0,0 0 0,0 0 0,0 0 0,0 0 0,0 0 0,0 0 0,0 0 0,0 1 0,0-1 0,0 0 0,0 0 0,0 0 0,0 0 0,0 0 0,0 0 0,0 0 0,0 0 0,0 0 0,0 1 0,0-1 0,0 0 0,0 0 0,0 0 0,0 0 0,1 0 0,-1 0 0,0 0 0,0 0 0,10 10-59,16 8-96,-1-9-346,-1-1 0,1 0 0,1-2 0,49 5 0,-17-2 124,-55-9 401,0 0 1,0 1-1,0 0 1,-1-1-1,1 1 1,0 0-1,0 1 1,-1-1-1,6 3 0,-8-3 24,1 0-1,-1-1 0,1 1 1,-1 0-1,1 0 0,-1 0 1,0 0-1,1-1 0,-1 1 1,0 0-1,0 0 0,1 0 0,-1 0 1,0 0-1,0 0 0,0 0 1,0 0-1,0 0 0,-1 0 1,1 0-1,0 0 0,0-1 0,0 1 1,-1 0-1,1 0 0,-1 0 1,1 0-1,0 0 0,-1-1 1,0 1-1,1 0 0,-1 0 0,-1 0 1,-19 29 705,-2-2 0,-31 30 1,-14 17-342,51-54-565,-37 48 338,27-21-2996,23-36-855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0:33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99 257 12358,'-99'-36'2737,"101"34"-2697,-1 1 0,1-1 0,0 0 0,0 0 0,0 1 0,0-1 0,0 1 0,1 0 0,-1-1 0,4 0 0,15-8-49,101-45-952,225-71 0,-338 124 591,0-1 1,1 1-1,0 0 1,0 1-1,-1 0 1,1 1-1,15 1 1,-24-1 291,1 0 1,-1 0-1,0 0 1,0 0-1,0 1 1,0-1-1,0 0 1,0 1-1,0-1 1,0 1-1,0-1 1,0 1-1,-1-1 1,1 1-1,0 0 1,0-1-1,0 1 1,0 0-1,-1 0 1,1 0-1,0-1 1,-1 1 0,1 0-1,-1 0 1,1 0-1,-1 0 1,0 0-1,1 0 1,-1 0-1,0 0 1,1 0-1,-1 0 1,0 0-1,0 0 1,0 1-1,0-1 1,0 0-1,0 0 1,0 0-1,-1 0 1,1 0-1,0 0 1,-1 0-1,1 0 1,-1 1 0,-2 4-82,1 0 0,-1-1 0,0 1 0,-1-1 0,1 0 0,-8 8 0,0-1 469,-1-2 1,-1 1-1,1-1 1,-1-1-1,-1-1 0,-21 11 1,-92 33 3022,122-51-3237,3 0-42,0 0 0,-1-1 0,1 1 0,0 0 0,0 1 0,0-1 0,1 0 0,-1 0 0,0 1 0,0-1 0,1 1 0,-1-1 0,0 1 0,1 0 0,0 0 0,-1 0 0,1 0 0,0 0 0,-1 3 0,0 1 27,1 0 0,0 0 0,0 1 0,1-1 1,0 12-1,0-13-74,0 12-60,2 163-450,7-62-4895,-3-73 606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3:14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 8020,'0'0'2588,"-18"24"-2367,-54 74-34,50-60-100,20-19-52,3-9-32,-1-10 2,0 1 0,1-1-1,-1 1 1,0-1 0,0 0 0,1 1 0,-1-1-1,0 0 1,0 1 0,1-1 0,-1 0-1,0 1 1,1-1 0,-1 0 0,0 0 0,1 1-1,-1-1 1,1 0 0,-1 0 0,0 0-1,1 0 1,-1 0 0,1 1 0,-1-1 0,1 0-1,-1 0 1,0 0 0,1 0 0,-1 0-1,1 0 1,0 0 0,14-1 311,-13 1-238,28-1 258,-12 0-235,1 1 0,-1 1 1,24 3-1,-38-3-78,1 0 0,-1 0-1,0 0 1,0 1 0,0-1 0,0 1 0,0 0 0,0 0 0,0 0-1,-1 1 1,1-1 0,-1 1 0,0 0 0,0 0 0,0 0-1,0 0 1,0 1 0,0-1 0,2 6 0,-4-6 0,1 0 0,-1 0-1,0 0 1,0 1 0,0-1 0,0 0 0,0 1 0,-1-1 0,0 1 0,0-1-1,0 1 1,0-1 0,0 1 0,-1-1 0,1 1 0,-1-1 0,0 0 0,0 1-1,0-1 1,-1 0 0,1 0 0,-1 0 0,0 0 0,1 0 0,-1 0-1,-1 0 1,1-1 0,0 1 0,-1-1 0,1 1 0,-1-1 0,0 0 0,0 0-1,-3 2 1,-5 2-162,0-1 0,-1 0 0,1 0 0,-1-2 0,0 1 0,-13 1 1,16-3-706,-1-2 1,1 1 0,-1-1-1,-17-2 1,3-4-3652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0:34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25 112 10789,'3'-24'758,"-1"6"-265,0-1 1,-1-31-1,-12 446 45,11-394-542,-22 180-957,28-205 1072,2 1 0,0 0 0,1 0-1,1 0 1,17-25 0,-19 35-62,0-1 1,1 1 0,1 1-1,0 0 1,12-10 0,-19 18-42,0 1 1,0 0-1,0 0 0,0 0 1,1 0-1,-1 0 1,1 1-1,-1-1 0,1 1 1,-1 0-1,6 0 1,-7 0-8,0 1 1,1 1 0,-1-1 0,0 0-1,0 0 1,0 1 0,1-1-1,-1 1 1,0 0 0,0 0 0,0 0-1,0 0 1,0 0 0,0 0-1,0 0 1,0 1 0,-1-1-1,1 1 1,-1-1 0,3 4 0,1 2-5,0 0 1,0 0 0,-1 0-1,-1 1 1,1 0-1,-1 0 1,0 0 0,-1 0-1,0 0 1,2 13 0,0 13-865,0 42 0,-4-56 169,3 55-3984,0-53 1596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0:34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99 120 8052,'9'-27'2515,"-8"21"-1673,-7 18-651,3-4-185,0 0 0,1 0 1,0 0-1,0 1 0,1-1 0,0 1 0,1 16 0,-1-23-18,1 0 0,0 0 0,0 0-1,1-1 1,-1 1 0,0 0-1,1 0 1,-1 0 0,1 0 0,0 0-1,-1-1 1,1 1 0,0 0-1,0 0 1,0-1 0,0 1-1,1-1 1,-1 1 0,0-1 0,1 0-1,-1 1 1,1-1 0,-1 0-1,1 0 1,-1 0 0,1 0 0,0 0-1,0 0 1,-1-1 0,1 1-1,0 0 1,0-1 0,0 0-1,0 1 1,0-1 0,0 0 0,0 0-1,-1 0 1,1 0 0,0 0-1,3-1 1,5-1-210,-1-1 0,0 1 0,0-2 1,0 1-1,0-1 0,0-1 0,-1 0 0,0 0 0,0 0 0,13-12 0,-16 12 247,0 1-1,0-1 0,-1 0 1,0 0-1,0 0 0,0 0 0,0-1 1,-1 0-1,0 1 0,0-1 1,0-1-1,-1 1 0,0 0 1,0 0-1,-1-1 0,2-11 0,-3 15 45,0 0-1,0 1 0,-1-1 0,1 0 1,-1 1-1,1-1 0,-1 0 0,0 1 1,0-1-1,0 1 0,0-1 0,0 1 0,-1 0 1,1-1-1,-1 1 0,1 0 0,-1 0 1,0 0-1,0 0 0,0 0 0,0 1 1,0-1-1,-1 0 0,1 1 0,0 0 0,-1-1 1,1 1-1,-1 0 0,1 0 0,-1 1 1,1-1-1,-1 0 0,0 1 0,-5-1 0,0 1 41,0 0-1,0 0 0,0 0 1,1 1-1,-1 0 0,0 1 0,0 0 1,1 0-1,-1 0 0,1 1 0,-8 4 1,3 0-5,0 1 0,1 1 1,0 0-1,0 0 0,1 1 1,0 1-1,0 0 0,-13 20 1,19-25-101,-1 1 0,1 0 0,0 0 0,1 0 0,0 0 0,0 0 0,0 1 0,1 0 0,0-1 0,1 1 0,0 0 0,0 0 0,0 0 0,1 0 0,1 0 0,-1 0 0,3 10 0,-2-14-9,1 0 0,-1 0 0,1 0 0,0 0 0,0 0 0,1-1 0,-1 1 0,1-1 0,0 1 0,0-1 0,0 0 0,0 0 0,0 0 0,1-1 0,-1 1 0,1-1 0,0 0 1,0 0-1,5 3 0,1-2-283,0 0 1,1 0-1,-1-1 1,0-1-1,0 0 1,1 0 0,11-1-1,42-4-3449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0:35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1 369 5987,'0'-8'573,"-1"1"-47,1-1 1,0 1-1,1-1 1,-1 1-1,1-1 0,1 1 1,-1-1-1,1 1 1,6-13-1,-8 20-511,0 0 0,0 0 0,0 0-1,0 0 1,0 0 0,0 0 0,0 0 0,0 0 0,0-1 0,1 1-1,-1 0 1,0 0 0,0 0 0,0 0 0,0 0 0,0 0-1,0 0 1,0 0 0,1 0 0,-1 0 0,0 0 0,0 0 0,0 0-1,0 0 1,0 0 0,0 0 0,1 0 0,-1 0 0,0 0-1,0 0 1,0 0 0,0 0 0,0 0 0,0 0 0,0 0 0,1 0-1,-1 0 1,0 0 0,0 0 0,0 0 0,0 0 0,0 0-1,0 1 1,0-1 0,1 0 0,-1 0 0,0 0 0,0 0 0,0 0-1,5 10 401,2 11-102,-3 12-259,0 0 1,-1 44-1,-4-59-174,0-1 0,-1 0 1,-1 0-1,0 0 0,-2 0 1,-7 21-1,17-122-1825,54-242 2927,-59 326-972,0-1 0,0 1 0,0-1 0,0 1 0,0-1 0,0 0 0,0 1 1,1-1-1,-1 1 0,0-1 0,0 1 0,0-1 0,1 1 0,-1-1 0,0 1 0,1-1 0,-1 1 0,1-1 0,-1 1 0,0 0 0,1-1 0,-1 1 1,1 0-1,-1-1 0,1 1 0,8 10 194,5 38-20,-10-34-215,4 12 31,-4-10-131,1 0 0,0 0 0,1 0 0,0-1 0,2 0 0,-1 0 0,2-1 0,14 19 0,-22-32 124,1 0 0,-1 1 0,0-1 0,0 0 0,1 0 0,-1 0 0,1 0 0,-1 0 1,1-1-1,-1 1 0,1 0 0,-1-1 0,1 1 0,0-1 0,-1 1 0,1-1 0,0 0 0,0 0 0,-1 0 0,1 0 1,0 0-1,-1 0 0,1 0 0,0-1 0,-1 1 0,1-1 0,0 1 0,-1-1 0,1 1 0,-1-1 0,1 0 1,-1 0-1,1 0 0,-1 0 0,1 0 0,-1 0 0,0 0 0,0 0 0,0-1 0,1 1 0,0-3 0,6-6 26,0 0-1,-1-1 0,-1 1 0,8-16 0,-14 25-21,20-45 337,20-63 1,-27 67 39,2 2-1,26-51 1,-40 89-367,-1 1-1,1 0 0,0-1 1,0 1-1,0-1 1,0 1-1,0 0 0,0 0 1,0 0-1,0-1 1,1 1-1,-1 0 0,0 1 1,3-3-1,-4 3 3,1 0 1,-1 0-1,0 0 0,1 0 0,-1 1 1,1-1-1,-1 0 0,1 0 0,-1 0 1,1 0-1,-1 0 0,1 0 0,-1 1 1,0-1-1,1 0 0,-1 0 0,1 1 1,-1-1-1,0 0 0,1 1 0,-1-1 1,0 0-1,0 1 0,1-1 0,-1 0 0,0 1 1,0-1-1,1 1 0,-1-1 0,0 1 1,2 5 36,0 0 1,0 0 0,-1 1 0,0-1-1,0 0 1,0 7 0,-8 225-372,-1-83-3429,7-80-758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0:35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68 9877,'0'-2'103,"0"1"0,0 0 0,0-1 0,0 1 0,-1 0 0,1-1 0,0 1 0,-1 0 0,1 0 0,-1 0 1,0-1-1,1 1 0,-1 0 0,0 0 0,0 0 0,1 0 0,-1 0 0,-2-2 0,2 3-87,1 0-1,-1 0 0,0 0 0,1 0 0,-1 0 0,0 0 0,1 0 1,-1 0-1,0 0 0,1 0 0,-1 1 0,1-1 0,-1 0 0,0 0 1,1 1-1,-1-1 0,1 0 0,-1 1 0,1-1 0,-1 1 0,1-1 1,-1 0-1,1 1 0,-1-1 0,1 1 0,-1 0 0,-1 2-29,-1 1 0,1-1 1,0 1-1,0-1 0,1 1 0,-1-1 0,1 1 0,0 0 0,0 0 0,0 0 0,-1 7 1,2-8-5,0 0 1,0 0 0,0 0 0,1-1 0,-1 1 0,1 0 0,-1 0-1,1-1 1,0 1 0,0 0 0,0-1 0,0 1 0,1 0-1,-1-1 1,1 0 0,-1 1 0,1-1 0,0 0 0,0 0 0,0 0-1,0 0 1,1 0 0,-1 0 0,0-1 0,1 1 0,2 1 0,0-2-88,0 1 0,0-1 0,0 0-1,0-1 1,0 1 0,-1-1 0,1 0 0,0 0 0,0 0 0,0-1 0,0 1 0,0-1 0,0 0 0,8-4 0,-5 2 42,1-1-1,-1 0 1,0 0-1,-1-1 1,1 0-1,-1 0 1,0-1 0,12-12-1,-17 16 131,0 0 0,-1 0 0,1 0 0,0 0 0,-1 0 0,1 0 0,-1 0 0,0-1 0,0 1 0,0-1 0,0 1 0,0-1 0,0 1 0,-1-1 0,1 1 0,-1-1 0,0 0 0,1 1 0,-1-1 0,-1 0 0,1 1 0,0-1 1,-1 0-1,1 1 0,-1-1 0,0 1 0,1-1 0,-1 1 0,-1-1 0,1 1 0,0 0 0,-1-1 0,-2-3 0,1 4-28,1-1 1,0 1 0,-1 0-1,0 0 1,1 1-1,-1-1 1,0 0 0,0 1-1,0 0 1,0-1-1,0 1 1,0 0 0,0 1-1,0-1 1,0 0-1,-1 1 1,1 0 0,0 0-1,0 0 1,-1 0-1,1 0 1,0 1 0,0 0-1,0-1 1,-1 1-1,1 0 1,0 0 0,0 1-1,-4 1 1,-2 2-12,-1 1 0,1-1 0,0 1 1,0 1-1,0 0 0,1 0 0,-11 13 1,12-12-44,1 1 1,0 0-1,0 0 1,1 0 0,0 0-1,1 1 1,0 0-1,0 0 1,1 0-1,-3 14 1,5-18-238,0 1 0,1-1 0,0 1 0,0-1 1,0 1-1,0-1 0,1 1 0,0-1 0,1 1 0,0-1 0,-1 0 0,2 1 0,-1-1 0,1-1 1,0 1-1,0 0 0,8 10 0,28 19-3990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0:36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213 443 11477,'-9'-1'96,"1"0"0,0 1 0,-1 0-1,1 0 1,-1 1 0,1 1 0,0-1 0,-1 1-1,1 0 1,0 1 0,0 0 0,0 0 0,1 1-1,-1 0 1,1 0 0,-9 8 0,10-8-93,1 0 0,0 0 0,0 1 0,1-1 0,-1 1 0,1 0 0,0 0 0,0 1 0,1 0 0,0-1 0,0 1 0,0 0-1,0 0 1,1 0 0,0 1 0,1-1 0,-1 0 0,1 1 0,0 0 0,1-1 0,0 10 0,0-14-57,0 1-1,0-1 1,1 1-1,-1 0 1,1-1-1,-1 0 1,1 1 0,0-1-1,0 1 1,0-1-1,0 0 1,0 1-1,1-1 1,-1 0-1,1 0 1,-1 0-1,1 0 1,0 0-1,0-1 1,0 1-1,0-1 1,0 1-1,0-1 1,0 1-1,1-1 1,-1 0-1,0 0 1,1 0-1,-1 0 1,1-1-1,-1 1 1,5 0 0,-2-1-45,-1 0 1,1 0-1,0-1 1,0 0-1,-1 1 1,1-2 0,0 1-1,-1 0 1,1-1-1,-1 0 1,0 0 0,1 0-1,-1-1 1,0 1-1,0-1 1,5-5-1,2-4 206,-2 1 0,1-2-1,-2 1 1,0-1-1,0-1 1,-1 1-1,-1-1 1,0 0 0,-1-1-1,0 1 1,-1-1-1,3-27 1,0-17 1111,-1-111 0,-6 160-1160,0-7 58,0-30 930,-10-89 1,10 136-1044,0 0 1,0 0 0,0 0 0,0 0 0,-1 0-1,1 0 1,0 0 0,0 0 0,0 1-1,0-1 1,0 0 0,0 0 0,-1 0 0,1 0-1,0 0 1,0 0 0,0 0 0,0 0 0,0 0-1,0 0 1,0 0 0,-1 0 0,1-1-1,0 1 1,0 0 0,0 0 0,0 0 0,0 0-1,0 0 1,0 0 0,-1 0 0,1 0 0,0 0-1,0 0 1,0 0 0,0 0 0,0-1 0,0 1-1,0 0 1,0 0 0,0 0 0,0 0-1,0 0 1,0 0 0,-1 0 0,1-1 0,0 1-1,0 0 1,0 0 0,0 0 0,0 0 0,0 0-1,0 0 1,0-1 0,0 1 0,0 0 0,-5 19 86,-5 30-39,3 12-111,3 0-1,2 0 1,3 0-1,2-1 1,20 105-1,-19-147-161,1 0 0,1-1 0,0 1-1,16 29 1,-19-43 171,-1 0 0,0-1 0,1 1 0,0-1 0,-1 0 0,1 0 0,1 0 0,-1 0 0,0 0 0,1-1 0,6 4 0,-7-5 39,-1 0 0,1 0 0,-1-1 0,1 1 0,-1-1-1,1 0 1,0 1 0,-1-1 0,1-1 0,0 1 0,-1 0 0,1 0-1,-1-1 1,1 0 0,-1 1 0,1-1 0,-1 0 0,1 0-1,-1-1 1,0 1 0,3-2 0,3-3 46,-1 0-1,0-1 1,0 1-1,0-1 1,-1-1-1,0 1 1,-1-1 0,1 0-1,-1-1 1,-1 1-1,0-1 1,0 0 0,3-10-1,2-12 187,0 0-1,5-49 1,-12 50 164,-3 23-285,-2 18-49,-2 13-55,1-1 1,-2 36-1,6-53-200,-1 1 0,2-1 0,-1 1-1,1-1 1,0 0 0,0 0 0,0 1-1,1-1 1,0 0 0,0 0 0,1 0 0,0-1-1,0 1 1,5 8 0,-7-13 20,0 0 0,0 0 0,0-1 0,0 1 0,1 0 0,-1 0 0,0 0 0,0-1 0,1 1 0,-1-1 0,0 1 0,1-1 0,-1 1 0,3-1 0,25 0-4841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0:36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61 9652,'-28'-33'1697,"5"13"-1457,1 12-160,8 13-80,8 15-112,12 16-1104,8 7-1858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0:37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232 144 10421,'-4'-9'304,"-1"1"0,0-1 0,-1 1 0,0 0 0,0 1 1,-1-1-1,0 1 0,0 0 0,0 1 0,-1 0 0,0 0 0,0 1 1,-1 0-1,-13-6 0,19 10-295,-1 0 0,1 1 1,0 0-1,0-1 0,-1 1 0,1 1 1,0-1-1,-1 0 0,1 1 0,0-1 1,0 1-1,0 0 0,0 0 0,0 1 1,0-1-1,0 0 0,0 1 0,0 0 0,0 0 1,1 0-1,-1 0 0,1 0 0,-1 0 1,1 1-1,0-1 0,0 1 0,0-1 1,-3 7-1,1-3-39,0 1 0,1-1 0,-1 1-1,1 0 1,1 0 0,-1 1 0,1-1 0,1 1 0,-1-1 0,1 1 0,0 9-1,1-14-11,0 0 0,0 0 0,0 0-1,0 0 1,1 0 0,-1 0-1,1 0 1,0 0 0,0-1 0,0 1-1,0 0 1,0 0 0,1-1-1,-1 1 1,1-1 0,0 1-1,0-1 1,-1 0 0,2 0 0,-1 0-1,0 0 1,0 0 0,1 0-1,-1-1 1,1 1 0,-1-1 0,1 1-1,0-1 1,-1 0 0,1 0-1,0 0 1,0-1 0,5 2-1,-2-2-9,0 0 0,0-1 0,0 1 0,0-1 0,0 0 0,0-1 0,-1 1 0,1-1 0,-1 0-1,1-1 1,-1 1 0,0-1 0,1 0 0,-1 0 0,-1-1 0,6-4 0,-2 1 165,-1-1 1,1 1-1,-2-1 1,1-1-1,-1 1 1,-1-1-1,1 0 1,-1-1-1,-1 1 1,0-1-1,0 0 1,4-20-1,-8 29-69,0-1 0,0 1 0,1 0 0,-1 0 0,0 0 0,0 0 0,0 0 0,0-1 0,-1 1 0,1 0 0,0 0 0,0 0 0,-1 0 0,1 0 0,-1 0-1,1 0 1,-1 0 0,1 0 0,-1 0 0,1 0 0,-1 0 0,0 0 0,0 0 0,-1-1 0,1 2-42,1 0 0,-1-1 0,0 1 0,0 0-1,0 0 1,1 0 0,-1 0 0,0 0 0,0 0 0,0 0 0,1 1-1,-1-1 1,0 0 0,0 0 0,1 1 0,-1-1 0,0 0 0,1 1-1,-1-1 1,0 1 0,1-1 0,-1 1 0,0-1 0,1 1 0,-1-1-1,1 1 1,-1-1 0,1 1 0,-1 0 0,1-1 0,0 1 0,-1 0-1,1-1 1,0 1 0,-1 1 0,-1 4-45,0-1 1,0 1-1,0 0 1,1 0-1,0 0 1,0 0-1,1 0 0,-1 0 1,1 0-1,1 0 1,-1 1-1,1-1 1,0 0-1,1 0 1,-1-1-1,1 1 0,0 0 1,5 9-1,-5-11-13,0 1-1,0 0 0,0-1 0,1 0 1,0 1-1,0-1 0,0 0 1,1-1-1,-1 1 0,1-1 0,0 1 1,0-1-1,0 0 0,0 0 1,1-1-1,-1 1 0,1-1 1,0 0-1,-1 0 0,1-1 0,0 1 1,8 0-1,-9-2 50,1-1 0,-1 1-1,1-1 1,-1 0 0,1-1 0,-1 1 0,0-1-1,0 0 1,0 0 0,0 0 0,0 0-1,0-1 1,0 1 0,-1-1 0,0 0 0,1 0-1,-1-1 1,0 1 0,0-1 0,3-5 0,6-9 161,0-1 1,16-36 0,-23 45-54,3-11 102,-7 17-175,0 0 1,1-1-1,0 1 0,0 0 1,0-1-1,0 1 1,1 1-1,3-5 0,-6 8-24,0 0-1,1 0 0,-1 0 0,1 0 0,-1 0 0,0 0 0,1 0 0,-1 0 1,0 0-1,1 0 0,-1 0 0,1 0 0,-1 1 0,0-1 0,1 0 0,-1 0 1,0 0-1,0 1 0,1-1 0,-1 0 0,0 0 0,1 1 0,-1-1 0,0 0 1,0 0-1,1 1 0,-1-1 0,0 0 0,0 1 0,0-1 0,0 1 0,1-1 1,-1 0-1,0 1 0,0-1 0,0 0 0,0 1 0,0-1 0,0 1 0,6 18 118,16 98 4,10 37-218,-18-208-107,-7 23 236,2 0 0,22-53 0,-25 70 7,0 1 1,2-1 0,0 1 0,0 1-1,1 0 1,1 0 0,0 0 0,12-10-1,-21 21-30,0-1 0,0 1 0,1 0-1,-1 0 1,0 0 0,1 0 0,-1 1 0,0-1-1,1 0 1,-1 0 0,1 1 0,-1-1-1,1 1 1,-1-1 0,1 1 0,-1 0 0,1 0-1,0-1 1,-1 1 0,1 0 0,-1 0-1,1 1 1,0-1 0,2 1 0,-2 0 2,-1 0 0,1 0 0,-1 1 0,1-1 0,-1 1 0,0-1 0,1 1 0,-1-1 0,0 1 0,0 0 0,0 0 0,0 0 0,0-1 0,-1 1 0,1 0 0,0 3 0,2 8 21,-1 0 1,0 1 0,-1-1-1,0 21 1,-5 18-107,-1 16-1008,9-25-3443,4-19-3336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0:37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165 529 5138,'1'-9'935,"-1"-1"-1,0 0 1,0 1 0,-1-1-1,-3-12 1,2 11-521,-1 0-1,0 1 1,-1-1 0,0 1 0,-1 0 0,0 0 0,-11-15 0,15 23-386,0 1 0,0-1-1,0 1 1,0 0 0,0 0-1,0 0 1,0-1 0,0 1-1,-1 0 1,1 0 0,0 1 0,-1-1-1,1 0 1,-1 0 0,1 1-1,-1-1 1,1 1 0,-1-1 0,1 1-1,-1 0 1,1-1 0,-1 1-1,0 0 1,-2 0 0,2 1-10,0 0 0,-1 0 0,1 0 0,0 0 0,-1 0 0,1 0 1,0 1-1,0-1 0,0 1 0,0 0 0,0-1 0,1 1 0,-1 0 0,-1 2 0,-3 5-4,0 0-1,0 0 0,1 0 0,1 0 0,0 1 0,-5 16 1,6-11-35,0 1 1,1-1 0,0 1-1,2 0 1,0 0-1,0 0 1,2 0 0,3 17-1,-4-26-41,1 0 0,0 0-1,1 0 1,0 0-1,0-1 1,0 1 0,1-1-1,8 11 1,-9-13-3,0-1 0,0 0 0,1 0 1,-1 0-1,1 0 0,0-1 0,0 1 0,0-1 0,0 0 0,0 0 1,1-1-1,-1 1 0,0-1 0,1 0 0,5 1 0,-3-2-13,0 0 0,0 0-1,1-1 1,-1 0 0,0 0-1,0-1 1,0 0 0,0 0-1,0 0 1,-1-1 0,1 0-1,-1-1 1,1 1 0,-1-1-1,0 0 1,8-8 0,0 0 109,0-2 0,0 1 0,-2-2 0,1 1 1,9-18-1,-14 19 287,0 1 0,-1-1 0,0-1 0,-1 1 1,0-1-1,-2 0 0,7-30 0,-11 40-218,-1 11-37,-3 13-39,4-12-138,1-1-1,-1 1 1,2-1 0,-1 1 0,1-1-1,0 0 1,0 0 0,1 0 0,0 0 0,0 0-1,1 0 1,0-1 0,0 1 0,5 5-1,-6-9 19,-1 0-1,1-1 0,0 1 1,0-1-1,0 1 0,1-1 1,-1 0-1,0 0 0,1 0 1,0-1-1,-1 0 0,1 1 1,0-1-1,0 0 0,-1 0 1,1-1-1,0 1 0,0-1 1,0 0-1,0 0 0,0-1 1,0 1-1,0-1 0,0 1 1,-1-1-1,1 0 0,0-1 1,6-2-1,-1 0 77,-1-1 0,1 0 0,-1-1 1,0 0-1,-1 0 0,1-1 0,-1 1 0,0-2 0,-1 1 0,0-1 0,9-13 1,-4 2 550,0-1 1,-1-1 0,13-42 0,-18 37 60,-4 17-400,-4 17 32,-1 10-193,1 0 0,0 0 0,1 0 0,2 33 0,0-44-148,0 0-1,1-1 1,0 1-1,0 0 1,0-1-1,1 1 0,0-1 1,0 0-1,1 1 1,0-1-1,0 0 1,0-1-1,1 1 1,0-1-1,0 1 0,6 5 1,-8-9 13,0-1 0,0 1 0,0-1 0,0 1 1,1-1-1,-1 0 0,0 0 0,1 0 0,-1 0 0,1 0 0,-1-1 0,1 1 1,0-1-1,-1 1 0,1-1 0,-1 0 0,1 0 0,3-1 0,-2 0-14,0 0-1,1 0 0,-1-1 0,0 1 0,0-1 0,0 0 1,-1 0-1,1-1 0,0 1 0,3-4 0,2-3-23,0 1 0,-1-1 1,0-1-1,0 0 0,-1 0 0,11-21 0,-10 12 479,-1 0-1,-1 0 1,0-1 0,-2 0-1,0 0 1,-1 0 0,-1 0 0,-1-37-1,-5-12 1518,-17-84 0,13 101-1269,17 216-209,6 43-2179,-11 0-6350,-6-144 5629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0:38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49 370 5410,'-6'-51'2482,"0"-2"-946,-5 0-79,3 0-192,-1 2-353,4 11-688,2 9-32,9 8-192,5 11-96,6 9-320,5 6-1441,6 4-1969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0:38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243 195 5875,'-1'-1'284,"1"-1"1,0 1-1,-1 0 1,1-1-1,-1 1 1,1 0-1,-1 0 1,0-1-1,0 1 1,0 0-1,1 0 1,-1 0-1,0 0 1,0 0-1,0 0 1,-1 0-1,1 0 1,0 0-1,0 1 1,0-1-1,-1 0 1,-1 0-1,-1 0-110,1 0-1,-1 1 1,1-1-1,-1 1 0,1 0 1,-1 0-1,1 0 1,0 0-1,-6 2 1,1 0-103,-1 0 1,0 1 0,1 0-1,0 0 1,0 1 0,-15 9 0,21-11-46,-2 0-6,0 1-1,0 0 1,0 0-1,1 0 1,-1 1 0,1-1-1,0 1 1,0 0-1,0 0 1,0 0-1,1 0 1,-1 0-1,1 1 1,0-1-1,-1 6 1,-1 5-19,1-1 0,1 1 1,-1 16-1,3-29-1,1 1 1,-1-1-1,0 0 0,1 1 1,-1-1-1,1 0 0,0 0 1,0 0-1,0 1 0,0-1 1,0 0-1,0 0 0,0 0 1,1-1-1,-1 1 0,1 0 1,-1 0-1,1-1 1,0 1-1,0-1 0,0 1 1,0-1-1,0 0 0,0 0 1,0 0-1,0 0 0,0 0 1,0 0-1,0-1 0,1 1 1,2 0-1,11 5-51,44 16-152,-47-19 167,0 1 1,-1 1 0,1 0-1,-1 1 1,-1 0-1,13 8 1,-23-13 35,0-1 0,-1 1 0,1-1-1,-1 1 1,1 0 0,0 0 0,-1-1 0,0 1 0,1 0 0,-1 0-1,1 0 1,-1-1 0,0 1 0,1 0 0,-1 0 0,0 0-1,0 0 1,0 0 0,0 0 0,0 0 0,0 0 0,0-1 0,0 1-1,0 0 1,0 0 0,-1 0 0,1 0 0,0 0 0,-1 0 0,1-1-1,0 1 1,-1 0 0,1 0 0,-1 0 0,1-1 0,-1 1 0,1 0-1,-1-1 1,0 1 0,1 0 0,-1-1 0,0 1 0,0-1 0,-1 1-1,-40 25-59,38-24 42,-22 11-641,-52 18 1,5-13-3324,35-14-1108</inkml:trace>
  <inkml:trace contextRef="#ctx0" brushRef="#br0" timeOffset="1">1225 53 12422,'-14'-15'192,"5"-3"-80,7 6-112,7 4-48,6 11 48,4 12 336,-1 18-160,0 15-160,-6 15 64,-5 13-80,-6 8-64,-5 7-2081,-6 0-4130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3:15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10165,'0'0'725,"27"0"-677,93 0-69,-100 1-636,1-2 1,0 0-1,0-1 1,0-1-1,-1-1 1,0-1-1,1-1 1,-2 0-1,1-2 1,20-10-1,-37 17 730,21-13-947,-17 1 4180,-15 13 693,4 0-3853,0 0-1,0 1 0,1-1 0,-1 1 1,0 0-1,1 0 0,-1 0 1,0 0-1,1 1 0,0 0 1,-1-1-1,1 1 0,0 0 0,0 1 1,-4 3-1,2-1-1,0 0 1,0 0-1,1 1 0,0 0 1,0 0-1,1 0 0,-6 12 1,3 0 24,1-1-1,0 0 1,1 1 0,1 0 0,-2 36 0,4-35-138,1-1-1,0 1 1,2-1 0,0 1-1,9 32 1,-10-46-34,1-1 1,0 1-1,0 0 1,0-1-1,1 1 1,-1-1-1,1 0 0,0 1 1,1-2-1,-1 1 1,1 0-1,-1-1 1,1 1-1,0-1 0,0 0 1,1 0-1,-1-1 1,1 1-1,-1-1 1,1 0-1,0 0 1,0-1-1,-1 1 0,1-1 1,1 0-1,4 0 1,-3 0-34,-1 0-1,0-1 1,0 0 0,1 0 0,-1-1-1,0 1 1,0-1 0,1-1 0,-1 1-1,0-1 1,0 0 0,0-1 0,-1 1-1,1-1 1,5-4 0,-5 3 24,-1-1 0,0 0 0,0 0-1,0 0 1,-1 0 0,0-1 0,0 0 0,0 0 0,-1 0 0,0 0-1,0-1 1,0 1 0,2-11 0,0-4 25,-1-1 0,-1 0 0,-1 0 0,-1 0 0,-1 0 0,-5-41 0,4 54 12,-1 0 1,0 0-1,0 0 1,-1 1-1,0-1 1,-1 1-1,0 0 1,-1 0-1,1 0 1,-12-14-1,12 17-28,0 0 0,0 1-1,-1 0 1,1 0 0,-1 0 0,0 0-1,0 1 1,-1-1 0,1 2-1,-1-1 1,1 0 0,-1 1 0,0 0-1,0 0 1,0 1 0,0 0 0,-7-1-1,8 2-119,-1-1-1,0 1 1,1 1-1,-1-1 1,0 1-1,-8 2 1,12-2-65,0 0 1,-1 0 0,1 0 0,0 0-1,0 1 1,1-1 0,-1 1-1,0-1 1,0 1 0,1 0-1,-1 0 1,1 0 0,-1 0-1,1 0 1,0 0 0,0 0 0,0 0-1,-1 2 1,-2 12-4108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0:39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8 485 13478,'-2'-4'23,"2"3"-11,-1 0 0,0 0 1,1 0-1,-1-1 0,1 1 0,-1 0 0,1-1 0,-1 1 0,1 0 0,0-1 0,0 1 1,0 0-1,0-1 0,0 1 0,0-2 0,1 2-8,1 1-1,-1-1 1,1 1 0,-1 0 0,1 0-1,-1-1 1,1 1 0,-1 0 0,1 0-1,-1 1 1,1-1 0,-1 0-1,1 0 1,-1 1 0,1-1 0,1 1-1,36 5-118,1-1 0,-1-2-1,1-3 1,0 0 0,54-9 0,-70 6-400,-1-2 1,1 0 0,-1-2 0,0-1 0,0 0 0,-1-2 0,0 0 0,0-2 0,-2 0-1,22-17 1,-36 25 534,-1 0-1,0-1 0,0 1 1,-1-1-1,1 0 0,-1 0 1,0 0-1,-1-1 0,1 0 1,-1 1-1,0-1 0,-1-1 1,1 1-1,-1 0 1,0 0-1,-1-1 0,0 1 1,0-1-1,0 1 0,0-1 1,-1 0-1,-1 1 0,1-1 1,-1 1-1,0-1 0,0 1 1,-1-1-1,0 1 0,0 0 1,0-1-1,-5-7 0,0 1 298,-1 0 0,-1 1 0,0 0 0,-1 0 0,0 1 0,0 0-1,-1 1 1,-1 0 0,0 0 0,0 2 0,-1-1 0,-22-10 0,32 18-268,1 0 0,-1 0 0,0 0 1,1 0-1,-1 0 0,0 1 0,0-1 1,1 1-1,-1 0 0,0 0 0,0 0 1,0 0-1,1 1 0,-1-1 0,0 1 1,0-1-1,1 1 0,-1 0 1,0 0-1,1 0 0,-1 0 0,1 1 1,-1-1-1,1 1 0,0 0 0,0-1 1,-1 1-1,1 0 0,1 0 0,-1 0 1,0 1-1,0-1 0,1 0 0,-1 1 1,-1 3-1,-3 7 175,1 0 0,0 1 1,0-1-1,2 1 0,-5 25 0,1 21 86,2 0-1,4 96 0,23 122-298,-18-242-21,-1-6-81,1 14-668,14 66 0,-18-109 712,0 0-1,1 1 1,-1-1 0,0 1-1,0-1 1,1 0 0,-1 1-1,1-1 1,-1 0 0,1 0-1,-1 1 1,1-1 0,0 0 0,0 0-1,0 0 1,0 0 0,-1 0-1,1 0 1,1 0 0,-1 0-1,0 0 1,0 0 0,0-1-1,0 1 1,0 0 0,3 0-1,-2-1 30,-1-1-1,1 0 0,0 1 0,0-1 0,-1 0 0,1 0 1,0 0-1,-1 0 0,1 0 0,-1 0 0,0-1 0,1 1 1,-1 0-1,0-1 0,1 1 0,-1-1 0,0 1 1,0-1-1,0-2 0,21-32 80,29-74 1,-3 8 1122,-47 99-1146,0 1 0,0 0 0,0 0 0,0 0 0,1 0 1,-1 0-1,1 0 0,0 0 0,-1 0 0,1 1 0,0-1 0,0 0 0,0 1 0,3-2 0,-4 3-19,0 0 1,0 0-1,0 0 1,0 0-1,0 0 0,0 0 1,1 1-1,-1-1 0,0 0 1,0 1-1,0-1 0,0 0 1,0 1-1,0-1 1,0 1-1,0 0 0,0-1 1,0 1-1,-1 0 0,1-1 1,0 1-1,0 0 0,-1 0 1,1 0-1,0 0 1,-1 0-1,1 0 0,-1 0 1,1 0-1,0 2 0,27 53 80,-22-42-121,1 1 0,0-1 0,1-1 0,13 18 1,-17-27-28,-1 0 0,1-1 0,0 1 1,0-1-1,0 0 0,1 0 0,-1 0 1,1 0-1,-1-1 0,1 0 0,0 0 1,0 0-1,0-1 0,0 1 0,0-1 0,0-1 1,8 2-1,0-3-5,0 0 0,0-1-1,0 0 1,0-1 0,-1 0 0,1-1 0,-1 0-1,0-1 1,0-1 0,0 0 0,-1-1 0,0 0-1,0 0 1,-1-1 0,1 0 0,-2-1-1,1 0 1,-2-1 0,1 0 0,-1 0 0,9-16-1,-14 19 137,-1 0-1,0-1 0,0 1 0,0-1 0,-1 1 0,0-1 0,0 0 1,-1 1-1,0-1 0,-2-10 0,2 15-40,-1 0 0,1 0 0,-1 0 0,0 1 0,0-1 0,0 0 0,0 1-1,0-1 1,0 1 0,-1-1 0,0 1 0,1-1 0,-4-2 0,4 4-16,-1 0 1,1 0-1,-1 0 0,0 0 1,1 0-1,-1 1 1,0-1-1,0 0 0,1 1 1,-1 0-1,0-1 0,0 1 1,0 0-1,0 0 0,0 0 1,0 0-1,1 0 1,-1 0-1,0 0 0,0 1 1,0-1-1,-2 2 0,-4 1 19,0 1 0,0 0 0,1 0 0,0 1-1,0 0 1,0 0 0,0 1 0,1-1 0,0 1 0,0 1-1,1-1 1,0 1 0,0 0 0,0 1 0,1-1 0,-5 11-1,6-13-40,1 0-1,0 1 0,0-1 0,0 0 1,0 1-1,1-1 0,0 1 0,0 0 0,1-1 1,-1 1-1,1 0 0,0 0 0,1-1 1,-1 1-1,1 0 0,0-1 0,1 1 1,-1-1-1,1 1 0,0-1 0,1 0 0,-1 0 1,1 0-1,0 0 0,5 6 0,-2-6-272,-1 0 0,1-1 0,0 0 0,1 0-1,-1 0 1,1-1 0,0 1 0,0-2 0,0 1-1,0-1 1,0 0 0,0-1 0,1 1 0,-1-2-1,0 1 1,1-1 0,13-1 0,35-5-6792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0:40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292 700 6851,'0'-11'481,"-1"1"0,-1 0 0,1 0 1,-1 0-1,-1 0 0,0 1 0,-1-1 0,1 1 0,-2 0 0,-9-17 0,12 22-423,-1 1 0,1-1 0,-1 1-1,0-1 1,0 1 0,0 0 0,0 0-1,-1 0 1,1 1 0,-1-1 0,1 1 0,-1 0-1,0 0 1,0 0 0,0 0 0,0 1-1,-1-1 1,1 1 0,0 0 0,0 0 0,-1 1-1,1 0 1,0-1 0,-1 1 0,1 1-1,-1-1 1,-4 1 0,1 2-56,0 0 0,0 0 0,1 1 0,-1 0 0,1 0 0,-1 0 0,1 1 0,1 0 0,-1 1 0,1-1 0,0 1 0,0 1 0,0-1 0,1 1 0,-6 10 0,7-11-17,0 1-1,0-1 1,1 1 0,0 0-1,1 0 1,-1 0-1,1 0 1,1 1-1,-1-1 1,1 0 0,0 1-1,1-1 1,0 1-1,0-1 1,1 1-1,0-1 1,3 13 0,-3-16-25,0-1 1,0 0 0,0-1 0,0 1-1,1 0 1,-1 0 0,1 0 0,0-1-1,0 1 1,0-1 0,0 0 0,0 1-1,0-1 1,1 0 0,-1 0 0,1 0-1,-1-1 1,1 1 0,4 1 0,-4-2-103,1 0 1,0 0-1,0-1 0,0 1 1,0-1-1,0 0 1,0 0-1,-1 0 1,1-1-1,0 1 1,0-1-1,0 0 0,5-2 1,4-2-382,-1-1 1,0 0-1,0-1 1,-1 0-1,1-1 0,-2 0 1,18-18-1,-14 12 264,-1-2 0,0 0 0,-2 0 0,0-1 0,-1 0 0,16-37 0,-16 27 664,-1 0 1,-1-1-1,-2 0 1,4-34 0,-5-14 1588,-3-1 0,-14-126 1,5 157-1518,3 39-373,1 29-104,0 51-1671,4 0-1,10 84 0,2-56-2194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0:40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231 121 7555,'1'-7'322,"0"0"0,0 0-1,-1 0 1,0 0-1,-1-1 1,0 1-1,0 0 1,0 0-1,-4-11 1,4 16-279,0 0 0,0-1 0,0 1 0,0 0 1,0 0-1,0 0 0,-1 0 0,1 0 0,-1 1 0,1-1 0,-1 0 1,0 1-1,0-1 0,0 1 0,1-1 0,-1 1 0,-1 0 1,1 0-1,0 0 0,0 0 0,0 0 0,0 0 0,-1 1 1,1-1-1,0 1 0,-1 0 0,1-1 0,0 1 0,-1 0 0,1 1 1,-1-1-1,-3 1 0,-1 1 21,0 0 0,0 1-1,0-1 1,0 2 0,0-1 0,0 1 0,1 0-1,0 0 1,0 1 0,0 0 0,0 0 0,1 0-1,0 1 1,0-1 0,0 1 0,-4 8 0,2-3-106,0 0 0,1 1 1,0 0-1,1 0 0,0 0 1,1 0-1,1 1 0,-4 20 1,7-27-96,-1 1 0,1-1 0,0 1 0,0-1 1,1 1-1,0-1 0,0 0 0,0 1 1,1-1-1,0 0 0,0 0 0,5 8 0,-6-11 74,1 0 0,0-1 0,0 1 0,0-1 0,0 1 0,1-1 0,-1 0 0,1 0 0,-1 0 0,1 0 0,-1-1 0,1 1 0,0-1 0,0 0 0,0 1 0,0-1 0,0 0 0,0-1 0,0 1 0,0-1 0,0 1 0,1-1 0,-1 0 0,0 0 0,0 0 0,0 0 0,4-2 0,2 0 11,1-1 1,-1 0 0,0 0-1,1-1 1,-2-1 0,1 1-1,0-1 1,-1-1 0,0 0 0,0 0-1,-1 0 1,0-1 0,0 0-1,12-16 1,-15 18 156,0-1 0,0 1 0,0-1 0,0 0 0,-1 0 0,0 0 1,-1-1-1,1 1 0,-1-1 0,0 0 0,-1 1 0,0-1 0,0 0 0,0 0 0,-1 0 0,0 0 0,0 0 0,0 0 0,-1 1 1,0-1-1,-5-13 0,6 19-76,0 0 1,0 0 0,-1 0-1,1 0 1,-1 0-1,1-1 1,-1 1 0,0 0-1,1 0 1,-1 1 0,0-1-1,1 0 1,-1 0-1,0 0 1,0 0 0,0 1-1,-1-2 1,1 2-25,1 1 1,-1-1-1,1 0 0,-1 0 1,1 1-1,0-1 1,-1 1-1,1-1 0,0 0 1,-1 1-1,1-1 1,0 1-1,0-1 0,-1 1 1,1-1-1,0 1 0,0-1 1,0 1-1,-1-1 1,1 1-1,0-1 0,0 1 1,0-1-1,0 1 1,0 0-1,0 46-214,1-38-245,1 0-1,0 0 1,6 14-1,-7-20 148,0 0-1,1-1 1,-1 1-1,1 0 0,-1-1 1,1 1-1,0-1 1,0 0-1,0 1 0,0-1 1,1 0-1,-1-1 1,0 1-1,1 0 0,3 1 1,14 4-1777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0:41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34 583 5218,'14'-55'1098,"-2"0"-1,-2-1 0,-3-1 0,-2 1 0,-3-1 0,-2 1 1,-14-102-1,14 155-1047,0 0 0,-1 0 0,1 0-1,-1 1 1,0-1 0,0 0 0,0 0 0,0 1 0,-3-4 0,4 6-44,0-1 0,-1 1-1,1 0 1,0 0 0,-1 0-1,1 0 1,0 0 0,0 0-1,-1 0 1,1 0 0,0-1 0,-1 1-1,1 0 1,0 0 0,0 0-1,-1 0 1,1 0 0,0 1 0,-1-1-1,1 0 1,0 0 0,-1 0-1,1 0 1,0 0 0,0 0-1,-1 0 1,1 1 0,0-1 0,0 0-1,-1 0 1,1 0 0,0 1-1,0-1 1,0 0 0,-1 0 0,1 0-1,0 1 1,0-1 0,0 0-1,0 0 1,0 1 0,-1-1-1,1 0 1,0 1 0,0-1 0,-4 9 21,1 0 0,0 0 1,0 0-1,-2 13 1,-8 61-379,4 0-1,3 1 1,3 0 0,5-1-1,13 101 1,-3-118-2173,1-14-1064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0:41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57 100 9012,'-15'-38'2961,"-1"10"-2672,2 7-65,2 11-224,12 8-176,6 9-16,11 9-801,8 4-1728,14 3-1425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0:41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55 5859,'-37'-23'5811,"-9"4"-4146,39 16-1624,0 1 0,0 0 1,0 0-1,-1 1 1,1-1-1,0 2 1,0-1-1,-1 1 0,1 0 1,-13 3-1,16-2-34,1 0-1,-1 1 1,0-1 0,1 1-1,-1 0 1,1 0-1,-1 1 1,1-1-1,0 1 1,0-1 0,0 1-1,1 0 1,-1 0-1,0 0 1,-2 6-1,1-3-11,1 1-1,0-1 1,0 1-1,1 0 1,0 0-1,0 0 1,0 0-1,0 11 1,1-11-112,1 0 1,-1-1 0,1 1-1,1 0 1,-1-1 0,1 1-1,0 0 1,1-1 0,-1 1-1,1-1 1,1 0 0,-1 1-1,1-1 1,0 0 0,1 0-1,-1-1 1,1 1 0,0-1-1,1 0 1,6 6 0,-9-9 68,0 0 1,1-1 0,-1 1-1,1-1 1,0 0 0,-1 0-1,1 0 1,0 0 0,0 0-1,-1-1 1,1 1 0,0-1-1,0 0 1,0 1 0,0-1-1,0-1 1,5 0 0,-3 0 22,0-1 0,0 1 0,-1-1 1,1-1-1,-1 1 0,0 0 0,1-1 1,-1 0-1,6-6 0,0-1 152,-1 0 0,0 0 0,0-1 0,-1 0 0,-1-1 0,11-21 0,-14 24 154,0 0 0,0-1 0,-1 1 0,0-1-1,0 0 1,-2 1 0,1-1 0,-1 0 0,0-17 0,-1 26-261,0 1 1,0-1-1,0 1 0,0-1 1,0 1-1,0-1 0,0 1 1,0 0-1,0-1 1,-1 1-1,1-1 0,0 1 1,0-1-1,0 1 0,-1-1 1,1 1-1,0-1 0,0 1 1,-1 0-1,1-1 0,0 1 1,-1 0-1,1-1 0,-1 1 1,0-1-1,-8 7 145,-7 21-133,11-14-6,0 1 0,1 0 0,1 0 0,0 0 0,0 0 1,2 0-1,-1 23 0,3-33-80,-1 1 0,0 0 0,1 0 1,0-1-1,0 1 0,1-1 0,-1 1 0,1-1 1,0 0-1,0 1 0,5 6 0,-5-9-107,0 1-1,1-1 1,-1 0 0,1 0-1,-1 0 1,1 0-1,0 0 1,0-1 0,0 1-1,0-1 1,0 0 0,0 0-1,0 0 1,0 0-1,0 0 1,1-1 0,-1 1-1,6-1 1,22-1-4052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0:42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15 285 6851,'-14'37'2735,"14"-20"-1795,1-16-899,-1-1-1,1 0 1,-1 1 0,1-1-1,-1 0 1,1 1 0,-1-1-1,1 0 1,-1 0 0,1 0-1,-1 0 1,1 0 0,0 1-1,-1-1 1,1 0 0,-1 0-1,1 0 1,-1 0 0,1-1-1,0 1 1,-1 0 0,1 0-1,-1 0 1,1 0 0,-1-1-1,1 1 1,-1 0 0,1 0-1,-1-1 1,1 0 0,14-8-40,0 0 0,-1-2 0,0 0 0,-1 0 0,0-1 0,16-21 0,-2 4-43,-10 12 39,-1-1 0,23-34 0,-34 44 68,0 0 0,0-1 0,-1 1 0,0-1 0,-1 0 0,0-1-1,0 1 1,-1 0 0,2-15 0,-4 23-22,0-1 0,0 1 0,0 0 0,0 0 0,0-1-1,0 1 1,0 0 0,0 0 0,0 0 0,-1-1 0,1 1-1,0 0 1,-1 0 0,1 0 0,-1 0 0,0-2 0,0 3-33,1 0 0,0-1-1,-1 1 1,1 0 0,-1 0 0,1 0 0,0 0 0,-1 0 0,1 0 0,-1 0 0,1 0 0,-1 0 0,1 0 0,-1 0 0,1 0 0,0 0 0,-1 0-1,1 1 1,-1-1 0,1 0 0,0 0 0,-1 0 0,1 0 0,-1 1 0,1-1 0,0 0 0,-1 1 0,1-1 0,-4 4 1,0 0 1,0 0-1,1 0 1,-1 0 0,-4 8-1,4-3-11,-1 0 0,2 0 0,-1 0 0,1 1-1,1-1 1,-1 1 0,2 0 0,-1-1 0,2 1 0,-1 0 0,2 18-1,0-21-22,-1 0-1,2 0 0,-1 0 0,1-1 0,0 1 0,0 0 0,1-1 0,-1 0 0,2 1 0,-1-1 0,1 0 0,0-1 1,0 1-1,0-1 0,1 0 0,0 0 0,9 8 0,-11-11-4,1 0-1,-1 0 1,0 0-1,1 0 1,0 0-1,-1-1 1,1 0-1,0 0 1,0 0-1,0 0 1,0 0 0,0-1-1,0 0 1,0 0-1,0 0 1,0 0-1,4-1 1,-2-1 14,1 0 0,-1 0-1,0 0 1,0-1 0,0 0 0,0 0 0,-1-1 0,1 1-1,7-8 1,0-1 77,-1-1 1,0 0-1,-1 0 0,-1-1 1,0-1-1,15-29 0,-15 20 87,-8 18-132,0 1 0,0-1 0,1 1 0,-1-1 0,1 1 0,0 0 0,8-9 0,-11 14-16,0 0 0,0 0 0,0 0 0,1 0 0,-1 0 0,0 0 0,0 0 1,1-1-1,-1 1 0,0 0 0,0 0 0,0 0 0,1 0 0,-1 0 0,0 0 0,0 0 0,1 0 1,-1 0-1,0 0 0,0 0 0,1 0 0,-1 0 0,0 1 0,0-1 0,0 0 0,1 0 0,-1 0 1,0 0-1,0 0 0,1 0 0,-1 0 0,0 1 0,0-1 0,0 0 0,0 0 0,1 0 1,-1 1-1,0-1 0,0 0 0,8 14 72,1 16-16,-2-1-257,-2 1-1,3 53 1,-8-92 280,0 0-1,1 0 1,0 0-1,1 0 1,3-11-1,1 7-48,0 1 0,1-1 0,1 1 0,15-19 0,-21 28-10,1-1-1,-1 1 0,1 0 1,0 1-1,0-1 0,0 0 1,0 1-1,0 0 0,1 0 1,-1 0-1,1 0 0,0 0 1,-1 1-1,1-1 0,0 1 1,0 0-1,0 0 0,0 1 1,0-1-1,0 1 0,6 0 1,-7 1-4,0 0 0,-1 0 0,1 0 1,0 1-1,-1-1 0,1 1 0,-1 0 1,0-1-1,1 1 0,-1 0 0,0 1 1,0-1-1,0 0 0,0 1 0,-1-1 1,1 1-1,-1-1 0,1 1 0,-1 0 1,0-1-1,0 1 0,0 0 0,-1 0 1,2 5-1,1 7-36,-1 0 0,0 0 0,-1 22 0,-1-19-1126,-1 0 0,0 0 0,-8 34 0,1-32-3882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0:43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24 14022,'-43'-18'0,"10"13"-736,13 12-1521,17 1-1809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0:43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3 150 9396,'-3'5'945,"3"-3"-945,3 1-961,3-3 961,5 0-432,9-5 144,5-3 240,3-7 32,3-8-64,8-7-849,-2-6-1023,5-7-802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0:43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168 314 5266,'-20'-142'3740,"15"121"-3110,0 0 1,-2 1-1,0-1 0,-17-30 1,23 49-579,0-1 0,0 1 0,-1-1 0,0 1 0,1-1 0,-1 1 0,0 0 0,0 0 1,0 0-1,0 0 0,-1 0 0,1 0 0,0 1 0,-1-1 0,1 1 0,-1 0 0,0-1 1,-3 0-1,4 2-42,0 0 0,1 1 0,-1-1 0,0 0 0,1 1 0,-1-1 0,1 1 0,-1-1 0,1 1 0,-1 0 0,1 0 0,0 0 0,-1 0 0,1 0 0,0 0 0,0 0 0,0 0 0,-1 0 0,1 0 0,0 1 0,1-1 0,-1 1 0,0-1 0,0 0 0,0 1 0,1-1 0,-1 1 0,1 0 0,-1-1 0,1 1 0,0 2 0,-8 30 227,2 0 1,2 1 0,1-1 0,2 59 0,1-72-198,14 280 68,-1-78-290,-16-166-774,3-52 413,2-20 236,-1 3 299,2-15 99,12-46 1,-14 67-75,1 0 0,0 0 0,0 0 0,0 0 0,1 0 0,0 0 0,0 1 0,1-1 0,0 1 0,0 0 0,0 0 0,0 0 0,8-6 0,-10 10-14,1 0 1,-1 0-1,0 0 0,0 0 1,1 1-1,-1-1 0,0 1 1,1 0-1,-1-1 0,1 1 1,-1 0-1,0 0 0,1 1 1,-1-1-1,1 0 0,-1 1 1,0-1-1,1 1 0,-1 0 1,0 0-1,0 0 0,0 0 1,1 0-1,-1 1 0,0-1 1,-1 0-1,1 1 0,0 0 1,0-1-1,-1 1 0,3 3 0,5 5-109,-1 0 0,0 0 0,-1 1 0,9 15 0,4 13-771,-10-18-655,1 0 1,17 23-1,0-12-1912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3:16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34 358 2385,'0'0'6403,"0"-132"-5314,0 89-241,0-2-224,0 1-112,0 4-335,0 12 63,0 10-144,0 11-64,-8 7-1041,0 17-2448,-9 19-609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0:44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215 475 2305,'4'-11'1360,"0"0"-1,0 0 1,-2-1 0,1 0-1,0-21 1,-2 30-1260,-1 0 0,0 0 1,1 0-1,-2 0 0,1 0 0,0 0 0,0 0 0,-1 0 0,0 0 1,0 0-1,0 0 0,0 1 0,0-1 0,0 0 0,0 1 0,-1-1 1,0 1-1,1-1 0,-1 1 0,0 0 0,0-1 0,0 1 0,-1 0 1,1 1-1,0-1 0,-1 0 0,1 1 0,-1-1 0,-3 0 1,3 1-72,0 0 0,-1 1 0,1 0 0,-1 0 0,1 0 0,-1 1 1,1-1-1,-1 1 0,1-1 0,0 1 0,-1 0 0,1 0 0,0 1 1,0-1-1,0 1 0,0 0 0,-6 4 0,-1 1 47,-1 1 1,1 1-1,-13 14 0,13-12-62,1 1 0,0-1 1,1 2-1,1-1 0,0 1 0,-7 15 0,13-24-34,-1 0 0,0 0-1,1 0 1,0 0 0,0 0 0,0 0 0,0 0-1,1 0 1,-1 1 0,1-1 0,0 0-1,1 0 1,-1 0 0,1 1 0,0-1 0,0 0-1,0 0 1,0 0 0,1 0 0,-1 0-1,1 0 1,0-1 0,0 1 0,1-1 0,4 7-1,-4-8-3,0 0 0,0 1-1,1-1 1,-1 0 0,0-1-1,1 1 1,-1 0 0,1-1-1,0 0 1,-1 0-1,1 0 1,0 0 0,0-1-1,0 0 1,-1 1 0,1-1-1,0-1 1,0 1 0,0 0-1,0-1 1,-1 0 0,1 0-1,0 0 1,-1 0-1,8-4 1,-4 1 29,1 1 0,-1-2 1,0 1-1,0-1 0,0 0 0,-1 0 0,0-1 1,0 0-1,0 0 0,9-13 0,-7 4 98,-1 1-1,-1-1 1,0 0-1,4-17 0,-5 15-135,1 1-1,13-28 0,-14 83 10,-3-25-383,0-1 0,1 1 1,1-1-1,7 17 0,-10-26 168,0-1 0,1 1 0,-1-1 0,1 1 0,0-1-1,0 0 1,1 1 0,-1-1 0,1-1 0,-1 1 0,1 0 0,0 0-1,0-1 1,0 0 0,0 0 0,1 0 0,-1 0 0,0 0 0,8 2-1,-8-4 158,0 0-1,0 0 0,0 0 1,1-1-1,-1 1 0,0-1 0,0 0 1,0 0-1,0 0 0,0 0 1,0-1-1,0 1 0,0-1 0,-1 1 1,1-1-1,-1 0 0,1 0 0,-1 0 1,0-1-1,1 1 0,-1-1 1,2-3-1,6-8 365,0 0 0,13-26 0,-12 16 506,-1-1 0,-1 0 0,-1 0 0,-1 0 1,-1-1-1,3-35 0,-5 9 459,-2 0 0,-6-64 0,3 111-1063,-1 6-53,-1 15 10,-2 29-67,3 19-338,10 117 0,-2-139-1642,19 76 0,-23-110 1324,0-1 1,1 1-1,0-1 0,0 0 1,1 0-1,-1 0 1,2 0-1,-1 0 0,6 6 1,15 5-2138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0:44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209 323 6675,'8'-38'1596,"5"-74"1,-12 96-1222,-1 1 1,-1-1-1,0 1 1,-1-1 0,-1 1-1,0 0 1,-10-26 0,13 40-334,-1-1 1,1 1 0,-1-1 0,0 1-1,1-1 1,-1 1 0,0 0-1,0 0 1,0-1 0,0 1 0,0 0-1,0 0 1,0 0 0,-1 0 0,1 0-1,0 0 1,-3-1 0,3 2-22,0 0 1,0 0-1,0-1 0,0 1 1,0 0-1,0 1 0,0-1 1,0 0-1,0 0 1,0 0-1,0 0 0,0 1 1,0-1-1,0 1 0,1-1 1,-1 0-1,0 1 0,0 0 1,0-1-1,-1 2 1,-2 2 65,0 0 1,1 0 0,-1 1 0,1 0 0,0-1 0,0 1 0,0 0 0,-2 7-1,-2 7 9,2 0 0,0 1 0,1 0-1,1 0 1,0 0 0,2 0-1,1 31 1,22 143-40,-19-178-40,4 33-169,12 89-664,-17-113-1585,-3 41 1,-4-34-2567</inkml:trace>
  <inkml:trace contextRef="#ctx0" brushRef="#br0" timeOffset="1">6 554 10677,'-6'-36'1585,"9"6"-1345,8 7-96,6 6 80,12 6-208,10 4-16,6-1-304,6 3-1633,5-2-3217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0:45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71 12758,'-14'-40'0,"0"17"-288,5 15-545,4 21-447,8 15-2482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0:44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0 123 9236,'17'-28'112,"0"0"-96,0 0 320,-3 8 65,-6 5-177,-2 12 80,-3 8 560,-9 15-416,-2 13-319,2 8-129,3 9-16,0 1-1265,6-3-2401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0:45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81 226 10101,'-1'1'107,"1"0"1,0 0 0,-1 1 0,1-1-1,0 0 1,0 0 0,0 1 0,0-1 0,0 0-1,0 0 1,0 1 0,0-1 0,1 0-1,-1 0 1,1 2 0,14-10 394,-4 0-535,-1 0-7,0-1 1,-1 0 0,1 0 0,-1-1 0,-1 0-1,0-1 1,0 0 0,-1 0 0,8-16-1,-13 22 47,0 0-1,0-1 1,0 1-1,-1-1 0,1 1 1,-1-1-1,-1 0 0,1 1 1,0-1-1,-1 0 1,0 0-1,-1-5 0,1 7 12,-1 0-1,0 0 1,0 0 0,-1 0-1,1 0 1,0 0-1,-1 0 1,0 0 0,0 0-1,0 1 1,0-1-1,0 1 1,0-1 0,-1 1-1,1 0 1,-1 0 0,0 0-1,1 0 1,-5-1-1,2 1-3,1 0-1,-1 1 0,1 0 0,-1 0 1,0 0-1,1 0 0,-1 1 1,0 0-1,0 0 0,1 0 1,-1 0-1,0 1 0,1 0 0,-1 0 1,0 0-1,1 1 0,-1-1 1,1 1-1,0 0 0,0 0 1,-1 1-1,2-1 0,-1 1 0,0 0 1,-6 6-1,5-5-15,1-1-1,0 1 1,0 0-1,1 0 1,-1 0 0,1 1-1,0-1 1,0 1 0,0 0-1,1 0 1,0 0-1,0 0 1,0 0 0,0 0-1,1 1 1,0-1-1,0 0 1,0 1 0,1-1-1,0 1 1,0-1 0,1 8-1,1-8-177,0 0 0,0 0 0,1 0 0,0 0 0,0 0 0,0-1 0,0 1-1,1-1 1,0 0 0,0 0 0,0-1 0,0 1 0,0-1 0,1 0 0,0 0 0,-1 0 0,1 0 0,0-1 0,9 3-1,35 9-4378</inkml:trace>
  <inkml:trace contextRef="#ctx0" brushRef="#br0" timeOffset="1">548 152 10997,'-3'-7'1985,"-11"4"-1841,-3 1-144,3-1-32,0 6-1201,8-1-2784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0:45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13 11045,'0'0'16,"1"-1"1,-1 1-1,0 0 1,0 0-1,0-1 0,1 1 1,-1 0-1,0-1 0,0 1 1,0 0-1,0-1 1,0 1-1,0-1 0,0 1 1,0 0-1,0-1 0,0 1 1,0 0-1,0-1 0,0 1 1,0 0-1,0-1 1,0 1-1,0 0 0,0-1 1,0 1-1,-1 0 0,1-1 1,0 1-1,0 0 1,0-1-1,-1 1 0,1 0 1,0-1-1,0 1 0,-1 0 1,1 0-1,-1-1 1,-15 5 131,-17 16-164,-50 57 183,75-69-146,0 1-1,1 0 1,0 0-1,1 0 1,-1 1-1,2 0 0,-8 19 1,12-27-16,1-1 1,-1 1-1,1-1 1,0 1-1,-1-1 1,1 0-1,0 1 1,0-1-1,0 1 1,0-1-1,1 1 1,-1-1-1,0 1 1,0-1-1,1 0 1,-1 1-1,1-1 1,0 0 0,-1 1-1,1-1 1,0 0-1,0 0 1,-1 1-1,1-1 1,0 0-1,0 0 1,0 0-1,1 0 1,-1 0-1,0-1 1,0 1-1,0 0 1,1 0-1,-1-1 1,0 1-1,1-1 1,-1 1-1,0-1 1,1 1-1,-1-1 1,1 0-1,-1 0 1,2 0-1,10 2 19,-1-1-1,1-1 1,24-1-1,-29 0-34,9-1 37,0 1 0,0 1 0,0 1 0,0 0-1,0 1 1,-1 0 0,1 2 0,23 7-1,-38-10-10,-1 0 0,1-1 0,0 1 0,-1 0 0,1 0 0,0 0 0,-1 0-1,0 0 1,1 0 0,-1 0 0,1 1 0,-1-1 0,0 0 0,0 1 0,0-1-1,0 1 1,0 0 0,0-1 0,0 1 0,-1-1 0,2 5 0,-2-4 2,0 0 0,0 0 0,0-1 0,-1 1 1,1 0-1,-1 0 0,1 0 0,-1 0 0,0 0 1,0 0-1,1-1 0,-1 1 0,0 0 0,-1-1 0,1 1 1,-2 2-1,-4 2-111,1 0-1,0 0 1,-1-1 0,0 0-1,0 0 1,-1-1 0,0 1-1,-7 2 1,-22 3-1923,-1-2-1414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0:46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9220,'33'-25'320,"-2"5"-288,3 7 208,3 6-240,-1 7 0,7 7-64,-1 6-1360,-3-3-785,3 0-432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0:46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39 7555,'-1'-2'183,"0"0"-1,0 0 0,-1 1 0,1-1 0,0 0 0,-1 1 0,0-1 1,1 1-1,-1-1 0,0 1 0,0 0 0,1 0 0,-1 0 0,0 0 1,0 0-1,0 0 0,0 1 0,-1-1 0,1 1 0,0-1 0,0 1 0,0 0 1,0 0-1,-4 0 0,4 1-127,-1 0-1,1 0 1,0 0 0,0 0-1,0 0 1,0 1 0,0-1-1,0 1 1,1 0 0,-1-1-1,0 1 1,1 0 0,-1 0-1,1 0 1,0 0-1,-1 0 1,1 0 0,0 0-1,0 1 1,1-1 0,-1 0-1,0 4 1,-8 30 44,2 1 0,1 0-1,2 0 1,1 0 0,2 1-1,7 58 1,-5-87-98,0 0 0,0 0-1,1-1 1,0 1 0,5 11 0,-6-19 5,-1 1 0,1-1 0,-1 0 0,1 1 0,0-1 0,-1 0 0,1 0 0,0 0 0,0 0 0,0 0 0,0 0 0,0 0 0,0 0 0,0 0 0,0 0 1,1 0-1,-1-1 0,0 1 0,1 0 0,-1-1 0,0 1 0,1-1 0,-1 0 0,0 1 0,1-1 0,-1 0 0,1 0 0,-1 0 0,0 0 0,1 0 0,-1 0 0,1 0 0,-1 0 0,0-1 1,1 1-1,-1-1 0,0 1 0,1-1 0,-1 1 0,0-1 0,3-1 0,14-10-22,0 0-1,0-1 1,-1-1 0,-1 0 0,0-2 0,-1 0-1,-1 0 1,-1-1 0,0-1 0,-1 0-1,17-35 1,-24 41-10,0 0 1,-1 0-1,-1-1 0,0 0 0,-1 1 0,0-1 0,-1 0 1,0 0-1,-1-16 0,-1 24 11,1 0-1,-1 0 1,0 0-1,-1 0 1,1 0-1,-1 0 1,0 0-1,0 1 1,0-1-1,-1 1 1,-4-6-1,5 7 7,-1 0-1,1 1 1,-1-1 0,0 1-1,0 0 1,0 0-1,0 0 1,0 0-1,0 1 1,-1-1 0,1 1-1,-1 0 1,1 0-1,-1 0 1,1 0-1,-1 0 1,-5 1 0,5 0-25,0 0 0,0 0 1,0 0-1,0 1 1,0 0-1,0 0 0,0 0 1,0 0-1,0 0 0,0 1 1,1 0-1,-1 0 1,1 0-1,-1 0 0,-5 5 1,7-5-121,0 0 1,0 0-1,0 0 1,0 1-1,0-1 0,1 0 1,-1 1-1,1-1 1,-1 1-1,1 0 1,0-1-1,0 1 0,0 0 1,1 0-1,-1 0 1,1-1-1,-1 1 1,1 0-1,0 0 1,0 0-1,0 0 0,1 0 1,0 3-1,15 31-4200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0:46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59 11637,'23'-23'1457,"-9"5"-1121,-6 6 368,-8 7-527,0 15 271,-6 10 112,-2 10-272,-6 16-144,-6 10-48,-2 5-64,-1 2-32,3-2 0,6-11-592,3-9-737,6-11-1200,2-12-1088,0-10-1682</inkml:trace>
  <inkml:trace contextRef="#ctx0" brushRef="#br0" timeOffset="1">82 236 9780,'-25'-38'2161,"2"5"-1248,7 8-465,1 10-448,13 7-288,4 11 208,13 2-512,4 7-1938,9 4-2864</inkml:trace>
  <inkml:trace contextRef="#ctx0" brushRef="#br0" timeOffset="2">434 403 10629,'0'8'3009,"-6"0"-2993,1-3-16,-1-3-80,3 1-464,9-1-1281,8-2-1488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0:52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31 225 5635,'-9'16'2147,"-12"26"1895,30-75-2999,2 1-1,22-43 1,-27 62-1082,1 1 0,0 0 0,0 1 0,1 0 0,1 0 0,0 0 0,0 1-1,1 1 1,19-15 0,-25 21 26,0 1 0,1 0 0,-1 0 0,1 0 0,0 0 0,-1 1 0,1 0-1,0 0 1,0 0 0,0 0 0,0 1 0,0 0 0,0 0 0,0 0 0,0 1 0,0 0-1,0 0 1,0 0 0,-1 0 0,1 1 0,0 0 0,-1 0 0,1 0 0,6 4 0,9 7 1,-1 2 0,0-1 1,-1 2-1,16 18 0,16 13 17,-36-36-38,1 1 1,1-2-1,-1 0 1,2-1-1,-1-1 1,1 0 0,23 7-1,-28-12-234,0-1 0,0 1 0,0-2 0,0 0 0,1 0 1,-1-1-1,0-1 0,0 0 0,0-1 0,0 0 0,0 0 0,13-6 0,19-9-1985,-6-3-1000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3:16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8228,'0'0'1897,"17"2"-1348,16 2-366,1-2-1,0-1 1,0-2-1,45-6 1,-54 1-181,-13 2 6,1 1 0,0 1 0,19-1 0,-31 28 30,-2 3 306,-2 1 1,0-1 0,-2 0 0,-11 38-1,-45 108 405,51-148-551,4-11-122,3-8-64,0-1-1,1 0 1,0 1 0,0 0 0,0-1 0,1 1 0,0 8 0,1-14-215,9-4-1694,1-4 1057,1 0 0,-2-1-1,1 0 1,9-11-1,17-18-4396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0:53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5 9652,'-17'-2'704,"-7"0"-616,48 14-293,7-1-276,44 9-1,-53-16 260,1 2 0,-1 0 0,0 2 0,41 20 0,-61-27 236,-1 0-1,1 0 0,-1 0 0,1 0 1,-1 0-1,1 1 0,-1-1 1,0 0-1,0 1 0,0-1 0,0 1 1,0-1-1,0 1 0,0 0 0,0-1 1,-1 1-1,1 0 0,0 0 0,-1 0 1,0-1-1,1 1 0,-1 0 1,0 0-1,0 0 0,0 0 0,0 0 1,0-1-1,-1 1 0,1 0 0,0 0 1,-1 0-1,1-1 0,-1 1 0,0 0 1,0-1-1,-1 4 0,-4 5 222,-1 1-1,0-2 1,-1 1 0,-12 13-1,13-16-107,-55 59 560,23-27-1555,-51 70 0,77-88-3622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0:58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250 247 5346,'-20'-4'6723,"5"1"-5919,-8-3-932,-36-4 1,43 9 131,1-1-1,0-1 1,0 0-1,0-2 1,0 1 0,-21-11-1,36 15-27,-1 0-1,1 0 1,0-1 0,-1 1 0,1 0-1,0 0 1,-1-1 0,1 1-1,0 0 1,0-1 0,-1 1-1,1 0 1,0-1 0,0 1-1,-1 0 1,1-1 0,0 1-1,0 0 1,0-1 0,0 1 0,0-1-1,0 1 1,0 0 0,-1-1-1,1 1 1,0-1 0,0 1-1,1-1 1,-1 1 0,0 0-1,0-1 1,9-14-310,26-15 61,-26 23 7,101-76-600,-47 38 1214,-66 49-190,1 0-1,0 0 1,1 0 0,-1 0-1,1 0 1,0 0-1,0 0 1,0 1 0,1-1-1,-1 0 1,1 1-1,0-1 1,1 7 0,2 74-429,-2-80 360,7 79-63,4 83-540,-12-148 448,-1-1 1,-1 1-1,0-1 1,-1 0-1,-1 0 0,-11 31 1,12-42 7,-1-1 1,1 0-1,-1 0 0,-1 0 1,1 0-1,-1 0 0,0-1 1,0 0-1,0 0 0,-1 0 1,1-1-1,-9 5 0,11-7-6,-1 0 0,0 0 1,-1 0-1,1 0 0,0 0 0,0-1 0,-1 0 0,1 0 0,-1 0 0,1 0 0,-1-1 0,1 0 1,-1 0-1,0 0 0,1 0 0,-1-1 0,1 1 0,-1-1 0,1-1 0,-6-1 0,9 2-94,-1 0 0,0 0 0,0 0 0,0-1 0,0 1 0,1 0 0,-1-1 0,1 1-1,-1-1 1,1 0 0,0 0 0,-1 1 0,1-1 0,0 0 0,0 0 0,0 0 0,1 0 0,-1 0 0,0 0-1,1-1 1,-1 1 0,1 0 0,0 0 0,0 0 0,0 0 0,0-1 0,0 1 0,0 0 0,1 0 0,0-3-1,10-23-1471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0:58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79 7155,'-5'-8'643,"1"1"-227,0 0 1,-1 0-1,0 0 1,0 1-1,0 0 1,-1 0-1,0 0 1,0 1-1,-11-7 1,16 11-400,-1 1 0,0 0 0,0 0 0,1 0 0,-1 0 0,0 0 0,1 0 0,-1 0 0,0 0 0,1 1 0,-1-1 0,0 1 0,1-1 0,-1 1 0,1 0 0,-1-1 0,1 1 0,-1 0 0,1 0 0,-1 0 0,1 0 0,0 0 0,0 1 0,-1-1 1,1 0-1,0 1 0,0-1 0,0 0 0,0 1 0,1-1 0,-2 4 0,-3 4-28,1 0 1,0 0 0,0 0 0,-2 12-1,-3 23 38,2-1-1,1 1 1,1 54-1,11 133-1473,-5-222 1286,7 85-3937,-5-59 588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0:59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38 2849,'-3'-20'6515,"0"10"-5682,0 5-833,3 2-176,6 6 176,5-1 16,9 1-16,5-1 48,6-2-48,6 0 0,2-5-705,-2 3-2176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0:59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16 9140,'0'-8'2449,"-3"3"-2081,-2 3-336,-1 4-64,0 6 16,-2 10 16,-1 12 16,-5 13-16,3 18-32,0 10-32,5 2-1056,6-2-913,3-13-800,5-12-369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1:0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68 457 7635,'-60'-103'4200,"59"102"-4196,0 0 0,0 0 1,0 0-1,1-1 0,-1 1 0,1 0 1,-1-1-1,1 1 0,-1 0 0,1-1 1,0 1-1,0 0 0,0-1 0,0 1 1,0-2-1,0 2-5,0 0 0,0 1 0,1-1 0,-1 0 0,0 1 0,1-1-1,-1 1 1,1-1 0,-1 0 0,1 1 0,-1-1 0,1 1 0,-1 0 0,1-1 0,-1 1 0,1-1 0,-1 1 0,1 0 0,0-1 0,-1 1 0,2-1 0,5 0-11,-1 0 1,1 0 0,-1 1 0,0 0-1,11 0 1,1 1 66,224-21-831,-208 15 569,0-2 0,-1-2 0,0-1 1,0-1-1,31-16 0,-54 22 212,0 0 1,-1-1 0,0 0-1,0 0 1,9-10 0,-16 15 50,0-1 1,-1 1 0,1-1 0,-1 0-1,1 1 1,-1-1 0,0 0-1,0 0 1,0 0 0,0 0 0,0 0-1,0 0 1,0 0 0,-1 0-1,1-1 1,-1 1 0,1 0 0,-1 0-1,0 0 1,0-1 0,0 1-1,0 0 1,0 0 0,-1-1 0,1 1-1,-1 0 1,1 0 0,-1 0 0,0 0-1,0 0 1,-2-3 0,-5-6 207,0 1 0,-2 0-1,1 1 1,-1 0 0,0 0 0,-1 1 0,0 0 0,-1 1 0,1 1 0,-1-1 0,0 2 0,-1 0 0,-22-6 0,31 10-250,0 0-1,0 1 1,0-1 0,1 1 0,-1 0 0,0 0-1,0 0 1,0 1 0,0 0 0,0-1 0,0 1-1,1 1 1,-1-1 0,0 0 0,1 1 0,-1 0-1,-2 2 1,1-1-14,1 1 0,0 0 0,1-1 0,-1 1 0,1 1-1,0-1 1,0 0 0,0 1 0,0 0 0,1 0 0,-3 5 0,-1 8-11,1 1 1,1 0-1,1 0 1,0 0-1,0 36 1,14 223-355,-1-95-1172,-9-172 1362,-2-6 27,1 0-1,0 0 1,0 0-1,0 0 0,1-1 1,-1 1-1,1 0 1,1 0-1,-1-1 0,3 7 1,-3-12 150,1 0 1,-1 0-1,0 0 1,1 0 0,-1 0-1,0-1 1,0 1-1,0 0 1,0-1 0,0 1-1,-1-1 1,1 1-1,1-2 1,-1 1 6,14-27 49,19-52-1,-25 58-10,0 0-1,2 0 0,0 1 1,17-23-1,-28 45-44,0 0 0,0-1 0,0 1 0,1 0 0,-1-1 0,0 1-1,0 0 1,1-1 0,-1 1 0,0 0 0,0 0 0,1-1 0,-1 1 0,0 0 0,1 0 0,-1 0 0,0 0 0,1-1 0,-1 1 0,1 0-1,-1 0 1,0 0 0,1 0 0,-1 0 0,0 0 0,1 0 0,-1 0 0,1 0 0,-1 0 0,0 0 0,1 0 0,0 0 0,8 12 153,6 33 145,-9-25-312,-3-11 7,1 0 0,0-1 0,0 0 0,0 0 0,1 0 0,1-1 0,-1 1 0,1-1 0,1-1 0,13 13 1,-14-15-24,-1-1 1,1 1 0,0-1-1,1 0 1,-1-1 0,0 1 0,1-1-1,0-1 1,-1 1 0,1-1-1,0 0 1,0-1 0,-1 1 0,1-1-1,12-2 1,-6 0-7,0-1 0,0-1 0,0 0-1,0 0 1,-1-1 0,1-1 0,-1 0 0,-1-1 0,1 0-1,14-13 1,-21 16 89,1 0 1,-1-1-1,0 0 0,0 0 0,0 0 0,-1 0 0,0-1 1,0 0-1,0 0 0,-1 0 0,1 0 0,-2-1 0,1 1 0,-1-1 1,0 1-1,0-1 0,0 0 0,-1 0 0,-1 0 0,1 0 1,-1-12-1,-1 16 16,0-1 0,0 0 0,0 0 0,-1 1 0,1-1 0,-1 1 0,0-1 0,0 1 0,0-1 0,0 1 0,-1 0 0,1 0 0,-1 0 0,0 1 0,0-1 0,-4-3 0,5 5-75,1 0 0,-1 0 1,0 0-1,0 0 0,0 1 1,1-1-1,-1 0 0,0 1 0,0-1 1,0 1-1,0 0 0,0 0 0,0 0 1,0 0-1,0 0 0,0 0 1,0 0-1,0 0 0,0 1 0,0-1 1,0 1-1,1 0 0,-1-1 0,0 1 1,0 0-1,0 0 0,1 0 1,-1 0-1,1 1 0,-1-1 0,1 0 1,-1 1-1,-2 2 0,2-1-64,0 0-1,0 0 0,1 0 1,-1 0-1,1 0 0,-1 0 1,1 0-1,0 1 0,0-1 1,0 1-1,1-1 1,-1 0-1,1 1 0,0-1 1,0 1-1,0-1 0,0 1 1,1-1-1,1 7 0,0-1-321,1 0 0,0-1 0,1 1 0,0-1 0,0 0 0,8 12 0,23 25-2913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1:00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60 11669,'5'-32'1746,"-5"30"-1675,0 1-1,0 0 1,-1-1-1,1 1 1,0-1-1,0 1 1,-1 0-1,1-1 1,-1 1-1,1 0 1,-1-1-1,1 1 1,-1 0-1,0 0 1,0-1-1,1 1 1,-1 0-1,0 0 1,-2-1-1,3 2-67,-1 0-1,1 0 0,0 0 0,0 0 0,-1 0 0,1 0 1,0 1-1,0-1 0,-1 0 0,1 0 0,0 0 0,0 1 1,-1-1-1,1 0 0,0 0 0,0 0 0,0 1 0,0-1 0,-1 0 1,1 1-1,0-1 0,0 0 0,0 0 0,0 1 0,0-1 1,0 0-1,0 1 0,0-1 0,0 0 0,0 1 0,0-1 1,0 0-1,0 0 0,0 1 0,0-1 0,0 0 0,0 1 0,0-1 1,0 0-1,0 0 0,1 1 0,0 19 20,-1-17-14,8 70-125,-4-54-187,-1 0 0,-1 0 0,-1 0 0,-1 0 0,-1 1 1,-3 24-1,-1-27 181,7-24-234,7-30 159,1 10 217,-7 15-6,1-1 1,1 1-1,0 0 1,1 0 0,0 0-1,0 1 1,2 0-1,-1 0 1,1 1 0,17-17-1,-25 26-10,1 1 0,-1-1 0,1 0 0,0 1 0,-1-1 0,1 1 0,0-1 0,-1 1 0,1-1 0,0 1 0,0-1 0,0 1-1,-1 0 1,1-1 0,0 1 0,0 0 0,0 0 0,0 0 0,0-1 0,-1 1 0,1 0 0,0 0 0,0 0 0,0 0 0,0 1 0,0-1 0,0 0 0,-1 0 0,1 1-1,0-1 1,0 0 0,0 1 0,-1-1 0,1 0 0,0 1 0,0-1 0,-1 1 0,1 0 0,0-1 0,-1 1 0,1 0 0,-1-1 0,1 1 0,-1 0 0,1-1 0,-1 1-1,1 0 1,-1 0 0,0 0 0,1-1 0,-1 1 0,0 0 0,0 1 0,3 8 75,0 1 0,-1-1 0,1 20 0,-1-12-114,-1-6-128,2 0 0,0 0 0,0 0 0,9 18 0,-12-29 142,1 1-1,-1-1 1,1 1 0,-1-1-1,1 0 1,0 1 0,0-1-1,0 0 1,0 0 0,0 0-1,0 0 1,0 1 0,0-1-1,0-1 1,0 1 0,0 0-1,1 0 1,-1 0 0,0-1-1,1 1 1,-1 0 0,1-1-1,-1 1 1,1-1 0,-1 0-1,0 0 1,1 1 0,-1-1-1,1 0 1,0 0 0,-1 0-1,1 0 1,-1-1 0,1 1-1,-1 0 1,0-1 0,1 1-1,-1-1 1,1 1 0,-1-1-1,0 0 1,1 1 0,-1-1-1,0 0 1,0 0 0,1 0-1,-1 0 1,0 0 0,2-3-1,6-5 9,1-1 0,-2-1 0,1 0 0,-1 0 0,-1 0 1,7-15-1,31-78 1069,-33 74-108,-10 27-133,-6 13-534,-10 41-285,11-32-9,1 0 1,0 1 0,2 23 0,0-38-4,1 0 0,-1 0 0,1 0 0,-1 0 0,1 0 0,1 0 0,-1 0-1,1-1 1,0 1 0,0 0 0,0-1 0,1 0 0,-1 1 0,1-1 0,0 0 0,0 0 0,7 6-1,-7-8 19,0-1 0,0 0-1,-1 1 1,1-1 0,0-1-1,0 1 1,0 0-1,0-1 1,0 1 0,0-1-1,0 0 1,0 0 0,0 0-1,0 0 1,0-1 0,0 1-1,0-1 1,0 0-1,0 0 1,0 0 0,0 0-1,-1 0 1,1 0 0,0-1-1,-1 0 1,1 1 0,-1-1-1,1 0 1,-1 0-1,3-3 1,0-1 12,1 1 0,-1-1-1,0 0 1,0 0 0,-1 0 0,0-1-1,0 0 1,-1 0 0,1 0 0,3-13 0,-6 14 31,0 0 0,-1 0 1,0 0-1,0-1 1,0 1-1,-1 0 1,0 0-1,0 0 1,0 0-1,-1 0 1,0 0-1,0 1 0,0-1 1,-1 0-1,0 1 1,0 0-1,-1 0 1,-4-7-1,5 9-45,0 0 1,1-1-1,-1 1 1,-1 0-1,1 1 0,0-1 1,-1 1-1,1-1 0,-1 1 1,0 0-1,0 0 0,0 1 1,0-1-1,0 1 0,0 0 1,0 0-1,0 0 0,-1 0 1,1 1-1,0 0 0,0 0 1,-1 0-1,1 0 0,0 1 1,0 0-1,-8 2 1,9-2-140,1 0 0,-1 0 0,1 0 1,-1 1-1,1-1 0,-1 1 1,1 0-1,0-1 0,0 1 0,0 0 1,0 0-1,0 1 0,1-1 0,-1 0 1,0 1-1,1-1 0,0 1 1,0-1-1,0 1 0,0-1 0,0 1 1,0 0-1,0 0 0,1-1 1,0 1-1,-1 4 0,7 21-2442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1:01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24 10101,'6'-8'3121,"-9"0"-2785,-8 6 288,-3-1-191,3 1-433,8 2-208,3 2-1089,6 1 657,8 4-1137,8 1-2257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1:01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4 11125,'0'-1'54,"0"1"0,0 0-1,0 0 1,-1-1 0,1 1 0,0 0-1,0 0 1,0 0 0,-1-1-1,1 1 1,0 0 0,-1 0 0,1 0-1,0 0 1,0 0 0,-1-1 0,1 1-1,0 0 1,-1 0 0,1 0 0,0 0-1,-1 0 1,1 0 0,0 0-1,0 0 1,-1 0 0,1 0 0,0 0-1,-1 0 1,1 0 0,0 1 0,-1-1-1,1 0 1,-1 0 0,-13 10 241,-9 17-470,18-16 164,-1 0-1,2 1 1,0-1 0,0 1 0,1 0-1,1 0 1,-2 17 0,3-24 4,1 0-1,-1-1 1,1 1 0,0 0 0,1 0 0,-1 0 0,1-1-1,0 1 1,0 0 0,1-1 0,-1 1 0,1-1 0,0 1-1,0-1 1,0 0 0,1 0 0,0 0 0,-1 0-1,1 0 1,1-1 0,6 7 0,-9-9 19,0 0 1,0-1-1,0 1 0,0 0 1,1 0-1,-1-1 0,0 1 1,1-1-1,-1 1 1,0-1-1,1 1 0,-1-1 1,0 0-1,1 0 0,-1 1 1,1-1-1,-1 0 1,1 0-1,-1-1 0,0 1 1,1 0-1,-1 0 0,1-1 1,-1 1-1,0-1 0,1 1 1,-1-1-1,0 1 1,0-1-1,1 0 0,-1 0 1,0 0-1,0 0 0,0 0 1,0 0-1,0 0 0,0 0 1,0 0-1,0 0 1,-1 0-1,1 0 0,0-1 1,-1 1-1,1 0 0,-1-1 1,1-1-1,2-4 16,-1 0-1,0 1 1,0-1 0,-1 0-1,0 0 1,0 0-1,-1 0 1,0-10 0,-1 6-75,-1 0 1,0 0 0,0 0 0,-1 0-1,-1 1 1,0-1 0,0 1 0,-1 0-1,0 0 1,0 0 0,-10-11 0,11 17-2849,8 11 1562,16 12-1170,2-9-93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1:01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70 7219,'6'-43'4155,"-10"22"-2533,3 21-1567,1-1 0,-1 1 0,1-1-1,-1 1 1,1 0 0,-1-1 0,1 1 0,-1 0-1,1-1 1,-1 1 0,1 0 0,-1 0 0,0-1-1,1 1 1,-1 0 0,1 0 0,-1 0-1,0 0 1,1 0 0,-1 0 0,1 0 0,-1 0-1,0 0 1,1 0 0,-1 0 0,1 0 0,-1 1-1,0-1 1,1 0 0,-1 1 0,-1 0-51,1-1 0,-1 1 0,1 0-1,-1 0 1,1 0 0,0 0 0,-1 1 0,1-1 0,0 0 0,0 0 0,0 1 0,0-1 0,0 1 0,0-1 0,1 1 0,-2 2 0,-8 30-30,9-27 35,-9 49 37,-5 106 0,9-70-39,0-19 12,-15 360-99,21-429 74,1 20-38,7 44 0,-7-63 31,0 0 0,0 0 0,0-1 0,0 1 0,1-1 0,0 1 0,0-1 0,0 0 0,1 1 0,-1-1 0,1 0 0,0-1 0,0 1 0,1 0 0,-1-1 0,5 3 0,-7-4-25,1-1 1,0 0 0,0 0-1,0 0 1,1-1-1,-1 1 1,0 0-1,0-1 1,0 1-1,0-1 1,1 0-1,-1 0 1,0 0-1,0 0 1,1 0 0,-1 0-1,0-1 1,0 1-1,4-2 1,-2 1-38,-1-1 0,1 0 0,-1 0 0,1-1 0,-1 1 0,0-1 0,0 1 0,0-1 0,0 0 0,3-4 0,-1-1-34,1-1-1,-1 1 1,0-1 0,-1 1 0,0-1 0,0-1 0,-1 1 0,3-14 0,-5 10 94,0-1 1,-1 1-1,0 0 0,-1 0 1,-1 0-1,0 0 0,-1 0 1,0 1-1,0-1 0,-2 1 1,0-1-1,0 1 0,-1 1 1,0-1-1,-14-17 0,6 9 340,-2 1 0,0 1 0,-1 0 0,-1 2-1,0 0 1,-1 0 0,-32-18 0,50 34-328,1 0 1,-1-1 0,1 1-1,-1 0 1,1 0-1,0-1 1,-1 1-1,1 0 1,-1-1 0,1 1-1,0 0 1,-1-1-1,1 1 1,0 0-1,-1-1 1,1 1-1,0-1 1,0 1 0,-1-1-1,1 1 1,0-1-1,0 1 1,0-1-1,0 1 1,0-1 0,0 1-1,0-1 1,0 1-1,0-1 1,0 1-1,0-1 1,0 1-1,0-1 1,0 1 0,0-1-1,0 1 1,0-1-1,1 1 1,-1 0-1,0-1 1,0 1 0,1-1-1,-1 1 1,0-1-1,1 1 1,-1 0-1,0-1 1,1 1 0,-1 0-1,1-1 1,28-17 20,-19 12-86,64-39-2226,-25 18-966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3:16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0 3922,'0'0'7387,"-13"14"-7192,-39 43 40,50-55-225,1-1 0,-1 1 1,1 0-1,-1 0 0,1-1 1,0 1-1,0 0 0,0 0 0,0 1 1,0-1-1,0 0 0,1 0 1,-1 0-1,1 0 0,-1 1 0,1-1 1,0 0-1,0 1 0,0-1 1,0 0-1,0 0 0,1 1 1,-1-1-1,1 0 0,-1 0 0,1 0 1,0 1-1,0-1 0,0 0 1,0 0-1,0 0 0,0 0 1,1-1-1,-1 1 0,1 0 0,-1 0 1,1-1-1,0 1 0,-1-1 1,1 0-1,0 1 0,3 1 1,51 15 119,-46-16-115,0 1-1,0 0 1,0 1-1,0 0 1,-1 0 0,1 1-1,-1 0 1,0 1-1,-1-1 1,15 14-1,-22-18-6,0 0-1,0 0 1,0 1-1,0-1 0,0 0 1,0 0-1,0 1 0,0-1 1,-1 1-1,1-1 1,-1 0-1,1 1 0,-1-1 1,1 1-1,-1 0 0,0-1 1,0 1-1,0-1 1,1 1-1,-2-1 0,1 1 1,0-1-1,0 1 0,-1 2 1,0-2 22,-1 1 0,1-1 0,-1 0 0,1 0 0,-1 0 0,0-1 1,0 1-1,0 0 0,0-1 0,0 1 0,0-1 0,0 0 0,-5 2 0,-7 3 56,0-1-1,-1 0 1,-27 4-1,39-9-118,-22 4-484,0 0-1,0-2 1,-36-2-1,60 0 371,0 0 0,0 0 0,0 0 0,0-1 0,0 1 1,0 0-1,0 0 0,0-1 0,0 1 0,0-1 0,0 1 0,0-1 0,1 1 0,-1-1 0,0 0 0,0 1 0,0-1 0,1 0 0,-1 0 0,0 1 0,1-1 1,-1 0-1,1 0 0,-1 0 0,1 0 0,-1 0 0,1 0 0,0 0 0,-1 0 0,1 0 0,0 0 0,0 0 0,0 0 0,0 0 0,0 0 0,0 0 0,0 0 1,0-2-1,-1-28-4944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1:02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204 369 4642,'1'-1'142,"0"0"0,0 0 0,-1 0 0,1 0 0,0 0 0,-1 0 0,1 0 0,-1 0 0,1 0 0,-1 0 0,1 0 0,-1 0 0,0 0 0,0 0 0,1-1 0,-1 1 0,0 0 0,0 0 0,0 0 1,0-1-1,0 1 0,-1 0 0,1 0 0,0 0 0,0 0 0,-1 0 0,1 0 0,-1-1 0,1 1 0,-1 0 0,1 0 0,-1 0 0,0 0 0,1 1 0,-1-1 0,0 0 0,0 0 0,0 0 0,0 0 0,0 1 0,0-1 0,0 0 0,0 1 0,0-1 0,0 1 0,0 0 0,0-1 0,0 1 0,0 0 0,0-1 0,-3 1 0,-2-2 16,-1 1 1,0-1-1,0 1 1,0 1-1,0-1 0,1 1 1,-14 2-1,14-1-154,0 1-1,0 1 1,0-1-1,0 1 1,0 0-1,0 0 0,1 1 1,0 0-1,-1 0 1,1 0-1,1 0 1,-1 1-1,1 0 1,0 0-1,0 0 1,-5 9-1,5-9-38,1 1 0,0 0 0,0 0 0,0 0 0,1 0 0,0 0 0,0 1 0,0-1 0,1 1 0,0-1 0,1 1 0,-1 0 0,1-1 0,0 1 0,1-1 0,1 8 0,-2-12 1,1 0 0,0 1-1,0-1 1,0 0 0,0 1 0,0-1 0,0 0 0,0 0-1,1 0 1,-1 0 0,1 0 0,0 0 0,-1-1 0,1 1-1,0-1 1,0 1 0,0-1 0,0 1 0,0-1 0,3 1 0,-1 0-39,1-1 1,-1 0 0,0 0 0,0-1 0,1 0 0,-1 1 0,0-1 0,1 0 0,-1-1 0,8-1 0,1-1-163,-1-1 0,1 0-1,-1-1 1,1 0 0,-1-1 0,17-11 0,-14 6 107,0-1 1,-1-1 0,0-1-1,-1 0 1,-1 0 0,0-1-1,-1-1 1,0 0 0,-1-1-1,13-30 1,-16 29 505,0 0 0,-1 0 0,-1 0-1,0-1 1,-2 0 0,0 0 0,-1 0 0,-1 0 0,-1 0 0,-4-33 0,-6 9 634,9 41-964,1 0 1,-1 0 0,1 1-1,-1-1 1,0 0-1,0 1 1,0-1 0,0 0-1,0 1 1,0-1 0,0 1-1,0 0 1,-1-1 0,1 1-1,0 0 1,-1 0 0,1 0-1,-1 0 1,-3-2 0,5 3-49,-1 0 1,1 0 0,-1 1 0,0-1 0,1 0 0,-1 0 0,1 0 0,-1 1 0,1-1 0,-1 0-1,1 1 1,-1-1 0,1 0 0,0 1 0,-1-1 0,1 1 0,-1-1 0,1 0 0,0 1 0,-1-1-1,1 1 1,0-1 0,0 1 0,-1-1 0,1 1 0,0-1 0,0 1 0,0 0 0,0 0 0,-6 20 15,6-18-17,-5 32-171,1-1 0,2 1 0,1-1 0,2 1 0,6 39 0,-3-44-790,2 0 0,1-1 0,14 39 1,3-19-1419,5-10-392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1:0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201 156 4850,'0'-8'619,"0"0"-1,-1 0 0,1 0 1,-2 0-1,1 0 0,-1 0 1,0 0-1,-1 0 0,0 1 1,0-1-1,-7-10 0,9 15-549,-1 0-1,0 0 0,1 0 1,-1 0-1,-1 0 0,1 1 1,0-1-1,-1 1 0,1 0 0,-1 0 1,0 0-1,0 0 0,0 0 1,0 0-1,0 1 0,0 0 1,0-1-1,0 1 0,-1 0 1,1 1-1,0-1 0,-1 0 0,1 1 1,0 0-1,-1 0 0,1 0 1,-1 0-1,1 1 0,-1-1 1,-3 2-1,3-1-63,0 1 0,0 0 0,1 0 0,-1 0 0,0 0 0,1 1 1,0-1-1,-1 1 0,1 0 0,0 0 0,0 0 0,1 1 0,-5 5 0,3-2-58,0 0 1,0 0-1,1 0 0,0 0 0,0 1 1,1 0-1,-2 11 0,3-12-64,0 0 0,0 0 0,1 0 0,0 0 0,0 0 1,1 0-1,0 0 0,3 10 0,-3-13 10,0-1 0,0 1 0,1-1 0,-1 0 0,1 1 0,0-1-1,0 0 1,0 0 0,0 0 0,1 0 0,-1-1 0,1 1 0,0-1 0,0 1 0,0-1 0,3 2 0,-3-3 82,-1 1 0,1-1-1,-1-1 1,1 1 0,-1 0 0,1 0-1,-1-1 1,1 0 0,0 1 0,-1-1 0,1 0-1,0 0 1,-1-1 0,1 1 0,0 0-1,-1-1 1,4-1 0,-1 0-2,0 0 0,0 0 0,-1-1 0,1 0 1,-1 0-1,1 0 0,-1 0 0,4-5 0,2-1 48,-2-1-1,1-1 0,-1 0 1,-1 0-1,13-24 1,-17 27 201,1 0 0,-2-1 0,1 0 0,-1 1 0,2-13 0,-4 17-83,1 0 0,-1-1 1,0 1-1,-1 0 0,1-1 1,0 1-1,-1 0 0,0 0 0,0-1 1,-1 1-1,1 0 0,-4-7 0,5 11-138,0-1-1,-1 1 0,1-1 1,0 1-1,0 0 0,0-1 1,0 1-1,-1-1 0,1 1 1,0 0-1,0-1 0,-1 1 1,1 0-1,0 0 1,-1-1-1,1 1 0,0 0 1,-1 0-1,1-1 0,0 1 1,-1 0-1,1 0 0,-1 0 1,1-1-1,0 1 0,-1 0 1,1 0-1,-1 0 0,1 0 1,0 0-1,-1 0 0,1 0 1,-1 0-1,0 0 0,-6 14-52,4 26-513,4-33 184,1 1 0,-1-1 0,1 1 0,1-1-1,-1 1 1,1-1 0,1 0 0,-1 0 0,1-1 0,1 1 0,-1-1 0,1 0 0,0 0 0,0 0 0,1 0 0,11 8 0,17 3-2044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1:03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12 266 2897,'8'-45'4338,"-2"2"-3073,-6 0 15,-3 2 49,0 8-449,-2 5-111,2 8-33,0 10-736,0 7-32,0 8 32,3 13 64,-2 7-16,2 11-16,0 9-32,0 11-144,2 10-1441,-2 7-2528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1:03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3 165 7459,'-3'-43'3218,"3"2"-2770,0 8-320,0 10-64,6 8-64,5 8-192,9 4 128,5 11-80,6 4-1809,6 6-1697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1:03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44 10181,'-5'-2'225,"-1"-1"0,1 1 1,-1 0-1,0 1 0,0-1 0,0 1 1,0 0-1,0 1 0,0-1 1,0 1-1,0 0 0,0 1 1,0-1-1,0 1 0,-7 3 0,8-2-233,0 0 0,0 0 0,0 1 0,0 0 0,1 0 0,0 0 0,0 1 0,0-1 0,0 1 0,0 0 0,0 0 0,1 0 0,0 1 0,0-1 0,0 1 0,1 0 0,-3 6 0,1-1-94,0 0 0,1 0 0,1 0 0,0 0 1,0 0-1,1 1 0,-1 13 0,2-18-159,0 0 0,1-1 0,-1 1 0,1 0 0,0-1 0,1 1 0,-1-1 0,1 1 0,0-1 0,0 1 0,1-1 0,0 0 0,0 0 0,6 8 0,-7-12 179,-1 1 0,0-1 0,0 0 0,1 0 0,-1 0 0,0 0 0,1 0 0,-1 0 0,1-1 0,-1 1 0,1 0 0,0-1 0,-1 1 0,1-1 0,0 1 0,-1-1 0,1 0 0,0 0 0,-1 0 0,1 0 0,2 0 0,-1-1 11,1 0 0,-1 0 0,0 0 0,0 0-1,0-1 1,0 1 0,0-1 0,0 0 0,-1 0 0,5-3-1,0-2 127,1-1 0,-1 0-1,0 0 1,-1-1 0,0 0-1,6-11 1,1-11 1353,-1 0 1,11-51-1,-2 10 388,-23 78-1850,1 0 0,0 1 0,1-1-1,-1 0 1,1 1 0,1-1-1,-1 1 1,1-1 0,0 0-1,0 1 1,1-1 0,3 9-1,3 6-1403,1 0-1,13 23 0,5 2-3114</inkml:trace>
  <inkml:trace contextRef="#ctx0" brushRef="#br0" timeOffset="1">919 49 3778,'0'-17'9316,"-3"6"-8548,-2 4-768,-1 7-16,1 7 16,2 11 16,6 10-16,-1 7-32,4 3 0,2 0-576,1-5-1425,-1-10-976,-2-8-2834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1:0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94 9252,'-5'-38'1105,"2"10"-1105,3 8-144,6 12-465,2 11-1039,6 7 31,3 8-1489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1:04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39 5202,'2'-1'408,"-1"1"0,1-1-1,-1 0 1,0 0-1,0 0 1,1 0-1,-1 0 1,0 0-1,0 0 1,0 0 0,0 0-1,0-1 1,0 1-1,0 0 1,-1-1-1,1 1 1,0-2 0,0 2-367,-1 1 0,0-1 0,0 1 1,0-1-1,0 0 0,0 1 0,0-1 1,0 1-1,0-1 0,0 1 0,0-1 1,0 1-1,-1-1 0,1 0 0,0 1 1,0-1-1,0 1 0,-1-1 0,1 1 1,0-1-1,-1 1 0,1-1 0,0 1 1,-1 0-1,1-1 0,-1 1 0,1-1 1,-1 1-1,1 0 0,-1 0 0,1-1 1,-1 1-1,1 0 0,-1 0 1,1-1-1,-1 1 0,1 0 0,-1 0 1,1 0-1,-1 0 0,0 0 0,1 0 1,-1 0-1,1 0 0,-1 0 0,1 0 1,-1 0-1,0 0 0,0 1 0,-2-1-33,-1 1 0,0-1 0,1 1-1,-1 0 1,1 1 0,-1-1-1,1 1 1,0-1 0,0 1 0,0 0-1,0 0 1,0 0 0,0 1-1,0-1 1,1 1 0,-1-1 0,-2 5-1,-3 3-39,0 0 0,1 0 0,-8 19 0,12-24-33,0 1-1,1 0 1,0 0-1,0 0 1,1 0 0,0 0-1,0 1 1,0-1 0,1 0-1,0 0 1,1 11-1,-1-15 54,1 1 0,-1 0 0,1-1-1,0 1 1,-1-1 0,1 1 0,1-1 0,-1 1-1,0-1 1,1 1 0,-1-1 0,1 0-1,-1 0 1,1 0 0,0 0 0,0 0 0,0 0-1,0-1 1,1 1 0,-1-1 0,0 1-1,1-1 1,-1 0 0,0 0 0,1 0 0,0 0-1,-1 0 1,6 0 0,33 1 25,8 0 15,-47-1-54,1-1 0,0 1 0,0-1 0,0 1-1,-1 0 1,1 0 0,0 0 0,-1 1 0,1-1 0,-1 0-1,1 1 1,3 3 0,-5-4 30,0 1 0,0-1 0,-1 0 0,1 1 0,0-1 0,-1 1 0,1-1 0,-1 0 0,0 1 0,1-1 0,-1 1 1,0 0-1,0-1 0,0 1 0,0-1 0,0 1 0,0-1 0,0 1 0,-1-1 0,1 1 0,0-1 0,-1 1 0,0-1 0,1 0 0,-1 1 0,0-1 0,1 1 0,-1-1 0,0 0 0,0 0 0,-2 2 0,-3 4 13,0 0-1,0 0 0,-15 11 1,12-11-66,0 0 0,-1-1 0,0-1 0,0 1 0,0-2 0,-18 7 0,21-9-427,0-1 0,0 1 0,0-1 0,0 0 0,0-1 0,0 0 0,-8 0 0,-5-5-3972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1:08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34 2401,'-8'-13'1873,"2"5"-1809,1 3 0,-1 0 272,3 3 737,0 2-1265,6 0-241,-6 2-367,6 3-577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1:09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74 3826,'-2'0'146,"-2"2"289,6-2-234,13-2 663,10-30 3069,-16 20-3795,-5 8-142,0 1-1,0-1 1,0 0-1,1 1 1,8-6 0,-12 9 2,0 0 1,-1-1 0,1 1-1,-1 0 1,1-1 0,-1 1-1,1 0 1,0 0 0,-1 0-1,1 0 1,-1 0 0,1 0-1,0-1 1,-1 1 0,1 1-1,0-1 1,-1 0 0,1 0-1,0 0 1,-1 0-1,1 0 1,-1 0 0,2 1-1,-2 0 18,0 0 0,1 0 0,-1 0 0,1-1 0,-1 1 0,0 0 0,0 0 0,0 0 0,1 0 0,-1 0 0,0 0 0,0 0 0,0 0 0,-1 0 0,1 0 0,0 0 0,0 0 0,0 0 0,-1 0 0,1 0 0,-1 1 1,-9 29 248,-1-1 1,-30 57 0,-11 6-2865,46-83 1965,-9 14-1997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1:09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43 7427,'0'-15'1585,"0"3"-448,-3 1-97,0 6-688,0 5-352,3 3-144,-3 4 144,1 9 160,2 14 0,-3 13-80,0 13-64,0 12 16,-3 3-32,4 3-448,-4-6-1553,0-5-1536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3:17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4418,'0'0'9412,"84"0"-8739,-58 0-465,5 0-160,0 0-48,0 0-272,0-5-1617,-3 3-1761,-6-1-5154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1:10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76 399 8868,'-75'-70'1643,"82"73"-1616,0 0-1,0-1 0,0 0 0,0 0 0,0 0 0,9 0 0,3 1 29,21 5-162,0-2 0,0-2 0,1-2 0,0-2-1,69-7 1,-72 1-618,1-1-1,-2-2 0,1-1 0,-1-2 1,-1-2-1,38-19 0,-63 27 547,1-1 0,-1 0 0,0-1 0,-1 1 0,1-2 0,-1 0 0,10-13 0,-17 20 306,-1-1 0,0 0 1,0 0-1,0 1 1,-1-2-1,1 1 0,-1 0 1,1 0-1,-1 0 0,0-1 1,0 1-1,-1 0 1,1-1-1,-1 1 0,0-1 1,1 1-1,-1-1 1,-1 1-1,1-1 0,-1 1 1,1-1-1,-1 1 1,0 0-1,0-1 0,0 1 1,-1 0-1,1 0 1,-1 0-1,0 0 0,0 0 1,-4-5-1,-2-1 269,0 1 0,0 0 0,-1 0 0,0 1 0,-1 0 0,0 1 0,0 0-1,0 0 1,-22-8 0,27 12-328,-1 1-1,0-1 1,0 1-1,0 0 0,0 0 1,0 1-1,0 0 1,0 0-1,-8 1 1,10 0-53,1-1 0,-1 1 0,1 1 0,-1-1 0,1 0 0,-1 1 0,1 0 1,0-1-1,0 1 0,0 1 0,0-1 0,0 0 0,1 1 0,-1-1 0,1 1 0,-4 4 0,-1 5 45,0 1 0,1 0 0,0 0 0,1 0 0,1 0 0,0 1 0,0-1 0,-2 28 0,-1 115 131,21 156-796,-14-306 495,1-1 1,0 1-1,0-1 1,0 1-1,1-1 1,0 0-1,3 7 1,-5-12 104,1 1 1,-1 0 0,0-1-1,1 1 1,-1-1 0,1 1-1,-1-1 1,1 1 0,-1-1-1,1 1 1,0-1 0,-1 1-1,1-1 1,-1 0 0,1 1-1,0-1 1,-1 0 0,1 0-1,0 0 1,0 1 0,-1-1-1,1 0 1,1 0 0,-1 0 10,1-1 1,-1 1 0,1-1 0,-1 0-1,1 1 1,-1-1 0,1 0 0,-1 0-1,0 0 1,0 0 0,1 0-1,-1 0 1,0 0 0,0 0 0,1-2-1,10-13 48,-1 0-1,-1 0 1,-1-1-1,0-1 1,11-32-1,-13 29 51,2 1-1,0 0 0,23-36 0,-31 56-104,-1 0-1,0-1 1,0 1 0,1 0-1,-1 0 1,0 0 0,0-1-1,1 1 1,-1 0 0,0 0-1,1 0 1,-1 0 0,0-1-1,1 1 1,-1 0 0,1 0-1,-1 0 1,0 0 0,1 0-1,-1 0 1,0 0 0,1 0-1,-1 0 1,1 0 0,-1 0-1,0 0 1,1 0 0,-1 1-1,0-1 1,1 0 0,-1 0-1,0 0 1,1 0 0,-1 1-1,0-1 1,1 0 0,-1 0-1,0 1 1,0-1-1,1 0 1,-1 0 0,0 1-1,0-1 1,0 0 0,1 1-1,-1-1 1,0 1 0,14 21 88,-10-15-94,0 0-11,1 1 0,0-1 0,1 0 0,0-1-1,0 1 1,0-1 0,1-1 0,0 1 0,0-1 0,11 7 0,-12-10-6,0 1-1,-1-1 1,1 0 0,0-1 0,1 1 0,-1-1 0,0 0 0,0-1 0,0 0 0,1 0 0,-1 0 0,0 0 0,0-1 0,1 0 0,8-3 0,-5 0-1,0 1-1,-1-1 1,0-1 0,0 0 0,0 0 0,0 0-1,-1-1 1,0-1 0,0 1 0,13-16 0,-18 19 90,0 0 1,0-1 0,-1 1 0,1-1 0,-1 0 0,0 0-1,0 0 1,0 0 0,-1 0 0,1 0 0,-1 0 0,0-1-1,0 1 1,-1 0 0,1-1 0,-1 1 0,0-1 0,0 1-1,0 0 1,-1-1 0,1 1 0,-1 0 0,0-1 0,-1 1-1,1 0 1,-1 0 0,-1-4 0,2 7-41,1 0 0,-1 0 0,1 0 0,-1 0 0,1 0 0,-1 0 0,1 0 0,-1 0 1,0 1-1,1-1 0,-1 0 0,0 0 0,0 1 0,0-1 0,1 1 0,-1-1 0,0 1 0,0-1 0,0 1 0,0-1 0,0 1 0,0 0 0,-2-1 1,2 1-19,0 1 0,0-1 0,0 0 0,0 1 0,0-1 1,0 1-1,0-1 0,0 1 0,0 0 0,0-1 0,1 1 0,-1 0 1,0 0-1,0 0 0,1-1 0,-1 1 0,0 0 0,0 2 1,-2 3-26,0 0 1,0 1 0,0 0 0,1 0 0,-3 11 0,4-8-21,0-1 0,1 1 0,0-1 1,1 1-1,0-1 0,0 1 0,1-1 1,0 0-1,1 0 0,0 0 0,0 0 0,1 0 1,9 15-1,-12-20 25,1-1 1,0 0-1,0 0 0,1-1 1,-1 1-1,1 0 0,-1-1 1,1 1-1,0-1 1,0 0-1,0 0 0,0 0 1,0 0-1,0-1 0,1 1 1,-1-1-1,0 0 0,1 0 1,-1 0-1,1 0 1,-1-1-1,1 0 0,0 1 1,-1-1-1,1 0 0,-1-1 1,1 1-1,0-1 0,-1 1 1,1-1-1,-1 0 0,1 0 1,-1-1-1,0 1 1,0-1-1,1 1 0,-1-1 1,5-4-1,4-4 31,0 0-1,0-1 1,-1 0 0,-1-1-1,0 0 1,-1-1 0,0 0 0,14-27-1,12-17 27,-33 54-48,0 0 1,0 0-1,0 1 1,1-1-1,-1 1 1,1 0-1,4-4 1,-6 6 5,-1 0 0,1-1 0,0 1 0,-1 0 0,1 0-1,0-1 1,-1 1 0,1 0 0,0 0 0,-1 0 0,1 0 0,0 0 0,0 0 0,-1 0 0,1 0-1,0 0 1,-1 0 0,1 1 0,0-1 0,0 0 0,-1 0 0,1 1 0,-1-1 0,1 0 0,0 1 0,-1-1-1,1 1 1,-1-1 0,1 1 0,-1-1 0,1 1 0,-1-1 0,1 1 0,-1-1 0,1 1 0,-1 0-1,0-1 1,1 1 0,-1 0 0,0-1 0,0 1 0,0 0 0,1 1 0,5 17 31,-1 0 1,0 1-1,-1 0 1,-2 0 0,1 25-1,3 11-328,-2 18-1278,-4-68 1036,0-7-261,1-20 817,0 1-1,1-1 1,2 1-1,8-32 1,-9 42 15,1-1-1,0 1 1,1-1 0,-1 1-1,2 1 1,-1-1 0,2 1 0,-1 0-1,16-16 1,-21 24-24,-1 0 1,1-1-1,0 1 1,0 0-1,0 0 1,0 0-1,1 0 1,-1 1-1,0-1 1,0 0-1,0 0 1,1 1-1,-1-1 1,0 1-1,1-1 1,-1 1-1,1-1 1,-1 1-1,1 0 1,-1 0-1,0 0 1,1 0-1,-1 0 1,1 0-1,-1 0 1,1 0-1,1 1 1,-2 0 20,1 1 0,-1-1 0,0 1 0,0 0 0,0-1 0,0 1 0,0 0 0,0-1 0,-1 1 0,1 0 0,-1 0 0,1 0 0,-1 0 0,0 0 0,1 0 0,-1-1 0,0 4 0,0 12 165,-1 0 0,0 0-1,-4 18 1,-12 79-2405,14-83-1243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1:11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69 7315,'9'-28'1921,"-7"8"-1745,1 5-176,-3 10 16,-3 7-16,-2 13 561,-1 16 63,-5 14-160,3 19-320,-1 9-112,3 8-32,4 5-880,4-2-2386,1-3-1024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1:12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104 458 8084,'-13'-20'385,"-7"-10"350,2-1-1,1 0 1,-15-37 0,32 67-738,-1-1 0,1 1 0,-1 0 0,1 0 0,0 0 0,-1 0 0,1-1 0,0 1 0,0 0 0,0 0 0,0 0 0,0-1 0,0 1 0,0 0 0,0 0 0,1 0 0,-1-1 0,0 1 0,1 0 1,-1 0-1,1 0 0,-1 0 0,1 0 0,0 0 0,-1 0 0,1 0 0,0 0 0,0 0 0,0 0 0,0 0 0,-1 0 0,1 1 0,0-1 0,0 0 0,1 1 0,-1-1 0,0 1 0,0-1 0,0 1 0,0-1 0,0 1 0,1 0 0,-1 0 0,0 0 0,0-1 0,3 1 0,8-1 8,1 1-1,0 0 0,23 4 1,-14-2 10,88 6 69,149 5-326,-214-14 274,0-1 0,0-2 1,76-18-1,-156 28 1584,18-4-1541,1 1 0,0 0 0,-17 7-1,8 0 127,-45 25 0,63-31-216,1 1 1,-1-1-1,0 1 0,1 0 1,0 0-1,0 1 0,1 0 1,0 0-1,0 0 0,-8 14 0,12-19 11,0 0-1,1 0 0,-1 0 0,1 0 0,-1 0 0,1 0 0,0 0 0,-1 0 0,1 0 0,0 0 0,0 1 0,0-1 0,0 0 0,0 0 0,0 0 0,0 0 0,0 0 0,0 0 0,0 0 0,1 0 0,-1 1 0,0-1 0,1 0 1,-1 0-1,2 1 0,-1-1 4,0 0 0,1 0 0,-1 0 0,0-1 0,1 1 0,-1 0 0,1-1 1,-1 0-1,1 1 0,-1-1 0,1 0 0,-1 0 0,1 1 0,-1-1 0,1 0 1,1-1-1,8 0-56,-1 0 0,0-1 1,1-1-1,10-4 1,-2 0-59,0-1 0,-1 0 0,0-2 1,29-20-1,-39 24 202,0 0-1,0-1 1,-1 1 0,0-1 0,-1-1-1,0 1 1,0-1 0,0-1-1,-1 1 1,0-1 0,6-16 0,-9-6 746,-6 25-556,-1 18-203,2 2-136,1 0 1,0 0-1,1 0 0,1 0 1,0 0-1,1 0 0,0 0 1,5 18-1,-4-25-36,0 0 1,0 1-1,1-1 1,0 0-1,0 0 1,1 0-1,7 9 0,-9-13 33,1 1 0,0-1-1,0 0 1,0-1 0,0 1-1,0-1 1,1 1 0,-1-1-1,1 0 1,-1 0 0,1 0-1,0-1 1,0 1 0,7 1-1,-6-3 22,1 1 0,-1-1 1,1 0-1,-1-1 0,1 1 0,-1-1 0,1 0 0,-1-1 0,1 1 0,-1-1 0,0 0 0,0 0 0,0-1 0,0 1 0,0-1 0,-1 0 1,1-1-1,-1 1 0,0-1 0,0 0 0,0 0 0,3-4 0,3-3 91,-2 0-1,0 0 1,0-1-1,-1 0 1,-1 0 0,0 0-1,8-24 1,-9 14 220,0-1 0,-2 1 0,0-1 0,-2 0 0,0 0 0,-2 0 0,0 0 0,-2 0 0,0 0 0,-8-23 0,6 37-107,0 14-118,-3 18-31,-2 26-271,2 0 0,-3 80-1,11-82-2670,7 60 0,-1-63-505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1:12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86 3554,'3'-6'1039,"-1"0"0,-1-1 0,1 1 1,-1 0-1,0-1 0,0-11 1,-1 17-998,0 0 0,0-1 0,-1 1 0,1 0 1,0-1-1,-1 1 0,1 0 0,-1-1 1,1 1-1,-1 0 0,0 0 0,0 0 1,1-1-1,-1 1 0,0 0 0,0 0 0,0 0 1,0 0-1,0 1 0,0-1 0,0 0 1,-1 0-1,1 1 0,0-1 0,0 0 1,-1 1-1,1 0 0,0-1 0,-1 1 0,1 0 1,0-1-1,-1 1 0,1 0 0,0 0 1,-1 0-1,1 0 0,-1 0 0,1 1 0,-2-1 1,-5 1 1,0 1-1,0 0 1,0 0 0,1 0 0,-1 1-1,0 0 1,1 1 0,0-1 0,0 1 0,0 1-1,-7 5 1,-2 3 133,0 0 0,2 1 0,-18 21-1,26-27-153,0-1 1,0 1-1,1 1 0,0-1 0,1 1 0,0 0 0,0-1 1,1 2-1,0-1 0,0 0 0,-1 17 0,3-21-25,1 0 0,0 0 0,1 0 0,-1 0 0,1 0 0,0 0 0,0 0 0,0 0 0,0 0 0,1-1 0,0 1 0,0-1 0,1 1 0,-1-1 0,1 0 0,0 0-1,0 0 1,0 0 0,0 0 0,1-1 0,0 1 0,0-1 0,0 0 0,5 3 0,1-1-148,0 0 1,0-1-1,1 0 1,0 0-1,-1-1 1,1-1-1,0 0 0,0-1 1,1 0-1,-1 0 1,0-1-1,0 0 0,0-1 1,0-1-1,0 0 1,0 0-1,14-6 0,-8 3 10,0-1-1,0-1 1,-1 0-1,0-1 0,-1-1 1,0-1-1,0 0 1,-1-1-1,0 0 0,15-17 1,-25 23 236,0-1 0,-1 1 0,1-1-1,-1 0 1,0 1 0,-1-1 0,1-1 0,-1 1 0,0 0 0,-1-1 0,0 1 0,0 0 0,1-13 0,-2 16-25,0 0-1,0 0 1,-1 0 0,1 1 0,0-1 0,-1 0 0,0 0 0,0 1-1,0-1 1,0 0 0,0 1 0,0-1 0,0 1 0,-1-1 0,0 1-1,1 0 1,-1 0 0,0 0 0,0 0 0,0 0 0,0 0 0,0 0 0,-1 1-1,1-1 1,-1 1 0,1-1 0,-1 1 0,1 0 0,-1 0 0,0 0-1,1 1 1,-1-1 0,0 0 0,-4 1 0,4 0-58,0 0 0,0 0 0,0 0-1,0 1 1,0-1 0,0 1 0,0 0 0,1 0 0,-1 0 0,0 0 0,0 1 0,1-1-1,-1 1 1,1-1 0,-1 1 0,1 0 0,-1 0 0,1 0 0,0 0 0,0 0-1,0 1 1,0-1 0,1 1 0,-2 2 0,-2 2 5,2 0 1,-1 0-1,1 1 1,0-1-1,1 1 1,0-1-1,0 1 1,-1 9-1,2-10-201,0 1-1,1 0 1,0 0 0,0-1-1,1 1 1,0-1-1,0 1 1,1 0 0,0-1-1,0 0 1,1 1-1,0-1 1,0 0 0,1-1-1,0 1 1,0 0-1,0-1 1,1 0 0,0 0-1,0-1 1,0 1-1,1-1 1,0 0 0,0 0-1,0-1 1,9 5-1,30 6-4511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1:12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46 10949,'11'-20'608,"-5"7"-544,-9 3 657,-3 7-577,1 11 240,-4 15-272,-2 17-16,-3 13-32,0 13-32,3 3-32,-1 2-448,4-3-1873,-1-7-1809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1:13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76 542 10229,'-9'-15'343,"-53"-89"1947,61 103-2290,1 1 0,-1-1 0,1 0 0,-1 1 0,1-1 1,0 0-1,0 1 0,-1-1 0,1 0 0,0 0 0,0 1 0,0-1 0,-1 0 1,1 1-1,0-1 0,0 0 0,0 0 0,0 1 0,1-1 0,-1 0 0,0 0 0,0 1 1,0-1-1,0 0 0,1 1 0,-1-1 0,0 0 0,1 1 0,-1-1 0,1 0 1,-1 1-1,1-1 0,-1 1 0,1-1 0,-1 1 0,1-1 0,-1 1 0,1-1 0,-1 1 1,1-1-1,0 1 0,-1 0 0,1-1 0,0 1 0,0 0 0,-1 0 0,1 0 1,0-1-1,-1 1 0,1 0 0,0 0 0,0 0 0,-1 0 0,1 0 0,0 0 1,0 1-1,0-1 0,12 0 1,-1 1-1,1 1 1,11 2 0,2 1 10,22-4-436,0-1-1,0-2 0,-1-3 1,1-1-1,-1-3 0,0-2 1,-1-1-1,0-3 0,-1-2 1,79-41-1,-102 46 298,0-1-1,26-21 1,-42 30 216,-1 0 1,0-1 0,0 1 0,-1-1 0,1 0 0,-1-1 0,0 1 0,0-1 0,-1 1 0,0-1-1,0 0 1,0-1 0,3-10 0,-6 13 45,0 0-1,0 0 1,0 0 0,-1 0-1,1 0 1,-1 0-1,0 0 1,0 1 0,-1-1-1,1 0 1,-1 1-1,0-1 1,1 1-1,-2-1 1,1 1 0,0 0-1,-1 0 1,1 0-1,-1 0 1,0 0 0,0 1-1,0-1 1,0 1-1,-7-4 1,1 0 43,0 1 1,-1 0-1,0 0 1,0 1-1,0 0 1,-1 1-1,-20-5 1,25 8-151,1-1 0,-1 1 1,1 0-1,0 0 0,-1 1 1,1 0-1,-1 0 0,1 0 1,0 0-1,0 1 0,0 0 1,0 0-1,0 1 0,0-1 1,0 1-1,1 0 0,-1 0 1,1 0-1,0 1 0,0 0 1,0-1-1,0 2 0,1-1 1,0 0-1,-1 1 0,2-1 0,-1 1 1,0 0-1,-2 8 0,-2 6 15,0 1-1,1-1 1,2 1-1,0 1 1,1-1-1,-1 34 0,2 150-18,-2 32-1958,6-207 1112,4-23 646,6-15 304,4-13 55,-2 1-1,13-28 1,-18 32-64,1-1 1,1 1 0,0 0-1,1 1 1,15-14 0,-26 28-113,0 1 1,1-1 0,-1 1-1,1 0 1,-1-1-1,1 1 1,0 0 0,0 0-1,-1 0 1,1 1-1,0-1 1,0 0 0,0 1-1,0-1 1,0 1-1,0 0 1,3-1 0,-3 2 3,-1-1 1,0 0-1,1 1 1,-1 0 0,0-1-1,0 1 1,1 0-1,-1 0 1,0-1 0,0 1-1,0 0 1,0 0 0,0 0-1,0 0 1,0 1-1,0-1 1,0 0 0,-1 0-1,1 0 1,0 1 0,-1-1-1,1 0 1,-1 1-1,1 1 1,12 40 126,-9-27-161,1 1-1,0 0 0,2-1 1,0-1-1,11 19 0,-17-31 0,1 0-1,1 0 1,-1 0 0,0 0-1,1-1 1,0 1 0,-1-1-1,1 0 1,0 0-1,0 0 1,0 0 0,0 0-1,1-1 1,-1 1-1,0-1 1,1 0 0,-1 0-1,1 0 1,-1 0 0,1-1-1,-1 0 1,1 1-1,0-1 1,-1 0 0,1-1-1,-1 1 1,1-1-1,0 1 1,-1-1 0,6-2-1,-3 0 28,0 0 1,0 0-1,0 0 0,0-1 0,0 0 1,-1 0-1,1 0 0,-1-1 0,0 1 0,0-1 1,-1-1-1,0 1 0,0-1 0,0 1 0,0-1 1,-1 0-1,0 0 0,0-1 0,-1 1 0,0-1 1,0 1-1,0-1 0,-1 0 0,0 0 1,0 0-1,-1 1 0,0-1 0,0 0 0,0 0 1,-1 0-1,0 0 0,-1 1 0,1-1 0,-4-8 1,4 13 7,1 0 1,-1 0 0,0 1 0,1-1-1,-1 0 1,0 1 0,0-1 0,0 1-1,0-1 1,0 1 0,0 0 0,0-1-1,-1 1 1,1 0 0,0 0 0,-1 0-1,1 0 1,-1 0 0,1 0 0,-1 0-1,1 0 1,-1 1 0,0-1-1,0 0 1,1 1 0,-1 0 0,0-1-1,0 1 1,1 0 0,-1 0 0,0 0-1,0 0 1,0 0 0,1 0 0,-1 1-1,0-1 1,0 1 0,1-1 0,-1 1-1,0 0 1,1-1 0,-1 1 0,1 0-1,-1 0 1,1 0 0,-2 1 0,-3 3-10,0 0 0,0 0 0,0 0 0,1 1 0,0 0 0,0 0 0,0 0 0,1 1 0,-5 9 0,6-11-13,1 0 0,0 0 0,1 1 0,-1-1 0,1 0 0,0 1 0,0-1 0,1 1 0,0-1 0,0 1 0,0-1 0,0 0 0,1 1 0,0-1 0,0 1 0,0-1 0,1 0 0,0 0 0,4 8 0,-4-8-260,1-1 1,1 1 0,-1-1 0,1 0 0,-1 0 0,1 0 0,0 0 0,1-1 0,-1 1-1,0-1 1,1 0 0,10 4 0,35 10-5334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1:14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75 4418,'2'-2'229,"-1"1"-1,1 0 1,-1-1 0,0 0-1,0 1 1,1-1 0,-1 1-1,0-1 1,0 0 0,-1 0-1,1 0 1,0 0 0,-1 0 0,1 0-1,-1 0 1,1 1 0,-1-1-1,0-3 1,-1 4-115,1-1 0,-1 1 0,1-1 0,-1 1 0,0-1 0,0 1 0,0-1 0,0 1 0,0 0-1,0-1 1,0 1 0,-1 0 0,1 0 0,0 0 0,-1 0 0,1 0 0,0 0 0,-1 0 0,1 1 0,-1-1 0,0 1 0,-2-2 0,-7-1 29,0 0 0,0 1 1,0 1-1,-1-1 0,1 2 0,0-1 1,0 2-1,-1 0 0,1 0 0,0 1 1,0 0-1,0 0 0,-15 7 0,8-2-45,-1 0-1,1 2 0,0 0 0,1 1 1,0 0-1,-26 23 0,34-25-116,0 0-1,1 1 0,0 0 0,1 0 1,-7 11-1,12-17 1,1 0 0,-1 0 0,1 0 0,0 1 0,0-1 0,0 0 0,0 0-1,0 1 1,1-1 0,-1 4 0,1-5 11,0 0-1,0-1 1,1 1-1,-1 0 0,1-1 1,-1 1-1,1-1 0,-1 1 1,1-1-1,0 1 1,0-1-1,-1 1 0,1-1 1,0 0-1,1 1 1,-1-1-1,0 0 0,0 0 1,0 0-1,1 0 0,1 2 1,2-1-4,-1-1 0,0 1 1,0-1-1,1 0 0,-1 0 1,1 0-1,-1 0 0,1-1 1,-1 1-1,1-1 0,-1-1 1,1 1-1,-1-1 0,6-1 0,10-2-157,33-12-1,-28 8 217,1-2 1,-2-1-1,0-1 1,0-1-1,-1-1 1,0-1-1,-2-1 0,21-19 1,-34 27 34,-7 7-280,-9 23 55,6-9-85,-6 65-1912,8-72 1642,0 0 0,0 0 0,1 0 1,0-1-1,0 1 0,0 0 0,1 0 1,0-1-1,0 1 0,5 9 0,7-2-921,5-9-507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1:14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1 286 2641,'10'-16'794,"-1"0"0,0-1-1,-2 0 1,0 0 0,0 0-1,-2-1 1,0 0 0,-1 0-1,-1-1 1,-1 1 0,0-29 0,-1 77-1052,2 0 0,0-1-1,2 1 1,2-1 0,0 0 0,15 35 0,-21-61 259,0 0-1,0-1 1,0 1-1,0-1 1,1 0-1,-1 1 0,1-1 1,0 0-1,-1 0 1,1 0-1,0 0 0,0 0 1,5 3-1,-6-5 30,0 0 0,1 1 0,-1-1 0,0 0 0,1 0 0,-1 0 0,0 0 0,1 0 0,-1 0 0,0 0 0,1 0 0,-1-1 0,0 1 0,0 0 0,1-1 0,-1 1-1,0-1 1,0 0 0,0 1 0,1-1 0,-1 0 0,0 1 0,0-1 0,0 0 0,0 0 0,0 0 0,-1 0 0,1 0 0,1-2 0,7-7 231,-1-1 0,-1 0 0,0 0-1,0-1 1,9-24 0,17-66 8,-1 2-1759,-22 84-868,-9 16 2269,-1 0 0,1 0 1,-1 0-1,0 0 0,1 0 0,-1 0 1,1 0-1,-1 0 0,1 0 0,-1 0 0,0 0 1,1 0-1,-1 0 0,1 0 0,-1 1 1,0-1-1,1 0 0,-1 0 0,0 1 1,1-1-1,-1 0 0,0 0 0,1 1 1,-1-1-1,0 0 0,0 1 0,1-1 1,-1 0-1,0 1 0,0-1 0,0 0 1,0 1-1,1-1 0,-1 1 0,0-1 1,0 0-1,0 1 0,0-1 0,0 1 1,0-1-1,0 0 0,0 1 0,0-1 0,0 1 1,5 25-2095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1:14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3 265 3522,'3'0'137,"0"-1"-1,0 1 1,1 0 0,-1-1 0,0 1 0,0-1 0,-1 0 0,1 0 0,0 0 0,0-1 0,0 1 0,-1-1 0,1 1 0,0-1 0,-1 0 0,0 0 0,1 0 0,-1 0-1,0 0 1,2-4 0,7-7 42,0-2 0,11-19 0,-15 24-91,-2 1 182,0-1-1,0 1 1,-1-1 0,0 0 0,-1 0-1,4-19 1,-6 27-173,-1-1 0,1 1-1,-1-1 1,0 1 0,1-1-1,-1 0 1,0 1 0,-1-1 0,1 1-1,0-1 1,-1 0 0,1 1-1,-1-1 1,0 1 0,0-1-1,0 1 1,0 0 0,-1-1 0,1 1-1,0 0 1,-1 0 0,0 0-1,1 0 1,-1 0 0,0 0 0,0 0-1,0 1 1,0-1 0,0 1-1,-1 0 1,1-1 0,-4-1 0,3 3-91,0-1 1,1 1 0,-1 0-1,0 0 1,1 0 0,-1 0-1,0 0 1,0 0 0,1 1 0,-1-1-1,0 1 1,1 0 0,-1 0-1,1 0 1,-1 0 0,1 0 0,0 1-1,-1-1 1,1 1 0,0-1-1,0 1 1,0 0 0,0 0-1,0 0 1,-2 3 0,-1 1-7,0 1 0,0-1 1,1 1-1,0-1 0,1 1 0,-1 1 0,-3 11 1,5-12-110,0 1-1,1-1 1,0 1 0,0 0 0,1-1 0,0 1 0,0 0 0,1-1 0,0 1 0,1-1 0,-1 1 0,1-1-1,1 1 1,-1-1 0,1 0 0,0 0 0,1 0 0,0-1 0,6 9 0,-6-10-101,0 0 1,1 0 0,-1-1-1,1 1 1,0-1 0,0 0-1,1-1 1,-1 1 0,1-1-1,0 0 1,0 0 0,0-1-1,0 0 1,0 0 0,1 0-1,-1-1 1,1 0 0,-1 0-1,1-1 1,-1 1 0,1-1-1,-1-1 1,8 0 0,-5-1 205,1 0 0,0-1 0,-1 0 0,0 0 0,1-1 0,-1 0 0,0-1 0,-1 0 0,10-6 0,-11 5 327,1 0 0,-1 0 0,-1-1 0,1 1 0,-1-1 0,0-1 0,-1 1-1,0-1 1,0 0 0,-1 0 0,0-1 0,0 1 0,-1-1 0,0 0 0,0 0 0,-1 0-1,0 0 1,-1 0 0,0 0 0,0-1 0,-1 1 0,0 0 0,-1-1 0,0 1 0,-3-11-1,8 136-610,1-76-1255,20 77 0,-22-123 1614,-1 1 0,0-1-1,0 0 1,3-12 0,-1-15 271,-1 7-99,13-49 0,-14 69-264,0 1 0,0-1 0,0 1 0,0 0 0,1-1 0,0 1 0,0 0 0,1 1 0,-1-1 0,1 0 0,0 1 0,0 0 0,0 0 0,7-4 0,-9 6-108,0 1 0,0 0 0,0 0 0,0 0-1,1 0 1,-1 0 0,0 1 0,0-1 0,1 1 0,-1-1 0,0 1 0,1 0 0,-1 0 0,0 0 0,1 0 0,-1 0 0,0 1 0,4 0 0,21 8-2800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1:15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39 10325,'-4'-4'189,"-1"0"1,1 0 0,-1 1-1,0-1 1,0 1 0,-1 0-1,1 1 1,-1-1 0,1 1-1,-1 0 1,0 0 0,-9-1-1,11 3-169,0 0 0,0 0 0,-1 1-1,1-1 1,0 1 0,0 0-1,0 0 1,0 0 0,0 1 0,0-1-1,0 1 1,1 0 0,-1 0-1,1 0 1,-1 1 0,1-1 0,0 1-1,0 0 1,-3 3 0,-2 3-14,1-1 0,-1 2-1,2-1 1,0 1 0,0 0 0,0 0 0,-5 17 0,9-22-99,0 0-1,0 0 1,1 0-1,0 0 1,0 1-1,0-1 1,0 0-1,1 0 1,0 0-1,0 1 1,1-1-1,-1 0 1,1 0-1,0 0 1,1 1-1,-1-1 1,1-1-1,4 10 1,-4-11 53,0-1-1,0 0 1,0 0 0,0 0 0,1-1 0,-1 1-1,0 0 1,1-1 0,-1 1 0,1-1-1,0 0 1,-1 0 0,1 0 0,0 0 0,0-1-1,-1 1 1,1-1 0,0 1 0,0-1-1,0 0 1,0 0 0,0 0 0,0-1-1,-1 1 1,1-1 0,0 1 0,0-1 0,3-1-1,6-2-73,1-1 0,0 0 0,-1-1 0,18-11 0,-9 4 294,-1-2 0,33-29 0,-45 37 141,0-1-1,-1 0 0,0-1 0,0 0 1,-1 0-1,-1 0 0,1-1 1,6-17-1,-10 14 151,-7 11-258,4 2-216,1 1 1,-1-1-1,0 1 0,0 0 0,0 0 1,0 0-1,0-1 0,1 1 1,-1 0-1,0 0 0,1 0 0,-1 0 1,1 0-1,-1 0 0,1 0 0,-1 1 1,0 0-1,1 1-115,-1 1 0,1-1-1,0 0 1,-1 0 0,1 0 0,1 0 0,-1 0 0,0 1 0,1-1-1,-1 0 1,1 0 0,0 0 0,0 0 0,0 0 0,1-1-1,-1 1 1,1 0 0,2 3 0,-1-1-388,1-1 0,-1 0 0,1 0 0,0-1 0,0 1 0,0-1 0,0 0 0,1 0-1,-1 0 1,7 2 0,24 7-2850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3:17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12454,'0'0'2881,"0"65"-2497,-5-14-128,2 0-144,0-6-112,3 1 0,0-8-32,0-8-144,0-9-608,9-11-641,10-8-768,4-2-1248,5-2-2386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1:15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108 247 3298,'7'-7'826,"-1"0"0,0 0 0,-1 0 0,1-1 0,-1 0 0,3-8 0,-6 13-571,-1 0 1,1-1 0,-1 1-1,0 0 1,-1-1 0,1 1-1,0-1 1,-1 1 0,0-1-1,0 1 1,0-1 0,0 1-1,0 0 1,-1-1-1,0 1 1,1-1 0,-1 1-1,-3-7 1,3 9-223,0 0 0,1-1-1,-1 1 1,0 0 0,0 0 0,0-1 0,0 1-1,-1 0 1,1 0 0,0 0 0,0 0-1,-1 0 1,1 1 0,0-1 0,-1 0 0,1 0-1,-1 1 1,1-1 0,-1 1 0,1 0-1,-1-1 1,1 1 0,-1 0 0,0 0 0,1 0-1,-1 0 1,1 0 0,-1 0 0,1 0-1,-1 1 1,0-1 0,1 1 0,-1-1 0,1 1-1,0-1 1,-1 1 0,1 0 0,-3 1-1,-3 2-45,1 0-1,0 1 0,-1-1 0,1 1 1,1 0-1,-9 9 0,8-5-20,0-1 0,0 1 0,1 0 0,0 1 0,0-1 0,-3 13 0,6-18-12,1-1-1,0 1 1,1 0-1,-1 0 1,1 0 0,-1 0-1,1 0 1,0 0-1,1 4 1,0-6 7,-1 0-1,1-1 1,-1 1 0,1 0 0,0-1-1,-1 1 1,1 0 0,0-1 0,0 1 0,0-1-1,0 1 1,1-1 0,-1 0 0,0 0-1,1 1 1,-1-1 0,0 0 0,1 0-1,0 0 1,1 1 0,1-1 23,0 0 1,0 0-1,0 0 1,1-1-1,-1 0 1,0 1-1,0-1 1,0-1-1,0 1 0,0-1 1,0 1-1,0-1 1,0 0-1,0-1 1,0 1-1,0-1 1,0 1-1,-1-1 1,1 0-1,5-5 0,2 0 111,0-1 0,-1 0 0,0-1 0,-1 0 0,12-14 0,-16 17 142,0 0 1,-1 0-1,0-1 0,0 0 1,0 0-1,-1 0 1,0 0-1,0-1 1,2-8-1,-27 60-10,11-11-235,1 0 1,3 1-1,-7 60 0,3 110-870,4-47-756,6-140 1517,0 8 45,-1 1 0,-2 0 0,0-1 0,-14 42 0,18-66 62,-1 0 1,1 1-1,-1-1 0,0 0 1,1 0-1,-1 1 0,0-1 1,1 0-1,-1 0 0,0 0 1,0 0-1,0 0 0,0 0 1,0 0-1,0 0 0,-2 0 1,2 0-3,1-1 0,-1 0 0,0 0 0,1 0 1,-1 0-1,0 0 0,0 0 0,1 0 0,-1 0 0,0 0 1,1 0-1,-1 0 0,0 0 0,0-1 0,1 1 1,-1 0-1,0-1 0,1 1 0,-1 0 0,1-1 0,-1 1 1,0-1-1,-2-1 0,1-1-1,-1 0 1,1 1 0,0-1-1,0 0 1,0 0 0,0 0 0,0-1-1,1 1 1,-2-5 0,-2-11 26,1 1 1,1-1-1,0 1 1,2-1-1,0 0 1,1 0-1,1 0 1,6-32-1,2 6 62,1 1 0,25-63-1,-28 87-61,2 0-1,0 0 1,1 1-1,1 0 1,19-25-1,-20 33-85,0 0 1,0 1-1,1 0 1,0 0-1,1 1 1,0 1-1,1 0 1,0 0-1,13-5 0,-25 13 54,106-52-1159,-92 43 1206,-1 0-1,0-1 0,0-1 0,23-22 1,-33 28 74,-1 1 0,1-1 0,-1-1 0,0 1 0,0 0 0,0-1 0,-1 1 0,0-1 0,0 0 0,1-7 1,-2 10-46,-1 0 1,1 1 0,-1-1 0,0 0 0,1 0-1,-1 1 1,-1-1 0,1 0 0,0 0 0,-1 1-1,1-1 1,-1 0 0,0 1 0,0-1 0,0 0-1,0 1 1,-1-1 0,1 1 0,0 0-1,-1-1 1,0 1 0,0 0 0,1 0 0,-5-3-1,4 4-40,0 0-1,-1 0 0,1 0 0,-1 0 0,1 1 0,0-1 0,-1 1 0,1-1 1,-1 1-1,1 0 0,-1 0 0,1 0 0,-1 0 0,1 1 0,-1-1 0,1 1 0,-1-1 1,1 1-1,-1 0 0,1 0 0,0 0 0,0 0 0,-1 0 0,1 1 0,0-1 1,0 1-1,-3 2 0,-3 3 16,0 0 0,1 0 0,-1 1 0,1 0 0,-8 12 0,9-10-29,0-1 1,1 2-1,0-1 0,1 1 1,0-1-1,1 1 0,-4 20 1,6-25-124,0 0 1,1 0-1,-1 0 1,1 0-1,1 1 1,-1-1-1,1 0 1,0 0-1,0 0 1,1 0-1,0-1 1,0 1-1,0 0 1,1-1-1,0 1 1,4 6 0,21 17-2614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1:17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7 373 9428,'5'-16'1103,"-10"34"-589,2 8-416,0-1-1,2 1 1,3 28-1,-1-43-147,0 0-1,1 0 0,0 0 0,1-1 1,0 1-1,1-1 0,0 1 0,0-1 0,12 17 1,-15-25 33,0 1 1,1-2-1,-1 1 0,1 0 1,-1 0-1,1 0 1,0-1-1,0 1 1,0-1-1,0 1 1,0-1-1,0 0 1,0 0-1,0 0 0,0 0 1,0 0-1,5 0 1,-5 0 16,0-2 0,0 1 0,0 0 0,0 0 0,0-1 0,0 1 0,0-1 0,0 1 0,0-1 0,0 0 0,-1 0 0,1 0 0,0 0 0,0 0 0,-1 0 0,4-3 0,0-1 48,1-1-1,-1 0 0,0-1 1,-1 1-1,0-1 0,0 0 1,0 0-1,-1-1 0,4-9 1,-1-6 182,-1 0 0,3-26 0,-6 28-184,2 1-1,0-1 1,10-28-1,-13 48-62,-1 0-1,1 0 1,-1 0-1,1 1 1,-1-1-1,1 0 1,0 0-1,-1 0 1,1 0-1,0 1 1,0-1-1,-1 0 0,1 0 1,0 1-1,0-1 1,0 1-1,0-1 1,0 1-1,0-1 1,0 1-1,0 0 1,0-1-1,0 1 1,0 0-1,0 0 1,0 0-1,0 0 1,0 0-1,1 0 1,-1 0-1,0 0 1,0 0-1,1 1 1,40 16-489,-24-9 295,84 27-653,-91-32 839,0-1-1,1 0 1,-1 0-1,1-1 1,-1-1-1,1 0 1,15-2-1,-17-2 983,-17 0-137,-19-1-158,9 5-467,-1 1 1,1 0-1,0 1 1,0 1 0,-1 0-1,2 2 1,-31 11-1,36-12-175,0 1 0,1 0 0,0 1-1,0 0 1,1 0 0,0 1 0,0 1 0,0-1 0,1 1 0,0 1-1,0-1 1,-10 18 0,16-23-27,1-1 0,-1 0 0,1 1 0,0-1 0,0 1 0,0-1 1,0 1-1,1 0 0,-1-1 0,1 1 0,-1 0 0,1-1 0,0 1 0,0 0 0,0-1 0,0 1 0,1 0 0,-1 0 0,1-1 1,-1 1-1,1-1 0,0 1 0,0 0 0,3 3 0,-2-3-8,0-1-1,0 0 1,0 0 0,1 0 0,-1 0-1,1 0 1,-1 0 0,1-1 0,0 1-1,0-1 1,0 0 0,0 0 0,0 0-1,0 0 1,0 0 0,0-1-1,0 1 1,0-1 0,0 0 0,6 0-1,6-2-64,1 0-1,-1-1 0,0 0 0,0-1 0,0-1 1,0 0-1,-1-1 0,20-12 0,-24 13 170,-1-1-1,1 0 1,-1 0 0,-1-1-1,1 0 1,-1-1-1,0 0 1,-1 0-1,0 0 1,0-1-1,-1 0 1,8-16 0,-13 22 101,-2 9-118,-7 36-158,8-36-17,0 0 0,1 0 0,0 0 0,0 0 0,0-1 1,0 1-1,1 0 0,0-1 0,0 1 0,1-1 0,4 7 0,-6-9 16,1-1 0,0 0-1,0 0 1,0 0-1,0 0 1,0 0 0,0-1-1,0 1 1,1 0 0,-1-1-1,1 0 1,-1 0-1,1 0 1,-1 0 0,1 0-1,0 0 1,0 0-1,-1-1 1,1 0 0,0 1-1,0-1 1,0 0 0,-1 0-1,1-1 1,0 1-1,4-2 1,5-1-52,-1-1 0,0 0 0,0 0-1,0-2 1,-1 1 0,0-1 0,0-1 0,0 0 0,14-13-1,-9 7 227,-1-2 0,-1 1-1,0-2 1,-1 0-1,10-17 1,-11 12 191,-1 0 0,-1-1 0,-1 1 1,-1-2-1,-1 1 0,4-34 1,-3 3 916,0-87 0,-7 132-1055,0 3-18,0-1 0,0 1 0,0 0 0,-1-1-1,0 1 1,0 0 0,-3-9 0,4 14-114,0 0-1,0-1 1,0 1 0,0 0 0,0-1-1,-1 1 1,1-1 0,0 1 0,0 0-1,0-1 1,-1 1 0,1 0 0,0 0-1,-1-1 1,1 1 0,0 0 0,-1-1 0,1 1-1,0 0 1,-1 0 0,1 0 0,0 0-1,-1-1 1,1 1 0,-1 0 0,1 0-1,0 0 1,-1 0 0,1 0 0,-1 0-1,1 0 1,-1 0 0,-11 10 51,-5 20-33,1 12-28,2 1-1,2 0 0,2 0 1,2 1-1,2 0 0,1 1 1,4 88-1,1-131-5,1 28-372,9 54-1,-9-77 298,1 0-1,-1 0 1,1-1-1,1 1 1,-1-1 0,1 1-1,0-1 1,1 0-1,0 0 1,0 0-1,0 0 1,0-1 0,9 9-1,-11-13 58,0 1 0,1 0 0,-1-1 0,0 0 0,0 0 0,1 1 0,-1-1 0,1-1 0,-1 1 0,1 0 0,-1-1 0,1 1 0,0-1 0,-1 0-1,1 1 1,0-2 0,-1 1 0,5-1 0,-2 0 13,0 0-1,-1-1 0,1 0 0,-1 0 0,0 0 0,1 0 1,-1-1-1,0 0 0,5-5 0,3-2 56,-2-2-1,1 1 1,-2-1-1,1-1 0,9-18 1,-11 15 255,-1 0 0,0 0 0,-1-1 0,-1 0-1,-1 0 1,4-26 0,-8 26-72,-5 24-137,-6 28-89,8-20-98,1 1 0,0 0 0,1 0-1,1 18 1,0-28 13,1-1 0,-1 0 0,1 1-1,0-1 1,0 0 0,1 0 0,-1 0 0,1 0 0,0 0 0,1 0-1,-1 0 1,1-1 0,0 1 0,0-1 0,0 0 0,5 4-1,-6-6 62,0-1 0,0 0 0,1 0 0,-1 0 0,1 0 0,-1 0 0,0 0 0,1-1 0,-1 1 0,1-1 0,0 0 0,-1 1 0,1-1 0,-1 0 0,1-1 0,0 1 0,-1 0 0,1-1 0,-1 0-1,1 1 1,-1-1 0,0 0 0,1 0 0,-1 0 0,0-1 0,1 1 0,-1 0 0,0-1 0,0 0 0,2-2 0,6-4 19,0 0 0,-1-1 0,0-1 1,12-16-1,-10 8 312,0 0 0,-2-1 0,0 0 0,-1 0 0,0-1 1,-2 0-1,5-26 0,-12 69-253,0 0 1,2 0-1,6 40 0,-6-62-53,-1 7-48,2 0 0,-1 1 0,1-1 0,0 0 0,1 1 0,0-1 1,1-1-1,4 10 0,-7-15 24,1 0 0,-1-1 0,1 1 0,-1 0 0,1-1 0,-1 1 0,1-1 0,0 0 0,0 1 0,0-1 0,0 0 0,0 0 0,0 0 0,0-1 0,0 1 0,0 0 0,0-1 0,0 1 1,0-1-1,1 0 0,-1 0 0,0 0 0,0 0 0,0 0 0,1 0 0,-1 0 0,0-1 0,0 1 0,0-1 0,0 0 0,0 0 0,0 1 0,0-1 0,0 0 0,3-2 0,9-5 4,0-1 0,-1-1-1,0 1 1,0-2-1,-1 0 1,-1 0 0,0-2-1,0 1 1,-1-1-1,-1 0 1,0-1 0,-1 0-1,0-1 1,-1 0-1,-1 0 1,6-21 0,-11 32 73,0 0 1,0 0 0,-1-1 0,1 1-1,-1 0 1,0 0 0,0-1 0,-1 1-1,1 0 1,-1 0 0,0 0 0,-2-6 0,3 9-49,0 1 0,0 0 0,-1-1 1,1 1-1,0 0 0,0 0 1,-1-1-1,1 1 0,0 0 1,-1 0-1,1 0 0,0-1 1,0 1-1,-1 0 0,1 0 0,0 0 1,-1 0-1,1 0 0,-1 0 1,1 0-1,0-1 0,-1 1 1,1 0-1,0 0 0,-1 0 1,1 1-1,0-1 0,-1 0 0,1 0 1,0 0-1,-1 0 0,1 0 1,0 0-1,-1 0 0,1 1 1,0-1-1,-1 0 0,1 0 1,0 0-1,-1 1 0,1-1 1,0 0-1,0 0 0,-1 1 0,1-1 1,0 0-1,0 1 0,0-1 1,0 0-1,-1 1 0,1-1 1,-13 19 131,6-5-52,0 0 0,0 0 0,2 1 0,-6 19 0,9-27-79,1 0 0,-1 0 0,1 1 0,0-1 0,1 1 0,0-1 0,0 1 0,0-1 0,1 1-1,0-1 1,3 9 0,-3-13-134,1 0-1,-1-1 0,1 1 1,0 0-1,-1 0 0,1-1 0,0 0 1,1 1-1,-1-1 0,0 0 1,1 0-1,-1 0 0,1 0 1,0 0-1,-1-1 0,1 1 0,0-1 1,0 0-1,0 1 0,6 0 1,21 2-2962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1:18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20 7315,'-4'-3'231,"-1"0"0,0 1 0,-1 0 0,1 0-1,0 0 1,-1 0 0,1 1 0,-1 0-1,1 0 1,-1 1 0,1-1 0,-1 1 0,1 0-1,-1 1 1,0-1 0,1 1 0,-11 3 0,8-1-120,0 0 1,1 1-1,0 0 1,-1 0-1,1 1 1,0-1-1,1 2 1,-1-1-1,1 1 1,0-1-1,-7 11 1,7-8-120,0 0 1,0 1-1,1 0 1,0 0-1,1 0 0,0 1 1,1-1-1,-1 1 1,-1 13-1,4-16 2,0 0 0,0-1 0,1 1 0,0 0 0,0-1 1,0 1-1,1 0 0,0-1 0,1 1 0,-1 0 0,1-1 0,1 0 0,-1 1 0,6 7 0,-6-10-7,0 0 0,1 0 0,0 0 0,0-1-1,0 0 1,1 1 0,-1-1 0,1 0 0,0-1 0,-1 1 0,1-1-1,0 1 1,1-1 0,-1 0 0,9 2 0,-6-2-20,0-1 0,0 0 1,1 0-1,-1-1 0,0 0 0,0 0 1,1-1-1,-1 0 0,11-3 0,-5 1-32,0-2-1,-1 1 1,1-1-1,-1-1 0,-1-1 1,1 1-1,-1-2 1,0 1-1,-1-2 0,20-18 1,-27 23 90,1 0 1,-1-1-1,0 0 0,0 1 1,0-1-1,-1-1 0,1 1 1,-1 0-1,0 0 0,-1-1 1,1 1-1,-1-1 0,0 0 1,-1 1-1,0-1 0,1 1 1,-2-1-1,1 0 0,-1 1 1,1-1-1,-2 0 0,1 1 1,0-1-1,-1 1 1,0 0-1,-1 0 0,1 0 1,-1 0-1,0 0 0,0 0 1,0 0-1,-1 1 0,0 0 1,0 0-1,0 0 0,0 0 1,0 0-1,-1 1 0,-9-5 1,-19 0-197,33 8 139,-1 0 0,1-1-1,-1 1 1,1 0 0,-1 0 0,0 0-1,1 0 1,-1 0 0,1 0 0,-1 0-1,1 0 1,-1 0 0,0 0-1,1 0 1,-1 0 0,1 0 0,-1 0-1,1 1 1,-1-1 0,1 0 0,-1 0-1,1 1 1,-1-1 0,1 0-1,-1 1 1,1-1 0,-1 0 0,1 1-1,0-1 1,-1 1 0,1-1 0,0 1-1,-1-1 1,1 1 0,0-1-1,-1 1 1,1-1 0,0 1 0,0-1-1,0 1 1,0-1 0,-1 1 0,1-1-1,0 1 1,0 0 0,0-1-1,0 1 1,0-1 0,1 1 0,-1-1-1,0 1 1,0 1 0,1-1-86,0 0 1,0 1 0,0-1-1,0 1 1,0-1 0,0 0-1,0 0 1,0 0 0,1 0-1,-1 0 1,0 0 0,1 0-1,-1 0 1,1 0 0,-1-1-1,1 1 1,-1 0 0,1-1-1,-1 0 1,4 1 0,35 3-2939,6-6 44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1:18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140 185 4002,'4'-5'317,"1"1"1,0-1-1,-1 0 1,0 0-1,0 0 1,0 0-1,-1-1 1,0 0-1,0 1 1,0-1-1,-1 0 1,1-1-1,-2 1 1,1 0-1,-1-1 0,0 1 1,0-1-1,0 1 1,-1-1-1,0 1 1,-1-1-1,1 1 1,-1-1-1,-1 1 1,1 0-1,-1-1 1,0 1-1,-4-7 1,6 12-307,0 1 0,0 0 0,0 0 0,0-1 0,0 1 0,0 0 0,0 0 0,0-1 0,0 1 0,0 0 1,0 0-1,-1 0 0,1-1 0,0 1 0,0 0 0,0 0 0,0 0 0,-1 0 0,1-1 0,0 1 0,0 0 0,0 0 0,-1 0 0,1 0 1,0 0-1,0 0 0,-1 0 0,1-1 0,0 1 0,0 0 0,-1 0 0,1 0 0,0 0 0,0 0 0,0 0 0,-1 0 0,1 0 0,-1 0 1,-6 10 187,-5 19 90,-30 103-45,6 3-1,-32 245 1,67-376-244,-2 22-8,1 39-1,2-59 7,0 0 1,1-1-1,-1 1 1,1 0-1,1 0 1,-1-1-1,1 1 1,0-1-1,0 1 0,1-1 1,-1 0-1,7 9 1,-7-12 0,0 0 1,1 0-1,-1 0 1,1 0-1,-1-1 1,1 1-1,-1-1 1,1 0-1,0 0 1,0 0-1,-1 0 1,1 0-1,0-1 1,0 1-1,0-1 1,0 1-1,0-1 1,0 0-1,0-1 1,0 1-1,0 0 1,0-1-1,0 1 1,4-3-1,1 1 4,0-1 1,-1 0-1,1 0 0,-1-1 0,0 0 1,0 0-1,12-10 0,-13 7-16,1 1-1,-1-2 1,0 1 0,0-1-1,-1 0 1,0 0 0,0 0-1,-1-1 1,0 1 0,0-1-1,-1 0 1,-1-1 0,1 1-1,-1 0 1,-1-1 0,0 1-1,0-1 1,-1 1 0,0-1-1,-1 1 1,0-1 0,0 1-1,-1-1 1,0 1 0,-1 0-1,0 0 1,0 0 0,-1 0-1,0 1 1,-1-1 0,0 1-1,0 0 1,-1 0 0,0 1-1,0 0 1,-1 0 0,0 0-1,0 1 1,0 0 0,-1 0-1,0 1 1,-14-8 0,11 8-894,0 1 1,0 0-1,-14-3 1,9 6-4128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1:18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12 140 7059,'5'-16'1207,"0"-1"-1,-1 0 0,3-31 1,-5 30-886,4-5 1997,-5 23-1798,0 4-300,1 37-454,-2-31 502,1 66-838,-13 98 1,-10-9-5309,10-95 1535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1:19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41 510 9124,'-12'-23'553,"8"15"-382,-1-1 0,1 0 0,0 0 0,1 0 0,0 0 0,-2-17 0,5 24-169,0 1 0,0 0 0,0 0 0,0 0 0,0 0 0,1 0 0,-1 0 0,1 0 0,-1-1 0,0 1 0,1 0 0,0 0 0,-1 0 0,1 1 0,0-1 0,-1 0-1,1 0 1,0 0 0,0 0 0,0 1 0,-1-1 0,1 0 0,0 1 0,0-1 0,0 1 0,0-1 0,0 1 0,1-1 0,-1 1 0,0 0 0,0-1 0,0 1 0,0 0 0,0 0 0,2 0-1,48 0-2,-37 0 18,52 1-97,1-2 1,99-17-1,-128 11-163,0-1 0,-1-2 0,0-2 0,-1-2 0,61-31 0,-89 41 279,1-1 0,-1 0 0,0-1 1,0 0-1,0-1 0,9-10 0,-15 15 9,-1 0 0,1 0 0,-1 0 0,0 0 0,1 0 0,-1-1-1,0 1 1,0-1 0,0 1 0,-1-1 0,1 1 0,-1-1 0,1 1 0,-1-1 0,0 1 0,0-1-1,0 0 1,0 1 0,0-1 0,-1 1 0,1-1 0,-1 0 0,0 1 0,1-1 0,-1 1 0,0 0-1,-1-1 1,-1-3 0,-8-8 232,0 0-1,-1 1 0,0 0 0,0 1 1,-2 1-1,1 0 0,-2 0 0,1 2 1,-1 0-1,-26-12 0,39 20-264,1 1 0,-1-1 0,0 0 0,0 1-1,0-1 1,0 1 0,0 0 0,0 0 0,0 0 0,0 0 0,0 0 0,0 0-1,0 0 1,0 1 0,0-1 0,1 0 0,-1 1 0,0 0 0,0 0 0,0-1-1,0 1 1,1 0 0,-1 0 0,0 0 0,1 1 0,-1-1 0,1 0 0,0 1-1,-1-1 1,1 1 0,0-1 0,0 1 0,0-1 0,0 1 0,0 0 0,0 0-1,-1 2 1,-2 8 83,0 0-1,0 0 1,1 0-1,-3 21 1,5-26-72,-11 95-58,4 2 1,12 200-1,-4-300-36,0 3-51,1-1-1,0 1 0,0-1 1,3 12-1,-4-17 122,1 0-1,-1 0 0,0 0 1,1-1-1,-1 1 0,0 0 0,1 0 1,-1-1-1,1 1 0,-1 0 0,1-1 1,0 1-1,-1-1 0,1 1 1,0-1-1,-1 1 0,1-1 0,0 1 1,-1-1-1,1 1 0,0-1 0,0 0 1,0 0-1,-1 1 0,1-1 1,0 0-1,0 0 0,0 0 0,0 0 1,-1 0-1,1 0 0,0 0 0,0 0 1,0 0-1,0 0 0,-1-1 1,1 1-1,0 0 0,0-1 0,0 1 1,-1 0-1,1-1 0,0 1 1,0-1-1,0 0 0,6-4 9,1 0 0,-1-1-1,0 0 1,0-1 0,-1 1 0,0-1 0,0 0-1,4-9 1,37-64 36,7-14 29,-54 93-70,0 1 0,0-1-1,0 1 1,1-1 0,-1 1 0,0-1-1,0 1 1,1-1 0,-1 1 0,0-1-1,1 1 1,-1 0 0,0-1 0,1 1 0,-1-1-1,0 1 1,1 0 0,-1-1 0,1 1-1,-1 0 1,1 0 0,-1-1 0,1 1-1,-1 0 1,1 0 0,-1 0 0,1 0-1,-1 0 1,1-1 0,-1 1 0,1 0-1,0 0 1,-1 0 0,1 0 0,-1 1-1,1-1 1,-1 0 0,1 0 0,-1 0 0,1 0-1,-1 0 1,1 1 0,-1-1 0,1 0-1,-1 0 1,1 1 0,-1-1 0,1 0-1,-1 1 1,0-1 0,1 1 0,-1-1-1,0 0 1,1 1 0,-1-1 0,0 1-1,0-1 1,1 1 0,-1-1 0,0 2-1,14 41 181,-9-26-212,-1-5 25,1-1 0,0 0 1,1 0-1,0 0 0,0 0 1,1-1-1,16 18 0,-19-24-5,0-1-1,0 1 1,1-1-1,-1 0 1,1 0 0,0 0-1,0-1 1,0 0 0,0 0-1,0 0 1,0 0-1,1-1 1,-1 0 0,0 0-1,1 0 1,-1-1-1,1 0 1,-1 0 0,1 0-1,6-1 1,-4-1 3,-1 0-1,0 0 1,0 0 0,1-1 0,-2 0 0,1 0-1,0-1 1,-1 0 0,1 0 0,-1-1 0,0 1-1,0-1 1,-1-1 0,0 1 0,0-1 0,0 0-1,0 0 1,-1 0 0,0-1 0,-1 1 0,1-1-1,-1 0 1,0 0 0,-1 0 0,0-1 0,0 1-1,0-1 1,-1 1 0,0-1 0,-1 1 0,0-1-1,0 1 1,0-1 0,-1 0 0,0 1 0,-1 0 0,0-1-1,0 1 1,0 0 0,-1 0 0,0 0 0,-4-8-1,6 13 29,-1 0 0,1 0-1,0 0 1,-1 0-1,1 0 1,-1 0 0,0 0-1,1 1 1,-1-1 0,0 1-1,0-1 1,0 1-1,0 0 1,0-1 0,-1 1-1,1 0 1,0 1-1,0-1 1,-1 0 0,1 1-1,-1-1 1,1 1 0,-3-1-1,2 2-16,0-1 0,-1 1 0,1 0 0,0 0 0,0 0 0,0 0 0,0 0 0,0 1 0,0-1 0,0 1 0,0 0 0,0 0 0,1 0 0,-1 0 0,-2 3 0,1-1-17,0 0 0,1 1 0,-1-1 0,1 1 0,0-1 0,0 1 0,0 0 0,1 0 0,0 1 0,0-1 0,0 0 0,0 1 0,1-1 0,0 1 0,0-1 0,1 1 0,-1-1 0,1 1 0,0 0 0,2 7 0,0-8-179,0 0 0,1-1 0,0 1 0,0-1 0,0 0 0,0 0 0,1 0 0,-1 0 0,1 0 0,0-1 0,0 0 0,1 1 0,-1-2 0,1 1 0,-1 0 1,1-1-1,0 0 0,0 0 0,7 2 0,35 9-3994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1:1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5138,'-22'12'0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1:20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63 7619,'0'-22'2786,"-3"1"-2178,3 9 80,-3 4-15,0 8-577,-2 10 448,2 13 48,-6 12-384,-2 16-64,0 12-80,0 11-64,2 4 0,4 1-128,2-6-944,6-4-1505,-1-9-2097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1:20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55 182 9252,'-11'-18'718,"-19"-34"410,28 48-1061,0-1 0,0 1 1,0-1-1,1 1 0,0-1 0,-1 1 1,2-1-1,-1 0 0,0-6 1,2 10-67,-1 0-1,0 0 1,1-1 0,-1 1 0,1 0 0,-1 0 0,1 0 0,0 0-1,-1 0 1,1 0 0,0 1 0,0-1 0,-1 0 0,1 0 0,0 0-1,0 1 1,0-1 0,0 0 0,0 1 0,0-1 0,0 1 0,0-1-1,1 1 1,-1 0 0,0-1 0,0 1 0,0 0 0,0 0-1,0 0 1,3 0 0,43 1-15,-38 0 12,40 1-56,-1-2-1,1-2 0,0-2 1,-1-2-1,85-22 0,-115 25 1217,-30 12 0,-9 6-1209,15-9 52,0 1 0,0-1 0,1 1 0,0 1 0,0-1 0,1 1 0,0-1 0,0 1 0,1 0 0,0 1 0,0-1 0,1 1 0,0-1 0,0 1 0,1 0 0,0-1 0,1 1 0,1 16 0,-1-20-31,1 1 1,0-1 0,0 0-1,0 0 1,1 0 0,-1 0-1,1 0 1,1-1 0,-1 1-1,0 0 1,1-1 0,0 0-1,0 0 1,1 1 0,-1-2-1,1 1 1,0 0 0,0-1-1,0 0 1,0 0 0,0 0-1,1 0 1,-1-1 0,1 1-1,0-1 1,0-1 0,0 1-1,0-1 1,0 1 0,0-1-1,0-1 1,8 1 0,-2 0 86,0-2 1,1 1 0,-1-1-1,0-1 1,1 0 0,-1 0 0,0-1-1,0-1 1,-1 0 0,1 0 0,-1-1-1,0 0 1,0-1 0,-1 0 0,1-1-1,-1 0 1,-1 0 0,1-1 0,-1 0-1,-1 0 1,1-1 0,-1 0 0,-1 0-1,0-1 1,0 0 0,-1 0 0,0 0-1,-1-1 1,0 0 0,3-14 0,-7 25-54,0 0 1,0 0 0,0 0-1,0 0 1,-1 0-1,1 0 1,0 0 0,0 0-1,0 0 1,0 0-1,0 0 1,0 0 0,0 0-1,0 0 1,0 0 0,0 0-1,0 0 1,0 0-1,0 0 1,0 0 0,0 0-1,0 0 1,0 0-1,0 0 1,0 0 0,-1 0-1,1 0 1,0 0 0,0 0-1,0 0 1,0 0-1,0-1 1,0 1 0,0 0-1,0 0 1,0 0 0,-6 11 47,-8 20-62,10-19-3,1 0 0,0 0 0,1 1 0,0-1 1,1 0-1,0 1 0,2 18 0,-1-28 3,0 0 1,1 0 0,-1 0-1,1 0 1,0 0-1,0 0 1,0 0-1,0 0 1,0 0 0,1-1-1,-1 1 1,1 0-1,0-1 1,0 1-1,0-1 1,0 1 0,0-1-1,0 0 1,1 0-1,-1 0 1,1 0-1,-1-1 1,1 1-1,0-1 1,0 1 0,-1-1-1,1 0 1,0 0-1,0 0 1,0-1-1,1 1 1,-1-1 0,0 1-1,0-1 1,4 0-1,1-1-17,-1 1 0,1-1 0,-1 0 0,1-1-1,-1 0 1,0 0 0,1 0 0,-1-1 0,0 0 0,-1 0 0,1-1-1,-1 0 1,1 0 0,-1-1 0,0 0 0,6-6 0,-9 8 18,0 0 1,-1-1 0,1 1 0,-1-1-1,0 1 1,0-1 0,0 0 0,0 0-1,-1 1 1,1-1 0,-1-1 0,0 1-1,-1 0 1,1 0 0,-1 0 0,1 0-1,-1 0 1,0-1 0,-1 1-1,1 0 1,-1 0 0,0 0 0,0 0-1,0 0 1,0 0 0,-1 0 0,0 0-1,1 0 1,-1 0 0,-4-4 0,-23-27-953,27 34 809,0-1 1,0 0 0,0 0-1,0 1 1,-1-1 0,1 1-1,0 0 1,-1 0 0,0 0-1,1 0 1,-1 0 0,1 0-1,-1 1 1,-4-1 0,7 1 82,0 0 0,-1 0 1,1 0-1,-1 0 1,1 0-1,-1 0 0,1 0 1,-1 0-1,1 0 0,-1 0 1,1 0-1,-1 0 0,1 1 1,-1-1-1,1 0 1,0 0-1,-1 0 0,1 1 1,-1-1-1,1 0 0,0 1 1,-1-1-1,1 0 0,0 1 1,-1-1-1,1 0 1,0 1-1,0-1 0,-1 1 1,1-1-1,0 0 0,0 1 1,0-1-1,0 1 0,-1-1 1,1 1-1,0-1 1,0 1-1,0-1 0,0 1 1,0-1-1,0 1 0,0 0 1,5 13-2419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1:20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51 4322,'2'-2'509,"0"0"1,-1 1-1,1-1 1,0 0-1,-1-1 1,0 1-1,1 0 1,-1 0-1,0 0 1,0-1-1,0 1 1,0-3-1,-1 4-463,0 0-1,0 1 0,0-1 1,0 0-1,0 0 0,0 0 0,0 1 1,0-1-1,-1 0 0,1 0 1,0 1-1,0-1 0,-1 0 1,1 1-1,-1-1 0,1 0 1,0 1-1,-1-1 0,1 0 1,-1 1-1,1-1 0,-1 1 1,0-1-1,1 1 0,-1-1 1,0 1-1,1-1 0,-1 1 0,0 0 1,1-1-1,-1 1 0,0 0 1,0 0-1,1 0 0,-1-1 1,0 1-1,0 0 0,1 0 1,-1 0-1,0 0 0,0 0 1,0 0-1,1 1 0,-3-1 1,2 0-47,-1 1 0,0-1 1,0 1-1,1-1 0,-1 1 1,0 0-1,1-1 0,-1 1 1,1 0-1,-1 0 0,1 0 1,-1 0-1,1 1 0,0-1 1,-1 0-1,1 0 0,0 1 1,0-1-1,0 1 0,0-1 1,0 1-1,0 0 0,1-1 1,-1 1-1,0 0 0,1-1 1,-1 1-1,0 3 0,0 3-8,-1 1 0,1-1 1,0 0-1,1 15 0,0-12-123,1 0 1,1-1-1,0 1 1,0-1-1,1 1 1,0-1-1,1 0 1,0 0-1,1-1 1,9 16-1,-12-22 118,0 0-1,1 0 1,-1-1-1,1 1 0,-1 0 1,1-1-1,0 0 1,0 0-1,0 1 1,0-2-1,0 1 0,1 0 1,-1-1-1,1 1 1,-1-1-1,1 0 0,-1 0 1,1 0-1,0-1 1,-1 0-1,1 1 0,0-1 1,-1 0-1,1-1 1,0 1-1,-1-1 0,1 1 1,0-1-1,-1 0 1,1 0-1,-1-1 1,0 1-1,7-4 0,-5 2 35,0 0 0,0 0 0,-1 0 0,1-1 0,-1 1 0,0-1 0,0 0 0,0-1 0,0 1 0,-1-1 0,0 1 0,0-1-1,0 0 1,0 0 0,-1 0 0,0-1 0,3-10 0,-4 13-25,0-1 0,-1 1 1,0-1-1,1 1 0,-2-1 0,1 0 0,0 1 0,-1-1 1,1 1-1,-1-1 0,0 1 0,0 0 0,0-1 0,-1 1 0,1 0 1,-1 0-1,0 0 0,0 0 0,0 0 0,0 0 0,0 0 1,-1 1-1,1-1 0,-1 1 0,0 0 0,0-1 0,0 1 0,0 1 1,-6-4-1,2 2-441,-1 0 1,1 0-1,-1 1 1,1 1-1,-1-1 1,-13 0-1,-10 1-3257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2:22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7363,'0'0'3858,"3"79"-3234,0-16-399,2 0-97,-2 3-128,0-7 0,0-9-112,0-4-769,0-13-1424,-1-13-656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3:18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16 7267,'0'0'5662,"-3"13"-5180,-4 27-103,1 0 0,0 64 0,5-97-386,1-1 0,1 1 1,-1 0-1,1 0 0,0 0 0,0-1 1,5 13-1,-4-16 5,-1-1 1,0 0-1,1 0 1,0 0-1,0 0 1,-1 0-1,1 0 1,1 0-1,-1 0 1,0-1-1,0 1 1,0-1-1,1 0 0,-1 0 1,1 0-1,-1 0 1,1 0-1,-1 0 1,1-1-1,0 1 1,-1-1-1,1 0 1,2 1-1,3-1 3,0 1-1,-1-1 0,1 0 1,0-1-1,-1 0 1,1 0-1,-1 0 0,1-1 1,-1-1-1,0 1 1,1-1-1,-1 0 0,9-6 1,-12 6-18,1 0 1,-1-1-1,0 1 1,0-1-1,0 0 1,-1-1-1,1 1 0,-1 0 1,0-1-1,0 0 1,0 0-1,-1 0 1,0 0-1,0 0 1,0 0-1,-1-1 0,1 1 1,-1-1-1,0-7 1,0 6 11,0-1 0,-1 1 1,0-1-1,0 1 0,-1-1 0,0 1 1,0-1-1,-1 1 0,-3-10 0,3 13-15,-1-1 0,1 1 0,-1 0 0,0 0 0,0 0 0,-1 0-1,1 1 1,-1-1 0,1 1 0,-1 0 0,0 0 0,-1 0 0,1 0-1,-8-3 1,-1 1-247,1 1 0,-1 0 0,-14-2 0,7 1-2354,53 3 414,-11 2 612,-1-2-1,31-6 1,1-2-993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1:22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5442,'1'-5'266,"0"1"-1,1 0 1,-1-1-1,1 1 0,0 0 1,0 0-1,0 0 0,0 0 1,1 1-1,-1-1 0,1 1 1,0-1-1,5-3 0,-7 6-233,0 0-1,0 0 0,1 1 0,-1-1 1,0 0-1,0 1 0,1-1 0,-1 1 1,0-1-1,1 1 0,-1 0 0,1 0 1,-1-1-1,0 1 0,1 0 0,-1 0 1,1 0-1,1 1 0,-1-1 12,0 1 0,0 0 0,0 0-1,0 0 1,-1 0 0,1 0 0,0 1 0,0-1 0,-1 0 0,1 1-1,-1-1 1,0 1 0,1 0 0,-1-1 0,0 1 0,1 2-1,3 6-9,0-1-1,-1 1 0,0 0 0,-1 0 1,0 0-1,0 0 0,-1 1 0,0 13 0,0-7 36,-2 1 0,0-1 0,-1 1 0,-4 20 0,1-30 1995,2-22-1576,2-27-476,2 21 78,1 0 1,8-31-1,-9 45-78,0 1 0,0 0 0,0 0 0,0-1 0,1 1 0,0 1 0,0-1 0,0 0 0,1 1 0,-1-1 0,1 1 0,0 0-1,0 1 1,6-5 0,-8 7-2,-1 0-1,1 0 0,-1 0 0,1 1 0,-1-1 0,1 1 1,0-1-1,-1 1 0,1-1 0,0 1 0,0 0 0,-1 0 1,1 0-1,0 0 0,0 0 0,-1 0 0,1 1 0,0-1 1,-1 0-1,1 1 0,0 0 0,-1-1 0,1 1 0,-1 0 1,1 0-1,-1 0 0,1 0 0,-1 0 0,1 0 0,-1 0 1,0 0-1,0 0 0,0 1 0,0-1 0,0 0 0,0 1 1,0-1-1,0 1 0,0 0 0,1 2 0,2 6 15,0-1-1,0 1 1,-1 0-1,0 0 1,2 14-1,7 92-291,-12-115 263,0-1 0,0 0 1,0 0-1,0 0 1,0 0-1,0 0 1,0 0-1,0 0 1,0 0-1,0 0 0,0 0 1,0 1-1,0-1 1,0 0-1,0 0 1,0 0-1,0 0 1,0 0-1,0 0 0,0 0 1,0 0-1,0 0 1,0 0-1,1 0 1,-1 0-1,0 0 0,0 0 1,0 0-1,0 1 1,0-1-1,0 0 1,0 0-1,0 0 1,0 0-1,0 0 0,0 0 1,1 0-1,-1 0 1,0 0-1,0 0 1,0 0-1,0 0 1,0 0-1,0 0 0,0 0 1,0 0-1,0 0 1,0 0-1,1-1 1,-1 1-1,0 0 1,0 0-1,0 0 0,0 0 1,0 0-1,0 0 1,0 0-1,0 0 1,0 0-1,0 0 1,0 0-1,0 0 0,0 0 1,0-1-1,7-8-56,7-17 185,-12 22-151,26-61 90,-19 41-29,1 2 0,21-37-1,-31 59-29,1-1 0,-1 1 0,0-1 0,0 1 0,0-1 0,0 1-1,0 0 1,1-1 0,-1 1 0,0-1 0,0 1 0,1 0-1,-1-1 1,0 1 0,1 0 0,-1 0 0,0-1 0,1 1-1,-1 0 1,0 0 0,1-1 0,-1 1 0,1 0 0,-1 0 0,0 0-1,1 0 1,-1 0 0,1-1 0,-1 1 0,1 0 0,-1 0-1,1 0 1,-1 0 0,0 0 0,1 0 0,-1 0 0,1 1-1,-1-1 1,1 0 0,-1 0 0,0 0 0,1 0 0,-1 1 0,1-1-1,-1 0 1,0 0 0,1 0 0,-1 1 0,0-1 0,1 0-1,-1 1 1,0-1 0,0 0 0,1 1 0,-1-1 0,0 0-1,0 1 1,1-1 0,-1 1 0,0-1 0,0 1 0,0-1 0,0 0-1,0 1 1,0 0 0,10 37 293,-8-29-350,2 8-2,0 0 1,2-1-1,0 1 1,1-2-1,0 1 1,2-1-1,15 23 0,-21-34 9,0 0 0,1 0 0,0 0 0,-1-1 0,1 1 0,1-1 0,-1 0-1,0 0 1,1-1 0,-1 1 0,1-1 0,8 3 0,-8-4 37,-1-1 0,0 1 0,0-1 1,0 0-1,0 0 0,0-1 0,0 1 0,0-1 1,1 0-1,-1 0 0,0 0 0,-1 0 0,1-1 1,0 0-1,0 1 0,-1-1 0,1-1 1,4-2-1,2-3 66,0-1-1,-1 1 1,0-2 0,0 1-1,-1-1 1,-1 0 0,1-1 0,-1 0-1,-1 0 1,0 0 0,-1-1 0,0 0-1,-1 0 1,0 0 0,-1-1 0,0 1-1,-1-1 1,1-17 0,-6 12 290,-2 24-192,-4 32-137,8-20-178,0-1 0,2 1 0,0-1 0,5 27 0,-5-37-326,0-1 1,1 1-1,0 0 1,0-1-1,1 1 1,0-1 0,0 0-1,0 0 1,1 0-1,0 0 1,0-1-1,0 1 1,1-1 0,7 7-1,11 0-4179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1:23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102 191 6083,'-15'-51'3665,"-7"3"-3136,-1 7-17,4 13 96,5 11-608,5 12-1248,15 17 1216,5 8-753,12 11-3457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1:23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230 299 9508,'-12'-1'256,"1"0"0,-1 1-1,0 0 1,0 1 0,1 0 0,-1 1-1,0 0 1,1 1 0,-18 6-1,23-6-191,0 0 0,0 0-1,0 0 1,0 1 0,1 0-1,-1 0 1,1 1 0,0-1-1,1 1 1,-1 0 0,1 0-1,0 1 1,0-1 0,0 1-1,1 0 1,0 0 0,-4 13-1,5-16-58,1 0 0,0 0 0,1 1 0,-1-1 0,0 0 0,1 1 0,0-1 0,0 1 0,0-1 0,0 0 0,0 1 0,1-1 0,-1 1 0,1-1 0,1 4 0,-1-5-75,1 0-1,-1 0 1,0 0-1,1 0 1,-1 0-1,1 0 0,-1 0 1,1 0-1,0-1 1,0 1-1,0-1 0,0 1 1,0-1-1,0 0 1,0 0-1,5 2 1,-2-2-202,0 0 0,1 0 1,-1 0-1,0 0 1,1-1-1,-1 0 0,0 0 1,1-1-1,-1 1 1,0-1-1,1 0 0,-1-1 1,0 1-1,0-1 1,0 0-1,0 0 0,0-1 1,5-3-1,0-1 88,0-1-1,0 0 0,-1 0 1,0-1-1,0-1 1,-1 1-1,0-1 0,7-13 1,-7 9 547,0-2 0,-1 1 0,0-1 1,-1 0-1,5-26 0,-6 16 427,-1-1 0,-2 0 0,0 0 0,-2 0 0,-1 0 0,-1 0 0,-9-41 0,6 54-532,3 30-204,6 27-1125,17 82 0,10-16-3441,-9-40-946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1:23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241 414 9828,'-3'-5'201,"0"1"0,1 0 0,-1 0-1,-1 1 1,1-1 0,0 0-1,-1 1 1,0 0 0,0 0-1,0 0 1,0 0 0,0 1-1,-1 0 1,-5-3 0,6 4-152,0 0 1,0 0 0,0 1-1,0 0 1,0-1-1,0 1 1,0 0 0,-1 1-1,1-1 1,0 1-1,0 0 1,0 0 0,0 0-1,1 0 1,-1 1-1,0 0 1,-6 3 0,2 1-22,0 0 1,0 1 0,0 0-1,1 0 1,0 1-1,1 0 1,0 0 0,0 0-1,0 1 1,1 0 0,1 0-1,-1 0 1,2 1-1,-1-1 1,1 1 0,1 0-1,-1 0 1,2 0 0,-1 0-1,2 1 1,-1-1-1,1 0 1,1 0 0,0 0-1,3 16 1,-3-23-81,-1 0 0,1 0 0,0 0 0,1 1 0,-1-1 0,0 0 0,1-1 0,-1 1-1,1 0 1,0 0 0,0-1 0,0 1 0,1-1 0,-1 0 0,0 1 0,1-1 0,0 0 0,-1 0 0,1-1 0,0 1 0,0-1 0,0 1 0,0-1 0,0 0 0,0 0 0,0 0-1,1-1 1,-1 1 0,0-1 0,0 1 0,1-1 0,-1 0 0,6-1 0,0-1-36,0 0-1,0-1 1,0 0-1,-1 0 1,1-1 0,-1 0-1,0 0 1,0-1-1,0 0 1,13-12-1,-7 3 271,-1 0-1,-1 0 0,0-2 0,-1 1 0,0-2 1,-2 1-1,0-1 0,0-1 0,-2 1 0,0-1 1,-1-1-1,-1 1 0,-1-1 0,0 0 0,-2 0 0,0 0 1,-1-1-1,-1 1 0,0 0 0,-2 0 0,0 0 1,-1 0-1,-12-36 0,15 54-176,0 1 0,0 0 0,0-1 1,0 1-1,0 0 0,0-1 0,0 1 0,0 0 0,0-1 0,0 1 0,-1 0 0,1 0 1,0-1-1,0 1 0,0 0 0,0-1 0,-1 1 0,1 0 0,0 0 0,0 0 1,-1-1-1,1 1 0,0 0 0,0 0 0,-1 0 0,1-1 0,0 1 0,-1 0 1,1 0-1,0 0 0,-1 0 0,1 0 0,0 0 0,-1 0 0,1 0 0,0 0 0,-1 0 1,-8 11 104,-2 27-44,9-17-345,2 0 0,0 0 0,1 0 0,2 0 0,0 0 0,1 0 0,1 0 0,1-1 0,1 0 0,0 0 0,2 0 0,0-1 0,17 25 0,-23-39-11,1 0 0,-1-1 0,1 0 0,0 0 0,0 0-1,0 0 1,0-1 0,1 1 0,-1-1 0,1 0 0,0-1 0,0 1 0,9 3 0,-11-6 216,0 1 0,0-1 0,0 0 0,0 0 0,0 0 0,0 0 1,0 0-1,0 0 0,0-1 0,0 0 0,0 0 0,0 1 0,0-2 0,0 1 1,0 0-1,-1-1 0,1 1 0,-1-1 0,1 0 0,-1 1 0,1-1 0,-1-1 0,0 1 1,0 0-1,0 0 0,2-5 0,8-9 374,-2-1 1,0 0-1,-1-1 0,-1 0 0,-1-1 1,0 0-1,-1 0 0,-1 0 1,-1 0-1,-1-1 0,1-29 1,-2 8 673,-3 0 0,-1 0 1,-1-1-1,-15-60 1,18 100-930,0 0 0,-1 0 0,1 0 0,-1 0 0,1-1 0,-1 1 0,0 0 0,0 0 0,0 0 0,0 1 0,0-1 0,-2-2 0,3 4-38,-1 0-1,1 0 1,-1 0-1,1 1 1,0-1-1,-1 0 1,1 0-1,-1 0 0,1 0 1,0 1-1,-1-1 1,1 0-1,0 0 1,-1 1-1,1-1 1,0 0-1,-1 1 1,1-1-1,0 0 1,0 1-1,-1-1 1,1 0-1,0 1 1,0-1-1,0 1 1,-1-1-1,1 0 1,0 1-1,0-1 1,0 1-1,0-1 1,0 1-1,0-1 1,0 1-1,-12 64-9,10-56 13,-5 52-444,0 106-1,16-15-4099,-1-84 970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1:24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32 11717,'0'-1'33,"0"1"-1,0 0 0,0-1 0,0 1 1,0-1-1,0 1 0,0 0 1,0-1-1,-1 1 0,1-1 0,0 1 1,0 0-1,0-1 0,0 1 0,-1 0 1,1-1-1,0 1 0,0 0 1,-1-1-1,1 1 0,0 0 0,-1-1 1,1 1-1,0 0 0,-1 0 0,1-1 1,0 1-1,-1 0 0,1 0 0,0 0 1,-1 0-1,0-1 0,-6 13 138,1 23-271,6-31 50,0 0-1,1 0 0,0 0 1,0-1-1,0 1 0,0 0 1,1 0-1,-1-1 0,1 1 1,0-1-1,0 1 0,1-1 1,-1 0-1,0 0 0,1 0 1,0 0-1,0 0 0,0-1 1,0 1-1,0-1 0,0 0 1,1 0-1,-1 0 0,1 0 1,0 0-1,-1-1 0,1 0 1,0 0-1,0 0 0,0 0 0,0-1 1,0 1-1,0-1 0,0 0 1,0 0-1,0 0 0,-1-1 1,1 1-1,0-1 0,0 0 1,0 0-1,0-1 0,-1 1 1,1-1-1,0 0 0,-1 1 1,0-2-1,1 1 0,-1 0 1,0-1-1,0 1 0,0-1 1,0 0-1,-1 0 0,1 0 1,-1 0-1,0-1 0,0 1 1,2-5-1,-3 5 108,1 0 0,-2 0-1,1 0 1,0 0 0,0 0 0,-1-1-1,0 1 1,1 0 0,-1 0 0,-1 0 0,1-1-1,0 1 1,-1 0 0,1 0 0,-1 0-1,0 0 1,0 0 0,0 0 0,-1 0-1,1 0 1,-1 0 0,1 1 0,-4-5-1,3 5 10,0 0-1,1 0 0,-1 1 0,0-1 0,0 0 0,0 1 0,0-1 0,-1 1 0,1 0 0,0 0 0,-1 0 0,1 0 0,-1 0 0,1 0 0,-1 1 0,1-1 0,-1 1 1,1 0-1,-1 0 0,1 0 0,-1 0 0,0 0 0,1 0 0,-1 1 0,1-1 0,-1 1 0,1-1 0,-1 1 0,-2 2 0,-3 1-3,0 1-1,1 0 1,-1 0-1,1 1 0,0 0 1,1 0-1,-1 1 1,1 0-1,0 0 1,1 0-1,-9 16 1,4-5 10,1 1 1,1 0-1,0 0 1,-5 25-1,11-34-82,0-1-1,0 1 0,1 0 1,0 0-1,1 0 0,1 17 1,-1-23-129,1 0 1,0 1 0,0-1 0,0 0 0,0 0-1,1 0 1,0 0 0,0 0 0,0 0-1,0 0 1,1-1 0,-1 1 0,1-1-1,0 0 1,0 1 0,0-1 0,6 4 0,24 10-3092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1:24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272 375 10101,'-2'-3'171,"-1"1"1,1-1 0,-1 1-1,0-1 1,0 1 0,0 0-1,-1 1 1,1-1 0,0 0-1,-1 1 1,1 0 0,-1 0-1,1 0 1,-1 0 0,0 0-1,1 1 1,-1-1 0,0 1-1,-5 1 1,-2-1-108,-1 0 1,0 2 0,1-1-1,-23 7 1,26-5-59,0 0 0,1 0 0,-1 1 0,1 0 0,0 0 0,0 1 0,0 0 0,1 0 0,0 1 0,0 0 0,0 0 0,0 0 0,1 1 0,-5 7-1,8-10-50,0 0-1,0 0 0,0-1 0,0 1 1,1 0-1,0 0 0,0 0 0,0 1 1,0-1-1,1 0 0,-1 0 0,1 0 0,0 1 1,0-1-1,1 0 0,-1 0 0,1 0 1,0 1-1,0-1 0,0 0 0,1 0 1,-1 0-1,1-1 0,0 1 0,0 0 0,0-1 1,1 1-1,5 6 0,-6-8-21,1 0-1,-1 0 1,1 0-1,0 0 1,-1 0 0,1-1-1,0 1 1,0-1-1,0 0 1,0 0 0,0 0-1,0 0 1,0 0-1,1-1 1,-1 1 0,0-1-1,0 0 1,1 0-1,-1 0 1,0-1 0,0 1-1,0-1 1,1 1-1,-1-1 1,0 0 0,0 0-1,0-1 1,0 1-1,0-1 1,3-2 0,6-3-27,-2 0 0,1 0 1,-1-1-1,0-1 0,-1 0 1,12-13-1,-8 5 199,-1 0 0,-1-1 1,0-1-1,-1 0 0,-1 0 0,-1-1 1,-1 0-1,-1-1 0,7-36 1,-7 18 434,-2 1 0,-2 0 0,-1-1 0,-6-58 1,1 75-446,8 58-217,7 18-2058,24 72 1,-8-48-2453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1:25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264 330 9444,'-3'-7'294,"0"-1"0,0 1-1,-1 0 1,0 0 0,-1 1-1,0-1 1,1 1 0,-2 0-1,1 0 1,-10-7 0,12 11-232,0 0 0,0 0 0,0 1 0,0-1 0,-1 1 1,1-1-1,-1 1 0,1 0 0,-1 1 0,1-1 0,-1 0 0,0 1 0,1 0 1,-1 0-1,1 0 0,-1 0 0,0 1 0,1-1 0,-1 1 0,1 0 0,-1 0 0,1 0 1,-1 1-1,-5 2 0,0 2-33,0 1 0,1-1-1,0 1 1,0 0 0,1 1 0,0 0 0,0 0 0,0 1 0,2 0 0,-1 0 0,1 0-1,0 0 1,1 1 0,0 0 0,0 0 0,1 0 0,1 0 0,-1 1 0,2-1 0,0 1-1,0-1 1,1 19 0,0-27-50,0 1 1,0 0-1,0 0 0,1-1 1,-1 1-1,1 0 0,0-1 1,0 1-1,0 0 0,0-1 0,0 1 1,0-1-1,1 0 0,-1 1 1,1-1-1,0 0 0,-1 0 1,1 0-1,0 0 0,0 0 0,1 0 1,-1-1-1,0 1 0,0-1 1,1 1-1,-1-1 0,1 0 0,-1 0 1,1 0-1,0 0 0,-1-1 1,1 1-1,0-1 0,0 1 1,-1-1-1,1 0 0,0 0 0,0 0 1,4-1-1,2-1-16,0 0 0,-1 0 0,1-1 0,-1 0 0,0-1 0,0 0 0,0 0 0,0-1 0,-1 1 0,0-2 0,9-7 0,-4 2 69,-1-2 0,0 1 0,-1-1 0,12-19 0,-19 27 103,0 0 1,0 0-1,-1 0 0,1-1 0,-1 1 0,-1 0 0,1-1 0,-1 0 0,0 1 0,0-1 0,0 0 0,-1 0 0,0 1 0,0-1 1,0 0-1,-2-6 0,2 12-123,0 0 1,0-1 0,0 1 0,0 0-1,0-1 1,0 1 0,0-1 0,0 1-1,0 0 1,-1-1 0,1 1 0,0 0-1,0-1 1,0 1 0,0 0 0,-1 0-1,1-1 1,0 1 0,0 0 0,0-1-1,-1 1 1,1 0 0,0 0 0,-1-1-1,1 1 1,0 0 0,-1 0-1,1 0 1,0 0 0,-1-1 0,1 1-1,0 0 1,-1 0 0,1 0 0,0 0-1,-1 0 1,-9 11 137,-1 23-203,10-26-106,1 1-1,0-1 1,0 1-1,1-1 1,0 0 0,0 1-1,1-1 1,1 0-1,-1 0 1,6 12-1,-6-17 73,-1 0-1,0 0 0,1-1 0,0 1 0,-1-1 0,1 1 1,0-1-1,1 0 0,-1 0 0,0 1 0,0-2 0,1 1 0,0 0 1,-1 0-1,1-1 0,0 1 0,-1-1 0,1 0 0,0 0 0,0 0 1,0 0-1,0-1 0,0 1 0,0-1 0,0 0 0,1 0 0,-1 0 1,0 0-1,0 0 0,0-1 0,5-1 0,0 0 55,0-1 1,0 0-1,-1 0 0,0 0 0,0-1 1,0 0-1,0-1 0,0 0 0,-1 0 0,0 0 1,7-8-1,-4 3 112,0-1 1,-1-1-1,-1 1 0,1-2 1,10-24-1,-7 6 352,-1 0 0,-1-1 0,-2 0 0,5-58 1,-10 74-279,0 5 17,-1 0 1,0 0-1,-1 0 1,0-1 0,-1 1-1,-3-20 1,3 31-163,0 1 1,0-1-1,1 1 1,-1-1-1,0 1 0,0 0 1,1-1-1,-1 1 1,1 0-1,-1-1 1,0 1-1,1 0 0,0 0 1,-1 0-1,1 0 1,-1-1-1,1 1 0,0 1 1,-10 31-163,2 0 0,2 0 0,1 0 0,1 1 0,2 43 0,1-60-192,0 26-2551,7 46-1,-1-34-2614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1:25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42 124 5891,'-18'-36'4786,"14"29"-4707,0 0 1,0 0 0,1-1-1,0 1 1,-2-11-1,5 18-82,0 0-1,0-1 1,0 1-1,1 0 0,-1-1 1,0 1-1,0-1 1,1 1-1,-1 0 0,0-1 1,0 1-1,1 0 1,-1 0-1,0-1 0,1 1 1,-1 0-1,0 0 1,1-1-1,-1 1 0,0 0 1,1 0-1,-1 0 1,1 0-1,-1 0 0,0 0 1,1-1-1,-1 1 1,1 0-1,-1 0 0,0 0 1,1 0-1,-1 0 1,1 1-1,-1-1 0,1 0 1,-1 0-1,0 0 1,1 0-1,-1 0 0,0 0 1,1 1-1,20 4-14,-20-5 9,20 6-562,0-1 0,1-1 0,-1 0 0,1-2 0,28 0 0,-38-3 595,0 1 1,0-2-1,0 0 0,-1 0 0,1-1 1,-1 0-1,1-1 0,-1-1 0,0 0 0,-1 0 1,14-9-1,-15 4 3052,-20 10-1869,-22 10-827,20-3-162,0 0-1,1 1 0,1 0 0,-1 1 0,1 1 0,1-1 0,-11 14 1,13-14-203,1 0 0,0 0 1,1 1-1,0-1 1,1 1-1,0 0 1,0 1-1,1-1 0,-4 18 1,7-26-42,1 0 0,-1 0 0,1 0 0,0 0 0,-1 0 0,1 0 0,0 0 0,1 1 0,-1-1 0,0 0 0,0 0 0,1 0 0,-1 0 0,1 0 0,0 0 0,0 0 0,1 3-1,-1-4-7,0-1-1,0 1 0,0 0 0,0 0 0,0-1 0,0 1 0,0-1 0,0 1 0,0-1 0,0 1 0,0-1 0,1 1 0,-1-1 1,0 0-1,0 0 0,0 0 0,1 0 0,-1 0 0,0 0 0,0 0 0,3 0 0,2-2-97,1 0-1,-1 0 1,0 0-1,1-1 1,-1 0-1,0 0 1,-1 0 0,1-1-1,5-4 1,-1-1 130,0 0 0,0-1 0,-1 0-1,-1 0 1,12-17 0,-17 21 221,0 1-1,0-1 0,0 0 1,0 0-1,-1 0 0,0 0 1,0 0-1,-1 0 0,0-1 1,0 1-1,0-1 0,-1 1 0,0-11 1,0 17-209,0 0 1,0 0-1,0 0 1,-1 0-1,1 0 0,0 0 1,0 0-1,0 0 1,0 0-1,0 0 1,0 0-1,0 0 1,0 0-1,-1 0 0,1 1 1,0-1-1,0 0 1,0 0-1,0 0 1,0-1-1,0 1 1,0 0-1,0 0 0,-1 0 1,1 0-1,0 0 1,0 0-1,0 0 1,0 0-1,0 0 0,0 0 1,0 0-1,0 0 1,-1 0-1,1 0 1,0 0-1,0 0 1,0 0-1,0-1 0,0 1 1,0 0-1,0 0 1,0 0-1,0 0 1,0 0-1,0 0 1,0 0-1,0 0 0,0-1 1,0 1-1,0 0 1,0 0-1,0 0 1,0 0-1,0 0 0,0 0 1,0 0-1,0 0 1,0-1-1,0 1 1,0 0-1,0 0 1,0 0-1,0 0 0,0 0 1,-6 13 171,-3 21-183,7-18 29,1 0 0,1 0 1,0 0-1,5 32 1,-5-44-125,1 0 0,-1 1 1,1-1-1,0 1 0,1-1 0,-1 0 1,1 0-1,0 0 0,0 0 1,0 0-1,1 0 0,-1 0 0,1-1 1,0 1-1,0-1 0,0 0 0,0 0 1,1 0-1,-1 0 0,1-1 0,0 1 1,7 3-1,9-6-2193,2-6-2020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1:26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98 9732,'-11'-25'1969,"-14"-48"0,22 123-1296,8 146-639,0-28-1911,-9-2-3823,0-87 3865,3-77 1163,0-6 362,-3-19 478,-3-33 1249,6 28-903,1 0 0,2 0 0,1 0 0,1 0 0,1 0 0,1 1 0,2-1 0,13-32 0,-16 48-489,1 0 0,0 1 0,1-1 0,0 1-1,1 1 1,0-1 0,1 2 0,0-1 0,0 1-1,1 0 1,0 1 0,1 0 0,-1 1-1,2 0 1,-1 0 0,1 1 0,0 1 0,0 0-1,24-6 1,-29 10-24,0 0 1,0 0-1,0 1 0,0-1 0,-1 2 0,1-1 0,0 1 1,0 0-1,0 0 0,0 1 0,10 4 0,-15-6 2,0 1 1,0 0-1,0 0 0,0 0 0,0 1 0,0-1 0,0 0 0,-1 1 0,1-1 0,0 1 1,-1-1-1,1 1 0,-1 0 0,0 0 0,0 0 0,0-1 0,1 1 0,-2 0 1,1 1-1,0-1 0,0 0 0,-1 0 0,1 0 0,-1 0 0,0 1 0,1-1 0,-1 0 1,0 0-1,0 0 0,-1 1 0,1-1 0,0 0 0,-1 0 0,1 0 0,-1 1 1,0-1-1,0 0 0,0 0 0,-1 2 0,-3 5 40,0 0 0,-1-1 1,0 1-1,-1-1 0,1 0 0,-2-1 1,1 0-1,-1 0 0,0 0 0,-10 5 1,-9 6-225,-56 26 1,59-32-1125,10-8-1547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1:26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7 10933,'0'0'36,"0"0"-1,0 0 1,0 0 0,0-1-1,0 1 1,0 0-1,0 0 1,0 0 0,0 0-1,1-1 1,-1 1 0,0 0-1,0 0 1,0 0-1,0 0 1,0-1 0,0 1-1,0 0 1,0 0 0,0 0-1,0-1 1,0 1-1,0 0 1,-1 0 0,1 0-1,0 0 1,0-1 0,0 1-1,0 0 1,0 0-1,0 0 1,0 0 0,0 0-1,0-1 1,-1 1 0,1 0-1,0 0 1,0 0-1,0 0 1,0 0 0,0 0-1,-1 0 1,1-1 0,0 1-1,0 0 1,0 0-1,0 0 1,-1 0 0,1 0-1,-13 3 395,-14 13-421,21-11 8,1 1 0,-1 0 0,1 0 0,0 1 0,1 0 1,-1 0-1,1 0 0,1 0 0,-1 1 0,1-1 0,0 1 1,-2 11-1,4-15-21,0 1 0,0-1 0,1 1 0,-1 0 0,1 0 0,0-1 0,0 1 0,1 0 0,-1 0 0,1-1 0,0 1 0,0-1 0,1 1 0,-1-1 0,1 1 0,0-1 0,0 0-1,1 0 1,-1 0 0,1 0 0,0 0 0,5 5 0,-6-7-32,-1 0-1,1-1 1,0 1-1,0-1 1,0 0-1,0 1 1,1-1-1,-1 0 1,0 0-1,0-1 1,1 1-1,-1 0 1,1-1-1,-1 1 1,0-1-1,1 0 1,-1 0-1,1 0 1,-1 0-1,4-1 1,-2 0 7,0 0-1,-1 0 1,1-1 0,-1 0-1,1 1 1,-1-1 0,0-1 0,0 1-1,0 0 1,0-1 0,0 0 0,2-2-1,1-3 62,0 1 0,0-1 0,-1 0 0,0 0 0,-1 0 0,0-1 0,0 0 0,-1 0 0,4-18 0,-3-16 184,-4 41-217,0-1 0,0 1 0,0-1 0,-1 0 0,1 1 1,-1-1-1,1 1 0,-1-1 0,0 1 0,0-1 0,0 1 1,-1 0-1,1 0 0,-2-3 0,3 4-16,0 1-1,-1 0 0,1-1 1,0 1-1,0 0 1,0 0-1,-1-1 0,1 1 1,0 0-1,0-1 1,-1 1-1,1 0 1,0 0-1,-1 0 0,1-1 1,0 1-1,-1 0 1,1 0-1,0 0 1,-1 0-1,1 0 0,0-1 1,-1 1-1,1 0 1,0 0-1,-1 0 0,1 0 1,-1 0-1,1 0 1,0 0-1,-1 0 1,1 1-1,0-1 0,-1 0 1,1 0-1,0 0 1,-1 0-1,1 0 0,0 0 1,-1 1-1,1-1 1,0 0-1,-1 0 1,1 1-1,0-1 0,0 0 1,-1 0-1,1 1 1,0-1-1,0 0 1,0 1-1,-1-1 0,1 0 1,0 1-1,0-1 1,0 1-1,-1 1-187,1 0 0,-1 0 1,1-1-1,-1 1 0,1 0 0,0 0 0,0 0 1,0 0-1,0 0 0,1 3 0,7 14-2177,5 2-334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3:18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7 592,'0'0'10856,"-3"-2"-9784,3 2-1040,-1-1 0,1 1 0,-1-1 0,0 1 0,1 0 0,-1-1-1,0 1 1,1 0 0,-1-1 0,0 1 0,1 0 0,-1 0 0,0 0-1,0 0 1,1 0 0,-1 0 0,0 0 0,0 0 0,1 0 0,-1 0-1,0 0 1,0 0 0,1 0 0,-1 1 0,0-1 0,0 0 0,0 1-1,-21 18 560,15-10-402,1 0 0,0 0 0,-8 19 0,8-10-118,0 0 1,2 0 0,0 1 0,1-1-1,1 1 1,1 0 0,1 24-1,0-39-74,0 0-1,1 0 0,0 0 0,-1 0 1,2 0-1,-1 0 0,0-1 0,1 1 1,-1 0-1,1-1 0,0 1 0,1-1 1,-1 0-1,0 0 0,1 0 0,0 0 1,-1 0-1,1 0 0,1-1 1,-1 1-1,0-1 0,0 0 0,1 0 1,-1 0-1,1 0 0,0-1 0,0 0 1,-1 1-1,6 0 0,3 1-52,0-1-1,0 0 0,1 0 1,-1-1-1,0-1 1,1 0-1,-1-1 0,19-3 1,-27 3 48,0 0 1,0 0-1,0-1 0,0 0 1,0 1-1,-1-1 1,1 0-1,0-1 0,-1 1 1,0-1-1,1 0 1,-1 0-1,0 0 0,-1 0 1,1 0-1,0 0 1,-1-1-1,0 1 0,0-1 1,0 0-1,0 0 1,0 0-1,-1 0 0,2-8 1,1-7 22,-1 1 0,-1-1 0,0 0 0,-2-22 0,0 31-10,-1 5 0,1 0-1,0 0 0,-1 0 0,0 0 1,0 0-1,-1 0 0,1 1 1,-1-1-1,0 0 0,0 1 0,-1-1 1,0 1-1,1 0 0,-1 0 0,0 0 1,-1 0-1,1 1 0,-1-1 0,0 1 1,0 0-1,0 0 0,0 0 1,0 0-1,-7-2 0,1 0-14,0 1-1,0 1 1,0-1-1,-1 2 1,1 0-1,-1 0 1,0 1 0,0 0-1,1 0 1,-18 3-1,27-2-53,-1 0 0,1 0 0,0 0 0,0 1 0,-1-1 0,1 0 0,0 1 0,0-1 0,0 1 0,-1-1 0,1 1 0,0 0 0,0 0 0,0-1 0,0 1 0,0 0 0,0 0 0,1 0 0,-1 0 0,0 0 0,0 0 0,1 0 0,-1 0 0,0 0 0,1 1 0,-1-1 0,1 0 0,0 0 0,-1 0-1,1 1 1,0-1 0,0 0 0,0 0 0,0 1 0,0-1 0,0 0 0,0 1 0,0-1 0,0 0 0,1 3 0,-1-4-94,0 1 0,0-1-1,0 1 1,0 0 0,1-1 0,-1 1-1,0-1 1,0 1 0,0-1 0,1 1-1,-1 0 1,0-1 0,1 1 0,-1-1-1,0 1 1,1-1 0,-1 1-1,0-1 1,1 0 0,-1 1 0,1-1-1,-1 0 1,1 1 0,1 0 0,31 9-7086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1:27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0 211 5987,'14'-25'2977,"-3"2"-2064,-8-2 415,-3 2-463,0 5-145,0 8-256,0 5-272,-3 7 32,1 16-128,-1 10-80,0 7-16,0 11-16,0 2-448,3-2-704,3-8-1266,3-8-2688</inkml:trace>
  <inkml:trace contextRef="#ctx0" brushRef="#br0" timeOffset="1">59 77 8692,'-8'-36'2369,"-1"13"-1521,1 8-848,5 13-816,3 9 784,6 11-320,5 5-1265,3 7-1808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1:27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0 372 9044,'0'-6'382,"1"-1"-1,0 1 1,0-1 0,0 1-1,1-1 1,0 1 0,0 0-1,1-1 1,0 1 0,0 0-1,5-8 1,-5 11-343,-1-1-1,1 1 1,0-1 0,0 1-1,0 0 1,1 0 0,-1 0-1,1 1 1,-1-1 0,1 1-1,0 0 1,0 0 0,0 0-1,0 1 1,0-1 0,0 1-1,1 0 1,5-1 0,-9 2-36,1 0 0,-1 0 0,1 0 0,-1 0 0,1 0 0,-1 0 1,1 1-1,-1-1 0,1 0 0,-1 1 0,0-1 0,1 1 0,-1 0 1,0-1-1,0 1 0,1 0 0,-1 0 0,0 0 0,0 0 0,0 0 0,0 0 1,2 2-1,-1 0 10,-1 0 0,1 1 0,0-1 0,-1 0 0,0 1 0,0-1 0,0 1 0,1 6 1,0 5 8,-2-1 1,0 0-1,-2 22 1,-1-10-223,-1-1 1,-1 0-1,-1-1 0,-14 35 1,19-50-903,11-18 908,14-20 143,31-54-491,44-61 1049,-99 144-482,0-1 0,1 1 0,-1-1 0,0 1 0,0-1 1,1 1-1,-1-1 0,0 1 0,1 0 0,-1-1 0,0 1 0,1 0 0,-1-1 0,0 1 1,1 0-1,-1 0 0,1-1 0,-1 1 0,1 0 0,-1 0 0,0 0 0,1-1 0,-1 1 0,1 0 1,-1 0-1,2 0 0,-2 13 400,-12 40-96,6-31-304,3-9-20,1 1 1,1-1 0,0 1 0,1-1 0,3 27-1,-3-38-107,0 1-1,1 0 0,-1-1 0,1 1 0,-1-1 0,1 1 0,0-1 1,0 1-1,0-1 0,0 1 0,1-1 0,-1 0 0,1 0 0,-1 0 1,1 0-1,0 0 0,0 0 0,0 0 0,0 0 0,0-1 0,0 1 1,0-1-1,0 0 0,1 1 0,-1-1 0,1 0 0,-1 0 0,1-1 1,-1 1-1,1 0 0,-1-1 0,1 1 0,-1-1 0,1 0 0,0 0 1,-1 0-1,6-1 0,0-1-272,0 0 1,1-1-1,-1 0 0,0-1 1,0 1-1,-1-1 1,1-1-1,-1 0 0,0 0 1,0 0-1,-1-1 1,1 1-1,-1-2 0,9-11 1,-6 6 627,0 0 0,0-1 0,-2 0 1,1 0-1,-2-1 0,0 0 0,7-24 0,-9 19 545,0-1 0,-2 1-1,-1-1 1,0 0 0,-4-38-1,-24-96 2610,27 154-3402,0 0 1,0 0-1,0 0 0,0 0 0,0 0 1,0 0-1,0 0 0,0-1 0,0 1 0,0 0 1,0 0-1,0 0 0,0 0 0,0 0 0,0 0 1,0 0-1,0-1 0,0 1 0,0 0 1,0 0-1,0 0 0,0 0 0,0 0 0,0 0 1,0 0-1,0-1 0,0 1 0,0 0 0,0 0 1,-1 0-1,1 0 0,0 0 0,0 0 1,0 0-1,0 0 0,0 0 0,0-1 0,0 1 1,0 0-1,-1 0 0,1 0 0,0 0 0,0 0 1,0 0-1,0 0 0,0 0 0,0 0 0,0 0 1,-1 0-1,1 0 0,0 0 0,0 0 1,0 0-1,0 0 0,0 0 0,0 0 0,0 0 1,-1 0-1,1 0 0,0 0 0,0 0 0,0 0 1,0 1-1,0-1 0,0 0 0,0 0 1,-1 0-1,-4 12 110,-2 20-43,-5 69 93,1 192 1,11-268-295,-1-14-124,1 0 0,0 0 0,1 0 0,0 1 0,0-2 0,2 1 0,4 16 0,-7-26 158,1 0 0,-1 0 1,0 0-1,1 0 0,-1 0 0,1 0 1,0 0-1,-1 0 0,1 0 1,0 0-1,-1-1 0,1 1 1,0 0-1,0 0 0,0-1 0,0 1 1,0-1-1,0 1 0,0-1 1,0 1-1,0-1 0,0 1 0,0-1 1,0 0-1,1 1 0,1-1-207,-1-1 0,0 1 0,0 0 0,0-1 0,0 1 0,0-1 0,0 0 0,-1 0 0,1 0 0,0 0 0,0 0 0,0 0 0,2-2 0,20-20-4359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1:28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119 122 5426,'-11'-35'3826,"-6"4"-2737,-3 9 463,0 6-191,1 6-689,5 3-656,5 7-16,1 0-208,8 2-1008,5 3-273,7 3-864,4 2-3842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1:28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11 4082,'13'-7'5166,"-26"4"-2456,-27 3-1641,25 3-883,-1 1 0,1 0 0,0 1 0,0 1 0,0 0 0,1 1 0,0 0 0,1 1 0,-1 1 0,1 0 0,1 1-1,-20 20 1,30-29-186,1 0-1,0 1 1,0-1-1,0 0 0,0 1 1,0-1-1,0 0 1,1 1-1,-1-1 0,0 1 1,1-1-1,-1 1 1,1 0-1,-1-1 0,1 1 1,0 0-1,0-1 1,-1 1-1,1 0 0,1-1 1,-1 1-1,0 0 1,1 2-1,0-3 6,0 1 0,0-1-1,0 1 1,0-1 0,1 1 0,-1-1-1,1 0 1,-1 0 0,1 0 0,-1 0-1,1 0 1,0 0 0,-1 0 0,1 0-1,0-1 1,3 2 0,6 0-28,0 1 1,0-2-1,0 0 0,1 0 1,15-2-1,17-4-79,-33 3 81,1 0-1,-1 1 1,0 1 0,1-1 0,-1 2-1,1-1 1,21 6 0,-32-6 16,1 0 0,-1 0 1,0 1-1,0-1 0,0 1 1,0-1-1,0 1 0,0-1 0,0 1 1,0-1-1,0 1 0,0 0 0,0 0 1,-1-1-1,1 1 0,0 0 1,0 0-1,-1 0 0,1 0 0,-1 0 1,1 0-1,0 0 0,-1 0 0,0 0 1,1 0-1,-1 2 0,0 0 14,0-1 0,0 0 0,-1 0 0,1 0 0,-1 0 0,1 0 0,-1 0-1,0 0 1,0 0 0,0 0 0,0-1 0,0 1 0,-2 2 0,-5 5 27,0 0 0,0-1-1,-1 0 1,-10 7 0,2-3-533,0 0 0,-1-1 0,0-1 0,0-1-1,-23 8 1,10-9-3731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1:36.6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77 1 5763,'-9'0'5484,"8"1"-5318,-1 12 556,0 0-390,-20 104 155,-17 127-384,38-240-100,1-1 0,0 1 0,0-1 0,0 1 0,0-1 0,0 1 0,1-1 0,-1 1 0,1-1 0,0 1 0,0-1 0,1 0 0,-1 1 0,1-1 0,-1 0 0,1 0 0,0 0 0,0 0-1,5 5 1,-3-5-12,0-1-1,0 1 0,0-1 0,1 0 0,-1 0 0,0 0 0,1-1 1,-1 0-1,1 0 0,0 0 0,-1 0 0,1-1 0,0 1 0,7-2 1,0 1-698,0-1 0,0 0 1,1-1-1,-1 0 0,0-1 0,-1-1 1,1 0-1,20-10 0,-1-3-2748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1:36.9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26 4594,'-6'-3'3458,"3"3"-3394,6 0 112,0 0-176,5 0 48,9 0 96,6-2 0,2 2-144,6-5-32,6 0-1457,2-5-1008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1:37.3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 26 10101,'-20'-5'1424,"9"3"-1424,5-1-336,12 1 336,11-1 32,8 0-32,14 1-288,6-1-1121,9 1-2576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1:37.6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60 7427,'1'-1'42,"-1"-1"0,0 1 0,0 0 0,0 0 0,1 0 0,-1 0 0,1 0 0,-1 0 0,1 0 0,-1 0 0,1 0 0,0 0 0,-1 0 0,1 0 0,0 0 0,0 0 0,0 0 0,-1 1-1,1-1 1,0 0 0,0 1 0,0-1 0,0 1 0,0-1 0,1 1 0,-1-1 0,0 1 0,0 0 0,0-1 0,0 1 0,0 0 0,3 0 0,-3 1 21,1 0 0,0 0 0,-1 0 0,1 0 0,-1 1 0,1-1 1,-1 1-1,0-1 0,1 1 0,-1-1 0,0 1 0,0 0 0,0-1 0,0 1 0,0 0 1,-1 0-1,1 0 0,-1-1 0,2 5 0,5 27 31,5 41 0,-9-47-115,1 1 0,14 44 0,-18-70 34,1-1-1,-1 0 1,1 0-1,-1 1 0,1-1 1,-1 0-1,1 0 0,0 0 1,-1 0-1,1 0 1,0 1-1,0-1 0,0-1 1,0 1-1,0 0 1,0 0-1,0 0 0,2 1 1,-2-2 18,0 0 0,0 0 1,0 0-1,0 0 0,0 0 0,-1 0 1,1 0-1,0 0 0,0-1 0,0 1 1,0 0-1,0 0 0,-1-1 0,1 1 1,0 0-1,0-1 0,0 1 0,-1-1 1,1 1-1,1-2 0,3-3 141,0-1-1,0 0 1,0 0 0,7-12-1,-11 16-184,26-47 343,26-63 0,-5 8-2097,-42 94-893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1:38.0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41 320 6483,'2'1'68,"1"-1"0,-1 0 0,0 0 0,0-1 0,1 1 0,-1 0 0,0-1 0,0 1 0,0-1 0,0 0 1,0 0-1,0 0 0,0 0 0,0 0 0,0 0 0,0 0 0,0-1 0,2-1 0,33-32 101,-32 30-145,9-9 5,-1-1 0,-1-1 0,0 0 0,13-25 0,-21 35 93,0-1 0,-1 1 0,0-1 0,-1 0 0,0 0 0,0 0 0,0 0 0,-1-1 0,0 1 0,0 0 0,-1-1 0,0 1 0,0 0 0,-1-1 0,-1-7 0,1 12-66,1 1 1,-1 0-1,0 0 1,0-1-1,0 1 1,0 0-1,0 0 1,-1 0-1,1 0 1,-1 1-1,1-1 1,-1 0-1,0 0 1,0 1-1,0-1 0,1 1 1,-1 0-1,-1 0 1,1-1-1,0 1 1,0 0-1,0 1 1,-1-1-1,1 0 1,0 1-1,0-1 1,-1 1-1,1 0 1,-1 0-1,1 0 0,0 0 1,-1 0-1,1 0 1,-1 1-1,1-1 1,-4 2-1,-2 0-5,0 0-1,1 1 0,-1 0 1,1 1-1,-1-1 1,1 1-1,1 1 0,-1-1 1,-11 11-1,11-7-7,0 1 0,0 0 0,1 0 1,0 1-1,1 0 0,0 0 0,0 0 0,1 0 0,1 1 0,0 0 0,0-1 0,1 1 0,0 0 0,1 0 1,1 1-1,0 16 0,0-21-89,1 1 0,0 0 0,1 0 0,0-1 0,0 1 0,1-1 0,-1 1 0,1-1 0,1 0 0,7 12 0,-7-15-105,0 1 0,0-1-1,0 1 1,0-1 0,1 0 0,0-1-1,-1 1 1,2-1 0,-1 0 0,0 0-1,0-1 1,1 1 0,0-1 0,-1-1-1,9 3 1,-7-3-398,0 0 0,-1-1 0,1 1 0,11-2 0,32-7-3634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1:38.4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 28 10885,'-1'-2'172,"0"0"0,1 0 0,-1 0 0,0 0 0,0 0 1,-1 0-1,1 0 0,0 1 0,-1-1 0,1 0 0,-1 1 0,1-1 0,-4-1 0,5 3-162,0 0 1,-1 0-1,1-1 0,0 1 0,0 0 0,-1 0 0,1 0 1,0 0-1,0 0 0,-1 0 0,1 0 0,0 0 0,0 0 1,-1 0-1,1 0 0,0 0 0,0 0 0,-1 0 0,1 1 1,0-1-1,0 0 0,-1 0 0,1 0 0,0 0 0,0 0 1,-1 0-1,1 1 0,0-1 0,0 0 0,0 0 0,0 0 0,-1 1 1,1-1-1,0 0 0,0 0 0,0 1 0,-3 20 89,9 282-952,-6-229-1981,5-102 403,6-25 3365,-6 20-179,0-1 138,17-67-1,-20 93-806,1 0 0,-1 1 1,2-1-1,-1 1 0,1 0 0,0 0 1,1 0-1,-1 0 0,1 1 1,1 0-1,-1 0 0,1 0 0,0 0 1,7-4-1,-11 9-55,-1 0-1,0 0 1,1 0 0,0 1-1,-1-1 1,1 0-1,-1 1 1,1-1 0,0 1-1,0-1 1,-1 1 0,1 0-1,0 0 1,0 0 0,-1 0-1,1 0 1,0 0-1,-1 0 1,1 1 0,0-1-1,0 1 1,-1-1 0,1 1-1,-1 0 1,1-1-1,0 1 1,-1 0 0,1 0-1,-1 0 1,0 0 0,1 0-1,-1 1 1,0-1 0,0 0-1,0 1 1,0-1-1,0 0 1,0 1 0,0-1-1,0 1 1,0 0 0,0 2-1,3 6 87,0 0 0,0 0 0,-2 1 0,1-1 1,1 17-1,-2-1-11,-1 0-1,-1 1 1,-1-1 0,-8 43 0,-4-12-727,-19 56 0,26-90-1502,3-6-1092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3:18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10965,'0'0'3650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1:43.0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89 307 3474,'-2'1'251,"0"0"0,1 0 0,-1 0 0,0 0 0,0 0-1,0 0 1,0-1 0,0 1 0,0-1 0,0 1 0,0-1 0,0 0 0,0 0 0,0 0 0,0 0 0,0 0 0,0 0 0,0 0 0,-3-2 0,-38-12 2224,40 14-2501,9-3-565,-5 3 429,2 2 158,0 0 1,1-1 0,-1 1 0,1-1-1,-1 0 1,1 1 0,-1-2-1,1 1 1,5 0 0,2 1-4,31 5-201,0-3 1,1-1 0,75-5 0,-25 0 182,163 9-1379,61-1 39,49-5 1028,16 0 252,-99-13 110,95-1 25,-25-4 211,-58 0-34,172 15 32,54-3 61,-515 5-317,368-18-1,-85-10 7,-38 2-2,-221 25-3,0 1-1,33 6 0,31 0 3,5-5 1,184-7 32,-26 1-39,69-8 0,-92-1-14,737-52-2,-269 12 28,-349 31-8,555-7-36,-561 49 73,-153-5-20,100 11-1243,-273-25-595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1:44.8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60 264 4498,'-2'-2'270,"1"1"0,-1 0 0,1 0 1,-1-1-1,0 1 0,1 0 0,-1 0 0,0 1 0,0-1 0,0 0 1,0 0-1,1 1 0,-1 0 0,0-1 0,0 1 0,0 0 0,0 0 1,0 0-1,0 0 0,0 0 0,-2 1 0,-13-1-256,17 0-163,26 6 117,2 1 72,1-1-1,-1-2 1,1 0-1,-1-2 1,32-1-1,147-18 229,-85 5-335,928-75 75,-421 49-85,-308 21 79,642-16-90,-625 25 93,157 1-246,254-9-91,351 5 300,-498-3 59,-202 1-9,112 8 161,-500 7-8,-9-1-404,-8-2-1343,-7-4-3189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2:01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15 174 4434,'-1'1'307,"-1"0"0,1-1 0,0 1 0,-1 0 0,1 0 0,0 0 0,0 0 0,0 0 0,0 1 0,0-1 0,0 0 0,0 3 2626,11-16-2325,-3 0-645,1 1 1,1-1-1,-1 2 0,2-1 1,0 1-1,0 0 1,0 1-1,2 0 1,19-12-1,-12 11 10,1 1 0,-1 0-1,1 2 1,1 0 0,-1 2-1,1 0 1,40-4 0,-52 8 10,-1 1 0,1 0 1,-1 0-1,1 1 1,-1 0-1,1 0 0,-1 1 1,0 1-1,0-1 1,0 1-1,0 0 0,0 1 1,-1 0-1,1 0 1,-1 1-1,0-1 0,-1 2 1,1-1-1,-1 1 1,0 0-1,0 0 0,8 11 1,21 40 69,-22-34-43,31 40 0,-37-55-8,1-1 0,-1 1 0,1-1 1,0 0-1,1-1 0,0 0 1,0 0-1,11 4 0,-7-4-219,1-1 0,-1-1 0,1 0 0,0-1 0,0-1 0,0 0 0,0-1 0,0 0 0,0-1 0,0-1 0,0 0 0,0-1 0,16-4 0,10-6-2601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2:02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24 7684,'-45'-15'1478,"22"8"-1441,18 6-220,7 2-120,43 24 5,1-1-1,1-3 0,1-2 0,1-1 0,93 19 1,-124-30 544,-18-6-223,0-1 0,0 0 0,0 1 0,0-1 0,1 0 0,-1 1 0,0-1 0,0 0 0,0 1 0,0-1 0,0 1 0,0-1 0,0 0 0,0 1 0,0-1 0,0 0 0,-1 1 0,1-1 0,0 0 0,0 1 0,0-1 0,0 0 0,0 1 0,-1-1 0,1 0 0,0 1 0,0-1 0,0 0 0,-1 1 0,-29 21 1070,21-17-1202,-292 187 819,299-191-2370,5-2 949,2-2-154,13-4-1976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3:22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7 7892,'-13'0'1792,"0"0"-559,4 0-337,-1 0-143,3 0-161,4 3-80,0-3-48,0 0 1,3-3-465,3 3-112,0-3-1345,4 0-2721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2:03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11 5298,'-3'3'609,"0"2"-609,-5-5-208,2 0 32,0 0-513,6-3-1264,6 1 1777,5-4 160,1 4-80,2-3-704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2:04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415 341 2529,'-26'15'6361,"-8"-5"-4932,-37-3-2570,58-6 1677,-21 2-417,-61-5 1,80 0 79,-1 0 1,1-1 0,-1 0 0,1-1 0,0-1 0,-16-7 0,30 11-193,0 1-1,0-1 1,0 1 0,0-1 0,0 1 0,0-1 0,0 1-1,0-1 1,0 0 0,0 1 0,0-1 0,1 0-1,-1 0 1,0 0 0,1 0 0,-1 0 0,0 0-1,1 0 1,-1 0 0,1 0 0,-1 0 0,1 0-1,0 0 1,-1-2 0,1 2-4,1-1 1,-1 1-1,1-1 1,-1 1-1,1 0 0,-1-1 1,1 1-1,0 0 1,-1 0-1,1-1 0,0 1 1,0 0-1,0 0 1,0 0-1,0 0 0,2-1 1,8-6-14,0 0 1,0 2-1,18-9 0,-18 9 2,117-54-627,4-4 168,-119 58 290,0-1 0,0 0 0,0-1 0,-1-1-1,-1 1 1,13-13 0,-12 10 278,-11 11-72,0-1 0,0 0-1,-1 1 1,1-1-1,0 0 1,0 0 0,0 1-1,-1-1 1,1 0 0,0 0-1,-1 0 1,1 0-1,-1 0 1,1 0 0,-1 0-1,0 0 1,1 0 0,-1 0-1,0 0 1,0 0-1,1 0 1,-1 0 0,0-1-1,0 1 1,0 0 0,0 0-1,-1 0 1,1-1-1,-1 0 22,0 1 0,0-1 0,-1 1-1,1-1 1,0 1 0,-1 0 0,1 0-1,-1 0 1,1 0 0,-1 0 0,0 0-1,1 0 1,-1 1 0,0-1 0,-2 0-1,-4-2 40,0 1-1,-1 0 0,1 1 0,-1 0 1,0 0-1,-11 1 0,16 1-83,1 0-1,-1 0 1,1 1 0,0-1 0,-1 1-1,1-1 1,0 1 0,0 0 0,0 0-1,0 1 1,1-1 0,-1 1 0,0-1-1,1 1 1,0 0 0,-1 0-1,1 0 1,1 0 0,-1 0 0,0 0-1,1 0 1,-1 1 0,1-1 0,0 1-1,0-1 1,0 5 0,-4 13 61,2-1 0,0 1 0,1 26 0,2-39-53,1 125 63,32 218-1,-21-253 63,-12-91-181,2 4 134,-1-1-1,0 1 1,-1 0 0,0-1-1,-3 14 1,3-22-91,0 0 1,-1 0-1,1 0 0,-1 0 0,1 0 1,-1-1-1,0 1 0,0 0 1,0 0-1,0-1 0,0 1 1,-1-1-1,1 1 0,0-1 0,-1 1 1,1-1-1,-1 0 0,1 0 1,-1 1-1,1-1 0,-1 0 1,0-1-1,0 1 0,0 0 1,1 0-1,-1-1 0,0 1 0,0-1 1,0 0-1,0 1 0,0-1 1,0 0-1,0 0 0,0 0 1,-2-1-1,-3 1-407,0-1 1,0 0-1,0 0 1,0-1-1,0 0 1,0 0-1,1-1 1,-1 0-1,1 0 1,0 0-1,0-1 1,0 0-1,0 0 1,1 0-1,-7-7 1,-5-6-2342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3:25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137 170 4130,'-12'9'3085,"12"-9"-3047,0 0 0,-1 0 0,1 1 0,0-1 0,0 0 0,0 0 0,0 0 0,-1 0 1,1 0-1,0 0 0,0 0 0,-1 0 0,1 0 0,0 0 0,0 0 0,0 0 0,-1 0 0,1 0 0,0 0 0,0 0 0,0 0 0,-1 0 0,1 0 0,0 0 0,0 0 0,0-1 1,0 1-1,-1 0 0,1 0 0,0 0 0,0 0 0,0 0 0,0 0 0,-1-1 0,1 1 0,0 0 0,0 0 0,0 0 0,0 0 0,0-1 0,0 1 0,0 0 0,0 0 1,-1 0-1,1-1 0,0 1 0,0 0 0,0 0 0,0 0 0,0-1 0,0 1 0,0 0 0,0 0 0,0 0 0,0-1 0,0 1 0,0 0 0,1-1 0,8-17 2374,-8 11-2403,-1 0 0,-1 0 1,1 0-1,-1 0 0,-1 0 0,1 1 0,-1-1 0,0 0 0,-1 1 0,1 0 1,-1-1-1,-1 1 0,1 0 0,-1 0 0,0 1 0,0-1 0,-1 1 0,1 0 1,-1 0-1,-1 0 0,1 1 0,0 0 0,-1 0 0,0 0 0,-7-3 1,13 7-7,-1 0 1,0-1 0,1 1-1,-1 0 1,0 0-1,1-1 1,-1 1 0,0 0-1,1 0 1,-1 0 0,0 0-1,0 0 1,1 0 0,-1 0-1,0 0 1,1 0 0,-1 1-1,0-1 1,0 0 0,1 0-1,-1 1 1,1-1 0,-1 0-1,0 1 1,1-1 0,-1 0-1,1 1 1,-1-1 0,1 1-1,-1-1 1,1 1 0,-1-1-1,1 1 1,-1 0 0,1-1-1,0 1 1,-1-1 0,1 1-1,0 0 1,-1 0 0,-4 33 12,5-25 20,-6 94 30,5 0-1,4 0 0,24 144 1,-20-212-1742,11 38 1,-5-33-2570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3:26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16 135 3826,'-6'-18'5506,"3"4"-5058,-4 8-383,7 0-33,3 0 144,7 0-160,6-2 32,10-1 112,7-6-128,9 1-32,3-1-48,1 6-1121,-8 1-2112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3:26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82 6019,'4'-23'1616,"2"-1"-319,-6 7-497,0 5 17,0 6-465,-3 15-96,0 17-128,-4 15-64,1 15-64,-1 14 0,4 6-48,0-4-1296,6-4-2802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3:20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77 2193,'0'0'3522,"0"-4"-2753,1 1 0,-1-1 1,0 0-1,-1 0 0,1 0 1,-1 0-1,0-3 0,-3 6-733,1 0-1,-1 1 0,1-1 1,-1 1-1,1 0 1,-1 0-1,0 0 0,1 1 1,-1-1-1,1 1 0,-1 0 1,1 0-1,0 0 0,-1 0 1,1 0-1,0 1 0,0 0 1,0 0-1,0-1 0,0 2 1,0-1-1,0 0 0,1 1 1,-5 4-1,0 0 42,1 2 1,-1-1-1,1 0 0,0 1 1,1 0-1,0 1 0,-4 11 0,8-20-75,1 0-1,-1 0 1,0 0-1,1 0 1,0-1-1,-1 1 0,1 0 1,0 0-1,-1 0 1,1 0-1,0 1 1,0-1-1,0 0 0,0 0 1,0 0-1,0 0 1,0 0-1,0 0 0,0 0 1,1 0-1,-1 0 1,0 0-1,1 0 1,-1 0-1,0 0 0,1 0 1,0 0-1,-1-1 1,1 1-1,-1 0 1,1 0-1,0 0 0,1 0 1,1 0 1,0 0 1,0 0 0,0 0 0,0-1-1,0 0 1,0 1 0,1-1-1,5-1 1,2 1 48,-7 0-73,1-1 1,-1 1 0,0-1-1,0 0 1,0 0 0,1 0-1,-1 0 1,0-1-1,0 1 1,-1-1 0,1 0-1,0-1 1,-1 1-1,1 0 1,-1-1 0,0 0-1,1 0 1,-1 0 0,-1 0-1,1-1 1,0 1-1,-1-1 1,0 1 0,2-5-1,-1 1 28,0 0-1,0 0 0,-1 0 0,0 0 1,0 0-1,-1 0 0,0-1 1,0 1-1,-1-1 0,0 1 0,0 0 1,-1-1-1,-2-10 0,2 17 39,1-1 0,-1 1 0,0 0 0,0 0 0,0-1 0,0 1 0,0 0 1,0 0-1,0 0 0,-1 0 0,1 0 0,0 1 0,-1-1 0,1 0 0,0 0 0,-1 1 0,1-1 0,-1 1 0,1 0 0,-1-1 0,1 1 0,-1 0 0,1 0 0,-1 0 0,1 0 0,-1 0 0,1 0 0,-1 0 0,-2 1 0,0-1-19,0 1-1,0-1 1,1 1 0,-1 0 0,0 0-1,1 0 1,-1 0 0,0 1 0,1-1-1,0 1 1,-4 2 0,3 0-28,2 0 1,-1-1 0,0 1-1,1 0 1,0 0 0,0 0-1,0 1 1,0-1 0,1 1-1,-1-1 1,1 1 0,0-1-1,1 1 1,-1-1 0,1 1-1,0 0 1,0-1 0,0 1-1,2 6 1,-1-10-4,-1 0 1,1-1-1,0 1 1,-1 0-1,1-1 0,0 1 1,0-1-1,0 1 0,-1-1 1,1 1-1,0-1 1,0 1-1,0-1 0,0 0 1,0 0-1,0 1 0,0-1 1,0 0-1,-1 0 0,1 0 1,0 0-1,0 0 1,1 0-1,33-1-52,-24 1-7,-8 0 34,1 0 0,-1 0 0,0-1 0,0 1 0,0-1 0,0 1 0,0-1 0,0 0 0,0 0 0,0-1 0,0 1 0,0 0 0,-1-1 0,1 0-1,-1 0 1,1 0 0,-1 0 0,1 0 0,-1 0 0,0 0 0,0-1 0,0 1 0,0-1 0,-1 0 0,1 1 0,-1-1 0,1 0 0,-1 0 0,0 0 0,0 0 0,-1 0 0,1 0 0,0 0 0,-1-6 0,0 8 40,1 0 0,-1 0 0,0-1-1,0 1 1,-1 0 0,1 0 0,0-1 0,0 1 0,-1 0 0,1 0 0,0 0 0,-1 0 0,1-1 0,-1 1-1,0 0 1,1 0 0,-1 0 0,0 0 0,1 0 0,-1 0 0,0 0 0,0 1 0,0-1 0,0 0 0,0 0-1,0 1 1,-2-2 0,-1 1 59,0 0-1,0 0 1,0 1 0,0-1-1,1 1 1,-1 0-1,-5 1 1,-3-1 36,10 0-96,0 0-1,-1 1 1,1-1-1,0 1 1,0-1 0,0 1-1,0 0 1,0 0-1,0 0 1,0 0 0,0 0-1,0 0 1,1 0 0,-1 1-1,0-1 1,1 1-1,-1-1 1,1 1 0,-1 0-1,1-1 1,0 1-1,0 0 1,0 0 0,0 0-1,0 0 1,0 0-1,-1 3 1,1 1-16,-1 0 1,0 0-1,1 0 1,0 0-1,1 0 0,-1 0 1,1 0-1,2 11 0,-2-16 0,1 0 0,0 0 0,0 0 0,0 0-1,-1 0 1,1 0 0,0 0 0,1 0 0,-1 0-1,0-1 1,0 1 0,0 0 0,0-1 0,1 1-1,-1-1 1,0 1 0,0-1 0,1 0 0,-1 1 0,0-1-1,1 0 1,-1 0 0,0 0 0,1 0 0,1 0-1,38-2-304,-40 1 315,0 0-1,0 0 1,0 1-1,-1-1 1,1-1-1,0 1 1,0 0-1,-1 0 1,1 0-1,-1 0 1,1 0-1,-1-1 1,1 1-1,-1 0 1,0 0-1,1-1 1,-1 1-1,0 0 1,0 0-1,0-1 1,0 1-1,0 0 1,-1-3-1,1 2 0,0 1 0,1-1 1,-1 1-1,-1-1 0,1 1 0,0-1 0,0 1 0,0-1 0,-1 1 0,1-1 0,-1 1 0,1-1 0,-1 1 0,0 0 0,0-1 1,1 1-1,-1 0 0,0 0 0,-1-2 0,-6 3-24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3:27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73 608 7475,'-30'-36'3438,"20"26"-2983,1-1 0,-15-22 0,24 33-455,0 0 0,1-1 1,-1 1-1,0 0 1,0 0-1,1-1 1,-1 1-1,0 0 1,0 0-1,1-1 0,-1 1 1,0 0-1,1 0 1,-1 0-1,0-1 1,1 1-1,-1 0 0,0 0 1,1 0-1,-1 0 1,0 0-1,1 0 1,-1 0-1,0 0 0,1 0 1,-1 0-1,1 0 1,-1 0-1,0 0 1,1 0-1,-1 0 0,0 0 1,1 0-1,-1 0 1,0 1-1,1-1 1,-1 0-1,28 4 20,-18-3-14,30 2-180,0-1 0,1-2 0,-1-2 0,75-13-1,-89 9-129,0 0 0,-1-2-1,1-1 1,-2-1 0,1 0 0,-2-2-1,1-1 1,30-24 0,-48 33 376,0-1 1,0 0 0,0-1-1,-1 1 1,0-1 0,0 0-1,0 0 1,-1-1 0,0 0-1,0 1 1,-1-1 0,0-1-1,0 1 1,-1 0 0,0-1 0,0 1-1,0-1 1,-1 1 0,0-1-1,-1 0 1,0 0 0,0 0-1,0 1 1,-1-1 0,0 0-1,-1 1 1,0-1 0,0 1-1,-1-1 1,1 1 0,-2 0-1,-6-13 1,-1 1 371,0 0 1,-1 0-1,-1 1 1,0 1-1,-1 0 0,-28-24 1,42 40-441,0 1 1,-1-1-1,0 1 0,1-1 1,-1 1-1,1-1 0,-1 1 1,1 0-1,-1 0 0,0-1 1,1 1-1,-1 0 0,0 0 1,1-1-1,-1 1 0,0 0 1,1 0-1,-1 0 0,0 0 1,0 0-1,1 0 0,-1 0 1,0 0-1,1 1 0,-1-1 1,0 0-1,1 0 0,-2 1 1,1 0-3,0 0 1,-1 0 0,1 0 0,0 1 0,0-1 0,0 0 0,1 1-1,-1-1 1,0 0 0,0 1 0,1-1 0,-1 3 0,-10 51 15,10-51-7,-6 77 50,4-1-1,8 99 1,36 161-1174,-39-328 897,-2-7 70,1 0 0,0 0 0,0 0 0,0 0 1,0 0-1,1 0 0,0 0 0,3 5 0,-3-12 126,0 0 0,0 0 0,0 0 0,0 0-1,0 0 1,0-1 0,-1 1 0,0-1 0,1 1 0,0-4 0,1-1 26,1 0 0,0 1 0,0-1 0,0 1-1,1 0 1,9-9 0,-12 13 4,1 0 1,-1 0-1,1 0 0,0 1 0,0-1 0,0 1 0,0 0 0,0 0 0,0 0 0,0 0 0,0 0 0,0 0 0,1 1 0,-1 0 0,0 0 0,0 0 0,0 0 0,1 0 0,2 1 0,15 3 32,-1 2-1,0 0 1,32 14-1,-39-13-43,0-2 0,1 1 0,-1-2 0,1 0-1,0 0 1,1-2 0,-1 1 0,0-2 0,26 0 0,-29-3-14,0 0 0,-1 0 1,1-1-1,-1-1 1,0 0-1,0 0 0,0-1 1,-1 0-1,1 0 1,-1-1-1,0-1 0,-1 0 1,0 0-1,12-13 1,-15 15 49,-1 0 1,0 0 0,0-1 0,0 1 0,-1-1 0,0 0 0,0 0-1,0 0 1,-1 0 0,0 0 0,0-1 0,-1 1 0,1-1 0,-1 1 0,-1-1-1,1 1 1,-1-1 0,-1 0 0,1 1 0,-1-1 0,0 1 0,0-1-1,-1 1 1,-4-12 0,4 15 6,1-1 0,0 2-1,-1-1 1,0 0 0,0 0 0,0 0-1,0 1 1,0-1 0,0 1-1,-1 0 1,1-1 0,-1 1 0,1 0-1,-1 1 1,0-1 0,0 0-1,0 1 1,0 0 0,0-1 0,0 1-1,0 0 1,-6 0 0,7 1-41,-1 0 0,0 0 1,0 0-1,0 1 0,0-1 1,0 1-1,1 0 0,-1 0 0,0 0 1,0 0-1,1 0 0,-1 1 1,1-1-1,-1 1 0,1-1 1,0 1-1,0 0 0,0 0 0,0 0 1,0 1-1,0-1 0,0 0 1,1 1-1,-1-1 0,-2 5 1,1 0-32,0 1 0,0-1 1,1 1-1,0-1 1,0 1-1,0 0 0,1 0 1,0 0-1,1 0 1,0 0-1,1 8 0,0-8-363,0-1 0,0 0 0,1 0-1,0-1 1,0 1 0,1 0-1,5 10 1,22 22-4838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3:28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73 287 3121,'-5'-1'204,"-1"-1"0,1 0-1,-1 0 1,1-1 0,0 0-1,0 1 1,0-2 0,0 1-1,-6-6 1,9 7-95,1 0-1,-1 0 1,1 1 0,0-1 0,0 0-1,0 0 1,0 0 0,0 0-1,0 0 1,1 0 0,-1 0-1,1-1 1,-1 1 0,1 0 0,0 0-1,0 0 1,0 0 0,0-1-1,0 1 1,0 0 0,1 0 0,-1 0-1,1 0 1,0-1 0,-1 1-1,1 0 1,0 0 0,2-3-1,27-59 4515,11-23-2677,-39 85-1949,-1-1 0,1 0 0,-1 1 0,1 0 0,0-1-1,0 1 1,0 0 0,0 0 0,0 0 0,1 0 0,-1 0 0,0 1 0,1-1 0,0 1 0,-1-1 0,1 1 0,0 0 0,5-1 0,-6 2 0,0 0 0,1 0 0,-1 0 0,0 0 0,0 1 0,0-1 1,0 1-1,1-1 0,-1 1 0,0 0 0,0 0 0,0 0 0,0 0 0,-1 0 0,1 0 1,0 1-1,0-1 0,-1 0 0,1 1 0,-1 0 0,1-1 0,-1 1 0,0 0 0,1 0 1,-1 0-1,1 2 0,7 13-139,-1-1 1,0 2 0,-2-1-1,0 1 1,-1 0-1,0 1 1,-2-1 0,0 1-1,-1-1 1,-1 1-1,-1 26 1,-2-31 133,1-17-8,4-23-8,4-5 43,20-56 1,-23 77-14,1 0 0,-1 0 0,2 1 1,-1-1-1,2 1 0,-1 1 1,1-1-1,0 1 0,10-9 0,-16 16-9,1 0-1,-1 0 1,1 0 0,-1 0-1,1 0 1,-1 0-1,1 0 1,-1 0-1,1 0 1,0 1-1,-1-1 1,1 1 0,0-1-1,0 1 1,-1 0-1,1 0 1,0 0-1,0 0 1,-1 0-1,1 0 1,3 1 0,-3 0 2,1 0 0,-1 0 0,0 0 0,0 1 0,0-1 0,0 1 1,0 0-1,0-1 0,0 1 0,0 0 0,-1 0 0,1 0 1,1 3-1,4 7 10,-1 0 0,-1 1 0,0-1 0,5 21 0,-2-1-8,-6-20-115,0 0 1,2-1 0,-1 1-1,1-1 1,1 0 0,6 11-1,-11-21 102,1-1 0,-1 1 0,1 0-1,-1 0 1,1-1 0,0 1-1,-1-1 1,1 1 0,0-1 0,-1 1-1,1-1 1,0 1 0,-1-1 0,1 1-1,0-1 1,0 0 0,0 1 0,-1-1-1,1 0 1,0 0 0,0 0 0,0 0-1,0 0 1,-1 1 0,1-2 0,0 1-1,0 0 1,0 0 0,0 0 0,-1 0-1,3-1 1,0 0 6,0-1 1,0 0-1,-1 1 1,1-1-1,0 0 1,-1-1-1,1 1 1,3-5-1,3-4 31,-1 0-1,0-1 1,8-14-1,-7 9 136,-1-1-1,0 0 0,-1 0 1,-1-1-1,-1 0 1,-1 0-1,4-38 0,-8 69-110,0 7-34,0 0 1,1 0-1,1-1 1,0 1-1,7 20 1,-8-35-25,0 0 1,0-1 0,0 1-1,1 0 1,0-1 0,0 1-1,-1-1 1,2 0 0,-1 0-1,0 0 1,1 0 0,-1 0 0,1 0-1,0-1 1,0 1 0,0-1-1,0 0 1,1 0 0,-1 0-1,0 0 1,1-1 0,-1 1-1,1-1 1,0 0 0,0 0-1,-1 0 1,1 0 0,0-1 0,0 0-1,0 0 1,0 0 0,-1 0-1,8-1 1,-4-1 9,0 1 0,0-1 0,0-1 0,0 1 0,0-1 0,0-1-1,-1 1 1,0-1 0,0 0 0,0 0 0,0-1 0,9-9 0,-12 11 2,-1 1-1,0 0 1,0-1 0,0 1 0,0-1-1,0 0 1,-1 0 0,1 1-1,-1-1 1,0 0 0,0 0-1,0-1 1,0 1 0,-1 0 0,1 0-1,-1 0 1,1 0 0,-1-1-1,0 1 1,-1 0 0,1 0 0,0 0-1,-1 0 1,0-1 0,0 1-1,0 0 1,0 0 0,0 0 0,0 0-1,-1 1 1,-3-6 0,0 2 7,-1 0 0,0 0 0,0 1 0,0 0 0,-1 0 0,0 0 1,0 1-1,0 0 0,0 1 0,-1-1 0,1 1 0,-1 1 0,0-1 0,-9 0 1,12 1-37,1 1 1,-1 0 0,0 1 0,0-1 0,0 1-1,1 0 1,-1 0 0,0 1 0,0-1 0,0 1 0,1 0-1,-1 0 1,0 1 0,1-1 0,-1 1 0,1 0 0,-1 0-1,1 1 1,0-1 0,0 1 0,0 0 0,0 0-1,1 0 1,-6 7 0,7-8-96,1 0 1,0 0-1,0 0 1,1 0-1,-1 0 0,0 0 1,1 0-1,-1 0 0,1 0 1,-1 0-1,1 0 0,0 0 1,0 1-1,0-1 0,0 0 1,1 0-1,-1 0 0,0 0 1,1 0-1,0 0 1,-1 0-1,1 0 0,0 0 1,0 0-1,0 0 0,2 2 1,23 26-2927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3:28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9 10501,'9'-6'1488,"-18"3"-1375,-11 3-113,1 6 0,6 3-161,6 2-447,17 1-688,13 0-1282,25-9-655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3:28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19 11461,'-6'0'29,"0"1"1,0 0-1,0 1 0,1-1 0,-1 1 0,0 0 0,1 0 1,0 1-1,-1 0 0,1 0 0,0 0 0,1 0 0,-1 1 0,0 0 1,1 0-1,0 0 0,0 0 0,0 1 0,1 0 0,-1-1 1,1 1-1,0 1 0,-4 9 0,4-8-91,0-1 1,1 0-1,-1 1 1,1 0-1,1-1 1,-1 1-1,1 0 1,0 0-1,1 0 1,0 0-1,0 0 1,0 0-1,1 0 1,0-1-1,0 1 1,1 0-1,0 0 1,0-1-1,1 1 1,3 6-1,-5-11-17,0 0 1,0-1-1,0 1 1,1 0-1,-1-1 1,1 1-1,-1-1 1,1 0-1,-1 1 1,1-1-1,0 0 1,0 0-1,-1 0 1,1 0-1,0 0 0,0-1 1,0 1-1,0 0 1,0-1-1,0 0 1,0 1-1,3-1 1,-1 0 8,0-1 1,0 1 0,-1-1-1,1 0 1,0 0-1,0-1 1,-1 1-1,1-1 1,-1 0 0,1 0-1,3-2 1,1-2 33,0 0 0,0-1 0,0 0-1,-1 0 1,0-1 0,-1 0 0,0 0 0,7-12 0,-10 13 136,0 1 0,-1-1 0,0 0-1,0 0 1,0-1 0,-1 1 0,0 0 0,-1 0 0,0-1 0,0 1-1,0 0 1,-1 0 0,-3-14 0,3 17-52,0 1 1,0-1-1,0 1 1,0-1-1,-1 1 1,0-1-1,0 1 1,0 0-1,0 0 1,0 0-1,0 0 1,-1 0-1,0 0 1,1 1-1,-1-1 1,0 1-1,0 0 1,0 0-1,-1 0 1,1 0-1,0 0 1,-1 1-1,1 0 1,-1-1-1,0 1 0,1 1 1,-1-1-1,-5 0 1,6 1-57,0 0 0,0 0 0,1 1 1,-1-1-1,0 1 0,1 0 0,-1 0 0,1 0 0,-1 0 0,1 0 1,-1 0-1,1 1 0,0-1 0,-1 1 0,1-1 0,0 1 0,0 0 1,0 0-1,0 0 0,-1 3 0,2-4-41,0 1 0,0-1 0,0 1 0,0-1 0,1 1 0,-1-1 0,0 1 0,1-1 0,-1 1 0,1 0 0,0-1 0,-1 1 0,1 0 0,0-1 0,0 1 0,0 0 0,1 0 0,-1-1 0,0 1 0,0 0 0,1-1 1,-1 1-1,1-1 0,0 1 0,-1-1 0,1 1 0,0-1 0,0 1 0,0-1 0,0 1 0,0-1 0,0 0 0,3 2 0,0 0-233,0 0 1,0 0-1,0-1 1,0 0-1,1 0 1,-1 0-1,1 0 1,-1-1 0,1 1-1,0-1 1,0 0-1,-1-1 1,9 1-1,40-5-1919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3:29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208 131 7700,'0'-6'266,"0"-1"0,0 1-1,-1-1 1,0 1 0,0 0 0,-1-1 0,0 1 0,0 0 0,0 0 0,-1 0 0,0 0 0,0 0 0,0 1 0,-1-1 0,0 1 0,0 0 0,0 0 0,0 0 0,-10-7 0,13 12-259,1-1-1,-1 1 1,1-1 0,-1 1-1,1-1 1,-1 1-1,0-1 1,1 1-1,-1-1 1,1 1 0,-1 0-1,0-1 1,0 1-1,1 0 1,-1 0-1,0-1 1,0 1 0,1 0-1,-1 0 1,0 0-1,0 0 1,1 0-1,-1 0 1,0 0 0,0 0-1,1 0 1,-1 1-1,0-1 1,0 0-1,1 0 1,-1 1 0,0-1-1,1 0 1,-1 1-1,0-1 1,1 1-1,-1-1 1,1 1 0,-1-1-1,1 1 1,-1-1-1,1 1 1,-1 0-1,1-1 1,-1 1 0,1 0-1,0-1 1,-1 1-1,1 0 1,-1 1-1,-1 4 10,1 1 0,-1 0-1,1-1 1,-1 12 0,2-16 10,-2 52 121,9 100-1,0-30-126,-12 65 11,2 45-94,3-230 66,7 56-105,-7-55 95,1-1 0,1 0-1,-1 0 1,0 0 0,1 0 0,0 0 0,0 0 0,0 0 0,1 0 0,-1-1 0,5 5 0,-6-7 15,0 0 1,0 0-1,0-1 1,0 1-1,0 0 1,1-1-1,-1 1 1,0-1-1,1 1 1,-1-1-1,0 1 1,1-1-1,-1 0 1,1 0-1,-1 0 1,0 0 0,1 0-1,-1 0 1,1 0-1,-1 0 1,0 0-1,1-1 1,-1 1-1,0-1 1,1 1-1,-1-1 1,0 1-1,1-1 1,-1 0-1,0 1 1,0-1-1,0 0 1,2-1 0,2-3 1,0 1 0,0-1 1,0 0-1,-1 0 0,7-10 1,-6 6-9,0 0 1,0 0 0,-1 0 0,0 0-1,0-1 1,-1 1 0,-1-1-1,1 0 1,-2 0 0,1 0 0,-1 0-1,-1 0 1,0 0 0,0 0-1,-1 0 1,-3-12 0,2 14-8,0-1 0,-1 1 0,0 0 0,0 0 0,-1 0 0,0 0 0,-1 0 0,0 1 0,0 0 0,0 0 0,-1 0 0,0 1 0,0 0 0,-1 0 1,0 1-1,0-1 0,0 1 0,-15-7 0,10 6-188,0 1 1,-1 1-1,-23-6 1,-15 3-3094,24 8-1956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3:29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293 325 4082,'-7'-5'597,"1"0"-1,-1 1 1,0 0-1,-1 0 1,1 1 0,-1 0-1,1 0 1,-1 1 0,-12-3-1,0 2-251,0 0 0,-33 0-1,48 3-336,1-1 0,-1 2-1,1-1 1,-1 0 0,1 1-1,-1 0 1,1 0-1,-1 0 1,1 1 0,0-1-1,0 1 1,0 0 0,0 0-1,0 1 1,0-1-1,0 1 1,1 0 0,-1 0-1,1 0 1,0 0-1,0 1 1,0-1 0,0 1-1,1 0 1,0-1 0,-1 1-1,1 0 1,1 1-1,-1-1 1,0 0 0,1 0-1,0 1 1,0-1 0,0 7-1,0-3-12,1 1 0,0-1-1,0 0 1,1 0 0,0 0 0,0 0 0,1 0-1,0 0 1,0 0 0,1 0 0,0 0-1,6 10 1,-8-16-16,0 1-1,1-1 1,-1 0 0,1 1-1,0-1 1,-1 0 0,1 0-1,0 0 1,0 0-1,0-1 1,1 1 0,-1 0-1,0-1 1,1 0 0,-1 1-1,1-1 1,-1 0-1,1 0 1,-1 0 0,1-1-1,0 1 1,-1-1-1,1 1 1,0-1 0,0 0-1,-1 0 1,1 0 0,0-1-1,0 1 1,-1 0-1,1-1 1,0 0 0,-1 0-1,1 0 1,-1 0 0,1 0-1,-1 0 1,1-1-1,2-1 1,3-3-1,0-1 0,0 0 0,-1 0 0,0-1 0,0 1 0,0-1 0,-1-1 0,-1 1 0,0-1 0,0 0 0,0 0 0,-1-1 0,-1 0 0,1 1 0,-2-1 0,4-20 0,-1-1 142,-2 0 0,-1-1 0,-2 1 1,-4-41-1,4 64-104,-1-10-54,-1 0-1,0-1 0,-2 2 0,0-1 1,-11-31-1,10 44-1113,5 12 176,3 14-754,8 9-623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3:30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280 478 6979,'-3'-6'237,"0"-1"-1,0 1 1,-1 0 0,0 0-1,0 0 1,-1 0-1,1 1 1,-1-1 0,-1 1-1,1 1 1,-1-1 0,1 1-1,-1 0 1,-1 0-1,1 0 1,-7-2 0,9 4-194,0 1 0,0-1 0,-1 1 0,1 0 0,0 0 0,-1 0 0,1 0 0,-1 1 0,1 0 0,-1 0 0,1 0 0,-1 0 0,1 1 0,-1-1 0,1 1 0,0 1 0,-1-1 0,1 0 0,0 1 0,0 0 0,0 0 0,0 0 0,0 1 0,0-1 0,1 1 0,-5 4 0,0 2-11,0 1 1,1 0-1,0 0 1,0 0-1,1 1 1,1 0-1,-7 18 1,9-22-40,1-1 1,0 1-1,0 0 1,1-1-1,0 1 0,0 0 1,1 0-1,-1 0 1,1 0-1,1 0 1,0 0-1,0-1 0,0 1 1,0 0-1,4 6 1,-5-11 4,1 0 1,0 0 0,0 0-1,0 0 1,1-1 0,-1 1 0,0 0-1,1-1 1,-1 1 0,1-1-1,-1 1 1,1-1 0,0 0-1,-1 0 1,1 0 0,0 0 0,0 0-1,0 0 1,0 0 0,0-1-1,0 1 1,2 0 0,1-1-11,-1 0 0,0 0-1,1 0 1,-1-1 0,0 0 0,1 1 0,-1-2 0,0 1-1,0 0 1,5-3 0,6-3-62,-2-1 0,1 0 0,-1-1 0,22-19 0,-25 19 132,1-1-1,-2 1 1,0-2-1,0 1 0,0-1 1,-2-1-1,1 1 1,-2-1-1,1-1 1,8-24-1,-14 26 26,-6 19-91,-5 25-24,10-22-116,1 0-1,0 0 1,0 0-1,1-1 1,1 1 0,0-1-1,0 1 1,1-1 0,0 0-1,0 0 1,12 17-1,-13-22-44,0-1-1,1 0 1,-1 0-1,1-1 0,-1 1 1,1-1-1,0 0 0,0 0 1,1 0-1,-1 0 1,10 3-1,-11-4 38,1-1 0,0-1 0,0 1 0,0 0 1,-1-1-1,1 0 0,0 0 0,0 0 0,0-1 0,0 1 0,0-1 0,-1 0 1,1 0-1,0 0 0,-1 0 0,1-1 0,5-2 0,-1-1 132,-1-1-1,1 1 1,-1-1 0,0-1-1,-1 1 1,0-1 0,0 0-1,0-1 1,-1 0-1,0 1 1,0-2 0,-1 1-1,0 0 1,-1-1 0,0 0-1,4-15 1,2-15 1119,-2 0 0,3-59 1,-10 96-1057,4-67 1453,-3 1 0,-12-108 1,8 158-1217,3 18-273,0 0 0,0 0 1,0 0-1,0 0 0,0 0 0,0 0 1,0 0-1,0 0 0,-1 0 1,1 0-1,0 0 0,0 0 1,0 0-1,0 1 0,0-1 0,0 0 1,0 0-1,0 0 0,0 0 1,0 0-1,0 0 0,0 0 1,0 0-1,0 0 0,0 0 1,0 0-1,-1 0 0,1 0 0,0 0 1,0 0-1,0 0 0,0 0 1,0 0-1,0 0 0,0 0 1,0 0-1,0 0 0,0 0 1,0 0-1,0 0 0,-1 0 0,1 0 1,0 0-1,0 0 0,0 0 1,0 0-1,0 0 0,0 0 1,0 0-1,0 0 0,0 0 0,0 0 1,0-1-1,0 1 0,0 0 1,0 0-1,0 0 0,0 0 1,0 0-1,-6 34 168,-5 88 72,9 209 0,2-328-248,1 25-94,0 0-1,2 0 1,1 0 0,14 51-1,-18-76-69,1-1-1,0 1 1,0-1 0,0 1-1,0-1 1,0 1-1,1-1 1,-1 0 0,1 0-1,-1 1 1,1-1-1,0-1 1,0 1-1,0 0 1,0 0 0,0-1-1,0 1 1,1-1-1,-1 1 1,0-1 0,1 0-1,-1 0 1,1 0-1,-1 0 1,1-1 0,0 1-1,-1-1 1,1 1-1,0-1 1,-1 0-1,1 0 1,0 0 0,2-1-1,24-9-4387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3:30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39 10229,'-48'-15'1536,"9"4"-1135,10 5-401,9 6 176,24 3-144,18-3-32,20 0-1041,20 0-1872,16-9-3218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3:30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16 268 4274,'-8'51'4440,"6"-38"-4202,0 0 0,0 1 0,1-1-1,1 16 1,0-28-229,0 0 0,0-1 0,0 1 1,0 0-1,1-1 0,-1 1 0,0 0 0,0-1 0,1 1 0,-1 0 0,0-1 0,1 1 0,-1-1 1,1 1-1,-1-1 0,1 1 0,-1-1 0,1 1 0,-1-1 0,1 1 0,-1-1 0,1 0 0,-1 1 1,1-1-1,0 0 0,-1 1 0,1-1 0,0 0 0,-1 0 0,1 0 0,0 0 0,-1 0 0,1 1 0,0-1 1,-1 0-1,1 0 0,0-1 0,-1 1 0,1 0 0,0 0 0,-1 0 0,1 0 0,0-1 0,-1 1 1,1 0-1,0-1 0,0 1 0,31-19 149,-24 11-136,0 0-1,-1 0 1,1-1-1,-2 0 1,1 0-1,-1-1 1,-1 0-1,0 0 1,0 0-1,-1-1 1,4-12-1,-2-1 362,0-1 0,-2 0 0,3-48 0,-7 53-140,-1 1-1,-1-1 0,-5-27 1,6 41-167,-4-4 1124,0 16-969,5 3-295,0-9 71,0 0 0,1 0 0,-1 0 0,0 0 0,0 0-1,0 0 1,0 1 0,1-1 0,-1 0 0,0 0 0,0 0 0,0 0 0,1 0 0,-1 0 0,0 0 0,0 0 0,0 0-1,1 0 1,-1 0 0,0 0 0,0 0 0,0 0 0,0 0 0,1 0 0,-1 0 0,0 0 0,0 0 0,0-1 0,1 1-1,-1 0 1,0 0 0,0 0 0,0 0 0,0 0 0,1 0 0,-1-1 0,0 1 0,0 0 0,0 0 0,0 0 0,0 0-1,0 0 1,0-1 0,1 1 0,2-3-1848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3:31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173 176 3490,'3'-3'231,"1"-1"1,-1 0 0,0 0 0,-1 0 0,1 0 0,-1 0-1,0-1 1,0 1 0,0-1 0,0 0 0,-1 0-1,0 1 1,0-1 0,0 0 0,-1 0 0,1 0 0,-1 0-1,0 0 1,-1 0 0,1 0 0,-1 0 0,0 1-1,0-1 1,-1 0 0,1 0 0,-1 1 0,0-1 0,0 1-1,-1-1 1,1 1 0,-1 0 0,0 0 0,0 0-1,-1 1 1,1-1 0,-6-4 0,7 7-203,0 0 1,1 0-1,-1 0 1,0 0-1,0 1 1,0-1-1,0 1 1,1-1-1,-1 1 1,0 0-1,0 0 1,0-1-1,0 2 1,0-1-1,0 0 1,0 0-1,0 0 1,0 1-1,-2 0 1,-1 1-7,1 0 1,0 0-1,0 0 1,0 1-1,0 0 1,1-1-1,-1 1 1,-3 4 0,-2 2 8,1 1 1,1-1 0,-1 2-1,2-1 1,-9 17 0,9-14-30,1 0 1,0 1 0,1 0 0,-3 17-1,5-26-10,2 1-1,-1-1 0,1 1 0,-1-1 0,2 1 0,-1-1 1,0 0-1,1 1 0,0-1 0,1 1 0,-1-1 0,1 0 1,0 0-1,3 7 0,-3-10-29,0 0 1,0 0-1,0 0 1,0 0-1,0 0 0,0 0 1,0 0-1,1-1 1,-1 1-1,1-1 0,-1 0 1,1 0-1,0 0 1,-1 0-1,1 0 0,0 0 1,0-1-1,-1 1 1,1-1-1,0 0 0,0 0 1,0 0-1,0 0 1,0-1-1,-1 1 0,1-1 1,0 1-1,0-1 1,4-2-1,3-1-82,0 0 1,0 0-1,0-1 0,0-1 0,-1 1 1,12-10-1,-10 5 139,0 0 0,-1 0 0,0-1 0,9-14 0,-15 20 160,0-1 0,-1 1-1,0-1 1,0 0 0,0 0 0,0 0-1,-1-1 1,0 1 0,0 0 0,-1-1-1,1-9 1,-4 11 434,-4 14-434,-3 20-142,7-20-22,2 1-1,-1 0 0,1-1 0,0 1 1,1 0-1,0 0 0,1-1 0,5 18 1,-6-24-123,0 1 0,1-1 1,-1 0-1,1 1 0,0-1 1,0 0-1,0 0 0,0 0 1,1 0-1,-1-1 0,1 1 1,0 0-1,0-1 0,0 0 1,0 0-1,0 0 0,0 0 1,0 0-1,1-1 1,-1 1-1,1-1 0,-1 0 1,1 0-1,-1 0 0,8 0 1,24 0-3573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3:24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1 224,'0'0'0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3:32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4322,'0'9'544,"-4"0"-272,-2-1 465,6 1 207,0 0-432,3 0 225,0 2-113,1-2-240,2 9 16,1-1-144,-4 3-176,3 4-64,1-4 17,-1 1-17,1-10-16,-1 1-561,1-9-2400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3:32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 9780,'-9'-5'0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3:32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0 10245,'-57'12'906,"36"-8"-857,-34 11 1,47-12-48,1 0 0,0 0 0,1 1 0,-1-1 1,1 2-1,-1-1 0,1 1 0,-8 8 0,4-2 5,0 1-1,0 0 0,1 1 1,1 0-1,0 0 0,1 0 1,1 1-1,0 0 0,0 1 1,2-1-1,0 1 1,-4 25-1,8-39-1,0 1 1,0 0-1,0 0 1,0-1-1,0 1 1,0 0 0,0-1-1,0 1 1,1 0-1,-1-1 1,1 1-1,-1-1 1,1 1-1,0-1 1,-1 1-1,1-1 1,0 1-1,0-1 1,0 0-1,0 1 1,0-1-1,1 0 1,-1 0-1,0 0 1,0 0-1,1 0 1,-1 0-1,1 0 1,-1 0-1,1 0 1,-1-1-1,1 1 1,-1-1 0,1 1-1,0-1 1,-1 0-1,1 1 1,0-1-1,-1 0 1,1 0-1,2 0 1,8-1 54,0 0 0,0-1 0,0 0 1,19-7-1,-15 5-41,23-8-80,-26 7 1,0 1 1,1 0-1,0 1 0,-1 1 0,1 0 0,0 1 0,0 0 0,15 2 0,-28-2 58,-1 1 0,1 0 0,-1 0 0,1 1 0,0-1 0,-1 0 0,1 0 0,-1 0 0,1 0-1,-1 0 1,1 1 0,-1-1 0,1 0 0,-1 0 0,1 1 0,-1-1 0,1 0 0,-1 1 0,0-1 0,1 0 0,-1 1 0,1-1 0,-1 1 0,0-1 0,0 1 0,1-1 0,-1 1 0,0-1 0,0 1 0,1-1 0,-1 1 0,0-1 0,0 1 0,0-1 0,0 1 0,0-1-1,0 1 1,0-1 0,0 1 0,0 0 0,0-1 0,0 1 0,0-1 0,0 1 0,0-1 0,-1 1 0,1-1 0,0 1 0,0-1 0,-1 1 0,1-1 0,0 1 0,0-1 0,-1 1 0,1-1 0,-1 0 0,1 1 0,0-1 0,-1 1 0,-28 25 108,-3-7-71,0 0 0,-2-2 0,0-2 0,-1-1 0,-46 12-1,-30 0-2340,89-23-2163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3:36.9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310 55 4514,'1'-1'330,"0"0"1,-1-1-1,1 1 0,-1-1 1,1 1-1,-1-1 0,0 1 1,1-1-1,-1 1 0,0-1 1,0 0-1,0 1 0,0-1 0,-1 1 1,1-1-1,0 1 0,-1-1 1,1 1-1,-1-1 0,1 1 1,-1 0-1,-1-3 0,1 2-160,-1 1-1,1 0 1,-1 0-1,1 0 1,-1 0-1,1 0 0,-1 1 1,0-1-1,1 0 1,-1 1-1,0-1 1,1 1-1,-1 0 1,0-1-1,0 1 1,-2 0-1,-3 0-94,0 1 0,0-1 0,0 1 1,1 0-1,-1 1 0,1 0 0,-1 0 0,1 0 0,-9 5 0,-1 4-35,0 0 1,2 1-1,-1 1 0,1 0 0,1 0 0,1 2 0,0 0 0,1 0 1,0 1-1,-8 18 0,11-20-49,0 2 0,2-1 0,0 1 0,0 0 0,2 0 0,0 1 0,1-1 0,0 1 0,2 0 0,0 0 0,2 27 0,-1-38-64,1 1 0,0 0-1,0 0 1,1 0 0,0-1 0,0 1 0,1-1 0,0 1 0,0-1 0,0 0 0,1 0 0,0 0 0,0-1 0,1 1 0,-1-1 0,1 0-1,0-1 1,0 1 0,1-1 0,0 0 0,-1 0 0,1 0 0,1-1 0,-1 0 0,0 0 0,1-1 0,-1 0 0,1 0 0,0 0 0,0-1 0,-1 0-1,1 0 1,0-1 0,0 0 0,9-1 0,-1-1-117,0-1 0,0 0-1,0-1 1,0-1 0,-1 0 0,0-1 0,0-1-1,-1 0 1,1-1 0,-2 0 0,1-1-1,-1 0 1,0-1 0,-1 0 0,0-1 0,-1-1-1,0 1 1,8-16 0,-10 17 203,-1 0 0,-1-1 0,0 0 0,0-1 0,-1 1 0,-1-1 0,0 0 1,-1 0-1,0 0 0,0-1 0,-2 1 0,1-1 0,-2 1 0,0-1 0,0 1 0,-1-1 0,0 1 0,-1-1 0,-1 1 0,0 0 0,-1 0 1,-7-16-1,7 19 63,-1 2 0,-1-1 1,0 0-1,0 1 0,0 0 1,-1 1-1,0-1 1,0 1-1,0 1 0,-1-1 1,0 1-1,0 1 0,0-1 1,-12-3-1,12 5-104,0 0 0,0 0 0,0 1 0,0 0 0,0 0 0,-1 1 0,1 0 0,-1 1 0,1 0-1,0 0 1,-1 1 0,1 0 0,0 0 0,-1 1 0,-14 6 0,21-8-93,0 1 0,0 0 0,1-1 0,-1 1 0,1 0 0,-1 0 0,0 1 0,1-1 0,0 0 0,-1 0 0,1 1 0,0-1 0,0 1 0,0-1 0,0 1 0,0-1 0,0 1 0,0 0 0,0-1 0,1 1 0,-1 0 0,1 0 0,-1 0 0,1-1 0,0 1 0,-1 0 0,1 3 0,10 23-3254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3:37.3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59 21 10741,'-4'-12'1473,"-2"6"-1105,-7 3-96,7 6-128,-4 12-80,0 11 32,7 9-96,0 12-16,-1 5-16,8 1-272,-1-1-1665,0-8-1457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3:37.7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55 164 7363,'-11'-40'2480,"-16"-62"-141,27 102-2329,0-1 0,0 0 0,0 0 1,0 1-1,-1-1 0,1 0 1,0 0-1,0 1 0,0-1 0,1 0 1,-1 1-1,0-1 0,0 0 1,0 0-1,0 1 0,1-1 0,-1 0 1,0 1-1,1-1 0,-1 0 0,1 1 1,-1-1-1,0 1 0,1-1 1,-1 0-1,1 1 0,0-1 0,1 0 11,-1 1-1,0-1 0,0 1 0,1 0 0,-1 0 0,1-1 0,-1 1 0,0 0 0,1 0 0,-1 0 0,1 0 0,-1 1 0,3-1 0,46 19 274,-45-17-303,293 162-1511,-289-159 1341,-1 1 0,1 0 0,-1 0 1,0 1-1,13 13 0,-20-18 178,0 0 0,1-1 0,-1 1-1,0 0 1,0 0 0,0 0 0,0 0 0,-1 0 0,1 0 0,0 0-1,-1 1 1,0-1 0,1 0 0,-1 0 0,0 0 0,0 0 0,0 1-1,-1-1 1,1 0 0,0 0 0,-1 0 0,1 0 0,-1 0 0,0 0-1,0 0 1,0 0 0,0 0 0,0 0 0,0 0 0,0 0 0,-1-1 0,1 1-1,0 0 1,-3 1 0,-4 5 112,-1 0 0,0-1-1,0 0 1,0-1 0,-1 0 0,-15 7-1,-69 25 354,71-30-473,-41 16-821,-131 30 1</inkml:trace>
  <inkml:trace contextRef="#ctx0" brushRef="#br0" timeOffset="1">668 79 4546,'19'-23'7203,"-12"8"-5970,-11 6-849,1 12-256,-3 9-48,-4 11-64,4 15-16,-1 9-16,-3 11 16,4-2-384,-1-1-720,4-5-1490,3-9-2496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3:38.0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97 112 10037,'-17'-95'2494,"17"95"-2484,0-1 0,0 1 0,0-1-1,0 1 1,-1-1 0,1 1 0,0-1 0,0 1 0,0-1 0,0 1-1,0-1 1,1 1 0,-1-1 0,0 1 0,0-1 0,0 1-1,0-1 1,0 1 0,1-1 0,-1 1 0,0-1 0,0 1 0,1 0-1,-1-1 1,0 1 0,1-1 0,-1 1 0,0 0 0,1-1-1,-1 1 1,1 0 0,-1-1 0,1 1 0,-1 0 0,1 0 0,-1 0-1,1-1 1,-1 1 0,1 0 0,-1 0 0,1 0 0,-1 0 0,1 0-1,-1 0 1,1 0 0,-1 0 0,1 0 0,-1 0 0,1 0-1,-1 0 1,1 0 0,-1 0 0,1 1 0,-1-1 0,1 0-1,37 14 289,-26-8-299,43 14 34,-15-6-153,-1 2 0,0 1-1,47 29 1,-81-42 82,0-1 0,0 1-1,-1 0 1,1 0-1,-1 0 1,0 1 0,0-1-1,-1 1 1,0 0 0,1 0-1,-1 0 1,4 11 0,-6-13 57,0 1 1,0 0 0,-1 0-1,1 0 1,-1 0 0,0 0-1,0 0 1,0-1 0,0 1-1,-1 0 1,1 0 0,-1 0-1,0 0 1,0-1 0,-1 1 0,1 0-1,-1-1 1,0 1 0,0-1-1,-4 6 1,-5 5 16,-1-1-1,-1 0 1,0-1 0,-1 0-1,0-1 1,-1-1 0,0 0-1,-25 12 1,-11 2 145,-74 23 0,7-8-1283,112-38-426,9 0 557,13-4-1196,23-5-2857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3:38.4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231 1 7732,'-3'17'5570,"-14"13"-4946,-5 5-544,-11 2 241,1 10 79,0 9-384,2-7-16,1 1-128,10-12-1265,6-6-2433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3:40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94 3810,'-10'-29'8244,"-3"0"-7460,0 8-544,0 7 192,1 14-352,5 8-80,4 21-16,0 21 16,-1 17 0,4 18-32,4 11-480,-1-3-1217,0-5-896,0-15-913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3:40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184 879 9060,'-54'-69'1996,"-61"-87"343,113 153-2325,0 1 0,1 0-1,-1-1 1,1 1-1,0-1 1,0 0 0,0 1-1,0-1 1,0 0-1,1 0 1,-1 1 0,1-6-1,0 7-13,0 0 0,1 0 1,-1 0-1,1 0 0,0 0 0,-1 0 0,1 0 0,0 0 1,0 0-1,-1 0 0,1 0 0,0 0 0,0 0 0,0 0 0,0 1 1,0-1-1,0 0 0,0 1 0,1-1 0,-1 1 0,0-1 1,0 1-1,0-1 0,0 1 0,1 0 0,-1 0 0,0 0 0,0 0 1,1 0-1,1 0 0,28-2 10,1 1 0,36 4 0,4 1 3,-2-4-120,0-2 1,126-21-1,-169 18 0,0-1-1,0-1 0,-1-2 0,0-1 1,-1 0-1,0-2 0,-1-1 0,0-1 0,-1-1 1,27-23-1,-44 33 111,0-1-1,0-1 1,0 1 0,-1-1-1,0 0 1,0-1 0,0 1 0,-1-1-1,0 0 1,-1 0 0,0 0 0,0 0-1,-1 0 1,0-1 0,0 1-1,0-17 1,-2 12 118,-1-1-1,0 1 0,-1 0 1,0 0-1,-1 0 1,-1 0-1,0 0 1,-1 1-1,0-1 1,-9-13-1,3 6 88,0 1 0,-16-19 0,22 32-140,1 0 1,-1 1-1,0 0 1,-1 0-1,1 0 1,-1 1-1,0 0 1,0 0-1,0 0 0,-10-3 1,15 6-64,-1 1 0,0-1 1,0 1-1,0-1 1,0 1-1,1 0 0,-1 0 1,0 0-1,0 0 0,0 0 1,0 0-1,0 0 0,1 1 1,-1-1-1,0 1 0,0-1 1,0 1-1,1 0 0,-4 2 1,2-1-3,0 0 0,0 1 0,1-1 0,-1 1 0,1 0 0,0 0 1,0 0-1,0 0 0,-3 5 0,-1 7 5,0 0 0,1 0 0,-6 28 1,2 13 22,1 0 0,1 101 1,18 119-133,-2-126-325,-8-115 202,-1-19 34,0 0 0,2 0 0,0 1 0,6 24 0,-8-41 186,0 1 0,0-1 0,0 0 0,0 1 0,0-1 0,0 1-1,0-1 1,0 0 0,0 1 0,0-1 0,0 1 0,0-1-1,0 0 1,1 1 0,-1-1 0,0 0 0,0 1 0,0-1-1,1 0 1,-1 1 0,0-1 0,0 0 0,1 1 0,-1-1 0,0 0-1,1 0 1,-1 1 0,0-1 0,1 0 0,-1 0 0,0 0-1,1 0 1,-1 1 0,0-1 0,1 0 0,-1 0 0,1 0-1,-1 0 1,0 0 0,1 0 0,-1 0 0,1 0 0,-1 0-1,0 0 1,1 0 0,-1 0 0,1 0 0,-1-1 0,0 1 0,1 0-1,-1 0 1,0 0 0,1 0 0,-1-1 0,0 1 0,1 0-1,-1 0 1,0-1 0,1 1 0,-1 0 0,0 0 0,0-1-1,1 1 1,-1 0 0,0-1 0,0 0 0,17-29 16,-15 24-44,16-34 10,-3 7 26,21-35 1,-32 60 13,2 0 0,-1 0 0,1 1 0,0 0 0,1 0 0,0 0 0,0 1 1,0 0-1,12-7 0,-16 11-12,-2 1-2,1 0-1,0-1 1,0 1 0,0 0-1,1 0 1,-1 0-1,0 1 1,0-1-1,0 0 1,1 1-1,-1-1 1,0 1-1,1 0 1,-1 0 0,0 0-1,1 0 1,-1 0-1,0 1 1,1-1-1,-1 0 1,0 1-1,0 0 1,0 0-1,1 0 1,-1 0 0,0 0-1,0 0 1,3 2-1,10 9 21,-1 1 0,-1 0 0,0 0 0,0 2 0,14 21 0,-23-30-62,1 0 0,0 0 0,0-1 0,0 0 0,1 0 0,-1 0 0,1 0 0,0-1 0,1 0-1,-1-1 1,1 1 0,0-1 0,-1 0 0,1-1 0,1 0 0,-1 0 0,0 0 0,0-1 0,1 0 0,-1-1 0,1 1 0,-1-1 0,0-1-1,1 1 1,-1-1 0,1-1 0,-1 1 0,0-1 0,0-1 0,0 1 0,0-1 0,0 0 0,-1-1 0,1 0 0,-1 0 0,0 0 0,0-1-1,-1 1 1,1-1 0,-1-1 0,0 1 0,0-1 0,-1 0 0,0 0 0,0 0 0,0-1 0,5-13 0,-6 14 75,-1-1 1,0 0-1,0 0 1,0 0-1,-1 1 1,-1-1-1,1 0 1,-1 0-1,0 0 1,0-1-1,-2-8 0,1 12 31,0 0 0,0-1 0,-1 1 0,1 0 0,-1 0 0,0 0 0,0 0-1,-1 0 1,1 0 0,-1 0 0,0 1 0,0-1 0,0 1 0,0 0 0,0 0 0,-1 0-1,0 1 1,-5-4 0,7 5-54,0 0 1,0 0-1,0 0 0,-1 0 0,1 0 1,0 1-1,-1-1 0,1 1 0,0-1 0,-1 1 1,1 0-1,0 0 0,-1 0 0,1 1 1,0-1-1,-1 0 0,1 1 0,0 0 0,-1-1 1,1 1-1,0 0 0,0 0 0,0 0 1,0 1-1,0-1 0,0 0 0,0 1 0,0-1 1,0 1-1,1 0 0,-1-1 0,1 1 1,-1 0-1,-1 3 0,0 0-17,-1 0 0,1 1 0,1-1 0,-1 1 0,1-1 0,0 1 0,0 0 0,0 0 0,1 0 0,0 0 0,0 0 0,1 9 0,0-9-167,1 0 0,0 0 0,0 0 0,1 0 0,0 0-1,0 0 1,0-1 0,1 1 0,0-1 0,0 1 0,0-1 0,1 0 0,0 0 0,0 0-1,0-1 1,0 0 0,1 1 0,-1-1 0,1-1 0,0 1 0,0-1 0,1 0 0,-1 0 0,10 3-1,33 8-4247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3:24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1 144,'0'0'11464,"0"7"-11179,0 14-218,-1-14 6,1 0 1,0 1 0,0-1 0,1 0 0,0 0 0,3 12 0,-3-17-240,0 0 1,0 0-1,0 0 1,0 0 0,0 0-1,1-1 1,-1 1 0,1 0-1,-1 0 1,1-1 0,0 1-1,0-1 1,0 0-1,0 0 1,0 1 0,0-1-1,0 0 1,0-1 0,0 1-1,0 0 1,0 0 0,1-1-1,-1 0 1,0 1-1,5-1 1,20 1-5339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3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1 254 5122,'9'-13'1097,"-1"0"-1,0 0 0,-1-1 0,0 0 1,7-23-1,-10 24-939,1 2 1,-1-1-1,2 0 1,-1 1 0,2 0-1,0 1 1,0-1-1,0 1 1,11-9-1,-17 17-153,0 1 1,0 0-1,0 0 0,1 0 0,-1 0 0,1 0 0,-1 0 0,1 0 0,-1 0 0,1 0 0,-1 1 0,1-1 0,0 1 0,-1-1 0,1 1 0,0 0 0,-1-1 0,1 1 0,0 0 0,0 0 0,-1 0 0,4 1 1,-3 0 4,0 0 1,-1 0 0,1 0 0,0 0 0,0 0 0,-1 1-1,1-1 1,-1 1 0,0-1 0,1 1 0,-1-1 0,0 1-1,0 0 1,0 0 0,2 3 0,2 7 2,-1 1-1,0-1 1,-1 1 0,2 21 0,-2 3-225,-1 36 0,0 22-431,-2-95 639,0 0 0,0 0 0,0 0-1,0 1 1,0-1 0,0 0 0,0 0 0,0 0 0,0 0-1,0 1 1,0-1 0,0 0 0,0 0 0,0 1 0,0-1-1,0 0 1,0 0 0,0 0 0,0 1 0,0-1 0,0 0-1,0 0 1,0 0 0,0 0 0,0 1 0,0-1 0,1 0-1,-1 0 1,0 0 0,0 0 0,0 1 0,0-1 0,0 0-1,1 0 1,-1 0 0,0 0 0,0 0 0,0 0 0,1 0-1,-1 0 1,0 1 0,0-1 0,0 0 0,0 0 0,1 0 0,-1 0-1,0 0 1,0 0 0,1 0 0,7-12-71,11-33 118,-15 34-65,-2 6 27,54-121 35,-48 110-36,0 1-1,2 1 0,0 0 0,0 0 1,1 1-1,13-12 0,-20 22 1,-1 0 1,1 0-1,0 0 0,0 0 0,0 1 1,0 0-1,0 0 0,0 0 1,6-1-1,-9 2 6,1 1 1,-1 0 0,1 0-1,-1 0 1,1 0-1,-1 0 1,1 0 0,-1 0-1,1 0 1,-1 1 0,1-1-1,-1 0 1,1 1-1,-1 0 1,1-1 0,-1 1-1,1 0 1,-1 0-1,0-1 1,0 1 0,1 0-1,-1 0 1,0 0-1,0 1 1,0-1 0,0 0-1,0 0 1,0 1 0,-1-1-1,2 2 1,2 5 13,-1-1 0,0 1 1,-1 0-1,0 0 0,0 0 0,0 0 1,-1 0-1,0 0 0,-1 1 1,0-1-1,-1 11 0,-3 12-30,-12 50 0,7-43-133,9-37 4,-1 1-1,1-1 1,-1 0-1,1 0 1,0 1 0,0-1-1,0 0 1,0 1-1,0-1 1,0 0-1,0 0 1,0 1 0,0-1-1,1 0 1,-1 1-1,1-1 1,-1 0-1,1 0 1,-1 0 0,1 0-1,0 2 1,11-2-3591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3:41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3698,'-30'26'0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3:42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1 634 6787,'2'2'-136,"0"0"1,1 0-1,-1 0 0,1 0 1,-1-1-1,1 1 0,-1-1 1,1 0-1,0 0 0,0 0 1,0 0-1,0 0 0,0 0 1,0-1-1,0 0 0,0 1 1,0-1-1,4-1 0,-3 1 41,0-1 0,0-1-1,0 1 1,0-1 0,0 1 0,0-1-1,0 0 1,0 0 0,-1-1 0,1 1-1,4-6 1,3-2 136,-1-1 1,-1-1-1,0 1 1,0-2-1,-1 1 1,9-22-1,-6 9 667,-2 0 0,0-1 1,-2 0-1,-1-1 0,-1 0 0,-2 0 0,2-45 0,-6 36 138,0 0-1,-3 0 1,-1 0-1,-1 1 1,-14-44-1,15 68-600,1 11-133,0 21-90,1 91-440,15 135-1,20-9-6120,-25-188 2900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3:42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76 360 7732,'-73'-124'3764,"73"124"-3766,0 0 1,-1 0-1,1-1 1,0 1-1,0 0 1,0 0-1,0 0 1,0-1-1,-1 1 1,1 0-1,0 0 1,0-1-1,0 1 1,0 0-1,0 0 1,0-1-1,0 1 1,0 0-1,0 0 1,0-1-1,0 1 1,0 0-1,0 0 0,0-1 1,0 1-1,0 0 1,0-1-1,0 1 1,1 0-1,-1 0 1,0 0-1,0-1 1,0 1-1,0 0 1,0 0-1,1 0 1,-1-1-1,13-1-31,27 10 6,-27-5 20,39 5-90,1-1 0,-1-3 0,1-3 0,0-1 1,0-3-1,93-18 0,-167 29 561,0 0-1,0 2 1,1 0-1,-28 19 1,25-15-459,1 2 1,0 0-1,1 1 1,-35 38-1,55-54-12,0 0 0,0 0 0,0 0-1,0 0 1,0 0 0,0 1 0,0-1 0,1 0 0,-1 1 0,0-1-1,1 0 1,-1 1 0,1-1 0,-1 1 0,1-1 0,0 1 0,0-1-1,-1 1 1,1-1 0,0 1 0,0 0 0,1 1 0,0-2-1,0 0 1,0-1 0,0 1-1,1-1 1,-1 1 0,0-1-1,0 1 1,1-1 0,-1 0-1,0 1 1,0-1 0,1 0-1,-1 0 1,0 0-1,1 0 1,-1 0 0,0 0-1,1 0 1,-1-1 0,0 1-1,1 0 1,-1-1 0,0 1-1,0-1 1,0 1-1,2-2 1,16-6-28,0-1 1,-1-1-1,0-1 0,-1 0 1,0-2-1,-1 1 0,-1-2 1,0 0-1,0-1 0,16-23 1,-15 14 262,-15 23-188,0-1 1,-1 1 0,1 0-1,-1 0 1,1 0 0,-1-1-1,1 1 1,-1 0 0,0 0-1,1-1 1,-1 1 0,0 0-1,0-1 1,0 1-1,0 0 1,0-1 0,-1 1-1,1-2 1,0 3-34,-1 0 0,1 0 0,-1 0 1,1-1-1,0 1 0,-1 0 0,1 0 0,-1 0 0,1 0 0,0 0 0,-1 0 0,1 0 1,-1 0-1,1 0 0,-1 0 0,1 0 0,0 0 0,-1 0 0,1 0 0,-1 0 1,1 0-1,0 1 0,-1-1 0,1 0 0,-1 0 0,1 0 0,0 1 0,-1-1 0,1 0 1,0 0-1,-1 1 0,1-1 0,0 0 0,0 1 0,-1-1 0,1 0 0,0 1 0,0-1 1,0 0-1,-1 1 0,1 0 0,-13 17-34,9-10-24,0-1 0,1 1 0,-1 0 0,2 0 0,-1 1 0,1-1 0,1 0-1,-1 1 1,1-1 0,1 1 0,0-1 0,0 10 0,1-15-22,-1 0 0,0 0 0,1-1 0,0 1 0,0 0 0,-1 0-1,2 0 1,-1-1 0,0 1 0,0 0 0,1-1 0,0 1 0,-1-1 0,1 0 0,0 0 0,0 1 0,0-1-1,0-1 1,1 1 0,-1 0 0,1 0 0,-1-1 0,1 1 0,-1-1 0,1 0 0,0 0 0,0 0 0,-1 0-1,1 0 1,0-1 0,0 1 0,0-1 0,0 0 0,0 0 0,0 0 0,0 0 0,5-1 0,3-1 139,-1 0 0,0-1 0,1 0 0,-1 0 0,0-1 0,0 0 0,-1-1 0,1 0 0,-1-1 0,0 0 0,-1 0 0,1-1 0,-1 0 0,-1 0 0,1-1 0,-1 0 1,0 0-1,-1-1 0,0 0 0,-1 0 0,0 0 0,0-1 0,0 0 0,-2 0 0,1 0 0,-1 0 0,-1 0 0,3-22 0,-1 0 436,-1 0-1,-1 0 1,-2 0-1,-8-62 1,6 92-359,1 7-56,-2 20-31,-1 35-75,12 120-1798,-4-155 193,0 0 0,14 40 0,-3-33-2500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3:43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32 6595,'6'-8'1070,"5"-11"1649,-14 15-1580,-9 7-491,-8 7-468,1 0-1,0 1 1,0 1-1,1 1 1,0 0 0,2 1-1,-1 1 1,2 1 0,0 0-1,1 1 1,-16 25 0,27-38-178,1 1 0,-1-1 1,1 1-1,0 0 1,1 0-1,-1 0 0,1 0 1,0 0-1,1 0 1,-1 0-1,1 0 0,0 0 1,0 0-1,0 1 1,1-1-1,0 0 0,0 0 1,0 0-1,1 0 1,3 9-1,-2-9-36,0-1 0,0 1 0,1 0 0,0-1 0,0 0-1,0 0 1,0 0 0,0 0 0,1-1 0,-1 0 0,1 0 0,0 0 0,0 0 0,0-1-1,1 0 1,-1 0 0,1 0 0,10 1 0,1 0-222,0-2 1,0 0-1,0-1 1,0-1-1,0 0 0,0-1 1,0-1-1,0-1 1,23-7-1,-18 3 89,0-1 1,-1 0-1,0-1 1,-1-2-1,0 0 1,27-22-1,-36 24 225,1 0 1,-2-1-1,1-1 0,13-19 0,-21 27 31,-1 1 1,1-1-1,-1 0 0,0 1 0,-1-1 1,1 0-1,0 0 0,-1 0 0,0-1 1,0 1-1,0 0 0,-1 0 0,0 0 1,1-1-1,-1 1 0,-1 0 0,1-1 1,-1 1-1,1 0 0,-1 0 0,-2-5 1,2 7-47,0 0-1,0 0 1,0 0 0,-1 0 0,1 0 0,-1 0 0,1 0 0,-1 0 0,1 1 0,-1-1 0,0 1 0,0-1 0,0 1 0,0 0 0,0 0 0,0-1 0,0 2 0,-1-1-1,1 0 1,0 0 0,-1 1 0,1-1 0,0 1 0,-1 0 0,1-1 0,0 1 0,-1 0 0,1 1 0,-1-1 0,1 0 0,0 1 0,-1-1 0,-1 2 0,-1-1-36,0 1 0,0 0 0,0 0 0,1 0 0,-1 0 0,1 1 0,-1 0 0,1 0 0,0 0 0,0 1 0,1-1 0,-1 1 1,1 0-1,-5 5 0,6-5-13,0-1-1,1 1 1,-1 0 0,1 0 0,-1-1 0,1 1 0,0 0 0,1 0-1,-1 0 1,1 0 0,0 0 0,0 0 0,0 1 0,0-1 0,1 0 0,-1 0-1,1 0 1,0 0 0,2 4 0,0-2-215,0 1 0,0 0-1,1-1 1,0 0 0,0 0 0,0 0 0,1 0 0,0-1-1,11 10 1,36 21-3524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3:43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47 13302,'-17'-26'896,"-5"11"-735,-1 9 223,-3 15-288,7 17 0,-1 15-64,7 9-32,4 14-16,2 6-16,7 0-224,0 0-1137,0-3-1648,0-12-2242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3:4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128 858 8852,'-25'-33'1225,"-41"-64"1189,60 88-2272,2 0-1,-1 0 1,1 0 0,0-1-1,1 1 1,0-1 0,0 0 0,-1-17-1,4 25-139,0 0 0,0 0 0,0 0 0,0 0 0,1 0 0,-1 0 0,0 0 0,1 0 0,0 0 0,-1 0 0,1 0-1,0 0 1,0 0 0,0 1 0,0-1 0,0 0 0,1 1 0,-1-1 0,1 0 0,-1 1 0,1 0 0,-1-1 0,1 1 0,0 0 0,-1 0-1,1 0 1,0 0 0,0 0 0,0 0 0,3 0 0,5-2 5,1 1-1,-1 0 1,1 1-1,18 0 1,-26 1-4,251-16-80,-206 10-167,-1-2 1,0-3 0,59-20-1,-72 18 107,0-2 0,0 0-1,37-26 1,-59 34 134,0-1 1,-1-1-1,0 0 0,0 0 1,-1-1-1,-1 0 0,0-1 0,0 0 1,-1-1-1,0 0 0,9-19 1,-14 24 55,-1-1 1,0 1 0,0 0 0,-1-1 0,0 1 0,-1-1 0,1 1-1,-1-1 1,-1 1 0,1-1 0,-1 1 0,-1-1 0,0 1 0,0 0-1,0 0 1,0 0 0,-1 0 0,-1 0 0,1 0 0,-1 1 0,0-1-1,-7-7 1,4 5 32,0 1 0,-1 0-1,1 0 1,-2 1 0,1 0-1,-1 0 1,0 1 0,0 0-1,-1 1 1,0 0 0,0 0-1,0 1 1,-1 0 0,-18-3-1,24 6-65,0 0-1,0 1 0,0 0 0,0 0 0,0 0 0,0 0 0,0 1 0,0 0 1,0 0-1,0 1 0,0-1 0,0 1 0,1 0 0,-1 0 0,0 0 0,-5 5 0,3-2 21,1 1 0,0 0 0,0 0 0,0 0 0,1 1 0,0 0 0,0 0 0,0 0 0,-3 8 0,-3 10 31,2-1 0,0 1 0,2 1 0,1-1-1,-4 34 1,1 25-171,3 1 0,5-1-1,2 0 1,20 127 0,-19-203 17,-1 4-131,1 0-1,0 0 0,1 0 0,0 0 0,1-1 0,0 1 1,7 10-1,-11-21 204,0-1 0,1 1-1,-1-1 1,0 1 0,1-1 0,-1 1 0,0-1 0,1 0 0,-1 1-1,1-1 1,-1 0 0,1 1 0,-1-1 0,0 0 0,1 1 0,-1-1 0,1 0-1,0 0 1,-1 0 0,1 0 0,-1 1 0,1-1 0,-1 0 0,1 0-1,-1 0 1,1 0 0,-1 0 0,1 0 0,0-1 0,-1 1 0,1 0-1,-1 0 1,1 0 0,-1 0 0,1-1 0,-1 1 0,1 0 0,-1 0-1,1-1 1,-1 1 0,1 0 0,-1-1 0,0 1 0,1-1 0,-1 1-1,0 0 1,1-1 0,-1 1 0,1-2 0,15-24-80,-16 25 88,18-39 199,-8 16 12,20-35 0,-27 54-187,0 0 0,1 0 0,0 0 0,-1 0-1,1 1 1,1 0 0,-1 0 0,1 0 0,0 0 0,0 1-1,0 0 1,6-4 0,-8 6-13,-1 1 0,1-1 0,0 0 0,0 1 0,0 0 0,0-1 0,0 1 0,-1 0 0,1 1 0,0-1 0,0 0 0,0 1 0,0-1 0,-1 1 0,1 0 0,0 0 0,-1 0 0,1 1 0,0-1 0,2 3 0,7 4 9,0 1-1,-1 0 0,10 12 1,-13-13-28,0-1 1,1 0-1,12 9 1,-18-14 6,1 0 0,0 0 0,-1 0 0,1-1 1,0 1-1,0-1 0,0 0 0,1 0 0,-1 0 0,0-1 0,0 1 0,0-1 0,1 0 0,-1 0 1,0-1-1,0 1 0,0-1 0,0 0 0,1 0 0,-1 0 0,0-1 0,4-1 0,-5 0 8,1 0 1,0 0-1,-1 0 0,0 0 0,1 0 0,-1 0 0,0-1 0,-1 0 1,1 0-1,-1 1 0,0-1 0,1-1 0,-2 1 0,1 0 1,0 0-1,-1-1 0,0 1 0,0-1 0,0 1 0,-1-6 0,1 1 32,-1 0 0,0 0 0,-1 0 0,0 0 0,0 0 0,-1 1 0,0-1 0,-7-17 0,8 24-18,0 0 0,0 0 0,0 0 0,0-1 0,0 1-1,0 1 1,0-1 0,-1 0 0,1 0 0,-1 0 0,1 1 0,-1-1 0,1 1 0,-1-1 0,0 1 0,0 0 0,0-1 0,0 1 0,0 0 0,0 0 0,0 0 0,0 1 0,-1-1 0,1 1-1,0-1 1,0 1 0,-1 0 0,1-1 0,0 1 0,-1 0 0,1 1 0,0-1 0,0 0 0,-1 1 0,1-1 0,0 1 0,0 0 0,0-1 0,0 1 0,-4 2 0,1 1-13,0-1 1,0 1-1,0 0 1,0 1-1,1-1 1,-1 1-1,1 0 1,0 0-1,1 0 0,-1 1 1,1 0-1,0-1 1,0 1-1,-3 12 1,4-14-40,1 0 1,0 0-1,0 0 0,0 0 1,0 1-1,1-1 1,-1 0-1,1 1 0,0-1 1,0 0-1,1 1 0,0-1 1,-1 0-1,1 0 1,1 0-1,-1 1 0,0-1 1,1 0-1,0 0 0,0-1 1,0 1-1,5 6 1,-3-7-310,0 0 0,0 0 1,0 0-1,0-1 0,0 1 1,1-1-1,-1 0 1,1 0-1,0-1 0,-1 1 1,1-1-1,0 0 0,9 1 1,33 1-6019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3:44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4130,'-16'17'0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3: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93 8212,'-4'-25'2506,"4"24"-2426,0 0-1,0 0 1,0 0-1,0 0 0,-1 0 1,1 0-1,0 0 1,-1 0-1,1 0 1,0 0-1,-1 1 0,1-1 1,-1 0-1,1 0 1,-1 0-1,0 1 1,1-1-1,-1 0 0,0 1 1,0-1-1,1 0 1,-1 1-1,-1-1 0,1 28 84,1-1-131,-2 0-1,-1-1 1,-6 28-1,5-38-42,0 0-1,-1 0 1,0-1-1,-1 0 1,-1 0-1,-12 20 1,19-34 2,0 0 1,0 1-1,0-1 1,0 0-1,0 1 1,0-1 0,0 0-1,-1 0 1,1 1-1,0-1 1,0 0 0,0 0-1,0 1 1,-1-1-1,1 0 1,0 0-1,0 0 1,0 1 0,-1-1-1,1 0 1,0 0-1,0 0 1,-1 0 0,1 1-1,0-1 1,-1 0-1,1 0 1,0 0-1,0 0 1,-1 0 0,1 0-1,0 0 1,-1 0-1,1 0 1,0 0 0,0 0-1,-1 0 1,1 0-1,0 0 1,-1 0-1,-1-14-174,6-22 146,2 12 126,1 1 0,1 0 0,13-29 0,-17 44-59,0 0 1,1 0-1,0 1 0,0-1 0,1 1 1,-1 0-1,1 1 0,1-1 1,-1 1-1,1 0 0,0 1 0,10-6 1,-14 9-14,0 1 1,0 0-1,-1 0 1,1 0 0,0 0-1,0 0 1,0 0 0,0 1-1,0-1 1,0 1-1,0 0 1,0 0 0,0 0-1,0 1 1,0-1-1,0 1 1,0-1 0,0 1-1,0 0 1,4 2 0,-2 0-3,-1 0 1,0 0 0,0 0 0,-1 0-1,1 1 1,-1 0 0,1-1 0,-1 1-1,0 0 1,-1 1 0,5 6 0,-2 0-65,0 0 0,-1 1 1,0 0-1,0 0 0,-2 0 0,1 0 1,-2 0-1,1 0 0,-1 18 1,-8-5-128,9-31-630,7-15 790,1 0 1,0 2-1,1-1 0,2 1 1,0 1-1,0 0 0,30-28 0,-42 45 26,1-1-1,0 1 0,0-1 0,-1 1 0,1 0 1,0 0-1,0 0 0,0 0 0,1 0 0,-1 0 1,0 1-1,0-1 0,0 1 0,0-1 0,1 1 1,3 0-1,-5 0 0,1 1 0,0 0 0,-1-1 0,1 1 0,0 0 0,-1-1 0,1 1 0,-1 0 0,0 0 0,1 0 0,-1 1 0,0-1 0,1 0 0,-1 0 0,0 1 0,0-1 0,0 0 0,0 1 0,0-1 0,-1 1 0,2 3 0,15 37 202,-12-28-378,0 0-1,1-1 0,1 1 0,0-1 1,12 17-1,-16-27 124,-1-1 0,0 1 0,1-1 0,0 1 0,0-1 0,0 0 0,0 0 0,0 0 1,0 0-1,0-1 0,0 1 0,1-1 0,-1 0 0,1 0 0,-1 0 0,1 0 0,-1-1 0,1 1 1,0-1-1,-1 0 0,1 0 0,0 0 0,-1-1 0,1 1 0,-1-1 0,1 0 0,4-1 0,-2-1 70,1 1 0,-1-1 0,1 0 0,-1-1 0,0 1 0,-1-1 0,1 0 0,0-1 0,-1 1 0,0-1 0,0 0 0,-1-1 0,1 1 0,-1-1 0,0 1 0,-1-1-1,1-1 1,-1 1 0,4-12 0,-3 6 215,-1 0 0,0 0-1,-1-1 1,0 1 0,-1 0 0,0-1-1,-1 1 1,-1-1 0,0 1-1,-3-16 1,4 28-234,0 0 0,1-1 0,-1 1 1,0 0-1,0-1 0,0 1 0,0 0 0,0 0 0,0-1 0,0 1 0,0 0 0,0-1 0,-1 1 0,1 0 0,0-1 1,0 1-1,0 0 0,0-1 0,0 1 0,0 0 0,-1 0 0,1-1 0,0 1 0,0 0 0,-1 0 0,1-1 1,0 1-1,0 0 0,0 0 0,-1 0 0,1-1 0,0 1 0,-1 0 0,1 0 0,0 0 0,-1 0 0,1 0 1,0 0-1,0 0 0,-1-1 0,1 1 0,0 0 0,-1 0 0,1 0 0,0 0 0,-1 0 0,0 1 0,-11 15 51,-5 30-90,14-33-50,1-1 1,1 1-1,0 0 0,1 0 1,3 25-1,-3-32-227,1 0-1,0 0 1,1 0 0,0 0-1,0 0 1,0 0-1,0-1 1,1 1 0,0-1-1,0 1 1,1-1 0,-1 0-1,1-1 1,7 8-1,14 4-4081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3:45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156 196 4642,'-29'-55'6483,"-10"2"-5747,3 12-431,7 9-145,9 18-160,17 14-160,16 17-321,16 12-1632,17 9-2417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3:25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5651,'0'0'4386,"-14"18"-3698,14 0-560,0-3-32,0 3-96,0-6-48,0 1-928,0-8-1169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3:45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272 446 9909,'-17'-4'484,"0"1"0,0 1 0,0 0 0,-1 2 0,1 0 1,-1 0-1,-28 6 0,41-5-475,0 0 0,-1 0 1,1 1-1,0-1 0,1 1 0,-1 1 0,0-1 0,1 0 1,-1 1-1,1 0 0,-1 0 0,1 1 0,0-1 0,1 1 1,-1 0-1,1 0 0,-1 0 0,1 0 0,0 0 0,1 1 1,-1 0-1,1-1 0,0 1 0,0 0 0,0 0 0,1 0 1,0 0-1,0 0 0,-1 7 0,2-7-24,0 1-1,0-1 1,0 1-1,1-1 1,-1 1-1,1-1 1,1 1-1,-1-1 1,1 0 0,0 0-1,0 0 1,0 0-1,1 0 1,0 0-1,0 0 1,4 4-1,-5-6-45,1-1 0,-1 1 0,1-1 0,-1 0 0,1 0 0,0 0 0,0 0-1,0-1 1,0 1 0,0-1 0,0 0 0,0 0 0,0 0 0,0 0 0,1 0-1,-1-1 1,0 1 0,1-1 0,-1 0 0,0 0 0,1 0 0,-1-1-1,1 1 1,-1-1 0,0 0 0,0 0 0,6-2 0,1-2-74,-1 0-1,0 0 1,1-1 0,-2 0 0,1-1 0,-1 0-1,0-1 1,0 1 0,-1-1 0,0-1 0,-1 1-1,1-1 1,-2-1 0,1 1 0,-1-1 0,5-15 0,0-3 276,-1 0 0,-1-1 0,-1 1 0,4-58 0,-6-3-640,-12-145 0,14 273-2422,5 15-1009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3:46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236 572 9508,'-1'-6'200,"-1"0"-1,0 0 0,0 1 0,-1-1 1,0 0-1,0 1 0,0 0 0,-1 0 0,1 0 1,-1 0-1,0 0 0,-1 1 0,1-1 1,-1 1-1,-7-5 0,9 7-165,0 0 0,0 0 0,0 1 0,0-1 0,0 1 0,0 0 1,-1-1-1,1 1 0,0 1 0,-1-1 0,1 0 0,-1 1 0,1 0 0,0 0 0,-1 0 0,1 0 0,-1 0 0,1 1 0,-1-1 0,1 1 0,0 0 0,0 0 0,-1 0 0,1 1 0,0-1 0,0 1 1,0 0-1,-5 4 0,2-1-33,1 1 1,-1 0 0,2 0 0,-1 0 0,0 1 0,1-1 0,1 1-1,-1 0 1,-4 15 0,1-2 3,-6 38 0,10-43-4,2-12-17,0 0 1,1 0-1,-1 0 1,1 0-1,0 0 1,0 0-1,0 0 1,0 0-1,0 0 1,1 0-1,-1 0 1,1 0-1,0 0 1,0 0-1,0 0 1,2 3-1,-2-5-17,0 1 0,1 0 0,-1-1 0,1 1 0,-1-1 0,1 0-1,0 0 1,-1 0 0,1 0 0,0 0 0,0 0 0,0 0 0,0 0 0,0-1 0,0 1-1,0 0 1,3-1 0,1 1-59,1-1 0,-1 0-1,1-1 1,-1 1-1,0-1 1,1 0 0,-1-1-1,0 0 1,0 0 0,11-5-1,-7 1 46,-1 0-1,1 0 0,-1-1 0,-1-1 1,0 1-1,0-1 0,0-1 0,11-16 1,-9 9 54,0 0 1,-2-1 0,0 0-1,9-31 1,-2-6 306,-4-1-1,8-84 1,-19 135-295,5-46 485,-2-1 0,-7-83 0,1 118-435,-1 15-38,-2 27-27,1 43-914,8 119 0,1-145 152,2-1-1,1 0 1,3 0-1,14 42 0,-21-76 716,1 1 1,-1 0-1,2-1 0,-1 0 0,1 0 0,0 0 0,11 12 1,-14-18 46,-1-1 0,1 0 0,-1 1 0,1-1 0,0 0 0,-1 0 0,1 0 0,0 0 0,0 0 0,0-1 0,-1 1 0,1 0 0,0-1 0,0 1 0,0-1 1,0 0-1,0 0 0,0 0 0,0 0 0,0 0 0,0 0 0,0 0 0,0-1 0,0 1 0,0-1 0,0 1 0,0-1 0,0 0 0,0 0 0,0 1 0,-1-2 1,1 1-1,0 0 0,-1 0 0,1 0 0,-1-1 0,1 1 0,-1-1 0,0 1 0,3-4 0,5-6 222,-1-1 0,0 0 0,0 0 0,-1-1 0,-1 0 0,0 0 0,0-1 0,4-18 0,21-118 1751,-27 124-1709,6-34 923,-2-1 0,0-110 0,-12 149-985,4 22-204,0 0 0,0 0 1,0 0-1,0 0 0,0 0 1,-1 0-1,1 0 0,0 0 1,0 0-1,0 0 0,0 0 1,0-1-1,0 1 0,0 0 1,-1 0-1,1 0 0,0 0 1,0 0-1,0 0 0,0 0 1,0 0-1,-1 0 0,1 0 1,0 0-1,0 0 0,0 0 1,0 0-1,0 1 0,0-1 1,-1 0-1,1 0 0,0 0 1,0 0-1,0 0 0,0 0 1,0 0-1,0 0 0,0 0 0,0 0 1,-1 0-1,1 1 0,0-1 1,0 0-1,0 0 0,0 0 1,0 0-1,0 0 0,0 0 1,0 0-1,0 1 0,0-1 1,0 0-1,0 0 0,0 0 1,0 0-1,0 0 0,0 1 1,0-1-1,0 0 0,0 0 1,-10 40 68,3 13-285,2 1 0,3 0 1,6 69-1,1-71-3076,19 82-1,-11-85-895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3:46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70 123 10133,'1'-1'109,"-1"0"1,0 0-1,0 0 1,1 0-1,-1 1 1,0-1-1,1 0 1,-1 0-1,1 0 1,-1 1-1,1-1 1,-1 0-1,1 1 1,-1-1-1,1 0 1,0 1-1,-1-1 1,1 1-1,0-1 1,0 1-1,0-1 1,9 15 195,-2 3-250,-5-11-110,0-1 0,1 1 0,0-1 0,-1 0 1,2 0-1,-1-1 0,0 1 0,1-1 0,0 0 0,0 0 0,0-1 0,1 0 1,7 4-1,-9-5-20,0-1-1,0 0 1,0 0 0,0 0 0,0-1 0,0 1 0,0-1 0,0 0 0,0 0 0,0-1 0,0 1 0,0-1 0,1 0 0,-1 0 0,-1 0 0,1 0-1,0-1 1,0 0 0,0 1 0,-1-1 0,6-4 0,-5 3 91,1-1 0,-1 1 0,1-1 0,-1 0 0,0 0 1,-1 0-1,1-1 0,-1 1 0,0-1 0,0 0 0,0 0 0,-1 0 0,1 0 0,-1-1 0,-1 1 0,1-1 0,1-8 0,-3 11 61,0-1-1,0 0 1,0 1 0,0-1-1,-1 0 1,1 0-1,-1 1 1,0-1-1,0 1 1,0-1 0,-1 1-1,1-1 1,-1 1-1,0 0 1,0 0-1,0 0 1,-1 0 0,1 0-1,0 0 1,-1 0-1,0 1 1,0 0-1,0-1 1,0 1 0,0 0-1,0 0 1,-5-2-1,4 2-37,-1 0-1,1 0 1,-1 1-1,0-1 0,0 1 1,0 0-1,1 0 1,-1 1-1,0-1 1,0 1-1,0 0 0,0 1 1,0-1-1,0 1 1,0 0-1,-5 1 1,2 1 12,1 0 1,-1 1 0,1 0 0,0 0 0,0 0-1,0 1 1,1 0 0,0 0 0,-7 8-1,1 0-2,1 1 0,0 0-1,1 1 1,0 0 0,1 1-1,1 0 1,0 0-1,-6 23 1,11-29-45,1 0-1,0 0 1,0 0-1,1 0 1,0 1-1,1-1 1,0 0-1,1 0 1,0 1 0,3 10-1,-3-18-140,0 1-1,0-1 1,0 0 0,0 1-1,1-1 1,0 0 0,-1 0-1,1 0 1,0 0-1,0 0 1,1 0 0,-1-1-1,1 1 1,-1-1 0,1 1-1,0-1 1,0 0-1,0 0 1,0 0 0,0-1-1,0 1 1,1-1 0,-1 0-1,0 0 1,1 0 0,-1 0-1,1 0 1,-1-1-1,1 1 1,0-1 0,6-1-1,34-3-5147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3:47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7059,'9'-9'1649,"11"-13"-26,-19 21-1596,-1 1 1,0 0 0,1 0 0,-1-1 0,0 1 0,1 0 0,-1 0 0,1 0 0,-1 0 0,1 0 0,-1-1 0,0 1 0,1 0 0,-1 0 0,1 0 0,-1 0 0,1 0 0,-1 0 0,1 1 0,-1-1 0,0 0 0,1 0-1,-1 0 1,1 0 0,-1 0 0,1 1 0,-1-1 0,0 0 0,1 0 0,-1 1 0,0-1 0,1 0 0,-1 0 0,0 1 0,1-1 0,-1 1 0,0-1 0,0 0 0,1 1 0,-1-1 0,0 0 0,0 1 0,0-1 0,0 1-1,1-1 1,-1 1 0,0-1 0,0 0 0,0 1 0,0-1 0,0 1 0,0-1 0,0 2 0,7 37 416,4 42 0,-7-46-601,13 60 0,-16-92 137,-1 0 1,1 0-1,0 0 1,0-1-1,1 1 1,-1 0-1,0-1 0,1 1 1,0-1-1,-1 1 1,5 4-1,-5-7 14,0 0-1,0 1 1,0-1-1,0 0 0,0 1 1,0-1-1,0 0 0,0 0 1,0 0-1,0 0 1,0 0-1,1 0 0,-1 0 1,0 0-1,0-1 1,0 1-1,0 0 0,0-1 1,0 1-1,-1 0 1,1-1-1,0 1 0,0-1 1,0 0-1,0 1 1,0-1-1,-1 0 0,1 1 1,0-1-1,-1 0 0,1 0 1,0 0-1,-1 0 1,1 1-1,0-3 0,14-18-115,0-1-1,-2-1 1,0 0-1,10-27 0,-12 24 90,2 0-1,0 1 1,19-25-1,-30 48-13,-1-1-1,1 1 1,0 0-1,0 0 0,0 0 1,0 0-1,1 0 1,-1 0-1,0 0 0,1 1 1,0-1-1,-1 1 1,1 0-1,0 0 0,-1 0 1,1 0-1,0 0 0,0 0 1,0 1-1,4-1 1,0 2-189,-1 0 0,0 0 0,1 1 0,-1 0-1,0 0 1,1 0 0,-1 1 0,6 3 0,33 17-1358,59 27-696,-88-43 2350,0-2 0,0 0-1,0 0 1,28 3 0,-38-10 2201,-16-4-925,-18-5-19,7 7-874,0 0 1,-1 1-1,1 2 1,0 0-1,-23 2 1,31 0-372,0 0 1,-1 1 0,1 1 0,0 0-1,1 0 1,-1 2 0,1-1 0,-1 2-1,-13 7 1,24-11-73,-1-1 0,1 1 0,0 0-1,-1 0 1,1 0 0,0 0 0,0 0-1,0 0 1,0 1 0,1-1 0,-1 0 0,1 1-1,-1-1 1,1 1 0,-2 4 0,3-5 1,0 1 0,0-1 1,-1 0-1,1 0 1,0 1-1,1-1 0,-1 0 1,0 0-1,1 0 0,-1 1 1,1-1-1,0 0 1,0 0-1,0 0 0,0 0 1,1 2-1,2 1-36,0 0 0,0 0 0,0-1 0,0 0 0,1 0 0,-1 0 0,1 0 0,0-1 0,1 0 0,-1 0 1,0 0-1,1-1 0,9 4 0,-3-4-147,1 1 1,0-2 0,1 1 0,-1-2-1,0 0 1,0 0 0,0-2-1,0 1 1,0-2 0,0 1 0,24-10-1,-28 9 245,0 0-1,0-1 1,-1 0-1,0 0 1,0-1-1,0 0 0,0-1 1,-1 0-1,1 0 1,-1 0-1,-1-1 1,0 0-1,0 0 1,0-1-1,-1 1 1,0-1-1,6-13 0,-6-3 1065,-9 42-954,3-10-296,1 1 1,0-1 0,1 0 0,0 0-1,0 0 1,1-1 0,0 1 0,0 0-1,0 0 1,1-1 0,1 0-1,-1 1 1,9 11 0,-10-16-60,1 0 0,-1 0 0,1 0 0,0 0 0,-1-1 1,1 1-1,1-1 0,-1 1 0,0-1 0,0-1 0,1 1 0,-1 0 0,1-1 1,0 1-1,-1-1 0,1 0 0,0 0 0,0-1 0,0 1 0,-1-1 0,1 0 1,0 0-1,0 0 0,0 0 0,0-1 0,0 0 0,-1 0 0,1 0 0,0 0 1,5-2-1,2-3 140,1 0 0,-1 0 0,-1-1 1,1 0-1,-1-1 0,0 0 0,-1-1 1,0 0-1,0 0 0,-1-1 0,0 0 0,10-17 1,-6 5 529,0 1 1,-2-2-1,0 1 1,-2-1-1,9-40 0,-9 25 205,-3 0-1,-1 0 0,-2-1 0,-1 0 0,-2 1 0,-2-1 1,-2 1-1,-14-61 0,6 69 0,13 29-686,-1 1 1,1-1-1,0 1 1,-1-1-1,1 1 0,0 0 1,-1-1-1,1 1 1,-1 0-1,1-1 0,-1 1 1,1 0-1,0 0 1,-1-1-1,1 1 0,-1 0 1,0 0-1,1 0 1,-1 0-1,1 0 0,-1 0 1,1 0-1,-1 0 0,1 0 1,-1 0-1,1 0 1,-1 0-1,1 0 0,-1 0 1,1 0-1,-1 0 1,1 1-1,-1-1 0,1 0 1,-1 0-1,1 1 1,-1-1-1,1 0 0,-1 1 1,1-1-1,0 0 1,-1 1-1,1-1 0,0 0 1,-1 1-1,1-1 1,0 1-1,-1-1 0,1 1 1,0-1-1,0 1 1,0-1-1,-1 1 0,1-1 1,0 1-1,0 0 0,-5 12 30,0-1 0,0 1 0,1 1-1,1-1 1,0 1 0,1-1-1,0 26 1,-1-13-4,-3 69-175,4 0 1,4 0 0,4 0-1,20 106 1,-22-179-121,1 1 1,14 37 0,-17-55 221,-1-1 0,1 0 0,0 0 0,0 1 0,0-1 1,1 0-1,-1-1 0,1 1 0,0 0 0,0-1 0,0 1 0,1-1 0,-1 0 0,1 0 0,0-1 0,0 1 0,0-1 0,0 0 0,0 0 0,6 2 1,-6-3 19,0-1 1,0 0-1,1 0 0,-1-1 1,0 1-1,0-1 1,0 0-1,0 0 1,0 0-1,0-1 1,0 1-1,0-1 1,0 0-1,-1 0 1,1 0-1,-1-1 1,1 1-1,-1-1 1,0 0-1,0 1 1,4-7-1,3-3 90,0 0-1,-1-1 0,-1 0 1,10-20-1,2-8 523,22-70 0,-35 95-373,-5 31-111,-1 5-109,0-9-75,1 1 0,1-1 0,-1 0 0,2 0 0,0 0-1,0-1 1,1 1 0,8 12 0,-11-20 34,-1-1 0,1 1 0,0-1 0,0 0 0,0 0 0,1 0 0,-1 0 0,1 0 1,-1-1-1,1 1 0,-1-1 0,1 1 0,0-1 0,0 0 0,3 1 0,-2-2 21,-1 1-1,0-1 1,1 0 0,-1-1 0,0 1 0,1-1 0,-1 1-1,0-1 1,1 0 0,-1 0 0,0 0 0,0-1-1,0 1 1,0-1 0,0 0 0,5-3 0,2-4 59,1-1 1,-1 0-1,-1-1 1,0 0-1,0 0 1,-1-1-1,-1 0 0,7-13 1,-4 7 170,0 2 0,1 0-1,13-16 1,-24 33-203,0-1 0,0 0-1,0 0 1,0 0 0,0 1-1,0-1 1,0 0 0,0 0 0,0 0-1,0 1 1,0-1 0,0 0-1,0 0 1,1 0 0,-1 1-1,0-1 1,0 0 0,0 0-1,0 0 1,0 0 0,0 0 0,0 1-1,1-1 1,-1 0 0,0 0-1,0 0 1,0 0 0,0 0-1,1 0 1,-1 1 0,0-1 0,0 0-1,0 0 1,1 0 0,-1 0-1,0 0 1,0 0 0,0 0-1,0 0 1,1 0 0,-1 0-1,0 0 1,0 0 0,0 0 0,1 0-1,-1 0 1,0 0 0,0 0-1,0 0 1,1-1 0,-1 1-1,0 0 1,0 0 0,0 0 0,0 0-1,1 0 1,-1 0 0,0 0-1,0-1 1,0 1 0,0 0-1,0 0 1,1-1 0,-3 20 143,2-18-154,-2 17-129,1 0-1,0 0 0,3 31 1,-1-42-320,-1-1 0,2 1 1,-1-1-1,1 1 1,0-1-1,0 0 0,0 1 1,1-1-1,0-1 0,0 1 1,1 0-1,0-1 1,5 7-1,10 2-4286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3:48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13 8436,'-1'-1'32,"1"1"0,0-1-1,-1 1 1,1 0 0,0-1 0,-1 1 0,1 0 0,-1-1 0,1 1 0,0 0-1,-1 0 1,1-1 0,-1 1 0,1 0 0,-1 0 0,1 0 0,-1-1 0,1 1-1,-1 0 1,1 0 0,-1 0 0,1 0 0,-1 0 0,1 0 0,-1 0 0,0 0-1,1 1 1,-1-1 0,1 0 0,-1 0 0,1 0 0,0 0 0,-1 1 0,1-1-1,-1 0 1,1 0 0,-1 1 0,1-1 0,0 0 0,-1 1 0,1-1 0,-1 1-1,1-1 1,0 0 0,0 1 0,-1-1 0,1 1 0,0-1 0,0 1 0,-1-1-1,1 1 1,0-1 0,0 1 0,0 0 0,-2 2-41,1-1 0,0 1 0,0 0 0,0 0-1,0 0 1,0 0 0,1 0 0,-1 0 0,1 4 0,0-4 16,1-1 0,-1 1 1,1-1-1,0 1 0,0 0 0,0-1 0,0 0 1,0 1-1,0-1 0,1 0 0,-1 1 0,1-1 1,-1 0-1,1 0 0,0 0 0,0-1 0,4 4 1,-2-2-156,0 0 0,1-1 0,0 0-1,-1 0 1,1 0 0,0 0 0,0-1 0,0 0 0,6 2 0,-6-3 108,-1 1 0,0 0 0,0-1 0,1 0 0,-1 0 0,0 0 0,1-1-1,-1 1 1,0-1 0,0 0 0,0 0 0,0-1 0,0 1 0,0-1 0,0 0 0,0 0 0,0 0 0,-1 0-1,1-1 1,-1 0 0,0 1 0,0-1 0,0 0 0,3-4 0,-5 5 150,0 0 1,0 1-1,0-1 1,-1 0-1,1 0 1,-1 0-1,1 0 0,-1 0 1,0 1-1,0-1 1,0 0-1,0 0 1,0 0-1,0 0 0,0 0 1,-1 0-1,1 0 1,-1 0-1,1 1 1,-1-1-1,0 0 1,0 0-1,1 1 0,-1-1 1,0 0-1,-1 1 1,1-1-1,0 1 1,0 0-1,-1-1 0,1 1 1,-1 0-1,1 0 1,-1-1-1,1 1 1,-1 0-1,0 1 1,0-1-1,-2-1 0,-1 0-28,-1-1-1,1 1 0,-1 1 0,1-1 0,-1 1 0,0 0 0,1 0 0,-1 0 0,0 1 0,0 0 1,0 0-1,-8 1 0,7 2-31,-1 0-1,1 0 1,-1 1 0,1-1 0,0 1 0,1 1 0,-1 0-1,1 0 1,0 0 0,0 0 0,0 1 0,1 0 0,-9 12-1,6-6-9,0 0 0,1 1 0,1-1 0,0 1 0,0 1-1,-7 26 1,12-34-42,0 0-1,0 0 1,1 0-1,-1 0 1,1 0-1,1 0 1,-1 0 0,1 0-1,0 0 1,3 10-1,-3-13-150,0 0-1,0-1 1,1 1 0,-1 0-1,1 0 1,0-1 0,0 1-1,0-1 1,0 0 0,0 1 0,0-1-1,1 0 1,-1 0 0,1 0-1,-1-1 1,1 1 0,0-1-1,-1 1 1,1-1 0,0 0-1,0 0 1,6 1 0,22 0-4660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3:51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78 7187,'-9'-8'330,"0"0"0,-1 1 0,1 0-1,-1 1 1,0 0 0,-1 0 0,0 1-1,0 0 1,0 1 0,0 0 0,-1 1-1,1 0 1,-1 1 0,0 1 0,-20-1-1,22 2-245,1 0 0,0 0-1,0 1 1,0 1 0,0-1-1,0 2 1,0-1 0,1 1-1,-1 0 1,1 1-1,-1 0 1,1 0 0,1 1-1,-1 0 1,1 1 0,-1-1-1,1 1 1,1 1 0,-1-1-1,-9 14 1,11-11-84,-1 1 0,1-1 1,1 1-1,0 0 0,0 1 0,1-1 0,0 1 1,1-1-1,0 1 0,1 0 0,0 0 1,1 0-1,0-1 0,0 1 0,3 11 0,-2-16-44,0-1 0,0 1-1,1-1 1,0 0 0,0 0-1,0 1 1,0-1 0,1-1-1,0 1 1,0 0 0,0-1-1,1 1 1,-1-1 0,1 0-1,0 0 1,0 0-1,1-1 1,-1 0 0,1 0-1,-1 0 1,1 0 0,0 0-1,0-1 1,1 0 0,-1 0-1,0-1 1,1 1 0,-1-1-1,1 0 1,7 0 0,-5-1-2,0 0 0,1-1 0,-1 0 1,0 0-1,0 0 0,0-1 0,0-1 1,0 1-1,-1-1 0,1 0 0,-1-1 1,1 0-1,-1 0 0,0-1 0,-1 0 1,9-7-1,-8 6 145,0-1-1,-1-1 1,1 1-1,-1-1 1,-1 0 0,1 0-1,-2 0 1,1-1-1,-1 0 1,0 0 0,-1 0-1,0 0 1,2-13-1,-2 9 148,-2 10-149,0-1 0,0 1-1,-1-1 1,1 0 0,-1 1 0,0-1 0,0 0 0,0 1 0,0-1 0,-1 0-1,1 1 1,-2-5 0,2 8-96,-1 0-1,1 0 1,0-1 0,0 1-1,0 0 1,0 0-1,-1 0 1,1 0 0,0 1-1,0-1 1,0 0 0,0 0-1,-1 0 1,1 0-1,0 0 1,0 0 0,0 0-1,0 0 1,0 0-1,0 0 1,-1 0 0,1 0-1,0 0 1,0 1-1,0-1 1,0 0 0,0 0-1,0 0 1,0 0 0,-1 0-1,1 0 1,0 1-1,0-1 1,0 0 0,0 0-1,0 0 1,0 0-1,0 1 1,0-1 0,0 0-1,0 0 1,0 0 0,0 0-1,0 0 1,0 1-1,0-1 1,0 0 0,0 0-1,0 0 1,0 0-1,0 1 1,0-1 0,0 0-1,1 0 1,-3 13-3,2 10-111,-1 3 131,5 36-1,-3-54-419,0-1 0,1 1 0,0 0-1,0-1 1,1 1 0,0-1 0,0 0-1,1 0 1,5 8 0,6 3-3251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3:51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74 10101,'1'-9'551,"0"6"-331,0 0 0,0 0 0,-1-1 0,1 1 0,-1-1-1,0 1 1,0 0 0,-1-1 0,1 1 0,0 0 0,-1-1-1,0 1 1,0 0 0,0 0 0,0-1 0,-1 1 0,-1-3-1,2 5-193,0 1-1,0-1 0,1 1 0,-1 0 0,0 0 0,0-1 0,0 1 1,0 0-1,0 0 0,1 0 0,-1 0 0,0 0 0,0 0 0,0 0 1,0 0-1,0 1 0,0-1 0,1 0 0,-1 0 0,0 1 0,0-1 1,0 0-1,1 1 0,-1-1 0,0 1 0,0-1 0,1 1 0,-2 0 1,-22 21-119,20-18 147,-3 3-58,0 1-1,0 0 0,1 0 1,0 0-1,0 1 0,1 0 1,0 0-1,-4 12 1,8-19 1,0 0 1,0 1 0,1-1 0,-1 0 0,1 1 0,0-1 0,0 1 0,0-1 0,0 1 0,0-1 0,0 0 0,1 1 0,-1-1 0,1 1-1,-1-1 1,3 4 0,-2-4 7,1 0-1,0 0 0,0 0 0,-1 0 0,1 0 1,1 0-1,-1-1 0,0 1 0,0-1 0,1 1 0,-1-1 1,0 0-1,1 0 0,0 0 0,-1 0 0,1 0 1,-1-1-1,5 1 0,88 10 47,-75-11-60,-1 2 1,0 0 0,1 1-1,-1 1 1,-1 1-1,21 8 1,-37-13 7,0 1-1,-1-1 1,1 1 0,0 0-1,-1 0 1,1-1 0,-1 1-1,0 0 1,1 1 0,-1-1-1,0 0 1,1 0 0,-1 0-1,0 1 1,0-1 0,0 1-1,0-1 1,0 1 0,-1-1-1,1 1 1,0-1 0,-1 1-1,1 0 1,0 2 0,-2-1 5,1-1 0,0 1 1,-1-1-1,0 0 0,1 1 1,-1-1-1,0 1 0,0-1 1,-1 0-1,1 0 0,0 0 1,-1 0-1,1 0 0,-1 0 1,-1 2-1,-8 6 18,0-1 0,0 0 0,-1 0 1,-21 11-1,-85 37-237,97-48-1767,-38 8 1,44-15-2016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3:52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94 8596,'-1'-25'2086,"-3"21"-817,-1 18-393,-22 259 177,25-241-1007,2-32-45,-3 32-149,3-32 145,0 0 0,0 0 0,0 0 0,0-1 0,0 1 0,0 0 0,0 0 0,0 0 0,0 0 0,0 0 0,0 0 0,-1 0 0,1 0 0,0 0 0,0 0 0,0 0 0,0 0 0,0 0-1,0 0 1,0 0 0,0 0 0,0 0 0,0 0 0,0 0 0,0-1 0,0 1 0,0 0 0,0 0 0,0 0 0,0 0 0,0 0 0,-1 0 0,1 0 0,0 0 0,0 0 0,0 0 0,0 0 0,0 0 0,0 0 0,0 0 0,0 0 0,0 0 0,0 0 0,0 0 0,0 0 0,0 1 0,0-1 0,0 0 0,-1 0 0,1 0 0,0 0 0,-3-19-29,1 2 60,0 0-1,2 0 1,0-1 0,1 1-1,1 0 1,5-22-1,-4 26-5,0 0-1,1 0 1,1 0-1,0 1 1,1-1 0,0 1-1,0 1 1,14-18-1,-20 28-14,1 0 1,0 0-1,-1 0 0,1 0 0,0 0 1,0 1-1,0-1 0,0 0 0,0 0 1,0 1-1,0-1 0,0 0 0,0 1 1,0-1-1,0 1 0,0-1 0,0 1 1,0 0-1,0-1 0,1 1 0,-1 0 1,0 0-1,0 0 0,0 0 0,0 0 1,1 0-1,-1 0 0,0 0 1,0 1-1,0-1 0,0 0 0,1 1 1,-1-1-1,0 1 0,0-1 0,0 1 1,0-1-1,0 1 0,0 0 0,0 0 1,0-1-1,-1 1 0,1 0 0,0 0 1,0 0-1,-1 0 0,1 0 0,0 0 1,0 1-1,5 7 35,-1 1 1,0 0 0,0 0-1,3 13 1,-5-15-75,13 43 54,-11-35-107,0 0-1,0 0 1,10 17-1,-15-33 83,0 1-1,0-1 1,0 0 0,1 0-1,-1 0 1,0 0 0,0 0-1,0 0 1,1 0-1,-1 0 1,0 0 0,0 0-1,0 0 1,1 0 0,-1 0-1,0 0 1,0 0-1,0 0 1,1 0 0,-1 0-1,0 0 1,0 0 0,0 0-1,1 0 1,-1 0-1,0 0 1,0 0 0,0 0-1,1 0 1,-1-1 0,0 1-1,0 0 1,0 0-1,0 0 1,1 0 0,-1 0-1,0-1 1,0 1 0,0 0-1,0 0 1,0 0 0,0-1-1,0 1 1,0 0-1,0 0 1,1 0 0,-1-1-1,0 1 1,0 0 0,0 0-1,0 0 1,0-1-1,0 1 1,7-18-165,-5 14 147,2-6 22,7-17 11,1 1 0,1 0 0,1 1 0,1 1 0,1 0 1,24-27-1,-39 50-6,-1 0 1,1 1 0,-1-1 0,0 0 0,1 1-1,0-1 1,-1 0 0,1 1 0,-1-1-1,1 1 1,0-1 0,-1 1 0,1-1 0,0 1-1,-1 0 1,1-1 0,0 1 0,0 0-1,-1 0 1,1-1 0,0 1 0,0 0 0,0 0-1,0 0 1,-1 0 0,1 0 0,0 0-1,0 0 1,0 0 0,-1 0 0,1 1 0,0-1-1,0 0 1,-1 0 0,1 1 0,0-1-1,0 1 1,-1-1 0,1 0 0,0 1 0,-1-1-1,1 1 1,0 0 0,-1-1 0,1 1-1,-1-1 1,1 2 0,2 4 46,0-1 0,-1 1 0,0 0 0,0 0 0,1 9 0,2 1-83,0 2 21,2 5 22,0-1 0,1 0 0,1-1 1,1 0-1,12 20 0,-19-36-28,0-1 0,1 1 1,-1-1-1,1 0 0,0 0 1,0-1-1,0 1 0,1-1 1,-1 0-1,1 0 0,-1 0 1,1 0-1,0-1 0,0 0 1,0 0-1,1 0 0,-1-1 1,0 0-1,1 0 0,-1 0 1,1-1-1,-1 1 0,1-1 1,-1-1-1,1 1 0,-1-1 1,7-1-1,0-2-110,0 0 0,0 0 0,0-1 0,-1-1 0,0 0 0,0 0 0,0-1 0,16-14 0,-8 4-79,-1 0 1,-1-1-1,22-30 0,-32 38 234,0 0 0,-1 0-1,0-1 1,-1 0 0,0 0-1,4-16 1,-8 23 53,0-1 0,0 1 1,0-1-1,0 0 0,-1 1 0,0-1 1,0 0-1,0 1 0,0-1 0,-1 0 1,0 1-1,0-1 0,0 0 1,0 1-1,-1-1 0,0 1 0,1 0 1,-2-1-1,-2-3 0,3 6-52,0 0 0,0 0 1,0 0-1,-1 0 0,1 0 0,-1 0 0,1 1 0,-1-1 0,0 1 0,0 0 1,1 0-1,-1 0 0,0 0 0,0 0 0,0 1 0,0-1 0,0 1 1,0 0-1,0 0 0,0 0 0,0 0 0,0 0 0,0 1 0,0-1 0,0 1 1,0 0-1,0 0 0,0 0 0,-4 3 0,-3 0-8,1 1-1,0 0 1,0 1 0,0 0-1,1 0 1,0 0 0,-11 12-1,16-15-60,-1 1 1,1 0-1,0 0 0,0 0 0,1 0 0,-1 0 0,1 0 0,0 1 0,0-1 0,0 1 1,1 0-1,0-1 0,-1 1 0,2 0 0,-1 0 0,0 0 0,1 0 0,0 0 0,0 0 1,1-1-1,-1 1 0,1 0 0,0 0 0,1 0 0,-1-1 0,3 7 0,0-3-299,0-1-1,1 0 1,0 0-1,0-1 0,0 0 1,1 1-1,0-2 1,0 1-1,0-1 0,1 0 1,-1 0-1,1-1 1,1 1-1,-1-2 1,9 4-1,40 10-3112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3:53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187 624 6819,'2'-6'598,"1"0"-1,-1 1 0,0-1 1,0 0-1,-1 0 1,0 0-1,0 0 0,0-11 1,-1 15-461,1-1 0,-1 1 0,0 0 0,-1-1 0,1 1 0,0 0 0,-1 0 0,1-1 0,-1 1 0,0 0 0,0 0 0,0 0 0,0 0 0,0 0 0,0 0 0,0 0 0,-1 0 0,1 0 0,-1 0 0,1 1 0,-1-1 0,0 1 0,0-1 0,0 1 0,0 0 0,-3-2 0,3 2-123,-1 1 1,1-1-1,0 1 0,0 0 0,-1 0 0,1 0 0,0 0 1,-1 1-1,1-1 0,0 1 0,0-1 0,-1 1 0,1 0 0,0 0 1,0 0-1,0 0 0,0 0 0,-2 2 0,-4 1 43,2 2 0,-1-1 0,-11 12 0,6-5-29,1 2 0,0-1 1,1 1-1,1 0 1,-10 20-1,17-29-28,-1 1-1,1-1 0,0 1 1,0-1-1,1 1 0,-1 0 1,1-1-1,1 1 0,-1 0 1,1 0-1,0 0 0,0-1 1,1 1-1,-1 0 0,1 0 1,1 0-1,-1-1 0,1 1 1,3 6-1,-4-10-10,0 1 0,0-1 0,1 0 0,-1 0 0,1 0 0,-1 0 1,1 0-1,0 0 0,0-1 0,0 1 0,0 0 0,0-1 0,0 0 0,0 1 0,1-1 0,-1 0 0,0 0 0,1 0 1,-1-1-1,1 1 0,-1 0 0,1-1 0,-1 0 0,1 1 0,0-1 0,-1 0 0,1 0 0,-1-1 0,1 1 1,-1-1-1,1 1 0,-1-1 0,1 0 0,-1 0 0,1 0 0,-1 0 0,4-2 0,3-2-46,1-1-1,-1 0 1,0 0-1,-1-1 0,0 0 1,0 0-1,12-14 1,-7 3 19,-1-1 1,-1 0-1,0 0 1,-1-1-1,-1 0 1,-1-1-1,6-26 1,28-158-214,-36 164 271,19-186 414,-22 189-14,-2 7-223,-1 31-195,0 1 1,0-1-1,-1 0 0,1 0 1,0 0-1,0 0 0,0 0 1,0 0-1,0 0 0,0 0 1,0 0-1,-1 0 0,1 0 1,0 0-1,0 0 0,0 0 1,0 0-1,0 0 0,0 0 1,0 0-1,0 0 0,0 0 1,-1-1-1,1 1 0,0 0 1,0 0-1,0 0 0,0 0 1,0 0-1,0 0 0,0 0 1,0 0-1,0 0 0,0 0 1,0 0-1,-1 0 0,1-1 1,0 1-1,0 0 0,0 0 1,0 0-1,0 0 0,0 0 1,0 0-1,0 0 0,0 0 1,0-1-1,0 1 0,0 0 0,0 0 1,0 0-1,0 0 0,0 0 1,0 0-1,0 0 0,0 0 1,0-1-1,0 1 0,0 0 1,1 0-1,-7 13 116,-4 23 78,-1 29-106,3 0 0,3 0 0,2 1 0,4-1-1,12 100 1,-9-136-125,1-1 0,1 1-1,17 46 1,-20-68 5,0 1 0,1-1 0,0 1 0,1-1 1,-1 0-1,1 0 0,11 10 0,-13-14 21,0-1 1,1 1-1,-1 0 0,1-1 1,0 0-1,0 0 1,0 0-1,0 0 1,0-1-1,0 1 0,0-1 1,1 0-1,-1-1 1,0 1-1,8 0 1,-5-2 13,-1 0-1,1 0 1,-1-1 0,0 1 0,1-1 0,-1-1 0,0 1 0,0-1 0,0 0-1,-1 0 1,1-1 0,-1 0 0,0 0 0,0 0 0,0-1 0,0 1 0,5-9-1,7-7 23,-2-2 0,25-44 0,13-44 100,-45 91-113,-6 76 103,-2-53-169,0 16 93,1-1-1,3 21 1,-3-36-249,-1 1-1,1-1 1,1 0-1,-1 1 1,0-1-1,1 0 1,0 0-1,0 0 1,0 0-1,1 0 1,-1 0-1,1-1 1,0 1 0,6 5-1,13 2-3763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3:53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81 117 12214,'-25'-47'1200,"2"9"-367,7 15-657,3 14-176,9 21-48,4 11-529,10 9-751,6 15-1089,4 5-1937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3:26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1024,'2'4'12289,"1"8"-11582,-4 10-758,2 36 607,-1-55-782,0-1 0,0 1-1,1-1 1,-1 1 0,1-1 0,0 0-1,0 1 1,0-1 0,0 0 0,0 1-1,0-1 1,1 0 0,-1 0-1,1 0 1,-1 0 0,1 0 0,0-1-1,3 4 1,3-2-3378,1-3-2794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3:5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66 9204,'3'-1'421,"-1"-1"0,1 0 0,-1 0-1,1 0 1,-1-1 0,0 1 0,0 0 0,0-1 0,0 1-1,2-6 1,-3 7-330,-1 0-1,1 0 1,-1 0-1,1 0 0,-1 1 1,0-1-1,1 0 1,-1 0-1,0 0 1,0 0-1,0 0 1,0 0-1,0 0 0,0 0 1,0 0-1,0 0 1,0 0-1,-1 0 1,1 0-1,0 0 1,-1 0-1,1 0 0,0 0 1,-1 0-1,1 0 1,-1 0-1,1 1 1,-1-1-1,0 0 0,1 0 1,-1 1-1,0-1 1,0 0-1,1 1 1,-1-1-1,0 1 1,0-1-1,0 1 0,0-1 1,-1 1-1,-1-1-69,1 1-1,-1-1 1,0 1-1,0 0 1,1 0-1,-1 0 1,0 0-1,0 0 1,0 1-1,1-1 1,-1 1-1,0 0 1,1 0-1,-1 0 1,1 0-1,-1 0 1,1 1-1,-1-1 1,-3 4-1,-5 2-12,1 2-1,-17 15 1,17-14-4,1 1 1,0 0 0,-15 24-1,22-31-53,-1 1 0,1 0-1,-1 0 1,1 0 0,0 0-1,1 0 1,0 1-1,-1-1 1,2 1 0,-1-1-1,1 0 1,-1 1 0,2 7-1,-1-12 26,0 0 0,0 0 0,1 0 0,-1 0 0,0 0 0,1 0 0,-1 0 0,0 0-1,1 0 1,-1 0 0,1 0 0,-1 0 0,1-1 0,0 1 0,-1 0 0,1 0 0,0-1 0,0 1 0,0 0 0,-1-1-1,1 1 1,0-1 0,0 1 0,0-1 0,0 1 0,0-1 0,0 1 0,2-1 0,0 0-5,0 0 1,0 0-1,0 0 1,0 0-1,0-1 1,0 1-1,0-1 1,0 0-1,0 0 1,3-1-1,7-4-4,0-1-1,-1 0 0,17-13 0,-17 10 154,0 0 0,0-1 0,-1-1 0,0 0 0,-1 0 0,0-1 0,-2 0 1,1-1-1,-1 0 0,-1 0 0,7-22 0,-22 52 53,-5 22-173,11-24-36,1 0-1,0 1 1,1-1-1,0 0 0,1 1 1,3 15-1,-3-26 11,0 1 0,1-1 0,-1 0 0,0 0 0,1-1 0,0 1 0,0 0 0,0 0-1,1-1 1,-1 0 0,5 5 0,-5-6 22,0-1 0,0 1 0,1 0 0,-1-1 0,1 0 0,-1 1 0,1-1 0,-1 0 0,1-1 0,0 1 0,0 0 0,-1-1 0,1 1 0,0-1 0,0 0 0,0 0 0,-1 0 0,6-1-1,2 0 15,0-2 0,0 1 0,-1-1 0,1-1 0,-1 1 0,0-2 0,0 1 0,0-1 0,12-9 0,7-9 23,35-34-1,15-12 65,-78 69-83,1-1-1,0 0 1,0 0 0,-1 1-1,1-1 1,0 1-1,0-1 1,0 1 0,0-1-1,0 1 1,0-1 0,0 1-1,0 0 1,-1 0 0,1-1-1,0 1 1,0 0 0,0 0-1,0 0 1,0 0 0,0 0-1,0 0 1,0 1 0,0-1-1,0 0 1,0 0-1,0 1 1,0-1 0,0 0-1,0 1 1,0-1 0,0 1-1,0-1 1,-1 1 0,1 0-1,0-1 1,0 1 0,-1 0-1,1-1 1,0 1 0,-1 0-1,1 0 1,0 1 0,2 4 78,0 1 0,-1-1 0,0 1 1,0-1-1,1 10 0,-1-8-128,10 59 141,5 126 1,-18-167-93,-1 6-417,2-32 400,0 0 1,0 0-1,0 0 1,1 0-1,-1 0 1,0 0-1,0 0 1,0 0-1,0 0 1,0 0-1,0-1 1,0 1-1,0 0 1,0 0-1,0 0 1,0 0-1,0 0 1,0 0-1,0 0 1,0 0-1,1 0 1,-1 0-1,0 0 0,0 0 1,0 0-1,0 0 1,0 0-1,0 0 1,0 0-1,0 0 1,0 0-1,0 0 1,0 1-1,0-1 1,0 0-1,0 0 1,1 0-1,-1 0 1,0 0-1,0 0 1,0 0-1,0 0 1,0 0-1,0 0 1,0 0-1,0 0 1,0 0-1,0 0 0,0 0 1,0 0-1,0 0 1,0 0-1,0 1 1,0-1-1,7-19-78,12-38 62,35-73 0,-41 103 10,1 2-1,2 0 1,0 0 0,36-40 0,-49 62 11,-1 0-1,1 0 1,0 1 0,0-1 0,0 1-1,0 0 1,0 0 0,0 0 0,1 0-1,5-2 1,-8 4 5,0 0 0,0-1 0,-1 1 0,1 0 0,0 0 0,0 0 0,0 1 0,-1-1 0,1 0 0,0 0 0,0 0 0,0 0 0,-1 1 0,1-1 0,0 0 0,0 1 0,-1-1-1,1 1 1,0-1 0,0 1 0,0 1 12,1-1 0,-1 1 0,0 0 0,0-1 0,0 1 0,0 0 0,0 0 0,0 0 0,0 0 0,-1 0 0,1 2 0,5 24 104,-2 0 0,-1 0 0,-1 47 0,-2-40-71,8 62 0,-7-94-50,0 1 0,-1-1 0,1 0 0,0 0 0,0 1 0,1-1 1,-1 0-1,1 0 0,-1 0 0,1 0 0,0 0 0,0-1 0,4 5 0,-4-6-78,-1 0-1,1 0 0,0 0 0,0 0 1,0 0-1,0 0 0,0 0 1,0-1-1,0 1 0,1-1 1,-1 0-1,0 1 0,0-1 1,0 0-1,0 0 0,0 0 1,1-1-1,-1 1 0,0-1 1,0 1-1,0-1 0,3-1 1,31-13-3165,5-12-2523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3:54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413 171 3105,'-207'7'9018,"6"0"-5344,197-8-3319,15 0-119,32-5 31,-25 4-170,987-75 215,5 48-338,-845 25 41,838-57 60,-984 59 22,2 0-811,-37 9-2252,-46 8-4144,15-3 2772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3:56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221 103 6963,'-2'-13'2821,"0"5"-1848,1 0-1,-1 0 1,-1 0-1,1 0 1,-1 1-1,-6-12 1,7 17-969,1 0 0,-1 1 1,1-1-1,-1 0 1,0 1-1,0-1 1,0 1-1,0-1 0,0 1 1,0 0-1,0 0 1,0 0-1,0 0 0,0 0 1,-1 1-1,1-1 1,0 1-1,0-1 0,-1 1 1,1 0-1,0 0 1,-1 0-1,1 0 1,0 0-1,-1 1 0,1-1 1,0 1-1,-3 0 1,-3 2-5,1 0 0,0 0 0,-1 0 0,1 1 0,1 0 0,-1 1 0,0 0 0,1 0 0,0 0-1,0 0 1,1 1 0,0 0 0,0 0 0,0 1 0,1-1 0,-1 1 0,2 0 0,-1 0 0,1 1 0,-4 12 0,4-14-50,1 1-1,0-1 0,1 1 1,-1 0-1,1-1 0,0 1 1,1 0-1,0 0 0,0-1 1,0 1-1,1 0 0,0 0 1,0-1-1,1 1 0,0-1 0,0 1 1,0-1-1,1 0 0,0 0 1,0 0-1,1 0 0,-1 0 1,1-1-1,8 9 0,-11-13 25,1 1-1,0 0 1,0-1-1,1 0 1,-1 1-1,0-1 1,0 0-1,0 0 1,1 0-1,-1-1 1,1 1-1,-1 0 1,1-1-1,-1 0 1,1 1-1,-1-1 1,1 0-1,3-1 0,-2 1 7,1-2-1,-1 1 1,0 0-1,0-1 0,1 0 1,-1 0-1,0 0 1,-1 0-1,7-5 0,0-1 18,-1 0 0,0-1 0,0-1 0,-1 1 0,0-1 0,9-17 0,-6 6 147,-1 0-1,-1-1 1,-2 0 0,10-42-1,0 140-470,-14-61-474,2 0 0,0 0 0,1 0 0,0-1 0,9 14 0,2-10-2491,8-5-617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3:57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76 149 6931,'6'-16'1059,"-1"0"-1,5-21 0,-10 32-785,1 1-1,0-1 1,-1 0-1,0 0 1,0 0-1,-1 0 1,1 0-1,-1 0 1,0 1-1,0-1 1,-1 0-1,-2-7 1,4 12-251,-1-1 0,1 1 1,0-1-1,0 1 0,-1-1 0,1 1 1,0-1-1,-1 1 0,1-1 0,-1 1 0,1-1 1,-1 1-1,1-1 0,-1 1 0,1 0 1,-1-1-1,1 1 0,-1 0 0,1 0 1,-1-1-1,0 1 0,1 0 0,-1 0 0,1 0 1,-1 0-1,0 0 0,1 0 0,-1 0 1,-1 0-1,-17 11 94,-11 24-197,27-30 68,0 1 0,0-1 0,0 0 0,1 1 0,0 0 0,0-1 0,1 1 0,-1 0 0,1 0 0,0 0 0,0 6 0,1-8 13,1-1 0,-1 0 0,0 0 0,1 0 1,0 0-1,-1 0 0,1 0 0,0 0 0,1 0 0,-1 0 1,0 0-1,1 0 0,0-1 0,0 1 0,0-1 0,0 1 1,0-1-1,0 0 0,0 0 0,1 0 0,-1 0 0,6 3 1,5 2 16,1-1 0,0-1 1,0 0-1,25 4 1,-29-7-31,1 0 1,0 1-1,0 1 1,-1-1-1,0 1 1,0 1 0,0 0-1,0 1 1,15 11-1,-24-17 17,0 1 0,0 0 0,0 0 0,0 0 0,0 0 0,0 0 0,0 0 0,0 1 0,-1-1 0,1 0 0,0 0 0,-1 0 0,1 1 0,-1-1 0,1 0 0,-1 1 0,0-1 0,0 0 0,1 1 0,-1-1 0,0 1 0,0-1 0,-1 2 0,1-1 0,-1 0 0,0 0 0,0 0 0,0 0 1,0 0-1,0-1 0,0 1 0,-1 0 0,1-1 0,0 1 0,-1-1 1,0 1-1,-2 1 0,-5 3-14,0-1 1,0 0 0,0-1-1,-19 7 1,11-6-452,1 0 0,-1-2 0,0 0-1,0-1 1,-21 0 0,29-2-2807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3:57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48 12726,'9'-7'703,"-7"5"-605,1-1 0,0 1 0,-1 0 0,0-1-1,1 1 1,-1-1 0,0 1 0,0-1 0,-1 0-1,1 0 1,-1 0 0,1 0 0,0-4 0,-2 7-89,0 0-1,0 0 1,0 1 0,0-1 0,0 0 0,0 0 0,0 0 0,0 0-1,0 0 1,0 0 0,0 0 0,-1 0 0,1 0 0,0 0-1,0 0 1,0 0 0,0 0 0,0 0 0,0 0 0,0 0-1,0 1 1,0-1 0,-1 0 0,1 0 0,0 0 0,0 0 0,0 0-1,0 0 1,0 0 0,0 0 0,0 0 0,0-1 0,-1 1-1,1 0 1,0 0 0,0 0 0,0 0 0,0 0 0,0 0-1,0 0 1,0 0 0,0 0 0,0 0 0,0 0 0,0 0 0,-1 0-1,1 0 1,-4 11 98,-41 280-1919,36-263 1236,5-24 554,4-18 31,3-10 103,1 0 0,1 0 0,16-44 0,-17 56-89,1 1 0,0 0 0,0 1 0,1-1 0,1 1 0,0 0 0,0 1 0,1-1 0,0 2 0,10-10 0,-16 17-13,0-1-1,0 1 0,0 0 1,0-1-1,0 1 0,1 0 1,-1 0-1,0 0 0,0 0 1,1 1-1,-1-1 0,1 1 1,-1-1-1,1 1 0,-1 0 1,1 0-1,-1 0 0,0 0 1,1 0-1,-1 1 0,1-1 1,-1 1-1,0 0 0,1 0 1,-1-1-1,0 1 0,1 1 1,-1-1-1,0 0 0,0 0 1,0 1-1,0-1 1,0 1-1,-1 0 0,1 0 1,0 0-1,1 2 0,6 8-2,0 1 0,0 0 1,-2 0-1,11 24 0,-17-34-11,13 29-393,11 37-1,-22-59 63,0 0 0,0 0 0,-1 0 0,-1 1 0,1-1 0,-2 16 0,5-46 416,1 1 0,0 0 0,2 1 0,0 0 0,1 0 0,0 1-1,2 0 1,14-19 0,-23 34-77,4-7 66,0 1 0,1 0 0,0 0 0,14-11 0,-20 18-38,0 0 1,1 0-1,-1 0 0,1 0 0,-1 0 1,0 0-1,1 1 0,0-1 1,-1 0-1,1 1 0,-1-1 1,1 1-1,0 0 0,-1-1 1,1 1-1,0 0 0,-1 0 1,1 0-1,0 0 0,0 0 1,-1 1-1,1-1 0,0 0 1,-1 1-1,1 0 0,-1-1 1,1 1-1,-1 0 0,1-1 1,-1 1-1,1 0 0,-1 0 1,0 0-1,1 1 0,-1-1 1,0 0-1,1 2 0,12 14 110,19 35-1,-22-34-126,1 0 1,13 17-1,-20-30-38,1 1 0,-1-1-1,1 0 1,0 0 0,0-1 0,0 0-1,1 0 1,-1 0 0,12 4-1,-13-6-39,0-1 0,0 1 0,0-1 0,0 0 0,0-1 0,0 1-1,0-1 1,1 0 0,-1 0 0,0 0 0,0-1 0,0 0 0,0 0-1,0 0 1,8-4 0,-6 2-30,0-1 1,0 0-1,0 0 0,0-1 1,-1 0-1,0 0 0,0 0 0,-1-1 1,8-9-1,-5 5 172,0-1 0,-1 0-1,-1 0 1,0-1 0,0 1 0,-1-1 0,-1 0 0,0-1 0,-1 1-1,0-1 1,-1 0 0,1-17 0,-2 28-20,-1-1 0,0 1 0,0 0 1,-1 0-1,1 0 0,0-1 0,-1 1 0,1 0 0,-1 0 0,0 0 1,0 0-1,1 0 0,-1 0 0,-3-3 0,4 4-44,-1 1 1,1-1-1,-1 1 0,0-1 0,1 1 1,-1 0-1,0-1 0,0 1 0,1 0 0,-1-1 1,0 1-1,0 0 0,1 0 0,-1 0 1,0 0-1,0 0 0,1 0 0,-1 0 1,0 0-1,0 0 0,1 0 0,-1 0 0,0 1 1,0-1-1,1 0 0,-1 0 0,-1 1 1,-1 1-5,-1 1 0,0-1 0,1 1 0,-1 0 0,1 0 0,0 0 0,0 0 0,0 0 0,1 1 0,-1-1 0,1 1 0,-4 7 0,2-1-27,0-1 1,1 1-1,0 0 1,1 0-1,0 0 0,0 1 1,1-1-1,1 0 1,0 12-1,0-14-271,1-1 0,0 0 0,1 1 0,-1-1 0,1 0 0,1 0-1,-1 0 1,1 0 0,0 0 0,1-1 0,0 0 0,0 1 0,8 9-1,25 17-4146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3:58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161 435 12342,'-5'-4'136,"0"0"1,0 0-1,0 0 1,-1 1-1,1-1 1,-1 1-1,0 1 1,0-1-1,0 1 1,-12-3-1,15 5-117,0-1 0,1 1 0,-1 0 0,0 0 0,1 0 0,-1 1-1,0-1 1,1 1 0,-1-1 0,1 1 0,-1 0 0,1 0 0,-1 0 0,1 0-1,0 0 1,-1 1 0,1-1 0,0 1 0,0-1 0,0 1 0,0 0-1,0 0 1,0 0 0,1 0 0,-1 0 0,1 0 0,-1 1 0,1-1-1,-2 3 1,-1 5 9,1 0-1,0-1 0,0 1 0,1 0 0,0 0 1,1 1-1,0-1 0,0 0 0,1 0 1,2 11-1,-2-15-125,0 0 0,1 0 0,0 0 0,0-1 0,1 1 0,0 0 0,0-1 0,0 1-1,0-1 1,1 0 0,0 1 0,0-1 0,1-1 0,-1 1 0,1 0 0,0-1 0,0 0 0,8 6 0,-10-9 52,0 0 1,0 0-1,0 0 1,1 0-1,-1-1 1,0 1-1,1-1 1,-1 1-1,0-1 1,1 0-1,-1 0 1,0 0-1,1-1 1,-1 1-1,0 0 1,1-1-1,-1 1 1,0-1-1,0 0 1,0 0-1,1 0 1,-1 0-1,0 0 1,0 0-1,0-1 1,-1 1-1,1-1 1,2-2-1,2-1 33,-1 0-1,0-1 1,0 1-1,0-1 1,-1-1 0,0 1-1,5-12 1,-1-2 129,0 0 0,-2-1 0,-1 0 0,4-25 1,3-91 961,-7 67-558,12-185 2692,-18 331-3166,5-1-1,2 1 0,4-1 1,3 0-1,26 82 0,-34-141-248,1 0 0,0-1 0,1 0 0,11 17 0,-16-29 143,0 0 1,1 0-1,-1 0 0,1-1 0,-1 1 0,1 0 1,0-1-1,0 0 0,0 0 0,7 4 0,-8-6 55,0 1-1,0 0 0,1-1 1,-1 1-1,0-1 0,0 0 0,0 0 1,1 0-1,-1 0 0,0 0 1,0-1-1,0 1 0,1 0 1,-1-1-1,0 0 0,0 1 0,0-1 1,0 0-1,0 0 0,2-2 1,1 0 4,-1-1 1,0 0-1,0 0 1,0 0-1,0-1 1,-1 1-1,0-1 1,0 1-1,0-1 1,0 0-1,2-8 1,19-58 99,-24 69-80,4-9 170,-2-1 0,1 1 0,-2 0 0,1-1 0,-1-23 0,-1 36-182,0-1 0,-1 0 0,1 0-1,0 0 1,0 0 0,0 0 0,0 0 0,0 0 0,0 0 0,0 0 0,0 0 0,-1 0 0,1 0 0,0 0 0,0 0 0,0 0 0,0 0 0,0 0 0,0 0 0,0 0 0,-1 0 0,1 0 0,0 0 0,0 0 0,0 0 0,0 0 0,0 0 0,0-1 0,0 1 0,0 0 0,-1 0 0,1 0 0,0 0 0,0 0 0,0 0 0,0 0 0,0 0 0,0 0 0,0 0 0,0-1 0,0 1 0,0 0 0,0 0 0,0 0 0,0 0 0,0 0 0,0 0 0,0 0 0,0-1-1,0 1 1,0 0 0,0 0 0,0 0 0,0 0 0,0 0 0,0 0 0,-6 16 98,-3 23-98,7-25 5,1 0 0,1 0-1,1 27 1,0-34-83,0 0 0,0 0 0,1-1 0,0 1 0,0-1 0,0 1 0,1-1 0,0 0 0,0 0 0,5 7 0,-7-12-127,0 1-1,0-1 0,1 0 0,-1 0 1,0 1-1,1-1 0,-1 0 0,0 0 1,1 0-1,-1 0 0,1-1 0,-1 1 1,1 0-1,0-1 0,-1 1 0,1-1 1,0 1-1,-1-1 0,1 0 0,0 0 1,0 0-1,-1 0 0,4 0 0,17-7-6780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3:58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82 12934,'-26'-40'1489,"3"13"-1265,7 13-224,3 14-80,7 11-80,12 13-1361,4 14-1729,6 8-2368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3:5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178 115 4146,'1'0'320,"-1"-1"1,0 1-1,1-1 0,-1 1 1,0 0-1,0-1 0,1 1 1,-1-1-1,0 1 0,0-1 1,0 1-1,0-1 0,1 1 1,-1-1-1,0 1 0,0-1 1,0 1-1,0-1 0,0 1 1,0-1-1,0 1 0,-1-1 1,1 1-1,0-2 0,-9-14 1775,-14-9-916,21 23-1113,0 0 0,0 1 0,0 0-1,-1-1 1,1 1 0,0 0 0,0 0-1,-1 0 1,1 0 0,0 1-1,-1-1 1,1 1 0,-1-1 0,1 1-1,-1 0 1,1 0 0,-1 0 0,1 0-1,-1 0 1,1 1 0,-5 0 0,3 1-25,0 0 1,1 0-1,-1 0 1,0 1-1,1-1 1,0 1-1,-1 0 1,1 0-1,0 0 1,0 0 0,-4 7-1,0 0-38,1 0 1,0 1-1,1 1 1,0-1-1,0 0 0,1 1 1,-4 24-1,7-32-42,1 1 0,0-1 1,0 1-1,0 0 0,0-1 0,1 1 0,0 0 1,0-1-1,0 1 0,0-1 0,1 0 0,3 7 1,-4-9 3,0 0 1,0-1-1,0 1 1,1 0 0,-1-1-1,1 1 1,-1-1-1,1 1 1,-1-1 0,1 0-1,0 0 1,0 0-1,-1 1 1,1-2-1,0 1 1,0 0 0,0 0-1,0-1 1,0 1-1,0-1 1,0 1 0,1-1-1,-1 0 1,0 0-1,0 0 1,0 0 0,0 0-1,0-1 1,3 0-1,4-2-17,0 0 0,-1-1 0,1 1 0,-1-2 0,0 1 0,0-1 1,0-1-1,-1 0 0,0 0 0,0 0 0,0 0 0,-1-1 0,10-14 0,-8 10 219,0-1 1,-1 1 0,-1-1 0,0-1-1,0 1 1,-2-1 0,1 0 0,-2 0-1,3-14 1,-6 7 496,0 20-657,0-1 0,0 1-1,0 0 1,0 0 0,0 0 0,0 0-1,0 0 1,0 0 0,0-1-1,0 1 1,0 0 0,0 0 0,-1 0-1,1 0 1,0 0 0,0 0 0,0 0-1,0 0 1,0 0 0,0 0-1,0-1 1,-1 1 0,1 0 0,0 0-1,0 0 1,0 0 0,0 0 0,0 0-1,-1 0 1,1 0 0,0 0-1,0 0 1,0 0 0,0 0 0,0 0-1,-1 0 1,1 0 0,0 0 0,0 1-1,0-1 1,0 0 0,0 0-1,0 0 1,-1 0 0,1 0 0,0 0-1,0 0 1,0 0 0,0 0 0,0 0-1,0 1 1,0-1 0,0 0-1,-1 0 1,-1 3 1,0 0 0,0 0 0,1 0-1,-1 0 1,1 0 0,-1 0 0,1 0 0,-1 6 0,0-1-30,0 0 1,1 0 0,0 1 0,1-1 0,0 1 0,0-1 0,1 0-1,0 1 1,0-1 0,1 0 0,0 0 0,6 13 0,-7-18 8,0 0 0,0-1 1,1 1-1,0-1 1,-1 1-1,1-1 1,0 1-1,0-1 0,0 0 1,0 0-1,1 0 1,-1 0-1,0-1 0,1 1 1,-1-1-1,1 1 1,0-1-1,0 0 1,-1 0-1,1 0 0,0 0 1,0 0-1,0-1 1,0 0-1,0 1 0,0-1 1,0 0-1,0 0 1,0-1-1,0 1 1,0 0-1,0-1 0,-1 0 1,1 0-1,0 0 1,0 0-1,0 0 0,4-3 1,8-5 20,0 0 0,0-1 0,-1-1 0,-1 0 0,0-1 0,0 0 0,-1-1 0,-1 0 0,14-21 0,29-31 275,-52 62-268,0 1 1,1 0 0,-1 0 0,0-1-1,1 1 1,-1 1 0,1-1-1,0 0 1,-1 1 0,1-1-1,0 1 1,6-2 0,-7 3-9,-1 0-1,0 0 1,1 1 0,-1-1-1,1 0 1,-1 1 0,0-1-1,1 1 1,-1-1 0,0 1-1,1 0 1,-1-1 0,0 1-1,0 0 1,0 0 0,1 0-1,-1 0 1,0 0 0,0 0-1,-1 0 1,1 0 0,0 0-1,0 1 1,0-1 0,-1 0-1,1 1 1,-1-1 0,2 3-1,3 11 26,1 0-1,-2 0 0,0 0 0,-1 1 1,3 28-1,-4 74-791,-3-82-290,2-54 1024,0-1-1,1 1 0,1 0 1,0 0-1,2 0 1,0 0-1,11-23 0,-12 31 40,0 0-1,1 1 1,1 0-1,0 0 0,0 0 1,1 1-1,0 0 1,0 0-1,0 0 0,1 1 1,1 0-1,-1 1 1,1 0-1,12-6 0,-19 10 7,1 1 0,0-1 0,-1 1 0,1 0-1,0 0 1,0 0 0,0 0 0,0 1-1,0-1 1,0 1 0,0-1 0,0 1-1,0 0 1,0 0 0,0 1 0,0-1-1,0 1 1,0-1 0,0 1 0,0 0 0,0 0-1,0 0 1,-1 0 0,1 1 0,0-1-1,-1 1 1,1 0 0,-1 0 0,1 0-1,-1 0 1,0 0 0,0 0 0,0 0 0,0 1-1,0-1 1,-1 1 0,1-1 0,-1 1-1,2 3 1,1 4-4,0 1-1,-1 0 1,0 1-1,0-1 1,-1 0 0,-1 1-1,0-1 1,-1 1-1,0 12 1,-3 0-323,0 0 0,-8 25 0,-6 14-5830,10-39-1463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00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30 619 7267,'-24'-4'4013,"24"3"-3961,-1 1 0,1 0-1,0 0 1,-1-1-1,1 1 1,0 0 0,-1 0-1,1-1 1,0 1 0,0 0-1,-1-1 1,1 1 0,0 0-1,0-1 1,0 1-1,-1 0 1,1-1 0,0 1-1,0 0 1,0-1 0,0 1-1,0-1 1,0 1-1,0 0 1,0-1 0,0 1-1,0-1 1,0 1 0,0-1-1,1-1 94,0-1-1,1 1 1,-1-1 0,1 1-1,-1 0 1,1-1-1,0 1 1,0 0-1,0 0 1,0 1-1,5-4 1,5-5 446,0 1-118,-11 10-458,0-1 0,0 1 0,-1 0 0,1-1 0,-1 1 0,1 0 0,0 0 0,-1-1 0,1 1 0,-1 0-1,0 0 1,1 0 0,-1-1 0,0 1 0,1 0 0,-1 0 0,0 0 0,0 0 0,0 1 0,12 47 8,18 64 72,-26-101-231,1-1 0,0 1 0,0-1 0,1 0 0,1-1-1,0 1 1,8 9 0,-14-19 115,0 0 0,0 0 0,-1 0 0,1 0 0,0 0 0,0 0 0,0-1 0,0 1 0,0 0 0,0 0 0,0-1 0,0 1 0,0-1 0,0 1 0,0-1 0,0 1 0,1-1 0,-1 0 0,0 0 0,0 1 0,0-1 0,1 0 0,-1 0 0,0 0 0,0 0 0,0 0 0,1-1 0,-1 1 0,2-1 0,-1 0 7,0-1-1,0 1 0,-1-1 0,1 0 0,0 0 0,0 1 0,-1-1 1,1-1-1,-1 1 0,0 0 0,0 0 0,0 0 0,2-4 0,3-11 9,-1 0-1,5-36 0,-9 51-2,3-26 2,12-58 17,-14 79-18,0-1 0,1 0-1,0 1 1,0-1 0,1 1-1,0 0 1,0 0-1,6-7 1,-7 12-17,-1-1 0,1 1 0,-1 0-1,1 0 1,0 1 0,0-1 0,0 1 0,0-1 0,0 1-1,0 0 1,0 0 0,0 0 0,1 1 0,-1-1 0,0 1-1,1-1 1,-1 1 0,0 0 0,0 1 0,1-1 0,-1 0-1,0 1 1,5 1 0,9 3-313,0 0 0,-1 2-1,21 10 1,-11-5-178,-21-10 399,2 2 81,0-1 0,0 0 0,0-1 0,0 0 0,1 0 0,-1 0 0,0-1 0,1 0 0,12 0-1,-19-1 59,-1 0-1,1 0 0,-1 0 1,1 0-1,0 0 0,-1 0 0,1 0 1,-1 0-1,1 0 0,-1-1 1,1 1-1,-1 0 0,1 0 1,-1 0-1,1-1 0,-1 1 0,1 0 1,-1-1-1,1 1 0,-1 0 1,0-1-1,1 1 0,-1-1 0,0 1 1,1 0-1,-1-1 0,0 1 1,1-1-1,-1 1 0,0-1 1,0 1-1,0-1 0,1 0 0,-1 1 1,0-1-1,0 1 0,0-1 1,0 1-1,0-1 0,0 1 1,0-1-1,0 1 0,0-1 0,0 0 1,-1 1-1,1-1 0,0 1 1,0-1-1,0 1 0,-1-1 0,1 1 1,0-1-1,0 1 0,-1 0 1,1-1-1,-1 1 0,1-1 1,-1 0-1,-1-1 36,0-1 0,0 1 0,0-1 0,-1 1-1,1 0 1,-1 0 0,1 0 0,-6-3 0,1 3 9,1 1 0,-1-1 1,0 1-1,0 0 0,0 1 0,0 0 0,0 0 0,0 0 0,0 1 0,0 0 0,0 0 1,0 1-1,0 0 0,1 0 0,-1 1 0,1 0 0,-1 0 0,1 0 0,0 1 0,-10 7 0,7-4-16,1-1 0,-1 1 0,2 1 0,-1-1 0,1 1 0,0 1 0,0-1 0,1 1 0,0 0 0,1 1 0,0-1 0,-7 19 0,11-24-61,0-1-1,0 1 1,0 0-1,1-1 1,-1 1-1,1 0 1,0 0-1,0-1 1,0 1-1,1 0 1,-1-1-1,1 1 1,0 0-1,0-1 1,0 1-1,0-1 1,1 1-1,-1-1 1,1 0-1,0 0 1,0 1-1,0-1 1,1 0-1,-1-1 1,1 1-1,-1 0 1,1-1-1,0 0 1,0 1-1,0-1 1,0 0-1,1 0 1,4 1-1,-2 0-27,1-1-1,-1 0 0,1 0 0,-1-1 0,1 0 1,0 0-1,-1-1 0,1 0 0,0 0 0,0 0 1,-1-1-1,1 0 0,0 0 0,-1-1 0,1 1 1,-1-2-1,0 1 0,7-4 0,-5 1 49,1 0-1,-1-1 0,0 0 0,-1-1 1,1 0-1,-1 0 0,0 0 0,-1-1 1,11-17-1,-8 9 286,-1 0 0,0-1 0,-1 0 0,7-27 0,-14 53-253,-1-1-1,1 1 1,1 0 0,0 0 0,0-1-1,4 16 1,-3-17-44,0 0 0,0 1 0,0-2 0,1 1 0,0 0 0,0 0 0,1-1-1,0 0 1,0 0 0,0 0 0,7 7 0,-8-11-45,0 1 0,1-1 1,-1 1-1,1-1 0,-1 0 0,1-1 0,0 1 0,0-1 1,0 1-1,0-1 0,0 0 0,0-1 0,0 1 0,0-1 1,0 0-1,6 0 0,-4-1-19,0 0 1,0 0-1,0-1 1,0 0-1,0 0 1,-1 0-1,1-1 0,0 0 1,-1 0-1,5-4 1,2-2 14,-2 0 1,1 0-1,-1-1 1,-1-1 0,0 0-1,0 0 1,-1-1-1,0 0 1,6-14-1,-1-5 86,-1-2-1,-2 1 1,-1-1-1,-2-1 1,6-52-1,-5-172 884,-8 235-689,-3-38 546,3 57-686,-1-1 0,1 0 0,-1 1 0,-1-1 0,1 0-1,-1 1 1,1 0 0,-1-1 0,-4-5 0,6 9-83,-1 1 1,1 0-1,0 0 0,0-1 0,0 1 1,-1 0-1,1 0 0,0 0 0,0-1 1,-1 1-1,1 0 0,0 0 0,-1 0 1,1 0-1,0 0 0,0-1 0,-1 1 1,1 0-1,0 0 0,-1 0 0,1 0 1,0 0-1,-1 0 0,1 0 0,0 0 1,-1 0-1,1 0 0,0 0 0,-1 0 1,1 1-1,0-1 0,0 0 0,-1 0 1,1 0-1,0 0 0,-1 0 0,1 1 1,0-1-1,0 0 0,-1 0 0,1 0 1,0 1-1,0-1 0,0 0 0,-1 0 1,1 1-1,0-1 0,0 0 0,0 0 1,0 1-1,0-1 0,-1 1 0,-8 18 117,9-17-103,-10 29 120,1 1 1,2 1-1,1 0 1,2 0-1,1 0 0,1 36 1,4-15-71,2-1 0,2 1-1,14 53 1,-11-69-42,17 46-1,-22-73-119,0-1-1,0 0 0,2 0 1,-1-1-1,1 1 1,0-1-1,1-1 0,0 1 1,12 10-1,-17-17 86,-1-1-1,1 0 1,0 0 0,-1 0-1,1 1 1,0-2-1,0 1 1,0 0 0,0 0-1,0-1 1,0 1-1,0-1 1,0 1-1,0-1 1,1 0 0,-1 0-1,0 0 1,0 0-1,0 0 1,0-1 0,0 1-1,0-1 1,0 1-1,0-1 1,0 0 0,0 0-1,0 0 1,0 0-1,0 0 1,-1 0-1,1 0 1,0 0 0,-1-1-1,1 1 1,-1-1-1,1 1 1,1-3 0,6-8-14,0 0 0,0-1 1,-1 0-1,7-17 0,-2 7 63,-10 18-72,-2 3 41,-1 0 0,1 1 0,0-1 1,0 1-1,0-1 0,0 1 0,1-1 0,-1 1 0,0 0 1,3-3-1,-3 4 2,0 1-1,0-1 1,0 0 0,-1 1 0,1-1 0,0 0 0,0 1 0,-1-1 0,1 1 0,0-1 0,-1 1 0,1-1-1,0 1 1,-1 0 0,1-1 0,-1 1 0,1 0 0,-1-1 0,1 1 0,-1 0 0,0-1 0,1 1 0,-1 0-1,0 0 1,0 0 0,1-1 0,-1 1 0,0 0 0,0 1 0,15 39 81,-12-28-102,1-1 0,0 1 1,1-1-1,1 0 0,0-1 0,1 1 1,0-1-1,0 0 0,10 10 0,-15-19-13,1 0 0,-1 0 1,1 0-1,0-1 0,-1 1 0,1-1 0,0 0 0,0 1 0,0-1 0,0 0 1,0-1-1,0 1 0,0 0 0,0-1 0,0 0 0,0 0 0,5 0 0,-2-1-13,0 0-1,0 0 0,0-1 0,-1 0 1,1 0-1,-1 0 0,1-1 0,7-5 1,3-3-3,-1-1 1,-1 0 0,0-1 0,22-26 0,80-111 471,-116 150-422,0 0 0,0 0 0,0 0 0,0-1 0,0 1-1,0 0 1,0 0 0,0 0 0,1 0 0,-1 0 0,0 0 0,0-1-1,0 1 1,0 0 0,0 0 0,0 0 0,1 0 0,-1 0 0,0 0-1,0 0 1,0 0 0,0 0 0,1 0 0,-1 0 0,0 0 0,0 0-1,0 0 1,0 0 0,0 0 0,1 0 0,-1 0 0,0 0 0,0 0-1,0 0 1,0 0 0,1 0 0,-1 0 0,0 0 0,0 0 0,0 0-1,0 0 1,0 0 0,1 0 0,-1 0 0,0 1 0,0-1-1,0 0 1,0 0 0,0 0 0,1 0 0,3 14 343,-1 30-105,-2-28-211,0-1-17,1-1 0,0 0 1,1 1-1,1-1 0,9 23 0,-12-33-16,0-1-1,1 0 0,0 1 1,0-1-1,0 0 0,0 0 1,0 0-1,1-1 0,0 1 1,-1-1-1,1 1 0,0-1 1,0 0-1,0 0 0,0 0 1,0 0-1,1-1 0,-1 1 1,1-1-1,-1 0 0,1 0 1,-1 0-1,1 0 0,-1-1 1,1 1-1,0-1 0,-1 0 1,6-1-1,2 0-35,-1-2 0,1 1 0,-1-2 0,0 1 0,0-1-1,-1-1 1,1 0 0,-1 0 0,0-1 0,0 0 0,0 0 0,13-14 0,-8 6-39,1-1 0,-2-1 1,0 0-1,-1-1 1,17-31-1,-23 35 90,0 0 0,-1-1 0,-1 1 1,0-1-1,4-27 0,-7 36-4,0-1 0,-1 1 1,0 0-1,0 0 0,0-1 0,0 1 1,-1 0-1,0-1 0,0 1 0,0 0 1,-1 0-1,1 0 0,-1 0 1,0 0-1,-1 1 0,1-1 0,-4-4 1,5 9-9,1-1-1,0 1 1,0 0 0,-1 0 0,1-1 0,0 1 0,-1 0 0,1 0 0,0 0 0,-1 0 0,1 0 0,0 0 0,-1-1 0,1 1 0,0 0 0,-1 0 0,1 0 0,0 0 0,-1 0 0,1 0-1,0 0 1,-1 0 0,1 0 0,0 1 0,-1-1 0,1 0 0,0 0 0,-1 0 0,1 0 0,0 0 0,-1 1 0,1-1 0,0 0 0,-1 0 0,1 0 0,0 1 0,0-1 0,-1 0 0,1 1-1,-10 13 217,8-11-154,-6 9 46,0 1-1,1 0 0,1 0 1,0 1-1,1 0 1,0 0-1,1 0 0,1 1 1,0-1-1,-1 29 0,4-36-148,0 0 0,0 1 0,0-1 0,1 1-1,1-1 1,-1 0 0,1 0 0,0 0-1,1 0 1,0 0 0,0 0 0,0-1 0,1 1-1,0-1 1,0 0 0,0 0 0,1 0-1,0-1 1,0 0 0,1 0 0,-1 0 0,1 0-1,9 5 1,30 10-1793,6-7-1934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01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11429,'17'-18'6595,"-14"10"-5970,-3-1-337,-3 6-256,-1-3-32,4 3-368,4 3-1793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3:28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91 5090,'0'0'1943,"16"-26"2753,-28 25-3397,11 1-1312,-1 0 0,1 0 0,0 0 0,0 0-1,-1 0 1,1 1 0,0-1 0,0 0 0,0 1 0,-1-1 0,1 1 0,0-1 0,0 1 0,0 0 0,0 0-1,0-1 1,0 1 0,-1 1 0,0 1 26,1 1 0,0-1-1,0 0 1,0 1 0,0-1-1,0 1 1,1-1 0,-1 1-1,1-1 1,0 1 0,0 3-1,2-6-11,-1-1-1,1 1 0,-1-1 0,1 1 1,0-1-1,-1 1 0,1-1 0,0 0 1,-1 0-1,1 0 0,0 0 0,-1 0 1,3-1-1,0 1 7,1 0-6,0 0 0,0 0-1,0-1 1,0 0 0,0 0 0,0 0 0,0 0 0,0-1-1,0 0 1,8-5 0,-11 6 2,0-1 1,1 0-1,-1 0 1,0 0-1,0 0 1,0 0-1,-1 0 0,1 0 1,-1-1-1,1 1 1,-1-1-1,0 1 1,1-1-1,-1 0 1,-1 1-1,1-1 0,0 0 1,-1 0-1,1 1 1,-1-1-1,0 0 1,0-3-1,0 5 15,0 0 1,1-1-1,-1 1 0,0 0 1,0 0-1,-1-1 1,1 1-1,0 0 0,0-1 1,-1 1-1,1 0 0,0 0 1,-1 0-1,1-1 0,-1 1 1,0 0-1,1 0 1,-1 0-1,0 0 0,0 0 1,0 0-1,0 0 0,-1-1 1,-1 1 68,0 0 1,1 1-1,-1-1 1,0 1-1,0-1 1,0 1-1,0 0 1,-6 1-1,-1-1-5,-4 0 29,8-1-64,0 1 1,0 0 0,0 1 0,0-1 0,-8 3 0,12-2-41,0 0 0,0 0 1,0 0-1,-1 0 0,1 1 0,0-1 0,0 0 0,1 1 1,-1 0-1,0-1 0,1 1 0,-1 0 0,1 0 1,-1 0-1,1 0 0,-2 4 0,-1 2-9,1 1 0,0-1 0,1 1 0,0-1 0,0 1 0,1 0 0,0 0 0,1 0-1,1 13 1,-1-17-17,0-4 6,1 0 0,0 0-1,-1 0 1,1 0 0,0 0 0,0 0 0,0 0-1,0 0 1,0-1 0,0 1 0,0 0 0,0 0-1,0-1 1,0 1 0,1-1 0,-1 1 0,0-1-1,0 1 1,0-1 0,1 0 0,-1 0-1,0 0 1,1 1 0,-1-1 0,0 0 0,0-1-1,1 1 1,0 0 0,42-3-199,-40 1 210,0 0-1,0 0 1,0 0-1,-1-1 0,1 1 1,-1-1-1,1 0 1,-1 0-1,0 0 1,0 0-1,0-1 1,0 1-1,-1-1 0,1 0 1,-1 0-1,0 0 1,3-8-1,-2 3 59,1-1 0,-2 0-1,1 0 1,-1 0 0,-1 0 0,1-17-1,-3 25-18,1 1-1,-1 0 1,0 0 0,1 1-1,-1-1 1,0 0-1,0 0 1,0 0-1,1 0 1,-1 1 0,0-1-1,0 0 1,0 1-1,0-1 1,0 1-1,0-1 1,-1 1-1,1-1 1,0 1 0,0 0-1,0 0 1,0-1-1,0 1 1,-1 0-1,1 0 1,0 0 0,0 0-1,-3 1 1,-35 1 252,37-1-288,0 0 0,1-1 0,-1 1 0,1 0 0,-1 0 0,1 0 0,-1 0 1,1 0-1,0 0 0,-1 0 0,1 1 0,0-1 0,0 1 0,0-1 0,0 0 0,0 1 0,0 0 0,0-1 0,1 1 0,-1-1 0,0 1 0,1 0 0,0 0 0,-1 2 0,-3 46-58,4-43 38,1-6 7,-1 0 0,0 0 0,0 0 0,1 0 0,-1 0 0,1-1 0,-1 1 0,1 0 0,-1 0 0,1-1 0,-1 1 1,1 0-1,0-1 0,-1 1 0,1 0 0,0-1 0,0 1 0,0-1 0,-1 1 0,1-1 0,0 0 0,0 1 0,0-1 1,0 0-1,0 1 0,0-1 0,-1 0 0,1 0 0,0 0 0,0 0 0,0 0 0,1 0 0,41 0-279,-28-1 173,-14 1 109,0 0 0,1 0 0,-1 0 0,1-1 0,-1 1 0,1 0 0,-1-1 1,1 1-1,-1-1 0,0 1 0,1-1 0,-1 0 0,0 0 0,0 0 1,0 1-1,1-1 0,-1 0 0,0 0 0,0 0 0,0-1 0,0 1 0,-1 0 1,1 0-1,0-1 0,0 1 0,0-2 0,1-1 34,-1 0 0,0-1 0,0 1 0,0 0 0,0-1 0,-1 1 0,0-7 0,0 10-12,0 0 1,-1 0-1,1 1 0,-1-1 1,1 0-1,-1 1 1,1-1-1,-1 1 1,0-1-1,1 1 1,-1-1-1,0 1 1,1-1-1,-1 1 1,0-1-1,0 1 1,1 0-1,-1-1 1,0 1-1,0 0 1,0 0-1,1 0 1,-1 0-1,0 0 1,0 0-1,0 0 1,1 0-1,-3 0 0,-33 0 170,26 0-108,6 0-224,-12 0 473,16 0-364,-1 0-1,1 0 0,0 0 1,0 0-1,-1 0 0,1 0 1,0 0-1,0 0 0,0 0 1,-1 0-1,1 0 1,0 0-1,0 1 0,0-1 1,-1 0-1,1 0 0,0 0 1,0 0-1,0 0 0,0 0 1,-1 1-1,1-1 0,0 0 1,0 0-1,0 0 0,0 0 1,0 1-1,0-1 0,-1 0 1,1 0-1,0 0 1,0 1-1,0-1 0,0 0 1,0 0-1,0 0 0,0 1 1,0-1-1,0 0 0,0 0 1,0 0-1,0 1 0,0-1 1,0 0-1,0 0 0,0 1 1,0-1-1,0 0 0,0 0 1,0 0-1,1 0 1,-1 1-1,0-1 0,5 2-3184,9-1-2642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09.2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75 195 10149,'-74'43'3647,"77"-55"-2427,7-8-1085,1 4-143,1 0-1,0 0 1,1 2 0,0-1-1,2 2 1,-1 0 0,2 0-1,0 2 1,0 0-1,1 1 1,0 0 0,1 1-1,31-10 1,-32 14-35,0 1 0,0 0 0,0 1 0,0 1 0,1 1 0,-1 0 0,1 2 0,-1 0 0,0 1 0,1 0-1,-1 1 1,0 1 0,0 1 0,-1 1 0,28 12 0,-11 1 15,-1 1 0,48 38 0,-45-31 42,47 28 1,-68-48-21,0 0 0,0 0 1,0-2-1,1 1 0,0-2 0,0 0 1,21 2-1,-17-4-708,-1-2 1,1 0-1,-1-1 1,0-1 0,1-1-1,25-7 1,5-4-4263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09.5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140 3 11221,'-7'0'225,"-8"-2"-24,1 1 1,-25 2 0,39-1-202,-1 0 1,1 0-1,0 0 1,0 0-1,0 0 1,0 0-1,-1 0 1,1 0-1,0 0 1,0 0-1,0 0 1,0 0-1,0 0 1,-1 0-1,1 0 1,0 0-1,0 0 1,0 0-1,0 1 1,0-1-1,0 0 1,0 0-1,-1 0 1,1 0-1,0 0 1,0 0-1,0 1 1,0-1-1,0 0 0,0 0 1,0 0-1,0 0 1,0 0-1,0 1 1,0-1-1,0 0 1,0 0-1,0 0 1,0 0-1,0 0 1,0 1-1,0-1 1,0 0-1,0 0 1,0 0-1,0 0 1,0 1-1,0-1 1,0 0-1,0 0 1,0 0-1,0 0 1,0 0-1,1 0 1,-1 1-1,0-1 1,0 0-1,0 0 1,0 0-1,0 0 1,1 0-1,7 8 50,9 4-180,0-2 1,1 0 0,0-1-1,0-1 1,1-1-1,31 8 1,124 17-916,-75-16 1110,-96-15-60,0-1 1,-1 1 0,1 0-1,0-1 1,-1 1 0,1 1-1,0-1 1,2 2 0,-5-3 5,1 1 1,-1-1-1,0 1 1,1-1 0,-1 1-1,0-1 1,1 1-1,-1 0 1,0-1-1,0 1 1,0-1 0,0 1-1,0 0 1,1-1-1,-1 1 1,0-1-1,0 1 1,-1 0 0,1-1-1,0 1 1,0 0-1,0-1 1,0 1-1,0-1 1,-1 1 0,1 0-1,0-1 1,0 1-1,-1-1 1,1 1-1,-1-1 1,1 1 0,0-1-1,-1 1 1,1-1-1,-1 0 1,1 1 0,-1-1-1,1 1 1,-1-1-1,1 0 1,-1 0-1,0 1 1,-33 25 404,-1-1 1,-57 30-1,51-31-280,-231 121-1622,224-126-1230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14.6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 82 6211,'-9'-18'2135,"6"12"-1548,0 1-1,0-1 1,1 0-1,-1 0 1,2 0-1,-1-1 1,1 1-1,-2-10 1,11 175-777,7-46-5191,-8-82 1521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15.0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81 164 8388,'-23'-52'1312,"1"8"-943,6 9-369,-1 12-80,14 14-2209,10 15 1776,6 14-2016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15.3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405 26 3970,'-8'-12'6576,"7"11"-6277,-21-7 943,-23 4-1470,32 5 230,0 2 1,1-1-1,-1 1 1,0 1-1,1 0 1,0 1-1,0 1 1,0-1-1,0 2 1,1 0-1,0 0 1,1 1-1,0 0 1,-18 19-1,26-26-2,1 1 1,-1-1-1,1 0 1,0 1-1,-1-1 0,1 1 1,0 0-1,0-1 0,0 1 1,0 0-1,1 0 0,-1-1 1,0 1-1,1 0 0,-1 0 1,1 0-1,0 0 0,0 0 1,0 0-1,-1 0 1,2-1-1,-1 1 0,0 0 1,0 0-1,1 0 0,-1 0 1,1 0-1,-1 0 0,1-1 1,0 1-1,0 0 0,0 0 1,0-1-1,0 1 1,0-1-1,0 1 0,0-1 1,1 1-1,-1-1 0,1 0 1,-1 1-1,1-1 0,-1 0 1,1 0-1,0 0 0,-1-1 1,4 2-1,6 3 13,0 0 0,1-1 0,0 0-1,0-1 1,0 0 0,14 1 0,99 1 21,-16-1-47,-106-3 14,0-1 1,-1 0-1,1 1 0,0-1 1,-1 1-1,1 0 0,0 0 0,-1 0 1,1 0-1,-1 1 0,4 1 0,-5-2 8,-1-1-1,0 0 1,1 1-1,-1-1 1,0 1-1,1-1 1,-1 1-1,0-1 0,0 0 1,1 1-1,-1-1 1,0 1-1,0-1 1,0 1-1,0-1 1,0 1-1,0-1 0,0 1 1,0 0-1,0-1 1,0 1-1,0-1 1,0 1-1,0 0 1,-1 0 12,1 1 0,-1-1 0,0 0 0,0 1 0,0-1 1,0 0-1,0 0 0,0 1 0,0-1 0,0 0 0,0 0 1,-2 1-1,-17 11 27,0-1 0,0 0 0,-2-2 0,1 0 0,-1-1 0,-37 9 0,-143 22-1563,141-31-820,5 0-1587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10.3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57 53 10085,'-15'-27'1720,"7"18"-1211,8 9-502,0 1 1,-1-1-1,1 0 0,0 0 0,0 0 1,0 0-1,-1 1 0,1-1 1,0 0-1,0 0 0,0 0 1,0 1-1,-1-1 0,1 0 0,0 0 1,0 1-1,0-1 0,0 0 1,0 0-1,0 1 0,0-1 0,0 0 1,0 0-1,0 1 0,0-1 1,0 0-1,0 0 0,0 1 1,0-1-1,0 0 0,0 0 0,0 1 1,0-1-1,0 0 0,0 0 1,0 1-1,0-1 0,0 0 0,1 1 1,2 75 130,-4 0 1,-18 135 0,5-101-1644,32-160 1653,-2-2-1,-2 1 0,-3-2 1,-2 0-1,-2 0 1,-2-1-1,-3-53 0,-5 80 249,3 27-389,0 0 1,0 0-1,0 0 0,0 0 0,0 0 0,0 1 1,0-1-1,0 0 0,0 0 0,0 0 0,0 0 1,0 0-1,-1 0 0,1 0 0,0 0 1,0 0-1,0 0 0,0 0 0,0 0 0,0 0 1,0 0-1,0 0 0,0 0 0,0 0 0,0 0 1,0 0-1,-1 0 0,1 0 0,0 0 0,3 45 54,1-26-64,0-1 1,1 0-1,1 0 1,15 31-1,-18-44-13,-1 1 0,1-1 0,0-1 0,0 1 0,0 0 0,1-1 0,0 1 0,0-1 0,0 0 0,0 0 0,1-1 0,-1 1 0,1-1 0,0 0-1,0 0 1,0-1 0,1 1 0,-1-1 0,0 0 0,8 1 0,-7-3 12,-1 0 1,1 0-1,0-1 0,-1 0 0,1 0 0,-1 0 0,1-1 0,-1 0 0,1 0 0,-1 0 1,0-1-1,0 0 0,0 0 0,-1 0 0,1 0 0,8-8 0,5-7 30,0 0-1,21-31 0,-24 31-24,59-73 74,-74 90-67,0 1 1,0 0-1,0 0 1,0 0-1,0 0 1,0 0-1,0 0 1,1-1-1,-1 1 1,0 0-1,0 0 1,0 0-1,0 0 1,0 0 0,0 0-1,0 0 1,1 0-1,-1-1 1,0 1-1,0 0 1,0 0-1,0 0 1,0 0-1,1 0 1,-1 0-1,0 0 1,0 0-1,0 0 1,0 0-1,0 0 1,1 0-1,-1 0 1,0 0-1,0 0 1,0 0 0,0 0-1,0 0 1,1 0-1,-1 0 1,0 1-1,0-1 1,0 0-1,0 0 1,0 0-1,0 0 1,1 0-1,-1 0 1,0 0-1,0 0 1,0 0-1,0 1 1,0-1-1,2 12 429,-4 15 65,-23 109-149,15-98-591,2 1 0,2 1 1,2-1-1,1 63 1,3-98-45,0-1 1,0 1-1,0 0 0,1 0 1,-1-1-1,1 1 1,0 0-1,0-1 1,1 1-1,-1 0 1,1-1-1,0 0 1,0 1-1,0-1 0,0 0 1,3 3-1,14 7-4365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11.0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649 3 5058,'10'-3'6291,"-14"12"-5763,-9-3 353,4 14-17,-4 12-400,6 3-319,1 15-113,-1 2-16,7 7-32,0-4-321,0-2-1119,4-10-1009,-4-8-1873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11.4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9 101 9540,'-9'-88'1724,"9"87"-1718,0 1 0,0-1 0,0 1 0,0 0 0,0-1 0,0 1 0,1-1 1,-1 1-1,0-1 0,0 1 0,0-1 0,0 1 0,0 0 0,1-1 0,-1 1 0,0-1 0,0 1 1,1 0-1,-1-1 0,0 1 0,1 0 0,-1-1 0,0 1 0,1 0 0,-1-1 0,0 1 0,1 0 0,-1 0 1,1-1-1,-1 1 0,1 0 0,-1 0 0,0 0 0,1 0 0,-1 0 0,1 0 0,-1 0 0,1 0 0,-1 0 1,1 0-1,-1 0 0,1 0 0,-1 0 0,0 0 0,1 0 0,-1 0 0,1 0 0,0 1 0,27 11 245,-20-8-237,252 120 98,-259-124-109,9 5-47,1 1 0,-1-1 0,0 2 0,10 8 0,-18-13 24,0-1-1,-1 1 1,1-1 0,0 1 0,-1 0 0,0-1-1,1 1 1,-1 0 0,0 0 0,0 0 0,0 0-1,0 0 1,0 0 0,-1 1 0,1-1 0,-1 0-1,1 0 1,-1 0 0,0 1 0,0-1-1,0 0 1,0 0 0,0 1 0,0-1 0,-1 0-1,1 0 1,-1 1 0,-1 2 0,-2 3 46,0 0 0,-1 0 0,-1-1-1,1 0 1,-1 0 0,-1 0 0,1-1 0,-1 1 0,0-2 0,0 1 0,-12 6 0,-14 7 227,-48 20 0,78-37-251,-23 10 77,11-5-70,1 0 0,-1-1 1,-1 0-1,-23 4 0,37-9-96,1-1 1,-1 0-1,1 0 0,-1 0 1,0 0-1,1 0 0,-1 0 0,1 0 1,-1 0-1,1-1 0,-1 1 0,1-1 1,-1 1-1,-1-2 0,2 2-26,1-1-1,0 1 1,-1-1 0,1 1-1,-1-1 1,1 0 0,0 1-1,-1-1 1,1 0-1,0 1 1,0-1 0,0 0-1,-1 1 1,1-1 0,0 0-1,0 0 1,0 1-1,0-1 1,0 0 0,0 1-1,1-1 1,-1 0 0,0 1-1,0-1 1,0 0-1,1 1 1,-1-1 0,0 0-1,0 1 1,1-1 0,-1 0-1,1 1 1,-1-1-1,1 0 1,19-24-4297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11.7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20 9316,'10'-11'2786,"-7"8"-2226,-6-3-192,-3 12-192,2 0 240,4 14-192,0 12-128,0 12-64,0 8-32,4 1 0,-1 5-208,3-5-816,1-4-1089,3-11-929,6-14-1536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12.1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165 130 8148,'2'-6'569,"1"-1"0,-1 1 0,-1-1 0,1 0 0,-1 1 0,1-13 0,-9 44-371,0 0 0,-2 0 0,-18 37 0,25-57-166,-123 243-811,125-246 465,3-6 123,14-19 62,21-35 62,50-115 112,0 2 819,-67 143-618,-21 27-229,1 1 0,-1-1-1,1 1 1,-1-1-1,1 1 1,-1 0-1,1-1 1,-1 1-1,1 0 1,-1-1-1,1 1 1,-1 0-1,1 0 1,-1-1 0,1 1-1,-1 0 1,1 0-1,0 0 1,-1 0-1,1 0 1,-1 0-1,1 0 1,0 0-1,-1 0 1,1 0-1,-1 0 1,1 0 0,-1 1-1,1-1 1,0 0-1,-1 0 1,1 0-1,-1 1 1,1-1-1,-1 0 1,1 1-1,-1-1 1,1 1-1,-1-1 1,0 0 0,1 1-1,-1-1 1,0 1-1,1-1 1,-1 1-1,0-1 1,1 1-1,-1-1 1,0 1-1,0 0 1,0-1-1,1 1 1,-1 0 0,8 25 115,-1 0 0,-1 0 0,-1 1 1,-2 0-1,1 38 0,-2-29-64,3 29-122,-2-4-1108,16 83 1,-13-120-1453,1-11-1273</inkml:trace>
  <inkml:trace contextRef="#ctx0" brushRef="#br0" timeOffset="1">64 232 11845,'-26'-8'1041,"13"5"-1041,10 3 0,10 11 64,12 4-64,17 2-16,6-2-1025,13-6-1104,6-6-1008,-2-9-801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3:33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1265,'0'0'1232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12.5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 65 7155,'13'-26'2561,"-4"5"-816,-5 10-64,-4 5-464,-4 6-593,1 11-336,-7 16 16,4 11-128,-7 11-112,3 12-64,1 1-16,5 2-320,1-9-848,3-11-945,3-12-1633,1-14-1393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12.9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10 363 5779,'-4'-41'2482,"1"26"-2000,2-1 0,0 1 0,0-1 0,1 0 0,1 1 0,5-27 0,-6 42-471,0-1 1,0 1 0,1-1 0,-1 1 0,0 0-1,0-1 1,0 1 0,0-1 0,1 1-1,-1 0 1,0-1 0,0 1 0,1-1 0,-1 1-1,0 0 1,1 0 0,-1-1 0,0 1-1,1 0 1,-1-1 0,0 1 0,1 0 0,-1 0-1,1 0 1,-1 0 0,0-1 0,1 1 0,-1 0-1,1 0 1,-1 0 0,1 0 0,0 0-1,15 8 314,13 23-12,-26-27-323,83 107 146,-45-56-101,54 54 0,-95-108-24,1 0 1,-1-1-1,1 1 1,-1 0-1,1-1 1,0 1 0,-1 0-1,1-1 1,0 1-1,0-1 1,-1 1 0,1-1-1,0 0 1,0 1-1,0-1 1,0 0-1,-1 0 1,1 1 0,0-1-1,0 0 1,0 0-1,1 0 1,-1-1-1,-1 1 0,1 0 0,-1-1 0,1 1 1,-1-1-1,1 0 0,-1 1 0,1-1 0,-1 1 0,0-1 0,1 0 1,-1 1-1,0-1 0,1 0 0,-1 1 0,0-1 0,0 0 0,0 1 0,0-1 1,1 0-1,-1 0 0,-2-50 451,1 44-368,-8-135 685,-8-72-1678,10 173-753,-2 5-1648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19.4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 0 4770,'0'20'5941,"0"25"-3857,0 3-1194,1-8-696,-1-1 0,-2 1-1,-11 52 1,9-73-177,1-14-17,1 1 1,1 0 0,-1 0 0,1 0-1,0 1 1,1-1 0,-1 0 0,1 0 0,0 0-1,1 1 1,0-1 0,1 7 0,-1-12 11,0 0 0,0 0 0,0 0 1,0 0-1,0 0 0,0 0 0,0 0 1,1 0-1,-1-1 0,0 1 0,1 0 0,-1-1 1,0 1-1,1-1 0,-1 1 0,1-1 1,-1 0-1,0 0 0,1 1 0,-1-1 1,1 0-1,-1 0 0,1 0 0,-1-1 1,1 1-1,1-1 0,49-11 37,-31 6-82,109-32-2958,-119 34 2351,18-9-1731,-5 1-1018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19.8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 6 4962,'-13'-3'3842,"6"0"-3138,1 3-608,3 0 16,6 3 561,7 6-321,6-3-64,7-6-192,2 3-96,5-3-496,2-3-737,-3-3-1152,0-6-1040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20.1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114 10 9893,'-39'5'1776,"3"4"-1247,13-3 159,7-3-528,16 0 0,10 0 240,13-3-224,12-3-176,7-3-624,14-6-1249,2-5-2593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21.0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68 204 3682,'-7'0'110,"-28"-1"64,34 1-167,-1 0 0,1 0 0,0-1 0,-1 1 0,1 0 0,0-1 1,-1 1-1,1 0 0,0-1 0,0 0 0,-1 1 0,1-1 0,0 0 1,0 0-1,0 1 0,0-1 0,0 0 0,0 0 0,-1-2 1,2 2-5,0 0 0,0 0 0,0 0 0,1 0 0,-1 0 0,0 0 0,1 0 0,-1 0 0,1 0 0,-1 0 0,1 0 0,-1 1 0,1-1 0,0 0 0,-1 0 0,1 1 0,0-1 0,0 0 0,-1 1 0,1-1 0,0 1 0,0-1 0,0 1 0,0-1 0,0 1 0,2-1 0,27-13-7,-30 14 4,61-18-411,-48 15 603,1-1-1,-1 0 0,0-1 0,0 0 0,21-14 682,-33 19-646,-1-1 1,0 0-1,1 1 0,-1-1 1,0 1-1,1-1 0,-1 0 1,0 1-1,0-1 0,0 1 0,0-1 1,0 0-1,0 1 0,0-1 1,0 0-1,0 0 0,-5-32 2229,1 9-1233,6 4-308,-2 20-897,0-1 1,0 1 0,0-1 0,1 1-1,-1 0 1,0-1 0,0 1 0,0-1 0,0 1-1,1 0 1,-1-1 0,0 1 0,0 0-1,1-1 1,-1 1 0,0 0 0,1-1-1,-1 1 1,0 0 0,1 0 0,-1-1-1,0 1 1,1 0 0,-1 0 0,1 0 0,-1 0-1,0-1 1,1 1 0,-1 0 0,1 0-1,-1 0 1,0 0 0,1 0 0,-1 0-1,1 0 1,-1 0 0,1 0 0,0 4 84,0-1-1,-1 1 1,1-1 0,-1 1 0,0 0 0,0-1 0,-1 6-1,1-4 18,-16 274-393,-13-94-5649,22-146 1250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21.4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13 214 9364,'-1'-20'772,"1"9"-378,-1-1 0,0 0 1,-1 0-1,-5-20 0,21 65 338,2-1 0,39 60 0,61 70-369,-88-124-265,-10-13-83,63 79 23,-71-92-36,0-1-1,1-1 0,1 0 0,0-1 0,0 0 0,19 10 0,-30-18 6,1 0-1,-1 0 0,0-1 0,1 1 0,-1-1 0,1 1 0,-1-1 0,1 0 0,-1 0 1,1 1-1,-1-1 0,1 0 0,-1 0 0,1 0 0,-1-1 0,1 1 0,-1 0 0,1-1 1,-1 1-1,1 0 0,-1-1 0,1 0 0,-1 1 0,0-1 0,1 0 0,-1 0 0,0 0 1,0 0-1,0 0 0,0 0 0,0 0 0,0 0 0,0 0 0,0 0 0,0-1 0,0 1 1,0 0-1,-1-1 0,1 1 0,-1-1 0,1 1 0,0-3 0,3-8 7,-1 0 1,0 0-1,-1 0 0,1-15 0,-2 18-11,18-369-256,-16 230-740,-2 124 625,-1 0-1017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21.8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170 39 9877,'-3'-4'398,"-1"-1"1,1 1-1,-1 0 1,0 1 0,-1-1-1,1 1 1,-9-6 0,11 9-362,1-1 1,-1 1 0,1-1 0,-1 1-1,0 0 1,1-1 0,-1 1 0,0 0-1,1 0 1,-1 0 0,0 0 0,1 1-1,-1-1 1,0 0 0,1 1 0,-1-1-1,1 1 1,-1-1 0,0 1 0,1 0-1,0 0 1,-1-1 0,1 1 0,-1 0-1,1 1 1,0-1 0,0 0 0,0 0-1,0 0 1,-2 3 0,-6 7 23,0 1-1,0 1 1,2-1 0,-1 2 0,2-1-1,0 1 1,0 0 0,1 0-1,1 0 1,0 1 0,1-1 0,1 1-1,-1 29 1,3-31-66,0 1 0,1-1-1,1 0 1,0 1 0,1-1-1,0 0 1,1 0 0,1 0 0,0-1-1,0 1 1,1-1 0,1 0-1,0-1 1,1 0 0,13 16 0,-17-22-7,1-1 0,0 1 1,0-1-1,1 0 1,-1 0-1,1 0 0,-1-1 1,1 1-1,0-2 1,1 1-1,-1-1 1,0 0-1,1 0 0,-1 0 1,1-1-1,-1 0 1,9 0-1,-6-2-1,-1 1 0,0-1-1,1-1 1,-1 0 0,0 0 0,0 0-1,0-1 1,0-1 0,0 1 0,-1-1-1,0 0 1,10-8 0,-8 6-5,0-1 0,0-1 0,-1 0 0,0 0 0,-1 0 0,0-1 0,0 0 0,-1 0 0,0-1 0,-1 0 0,0 0 0,0 0 0,-1-1 1,0 1-1,-1-1 0,0 0 0,-1 0 0,0 0 0,-1 0 0,0-18 0,-2 20 8,-1 0 0,0 0 0,0 0 1,-1 1-1,0-1 0,-1 1 0,0 0 0,0 0 0,0 0 1,-1 0-1,-1 1 0,1 0 0,-1 0 0,0 0 0,-1 1 1,1 0-1,-1 0 0,-1 1 0,1 0 0,-1 0 0,1 1 1,-1-1-1,-1 2 0,-11-5 0,7 4-298,-1 0-1,1 0 1,0 1-1,-1 1 1,0 0-1,0 1 1,0 1-1,1 0 1,-1 0 0,0 2-1,0 0 1,1 0-1,-1 1 1,1 1-1,-15 6 1,12 0-2848,19-2-430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22.1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166 41 11605,'-43'9'1153,"1"2"-961,3-2 704,14-3-495,8 3-385,21 2 176,15-8 192,17 0-192,19-6-144,16-6-16,13-8-32,4-1-256,3-2-881,-10 6-960,-17-1-1472,-15 9-977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22.5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 69 5971,'-4'-3'458,"0"1"0,0-2 0,0 1 1,1 0-1,0-1 0,-5-6 0,7 10-384,0-1-1,1 0 1,-1 0-1,0 0 1,1 0-1,-1 0 1,0 0-1,1 0 1,-1 0-1,1 0 0,0 0 1,-1-1-1,1 1 1,0 0-1,0 0 1,0 0-1,0 0 1,0-1-1,0 1 1,0 0-1,0 0 1,0 0-1,0 0 0,1-1 1,-1 1-1,0 0 1,1 0-1,-1 0 1,1 0-1,0 0 1,-1 0-1,2-2 1,-1 3-31,-1 0-1,0-1 1,1 1 0,-1 0 0,1 0 0,-1-1 0,1 1 0,-1 0 0,1 0 0,-1 0 0,0 0 0,1 0 0,-1 0-1,1 0 1,-1 0 0,1 0 0,-1 0 0,1 0 0,-1 0 0,1 0 0,-1 0 0,1 0 0,-1 1 0,1-1-1,-1 0 1,0 0 0,1 0 0,-1 1 0,1-1 0,-1 0 0,0 1 0,1-1 0,-1 0 0,0 1 0,1-1 0,-1 0-1,0 1 1,0-1 0,1 1 0,-1-1 0,0 0 0,0 1 0,12 22 801,-3 4-572,-2-1 1,0 1-1,-2 0 1,3 53-1,-6 112 145,-2-184-401,-4 63 10,1-40-359,2 0 0,4 45 0,-3-75 194,0 0 1,0 0-1,0 0 1,0-1 0,0 1-1,0 0 1,0 0-1,0 0 1,1 0 0,-1 0-1,0 0 1,1 0-1,-1-1 1,0 1-1,1 0 1,-1 0 0,1 0-1,0-1 1,-1 1-1,1 0 1,0-1 0,-1 1-1,1 0 1,0-1-1,-1 1 1,1-1 0,0 1-1,0-1 1,0 0-1,0 1 1,0-1 0,1 1-1,15-5-5813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2:22.7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1 184 4898,'0'0'3282,"22"-2"-3050,73-8-43,-87 9-181,-1 0 1,1 0-1,0-1 0,-1 0 0,1 0 0,-1 0 0,1-1 0,-1-1 1,0 1-1,0-1 0,-1 0 0,1-1 0,-1 1 0,0-1 0,0-1 0,-1 1 1,1-1-1,-1 0 0,6-9 0,-9 11-20,1 0 1,-1 0-1,0-1 1,-1 1-1,1 0 1,-1-1-1,0 1 0,0-1 1,1-7-1,-2 10 34,0 1 0,0 0 0,0-1 0,0 1 0,0 0 0,0-1 0,0 1 0,0 0 0,0-1 0,-1 1 0,1 0 0,-1-1 0,1 1 0,-1 0 0,1 0 0,-1-1 0,0 1 0,0 0 0,1 0 0,-1 0 0,0 0 0,0 0 0,0 0 0,0 0 0,0 1 0,0-1 0,-1 0 0,1 0 0,0 1 0,0-1 0,0 1 0,-1-1 0,1 1 0,-2-1 0,-2 0 119,0 0 0,0 1 1,0-1-1,-1 1 0,1 0 1,0 1-1,0-1 0,0 1 1,0 0-1,0 0 0,0 1 1,0 0-1,0-1 1,1 2-1,-1-1 0,0 0 1,1 1-1,0 0 0,0 0 1,-5 4-1,4-1-75,1-1 0,-1 1 1,1-1-1,1 1 0,-1 1 0,1-1 1,0 0-1,0 1 0,1-1 0,0 1 1,0 0-1,1 0 0,0 0 0,-1 12 0,1-10-5,1 0-1,-1 0 1,2 0-1,-1 0 0,5 18 1,-4-24-57,0 0 0,0 0 0,1 0 0,-1 0 0,1 0 0,-1 0 0,1-1 0,0 1 0,0-1 0,1 1 0,-1-1 0,0 1 0,1-1 0,-1 0 0,1 0 0,0-1 0,0 1 0,0 0 0,5 1 0,6 2-6,2-2 0,-1 1-1,0-2 1,0 0-1,1-1 1,-1 0-1,17-2 1,-12 1-13,-20 0 3,37-3-146,-36 3 34,0 0 1,0-1-1,0 1 0,0 0 0,0 0 0,0-1 1,0 1-1,0-1 0,0 1 0,0-1 0,0 1 1,0-1-1,0 1 0,0-1 0,-1 0 0,1 0 1,0 1-1,0-1 0,-1 0 0,1 0 0,0 0 1,-1 0-1,1 0 0,-1 0 0,1 0 0,-1 0 1,0 0-1,1 0 0,-1 0 0,0-1 0,0 2 47,0 0 0,0-1 0,0 1 0,0 0 0,0 0-1,0-1 1,0 1 0,0 0 0,0 0 0,0 0 0,0-1-1,0 1 1,-1 0 0,1 0 0,-3-2-1235,3 2 1235,0 0 0,0 0 0,-1 0-1,1 0 1,0 0 0,0 0 0,-1 0 0,-29-3-6361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3:34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25 1024,'-59'36'12006,"38"-36"-9949,20 0-2051,-1 0 0,0 0 0,0 0 0,1 0 0,-1 0 0,0 0 0,1 1 0,-1-1 0,0 1 0,1-1 0,-1 1 0,0-1 0,1 1 0,-1 0 0,1 0 0,-1 0 0,1 0 0,0 0 0,-1 0 0,1 1 0,0-1 0,0 0 0,0 1 0,0-1 0,0 0 0,0 1 0,0 0 0,0-1 0,0 1 0,1-1 0,-1 1 0,1 0 0,-1-1 0,1 1 0,0 0 0,0 0 0,0-1 0,0 1 0,0 3 0,0-5-10,0 1 0,0-1 0,1 1 0,-1-1 0,0 1 0,0-1 0,1 1 0,-1-1 0,0 0-1,1 1 1,-1-1 0,0 0 0,1 1 0,-1-1 0,0 0 0,1 1 0,-1-1 0,1 0 0,-1 0 0,1 1 0,-1-1 0,1 0 0,-1 0 0,1 0 0,-1 0 0,1 0-1,-1 0 1,1 0 0,-1 0 0,1 0 0,0 0 0,22 0-79,-16 0 3,-1 0-38,0 0 1,0 0 0,0-1 0,0 0-1,0 0 1,0-1 0,6-1 0,-10 2 105,-1 0 0,1 1 0,-1-1 0,1 0 0,-1 0 0,0 0 0,1 0 0,-1 0 0,0 0 0,0 0 0,0-1 0,0 1 0,0 0 0,0-1 0,0 1 0,0-1 0,-1 1 0,1-1 0,0 1 1,-1-1-1,0 1 0,1-1 0,-1 1 0,0-1 0,1 0 0,-1 1 0,0-1 0,0 0 0,-1 1 0,1-1 0,-1-2 0,1 3 34,-1-1 0,0 1 0,0 0 0,0-1 0,0 1 0,0 0 0,0 0 0,0 0 0,0 0 0,0 0 0,-1 0 0,1 0 0,0 0 0,-1 0 0,1 1 0,-1-1 0,1 0 1,-1 1-1,1-1 0,-1 1 0,-1-1 0,-36-6 568,34 7-540,0-1 1,0 1-1,0 0 1,0 1-1,0-1 0,0 1 1,0 0-1,0 0 1,0 0-1,0 1 0,0 0 1,1 0-1,-6 3 0,7-3-48,1 0-1,-1 1 0,1-1 1,0 1-1,0-1 0,0 1 0,0 0 1,0 0-1,0 0 0,1 0 1,0 0-1,-1 0 0,1 0 0,0 0 1,1 1-1,-1-1 0,0 0 1,1 1-1,0-1 0,0 0 0,0 5 1,0-7-16,1 0 1,-1 0-1,0 0 1,1 0 0,-1 0-1,1 0 1,-1 0-1,1 0 1,-1 0-1,1 0 1,0 0-1,0 0 1,-1 0 0,1-1-1,0 1 1,0 0-1,0 0 1,0-1-1,0 1 1,0-1 0,0 1-1,0-1 1,0 1-1,0-1 1,0 1-1,0-1 1,0 0-1,0 0 1,1 0 0,-1 1-1,2-1 1,45 1-458,-37-2 230,-7 2 133,1-1 0,-1-1 1,0 1-1,0-1 0,0 1 0,1-1 1,-1 0-1,0-1 0,0 1 0,0-1 1,7-4-1,-9 5 93,-1-1 0,1 0 0,0 1 0,0-1 0,-1 0 1,1-1-1,-1 1 0,1 0 0,-1 0 0,0 0 0,0-1 0,0 1 0,0-1 0,0 1 0,-1-1 0,1 1 1,-1-1-1,0 1 0,0-1 0,0-5 0,1 6 76,-1-1 0,0 0 0,0 1 0,0-1-1,-1 0 1,1 1 0,-1-1 0,1 0 0,-1 1 0,0-1 0,0 1 0,0-1 0,0 1 0,-1-1 0,1 1 0,-1 0 0,1 0 0,-1-1-1,0 1 1,0 0 0,0 1 0,0-1 0,0 0 0,0 0 0,0 1 0,-1 0 0,1-1 0,0 1 0,-1 0 0,0 0 0,1 0 0,-1 0 0,1 1-1,-1-1 1,0 1 0,-2-1 0,-4 0 42,-1 0-1,1 1 1,0 0-1,0 0 0,-1 1 1,1 0-1,-9 2 1,15-2-101,1-1 0,0 1 0,-1 0 0,1 0 0,0 0 1,0 1-1,0-1 0,0 0 0,0 1 0,0-1 0,0 1 0,0 0 0,1 0 1,-1 0-1,0 0 0,1 0 0,0 0 0,-1 0 0,1 0 0,0 0 1,0 1-1,0-1 0,1 0 0,-1 1 0,1-1 0,-1 0 0,1 1 1,0-1-1,-1 1 0,2 3 0,-1-4-13,0 0-1,0-1 1,0 1 0,1 0 0,-1 0-1,1-1 1,0 1 0,-1 0-1,1 0 1,0-1 0,0 1-1,0-1 1,0 1 0,0-1 0,0 1-1,1-1 1,-1 0 0,0 0-1,1 1 1,-1-1 0,1 0 0,-1 0-1,1 0 1,0-1 0,-1 1-1,1 0 1,0 0 0,-1-1 0,1 1-1,0-1 1,0 0 0,0 0-1,2 1 1,9 0-198,0 0 0,0-1 0,22-2 0,-28 1 95,-8 1 128,0 0 0,0 0 0,0 0-1,0-1 1,0 1 0,0 0 0,0 0 0,0-1 0,0 1-1,0-1 1,0 1 0,0-1 0,0 1 0,1-1 0,-1 0-1,0 1 1,0-1 0,1 0 0,-1 0 0,0 1 0,1-1-1,-1 0 1,1 0 0,-1 0 0,1 0 0,-1 0 0,1 0-1,-1 0 1,1 0 0,0 0 0,0 0 0,0 0 0,0 0-1,-1 0 1,1 0 0,0 0 0,1 0 0,-1 0 0,0 0-1,0 0 1,0 0 0,1 0 0,-1 0 0,0 0 0,1 0-1,-1 0 1,1 0 0,-1 1 0,1-1 0,-1 0 0,1 0-1,0 0 1,-1 1 0,1-1 0,0 0 0,0 1 0,0-1-1,0 0 1,-1 1 0,1-1 0,0 1 0,0-1 0,0 1-1,0 0 1,0-1 0,0 1 0,0 0 0,0 0 0,2 0-1,-6-1 38,0 1-1,1-1 0,-1 1 1,0 0-1,0 0 0,0 1 0,1-1 1,-1 0-1,-4 2 0,6-1-53,0-1 0,0 1 0,0 0 0,1 0 0,-1 0 0,0 0 0,1 0 0,-1 0 0,0-1 0,1 1 0,0 1 0,-1-1 0,1 0 0,-1 0-1,1 0 1,0 0 0,0 0 0,0 0 0,0 0 0,0 0 0,0 0 0,0 1 0,0 1 0,0-2-6,0 1 0,0-1 0,0 0-1,0 1 1,0-1 0,0 1 0,0-1 0,0 0 0,1 1 0,-1-1 0,0 0 0,1 1-1,0-1 1,-1 0 0,1 1 0,0-1 0,-1 0 0,1 0 0,0 0 0,0 0-1,0 0 1,0 0 0,0 0 0,2 1 0,0-1-36,0 0 1,0 0-1,0-1 0,0 1 1,0-1-1,0 0 0,1 1 1,5-2-1,5 1 3,-13 0 36,0 0 0,0 0 0,0 0 0,0 0 0,0 0 0,0 0 0,1 0 1,-1 0-1,0-1 0,0 1 0,0 0 0,0-1 0,0 1 0,0-1 0,0 1 0,0-1 0,0 1 1,0-1-1,0 0 0,0 1 0,-1-1 0,1 0 0,1-1 0,-1 0 25,0-1 0,-1 1-1,1-1 1,-1 0 0,0 1 0,1-1-1,-1 1 1,-1-6 0,1 0 68,0 6-98,0 1-1,-1-1 1,1 1-1,-1-1 1,0 1-1,1-1 1,-1 1-1,0-1 1,0 1-1,0 0 1,0 0-1,0-1 1,0 1-1,0 0 1,0 0-1,0 0 1,0 0-1,-1 0 1,1 1-1,0-1 1,-1 0-1,1 0 1,-1 1-1,1-1 1,-1 1-1,-1-1 1,-3-1-514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22.8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454 17 9893,'0'-1'20,"0"0"1,0 1 0,0-1 0,-1 0 0,1 1 0,0-1 0,0 0-1,-1 1 1,1-1 0,-1 0 0,1 1 0,0-1 0,-1 1 0,1-1-1,-1 1 1,0-1 0,1 1 0,-1-1 0,1 1 0,-1 0 0,0-1-1,1 1 1,-1 0 0,0-1 0,1 1 0,-1 0 0,0 0 0,1 0-1,-1 0 1,-1-1 0,-26-1 181,3 3-32,0 2 0,1 0 0,0 1 0,0 2 0,-39 13 1,27-5 3,0 1 1,-63 39 0,98-53-171,-42 31-9,42-32 7,0 1-1,1 0 0,-1 0 1,0 0-1,0 0 1,0 0-1,1 0 0,-1 1 1,1-1-1,-1 0 1,1 0-1,-1 0 1,1 0-1,-1 3 0,1-3 3,1 0 0,-1-1 0,0 1 0,0 0 0,1 0 0,-1-1 0,0 1 0,1 0 0,-1-1 0,1 1 0,-1-1 0,1 1-1,-1 0 1,1-1 0,-1 1 0,1-1 0,0 1 0,-1-1 0,1 0 0,0 1 0,-1-1 0,1 0 0,0 1 0,-1-1 0,1 0 0,0 0-1,1 1 1,16 3 16,1-1 1,-1 0-1,1-2 0,34 0 0,9 0-25,-16 2-39,52 11 0,-85-11 14,0 0 0,0 1 0,-1 0 1,1 1-1,-1 0 0,0 1 0,0 0 0,16 13 0,-26-18 30,0 0-1,0 1 1,0-1 0,-1 1 0,1-1 0,-1 1-1,1 0 1,-1-1 0,1 1 0,-1 0-1,0 0 1,0 0 0,0 0 0,0 1 0,0-1-1,-1 0 1,1 0 0,0 0 0,-1 1-1,0-1 1,1 5 0,-2-5 1,0 1 1,0 0-1,0-1 1,0 1-1,0-1 1,0 1-1,-1-1 0,1 1 1,-1-1-1,0 0 1,1 0-1,-1 0 1,0 0-1,0 0 0,-3 2 1,-7 4 1,-1 0-1,1-1 1,-1 0 0,0-1 0,-22 7 0,20-7-347,-1-2 1,1 0 0,-1 0-1,0-2 1,0 0-1,0-1 1,0 0 0,0-1-1,-27-4 1,15-7-2938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23.2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95 9 10885,'1'0'46,"-1"0"1,0 0-1,0 0 0,0 0 1,1 0-1,-1 0 0,0-1 1,0 1-1,0 0 0,0 0 1,1 0-1,-1 0 0,0-1 1,0 1-1,0 0 1,0 0-1,0 0 0,0-1 1,0 1-1,0 0 0,1 0 1,-1 0-1,0-1 0,0 1 1,0 0-1,0 0 0,0 0 1,0-1-1,0 1 0,0 0 1,0 0-1,0-1 0,0 1 1,-1 0-1,1 0 0,0 0 1,0-1-1,0 1 1,0 0-1,0 0 0,0 0 1,0-1-1,0 1 0,-1 0 1,1 0-1,-13 2 430,9 0-456,1-1-1,-1 1 1,1 0-1,0 0 1,-1 0-1,1 1 0,-3 2 1,-1 6 21,1-1-1,0 1 1,0 0 0,1 1 0,1-1-1,0 1 1,1 0 0,0 0-1,-2 17 1,3-8 75,0 0 0,1-1 0,2 1 0,4 38 0,-2-46-83,0 0 0,0 0 0,2 0-1,-1 0 1,2-1 0,0 1 0,0-1 0,1-1 0,0 1-1,1-1 1,0 0 0,16 14 0,-19-19-198,1-1 1,0-1-1,0 1 1,1-1-1,-1 0 1,1 0-1,0-1 1,0 0-1,0 0 1,0 0-1,1-1 1,-1 0-1,1-1 1,-1 0-1,1 0 1,-1 0-1,1-1 1,0 0-1,-1-1 1,1 0-1,0 0 0,-1 0 1,11-4-1,22-13-3506,-1-4-1419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23.6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185 257 10981,'-42'3'1201,"13"-3"-1185,9 0 64,17 0 96,23-3-80,15 0-64,17-11-32,13 2-593,6-8-271,0 2-1025,-9-2-1921</inkml:trace>
  <inkml:trace contextRef="#ctx0" brushRef="#br0" timeOffset="1">162 94 11861,'-61'-9'1217,"9"-6"-753,20 4-64,15 2-400,30-3-16,26 4-16,26-1-128,13-3-1312,16 6-881,0 4-2866</inkml:trace>
  <inkml:trace contextRef="#ctx0" brushRef="#br0" timeOffset="2">772 62 11269,'-26'11'961,"-3"1"-689,3-3 384,6 8-352,4 7-160,10 5-64,-1 9-80,10 5 0,1 4-352,2 0-1105,0-6-1136,1-9-1793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23.9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1 249 5763,'2'-48'1823,"7"-53"286,-9 100-2094,0 0 0,0 0 0,0 0 0,0 0 0,0 0 0,1 0 0,-1 0 0,0 0 0,1 1 0,-1-1 0,0 0 0,1 0 0,-1 0 0,1 1 0,0-1 0,-1 0 0,2 0 0,-2 1 6,1-1 0,-1 1 0,1 0 0,-1 0 0,1 0 0,-1 0-1,1 0 1,-1 0 0,1 0 0,-1 0 0,1 0 0,-1 0 0,0 0-1,1 0 1,-1 0 0,1 1 0,-1-1 0,1 0 0,-1 0-1,1 0 1,-1 1 0,0-1 0,1 1 0,24 24 593,-23-22-649,98 144 36,-70-98-914,65 78 0,-95-125 914,1-1 0,0 0 0,0 1 0,0-1-1,0 0 1,1 0 0,-1 1 0,0-1 0,0 0 0,1-1-1,-1 1 1,1 0 0,-1 0 0,1 0 0,-1-1 0,1 1 0,-1-1-1,1 1 1,0-1 0,-1 0 0,1 0 0,-1 1 0,1-1-1,2-1 1,-2 0 44,0 0 0,0 0 0,-1-1 0,1 1 0,-1-1 0,1 1 0,-1-1 0,0 0 0,0 0 0,1 1 0,-1-1 0,0 0 0,-1 0 0,1 0-1,0 0 1,0 0 0,-1 0 0,1-4 0,7-34 344,-2 0 0,1-70-1,-2 25-415,11-47-2606,-13 119-840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24.3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213 52 10165,'0'-3'58,"-1"1"1,1-1 0,-1 1-1,1 0 1,-1-1-1,0 1 1,0 0 0,0 0-1,0 0 1,-1-1 0,1 1-1,0 1 1,-1-1 0,1 0-1,-1 0 1,0 0-1,0 1 1,0-1 0,0 1-1,0 0 1,0-1 0,0 1-1,0 0 1,0 0-1,0 0 1,-1 0 0,1 1-1,0-1 1,-1 1 0,1-1-1,-1 1 1,1 0 0,-1 0-1,1 0 1,0 0-1,-1 0 1,1 1 0,-4 0-1,-1 0-19,-1 1 1,1 0-1,-1 1 0,1-1 0,0 2 0,0-1 0,0 1 0,0 0 0,0 0 0,1 0 0,-6 7 1,6-6-28,1 0 0,0 1 1,0 0-1,1 0 1,0 0-1,0 1 1,0-1-1,1 1 1,0 0-1,-4 13 0,7-17-9,0-1-1,-1 0 0,1 0 0,0 0 1,0 1-1,0-1 0,0 0 1,0 1-1,1-1 0,-1 0 0,1 0 1,0 0-1,-1 0 0,1 1 0,0-1 1,1 2-1,0-2 4,0 0 0,0 0 0,0 0 1,0 0-1,1 0 0,-1-1 0,0 1 0,1-1 0,-1 1 1,1-1-1,-1 0 0,1 0 0,0 0 0,-1 0 0,1-1 1,3 1-1,72 7 115,-56-8-113,0 2 0,41 8 0,-58-9-2,1 1-1,-1 0 1,0 0 0,1 0-1,-1 1 1,0-1-1,0 1 1,0 1-1,-1-1 1,1 1 0,-1-1-1,0 1 1,0 0-1,0 1 1,5 7-1,-7-9 1,-1-1 0,1 1-1,-1-1 1,0 1 0,0-1-1,0 1 1,-1 0 0,1 0-1,-1-1 1,1 1-1,-1 0 1,0 0 0,0 0-1,0 0 1,0-1 0,-1 1-1,0 3 1,0-1-3,-1-1 1,0 1-1,0-1 1,0 1-1,-1-1 1,1 0-1,-1 0 1,0 0-1,-4 4 1,-3 2-54,-1-1 0,0 0 0,-1 0 0,1-1 1,-25 12-1,21-13-56,-1 0 1,-29 8 0,41-13-25,-1-1 0,0 0 0,1 0 0,-1 0 0,0-1 0,1 0 0,-1 0 0,0 0 0,1 0 0,-1-1 0,0 0 1,1 0-1,-1 0 0,-8-4 0,12 4-26,-1 1 1,1-1-1,-1 0 0,1-1 1,0 1-1,-1 0 1,1 0-1,0-1 1,0 1-1,0 0 1,0-1-1,-1-1 0,-1-22-2986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24.6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50 11093,'7'-21'1409,"-4"7"-785,-6 5 465,0 3-1,3 9-880,0 12 352,3 11-400,3 15-96,1 5-64,-1 10-32,7 2-352,0 0-992,0-8-209,3-6-1601,1-12-2320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25.0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1 129 9636,'-1'-16'969,"2"-29"154,-1 44-1098,0-1-1,1 1 1,-1 0-1,0-1 0,1 1 1,-1 0-1,1 0 0,-1 0 1,1-1-1,0 1 1,-1 0-1,1 0 0,0 0 1,0 0-1,0 0 0,-1 0 1,1 0-1,0 0 1,0 1-1,1-1 0,-1 0 1,0 1-1,0-1 0,0 0 1,0 1-1,1-1 1,1 0-1,25-2 70,35 1 1,7-1-68,16-12 39,-62 10-940,0 1 0,40-2 0,-64 5 856,0 1 0,1 0 0,-1 0 0,0 0 0,1 0 0,-1 0 0,0 0 0,0 0-1,1 0 1,-1 0 0,0 0 0,1 0 0,-1 0 0,0 0 0,0 0 0,1 0 0,-1 0 0,0 0-1,1 1 1,-1-1 0,0 0 0,0 0 0,1 0 0,-1 0 0,0 1 0,0-1 0,0 0 0,1 0-1,-1 0 1,0 1 0,0-1 0,0 0 0,0 0 0,1 1 0,-1-1 0,0 0 0,0 0 0,0 1 0,0-1-1,0 0 1,0 0 0,0 1 0,0-1 0,-9 14-154,-19 9 327,11-12 544,-2 0 1,1-1-1,-1-1 1,-26 9-1,44-18-634,-1 1 0,1 0 0,0 0 0,0 0 0,0 0 0,0 0 0,-1 0 0,1 1-1,0-1 1,1 0 0,-1 0 0,0 1 0,0-1 0,1 1 0,-1-1 0,0 0 0,1 1 0,0-1 0,-1 1 0,1 2 0,-4 37 624,3-29-621,-2 32-94,4 85 0,2-98-1883,12 50-1,-5-45-1940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25.4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30 134 11605,'-3'-29'1473,"-4"6"-1105,-3 11 433,4 6-225,3 9-320,6 6 96,3 12-176,4 11-144,3 5-32,0 7-112,3 6-992,-3-4-721,-3-2-1841,-4-3-3169</inkml:trace>
  <inkml:trace contextRef="#ctx0" brushRef="#br0" timeOffset="1">257 187 8756,'-4'-121'3948,"7"107"-3730,4 22 211,7 25-16,43 196-864,-37-136-446,-20-92 890,2 8-7,0-1 0,1 0 0,6 14 0,-9-21 21,0 0 0,0 0-1,1-1 1,-1 1 0,0 0-1,1 0 1,-1-1 0,1 1-1,-1 0 1,1-1 0,-1 1 0,1 0-1,-1-1 1,1 1 0,0-1-1,-1 1 1,1-1 0,0 1-1,-1-1 1,1 0 0,0 1-1,0-1 1,-1 0 0,1 1-1,0-1 1,0 0 0,0 0-1,-1 0 1,1 0 0,0 0-1,0 0 1,0 0 0,0 0-1,-1 0 1,1 0 0,0 0-1,0-1 1,0 1 0,-1 0-1,1-1 1,0 1 0,0 0-1,-1-1 1,1 1 0,0-1-1,-1 1 1,1-1 0,-1 1-1,1-1 1,1-1 0,12-13 162,-1-1 1,0 0 0,-1-1-1,-1-1 1,12-24 0,39-103 323,-37 82-470,-8 17-19,-8 23-324,17-34 1,-19 46-689,-7 11 846,0 0 108,1 0 0,-1 0 0,0 0 0,0 0 0,0-1 0,0 1 0,0 0 0,1 0 0,-1 0 0,0 0 0,0 0 0,0 0 0,0 0 0,1 0 0,-1 0 0,0 0 0,0 0 0,0 0 0,0 0 0,1 0 0,-1 0 0,0 0 0,0 0 0,0 1 0,0-1 0,1 0 0,-1 0 0,0 0 0,0 0 0,0 0 0,0 0 0,1 1-216,-1-1 216,0 0 0,0 0 0,0 0 0,0 0 0,0 1 0,0-1 0,0 0 0,0 0 0,0 0 0,0 0 0,0 1 1,0-1-1,0 0 0,0 0 0,0 0 0,0 0 0,0 1 0,0-1 0,0 0 0,3 16-4570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25.7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48 11109,'-1'-8'436,"0"3"-291,1 1 0,-1 0 0,0 0 0,0 0 0,0 0 0,0 0 0,-4-7-1,10 22 123,0 1 0,0 0 0,-1-1 0,0 1 0,-1 1 0,2 16 0,7 85-247,-11-56-2,2 29 43,-2-78-53,0 0-1,0 0 0,1-1 0,1 1 0,-1-1 0,1 1 0,5 8 0,-6-15-1,0 1-1,-1-1 0,1 0 0,0 0 0,0 0 0,1-1 0,-1 1 0,0 0 0,1-1 0,-1 0 1,1 1-1,-1-1 0,1 0 0,-1 0 0,1-1 0,0 1 0,0 0 0,-1-1 0,1 0 1,0 1-1,0-1 0,0 0 0,-1-1 0,1 1 0,0 0 0,4-2 0,5 0-125,1-1 1,-1-1-1,1 0 0,14-7 0,-5 1-1094,0-1 0,-1-1 0,28-22 0,-17 9-3556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26.0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39 219 12406,'-22'-5'16,"12"2"160,17 0-176,12 0 0,17-3-16,9-3-1185,4 0-496,6-2-832,-7 2-160</inkml:trace>
  <inkml:trace contextRef="#ctx0" brushRef="#br0" timeOffset="1">72 39 11525,'-36'-9'2289,"14"3"-2273,9 3 32,16 0-48,13 3 0,16 0-16,11-9-1488,8 1-2450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3:35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36 115 1873,'0'0'3425,"2"-3"-2120,1-10 1008,-12 14 1526,-7 12-899,8-1-4082,7-10 1151,0 0 0,0-1 0,0 1 0,1 0 0,-1 0 0,0 0 0,1 0 1,-1 1-1,1-1 0,0 0 0,0 0 0,0 0 0,0 0 0,0 3 0,1-4-16,0-1 0,-1 1 0,1 0-1,0 0 1,0 0 0,0-1 0,0 1 0,0 0 0,0-1 0,-1 1 0,1-1 0,1 1 0,-1-1 0,0 0 0,0 1 0,0-1 0,0 0 0,0 0 0,0 1 0,0-1 0,0 0 0,0 0-1,1 0 1,-1-1 0,1 1 0,8 0-177,-1 0 0,1-1-1,-1 0 1,0 0 0,10-4-1,-14 4 90,-1-1 0,0 0-1,0 0 1,0 0 0,0-1 0,0 1-1,0-1 1,0 0 0,-1 0-1,1 0 1,-1-1 0,3-4-1,-5 7 116,0 0 0,0 0 0,0 0 0,0 0 0,0 0 0,-1 0 0,1 0 0,0 0 0,-1 0-1,1-1 1,-1 1 0,0 0 0,1 0 0,-1-1 0,0 1 0,0 0 0,0-1 0,0 1 0,0 0 0,0-1 0,0 1 0,0 0 0,0 0-1,-1-1 1,1 1 0,0 0 0,-1 0 0,1-1 0,-1 1 0,0-1 0,-1 0 79,1 1 0,-1-1 0,0 1 0,0-1 0,1 1 0,-1 0 0,0 0 0,0 0 0,0 0-1,0 0 1,-1 0 0,1 0 0,0 1 0,0-1 0,-4 1 0,-2-2 39,1 1-1,-1 1 0,0-1 1,0 1-1,1 1 0,-11 1 1,16-2-130,0 1 1,0 0-1,0 0 1,1-1-1,-1 1 1,0 1-1,0-1 1,0 0 0,1 0-1,-1 1 1,0-1-1,1 1 1,-1-1-1,1 1 1,0-1 0,0 1-1,-1 0 1,1 0-1,0 0 1,1 0-1,-1 0 1,0 0 0,0 0-1,1 0 1,-1 0-1,1 4 1,-1-3-26,0-1 0,1 1 1,0 0-1,-1-1 0,1 1 0,0 0 1,0 0-1,1-1 0,-1 1 0,1 0 1,-1-1-1,2 5 0,-1-6-31,0 1-1,0-1 1,0 0 0,0 0 0,1 0-1,-1 0 1,0-1 0,0 1-1,0 0 1,1 0 0,-1-1 0,0 1-1,1-1 1,-1 1 0,1-1-1,-1 1 1,1-1 0,-1 0 0,1 0-1,-1 0 1,1 0 0,-1 0-1,3 0 1,-1 0-67,0 0 0,0 0 0,0 0 0,0 0 0,0-1 0,0 1 0,0-1 0,0 0 0,0 0 0,-1 0-1,1 0 1,0-1 0,0 1 0,-1-1 0,4-1 0,-5 0 97,1 1-1,0 0 1,-1 0-1,1-1 1,-1 1-1,0-1 1,0 1-1,0-1 1,0 1-1,0-1 0,0 0 1,-1 0-1,1 1 1,-1-1-1,0 0 1,0 0-1,0-3 1,0 3 18,0-4 124,0-1 0,0 0 0,-1 0 0,0 0 0,0 0 1,-3-9-1,3 15-38,0 0 1,0 0-1,0 0 1,0 1-1,-1-1 1,1 0-1,0 0 1,-1 1-1,1-1 1,-1 1-1,0-1 1,1 1-1,-1 0 1,0 0-1,0 0 1,0 0-1,0 0 1,0 0-1,0 0 1,0 0-1,0 1 1,0-1-1,0 1 1,0 0-1,-1 0 1,1-1-1,0 1 1,-3 1-1,4-1-70,-1 0-1,1 1 0,0-1 1,-1 1-1,1-1 0,-1 1 1,1-1-1,0 1 0,0 0 1,-1 0-1,1 0 0,0 0 1,0 0-1,0 0 0,0 0 1,0 0-1,0 0 0,0 0 0,0 1 1,1-1-1,-1 0 0,0 1 1,1-1-1,-1 0 0,1 1 1,-1-1-1,1 1 0,0-1 1,-1 1-1,1-1 0,0 3 1,-1 9-54,0 0-1,1 22 1,1-21 36,-1-13-9,0 1-1,0-1 1,0 0 0,0 0 0,0 1-1,0-1 1,0 0 0,1 1-1,-1-1 1,0 0 0,1 0 0,-1 0-1,1 1 1,-1-1 0,1 0 0,0 0-1,0 0 1,-1 0 0,3 2-1,-1-2-28,0 0 0,-1-1 0,1 1 0,0 0 0,0-1 0,0 1 0,0-1-1,0 0 1,0 1 0,0-1 0,0 0 0,2 0 0,-3-1 48,0 0 1,0 0-1,0 0 1,-1 1-1,1-1 1,0 0-1,-1 0 1,1 0-1,0 0 0,-1 0 1,0 0-1,1 0 1,-1-1-1,0 1 1,1 0-1,-1 0 1,0 0-1,0 0 1,0 0-1,0-1 0,0 0 1,2-27 34,-2 25-37,-1 3-6,1 0-1,0 0 1,0 0-1,0-1 0,0 1 1,0 0-1,0 0 1,1 0-1,-1 0 0,0 0 1,1-1-1,-1 1 1,0 0-1,1 0 0,0 0 1,-1 0-1,1 0 1,0-1-1,3 1-112,0 1 1,0-1-1,0 1 1,0 0-1,0 0 1,7 2-1,-4-2-19,-7 0 138,0 0 1,1 0-1,-1 0 1,0 0 0,1 0-1,-1 0 1,0 0-1,1-1 1,-1 1 0,0 0-1,0 0 1,1 0-1,-1 0 1,0-1 0,0 1-1,1 0 1,-1 0-1,0 0 1,0-1 0,1 1-1,-1 0 1,0-1-1,0 1 1,0 0 0,0 0-1,1-1 1,-1 1 0,0 0-1,0-1 1,0 1-1,0 0 1,0-1 0,0 1-1,0 0 1,0-1-1,0 1 1,0 0 0,0-1-1,0 1 1,0 0-1,0-1 1,0 1 0,0 0-1,0-1 1,-1 1-1,1 0 1,0 0 0,0-1-1,0 1 1,-1 0-1,1 0 1,0-1 0,0 1-1,0 0 1,-1 0 0,1-1-1,0 1 1,0 0-1,-1 0 1,1 0 0,0 0-1,-1-1 1,-3 1-204,-19 0 751,15-1-3934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26.4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111 138 10277,'-32'-6'1696,"-1"0"-1263,7 6 527,10-6-256,13 6-399,19 0 127,20 6 32,22-12-208,23 1-192,13-1-48,13-12 0,7-2-16,-4-1-224,-10 1-864,-19 2-1105,-22 7-353,-27 14 145,-35 5-1200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26.8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292 1 3362,'-68'17'2737,"6"1"-1104,10-4 335,10-14-703,10 0-80,12 0-257,7 0-400,10 0-368,10 9 401,-1 11-49,7 10-352,0 13-128,0 7-32,3 2-528,-3 1-785,3-7-1248,1-5-2818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27.1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167 40 4354,'0'-2'608,"0"0"0,0 0-1,0 0 1,0 0 0,-1 0 0,1 0 0,-1 0 0,1 0-1,-1 0 1,0 0 0,0 0 0,-2-3 0,3 4-494,-1 0 1,0 0-1,0 1 1,0-1-1,0 0 1,0 0-1,0 1 1,0-1-1,0 0 1,0 1-1,0-1 1,0 1-1,-1 0 1,1-1-1,0 1 1,-2-1-1,0 1-76,0 0 0,0 1-1,1-1 1,-1 0 0,0 1-1,0 0 1,1 0 0,-1 0 0,0 0-1,1 0 1,-1 0 0,1 0-1,0 1 1,-1-1 0,1 1 0,0 0-1,0 0 1,-2 2 0,-6 7 2,1 0 0,0 1 0,1 1 0,0-1 1,1 1-1,0 0 0,1 1 0,1 0 0,-5 15 0,8-19-50,-1-1-1,1 0 1,1 1 0,-1-1-1,2 1 1,-1 0-1,1-1 1,1 1-1,0-1 1,0 1 0,1-1-1,0 1 1,1-1-1,0 0 1,4 9 0,-5-14-8,0 0 1,0-1-1,1 1 1,0-1 0,-1 0-1,1 0 1,0 0-1,1 0 1,-1 0-1,0 0 1,1-1 0,-1 0-1,1 0 1,0 0-1,0 0 1,0 0 0,6 1-1,-3-2-32,0 0-1,0 0 1,0 0 0,1-1-1,-1 0 1,0-1 0,0 1-1,0-1 1,0-1 0,7-1-1,-4 0 20,-1 0-1,0 0 0,1-1 1,-1-1-1,-1 1 0,1-1 1,-1-1-1,1 0 0,-2 0 1,1 0-1,-1-1 0,0 0 1,0-1-1,-1 1 0,8-13 1,-11 14 54,-1-1 0,0 0 0,0 1 0,-1-1 1,0 0-1,0 0 0,-1 0 0,1 0 0,-1 0 0,-1 0 1,0 0-1,0 0 0,0 0 0,0 0 0,-1 0 1,-1 1-1,1-1 0,-1 1 0,0 0 0,-6-10 1,3 6-208,0 0 1,-1 0 0,-1 1-1,-15-17 1,16 20-511,0 0 0,0 1 0,-1-1 0,1 1 0,-1 1 0,-10-5 0,0 2-5061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27.5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158 0 7796,'-2'0'265,"1"0"1,-1 1 0,0-1 0,1 1 0,-1-1 0,1 1-1,-1-1 1,1 1 0,-1 0 0,1 0 0,-1 0 0,1 0 0,0 0-1,-1 0 1,1 0 0,0 0 0,0 0 0,-1 2 0,-20 32-965,13-20 1119,-11 20-100,-30 69 0,44-89-284,1 0-1,0 0 1,1 0-1,1 1 0,1-1 1,0 1-1,0 30 1,2-42-30,1 0 1,-1 0-1,1-1 1,0 1 0,0 0-1,0 0 1,1 0 0,-1-1-1,1 1 1,0-1-1,0 1 1,0-1 0,0 0-1,1 0 1,-1 0 0,1 0-1,6 5 1,-5-5 0,0-1 0,0 1 0,1-1 1,0 0-1,-1 0 0,1-1 0,0 1 0,0-1 0,0 0 0,0 0 1,0-1-1,0 1 0,0-1 0,6-1 0,13-1-36,-1-2-1,1 0 0,-1-2 0,0-1 0,0 0 1,-1-2-1,0 0 0,-1-2 0,0 0 1,0-2-1,-1 0 0,19-17 0,-34 26-6,0-1-1,0-1 0,0 1 1,0-1-1,-1 0 0,0 0 1,0 0-1,-1 0 1,1-1-1,-2 1 0,1-1 1,-1 0-1,0 0 0,2-12 1,-3 14 0,-1 0 1,0 1 0,-1-1 0,1 0 0,-1 1 0,0-1 0,0 1 0,0-1 0,0 1-1,-1-1 1,0 1 0,0 0 0,0 0 0,-1 0 0,1 0 0,-1 0 0,0 0-1,0 1 1,0 0 0,0-1 0,-1 1 0,0 0 0,-5-3 0,-2-1-51,-1 1 0,1 1 1,-1 0-1,0 1 0,0 0 1,0 0-1,-1 2 0,-22-3 0,20 3-228,0 1 0,-1 1-1,1 0 1,-1 1 0,1 1-1,-26 6 1,40-8 184,0 0 0,0 0 0,0 1 0,0-1 1,0 1-1,-1-1 0,1 1 0,0-1 0,0 1 0,0-1 1,0 1-1,1 0 0,-1 0 0,-1 1 0,4 9-2247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27.9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90 87 9524,'1'-1'358,"-1"1"-268,0 0-1,0 0 1,0-1-1,0 1 1,0 0-1,0 0 1,1 0-1,-1-1 1,-3-4 2326,2 4-2327,-12-1 946,-17 8-742,26-3-275,1-1 0,0 1-1,0 0 1,0 0 0,0 1-1,0-1 1,1 0 0,-1 1-1,1 0 1,0-1 0,0 1-1,1 0 1,-1 0 0,1 0-1,0 0 1,0 1 0,0-1-1,0 0 1,0 5 0,0 7-4,0 0 1,1 0-1,3 27 0,-1-27-49,1 1-1,0-1 1,2 0-1,0 0 1,0-1-1,2 1 1,0-1-1,0 0 1,13 16-1,-17-27 6,0 1 0,0-1 0,0 0 0,1 0 0,0 0 0,0-1 0,0 0 0,0 1 0,0-1 0,1-1 0,-1 1-1,1-1 1,0 1 0,0-1 0,0-1 0,0 1 0,0-1 0,0 0 0,0 0 0,1 0 0,-1-1 0,0 1 0,0-1 0,1-1 0,-1 1-1,0-1 1,0 0 0,1 0 0,-1 0 0,0-1 0,0 0 0,5-3 0,0 0 29,0-1 1,-1 0 0,1 0-1,-2-1 1,1 0-1,-1-1 1,0 0 0,0 0-1,-1-1 1,0 0-1,-1 0 1,0-1 0,0 1-1,-1-1 1,-1-1-1,1 1 1,-2 0 0,1-1-1,-2 0 1,3-15-1,-2 10-47,-1-1-1,-1 1 1,0-1-1,-1 1 1,-1-1-1,-1 1 0,0-1 1,-1 1-1,-1 0 1,0 0-1,-1 0 1,-1 1-1,-9-19 1,0 15-1251,7 13-358,11 22-5275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28.2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94 11461,'0'-3'1457,"-4"0"-1153,1-3-48,6 3-160,10 0-16,13 3-16,10-8-32,13 2-32,9-6 0,7 1-48,-4-1-1104,-2 0-1762,-11 3-1552</inkml:trace>
  <inkml:trace contextRef="#ctx0" brushRef="#br0" timeOffset="1">392 1 6547,'-39'3'1985,"4"-1"-1105,-1 1 369,7 0 448,3 0-1089,7 3-304,6 6 272,6 5-143,4 9 47,3 9-224,6 9-192,4 9-16,3-1-48,3 4-224,-3-4-721,0 1-863,3-18-722,1-3-2192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28.6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 48 12470,'0'-2'197,"-1"-25"668,1 26-848,0 0-1,0 0 0,0 0 1,0 0-1,0 0 0,0 1 1,0-1-1,0 0 1,0 0-1,-1 0 0,1 0 1,0 0-1,-1 0 0,1 0 1,-1 0-1,1 0 1,-1 1-1,1-1 0,-2-1 1,2 7 62,-1 0 1,1 0-1,0 0 0,1 1 1,-1-1-1,3 6 1,-3-4-63,7 52 28,1-5-19,-3 1 0,-2 0 0,-6 73 1,2-124-25,0 35-6,2-38 6,-1 0 1,0 0-1,0 0 1,0 0-1,1 0 1,-1 0-1,0 0 0,1 0 1,-1 0-1,1 0 1,-1 0-1,1 0 1,0 0-1,-1 0 1,1-1-1,0 1 1,-1 0-1,1 0 1,0-1-1,0 1 1,0 0-1,0-1 1,0 1-1,0-1 1,0 1-1,0-1 1,0 0-1,0 1 1,0-1-1,0 0 1,2 0-1,11-1-141,0 0 1,1-2-1,-1 0 0,0 0 1,-1-1-1,1-1 0,20-10 0,-10 5-461,27-11-1444,-1-2-1467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28.9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20 116 8212,'0'-32'1584,"-4"6"-655,4 5 512,-3 7-145,3 26-399,-3 11-305,0 12-336,3 14-144,-4 10-80,1 2-32,3 0-64,3-8-496,-3-7-753,7-8-1632,3-11-2914</inkml:trace>
  <inkml:trace contextRef="#ctx0" brushRef="#br0" timeOffset="1">269 32 12102,'0'-32'1000,"3"65"986,3 45-1947,-18 47 25,6-82-47,-1 85 1,7-124-16,1 0 1,-1 0 0,1 0-1,-1 0 1,1 0 0,0 0-1,0 0 1,1 0 0,-1 0-1,1-1 1,0 1 0,0-1 0,0 1-1,1-1 1,-1 0 0,1 1-1,5 4 1,-4-6-27,0 1-1,0-1 1,0 1-1,1-1 1,-1 0 0,1-1-1,-1 1 1,1-1-1,0 0 1,-1 0 0,1-1-1,0 1 1,0-1 0,7 0-1,6-2-526,0-1 1,0 0-1,0-1 0,0-1 0,-1 0 1,0-2-1,0 0 0,25-15 0,-2-1-2885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29.3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 65 2145,'-26'3'10021,"7"0"-10021,16 0 160,12-3 48,14 0-16,16-3-192,10 0-80,9-6-256,4-2-465,-7-4-239,-4 0-673,-5-2-2257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29.8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15 116 12438,'-14'-10'6,"14"9"-6,0 1 1,0 0-1,0-1 0,0 1 1,0 0-1,1-1 1,-1 1-1,0 0 0,0 0 1,0-1-1,1 1 1,-1 0-1,0 0 0,0-1 1,1 1-1,-1 0 1,0 0-1,1 0 0,-1 0 1,0-1-1,0 1 1,1 0-1,-1 0 0,0 0 1,1 0-1,-1 0 1,0 0-1,1 0 0,0 0 1,39-4 5,292 6-7319,-190 10 8217,-137-11-800,0 0 548,1-1-1,-1 1 1,1 0-1,-1 1 1,10 3-1,-14-4-478,1-1 0,-1 1-1,0 0 1,1 0 0,-1 0-1,0 1 1,0-1-1,1 0 1,-1 0 0,0 1-1,0-1 1,0 1-1,-1-1 1,1 1 0,0-1-1,0 1 1,-1-1 0,1 1-1,-1 0 1,0-1-1,1 1 1,-1 0 0,0 2-1,0 21 205,-1 0 1,-1-1-1,-10 48 0,1-13-312,-30 166-2623,38-206 553,5-26 565,6-31 1160,-3 5 941,40-206 2063,-38 212-2588,1 1 1,1 0-1,1 1 1,1 0 0,2 1-1,27-40 1,-35 57-123,0 1 0,0 0 0,1 0 0,0 0 0,0 1 0,1-1 1,0 1-1,-1 1 0,2 0 0,10-6 0,-15 9-14,0 0 0,1 0 0,-1 0 0,1 0 0,0 1 0,-1 0 0,1-1 0,-1 1 0,1 0 0,0 1 0,-1-1 0,1 1 0,-1-1 0,1 1 0,-1 0 0,1 0 0,-1 1 0,0-1 0,1 1 0,-1 0 0,0-1 0,0 1 0,0 1 0,0-1 0,4 5 0,-4-4-80,1 0 0,-1 1 0,0-1 0,0 1 0,-1 0 0,1 0 0,-1 0 1,0 0-1,0 0 0,0 0 0,0 1 0,-1-1 0,0 1 0,0-1 0,0 1 0,0-1 0,-1 1 1,0 0-1,0-1 0,0 1 0,0 0 0,-1-1 0,1 1 0,-1-1 0,-1 1 0,1-1 1,-1 1-1,1-1 0,-1 0 0,0 0 0,-4 5 0,-1 2-597,-1 1 1,-1-1-1,0-1 0,0 1 0,-1-2 1,-1 1-1,0-1 0,0-1 0,-17 10 0,-8 2 821,-72 29-1,83-40 1667,0-1 0,-27 4 1,40-9 465,30-1-1089,0 2-941,-1 2 1,1 0 0,-1 1-1,0 0 1,-1 2-1,0 0 1,27 20 0,-2 5-226,51 54 0,-68-64 55,-14-14-151,25 24-574,-33-32 344,1 0 0,-1-1 0,1 1 0,-1 0 0,1-1 0,0 0-1,-1 0 1,1 1 0,0-2 0,0 1 0,0 0 0,4 0 0,7-3-4273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3:36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15 115 1601,'0'0'3588,"9"-12"-2510,29-37-163,-37 47-612,0 0 1,0 1-1,1-1 0,-1 0 0,0 0 1,0 0-1,-1 0 0,1 0 1,0 0-1,-1 0 0,1 0 0,-1 0 1,0-1-1,0 1 0,1 0 1,-1 0-1,-1 0 0,1 0 0,0-1 1,-1 1-1,0-3 0,-1 5-249,1 0 0,-1 0 0,0 0-1,1 0 1,-1 0 0,1 0 0,-1 1-1,1-1 1,-1 1 0,0-1 0,1 1 0,-3 0-1,1 2-47,0 0 0,-1 0 0,1 0 1,0 0-1,1 0 0,-1 1 0,1-1 0,-1 1 0,1 0 0,0 0 0,0 0 0,1 0 0,-2 4 0,0 1-5,0 0 0,2 0 0,-1 0 0,1 0 0,0 12 0,1-20-8,0 0-1,0-1 0,0 1 1,0 0-1,0-1 1,0 1-1,1 0 1,-1-1-1,0 1 1,1-1-1,-1 1 1,0 0-1,1-1 1,-1 1-1,1-1 1,-1 1-1,0-1 1,1 1-1,-1-1 1,1 0-1,0 1 1,-1-1-1,1 0 0,-1 1 1,1-1-1,0 0 1,0 1-1,26 2-306,-22-3 217,0-1 0,0 1 0,0-1 0,-1 0 0,1 0 0,0-1 0,-1 0 0,9-3 0,-10 2 45,0 1 0,0 0 0,-1-1 0,1 0 0,-1 0 0,0 1 0,0-1 0,0-1 0,0 1 0,0 0 1,0 0-1,1-7 0,-1 1 238,0 1 1,-1 0 0,0 0 0,-1-15 0,0 22-148,0-1 0,0 1 1,-1-1-1,1 1 0,0-1 0,-1 1 1,1 0-1,-1-1 0,0 1 0,1 0 1,-1-1-1,0 1 0,0 0 1,0 0-1,0 0 0,0 0 0,0 0 1,0 0-1,0 0 0,0 0 0,0 0 1,-1 0-1,1 1 0,0-1 0,-1 0 1,1 1-1,0-1 0,-1 1 0,1 0 1,-1-1-1,1 1 0,-1 0 0,1 0 1,-1 0-1,1 0 0,0 0 1,-1 0-1,-1 1 0,0-1-17,0 0 0,0 0 0,0 1 0,0-1-1,1 1 1,-1 0 0,0-1 0,0 1 0,1 1 0,-1-1 0,1 0 0,-1 1 0,1-1-1,-1 1 1,1 0 0,0 0 0,0 0 0,0 0 0,-3 3 0,3 1-34,0 0 1,1 0-1,-1 0 0,1 0 1,0 0-1,0 1 1,1-1-1,0 0 0,1 10 1,-1 0-41,0-14 30,1-1 1,-1 0-1,0 1 1,1-1 0,-1 0-1,1 1 1,-1-1-1,1 0 1,0 0-1,-1 0 1,1 1 0,0-1-1,0 0 1,0 0-1,0 0 1,0 0-1,0 0 1,0-1 0,0 1-1,0 0 1,1 0-1,-1-1 1,0 1-1,0-1 1,1 1 0,-1-1-1,0 0 1,1 1-1,-1-1 1,0 0-1,1 0 1,-1 0 0,3 0-1,6 1-315,0-1 1,1-1-1,13-1 0,-22 1 304,0 0-1,0 1 1,0-1 0,1 0-1,-1 0 1,0 0 0,0-1-1,-1 1 1,1 0 0,0-1-1,0 1 1,-1-1 0,1 0-1,-1 1 1,1-1 0,-1 0-1,0 0 1,1 0 0,-1 0-1,0 0 1,0 0 0,-1 0-1,1-1 1,0 1 0,-1 0-1,1-5 1,1-7 215,0 0 0,-1 0 0,-1-17 0,0 22 209,0 8-358,-1 0 1,1 0-1,-1 1 1,1-1-1,-1 0 1,1 1 0,-1-1-1,0 1 1,1-1-1,-1 1 1,0-1-1,1 1 1,-1-1-1,0 1 1,0-1-1,1 1 1,-1 0-1,0 0 1,0-1-1,0 1 1,0 0-1,1 0 1,-1 0-1,0 0 1,0 0 0,0 0-1,0 0 1,1 0-1,-1 0 1,0 0-1,0 1 1,0-1-1,-1 1 1,-1-1-7,0 1 0,0-1 0,0 1 1,-1 0-1,1 0 0,0 0 0,0 0 0,-5 3 0,5 0-24,-1 0-1,1 0 0,0 0 1,0 0-1,0 1 0,1-1 1,-3 8-1,4-10-23,0 1 0,0 0 0,0-1 0,0 1 0,0 0 0,1 0 0,-1-1 0,1 1 0,0 0 0,0 0 0,0 0 0,0-1 0,1 1 0,-1 0 0,1 0 0,1 2 0,-2-4-13,1 0 0,0-1 1,-1 1-1,1 0 1,0-1-1,0 1 1,0-1-1,-1 1 0,1-1 1,0 0-1,0 1 1,0-1-1,0 0 1,0 0-1,0 1 0,0-1 1,0 0-1,0 0 1,1 0-1,25-1-381,-18 1 234,-6 0 144,-1 0 0,1 0 0,0 0 0,-1 0 0,1 0 0,0-1 0,-1 1 0,1-1 0,-1 1 0,1-1 0,-1 0 0,1 0 0,-1 0 0,1-1 0,-1 1 0,0 0 0,3-3 0,-3 1 44,-1 0 0,1 0 0,-1 0 0,0 0 0,0 0-1,0 0 1,0 0 0,0 0 0,-1 0 0,1 0 0,-1-1 0,0 1 0,0 0 0,0-4-1,-1 7 30,1-1 0,0 0 0,0 1 0,0-1 0,0 0 0,0 1 0,0-1 0,-1 1 0,1-1-1,0 0 1,-1 1 0,1-1 0,0 1 0,-1-1 0,1 1 0,-1-1 0,1 1 0,-1-1-1,1 1 1,-1-1 0,1 1 0,-1 0 0,1-1 0,-1 1 0,1 0 0,-1-1 0,0 1 0,0 0-1,-25-2 362,22 2-378,0 0 1,0 1-1,0 0 0,0 0 1,0 0-1,1 0 1,-1 0-1,0 1 0,1 0 1,-1 0-1,-3 2 1,5-1-52,0-1 0,0 1 0,0-1 1,0 1-1,1 0 0,-1-1 1,1 1-1,0 0 0,-1 0 0,1 0 1,1 0-1,-1 0 0,0 1 1,1-1-1,0 0 0,-1 0 0,2 6 1,-1-8-90,0-1 1,0 1-1,0-1 1,0 1-1,0 0 1,0-1-1,0 1 1,0-1-1,1 1 1,-1-1-1,0 1 1,0-1-1,1 1 1,-1-1-1,0 1 1,1-1-1,-1 1 1,1-1-1,-1 0 1,1 1-1,-1-1 1,0 0-1,1 1 1,-1-1-1,1 0 1,-1 0-1,1 1 1,0-1-1,-1 0 1,1 0-1,-1 0 1,1 0-1,-1 0 1,1 1-1,-1-1 1,1 0-1,0 0 1,-1-1 0,1 1-1,-1 0 1,1 0-1,0 0 1,-1 0 48,22 0-7318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30.2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407 36 9620,'2'-3'303,"-1"0"0,0 1 0,0-1 0,0 0-1,0 0 1,0 0 0,0-5 0,-1 7-279,0 1 0,0 0 0,0-1 0,0 1 0,0 0 0,0-1 0,0 1 0,0 0 1,0 0-1,0-1 0,0 1 0,0 0 0,-1-1 0,1 1 0,0 0 0,0 0 0,0-1 0,-1 1 0,1 0 0,0 0 0,0 0 1,-1-1-1,1 1 0,0 0 0,0 0 0,-1 0 0,1 0 0,0 0 0,-1-1 0,1 1 0,-20 4 492,3 5-221,0 1 1,1 0 0,1 1-1,0 1 1,-24 23 0,12-11-29,-64 62 422,77-71-632,0 0 1,2 1-1,0 0 1,-11 21-1,22-36-51,0 0-1,0 1 1,0-1-1,1 1 1,-1-1 0,0 1-1,1-1 1,-1 1-1,1-1 1,0 1-1,-1 0 1,1-1-1,0 1 1,0 0 0,0-1-1,0 1 1,0-1-1,1 1 1,-1 0-1,1 2 1,0-3 1,0 0-1,0 0 1,0 0 0,0 0 0,0 0-1,0 0 1,0 0 0,1-1-1,-1 1 1,0 0 0,0-1 0,1 1-1,-1-1 1,0 0 0,1 1-1,-1-1 1,0 0 0,1 0 0,1 0-1,10 0 25,0 0 0,-1-2 0,1 1 0,14-5-1,-17 4-37,6-2 17,-1 1 1,1 1-1,1 0 0,-1 2 1,29 1-1,-40 0-5,0 0 0,1 0-1,-1 0 1,0 1 0,0 0-1,0 0 1,0 0 0,0 1-1,-1-1 1,1 1 0,-1 0-1,0 1 1,0-1 0,0 1-1,0 0 1,0 0 0,-1 0-1,0 0 1,0 0 0,0 1-1,3 5 1,-3-4-11,0 0-1,-1 0 1,0 0-1,0 0 1,0 0 0,-1 0-1,1 0 1,-2 0-1,1 1 1,-1-1-1,0 0 1,0 1 0,0-1-1,-1 0 1,0 0-1,0 1 1,-1-1-1,0 0 1,0 0 0,0 0-1,-1-1 1,0 1-1,0 0 1,0-1-1,-6 7 1,4-6 2,-2 1 0,1-1 1,-1 0-1,0 0 0,0-1 0,-1 1 1,1-2-1,-1 1 0,-1-1 0,1 0 1,0-1-1,-1 0 0,1-1 0,-1 1 1,0-2-1,0 1 0,-10 0 0,3-1-37,-1-1 0,0-1-1,1 0 1,-1-1 0,1 0-1,-1-2 1,1 0-1,0 0 1,1-2 0,-1 0-1,-27-15 1,23 4-1359,20 17 1320,0 0-1,-1-1 1,1 1-1,0-1 1,0 1 0,-1 0-1,1-1 1,0 1-1,0-1 1,0 1 0,0 0-1,0-1 1,-1 1-1,1-1 1,0 1-1,0-1 1,0 1 0,0 0-1,0-1 1,0 1-1,1-1 1,-1 1 0,0-1-1,0 1 1,0 0-1,0-1 1,0 1-1,1-1 1,-1 1 0,0 0-1,0-1 1,1 1-1,-1 0 1,0-1 0,0 1-1,1 0 1,-1-1-1,0 1 1,1 0-1,-1 0 1,1-1 0,-1 1-1,0 0 1,1 0-1,-1 0 1,1-1 0,-1 1-1,0 0 1,1 0-1,0 0 1,17-6-4202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30.5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59 1 12870,'35'14'2449,"-28"4"-1969,-20-1-480,-13 1-32,-7 5-2033,4-8-4930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44.08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20 1 1905,'-20'12'0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45.43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59 347 8228,'2'-6'407,"1"0"0,0-1 0,-1 1 0,0-1 0,-1 1 0,0-1 0,0 0 0,0 0 0,0 1 0,-1-1 0,-1 0 0,1 0 0,-1 0 0,0 1 0,0-1 0,-1 0 0,-4-9 0,-3 48 38,-7 130-346,-19 110-2116,32-256 1681,2-14 150,2-4 7,5-27-203,24-149 340,24-111 447,-50 273-374,1 1 1,0-1-1,1 1 1,8-15-1,-13 28-33,-1 1 1,1 0-1,0 0 0,-1 0 0,1 0 1,0 0-1,0 0 0,-1 0 1,1 0-1,0 0 0,0 0 0,0 1 1,0-1-1,0 0 0,0 1 0,1-1 1,-1 0-1,0 1 0,2-1 0,-2 1 5,0 0 0,0 0-1,-1 1 1,1-1-1,0 0 1,0 0 0,0 1-1,-1-1 1,1 0-1,0 1 1,0-1 0,-1 1-1,1-1 1,0 1-1,-1 0 1,1-1 0,-1 1-1,1 0 1,-1-1-1,1 1 1,0 1 0,3 5 21,0 1 1,-1 0-1,0 0 0,3 11 1,-5-17-26,13 49 14,-10-30-45,1-1 0,1 0-1,1-1 1,1 1 0,0-2-1,1 1 1,14 19 0,-22-36 28,1 0-1,0-1 1,-1 1 0,1 0-1,0-1 1,0 1 0,0-1-1,0 1 1,0-1 0,0 0 0,0 0-1,0 0 1,1 0 0,-1-1-1,0 1 1,1 0 0,-1-1 0,0 0-1,1 1 1,-1-1 0,1 0-1,-1 0 1,0 0 0,1-1 0,-1 1-1,1-1 1,-1 1 0,0-1-1,1 0 1,-1 0 0,0 0 0,0 0-1,0 0 1,0 0 0,0-1-1,2-1 1,7-4-33,-1-1-1,-1-1 0,1 0 1,-1 0-1,11-16 1,4-10 3,-1-1 0,18-39 0,-25 43 59,2 1 1,1 0-1,32-40 1,-50 70-26,0 0 1,0 0 0,0 0 0,0-1 0,1 1 0,-1 0 0,0 1-1,0-1 1,1 0 0,-1 0 0,0 0 0,1 1 0,-1-1-1,3 0 1,-4 1 7,1 0 0,0 0-1,-1 0 1,1 0 0,-1 1-1,1-1 1,-1 0 0,1 0 0,-1 0-1,1 1 1,-1-1 0,1 0-1,-1 0 1,0 1 0,1-1 0,-1 0-1,1 1 1,-1-1 0,0 1-1,1-1 1,-1 1 0,0-1-1,0 0 1,1 1 0,-1-1 0,0 1-1,0 0 1,2 6 64,0-1 0,-1 1 0,0 0 0,0-1 0,0 9 0,-1-8-65,3 222 324,-1-28-348,-2-183-462,1-1 0,2 0 0,-1 0 0,2 1-1,0-2 1,1 1 0,8 17 0,5-5-4067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45.75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48 0 10597,'-22'55'1286,"13"-17"-1127,3 0 1,1 1-1,1 0 1,3 0-1,1 1 1,2-1-1,1 0 1,15 63-1,-17-97-148,0-1 0,0 1 0,1 0 0,0-1 0,0 1 0,0-1 0,1 0 0,-1 0 0,1 1 1,0-2-1,0 1 0,0 0 0,1-1 0,-1 1 0,5 2 0,-4-4-15,-1 0 0,1-1 0,0 1 0,-1-1 1,1 0-1,0 0 0,0 0 0,0 0 0,0-1 1,0 1-1,0-1 0,0 0 0,0 0 0,0-1 0,0 1 1,0-1-1,0 0 0,5-2 0,6-3-553,-1 0 1,0-1-1,-1-1 0,0 0 0,18-15 0,-18 14-184,26-22-2372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46.09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91 351 10053,'-13'-9'656,"7"3"-640,9-3-32,7 1 32,9-1-32,10 0-48,7-3 64,3 4-144,3-4-1393,0-3-2449</inkml:trace>
  <inkml:trace contextRef="#ctx0" brushRef="#br0" timeOffset="1">85 74 10741,'-39'-3'1585,"10"-3"-1473,12 0-32,17-3 80,17 3-160,18-5-32,17-1-913,16 0-1856,7 4-3186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46.48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212 195 8820,'-63'90'520,"43"-64"-521,0 1 1,2 1 0,2 0-1,0 2 1,2 0 0,-12 35 0,9-2-310,17-63 279,0 0-1,0 0 1,0 0-1,0 1 1,-1-1-1,1 0 1,0 0 0,0 0-1,0 0 1,0 0-1,0 0 1,0 0-1,0 1 1,0-1-1,0 0 1,0 0 0,0 0-1,0 0 1,0 0-1,0 1 1,0-1-1,0 0 1,0 0-1,0 0 1,0 0 0,0 0-1,0 0 1,0 1-1,0-1 1,0 0-1,0 0 1,0 0-1,0 0 1,0 0-1,0 0 1,1 1 0,-1-1-1,0 0 1,0 0-1,0 0 1,0 0-1,0 0 1,0 0-1,0 0 1,1 0 0,-1 0-1,0 0 1,0 0-1,0 0 1,0 0-1,0 1 1,0-1-1,1 0 1,8-7-1090,10-15-320,51-103 755,17-73 3906,-65 134-1913,-13 35-524,1 1 0,2 0 0,29-52 0,-41 80-771,0-1-1,0 1 0,0 0 1,0-1-1,0 1 0,0 0 1,1-1-1,-1 1 1,0 0-1,0 0 0,0-1 1,0 1-1,1 0 0,-1-1 1,0 1-1,0 0 0,1 0 1,-1 0-1,0-1 0,0 1 1,1 0-1,-1 0 1,0 0-1,1 0 0,-1-1 1,0 1-1,1 0 0,-1 0 1,0 0-1,1 0 0,-1 0 1,0 0-1,1 0 0,-1 0 1,0 0-1,1 0 0,-1 0 1,0 0-1,1 0 1,-1 0-1,0 1 0,1-1 1,-1 0-1,0 0 0,0 0 1,1 0-1,-1 0 0,0 1 1,1-1-1,-1 0 0,0 0 1,0 1-1,1-1 0,-1 0 1,0 0-1,0 1 1,0-1-1,0 0 0,1 1 1,-1-1-1,0 0 0,0 1 1,7 25 579,-6-24-604,9 71 326,2 83 1,5 36-5340,-11-164 824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46.82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43 204 11445,'-23'-11'1329,"10"2"-1329,7 3-176,15 9 144,17 0 32,10 0-1713,6 0-2529</inkml:trace>
  <inkml:trace contextRef="#ctx0" brushRef="#br0" timeOffset="1">525 0 10517,'-6'0'1472,"-4"9"-1327,1 9 191,-4 11 208,0 9-400,3 11-96,3 7-48,1-1-16,3-5-368,3-10-849,0-10-1008,0-7-1889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47.18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3 313 6595,'-1'-28'1726,"0"16"-1271,1-1 0,0 1-1,0 0 1,1 0 0,1 0-1,4-16 1,-6 27-428,0 1-1,1-1 1,-1 1 0,0 0 0,1-1-1,-1 1 1,0 0 0,1-1 0,-1 1-1,1 0 1,-1 0 0,0-1 0,1 1-1,-1 0 1,1 0 0,-1 0-1,1-1 1,-1 1 0,1 0 0,-1 0-1,1 0 1,-1 0 0,1 0 0,-1 0-1,1 0 1,-1 0 0,1 0 0,-1 0-1,1 0 1,-1 0 0,1 1 0,-1-1-1,1 0 1,-1 0 0,0 0 0,1 1-1,-1-1 1,1 0 0,-1 1-1,0-1 1,1 0 0,-1 1 0,0-1-1,1 0 1,-1 1 0,0-1 0,1 1-1,18 19 460,134 159-21,-129-156-446,1 0 1,0-1 0,2-1-1,57 33 1,-78-50 1,0-2 1,0 1-1,0-1 0,0 0 1,11 3-1,-16-5-9,1 0 0,-1 1 0,1-1 0,-1 0 0,1 0 1,-1 0-1,1-1 0,-1 1 0,1 0 0,-1 0 0,0-1 0,1 1 0,-1-1 0,1 1 0,-1-1 0,0 0 0,0 1 0,1-1 0,-1 0 0,0 0 0,0 0 0,0 0 0,0 0 0,0 0 0,0 0 0,0 0 0,0-1 0,0 1 0,-1 0 0,2-2 0,2-10 92,1 1 0,-2-1 1,0 0-1,0 0 0,0-22 0,-1-71 383,-3 68-433,0-28-140,1-53 5,8 44-3108,-2 55-1339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47.88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 77 3842,'-2'-2'5840,"-3"-2"-4309,8 9-1482,1-1-1,-1 0 1,-1 1 0,1 0-1,-1-1 1,0 1 0,0 0-1,0 0 1,0 1 0,0 7-1,5 9-4,9 30-26,30 81-38,-39-117-21,1 0 1,0 0-1,1-1 1,0 0-1,19 22 1,-27-36 44,0 0 0,0 0 0,0 0 1,0-1-1,0 1 0,-1 0 0,1-1 1,0 1-1,1-1 0,-1 1 1,0-1-1,0 0 0,0 1 0,0-1 1,0 0-1,0 0 0,0 1 0,0-1 1,1 0-1,-1 0 0,0-1 0,0 1 1,0 0-1,0 0 0,0 0 1,1-1-1,-1 1 0,0 0 0,0-1 1,0 1-1,0-1 0,0 0 0,0 1 1,0-1-1,-1 0 0,1 1 0,1-3 1,4-2 11,0-1 1,-1 0 0,1-1-1,4-7 1,15-27-298,-1-1-1,-2-1 1,-2 0-1,-2-2 1,-1 0-1,-3-2 1,9-53-1,-22 91-2105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3:38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53 3506,'0'0'5904,"-1"-8"-4829,-3-37 950,1 59-1244,0 133-2379,3-143-1595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48.22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349 42 9652,'2'-29'1974,"-3"16"-1348,-3 18-246,-40 136 665,22-61-868,-149 427 123,111-338-490,44-123-704,-13 59 0,29-104 816,-3 31-837,3-32 853,0 1 0,0-1 1,0 1-1,0-1 0,0 1 1,0-1-1,0 1 0,0-1 1,0 1-1,1 0 0,-1-1 1,0 1-1,0-1 0,1 1 0,-1-1 1,0 0-1,0 1 0,1-1 1,-1 1-1,1-1 0,-1 1 1,0-1-1,1 0 0,-1 1 1,1-1-1,-1 0 0,1 0 1,-1 1-1,1-1 0,-1 0 0,1 0 1,-1 0-1,1 1 0,-1-1 1,1 0-1,-1 0 0,1 0 1,-1 0-1,1 0 0,0 0 1,-1 0-1,1 0 0,-1 0 1,1 0-1,0-1 0,29-14-3945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48.57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259 104 8868,'5'-6'362,"3"-3"71,-1 0 0,0-1 0,7-12-1,-13 20-350,0 0 0,0 0 0,-1 0 0,1 0 0,0 0 0,-1-1 0,1 1 1,-1 0-1,0 0 0,0-4 0,0 5-43,0 0 1,0 1-1,-1-1 1,1 0 0,0 0-1,-1 0 1,1 0-1,0 0 1,-1 0 0,1 1-1,-1-1 1,0 0 0,1 0-1,-1 1 1,0-1-1,1 0 1,-1 1 0,0-1-1,0 1 1,1-1-1,-1 1 1,0-1 0,0 1-1,-1-1 1,-1 0-14,0 1 0,0-1 1,-1 1-1,1 0 0,0-1 1,0 2-1,0-1 0,0 0 0,-1 0 1,1 1-1,0 0 0,0 0 0,0 0 1,0 0-1,-5 3 0,-45 26 15,47-25-17,-15 9 6,1 1-1,1 1 0,-23 23 0,33-29-40,1 0-1,0 0 1,0 1-1,1-1 1,0 2-1,1-1 1,0 1-1,-4 13 1,9-23 15,0 1 0,0-1-1,0 0 1,1 1 0,-1-1 0,1 1 0,0-1 0,0 0 0,0 1-1,0-1 1,0 1 0,0-1 0,1 1 0,-1-1 0,1 1 0,0-1 0,-1 0-1,3 4 1,-2-4 1,1-1 1,-1 1-1,1-1 0,0 1 0,-1-1 0,1 0 0,0 0 0,-1 0 0,1 0 0,0 0 1,0 0-1,0 0 0,0-1 0,0 1 0,0-1 0,0 1 0,3-1 0,10 1 17,0-1 0,0-1-1,0-1 1,29-6-1,-27 4-30,4 0-7,14-2 14,43-4-1,-70 9-38,1 1-1,0 0 1,-1 1 0,1 0 0,-1 0-1,1 0 1,-1 1 0,1 1 0,-1-1-1,13 7 1,-20-8 32,1-1 1,-1 1-1,1 0 0,-1 0 1,1 0-1,-1 0 1,0 0-1,1 1 0,-1-1 1,0 0-1,0 1 0,0-1 1,0 0-1,0 1 0,0-1 1,0 1-1,-1 0 0,1-1 1,0 1-1,-1 0 1,1-1-1,-1 3 0,0-1 2,0-1 1,-1 1-1,1-1 0,-1 0 0,1 1 0,-1-1 0,0 0 0,0 0 1,0 1-1,0-1 0,-1 0 0,1 0 0,0 0 0,-3 2 0,-3 4 3,-1 0 0,0-1-1,-1 0 1,0 0-1,-17 9 1,1-2 75,0-2 1,-1-1-1,-34 9 1,46-16-643,-1 0-1,1-1 1,-1-1 0,0 0-1,1-2 1,-1 1 0,-29-4-1,23-2-4259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49.50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94 9668,'0'-1'56,"0"0"0,0-1 0,0 1 0,1 0 0,-1 0 0,0 0 0,0-1 0,1 1-1,-1 0 1,1 0 0,-1 0 0,1 0 0,0 0 0,-1 0 0,1 0 0,1-1 0,6 28 359,2 30-226,-4 0-1,1 61 0,-6-63-39,3 0 0,17 86 0,-16-131 1628,0-20-1239,1-28-758,-5 32 347,5-62-180,-4 0 0,-6-85 1,-1 7-206,5 138 244,1 1 0,0 0 0,0-1 0,0 1 1,5-12-1,-6 19 12,0-1 1,1 1-1,-1 0 0,0-1 1,1 1-1,0 0 1,-1 0-1,1-1 0,0 1 1,-1 0-1,1 0 1,0 0-1,0 0 1,0 0-1,0 0 0,0 0 1,0 0-1,0 0 1,0 1-1,1-1 1,-1 0-1,0 1 0,0-1 1,1 1-1,-1-1 1,0 1-1,1-1 0,-1 1 1,0 0-1,1 0 1,-1 0-1,0 0 1,1 0-1,-1 0 0,0 0 1,1 0-1,-1 1 1,1-1-1,-1 0 0,0 1 1,2 0-1,3 3 19,-1 0 0,0 1 1,0-1-1,-1 1 0,1 0 0,-1 1 0,0-1 0,-1 1 0,1-1 0,-1 1 0,0 0 0,3 8 0,3 4-1,33 71 10,-25-52-32,1 0 0,36 53 0,-54-90 8,1 0 1,-1 0 0,0 1 0,1-1 0,-1 0-1,1 0 1,-1 0 0,0 1 0,1-1-1,-1 0 1,1 0 0,-1 0 0,1 0-1,-1 0 1,1 0 0,-1 0 0,1 0-1,-1 0 1,1 0 0,-1 0 0,0 0 0,1 0-1,-1-1 1,1 1 0,-1 0 0,1 0-1,-1 0 1,0-1 0,1 1 0,-1 0-1,0 0 1,1-1 0,-1 1 0,0 0-1,1-1 1,-1 1 0,0 0 0,1-1 0,-1 1-1,0-1 1,0 1 0,0-1 0,1 1-1,-1 0 1,0-1 0,0 0 0,17-28 24,-13 21-27,30-59 9,27-45-11,-52 99-10,0 0 1,0 1-1,1 0 0,1 0 0,22-18 0,-32 29 9,-1 0 0,1 0-1,0 0 1,0 0 0,0 1-1,0-1 1,1 0 0,-1 1-1,0-1 1,0 1 0,0-1 0,0 1-1,1-1 1,-1 1 0,0 0-1,0 0 1,1 0 0,-1 0-1,0 0 1,0 0 0,1 0 0,-1 0-1,2 1 1,-2-1 11,0 1 1,0 0-1,0 0 0,0 0 1,0 0-1,0 0 0,0 1 1,-1-1-1,1 0 0,0 0 1,-1 0-1,1 1 0,-1-1 1,1 0-1,-1 1 0,0-1 1,0 0-1,1 2 0,0 11 68,-1 0-1,0-1 1,-3 21 0,2-25-114,-17 117 119,-2 31-119,20-150-12,0 0 1,0 0-1,0 0 0,1 0 1,2 8-1,-3-14-80,0 1-1,1 0 0,0-1 1,-1 1-1,1-1 0,0 0 1,-1 1-1,1-1 0,0 1 1,0-1-1,0 0 0,0 0 1,1 0-1,-1 1 0,0-1 1,0 0-1,1-1 0,-1 1 1,1 0-1,-1 0 0,0 0 1,1-1-1,0 1 0,-1-1 1,1 1-1,3-1 0,19 1-3316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49.83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24 10 11829,'0'-1'53,"0"1"-1,0-1 1,-1 1-1,1-1 1,0 1-1,-1-1 0,1 0 1,0 1-1,-1 0 1,1-1-1,-1 1 1,1-1-1,-1 1 0,1-1 1,-1 1-1,1 0 1,-1-1-1,1 1 1,-1 0-1,1 0 0,-2-1 1,-5 9 194,2 22-111,4 28 231,2 72-35,1-110-304,0 0-1,1 0 1,2-1 0,9 29 0,-14-45-20,2 0-1,-1 0 1,0 0 0,0-1-1,1 1 1,0-1 0,-1 1-1,1-1 1,0 1 0,0-1-1,1 0 1,-1 0 0,0 0-1,1 0 1,-1 0 0,1-1-1,-1 1 1,5 1 0,-3-2-35,0 0 0,1 0 0,-1 0 0,0-1 0,0 1 0,1-1 1,-1 0-1,0-1 0,1 1 0,-1-1 0,7-1 0,8-5-711,-1 0-1,0 0 0,0-2 1,25-16-1,-40 23 540,34-20-2909,-6 1-830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50.21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88 115 9620,'-42'6'1889,"13"-1"-1553,12-5-79,27-5-193,19-7-64,7 0 0,9-2-289,7-7-543,0 1-609,-3-1-624,-7 1-1264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50.55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139 151 6771,'-35'-5'2993,"23"4"-2529,0 0 0,-1-1 0,1 0 0,1-1 0,-1-1-1,-18-7 1,30 11-460,0 0-1,-1 0 1,1-1-1,0 1 1,0 0-1,0 0 1,0 0-1,0 0 1,0 0 0,0 0-1,0 0 1,0 0-1,0 0 1,0-1-1,0 1 1,0 0-1,0 0 1,0 0-1,0 0 1,0 0-1,0 0 1,0 0-1,0-1 1,0 1-1,0 0 1,0 0-1,0 0 1,0 0-1,0 0 1,0 0-1,0 0 1,0-1-1,0 1 1,0 0 0,0 0-1,0 0 1,0 0-1,0 0 1,1 0-1,-1 0 1,0 0-1,0 0 1,0 0-1,0 0 1,0-1-1,0 1 1,0 0-1,0 0 1,1 0-1,-1 0 1,0 0-1,0 0 1,0 0-1,0 0 1,0 0-1,0 0 1,1 0 0,12-5 46,18-3-49,73-13-685,55-7-4966,49-10 774,-185 33 5313,-9 2 574,0 0 0,0 1 1,1 0-1,22 1 0,-36 1-894,-1 0-1,1 0 1,0 0 0,-1 0-1,1 0 1,0 0-1,0 1 1,-1-1 0,1 0-1,0 0 1,-1 1 0,1-1-1,0 0 1,-1 1-1,1-1 1,-1 1 0,1-1-1,-1 1 1,1-1-1,-1 1 1,1-1 0,-1 1-1,1 0 1,-1-1 0,0 1-1,1 0 1,-1-1-1,0 1 1,0 0 0,1-1-1,-1 1 1,0 0-1,0 0 1,0-1 0,0 1-1,0 1 1,-6 29 1472,3-19-1269,-5 28 44,-23 136 1252,28-147-2529,1 0 1,1 1 0,2-1-1,5 32 1,-3-42-2965</inkml:trace>
  <inkml:trace contextRef="#ctx0" brushRef="#br0" timeOffset="1">612 183 9076,'-2'-34'1154,"1"26"-953,0 0 0,0 0 0,1-1 0,0 1 0,1 0 0,0 0 0,0 0 0,1 0 0,2-9 0,-3 16-182,0 0 0,0 0 0,0 0 1,0 1-1,0-1 0,0 0 0,0 1 0,0-1 0,0 0 0,0 1 0,0-1 0,0 1 0,0-1 0,1 1 0,-1 0 0,0 0 0,0-1 0,0 1 1,1 0-1,-1 0 0,0 0 0,0 0 0,1 1 0,-1-1 0,0 0 0,0 0 0,0 1 0,1-1 0,0 1 0,42 16 70,-38-14-83,38 17 23,10 3-72,62 37 1,-112-58 46,-1 0-1,1 0 1,-1 1-1,0-1 0,1 1 1,-1-1-1,0 1 1,-1 0-1,1 0 1,0 0-1,-1 1 0,0-1 1,0 1-1,0-1 1,0 1-1,0 0 1,-1 0-1,1-1 0,-1 1 1,0 0-1,-1 0 1,1 0-1,-1 0 1,1 1-1,-1-1 0,0 0 1,-1 0-1,1 0 1,-1 0-1,0 0 1,0 0-1,0 0 0,0 0 1,-1 0-1,1-1 1,-1 1-1,0 0 1,0-1-1,-1 0 0,1 1 1,-3 2-1,-9 10 18,0-1-1,0-1 0,-1 0 0,-1-1 0,0 0 1,-1-2-1,-1 0 0,1-1 0,-2 0 1,1-2-1,-30 10 0,47-17-122,0-1 0,-1 0 0,1 1 0,0-1 0,0 0 0,0 1-1,-1-1 1,1 0 0,0 0 0,0 0 0,-1 0 0,1-1 0,0 1 0,0 0 0,-1 0 0,-1-1 0,3 0-82,-1 0 0,1 1 1,-1-1-1,1 0 1,0 1-1,-1-1 1,1 0-1,0 1 1,0-1-1,0 0 1,0 0-1,-1 1 1,1-1-1,0 0 0,0 0 1,0 1-1,0-1 1,1 0-1,-1 1 1,0-1-1,0 0 1,0 0-1,1 1 1,-1-1-1,0 0 1,1 0-1,8-19-3994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50.87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30 11349,'16'-15'1649,"-6"4"-977,-7 8-176,-6 6-367,-1 11 1007,4 12-704,-3 9-336,0 12-80,0 6-16,3-1-128,0-2-560,0-7-545,3-2-287,3-12-801,4-11-1537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51.21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183 156 9684,'8'-17'2323,"-14"21"-926,-19 28-683,-13 29-1002,2 2 0,-44 110 0,75-149-448,5-24 729,0 0 0,0 0 0,0 0 1,0 1-1,0-1 0,1 0 0,-1 0 1,0 0-1,0 0 0,0 0 0,1 1 0,-1-1 1,0 0-1,0 0 0,0 0 0,1 0 1,-1 0-1,0 0 0,0 0 0,1 0 0,-1 0 1,0 0-1,0 0 0,1 0 0,-1 0 1,0 0-1,0 0 0,0 0 0,1 0 0,-1 0 1,0 0-1,0 0 0,0-1 0,1 1 1,-1 0-1,0 0 0,0 0 0,0 0 0,1 0 1,-1 0-1,0-1 0,0 1 0,0 0 1,1 0-1,30-32 53,0-8 502,-2-1 0,42-80 1,-52 82-253,3 2 0,0 1 1,3 1-1,42-48 1,-63 80-255,26-22 151,-30 25-181,1-1 0,0 1 0,0-1 1,0 1-1,0-1 0,0 1 1,0 0-1,0 0 0,0 0 1,0-1-1,0 1 0,0 0 0,0 0 1,0 0-1,0 0 0,0 1 1,0-1-1,0 0 0,0 0 1,0 1-1,0-1 0,0 0 0,-1 1 1,1-1-1,0 1 0,0-1 1,0 1-1,0-1 0,-1 1 1,1 0-1,0-1 0,0 1 0,-1 0 1,1 0-1,0 0 0,2 4 30,0 1 0,-1-1 0,1 0 0,-1 1 0,-1-1 0,1 1 0,-1-1 0,2 10 0,2 51 46,-5-46-63,1 110 0,1 27-878,1-128-1214,9 44 0,-3-44-2290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51.55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101 225 10869,'-39'-29'1953,"10"9"-1521,6 8-432,14 9-80,15 9 80,17 5 96,13 1-96,15 0-1281,14-6-1920,10-9-1761</inkml:trace>
  <inkml:trace contextRef="#ctx0" brushRef="#br0" timeOffset="1">649 21 9492,'16'-15'2674,"-13"10"-1698,-6 5-528,-10 14-32,0 12 17,0 12 79,-3 18-336,3 5-176,6 3-64,1-6-640,6-8-737,0-12-1568,3-15-2306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51.89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5 487 7652,'-1'-13'652,"-2"-92"2714,3 94-3126,1 0 0,0 1-1,1-1 1,0 0 0,1 0-1,0 1 1,6-14 0,-8 23-213,-1-1 0,1 1 0,-1-1-1,1 1 1,0-1 0,0 1 0,0 0 0,0-1 0,0 1 0,0 0 0,0 0 0,0 0 0,1 0 0,-1 0 0,0 0 0,1 0 0,-1 0 0,0 0 0,1 1 0,-1-1 0,1 0 0,0 1 0,-1 0 0,1-1 0,-1 1 0,1 0 0,0 0 0,-1-1 0,1 1 0,-1 1 0,1-1 0,0 0 0,-1 0 0,1 1 0,-1-1 0,1 0 0,0 1 0,-1 0 0,3 1 0,5 3 45,-1 1 1,0-1-1,0 2 0,0-1 0,8 11 1,-9-10-103,25 24 122,-1 1-4,59 46 1,-80-70-68,1-1 1,0-1 0,0 1-1,0-2 1,1 0 0,0 0-1,0-1 1,0 0-1,1-1 1,19 3 0,-29-6-13,0 0 1,0 0 0,0 0-1,0 0 1,0 0 0,0 0-1,0-1 1,0 0 0,0 1-1,0-1 1,0 0-1,0 0 1,0-1 0,-1 1-1,1-1 1,0 1 0,-1-1-1,4-3 1,-3 2 5,-1 0 0,1-1 0,-1 1 0,0-1 0,0 1 0,0-1 0,0 0 0,-1 0 0,1 0 0,-1 0 0,0 0 0,0-4 0,1-13 59,-1 0 1,-1 0 0,-1 0-1,-5-30 1,4 29-7,-6-45-654,3-127 1,8 180-1958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3:38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7123,'0'0'4464,"0"3"-2657,0-6 235,0-95-3778,23 99-4513,-10 9 1775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54.34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142 404 5683,'6'-44'881,"-11"23"5983,1 45-6531,-23 287-21,17 387 0,11-636-294,-2 1-1,-4-1 1,-2 1 0,-22 86-1,13-71 32,14-58-31,-2 0-1,-1-1 1,0 1 0,-1-1-1,-14 29 1,19-48-20,1 1 1,0-1-1,0 0 0,0 0 0,0 0 1,-1 0-1,1 1 0,0-1 0,0 0 1,0 0-1,0 0 0,0 1 0,0-1 0,0 0 1,0 0-1,0 0 0,0 1 0,0-1 1,0 0-1,0 0 0,0 0 0,0 1 1,0-1-1,0 0 0,0 0 0,0 1 1,0-1-1,0 0 0,0 0 0,0 0 1,0 1-1,0-1 0,0 0 0,0 0 1,0 0-1,1 0 0,-1 1 0,0-1 1,0 0-1,0 0 0,0 0 0,1 0 1,-1 1-1,0-1 0,0 0 0,0 0 1,1 0-1,-1 0 0,0 0 0,0 0 1,0 0-1,1 0 0,-1 0 0,0 0 1,0 0-1,0 0 0,1 0 0,-1 0 1,0 0-1,0 0 0,1 0 0,-1 0 1,0 0-1,10 3 53,2 0-74,0-1 1,0 0 0,0-1 0,1 0 0,-1-1-1,0 0 1,21-4 0,11 0 26,122 1-94,225 24-1,365 39-37,-535-54 123,1085 47-52,-1032-35 34,1116 45-66,319-82-424,-379 1 191,1533-107-531,-2820 121 843,1829-189-389,-1490 136 413,-366 55-44,7-3 173,-26-1-21,-14-5-16,14 10-63,0 0-1,0-1 1,1 1-1,-1-1 0,1 0 1,-1 0-1,1 0 1,0 0-1,0 0 1,0-1-1,0 1 1,0 0-1,0-1 0,1 0 1,-1 1-1,1-1 1,0 0-1,0 0 1,0 0-1,0 0 0,-1-4 1,2-3-21,0 1 0,0 0 0,1 0 0,0-1 0,5-15 0,0-3 113,52-431 137,-27-5-229,-28 408 2,16-426 958,-17 448-809,-2 0 0,-7-54 0,7 87-199,0 0 1,0 1-1,0-1 1,0 0-1,0 0 1,-1 1-1,1-1 1,0 0-1,0 0 1,-1 1-1,1-1 1,0 0-1,-1 1 1,1-1-1,-1 0 1,1 1-1,0-1 1,-1 1-1,0-2 1,-7 9-23,-4 22-187,11-22-161,0-3 275,0-1 1,1 0-1,-1 1 0,1-1 1,0 1-1,0-1 1,0 0-1,1 4 1,-1-5-386,1 0-1,-1-1 1,1 1 0,0 0 0,0-1-1,0 1 1,0-1 0,0 0 0,0 1-1,0-1 1,3 3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55.11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 1 3826,'0'3'2241,"-3"-1"-2001,3 1-240,6-6-176,0 3-1009,7-2 753,0 2-176,4 0-513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4:56.55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18 490 6131,'-1'0'17,"1"1"0,0-1 0,-1 1 0,1-1 0,0 0 0,-1 1 0,1-1 0,-1 0 0,1 1 0,0-1 0,-1 0 0,1 1 0,-1-1 0,1 0 0,-1 0 0,1 0 1,-1 1-1,1-1 0,-1 0 0,1 0 0,-1 0 0,1 0 0,-1 0 0,1 0 0,-1 0 0,1 0 0,-1 0 0,1 0 0,-2-1 0,-1-13 348,11-21-73,5-9-45,-11 35-146,0-1 0,1 0 0,1 1-1,0-1 1,0 1 0,9-15 0,-12 24-91,0-1 0,-1 1 0,1 0 0,0-1 0,0 1 1,-1 0-1,1 0 0,0-1 0,0 1 0,0 0 0,0 0 0,-1 0 1,1 0-1,0 0 0,0 0 0,0 0 0,0 0 0,-1 1 0,1-1 1,0 0-1,0 0 0,-1 1 0,1-1 0,1 1 0,27 13 133,-17-8-38,-1-2 73,1-1 1,-1 0-1,0-1 0,1 0 0,-1 0 0,1-2 0,14 0 0,86-11 450,-59 4-786,1809-93 160,-547 42-416,-1099 43 423,262-9-152,173-14-464,411-19 561,-1040 56 44,133-5-9,1004-25 35,-411 26-32,351 1-34,-300 24 5,212 1-9,-270-2 34,-156-1 0,-228-25-34,-56 0 9,-267 10 712,-42-3-933,7 0 118,3 0-110,-16 0 280,1 0 0,0 1 0,-1 1 0,-12 3 0,19-3 115,0 0 0,0 1 1,1 0-1,-1 0 0,1 1 1,0-1-1,0 2 1,0-1-1,-6 6 0,1 0-346,1 0-1,0 1 0,1 0 1,-15 23-1,4 1-1524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01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40 318 7107,'-28'20'4043,"17"-19"-4322,11-2 265,0 0-1,0 1 1,0-1-1,0 0 1,0 0-1,0 0 1,0 0-1,0 1 1,0-1-1,0 0 1,0 0-1,1 0 1,-1 1-1,0-1 1,1 0-1,-1 0 0,0 1 1,1-1-1,0 0 1,0-3 23,17-34 140,2 0 0,1 1 1,2 1-1,36-43 0,-52 71-139,0 0 0,0 1-1,1-1 1,0 2 0,1-1-1,-1 1 1,1 0 0,0 1-1,1 0 1,-1 1-1,1 0 1,0 0 0,0 1-1,0 0 1,1 1 0,-1 0-1,1 1 1,-1 0 0,1 0-1,-1 1 1,1 1 0,-1 0-1,12 2 1,-7 1-32,-1 0 0,1 1 0,-1 1-1,0 0 1,-1 0 0,20 14 0,76 62 381,-81-59-378,1 0 0,1-2 0,37 19 0,-57-35-156,0 0 0,1-1 0,-1-1-1,1 0 1,0 0 0,0-1 0,-1 0 0,1-1-1,1 0 1,-1-1 0,0 0 0,0-1 0,0 0-1,17-4 1,18-11-3194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01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 10117,'-7'-1'164,"1"1"1,-1 0 0,1 0 0,-1 0-1,-11 3 1,17-3-164,-1 1 1,1-1-1,-1 1 0,1-1 0,0 1 1,-1-1-1,1 1 0,0 0 0,0 0 1,-1 0-1,1-1 0,0 1 0,0 0 1,0 0-1,0 1 0,0-1 0,0 0 1,0 0-1,1 0 0,-1 1 0,0-1 1,1 0-1,-1 1 0,1-1 0,-1 0 1,1 1-1,0-1 0,-1 1 0,1-1 1,0 1-1,0-1 0,0 3 0,1 2 8,0-1 0,1 0 0,-1 1 0,1-1 0,0 0 0,0 0 0,1 0 0,0 0 0,-1-1 0,2 1-1,-1-1 1,0 0 0,1 0 0,0 0 0,0 0 0,0 0 0,0-1 0,7 4 0,4 3 19,0-1 1,1 0-1,0-1 1,22 7 0,-6-7-17,0 0 0,0-2 0,1-2 0,-1-1 0,66-2 0,-87-1-18,-8-1-2,-1 1 0,0 0-1,1 0 1,-1 0 0,0 0-1,1 1 1,-1-1 0,0 1-1,0-1 1,1 1 0,-1 0-1,0 0 1,0 0 0,3 1-1,-5-1 12,0-1-1,1 0 0,-1 1 0,0-1 0,0 1 0,0-1 0,0 1 0,1-1 1,-1 1-1,0-1 0,0 0 0,0 1 0,0-1 0,0 1 0,0-1 1,0 1-1,0-1 0,0 1 0,-1-1 0,1 1 0,0-1 0,0 0 0,0 1 1,-1 0-1,-14 19 91,-127 104 158,46-44-3843,74-61-1525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02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288 359 11093,'-4'-1'45,"1"0"0,0-1-1,-1 0 1,1 1 0,0-1-1,0 0 1,0-1 0,0 1 0,1-1-1,-1 1 1,1-1 0,-1 0 0,1 0-1,0 0 1,0 0 0,-2-3-1,4 5-48,-1 0 0,0 0 0,1 1-1,-1-1 1,0 1 0,0-1 0,1 1-1,-1-1 1,0 1 0,0-1 0,0 1-1,0-1 1,0 1 0,0 0 0,1 0-1,-1 0 1,0-1 0,0 1 0,0 0-1,0 0 1,-2 0 0,-24 3-52,17-1 67,-125 1 256,89-3-305,81 1-203,-22 0 270,0 0 0,23-2-1,-6-5-9,0-2 0,0 0-1,-1-2 1,0-1 0,-1-1-1,0-2 1,-1-1 0,-1-1-1,0-1 1,-1-1 0,-1-1 0,23-24-1,-39 35 61,0 0 0,-1-1 0,9-14 0,-14 20 24,0 0 0,0 0 0,-1 0 0,1 0 0,-1-1 0,0 1 0,0 0 0,0-1 0,-1 1 0,1 0 0,-1-1 0,1 1 0,-1-1 0,0 1 0,-1-5 0,1 8-86,0-1 1,0 0-1,0 1 1,0-1-1,0 1 1,0-1 0,0 0-1,-1 1 1,1-1-1,0 1 1,0-1-1,0 1 1,-1-1-1,1 0 1,0 1-1,-1-1 1,1 1 0,0 0-1,-1-1 1,1 1-1,-1-1 1,1 1-1,-1-1 1,1 1-1,-1 0 1,1 0-1,-1-1 1,1 1 0,-1 0-1,1 0 1,-1-1-1,0 1 1,1 0-1,-1 0 1,1 0-1,-1 0 1,0 0-1,1 0 1,-1 0-1,0 0 1,0 1-15,-1-1 0,1 1 0,0 0 0,-1 0 0,1 0-1,0 0 1,0 0 0,0 0 0,0 0 0,0 0 0,0 1 0,0-1 0,0 0 0,1 1 0,-2 2-1,-5 13 12,1 1-1,0 0 0,1 1 0,2-1 1,-4 36-1,5 97 15,2-130-26,12 170 17,0 54 21,-12-240-40,0 1 0,-1-1 0,1 0 0,-1 1 0,0-1 0,-1 0 0,1 0 0,-1 0 0,0 0 0,0 0 1,-1 0-1,1 0 0,-1-1 0,-4 6 0,4-7-17,-1 0 0,0 0 0,1 0 0,-1 0 0,0-1 0,0 0 0,-1 1 0,1-1 1,0-1-1,-1 1 0,1-1 0,-1 0 0,0 0 0,1 0 0,-10 0 0,2 0-71,-1-1-1,0 0 1,0-1-1,1-1 1,-1 0 0,1-1-1,-14-4 1,21 5-55,-1 0 0,1 0 1,0 0-1,0-1 1,0 1-1,0-1 0,0 0 1,1-1-1,-1 1 0,1-1 1,0 0-1,0 0 0,1 0 1,-1-1-1,1 1 0,0-1 1,0 0-1,-3-6 0,5 9-8,1 0 0,-1-1 0,1 1 0,-1 0 0,1 0 0,0 0 0,0-1 0,0 1 0,0 0 0,0 0 0,0 0 0,0 0 0,1-1 0,-1 1 0,1 0 0,0 0-1,0 0 1,0 0 0,0 0 0,1-3 0,2 1-198,-1 0-1,1 0 1,-1 0-1,1 0 1,0 1-1,1-1 1,6-3-1,35-19-2859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03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206 118 9252,'0'-6'157,"-1"1"0,0-1 0,0 1 0,0-1 0,-1 1 0,0 0 0,0 0 0,0 0-1,0 0 1,-1 0 0,0 0 0,0 1 0,-1-1 0,1 1 0,-1 0 0,0 0 0,0 0 0,0 0 0,-1 1-1,1 0 1,-1-1 0,0 2 0,0-1 0,0 1 0,0-1 0,-5 0 0,8 2-143,0 1 0,-1-1 0,1 1 0,0-1 0,0 1-1,0 0 1,0 0 0,0 0 0,-1 0 0,1 1 0,0-1 0,0 0 0,0 1 0,0 0 0,0-1 0,0 1 0,0 0 0,0 0 0,0 0 0,0 0 0,0 1 0,1-1-1,-1 0 1,0 1 0,1-1 0,-1 1 0,1-1 0,0 1 0,-1 0 0,1 0 0,0 0 0,-2 3 0,-2 6 34,0 1-1,0-1 1,1 1 0,-4 17 0,-1 14-9,2 0 0,2 0 1,1 82-1,22 129-852,-6-160-955,1-34-3001,-6-42 815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03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65 10357,'-16'-32'1520,"0"14"-911,6 4-609,16 20-96,14-1 240,15 4-48,11-3-64,15-3-32,11-12-1089,9-5-1808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03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56 10789,'-3'-20'992,"-7"2"-703,4 7 207,-4 5-320,3 12-144,1 17 240,-1 18 48,1 20-208,-1 18-80,4 14-32,3 9 0,0 0-1200,3-8-2274,1-10-1072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04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52 541 10789,'-19'-44'1011,"10"26"-760,1-1 0,-6-25-1,13 43-249,1 1 0,0-1 0,0 1 0,0-1 0,0 0 0,0 1 0,0-1 0,0 1 0,0-1 0,0 1 0,0-1 0,0 1 0,0-1 0,1 0 0,-1 1 0,0-1 0,0 1 0,1-1 0,-1 1 0,0-1 0,0 1 0,1-1 0,-1 1 0,1 0 0,-1-1 0,0 1 0,1-1 0,-1 1 0,1 0 0,-1-1 0,1 1 0,-1 0 0,1 0 0,-1-1 0,1 1 0,-1 0 0,1 0 0,-1 0 0,1 0 0,1 0 0,27-1 44,-21 2-29,83 2 43,0-3 0,94-14 0,-152 9-251,0-1 0,0-1 0,-1-2 0,0-1 0,-1-2 1,0-1-1,-1-1 0,56-37 0,-79 47 173,-1-1 0,0 0 0,-1 0 0,1 0 0,-1-1 0,9-12 0,-13 16 24,1 0 1,-1 0 0,0 0-1,0 0 1,0 0-1,-1-1 1,1 1 0,0 0-1,-1-1 1,1 1 0,-1-1-1,0 1 1,0-1 0,0 1-1,0 0 1,-1-1-1,1 1 1,0-1 0,-1 1-1,0 0 1,0-1 0,1 1-1,-1 0 1,-1 0-1,-1-4 1,-7-6 269,-1 1 0,0 0 0,0 1 1,-1 1-1,0-1 0,-1 2 0,-21-11 0,17 8 29,3 2-28,0 1 0,-1 1 1,0 0-1,0 1 0,-21-5 0,34 10-265,0 1 1,1 0-1,-1 0 0,0 0 1,0 0-1,0 1 1,0-1-1,0 0 0,1 1 1,-1-1-1,0 1 0,0-1 1,1 1-1,-1 0 1,0 0-1,1 0 0,-1 0 1,1 0-1,-1 0 0,1 0 1,0 1-1,-1-1 1,1 1-1,0-1 0,0 0 1,0 1-1,0 0 0,0-1 1,0 1-1,0 0 1,1-1-1,-1 1 0,0 3 1,-3 8 1,0 0 1,1 0 0,-1 22 0,3-29 11,-22 318 156,-13 83-298,31-378 7,1-12-346,2 0 0,-2 27 0,6-40 143,3-11 280,3-12 117,8-21 1,-3 6-9,1 0 0,1 1 0,2 1 0,34-49 0,-51 80-73,1 0 0,0-1 0,0 1 0,0 0 0,0-1 0,0 1 1,0 0-1,1 0 0,-1 0 0,0 0 0,1 0 0,-1 0 0,0 0 1,1 1-1,-1-1 0,1 0 0,-1 1 0,1-1 0,0 1 0,-1-1 1,1 1-1,-1 0 0,1 0 0,0 0 0,-1 0 0,1 0 0,0 0 1,-1 0-1,1 1 0,-1-1 0,1 0 0,-1 1 0,1-1 0,-1 1 1,1 0-1,-1 0 0,1-1 0,-1 1 0,0 0 0,1 0 0,-1 0 0,0 0 1,0 1-1,2 1 0,4 5 27,-1 0 0,-1 1 1,1-1-1,-1 1 0,6 17 0,3 10-59,-4-11-404,15 31 0,-23-51 83,1 0-1,1 1 1,-1-1-1,1 0 1,0-1-1,0 1 1,0-1-1,0 0 1,1 0-1,0 0 1,6 4-1,18 2-3002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3:39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0 186 1425,'0'0'8788,"17"-19"-4010,-14 9-4656,0-1 1,0 0 0,-1 0-1,-1 0 1,1-12-1,-2-29-2979,0 34 310,0-1-3293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04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47 251 6659,'-3'-20'3371,"2"12"-2182,8 14-1310,-5-4 130,0 0-1,0 0 0,0-1 0,0 1 0,0 0 1,0-1-1,1 1 0,-1-1 0,1 0 0,-1 1 1,1-1-1,0 0 0,-1-1 0,1 1 0,0 0 1,-1-1-1,6 1 0,-3-2-4,-1 1-1,1-1 1,0 0 0,-1 0 0,1 0-1,-1 0 1,1-1 0,-1 0-1,8-4 1,-3 1 0,0-1 0,-1-1 0,1 1 0,-1-1 1,-1-1-1,1 1 0,-1-1 0,10-16 0,-13 18 33,-1 0 1,0-1-1,0 1 1,-1-1-1,1 1 1,-2-1-1,1 0 1,-1 0-1,0 0 0,0 0 1,0-10-1,-1 14 1,-1 0 0,1 0-1,-1 0 1,1 0-1,-1 0 1,0 0-1,0 1 1,0-1 0,0 0-1,0 1 1,-1-1-1,1 1 1,-1-1-1,0 1 1,0 0 0,0-1-1,0 1 1,0 0-1,0 0 1,0 1-1,-1-1 1,1 0 0,-1 1-1,1 0 1,-1-1-1,0 1 1,1 0-1,-1 0 1,-4 0 0,3 0-21,0 0 1,1 1 0,-1-1 0,0 1 0,0 0 0,1 0-1,-1 1 1,0-1 0,1 1 0,-1 0 0,0 0 0,1 0-1,-1 0 1,1 0 0,-5 3 0,2 0 12,0 0-1,1 0 1,-1 0-1,1 1 1,0 0 0,0 0-1,-6 9 1,-1 3 30,1 1 1,1 0-1,0 0 1,-9 28-1,13-28-60,0 0 1,1 1-1,-4 29 1,8-43 2,0 1 0,1 0 0,-1-1 0,1 1 0,1 0 0,-1 0 0,1-1 0,0 1 0,0 0 0,1-1 0,0 1 0,0-1 0,0 0 1,0 1-1,7 8 0,-6-11-11,0 0-1,0 0 1,0-1 0,0 1 0,1-1 0,-1 0 0,1 0 0,0-1 0,-1 1 0,1-1 0,0 1 0,0-1 0,0 0-1,0-1 1,0 1 0,0-1 0,0 1 0,0-1 0,6-1 0,4 0-564,-1-1 0,0 0-1,0-1 1,22-8 0,19-11-3614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05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402 690 7635,'-6'-5'163,"-1"1"0,0-1 0,0 2 0,0-1 0,0 1-1,-1 0 1,1 0 0,-1 1 0,0 0 0,1 0-1,-10 0 1,-15-2 641,-43 2-1,71 2-690,-7 0-51,0 1 0,1 0-1,-1 0 1,1 1 0,-1 1 0,1 0-1,0 0 1,0 1 0,0 0-1,1 0 1,-1 1 0,-13 10 0,19-11-67,0-1 0,0 0 1,0 1-1,1 0 1,0-1-1,0 1 1,0 1-1,0-1 0,0 0 1,1 1-1,0-1 1,0 1-1,0 0 0,0 0 1,1 0-1,0 0 1,0 0-1,0 0 1,1 0-1,0 0 0,0 0 1,0 0-1,0 0 1,1 0-1,0 0 1,0 0-1,0 0 0,2 5 1,-2-6-25,0 0-1,1-1 1,-1 1 0,1 0 0,0-1 0,0 1 0,0-1-1,0 1 1,0-1 0,1 0 0,-1 0 0,1 0-1,0-1 1,0 1 0,0 0 0,0-1 0,1 0 0,-1 0-1,1 0 1,-1 0 0,1-1 0,0 1 0,-1-1-1,1 0 1,0 0 0,0 0 0,0 0 0,0-1 0,0 0-1,5 0 1,-1-1-132,1 0 0,-1-1 0,1 0-1,-1 0 1,0-1 0,0 0 0,0-1 0,0 1-1,-1-2 1,1 1 0,-1-1 0,0 0 0,8-8-1,2-4-94,-1-1 0,0 0 1,-1-1-1,-1-1 0,-1-1 0,0 0 0,-2 0 0,12-31 0,-6 5 628,-2 0 1,-2-1-1,7-54 1,-12 53 635,1-84 1,-9 113-610,0 0 1,-2 1-1,0-1 1,-2 1-1,0-1 1,-1 1-1,-8-20 1,11 35-329,0 0 1,1 1 0,-1 0-1,-1-1 1,1 1 0,0 0-1,-6-5 1,8 7-68,-1 1 0,0-1 0,1 1 0,-1-1 0,1 1-1,-1-1 1,0 1 0,1 0 0,-1 0 0,0-1 0,0 1 0,1 0 0,-1 0 0,0 0-1,0-1 1,1 1 0,-1 0 0,0 0 0,0 0 0,1 0 0,-1 1 0,0-1 0,0 0-1,1 0 1,-1 0 0,0 1 0,0-1 0,1 0 0,-1 1 0,0-1 0,1 0 0,-1 1-1,1-1 1,-1 1 0,0-1 0,1 1 0,-1-1 0,1 1 0,-1-1 0,1 1 0,0 0-1,-1-1 1,1 1 0,0 0 0,-1 0 0,-7 15 16,1 1 1,1 0-1,1 0 0,0 0 0,1 0 0,1 1 1,-1 22-1,1-16-17,-7 51 37,4 0 0,6 127-1,3-164-166,1 0-1,2 0 0,1 0 1,3-1-1,1 0 1,1-1-1,22 44 1,-29-71 21,0 1 0,0-1 0,1-1 1,0 1-1,1-1 0,0 0 0,12 11 1,-16-17 73,0 1 1,0-1 0,1 0 0,-1 0 0,1-1 0,-1 1 0,1-1 0,-1 1 0,1-1-1,0 0 1,0-1 0,-1 1 0,1-1 0,0 1 0,0-1 0,0 0 0,0-1 0,-1 1 0,1-1-1,0 1 1,0-1 0,0 0 0,5-3 0,1-1 3,1-1 1,-1 0-1,0 0 1,-1-1-1,0 0 0,0-1 1,0 0-1,-1-1 0,0 0 1,-1 0-1,0 0 1,9-16-1,-8 11 101,0 0 1,-1-1-1,-1 0 1,0 0-1,-1-1 0,-1 1 1,0-1-1,2-25 0,-7 23 111,-5 30-19,-5 30-1,10-28-212,1-1 0,0 0 0,1 1 0,0-1 0,1 0 0,7 24 0,-8-31 26,1-1 0,0 1 0,0-1 0,1 0 0,-1 0 0,1 0 0,0 0 0,0-1 0,1 1 1,0-1-1,-1 0 0,1 0 0,1 0 0,-1 0 0,0-1 0,1 1 0,0-1 0,7 3 0,-8-5 18,-1 0-1,1 0 1,-1-1-1,1 1 1,-1-1-1,1 0 0,0 0 1,-1 0-1,1-1 1,-1 1-1,1-1 1,0 0-1,-1 0 0,0 0 1,1 0-1,-1-1 1,0 0-1,0 1 1,1-1-1,-1 0 1,-1 0-1,1-1 0,0 1 1,4-6-1,3-1 29,-2-1-1,1-1 1,-2 1-1,1-1 1,8-17-1,5-28 144,-19 46-135,1 1 1,0 0-1,1-1 1,0 1-1,1 0 1,0 1-1,0-1 0,9-10 1,-13 18-31,0 0 0,0 0 1,1 0-1,-1 0 0,0 0 0,0 0 0,1 0 1,-1 0-1,1 1 0,-1-1 0,1 0 1,-1 1-1,1-1 0,-1 1 0,1 0 0,0-1 1,-1 1-1,1 0 0,-1 0 0,1 0 0,0 0 1,-1 0-1,4 1 0,-2 0 6,0 1 0,0-1 0,0 1 0,0 0 0,-1-1 0,1 1 0,-1 0 0,1 1 0,-1-1 0,0 0 0,3 4 0,3 4 15,-1 1-1,-1-1 0,0 1 0,0 1 0,4 12 1,-6-13-239,0 0 0,-1 0 0,-1 0 1,1 0-1,-2 1 0,0-1 0,0 24 1,-7-8-2813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05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4 138 7491,'-3'-56'2642,"6"13"-2642,10 16-401,3 16-303,10 14-2465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06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44 1793,'-1'-10'6159,"-1"-19"-3065,5 25-2772,3 17 569,0 4-565,-2 1-1,0-1 1,-1 1 0,2 29-1,-4 74 110,-2-103-364,-7 137 52,2-81-207,5 107 0,2-176 22,-1 4-114,1 1 0,0-1 0,1 1 0,3 10 0,-4-19 84,-1 1 1,1 0 0,-1-1-1,1 1 1,0-1-1,0 1 1,0-1-1,0 1 1,0-1 0,0 0-1,0 1 1,0-1-1,0 0 1,1 0 0,-1 0-1,0 0 1,1 0-1,-1 0 1,1 0 0,-1-1-1,1 1 1,-1 0-1,1-1 1,0 1 0,-1-1-1,1 0 1,0 1-1,-1-1 1,4 0 0,29-8-3306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06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84 8932,'-24'3'448,"0"1"0,0 2 1,-34 12-1,57-18-443,0 0-1,1 0 1,-1 1 0,0-1-1,1 0 1,-1 0 0,0 0-1,1 1 1,-1-1 0,0 0 0,1 1-1,-1-1 1,1 1 0,-1-1-1,1 0 1,-1 1 0,1-1-1,-1 1 1,1-1 0,-1 1 0,1 0-1,0-1 1,-1 1 0,1-1-1,0 1 1,0 0 0,-1-1-1,1 1 1,0 0 0,0 0-1,1 0 14,-1 0-1,1 0 0,0 0 1,0-1-1,0 1 0,0 0 1,0-1-1,0 1 0,0-1 1,0 1-1,1-1 0,-1 0 1,0 1-1,0-1 0,0 0 1,0 0-1,1 0 0,1 0 1,18 1 12,0-1 1,-1-1-1,1 0 1,31-8-1,86-25-351,-88 21 252,3-2 57,-27 6 20,0 2 0,1 1 0,0 1-1,33-2 1,-58 7 32,-1 0-1,1 0 1,-1 0 0,1 0-1,0 1 1,-1-1 0,1 0-1,-1 1 1,1-1-1,0 1 1,-1 0 0,0-1-1,1 1 1,-1 0 0,1 0-1,-1 0 1,0 0 0,0 0-1,1 0 1,-1 1 0,0-1-1,0 0 1,0 0 0,0 1-1,-1-1 1,1 1-1,0-1 1,0 1 0,-1-1-1,1 1 1,-1-1 0,0 1-1,1 2 1,0 5 33,0 0 1,-1 0 0,0 0-1,-3 18 1,2-11-96,-3 32-16,-1 0 0,-23 91-1,28-139 42,0 1-1,0 0 0,0-1 0,0 1 0,0 0 0,0-1 0,0 1 0,-1 0 1,1-1-1,0 1 0,-1-1 0,1 1 0,0 0 0,-1-1 0,1 1 0,-1-1 1,1 1-1,-1-1 0,1 1 0,-1-1 0,0 1 0,-4-12 83,2-26 162,3 28-191,0 0-1,1 1 0,0-1 0,0 1 1,1-1-1,0 1 0,1-1 1,-1 1-1,2 0 0,6-13 1,-7 17-58,0-1 1,1 1 0,0-1-1,-1 1 1,1 1 0,1-1-1,-1 0 1,0 1 0,1 0-1,0 0 1,0 0 0,0 1-1,0 0 1,0 0 0,0 0-1,1 0 1,10-1 0,4 1-208,0 0 1,0 2 0,31 3-1,8 0-182,-54-3 380,1-1 0,-1 1 0,0-1 0,1 0 0,-1 0 0,0-1 0,0 0 0,0 0 1,8-4-1,-12 6 31,0-1 0,-1 0-1,1 0 1,0 0 0,0 1 0,0-1 0,0 0 0,-1 0 0,1 0 0,0 0 0,-1 0 0,1 0 0,-1 0 0,1-1 0,-1 1 0,0 0 0,1 0 0,-1 0 0,0 0 0,0-1 0,0 1 0,0-1 0,-2-28 814,1 21-703,0-11 81,0 5 61,0-1 0,-1 1 1,-6-23-1,9 106-252,4-27-16,-3-14-735,1-1 0,1 0 1,2 0-1,13 37 0,-7-43-2341,-2-9-1320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06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65 208 7235,'-13'-62'2577,"-3"10"-1744,0 11 63,3 9-656,6 17-240,10 10-560,10 10-240,7 10-1809,6 5-2130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07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87 9796,'-2'-8'713,"-1"0"-1,0 1 1,0-1-1,-5-8 1,-8-18 212,15 28-1075,5 13 117,5 16 122,6 45-821,8 117-1,-21-148 160,-2 0-1,-2-1 1,-1 1-1,-15 70 1,5-73 874,13-34-285,0 1-1,-1-1 1,1 0 0,0 1-1,0-1 1,0 0 0,-1 1-1,1-1 1,0 0 0,0 1-1,-1-1 1,1 0 0,0 0-1,-1 1 1,1-1 0,0 0-1,-1 0 1,1 0 0,0 0-1,-1 1 1,1-1 0,-1 0-1,1 0 1,0 0 0,-1 0-1,1 0 1,-1 0 0,0-1 12,1 1 1,-1-1 0,0 0 0,1 1 0,-1-1 0,1 0 0,-1 0-1,1 0 1,-1 1 0,1-1 0,0 0 0,-1 0 0,1 0 0,0 0-1,0 0 1,0 0 0,-1-1 0,1-5 15,-1-1 0,1 1 0,0 0 0,1 0 0,0 0 0,0-1 0,0 1 0,1 0 0,0 0 0,1 1 0,-1-1 0,1 0 0,1 1 0,-1-1 0,1 1 0,0 0 0,0 0 0,1 1 0,0-1 0,0 1 1,0 0-1,0 1 0,1-1 0,0 1 0,0 0 0,0 0 0,1 1 0,-1 0 0,1 0 0,0 0 0,-1 1 0,1 0 0,10-1 0,-7 2-55,-1 1 1,0 1 0,1 0 0,-1 0-1,0 1 1,0 0 0,0 1-1,0 0 1,-1 0 0,15 8-1,-20-10 15,0 1 0,-1-1 0,1 1 0,-1-1 0,0 1 0,1 0 0,-1 0 0,0 0 0,0 0 0,0 0 0,-1 0 0,1 1 0,0-1 0,-1 0-1,1 1 1,-1-1 0,0 1 0,0 0 0,0 0 0,0-1 0,-1 1 0,1 0 0,-1 0 0,1 0 0,-1 0 0,0-1 0,0 1 0,-1 0-1,1 0 1,0 0 0,-1 0 0,0-1 0,1 1 0,-1 0 0,0 0 0,-1-1 0,1 1 0,-2 2 0,-1 1 12,-1 0 0,0 0 1,0-1-1,0 1 0,-1-1 1,0-1-1,0 1 0,0-1 0,0 0 1,-1 0-1,-9 3 0,5-1-92,0-2-1,-1 1 0,0-2 1,0 1-1,-24 2 1,35-6-46,0 0 0,0 0 1,0 1-1,0-1 1,0 0-1,0-1 0,0 1 1,0 0-1,0 0 0,0 0 1,1 0-1,-1-1 0,0 1 1,0 0-1,0-1 1,0 1-1,-1-1 0,2 0 37,0 1 0,0 0 0,0-1 0,0 1 0,0 0 0,-1-1 0,1 1 0,0-1 0,0 1 0,0 0 0,0-1 0,0 1 0,0-1 0,0 1 0,0 0 0,0-1 0,0 1 0,0-1 0,1 1-1,-1 0 1,0-1 0,0 1 0,0 0 0,0-1 0,1 1 0,-1-1 0,22-23-3073,3 2 493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07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4082,'14'-8'2941,"-1"-1"0,24-18 0,-39 30-2875,1-1-1,-1 1 1,1 0 0,0 0 0,0-1 0,0 1 0,0 0 0,0 0 0,1 0 0,-1 0 0,1 0 0,0 5 0,0 41-160,1-35-89,1 0 0,0-1 1,0 1-1,1-1 0,1 1 1,6 13-1,-9-24 110,1 0-1,0 0 1,-1 0 0,1 0 0,0 0-1,1 0 1,-1 0 0,0-1-1,1 1 1,-1-1 0,1 0 0,5 4-1,-5-5 58,-1 0 0,0 0 0,0-1-1,1 1 1,-1-1 0,0 1 0,1-1 0,-1 0-1,1 0 1,-1 0 0,0 0 0,1-1 0,-1 1-1,0 0 1,1-1 0,-1 0 0,0 0 0,1 1-1,-1-1 1,0-1 0,2 0 0,5-4 69,-1 0-1,0 0 1,0-1 0,-1 1 0,0-2 0,0 1-1,-1-1 1,0 0 0,0 0 0,-1-1 0,0 0-1,5-11 1,5-17 848,18-64-1,-31 96-831,0-3 75,7-22-121,-5 28-44,-2 19 136,-2-3-425,1 1-1,0-1 1,2 1-1,-1-1 1,2 1-1,0-1 1,1 0-1,0-1 1,1 1-1,0-1 1,1 0-1,10 13 1,-16-24 142,1 0 0,-1-1 0,1 1 1,-1-1-1,1 1 0,-1-1 0,1 0 1,0 1-1,0-1 0,-1 0 0,1 0 1,0-1-1,0 1 0,0 0 1,0 0-1,0-1 0,0 0 0,0 1 1,0-1-1,1 0 0,-1 0 0,4 0 1,19-7-1962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08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81 498 3618,'12'-47'1329,"-1"0"1,-2-1-1,-3 1 1,-1-1 0,-3-1-1,-1 1 1,-11-82 0,4 104-951,2 19-245,0 14 78,-3 20-79,2 0 0,1 1 0,0 37 0,5 90-72,2-83-30,-3 27-21,10 162-801,-9-254 666,0 5-67,1 1 0,1 0 0,4 14 0,-7-25 39,1 1 1,0-1 0,0 0-1,0 1 1,0-1 0,0 0-1,0 0 1,1 0 0,-1 0-1,1 0 1,-1 0 0,1-1 0,0 1-1,0 0 1,0-1 0,0 1-1,0-1 1,0 0 0,0 0-1,0 0 1,1 0 0,-1 0-1,3 1 1,24-5-3783</inkml:trace>
  <inkml:trace contextRef="#ctx0" brushRef="#br0" timeOffset="1">149 390 2049,'-12'-2'1501,"0"2"0,0-1 1,0 2-1,-18 2 0,26-2-1472,0-1-1,-1 1 0,1 0 1,1 0-1,-1 1 0,0-1 0,0 1 1,0 0-1,1 0 0,-1 0 1,1 1-1,0-1 0,-1 1 1,1 0-1,0 0 0,-3 5 1,5-8-26,0 1 0,1 0 0,-1-1 1,1 1-1,0 0 0,-1 0 1,1 0-1,0-1 0,-1 1 0,1 0 1,0 0-1,0 0 0,0 0 1,0 0-1,0-1 0,0 1 0,0 0 1,0 0-1,0 0 0,0 0 1,0 0-1,0 0 0,1-1 1,-1 1-1,0 0 0,1 0 0,-1 0 1,1-1-1,0 2 0,1 0 4,-1 0-1,1-1 0,0 1 1,0-1-1,0 0 0,0 0 1,1 1-1,-1-1 0,0 0 1,4 1-1,5 0-7,0 1 1,0-1-1,20 1 0,0-4-178,1-2 0,-1-1-1,60-15 1,35-5 1179,-124 24-938,-1 0 0,1 0 0,0 0 0,-1 0 0,1 0 0,0 0 0,-1 0-1,1 0 1,-1 0 0,1 1 0,-1-1 0,1 1 0,-1-1 0,1 1 0,-1 0 0,1-1 0,-1 1 0,0 0 0,1 0 0,-1 0 0,0 0 0,0 0 0,1 0 0,-1 0 0,0 1 0,0-1 0,0 0 0,-1 1 0,1-1 0,0 0-1,0 1 1,-1-1 0,1 1 0,-1-1 0,1 1 0,-1 0 0,0-1 0,0 1 0,1 2 0,-1 8 18,0 0 0,-1 0-1,0-1 1,-5 19 0,2-10-153,-9 63-2174,7-47-887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08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56 9604,'-19'-32'1249,"6"11"-1249,3 19-368,4 13-785,9 13-3665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3:48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36 48,'0'0'574,"0"-4"-51,0-15-118,0 14-261,-16-1 4779,10 5-7506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08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84 11077,'-13'14'786,"10"-11"-771,0-1 0,0 1 0,0 0 0,1 0 0,-1 0 0,1 0 0,0 0 0,0 1 0,0-1 0,0 1 0,0-1-1,1 1 1,0 0 0,0-1 0,0 1 0,0 0 0,0 0 0,0 7 0,2 1-69,1 0 1,0 0-1,0-1 0,1 0 1,7 18-1,-8-25 3,-1 0 0,1 0 0,0-1 0,0 1 0,0-1 0,0 0-1,0 1 1,1-1 0,0 0 0,-1 0 0,1-1 0,0 1 0,1 0-1,-1-1 1,0 0 0,1 0 0,-1 0 0,1 0 0,0-1 0,3 2 0,-4-3 28,0 0 1,0 0 0,0 0 0,0 0-1,0-1 1,0 1 0,0-1 0,0 0-1,0 0 1,0 0 0,-1 0-1,1 0 1,0-1 0,-1 1 0,1-1-1,-1 0 1,1 0 0,-1 1 0,0-2-1,0 1 1,0 0 0,0 0 0,0-1-1,-1 1 1,1-1 0,-1 1 0,3-6-1,1-3 51,0 1 0,-1-1-1,0 0 1,0 0 0,-2 0-1,3-12 1,-4 12 11,0 0 0,-1 0 0,0 0 0,-1 0-1,0 0 1,-1 1 0,0-1 0,-1 0 0,-6-15 0,8 22-55,0 1 0,-1-1 0,0 1 0,1-1 0,-1 1 1,-1 0-1,1 0 0,0 0 0,-1 0 0,0 1 0,1-1 0,-1 1 0,0-1 0,0 1 0,0 0 1,-1 0-1,1 0 0,-1 1 0,1-1 0,-1 1 0,1 0 0,-1 0 0,0 0 0,1 0 0,-1 1 1,0-1-1,0 1 0,1 0 0,-1 0 0,-5 1 0,5 0-226,0-1-1,1 1 1,-1 0-1,1 0 1,0 1-1,-1-1 1,1 1-1,0-1 1,0 1 0,0 0-1,0 0 1,0 0-1,0 1 1,1-1-1,-4 5 1,-12 23-3648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09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0 208 3089,'20'-54'9507,"-17"41"-8926,1 1 0,1 0 1,10-23-1,-13 33-555,-1 0-1,1-1 1,-1 1 0,1 0-1,0 0 1,0 0 0,0 0-1,0 0 1,0 0 0,0 1-1,1-1 1,-1 1-1,1 0 1,-1-1 0,1 1-1,-1 0 1,1 0 0,-1 1-1,1-1 1,0 0 0,0 1-1,5-1 1,-6 2-21,0-1 1,0 1-1,0-1 0,0 1 0,0 0 1,0-1-1,0 1 0,0 0 1,0 0-1,0 1 0,0-1 0,0 0 1,-1 1-1,1-1 0,0 1 1,-1-1-1,0 1 0,1 0 0,-1 0 1,0-1-1,0 1 0,0 0 1,0 0-1,0 0 0,0 0 0,0 0 1,-1 1-1,1 3 0,3 8 17,-2 0-1,0 1 1,1 16-1,-3-21-28,0 25-573,-1 1 0,-2-1-1,-12 55 1,61-161-354,-22 31 1042,2 2 0,37-43 0,-49 65 29,0 2 0,0 0 0,2 1 0,0 0 0,0 1 0,1 1 0,30-15 0,-45 25-122,0 0 1,1 0 0,-1 0-1,0 0 1,0 0 0,1 1-1,-1-1 1,1 1 0,-1 0-1,1-1 1,-1 1 0,0 0 0,1 0-1,-1 1 1,1-1 0,-1 0-1,1 1 1,-1 0 0,0-1-1,1 1 1,-1 0 0,0 0-1,4 2 1,-4 0 14,0-1 0,0 1 0,0-1 0,0 1 1,0 0-1,0-1 0,0 1 0,-1 0 0,0 0 0,1 0 0,-1 0 0,0 1 1,-1-1-1,1 0 0,0 0 0,-1 7 0,1 15-4,-2 0 0,-6 44 0,4-45-1370,0-1-1,2 1 0,2 31 0,7-13-3588</inkml:trace>
  <inkml:trace contextRef="#ctx0" brushRef="#br0" timeOffset="1">1455 50 10981,'17'-26'2417,"-8"9"-1104,-12 11-657,-7 9-512,-6 11-96,0 13-16,0 11-16,-4 5-32,4 4 0,6-3-560,4-6-1249,6-9-1440,6-12-1186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0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55 228 9044,'-6'-70'1921,"-4"9"-1313,-3 11 465,3 18-865,1 18-208,2 19-96,7 16-945,7 11-1696,5 9-2001</inkml:trace>
  <inkml:trace contextRef="#ctx0" brushRef="#br0" timeOffset="1">340 278 9973,'-1'-2'178,"0"1"1,-1-1 0,1 1-1,-1 0 1,1 0 0,-1 0-1,0 0 1,0 0 0,1 0-1,-1 0 1,0 0 0,0 1-1,0-1 1,0 1 0,0-1-1,0 1 1,0 0 0,0 0-1,1 0 1,-1 0 0,0 0 0,-3 0-1,0 1-208,-1-1-1,0 1 0,1 0 1,-1 0-1,1 1 0,-9 3 1,6 0 33,1 0 0,1 0 0,-1 1 1,1-1-1,0 1 0,0 1 1,1-1-1,-1 1 0,1 0 0,1 0 1,-8 16-1,9-16-15,-1 0 1,1 0 0,1 0-1,0 0 1,0 1 0,0-1-1,1 1 1,0-1-1,0 1 1,1 0 0,0-1-1,0 1 1,2 12 0,-1-18 13,0 0 1,-1 0 0,1-1-1,0 1 1,0 0-1,0 0 1,0-1 0,1 1-1,-1-1 1,0 1 0,1-1-1,-1 1 1,1-1 0,-1 0-1,1 0 1,0 0-1,-1 0 1,1 0 0,0 0-1,0 0 1,0 0 0,0-1-1,0 1 1,-1-1-1,1 1 1,0-1 0,0 0-1,0 0 1,0 0 0,4 0-1,6-1 62,1-1 0,-1 0 0,24-7 0,-12 3-4,-12 4 19,-1 0 0,1 1 0,-1 0 0,1 1 1,18 1-1,-25 0-67,-1-1 0,0 1 0,0 0-1,0 0 1,0 0 0,0 1 0,-1-1 0,1 1 0,0 0 0,-1 0 0,1 1 0,-1-1 0,1 1 0,-1-1 0,0 1 0,0 0 0,-1 0 0,6 7 0,-7-8-4,0 0 0,-1 0 0,1 0 0,0 0 0,-1 1 0,1-1 0,-1 0 0,0 0 0,0 1 0,0-1 0,0 0 0,0 0 0,0 1 0,-1-1 0,1 0 0,-1 0 0,1 0 0,-1 0 0,0 0 0,0 1 0,0-2 0,0 1 0,0 0 0,-1 0 0,1 0 0,0 0 0,-1-1 0,0 1 0,1 0 0,-4 1 0,-3 4-2,0 0 1,0-1-1,-1-1 0,0 1 0,-13 5 0,5-4-158,-1 0-1,0-1 0,0-1 0,-26 3 1,24-5-1042,0-2-1,-21 0 1,-5-4-4822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10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46 8260,'0'-1'68,"0"-1"-1,0 1 1,0-1 0,0 1-1,0-1 1,0 1 0,0-1 0,0 1-1,-1-1 1,1 1 0,-1 0 0,1-1-1,-1 1 1,1 0 0,-1-1 0,0 1-1,0 0 1,1 0 0,-1 0 0,0 0-1,0-1 1,0 1 0,0 0 0,-1 1-1,1-1 1,0 0 0,0 0-1,0 0 1,-1 1 0,1-1 0,0 1-1,-1-1 1,1 1 0,-1-1 0,-1 1-1,-6-2 2,0 0-1,-1 1 0,1 0 0,-14 0 1,4 2-19,0 1 0,0 0 0,0 2 1,0 0-1,1 1 0,0 0 0,0 2 1,0 0-1,1 1 0,0 1 0,-31 21 1,46-29-41,1 0 1,-1 1 0,1-1-1,-1 0 1,1 0-1,-1 1 1,1-1 0,0 1-1,0-1 1,-1 1 0,1 0-1,0-1 1,1 1 0,-1 0-1,0 0 1,0 0-1,1 0 1,-1 0 0,1-1-1,0 1 1,-1 0 0,1 0-1,0 0 1,0 0 0,0 3-1,2-3 6,-1 0-1,0 0 0,0 0 1,1 0-1,-1 0 1,1 0-1,0 0 0,-1-1 1,1 1-1,0 0 1,0-1-1,0 0 1,0 1-1,0-1 0,0 0 1,1 0-1,-1 0 1,0 0-1,0-1 1,5 2-1,22 4 52,0-1 1,0-1-1,55-1 0,-53-3-84,0 2 0,0 1-1,36 8 1,-65-11 19,-1 0 1,1 0-1,0 1 0,-1-1 0,1 0 1,-1 1-1,1-1 0,-1 1 1,1 0-1,-1 0 0,0-1 0,1 1 1,-1 0-1,0 0 0,0 0 1,0 0-1,1 1 0,-1-1 0,0 0 1,0 0-1,-1 1 0,2 1 1,-2-2 0,0 1-1,0-1 1,0 0 0,0 1 0,-1-1 0,1 0 0,0 1 0,-1-1 0,1 0 0,-1 0 0,0 0 0,1 1 0,-1-1 0,0 0 0,0 0-1,1 0 1,-1 0 0,0 0 0,0 0 0,-2 1 0,-7 6-31,-1-1 0,0 1 1,-22 10-1,-10 2-1069,0-1 1,-2-2-1,-50 12 1,57-21-2098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10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87 139 10133,'7'-6'634,"-4"3"-404,0 1 0,0-1 0,0 0 0,-1 0 0,1 0 0,0 0 0,-1-1 0,0 1 0,0-1 0,0 1 1,0-1-1,-1 0 0,2-4 0,-27 40 199,19-21-459,2-1-1,0 1 0,0 0 1,1 0-1,0 1 1,1-1-1,0 0 0,1 0 1,0 1-1,3 16 1,-3-24-7,0-1 1,1 1 0,0-1 0,0 0 0,0 1 0,0-1 0,1 0 0,-1 1 0,1-1 0,0 0 0,0 0 0,0 0 0,0 0 0,0-1-1,1 1 1,-1-1 0,1 1 0,0-1 0,-1 0 0,1 0 0,0 0 0,1 0 0,-1-1 0,0 1 0,0-1 0,1 0 0,-1 0 0,0 0-1,1 0 1,-1-1 0,1 1 0,0-1 0,-1 0 0,1 0 0,-1 0 0,1 0 0,3-2 0,2 1 117,0-2 1,0 1-1,0-1 1,0 0 0,-1-1-1,1 0 1,-1 0-1,0-1 1,0 0-1,-1-1 1,0 0 0,0 0-1,0 0 1,0-1-1,-1 0 1,0 0-1,-1 0 1,1-1-1,-2 0 1,1 0 0,-1 0-1,0-1 1,-1 1-1,0-1 1,0 0-1,-1 0 1,3-18 0,-5 15 80,-3 19-86,-3 23-13,2 42 9,9 98 1,-1-107-1066,-2-1 0,-11 100 1,5-135 617,-1-1 0,-1 1 0,-2-1 0,0-1 0,-24 49 0,28-66 400,-1-1 0,0 0 0,0 0 1,0 0-1,-1-1 0,0 1 0,0-1 1,-1-1-1,-13 10 0,15-12-11,0-1-1,0 1 1,-1-1 0,1 0-1,-1-1 1,0 1-1,1-1 1,-1 0 0,0-1-1,0 1 1,1-1 0,-1 0-1,0-1 1,0 1-1,1-1 1,-8-2 0,7 1 32,0 1 0,0-2 0,0 1 1,0-1-1,0 0 0,1 0 0,-1 0 1,1-1-1,0 0 0,0 0 1,0 0-1,0 0 0,1-1 0,0 0 1,0 0-1,0 0 0,1-1 1,-1 1-1,1-1 0,1 0 0,-1 0 1,1 0-1,0 0 0,0 0 0,-1-12 1,1 4-27,0 0 0,2-1 1,0 1-1,0-1 1,1 1-1,1-1 0,0 1 1,1 0-1,1 0 1,8-21-1,-3 15-33,1 1 0,0 0 1,2 0-1,0 1 0,2 0 1,-1 1-1,28-25 0,127-94-52,-30 27 445,-108 81 194,0-1 0,-2-1-1,-2-1 1,45-69-1,-69 96-532,7-10 63,-8 23-122,-3 16 33,3 12-186,0 0 1,3 0 0,0 0-1,3-1 1,12 41 0,-6-48-288,-13-29 456,1 1 1,-1-1-1,0 1 1,0-1 0,1 0-1,-1 1 1,0-1-1,0 1 1,1-1 0,-1 0-1,0 1 1,1-1-1,-1 0 1,1 1-1,-1-1 1,0 0 0,1 0-1,-1 1 1,1-1-1,-1 0 1,1 0 0,-1 0-1,1 1 1,-1-1-1,1 0 1,-1 0-1,1 0 1,-1 0 0,1 0-1,-1 0 1,1 0-1,-1 0 1,1 0 0,-1-1-1,1 1 1,-1 0-1,1 0 1,-1 0-1,0 0 1,1-1 0,-1 1-1,1 0 1,-1 0-1,1-1 1,-1 1 0,0 0-1,1-1 1,-1 1-1,0-1 1,1 1-1,-1 0 1,0-1 0,0 1-1,1-1 1,-1 1-1,0-1 1,7-14 125,0 1 0,-2-1 1,0-1-1,5-21 0,-1 1 106,-3 16-148,28-80 166,-30 91-258,0-1 0,1 1-1,0 0 1,1 0 0,0 1 0,0-1-1,15-13 1,-20 21 2,0 0 0,0 0 0,0-1 0,1 1 0,-1 0 0,0 0 0,1 0 0,-1 1 0,1-1 0,-1 0 0,1 0 1,-1 1-1,1-1 0,0 1 0,-1 0 0,1-1 0,0 1 0,-1 0 0,1 0 0,0 0 0,0 0 0,-1 0 0,1 0 0,3 1 0,-3 1 6,0-1 0,0 1 0,0-1-1,0 1 1,0-1 0,0 1 0,0 0 0,-1 0 0,1 0 0,-1 0 0,1 0 0,-1 1-1,0-1 1,2 4 0,1 5 20,-1-1 0,0 0-1,0 1 1,-1-1 0,-1 1 0,1 20-1,-4-6-121,-1 0 0,-1 0 0,-11 38 0,14-56-221,4-7 140,8-12 103,15-24 151,4-10 21,-16 24 124,0 0 0,2 1-1,23-25 1,-38 44-221,1 1-1,-1-1 1,1 1 0,-1 0 0,1 0 0,0 0-1,-1-1 1,1 2 0,0-1 0,0 0 0,0 0-1,-1 0 1,1 1 0,0-1 0,0 1 0,4-1-1,-4 1 11,-1 1-1,1-1 0,-1 1 1,1-1-1,-1 1 0,1-1 0,-1 1 1,0 0-1,1-1 0,-1 1 1,0 0-1,1 0 0,-1 0 0,0 0 1,0 0-1,0 0 0,1 2 0,4 5-114,-1 1-1,0 0 0,-1 0 0,0 0 0,4 15 0,-5-15-209,8 24-616,-8-22 118,0 0-1,1 0 1,0 0-1,1 0 1,0-1-1,1 1 1,13 17-1,0-14-2274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11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0 206 5651,'11'-36'2736,"5"-39"0,-3 18-842,-13 55-1869,0 1 0,0-1 1,1 1-1,-1 0 0,1-1 0,-1 1 1,1 0-1,-1-1 0,1 1 1,0 0-1,0 0 0,0 0 1,1-2-1,-2 3-11,1-1 0,-1 1 0,0 0 0,1 0 0,-1 0 0,1 0 0,-1 0 0,0 0 0,1 0 0,-1 0 0,0 0 0,1 0 1,-1 0-1,0 0 0,1 0 0,-1 0 0,0 0 0,1 0 0,-1 1 0,0-1 0,1 0 0,-1 0 0,0 0 0,1 0 0,-1 1 0,0-1 0,1 0 0,-1 0 0,0 1 0,0-1 1,1 0-1,-1 1 0,2 2 46,1 1 1,-1 0 0,0 0 0,0 0 0,0 0 0,-1 0-1,2 7 1,5 21-61,-2 1-1,2 47 1,-7-61-195,-1-1 1,-1 1-1,0 0 1,-1-1-1,-10 35 1,4-36 141,8-17 53,0 0-1,0 0 1,0 0 0,-1 0-1,1 0 1,0 0-1,0 0 1,0 0 0,0 0-1,-1 0 1,1 0-1,0 0 1,0 0 0,0 0-1,0 0 1,0 0-1,-1 0 1,1 0 0,0-1-1,0 1 1,0 0-1,0 0 1,0 0 0,0 0-1,-1 0 1,1 0-1,0 0 1,0-1 0,0 1-1,0 0 1,0 0-1,0 0 1,0 0 0,0-1-1,0 1 1,0 0-1,0 0 1,0 0 0,0 0-1,0 0 1,0-1-1,0 1 1,0 0 0,0 0-1,0 0 1,0 0 0,0-1-1,0-35 249,7-2 134,16-53 0,-18 76-333,0 1-1,1 0 1,0 0 0,2 0-1,-1 1 1,17-21-1,-21 31-35,-1 0 0,1 0 0,0 0-1,0 0 1,0 1 0,0-1 0,1 1-1,-1 0 1,1 0 0,-1 0 0,1 1 0,0-1-1,0 1 1,-1 0 0,1 0 0,0 0-1,0 0 1,6 0 0,-7 2-4,1-1 0,-1 1 0,1-1 0,-1 1 0,1 0 1,-1 1-1,0-1 0,0 0 0,1 1 0,-1 0 0,0 0 0,0 0 0,0 0 0,-1 0 0,1 1 1,-1-1-1,1 1 0,-1-1 0,0 1 0,0 0 0,3 5 0,3 7 6,-1 2 1,0-1-1,-1 1 0,-1 0 0,-1 0 0,3 24 0,5 13-164,-12-53 114,0 1-1,0 0 1,1-1 0,-1 1-1,1-1 1,-1 1-1,1 0 1,-1-1-1,1 1 1,0-1-1,0 0 1,0 1-1,0-1 1,0 0-1,0 1 1,0-1-1,0 0 1,1 0-1,-1 0 1,3 1-1,-3-1 18,0-1-1,0 0 1,1 0-1,-1 0 1,0-1-1,0 1 1,1 0-1,-1 0 1,0-1-1,0 1 1,0 0-1,0-1 1,0 0-1,1 1 1,-1-1-1,0 1 1,0-1-1,0 0 1,-1 0-1,1 0 1,1-1-1,7-8-48,0 0 0,-1-1 0,13-22 0,-15 23 36,16-26 41,-12 18 71,1 0 0,1 0-1,0 1 1,27-26 0,-39 42-75,1 0 1,-1 1-1,1-1 1,-1 0-1,1 1 1,-1-1-1,1 1 1,0-1 0,-1 1-1,1-1 1,0 1-1,0 0 1,-1-1-1,1 1 1,0 0-1,0-1 1,-1 1 0,1 0-1,0 0 1,0 0-1,0 0 1,0 0-1,-1 0 1,1 0-1,0 0 1,0 0-1,0 0 1,-1 1 0,1-1-1,0 0 1,0 0-1,-1 1 1,1-1-1,0 0 1,0 1-1,-1-1 1,1 1-1,0-1 1,-1 1 0,1-1-1,-1 1 1,1 0-1,-1-1 1,1 1-1,-1 0 1,1-1-1,-1 1 1,0 0-1,1-1 1,-1 1 0,0 0-1,1 0 1,-1 0-1,0-1 1,0 1-1,0 1 1,3 10 49,0 0 1,-1 0-1,0 16 0,0-9-94,-1-9 30,1 0 0,0 0 0,1 0 0,0 0 0,1-1 0,0 0 0,0 1 0,8 11 0,-10-18-10,1 0 0,0 0 1,-1 0-1,1 0 0,0-1 0,1 1 0,-1-1 1,0 0-1,1 0 0,0 0 0,-1 0 1,1 0-1,0-1 0,0 0 0,0 0 0,0 0 1,0 0-1,0-1 0,0 1 0,0-1 0,0 0 1,0 0-1,8-2 0,-1 1-122,1-1 1,0-1-1,-1 0 0,1-1 1,-1 0-1,0-1 0,0 0 0,-1 0 1,1-1-1,18-15 0,60-46-351,-82 61 495,0 1 0,0-1-1,-1-1 1,0 1 0,0-1-1,-1 0 1,0 0 0,0-1-1,-1 0 1,1 0 0,-2 0-1,1 0 1,2-12 0,-5 17 67,0 1-21,0 0 1,0 0-1,-1-1 0,1 1 1,-1 0-1,1 0 0,-1 0 0,0-1 1,0 1-1,0 0 0,0 0 1,-1-1-1,1 1 0,-1 0 1,1 0-1,-1 0 0,0 0 0,1 0 1,-1-1-1,0 2 0,-1-1 1,1 0-1,-1-2 0,0 3-35,1 0 0,-1 0 1,0 0-1,1 0 0,-1 0 0,0 1 0,0-1 0,1 0 0,-1 1 1,0-1-1,0 1 0,0 0 0,0 0 0,0 0 0,1 0 0,-1 0 1,0 0-1,0 0 0,0 1 0,0-1 0,0 0 0,1 1 0,-1 0 1,0-1-1,0 1 0,1 0 0,-1 0 0,-2 2 0,-4 3 10,-1 0-1,1 1 1,1 0 0,0 0-1,0 0 1,0 1-1,1 0 1,0 1-1,0 0 1,1-1 0,0 2-1,1-1 1,0 0-1,1 1 1,-1 0 0,2 0-1,0 0 1,-2 13-1,3-16-82,1-1 0,-1 1 0,2 0 0,-1 0 0,1 0 0,-1 0 0,2 0 0,-1 0 0,1 0 0,0-1 0,1 1 0,3 8 0,-3-11-120,0 0-1,0 1 1,1-1-1,-1 0 1,1-1-1,0 1 1,0 0-1,0-1 1,0 0-1,0 0 1,1-1-1,0 1 1,-1-1-1,1 0 1,0 0-1,0 0 0,10 2 1,-7-3-398,-1 0 0,1 0 1,-1-1-1,14-1 0,34-8-2945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12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51 430 4082,'7'-31'1355,"-2"0"1,-1-1-1,-1 0 0,-3-49 1,-5 18 680,-16-79 1,16 125-1889,5 17-146,-1 0 0,1 0 0,0 0 0,0 0 0,0 0 0,-1 0 0,1 0 1,0 0-1,0 0 0,0 0 0,0 0 0,-1 0 0,1 0 0,0 0 0,0 0 0,0 0 0,0 0 1,-1 0-1,1 0 0,0 0 0,0 1 0,0-1 0,0 0 0,0 0 0,-1 0 0,1 0 0,0 0 1,0 1-1,0-1 0,0 0 0,0 0 0,0 0 0,0 0 0,0 1 0,0-1 0,0 0 0,0 0 1,0 0-1,0 1 0,0-1 0,0 0 0,0 0 0,0 1 0,-8 36 117,7-32-102,-12 122-26,2 138 0,10-203-287,4 77-3616,3-87-367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12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22 12246,'-4'-2'81,"1"-1"1,-1 0 0,1 1 0,-1 0 0,0 0-1,0 0 1,0 0 0,-6-1 0,10 2-82,0 1 1,0 0-1,0 0 0,0 0 1,0 0-1,0 0 1,0 0-1,0 0 0,0 0 1,-1 0-1,1 0 1,0 0-1,0 0 0,0 0 1,0 0-1,0 0 1,0 0-1,0 0 0,0 0 1,0 0-1,0 0 0,0 0 1,0 0-1,-1 1 1,1-1-1,0 0 0,0 0 1,0 0-1,0 0 1,0 0-1,0 0 0,0 0 1,0 0-1,0 0 1,0 0-1,0 0 0,0 0 1,0 0-1,0 0 0,0 0 1,0 0-1,0 1 1,0-1-1,0 0 0,0 0 1,0 0-1,0 0 1,0 0-1,0 0 0,0 0 1,0 0-1,0 0 0,0 0 1,0 0-1,0 0 1,0 1-1,0-1 0,0 0 1,0 0-1,0 0 1,0 0-1,0 0 0,0 0 1,0 0-1,0 0 1,0 0-1,0 0 0,0 0 1,0 0-1,7 8 27,11 7 15,-3-7-54,1-1 1,0 0-1,0-1 0,1-1 1,0 0-1,-1-1 1,2-1-1,-1-1 0,24 0 1,15-2 93,86-13 0,-129 12-34,-9 0 28,1 0 1,-1 1-1,1 0 1,-1 0-1,1 0 0,-1 0 1,1 1-1,6 1 1,-10-1-44,1-1 1,-1 1 0,0 0-1,0 0 1,0 0 0,0 0-1,0 0 1,0 0 0,0 0-1,0 0 1,-1 0 0,1 0-1,0 1 1,-1-1 0,1 0-1,-1 1 1,1-1 0,-1 0-1,1 1 1,-1-1 0,0 0-1,0 1 1,0-1 0,0 0-1,0 1 1,0-1 0,0 1-1,0-1 1,0 0 0,-1 3-1,-5 31 43,-1 0-1,-16 43 0,-8 40-186,31-116 86,-1 0 1,1-1-1,0 1 0,0 0 0,-1 0 1,1 0-1,1 0 0,-1 0 0,0 0 1,0-1-1,1 1 0,-1 0 0,1 2 1,-1-4 18,1 0 1,-1 1-1,0-1 1,1 0-1,-1 1 1,0-1-1,1 0 1,-1 0-1,1 1 1,-1-1-1,0 0 1,1 0-1,-1 0 1,1 0-1,-1 0 1,0 0-1,1 1 1,-1-1-1,1 0 1,-1 0-1,1 0 1,-1 0-1,0 0 1,1-1-1,-1 1 1,1 0-1,-1 0 1,1 0-1,-1 0 1,0 0 0,1-1-1,0 1 1,4-3-21,0 0 1,-1-1 0,1 1 0,-1-1-1,0 0 1,6-7 0,23-30-15,31-52 0,29-35 912,-92 126-857,-1 1 0,1 0 0,0 0 0,0 0 0,0 0 0,1 0 0,-1 0 0,0 0 0,0 0 0,0 1 0,1-1-1,-1 0 1,0 1 0,3-2 0,-3 2-1,-1 1-1,1-1 0,-1 0 0,1 0 1,-1 0-1,1 0 0,-1 0 0,0 1 1,1-1-1,-1 0 0,1 0 0,-1 1 1,1-1-1,-1 0 0,0 0 1,1 1-1,-1-1 0,0 1 0,1-1 1,-1 0-1,0 1 0,1-1 0,-1 1 1,0-1-1,0 0 0,0 1 0,0-1 1,1 1-1,0 6 74,1 0 1,-1 0-1,0 0 0,0 12 0,-1-13-129,-1 71 94,0-52-284,1 0-1,0 0 1,2 0 0,7 33 0,2-35-1993,5-9-1956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12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169 185 9412,'-17'-67'2497,"-2"11"-1456,-7 15-177,-3 21-736,0 23-128,6 14-32,7 15-160,6 9-1504,17 6-3571</inkml:trace>
  <inkml:trace contextRef="#ctx0" brushRef="#br0" timeOffset="1">369 307 12774,'-13'-17'2113,"-3"2"-1505,-6 6 353,-8 1-385,5 11-432,-1 11-64,3 9 48,0 12-128,4 9 0,6 3-80,6 2-560,11-2-1281,9-6-1825,6-9-3729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13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1 9636,'-3'20'4306,"-16"3"-3553,-10 6-81,-14 4 96,-2 10-447,-7 7-97,0-1-208,4 4-16,9-9-977,10-9-2352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3:49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30 896,'-25'-29'737,"24"29"-469,1 1 1,-1-1-1,1 1 1,-1-1 0,1 1-1,0-1 1,-1 1-1,1-1 1,0 1 0,-1 0-1,1-1 1,0 1-1,0 0 1,0-1-1,0 1 1,-1 0 0,1-1-1,0 1 1,0 0-1,0-1 1,0 1-1,1 0 1,1 6 3871,7-13-3121,-18 7 1795,-7 10-2995,13-5 183,0-1 1,1 1-1,0 0 1,0 0-1,0 0 1,1 0-1,0 1 1,0-1-1,0 0 1,1 0-1,0 1 1,0-1-1,1 0 1,2 12-1,-2-16-8,1-1 0,-1 0 0,1 1 1,-1-1-1,1 0 0,-1 0 0,1 0 0,0 0 0,-1 0 0,1-1 0,0 1 0,0 0 0,0-1 1,-1 0-1,1 1 0,0-1 0,0 0 0,0 0 0,3 0 0,0 1-48,-1-1 0,1 0 0,0 0 0,0 0 0,0-1 0,-1 0 1,7-1-1,-10 1 57,0-1 1,1 1 0,-1 0 0,0-1 0,0 0 0,0 1-1,0-1 1,-1 1 0,1-1 0,0 0 0,-1 0 0,1 1 0,-1-1-1,1 0 1,-1 0 0,0 0 0,0 1 0,0-4 0,0 3 16,1 0 0,-1-1 0,0 1 0,0 0 1,-1 0-1,1 0 0,0 0 0,-1 0 0,1 0 0,-1-1 1,0 1-1,1 0 0,-1 0 0,0 1 0,0-1 1,-2-3-1,-2 2 58,-1 1 0,1-1 0,0 1 1,-1 0-1,0 1 0,1-1 0,-1 1 0,0 0 1,1 1-1,-7-1 0,8 1-62,0-1-1,1 1 1,-1 0-1,0 0 1,0 1 0,1-1-1,-1 1 1,0-1 0,1 1-1,-1 1 1,0-1-1,1 0 1,0 1 0,-1 0-1,1-1 1,-5 5 0,4 1-18,0 0 0,0 1 0,1 0 0,0-1 0,0 1 0,1 0 0,0 1 0,0-1 0,1 0 0,0 1 0,1-1 0,0 0 0,0 1 0,0-1 0,4 16 0,-3-23-9,-1 1 0,1-1 0,-1 0 0,1 1 0,0-1 0,0 0 0,0 0 0,0 0 0,0 0 0,0 0 0,0 0 0,0 0 0,0 0 0,0 0 0,1 0 0,-1-1 0,0 1 0,1 0 0,-1-1 0,0 1 0,1-1 0,-1 1 0,1-1 0,-1 0 0,0 0 0,1 0 0,-1 0 0,1 0 0,-1 0 0,1 0 0,-1 0 0,1 0 0,-1-1 0,3 0 0,0 0-30,0 0 0,1 0 0,-1 0 0,0-1 0,0 1 0,0-1 0,0 0 0,0 0 1,-1-1-1,5-3 0,1-4-19,0 0 1,-1-1-1,0 0 1,-1 0-1,10-20 1,-15 26 67,1-1 0,-1 0 0,0 0 0,0 0 0,-1 0-1,1 0 1,-2 0 0,1 0 0,-1 0 0,1-1 0,-2 1 0,1 0 0,-1 0 0,-2-10 0,3 15 4,-1 1-1,1-1 1,-1 0 0,1 1-1,-1-1 1,0 1-1,1-1 1,-1 1 0,0-1-1,0 1 1,1-1-1,-1 1 1,0 0 0,0-1-1,1 1 1,-1 0 0,0 0-1,0-1 1,0 1-1,0 0 1,0 0 0,1 0-1,-2 0 1,-27 1 268,18-1-151,8 0-123,-1 1-1,1-1 0,0 1 0,0 0 0,0 0 0,0 0 0,0 0 0,1 0 0,-1 1 0,0-1 1,0 1-1,1 0 0,-1 0 0,1 0 0,0 0 0,-1 0 0,1 1 0,0-1 0,0 0 1,1 1-1,-1 0 0,0-1 0,1 1 0,0 0 0,-2 3 0,1 0-8,-1 1-1,1-1 1,1 1-1,-1-1 1,1 1-1,0-1 1,0 1-1,1 0 1,0-1-1,0 1 1,2 9-1,-1-15-6,-1 0 0,1 0 0,0 1 0,0-1 0,0 0 0,0 0 0,0 0 1,0 0-1,0 0 0,0 0 0,0 0 0,0 0 0,0 0 0,1 0 0,-1-1 0,0 1 0,0-1 0,1 1 0,-1-1 0,1 1 0,-1-1 0,0 0 0,1 1 0,-1-1 0,4 0 0,46 1-401,-37-2 139,-12 1 234,0 0-1,1 0 1,-1 0-1,0-1 1,1 1-1,-1-1 1,0 0-1,0 0 1,0 1-1,1-1 0,-1-1 1,0 1-1,0 0 1,0 0-1,-1-1 1,1 1-1,0-1 1,0 0-1,-1 1 1,1-1-1,-1 0 1,0 0-1,1 0 0,-1 0 1,0 0-1,0 0 1,0 0-1,0-3 1,1-1 87,-1 0 0,1 0 0,-2 1 0,1-1 0,0 0 0,-1 0 0,0 0 0,-1 0 0,1 0-1,-3-10 1,2 14-9,0-1-1,0 1 1,0-1-1,0 1 1,0 0-1,-1-1 1,1 1-1,-1 0 1,1 0-1,-1 0 1,0 0-1,0 0 1,0 0-1,0 1 1,0-1-1,0 1 1,0-1-1,-1 1 0,1 0 1,0 0-1,-1 0 1,1 0-1,-1 0 1,-2 0-1,-7-1 141,1 0 1,-1 0-1,0 2 0,-12 0 0,20 0-131,2 0-45,1 0-1,-1 0 1,0 0-1,0 0 1,0 0 0,1 1-1,-1-1 1,0 1-1,1 0 1,-1-1-1,0 1 1,1 0-1,-1 0 1,1 0-1,-1 0 1,1 0-1,-1 0 1,1 0-1,0 1 1,0-1-1,-1 0 1,1 1-1,0-1 1,0 1 0,0-1-1,1 1 1,-1 0-1,0-1 1,1 1-1,-1 2 1,-1 5-8,0 0 1,1 0 0,0 1 0,1 16-1,0-15-11,1-9 10,-1 0 1,0 0-1,1-1 1,0 1-1,-1 0 1,1 0-1,0-1 1,0 1-1,0 0 1,0-1-1,0 1 1,0-1-1,0 1 1,1-1-1,-1 0 1,0 1-1,1-1 1,-1 0-1,1 0 1,0 0-1,-1 0 1,1 0-1,0 0 1,-1-1-1,1 1 1,0 0-1,0-1 1,0 0-1,0 1 1,3-1-1,10 2-118,-1 0-1,30-1 0,-36-1-14,-5 0 120,-1 0-1,1-1 0,0 1 0,-1-1 0,1 0 0,-1 0 0,0 0 1,1 0-1,-1 0 0,0 0 0,1-1 0,-1 1 0,0-1 0,0 1 1,0-1-1,0 0 0,0 0 0,-1 0 0,1 0 0,-1 0 0,1 0 1,-1-1-1,0 1 0,1 0 0,-1-1 0,1-4 0,0 2 35,-1 0-1,1 0 1,-1 0-1,0-1 1,-1 1 0,1 0-1,-1-1 1,0 1-1,-1-1 1,1 1-1,-1 0 1,-3-11 0,3 14 7,0 0 0,0 0 1,0 0-1,-1 0 1,1 0-1,-1 0 1,1 1-1,-1-1 1,0 0-1,0 1 0,1-1 1,-1 1-1,0 0 1,-1 0-1,1-1 1,0 1-1,0 1 0,0-1 1,-1 0-1,1 0 1,-3 1-1,-3-2 62,0 1-1,0 0 0,0 0 1,0 1-1,-9 1 0,16-1-83,-1 1-1,1-1 0,-1 1 0,0 0 1,1-1-1,0 1 0,-1 0 0,1 0 1,-1 0-1,1 0 0,0 0 0,0 0 0,-1 0 1,1 1-1,0-1 0,0 0 0,0 1 1,0-1-1,1 0 0,-1 1 0,0-1 1,1 1-1,-1 0 0,0-1 0,1 1 1,0 0-1,-1-1 0,1 3 0,-4 52-101,4-50 81,0-6 16,0 1 0,0-1 0,0 1 0,0 0 0,0-1 0,1 1 0,-1-1 0,0 1 1,0-1-1,0 1 0,1-1 0,-1 1 0,0-1 0,0 0 0,1 1 0,-1-1 0,0 1 1,1-1-1,-1 0 0,1 1 0,-1-1 0,0 1 0,1-1 0,-1 0 0,1 0 0,-1 1 0,1-1 1,-1 0-1,1 0 0,-1 0 0,1 0 0,0 1 0,21-1 48,-13 0 123,-9-37-172,1 36-197,-1 1-1,0-1 1,1 1 0,-1 0-1,0-1 1,1 1-1,-1-1 1,0 1 0,1 0-1,-1-1 1,1 1-1,-1 0 1,0 0 0,1-1-1,-1 1 1,1 0 0,-1 0-1,1 0 1,-1-1-1,1 1 1,0 0 0,-1 0-1,1 0 1,-1 0 0,1 0-1,-1 0 1,1 0-1,0 0 1,22 1-2290,-16-1 1049,28 0-4590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13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94 6083,'3'-35'5554,"-6"9"-4497,-1 3-1057,-2 14 48,-1 20-48,-2 24 240,-4 21-112,3 26 16,-3 17-96,3 14-48,4 1-384,6-6-3586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14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22 821 11781,'-5'-14'379,"1"2"-228,1 1 1,0-1 0,1 0-1,-2-18 1,4 28-151,0 0 1,0 0-1,0-1 0,0 1 1,0 0-1,1 0 1,-1-1-1,1 1 0,-1 0 1,1 0-1,0 0 0,0 0 1,0 0-1,0 0 1,0 0-1,0 0 0,1 0 1,-1 0-1,1 0 0,-1 1 1,1-1-1,0 1 1,0-1-1,-1 1 0,1 0 1,0 0-1,0 0 0,0 0 1,0 0-1,3-1 1,11-1 15,0 1 1,1 0 0,-1 1-1,0 1 1,1 1-1,-1 0 1,21 4 0,10 0-7,48 2-10,174-10 1,-227 0-273,-2-3 1,1-1 0,-1-2 0,0-2-1,0-2 1,65-30 0,-91 36 241,-1-1-1,0 0 1,0 0 0,-1-1 0,20-20-1,-27 25 27,-2-1-1,1 1 0,0-1 0,-1 0 0,0 0 0,0 0 1,-1 0-1,1 0 0,-1 0 0,0-1 0,-1 1 0,1-1 1,-1 0-1,0 1 0,0-1 0,-1 0 0,0 0 1,0-6-1,-2-2 181,-1 0 1,-1 0-1,0 0 1,-1 0-1,-1 1 1,0-1-1,0 1 1,-13-18-1,-76-93 1391,88 115-1470,5 8-78,-64-74 967,57 67-872,0 0 0,0 0-1,0 1 1,-1 0 0,0 1 0,-14-7 0,21 12-107,0 0 1,0-1-1,0 1 1,0 1-1,0-1 0,0 0 1,0 1-1,0 0 1,-1 0-1,1-1 1,0 2-1,0-1 0,0 0 1,-1 1-1,1 0 1,0-1-1,-4 3 0,3-1 8,0 0 0,0 1 0,0 0 0,0-1 0,0 1 0,1 0 0,0 1 0,-1-1 0,1 1 0,-4 6 0,-3 6 31,2 1-1,0-1 1,1 1 0,1 1 0,-5 18 0,-4 26-9,3 0 0,3 0 0,-3 98-1,23 190-1031,-9-321 709,-1-4-216,1 0 0,1 0 0,12 43 0,-15-67 497,0 0 1,0-1-1,0 1 0,0 0 0,1-1 0,-1 1 0,0-1 1,0 1-1,1 0 0,-1-1 0,0 1 0,1-1 0,-1 1 1,1-1-1,-1 1 0,1-1 0,-1 1 0,0-1 1,1 0-1,0 1 0,-1-1 0,1 1 0,-1-1 0,1 0 1,-1 0-1,1 1 0,0-1 0,-1 0 0,2 0 0,-1 0 5,0 0 0,0-1 0,1 1-1,-1-1 1,0 1 0,0-1-1,0 0 1,0 1 0,0-1 0,0 0-1,0 0 1,0 0 0,-1 1 0,2-3-1,26-41 83,-27 43-86,22-44 48,-6 11 263,33-52 0,-45 79-268,0-1-1,1 1 1,0 0-1,1 1 1,-1-1-1,1 1 0,0 0 1,1 1-1,-1 0 1,1 0-1,0 0 1,9-2-1,-13 5-23,0 1 0,0 1-1,0-1 1,0 1 0,0-1-1,0 1 1,1 0 0,-1 1 0,0-1-1,0 1 1,0 0 0,0 0 0,0 0-1,0 0 1,0 1 0,-1-1 0,1 1-1,0 0 1,-1 0 0,1 1 0,2 2-1,10 7 5,-1 2-1,-1 0 0,16 20 0,11 10-156,-33-36 41,1-1 0,0-1 0,0 1 1,1-2-1,-1 1 0,1-1 0,1-1 1,-1 1-1,22 4 0,-27-8 94,0 0 0,1 0-1,-1-1 1,1 0 0,-1 0 0,0 0 0,1 0-1,-1-1 1,0 0 0,0 0 0,1-1-1,-1 1 1,0-1 0,0 0 0,0-1 0,-1 1-1,1-1 1,-1 0 0,1 0 0,-1 0-1,0-1 1,7-7 0,-7 6 56,-1 1 0,0-1-1,-1 0 1,1 0 0,-1-1 0,0 1-1,-1 0 1,1-1 0,-1 1 0,0-1 0,0 0-1,-1 1 1,1-1 0,-2-8 0,1 8 14,0 0 0,-1 0 0,0 0 0,0 0 0,0 0 1,-1 1-1,0-1 0,0 0 0,0 1 0,-1 0 0,0-1 1,0 1-1,-6-8 0,9 13-68,-1-1 1,1 1 0,-1-1-1,1 1 1,-1 0-1,1-1 1,-1 1 0,1 0-1,-1-1 1,1 1-1,-1 0 1,1 0 0,-1-1-1,0 1 1,1 0-1,-1 0 1,1 0 0,-1 0-1,0 0 1,1 0-1,-1 0 1,1 0 0,-1 0-1,0 0 1,1 0-1,-1 1 1,1-1 0,-1 0-1,0 0 1,1 0-1,-1 1 1,1-1 0,-1 0-1,1 1 1,-1-1-1,1 1 1,-1-1 0,1 0-1,0 1 1,-1-1-1,1 1 1,-1-1 0,1 1-1,0-1 1,0 1-1,-1-1 1,1 1 0,0 0-1,0-1 1,0 1-1,-1-1 1,1 2 0,-9 33-17,8-24-26,0 1 1,1-1 0,1 0-1,0 0 1,0 1-1,1-1 1,1 0 0,0-1-1,0 1 1,6 12-1,-7-20 33,0 1-1,-1-1 0,1 1 1,1-1-1,-1 0 0,0 0 1,1 0-1,-1 0 0,1 0 1,0-1-1,0 1 0,0-1 1,1 0-1,-1 0 0,0 0 1,1 0-1,-1-1 0,1 1 1,0-1-1,-1 0 0,1 0 1,0 0-1,0-1 0,0 1 1,-1-1-1,1 0 0,0 0 1,0 0-1,0 0 0,0-1 1,0 0-1,-1 0 0,5-1 1,-2 0 15,-1 0 1,1 0 0,-1-1 0,1 1 0,-1-1 0,0 0 0,0-1 0,0 1 0,-1-1 0,1 0 0,6-8-1,-1-2 143,0 0 0,13-25-1,-17 27-91,1 1 0,0-1 0,1 1 0,0 1-1,14-15 1,-22 24-64,1 0-1,0 1 1,-1-1 0,1 0-1,0 1 1,0-1 0,0 0-1,-1 1 1,1-1-1,0 1 1,0-1 0,0 1-1,0 0 1,0-1 0,0 1-1,0 0 1,0 0-1,0 0 1,0 0 0,0 0-1,0 0 1,0 0 0,0 0-1,0 0 1,0 0-1,2 1 1,-2 0 9,1 0-1,-1 0 0,0 0 1,0 0-1,1 0 1,-1 1-1,0-1 1,-1 0-1,1 1 1,0-1-1,0 1 1,0-1-1,-1 1 1,2 2-1,0 6-3,1 0 1,-1 1-1,0 18 0,-1-20-132,-1 0-1,0-1 1,0 1 0,-1 0-1,0 0 1,-1-1 0,0 1-1,0 0 1,-1-1 0,-6 12-1,27-53-583,2-4 783,43-62 0,-56 90 42,0 0 0,0 1-1,0 0 1,1 0 0,0 1 0,1 0 0,-1 0-1,2 1 1,-1 0 0,0 1 0,1 0 0,16-6 0,-24 11-96,0-1 0,0 1 1,-1 0-1,1 0 0,0-1 1,0 1-1,0 1 0,0-1 1,0 0-1,-1 0 0,1 0 1,0 1-1,0-1 0,0 1 1,-1 0-1,1-1 0,0 1 1,-1 0-1,1 0 0,-1 0 1,1 0-1,-1 0 0,1 1 1,-1-1-1,0 0 0,1 1 1,-1-1-1,0 1 0,0-1 1,0 1-1,0-1 0,-1 1 1,1 0-1,0 0 0,-1-1 1,1 1-1,-1 0 0,1 0 1,-1 2-1,3 9 0,-1 0-1,0 0 0,-1 1 1,-1 14-1,0-23-25,-3 95-2391,3-52-1572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15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9 279 3874,'-1'-2'472,"-1"0"1,1-1-1,0 1 1,0-1 0,1 1-1,-1-1 1,1 1-1,-1-1 1,1 0-1,0 1 1,0-1-1,0 0 1,0 1 0,0-1-1,1 0 1,0-2-1,0 1-283,1-1-1,0 1 1,0 0-1,0 0 1,0-1-1,1 2 1,0-1-1,4-5 1,1 0-118,1 1 1,0 1 0,0-1-1,0 2 1,1-1-1,15-7 1,-16 10 7,-1 0 0,1 0 0,0 1-1,1 0 1,-1 1 0,0 0 0,1 1 0,-1 0 0,16 0-1,-21 1-70,-1 0-1,1 1 1,-1-1-1,0 1 1,1 0-1,-1 0 0,0 0 1,0 1-1,1-1 1,-1 1-1,0 0 1,-1 0-1,1 0 0,0 0 1,0 0-1,-1 1 1,1-1-1,-1 1 1,0-1-1,0 1 0,0 0 1,0 0-1,-1 0 1,1 0-1,-1 0 1,1 0-1,-1 1 0,0-1 1,1 5-1,0 5 20,0 1 0,-1 0-1,0 0 1,-1-1 0,-1 1 0,0 0-1,-1 0 1,-6 24 0,3-18-131,-1-2 0,-1 1 1,-1-1-1,0 0 0,-17 26 1,39-71-1770,53-93 1900,-37 73 1,43-61 21,-61 93-18,0 0 0,1 1 0,0 1 0,26-20 0,-37 31-22,0 1 0,-1-1-1,1 1 1,0 0 0,0 0 0,0 0 0,1 0 0,-1 0 0,0 0 0,0 1 0,0-1 0,1 1 0,-1 0-1,0-1 1,4 1 0,-4 1 8,0-1 1,-1 1-1,1 0 0,-1 0 0,1-1 0,-1 1 0,1 0 1,-1 0-1,0 1 0,1-1 0,-1 0 0,0 0 0,0 1 1,0-1-1,0 0 0,0 1 0,0-1 0,0 1 0,0 0 1,-1-1-1,2 4 0,3 14 13,0-1-1,-1 1 1,-1 1 0,-1-1-1,0 0 1,-2 1 0,-2 24-1,1-19-362,1 0-1,1-1 1,7 46-1,-8-69 296,0-1 0,0 1 0,0 0-1,1 0 1,-1-1 0,0 1 0,0 0-1,0 0 1,0-1 0,1 1 0,-1 0-1,0-1 1,1 1 0,-1 0 0,1-1-1,-1 1 1,0 0 0,1-1 0,0 1-1,-1-1 1,1 1 0,-1-1 0,1 1-1,0-1 1,-1 0 0,1 1 0,0-1-1,0 0 21,0 0-1,0-1 1,0 0-1,0 1 0,-1-1 1,1 1-1,0-1 1,-1 0-1,1 1 1,0-1-1,-1 0 0,1 0 1,0 0-1,-1 1 1,0-1-1,1 0 0,0-1 1,19-53 201,-18 48-196,8-25 308,2 0 0,2 1 0,26-48 0,-32 68-273,-1-1 0,2 1-1,-1 0 1,1 1 0,1 0 0,0 1-1,0 0 1,1 0 0,0 1-1,1 0 1,19-9 0,-27 15-15,0 0 1,-1 1-1,1-1 1,0 1-1,0 0 1,0 0-1,1 0 1,-1 1-1,0-1 1,0 1-1,0 0 1,0 0-1,1 0 1,-1 1-1,0 0 1,0 0-1,0 0 1,0 0-1,0 0 1,0 1-1,0 0 1,5 3-1,-3-1 10,-1 1 0,0 0 0,0 0 0,0 1 0,0 0 0,-1-1 0,0 2 0,0-1-1,-1 0 1,1 1 0,-2-1 0,4 9 0,15 59 22,-17-55-111,1-1-1,1 1 1,1-1 0,16 32-1,-22-48 45,0 0-1,0 0 0,1-1 1,-1 1-1,1 0 0,-1 0 1,1-1-1,-1 1 0,1-1 1,0 0-1,0 1 1,0-1-1,0 0 0,0 0 1,0 0-1,0 0 0,0-1 1,0 1-1,0 0 0,4 0 1,-3-1 22,0-1 0,0 1 1,0 0-1,0-1 1,1 0-1,-1 0 0,0 0 1,0 0-1,0 0 0,0-1 1,-1 1-1,6-4 0,2-3 64,0 0 0,0-1 0,-1 0 0,0-1-1,14-19 1,-13 14 142,-2 0 1,1-1-1,-2 0 0,0 0 0,-1-1 1,-1 0-1,0 0 0,-1 0 1,-1 0-1,-1-1 0,0 1 0,-2-1 1,0-18-1,-5 20-17,4 16-182,1-1 1,0 1-1,0 0 1,-1 0-1,1 0 1,0 0-1,0 0 1,-1 0 0,1 0-1,0 0 1,0 0-1,-1 0 1,1 0-1,0 0 1,0 0-1,-1 0 1,1 0-1,0 0 1,0 0-1,-1 0 1,1 0-1,0 1 1,0-1-1,-1 0 1,1 0 0,0 0-1,0 0 1,0 0-1,-1 1 1,1-1-1,0 0 1,0 0-1,-1 1 1,-1 1-5,1 1 0,-1 0 1,0-1-1,1 1 0,-1 0 1,1 0-1,0 0 0,-2 4 1,1 3-186,0 0 1,0 0-1,1 0 0,0 0 1,1 0-1,0 0 0,1 0 1,0 0-1,0 0 1,1 0-1,5 15 0,-5-18-155,1 0-1,0 0 0,1 0 1,0-1-1,0 1 0,0-1 0,1 0 1,0 0-1,0 0 0,0-1 1,1 0-1,0 0 0,0 0 1,0-1-1,0 0 0,8 4 0,36 11-2617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15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95 205 5026,'6'-7'888,"1"0"0,-2-1-1,1 0 1,-1 0 0,-1-1-1,1 1 1,5-19 0,-9 23-716,0 1-1,0-1 1,0 1 0,-1-1-1,1 1 1,-1-1 0,0 1-1,0-1 1,-1 1 0,1-1-1,-1 1 1,1-1 0,-1 1-1,0-1 1,0 1 0,-1 0-1,1-1 1,-1 1 0,0 0 0,1 0-1,-1 0 1,-1 0 0,1 1-1,0-1 1,-4-2 0,6 4-159,-1 0 0,0 0 1,0 0-1,0 1 0,0-1 1,0 0-1,-1 1 0,1-1 1,0 1-1,0-1 0,0 1 1,0 0-1,-1 0 0,1-1 1,0 1-1,0 0 0,0 0 1,-1 0-1,1 0 0,0 0 1,0 0-1,-1 0 0,-1 1 1,1 0-9,-1 0 1,1 1 0,0-1 0,0 1 0,-1-1-1,1 1 1,0 0 0,0-1 0,0 1 0,-2 3 0,-3 5-27,1 0 0,-1 0 1,-8 21-1,9-17-45,0 1 0,1 1 0,-5 24 0,9-35-17,0 0 0,1 0 0,-1 0 0,1 0 0,0 1 0,0-1 0,1 0 0,-1 0 0,1 0 0,0 0 0,1 0-1,-1 0 1,1 0 0,0 0 0,3 5 0,-3-8 70,-1 0-1,1-1 0,0 1 0,0 0 1,0-1-1,0 1 0,0-1 0,1 0 1,-1 0-1,0 0 0,1 0 0,-1 0 1,0 0-1,1 0 0,-1-1 0,1 0 1,-1 1-1,1-1 0,0 0 0,-1 0 1,1 0-1,-1 0 0,1-1 1,-1 1-1,1-1 0,-1 0 0,1 1 1,-1-1-1,0 0 0,3-2 0,4 0 2,0-2 0,-1 1-1,1-1 1,-1 0 0,0-1-1,11-10 1,-9 7 83,-1-1-1,0-1 1,-1 0-1,0 0 1,0 0 0,-2-1-1,1 0 1,-1-1-1,-1 1 1,6-23-1,-8 22-103,-3 21-60,-2 21-26,3-18 63,0 0 0,2 0 1,-1 0-1,1-1 0,1 1 0,7 17 0,-10-25 44,1 0 0,-1 0 0,1 0 0,-1 0 0,1-1 0,0 1-1,0 0 1,0-1 0,0 0 0,0 1 0,1-1 0,-1 0 0,1 0 0,0 0 0,-1-1 0,1 1 0,0-1-1,0 1 1,0-1 0,0 0 0,0 0 0,0 0 0,0 0 0,1-1 0,-1 0 0,0 1 0,0-1-1,4 0 1,-3-1 37,-1 0 0,0-1 0,1 1 0,-1 0 0,0-1-1,0 0 1,0 0 0,0 0 0,0 0 0,0 0 0,-1 0-1,1-1 1,2-3 0,31-44 470,-13 17-289,-16 23-176,35-37 151,-40 44-182,1 1-1,0-1 1,-1 1-1,1 0 1,0 0-1,0 0 1,0 0 0,0 1-1,0-1 1,1 1-1,-1 0 1,0 0-1,1 0 1,4-1-1,-6 2 10,-1 1 0,0-1 0,0 0-1,0 1 1,0-1 0,0 1 0,0-1 0,0 1-1,0 0 1,0-1 0,0 1 0,0 0-1,0 0 1,0-1 0,-1 1 0,1 0 0,0 0-1,-1 0 1,1 0 0,0 0 0,-1 0-1,1 0 1,-1 0 0,0 0 0,1 1 0,-1-1-1,0 0 1,0 0 0,1 0 0,-1 2 0,3 40 138,-3-40-152,-7 64 77,5-53-252,0 0 0,0 1-1,2-1 1,1 27 0,48-141-409,-39 82 600,0 0-1,2 1 0,0 0 1,0 0-1,2 2 1,0 0-1,24-21 1,-30 30 27,0 0 0,0 0 0,0 1 0,1 0 0,-1 0 0,1 1 1,0 0-1,1 1 0,-1 0 0,1 0 0,-1 1 0,1 0 1,0 1-1,0 0 0,-1 1 0,1 0 0,18 2 0,-24-2-17,0 1 0,0 0-1,0 0 1,0 0-1,0 0 1,0 0-1,-1 1 1,1 0-1,0 0 1,-1 0-1,1 0 1,-1 1 0,0-1-1,0 1 1,0 0-1,0 0 1,0 0-1,0 0 1,-1 1-1,0-1 1,1 1 0,-1-1-1,-1 1 1,1 0-1,0-1 1,-1 1-1,0 0 1,0 0-1,1 9 1,-1 5-366,-1 0 0,-1 0 0,-1 0 0,0 0 0,-8 27 0,3-12-1838,4-9-1495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16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91 13974,'-26'8'785,"6"-2"-785,11 0-176,5-6 176,21 3 240,15 0 224,17-6-112,12-3-208,17-5-16,6-7-96,1 1-32,-1-4-448,-13 4-1025,-13 2-1152,-19 6-1361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16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59 13222,'-6'12'112,"12"-9"48,20-3 80,13-3 48,13-3-95,13 0 191,6-2-176,0-1-128,7-3-80,-10 0-304,-6 1-2386,-17 5-1952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18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30 199 8948,'-14'7'722,"1"0"39,14-7-707,-1 0 0,0 0 0,0 0 0,0 0 0,0-1 0,0 1 1,0 0-1,0 0 0,0 0 0,0 0 0,0 0 0,0 0 1,0 0-1,0 0 0,0 0 0,0 0 0,0-1 0,-1 1 0,1 0 1,0 0-1,0 0 0,0 0 325,0 0-325,0 0 0,0 0 0,0 0 1,0 0-1,0-1 0,0 1 0,-1 0 0,1 0 0,0 0 0,0 0 1,0 0-1,0 0 0,0 0 0,0 0 0,0 0 0,0 0 0,0 0 1,0 0-1,-1 0 0,1 0 0,0 0 0,0 0 0,0 0 1,0 0-1,0 1 0,25-48 491,-12 21-307,1 0 0,1 1 0,28-34-1,-41 57-238,0-1-1,0 1 0,0 0 0,0 0 0,1 0 0,0 0 1,-1 0-1,1 1 0,0-1 0,-1 1 0,1 0 0,0 0 1,0 0-1,0 0 0,0 0 0,0 1 0,1-1 0,-1 1 1,0 0-1,0 0 0,0 0 0,0 0 0,0 0 0,1 1 1,-1-1-1,0 1 0,0 0 0,0 0 0,0 0 0,-1 1 1,1-1-1,0 1 0,0-1 0,2 3 0,9 7 23,0-1 1,-1 2-1,-1 0 0,21 25 0,-29-31-12,18 19-20,-3-1 92,2 0-1,0-2 1,43 35-1,-59-52-86,1-1-1,0 0 1,0 0-1,1-1 1,-1 0-1,1 0 1,0 0-1,0-1 1,0 0-1,0 0 1,0-1-1,0 1 1,1-2-1,-1 1 1,0-1-1,0 0 1,1-1-1,-1 0 1,0 0-1,0 0 1,11-4-1,40-18-4918,-29 8-1400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17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111 423 12438,'-4'3'56,"-1"1"0,1 0 1,0-1-1,-1 0 0,0 0 1,0-1-1,0 1 0,0-1 1,0 0-1,0 0 0,-7 1 1,-31 14 411,43-17-458,0 0 0,0 0-1,0 0 1,-1 0 0,1 0-1,0 0 1,0 0 0,0 0 0,0 0-1,0 0 1,-1 0 0,1 0-1,0 0 1,0-1 0,0 1-1,0 0 1,0 0 0,-1 0 0,1 0-1,0 0 1,0 0 0,0 0-1,0-1 1,0 1 0,0 0-1,0 0 1,0 0 0,0 0 0,0 0-1,-1-1 1,1 1 0,0 0-1,0 0 1,0 0 0,0 0-1,0-1 1,0 1 0,0 0 0,0 0-1,0 0 1,0 0 0,0-1-1,0 1 1,1 0 0,-1 0-1,0 0 1,0 0 0,0 0 0,0-1-1,0 1 1,0 0 0,0 0-1,0 0 1,0 0 0,0 0-1,1 0 1,-1-1 0,0 1 0,0 0-1,0 0 1,0 0 0,0 0-1,1 0 1,4-13 18,91-179-14,-25 47 417,-63 130-372,-5 7-38,1 0 0,0 1 1,0-1-1,1 1 0,0 0 1,0 0-1,1 0 0,0 1 1,9-9-1,-14 15-20,0-1-1,0 1 1,0-1 0,0 0-1,0 1 1,0 0-1,0-1 1,0 1-1,0-1 1,0 1 0,0 0-1,1 0 1,-1 0-1,0 0 1,0 0 0,0 0-1,0 0 1,0 0-1,0 0 1,0 0-1,1 1 1,-1-1 0,0 0-1,0 1 1,0-1-1,0 1 1,0-1 0,0 1-1,0 0 1,-1-1-1,1 1 1,0 0-1,0-1 1,0 1 0,-1 0-1,1 0 1,0 0-1,-1 0 1,1 0 0,0 0-1,0 1 1,3 6 21,-1 0 0,1 0 1,-2 0-1,4 11 0,-4-11-11,16 68 13,6 24-30,-20-89-36,0 1-1,1-1 0,0 0 1,1 0-1,0 0 0,9 10 1,-13-19 44,-1 0-1,1-1 1,-1 1 0,1-1 0,-1 0-1,1 1 1,0-1 0,0 0 0,0 0 0,0 0-1,0 0 1,0-1 0,0 1 0,0 0 0,0-1-1,0 0 1,0 1 0,0-1 0,0 0-1,0 0 1,0 0 0,1 0 0,-1 0 0,0-1-1,0 1 1,0-1 0,0 1 0,0-1-1,0 0 1,0 0 0,0 0 0,0 0 0,-1 0-1,1 0 1,0 0 0,2-3 0,6-4 23,0 0 1,0-1 0,0-1 0,11-14 0,67-101 211,-58 79-2,39-46 0,-65 87-229,1 0 1,-1 1 0,1 0 0,0-1-1,0 2 1,8-6 0,-12 8-5,0 1 1,0-1 0,0 1-1,0 0 1,0-1-1,0 1 1,0 0-1,0 0 1,0 0-1,0 0 1,0 0-1,0 0 1,0 0 0,0 0-1,0 0 1,0 0-1,0 0 1,2 1-1,-2 0 11,1 0 0,-1 0 0,0 0-1,0 0 1,0 0 0,0 0 0,0 1-1,0-1 1,0 0 0,-1 0 0,1 1-1,0-1 1,-1 0 0,1 1 0,-1-1-1,1 1 1,-1 1 0,3 17 15,-1 0 1,-1 0-1,-1 0 0,-1 0 1,0 0-1,-9 36 0,3-9-31,3-9-89,-2-2-1447,1 47 0,5-49-2052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18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58 290 7411,'0'1'73,"0"-1"0,0 0-1,0 1 1,0-1-1,0 1 1,0-1-1,0 1 1,0-1 0,0 0-1,0 1 1,0-1-1,0 1 1,-1-1-1,1 0 1,0 1 0,0-1-1,0 0 1,0 1-1,-1-1 1,1 1 0,0-1-1,0 0 1,-1 0-1,1 1 1,0-1-1,-1 0 1,1 1 0,0-1-1,-1 0 1,1 0-1,0 0 1,-1 1-1,1-1 1,0 0 0,-1 0-1,1 0 1,-1 0-1,1 0 1,-1 0 0,1 0-1,0 0 1,-1 0-1,1 0 1,-1 0-1,1 0 1,0 0 0,-1 0-1,0 0 1,24-21 863,12-5-833,-14 10-133,-1 0 0,0-1 0,18-21 0,-34 34 61,0-1 1,0 1-1,-1-1 1,0 1-1,0-1 0,0 0 1,-1-1-1,1 1 1,-1 0-1,-1-1 0,1 1 1,-1-1-1,0 1 1,0-1-1,0 0 0,-1 1 1,0-1-1,0 0 1,-1-8-1,0 11 7,1 1 0,-1-1-1,0 0 1,0 1 0,0-1 0,0 1-1,0-1 1,-1 1 0,1-1 0,-1 1-1,1 0 1,-1 0 0,0 0 0,0 0 0,0 0-1,0 0 1,0 0 0,0 1 0,-1-1-1,1 1 1,0-1 0,-1 1 0,1 0-1,-1 0 1,0 0 0,1 0 0,-1 1-1,0-1 1,1 1 0,-1 0 0,0-1 0,0 1-1,1 1 1,-1-1 0,-3 1 0,-2 0 41,-1 0 1,1 1 0,-1 1 0,1-1 0,0 1 0,0 1 0,0-1 0,1 1 0,-1 1 0,-7 5-1,9-6-99,1 0-1,0 0 1,0 1-1,1 0 0,-1-1 1,1 1-1,0 1 1,0-1-1,1 1 0,-1-1 1,1 1-1,1 0 1,-1 0-1,1 1 0,0-1 1,0 0-1,1 1 1,0-1-1,0 1 0,0-1 1,1 1-1,0-1 1,0 1-1,1 0 0,0-1 1,0 1-1,0-1 0,1 0 1,0 1-1,0-1 1,1 0-1,0 0 0,0 0 1,0 0-1,0-1 1,1 1-1,0-1 0,1 0 1,-1 0-1,1-1 1,0 1-1,0-1 0,0 0 1,0 0-1,1-1 1,9 5-1,-1-1-515,-1-2 1,1 1-1,1-2 1,-1 0-1,1-1 1,0 0-1,17 0 0,51 2-3746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19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271 738 3762,'-1'-5'647,"-1"1"0,1-1 0,-1 0 0,0 1 0,0 0 1,-1 0-1,1-1 0,-1 1 0,0 1 0,0-1 0,-4-4 1,2 4-393,0 0-1,0 0 1,0 0 0,0 1 0,0 0 0,-1 0 0,1 0 0,-10-2 0,10 3-215,0 0 1,-1 1-1,1 0 0,-1 0 0,0 1 0,1-1 0,-1 1 0,0 0 1,1 1-1,-1-1 0,1 1 0,-1 0 0,1 1 0,-1-1 0,1 1 1,0 0-1,0 0 0,0 1 0,0 0 0,0 0 0,-5 4 0,4-1-27,0 0-1,1 0 1,0 1-1,0 0 1,0 0-1,1 0 1,0 0-1,1 1 1,-1 0-1,1 0 1,1 0-1,0 0 0,0 0 1,-1 16-1,2-20-50,1-1-1,-1 1 0,1 0 0,0-1 0,1 1 0,-1 0 0,1-1 0,-1 1 0,1-1 0,0 1 0,0 0 0,1-1 1,-1 0-1,1 1 0,0-1 0,-1 0 0,2 0 0,-1 0 0,0 0 0,0 0 0,1-1 0,0 1 0,-1-1 0,1 1 1,0-1-1,0 0 0,0 0 0,1 0 0,-1-1 0,0 1 0,1-1 0,-1 0 0,1 0 0,-1 0 0,7 1 1,-4-2-110,-1 0 0,1 0 1,-1-1-1,1 1 0,-1-1 1,0 0-1,1-1 1,-1 1-1,0-1 0,0 0 1,0-1-1,0 1 1,0-1-1,-1 0 0,1 0 1,-1 0-1,0-1 0,0 0 1,0 1-1,0-1 1,4-6-1,5-6-171,-1-1 0,-1 0 0,-1-1 0,12-25 0,-8 10 380,-2 0 0,-1-1-1,-2-1 1,6-47 0,8-143 1915,-23 222-1932,3-36 356,1-4 497,-2-1 0,-1 0 0,-8-64 1,7 108-896,0-1 0,0 1 0,0 0 0,0 0 0,0-1 0,0 1 1,0 0-1,0 0 0,0 0 0,0-1 0,0 1 0,0 0 0,0 0 1,0-1-1,0 1 0,0 0 0,0 0 0,0 0 0,0-1 0,0 1 1,0 0-1,0 0 0,0 0 0,-1-1 0,1 1 0,0 0 0,0 0 1,0 0-1,0 0 0,0-1 0,-1 1 0,1 0 0,0 0 0,0 0 1,0 0-1,-1 0 0,1-1 0,0 1 0,0 0 0,0 0 0,-1 0 1,1 0-1,0 0 0,0 0 0,0 0 0,-1 0 0,1 0 0,0 0 1,0 0-1,-1 0 0,1 0 0,0 0 0,0 0 0,-1 0 0,-8 16 90,-4 26 24,1 12-221,2 0-1,3 0 1,2 1 0,3 0 0,2 0-1,2-1 1,3 1 0,2 0 0,2-1-1,30 93 1,-35-134-92,0 1 0,1-1 1,1-1-1,0 1 0,0-1 0,2 0 0,-1 0 0,14 15 1,-19-26 197,-1 1 0,1-1 0,0 0 0,-1 0 0,1 0 0,0 0 0,0 0 0,0 0 0,0 0 0,0-1 0,0 1 0,0-1 1,0 1-1,0-1 0,0 0 0,0 0 0,0 0 0,0 0 0,0 0 0,0 0 0,0 0 0,0-1 0,0 1 0,0-1 0,0 0 0,0 1 1,0-1-1,0 0 0,-1 0 0,1 0 0,0 0 0,-1-1 0,1 1 0,0 0 0,-1-1 0,1 1 0,0-3 0,9-6 60,-2-2 0,1 1-1,14-26 1,-18 27-19,122-212 1385,-128 222-1422,0 0 0,0 0-1,0 0 1,0 0-1,0-1 1,0 1 0,0 0-1,0 0 1,0 0-1,0 0 1,0 0 0,0 0-1,0-1 1,0 1-1,0 0 1,0 0 0,0 0-1,0 0 1,0 0-1,0 0 1,0 0 0,0-1-1,1 1 1,-1 0-1,0 0 1,0 0 0,0 0-1,0 0 1,0 0-1,0 0 1,0 0 0,0 0-1,0 0 1,1 0-1,-1 0 1,0-1 0,0 1-1,0 0 1,0 0-1,0 0 1,0 0 0,0 0-1,1 0 1,-1 0-1,0 0 1,0 0 0,0 0-1,0 0 1,0 0-1,0 0 1,1 0 0,-1 0-1,0 1 1,0-1-1,0 0 1,0 0 0,0 0-1,0 0 1,0 0-1,0 0 1,1 0 0,-1 0-1,0 0 1,0 0-1,0 0 1,0 1 0,0 13 219,-6 34-7,2-23-225,4-21-33,-3 17 60,2 0 0,2 38 0,-1-55-143,0 0 0,0-1 0,1 1 0,-1 0 0,1 0 0,0-1 1,0 1-1,0 0 0,1-1 0,-1 1 0,1-1 0,0 0 0,0 1 0,0-1 0,0 0 0,1 0 0,-1 0 0,1-1 0,0 1 0,0 0 0,0-1 0,0 0 0,5 3 0,23 1-3845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3:51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139 148 576,'0'0'7017,"-9"10"-6967,-26 30-170,34-40 111,1 0-1,0 1 0,0-1 1,0 0-1,0 0 0,0 0 1,0 0-1,-1 0 0,1 0 1,0 1-1,0-1 0,0 0 1,0 0-1,0 0 0,0 0 1,0 1-1,0-1 0,0 0 1,0 0-1,0 0 0,0 1 1,0-1-1,0 0 0,0 0 1,0 0-1,0 0 0,0 1 1,0-1-1,0 0 0,0 0 1,0 0-1,0 0 0,0 1 0,0-1 1,0 0-1,0 0 0,0 0 1,0 0-1,1 1 0,-1-1 1,0 0-1,0 0 0,0 0 1,0 0-1,1 0 0,10 3-445,13-5-1323,-22 1 1763,0-1 0,0 1 0,-1-1 0,1 1 0,0-1 0,-1 0 0,1 0 0,-1 1 0,0-1 0,0 0 0,0 0 0,0 0 0,0-1 0,0 1 0,0 0 0,-1 0 0,1-4 0,2-39 4470,-3 34-3190,0 10-1126,0 1 0,0-1 0,0 0 0,-1 0 0,1 0 0,0 0 0,0 0 1,-1 0-1,1 1 0,-1-1 0,1 0 0,0 0 0,-1 1 0,0-1 0,1 0 0,-1 1 0,1-1 0,-1 0 0,0 1 0,1-1 0,-1 1 0,0-1 0,-1 0 0,-27-6 1465,24 6-1538,0 1 1,0 0-1,-1 0 1,1 1-1,0-1 1,0 1-1,0 0 0,-8 3 1,11-2-63,-1-1 1,1 1 0,0 0-1,0-1 1,0 1-1,0 0 1,1 0-1,-1 0 1,0 0 0,1 1-1,0-1 1,-1 0-1,1 1 1,0-1-1,-1 5 1,0 0-3,0 0 0,1 0 0,0 1 0,1 12 0,0-19-8,0 0 0,0-1 0,0 1 0,0 0 0,0 0 0,0 0 0,1-1 0,-1 1 0,0 0 0,1 0 0,-1-1 0,0 1 0,1 0 0,-1-1 0,1 1 0,-1-1 0,1 1 0,0 0 0,-1-1 0,1 1 0,-1-1 0,1 1 0,0-1 1,0 0-1,-1 1 0,1-1 0,0 0 0,-1 1 0,1-1 0,0 0 0,0 0 0,1 0 0,32 1-148,-21-2 19,-7 1 9,1 0 1,-1-1-1,0 0 0,0 0 1,0 0-1,0-1 1,-1 0-1,1 0 0,0 0 1,8-5-1,-11 5 99,-1 0 0,1 0 0,-1 0-1,1 0 1,-1 0 0,0 0 0,0-1 0,0 1 0,0-1 0,0 0-1,0 1 1,-1-1 0,0 0 0,1 0 0,-1 0 0,0 0 0,0 0-1,-1 0 1,1 0 0,0 0 0,-1-1 0,0-2 0,0 3 141,0 0-1,1 0 1,-2 0 0,1 0-1,0 0 1,-1 0 0,1 0-1,-1 0 1,0 0 0,0 0 0,0 0-1,-1 0 1,-2-5 0,2 6-19,-1 0-1,1 0 1,-1 1 0,1-1 0,-1 1 0,0-1 0,0 1 0,0 0-1,0 0 1,0 0 0,0 0 0,0 0 0,0 1 0,-4-1 0,-2 0 20,0-1 0,0 2 0,-1-1 0,1 1 1,0 0-1,0 1 0,-18 4 0,24-4-106,0 0-1,0 0 0,1 0 1,-1 0-1,0 1 1,1-1-1,-1 1 1,1-1-1,0 1 0,-1 0 1,1 0-1,0 0 1,0 1-1,0-1 0,0 0 1,1 1-1,-1-1 1,1 1-1,-1-1 1,1 1-1,0 0 0,0 0 1,0-1-1,0 1 1,1 0-1,-1 0 1,1 0-1,0 5 0,-1-2-14,1 0-1,-1 0 1,2 0-1,-1 0 1,1 0-1,-1 0 1,2 0-1,-1 0 1,3 5-1,-3-8 2,1 0-1,0-1 0,-1 1 1,1-1-1,0 0 0,0 0 1,1 0-1,-1 0 0,0 0 1,1 0-1,-1 0 0,1-1 0,0 1 1,-1-1-1,1 0 0,0 0 1,0 0-1,0 0 0,4 0 1,1 1-63,0 0 1,-1 0-1,1-1 0,0-1 1,0 1-1,0-1 1,0-1-1,-1 1 1,1-1-1,0-1 1,11-3-1,-15 4 59,-1 0 1,0-1-1,0 0 0,0 0 0,-1 0 0,1 0 1,0 0-1,-1 0 0,1-1 0,-1 1 1,0-1-1,0 0 0,0 1 0,0-1 0,0 0 1,0 0-1,-1-1 0,0 1 0,0 0 0,0 0 1,0-1-1,0 1 0,0 0 0,-1-1 1,0 1-1,1-1 0,-2-5 0,1-2 73,1 1 42,-1-1 0,-1 1 1,0 0-1,0 0 0,-5-20 1,5 28-67,0-1 0,-1 1 0,1-1 1,0 1-1,-1-1 0,0 1 1,1 0-1,-1-1 0,0 1 1,0 0-1,0 0 0,0 0 1,-1 1-1,1-1 0,0 1 1,-1-1-1,1 1 0,-1 0 1,0 0-1,1 0 0,-1 0 1,0 0-1,0 0 0,0 1 1,1-1-1,-6 1 0,5 0-16,0-1 0,0 1 0,0 0 0,0 0 0,0 0 1,0 1-1,0-1 0,1 1 0,-1-1 0,0 1 0,0 0 0,0 0 0,1 0 0,-1 0 0,0 1 0,1-1 0,-1 1 0,1 0 0,-4 3 0,3-1-22,1 0-1,-1 0 1,1 0-1,0 0 1,1 0 0,-1 0-1,1 1 1,-1-1-1,1 1 1,0-1 0,1 1-1,-1 8 1,0-2-3,0 2-3,0 0-1,1 0 1,0 0-1,3 18 1,-3-29-1,0 1 0,1-1 1,-1 1-1,1-1 0,0 0 0,0 0 1,0 1-1,0-1 0,0 0 0,0 0 1,1 0-1,-1 0 0,1 0 0,-1 0 1,1 0-1,0-1 0,0 1 0,-1 0 1,1-1-1,1 0 0,-1 1 0,0-1 1,0 0-1,0 0 0,0 0 0,1 0 1,-1-1-1,1 1 0,3 0 0,-2 0-10,1-1 0,-1 1 0,1-1 0,-1 0 0,1 0 0,-1-1 0,0 1 0,1-1 0,-1 0 0,7-2 0,-9 2 16,-1 0 1,1-1-1,0 1 0,-1-1 1,1 1-1,-1-1 1,1 0-1,-1 1 1,0-1-1,0 0 1,0 0-1,0 0 1,0 0-1,0 0 1,0 0-1,0 0 1,-1 0-1,0 0 0,1 0 1,-1-1-1,0 1 1,0 0-1,0-2 1,1-2 58,-1 0-1,0 0 1,-1 0 0,0 0 0,1 1 0,-2-1 0,1 0-1,-1 0 1,0 1 0,0-1 0,0 1 0,-4-6 0,4 8-135,0 0 0,0 0 0,0 1 0,-1-1 1,1 0-1,-1 1 0,0-1 0,0 1 0,-3-2 1,3 2-383,-1 1 0,1-1 0,-1 1 0,1 0 0,-1 0 0,1 0 0,-1 0 0,1 1 0,-1-1 0,-4 1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19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91 105 9861,'-29'-50'1104,"3"13"-1072,3 19-32,13 21-688,7 20-1041,13 15-2001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20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253 109 12598,'-3'-4'196,"0"1"1,-1-1 0,1 0-1,-1 1 1,0 0 0,0 0-1,0 0 1,0 0-1,0 1 1,-1-1 0,1 1-1,-6-2 1,1 1-85,1 0 0,0 0 0,-1 1 0,0 0 0,1 1 0,-11-1 0,13 3-109,1-1-1,0 1 1,-1 1 0,1-1 0,0 1-1,0 0 1,0 0 0,0 0 0,0 1-1,0-1 1,1 1 0,-1 0 0,1 1-1,0-1 1,0 1 0,0 0-1,1 0 1,-1 0 0,1 0 0,0 1-1,0-1 1,-3 9 0,2-7-30,1 0 0,0 1 0,1-1 0,-1 1 0,1 0 0,1-1-1,-1 1 1,1 0 0,0 0 0,1 0 0,-1 0 0,2 0 0,-1 1 0,1-1 0,0 0 0,0-1 0,3 9 0,-3-13 0,0 1 0,0-1-1,0 0 1,0 0 0,1 1 0,-1-1 0,1 0 0,0 0 0,-1 0 0,1-1 0,0 1 0,0 0-1,0-1 1,1 1 0,-1-1 0,0 0 0,0 1 0,1-1 0,2 0 0,-1 1 12,1-1 0,0 0-1,0-1 1,0 1 0,0-1 0,0 0 0,0-1 0,0 1 0,7-2 0,3-2-30,-1 0 1,0-1 0,0 0 0,0-1 0,23-15 0,-23 13 69,-1-2 0,0 0-1,0 0 1,-2-1 0,15-17 0,-21 22 41,0 0 1,-1 0-1,0 0 1,0 0 0,0-1-1,-1 0 1,0 0-1,-1 0 1,1 0-1,-1 0 1,-1-1-1,1 1 1,0-13-1,-5 22-162,-1 11 112,4-4-55,1 1 0,-1-1 0,2 1 0,-1-1 0,1 0 0,1 1-1,7 16 1,-9-22 30,1-1-1,0 1 0,0-1 0,0 0 0,0 0 0,1 0 1,-1 0-1,1 0 0,0 0 0,0-1 0,0 1 1,0-1-1,0 0 0,1 0 0,-1 0 0,1 0 0,-1-1 1,1 0-1,-1 1 0,1-1 0,0 0 0,6 0 1,-4 0 13,-1-1 1,1 0 0,0-1 0,0 1 0,0-1-1,0 0 1,0 0 0,0-1 0,-1 0 0,1 0-1,-1 0 1,1-1 0,-1 0 0,7-4 0,4-5 59,-1-1 0,0-1 0,13-15 0,31-27 283,-58 56-347,-1 0 1,0-1 0,1 1 0,-1 0-1,1-1 1,-1 1 0,0 0 0,1-1-1,-1 1 1,1 0 0,-1 0 0,1 0-1,-1 0 1,1-1 0,-1 1 0,1 0-1,-1 0 1,1 0 0,-1 0 0,1 0-1,-1 0 1,1 0 0,-1 0 0,1 0-1,-1 1 1,1-1 0,-1 0 0,1 0-1,-1 0 1,1 1 0,0-1 0,7 18 104,-3 34 64,-4-43-190,-1 117-24,1-129 16,1 1 0,-1-1 0,0 1 0,1-1 0,0 1 0,0-1 1,0 1-1,2-2 0,6-7 19,34-58-2,20-25 62,-55 82-33,0 1-1,0 1 0,2 0 1,-1 0-1,19-13 0,-28 23 0,-1-1 0,1 1 0,-1-1 0,1 1 0,0-1 0,-1 1 0,1 0 0,0-1 0,-1 1 0,1 0 0,0-1 0,-1 1 0,1 0 0,0 0 0,-1 0 0,1-1 0,0 1 0,0 0 0,-1 0 0,1 0 0,0 0 0,0 1 0,-1-1 0,1 0 0,0 0 0,0 0 0,-1 0 0,1 1 0,0-1 0,-1 0 0,1 1 0,0-1 0,-1 1 0,1-1 0,-1 0 0,1 1 0,0-1 0,-1 1 0,1 0 0,-1-1 0,0 1 0,1-1 0,-1 1 0,1 0 0,-1-1 0,0 1 0,0 0 0,1-1 0,-1 1 0,0 0 0,0 0 0,0-1 0,0 1 0,0 0 0,0 0 0,0-1 0,0 1 0,0 1 0,1 7 168,-1 1 0,0 0 0,-2 14 0,1-17-130,-2 23 286,-3 48 164,6-70-507,1-1-1,-1 1 1,1-1 0,1 0-1,-1 0 1,1 1 0,1-1-1,3 8 1,-6-13-76,1-1 0,0 0-1,-1 0 1,1 1 0,0-1 0,0 0-1,0 0 1,0 0 0,0 0-1,0 0 1,0 0 0,0-1 0,0 1-1,0 0 1,0 0 0,1-1 0,-1 1-1,0-1 1,0 1 0,1-1 0,-1 1-1,0-1 1,3 0 0,23 1-2848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20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12246,'6'23'5954,"-15"-5"-5938,-4-13 32,-4-5-48,4 0-192,10 0-1344,3-8-2722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25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35 2577,'1'-10'582,"1"-8"76,-2 18-632,0 0 0,0-1 0,1 1 1,-1 0-1,0 0 0,0 0 1,0 0-1,0 0 0,0 0 1,0 0-1,0-1 0,0 1 1,0 0-1,0 0 0,0 0 1,1 0-1,-1 0 0,0-1 1,0 1-1,0 0 0,0 0 1,0 0-1,0 0 0,0 0 1,0-1-1,0 1 0,0 0 1,-1 0-1,1 0 0,0 0 1,0 0-1,0-1 0,0 1 0,0 0 1,0 0-1,0 0 0,0 0 1,0 0-1,0 0 0,0-1 1,-1 1-1,1 0 0,0 0 1,0 0-1,0 0 0,0 0 1,0 0-1,0 0 0,-1 0 1,1 0-1,0 0 0,0 0 1,0 0-1,0 0 0,0 0 1,-1 0-1,1 0 0,0 0 1,0 0-1,0 0 0,0 0 1,-1 0-1,1 0 0,-7 17 2327,-1-4-2075,1 1 0,0 0-1,1 0 1,1 0 0,0 0-1,-4 22 1,-9 90 465,12-44-277,9 145 1,27 80-65,5 140-224,-41-169 280,8 227 439,3-410-828,-5 0-1,-3-1 1,-5 1 0,-24 117 0,20-142-53,3 0 0,1 117 0,-4 7 132,1 0 67,16-106-43,-1 20-53,-7-47-86,0-27-21,1 1-1,2 0 1,9 62 0,-6-71 0,0-1 0,-2 0 1,-1 1-1,-3 32 0,-21 102-3,18-129-2,-17 120-4,18-126-16,1-6-18,1-1-1,-1 28 1,4-44 22,1-1 0,0 0 0,-1 0 0,1 0 1,0 0-1,0 0 0,-1 0 0,1 0 0,0 0 0,0 0 0,0 0 0,1 0 0,-1 0 1,0-1-1,0 1 0,0-1 0,0 1 0,1 0 0,-1-1 0,0 0 0,0 1 0,1-1 0,-1 0 1,0 0-1,1 0 0,-1 0 0,1 0 0,1 0 0,43 1 30,426-42-702,-60 3 180,640-62 119,45-3-18,-625 70 333,638-31-186,-607 45 315,475-9-41,-517 17-26,-187 2 36,-147 9 39,-101 0-3122,-51-3-1228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26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80 204 4450,'-18'21'6158,"-5"19"-3973,-4 6-1879,15-30-205,19-23 120,12-15-166,34-33-148,-9 6 84,2 3 0,2 2 0,53-38 0,-97 79 0,0 1 0,-1-1 0,1 1 0,0 0-1,0 0 1,1 1 0,-1-1 0,0 1 0,1 0-1,-1 0 1,0 0 0,6 0 0,-7 1 8,-1 1 1,0-1 0,0 1-1,0-1 1,-1 1 0,1 0 0,0 0-1,0 0 1,0 0 0,0 0-1,-1 0 1,1 0 0,0 1 0,-1-1-1,1 0 1,-1 1 0,0-1-1,1 1 1,-1 0 0,0 0-1,0-1 1,0 1 0,0 0 0,0 0-1,-1 0 1,1 0 0,0 3-1,37 143-4395,-20-91-889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27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5539,'13'-1'4597,"-13"1"-4566,1 1 0,-1-1 0,1 0-1,-1 1 1,1-1 0,-1 1 0,0-1 0,1 1-1,-1-1 1,0 1 0,1-1 0,-1 1 0,0-1-1,1 1 1,-1 0 0,0-1 0,0 1 0,0-1-1,1 1 1,-1 0 0,6 16 423,-2-12-354,-1 0-1,1 0 0,0 0 1,1-1-1,-1 1 0,1-1 1,0 0-1,0 0 0,0-1 1,0 0-1,1 0 1,-1 0-1,1 0 0,7 2 1,12 2-39,-1 0 1,31 4-1,-34-8-31,4 1 21,-14-3-66,0 0 1,0 1 0,0 0-1,17 7 1,-26-8 19,0-1 0,0 1 0,0 0 0,-1 0 0,1 0 0,0 0 0,-1 0 0,1 1 0,-1-1 0,1 0 0,-1 1 0,0-1 0,1 1 0,-1-1 0,0 1 0,0 0 0,0 0 0,0-1 0,0 1 0,-1 0 0,1 0 0,-1 0 0,1 0 0,-1 0 0,1 0 0,-1 0 0,0 0 0,0-1 0,0 1 0,0 0 0,0 0 0,-1 3 0,-2 7 51,-1 0-1,0 0 1,0 0-1,-1 0 1,-1-1 0,-12 19-1,-51 62 110,41-56-169,-108 125-1660,85-103-2200,21-24-1443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30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3444 2737,'-1'9'3175,"0"-8"-2999,0 1 0,1-1 0,-1 1-1,1-1 1,-1 1 0,1 0 0,0-1-1,0 1 1,0 0 0,0-1 0,0 1 0,0 0-1,0-1 1,0 1 0,1 0 0,-1-1-1,2 4 1,0-4-168,0 0-1,0-1 1,1 1-1,-1-1 1,0 1 0,0-1-1,1 1 1,-1-1-1,0 0 1,1 0-1,-1 0 1,0-1-1,1 1 1,3-2 0,34-7 129,6-9-116,0-2 0,-1-1 0,-1-3 0,49-35 0,-15 11-22,110-78-1460,-163 105 1168,0 0 1,-2-2-1,0-1 1,37-51-1,-35 34-267,-2-1 0,-2-1 0,29-86 0,-39 98 612,17-31-2,3 0 1,2 2-1,62-84 0,10-18-1329,-26 33 2192,-14 24-629,85-183 0,-136 254-50,31-77 432,5 3 1,68-111-1,-100 192-640,16-25 13,-2-1 0,-2-1 0,24-63 0,-2-13-31,7 3 1,106-173 0,-144 268-234,1 0-1,1 2 1,2 1 0,1 1-1,30-25 1,-33 36 79,0 0 1,2 2-1,0 1 1,0 1-1,1 1 1,1 1 0,0 2-1,1 0 1,29-4-1,20-1 303,-1 4 0,89 1-1,-89 10-106,-1 4 0,0 3 0,85 21 0,157 50-105,-196-47 20,-106-28 86,-1 1 1,1 1 0,-1 0 0,0 1 0,0 0 0,-1 1 0,0 1-1,0 0 1,-1 1 0,0 0 0,-1 1 0,0 0 0,0 0 0,-2 2-1,17 23 1,53 78 92,-43-66 122,-3 1 0,-1 2 1,28 63-1,-37-62-7,57 95-1,-68-128-222,-2 1 0,0 0 0,-1 1-1,-2 0 1,0 0 0,4 23 0,14 133 1388,-18-116-970,-1-26-335,2 0-1,2-1 0,1-1 1,28 61-1,-21-55 165,-2 0 0,18 73 0,-12 10 333,-14-67-324,3 0-1,1-1 1,23 56-1,22 56-190,-13-37 225,-30-97-311,2 0 0,2-1 0,22 31-1,-22-36-6,28 44 33,66 105 254,-104-162-241,1-1 1,0-1-1,1 0 0,0 0 1,1-1-1,0 0 1,1 0-1,0-2 0,0 1 1,24 10-1,-7-5-26,1-1 0,0-2 0,59 14 0,41-5 26,-95-16-45,0 1 0,0 2 0,64 21 0,-82-21-57,4 1 151,37 11-1,-51-18-155,-1 1 1,1-1-1,0-1 0,0 1 0,0-1 1,0-1-1,0 1 0,0-1 0,12-3 0,-12 0-1347,-3-1-1602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32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13 117 4530,'-3'-6'1665,"0"3"-897,0 0 337,-1 0-481,4 0-368,0 0-256,4-2-32,-1-1-192,3-3-897,1-3 49,-4 1 304,7-1-673,-1 3 609,4-2 784,0-1-97,4 3-399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32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14 2337,'0'0'2716,"-17"-7"5122,14 3-6368,0 1 203,1 12-1537,1 10-916,0 0 0,2 0-1,0 0 1,2 0 0,6 30 0,-3-19-1067,2 17-1389,4 5-321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33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2145,'-3'20'2385,"3"-2"-1729,3-9 769,-3-1-320,6 4-369,1-3 32,-4 5-336,4 4 33,-4 2-289,0 1-176,0 5-144,1 0-945,-1 3-1072,0 1-432</inkml:trace>
  <inkml:trace contextRef="#ctx0" brushRef="#br0" timeOffset="1">82 645 7203,'-4'20'1633,"4"-2"-1249,-3-1 241,0-2-129,3 5-288,0-2-32,3 2-112,0 0-48,-3 1-16,7-1-240,-4 1-1041,4 2-992,-4-3-1473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3:54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52 111 1473,'0'0'336,"8"6"-155,-7-7-26,0 0 0,0 0 0,0 0 0,0 0 0,-1 0 0,1 0 0,0-1 0,-1 1 0,1 0 0,-1-1 0,1 1 0,-1 0 0,0-1 0,1 1 0,-1-1 0,0 1 0,0-1 0,0-1 0,-1-33 4308,1 23-2973,0 12-1336,0 1 1,0-1 0,0 0 0,1 0-1,-1 0 1,0 0 0,0 0 0,0 1 0,-1-1-1,1 0 1,0 0 0,0 0 0,0 0-1,-1 1 1,1-1 0,0 0 0,-1 0-1,1 0 1,-1 1 0,1-1 0,-1 0-1,1 1 1,-1-1 0,1 0 0,-1 1 0,0-1-1,1 1 1,-1-1 0,0 1 0,0-1-1,1 1 1,-1 0 0,0-1 0,-1 1-1,-15 4-309,14-3 168,1 1 1,-1 0 0,1 0 0,0 0-1,0 1 1,0-1 0,0 1 0,0-1-1,0 1 1,1-1 0,-1 1 0,1 0-1,0 0 1,0 0 0,0 0 0,0 0-1,0 0 1,1 0 0,-1 4 0,-2 11 11,2-1 0,0 19 1,1-31-28,0-4 0,0 1-1,0-1 0,0 1 1,0-1-1,0 1 1,0-1-1,0 0 0,1 1 1,-1-1-1,0 1 1,1-1-1,0 0 0,-1 1 1,1-1-1,-1 0 1,1 1-1,0-1 1,0 0-1,0 0 0,0 0 1,0 0-1,0 0 1,0 0-1,0 0 0,0 0 1,1 0-1,1 0 1,1 1-23,0-1 0,1-1 1,-1 1-1,1-1 1,0 1-1,-1-1 1,7-1-1,4 1-141,-11 0 119,-1 0 0,1 0 1,-1 0-1,0-1 0,1 1 0,-1-1 0,0 0 0,1 0 0,-1 0 0,0 0 0,0 0 0,0-1 0,0 1 0,0-1 0,0 0 0,0 0 0,0 0 1,-1-1-1,1 1 0,-1 0 0,0-1 0,0 0 0,1 1 0,-2-1 0,3-3 0,-1-3 55,0 1 0,0 0 0,-1-1-1,0 0 1,-1 1 0,0-1 0,0 0 0,-1-14-1,0 21 40,1 0-1,-1 0 0,0 0 0,0 0 1,0 0-1,0 0 0,0 0 0,-1 0 1,1 0-1,-1 0 0,1 0 0,-1 0 1,1 0-1,-1 1 0,0-1 0,0 0 1,0 0-1,0 1 0,-1-1 0,1 0 1,0 1-1,-1-1 0,1 1 0,-1 0 1,1-1-1,-1 1 0,0 0 0,1 0 1,-1 0-1,0 0 0,0 0 0,0 1 1,0-1-1,0 0 0,0 1 0,0 0 1,0-1-1,0 1 0,0 0 0,0 0 0,-3 0 1,1 0-25,0-1-1,0 1 1,0 0 0,0 0 0,0 0 0,0 1 0,0-1 0,0 1-1,0 0 1,0 0 0,0 1 0,0-1 0,1 1 0,-1 0 0,0 0 0,1 0-1,0 0 1,-1 1 0,1-1 0,0 1 0,0 0 0,0 0 0,1 0-1,-1 0 1,1 0 0,0 1 0,0-1 0,0 1 0,0-1 0,0 1-1,1 0 1,0 0 0,-1 0 0,1 0 0,0 4 0,-1-1-17,1 1 1,-1 0 0,1-1-1,1 1 1,0 13 0,0-19-12,0-1 1,0 1 0,0-1 0,0 1-1,1-1 1,-1 1 0,1-1 0,-1 1-1,1-1 1,-1 1 0,1-1 0,0 0 0,-1 1-1,1-1 1,0 0 0,0 0 0,0 0-1,0 1 1,0-1 0,1 0 0,-1 0-1,0-1 1,0 1 0,1 0 0,-1 0 0,0-1-1,1 1 1,-1 0 0,1-1 0,-1 1-1,0-1 1,1 0 0,1 1 0,2-1-68,-1 1-1,1-1 1,0 0 0,-1 0 0,1 0 0,-1-1 0,1 0 0,6-1 0,-9 1 68,-1 0 1,1-1 0,-1 1-1,0 0 1,1 0-1,-1-1 1,0 1 0,0 0-1,0-1 1,0 1 0,0-1-1,0 0 1,0 1-1,-1-1 1,1 0 0,-1 1-1,1-1 1,-1 0 0,1 0-1,-1 0 1,0 1-1,0-1 1,0-3 0,1-8 158,0-1 1,0 0 0,-2 0 0,-2-16-1,3 28-120,-1 1 0,0-1 0,1 1 0,-1-1 1,0 1-1,0 0 0,0-1 0,0 1 0,0 0 0,-1 0 0,1 0 0,0 0 0,0 0 0,-1 0 0,1 0 0,-1 0 0,1 1 0,-1-1 0,1 0 0,-1 1 0,1 0 0,-1-1 0,1 1 0,-3-1 0,2 1-24,1 0 0,0 0 0,-1-1 0,1 1-1,-1 0 1,1 0 0,0 0 0,-1 0 0,1 1 0,0-1 0,-1 0-1,1 1 1,0-1 0,-1 0 0,1 1 0,0 0 0,0-1-1,-1 1 1,1 0 0,0 0 0,0-1 0,0 1 0,0 0 0,0 0-1,0 0 1,0 0 0,0 0 0,-1 2 0,0 7-22,0-1 0,0 1-1,0-1 1,1 1 0,1 0 0,0 19 0,1-9 9,-2-18-9,1 0 1,0 0-1,1 0 0,-1 0 1,0-1-1,0 1 0,1 0 1,-1 0-1,1 0 1,0-1-1,-1 1 0,1 0 1,0-1-1,0 1 0,0 0 1,0-1-1,0 1 1,1-1-1,-1 0 0,0 1 1,1-1-1,-1 0 0,1 0 1,-1 0-1,1 0 0,2 1 1,1 0-143,0 0 1,1-1-1,-1 0 1,1 0-1,-1 0 1,1-1-1,8 0 1,-13 0 153,0-1 0,-1 1 0,1 0 0,-1-1 1,1 1-1,-1-1 0,1 0 0,-1 1 0,0-1 0,1 1 1,-1-1-1,0 0 0,1 1 0,-1-1 0,0 0 0,0 1 1,1-1-1,-1 0 0,0 1 0,0-1 0,0 0 0,0 0 0,0 1 1,0-1-1,0 0 0,0 0 0,-1-27 48,1 24-28,0-102 721,0 105-730,0 1 0,0-1 0,0 0 0,-1 1-1,1 0 1,0-1 0,0 1 0,-1-1-1,1 1 1,0-1 0,0 1 0,-1-1-1,1 1 1,0 0 0,-1-1 0,1 1-1,-1 0 1,1-1 0,-1 1 0,1 0 0,0-1-1,-1 1 1,1 0 0,-1 0 0,1 0-1,-1-1 1,1 1 0,-1 0 0,1 0-1,-1 0 1,1 0 0,-1 0 0,0 0-1,1 0 1,-1 0 0,1 0 0,-1 0 0,1 0-1,-1 1 1,1-1 0,-1 0 0,1 0-1,-1 0 1,1 1 0,0-1 0,-1 0-1,1 1 1,-1-1 0,1 0 0,-1 1-1,1-1 1,0 0 0,-1 1 0,1-1-1,0 1 1,0-1 0,-1 1 0,-2 8-23,0 0 1,0 0 0,1 0-1,0 0 1,1 0-1,0 1 1,0-1 0,1 0-1,0 1 1,3 13-1,-2-22-19,0 0 0,0 0 0,0 0 0,0 0 0,0 0 0,1 0-1,-1-1 1,0 1 0,1 0 0,-1-1 0,0 1 0,1-1-1,-1 0 1,0 1 0,1-1 0,-1 0 0,1 0 0,-1 0 0,0 0-1,1 0 1,2-1 0,33-1-602,-35 1 621,0 0 0,-1 1 0,1-1 0,-1 0 0,1 0 0,-1 0 0,1 0 0,-1 0 0,1 0-1,-1 0 1,0-1 0,0 1 0,0 0 0,0-1 0,0 1 0,0-1 0,0 1 0,0-1 0,0 1-1,-1-1 1,1 0 0,-1 1 0,1-1 0,-1 0 0,1-2 0,0-6 22,0 0 0,-1 0 0,-1-14 0,1 8 67,0 15-54,0 0-1,0-1 1,0 1 0,-1-1-1,1 1 1,0-1 0,-1 1-1,1 0 1,-1-1-1,1 1 1,-1 0 0,0 0-1,1-1 1,-1 1 0,0 0-1,0 0 1,0 0 0,0 0-1,0 0 1,0 0 0,0 0-1,0 0 1,-1 0-1,1 1 1,0-1 0,0 0-1,-1 1 1,1-1 0,0 1-1,-1-1 1,1 1 0,-2-1-1,-5 0 33,1 1-1,0-1 0,-1 1 1,-14 1-1,21 0-70,0-1 1,-1 1-1,1 0 0,0-1 1,-1 1-1,1 0 0,0 0 1,0 0-1,0 0 0,0 0 1,0 0-1,0 0 0,0 0 1,0 0-1,0 0 0,1 0 1,-1 1-1,0-1 0,1 0 1,-1 1-1,1-1 0,-1 0 1,1 1-1,-1 2 0,1-2-351,-1 0 0,1 0 0,-1 1 0,1-1 0,0 1 0,0-1-1,0 0 1,0 1 0,0-1 0,1 0 0,-1 1 0,1-1 0,-1 0 0,3 5-1,11 4-6267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33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8372,'-13'32'672,"4"-2"-592,-1-1-32,7-3-48,3 3-48,6-6-336,1 4-977,2-1-1120</inkml:trace>
  <inkml:trace contextRef="#ctx0" brushRef="#br0" timeOffset="1">53 487 2529,'-4'24'3346,"-2"-4"-1650,3 3-639,-1 1 336,-2-1-433,3 3-224,-1 3-63,4 1-321,-3-1-176,3 3-144,3-3-32,1-3-192,2 3-865,4-2-671,-4-4-1410,4 3-1824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34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9204,'-9'23'1825,"-1"-2"-1569,3-4 208,4-5 145,3 3-433,3-1-144,4 4 48,3-1-32,-1 7-16,1-4-32,0 6-64,0 0-737,-1 4-735,-2-7-305,-1 0-1313,1-2 241</inkml:trace>
  <inkml:trace contextRef="#ctx0" brushRef="#br0" timeOffset="1">75 534 5955,'0'20'2833,"-3"-2"-1616,3-7-1,-4-5-399,8 3-369,-1-6-192,0 3-80,4-3-96,-1 2-80,0 1-48,1-3-1265,3 3-896,-4-3-2257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35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21 117 8100,'-1'0'19,"0"0"1,0 0 0,0 1-1,0-1 1,0 0-1,1 1 1,-1-1 0,0 0-1,0 1 1,0 0-1,0-1 1,0 1 0,1-1-1,-1 1 1,0 0-1,1 0 1,-1-1 0,0 1-1,1 0 1,-1 0 0,1 0-1,-1-1 1,1 1-1,-1 0 1,1 0 0,0 0-1,0 0 1,-1 0-1,1 0 1,0 0 0,0 0-1,0 0 1,0 0-1,0 0 1,0 2 0,5 47 106,-3-33-65,0 1-60,3 32-521,-2-1 1,-7 85-1,4-130 7,-1-6 228,0-12 199,2-23 445,10-50 1548,37-145 1,-17 305-1668,-25-58-635,1 0-1,1-1 1,0 0-1,0 0 1,2-1-1,16 19 1,-22-29 185,-1 0 1,1 0 0,-1 0-1,1 0 1,0-1-1,0 1 1,0-1-1,0 0 1,0 0-1,1-1 1,-1 1-1,5 0 1,-5-1 90,-1-1 0,1 0 1,-1 0-1,1-1 0,-1 1 0,1-1 1,-1 1-1,1-1 0,-1 0 0,0 0 1,1-1-1,-1 1 0,0-1 0,0 0 1,0 1-1,0-1 0,0-1 0,2-1 0,4-4 443,-1-1-1,-1 0 1,0 0-1,0-1 1,0 1-1,-1-2 1,-1 1-1,0 0 1,0-1-1,4-16 1,4-16 1560,8-57 1,-21 97-1854,3-18 747,-4 17-25,-7 39-276,-12 182-372,18-71-2915,5-86-522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36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39 128 7411,'0'2'-18,"1"0"0,-1 0 1,1-1-1,0 1 0,0 0 0,0 0 0,0-1 0,0 1 0,0-1 0,2 2 0,0-1-139,1-1-1,0 1 1,0-1-1,1 0 1,-1-1-1,0 1 1,0-1-1,0 0 1,1 0 0,-1 0-1,0 0 1,0-1-1,0 0 1,0 1-1,0-2 1,0 1 0,0 0-1,0-1 1,7-4-1,-2 2 100,-1 0-1,0-1 0,-1 0 1,1-1-1,-1 0 0,0 0 1,0 0-1,7-10 1,-13 15 175,0 0 1,0-1-1,0 1 1,0-1-1,0 0 1,0 1 0,0-1-1,-1 1 1,1-1-1,0 0 1,-1 0-1,0 1 1,1-1-1,-1 0 1,0 0 0,0 0-1,0 0 1,0 1-1,0-1 1,0 0-1,-1 0 1,1 0-1,0 1 1,-1-1 0,0 0-1,1 1 1,-1-1-1,0 0 1,0 1-1,0-1 1,0 1-1,0-1 1,0 1 0,0 0-1,-1-1 1,1 1-1,-3-2 1,0 0 100,0 1 0,0-1 0,0 1 0,0 0 0,0 1 0,0-1 0,-1 1 0,1-1 0,0 1 0,-1 1 0,1-1 0,-1 1 0,1-1 0,-7 2-1,4-1-152,1 1 0,0 0 0,-1 1-1,1 0 1,0 0 0,0 0 0,0 1-1,0-1 1,0 2 0,1-1 0,-1 0-1,1 1 1,0 0 0,0 0 0,0 1-1,1 0 1,-1-1 0,1 1 0,0 1-1,1-1 1,-1 1 0,1-1 0,-3 8-1,4-8-160,0 1-1,1-1 1,0 1-1,-1 0 1,2 0-1,-1-1 1,1 1-1,0 0 1,0 0-1,0 0 1,1 0-1,0-1 1,0 1-1,1 0 1,-1 0-1,1-1 1,0 1-1,1-1 1,-1 0-1,1 0 1,0 0-1,1 0 1,-1 0-1,1-1 1,7 7-1,-7-6-345,1-1-1,0 0 0,0 0 0,11 5 0,25 8-2876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36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65 6115,'-1'-4'285,"0"1"0,-1-1 0,0 0 0,1 1 0,-1 0 0,0-1 0,-1 1 0,1 0 0,-1 0 0,1 0 0,-1 0 0,0 0-1,0 1 1,0-1 0,0 1 0,-1 0 0,1 0 0,-5-2 0,5 3-220,0 0 0,0 0 0,0 0 0,0 0-1,0 1 1,0-1 0,0 1 0,0 0 0,0 0 0,0 0-1,0 0 1,0 1 0,0-1 0,0 1 0,0 0 0,1 0-1,-1 0 1,0 0 0,0 0 0,1 0 0,-1 1 0,0 0-1,1-1 1,-5 5 0,1 1-45,0 0 0,0 0 0,1 0 0,0 1 0,1 0 0,-1 0 0,1 0 0,1 0-1,0 1 1,0 0 0,-3 17 0,4-21-90,1 1 0,0-1 0,1 1 0,-1-1 0,1 1 0,0 0 0,0-1 0,1 1 0,0 0-1,0-1 1,0 1 0,1-1 0,0 1 0,0-1 0,0 0 0,0 0 0,1 0 0,0 0 0,0 0 0,5 5-1,-6-8-5,1 0-1,-1 0 0,1 0 1,0 0-1,-1 0 0,1-1 1,0 1-1,0-1 0,0 0 1,0 1-1,1-2 0,-1 1 1,0 0-1,0-1 0,0 1 1,1-1-1,3 0 0,-1-1-58,0 1-1,-1-2 1,1 1 0,0-1-1,0 1 1,-1-1-1,1-1 1,9-5-1,-4 2 146,-1-1-1,-1 0 1,1-1-1,-1 0 1,0-1 0,-1 0-1,0 0 1,12-18-1,-17 21 287,-1 0 1,1 0-1,-1 0 0,0 0 0,3-12 0,-5 16-229,0 1 1,1 0-1,-1-1 0,0 1 0,0-1 1,1 1-1,-1-1 0,0 1 1,0 0-1,-1-1 0,1 1 0,0-1 1,0 1-1,-1 0 0,1-1 0,-1 1 1,1 0-1,-1-1 0,0 1 0,1 0 1,-1 0-1,0 0 0,0-1 0,0 1 1,0 0-1,0 0 0,0 0 0,0 1 1,0-1-1,0 0 0,0 0 1,-2 0-1,2 1-62,0 0-1,1 0 1,-1 0 0,1 0 0,-1 1 0,0-1-1,1 0 1,-1 0 0,1 1 0,-1-1-1,1 0 1,-1 1 0,1-1 0,0 1 0,-1-1-1,1 1 1,-1-1 0,1 1 0,0-1-1,-1 1 1,1-1 0,0 1 0,0-1 0,-1 1-1,1-1 1,0 1 0,0 1 0,-6 18-22,4-10-500,1 1 0,0-1 0,1 1 0,0-1 0,1 1 0,0-1 0,1 1 0,0-1 0,5 16 0,5 1-2901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36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21 138 6243,'2'-49'2639,"-2"46"-2476,0 1 0,0 0 0,-1-1 0,1 1 0,0 0 0,-1-1 0,0 1 0,1 0 0,-1 0 0,0 0 0,0 0 0,0-1 0,0 1 0,0 0 0,-1 1 0,1-1 0,-1 0 0,-2-2 0,3 5-108,1 1 0,-1-1 1,0 1-1,1-1 0,0 1 1,-1-1-1,1 1 0,0 0 1,0-1-1,0 1 0,0 0 1,0-1-1,0 1 0,1 2 1,1 28-227,1-1 1,1 0-1,2 0 1,2 0 0,0-1-1,15 32 1,-23-61 153,0-1 0,0 0 0,0 0 0,0 1 0,0-1 0,0 0 0,0 1 0,0-1 0,0 0-1,1 0 1,-1 1 0,0-1 0,0 0 0,0 0 0,0 1 0,1-1 0,-1 0 0,0 0 0,0 0 0,0 1 0,1-1 0,-1 0 0,0 0 0,0 0 0,1 0 0,-1 0 0,0 1-1,0-1 1,1 0 0,-1 0 0,0 0 0,1 0 0,-1 0 0,0 0 0,0 0 0,1 0 0,-1 0 0,0 0 0,1 0 0,-1 0 0,0 0 0,1 0 0,-1 0 0,0-1 0,1 1 0,8-16-160,1-22 191,-8 26 12,5-24 292,20-61-1,-24 87-257,1 1 1,0-1-1,1 1 0,0 0 0,1 0 0,0 0 0,0 1 1,1 0-1,0 0 0,14-12 0,-19 18-51,0 0 1,0 1-1,0-1 0,0 1 0,1 0 1,-1-1-1,0 1 0,1 0 0,-1 0 1,1 0-1,-1 1 0,1-1 0,-1 1 1,1-1-1,0 1 0,-1 0 0,1 0 1,4 0-1,-5 1 11,0 0-1,1 0 1,-1 0 0,0 0 0,0 0 0,0 1 0,0-1-1,-1 0 1,1 1 0,0 0 0,0-1 0,-1 1-1,1 0 1,-1 0 0,0 0 0,3 3 0,0 5 27,0 0 0,0 0 1,-1 0-1,-1 0 0,1 0 1,-2 0-1,2 21 0,-4-3 105,0 1-1,-9 39 1,4-27-180,6-40 19,-1-1-1,1 0 1,0 0 0,0 0-1,0 0 1,0 0 0,0 0 0,0 1-1,0-1 1,0 0 0,-1 0-1,1 0 1,0 0 0,0 1-1,0-1 1,0 0 0,0 0-1,0 0 1,0 0 0,0 1-1,0-1 1,0 0 0,0 0-1,0 0 1,0 0 0,0 1-1,0-1 1,1 0 0,-1 0-1,0 0 1,0 0 0,0 1 0,0-1-1,0 0 1,0 0 0,0 0-1,0 0 1,0 0 0,1 0-1,-1 1 1,0-1 0,0 0-1,0 0 1,0 0 0,0 0-1,1 0 1,-1 0 0,0 0-1,0 0 1,0 0 0,0 0-1,1 0 1,-1 0 0,0 0-1,0 0 1,0 0 0,0 0-1,1 0 1,-1 0 0,20-13-846,44-37-1405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37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8532,'-10'3'976,"7"-1"-976,0-2 0,6 3 0,3 3 369,7 0-33,7 3-96,9-3-192,3-1-48,4-2-224,3-6-1441,3-5-1873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37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 5875,'-26'17'3393,"7"-8"-2833,9-3-543,3-6 367,17 0-32,9-6 176,7 3-48,10-6-304,6 4-128,4-1-48,-4 3-208,0 0-1120,-3 6-1314,-7-3-1904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38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0 288 9428,'3'2'41,"0"1"-1,0 0 1,0 0-1,0 0 1,-1 0-1,1 0 1,-1 1-1,0-1 0,0 1 1,0 0-1,0-1 1,-1 1-1,0 0 1,0 0-1,1 5 1,2 8-29,-1 0 1,0 20 0,-3-31 100,0 0 0,0 0 0,0 1-1,-1-1 1,0 0 0,0 0 0,0-1 0,-1 1 0,-4 10-1,-1-61 462,5-49-118,5 0 0,25-159 1,-26 251-446,1 11 2,7 29 17,7 52-2,-13-69-41,21 92-29,-22-100-70,2-1 0,-1 0 1,1 0-1,1 0 0,0-1 0,15 20 1,-20-29 76,0-1 0,0 1 0,0-1 1,0 1-1,0-1 0,0 0 0,1 1 1,-1-1-1,0 0 0,1 0 0,-1 0 1,1 0-1,0 0 0,-1 0 0,1-1 0,0 1 1,-1 0-1,1-1 0,0 1 0,0-1 1,-1 0-1,1 1 0,0-1 0,0 0 1,0 0-1,-1 0 0,1-1 0,0 1 1,0 0-1,0-1 0,-1 1 0,1-1 0,0 1 1,-1-1-1,1 0 0,0 0 0,-1 0 1,1 0-1,-1 0 0,1 0 0,-1 0 1,0 0-1,3-3 0,1-2 24,-1 0 0,1 0 0,-1-1 0,0 0 0,-1 1-1,1-1 1,-1-1 0,-1 1 0,3-9 0,12-96 830,-14 84-482,0 0 1,2 1-1,13-41 1,-18 67-336,0 1 1,0-1 0,1 0-1,-1 1 1,0-1-1,0 1 1,0-1-1,1 1 1,-1-1 0,0 0-1,1 1 1,-1-1-1,1 1 1,-1-1-1,1 1 1,-1 0 0,1-1-1,-1 1 1,1-1-1,-1 1 1,1 0-1,0-1 1,7 9 153,4 23 45,-12-29-212,43 199 34,-11-46-4744,-23-116 778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38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74 139 5907,'9'-13'4730,"-8"13"-4755,1-1 1,-1 1-1,0-1 0,1 1 1,-1 0-1,0-1 0,1 1 1,-1 0-1,0 0 0,1 0 1,-1 0-1,1 0 0,0 1 1,12 0 324,-3-2-313,0 0 1,0-1 0,0 0 0,0-1 0,-1 0 0,1-1 0,-1 0 0,0 0 0,0-1 0,-1 0-1,1-1 1,-1 0 0,0-1 0,8-7 0,-16 13 37,0 0 0,0 1 0,-1-1 0,1 0 0,0 0 0,0 1-1,0-1 1,-1 0 0,1 0 0,0 0 0,-1 0 0,1 0 0,-1 0 0,1 0 0,-1 0 0,0 0 0,1 0-1,-1 0 1,0 0 0,0 0 0,0 0 0,0-1 0,0 1 0,0 0 0,0 0 0,0 0 0,0 0 0,0 0-1,0 0 1,-1 0 0,0-2 0,-1 1 30,1 1-1,-1-1 1,0 0-1,0 1 0,0 0 1,0-1-1,0 1 1,-1 0-1,1 0 1,0 0-1,-1 0 1,1 1-1,-4-2 1,-7 0 215,-1 0 0,0 0 1,-27 1-1,31 3-189,0 0 0,0 0 0,0 1 0,0 0 0,0 1 0,1 0 0,0 1 0,0 0 0,0 0-1,0 1 1,1 0 0,-14 13 0,19-16-96,-1 1 1,1 0-1,-1 0 0,1 1 0,0-1 0,1 0 1,-1 1-1,1 0 0,0 0 0,0 0 1,-2 8-1,3-9-45,1 0-1,0 0 1,0-1 0,0 1 0,0 0 0,1-1-1,-1 1 1,1 0 0,0-1 0,0 1-1,0-1 1,1 1 0,-1-1 0,1 0 0,0 1-1,0-1 1,0 0 0,3 3 0,0 0-170,0-1 0,1 0 0,0 0 0,0-1 0,0 1 1,0-1-1,1-1 0,0 1 0,0-1 0,0 0 0,0-1 0,0 1 0,8 0 1,4 1-882,1-1 1,0 0 0,36-2-1,21-5-1978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2:23.1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234 117 2593,'0'0'761,"-24"1"372,-159 14 3131,156-10-2009,57-6-1430,4 1-680,522-20 1314,279-18-51,6 33-1094,-705 5-323,-128-2-245,0 0-1,0 0 1,0 0-1,-1-1 1,1-1-1,-1 1 1,0-1-1,0 0 1,0 0-1,8-8 1,-3 4-1282,21-16-4107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3:55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72 5907,'0'0'5162,"-1"-9"-4460,-3-29-59,4 38-572,-1-1 1,1 0-1,0 0 1,0 1-1,-1-1 1,1 0-1,0 1 0,-1-1 1,1 0-1,0 1 1,-1-1-1,1 0 1,-1 1-1,1-1 1,-1 1-1,1-1 1,-1 1-1,0-1 1,1 1-1,-1-1 1,0 1-1,1 0 1,-1-1-1,0 1 1,1 0-1,-1-1 0,0 1 1,0 0-1,1 0 1,-1 0-1,-1 0 1,-21 2 880,20-1-931,-2 0 13,-1 1 1,1 1-1,0-1 1,0 1-1,0-1 1,1 1-1,-1 1 1,1-1-1,-1 1 1,1-1-1,0 1 1,0 1-1,1-1 1,-1 0-1,-4 10 0,4-8-25,1-1 0,-1 1 0,2 0 0,-1 1 0,1-1-1,0 0 1,0 1 0,0-1 0,1 1 0,0 0-1,0-1 1,1 1 0,0 7 0,1-13-17,-1 0 0,0-1 0,1 1 0,-1 0 1,1-1-1,-1 1 0,1 0 0,-1-1 0,1 1 0,-1-1 0,1 1 0,0-1 1,-1 1-1,1-1 0,0 0 0,0 1 0,-1-1 0,1 0 0,0 1 1,0-1-1,-1 0 0,1 0 0,0 0 0,0 1 0,-1-1 0,1 0 1,1-1-1,29 2-311,-22-2 183,-7 1 117,1 0 0,-1 0-1,0-1 1,1 1 0,-1-1 0,0 1 0,1-1 0,-1 0 0,0 0 0,0 0 0,0 0-1,0 0 1,0-1 0,0 1 0,0 0 0,0-1 0,-1 0 0,1 1 0,0-1 0,-1 0-1,1 0 1,-1 0 0,0 0 0,0 0 0,0 0 0,0 0 0,0 0 0,0-1-1,0 1 1,-1 0 0,1-4 0,2-8 141,-2 0 0,1 0 1,-2-1-1,-1-15 0,1 9 244,0 20-318,-1 0 0,1 0 1,-1 1-1,1-1 0,-1 0 0,0 0 0,1 0 0,-1 0 0,0 0 0,1 1 0,-1-1 0,0 0 0,0 1 0,0-1 0,0 0 0,0 1 0,0-1 1,0 1-1,0 0 0,0-1 0,0 1 0,0 0 0,0-1 0,0 1 0,0 0 0,0 0 0,0 0 0,0 0 0,0 0 0,0 0 0,-1 1 0,-3-2 31,0 2 0,0-1 0,0 0 0,0 1 0,-10 2 0,12-1-79,1-1 0,-1 1 0,0 0 1,0 0-1,1 0 0,-1 1 0,1-1 0,-1 1 0,1-1 1,0 1-1,0 0 0,0 0 0,1 0 0,-1 0 0,1 0 0,-1 0 1,1 0-1,0 1 0,0-1 0,0 5 0,-1 4-17,0 0-1,1 0 0,0 0 0,2 19 1,-1-30 6,1 1 1,-1-1 0,0 0-1,1 1 1,-1-1 0,1 0 0,0 1-1,-1-1 1,1 0 0,0 0 0,0 1-1,0-1 1,0 0 0,0 0 0,0 0-1,0 0 1,0 0 0,0-1-1,0 1 1,0 0 0,1 0 0,-1-1-1,0 1 1,1-1 0,-1 1 0,0-1-1,1 1 1,-1-1 0,3 0-1,47 3-700,-39-3 471,-8 0 199,-1-1 0,0 1 0,0-1 0,0 0 0,0 1 0,0-1 0,0 0 0,0-1 0,0 1 0,-1-1 0,1 1 0,0-1 0,-1 0 0,1 0 0,-1 0 0,1 0 0,-1 0 0,0-1 0,0 1 0,0-1 0,0 1 0,-1-1 0,1 0 0,-1 1-1,0-1 1,1 0 0,-1 0 0,0 0 0,0-4 0,2-4 99,-1 0 1,0 0-1,-1 0 0,0-1 0,0 1 0,-3-22 0,1 32-31,1-1 0,-1 1 1,0-1-1,0 1 0,0 0 1,0 0-1,0-1 0,0 1 0,0 0 1,0 0-1,0 0 0,-1 0 0,1 0 1,0 0-1,-1 0 0,1 1 1,-1-1-1,1 0 0,-1 1 0,1-1 1,-1 1-1,1 0 0,-1-1 0,1 1 1,-1 0-1,1 0 0,-1 0 1,0 0-1,1 0 0,-4 1 0,2-1-4,0 0 0,-1 0-1,1 0 1,-1 1-1,1 0 1,-1-1 0,1 1-1,0 0 1,0 1-1,-1-1 1,1 1 0,0-1-1,0 1 1,-3 2-1,3 0-19,1 0-1,-1 0 1,1 0-1,0 0 1,0 0-1,0 1 0,0-1 1,1 0-1,0 1 1,0 0-1,-1 8 1,3 54-59,-1-65 47,1 0 0,-1 0 1,1-1-1,0 1 0,0 0 0,0 0 1,0-1-1,0 1 0,0 0 0,1-1 1,-1 1-1,0-1 0,1 0 0,-1 1 1,1-1-1,0 0 0,-1 0 1,1 0-1,0 0 0,0 0 0,-1 0 1,1-1-1,0 1 0,0-1 0,0 1 1,0-1-1,0 0 0,0 1 0,3-1 1,4 1-153,0-1 0,0 0 0,0 0 0,-1 0 0,16-4 1,-23 4 138,1-1 0,0 0 0,0 0 1,-1 0-1,1 0 0,-1 0 0,1 0 1,-1 0-1,1-1 0,-1 1 0,0 0 1,0-1-1,1 1 0,-1-1 0,0 0 1,0 1-1,-1-1 0,1 0 0,0 1 1,0-1-1,-1 0 0,1 0 0,-1 0 1,0 0-1,1-2 0,0-8 124,0 0 0,0-23 0,-2 23 40,2 10-95,-1 1-1,0-1 0,0 1 1,0-1-1,0 1 1,0-1-1,0 1 1,-1-1-1,1 1 1,-1-1-1,1 1 0,-1-1 1,1 1-1,-1-1 1,0 1-1,1 0 1,-1-1-1,0 1 0,0 0 1,0 0-1,0 0 1,0 0-1,0 0 1,-3-2-1,0 2 28,0 0 1,1 0-1,-1 0 1,0 1-1,0-1 0,0 1 1,0 0-1,0 0 1,-5 1-1,5 0-64,0 0 0,0 0 0,0 0-1,0 1 1,1-1 0,-1 1 0,1 0 0,-1 0-1,1 0 1,-1 1 0,1-1 0,0 1 0,0 0 0,1 0-1,-1 0 1,0 0 0,1 0 0,0 0 0,0 1-1,0-1 1,0 1 0,0 0 0,-1 5 0,0-2-11,0 0-1,1 0 1,0 1 0,0-1 0,1 1 0,0-1-1,0 1 1,1-1 0,0 1 0,0 0 0,3 13-1,-2-19-7,-1 0 0,1 0 0,0 0-1,0 0 1,0-1 0,0 1 0,1 0-1,-1-1 1,0 1 0,1-1 0,-1 1-1,1-1 1,0 1 0,-1-1 0,1 0-1,0 0 1,0 0 0,-1 0-1,1 0 1,0 0 0,0-1 0,0 1-1,0-1 1,3 1 0,5 1-164,1-1 0,-1 0 0,17-1 0,-17 0-61,-8 0 197,1 0 0,-1 0 0,1-1 0,-1 1 0,1-1 1,-1 1-1,1-1 0,-1 0 0,0 0 0,1 0 0,-1 0 0,0 0 1,0-1-1,0 1 0,0-1 0,0 1 0,0-1 0,0 0 1,0 0-1,-1 0 0,1 0 0,-1 0 0,1 0 0,-1 0 1,0 0-1,0 0 0,1-5 0,1 0 104,-1-1 0,-1 1 0,1-1 0,-1 0-1,-1 1 1,0-1 0,0 0 0,-1-9 0,0 15-8,0-1-1,0 1 0,0 0 1,0 0-1,0-1 1,-1 1-1,1 0 0,-1 0 1,1 0-1,-1 1 1,0-1-1,0 0 1,0 0-1,0 1 0,0 0 1,0-1-1,0 1 1,0 0-1,-1 0 0,1 0 1,0 0-1,-1 0 1,1 1-1,-1-1 1,1 1-1,-1-1 0,-2 1 1,1-1-25,0 1 0,-1-1-1,1 1 1,0 0 0,0 0 0,-1 0 0,1 0 0,0 1 0,0 0 0,0 0-1,0 0 1,0 0 0,0 1 0,0 0 0,0-1 0,-4 4 0,5-2-32,0 1 0,0 0 0,0 0 0,0 0 0,0 0 0,1 0 0,0 1 0,0-1 0,0 1 0,1-1 0,-1 1 0,1-1 0,-1 8 0,1 1-2,0 0-1,0 0 1,1 0 0,2 13-1,-1-23-18,0 0-1,-1 0 0,1 0 1,0 0-1,1 0 1,-1 0-1,1-1 0,-1 1 1,1 0-1,0-1 0,0 1 1,0-1-1,0 1 0,0-1 1,0 0-1,1 0 0,-1 0 1,1 0-1,-1-1 0,1 1 1,0-1-1,0 0 0,0 1 1,0-1-1,0 0 0,0-1 1,0 1-1,0 0 0,0-1 1,0 0-1,0 0 0,0 0 1,1 0-1,-1 0 0,0-1 1,0 1-1,3-2 0,-5 1 16,0 0 0,0 1 0,0-1 0,0-1-1,0 1 1,0 0 0,0 0 0,0 0 0,-1 0 0,1-1-1,0 1 1,-1 0 0,1-1 0,-1 1 0,0 0-1,1-1 1,-1 1 0,0 0 0,0-3 0,1-33 64,-1 30-50,0-3-56,1 3 135,-1-1-1,0 1 1,-1 0-1,0 0 1,0 0-1,0 0 1,-3-9-1,3 14-93,0 0 1,0 1-1,-1-1 0,1 0 1,0 1-1,-1-1 1,1 1-1,-1-1 0,1 1 1,-1 0-1,0 0 0,1 0 1,-1 0-1,0 0 0,0 0 1,0 0-1,0 0 0,0 1 1,0-1-1,0 1 0,0-1 1,0 1-1,0 0 0,0 0 1,0 0-1,0 0 0,0 0 1,0 0-1,0 1 0,-4 0 1,1 0-420,0 1 1,0-1 0,0 1-1,0 0 1,0 0 0,-5 3 0,0 0-878,-29 15-5782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39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191 434 4882,'1'-2'250,"-1"1"-1,1-1 0,-1 0 0,1 0 1,-1 0-1,0 0 0,0 0 1,1 0-1,-2 0 0,1 0 1,0 0-1,0 0 0,-1 0 0,1 0 1,-1 0-1,1 0 0,-1 0 1,0 0-1,0 1 0,0-1 1,0 0-1,-1-2 0,-1 1-49,0 0 1,0 0-1,-1 0 1,1 1-1,0-1 0,-1 1 1,0 0-1,1 0 0,-1 0 1,-6-2-1,4 2-157,0 0-1,0 0 1,-1 0 0,1 1-1,0 0 1,-1 0 0,1 1-1,-1 0 1,1 0-1,-1 1 1,1-1 0,-1 1-1,1 1 1,-10 2-1,14-2-63,-1-1-1,1 1 0,-1 0 1,1 0-1,0 0 0,0 0 0,0 0 1,0 0-1,0 1 0,0-1 0,1 0 1,-1 1-1,1 0 0,-1-1 1,1 1-1,0 0 0,0 0 0,0 0 1,1 0-1,-1 0 0,1 0 0,-1 0 1,1 0-1,0 0 0,0 0 0,1 0 1,-1 0-1,1 0 0,-1-1 1,1 1-1,0 0 0,0 0 0,1 3 1,-1-4-46,0 0 1,0 1-1,1-1 1,-1 0-1,0 0 1,1 0 0,-1 0-1,1 0 1,0 0-1,-1-1 1,1 1-1,0 0 1,0-1-1,0 0 1,0 1 0,1-1-1,-1 0 1,0 0-1,0 0 1,1 0-1,-1-1 1,1 1 0,-1-1-1,0 1 1,1-1-1,-1 0 1,1 0-1,-1 0 1,1 0-1,-1 0 1,1-1 0,-1 1-1,1-1 1,-1 1-1,0-1 1,1 0-1,-1 0 1,0 0-1,0-1 1,3 0 0,4-4 18,0-1 0,-1 0 1,1 0-1,-2-1 1,1 0-1,-1 0 0,0-1 1,-1 0-1,1 0 1,-2-1-1,0 1 0,0-1 1,6-17-1,-4 5 283,0-1 0,-1 0-1,-2 0 1,0-1 0,0-30-1,-3 41-67,0-6 232,0 0 0,-1 0-1,-1 0 1,-1 0 0,0 0 0,-8-24 0,10 43-394,0 1 1,0-1-1,0 0 1,0 0-1,0 0 1,0 0-1,0 1 1,-1-1-1,1 0 0,0 0 1,0 0-1,0 0 1,0 0-1,-1 1 1,1-1-1,0 0 1,0 0-1,0 0 0,0 0 1,-1 0-1,1 0 1,0 0-1,0 0 1,-1 0-1,1 0 1,0 0-1,0 0 0,0 0 1,-1 0-1,1 0 1,0 0-1,0 0 1,0 0-1,-1 0 1,1 0-1,0 0 0,0 0 1,0 0-1,0-1 1,-1 1-1,1 0 1,0 0-1,0 0 1,0 0-1,0 0 0,-1-1 1,1 1-1,0 0 1,0 0-1,0 0 1,0 0-1,0-1 1,0 1-1,0 0 1,0 0-1,-1-1 0,-3 24 144,1 31-115,3 1 0,2-1 0,13 77 0,-9-87-331,12 42 1,-15-75 140,0 0 0,1 0 0,0-1 0,0 1 0,1-1 0,0 0 0,1-1 0,1 1 0,11 13 0,-16-21 138,-1-1 1,1 0-1,0 1 1,0-1-1,0 0 0,-1 0 1,1 0-1,0 0 1,0 0-1,1-1 1,-1 1-1,0-1 0,0 1 1,0-1-1,0 0 1,0 0-1,1 0 1,-1 0-1,0 0 1,0 0-1,0-1 0,0 1 1,0-1-1,0 1 1,0-1-1,1 0 1,-2 0-1,1 0 0,0 0 1,0 0-1,0 0 1,0 0-1,-1-1 1,1 1-1,0-1 0,1-1 1,5-6 44,0 1 1,0-1-1,-1-1 1,0 1-1,6-13 0,-3 3 234,-1-1-1,-1 0 0,-1 0 1,-1-1-1,0 0 0,4-43 1,-9 54-226,-2 15-13,-2 17-18,3-20-12,4 79-660,-3-74 223,0 0-1,0 0 1,1 0 0,0 0 0,1 0 0,-1-1 0,1 1-1,0-1 1,6 8 0,9 5-3626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39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23 10341,'-26'-17'0,"3"11"-240,7 18 128,10 11-1153,15 12-2593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40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48 10437,'-13'-4'691,"-5"-4"-124,0 2 0,-1 0 0,0 1 0,0 1 0,-33-3-1,49 8-566,1-1-1,-1 1 1,0-1 0,1 1-1,-1 0 1,0 0-1,1 0 1,0 0-1,-1 1 1,1-1 0,0 1-1,-1-1 1,1 1-1,0 0 1,0 0-1,0 0 1,1 0-1,-1 0 1,0 0 0,1 1-1,-1-1 1,1 0-1,0 1 1,0-1-1,-1 4 1,-2 3-10,1 1 0,0 0 0,1 0 0,0 0-1,-1 12 1,2-12-116,0 1 1,1-1-1,1 0 0,0 0 0,0 0 0,1 1 0,0-1 0,0 0 0,5 10 0,-6-18 73,0 0-1,1 1 1,-1-1-1,0 0 1,1 0-1,0 0 1,-1 0-1,1 0 1,0 0-1,0 0 1,0-1-1,0 1 1,0-1-1,0 1 1,1-1-1,2 2 1,-1-3 38,-1 1 1,0-1-1,0 1 1,0-1-1,1 0 1,-1 0-1,0 0 1,0-1-1,1 1 1,-1-1 0,0 0-1,0 0 1,0 0-1,0 0 1,0 0-1,4-3 1,2-2 89,0 0 1,0 0-1,-1-1 1,-1 0 0,1 0-1,-1 0 1,0-1-1,0-1 1,-1 1-1,-1-1 1,1 0-1,-1 0 1,-1 0 0,1-1-1,-2 0 1,1 0-1,-1 0 1,-1 0-1,0 0 1,-1-1-1,1-19 1,-3 20 5,-1 15-30,1 17-108,1-19-5,1 1 1,0-1 0,0 0 0,0 0 0,0 0-1,0 0 1,1 0 0,-1 0 0,1 0 0,0-1-1,0 1 1,0 0 0,0-1 0,0 0 0,1 1-1,-1-1 1,4 2 0,-4-3 47,1 0 0,-1 0 0,0 0 0,1 0 0,-1-1-1,0 0 1,1 1 0,-1-1 0,1 0 0,-1 0 0,1 0 0,-1 0 0,0-1 0,1 1 0,-1 0 0,1-1-1,-1 0 1,0 0 0,0 0 0,1 0 0,-1 0 0,0 0 0,0 0 0,2-3 0,8-5 94,0 0 1,-1-2-1,-1 1 1,1-1-1,11-18 0,7-6 652,-25 35-292,-2 9-246,0 19-144,-2-19 5,1 18-170,1-1 0,2 0 0,1 0 1,11 37-1,-8-107 403,-6 27-140,1 1 1,1 0-1,11-30 0,-13 41-122,0 0-1,0 1 0,0-1 0,1 1 0,0 0 0,-1 0 0,2 0 1,-1 0-1,0 0 0,1 1 0,-1-1 0,1 1 0,0 0 0,0 0 0,0 0 1,1 1-1,6-4 0,-9 6-19,-1 0 1,0-1-1,1 1 1,-1 0-1,1-1 1,-1 1-1,1 0 1,-1 0-1,0 0 1,1 0-1,-1 0 0,1 1 1,-1-1-1,1 0 1,-1 1-1,0-1 1,1 1-1,-1-1 1,0 1-1,1 0 1,1 1-1,-1 0 7,0 0 0,0 0-1,0 1 1,0-1 0,0 0-1,-1 1 1,1-1 0,-1 1-1,0 0 1,2 3 0,1 7-206,-1 1-1,0 0 1,2 22 0,-4-29-92,8 42-4502,-2-31-1375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40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15 12870,'13'-6'0,"-10"4"-208,-16-1-497,-10 0-2624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41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0 272 7427,'1'-8'218,"0"0"0,1 0-1,-1 0 1,2 0-1,-1 1 1,1-1-1,0 1 1,0 0 0,1 0-1,9-13 1,1 0-104,1 1 1,21-21 0,-27 29-60,1 1 0,0 1 1,0 0-1,1 0 0,0 1 0,0 0 1,1 1-1,0 0 0,0 1 1,15-5-1,-25 10-39,1 1 1,0 0-1,-1 0 1,1 0-1,-1 0 0,1 0 1,0 0-1,-1 1 1,1-1-1,-1 1 1,1-1-1,-1 1 0,1 0 1,-1 0-1,0 1 1,1-1-1,-1 0 0,0 1 1,0-1-1,0 1 1,0 0-1,0-1 1,0 1-1,0 0 0,-1 0 1,1 0-1,-1 1 1,0-1-1,1 0 0,0 3 1,5 9 65,-1 0 0,-1 0 1,8 29-1,-10-31-90,4 15 93,0 0 18,16 42-1,-21-64-94,0 1-1,1-1 1,0 0 0,0 0-1,0 0 1,1 0 0,-1 0-1,1-1 1,0 1 0,0-1-1,1 0 1,0 0 0,7 4-1,-8-6-46,0 0 1,0-1-1,0 0 0,0 0 0,0 0 0,0-1 1,0 1-1,0-1 0,0 0 0,0 0 1,0 0-1,0-1 0,0 1 0,0-1 0,0 0 1,6-2-1,1-2-769,0 1-1,-1-2 1,0 0 0,16-10-1,13-15-3689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41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1825,'-46'-1'6890,"33"2"-6391,-1 0-1,1 1 0,-14 4 1,27-6-493,-1 0 0,1 0 0,-1 0-1,1 1 1,-1-1 0,0 0 0,1 0 0,-1 0 0,1 0 0,-1 0 0,1 1-1,-1-1 1,1 0 0,0 1 0,-1-1 0,1 0 0,-1 1 0,1-1 0,-1 0 0,1 1-1,0-1 1,-1 1 0,1-1 0,0 0 0,0 1 0,-1-1 0,1 1 0,0-1-1,0 1 1,0-1 0,-1 1 0,1 0 0,0-1 0,0 1 0,0-1 0,0 1 0,0-1-1,0 1 1,0-1 0,0 1 0,0-1 0,0 1 0,1-1 0,-1 1 0,0 0-1,0-1 1,0 0 0,1 1 0,-1-1 0,0 1 0,1-1 0,-1 1 0,0-1 0,1 1-1,-1-1 1,0 0 0,1 1 0,-1-1 0,1 0 0,-1 1 0,2-1 0,31 25 149,-31-24-147,19 10 3,1-1 0,0-1 0,0-1 0,1-1 0,27 5 0,-27-7-49,0 0-1,0 2 1,-1 1 0,0 1 0,25 14 0,-45-22 41,0 0 0,0 0 0,0 0-1,-1 1 1,1-1 0,-1 1 0,1-1-1,-1 1 1,1 0 0,-1-1 0,0 1-1,0 0 1,0 0 0,0 0 0,0 0-1,0 0 1,0 0 0,-1 0 0,2 4-1,-2-2 5,0-1-1,-1 0 0,1 1 0,-1-1 1,1 1-1,-1-1 0,0 0 0,0 0 0,0 1 1,-1-1-1,-2 4 0,-5 8 9,0-2 0,-2 1-1,0-1 1,-14 12 0,16-15-29,-109 105-2734,90-84-1558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42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213 567 7235,'4'0'323,"1"0"-1,0 0 1,-1 0 0,1-1-1,0 0 1,-1 0-1,1 0 1,-1 0-1,1-1 1,6-3 0,-13 4-319,-1-1 0,1 1 1,-1-1-1,1 1 0,-1 0 1,0 0-1,1 0 1,-1 1-1,0-1 0,-4 0 1,-16-4-107,-1 0 0,1-2 0,-31-13 1,44 15 203,0 0 0,0 0 0,0-1 0,1 0 0,0 0 0,0-1 0,0-1 0,1 1 0,-10-14 0,17 20-100,-1 0 0,1-1-1,1 1 1,-1-1-1,0 1 1,0-1 0,0 1-1,1-1 1,-1 0 0,1 1-1,-1-1 1,1 0 0,0 1-1,0-1 1,0 0-1,0 0 1,0 1 0,0-1-1,0 0 1,0 1 0,1-1-1,-1 0 1,1 0 0,-1 1-1,1-1 1,0 1-1,-1-1 1,1 1 0,0-1-1,0 1 1,0-1 0,0 1-1,1 0 1,-1 0 0,0-1-1,0 1 1,3-1 0,4-4-18,1 0 0,0 0 0,1 1 0,17-7 0,-21 9 7,54-22-165,-13 6-35,81-44-1,-116 56 237,0-1 0,-1 0-1,0 0 1,-1-1 0,0 0-1,0-1 1,-1 0 0,0-1-1,-1 0 1,0 0 0,10-20-1,-17 27 80,1 0-1,-1 1 1,0-1-1,-1 0 1,1 0-1,-1 1 0,1-1 1,-1 0-1,0 0 1,0 0-1,-1 0 1,1 1-1,-1-1 0,0 0 1,-1-4-1,1 7-75,0-1-1,1 0 0,-1 1 0,0-1 0,0 1 0,0-1 1,0 1-1,0 0 0,0-1 0,0 1 0,-1 0 0,1 0 1,0 0-1,-1 0 0,1 0 0,-1 0 0,1 0 1,-1 0-1,1 0 0,-1 1 0,0-1 0,1 1 0,-1-1 1,0 1-1,1 0 0,-1 0 0,0 0 0,0-1 0,1 2 1,-1-1-1,0 0 0,0 0 0,1 0 0,-1 1 1,-2 0-1,0 1-20,0 0 0,1 0 0,-1 0 1,0 1-1,1-1 0,0 1 0,0 0 1,-1 0-1,2 0 0,-1 0 0,0 1 1,1-1-1,-1 1 0,1 0 0,0-1 1,0 1-1,1 0 0,-3 6 0,-2 8 47,0 0-1,-5 34 0,5-7-16,1 0 0,3 0 0,6 75 0,28 136-15,-2-31-65,-27-192 5,4 75-42,-7-100 70,0 0 0,-1 1 0,0-1 0,-1 1 0,0-1-1,0 0 1,0 0 0,-1 0 0,-7 14 0,8-19-21,0-1 1,0 1-1,0-1 0,0 0 1,0 1-1,0-1 0,-1 0 1,1 0-1,-1 0 1,1-1-1,-1 1 0,0-1 1,0 1-1,0-1 0,0 0 1,-4 1-1,1-1-20,1 0 0,-1 0 1,1-1-1,-1 0 0,0 0 0,1-1 0,-1 0 1,-9-2-1,4 0-151,1 0-1,0-1 1,0 0 0,0-1-1,0 0 1,1-1 0,0 0-1,0 0 1,-9-9 0,13 9-74,-1 1 0,1-1 1,1 0-1,-1-1 0,1 1 1,0-1-1,1 0 0,0 0 1,0 0-1,0 0 0,1 0 1,0-1-1,0 1 0,1-1 1,0 1-1,0-1 0,1 0 1,0-9-1,11-36-1700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42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180 120 4802,'-5'-16'1070,"-2"0"-1,-9-19 0,13 31-846,1 0-1,0 0 1,-1 0 0,0 0-1,0 0 1,0 0-1,0 1 1,-1 0-1,1-1 1,-1 1 0,0 1-1,-8-6 1,11 8-196,0 0 0,0-1 0,0 1 1,0 0-1,0 0 0,0 0 0,0 0 0,0 0 1,0 0-1,0 0 0,0 0 0,0 0 1,0 1-1,0-1 0,0 0 0,0 1 1,0-1-1,0 0 0,0 1 0,0 0 0,0-1 1,1 1-1,-1-1 0,0 1 0,0 0 1,1 0-1,-1-1 0,0 1 0,1 0 0,-1 0 1,0 1-1,-15 34 440,15-32-349,-15 55 133,2 0 0,4 1 0,2 1-1,-1 93 1,14 40-254,-2-160-1348,2 0 0,2 0 0,17 52-1,-11-51-3589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42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98 123 10901,'-29'-38'1601,"3"12"-1185,6 5 80,4 12-496,10 7-256,15-1 224,11 3-480,12-3-785,20-6-688,10-3-3105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43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73 2321,'10'-23'8004,"-7"2"-7284,-3 7-272,-3 2 657,-1 9-1089,-2 12 352,-4 14-256,0 24 32,-3 14-48,-3 24-64,3 8-16,4 9-32,2 3-928,4-3-2722,0-11-1472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00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1 1169,'0'0'8937,"0"4"-7811,5 17 4719,-10-22-5823,0 1 1,1-1-1,-1 0 0,0 0 1,0-1-1,-6-2 0,-20-6-39,8 8-15,1 0 1,-1 1 0,0 1-1,1 2 1,-1 0-1,-38 9 1,48-8 23,0 1 0,0 0 0,0 1 0,1 1 0,0 0 0,0 1 1,0 0-1,1 0 0,0 1 0,0 1 0,1 0 0,-13 15 0,21-21-3,0 0 0,-1 1 0,1 0 0,1 0 1,-1-1-1,1 1 0,-1 0 0,0 5 0,2-8 3,-1 0 0,1 1 0,0-1 0,-1 0 0,1 0 0,0 1 0,0-1 0,0 0 0,0 0 0,0 1 0,0-1 0,1 0 0,-1 0 0,0 1 0,1-1 0,-1 0 0,1 0 0,-1 0 0,1 0 0,-1 0-1,1 1 1,0-1 0,0 0 0,-1 0 0,1-1 0,0 1 0,0 0 0,0 0 0,0 0 0,0 0 0,2 0 0,9 2 8,-1-1 0,1 0 0,0-1-1,-1 0 1,1-1 0,19-1 0,5 0 4,234 1-236,-265-1 211,0 1 0,0 1 0,-1-1 1,1 1-1,0-1 0,-1 1 0,1 1 1,9 2-1,-13-3-3,1 0 1,-1 1 0,1-1-1,-1 0 1,0 0 0,1 1-1,-1-1 1,0 0 0,0 1-1,0 0 1,0-1-1,0 1 1,0 0 0,0-1-1,-1 1 1,1 0 0,-1 0-1,1-1 1,-1 1 0,0 0-1,1 0 1,-1 0 0,0 0-1,-1 2 1,1-2 22,0-1-1,-1 0 1,1 1 0,-1-1 0,1 0 0,-1 0 0,1 0 0,-1 1-1,0-1 1,0 0 0,0 0 0,1 0 0,-1 0 0,0 0-1,0 0 1,0 0 0,-1 0 0,1-1 0,0 1 0,0 0 0,0-1-1,-1 1 1,-1 0 0,-38 12 15,32-10-14,-30 6-92,-1-2-1,0-1 1,0-2-1,0-2 1,-69-5 0,108 3 16,1 0 1,0 0 0,-1 0 0,1 0 0,-1-1-1,1 1 1,-1 0 0,1 0 0,-1 0 0,1 0-1,-1 0 1,1-1 0,-1 1 0,1 0 0,0 0-1,-1-1 1,1 1 0,0 0 0,-1-1 0,1 1 0,0 0-1,-1-1 1,1 1 0,0-1 0,-1 1 0,1 0-1,0-1 1,0 1 0,0-1 0,-1 1 0,1-1-1,0 1 1,0-1 0,0 1 0,0-1 0,0 1-1,0-1 1,0 1 0,0-1 0,0 1 0,0-1 0,0 1-1,0-1 1,1 1 0,-1 0 0,0-1 0,0 1-1,0-1 1,1 1 0,-1-1 0,0 1 0,0 0-1,1-1 1,-1 1 0,0 0 0,1-1 0,-1 1-1,1 0 1,-1-1 0,24-14-3172,16-2-955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43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60 963 6835,'-13'-28'2074,"-21"-45"326,31 66-2321,1 1-1,0-1 1,1 0 0,-1 1-1,1-1 1,0 0-1,1 0 1,0-12-1,0 18-69,1-1 0,-1 0-1,1 0 1,0 0 0,0 0 0,0 1-1,0-1 1,0 0 0,0 1 0,0-1-1,1 1 1,-1-1 0,1 1-1,-1 0 1,1-1 0,-1 1 0,1 0-1,0 0 1,-1 0 0,1 0 0,0 1-1,0-1 1,0 0 0,0 1 0,0-1-1,2 1 1,10-3 33,-1 1 1,26-1-1,-15 2-34,27-5-305,-1-2-1,1-2 1,-2-2-1,84-33 1,-103 32-327,-1-1 0,-1-1 0,0-1 0,-1-1 1,-1-2-1,0 0 0,-2-2 0,38-40 0,-54 51 581,0 1 0,-1-1 0,0 0-1,-1-1 1,0 0 0,-1 0 0,0 0 0,0 0 0,-1-1-1,-1 0 1,4-24 0,-6 26 375,-1-1 1,0 0-1,-1 1 0,0-1 0,-1 1 1,0-1-1,0 1 0,-1 0 1,-1 0-1,0 0 0,0 0 0,-1 0 1,0 1-1,-6-9 0,-1 1 243,0 1 0,-1 0 0,0 1-1,-26-22 1,32 31-455,0 0 1,-1 1-1,0 0 0,0 0 0,0 1 0,-1-1 1,1 2-1,-1-1 0,0 2 0,0-1 0,0 1 1,-11-1-1,15 2-89,1 2-1,0-1 1,0 0 0,-1 1-1,1 0 1,0 0 0,0 0 0,0 0-1,0 1 1,0 0 0,0 0 0,0 0-1,1 0 1,-1 0 0,1 1 0,0 0-1,-1-1 1,1 1 0,0 0-1,1 1 1,-1-1 0,0 0 0,1 1-1,-3 5 1,-3 6 94,0 1 0,2 0 0,0 0 0,-7 31-1,-4 41 79,5 1-1,-3 126 0,9-92-166,-2-12-23,-13 290-223,20-373-188,2 0-1,6 48 1,-7-74 365,0 0 0,0 0 0,1 0 0,-1 0 0,1 0 0,-1 0 0,1 0 1,0-1-1,0 1 0,0 0 0,0 0 0,0-1 0,0 1 0,0-1 0,1 1 0,-1-1 0,0 1 0,1-1 1,1 2-1,-1-3 26,0 1 0,0-1 1,0 0-1,0 0 0,0 0 0,0 0 1,0 0-1,0 0 0,0 0 1,-1-1-1,1 1 0,0-1 0,0 1 1,0-1-1,0 0 0,-1 0 1,1 0-1,0 0 0,2-2 0,8-5 18,0 0 0,0-1 0,-1 0-1,0-1 1,-1-1 0,18-22 0,44-80 106,-49 75 142,27-36-1,-50 73-244,1 0-1,0 0 0,0 0 1,0 0-1,0 0 1,0 0-1,0 0 0,0 0 1,0 0-1,0 0 1,0 1-1,1-1 1,-1 0-1,0 1 0,0-1 1,1 1-1,1-1 1,-2 1 0,0 0 1,-1 0 0,1 1 0,0-1-1,0 0 1,0 0 0,-1 1 0,1-1-1,0 1 1,0-1 0,-1 0 0,1 1-1,0-1 1,-1 1 0,1-1 0,-1 1 0,1 0-1,-1-1 1,1 1 0,-1 0 0,2 1-1,1 5 76,1 1-1,-1 0 1,-1 0-1,4 14 1,-1-3-154,0-2 28,1 0 0,1-1 0,0 0 0,15 24 0,-19-36-8,-1-1 0,1 1-1,-1-1 1,1 0 0,0 0 0,0 0-1,0 0 1,1-1 0,-1 1-1,1-1 1,-1 0 0,1 0-1,0 0 1,0 0 0,0-1 0,0 1-1,0-1 1,0 0 0,0-1-1,0 1 1,0-1 0,0 1-1,1-1 1,-1 0 0,5-1 0,2-2-38,0 0 0,0-1 0,0 0 0,-1 0 0,1-1 0,-1-1 0,-1 1 0,1-2 0,-1 1 0,0-1 1,0-1-1,9-10 0,-11 11 96,0-1 1,-1 0 0,1 0-1,-2 0 1,1 0-1,-1-1 1,-1 0 0,1 0-1,-1-1 1,-1 1-1,0-1 1,0 1 0,-1-1-1,1-11 1,-3 17 30,0 0 0,0 0 0,0 0 1,0 0-1,-1 0 0,0 0 0,0 0 0,0 0 1,0 0-1,-1 0 0,1 1 0,-1-1 0,0 0 1,0 1-1,0-1 0,-1 1 0,1 0 0,-1 0 1,0 0-1,0 0 0,0 0 0,-6-4 1,6 6-26,0-1 0,0 1 1,0 0-1,-1 0 0,1 1 1,0-1-1,0 0 1,0 1-1,0 0 0,-1 0 1,1 0-1,0 0 1,0 1-1,-1-1 0,1 1 1,0-1-1,0 1 1,0 0-1,0 1 0,0-1 1,0 0-1,0 1 1,0 0-1,1-1 0,-1 1 1,1 0-1,-1 1 1,1-1-1,-3 3 0,-2 2-10,1 0 1,0 1-1,1-1 0,-1 1 0,1 1 0,1-1 0,0 0 0,0 1 0,0 0 1,1 0-1,1 0 0,-1 0 0,2 1 0,-2 16 0,2-21-149,1 1-1,1-1 1,-1 1 0,1-1-1,0 0 1,0 0-1,0 1 1,1-1 0,0 0-1,0 0 1,0 0-1,1 0 1,-1-1 0,1 1-1,0-1 1,1 1 0,-1-1-1,1 0 1,-1 0-1,1-1 1,1 1 0,-1-1-1,0 0 1,1 0-1,-1 0 1,1-1 0,7 3-1,32 9-3822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44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118 557 6675,'17'-2'490,"-1"-1"0,0 0 0,0-1 1,0-1-1,0-1 0,25-12 0,-41 18-440,1 0-1,-1 0 1,0 0 0,0 0-1,1 0 1,-1 0 0,0 0 0,0 0-1,0 0 1,1-1 0,-1 1-1,0 0 1,0 0 0,0 0-1,1 0 1,-1 0 0,0 0-1,0-1 1,0 1 0,0 0 0,0 0-1,1 0 1,-1-1 0,0 1-1,0 0 1,0 0 0,0 0-1,0-1 1,0 1 0,0 0-1,0 0 1,0 0 0,0-1 0,0 1-1,0 0 1,0 0 0,0 0-1,0-1 1,0 1 0,0 0-1,0 0 1,0-1 0,0 1-1,0 0 1,0 0 0,0 0 0,0-1-1,0 1 1,-1 0 0,1 0-1,-15-5 744,-22 4-550,23 5-152,0 0 0,0 0 1,1 1-1,0 1 0,0 0 0,0 1 1,1 0-1,0 1 0,-13 11 1,20-14-98,-1-1 0,1 1 0,0 0 1,1 0-1,-1 1 0,1-1 0,0 1 1,0 0-1,0 0 0,1 1 0,0-1 1,1 1-1,-1-1 0,1 1 0,0 0 1,1 0-1,0 0 0,0 0 0,0 0 1,1 11-1,0-16-13,0 0 0,1 0-1,-1 1 1,0-1 0,1 0 0,0 0 0,-1 0 0,1 0-1,0 0 1,0 0 0,0 0 0,0 0 0,0 0 0,1-1-1,-1 1 1,1 0 0,-1-1 0,1 1 0,-1-1-1,1 1 1,0-1 0,0 0 0,0 0 0,0 0 0,0 0-1,0 0 1,0 0 0,0 0 0,0-1 0,0 1 0,0-1-1,0 1 1,0-1 0,1 0 0,-1 0 0,0 0 0,0 0-1,3-1 1,3 0-67,1 0 0,-1-1 0,0 0-1,0-1 1,0 0 0,0 0 0,0-1 0,11-6 0,-3-1 4,-1 0 0,0-1 1,-1-1-1,0 0 0,-1-1 1,0 0-1,-1-1 0,-1-1 1,-1 0-1,0 0 0,11-26 1,-10 17 235,-1-1 1,-2-1 0,0 0 0,-2 0 0,-1 0 0,-1-1 0,0-35-1,-4 40-8,0-105 879,-1 108-765,-1 0 0,-1 0 0,-1 1 0,-8-26 0,4 32-158,1 16-2,-3 27-17,6 2-67,2 1 0,1-1 0,7 65 0,27 98-106,4-53-579,-30-121 436,1 0 0,1-1 0,0 0 1,20 28-1,-27-44 214,1-1 0,-1 1 0,1-1 0,0 0-1,-1 0 1,2 0 0,-1-1 0,0 1 0,0-1 0,1 1 0,-1-1 0,1 0 0,0-1 0,0 1 0,0-1 0,0 1 0,5 0 0,-5-2 22,-1 0 0,1 0 0,0 0 0,0-1 0,0 0 1,0 1-1,-1-1 0,1 0 0,0-1 0,-1 1 1,1-1-1,-1 0 0,1 0 0,-1 0 0,0 0 0,0 0 1,0-1-1,5-5 0,0-1 38,0-1-1,0 0 1,-1 0-1,0-1 1,-1 0 0,0 0-1,-1 0 1,7-25-1,-6 18 139,-2 0 0,0 0 0,-1-1-1,1-29 1,-3 63-225,0 0-1,1 0 1,1-1 0,0 1-1,1-1 1,10 25-1,-10-29-58,1 0 0,0 0 0,0-1 0,1 1-1,1-1 1,-1 0 0,1-1 0,1 1 0,14 12 0,-19-19 94,-1 0 1,0 0 0,1-1 0,0 1-1,-1-1 1,1 1 0,0-1 0,0 0 0,0 0-1,0 0 1,0 0 0,0 0 0,0-1-1,0 0 1,0 1 0,0-1 0,0 0 0,0 0-1,0-1 1,0 1 0,0-1 0,0 1-1,0-1 1,0 0 0,0 0 0,0-1 0,0 1-1,4-3 1,-2 0 60,0-1 1,0 1-1,-1-1 0,1 0 1,-1 0-1,-1-1 0,1 1 1,-1-1-1,0 0 0,0 0 0,0 0 1,2-10-1,5-20 299,-8 25-341,1 0 0,0 0 0,0 0 0,1 1 0,0 0 1,1 0-1,11-17 0,-15 26-7,0 0 0,0 0 0,0 0 0,0 0 0,0 0 0,0 0 0,0 1 1,0-1-1,1 0 0,-1 1 0,0-1 0,1 1 0,-1-1 0,0 1 0,1 0 1,-1 0-1,0-1 0,1 1 0,-1 0 0,0 0 0,1 0 0,-1 0 0,1 1 0,-1-1 1,0 0-1,1 1 0,-1-1 0,0 1 0,0-1 0,1 1 0,-1-1 0,0 1 0,0 0 1,0 0-1,0 0 0,1-1 0,-1 1 0,-1 0 0,1 0 0,0 0 0,0 1 1,1 1-1,4 5 15,0 0 0,0 0 0,-1 1 0,6 13 0,-6-12-275,-1 1 0,-1 0 0,0 0 1,0 0-1,-1 0 0,2 21 0,-4-25-69,0 0 1,0 0-1,-1 0 0,0-1 0,0 1 1,0 0-1,-1-1 0,0 1 1,0-1-1,-1 0 0,0 1 0,-6 9 1,-12 9-5479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45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69 175 11253,'-23'-52'2129,"3"8"-1937,4 12-192,7 9-192,9 11-1313,12 3-1024,14 7-2657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45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7139,'0'-9'1724,"0"-4"-541,0-1-1,4-21 1,-4 34-1167,0 1 0,0 0 1,0 0-1,0-1 0,0 1 0,1 0 0,-1 0 1,0-1-1,0 1 0,0 0 0,0 0 0,1-1 0,-1 1 1,0 0-1,0 0 0,0 0 0,1 0 0,-1-1 1,0 1-1,0 0 0,1 0 0,-1 0 0,0 0 1,0 0-1,1 0 0,-1 0 0,0 0 0,0-1 1,1 1-1,-1 0 0,0 0 0,0 0 0,1 0 0,-1 0 1,0 1-1,1-1 0,-1 0 0,0 0 0,0 0 1,1 0-1,-1 0 0,0 0 0,0 0 0,1 0 1,-1 1-1,0-1 0,0 0 0,1 0 0,10 10 336,-4 3-190,0-1 1,-1 2 0,0-1-1,-1 1 1,-1 0 0,0 0-1,4 27 1,2 106-96,-9-116 24,1 65-52,-2-42-206,2 0 0,17 98 0,-18-147 15,0 0 0,1 0-1,-1 0 1,1-1-1,0 1 1,5 7 0,-6-11 39,0 1 0,0-1 0,0 0 1,0 0-1,0 0 0,0 0 0,0 0 0,1 0 1,-1 0-1,0-1 0,1 1 0,-1 0 0,0-1 1,1 1-1,-1-1 0,1 1 0,-1-1 0,1 0 1,-1 0-1,1 1 0,-1-1 0,1 0 1,-1 0-1,1-1 0,2 1 0,24-10-3590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45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 4098,'-65'10'6004,"56"-8"-5864,1 0-1,-1 1 0,0 0 0,1 0 0,-1 1 0,1 0 0,0 0 0,-12 10 1,19-13-130,0-1 0,0 1 0,0 0 0,0-1 1,1 1-1,-1 0 0,0 0 0,0 0 1,1 0-1,-1-1 0,1 1 0,-1 0 0,1 0 1,-1 0-1,1 1 0,-1-1 0,1 0 1,0 0-1,0 0 0,-1 2 0,1-2 0,1-1 1,-1 1-1,0 0 0,1 0 0,-1 0 1,1 0-1,-1-1 0,1 1 1,-1 0-1,1-1 0,-1 1 0,1 0 1,0-1-1,-1 1 0,1 0 0,0-1 1,0 1-1,-1-1 0,3 1 0,2 1 20,0 0-1,0 0 1,0-1 0,1 1-1,-1-1 1,1 0-1,6 0 1,12-1 3,0-2 0,0 0 0,0-1 1,28-8-1,94-33-116,-61 17 91,-83 26 6,0 0 1,0 0 0,1 1 0,-1-1 0,1 1 0,-1 0-1,0-1 1,1 1 0,-1 0 0,1 1 0,-1-1 0,4 1 0,-5 0 17,0-1 0,0 1 0,0 0 1,0-1-1,-1 1 0,1 0 0,0 0 1,0 0-1,-1 0 0,1 0 0,-1 0 1,1 0-1,-1 0 0,1 0 1,-1 0-1,1 0 0,-1 0 0,0 0 1,0 0-1,0 0 0,1 1 0,-1-1 1,0 0-1,0 0 0,-1 0 0,1 0 1,0 2-1,-9 88 278,4-43-324,0 72 1,5-114-34,1-1 1,-1 1-1,1-1 0,0 0 1,0 0-1,3 7 1,-3-11 38,-1 0 0,0 0 0,1 0 1,-1 0-1,1 0 0,0 0 0,-1-1 0,1 1 1,0 0-1,-1-1 0,1 1 0,0 0 1,0-1-1,0 1 0,-1-1 0,1 1 0,0-1 1,0 1-1,0-1 0,0 0 0,0 1 1,0-1-1,0 0 0,0 0 0,0 0 0,0 0 1,0 0-1,0 0 0,0 0 0,0 0 0,0 0 1,0 0-1,0 0 0,0-1 0,0 1 1,0 0-1,0-1 0,1 0 0,7-3-27,-1-1 0,0 0 0,0 0 0,0-1 0,-1 0-1,0 0 1,11-12 0,40-55 65,-50 62-19,81-120 579,-89 130-582,1 1 1,-1-1 0,0 1-1,0-1 1,0 1 0,1-1-1,-1 1 1,0 0-1,1-1 1,-1 1 0,0-1-1,1 1 1,-1 0 0,0-1-1,1 1 1,-1 0 0,1 0-1,-1-1 1,0 1 0,1 0-1,-1 0 1,1 0-1,-1-1 1,1 1 0,-1 0-1,1 0 1,3 12 214,-6 34 36,1-32-286,-3 43-37,1-27-1944,1 41 1,5-46-2200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46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56 125 8212,'-13'-52'928,"0"14"-704,0 12-224,3 17-1568,4 15 159,12 11-1264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46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38 10645,'-2'-4'208,"2"2"-110,-1 0 0,0 0 0,0 0-1,0 0 1,0 0 0,0 0 0,0 0 0,0 1 0,-1-1 0,1 0-1,-1 0 1,1 1 0,-1-1 0,1 1 0,-1 0 0,0-1 0,0 1 0,-2-1-1,3 2-93,1 0 0,0 0-1,-1 0 1,1 0 0,0 0-1,-1 0 1,1 0 0,0 0-1,-1 0 1,1 0-1,0 1 1,-1-1 0,1 0-1,0 0 1,-1 0 0,1 0-1,0 1 1,0-1 0,-1 0-1,1 0 1,0 0-1,0 1 1,0-1 0,-1 0-1,1 1 1,0-1 0,0 0-1,0 0 1,0 1-1,-1-1 1,1 0 0,0 1-1,0-1 1,0 0 0,0 1-1,0-1 1,0 1 0,-1 18 76,0-12-77,-1 79-923,2-1 1,22 154-1,-16-222 750,-6-17 172,0 1 0,0-1 1,0 0-1,0 0 0,0 0 0,0 0 0,0 0 0,0 0 1,1 0-1,-1 0 0,0 0 0,0 1 0,0-1 0,0 0 0,0 0 1,0 0-1,1 0 0,-1 0 0,0 0 0,0 0 0,0 0 0,0 0 1,0 0-1,1 0 0,-1 0 0,0 0 0,0 0 0,0 0 1,0 0-1,1 0 0,-1 0 0,0 0 0,0 0 0,0 0 0,0-1 1,0 1-1,0 0 0,1 0 0,-1 0 0,0 0 0,0 0 0,0 0 1,0 0-1,0 0 0,0-1 0,0 1 0,1 0 0,11-28 564,-6 14-334,-2 4-143,0 1 0,1 0 0,0 0 1,1 1-1,0-1 0,0 1 0,1 0 0,0 1 0,11-10 0,-14 14-87,0 0-1,1 1 1,-1-1 0,1 1 0,-1 0 0,1 0-1,0 0 1,0 1 0,0 0 0,0 0 0,0 0-1,0 0 1,1 1 0,-1 0 0,0 0 0,0 0 0,0 1-1,0-1 1,0 1 0,8 3 0,-5-1-11,-1-1 0,0 2 1,1-1-1,-1 1 0,-1 0 1,1 0-1,-1 1 1,1 0-1,6 7 0,-11-11 21,-1 1 1,1 0-1,-1 0 0,1-1 0,-1 1 0,1 0 1,-1 0-1,0 0 0,0 0 0,0 1 0,0-1 0,-1 0 1,1 0-1,-1 1 0,1-1 0,-1 0 0,0 0 1,1 1-1,-1-1 0,0 0 0,-1 1 0,1-1 0,0 0 1,-1 1-1,1-1 0,-1 0 0,0 0 0,0 1 1,0-1-1,0 0 0,0 0 0,0 0 0,0 0 1,-1 0-1,-2 2 0,-2 2 31,-1 1 0,0-2 0,-1 1 0,1-1 1,-1 0-1,0 0 0,-1-1 0,1-1 0,0 1 0,-17 3 0,10-3-48,-1 0-1,-1-1 0,1-1 1,0-1-1,-19 0 0,31-2-174,0 1-1,0-1 1,1 1-1,-1-1 1,0 0 0,1 0-1,-6-3 1,8 4 14,0-1 0,0 1 0,0-1 0,0 1 0,0-1 0,0 0 0,0 0 0,0 1 1,0-1-1,1 0 0,-1 0 0,0 0 0,1 0 0,-1 0 0,0 0 0,1 0 0,-1 0 0,1 0 1,0 0-1,-1 0 0,1 0 0,0-1 0,0 1 0,-1 0 0,1 0 0,0-2 0,7-19-2600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47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7 569 7155,'7'-8'3423,"-9"8"-1924,1 1-1481,0-1 0,0 1 0,0 0 0,0 0 0,1 0 0,-1 0-1,0-1 1,1 1 0,-1 0 0,1 0 0,-1 1 0,1-1 0,-1 0 0,1 0 0,0 0 0,-1 2 0,0 8-81,1-1 0,1 1-1,0-1 1,0 0 0,1 1 0,0-1 0,7 20 0,-7-23-200,1 0 0,0 0 0,1 0 0,-1-1 0,1 1 0,1-1 0,-1 0 0,1 0 0,0 0 0,0-1 0,10 8 0,-13-11 227,1-1-1,-1 0 1,0 0-1,0 1 1,1-1-1,-1-1 0,0 1 1,1 0-1,-1-1 1,1 1-1,-1-1 1,1 0-1,-1 0 1,1 0-1,-1 0 0,1 0 1,-1 0-1,1-1 1,3 0-1,-1-1 59,-1 0-1,1 0 0,0-1 1,-1 0-1,1 1 1,-1-2-1,0 1 1,7-7-1,2-3 367,-2-1 1,0 0-1,0-1 0,10-20 1,-11 9 367,-9 21-639,1 1 0,-1 0 0,1 0-1,0 0 1,0 0 0,0 1 0,5-8 0,-3 37 97,-3-17-271,0 0 1,0 0 0,1 0 0,0-1-1,1 1 1,0-1 0,0 1 0,1-1-1,7 12 1,-10-18-17,1 0 1,-1 0-1,1 0 0,0 0 0,0 0 0,0 0 1,0-1-1,1 1 0,-1-1 0,0 1 0,1-1 1,-1 0-1,1 0 0,-1 0 0,1 0 1,-1-1-1,1 1 0,-1-1 0,1 1 0,0-1 1,-1 0-1,1 0 0,0 0 0,0 0 0,-1-1 1,1 1-1,-1-1 0,1 1 0,0-1 0,-1 0 1,1 0-1,-1 0 0,0-1 0,1 1 1,3-3-1,4-3-197,1 0 0,-1-1 1,0 0-1,0-1 0,-1 0 0,0 0 1,-1-1-1,9-14 0,-5 7 304,-1-1-1,-1-1 1,-1 1-1,9-28 1,-11 22 541,-1-1 1,-1 0-1,-2 0 1,0 0-1,-2-1 1,-2-31-1,-22-153 2237,17 166-2345,4 28-306,2 11-118,-1 1-1,1-1 1,-1 1-1,0-1 1,0 1 0,-4-8-1,3 12 111,-1 8-65,0 10 61,2 127 67,21 172 0,-18-298-224,12 92-259,-12-99 216,1 1-1,0-1 1,1 0-1,1 0 1,0-1-1,9 17 1,-13-26 31,0 0-1,1-1 1,-1 1-1,0-1 1,1 1 0,-1-1-1,1 1 1,0-1 0,-1 0-1,1 0 1,0 1-1,0-2 1,0 1 0,0 0-1,0 0 1,0 0-1,0-1 1,0 1 0,0-1-1,0 0 1,0 0 0,0 1-1,0-1 1,0 0-1,2-1 1,2 0-14,0 0 0,0-1 0,-1 1 0,1-1 0,9-5 1,-13 6 30,1-1 14,0 0 0,0-1 1,0 1-1,0-1 0,0 0 1,-1 1-1,1-1 0,-1 0 1,0-1-1,0 1 0,0 0 1,0-1-1,0 1 0,-1-1 1,0 1-1,1-1 0,0-7 1,1 0 93,11-42 1141,-12 59-1290,0 0 1,0 1-1,0-1 0,1 0 1,-1 0-1,2 0 0,-1 0 1,1-1-1,-1 1 0,2-1 1,-1 0-1,0 0 0,1 0 1,0-1-1,0 1 0,10 5 1,-11-8 10,0 0 0,1 0 0,0 0 1,0 0-1,-1 0 0,1-1 0,0 0 0,0 0 1,0-1-1,0 1 0,0-1 0,0 0 0,0 0 1,0-1-1,0 0 0,0 0 0,0 0 0,0 0 1,0-1-1,0 1 0,-1-1 0,8-4 0,-2-1 77,0 1-1,0-2 0,-1 1 0,0-1 0,0-1 0,14-17 0,-7 3 115,27-44-1,-45 93-38,1 1 0,4 30 0,-2-47-130,0 1-1,1 0 0,0 0 1,1-1-1,0 0 1,7 17-1,-8-24-4,-1-1 0,0 1-1,1-1 1,-1 1 0,1-1-1,0 0 1,0 0 0,0 1-1,0-1 1,0-1 0,0 1-1,1 0 1,-1-1 0,0 1-1,1-1 1,-1 1 0,1-1-1,0 0 1,0 0 0,-1-1-1,1 1 1,0 0 0,0-1-1,0 0 1,-1 1 0,1-1-1,0 0 1,0-1 0,0 1 0,3-1-1,3-2-14,1-1 0,-1 1-1,0-2 1,0 1 0,-1-1-1,1-1 1,-1 0 0,0 0-1,-1 0 1,1-1 0,-1 0 0,0-1-1,-1 1 1,0-1 0,0 0-1,-1-1 1,6-11 0,-8 14 29,0-1-1,-1 1 1,1-1 0,-1 0 0,0 0 0,-1 1 0,0-1 0,0-1-1,0 1 1,-1 0 0,-1-9 0,1 11-3,-1 0 0,0 1 1,-1-1-1,1 1 0,-1-1 0,0 1 0,0 0 1,0 0-1,0 0 0,-1 0 0,0 0 0,0 0 1,0 1-1,0-1 0,0 1 0,-1 0 0,0 0 1,-4-3-1,2 3 14,0 0-1,0 0 1,0 0-1,0 1 1,0 0 0,0 0-1,-1 1 1,1 0-1,-1 0 1,1 0 0,0 1-1,-1 0 1,1 0 0,-1 1-1,1 0 1,-1 0-1,-8 3 1,9-3-109,0 1 0,1 0 0,-1 0 0,1 1 0,0 0 0,-1-1 0,1 2 0,0-1-1,1 1 1,-1-1 0,1 1 0,-1 1 0,1-1 0,0 0 0,1 1 0,-1 0 0,1 0 0,0 0 0,-2 6 0,4-8-148,0 0 1,0-1 0,0 1-1,1 0 1,-1 0 0,1 0 0,0 0-1,0 0 1,0 3 0,8 24-3432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47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1 166 3586,'9'-9'2404,"-3"5"-1587,0-1 0,-1 0-1,0 0 1,0 0-1,0-1 1,-1 0-1,0 0 1,7-12-1,-10 10 402,-4 19-680,0 22-289,2 55 0,2-73-329,1 0 1,0-1-1,1 1 1,0-1-1,1 0 1,7 17-1,-10-29 25,0 1-1,0-1 1,0 0-1,0 0 1,0 0-1,1 0 1,-1-1-1,1 1 1,-1 0-1,1 0 0,0-1 1,-1 1-1,1-1 1,0 0-1,0 1 1,0-1-1,0 0 1,0 0-1,0 0 1,4 1-1,-3-2 28,0 0-1,0 0 0,0 0 0,0 0 1,0-1-1,0 1 0,0-1 0,0 1 1,-1-1-1,1 0 0,0 0 0,0-1 1,4-2-1,6-4 28,0-1-1,-1-1 1,-1 0-1,0-1 1,10-12-1,70-91 565,-60 72 231,66-69 0,-94 109-776,23-19-9,-25 21 6,-1 0-1,1-1 1,0 1 0,0 0-1,-1 0 1,1 0-1,0 0 1,-1 0-1,1-1 1,0 1-1,0 0 1,-1 1 0,1-1-1,0 0 1,-1 0-1,1 0 1,0 0-1,-1 0 1,1 1-1,0-1 1,-1 0 0,1 1-1,0-1 1,-1 0-1,1 1 1,-1-1-1,1 1 1,-1-1-1,1 1 1,-1-1 0,1 1-1,-1-1 1,1 1-1,-1 0 1,0-1-1,1 1 1,-1 0-1,0-1 1,1 1 0,-1 1-1,5 15 41,-1-1-1,-1 1 1,0 0 0,-1 0-1,-1 1 1,-1 17 0,2 22-35,0-32-95,5 48 38,-6-67-129,0-1 0,1 1-1,-1-1 1,1 1 0,0-1 0,1 0 0,-1 0-1,1 0 1,6 9 0,-9-14 77,1 1 0,-1-1 1,0 1-1,0-1 0,1 1 0,-1-1 1,0 0-1,1 1 0,-1-1 1,1 0-1,-1 1 0,0-1 0,1 0 1,-1 1-1,1-1 0,-1 0 0,1 0 1,-1 0-1,1 1 0,-1-1 0,1 0 1,-1 0-1,1 0 0,-1 0 1,1 0-1,-1 0 0,1 0 0,-1 0 1,1 0-1,-1 0 0,1 0 0,-1 0 1,1-1-1,-1 1 0,1 0 1,-1 0-1,1 0 0,-1-1 0,1 1 1,-1 0-1,0 0 0,1-1 0,-1 1 1,1 0-1,-1-1 0,0 1 1,1-1-1,-1 1 0,0-1 0,0 1 1,1 0-1,-1-1 0,0 1 0,0-1 1,0 1-1,1-1 0,-1 0 0,10-20-7082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47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830 9 14279,'-75'-9'944,"11"12"-896,15 12-48,10 2 0,20 7-448,9-4-1217,13 4-1745,7-10-3729</inkml:trace>
  <inkml:trace contextRef="#ctx0" brushRef="#br0" timeOffset="1">286 138 14038,'-75'11'657,"7"-2"-449,10 0 512,12 2-720,17-2-256,19 0-1697,17 0-224,12-6-3073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00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93 6931,'0'0'4704,"-2"18"-4584,2-18-120,-2 21 23,-1 0-1,-1-1 1,-1 1-1,0-1 0,-2 0 1,-10 24-1,-12 1 4,21-34-72,0 1-1,1 0 1,-8 18-1,14-28-607,2-4-263,56-90 607,17-32 206,-56 84 159,-12 25 143,1 0-1,0 0 1,1 0-1,1 1 1,0 1-1,1 0 1,11-13 0,-20 26-166,-1-1 1,0 1 0,1 0 0,-1-1 0,1 1 0,-1-1 0,1 1-1,-1 0 1,1-1 0,0 1 0,-1 0 0,1 0 0,-1-1 0,1 1-1,0 0 1,-1 0 0,1 0 0,0 0 0,-1 0 0,1 0 0,0 0-1,-1 0 1,1 0 0,0 0 0,-1 0 0,1 0 0,-1 0 0,1 1-1,0-1 1,-1 0 0,1 0 0,-1 1 0,1-1 0,-1 0 0,1 1-1,-1-1 1,1 1 0,-1-1 0,1 1 0,-1-1 0,1 1 0,-1-1 0,0 1-1,1-1 1,-1 1 0,0-1 0,1 1 0,-1 0 0,0-1 0,0 1-1,0-1 1,1 2 0,8 41 279,-7-36-60,9 49 232,31 220-798,-42-246-4717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48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7 3762,'-16'-3'8420,"-7"0"-7908,7 3-512,0 3-16,6 11 16,7 10-32,0 5-64,9 9-96,1 0-993,2 0-1440,4-6-2353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48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10757,'4'-38'256,"-1"11"-256,0 13-1152,4 14-337,2 12-1184,7 8-577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49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4 10613,'-13'-2'225,"1"1"0,-1 1-1,1-1 1,-1 2 0,1 0 0,-1 0 0,1 2-1,0-1 1,0 1 0,-13 6 0,11-4-183,0 1-1,0 0 1,0 1 0,-23 16 0,32-19-50,0 0 1,-1 0 0,2 0-1,-1 1 1,0-1 0,1 1 0,0 0-1,0 1 1,1-1 0,-1 1 0,1-1-1,0 1 1,-3 10 0,6-14 9,-1 0 0,1 0 0,0 0 0,0 0 0,0 0 1,0 0-1,0 0 0,0-1 0,1 1 0,-1 0 0,1 0 0,-1 0 1,1 0-1,-1 0 0,1 0 0,0-1 0,0 1 0,0 0 0,0-1 1,1 1-1,-1-1 0,0 1 0,0-1 0,1 1 0,-1-1 0,1 0 1,0 0-1,-1 0 0,1 0 0,0 0 0,-1 0 0,1 0 0,0-1 1,3 2-1,7 2 27,0-1 0,1 0-1,-1-1 1,15 1 0,-19-3-32,34 3 22,-31-4-26,-1 2 1,1-1 0,-1 1-1,1 1 1,-1-1-1,1 2 1,-1 0-1,0 0 1,17 8-1,-26-10 12,-1-1 0,1 1 0,0 0 0,-1-1 0,1 1-1,-1 0 1,1 0 0,-1-1 0,1 1 0,-1 0 0,0 0 0,1 0-1,-1 0 1,0 0 0,0-1 0,0 1 0,0 0 0,1 0-1,-1 0 1,0 0 0,-1 0 0,1 0 0,0 0 0,0 0-1,0-1 1,0 1 0,-1 0 0,1 0 0,0 0 0,-1 0-1,1 0 1,-1-1 0,1 1 0,-1 0 0,1-1 0,-1 1-1,1 0 1,-1-1 0,0 1 0,0 0 0,-1 0 0,-30 26 50,3-9-144,-1-2 1,0-1-1,-51 17 0,5-8-3624,55-18-1263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49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23 9364,'-8'-4'147,"0"0"-1,0 1 1,-1 0-1,1 1 0,-1 0 1,1 0-1,-1 1 1,0 0-1,1 0 0,-1 1 1,-15 2-1,-1 0 35,0 2 0,-40 12 0,40-9 81,-46 20 1,63-23-230,0 0 0,0 1 0,1 0 0,-1 0 1,1 0-1,1 1 0,-1 0 0,1 0 0,-7 8 0,12-13-27,0 1-1,0-1 0,1 0 0,-1 0 0,0 1 0,0-1 0,1 0 0,-1 1 0,1-1 1,-1 0-1,1 1 0,0-1 0,-1 1 0,1-1 0,0 1 0,0-1 0,0 1 1,0-1-1,0 1 0,0-1 0,1 1 0,-1-1 0,0 0 0,2 3 0,-1-2 12,1 1-1,0-1 0,-1 0 0,1 0 0,0-1 1,0 1-1,0 0 0,0-1 0,0 1 1,1-1-1,-1 0 0,5 2 0,6 2 37,0 0 0,1-2 0,-1 0 0,17 2-1,45 2-19,-41-4-50,0 0 0,41 11 0,-73-14 17,0 1 1,0-1-1,-1 0 1,1 1 0,0-1-1,0 1 1,-1-1-1,1 1 1,0 0 0,-1 0-1,1 0 1,-1 0-1,1 0 1,-1 0 0,0 0-1,1 0 1,-1 1-1,0-1 1,0 0 0,0 1-1,0-1 1,0 1-1,0-1 1,0 1-1,1 2 1,-3-2 2,1 0-1,-1 0 1,0 0-1,0 0 1,0 0 0,0 0-1,0 0 1,0-1-1,0 1 1,0 0-1,-1-1 1,1 1 0,-1-1-1,1 1 1,-1-1-1,0 1 1,1-1-1,-1 0 1,0 0 0,0 0-1,-2 1 1,-41 21-323,-1-3-1,-1-1 1,0-2 0,-80 16 0,102-30-2593,26-7 654,13-4 1028,19-8-436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50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0 250 6451,'16'-23'1244,"-1"0"1,19-43-1,-30 56-820,-1 1 0,1-1 0,-2 1 0,1-1 0,-1 0-1,-1 0 1,0 0 0,0 0 0,-1 0 0,-1-19 0,-3 19 6,-2 11-145,-4 17-82,5 0-160,0 0 1,1 0 0,1 1 0,0 0 0,1 20-1,5 98-14,-2-114-19,-1-14-32,12 144-931,-9-131-305,2 0 0,9 30 0,-14-51 1122,0 0-1,0 0 1,1 0-1,-1 0 1,0 0-1,0 0 1,1 0-1,-1-1 1,1 1-1,-1 0 0,1 0 1,-1 0-1,1-1 1,0 1-1,-1 0 1,1-1-1,0 1 1,-1 0-1,1-1 1,0 1-1,0-1 1,0 1-1,-1-1 1,1 0-1,2 1 1,-2-1 26,0 0 1,0-1 0,0 1 0,0-1-1,0 1 1,0-1 0,0 1 0,0-1-1,0 1 1,0-1 0,0 0 0,-1 0-1,1 1 1,0-1 0,0 0-1,-1 0 1,2-2 0,5-8-46,-1 0 0,10-23-1,-13 27 448,1-2-219,14-33 571,2 0-1,44-66 1,-56 96-573,0 2 0,0-1 1,2 1-1,-1 1 0,1 0 0,0 0 1,1 1-1,0 0 0,1 1 1,-1 0-1,1 1 0,0 0 0,1 1 1,13-4-1,-26 9-55,0 0 0,0 0 1,0 0-1,0 0 0,0 1 0,0-1 1,0 0-1,0 0 0,0 0 0,0 0 1,0 0-1,0 0 0,0 0 0,0 1 1,0-1-1,0 0 0,0 0 0,0 0 1,0 0-1,0 0 0,0 0 0,0 0 1,0 1-1,0-1 0,0 0 0,0 0 1,0 0-1,1 0 0,-1 0 0,0 0 1,0 0-1,0 0 0,0 0 0,0 0 1,0 0-1,0 0 0,0 0 0,1 0 1,-1 0-1,0 0 0,0 1 0,0-1 1,0 0-1,0 0 0,0 0 0,0 0 0,1-1 1,-1 1-1,0 0 0,0 0 0,0 0 1,0 0-1,0 0 0,0 0 0,0 0 1,1 0-1,-1 0 0,0 0 0,0 0 1,0 0-1,0 0 0,0 0 0,0-1 1,-10 13 442,-19 11 54,8-8 142,-89 70 1365,98-75-1866,0 2-1,1-1 1,0 1 0,1 1-1,1 0 1,-12 19 0,19-28-151,0-1-1,1 1 1,-1 0 0,1-1 0,0 1 0,0 0 0,0 0 0,0 0 0,1-1 0,0 1 0,-1 0 0,1 0 0,1 0 0,-1 0 0,1 0-1,-1 0 1,1 0 0,0-1 0,1 1 0,2 6 0,-2-6-28,1-1 0,-1 1-1,1-1 1,0 0 0,0 0 0,0 0 0,1 0-1,-1 0 1,1-1 0,-1 1 0,1-1 0,0 0-1,0-1 1,0 1 0,0 0 0,0-1-1,0 0 1,0 0 0,5 0 0,11 1-327,-1-1 0,0-1 0,0 0 0,1-2 0,-1 0 0,0-1 1,36-11-1,-26 5 87,-1-2-1,0-1 1,0 0 0,34-24 0,-52 30 393,0-1 0,-1 0 1,0 0-1,-1-1 0,1 0 0,-2 0 0,1-1 0,8-13 0,-14 18-22,0 1-1,0-1 0,0 0 0,0 0 0,-1 0 0,0 0 1,0-1-1,0 1 0,0 0 0,-1 0 0,0-1 0,0 1 0,0 0 1,0 0-1,-1-1 0,1 1 0,-1 0 0,0 0 0,0 0 0,-1-1 1,1 1-1,-1 1 0,0-1 0,0 0 0,-3-4 0,1 2 78,-1 0-1,0 0 0,0 0 1,-1 0-1,1 1 1,-1-1-1,-1 1 0,-7-4 1,13 8-176,-1 0 1,1 0 0,-1 0 0,1 0-1,-1 1 1,1-1 0,-1 0-1,0 1 1,1 0 0,-1-1-1,0 1 1,1 0 0,-1 0-1,0 0 1,1 0 0,-1 0-1,0 0 1,0 0 0,1 1-1,-1-1 1,1 1 0,-1-1 0,0 1-1,1-1 1,-1 1 0,1 0-1,-1 0 1,1 0 0,0 0-1,-1 0 1,1 0 0,0 0-1,0 0 1,-1 1 0,1-1-1,0 0 1,0 1 0,1-1-1,-1 1 1,0-1 0,0 1 0,1 0-1,-2 2 1,-1 6-16,0 0 0,1 0-1,0 0 1,1 0 0,-1 0 0,2 0 0,0 0-1,0 1 1,1-1 0,0 0 0,1 0 0,0 0 0,0 0-1,1 0 1,4 9 0,-4-12-72,-1-1 1,1 0-1,0 0 0,0-1 1,1 1-1,0 0 0,0-1 0,0 0 1,0 0-1,1 0 0,0-1 1,0 0-1,0 0 0,1 0 1,-1 0-1,1-1 0,0 0 0,0 0 1,0 0-1,0-1 0,1 0 1,-1 0-1,14 1 0,-10-3 27,1 0-1,0-1 0,-1 0 1,1-1-1,-1 0 1,1-1-1,-1 0 1,0-1-1,0 0 0,0 0 1,-1-1-1,0-1 1,10-6-1,-11 7 186,-1 0 0,0-1 0,0 0 0,-1-1 0,1 1 0,-1-1 0,0-1-1,-1 1 1,0-1 0,0 1 0,-1-2 0,0 1 0,0 0 0,-1-1 0,4-13 0,-8 2 624,0 16-571,0 13-203,2-2-42,-1 0 0,1 0-1,1 1 1,-1-1 0,1-1 0,1 1 0,-1 0-1,1 0 1,0-1 0,0 0 0,1 1 0,0-1 0,0-1-1,7 9 1,-8-11 3,0 0-1,0 0 1,0 0 0,0-1-1,0 1 1,1-1 0,-1 0-1,1 0 1,-1 0-1,1 0 1,0 0 0,0-1-1,0 0 1,0 0 0,0 0-1,0 0 1,0-1 0,0 1-1,0-1 1,0 0-1,1-1 1,-1 1 0,0-1-1,0 1 1,0-1 0,4-2-1,15-7-22,-21 9 72,1-1 0,0 0 1,-1 1-1,1 0 1,0 0-1,0 0 1,0 0-1,0 0 1,0 0-1,0 1 1,0-1-1,0 1 0,0 0 1,0 0-1,0 0 1,0 0-1,0 1 1,0-1-1,0 1 1,0 0-1,0 0 0,0 0 1,-1 0-1,4 2 1,-1 0 31,9 6-22,1-1 0,-1 0 1,1-1-1,1 0 0,16 3 1,-29-9-6,1 0 0,0 0 1,-1 0-1,1-1 1,0 0-1,0 0 0,-1 0 1,1 0-1,0-1 1,0 1-1,-1-1 1,1 0-1,0 0 0,-1 0 1,1-1-1,-1 1 1,1-1-1,-1 0 0,0 0 1,0 0-1,0 0 1,0-1-1,0 1 0,0-1 1,-1 0-1,1 0 1,-1 0-1,3-4 0,0-1 73,-1-1 1,1 0-1,-2 0 0,1 0 0,-1 0 0,-1 0 0,4-20 0,1-73-651,-4 29-3254,1 48-287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50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24 343 7187,'2'1'60,"-1"-1"-1,0 1 1,1 0-1,-1-1 1,0 1-1,1 0 1,-1-1-1,1 0 1,-1 1-1,0-1 0,1 0 1,-1 0-1,1 0 1,-1 0-1,1 0 1,-1 0-1,1 0 1,-1 0-1,1-1 1,-1 1-1,1-1 1,-1 1-1,0-1 1,1 1-1,-1-1 1,0 0-1,1 0 1,-1 0-1,0 0 0,0 1 1,0-2-1,0 1 1,0 0-1,1-1 1,6-7-27,-1 0-1,-1 0 1,10-18 0,-6 10-7,-2 3-25,0 0 0,-1-1 1,-1 1-1,0-1 0,6-24 1,-10 30 108,0 0 1,-1 0-1,0 0 1,0 0 0,-1-1-1,-1 1 1,1 0-1,-1 0 1,-1 0 0,-4-18-1,5 25-62,1 1-1,-1-1 1,1 0-1,-1 0 1,0 1 0,0-1-1,1 1 1,-1-1-1,0 0 1,-1 1-1,1 0 1,0-1-1,0 1 1,-1 0 0,1 0-1,0-1 1,-1 1-1,1 0 1,-1 0-1,0 1 1,1-1-1,-1 0 1,0 0 0,1 1-1,-1-1 1,0 1-1,0 0 1,1-1-1,-1 1 1,0 0-1,0 0 1,0 0 0,0 0-1,1 0 1,-1 1-1,0-1 1,0 1-1,-3 0 1,0 2 41,-1-1 0,1 1 0,-1 0 0,1 0 0,0 1 0,1 0 0,-1 0 0,0 0 0,1 0 0,-7 9 0,6-6-73,0 1 0,0 0 1,0 0-1,1 1 1,0 0-1,1-1 1,0 1-1,0 0 1,1 0-1,0 1 1,1-1-1,0 0 1,0 1-1,1-1 0,1 0 1,2 19-1,-2-22-172,1 1 0,-1-1-1,2 1 1,-1-1 0,1 0-1,0 0 1,0 0 0,1-1-1,-1 1 1,1-1 0,1 1-1,-1-1 1,1-1 0,0 1-1,0-1 1,0 1 0,0-2-1,1 1 1,0 0 0,0-1-1,0 0 1,0-1 0,0 1-1,12 2 1,-7-3-607,0 1 0,0-2 0,15 1 0,36-5-3639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51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214 395 1905,'1'-2'571,"-1"0"0,0-1 0,0 1 0,0 0 0,0-1 0,0 1 1,0-1-1,-1 1 0,1 0 0,-1-1 0,0 1 0,0 0 0,1 0 0,-1 0 0,-1-1 1,-1-2-1,1 3-404,0 0 1,0 0 0,0 0-1,0 1 1,0-1 0,0 1 0,0-1-1,-1 1 1,1 0 0,0 0-1,-1 0 1,1 0 0,-5-1 0,3 1-142,-1 1 0,1-1 0,0 1 1,-1 0-1,1 0 0,-1 1 0,1-1 0,0 1 1,-1 0-1,1 0 0,0 0 0,0 1 1,0-1-1,0 1 0,0 0 0,0 0 0,0 1 1,-5 4-1,0 2 0,1 1 0,0 0 1,0 0-1,1 1 0,1 0 1,0 0-1,0 0 0,1 1 0,1 0 1,0 0-1,0 0 0,1 1 0,1-1 1,0 1-1,1 0 0,0-1 0,1 1 1,2 18-1,-2-29-31,0 0 1,0 1-1,0-1 1,1 0-1,-1 0 0,1 0 1,-1 0-1,1 0 1,0-1-1,0 1 1,0 0-1,0 0 1,0 0-1,0-1 0,0 1 1,1-1-1,-1 1 1,1-1-1,-1 1 1,1-1-1,-1 0 1,1 0-1,0 1 0,0-1 1,0 0-1,-1-1 1,1 1-1,0 0 1,0-1-1,0 1 0,0-1 1,0 1-1,0-1 1,1 0-1,-1 0 1,0 0-1,0 0 1,0 0-1,0 0 0,0-1 1,0 1-1,0-1 1,2 0-1,3-2-21,0 0-1,0-1 0,0 1 1,-1-1-1,0 0 0,1-1 1,-1 1-1,-1-1 1,1 0-1,8-12 0,0-3 79,-1-1-1,-1 0 1,-1-1 0,-1 0-1,-1 0 1,-1-1-1,-1-1 1,-1 1 0,-1-1-1,2-25 1,-2-6-55,-3-1 1,-2 1-1,-8-71 1,4 110-1325,5 40-382,7 16-2336,6 13-2216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51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0 13942,'-3'0'1105,"-10"3"-833,-6 0 0,-7 12 48,-7 8-64,-9 15-144,-3 9-80,-4 8-32,7 1-384,7-4-1969,12-8-3217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51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7 179 10693,'13'-44'1136,"-7"0"-735,1 3 623,-10 9-176,3 15-287,-4 46-305,-2 21-112,-1 25-64,4 25-80,0 16-32,3 4-320,-3-3-2209,3-12-1697,-3-12-833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52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124 691 7619,'-38'-72'952,"21"42"-76,1-1 0,1-1 0,-20-63 0,35 94-870,-1-1 0,1 0 0,-1 0 0,1 0 0,0 0 0,0 1-1,0-1 1,0 0 0,0 0 0,0 0 0,0 0 0,1 1 0,-1-1 0,1 0 0,-1 0 0,2-2 0,-1 3-2,0 0 0,0 0 0,0 0 0,0 0 0,0 0 0,-1 1 0,2-1 0,-1 0 0,0 1 0,0-1 0,0 1 0,0-1 0,0 1 0,0 0 1,1-1-1,-1 1 0,0 0 0,0 0 0,2 0 0,7 0 11,-1 1 0,1 1 0,0-1 0,-1 2 0,13 3 0,-6-1-10,39 9-161,-1-2-1,2-3 0,-1-2 1,99 0-1,-123-8 28,0-2 0,0-1 0,0-1 0,0-1-1,-1-2 1,0-1 0,0-2 0,-1 0 0,-1-2 0,29-18 0,-47 25 185,0-1 1,-1 0 0,0 0 0,0-1 0,-1 0 0,0 0 0,0-1-1,-1 0 1,9-15 0,-13 19 28,0-1 1,0 0-1,-1 0 1,0 1-1,0-1 0,-1-1 1,0 1-1,0 0 0,0 0 1,-1 0-1,1 0 0,-2-1 1,1 1-1,-1 0 1,0 0-1,0 0 0,0 0 1,-1 0-1,-3-8 0,0 4 60,0 0 0,0 0 0,-1 0 0,0 1-1,-1 0 1,0 0 0,0 0 0,-1 1-1,0 0 1,-10-6 0,15 11-119,-1 0 0,1 1 0,-1-1 1,0 1-1,0 0 0,0 0 0,0 1 0,0-1 0,0 1 0,-1 0 0,1 0 1,0 0-1,-1 1 0,1-1 0,-1 1 0,1 0 0,0 0 0,-1 1 0,1-1 1,-1 1-1,1 0 0,0 0 0,0 1 0,-1-1 0,1 1 0,0 0 1,0 0-1,-4 3 0,-2 3 25,1 1-1,0 0 1,0 0 0,0 1 0,2 0 0,-1 0 0,1 1-1,0-1 1,1 2 0,-7 19 0,0 2 30,1 2 1,-10 55-1,12-37-228,2 0 0,3 1 0,2 0 0,2 0 0,3 0 0,2 0 0,2 0 0,14 53 0,-19-101 21,1-1 0,0 1 0,0 0 0,0-1 0,1 1 0,-1-1 1,2 0-1,-1 1 0,5 5 0,-7-10 111,0-1 0,-1 1 0,1 0 0,0-1 0,0 1 1,0 0-1,0-1 0,0 1 0,0-1 0,0 0 0,0 1 0,0-1 0,0 0 0,0 1 0,1-1 1,-1 0-1,0 0 0,0 0 0,0 0 0,2 0 0,-1-1 17,0 0 0,0 0 0,0 0 0,0 0 1,0 0-1,0 0 0,0 0 0,0-1 0,0 1 0,-1-1 0,1 1 0,0-1 0,2-3 0,4-8 132,1-1-1,-1 0 0,-1 0 0,-1 0 0,0-1 0,-1 0 0,0 0 1,-1 0-1,3-30 0,-7 45-131,0 0 1,0-1 0,0 1 0,0 0-1,0-1 1,0 1 0,0 0 0,0-1-1,0 1 1,0 0 0,1-1 0,-1 1-1,0 0 1,0-1 0,0 1-1,0 0 1,0-1 0,1 1 0,-1 0-1,0 0 1,0-1 0,0 1 0,1 0-1,-1 0 1,0-1 0,0 1 0,1 0-1,-1 0 1,0 0 0,1 0-1,-1-1 1,0 1 0,0 0 0,1 0-1,-1 0 1,0 0 0,1 0 0,-1 0-1,0 0 1,1 0 0,-1 0 0,0 0-1,1 0 1,-1 0 0,0 0-1,1 0 1,-1 0 0,0 0 0,1 0-1,-1 1 1,0-1 0,1 0 0,-1 0-1,0 0 1,0 0 0,1 1 0,-1-1-1,0 0 1,0 0 0,1 1-1,-1-1 1,0 1 0,21 20 127,-15-14-125,4 2-19,0 1 0,0-1 1,1-1-1,1 0 0,-1-1 1,1 0-1,1 0 0,-1-1 1,1-1-1,0 0 0,0-1 1,0-1-1,28 5 0,-31-8-6,-1 1-1,1-1 1,-1-1 0,1 0-1,-1 0 1,0-1-1,1 0 1,-1 0 0,0-1-1,0 0 1,0-1-1,-1 0 1,1 0 0,-1-1-1,0 0 1,0-1-1,-1 0 1,0 0-1,0 0 1,0-1 0,7-9-1,-8 8 63,0 0-1,-1-1 0,0 1 1,-1-1-1,1-1 1,-2 1-1,1 0 0,3-18 1,-6 24-18,-1 0 0,1 0-1,-1 0 1,1 0 0,-1 0 0,0 1 0,0-1 0,0 0 0,-1 0 0,1 0 0,-1 0-1,1 0 1,-1 1 0,0-1 0,0 0 0,0 0 0,-1 1 0,1-1 0,0 1 0,-1-1-1,0 1 1,0 0 0,0 0 0,0-1 0,0 1 0,0 1 0,0-1 0,0 0 0,-1 0-1,1 1 1,-1-1 0,1 1 0,-1 0 0,-3-1 0,3 1-16,1 1 0,-1-1 0,1 1 0,-1 0 1,0 0-1,1 0 0,-1 0 0,1 0 0,-1 0 0,0 1 0,1-1 1,-1 1-1,1 0 0,-1 0 0,1 0 0,0 0 0,-1 0 0,1 1 0,0-1 1,0 1-1,0-1 0,0 1 0,0 0 0,0-1 0,0 1 0,-2 4 1,0-1-10,1 0-1,-1 0 1,1 0 0,0 1 0,1-1 0,0 1 0,-1-1 0,2 1 0,-1 0 0,-1 8 0,3-8-3,-1 1 1,1-1-1,0 1 1,1-1-1,-1 1 1,1-1-1,1 1 0,-1-1 1,1 0-1,0 0 1,0 0-1,1 0 1,0 0-1,0 0 1,1-1-1,-1 1 0,1-1 1,7 8-1,-7-9 5,0-1-1,0 1 0,1-1 0,-1 0 1,1-1-1,-1 1 0,1-1 0,0 0 1,0 0-1,0 0 0,0-1 0,0 1 1,1-1-1,-1-1 0,0 1 1,0-1-1,1 0 0,-1 0 0,0 0 1,1-1-1,-1 0 0,0 0 0,9-3 1,-2 0 3,1-2 0,-1 1 0,0-2 0,-1 0 0,1 0 1,-1-1-1,17-15 0,64-75 393,-70 73-123,-22 26-263,1-1 1,-1 0-1,1 0 1,-1 0-1,0 1 0,1-1 1,-1 0-1,1 1 1,-1-1-1,0 0 1,1 1-1,-1-1 1,0 0-1,0 1 0,1-1 1,-1 0-1,0 1 1,0-1-1,0 1 1,1-1-1,-1 1 0,0-1 1,0 1-1,0-1 1,0 1-1,0-1 1,0 0-1,0 1 1,0-1-1,0 1 0,0-1 1,0 2-1,5 29 175,-3-19-170,8 61 3,-8-50-74,0 0 0,2-1 0,1 1 0,1-1 0,0 0 0,11 23 0,-16-43 44,-1-1-1,1 0 0,-1 0 0,1 1 1,0-1-1,-1 0 0,1 0 1,0 0-1,0 0 0,0 0 0,0 0 1,0 0-1,0 0 0,0 0 0,0 0 1,0-1-1,0 1 0,0 0 1,1-1-1,-1 1 0,0-1 0,0 1 1,1-1-1,-1 0 0,0 0 0,1 1 1,-1-1-1,0 0 0,1 0 1,-1 0-1,0 0 0,1-1 0,-1 1 1,0 0-1,1 0 0,-1-1 0,0 1 1,1-1-1,-1 1 0,0-1 1,0 0-1,0 1 0,0-1 0,0 0 1,2-1-1,5-5 45,0 0 0,-1-1 0,0 0 0,11-15 0,-14 18-70,59-87 50,22-28 6,-83 118-13,0-1 0,-1 1-1,1 0 1,1 0 0,-1 0-1,0 0 1,0 0-1,1 0 1,-1 1 0,1-1-1,-1 1 1,1-1 0,3 0-1,-4 2 14,0 0-1,-1 0 1,1 1-1,-1-1 1,1 0-1,-1 1 1,0-1-1,1 1 1,-1-1-1,1 1 1,-1 0-1,0 0 1,0 0 0,1-1-1,-1 1 1,0 0-1,0 1 1,0-1-1,0 0 1,0 0-1,0 0 1,0 1-1,-1-1 1,1 0-1,0 1 1,0 1-1,30 59 128,-24-46-219,0 0 0,1-1 0,1 0 0,21 27 1,-28-40-133,0 0 0,1 1 0,-1-1 0,1 0 1,-1 0-1,1-1 0,0 1 0,0 0 0,0-1 1,0 0-1,0 0 0,0 0 0,0 0 0,0 0 1,0 0-1,5-1 0,24-3-4434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01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8324,'0'0'2913,"87"-5"-2913,-47 5 0,2 0-1857,0 0-3089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55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7812,'13'-32'1488,"-4"0"-671,1 12 127,-3 5-368,-4 6-528,-3 12-16,3 18 1025,-3 17-577,-3 17-272,6 18-96,0 12-112,1 8-112,-1-8-784,0-7-1858,4-11-3136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56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124 767 11781,'-45'-61'800,"21"31"41,-27-47 0,50 77-839,1 0 1,0-1 0,-1 1 0,1-1-1,0 1 1,0-1 0,-1 1 0,1-1-1,0 1 1,0-1 0,0 1 0,-1-1-1,1 1 1,0-1 0,0 1 0,0-1-1,0 1 1,0-1 0,0 1 0,0-1-1,0 0 1,1 1 0,-1-1 0,0 1-1,0-1 1,0 1 0,1-1 0,-1 1-1,0-1 1,0 1 0,1 0 0,-1-1-1,0 1 1,1-1 0,-1 1 0,0 0-1,1-1 1,-1 1 0,1 0 0,-1-1-1,1 1 1,-1 0 0,1 0 0,-1-1-1,1 1 1,-1 0 0,1 0 0,-1 0-1,1 0 1,0 0 0,34-2-2,-29 3 4,68 0-407,1-3 0,0-3-1,137-27 1,-169 22 44,-1-2 0,0-2 1,-1-2-1,-1-1 0,0-2 1,-2-2-1,0-1 0,35-28 0,-64 43 404,0 0-1,-1 0 0,0-1 0,0-1 1,-1 1-1,0-1 0,0 0 0,7-13 1,-13 19 36,1-1 0,-1 0 1,0 1-1,0-1 1,0 0-1,0 1 1,-1-1-1,1 0 1,-1 0-1,0 0 1,0 1-1,-1-1 1,1 0-1,-1 0 1,0 0-1,0 1 0,0-1 1,0 1-1,-1-1 1,1 1-1,-1-1 1,0 1-1,0 0 1,0 0-1,0 0 1,-1 0-1,1 0 1,-4-3-1,-16-14 337,-1 0 1,0 2-1,-1 1 1,-1 0-1,-1 2 1,0 1-1,-1 1 1,-43-14-1,66 26-400,1-1 1,-1 1-1,0 0 1,0 1-1,0-1 0,0 1 1,0-1-1,0 1 1,0 0-1,0 1 0,0-1 1,0 1-1,0 0 0,1 0 1,-1 0-1,0 0 1,-4 3-1,4-2-8,1 1 0,-1 0 0,1 0 0,0 0-1,0 0 1,0 1 0,0-1 0,1 1 0,0-1 0,-1 1 0,1 0-1,1 0 1,-1 0 0,0 0 0,-1 8 0,-5 20 58,2 1-1,1 0 1,1 0 0,1 42-1,12 138-17,-3-129-29,-3-25-53,-1-1-576,13 71-1,-4-96-395,-11-32 991,0-1 0,0 1 0,1-1 0,-1 0 0,0 1 1,0-1-1,1 0 0,-1 0 0,0 1 0,1-1 0,-1 0 0,0 0 1,1 1-1,-1-1 0,1 0 0,-1 0 0,0 0 0,1 0 1,-1 1-1,0-1 0,1 0 0,-1 0 0,1 0 0,-1 0 0,1 0 1,12-11 20,-4-4-17,0-1 0,-1 0 0,9-24 0,-12 25 70,1 0-1,1 1 0,0 0 1,16-22-1,-23 36-55,1-1 0,-1 1 0,1-1 1,-1 1-1,1-1 0,-1 1 0,1 0 0,0-1 0,-1 1 0,1 0 0,0 0 0,-1 0 0,1-1 1,0 1-1,-1 0 0,1 0 0,0 0 0,-1 0 0,1 0 0,0 0 0,-1 0 0,1 0 0,0 0 1,-1 1-1,1-1 0,0 0 0,-1 0 0,1 1 0,0-1 0,-1 0 0,1 1 0,-1-1 1,1 0-1,-1 1 0,1-1 0,-1 1 0,1 0 0,24 24 103,-18-16-111,6 3-37,0 1-1,0-2 1,1 1 0,1-2-1,-1 0 1,2-1 0,20 10 0,-28-16-61,0 0-1,0-1 1,0 1 0,0-2 0,1 1 0,-1-1 0,1 0 0,-1-1 0,1 0 0,-1 0 0,1-1 0,-1 0 0,1-1 0,-1 1 0,0-2-1,0 1 1,10-5 0,-9 3 67,-1 0 0,0-1-1,0 0 1,-1 0-1,1-1 1,-1 0 0,0 0-1,-1 0 1,0-1 0,0 0-1,0 0 1,9-16-1,-13 19 60,-1 1 0,1-1 0,0 0 0,-1 0 0,0 0 0,0 0 0,0-1 0,-1 1 0,1 0 0,-1 0 0,0-1 0,0 1 0,-1 0 0,1 0-1,-1 0 1,0-1 0,0 1 0,0 0 0,-1 0 0,1 0 0,-1 1 0,0-1 0,0 0 0,0 0 0,-1 1 0,1 0 0,-1-1 0,0 1 0,-5-4-1,7 5-9,-1 0 0,0 0 0,-1 0-1,1 0 1,0 0 0,-1 0-1,1 1 1,-1 0 0,1-1 0,-1 1-1,1 0 1,-1 0 0,0 0-1,0 0 1,0 1 0,1-1-1,-1 1 1,0 0 0,0 0 0,0 0-1,0 0 1,0 0 0,1 1-1,-1-1 1,0 1 0,0 0-1,0 0 1,1 0 0,-1 0 0,0 0-1,1 0 1,-1 1 0,1-1-1,0 1 1,-1 0 0,1 0 0,0 0-1,0 0 1,-2 2 0,-1 2-2,1 0 0,-1 0 0,1 0 0,1 0-1,-1 0 1,1 1 0,0 0 0,0-1 0,1 1 0,0 0 0,0 0 0,1 1 0,0-1 0,0 13 0,1-14-103,0 0 0,1 0 0,0 0 0,0 0 0,1 0 0,0 0 0,0 0 0,0-1 0,1 1 0,0-1 0,0 1 0,0-1-1,0 0 1,1 0 0,0 0 0,0-1 0,1 1 0,-1-1 0,1 0 0,5 3 0,36 16-2694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57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5378,'5'-7'1335,"-1"-1"-1,0 0 0,7-15 0,3-9 1504,-16 40-2718,0 1-1,0 0 1,1 0-1,0 0 1,1 0 0,0 0-1,1 12 1,0 5-69,-1 23-792,-2 0-1,-15 92 0,53-251-861,-28 78 1764,-3 7 125,2 0 0,0 0-1,2 0 1,1 1 0,15-28-1,-24 50-275,1 0 0,-1-1 0,1 1-1,0 0 1,0 0 0,-1 0-1,1 0 1,0 1 0,1-1-1,-1 0 1,0 1 0,0 0-1,1-1 1,-1 1 0,1 0-1,-1 0 1,1 0 0,4 0 0,-5 1-2,0 0 0,1 0 0,-1 0 0,0 1 1,0-1-1,0 1 0,1-1 0,-1 1 1,0 0-1,0 0 0,0 0 0,0 0 1,0 0-1,0 1 0,-1-1 0,1 0 1,0 1-1,-1-1 0,1 1 0,-1 0 0,1 0 1,1 3-1,5 8-24,0 0 0,-1 1 0,-1 0-1,0 0 1,-1 0 0,-1 1 0,4 19 0,-4-13-1124,-1-1 0,0 32 1,23-105 314,-25 52 836,55-130 1581,-49 117-1308,1 1 0,0-1 0,1 1 0,1 0 0,0 1 0,22-21 0,-31 32-274,0 0 0,0 0 0,0 0 1,0 0-1,0 0 0,1 0 0,-1 1 0,0-1 0,1 0 0,-1 1 0,0-1 0,1 1 0,-1 0 0,1-1 0,-1 1 0,1 0 0,-1 0 1,1 0-1,-1 0 0,1 0 0,-1 0 0,0 0 0,1 0 0,2 1 0,-2 0 11,-1 1 0,1-1-1,0 0 1,0 1 0,-1-1 0,1 1-1,-1 0 1,1 0 0,-1-1 0,0 1 0,0 0-1,1 0 1,-2 0 0,3 3 0,2 10 87,-1 0 1,0 0-1,2 27 1,-5-35-101,10 133-3986,-9-109 2591,-2-1-3285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58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51 100 9957,'-1'0'-1,"1"0"0,-1 0 0,0 1 0,1-1 0,-1 0 0,1 0 0,-1 1 0,0-1 1,1 0-1,-1 0 0,1 1 0,-1-1 0,0 1 0,1-1 0,-1 1 0,1-1 1,0 1-1,-1-1 0,1 1 0,-1-1 0,1 1 0,0-1 0,-1 1 0,1 0 0,0-1 1,0 1-1,-1 0 0,1-1 0,0 1 0,0 0 0,0-1 0,0 1 0,0 0 1,0-1-1,0 1 0,0 0 0,0-1 0,0 1 0,0 0 0,1-1 0,-1 1 0,0 0 1,0-1-1,1 1 0,-1-1 0,0 1 0,1-1 0,-1 1 0,1 0 0,-1-1 0,0 1 1,1-1-1,-1 0 0,1 1 0,0-1 0,-1 1 0,1-1 0,0 1 0,3 2-163,0 0 0,1-1 0,-1 1 0,1-1 0,-1 0 0,9 2 0,-3-2 6,0 0-1,0-1 1,1 0 0,-1-1 0,1 0-1,-1-1 1,0 0 0,1-1-1,-1 0 1,0 0 0,0-1-1,0-1 1,-1 0 0,1 0 0,-1 0-1,0-1 1,12-9 0,-19 13 242,-1 0 1,0 0-1,1 0 0,-1 0 1,0 0-1,0 0 1,0 0-1,0 0 1,0-1-1,0 1 0,0 0 1,0-1-1,0 1 1,-1-1-1,1 1 1,-1-1-1,1 1 0,-1-1 1,1 1-1,-1-1 1,0 1-1,0-1 1,0 0-1,0 1 0,0-1 1,0 1-1,0-1 1,0 1-1,-1-1 1,1 0-1,-1 1 0,1-1 1,-1 1-1,1-1 1,-1 1-1,0 0 1,0-1-1,0 1 1,0 0-1,0-1 0,0 1 1,0 0-1,0 0 1,0 0-1,-1 0 1,1 0-1,-3-1 0,-5-4 364,0 0 0,0 1 0,-1 0-1,1 1 1,-20-7 0,21 9-384,1 1 1,0-1 0,-1 1 0,1 1-1,-1-1 1,1 1 0,-1 1 0,1-1-1,-1 1 1,1 0 0,0 1-1,-1 0 1,1 0 0,0 1 0,0 0-1,0 0 1,1 0 0,-8 5-1,10-5-70,-1 1 0,1-1-1,0 1 1,1-1-1,-1 1 1,1 0-1,-1 0 1,1 0 0,1 1-1,-1-1 1,0 1-1,1 0 1,0 0 0,0 0-1,1 0 1,-1 0-1,1 0 1,0 0 0,0 0-1,1 0 1,0 1-1,0-1 1,0 0 0,0 0-1,1 1 1,2 7-1,-2-7-105,1 0 0,0 0 0,1 0 0,-1 0 0,1 0 0,0-1 0,1 1 0,-1-1 0,1 0 0,0 0 0,1 0 0,-1-1-1,1 1 1,6 4 0,-2-3-388,-1-1 1,2 1-1,-1-2 0,0 1 0,1-1 0,0-1 0,20 5 0,34 1-3232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5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224 595 8484,'0'-2'130,"0"-1"0,0 0-1,0 1 1,-1-1 0,1 1 0,-1-1 0,1 1 0,-1-1-1,0 1 1,0 0 0,0-1 0,-1 1 0,1 0 0,0 0-1,-1 0 1,0 0 0,1 0 0,-1 0 0,0 0 0,0 1-1,0-1 1,0 0 0,0 1 0,0 0 0,-1-1 0,1 1-1,0 0 1,-1 0 0,1 1 0,0-1 0,-1 0 0,0 1-1,1-1 1,-4 1 0,1-1-55,-1 1 0,0 0 1,1 0-1,-1 1 0,0-1 0,1 1 0,-1 1 0,1-1 0,-1 1 1,1 0-1,-1 0 0,1 0 0,0 1 0,0 0 0,-5 3 1,3 1-54,0-1 0,1 1 1,-1 0-1,2 1 0,-1 0 1,1-1-1,0 2 0,0-1 1,1 1-1,0-1 0,-3 12 1,6-16-44,0 0 0,-1 0 1,2-1-1,-1 1 1,0 0-1,1 0 1,-1 0-1,1 0 0,0 0 1,1 0-1,-1-1 1,1 1-1,0 0 0,-1 0 1,2 0-1,-1-1 1,0 1-1,1 0 0,0-1 1,-1 1-1,1-1 1,1 0-1,-1 0 1,0 0-1,1 0 0,0 0 1,-1 0-1,1-1 1,6 5-1,-6-5-7,1-1 0,0 1 1,0 0-1,0-1 0,0 0 0,0 0 0,1 0 1,-1-1-1,0 1 0,0-1 0,1 0 0,-1 0 1,0 0-1,0-1 0,1 1 0,-1-1 0,0 0 1,0-1-1,0 1 0,0-1 0,0 1 0,0-1 1,-1 0-1,6-4 0,1-1 37,-1 1 1,-1-2-1,0 1 0,0-1 1,0 0-1,-1 0 0,0-1 1,8-13-1,-5 2 91,0 0 0,-1-1 0,-2 0 0,0-1 0,-1 1-1,-1-1 1,-1 0 0,-1 0 0,0-42 0,-5-14 826,-18-113 1,15 149-503,2 14-132,2 16-219,0 1 0,-1-1-1,0 0 1,-1 0 0,-6-16 0,6 27-45,-1 9-7,-1 12 28,0 36 3,3-1-1,2 1 0,12 94 1,0-72-128,3-1 1,27 79-1,-40-149 47,9 26-329,17 39 1,-24-65 278,-1 0 0,1 0-1,0 0 1,0-1 0,1 1 0,-1-1 0,2 0 0,-1-1-1,1 1 1,-1-1 0,11 7 0,-13-11 81,0 0 0,-1 0 0,1 0 0,0 0 1,0 0-1,0-1 0,0 0 0,-1 1 0,1-1 0,0 0 1,0 0-1,0 0 0,0-1 0,0 1 0,0-1 0,-1 0 0,1 1 1,0-1-1,0-1 0,-1 1 0,1 0 0,-1-1 0,1 1 1,-1-1-1,1 0 0,-1 1 0,0-1 0,0 0 0,0 0 0,0-1 1,2-2-1,3-4 22,0-1 0,0 1 0,-1-1 0,0-1 0,-1 1 0,6-17 0,-7 16 74,0-1 0,-1 0-1,-1 0 1,0 0 0,0-1 0,-2 1-1,0-21 1,0 32-101,0 1 0,0-1 0,1 1 0,-1-1-1,0 1 1,0-1 0,0 1 0,0-1 0,0 1 0,0-1 0,-1 1 0,1-1 0,0 1 0,0-1 0,0 1-1,0-1 1,-1 1 0,1-1 0,0 1 0,0-1 0,-1 1 0,1 0 0,0-1 0,-1 1 0,1 0-1,0-1 1,-1 1 0,1 0 0,-1-1 0,1 1 0,0 0 0,-1-1 0,1 1 0,-2 0 0,2 0 1,-1 1 0,0 0 0,1 0 0,-1-1 0,0 1 0,1 0 0,-1 0 0,1 0 0,0 0 0,-1-1 1,1 1-1,0 0 0,-1 0 0,1 0 0,0 0 0,0 0 0,0 0 0,0 0 0,0 1 0,-1 12-98,1 0 0,0 1 0,1-1 0,1 0 0,4 17 0,-4-25-173,-1 1 0,1 0 0,1-1 0,-1 0-1,1 0 1,0 0 0,1 0 0,0 0 0,0 0 0,0-1-1,0 0 1,10 9 0,-12-12-60,1-1-1,-1 1 1,0-1-1,1 0 1,-1 1-1,1-1 1,-1 0-1,6 1 1,23-1-4323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58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59 103 10613,'-23'-47'2209,"4"12"-2209,6 15-64,10 20-1905,6 17 1969,13 15-240,10 9-3874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59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78 11221,'-6'-2'319,"-9"-4"390,0 1 1,0 1 0,-30-5-1,41 9-683,0-1 1,0 1-1,0 0 0,0 0 0,0 1 1,0-1-1,0 1 0,0 0 0,0 0 1,0 0-1,1 1 0,-1-1 0,0 1 1,1 0-1,-1 0 0,1 0 0,0 0 1,0 1-1,0-1 0,-6 7 1,1 2-16,-1 0 0,2 1 1,-1 0-1,2 0 0,-1 1 1,-5 18-1,10-26-42,0 2-1,0-1 1,1 0-1,-1 0 1,1 1-1,1-1 1,-1 0-1,1 1 0,0-1 1,1 1-1,0-1 1,0 0-1,0 0 1,0 1-1,1-1 1,3 8-1,-4-12 6,1 0-1,-1 0 1,0 0 0,0 0-1,1 0 1,0 0-1,-1 0 1,1-1-1,0 1 1,0 0-1,0-1 1,0 0 0,0 1-1,0-1 1,0 0-1,0 0 1,1 0-1,-1 0 1,4 0-1,-2 0-1,0-1 0,0 0-1,0 0 1,0 0 0,1-1-1,-1 1 1,0-1-1,0 0 1,-1 0 0,8-3-1,4-4-11,-1 1-1,0-2 1,-1 1 0,23-21-1,-23 18 67,-1-1 0,0 0 0,-1 0 0,15-23 0,-22 29 104,0 0 1,-1-1-1,1 1 1,-1-1-1,-1 0 0,0 0 1,0 0-1,0 0 0,-1 0 1,1 0-1,-2 0 1,1-15-1,-1 21-116,0 0 0,0 0 0,0 0 0,0 0 0,0 0 0,0 0 0,-1 0 0,1 0 0,0 0 0,0 0 1,-1 0-1,1 0 0,-1 0 0,1 1 0,-1-1 0,1 0 0,-1 0 0,1 0 0,-1 1 0,0-1 0,1 0 0,-1 0 0,0 1 0,0-1 0,1 1 0,-1-1 0,0 1 0,0-1 0,0 1 0,-1-1 0,1 1-13,0 0 0,0 1-1,0-1 1,0 0-1,0 1 1,0-1 0,1 0-1,-1 1 1,0 0-1,0-1 1,0 1 0,1-1-1,-1 1 1,0 0-1,1-1 1,-1 1 0,0 0-1,1 0 1,-1 0-1,1-1 1,-1 1 0,1 0-1,-1 0 1,1 0 0,0 0-1,0 0 1,-1 0-1,1 0 1,0 2 0,-1 1-31,0 1 0,0 0 1,1 0-1,-1 0 0,1 0 1,0 0-1,1 0 1,-1 0-1,1 0 0,0-1 1,0 1-1,1 0 0,-1 0 1,1-1-1,0 1 1,0-1-1,1 1 0,-1-1 1,1 0-1,0 0 0,0 0 1,4 4-1,-4-6 13,1 1-1,-1-1 1,0 0 0,1 1-1,-1-2 1,1 1-1,0 0 1,0-1 0,-1 1-1,1-1 1,0 0-1,0-1 1,0 1 0,0-1-1,0 1 1,0-1-1,0 0 1,0-1 0,0 1-1,0-1 1,0 0-1,0 0 1,0 0 0,0 0-1,0 0 1,0-1-1,5-3 1,4-4 28,0 0 1,0-1-1,-1-1 1,-1 0-1,1-1 1,-2 0-1,1 0 1,12-22-1,24-27 620,-47 61-623,0-1 0,1 1 0,-1 0 0,0 0 1,0 0-1,0 0 0,0 0 0,0 0 0,0 0 0,1-1 1,-1 1-1,0 0 0,0 0 0,0 0 0,0 0 0,0 0 1,1 0-1,-1 0 0,0 0 0,0 0 0,0 0 0,0 0 1,1 0-1,-1 0 0,0 0 0,0 0 0,0 0 0,0 0 1,1 0-1,-1 0 0,0 0 0,0 0 0,0 0 0,0 0 1,0 0-1,1 0 0,-1 0 0,0 0 0,0 1 0,0-1 1,0 0-1,0 0 0,1 0 0,-1 0 0,0 0 0,0 0 1,0 1-1,0-1 0,0 0 0,0 0 0,5 14 407,-1 18 34,-3-31-451,4 68 69,-3-26-209,2 0-1,2-1 1,19 71 0,-25-113 129,0 1 0,0-1 0,0 1 1,0 0-1,0-1 0,1 1 0,-1 0 0,0-1 0,0 1 1,1-1-1,-1 1 0,0-1 0,1 1 0,-1-1 0,1 1 0,-1-1 1,0 1-1,1-1 0,-1 0 0,1 1 0,0-1 0,-1 1 1,1-1-1,-1 0 0,2 1 0,7-12 6,4-27 188,-12 35-205,10-42 100,2 1-1,2 0 1,2 1-1,2 1 1,30-49-1,-48 89-69,0 0-1,0 1 1,0-1-1,0 1 1,0 0-1,0-1 1,0 1-1,0 0 0,1-1 1,-1 1-1,0 0 1,1 0-1,-1 0 1,1 0-1,2-1 1,-4 3 3,1-1 1,-1 0-1,1 0 1,-1 0-1,1 1 1,-1-1 0,1 0-1,-1 1 1,1-1-1,-1 0 1,0 1 0,1-1-1,-1 0 1,1 1-1,-1-1 1,0 1 0,0-1-1,1 1 1,-1-1-1,0 1 1,0-1-1,1 1 1,-1-1 0,0 1-1,0-1 1,0 1-1,0-1 1,0 1 0,0 0-1,0 0 1,1 12 135,0 0 1,-2 23-1,0-25-213,0 16 7,0 78 157,2-96-221,0 1 1,0-1-1,1 1 0,0-1 0,1 0 0,0 1 0,0-1 0,6 10 0,-7-16-163,0 0-1,0-1 0,0 1 0,0 0 0,0-1 1,0 0-1,0 1 0,1-1 0,0 0 0,-1 0 1,1-1-1,0 1 0,0 0 0,0-1 0,3 2 1,23 3-6289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5:59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88 103 9044,'-20'-23'2433,"1"-1"-1568,2 1 271,4 5 49,4 7-865,6 8-240,-1 14-80,1 10 48,3 14-48,3 6-64,1 5-384,2 4-1057,4-6-1937,-1-6-3185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00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23 153 9124,'-7'-62'416,"-2"13"-416,5 17-2001,1 23-320,10 24 16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00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24 11317,'-4'-3'76,"0"0"0,-1 0-1,1 1 1,-1 0 0,0 0 0,0 0-1,0 0 1,0 1 0,0 0 0,0 0-1,0 0 1,0 1 0,-1-1 0,1 1 0,0 1-1,0-1 1,-1 1 0,1-1 0,0 2-1,0-1 1,0 0 0,-7 4 0,7-3-97,0 0 0,-1 0 0,2 1 0,-1-1 0,0 1 0,0 0 0,1 0 0,0 1 0,0-1 0,0 1 0,0 0 0,0 0 0,1 0 0,-1 1 0,1-1 0,0 1 0,1 0 0,-1-1 0,1 1 0,0 1 0,-2 6 0,4-11 17,0 1 1,-1 0-1,1-1 1,0 1-1,0 0 0,0-1 1,1 1-1,-1 0 1,0-1-1,1 1 1,-1-1-1,1 1 0,-1 0 1,1-1-1,0 1 1,0-1-1,-1 0 1,1 1-1,0-1 1,0 0-1,1 1 0,-1-1 1,0 0-1,0 0 1,0 0-1,1 0 1,-1 0-1,1 0 1,-1 0-1,1-1 0,-1 1 1,1 0-1,-1-1 1,1 1-1,-1-1 1,1 0-1,2 1 1,8 0 35,0 0 0,-1 0 0,1-1 1,15-1-1,-14 0-56,-4 1 30,62 0-2,-67 1-5,1-1 0,-1 1 0,1 0 0,-1 0 0,0 0 0,0 1-1,1-1 1,-1 1 0,0 0 0,-1 0 0,1 1 0,0-1 0,4 4 0,-7-5 8,0 0 0,-1 0 0,1 1-1,0-1 1,0 0 0,0 0 0,-1 1 0,1-1 0,-1 0-1,1 1 1,-1-1 0,0 1 0,1-1 0,-1 0 0,0 1-1,0-1 1,0 1 0,0-1 0,0 1 0,0-1 0,0 0-1,-1 1 1,1-1 0,0 1 0,-1-1 0,1 0 0,-1 1-1,0-1 1,1 0 0,-1 1 0,0-1 0,0 0 0,0 0-1,0 0 1,0 0 0,0 0 0,-1 1 0,-6 5 9,0 1 0,0-2 0,-17 12 0,19-15-36,-12 8-819,0-2 1,0 0-1,-1-1 0,-29 9 0,12-8-3688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01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9060,'0'0'2921,"-4"26"-2198,-23 191 6,26-196-720,0-10 1,1 0 0,-1 0 0,-1 0 0,-4 16 0,6-26-16,0-1 1,0 0 0,0 0-1,0 0 1,0 0 0,0 1 0,0-1-1,0 0 1,0 0 0,0 0 0,0 0-1,0 1 1,-1-1 0,1 0 0,0 0-1,0 0 1,0 0 0,0 0 0,0 1-1,0-1 1,0 0 0,0 0 0,0 0-1,-1 0 1,1 0 0,0 0-1,0 1 1,0-1 0,0 0 0,0 0-1,0 0 1,-1 0 0,1 0 0,0 0-1,0 0 1,0 0 0,0 0 0,-1 0-1,1 0 1,0 0 0,0 0 0,0 0-1,0 0 1,-1 0 0,1 0 0,0 0-1,0 0 1,0 0 0,0 0-1,0 0 1,-1 0 0,1 0 0,0 0-1,0 0 1,0-1 0,0 1 0,0 0-1,-1 0 1,1 0 0,0 0 0,0 0-1,0 0 1,0-1 0,-4-10-403,0-197 303,5 133 1408,-1 74-1183,2 22-40,2-11-51,1 0 1,0-1-1,0 0 0,1 0 0,0 0 1,11 12-1,-13-17-35,-1 0-1,1-1 1,-1 0 0,1 1 0,0-1-1,0-1 1,0 1 0,1-1 0,-1 1-1,1-1 1,-1 0 0,1-1 0,0 1 0,-1-1-1,1 0 1,7 1 0,-9-2-22,-1 0 0,1 0-1,-1 0 1,1 0 0,0-1 0,-1 1 0,1-1 0,-1 1-1,1-1 1,-1 0 0,0 0 0,1 0 0,-1 0 0,4-3 0,-3 1 28,-1 0 1,0 0 0,1 0 0,-1 0 0,0-1 0,-1 1 0,1-1 0,-1 1-1,2-5 1,9-29 27,-10 26 8,1 1-1,0 0 0,1 0 0,0 1 1,1-1-1,11-17 0,-16 27-31,0-1 0,1 0 0,-1 0 0,1 1 0,-1-1 0,1 0-1,0 1 1,-1-1 0,1 1 0,0-1 0,-1 1 0,1-1 0,0 1 0,-1-1 0,1 1 0,0 0 0,0-1-1,0 1 1,-1 0 0,1 0 0,0 0 0,0-1 0,0 1 0,0 0 0,-1 0 0,1 0 0,0 0 0,0 1-1,0-1 1,1 0 0,-1 1 7,1 0-1,-1 1 0,0-1 1,1 0-1,-1 0 1,0 1-1,0-1 1,0 1-1,0-1 0,0 1 1,-1-1-1,1 1 1,1 2-1,1 9 135,1 0 0,2 23 0,-6-36-135,26 276-893,-26-276 881,5 20-2825,6-16-3132,-2-4 813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00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9508,'13'-23'961,"-4"5"-945,-2 7 160,-4 16 0,-3 19 1313,0 22-673,3 22-528,1 22 208,-1 18 33,-3 9-369,0 14-160,-7 6-481,-6 6-1583,-3-15-2595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0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0 347 10053,'2'-25'269,"0"-1"0,2 1 1,1 1-1,1-1 0,9-25 0,-12 43-249,0 0 0,0-1 0,1 1-1,0 1 1,0-1 0,1 0 0,0 1-1,0 0 1,1 0 0,-1 1 0,1-1-1,1 1 1,-1 1 0,1-1-1,-1 1 1,1 0 0,0 0 0,1 1-1,-1 0 1,11-2 0,-1 1-16,1 1 0,0 1 0,0 0 0,1 2 0,-1 0 0,0 1 0,0 1 1,0 0-1,0 2 0,-1 0 0,1 1 0,-1 0 0,0 2 0,27 13 0,-41-18 10,0 0-1,0 0 1,0 0-1,0 0 1,0 0-1,-1 0 1,1 1-1,-1-1 1,1 1-1,-1 0 1,0 0-1,0 0 0,0 0 1,-1 0-1,1 0 1,-1 0-1,1 1 1,0 4-1,-2-5 2,0 1 0,0-1 0,0 0 0,0 0 0,-1 1 0,0-1-1,1 0 1,-1 0 0,0 0 0,-1 0 0,1 0 0,0 0 0,-1 0-1,0-1 1,0 1 0,0 0 0,0-1 0,0 1 0,0-1 0,-4 3-1,-7 6-350,-1 0-1,0-1 0,0 0 0,-1-2 0,0 1 1,0-2-1,-31 11 0,37-18-2369,13-7 853,14-9 532,12-4-224</inkml:trace>
  <inkml:trace contextRef="#ctx0" brushRef="#br0" timeOffset="1">519 157 2801,'38'-26'1713,"-18"12"-238,0 0 1,0-1-1,-2 0 0,0-2 1,18-21-1,-36 38-1403,1-1-1,-1 1 0,1 0 1,-1-1-1,1 1 0,-1-1 1,0 1-1,1-1 1,-1 1-1,0-1 0,1 1 1,-1-1-1,0 1 1,0-1-1,0 0 0,1 1 1,-1-1-1,0 1 1,0-1-1,0 0 0,0 1 1,0-1-1,0 1 1,0-1-1,0 0 0,0 1 1,-1-1-1,1 1 1,0-2-1,-1 2-50,1 0 1,-1 0-1,0 0 0,1 0 1,-1 0-1,0 0 1,1 0-1,-1 0 0,0 0 1,1 0-1,-1 0 0,0 1 1,1-1-1,-1 0 0,1 0 1,-1 1-1,0-1 0,1 0 1,-1 1-1,1-1 1,-1 0-1,1 1 0,-1-1 1,1 1-1,-1-1 0,1 1 1,-5 5-21,0-1-1,0 1 1,1 0 0,0 0 0,0 0 0,1 1 0,0-1 0,0 1 0,0 0 0,1 0-1,0 0 1,1 0 0,-2 7 0,2-8-13,0 1 1,1-1-1,-1 0 1,1 1-1,1-1 0,-1 0 1,1 1-1,0-1 1,0 0-1,1 0 0,0 0 1,0 0-1,1 0 1,-1 0-1,5 6 0,-4-9 4,-1 0 0,1 0 1,0-1-1,0 1 0,0-1 0,0 0 0,0 0 0,1 0 0,-1 0 0,1 0 0,-1-1 0,1 1 1,0-1-1,-1 0 0,1 0 0,0-1 0,0 1 0,0-1 0,0 0 0,-1 0 0,1 0 0,0 0 1,0-1-1,0 0 0,0 1 0,-1-1 0,8-3 0,0 0 19,1-1 0,-1 0 0,-1 0 0,1-1 0,-1 0 0,0-1 0,0 0 0,8-9 0,-8 6-3,-1 0 0,-1-1 0,0 0 0,0 0 1,-1-1-1,-1 0 0,0 0 0,0 0 0,-1-1 1,-1 0-1,0 0 0,3-20 0,-9 45-453,-2 11-49,2-1 1,0 1-1,1 24 1,3-35-269,-1-1 0,2 1 0,0-1 0,7 20 0,-8-27 451,0 0 0,-1 0 1,2 0-1,-1 0 0,0 0 0,1-1 0,0 1 0,0-1 1,0 0-1,0 0 0,0 0 0,1 0 0,-1 0 0,1-1 1,7 4-1,20 0-1004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01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0 661 2497,'15'-27'1051,"-2"0"0,-2 0 0,0-1 0,-2-1 0,0 0 0,-3 0 0,5-40 0,-4 2 441,-4-1-1,-6-75 1,0 123-1306,0 26-59,-4 37-25,6-37-103,-6 58-260,2 0 0,3 0 0,3 0 0,3 0 0,22 122 0,-23-173-199,1 0-1,0 0 1,1 0 0,0-1-1,8 13 1,-11-22 254,0 0 1,0 0-1,0 0 0,0 0 1,1-1-1,-1 1 0,1-1 1,0 0-1,-1 0 0,7 4 1,-7-5 24,0-1 1,0 1 0,0 0 0,0-1 0,0 1 0,0-1-1,1 0 1,-1 0 0,0 0 0,0 0 0,0 0-1,0 0 1,0-1 0,0 1 0,0-1 0,1 1-1,-1-1 1,-1 0 0,5-1 0,3-4-64,0 0 0,0-1 0,0 0 0,-1 0 0,0 0 0,-1-1 0,1 0 0,-2-1 0,1 0 0,6-11 0,-1-2 692,0-1 1,-1 0-1,11-33 0,-3-13 1017,-3 0 0,-4-2 0,-2 1 0,-3-2 0,-3-71 1,-4 130-1113,1 8-252,-1 1 1,0-1 0,0 0 0,0 0 0,-1 1-1,0-1 1,0 0 0,0 1 0,-2-7 0,0 11 45,0 7 21,-6 38-81,2 0 0,2 1 0,1 81 1,4-110-80,0 75-1526,16 127 0,-1-127-2745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01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42 119 8820,'-1'0'97,"0"-1"1,0 1-1,1 0 1,-1-1-1,0 1 0,0-1 1,0 1-1,0 0 1,0 0-1,0 0 0,0 0 1,0 0-1,0 0 0,0 0 1,0 0-1,0 0 1,0 0-1,0 0 0,0 0 1,0 1-1,0-1 1,0 1-1,0-1 0,0 0 1,0 1-1,0-1 0,0 1 1,1 0-1,-1-1 1,0 1-1,0 0 0,1-1 1,-1 1-1,0 0 1,1 0-1,-1 1 0,-1 0-144,1 0-1,0 0 0,0 0 0,0 0 0,1 0 1,-1 0-1,0 0 0,1 0 0,0 0 0,-1 0 0,1 1 1,0-1-1,0 0 0,0 0 0,0 0 0,1 3 1,0-2-120,0 1-1,0-1 1,0 0 0,1 0 0,0 1 0,-1-1 0,1 0 0,0-1 0,0 1-1,1 0 1,-1-1 0,0 1 0,1-1 0,0 0 0,-1 1 0,1-1 0,0-1 0,0 1-1,5 2 1,-2-2-113,0 0 0,0-1-1,0 1 1,1-1-1,-1-1 1,0 1 0,0-1-1,1 0 1,-1-1-1,10-1 1,-7 1 270,0-1 0,0-1 0,0 1 0,0-2 0,0 1 0,-1-1 0,1 0 0,-1-1 0,0 0 0,0 0 0,-1-1 0,0 0 0,0 0 0,12-14 0,-16 16 275,-1 1-1,0-1 1,-1 0-1,1 0 1,-1 0-1,1 0 1,-1 0 0,0-1-1,-1 1 1,1 0-1,-1 0 1,0-1-1,0 1 1,0 0-1,0-1 1,-1 1-1,0 0 1,0 0-1,0 0 1,0 0-1,-1 0 1,1 0 0,-1 0-1,0 0 1,0 0-1,-1 1 1,1-1-1,-1 1 1,-4-5-1,5 6-204,0-1-1,-1 1 1,0 0-1,0 0 1,1 0-1,-1 0 0,0 0 1,-1 1-1,1-1 1,0 1-1,0 0 1,-1 0-1,1 0 1,-1 0-1,1 0 1,-1 1-1,1 0 1,-1 0-1,1 0 1,-1 0-1,1 0 0,-1 1 1,1-1-1,0 1 1,-1 0-1,1 0 1,0 0-1,-1 1 1,1-1-1,0 1 1,0 0-1,0 0 1,0 0-1,0 0 0,-3 4 1,1-2-80,1 1 0,0 0 0,0 0 0,0 1 0,0-1 0,1 1-1,0 0 1,0-1 0,0 2 0,1-1 0,0 0 0,0 0 0,1 1 0,0-1 0,0 1 0,0-1 0,1 1 0,0-1 0,0 1 0,0-1 0,1 1 0,0-1-1,3 10 1,-2-10-246,0 1 0,0-1-1,1 0 1,0 0 0,0-1-1,0 1 1,1-1-1,0 1 1,0-1 0,1 0-1,-1 0 1,1-1 0,0 0-1,0 1 1,6 2-1,41 19-3585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02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266 443 9941,'-17'-15'2577,"16"13"-2432,0 0-1,-1 1 1,1-1-1,-1 0 1,1 1-1,-1 0 0,0-1 1,0 1-1,1 0 1,-1 0-1,-4-2 1,0 2-52,0 0 1,0 0-1,0 0 1,0 0-1,0 1 0,0 0 1,0 1-1,0-1 1,0 1-1,0 0 1,0 0-1,1 1 0,-1 0 1,0 0-1,1 0 1,-1 1-1,1 0 1,0 0-1,0 0 0,-10 8 1,6-3-70,-1 0 0,1 1 0,1 0 1,-1 0-1,1 1 0,1 0 0,0 0 0,1 1 0,-8 14 1,13-22-38,0 1 0,-1-1 0,1 0 0,0 0 0,1 0 0,-1 1 0,0-1 0,1 0 0,0 1 0,0-1 0,0 0 0,0 1 0,1-1 0,-1 0 0,1 1 0,0-1 0,0 0 0,0 0 0,0 0 0,0 0 0,1 0 0,1 4 0,0-5-67,-1 1 0,1-1 0,-1 1 0,1-1 0,0 0 0,0 0 0,0 0 0,0 0 0,0-1 1,0 1-1,0-1 0,1 0 0,-1 0 0,0 0 0,1 0 0,-1-1 0,1 1 0,-1-1 0,1 0 0,-1 0 1,6-1-1,4 0-216,0-2 0,1 0 0,-1 0 0,0-1 0,0-1 0,-1 0 0,0 0 1,1-2-1,-2 1 0,1-2 0,-1 1 0,0-2 0,18-18 0,-19 18 394,-1-1-1,0 0 1,-1 0-1,0-1 0,-1 0 1,0 0-1,-1-1 1,0 0-1,-1 0 0,0-1 1,-1 1-1,-1-1 1,0 0-1,2-19 0,-5 2 309,-2 0 0,-1 0 0,-2 0 0,0 0-1,-13-37 1,-8-43 886,19 78-1024,3 22-115,1 19 32,-1 58-147,3 0 0,3 0 0,2 1 0,4-2 1,3 1-1,28 99 0,-32-146-275,0-1 1,1 0-1,16 27 0,-20-40-125,0 1-1,0-1 0,1 0 1,0-1-1,0 1 0,1-1 1,-1 0-1,1 0 0,1-1 1,-1 1-1,0-1 0,11 4 1,33 5-5277,-45-13 5120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02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1857,'32'3'0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03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1 149 5410,'3'-24'2972,"3"-11"44,1-54 1,-14 149-1836,6 294-393,2-172-748,-1-151-54,0 34-318,14 122 0,-13-178 148,1 1-1,0-1 1,0 0 0,1-1-1,5 10 1,-8-16 107,1 0-1,0-1 1,0 1 0,0-1-1,0 0 1,0 1 0,0-1-1,0 0 1,0 0 0,1 1-1,-1-1 1,0 0 0,1 0-1,-1 0 1,1-1 0,-1 1-1,1 0 1,0-1 0,-1 1-1,1-1 1,-1 1 0,1-1-1,0 0 1,0 1 0,-1-1-1,1 0 1,0 0 0,-1 0-1,1 0 1,0-1 0,-1 1-1,1 0 1,2-2 0,0 1-270,0-1 0,-1 1-1,1-1 1,-1 0 0,1 0 0,-1-1 0,1 1 0,2-4 0,30-33-4202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03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4 7780,'-13'-2'571,"-1"1"0,0 0 1,1 1-1,-1 1 0,-19 3 1,33-4-565,0 0-1,-1 0 1,1 0 0,0 0 0,0-1 0,0 2-1,-1-1 1,1 0 0,0 0 0,0 0 0,0 0-1,-1 0 1,1 0 0,0 0 0,0 0 0,0 0-1,-1 0 1,1 0 0,0 0 0,0 1 0,0-1-1,0 0 1,-1 0 0,1 0 0,0 0 0,0 0-1,0 1 1,0-1 0,0 0 0,0 0 0,-1 0-1,1 1 1,0-1 0,0 0 0,0 0 0,0 0-1,0 1 1,0-1 0,0 0 0,0 0 0,0 0-1,0 1 1,0-1 0,9 8 303,18 3 52,5-5-301,1-2 1,0-1 0,35-3-1,103-11-38,18-1-9,-182 12-19,0 0-1,0 0 1,0 1 0,0 0 0,0 0 0,-1 1 0,13 4-1,-17-5 28,0 0-1,0 0 1,-1 0-1,1 1 0,0-1 1,0 0-1,-1 1 0,1 0 1,-1-1-1,1 1 1,-1 0-1,0 0 0,0-1 1,0 1-1,0 0 1,0 0-1,0 1 0,0-1 1,-1 0-1,1 0 1,-1 0-1,1 0 0,-1 1 1,0-1-1,0 0 0,0 0 1,-1 4-1,-1 12 92,-1 0 0,-1 0 0,-9 24-1,8-24-34,-1 0 0,2 0 0,-3 25 0,7-42-78,0 1-1,-1 0 0,1-1 1,0 1-1,0-1 1,0 1-1,0-1 0,1 1 1,-1 0-1,0-1 0,1 1 1,-1-1-1,1 1 1,-1-1-1,1 0 0,0 1 1,0-1-1,-1 1 1,1-1-1,0 0 0,2 2 1,-2-3-2,0 1 0,0-1 0,1 1 1,-1-1-1,0 0 0,1 1 0,-1-1 0,0 0 1,1 0-1,-1 0 0,0 0 0,1 0 0,-1 0 1,0 0-1,1 0 0,-1-1 0,0 1 1,1 0-1,0-2 0,8-2-16,-1 0 1,0-1-1,0 0 1,0-1-1,9-8 1,-12 10-8,0-2 1,-1 1-1,1-1 1,-1 0-1,0 0 1,0 0-1,-1-1 1,0 0-1,0 0 1,4-11-1,-6 15 18,-2 0 0,1-1 0,0 1 0,0 0 0,-1 0 0,0-1-1,0 1 1,0 0 0,0 0 0,0-1 0,-1 1 0,1 0 0,-1 0 0,0 0 0,0-1 0,0 1 0,0 0 0,0 0-1,-1 1 1,0-1 0,1 0 0,-1 0 0,0 1 0,0-1 0,-1 1 0,1-1 0,0 1 0,-6-3 0,3 0-118,-1 1 1,0 1-1,-1-1 1,1 1 0,-1 0-1,1 0 1,-1 1-1,0 0 1,0 0 0,0 1-1,0-1 1,0 2-1,-1-1 1,1 1 0,0 0-1,0 0 1,0 1-1,-9 2 1,1 5-1720,10 6-1178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05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1 516 10149,'10'-13'1792,"-9"13"-1753,-1 0-1,0 0 1,0 0-1,0 0 1,1-1 0,-1 1-1,0 0 1,0 0-1,0 0 1,1 0-1,-1-1 1,0 1-1,0 0 1,0 0-1,0 0 1,0-1-1,0 1 1,1 0-1,-1 0 1,0-1-1,0 1 1,0 0-1,0 0 1,0 0-1,0-1 1,0 1-1,0 0 1,0 0 0,0-1-1,0 1 1,0 0-1,0 0 1,0-1-1,0 1 1,0 0-1,-1 0 1,1-1-1,0 1 1,0 0-1,0 0 1,0 0-1,0-1 1,0 1-1,-1 0 1,1 0-1,0 0 1,0 0-1,0-1 1,0 1-1,-1 0 1,1 0 0,0 0-1,0 0 1,-1 0-1,1 0 1,0-1-1,-1 5 19,1-1 0,0 1 0,0-1 0,1 1 0,-1-1 0,1 1 0,-1-1-1,3 6 1,18 58-387,-18-61 181,-1 0 0,1 0 1,0 0-1,1-1 1,-1 1-1,1-1 0,0 0 1,0 0-1,5 4 1,-8-8 119,0 0 0,1 0 1,-1-1-1,0 1 0,0 0 1,0-1-1,0 1 0,1-1 1,-1 1-1,0-1 0,0 0 1,1 1-1,-1-1 0,0 0 1,1 0-1,-1 0 0,0 0 1,1 0-1,-1 0 0,0 0 1,0-1-1,1 1 0,-1 0 1,0-1-1,2 0 0,0-1 3,1 0-1,-1 0 1,0-1-1,0 1 1,0-1-1,0 1 1,0-1-1,3-6 1,4-4 38,-2-1 1,0 0-1,8-21 1,-3 4 109,-3 6 17,0 1 0,18-29 0,-27 53-140,-1-1 0,1 0 1,-1 0-1,1 0 1,-1 1-1,1-1 0,-1 0 1,1 0-1,0 1 0,-1-1 1,1 1-1,0-1 1,-1 1-1,1-1 0,0 1 1,0-1-1,0 1 0,0-1 1,-1 1-1,1 0 1,0 0-1,0-1 0,0 1 1,0 0-1,0 0 0,1 0 1,0 1-1,-1-1 1,0 1-1,1 0 0,-1-1 1,0 1-1,0 0 1,1 0-1,-1 0 0,0 0 1,0 0-1,0 0 1,0 0-1,0 1 0,-1-1 1,2 2-1,4 8 0,0 1-1,-1 0 1,4 14 0,-5-15 1,-2-5-2,6 16-112,0 1 0,2-1 0,1 0 1,17 26-1,-27-47 114,-1 1-1,1-1 1,0 0 0,0 1 0,0-1-1,0 0 1,0 0 0,0 0 0,0 1 0,1-1-1,-1 0 1,0-1 0,0 1 0,1 0 0,-1 0-1,1 0 1,-1-1 0,1 1 0,-1-1 0,1 1-1,-1-1 1,1 0 0,-1 1 0,1-1-1,0 0 1,-1 0 0,1 0 0,-1 0 0,1-1-1,0 1 1,-1 0 0,1-1 0,-1 1 0,1-1-1,-1 1 1,1-1 0,-1 0 0,1 1-1,-1-1 1,0 0 0,0 0 0,1 0 0,-1 0-1,0 0 1,0 0 0,0-1 0,0 1 0,0 0-1,0-1 1,1-1 0,4-6 12,-1 0 0,0-1-1,0 1 1,-1-1 0,0 0 0,3-14 0,2-35 10,-8 45-36,1 0 0,1 0 0,0 0 0,6-19 0,-8 31-29,0 0 0,0 0 0,0 1 1,0-1-1,0 0 0,0 0 0,1 1 1,-1-1-1,1 1 0,-1-1 0,1 1 0,-1 0 1,1-1-1,0 1 0,0 0 0,0 0 1,-1 0-1,1 0 0,0 1 0,0-1 1,0 1-1,0-1 0,0 1 0,5-1 0,1 1-166,1 0 0,0 1 0,-1 0 0,16 5-1,3-1-137,-8-2-3,22 3 70,63 3 1,-207 50 3832,81-43-3270,0 0-1,-18 20 0,32-28-261,0-1-1,1 2 0,0-1 0,1 1 0,0 0 0,0 0 0,-7 20 1,12-27-36,0 0 1,0 0-1,0 0 1,1 1 0,-1-1-1,1 0 1,0 0 0,0 1-1,0-1 1,0 0-1,0 0 1,0 0 0,0 1-1,2 3 1,-2-5-8,1 0 0,-1 0 0,1 0 1,0 0-1,-1 0 0,1 0 0,0 0 0,0 0 1,0-1-1,0 1 0,-1 0 0,1 0 0,0-1 0,1 1 1,-1-1-1,0 1 0,0-1 0,0 1 0,0-1 1,1 1-1,3-1-87,-1 1 1,1-1 0,-1 0 0,1 0 0,-1 0-1,1-1 1,-1 0 0,1 0 0,-1 0-1,0 0 1,0 0 0,8-5 0,4-2 51,0-2 1,-1 0 0,-1 0 0,1-2 0,-2 1-1,0-2 1,12-14 0,-15 16 482,-1-1 0,-1 1-1,0-2 1,-1 1 0,8-20 0,-10 10 442,-4 13-388,-6 11-294,4 0-179,0 0 0,0 0 1,1 0-1,-1 0 1,0 1-1,1-1 0,-1 0 1,1 1-1,0-1 0,0 0 1,0 1-1,0-1 1,0 0-1,1 4 0,7 35-313,-7-41 296,1 8-343,0-1 1,0 0-1,1 1 0,0-1 0,1-1 0,0 1 0,0 0 1,0-1-1,1 0 0,0 0 0,0 0 0,0-1 0,9 8 1,-10-11 182,-1 1 0,1-1 0,0 0 0,0 0 0,0 0 0,0-1 0,0 1 0,0-1 0,1 0 0,-1 0 0,0-1 0,1 1 0,-1-1 0,0 0 0,1 0 1,-1 0-1,1-1 0,-1 1 0,0-1 0,1 0 0,-1 0 0,0-1 0,0 1 0,7-5 0,-4 2 344,-1 0 1,0 0-1,-1 0 0,1-1 0,-1 0 1,0 0-1,0 0 0,-1-1 0,9-11 1,-6 4 478,0 0 0,-1 0 0,0-1 0,4-16 0,-4 11 132,-2 1 0,0-1-1,-1 0 1,-1 0 0,-1-23 0,44 444-2272,5-552 1119,-41 125-426,2 2 0,1-1 0,0 2 0,32-42 0,-37 55 501,0 1-1,1 0 1,0 0 0,1 1 0,0 0 0,0 0 0,0 1 0,1 0 0,0 1 0,0 0 0,0 1 0,1 0 0,0 0 0,11-2 0,-7 4 410,0 0 0,1 1 0,-1 0 0,0 2 0,1 0 0,20 3 0,-35-4 31,-1 0 1,1 0-1,0 1 1,0-1-1,0 0 0,-1 0 1,1 0-1,0 1 1,-1-1-1,1 0 1,0 1-1,-1-1 0,1 0 1,0 1-1,-1-1 1,1 1-1,-1-1 1,2 2-1,-6 7 1857,-21 4-344,10-7-1166,-1 0 0,1 0 0,-23 15 0,32-18-464,1 0 0,0 1 0,1 0 0,-1 0 0,1 0 0,-1 0 0,1 1 0,0 0 0,1 0 0,-1 0 0,1 0 0,0 0 0,-2 7 0,4-8-99,0-1 1,0 0-1,0 1 1,1-1-1,-1 1 1,1-1-1,0 1 0,0-1 1,0 1-1,1-1 1,-1 1-1,1-1 1,0 0-1,0 1 0,0-1 1,0 0-1,1 0 1,-1 0-1,1 0 1,0 0-1,0 0 0,0 0 1,0 0-1,0-1 1,1 1-1,-1-1 1,1 1-1,0-1 0,-1 0 1,1 0-1,0-1 1,0 1-1,0 0 1,1-1-1,-1 0 0,0 0 1,1 0-1,-1 0 1,0 0-1,1-1 1,-1 1-1,1-1 0,-1 0 1,1 0-1,-1-1 1,1 1-1,-1-1 1,0 1-1,1-1 0,-1 0 1,0 0-1,1 0 1,-1-1-1,0 1 1,0-1-1,0 0 0,3-3 1,1-1 25,0 0-1,0 0 1,-1-1 0,0 0 0,-1 0 0,1-1-1,-1 0 1,-1 1 0,0-2 0,0 1 0,0 0-1,-1-1 1,0 0 0,-1 0 0,3-18 0,-1-10 921,-1-1 1,-4-61 0,-1 39-155,2-145 2410,-1 326-2868,1 102-480,2-179-2423,3 1 0,19 85 0,-8-79-2722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05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91 11477,'9'-15'647,"-6"10"-433,0 0 0,-1 1-1,1-1 1,-1-1-1,0 1 1,0 0-1,0 0 1,-1-1-1,0 1 1,0-1-1,0-8 1,-1 14-196,0 0 0,0 0-1,0-1 1,0 1 0,0 0 0,0 0 0,0 0 0,0-1 0,0 1 0,0 0 0,0 0-1,0 0 1,0-1 0,0 1 0,-1 0 0,1 0 0,0 0 0,0 0 0,0-1 0,0 1-1,0 0 1,-1 0 0,1 0 0,0 0 0,0 0 0,0 0 0,-1 0 0,1-1 0,0 1 0,0 0-1,0 0 1,-1 0 0,1 0 0,0 0 0,0 0 0,0 0 0,-1 0 0,1 0 0,0 0-1,0 0 1,0 0 0,-1 0 0,-11 7 204,-9 11-215,-3 7 12,-40 54 0,57-69-39,1 0 1,-1 0-1,2 1 0,0 0 1,0 1-1,1-1 1,0 1-1,1-1 1,-2 15-1,4-24 21,1-1 0,-1 1 0,1 0 0,0 0 0,0-1 0,0 1-1,0 0 1,0 0 0,0-1 0,1 1 0,-1 0 0,1-1 0,-1 1 0,1 0 0,-1-1 0,1 1-1,0-1 1,0 1 0,0-1 0,0 1 0,0-1 0,0 1 0,0-1 0,0 0 0,0 0 0,1 0-1,-1 1 1,1-1 0,-1-1 0,1 1 0,-1 0 0,1 0 0,-1 0 0,1-1 0,0 1 0,-1-1 0,1 1-1,0-1 1,-1 0 0,4 0 0,6 0 25,0 0 1,1-1-1,-1 0 0,0-1 0,13-4 1,-2 2-32,6-1-15,44-2 1,-66 7-5,0-1 0,1 2 1,-1-1-1,0 1 0,0 0 1,0 0-1,0 0 0,0 1 0,0 0 1,0 0-1,-1 1 0,1-1 0,8 7 1,-13-8-4,1 0 0,-1 1 1,1 0-1,-1-1 0,0 1 0,0 0 1,0-1-1,0 1 0,0 0 1,0 0-1,0 0 0,-1 0 0,1 0 1,-1 0-1,1 0 0,-1 0 1,0 0-1,0 0 0,0 0 0,0 0 1,0 0-1,0 0 0,0 0 1,-1 0-1,1 0 0,-1 0 0,0 0 1,1 0-1,-1 0 0,0 0 1,0 0-1,0-1 0,0 1 0,-3 2 1,0 2-212,-1 0-1,0 0 1,0 0 0,0-1 0,-1 0 0,0 0-1,0 0 1,-8 4 0,-30 10-2225,-7 1-874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01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5218,'0'0'7076,"3"93"-6884,-3-45-128,0-5-48,0-2-16,3-6-32,-3-9-1281,0-11-1664,0-7-1489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05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9140,'10'-27'1809,"-7"7"-736,0 0 111,-6 14-544,0 6-624,3 14 465,0 21-145,3 21-256,3 17-48,4 14-16,6 12-16,-3 1-849,0-4-2848,-6-6-3299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06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24 622 11077,'-5'-10'314,"2"3"-191,0-1 0,0 1-1,1 0 1,-1-1 0,2 0-1,-2-8 1,3 14-112,0 1 0,0-1 1,0 1-1,0 0 0,1-1 1,-1 1-1,0-1 0,1 1 1,-1-1-1,1 1 0,-1 0 1,1-1-1,0 1 0,0 0 1,0-1-1,0 1 0,0 0 1,0 0-1,0 0 0,0 0 0,0 0 1,0 0-1,0 0 0,1 0 1,-1 1-1,0-1 0,1 0 1,-1 1-1,0-1 0,1 1 1,-1-1-1,1 1 0,-1 0 1,1 0-1,-1 0 0,1-1 1,-1 1-1,3 1 0,34-1 94,-1 1 0,70 12 0,17 2-70,-76-14-142,1-1 0,-1-3 0,0-2 1,72-16-1,-87 13-744,-1-2 0,0 0 0,0-3 0,-1 0 0,-1-2 0,0-1 0,34-26 0,-56 36 801,0 0 1,0-1-1,-1 0 1,0 0 0,-1-1-1,0 0 1,0 0-1,7-13 1,-11 17 231,0-1 0,0 1-1,0-1 1,-1 0 0,0 1 0,0-1 0,0 0-1,0 0 1,-1 0 0,0 0 0,0 0-1,0 0 1,-1 0 0,1 0 0,-1 0 0,0 0-1,-1 0 1,-2-5 0,-1-2 222,-2 1 0,0-1 1,0 1-1,-1 1 0,0-1 0,-1 1 0,-18-16 0,4 7 373,-1 0-1,-33-20 1,48 34-572,0 0 0,0 1 0,0-1 0,-1 2 0,1 0 0,-14-3 0,20 5-166,-1 0 1,1 1-1,-1-1 0,1 1 0,-1 0 0,1 0 0,0 1 0,-1-1 0,1 1 0,-1-1 0,1 1 0,0 0 0,0 0 0,-1 1 0,1-1 0,0 1 1,0-1-1,0 1 0,0 0 0,1 0 0,-1 0 0,-2 3 0,0 2 52,0 0 1,0 0-1,0 0 0,1 1 0,1 0 1,-1 0-1,1-1 0,1 2 1,-3 9-1,-1 11 162,-2 39 0,4 22-333,3 1-1,5-1 1,3 0-1,5 0 1,32 127-1,-41-206-84,0 1-85,0 0 0,0-1 0,6 13 0,-8-22 222,-1-1 0,1 0 0,0 0 0,0 1 0,0-1 0,-1 0 0,1 0 0,0 0 0,0 0 0,1 0 0,-1 0-1,0 0 1,2 1 0,-2-2 25,0 1 0,0-1-1,0 0 1,-1 0 0,1 0 0,0 0-1,0 0 1,0 0 0,-1 0-1,1 0 1,0-1 0,0 1 0,0 0-1,-1 0 1,1-1 0,0 1 0,0 0-1,-1-1 1,1 1 0,0-1-1,-1 1 1,1-1 0,-1 1 0,1-1-1,1-1 1,6-7-16,1-1 1,-1-1-1,-1 1 0,0-1 0,11-21 1,21-65-14,-17 38 59,1 8-65,-23 51 42,1-1 1,-1 1-1,0 0 0,1-1 0,-1 1 0,1 0 1,-1 0-1,0-1 0,1 1 0,-1 0 0,1 0 1,-1 0-1,1 0 0,-1-1 0,0 1 0,1 0 1,-1 0-1,1 0 0,-1 0 0,1 0 0,-1 0 1,1 0-1,-1 0 0,1 0 0,-1 1 0,1-1 1,-1 0-1,0 0 0,1 0 0,-1 0 0,1 1 0,-1-1 1,0 0-1,1 0 0,-1 1 0,1-1 0,-1 0 1,0 1-1,1-1 0,-1 0 0,0 1 0,0-1 1,1 1-1,-1-1 0,0 0 0,0 1 0,0-1 1,1 1-1,-1-1 0,0 1 0,18 30 110,-14-24-114,2 4 3,0-1-1,1 0 1,0 0-1,1 0 1,0-1-1,0 0 1,1-1-1,0 0 1,14 9-1,-16-13-24,0 0 0,0 0 0,1-1 1,-1 0-1,1 0 0,0-1 0,-1 0 0,1 0 0,0-1 0,0 0 0,0-1 0,0 0 1,0 0-1,0 0 0,12-3 0,-10 1-7,0-1 0,1 0-1,-1-1 1,-1 0 0,1 0 0,-1-1 0,0-1 0,0 1 0,0-2-1,-1 1 1,0-1 0,0 0 0,0-1 0,11-15 0,-15 19 67,-1-1 1,0 1 0,-1-1-1,1 0 1,-1 0 0,0 1-1,0-2 1,0 1-1,-1 0 1,0 0 0,0 0-1,0-1 1,0 1 0,-1-1-1,0 1 1,0 0-1,-1-1 1,0 1 0,1 0-1,-2-1 1,1 1 0,-1 0-1,1 0 1,-1 0-1,-1 0 1,1 0 0,-1 1-1,0-1 1,0 1 0,-6-8-1,8 11-32,0 0 0,0-1 1,-1 1-1,1 0 0,0-1 0,0 1 0,-1 0 0,1 0 0,-1 0 0,1 0 0,-1 0 1,0 1-1,1-1 0,-1 0 0,0 1 0,1-1 0,-1 1 0,0 0 0,0 0 0,1-1 1,-1 1-1,-3 0 0,3 1-7,-1 0 1,1 0 0,0 0-1,-1 0 1,1 0 0,0 0-1,0 1 1,0-1-1,0 1 1,0-1 0,0 1-1,0 0 1,0 0 0,-1 2-1,-2 2-16,1 1-1,0-1 1,0 1-1,1 0 1,0-1-1,0 2 1,1-1-1,-1 0 1,-1 14-1,4-14-186,0 0 0,0 0-1,1 0 1,0 0 0,0 0 0,0 0 0,1 0-1,0-1 1,1 1 0,-1-1 0,1 1-1,0-1 1,1 0 0,0 0 0,0 0-1,0-1 1,6 7 0,25 24-4182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06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76 9252,'-1'0'66,"1"0"-1,-1 0 0,1 0 0,-1-1 1,1 1-1,-1 0 0,1 0 1,-1 0-1,1-1 0,0 1 0,-1 0 1,1-1-1,-1 1 0,1 0 1,0-1-1,-1 1 0,1 0 0,0-1 1,-1 1-1,1-1 0,0 1 1,0-1-1,-1 1 0,1-1 0,0 1 1,0-1-1,0 1 0,0-1 1,0 1-1,-1-1 0,1 1 0,0-1 1,0 1-1,0-1 0,1 0 1,1-28-19,-2 0 18,0 29-63,-1-1 1,0 1 0,0-1 0,1 1-1,-1 0 1,0-1 0,0 1-1,0 0 1,1 0 0,-1-1 0,0 1-1,0 0 1,0 0 0,0 0-1,1 0 1,-1 0 0,0 0-1,0 0 1,0 1 0,1-1 0,-1 0-1,0 0 1,0 1 0,0-1-1,-1 1 1,-21 9 4,7-1 21,1 0-1,0 1 1,0 1-1,-20 19 1,29-25-34,0 1 1,0 1-1,1-1 0,0 1 0,0 0 1,0 0-1,1 0 0,0 0 1,0 1-1,1 0 0,-4 14 0,6-19 7,1-1-1,0 0 1,-1 0-1,1 0 1,0 1-1,1-1 1,-1 0-1,0 0 1,0 1-1,1-1 1,0 0-1,-1 0 1,1 0-1,0 0 1,0 0-1,0 0 1,0 0-1,0 0 1,0 0-1,1-1 1,-1 1-1,1 0 0,-1-1 1,1 1-1,0-1 1,-1 1-1,1-1 1,0 0-1,0 0 1,0 0-1,0 0 1,0 0-1,2 0 1,7 3 9,0-1 0,0-1 0,0 0 0,0-1 1,12 1-1,-18-2-13,53 1-5,-35-1-277,-1 1 1,41 7-1,-61-8 249,-1 0-1,0 0 0,0 0 0,0 0 0,0 0 0,1 1 0,-1-1 0,0 0 1,0 1-1,0-1 0,0 1 0,0 0 0,0-1 0,0 1 0,0 0 1,0-1-1,0 1 0,-1 0 0,1 0 0,0 0 0,0 0 0,0 2 0,-1-3-10,0 1 0,0 0 0,0 0 0,-1 0 0,1 0 0,0 0 0,-1 0-1,1 0 1,-1-1 0,1 1 0,-1 0 0,1 0 0,-1 0 0,0-1 0,1 1-1,-1 0 1,0-1 0,1 1 0,-1-1 0,0 1 0,-1 0 0,-8 5-631,-1 0-1,-21 8 1,-14 3-789,-7 1-11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07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9 13046,'-4'-3'448,"1"-2"-448,0 10 0,3 4 32,0 12 16,6 14-16,4 11-32,0 1 0,-4 8 0,4 4-272,-3-7-1024,-7-2-545,3-9-240,0-9-1473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07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21 9588,'17'-17'1755,"-16"13"-939,-11 11-591,-47 30-438,-2-3-1,-78 34 1,98-57 314,40-11-29,1 0 0,-1 0-1,0 0 1,1 0 0,-1 1-1,1-1 1,-1 0 0,1 1-1,-1-1 1,0 1 0,1-1-1,-1 1 1,0 0 0,1-1-1,-1 1 1,0 0 0,0 0-1,0 0 1,2 2 0,30 28 384,-20-18-353,7 4-130,0-1 0,1 0-1,0-2 1,33 16-1,-37-22-1227,1-1-1,0 0 0,32 7 1,-8-6-4062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08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3 123 5811,'29'0'5450,"25"-5"-4440,-47 4-1108,0 0-1,0 0 1,0-1 0,0 0 0,0-1 0,-1 0 0,1 0 0,-1 0 0,0-1 0,11-7 0,-16 10 128,0 0 0,0 0 0,0 0 0,0 0 0,0 0 0,0 0 0,0 0 1,-1 0-1,1 0 0,0-1 0,-1 1 0,1 0 0,-1 0 0,1-1 0,-1 1 0,0 0 0,1-1 0,-1 1 1,0 0-1,0-1 0,0 1 0,0 0 0,0-1 0,0 1 0,-1 0 0,1-1 0,0 1 0,-1 0 0,1-1 0,-1 1 1,1 0-1,-1 0 0,0 0 0,1-1 0,-1 1 0,0 0 0,0 0 0,0 0 0,0 0 0,0 0 0,0 0 1,0 1-1,0-1 0,0 0 0,0 0 0,-2 0 0,-2-2 86,0 0 1,0 0-1,0 1 1,0-1-1,0 1 0,0 0 1,0 1-1,-1-1 1,1 1-1,-8 0 0,8 0-67,0 2-1,0-1 0,0 0 1,0 1-1,0 0 1,1 0-1,-1 1 0,0-1 1,1 1-1,-1 0 0,1 0 1,-7 5-1,8-5-29,0 0 0,1 1 0,-1-1 0,1 1 0,0 0 0,0-1 0,0 1 0,0 0 0,0 0 0,1 1 0,0-1 0,-1 0 0,1 0 0,0 1 0,0-1 0,1 0 0,-1 1 0,1 6 0,-1 0-22,2-1 0,-1 1 0,2 0 1,-1-1-1,1 1 0,0-1 0,1 0 0,0 0 0,1 0 0,0 0 0,0 0 0,1-1 0,0 0 1,0 0-1,8 8 0,-10-12-32,1 1 0,0-2 1,0 1-1,0 0 0,1-1 0,-1 0 1,1 0-1,0 0 0,-1-1 0,1 1 1,0-1-1,1 0 0,-1-1 0,0 1 1,1-1-1,-1 0 0,0 0 0,1-1 1,-1 0-1,1 0 0,-1 0 0,1 0 1,-1-1-1,1 0 0,-1 0 0,0-1 1,8-2-1,1-2 9,-1-1 0,0 0-1,0 0 1,-1-1 0,0-1 0,17-15 0,-25 20 128,1 0 0,-1 0 0,0-1 1,0 1-1,-1-1 0,1 0 1,-1 0-1,0 0 0,-1 0 0,1-1 1,-1 1-1,0-1 0,0 1 1,-1-1-1,1 0 0,-1 0 0,-1 1 1,1-1-1,-1-7 0,0 13-71,0-1 1,0 0-1,0 1 0,0-1 0,0 0 0,0 1 1,-1-1-1,1 0 0,0 1 0,0-1 0,0 0 1,-1 1-1,1-1 0,0 1 0,-1-1 0,1 1 1,-1-1-1,1 1 0,-1-1 0,1 1 0,-1-1 1,0 0-1,1 1-30,-1 1 0,1-1 0,0 0-1,0 1 1,0-1 0,-1 0 0,1 1 0,0-1 0,0 0 0,0 1 0,0-1 0,0 1 0,0-1 0,0 0 0,-1 1 0,1-1 0,0 0 0,0 1 0,1-1 0,-1 1-1,0-1 1,0 0 0,0 1 0,0-1 0,0 0 0,0 1 0,0-1 0,1 0 0,-1 1 0,0-1 0,0 0 0,0 1 0,1-1 0,-1 0 0,0 1 0,1-1 0,26 59 35,-17-35-271,2 1 0,0-2 0,2 0 0,20 28-1,-33-51 227,-1 1 0,0-1-1,1 0 1,-1 1 0,0-1 0,1 0-1,-1 1 1,1-1 0,-1 0-1,0 0 1,1 1 0,-1-1 0,1 0-1,-1 0 1,1 0 0,-1 0-1,1 1 1,-1-1 0,1 0-1,-1 0 1,1 0 0,-1 0 0,1 0-1,-1 0 1,1-1 0,-1 1-1,1 0 1,-1 0 0,1 0 0,0-1-1,15-12-18,8-22 148,-23 33-132,8-13 28,-4 6-19,0 0-1,0 0 0,1 0 0,0 1 1,1-1-1,0 2 0,0-1 0,1 1 1,9-7-1,-16 13 4,0 1 0,0 0 1,0-1-1,-1 1 0,1 0 0,0-1 1,0 1-1,0 0 0,0 0 0,0 0 0,0 0 1,0 0-1,0 0 0,0 0 0,0 0 1,0 1-1,0-1 0,0 0 0,0 0 0,0 1 1,0-1-1,0 1 0,0-1 0,-1 1 1,1-1-1,0 1 0,0-1 0,-1 1 1,1 0-1,0 0 0,0 1 0,22 29 57,-17-21-49,4 4-22,27 38-158,-34-48 154,1 0 1,-1 0-1,1 0 0,0-1 1,0 0-1,0 0 0,1 0 1,-1 0-1,8 3 0,-11-6 22,0 1 0,0-1 1,0 0-1,0 0 0,0 1 0,0-1 0,0 0 1,1 0-1,-1 0 0,0 0 0,0-1 0,0 1 0,0 0 1,0 0-1,0-1 0,0 1 0,0 0 0,0-1 0,0 1 1,0-1-1,0 0 0,0 1 0,0-1 0,0 0 0,0 1 1,-1-1-1,1 0 0,0 0 0,0 0 0,-1 0 1,1 0-1,-1 0 0,1 0 0,-1 0 0,1-1 0,2-5 29,0-1 0,-1 1-1,0-1 1,1-8 0,-1 6-29,13-84 41,-11 59-1399,10-38 0,-14 72 1270,0 0-177,0-1 1,1 0-1,-1 1 0,1-1 0,-1 0 0,1 1 1,-1-1-1,1 1 0,0-1 0,0 1 0,0-1 1,0 1-1,0 0 0,0-1 0,0 1 0,0 0 1,3-2-1,6 2-2818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08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8 148 10069,'-2'-36'3900,"1"27"-2734,1 26-734,-4 231-1643,4-246 1153,0-1-1,0 1 1,0-1-1,0 1 1,0-1 0,0 1-1,0-1 1,1 0 0,-1 1-1,1-1 1,-1 1-1,1-1 1,-1 0 0,1 1-1,1 0 1,-2-1 50,0-1 0,1 0 0,-1 0 0,1 0 0,-1 0 0,1 0-1,-1 0 1,1 0 0,-1 0 0,0 0 0,1 0 0,-1 0 0,1 0 0,-1 0 0,1-1 0,-1 1 0,0 0 0,1 0 0,-1 0 0,1-1-1,-1 1 1,0 0 0,1 0 0,-1-1 0,0 1 0,1 0 0,-1-1 0,0 1 0,1 0 0,-1-1 0,31-45 212,-23 33-291,20-35 124,-9 15 28,27-35 1,-40 60-77,1 0 0,0 0 0,0 1 0,0-1 0,1 2 0,0-1 0,1 1 0,-1 1 0,12-6 0,-18 10 16,1 0-1,-1 1 0,0-1 0,1 1 0,-1 0 0,1-1 0,-1 1 1,1 0-1,-1 1 0,1-1 0,-1 0 0,1 1 0,-1-1 0,0 1 0,1 0 1,-1 0-1,0 0 0,0 0 0,1 0 0,-1 0 0,0 1 0,0-1 0,0 1 1,0-1-1,-1 1 0,1 0 0,0 0 0,2 3 0,5 7 16,0 1 1,0 0-1,9 20 0,-14-25-26,12 24 9,-11-19 7,1 0-1,1-1 1,0 1 0,1-2-1,9 12 1,-15-20-15,1-1 0,-1 1 1,1-1-1,0 0 0,-1 0 0,1 0 0,0 0 1,0-1-1,0 1 0,0-1 0,0 0 0,1 0 1,-1 0-1,0 0 0,1 0 0,-1-1 0,0 1 1,1-1-1,-1 0 0,1 0 0,-1-1 0,0 1 1,1 0-1,-1-1 0,7-2 0,3-2-186,-1 0 0,1-1 0,-1-1 0,-1 0 0,1 0 0,-1-2 0,0 1 0,-1-1 0,0 0 0,0-1 0,-1-1 0,-1 1 0,9-14 0,-10 14 305,-1-1-1,0 0 1,-1 0 0,0 0 0,-1 0-1,0-1 1,-1 0 0,0 0 0,1-14-1,-3 21 53,-1-1 0,0 1-1,-1 0 1,1-1-1,-1 1 1,0 0-1,0-1 1,-1 1-1,1 0 1,-1 0-1,-3-6 1,4 9-120,0 1 1,0-1-1,0 1 0,0-1 1,-1 1-1,1-1 1,0 1-1,-1 0 0,1 0 1,0 0-1,-1 0 1,0 0-1,1 0 0,-1 0 1,1 0-1,-1 1 1,0-1-1,0 0 0,1 1 1,-1 0-1,0-1 1,0 1-1,0 0 0,0 0 1,1 0-1,-1 0 1,0 0-1,0 0 0,0 1 1,1-1-1,-1 1 1,0-1-1,0 1 0,1 0 1,-1-1-1,-2 3 0,-3 1-1,0 0-1,1 0 1,0 1-1,-1 0 1,1 0-1,1 1 1,-1-1-1,1 1 1,0 1-1,0-1 1,-6 12-1,6-7 45,-1 0 0,1 0 0,1 0 0,0 1 1,1-1-1,0 1 0,-2 22 0,5-26-193,-1 0 1,1 0 0,0 1-1,1-1 1,0 0-1,1 0 1,-1 0 0,1 0-1,1 0 1,0 0 0,5 11-1,-5-14-176,0-1 0,1 1-1,-1-1 1,1 1 0,-1-1 0,1 0-1,1-1 1,-1 1 0,0-1-1,1 0 1,0 0 0,0 0-1,0-1 1,0 1 0,0-1 0,0 0-1,1-1 1,6 2 0,32 0-5051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09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76 7587,'1'-6'590,"0"1"-1,0-1 1,0 1-1,-1 0 1,0-1-1,0 0 1,-1-5-1,1 10-532,0-1-1,0 1 1,-1 0 0,1 0-1,0 0 1,-1 0-1,1 0 1,-1-1-1,1 1 1,-1 0 0,0 0-1,1 0 1,-1 0-1,0 1 1,0-1-1,0 0 1,1 0 0,-1 0-1,0 1 1,0-1-1,0 0 1,0 1-1,-1-1 1,1 1 0,0-1-1,0 1 1,0 0-1,0-1 1,0 1-1,-1 0 1,1 0 0,0 0-1,0 0 1,0 0-1,-1 0 1,1 0-1,0 0 1,0 0 0,0 1-1,-2-1 1,-4 2 21,-1 1 0,1 0 0,0 0 0,0 1 0,0-1 0,0 1 0,1 1 0,-1-1 0,1 1 0,0 1 0,0-1 0,-4 7 0,4-6-74,0 1 1,1 0-1,0 0 0,0 0 1,1 1-1,-1 0 0,2 0 1,-1 0-1,1 0 0,-3 14 1,6-20-4,-1 1 0,1-1 0,-1 1 1,1 0-1,0-1 0,0 1 0,0-1 1,1 1-1,-1-1 0,1 1 0,-1-1 1,1 1-1,0-1 0,0 1 0,0-1 1,0 0-1,0 0 0,1 1 1,-1-1-1,1 0 0,-1 0 0,1 0 1,0 0-1,0-1 0,-1 1 0,1 0 1,1-1-1,-1 1 0,0-1 0,0 0 1,0 0-1,1 0 0,-1 0 0,1 0 1,3 1-1,9 1-36,0-1 0,0 0-1,0-1 1,30-2 0,-20 0 5,-15 1 9,0 0-1,-1 1 1,1 0-1,-1 0 1,1 1-1,9 3 1,-17-4 19,0-1-1,0 1 1,-1 0-1,1 0 1,-1 0 0,1 0-1,0 0 1,-1 0 0,0 0-1,1 0 1,-1 1 0,0-1-1,1 1 1,-1-1-1,0 1 1,0-1 0,0 1-1,-1-1 1,1 1 0,0 0-1,0 0 1,-1-1 0,1 1-1,-1 0 1,0 0-1,0 0 1,1 0 0,-1 0-1,0-1 1,-1 1 0,1 0-1,0 0 1,0 0 0,-1 0-1,1-1 1,-1 1-1,1 0 1,-2 2 0,-2 4-55,0 0 1,0 0-1,-1 0 1,0 0-1,0-1 1,-1 0 0,0 0-1,0 0 1,0-1-1,-1 1 1,0-2-1,-8 6 1,-14 8-304,-54 27 0,71-40 179,7-3-71,0 0 0,0 0 1,-1 0-1,1-1 0,-1 0 0,0 0 1,0-1-1,1 1 0,-1-1 1,0-1-1,-7 1 0,4-3-3747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09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48 8068,'0'-2'158,"0"1"1,1-1 0,-1 0-1,0 0 1,0 0 0,0 1-1,0-1 1,-1 0 0,1 0 0,0 0-1,-1 1 1,1-1 0,-1 0-1,0 1 1,1-1 0,-1 0-1,0 1 1,0-1 0,0 1-1,0-1 1,-3-2 0,2 3-84,0 0 1,0 0-1,0 0 1,0 0-1,0 1 1,-1-1-1,1 0 0,0 1 1,0 0-1,-1-1 1,1 1-1,0 0 1,0 0-1,-1 0 1,1 1-1,0-1 1,0 1-1,-3 0 1,-8 2 20,1 1 0,0 1 1,0 0-1,0 0 0,1 1 1,-1 1-1,2 0 0,-1 1 1,1-1-1,0 2 0,0 0 1,1 0-1,1 0 0,-1 1 0,2 1 1,-1-1-1,1 1 0,-8 19 1,14-28-118,-1 1-1,1 0 1,1 0 0,-1-1 0,0 1 0,1 0 0,-1 0 0,1 0-1,0 0 1,0 0 0,0 0 0,0 0 0,0 0 0,1-1 0,0 1-1,-1 0 1,1 0 0,0 0 0,0-1 0,1 1 0,-1 0 0,0-1-1,1 1 1,0-1 0,-1 0 0,3 3 0,0-2-27,0 0 1,0-1-1,0 1 1,0-1-1,0 0 1,0 0-1,1 0 1,-1-1-1,1 0 1,-1 0-1,1 0 1,0 0-1,-1-1 1,1 1-1,9-2 1,7-1-29,1-1 0,0-1 0,22-7 0,39-7 350,-82 18-262,1-1 0,-1 1-1,0 0 1,1 0 0,-1 0-1,1 0 1,-1 0 0,1 0 0,-1 0-1,1 0 1,-1 0 0,0 1-1,1-1 1,-1 1 0,1-1 0,-1 1-1,0-1 1,1 1 0,-1 0-1,1 1 1,-1-1 10,-1-1-1,1 1 0,-1 0 1,0 0-1,1 0 1,-1 0-1,0 0 0,0 0 1,1 0-1,-1 0 1,0 0-1,0 0 1,0 0-1,0 0 0,-1 0 1,1 0-1,0 0 1,0 0-1,0 0 1,-1 0-1,0 1 0,-1 4 20,-1-1 0,0 0-1,0 0 1,-1 0 0,1 0-1,-1 0 1,0-1 0,-5 5-1,-12 7-267,-1-1 0,-1 0 0,0-2-1,-1-1 1,-35 14 0,37-17-2529,10 2-2628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09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6003,'9'14'10533,"-18"4"-10181,-11 2-352,-6-2-48,0 2-705,0 6-2784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02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6211,'0'0'4898,"16"-18"-4650,55-55-69,-68 71-160,0 0 0,0-1 0,0 1 0,1 0 0,-1 0 0,0 1-1,1-1 1,0 1 0,-1 0 0,1 0 0,0 0 0,0 0 0,-1 1 0,1-1 0,0 1 0,0 0 0,0 0 0,0 1 0,0-1 0,4 2 0,10-1 125,-16-1-136,0 0 1,0 0-1,0 0 0,0 0 1,0 1-1,0-1 1,0 1-1,0-1 1,-1 1-1,1-1 1,0 1-1,0 0 1,0 0-1,-1 0 1,1 0-1,0 0 1,-1 0-1,1 1 1,-1-1-1,1 1 1,-1-1-1,0 1 1,0-1-1,0 1 1,2 2-1,-1 1-4,-1 0 0,1 0-1,-1 0 1,0 0-1,0 0 1,0 1 0,-1-1-1,0 7 1,-1-8 14,1 0 0,-1 0 0,0 0 0,-1 0 0,1-1 0,0 1 0,-1 0-1,0-1 1,0 1 0,0-1 0,0 0 0,-1 0 0,1 1 0,-1-2 0,0 1 0,0 0 0,0-1 0,-3 3 0,-13 9 20,0-2 0,-20 11 1,10-6-7,-40 27-813,65-42-209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14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8 273 4002,'-1'-1'162,"0"0"0,1 0-1,-1 0 1,0 0 0,1 0 0,-1 0 0,1 0 0,-1 0 0,1 0 0,-1 0 0,1 0-1,0 0 1,0 0 0,-1 0 0,1 0 0,0-1 0,0 1 0,0 0 0,0 0 0,1 0-1,-1 0 1,0 0 0,0-1 0,1 0 0,8-39 1066,-6 31-818,8-69 1784,-9 63-2035,-1-1 0,2 1 0,0-1-1,7-18 1,-2 21-143,-4 29 207,-3-9-123,21 204 231,-8-54-339,-11-133 12,55 590 69,-52-401-71,40 744 524,2-9 165,-45-570 134,4-275-768,-3-70 15,-2 0-1,-2 43 1,-2-17-11,-1 20 14,2-78-74,1 1 0,0-1-1,0 1 1,-1-1 0,1 1 0,0-1 0,0 1-1,0-1 1,0 1 0,0 0 0,0-1 0,0 1-1,0-1 1,0 1 0,0-1 0,0 1 0,0 0-1,0-1 1,0 1 0,1-1 0,-1 1 0,0-1-1,0 1 1,0-1 0,1 1 0,-1-1 0,0 1-1,1-1 1,-1 0 0,1 1 0,0 0 0,15-8 67,6-2-103,2 4 32,0 1 0,0 2 1,0 0-1,24 3 0,24-3 3,349-29-63,562-21-218,78 70 28,-488-5-27,-462-11 271,704 27-692,154-24-20,-465-14-1850,-387 9 1325,-114-1 131,-8-4-1409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17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3245 2737,'9'0'350,"1"-1"-1,0-1 1,-1 1 0,1-1-1,-1-1 1,1 0-1,-1 0 1,0-1 0,0 0-1,-1-1 1,1 0-1,-1 0 1,0-1 0,0 0-1,-1 0 1,0-1-1,13-15 1,5-9-144,-1-2-1,-2-1 1,20-42 0,9-13 348,6 4 125,51-83-352,-88 131-236,-2-1 0,24-74-1,13-88 368,-34 118-225,0-11-200,11-105 0,-5-95 317,1-7 29,-6 182-202,-13 75 154,7-63-1,-12 31-238,-3 32-91,1 0-1,3 0 0,2 0 0,17-62 0,-11 66 3,8-28-3,51-107 0,-50 132 0,2 1 0,34-44-1,-45 68-8,2 0-1,0 1 0,1 0 0,0 1 0,2 1 1,37-23-1,-34 25-13,0 1 1,1 1-1,1 0 1,0 2-1,0 1 1,27-5-1,-21 6-11,-11 2 14,0 0 0,0 1 1,0 1-1,1 0 0,-1 2 1,1 0-1,29 5 0,-38-3 24,220 52-20,-193-42 15,-1 1 1,0 2-1,-1 1 0,36 23 0,134 99 37,-171-111 85,-2 1 0,0 2 0,46 57 1,1 17 18,101 118 146,138 170 75,-271-329-345,29 36 25,104 178 0,-127-185-13,3-3-1,114 138 1,-67-101-4,143 162-17,-205-246 87,3-1 1,1-2 0,3-2-1,64 40 1,-12-23 189,3-5 0,144 49-1,-188-81-171,1-3-1,0-3 1,65 4-1,-59-7-101,449 34 25,-410-36-26,123 2 9,-206-9-28,19-2-6,-1 3-1,1 1 0,0 1 1,0 3-1,55 13 0,-88-16-234,20 6 418,-27-8-275,0 1 0,0-1 0,-1 0 0,1 1 0,0-1 0,0 1 0,0-1 0,-1 1 0,1-1 0,0 1 0,-1-1 0,1 1 0,0 0 0,-1-1 0,1 1-1,-1 0 1,1-1 0,-1 1 0,1 0 0,-1 0 0,0 0 0,1 0 0,-1-1 0,1 2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20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0 292 3778,'72'-86'5095,"117"-95"468,-162 156-4306,-15 79-481,-9-45-725,2 9-514,2 1 1,0-2 0,0 1-1,2-1 1,0 0 0,16 20-1,18 14-3616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21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30 2705,'-3'1'476,"0"1"-1,0-1 0,0-1 1,0 1-1,0 0 0,0-1 1,0 0-1,0 1 1,0-1-1,-6-1 0,25-22 3775,-3 21-4077,-1 0 0,0 0 0,1 1 0,13 1 0,10-1-117,142-3-1681,243 24 0,-400-18 19,41-2 0,-36-4-667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21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7619,'27'24'1911,"-8"-12"-1858,0-2 1,0 0-1,1-2 1,0 0 0,39 9-1,-6-6-296,62 5-1,-110-15 160,18 3 125,-21 1 231,-13 4 110,-63 29 827,24-13-710,-79 53 0,126-76-520,-12 9-524,-1 0 0,2 1 1,-1 0-1,2 1 0,-22 27 0,22-18-3961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23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5763,'1'-12'1637,"0"0"0,1 0 1,4-15-1,-4 26-1137,0 7-357,1 10-4,12 234 235,15 154-350,16-79 5,35 344-5,-33 152-8,-51-458 210,-1-254-228,8 100 38,2-45 272,-5-143-277,0 1 0,1-1 1,2 0-1,0 0 0,9 27 0,-12-49-24,0 1-1,0-1 1,0 1 0,1 0-1,-1-1 1,0 1 0,0 0-1,0-1 1,0 1 0,0 0-1,0 0 1,1 0 0,-1 0-1,0 0 1,0 0 0,0 0-1,2 1 1,30 2 14,-31-3-26,17 1-72,1-2-1,-1 0 1,30-6 0,-7 1 98,279-9-155,557 1-285,-574 7 382,-132 3 186,685-9-1338,-727 12 1216,159 5 194,71 16-149,-288-14-56,135-6 0,-43-5-51,-43 13 70,-38-8-53,89 12 0,78-1 54,-167-12-35,-29 1-23,64-9 0,-90 10-1583,-24-1-1496,-16-3-551,-3-2 1264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24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39 309 8468,'0'0'1072,"9"-11"956,-31 54 45,12-26-2023,-5 12-44,15-29-6,0 0 1,0 0-1,0 0 1,0 0-1,0 0 1,0 0-1,0 0 1,0 0-1,0 0 1,1 0-1,-1 0 1,0 0 0,0 0-1,0 0 1,0 0-1,0 0 1,0 1-1,0-1 1,0 0-1,0 0 1,0 0-1,0 0 1,0 0-1,0 0 1,0 0-1,0 0 1,0 0-1,0 0 1,0 0-1,1 0 1,-1 0-1,0 0 1,0 0-1,0 1 1,0-1-1,0 0 1,0 0-1,0 0 1,0 0 0,0 0-1,0 0 1,0 0-1,0 0 1,0 0-1,0 0 1,0 0-1,0 0 1,-1 1-1,1-1 1,0 0-1,0 0 1,0 0-1,0 0 1,0 0-1,0 0 1,0 0-1,0 0 1,0 0-1,13-12 85,38-44-190,132-151-471,-165 183 582,26-29 16,-40 48-45,1 1 0,-1 0 1,0 1-1,1-1 1,0 1-1,0 0 0,0 0 1,10-4-1,-14 7 19,0-1 0,1 1 0,-1 0-1,0 0 1,0 0 0,1 0 0,-1 0 0,0 0-1,0 0 1,1 1 0,-1-1 0,0 0-1,0 1 1,1-1 0,-1 1 0,0-1 0,0 1-1,0 0 1,0-1 0,0 1 0,0 0-1,0 0 1,0 0 0,0-1 0,0 1 0,0 0-1,-1 0 1,1 1 0,0-1 0,-1 0-1,1 0 1,-1 0 0,1 0 0,-1 0 0,1 2-1,3 7-82,-1 1-1,0-1 1,1 14-1,-1-11-239,10 45-1877,2 8-1411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27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2923 3842,'-14'2'962,"5"-1"2622,15-9-1565,-3 6-1994,1 1 0,-1 0 0,1-1 0,-1 1 0,1 1-1,-1-1 1,1 0 0,-1 1 0,1 0 0,0 0 0,-1 0-1,1 0 1,6 2 0,17-2 57,133-21 111,-111 13-162,-16 1-18,-1-2 0,0-1-1,0-2 1,31-16 0,24-9 16,21-4 30,173-60 189,-26 16-131,-86 28 105,-152 49-171,0 0-1,0 0 1,-1-2-1,0 0 1,24-20-1,-17 12-4,32-18 0,97-49 53,-109 58-77,-1-2 0,69-61 1,-44 33 3,-55 45 9,0 1-1,0-2 1,-1 1 0,0-2-1,11-19 1,38-78 275,-42 74-256,45-66 1,-35 59 65,-2-2-1,-1 0 1,26-72 0,-26 59 9,9-32-81,13-27-45,73-99 16,3-9-25,-21 35-14,-84 162 14,2 1 1,0 2-1,2 0 1,36-33-1,117-87-13,-138 120-132,1 0 0,81-39 0,-36 26-182,67-28 107,-127 58 127,1 1 0,0 2 0,0 0 0,37-3 0,-51 8 95,-1 1 0,1 0-1,0 1 1,0 0 0,-1 1 0,1 0-1,-1 0 1,1 1 0,-1 1 0,0-1-1,0 1 1,0 1 0,-1 0 0,13 8-1,4 7-13,-1 1 1,-1 2-1,22 26 0,-22-24 14,-6-4 18,0 0-1,-1 2 0,-2-1 0,17 35 0,38 104 101,-16-34-69,-30-72 6,-1 1 0,-4 1 0,-2 1 0,12 79 1,39 135 130,-20-99-143,-36-132-25,45 221 39,-42-188-17,2-1 1,52 136-1,-35-113 33,-11-30 238,46 94 0,-37-88-183,-22-49-103,1 0 0,14 24 0,-7-16 51,-13-23-55,1 0 0,-1 0 0,1-1 0,0 1-1,1-1 1,0 0 0,0-1 0,8 7 0,4 2 5,4 3-3,2-1 1,39 23-1,-41-26-7,14 5 24,-21-13-72,0-1 1,1 0-1,-1-1 0,1-1 0,0-1 0,0 0 1,0-1-1,0-1 0,0 0 0,0-1 0,17-3 1,-33 4-23,0 0 0,0 0 1,0 0-1,0 0 0,0 0 1,-1 0-1,1 1 1,0-1-1,0 0 0,0 0 1,0 0-1,1 0 0,-1 0 1,0 0-1,0 0 1,0 0-1,0 0 0,0 1 1,0-1-1,0 0 0,0 0 1,0 0-1,0 0 1,0 0-1,0 0 0,0 0 1,0 0-116,0 0 115,0 0 1,0 0-1,1 1 0,-1-1 1,0 0-1,0 0 0,0 0 1,0 0-1,0 0 1,0 0-1,0 0 0,0 0 1,0 0-1,0 0 0,1 0 1,-1 0-1,0 0 1,0 0-1,0 0 0,0 0 1,0 0-1,0 0 0,0 0 1,0 0-1,0 0 1,1 0-1,-1-1 0,0 1 1,0 0-1,-6 3-3789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32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1360 2801,'0'1'56,"0"8"1444,0 1 0,0-1 0,1 1 0,6 10 4803,-2-33-6144,49-157-62,7-17-207,-21 89 80,4 1 0,4 3 1,119-173-1,-125 211 4,3 1 0,2 2 0,2 2 0,3 3-1,1 2 1,113-75 0,-159 117-111,64-36-1055,-64 37 713,1 0 0,-1 0 0,1 0 1,0 1-1,0 1 0,0-1 0,14 0 1,-7 7-2356,-12 6-719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33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 2577,'0'-4'167,"0"0"0,1 0-1,0 1 1,-1-1 0,1 1-1,1-1 1,-1 1 0,0-1-1,1 1 1,0 0 0,0 0-1,0 0 1,0 0 0,0 0 0,1 0-1,-1 0 1,1 1 0,0-1-1,0 1 1,0 0 0,0 0-1,6-3 1,8-4-65,0 1 1,1 1-1,25-6 1,-11 2 39,-13 4-96,-5 2 415,1 0-1,29-6 1,-44 11-419,0 0 1,1 0 0,-1 0 0,0 0-1,0 0 1,1 0 0,-1 0 0,0 0-1,0 0 1,0 0 0,1-1 0,-1 2-1,0-1 1,0 0 0,1 0 0,-1 0 0,0 0-1,0 0 1,1 0 0,-1 0 0,0 0-1,0 0 1,0 0 0,1 0 0,-1 0-1,0 1 1,0-1 0,0 0 0,1 0-1,-1 0 1,0 0 0,0 1 0,0-1-1,0 0 1,1 0 0,-1 0 0,0 1 0,0-1-1,0 0 1,0 0 0,0 1 0,0-1-1,0 0 1,0 0 0,0 1 0,0-1-1,0 0 1,0 0 0,0 1 0,0-1-1,0 0 1,0 0 0,0 0 0,0 1 0,0-1-1,0 0 1,0 0 0,0 1 0,0-1-1,-1 0 1,1 0 0,0 1 0,-11 17 641,6-12-512,-41 75 94,-72 173-1,115-246-577,2-7 79,0 1 0,0-1-1,0 1 1,1-1 0,-1 1 0,1-1-1,-1 1 1,1 0 0,-1-1 0,1 1-1,0 0 1,0-1 0,0 1 0,0 0-1,0-1 1,0 1 0,1 0 0,-1-1-1,1 1 1,0 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02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10949,'0'0'2492,"1"8"-2356,2 51 324,-3-1-1,-11 91 1,10-52-92,1-95-368,0 0-1,0-1 0,1 1 0,-1-1 1,0 1-1,1-1 0,-1 1 0,1-1 1,0 0-1,0 1 0,-1-1 0,1 0 1,0 1-1,0-1 0,0 0 0,0 0 1,0 0-1,1 0 0,-1 0 0,0 0 1,0 0-1,1 0 0,-1-1 0,0 1 1,1 0-1,-1-1 0,1 1 0,-1-1 1,1 0-1,-1 1 0,1-1 0,-1 0 1,1 0-1,2 0 0,3 1-156,1-1 0,-1 0 0,1-1 0,0 0 0,-1 0 0,9-2 0,-6-1-616,-1 0 0,1-1 1,-1 0-1,0 0 1,0-1-1,15-13 1,13-13-4994</inkml:trace>
  <inkml:trace contextRef="#ctx0" brushRef="#br0" timeOffset="1">324 18 7075,'0'0'6192,"0"6"-5994,-5 364 2232,5-369-2429,0 0 1,0-1-1,0 1 0,0 0 0,0 0 0,1 0 0,-1 0 1,0-1-1,1 1 0,-1 0 0,0 0 0,1-1 0,-1 1 1,1 0-1,-1-1 0,1 1 0,0 0 0,-1-1 0,1 1 1,0-1-1,-1 1 0,1-1 0,0 1 0,0-1 0,1 1 1,28 5 18,-21-6-135,-1 0 0,0-1 0,0 0-1,0-1 1,12-3 0,-10 0-502,-1 0 1,1-1-1,-1 0 0,-1-1 1,1 0-1,10-11 0,14-17-4911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34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0 438 6339,'1'-3'611,"14"-46"4443,-12 43-4438,-6 34 21,-4 17-628,-1 69 0,8-91-396,0 1 1,2-1 0,1 1 0,11 39 0,-14-62 343,0 0 0,0 0 0,0 0 0,0 0 0,1 0 0,-1-1 0,0 1 0,1 0 0,-1 0 0,0 0 0,1 0 1,-1-1-1,1 1 0,-1 0 0,1-1 0,0 1 0,-1 0 0,1-1 0,0 1 0,-1-1 0,2 2 0,-1-3 33,-1 1 0,1 0 0,-1-1 0,1 1 0,-1 0 0,1-1 0,-1 1 0,1 0 0,-1-1 0,1 1 0,-1-1-1,1 1 1,-1-1 0,0 1 0,1-1 0,-1 0 0,0 1 0,0-1 0,1 1 0,-1-1 0,0-1 0,10-42 138,-1-88 1238,15-111-163,-19 213-1141,1 1-1,1 0 1,2 1 0,1 0 0,1 0 0,16-27-1,-23 47-51,1 1 0,1-1-1,-1 0 1,1 1 0,0 0-1,1 1 1,11-9-1,-16 12-1,1 2-1,0-1 0,0 0 1,0 0-1,0 1 1,0 0-1,0-1 0,0 1 1,1 0-1,-1 1 0,0-1 1,1 1-1,-1-1 0,0 1 1,1 0-1,-1 0 0,1 0 1,-1 1-1,0-1 0,1 1 1,-1 0-1,0 0 1,4 2-1,-1 0 0,1 1-1,-1 1 1,0-1 0,0 1 0,-1 0 0,0 0-1,0 1 1,0-1 0,0 1 0,-1 0 0,0 1-1,0-1 1,-1 1 0,0-1 0,0 1 0,0 0-1,3 15 1,-4-12-41,1 1 0,-1 0 0,-1 0 0,0 0 0,-1 0 0,0 0 0,0 0 0,-1 0 0,-1 0 0,0-1 0,-5 19 0,1-18 1,1 0 0,-2 0 0,1-1-1,-1 1 1,-1-1 0,0-1 0,0 0-1,-1 0 1,0 0 0,-1-1 0,0-1-1,0 1 1,-13 6 0,1-2 100,-1-1 1,0-1-1,0-1 0,-1-1 1,-39 9-1,64-15 218,8 4-47,23 9 77,-3-2-243,132 82-760,-81-45-2679,-31-27-1782,-29-16 2422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34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20 497 4514,'7'-27'2273,"-4"-2"-544,-3-3-417,-3 0 113,-4 0-432,1 9-81,2 5-176,-2 9-512,3 6-144,3 15-47,3 11-1,-3 10-32,6 10-32,1 7-785,-1 2-672,4-8-784,0-12-1392</inkml:trace>
  <inkml:trace contextRef="#ctx0" brushRef="#br0" timeOffset="1">111 56 8644,'-3'-35'0,"-1"15"-1537,8 34 97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35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232 245 9909,'-8'-1'33,"0"-1"0,-1 1 0,1 1 0,0 0 0,-1 0 0,1 1 0,0 0 1,-1 0-1,1 1 0,0 0 0,0 0 0,0 1 0,1 0 0,-1 0 0,0 1 0,1 0 1,0 0-1,0 1 0,0 0 0,1 0 0,0 1 0,0 0 0,0 0 0,1 0 1,-1 1-1,2-1 0,-1 1 0,1 0 0,0 1 0,0-1 0,1 1 0,0 0 1,0 0-1,1 0 0,0 0 0,0 0 0,1 0 0,0 1 0,1-1 0,0 9 0,0-13-60,0-1 0,1 1 0,-1-1-1,1 1 1,0-1 0,0 0-1,0 0 1,0 1 0,0-1-1,1 0 1,-1 0 0,1 0-1,0 0 1,0 0 0,0-1-1,1 1 1,-1-1 0,0 1-1,1-1 1,0 0 0,-1 0 0,1 0-1,6 3 1,-5-4 13,1 1 1,-1-1-1,1 0 1,-1 0-1,1-1 1,0 0-1,-1 1 1,1-1-1,0-1 0,-1 1 1,1-1-1,0 0 1,-1 0-1,1 0 1,-1-1-1,9-3 1,3-3 194,1-1 0,-1 0-1,0-1 1,-1-1 0,-1 0 0,1-1 0,-2-1 0,0 0 0,0-1 0,-1-1 0,-1 1 0,0-2 0,-2 1 0,1-2-1,8-21 1,-17 34-69,0 0-1,0 0 0,0 1 1,-1-1-1,0 0 0,1 0 0,-2 0 1,1-5-1,0 9-101,0 0 1,0 0-1,0-1 1,0 1-1,0 0 0,0-1 1,0 1-1,0 0 1,0 0-1,0-1 1,0 1-1,-1 0 0,1-1 1,0 1-1,0 0 1,0 0-1,0-1 0,0 1 1,-1 0-1,1 0 1,0 0-1,0-1 1,0 1-1,-1 0 0,1 0 1,0 0-1,0 0 1,-1-1-1,1 1 0,0 0 1,-1 0-1,1 0 1,0 0-1,0 0 1,-1 0-1,1 0 0,-1 0-6,-1 1-1,1 0 1,0 0-1,0 0 1,0 0-1,0 0 1,0 0-1,1 0 0,-1 0 1,0 0-1,0 1 1,1-1-1,-2 2 1,-2 6 17,0 1 1,0-1-1,1 1 1,0 0-1,1 0 1,0 0-1,-1 18 1,3 77 125,1-86-141,11 181 21,-3-75-125,-9 164 1,0-282 39,-1 1-1,0-1 1,0 0 0,-1 1 0,0-1-1,0 0 1,0 0 0,-5 9-1,5-14-11,1 0 0,-1 0 0,1 0 0,-1-1 1,1 1-1,-1 0 0,0-1 0,0 1 0,0-1 0,0 0 0,0 1 0,0-1 0,0 0 0,-1 0 0,1-1 0,0 1 0,0 0 0,-1-1 0,1 1 0,0-1 0,-1 0 1,1 0-1,-1 0 0,1 0 0,0 0 0,-1 0 0,1-1 0,-4 0 0,-5-2 41,-1-1 1,1 1-1,1-2 0,-1 0 0,1 0 1,0-1-1,0 0 0,0 0 1,1-1-1,0-1 0,0 1 0,1-2 1,0 1-1,0-1 0,1 0 1,0 0-1,1-1 0,0 0 0,0 0 1,-4-15-1,2 8 45,2 0 0,0-1 1,2 1-1,-1-2 0,2 1 0,1 0 1,0 0-1,1-1 0,1 1 0,1-1 0,0 1 1,5-22-1,-1 22-19,1 0 0,0 0 0,2 0 1,0 1-1,0 0 0,2 0 0,0 1 0,1 0 1,0 1-1,2 0 0,20-19 0,14-7 79,2 1 0,62-37-1,23-19 225,-111 78-248,-1-1-1,37-41 1,-54 54 14,1-1 0,-1-1 0,0 1 0,-1 0 0,1-1 0,-1 0 0,-1 0 0,0-1-1,0 1 1,-1 0 0,0-1 0,0 0 0,1-16 0,-3 22-17,-1-1 0,1 0 0,-1 1 0,0-1-1,0 0 1,0 1 0,0-1 0,0 1 0,-1 0 0,0-1 0,0 1-1,1 0 1,-2 0 0,-2-4 0,4 6-44,0 0 0,0 0-1,0 0 1,0 0 0,0 0 0,-1 0-1,1 1 1,0-1 0,-1 0 0,1 1 0,0-1-1,-1 0 1,1 1 0,-1 0 0,1-1-1,-1 1 1,1 0 0,-1 0 0,1 0 0,-1 0-1,1 0 1,-1 0 0,1 0 0,-1 1 0,1-1-1,-1 0 1,1 1 0,-1-1 0,1 1-1,-1 0 1,1-1 0,0 1 0,0 0 0,-1 0-1,1 0 1,-2 1 0,-2 4 20,0-1 1,0 1-1,0 0 1,1 0-1,0 0 1,0 1-1,0-1 1,1 1-1,-5 14 0,0 7 130,-7 34-1,10-31-89,1 1-1,1 1 1,4 60 0,22 97-727,-22-185 558,1 7-186,1-1 1,-1 0 0,7 16 0,-8-26 243,0 1 0,0 0 0,0 0 0,0 0 0,0 0 0,0-1 0,1 1 0,-1 0 0,1-1 0,-1 0 0,3 2 1,-3-2 33,0-1 0,0 1 0,-1-1 0,1 0 0,0 1 0,0-1 0,0 0 0,0 0 0,0 0 0,0 1 1,0-1-1,0 0 0,0-1 0,0 1 0,0 0 0,0 0 0,0 0 0,0 0 0,0-1 0,0 1 0,0-1 0,0 1 1,0-1-1,1 0 0,5-3 1,-1-1 1,0-1 0,0 1-1,0-1 1,0 0 0,-1 0 0,0 0-1,7-12 1,32-65 68,-28 53-47,65-139 661,-71 158-537,-5 18-47,-3 28-74,-2-28-62,9 69-1534,-8-70 1139,0-1 1,1 1-1,0 0 0,0-1 1,0 0-1,0 1 1,1-1-1,0 0 1,0 0-1,7 7 0,14 3-2011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35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11 382 7443,'-4'-228'5414,"-2"74"-2763,18 313-1911,-7-119-701,0 13-60,6 53-157,24 105-1,-34-205-37,2 8-166,1-1 0,10 24-1,-14-35 207,1-1-1,-1 1 1,1 0-1,-1-1 0,1 1 1,0-1-1,0 1 1,0-1-1,0 1 0,0-1 1,0 1-1,1-1 0,-1 0 1,0 0-1,0 0 1,1 0-1,-1 0 0,1 0 1,-1 0-1,1 0 1,0 0-1,-1-1 0,1 1 1,0-1-1,-1 1 0,1-1 1,0 0-1,0 0 1,-1 0-1,1 1 0,2-2 1,18-10-5149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36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10117,'-42'6'2465,"6"6"-1985,10 0-240,17-4 256,12 4-192,23-9-191,13-3-113,13-6-945,9-6-1856,4-5-2994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36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34 9396,'0'0'75,"1"0"1,-1-1-1,1 1 0,-1-1 0,1 0 0,-1 1 0,0-1 0,1 1 1,-1-1-1,0 0 0,0 1 0,1-1 0,-1 1 0,0-1 0,0 0 1,0 1-1,0-1 0,0 0 0,0 1 0,0-1 0,0 0 0,0 1 0,0-1 1,0 0-1,-1 1 0,1-1 0,0 0 0,0 1 0,-1-1 0,1 1 1,-1-2-1,0 1 1,-1 0 0,1 0 1,-1 0-1,1 0 1,-1 0-1,1 0 0,-1 0 1,0 1-1,0-1 0,1 0 1,-4 0-1,-5 0 18,1 0 1,0 0-1,-19 1 0,10 3 35,0 0 0,-1 1-1,1 0 1,-22 10 0,29-10-119,0 1-1,1 0 1,-1 0 0,1 1-1,1 1 1,-1 0 0,1 0-1,-8 9 1,16-16-8,0 1-1,0-1 1,1 1 0,-1 0 0,0-1-1,1 1 1,-1 0 0,0-1-1,1 1 1,-1 0 0,1 0 0,-1 0-1,1 0 1,0-1 0,-1 1 0,1 0-1,0 0 1,-1 0 0,1 0-1,0 0 1,0 0 0,0 0 0,0 0-1,0 0 1,0 0 0,0-1-1,0 1 1,1 0 0,-1 0 0,0 0-1,0 0 1,1 0 0,-1 0-1,0 0 1,1-1 0,-1 1 0,1 0-1,0 0 1,-1 0 0,1-1 0,-1 1-1,1 0 1,0-1 0,0 1-1,-1-1 1,1 1 0,0-1 0,0 1-1,0-1 1,1 1 0,6 2 24,0 0 0,0 0 0,1-1 0,12 2 0,-12-2-20,35 4-30,27 6-67,-65-11 81,0 1 0,-1 0-1,1 0 1,-1 0-1,1 1 1,-1 0 0,0 0-1,10 7 1,-15-9 3,1-1 0,0 1 0,0 0 0,-1 0 0,1-1 0,0 1 0,-1 0 0,1 0 0,0 0 0,-1 0 1,1 0-1,-1 0 0,0 0 0,1 0 0,-1 0 0,0 0 0,0 0 0,0 0 0,1 0 0,-1 0 0,0 0 0,0 0 0,0 0 0,-1 0 0,1 2 0,-1 0-5,0-1 0,-1 0 0,1 1 0,0-1-1,-1 0 1,1 0 0,-1 0 0,0 0 0,0 0 0,-3 2-1,-7 5-108,0-1-1,-1-1 0,-14 7 1,21-11-6,-64 29-1561,63-29 1064,-1-1 0,1 0 0,-1 0 1,1 0-1,-1-1 0,0 0 1,-12 0-1,8-6-2890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36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10805,'19'-38'1633,"-12"15"-705,-7 14-160,0 12-559,0 18 495,-4 11-224,1 20-352,6 9-64,1 12 0,2 3-64,-3-6-48,4 0-208,-1-9-800,-6-11-529,0-6-1056,-3-15-1537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37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55 5619,'5'-6'1025,"-2"4"-696,-1 0 0,0-1 0,0 1 0,0-1-1,0 1 1,0-1 0,0 0 0,-1 1 0,1-1 0,-1 0-1,0 0 1,0 0 0,2-6 0,-3 8-289,-1 1 0,1 0 0,0-1 1,0 1-1,-1 0 0,1-1 0,0 1 0,-1 0 1,1-1-1,0 1 0,-1 0 0,1 0 0,0 0 1,-1-1-1,1 1 0,0 0 0,-1 0 0,1 0 1,-1 0-1,1 0 0,0-1 0,-1 1 0,1 0 1,-1 0-1,1 0 0,-1 0 0,1 0 0,0 0 1,-1 1-1,1-1 0,-1 0 0,1 0 0,0 0 1,-1 1-1,-18 5 293,16-5-216,-11 5 56,1 0 0,0 1 0,0 0 0,1 1 0,0 0 0,0 1 0,1 1 0,0 0 0,0 0 0,-14 20 0,21-25-168,1-1 0,0 1 0,0-1 0,1 1 0,-1 0 0,1 0-1,0 0 1,0 0 0,1 0 0,0 1 0,0-1 0,0 0 0,0 1 0,1-1-1,0 1 1,0-1 0,0 0 0,1 1 0,0-1 0,0 1 0,0-1 0,1 0-1,0 0 1,0 0 0,0 0 0,0 0 0,1 0 0,0-1 0,0 1 0,0-1-1,7 8 1,-4-6-84,1 1-1,0-1 0,1 0 1,-1 0-1,1-1 0,0 0 0,0-1 1,1 1-1,-1-2 0,1 1 1,0-1-1,0 0 0,0-1 1,1 0-1,-1-1 0,0 0 1,1 0-1,-1-1 0,1 0 1,-1-1-1,0 0 0,1 0 0,-1-1 1,0 0-1,0-1 0,0 0 1,0 0-1,0-1 0,-1 0 1,0-1-1,1 0 0,-2 0 1,1 0-1,-1-1 0,1 0 0,-2-1 1,1 0-1,-1 0 0,0 0 1,0-1-1,-1 0 0,0 0 1,-1 0-1,1 0 0,2-11 1,-5 13 199,0 0 1,-1 0-1,0-1 1,-1 1-1,1 0 1,-1-1-1,0 1 1,0-1-1,-1 1 1,0 0 0,0-1-1,-1 1 1,0 0-1,0 0 1,0 0-1,-1 0 1,1 1-1,-1-1 1,-1 0-1,1 1 1,-6-6-1,9 11-113,-1-1-1,1 1 1,0 0-1,-1-1 1,1 1-1,-1 0 1,1 0-1,0-1 1,-1 1-1,1 0 1,-1 0-1,1 0 1,-1 0-1,1 0 1,-1-1-1,1 1 1,-1 0-1,1 0 1,-1 0-1,1 0 1,-1 0-1,1 0 1,-1 1-1,1-1 1,-1 0-1,1 0 1,-1 0-1,1 0 1,-1 1-1,-12 13 48,-2 24 2,11-22-220,1 1 1,1-1-1,0 1 1,1-1-1,1 1 0,1 0 1,0-1-1,1 1 1,1-1-1,0 0 1,1 1-1,1-2 1,1 1-1,0 0 1,1-1-1,10 16 1,-15-27-159,1 0 1,0 0 0,-1 0 0,2 0-1,-1 0 1,0-1 0,1 1 0,0-1 0,0 0-1,0 0 1,0-1 0,0 1 0,0-1-1,1 0 1,-1 0 0,1 0 0,0 0-1,-1-1 1,1 0 0,0 0 0,7 0-1,21-2-1804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37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1 407 1793,'7'-13'974,"0"0"0,-1 0 0,0-1 0,-1 0 0,-1 0 0,4-18 0,-3-1 719,1-54 0,-5 58-1090,-2 18-463,1 1 1,0 0 0,1 0 0,0-1-1,1 1 1,5-20 0,-7 30-139,0 0-1,0 0 1,0 0 0,0 0-1,0 0 1,1-1 0,-1 1-1,0 0 1,0 0 0,0 0 0,0 0-1,0 0 1,0 0 0,0 0-1,0-1 1,1 1 0,-1 0-1,0 0 1,0 0 0,0 0 0,0 0-1,0 0 1,1 0 0,-1 0-1,0 0 1,0 0 0,0 0-1,0 0 1,0 0 0,1 0 0,-1 0-1,0 0 1,0 0 0,0 0-1,0 0 1,0 0 0,1 0-1,-1 0 1,0 0 0,0 0 0,0 0-1,0 0 1,0 0 0,1 0-1,-1 1 1,0-1 0,0 0-1,0 0 1,0 0 0,0 0 0,0 0-1,8 12 72,4 15-10,-10-22-48,42 115-129,-36-102-5,0-2 0,1 1 0,1-1 0,21 27 0,-29-41 112,0 0 1,-1 0-1,1 0 0,0-1 0,0 1 0,0-1 0,0 1 0,0-1 0,0 0 0,0 0 0,1 1 1,3 0-1,-5-2 8,1 0 1,-1 0-1,0 0 1,0 0 0,1 0-1,-1 0 1,0 0-1,0 0 1,0-1-1,1 1 1,-1 0-1,0-1 1,0 1 0,0-1-1,0 1 1,0-1-1,0 0 1,2-1-1,2-3 10,-1 0-1,1 0 0,-1-1 0,-1 1 0,1-1 0,-1 0 1,4-9-1,-1 1-12,-3 9-12,-1-1 0,0 1 0,1-1-1,0 1 1,0 0 0,1 0 0,0 0 0,0 1 0,0-1-1,5-4 1,-8 9 8,0-1 0,0 1 0,-1 0 0,1-1-1,0 1 1,-1 0 0,1 0 0,0 0 0,0 0 0,-1 0-1,1 0 1,0 0 0,0 0 0,-1 0 0,1 0 0,0 0 0,-1 0-1,1 1 1,0-1 0,0 0 0,-1 0 0,1 1 0,0-1-1,-1 0 1,1 1 0,-1-1 0,1 1 0,0-1 0,-1 1-1,1-1 1,-1 1 0,1 0 0,-1-1 0,0 1 0,1 0-1,16 29 20,-11-19-65,-1-2 13,-1-2 0,2 1 0,-1-1 0,1 1 1,0-1-1,9 7 0,-13-12 48,0-1 0,0 0 0,0 1 0,0-1 1,0 0-1,0 0 0,0 0 0,0 0 0,1 0 0,-1-1 1,0 1-1,1-1 0,-1 1 0,0-1 0,1 0 0,-1 0 0,0 0 1,1 0-1,-1 0 0,0-1 0,1 1 0,-1-1 0,0 1 1,0-1-1,0 0 0,1 0 0,-1 0 0,0 0 0,4-3 0,2-3 36,-1 0-1,1-1 0,-1 0 0,-1 0 0,1 0 0,-1-1 0,-1 0 0,0 0 0,0-1 0,0 1 0,-2-1 0,1 0 1,-1 0-1,2-12 0,1-4-463,3-38 1,-5-16-4203,-4 70 1206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37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1761,'3'19'2259,"-2"-10"-1629,0-1 0,1 1-1,0-1 1,1 1 0,0-1-1,0 0 1,5 9-1,-7-16-573,-1 0 0,1 0-1,-1-1 1,1 1-1,0 0 1,-1 0 0,1-1-1,0 1 1,-1 0-1,1-1 1,0 1 0,0-1-1,0 1 1,0-1-1,-1 1 1,1-1-1,0 0 1,0 1 0,0-1-1,0 0 1,0 0-1,0 0 1,0 0 0,0 1-1,0-1 1,0-1-1,0 1 1,0 0-1,0 0 1,0 0 0,0 0-1,0-1 1,0 1-1,0 0 1,-1-1 0,1 1-1,0-1 1,1 0-1,4-3-48,-1 0 0,1 0 0,-1-1 0,7-7 0,-2 2 101,1-1 11,0 0 1,0-1-1,-1 0 0,-1 0 1,0-1-1,-1-1 1,8-16-1,-13 23 13,0 0 1,0 0-1,0 0 0,-1 0 0,0-1 1,-1 1-1,0-1 0,0 0 1,0 1-1,-1-1 0,0 0 1,-1 1-1,0-1 0,0 0 0,-1 1 1,-2-11-1,3 17-107,1-1-1,-1 1 1,1-1 0,-1 1-1,1-1 1,-1 1 0,0-1-1,0 1 1,0 0-1,1-1 1,-1 1 0,-1 0-1,1 0 1,0 0 0,0 0-1,0 0 1,-1 0 0,1 0-1,0 0 1,-1 0 0,1 0-1,-1 1 1,1-1-1,-1 1 1,1-1 0,-1 1-1,1 0 1,-1-1 0,1 1-1,-1 0 1,0 0 0,1 0-1,-1 0 1,1 0 0,-1 1-1,1-1 1,-1 0-1,0 1 1,1-1 0,-3 2-1,-1 0-15,1 1-1,0 0 0,-1 0 1,1 0-1,0 0 0,1 1 0,-1-1 1,1 1-1,-1 0 0,1 0 1,-3 7-1,-1 0-113,2 1 1,-1 0-1,2 0 1,0 1-1,0-1 1,1 1-1,0 0 1,1 0-1,0 15 1,2-21-303,0 0-1,0 0 1,1 1 0,0-1 0,0 0 0,0 0-1,1 0 1,0 0 0,1 0 0,0 0 0,0-1 0,0 1-1,1-1 1,-1 0 0,2 0 0,-1 0 0,10 10-1,20 7-3906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03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124 274 9108,'0'0'1505,"138"-5"-2994,-101-18-1184,-12-2-1777</inkml:trace>
  <inkml:trace contextRef="#ctx0" brushRef="#br0" timeOffset="1">0 38 7988,'0'0'4978,"150"-2"-4914,-105-6-64,-6 1-272,-11-4-2609,-8 1-6036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38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170 615 8420,'-1'-3'205,"0"0"0,0-1 0,0 1 1,-1 0-1,0 0 0,1 0 0,-1 0 0,0 0 1,-1 1-1,1-1 0,0 1 0,-1-1 0,1 1 1,-1 0-1,0 0 0,0 0 0,0 0 0,0 0 1,0 1-1,0-1 0,-5 0 0,5 1-176,0 1-1,0-1 0,0 1 0,0 0 1,0 0-1,-1 0 0,1 1 0,0-1 1,0 1-1,0-1 0,0 1 0,0 0 1,1 0-1,-1 1 0,0-1 1,0 1-1,1-1 0,-1 1 0,1 0 1,-1 0-1,1 0 0,0 0 0,0 0 1,-3 4-1,0 2-21,-1 0-1,2 0 1,-1 0-1,1 0 1,1 1 0,-1 0-1,2 0 1,-1 0 0,1 0-1,0 0 1,0 10 0,1-14-38,1 0 0,0 0 1,-1 0-1,2 0 0,-1 0 1,0 0-1,1 0 0,0 0 1,0 0-1,1 0 0,-1 0 1,1 0-1,0-1 0,0 1 1,1-1-1,-1 0 0,1 1 1,0-1-1,0 0 0,1-1 1,6 8-1,-7-10-5,-1 1 1,1-1-1,0 0 1,-1 0-1,1 0 1,0 0-1,0 0 0,0-1 1,0 1-1,0-1 1,0 1-1,-1-1 1,1 0-1,0-1 1,0 1-1,0 0 0,0-1 1,0 1-1,0-1 1,0 0-1,-1 0 1,1 0-1,0-1 0,-1 1 1,1-1-1,-1 1 1,1-1-1,-1 0 1,0 0-1,5-4 1,1-3 25,1 0 0,-1 0 0,-1-1 0,0 0 0,0 0 1,6-13-1,-7 9 76,0-1 0,-1 0 0,0 0 0,-1 0 0,-1-1 0,0 1 0,0-18-1,-3-114 537,-2 91-507,-17-295-449,19 328-1266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38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66 6419,'3'-60'4842,"-3"54"-3646,-3 30 385,-5 68-614,4 123-1,21 94-1174,-9-187-60,4 23-1718,-2-38-2540,-6-49-951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38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59 10389,'0'-1'42,"-1"1"-1,1-1 1,0 1 0,-1-1 0,1 1 0,-1-1-1,1 1 1,-1 0 0,1-1 0,-1 1 0,1-1-1,-1 1 1,1 0 0,-1 0 0,1-1 0,-1 1-1,0 0 1,1 0 0,-1 0 0,1 0 0,-1-1-1,0 1 1,1 0 0,-1 0 0,0 0-1,0 1 1,2 13 257,16 32-170,-16-44-69,13 30 69,1-1 0,2 0 0,1-1 0,1 0 0,27 30 0,-45-58-92,1-1-1,-1 0 0,1 0 1,0 1-1,0-1 1,-1 0-1,1 0 1,0-1-1,0 1 0,0 0 1,0 0-1,0-1 1,0 0-1,0 1 0,0-1 1,0 0-1,0 0 1,0 0-1,0 0 1,0 0-1,1 0 0,-1-1 1,0 1-1,0-1 1,0 0-1,-1 1 0,1-1 1,0 0-1,0 0 1,0 0-1,0 0 1,-1 0-1,1-1 0,2-2 1,8-5-50,-1-2 1,0 1-1,16-21 1,-16 18 52,15-18-992,36-57 0,-13 2-3915,-28 38 619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39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28 9620,'-1'-3'284,"-1"1"-1,0-1 1,0 1-1,1 0 1,-1-1-1,0 1 0,-1 0 1,1 0-1,0 0 1,-5-2-1,6 4-287,1 0-1,0 0 0,-1-1 1,1 1-1,0 0 0,-1 0 1,1 0-1,0 0 0,-1 0 1,1 0-1,0 1 0,-1-1 1,1 0-1,0 0 0,-1 0 1,1 0-1,0 0 0,-1 0 1,1 1-1,0-1 0,-1 0 1,1 0-1,0 0 0,-1 1 1,1-1-1,0 0 0,0 1 1,0-1-1,-1 0 0,1 1 1,-6 22 288,-4 135 710,17 282-1,-7-435-1007,1 16 7,1-1 0,0 1 1,2-1-1,10 34 0,-13-50-62,0 0 0,1 0 0,-1-1 0,1 1 0,0 0 0,0-1-1,0 0 1,1 1 0,-1-1 0,1 0 0,-1 0 0,1-1 0,0 1 0,0-1 0,1 1-1,-1-1 1,0 0 0,1 0 0,0 0 0,-1-1 0,1 1 0,0-1 0,0 0 0,-1 0 0,1 0-1,0 0 1,0-1 0,0 0 0,0 0 0,0 0 0,5-1 0,36-8-2167,6-12-1603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39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7 155 9460,'-1'1'9,"1"-1"0,-1 1-1,1 0 1,-1 0-1,0-1 1,1 1 0,0 0-1,-1 0 1,1 0-1,-1 0 1,1 0 0,0 0-1,0 0 1,-1 0-1,1-1 1,0 1 0,0 0-1,0 0 1,0 0-1,0 0 1,0 0 0,0 0-1,1 0 1,-1 0 0,0 0-1,0 0 1,1 0-1,-1 0 1,1 1 0,1 0-12,0-1 0,-1 1 0,1-1 0,0 0 0,0 1 0,0-1 0,0 0 0,0 0 0,0 0 0,0-1 0,0 1 0,3 0 0,5 2-183,-1-2 1,1 0-1,-1 0 1,1 0-1,13-2 1,-13 0 22,0-1 1,0 0-1,0-1 1,0 0 0,0 0-1,0-1 1,17-10 0,-25 13 238,1-1 1,-1 1 0,0-1-1,0 0 1,0 0 0,0 0-1,0 0 1,0 0 0,0 0-1,-1-1 1,1 1 0,-1 0-1,0-1 1,0 0 0,0 1-1,0-1 1,0 1 0,0-1-1,-1 0 1,1 0 0,-1 0-1,1 1 1,-1-1 0,0 0-1,-1 0 1,1 0 0,0 1 0,-1-1-1,1 0 1,-1 0 0,0 1-1,0-1 1,0 1 0,-2-4-1,0 0 141,0 0-1,0 0 1,-1 1-1,0-1 1,0 1-1,-1 0 1,1 0 0,-1 0-1,0 0 1,0 1-1,-1 0 1,1 0-1,-1 0 1,-7-2-1,10 4-199,1 1-1,-1 0 0,0 0 1,0 1-1,0-1 0,0 1 1,0-1-1,0 1 0,0 0 1,0 0-1,0 0 0,0 0 1,0 1-1,0-1 1,1 1-1,-1 0 0,0 0 1,0 0-1,0 0 0,1 0 1,-1 1-1,0-1 0,1 1 1,-1-1-1,1 1 0,0 0 1,0 0-1,-1 0 1,1 1-1,1-1 0,-1 0 1,0 1-1,0-1 0,-1 4 1,-1 1-32,1 0 1,0 0-1,0 0 0,0 1 1,1-1-1,-1 1 1,2-1-1,-1 1 1,1 0-1,1 0 1,-1 0-1,1-1 1,1 1-1,0 0 0,0 0 1,0-1-1,1 1 1,0 0-1,0-1 1,6 12-1,-5-12-265,0-1 0,1 0 0,0 0-1,0-1 1,0 1 0,1-1 0,-1 0 0,1 0-1,1-1 1,-1 1 0,1-1 0,-1 0 0,1-1 0,0 1-1,0-1 1,1 0 0,-1-1 0,1 1 0,-1-2-1,1 1 1,0 0 0,0-1 0,12 0 0,38-6-4589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40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165 167 6467,'-9'-38'4610,"-11"-3"-3746,1 6 49,-7 9-209,3 6-272,7 14-288,3 12-128,0 11 145,0 18 239,7 18-112,-1 14-256,7 14-16,0 10-16,7 2-192,-1 0-833,0-8-479,-2-9-1570,-1-18-3137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40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10 379 7876,'-3'-50'1536,"0"10"-1392,0 8 16,6 14-160,7 12-32,6 3 32,7 9-16,6 0-496,10-3-1377,0-3-512,-4-3-608</inkml:trace>
  <inkml:trace contextRef="#ctx0" brushRef="#br0" timeOffset="1">344 73 6099,'0'-2'471,"4"-35"4118,-4 35-4429,0 0 0,0 0-1,0 0 1,0 0-1,0 0 1,-1 0 0,1 1-1,-1-1 1,1 0 0,-1 0-1,0 0 1,0 0 0,0 1-1,0-1 1,0 0-1,-1-1 1,1 3-143,1 0-1,0 0 1,-1 0-1,1 1 1,0-1-1,-1 0 1,1 0-1,0 0 1,-1 1-1,1-1 1,0 0-1,0 0 1,-1 1 0,1-1-1,0 0 1,0 1-1,-1-1 1,1 0-1,0 1 1,0-1-1,0 0 1,0 1-1,0-1 1,0 1-1,-1-1 1,1 0-1,0 1 1,0-1 0,0 0-1,0 1 1,0 0-1,-3 16 389,-9 182 423,7-74-843,4-108-35,-3 31-1109,2 1 1,7 72-1,2-93-1547,5-13-1496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40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30 11205,'-33'-12'1089,"4"6"-1057,10 0-32,9 6 0,26 3 0,10-3-689,13-3-1152,10-3-3009</inkml:trace>
  <inkml:trace contextRef="#ctx0" brushRef="#br0" timeOffset="1">438 132 6275,'-30'14'5618,"11"-2"-5506,9-6-15,20-9 239,16-3-32,16-3-272,13-2-32,7-7-464,2 4-1953,-5 5-2322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41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65 6163,'0'-3'275,"0"1"1,0-1 0,0 1-1,0-1 1,-1 1-1,1-1 1,-1 1-1,0-1 1,0 1 0,1-1-1,-2 1 1,1 0-1,0 0 1,0-1-1,-1 1 1,1 0 0,-1 0-1,0 0 1,1 1-1,-4-3 1,2 2-188,-1 0 1,1 0-1,-1 0 0,1 1 1,-1 0-1,0 0 1,0 0-1,1 0 0,-1 0 1,0 1-1,0 0 1,0 0-1,-5 0 0,-9 2-1,1 0-1,0 0 1,0 2-1,0 0 0,1 1 1,-1 1-1,1 0 1,0 1-1,1 1 0,0 1 1,0 0-1,-21 18 1,34-26-83,0 0 1,1 0-1,-1 0 1,1 0-1,-1 1 1,1-1-1,0 1 1,0-1-1,0 1 1,0-1-1,0 1 1,0 0 0,0-1-1,0 1 1,0 0-1,1 0 1,-1-1-1,1 1 1,-1 0-1,1 0 1,0 0-1,0 0 1,0 0-1,0 0 1,0 0 0,0 0-1,1-1 1,-1 1-1,0 0 1,1 0-1,0 0 1,-1 0-1,1-1 1,0 1-1,0 0 1,0-1-1,0 1 1,0 0-1,0-1 1,1 0 0,-1 1-1,0-1 1,1 0-1,-1 1 1,1-1-1,-1 0 1,3 1-1,8 5 21,0 0 0,0-1-1,0 0 1,0-1-1,17 5 1,43 9-22,-47-13-34,0 1-1,0 1 1,0 1-1,24 13 0,-48-22 30,1 0 0,-1 1 0,0-1 0,0 1-1,0 0 1,0-1 0,0 1 0,0 0 0,0-1 0,0 1-1,0 0 1,0 0 0,0 0 0,-1 0 0,1 0-1,0 0 1,0 0 0,-1 0 0,1 0 0,-1 0 0,1 0-1,-1 1 1,0-1 0,1 0 0,-1 0 0,0 1 0,0-1-1,0 0 1,0 0 0,0 0 0,0 1 0,0-1-1,0 0 1,0 0 0,-1 1 0,1-1 0,0 0 0,-1 0-1,1 0 1,-1 0 0,1 0 0,-1 1 0,0-1-1,0 0 1,1 0 0,-1-1 0,0 1 0,0 0 0,0 0-1,0 0 1,0 0 0,-1 0 0,-7 6-48,0-1 1,0 0-1,0 0 1,-16 7-1,0-2-847,-1 0 0,0-2-1,0-1 1,-40 7-1,39-13-2466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41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2673,'19'-29'9989,"-13"5"-9205,-2 10 113,-8 5-113,-2 12-528,3 17 96,-4 10-176,1 10-96,3 16-48,3 5-32,0 3 0,0-3-240,6 1-560,-3-13-449,-3-8-1440,4-12-1233,-4-11-800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04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59 5218,'0'0'2794,"-2"23"-2730,-10 174 205,12-94-215,-8-146-252,3-34 642,8-114 0,5 146 493,2 24-286,-10 21-633,0 0 0,1-1 1,-1 1-1,0 0 0,1-1 0,-1 1 0,1 0 1,-1-1-1,0 1 0,1 0 0,-1 0 0,1 0 0,-1-1 1,1 1-1,-1 0 0,1 0 0,-1 0 0,1 0 1,-1 0-1,1 0 0,-1 0 0,1 0 0,-1 0 0,1 0 1,-1 0-1,1 0 0,-1 0 0,1 0 0,-1 1 1,1-1-1,-1 0 0,1 0 0,2 4 0,0-1 0,-1 0 0,1 1-1,-1-1 1,0 1 0,0 0 0,0-1 0,-1 1-1,1 0 1,-1 0 0,0 1 0,0-1 0,0 5-1,4 8 89,0-3-61,0 1 0,1-2 1,0 1-1,16 23 0,-19-33-232,-1 0 1,1-1-1,0 1 0,0-1 0,1 0 1,-1 0-1,1 0 0,-1 0 1,1-1-1,0 1 0,0-1 0,0 0 1,0 0-1,0 0 0,1-1 1,-1 0-1,0 0 0,1 0 0,-1 0 1,7 0-1,-9-1 136,-1-1 0,1 1 0,0-1 0,-1 0 0,1 0 0,-1 1 0,1-1 0,-1 0 0,1 0 0,-1 0 1,0 0-1,1-1 0,-1 1 0,0 0 0,0-1 0,0 1 0,0 0 0,0-1 0,0 1 0,0-1 0,1-3 0,16-41 220,-15 35-207,4-11 155,-4 12 148,0-1 0,1 1 1,0 0-1,1 0 1,0 1-1,9-14 0,-14 23-237,0 0 0,0 0 0,0-1 0,0 1 0,1 0 0,-1 0 0,0 0 0,0 0 0,0-1 0,1 1 1,-1 0-1,0 0 0,0 0 0,1 0 0,-1 0 0,0 0 0,0 0 0,1 0 0,-1 0 0,0 0 0,0 0 0,1 0 0,-1 0 0,0 0 0,1 0 0,-1 0 0,0 0 0,0 0 0,1 0 0,-1 0 0,0 0 0,0 0 0,0 0 0,1 0 0,-1 1 0,0-1 0,0 0 0,1 0 0,-1 0 0,0 0 0,0 1 0,0-1 0,0 0 0,1 0 0,-1 0 0,0 1 0,0-1 0,0 0 0,0 0 0,0 1 0,0-1 0,0 0 0,1 0 0,-1 1 0,0-1 0,0 0 0,0 0 0,0 1 0,0-1 0,0 0 0,0 0 0,0 1 0,0-1 0,-1 0 0,1 0 0,0 1 0,0-1 0,0 1 0,1 23 442,-1-21-325,-2 90 808,4 107-697,-2-200-351,0 1 0,0 0 0,0-1 0,0 1 1,0 0-1,1-1 0,-1 1 0,0-1 0,0 1 0,0 0 1,1-1-1,-1 1 0,0-1 0,1 1 0,-1 0 0,0-1 1,1 1-1,-1-1 0,1 1 0,-1-1 0,1 0 0,-1 1 1,1-1-1,-1 1 0,1-1 0,-1 0 0,1 1 0,-1-1 0,1 0 1,1 1-1,8-1-3960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4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94 5042,'19'-22'2394,"-15"17"-1958,1 0-1,-1-1 1,0 1 0,0-1-1,0 0 1,-1 0-1,0 0 1,0 0-1,2-8 1,-5 14-408,0 0 1,0 0-1,0-1 1,0 1-1,0 0 0,0 0 1,0-1-1,0 1 0,0 0 1,0 0-1,0-1 1,0 1-1,0 0 0,0 0 1,0 0-1,0-1 1,0 1-1,-1 0 0,1 0 1,0 0-1,0-1 0,0 1 1,0 0-1,0 0 1,-1 0-1,1 0 0,0-1 1,0 1-1,0 0 0,-1 0 1,1 0-1,0 0 1,0 0-1,-1 0 0,1 0 1,0 0-1,0 0 1,0 0-1,-1 0 0,1 0 1,0 0-1,0 0 0,-1 0 1,1 0-1,0 0 1,0 0-1,-1 0 0,-19 5 297,-18 14 10,31-14-243,-1 0-1,1 1 0,0-1 0,0 2 0,0-1 1,1 1-1,0 0 0,0 0 0,1 0 1,0 1-1,0 0 0,1 0 0,0 0 0,-4 13 1,6-15-76,0 1 1,1-1 0,0 1-1,0 0 1,0-1 0,1 1-1,0 0 1,1-1 0,-1 1-1,1-1 1,1 1 0,-1-1-1,1 1 1,0-1 0,0 0-1,1 1 1,0-1-1,0-1 1,1 1 0,6 9-1,-4-9-37,0 0-1,0 0 0,1 0 0,0-1 0,0 0 0,1 0 1,-1-1-1,1 0 0,0 0 0,0-1 0,0 0 0,0 0 0,1-1 1,-1 0-1,1-1 0,-1 0 0,1 0 0,0-1 0,-1 0 1,1 0-1,0-1 0,13-3 0,-14 3 2,0-1 0,0 1 0,0-2 0,-1 1 0,1-1 0,-1 0 0,0-1 0,0 1 0,0-2 0,0 1 0,-1-1 0,1 0 0,-1 0 0,0 0 0,-1-1 0,0 0 0,1 0 0,-2-1-1,1 1 1,-1-1 0,0 0 0,-1 0 0,1-1 0,3-12 0,-6 15 83,0-1 0,-1 1 0,0-1-1,0 1 1,0-1 0,0 1 0,-1-1-1,0 1 1,0 0 0,-1-1 0,1 1-1,-4-7 1,4 9-29,-1 0-1,1 0 0,-1-1 1,0 1-1,0 0 0,0 0 1,-1 1-1,1-1 1,-1 0-1,1 1 0,-1 0 1,0-1-1,0 1 0,0 0 1,0 0-1,0 1 1,0-1-1,-1 1 0,-4-2 1,7 3-33,-1-1 0,1 1 0,-1 0 1,0 0-1,1 0 0,-1 0 0,1 0 1,-1 1-1,1-1 0,-1 0 0,1 1 1,-1-1-1,1 1 0,-1-1 0,1 1 0,0 0 1,-1 0-1,1-1 0,0 1 0,-2 1 1,0 1-3,1 0 1,-1 0 0,0 0-1,1 0 1,0 1 0,0-1 0,-3 7-1,1 0-11,0 1-1,0-1 0,2 1 0,-4 19 1,5-21-92,0-1 0,1 1 0,0-1 1,1 1-1,-1-1 0,2 0 0,-1 1 0,1-1 1,0 0-1,1 0 0,0 0 0,0 0 0,1 0 1,5 8-1,-6-12-74,1 0 0,-1 0-1,0-1 1,1 1 0,0-1 0,0 0 0,0 0-1,0 0 1,0-1 0,1 1 0,-1-1 0,1 0 0,0 0-1,-1-1 1,1 1 0,0-1 0,0 0 0,0-1-1,0 1 1,0-1 0,0 0 0,0 0 0,0 0 0,0-1-1,7-1 1,1-1 91,1-1 0,-1-1 0,0 0 0,0 0 0,-1-1 0,0-1 0,0 0 0,0-1 0,-1 0 0,14-13 0,-14 11 637,-2 0-1,1 0 1,-1-1-1,-1 0 1,0 0-1,8-14 0,-14 19-274,0 1 0,0 0 0,-1 0 0,1-1-1,-1 1 1,0-7 0,0 10-203,-1 0 0,0 0 1,0 0-1,0-1 0,0 1 0,0 0 0,0 0 0,-1 0 1,1 0-1,-1 0 0,1 0 0,-1 0 0,0 0 1,0 0-1,0 0 0,0 0 0,-2-3 0,-1 37-88,4-24 19,0 16-99,5 41-1,-4-58 31,0 0-1,1-1 0,-1 1 1,1-1-1,1 0 0,-1 0 1,1 0-1,0 0 0,1 0 1,-1 0-1,7 6 0,-9-10 52,1-1-1,-1 1 0,1-1 0,-1 1 0,1-1 0,0 0 0,-1 0 0,1 0 0,0 0 1,0 0-1,0 0 0,0-1 0,0 1 0,0 0 0,0-1 0,0 0 0,0 1 0,0-1 0,0 0 1,0 0-1,0 0 0,3-1 0,-1 0 12,0 0 1,0-1-1,0 1 1,0-1 0,0 0-1,0 0 1,-1-1-1,1 1 1,-1-1-1,5-3 1,2-5 19,0 0 1,0 0 0,-1-1-1,0 0 1,9-18-1,1-22 39,-17 43-65,1 0 0,0 1 0,0-1 0,1 1 0,8-14 0,-5 59-35,-6-27 54,1 0 1,0 1 0,0-1 0,1 0-1,1-1 1,0 1 0,0-1 0,11 18-1,-13-25-3,-1 0 0,1 0 0,0 1 0,0-1 0,0 0-1,1 0 1,-1-1 0,0 1 0,1 0 0,-1-1 0,1 0-1,-1 1 1,1-1 0,0 0 0,-1 0 0,1-1 0,0 1 0,0 0-1,0-1 1,0 0 0,0 0 0,0 0 0,-1 0 0,1 0 0,0 0-1,0-1 1,0 1 0,0-1 0,-1 0 0,1 0 0,0 0 0,0 0-1,-1-1 1,1 1 0,-1-1 0,5-2 0,1-2 16,0 0 1,0-1-1,-1 0 1,0 0-1,0 0 1,0-1-1,-1 0 1,0 0-1,-1-1 1,0 0-1,0 0 1,3-9-1,-3 6-403,-1 0-1,0 0 1,-1 0-1,0 0 1,-1-1 0,-1 1-1,0 0 1,0-1 0,-3-17-1,1 21-1365,-2 8 588,0 13-966,-9 46-383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42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1 287 3938,'2'5'529,"1"-1"0,-1 1 0,1 0 0,0-1 0,0 0 0,1 0 0,0 0 0,-1 0 0,8 5 0,-9-8-388,0 0 0,0 0-1,0 0 1,0 0-1,1 0 1,-1 0 0,0-1-1,1 1 1,-1-1 0,0 0-1,1 1 1,-1-1-1,1 0 1,-1 0 0,1-1-1,-1 1 1,0 0-1,1-1 1,-1 0 0,0 1-1,0-1 1,1 0-1,3-3 1,15-8-103,0-2-1,-1-1 1,-1 0-1,0-2 1,-1 0 0,-1-1-1,-1-1 1,0 0-1,-1-1 1,20-37 0,-32 50 62,1-1 1,-1 1 0,-1-1-1,1 0 1,-1 0 0,1-9 0,-3 15-67,0 0 0,1 1 1,-1-1-1,0 0 0,0 1 1,0-1-1,0 1 1,0-1-1,0 0 0,0 1 1,-1-1-1,1 0 0,0 1 1,-1-1-1,0 1 1,1-1-1,-1 1 0,0-1 1,0 1-1,0-1 1,0 1-1,0 0 0,0 0 1,0-1-1,0 1 0,0 0 1,-1 0-1,1 0 1,0 0-1,-1 0 0,1 1 1,-1-1-1,1 0 0,-1 1 1,1-1-1,-4 0 1,2 1-21,0 0 1,-1 0 0,1 1 0,0-1 0,0 1 0,-1 0-1,1-1 1,0 2 0,0-1 0,0 0 0,0 1 0,0-1-1,0 1 1,0 0 0,1 0 0,-1 0 0,0 0 0,-3 4 0,-1 1-19,1 0 0,0 1 1,0 0-1,-10 17 1,11-16-95,1 0 1,1 1-1,-1-1 1,2 1-1,-1-1 1,1 1-1,1 0 1,0 0-1,0 0 1,1 10-1,0-12-356,1-1 0,0 0 0,0 1 0,1-1-1,0 0 1,0 0 0,1 0 0,6 12 0,21 20-4218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43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199 330 2369,'1'-1'439,"0"0"-1,0 0 0,-1 0 1,1-1-1,-1 1 1,1 0-1,-1 0 1,0 0-1,1 0 1,-1-1-1,0 1 0,0 0 1,0 0-1,0 0 1,0-1-1,0 1 1,0 0-1,0 0 1,-1-3-1,0 3-335,1 1-1,-1-1 0,1 0 1,-1 1-1,0-1 1,1 0-1,-1 1 1,0-1-1,0 1 1,1-1-1,-1 1 1,0-1-1,0 1 0,0 0 1,0-1-1,1 1 1,-1 0-1,0 0 1,0 0-1,-1-1 1,-3 1-62,1 0 0,0 0 0,0 1 0,0-1 0,0 1 1,0 0-1,-1 0 0,1 0 0,0 0 0,-7 4 0,1 2 6,-1 0 0,2 1 0,-1 0 0,1 1-1,0 0 1,1 0 0,0 1 0,-12 18 0,14-20-57,1 1 1,1 0-1,-1 0 0,1 0 1,1 0-1,0 1 1,0-1-1,1 1 1,0 0-1,1-1 1,-1 16-1,2-22 3,0 0-1,1 0 0,-1 0 1,0-1-1,1 1 1,0 0-1,0 0 1,0-1-1,0 1 0,0 0 1,0-1-1,1 1 1,-1-1-1,3 3 1,-3-3 0,0-1 1,1 0-1,-1 0 1,1 0-1,-1 0 1,1 0-1,-1 0 1,1-1-1,0 1 1,-1 0-1,1-1 1,0 1-1,-1-1 1,1 0-1,0 1 1,0-1-1,2 0 1,1-1 3,0 0 0,-1 1-1,1-2 1,-1 1 0,0 0 0,1-1 0,-1 0 0,0 0 0,0 0 0,0-1 0,0 1-1,0-1 1,-1 0 0,1 0 0,5-7 0,0-1 36,-1-1 0,-1-1 0,0 1 1,0-1-1,-1 0 0,-1-1 0,0 1 0,-1-1 0,0 0 0,-1 0 0,-1 0 1,1-24-1,-1-17 199,-11-104 1,9 152-230,-2-11-455,-6-62 956,5 50-7372,9 54 937</inkml:trace>
  <inkml:trace contextRef="#ctx0" brushRef="#br0" timeOffset="1">637 458 13862,'23'6'705,"-10"-3"-449,-20 0-1281,1 0-992,-11 2-4546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48.51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 1 3970,'-4'2'1617,"1"1"-1377,3 3 272,0-3 112,3 3-240,-3 3-96,4-1-223,-1 1-65,-3 0-161,3 0-1439,0-1-17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48.84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50 1 4034,'-7'5'2529,"1"1"-1473,-1 0 113,1-3-161,-1 3-351,1 3-97,2-4-32,1 1-112,3 3-159,-3-3-161,6 0-48,-3 0 48,3 2-96,1 1-368,2 0-1265,-3 5-1056,1 1-1425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49.20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 0 8468,'0'9'1232,"-4"0"-1055,1-3 255,3 0-112,0 5-176,3 1-96,1 0-48,2 5-304,1 1-1249,-1 2-1760</inkml:trace>
  <inkml:trace contextRef="#ctx0" brushRef="#br0" timeOffset="1">81 520 7716,'-6'20'816,"-1"-3"-672,4 1 144,3-3-208,0 2-80,6-2-736,1 2-1281,3 1-256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49.53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108 0 6131,'-7'32'992,"1"3"-287,3-3 319,-4 1-432,4-1-288,0 0-175,6-3-129,-3 3-32,0-3-929,0-3-1200,0 4-944</inkml:trace>
  <inkml:trace contextRef="#ctx0" brushRef="#br0" timeOffset="1">36 709 5458,'-9'29'1841,"2"-3"-848,1-2 335,-1-7-367,4 1-33,0-1-480,6 4-143,-3-4-225,7 1-80,-4 2-48,3-2-865,-3-1-896,4 1-1680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49.87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 1 3522,'0'17'3633,"0"3"-2672,0-8-593,-3 3 272,6-1-160,-3 4-320,3-1-112,0 1-48,1-1-288,-4 1-1873,6-4-992</inkml:trace>
  <inkml:trace contextRef="#ctx0" brushRef="#br0" timeOffset="1">78 435 8324,'-6'12'1408,"3"-6"-1247,0 2-161,3-2 16,0 0-16,6 0-337,4 3-1391,-1-4-1778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50.22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40 1 10693,'-17'12'1152,"8"-4"-1152,-1 4-224,7-9-944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51.52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10 1 5010,'0'3'4802,"-3"-3"-4017,-1 2 447,1-2-15,3 3-977,0 0-96,0 0-96,0 6-16,0 0-32,0 8-128,3 9-464,-3 7-1665,0 13-1889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2:23.4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84 4482,'0'0'5965,"-9"0"-5092,-1-1-817,-10 0 269,49 0 222,190-10 821,-179 6-2082,0-2 0,0-2 0,54-19 0,-67 16-2338,-13 3-1791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04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8020,'0'0'2668,"-3"22"-2362,-2 9-217,-17 113 527,19-33 635,3-109-1240,0-1 0,0 0 0,1 1 0,-1-1 0,1 0-1,-1 1 1,1-1 0,-1 0 0,1 0 0,0 0 0,0 0 0,0 0 0,-1 0 0,1 0 0,0 0 0,0 0 0,0 0 0,1 0 0,-1 0-1,0-1 1,0 1 0,0 0 0,0-1 0,1 1 0,-1-1 0,0 0 0,1 1 0,-1-1 0,0 0 0,1 0 0,-1 0 0,0 0-1,2 0 1,55-1 36,-50 1-54,-2-1-262,1-1 1,0 1-1,-1-1 1,1-1-1,-1 1 1,0-1-1,0 0 1,0 0-1,0-1 1,0 0-1,-1 0 1,0 0-1,7-8 1,11-10-3779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51.88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43 0 5138,'-6'27'4066,"-4"-4"-3714,0 3-208,0-2 177,7 2-209,0 3-112,6 0-769,4 0-1280,-1 3-1088</inkml:trace>
  <inkml:trace contextRef="#ctx0" brushRef="#br0" timeOffset="1">121 794 8324,'-16'26'752,"3"-3"-272,0 1 481,3-4-225,7 3-416,6 1-160,7-1-96,-1 0-64,4 4-496,4-4-1185,-4 3-2192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52.25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39 1 10341,'-10'20'720,"4"3"-688,-4-2 16,4 2 208,-1 6-112,7-3-144,0 1-432,0-4-624,7 3-913,-1-2-1537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52.62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94 0 1937,'-13'35'6659,"-3"-3"-5555,0 0 33,0-5 15,0-4-383,6-5-433,3-1-240,7-8-96,7 0-32,3-4-208,3-2-785,3 3-463,0-6 351,0 0-992,0 0-1985</inkml:trace>
  <inkml:trace contextRef="#ctx0" brushRef="#br0" timeOffset="1">124 417 6131,'-7'9'0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54.43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6 164 5010,'-2'40'2804,"-1"20"-2835,3 1 0,8 68 0,-8-129-24,0 0-1,0 1 1,0-1 0,-1 0 0,1 0 0,0 1-1,0-1 1,0 0 0,0 1 0,0-1 0,0 0-1,0 0 1,0 1 0,0-1 0,0 0-1,0 1 1,0-1 0,0 0 0,0 1 0,0-1-1,1 0 1,-1 0 0,0 1 0,0-1 0,0 0-1,0 0 1,1 1 0,-1-1 0,0 0-1,0 0 1,0 1 0,1-1 0,-1 0 0,0 0-1,0 0 1,1 1 0,-1-1 0,0 0 0,0 0-1,1 0 1,-1 0 0,0 0 0,1 0 0,6-14-933,4-28 777,-7 0 1007,-1 0 0,-2-1 1,-6-63-1,-1-14 949,7 130-1764,1 0 0,0-1 1,1 1-1,0-1 0,0 0 1,1 0-1,1 0 0,-1 0 1,1 0-1,1-1 0,-1 0 1,1 0-1,1-1 0,-1 0 1,9 7-1,-13-12-31,0 0 0,0 0 0,1-1-1,-1 0 1,0 1 0,1-1 0,-1 0 0,0 0 0,1 0 0,-1 0-1,1-1 1,0 1 0,-1-1 0,1 1 0,-1-1 0,1 0 0,0 0-1,-1 0 1,1 0 0,2-1 0,0-1 23,-1 1 0,0-1 1,0 1-1,-1-1 0,1-1 0,0 1 0,-1 0 1,1-1-1,-1 0 0,0 0 0,4-4 0,2-3 263,-1-1-1,-1 1 1,0-1-1,0-1 1,-1 1 0,-1-1-1,6-17 1,-6 15 27,-1 4 124,-1-1 0,0 1 0,-1-1 0,1-11 0,2 121 172,18 106 0,-8-88-3326,-9-80-498,0-9-1444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54.78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90 7171,'2'3'98,"-1"1"0,1-1-1,0 0 1,0 0 0,0 1 0,0-1-1,1 0 1,-1-1 0,1 1-1,0 0 1,0-1 0,6 5 0,-3-2-267,0-1 1,0 0-1,1 0 1,-1 0-1,1-1 1,0 0-1,13 4 1,-10-5-143,0-1 0,0-1-1,1 0 1,-1 0 0,0-1 0,0 0 0,1-1 0,14-4 0,-21 5 298,1 0 0,0-1 0,-1 1 0,1-1 0,-1 0 0,0-1 0,0 1 0,0-1 0,0 1 0,0-1 0,0 0 0,-1-1 0,0 1 0,1-1 0,-1 1 0,0-1 0,-1 0 0,1 0 0,-1 0 0,3-6 0,-4 8 185,-1-1 0,1 1 0,-1 0 0,0-1 0,1 1 0,-1 0 0,0-1 0,0 1 0,0-1 0,-1 1 0,1 0 0,-1-1 0,1 1 0,-1 0 0,0 0 0,0 0 0,0-1 0,0 1 0,-2-3 0,0 1 43,0 1 0,0 0 0,0 0 0,0 0-1,-1 1 1,1-1 0,-1 1 0,1-1 0,-1 1 0,-6-2 0,4 1-81,0 1 0,-1 0 0,1 0-1,-1 1 1,1-1 0,-1 1 0,0 1 0,1-1 0,-1 1-1,0 1 1,0-1 0,1 1 0,-12 2 0,15-1-108,0-1-1,-1 0 1,1 1 0,0-1 0,0 1 0,0 0 0,1 0-1,-1 0 1,0 0 0,1 1 0,-1-1 0,1 1 0,0 0 0,0-1-1,0 1 1,0 0 0,0 0 0,1 0 0,-1 1 0,1-1-1,0 0 1,0 0 0,0 1 0,0-1 0,1 1 0,0-1-1,-1 0 1,1 7 0,1-2-340,1-1 0,-1 1 0,1-1-1,0 0 1,1 0 0,-1 0 0,1 0 0,1 0 0,0-1-1,-1 1 1,2-1 0,7 9 0,18 17-3296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55.12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179 1 6355,'-30'0'2689,"1"5"-2433,0 10-32,-3 2 257,6 10-113,6 2-224,11 9-64,5 0-80,11-6-64,6 0-657,6-12-703,7-8-289,3-9-192,0-12 272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55.45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12 418 1937,'8'-88'3481,"-5"0"1,-11-138 0,6 211-3222,-1 26 16,-1 28-89,0 11-259,3 0 0,1 0 1,3 0-1,2 0 0,3 0 0,1-1 1,17 49-1,-23-89-227,0-1-1,0 0 1,1 0 0,0 0 0,1-1-1,-1 0 1,2 1 0,-1-1-1,9 8 1,-11-13 146,-1 0 0,0 0 0,1-1 0,-1 1 0,1-1 0,0 1 0,-1-1 0,1 0 0,0 0 0,0 0 0,0 0 0,0-1 0,0 1 0,0-1 0,0 0 0,0 0 0,0 0 0,0 0 0,0 0-1,0-1 1,0 1 0,-1-1 0,1 0 0,0 0 0,0 0 0,0 0 0,-1 0 0,1-1 0,0 1 0,3-4 0,1 0 315,-1 0 0,0 0 1,0-1-1,-1 0 0,0 0 0,0 0 0,0-1 0,-1 1 0,0-1 1,0 0-1,0-1 0,-1 1 0,0 0 0,3-16 0,-3 11 244,-1 0-1,-1 1 0,1-1 1,-2 0-1,0 0 0,0 0 1,-1 0-1,-1 1 0,-4-19 1,6 30-402,0 0 1,0 0 0,0 0-1,0 0 1,0-1-1,1 1 1,-1 0 0,0 0-1,0 0 1,0 0 0,0 0-1,0-1 1,0 1-1,0 0 1,0 0 0,0 0-1,0 0 1,0-1-1,-1 1 1,1 0 0,0 0-1,0 0 1,0 0-1,0 0 1,0 0 0,0-1-1,0 1 1,0 0-1,0 0 1,0 0 0,0 0-1,-1 0 1,1 0-1,0 0 1,0-1 0,0 1-1,0 0 1,0 0 0,-1 0-1,1 0 1,0 0-1,0 0 1,0 0 0,0 0-1,0 0 1,-1 0-1,1 0 1,0 0 0,0 0-1,0 0 1,0 0-1,0 0 1,-1 0 0,1 0-1,0 0 1,0 0-1,0 0 1,0 0 0,-1 0-1,-3 13 133,1 25-163,4-16-923,2 1 1,0-1-1,10 32 1,2-19-2667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55.79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58 26 5218,'-19'-23'4402,"3"20"-4402,0 15-768,9 14-497,7 12-2096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56.15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191 44 7748,'-13'-2'1804,"-5"-2"-509,-1 1 0,-29 0 0,45 2-1270,-1 1 0,1 0 0,0 0 0,-1 1 0,1-1 1,-1 1-1,1 0 0,0-1 0,-1 2 0,1-1 0,0 0 0,0 1 0,0-1 0,0 1 0,0 0 0,0 0 0,0 0 1,1 0-1,-1 1 0,-3 4 0,2-1-26,1 0 0,0 1-1,0-1 1,1 1 0,0 0 0,0 0 0,0 0 0,0 9 0,2-12-61,-1 0 1,1-1-1,0 1 1,0 0-1,1 0 0,-1-1 1,1 1-1,-1 0 1,1-1-1,1 1 1,-1 0-1,0-1 1,1 0-1,0 1 1,-1-1-1,1 0 0,5 5 1,-6-7 30,1 0 0,-1 0 1,1 0-1,0 0 0,-1 0 1,1 0-1,0-1 0,0 1 1,0-1-1,0 1 0,-1-1 0,1 0 1,0 0-1,0 0 0,0 0 1,0 0-1,0 0 0,0 0 1,0-1-1,0 1 0,-1-1 0,1 1 1,0-1-1,0 0 0,-1 0 1,1 0-1,0 0 0,2-2 1,5-2-33,-1-1 0,0 0 1,0 0-1,7-9 1,-4 4 311,0-1 0,-1-1 0,0 1 0,-1-1 1,0-1-1,-1 0 0,-1 0 0,0 0 0,8-29 0,-19 60 25,1 0-1,-2 33 1,5-41-802,-1-1 1,2 1 0,-1-1 0,1 1-1,0-1 1,1 0 0,0 0 0,0 0 0,1 0-1,0 0 1,6 11 0,10 3-4675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56.52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55 70 7587,'-1'-5'852,"-14"-36"3317,15 39-4081,-1 1-1,0 0 1,0-1 0,1 1 0,-1-1 0,0 1 0,0 0 0,-1 0-1,1 0 1,0 0 0,0 0 0,0 0 0,-1 0 0,1 0-1,-1 0 1,1 0 0,0 1 0,-1-1 0,0 0 0,1 1 0,-1 0-1,1-1 1,-3 1 0,3 0-76,1 1 1,-1-1-1,1 1 0,-1-1 0,1 1 1,-1-1-1,1 1 0,-1-1 1,1 1-1,-1 0 0,1-1 0,0 1 1,-1 0-1,1-1 0,0 1 1,0 0-1,0 0 0,-1-1 0,1 1 1,0 0-1,0 0 0,0-1 0,0 1 1,0 0-1,1 1 0,-1 22 37,1-14-75,2 54-949,2-1 0,24 99 1,-29-167 753,1-1 1,0 1 0,0 0-1,1 0 1,0 0 0,2-6-1,2-5 256,5-21 384,0-1 224,19-45 0,-25 73-554,-1 0 0,2 1 0,-1-1 0,1 1 0,1 0 0,0 1 1,0 0-1,0 0 0,12-10 0,-18 17-70,0 0 0,0 0 0,1 0 0,-1 0-1,0 0 1,0 0 0,1 1 0,-1-1 0,0 0 0,1 1 0,-1-1-1,1 1 1,-1-1 0,1 1 0,-1-1 0,1 1 0,-1 0 0,1 0-1,-1 0 1,1 0 0,-1 0 0,1 0 0,-1 1 0,1-1 0,-1 0-1,1 1 1,-1-1 0,1 1 0,-1-1 0,0 1 0,1 0 0,-1-1-1,0 1 1,0 0 0,1 0 0,-1 0 0,0 0 0,0 0 0,0 1 0,0-1-1,0 0 1,0 0 0,0 1 0,-1-1 0,1 0 0,0 1 0,-1-1-1,1 3 1,3 7 42,0 0-1,-1 1 1,0-1 0,1 22-1,1 50 20,1 10-877,6-34-3333,-3-41-1390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05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11 196 8628,'0'0'1665,"133"15"-1665,-111-15-288,-2-10-833,-3-5-688,-9-6-2913</inkml:trace>
  <inkml:trace contextRef="#ctx0" brushRef="#br0" timeOffset="1">0 1 8708,'0'0'3698,"147"0"-3698,-100 0-48,-7 0-2241,-6 0-5795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57.66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19 90 6963,'-1'0'113,"0"0"0,0 1 0,0-1 0,1 0 0,-1 1 1,0-1-1,0 1 0,1-1 0,-1 1 0,0-1 0,0 1 0,1 0 0,-1-1 0,1 1 0,-1 0 0,0-1 0,1 1 0,-1 0 0,1 0 0,0 0 0,-1-1 0,1 1 1,0 0-1,-1 0 0,1 0 0,0 0 0,0 0 0,0-1 0,0 1 0,0 1 0,-2 34 588,2-33-433,2 50 125,13 68 0,-1-3-1760,-12-110 327,2-9 340,6-19 70,10-41 719,-18 54-124,79-326 2340,-82 343-2433,2-1 1,-1 0 0,1 1-1,0-1 1,1 0-1,0 0 1,1 0-1,0 0 1,0 0-1,1-1 1,0 1-1,0-1 1,1 0-1,11 14 1,-12-17-19,-1-1 1,1 0 0,0 0 0,1 0-1,-1 0 1,1 0 0,-1-1-1,1 0 1,0 0 0,0 0-1,1-1 1,7 3 0,-9-4 118,1 0 1,-1 0 0,0-1 0,1 0 0,-1 0 0,1 0 0,-1 0 0,1-1-1,-1 0 1,1 0 0,-1 0 0,0 0 0,0-1 0,1 1 0,-1-1-1,0 0 1,-1-1 0,7-3 0,-5 2 254,1-1 0,-1 0 0,0 0 0,0 0 0,0-1 0,-1 0 0,0 0 0,0 0 0,-1 0 0,4-7 0,9-21 222,25-46 1237,-40 78-1650,0 0 1,1 0-1,-1 1 1,1-1-1,-1 0 1,1 0-1,-1 1 1,1-1-1,0 1 1,0-1 0,0 1-1,0 0 1,3-1-1,-5 2-22,0 0 0,1-1 0,-1 1 1,1 0-1,-1 0 0,0 0 0,1 0 0,-1 0 0,1 0 0,-1 0 1,1 0-1,-1 1 0,0-1 0,1 0 0,-1 0 0,1 0 0,-1 0 1,0 0-1,1 1 0,-1-1 0,1 0 0,-1 0 0,0 1 0,1-1 1,-1 1-1,5 16 578,-5 16-467,-1-1 0,-2-1 0,-11 49-1,1-4-206,9-43-1709,2 0 0,2 61 0,6-55-1788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58.01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33 97 8804,'-1'0'37,"-1"1"-1,1-1 1,-1 0 0,1 0-1,0 1 1,-1-1-1,1 0 1,0 1 0,-1-1-1,1 1 1,0 0 0,0-1-1,-1 1 1,1 0 0,0 0-1,0 0 1,0 0 0,0 0-1,0 0 1,0 0-1,0 0 1,1 0 0,-1 1-1,0-1 1,1 0 0,-1 0-1,0 1 1,1-1 0,0 0-1,-1 1 1,1-1-1,0 1 1,0 1 0,-1-1-41,1 0 1,0-1-1,0 1 1,0 0 0,0-1-1,1 1 1,-1 0-1,0 0 1,1-1 0,-1 1-1,1-1 1,0 1-1,0 0 1,-1-1-1,1 1 1,0-1 0,0 0-1,0 1 1,0-1-1,1 0 1,-1 0-1,0 1 1,0-1 0,1 0-1,-1 0 1,1 0-1,2 1 1,5 0-82,-1-1 0,1 1 0,-1-1 0,1-1-1,0 0 1,-1 0 0,1-1 0,0 0 0,-1 0 0,1-1 0,-1 0 0,0 0 0,1-1 0,10-5-1,-13 5 61,0 0-1,-1 0 0,1-1 1,-1 0-1,0 0 0,0 0 0,0 0 1,0-1-1,4-5 0,-7 7 99,0 0-1,0 0 0,0 0 1,-1 0-1,1-1 0,-1 1 0,0 0 1,0-1-1,0 1 0,0-1 1,0 1-1,-1-1 0,0 1 1,0-1-1,0 1 0,0-1 0,-1-4 1,1 6-10,-1 0 0,0-1 0,1 1 0,-1-1 0,0 1 0,0 0 0,0 0 0,-1 0-1,1 0 1,0 0 0,-1 0 0,0 0 0,1 0 0,-1 0 0,0 1 0,0-1 0,0 1 0,0-1 0,0 1 0,0 0 0,0 0 0,0-1 0,-1 2 0,1-1 0,0 0 0,-1 0 0,1 1 0,-1-1 0,1 1 0,0 0 0,-1 0 0,1 0 0,-1 0 0,1 0 0,-4 1 0,-3 0 41,0 1 1,0 0 0,0 0 0,1 0-1,-1 1 1,0 1 0,1-1 0,-11 7-1,14-7-104,1 1-1,-1-1 1,0 1 0,1 0-1,0 0 1,-1 1 0,2-1-1,-1 1 1,1 0-1,-1 0 1,1 0 0,1 0-1,-1 0 1,1 1 0,0-1-1,0 1 1,0 0-1,1 0 1,0-1 0,0 1-1,0 0 1,1 9-1,1-8-262,-1 1-1,2-1 0,-1 1 0,1-1 1,0 0-1,0 0 0,1 0 0,0 0 0,1 0 1,-1-1-1,1 1 0,0-1 0,1 0 1,-1 0-1,1 0 0,1-1 0,7 7 0,30 16-2980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58.36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201 479 7203,'-3'-4'180,"0"0"1,0 0-1,-1 0 0,1 1 0,-1-1 0,0 1 0,0 0 1,0 0-1,0 1 0,-1-1 0,1 1 0,-1 0 0,0 0 0,1 0 1,-1 1-1,0 0 0,0 0 0,0 0 0,0 0 0,0 1 1,0 0-1,0 0 0,0 0 0,0 1 0,0-1 0,0 1 1,-8 3-1,8-3-164,1 0 0,0 1 0,0 0 0,0-1 0,0 1 0,1 1 0,-1-1 0,0 0 0,1 1 0,0 0 0,-1 0 0,1 0 0,0 0 0,-2 4 0,3-4-15,0 0 0,1 0 0,0 0 0,0 0 0,0 0-1,0 0 1,0 0 0,0 0 0,1 0 0,-1 0 0,1 1 0,0-1 0,0 0 0,1 0 0,-1 0 0,0 1-1,1-1 1,0 0 0,0 0 0,2 6 0,-2-6-72,0-1-1,1 1 1,-1 0-1,1-1 1,-1 1-1,1-1 1,0 0-1,0 1 1,0-1-1,0 0 1,0 0-1,0 0 1,0 0-1,1-1 1,-1 1-1,1-1 1,0 1-1,-1-1 1,1 0-1,0 0 1,0 0 0,-1 0-1,1-1 1,0 1-1,0-1 1,0 0-1,0 0 1,0 0-1,0 0 1,0 0-1,0 0 1,0-1-1,0 0 1,-1 1-1,1-1 1,4-2-1,2 0 9,-1-1 0,0 0 0,0 0-1,0 0 1,0-1 0,-1-1 0,1 1 0,-1-1-1,-1 0 1,11-12 0,-7 2 239,-1 0 0,0 0 0,-1 0 0,-1-1 1,0-1-1,-2 1 0,0-1 0,-1 0 0,0 0 0,-2 0 0,0 0 0,-1-28 1,-3-14 349,-3 0 0,-17-86 0,35 234-6019,2-27 464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58.72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52 368 5651,'-6'-12'5410,"-4"0"-5106,-3 3 0,4 4 673,2-1-929,4 17 224,0 4-80,6 17-112,3 0-80,4 9-208,3 3-1041,6-6-559,-2-12-2002</inkml:trace>
  <inkml:trace contextRef="#ctx0" brushRef="#br0" timeOffset="1">182 18 9588,'-13'-18'0,"3"18"-1600,7 18 783,3 14-2992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59.10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256 54 10165,'-13'-8'453,"0"0"1,0 0 0,-1 2-1,0-1 1,-24-6 0,34 12-403,0 0 1,0 0-1,0 1 1,0-1-1,-1 1 1,1 0-1,0 0 1,-1 1-1,1-1 1,0 1-1,0 0 1,0 0-1,0 0 1,0 1-1,0-1 1,0 1-1,0 0 1,0 0-1,1 0 1,-1 1-1,1-1 1,0 1-1,-1 0 1,-4 6-1,2-1-27,0 1-1,1-1 1,0 1-1,0 0 1,1 1-1,0-1 1,1 1-1,-3 14 1,5-19-39,0 0 1,0-1 0,1 1 0,0 0-1,0 0 1,0-1 0,1 1-1,0 0 1,1 6 0,-1-9-7,0 0 1,0 1-1,0-1 1,0 0-1,0 0 0,1 0 1,-1 1-1,1-2 1,-1 1-1,1 0 0,0 0 1,0 0-1,0-1 1,0 1-1,0-1 0,0 0 1,0 1-1,4 0 1,-2-1 5,1 0 0,-1 0 0,0 0 0,0-1 0,1 0 1,-1 0-1,0 0 0,1-1 0,-1 1 0,0-1 0,0 0 1,1 0-1,-1 0 0,0-1 0,0 1 0,0-1 0,-1 0 1,1-1-1,0 1 0,5-5 0,4-3 22,-1 0 1,0-1-1,0 0 1,11-16-1,-11 11 124,19-34-1,-30 59-353,-1 0 0,2 0 0,-1 0-1,1 0 1,1-1 0,6 17 0,-6-17-766,1-1 1,0 0 0,0 0-1,8 10 1,5 1-2376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6:59.45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1 119 6835,'5'-10'721,"0"0"-1,-1 0 1,0 0 0,-1-1-1,0 1 1,0-1-1,-1 0 1,-1 0 0,1-13-1,-7 110-258,3-58-847,0-1 0,2 0 0,3 29 0,-3-55 369,0-1 0,0 0-1,0 0 1,0 1 0,0-1 0,0 0-1,0 1 1,0-1 0,0 0-1,0 1 1,1-1 0,-1 0-1,0 0 1,0 1 0,0-1 0,0 0-1,0 0 1,1 1 0,-1-1-1,0 0 1,0 0 0,0 1 0,1-1-1,-1 0 1,0 0 0,0 0-1,1 0 1,-1 1 0,0-1 0,0 0-1,1 0 1,-1 0 0,0 0-1,1 0 1,-1 0 0,1 0 0,10-7-90,13-21 414,-21 24-305,34-49 685,-31 42-550,0 0 0,1 1 0,0 0 0,1 1-1,0 0 1,1 0 0,0 0 0,17-12 0,-25 20-124,1 0 1,0 0 0,0 0 0,0 0 0,0 0-1,0 1 1,0-1 0,0 1 0,0-1 0,0 1 0,0-1-1,0 1 1,0 0 0,1 0 0,-1 0 0,0 1-1,0-1 1,0 0 0,0 1 0,0-1 0,3 2-1,-2 0 7,0 0 0,0 0-1,0 0 1,0 0 0,-1 1-1,1-1 1,-1 1-1,0 0 1,1-1 0,-1 1-1,3 6 1,1 4-165,0 1 1,-1-1-1,0 1 1,5 29 0,-5-13-2335,2 42 1,-9-22-3285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04.5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0 3970,'-9'0'9300,"8"1"-9103,-3 16 937,6 22-3137,11 31-1489,-4-22-892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04.8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1 7988,'-3'14'1024,"0"-2"-784,0 0 545,3-1 303,0 4-191,6 0-321,1-1-320,-1 4-208,1-1-48,2 4-112,-2-1-961,-1-3-591,1 4-1218,-1 2-1072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05.2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62 0 7732,'-6'18'864,"2"-3"-640,-2-1 416,3 4-288,3 2-303,0 3-49,3 4-305,3-4-1055,-2 9-1361,-1 0-945</inkml:trace>
  <inkml:trace contextRef="#ctx0" brushRef="#br0" timeOffset="1">23 712 8644,'-6'20'1104,"3"1"-831,-4-4 639,4 4-80,0-4-624,6 4-192,0 5 17,4-9-17,-4 7-32,6-1-337,-2 0-927,-1 1-641,4-4-1921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05.5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 1 9060,'-10'29'1089,"-3"3"-881,6-12 224,1 6-192,6-2-240,0-1 0,6 0-656,-2-2-209,2-4-1200,-3 4-1152</inkml:trace>
  <inkml:trace contextRef="#ctx0" brushRef="#br0" timeOffset="1">32 555 6755,'0'17'1633,"0"-2"-993,0 5 321,0-8-49,0 2-80,0 1-255,4 3-145,-4-10-304,0 4-128,3 0-720,-3-4-961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05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124 189 4834,'0'0'5611,"-17"25"-4886,-52 80-183,64-99-505,0 1-1,1 0 1,0 0-1,0 0 1,1 0-1,-5 15 1,3-5-128,9-40-3630,2-13 3139,17-29-144,48-94 1,-65 148 1063,0 0 0,0 0 0,1 1 0,0 0 0,1 0 0,0 0 0,0 1 0,1 1 0,12-10 0,-21 17-271,1 1-1,0-1 1,-1 1-1,1-1 1,0 0 0,0 1-1,0-1 1,0 1-1,-1 0 1,1-1-1,0 1 1,0 0 0,0-1-1,0 1 1,0 0-1,0 0 1,0 0 0,0 0-1,0 0 1,0 0-1,0 0 1,0 0-1,0 0 1,0 1 0,0-1-1,0 0 1,-1 1-1,1-1 1,0 0 0,0 1-1,0-1 1,0 1-1,0-1 1,-1 1 0,1 0-1,0-1 1,-1 1-1,1 0 1,0 0-1,-1-1 1,1 1 0,-1 0-1,1 0 1,-1 0-1,1 0 1,-1-1 0,0 1-1,0 0 1,1 0-1,-1 2 1,2 7 126,0 0 0,-1 0 0,0 0-1,0 11 1,-1-7 76,0 80 252,-2-73-780,1 0 1,1 1-1,1-1 1,1 1-1,1-1 1,9 36-1,-7-47-3641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05.9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1 9268,'-7'6'0,"1"-3"-2673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06.5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10 293 3714,'3'-10'3394,"-2"7"-3087,-1 1 1,1 0-1,0-1 0,-1 1 1,1-1-1,-1 1 0,0-1 0,0 1 1,0-1-1,0 0 0,-1 1 1,1-1-1,0 1 0,-2-4 0,-2 38 945,-4 155-1128,7-62-3781,11-212 3078,-8 6 1809,-1 30-389,1 1 1,18-97-1,-19 146-838,-1 0 0,0-1 0,0 1 0,0 0 0,1 0 0,-1 0 0,1-1 0,-1 1 0,1 0 0,0 0 0,-1 0 0,1 0 0,0 0 0,0 0 0,-1 0 0,1 0 0,1-1 0,-1 2 4,-1 0 0,1 0-1,-1 0 1,1 0 0,-1 0-1,1 0 1,-1 1 0,1-1 0,-1 0-1,1 0 1,-1 0 0,1 1 0,-1-1-1,1 0 1,-1 1 0,0-1 0,1 0-1,-1 1 1,1-1 0,-1 0 0,0 1-1,1-1 1,-1 1 0,0-1 0,0 0-1,1 1 1,-1 0 0,18 46 186,-16-42-247,3 10 25,1 7-244,2 0 0,11 22 0,-17-40 160,0 0 1,0 0-1,1 0 0,-1-1 1,1 1-1,-1 0 0,1-1 1,0 0-1,1 0 0,-1 0 1,0 0-1,1 0 0,0-1 0,0 1 1,0-1-1,0 0 0,6 2 1,-6-4 72,-1 1 0,1-1 0,-1-1 0,1 1 1,-1 0-1,1-1 0,-1 0 0,1 0 0,-1 0 1,0 0-1,1 0 0,-1-1 0,0 1 0,0-1 1,0 0-1,0 0 0,0 0 0,-1 0 0,1-1 1,4-5-1,6-6 60,-1 0 0,17-26 0,-22 29-18,34-56 1620,51-112-1,-86 167-1286,-3 10 238,-1 11-220,-1 15 31,-24 253 210,21-92-3109,6-137-714,1-13-1722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06.9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18 195 10197,'-15'3'1007,"15"-2"-1000,-1-1 1,1 0 0,0 0-1,0 0 1,0 1 0,0-1-1,-1 0 1,1 0-1,0 1 1,0-1 0,0 0-1,0 0 1,0 1 0,0-1-1,0 0 1,0 0 0,0 1-1,0-1 1,0 0 0,0 0-1,0 1 1,0-1-1,0 0 1,0 1 0,0-1-1,0 0 1,0 0 0,0 1-1,1-1 1,-1 0 0,0 1-1,1 0-9,0 0 0,0 0 0,0 0 0,0 0 0,0 0 0,1-1 0,-1 1 0,0 0 0,0 0 0,1-1 0,-1 1 0,0-1 0,1 1 0,-1-1 0,0 0 0,1 0 0,-1 1 0,1-1 0,1 0 0,7 0-111,0-1 0,0 0 0,0-1 0,0 0 0,0 0 0,0-1 0,0 0 0,-1-1 0,1 0 0,-1 0 1,0-1-1,0-1 0,-1 1 0,1-1 0,-1-1 0,-1 1 0,1-1 0,-1-1 0,0 1 0,6-11 0,-12 16 230,1 0-1,-1-1 1,0 1 0,0-1-1,0 1 1,0-1-1,0 1 1,-1-1 0,1 0-1,-1 1 1,1-1 0,-1 0-1,0 1 1,0-1-1,-1 0 1,1 0 0,0 1-1,-1-1 1,0 1-1,-1-6 1,0 5 31,0-1 0,0 1 0,-1 0 1,1-1-1,-1 1 0,1 0 0,-1 0 0,0 1 0,0-1 0,-1 1 0,1-1 1,0 1-1,-4-2 0,2 2-52,0-1 0,0 1 0,0 0 0,0 0 1,0 1-1,0 0 0,0-1 0,0 2 0,0-1 0,-1 1 0,1-1 0,0 1 1,-1 1-1,1-1 0,0 1 0,0 0 0,-1 0 0,1 0 0,0 1 1,0 0-1,-9 5 0,9-3-61,0 1 0,0 0 0,0 0 0,1 0 1,-1 1-1,1 0 0,1-1 0,-1 1 0,1 1 0,0-1 0,0 0 1,1 1-1,0 0 0,0-1 0,1 1 0,0 0 0,0 0 0,0 12 1,1-13-164,0 1 1,0 0 0,1-1-1,0 1 1,0 0 0,1-1 0,-1 1-1,1-1 1,1 0 0,0 0-1,-1 0 1,2 0 0,-1 0-1,1-1 1,0 1 0,0-1 0,0 0-1,1 0 1,9 7 0,26 12-2106,5-6-1695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07.6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223 19 11221,'-3'-3'152,"0"1"-1,0 0 1,0 0 0,0 1-1,-1-1 1,1 1 0,-1 0-1,1-1 1,-1 1 0,1 1-1,-1-1 1,0 1-1,1-1 1,-1 1 0,0 0-1,1 0 1,-8 2 0,5-1-23,0 1 0,0 0 0,0 1 0,1-1 0,-1 1 0,1 0 0,-1 0 0,1 1 1,0 0-1,-4 4 0,0 0-69,0 1 0,1 0 0,0 1 0,1 0 0,0 0 0,1 0 0,0 1 0,0 0 0,1 0 0,-5 18 0,7-20-113,2 0-1,-1 1 0,1-1 0,1 1 0,0-1 1,0 1-1,3 18 0,-3-26-11,1 0-1,-1 1 1,1-1 0,0 0-1,-1 0 1,1 1 0,0-1-1,0 0 1,1 0 0,-1 0-1,0 0 1,1 0-1,-1 0 1,1-1 0,-1 1-1,1 0 1,0-1 0,0 1-1,0-1 1,0 0 0,0 1-1,0-1 1,0 0 0,0 0-1,0-1 1,1 1 0,-1 0-1,0-1 1,1 1 0,-1-1-1,0 0 1,1 0 0,-1 0-1,0 0 1,1 0 0,-1 0-1,3-1 1,5-1-68,0-1 0,-1 0 0,1-1 0,-1 0 0,0 0 0,0-1-1,-1 0 1,0 0 0,1-1 0,-2 0 0,11-10 0,-8 5 306,1 0 1,-1 0-1,-1-1 0,0 0 0,-1-1 1,12-24-1,-7 3 900,-13 32-977,1 1 0,-1 0 1,1-1-1,-1 1 0,0-1 0,0 1 1,0-1-1,0 1 0,0-1 0,0 0 1,0 1-1,0-1 0,0 1 1,-1-1-1,1 1 0,0 0 0,-1-1 1,0 1-1,1-1 0,-2-1 1,1 3-86,1 0 1,0 0 0,-1 0 0,1 0-1,-1 0 1,1 0 0,-1 0 0,1 0-1,-1 0 1,1 0 0,-1 0 0,1 0 0,-1 0-1,1 0 1,0 0 0,-1 1 0,1-1-1,-1 0 1,1 0 0,-1 1 0,1-1-1,0 0 1,-1 0 0,1 1 0,0-1 0,-1 0-1,1 1 1,0-1 0,0 1 0,-1-1-1,1 0 1,0 1 0,0-1 0,0 1-1,-1-1 1,1 1 0,0-1 0,0 1-1,0-1 1,0 0 0,0 2 0,-7 18 3,5-10-107,0 1 0,1-1 0,0 1 0,1-1 0,0 1-1,1 0 1,0-1 0,1 1 0,0-1 0,1 0 0,5 17 0,-6-23-185,0 0 0,0 0 0,1 0 1,-1 0-1,1 0 0,0-1 0,0 1 1,0-1-1,0 0 0,1 1 0,-1-2 0,7 5 1,-7-5-161,1 0 1,0-1 0,0 1 0,0-1 0,0 0-1,0 0 1,1-1 0,-1 1 0,0-1 0,0 1-1,0-2 1,1 1 0,-1 0 0,0-1 0,7-1-1,-6 1 89,1-1-1,0 0 0,-1 0 0,1-1 0,-1 1 0,0-1 0,8-6 0,-7 4 739,0 0-1,0 0 1,-1-1 0,0 0 0,0 0 0,0 0-1,-1-1 1,8-14 0,-9 14 145,1 0 0,-2-1 0,1 1 0,-1-1-1,0 0 1,-1 0 0,1 0 0,-2 0 0,1 0 0,-1 0 0,0 0 0,-1 0 0,0 0 0,0 1-1,-1-1 1,-2-8 0,4 15-492,0 0 0,0 1 0,0-1 0,-1 1 0,1-1 0,0 0 0,0 1 0,0-1 0,-1 1 0,1-1 0,0 1 0,-1-1 0,1 1 0,0-1 0,-1 1 0,1-1 0,-1 1 0,1-1-1,-1 1 1,1 0 0,-1-1 0,1 1 0,-2-1 0,-2 12 324,1 27-260,4 6-68,1 1 1,2-1-1,15 64 0,-19-105-90,1-1 0,0 1 0,-1 0 0,1 0 0,0-1 0,0 1 0,1 0 0,-1-1 0,1 0 0,1 3 0,3-8-497,1-16 484,5-21 78,-1-3 184,2 1 0,2 0 1,2 1-1,32-57 0,-48 95-182,1 1 0,0-1 0,0 0 0,0 1 0,1-1 0,-1 1 0,0 0 0,1 0 0,0 0 0,-1 0-1,1 0 1,5-2 0,-7 4 4,0-1 0,0 1 0,1 0 0,-1 0 0,0 0 0,1 0 0,-1 0 0,0 0 0,0 0 0,1 0 0,-1 1-1,0-1 1,0 1 0,0-1 0,1 0 0,-1 1 0,0 0 0,0-1 0,0 1 0,0 0 0,0-1 0,0 1 0,0 0 0,0 0-1,0 0 1,0 0 0,-1 0 0,1 0 0,0 0 0,-1 0 0,1 0 0,-1 1 0,1-1 0,0 2 0,6 13 49,-1 0 1,0 1 0,-1 0 0,-1 0-1,2 25 1,6 25-37,12 37-28,-23-99-104,0 0 0,0 0 0,1 0 0,0-1 0,0 1 0,0 0 0,0-1 0,0 0 0,1 0 0,4 6 0,-5-9-102,0 1 0,0-1 0,0 1-1,0-1 1,1 0 0,-1 0 0,0 0 0,1 0-1,-1-1 1,0 1 0,1 0 0,-1-1-1,5 1 1,18-4-4153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08.7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 3105,'9'-2'10933,"-9"2"-10869,0 3-263,0 0-1,-1-1 0,1 1 0,1 0 0,-1 0 0,0 0 1,1 0-1,-1-1 0,1 1 0,1 4 0,1 7-2454,1 9-1986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09.1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 1 9941,'-9'26'448,"2"-3"-352,1 1 512,-1 2-192,7 3-288,4-3-128,-1 4-160,3-4-864,-3 0-657,4-6-2081</inkml:trace>
  <inkml:trace contextRef="#ctx0" brushRef="#br0" timeOffset="1">23 581 6131,'0'26'1649,"-3"-5"-929,-1-4 352,4 4 81,-3-4-529,6 1-240,1-1-224,2 1-112,-3-7-48,7 4-240,-3 0-1136,2 2-161,1 3-1793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09.4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 1 2241,'0'23'4466,"0"-5"-3329,-3-4-145,0 1 129,-1-4-433,4 4-192,-3 0 0,0 2-79,0 6-161,-1-2-96,4-1-160,4 4 0,-4-4-737,6-3-575,1 1-929,-4-3-1537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09.8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 1 8308,'-6'23'2161,"-1"0"-1713,4-2 96,0 2 321,6-5-385,-3 2-208,3 0-96,4 1-80,-7-1-64,3 4-32,4-4-304,-4 0-945,-3 1-735,0-4-1490</inkml:trace>
  <inkml:trace contextRef="#ctx0" brushRef="#br0" timeOffset="1">53 546 8596,'0'12'1425,"-3"2"-881,3-2 432,0-3-79,0 2-401,0 1-320,0 0-80,0-1-96,0 4-160,-4 2-1441,4-5-1888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10.1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 1 10437,'-16'23'0,"3"-14"-689,10-3-575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10.9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0 147 9572,'7'-26'4963,"-8"38"-4096,-3 81-1130,4 0 1,14 104 0,-13-190-1183,-1-21 938,-2-42 763,1 35-268,-2-37 357,2 0 0,3 0-1,2 0 1,16-77 0,-19 133-342,-1 1 0,0 0 0,0-1 0,1 1 0,-1 0 1,0-1-1,1 1 0,-1 0 0,1 0 0,0-1 0,-1 1 0,1 0 1,0 0-1,0 0 0,0 0 0,0 0 0,0 0 0,0 0 0,2-1 1,-2 2 1,-1 0 1,1 0-1,0 0 1,0 0-1,0 0 1,-1 1-1,1-1 1,0 0-1,0 0 0,-1 1 1,1-1-1,0 0 1,-1 1-1,1-1 1,0 1-1,-1-1 1,1 1-1,-1-1 1,1 1-1,-1 0 1,1-1-1,-1 1 1,1-1-1,-1 2 1,7 8 41,-1 1 0,-1-1 0,6 15 0,-9-20-54,4 12-46,1 1-157,1 0 0,15 26 0,-21-41 155,1 1 0,-1 0 0,1-1 0,-1 0-1,1 1 1,0-1 0,1 0 0,-1-1 0,0 1 0,1 0 0,0-1 0,-1 0-1,1 0 1,0 0 0,0 0 0,0-1 0,7 2 0,-7-3 48,0 0 0,0-1 1,1 1-1,-1-1 0,0 0 1,0 0-1,0-1 0,0 1 1,0-1-1,0 0 0,0 0 1,-1 0-1,1 0 0,-1-1 1,1 0-1,-1 1 0,4-6 1,6-4 69,-1-1 0,19-28 0,-15 16 331,18-41 0,-6 10 240,-21 46-527,-3 10 246,-2 22 148,-6 31-533,-1 108 48,6-136-1080,1 0 0,0 0 0,2 0 0,10 32 0,-2-24-3018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05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9108,'0'0'3794,"84"7"-3794,-39-4-128,-2-3-2241,-1 0-2385</inkml:trace>
  <inkml:trace contextRef="#ctx0" brushRef="#br0" timeOffset="1">384 1 7139,'0'0'8228,"-12"141"-8084,12-108-16,0 0-128,0-10 0,0-5-288,0-11-1105,0-4-592,6-16-7507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11.2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36 169 6003,'-19'-29'5499,"8"22"-4590,11 8-895,-1-1 0,1 1 1,-1-1-1,1 1 1,-1-1-1,1 1 1,0-1-1,-1 1 0,1-1 1,0 1-1,0 0 1,-1-1-1,1 1 1,0 0-1,0-1 0,0 1 1,0-1-1,0 1 1,0 0-1,0-1 0,0 1 1,0 0-1,0-1 1,0 2-1,0 0-16,0 1 0,1 0 0,-1-1 1,1 1-1,-1-1 0,1 1 0,0-1 0,0 1 0,0-1 0,0 0 0,0 1 0,1-1 1,-1 0-1,1 0 0,-1 0 0,1 0 0,0 0 0,0 0 0,0 0 0,0-1 0,0 1 1,0-1-1,0 1 0,0-1 0,1 0 0,-1 0 0,1 0 0,-1 0 0,1 0 0,-1-1 0,1 1 1,2 0-1,4 0-62,1 0 0,-1 0 0,1-1 0,0 0 0,-1-1 0,1 0 0,14-3 1,-15 2 75,0-1 1,0-1-1,0 1 1,0-1-1,0-1 1,-1 0-1,0 0 1,0 0 0,0-1-1,-1-1 1,0 1-1,0-1 1,0 0-1,-1-1 1,0 1-1,5-9 1,-10 13 70,0 1 0,0-1 1,0 1-1,0-1 0,0 0 0,-1 1 0,1-1 0,-1 0 1,0 0-1,1 1 0,-1-1 0,-1 0 0,1 0 0,0 1 1,-1-1-1,1 0 0,-1 1 0,0-1 0,0 0 0,0 1 1,0-1-1,0 1 0,0 0 0,-1-1 0,1 1 1,-1 0-1,0 0 0,0 0 0,0 0 0,-3-3 0,2 3-12,0-1 0,-1 1 0,1-1-1,-1 1 1,0 0 0,0 0-1,0 1 1,0-1 0,0 1-1,0 0 1,0 0 0,0 0 0,-1 0-1,1 1 1,0 0 0,0 0-1,-1 0 1,-6 1 0,5 1-55,0 0 0,-1 0 0,1 0 0,1 1 1,-1 0-1,0 0 0,1 0 0,0 1 0,-1-1 0,1 1 1,1 1-1,-1-1 0,1 1 0,-1 0 0,1 0 0,-4 7 0,3-4-14,1 0 0,0 0 0,1 0 0,0 0 0,0 1 0,1-1 0,0 1 0,0 0 0,1 0 0,0 0 0,1 10 0,0-11-216,1 1-1,0-1 1,0 0-1,1 0 0,0 1 1,0-1-1,1-1 1,0 1-1,0 0 1,1-1-1,8 14 1,-8-16-204,0 0 0,0-1 0,1 1 0,-1-1 1,1 0-1,0 0 0,0-1 0,0 1 1,0-1-1,1 0 0,-1-1 0,1 1 0,0-1 1,0 0-1,0 0 0,0-1 0,7 1 0,37 0-3813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11.6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92 114 4546,'3'-6'848,"0"0"1,-1 0-1,0-1 1,0 1-1,-1 0 0,0-1 1,0 1-1,0-9 0,-1 13-747,0 0-1,0 0 1,0 0 0,0 0-1,0 0 1,-1 0-1,1 0 1,-1 1-1,1-1 1,-1 0-1,0 0 1,0 0 0,0 0-1,0 1 1,0-1-1,0 0 1,0 1-1,0-1 1,-1 1-1,1 0 1,0-1 0,-1 1-1,0 0 1,1 0-1,-1 0 1,0 0-1,1 0 1,-1 0-1,0 0 1,0 1-1,-2-2 1,2 2-78,1 0 0,0 0 0,-1 0 1,1 1-1,-1-1 0,1 0 0,-1 0 0,1 1 0,0-1 0,-1 1 1,1 0-1,0-1 0,-1 1 0,1 0 0,0-1 0,0 1 0,0 0 0,0 0 1,0 0-1,0 0 0,0 0 0,0 1 0,0-1 0,0 0 0,-1 2 1,-16 36 100,13-24-137,0 0 0,2 1 1,0 0-1,-1 22 0,3-32-118,1 0 0,0 1 0,0-1-1,0 0 1,1 1 0,0-1-1,1 0 1,-1 0 0,1 0-1,0 0 1,1 0 0,-1 0-1,1 0 1,4 6 0,-5-11 105,-1 0 1,1 0-1,-1 1 0,1-1 1,-1 0-1,1 0 1,0 0-1,0-1 0,-1 1 1,1 0-1,0-1 1,0 1-1,0-1 0,0 1 1,0-1-1,-1 0 1,1 0-1,0 0 0,0 0 1,0 0-1,0 0 1,0-1-1,0 1 0,0-1 1,0 1-1,-1-1 1,1 0-1,0 1 1,0-1-1,-1 0 0,1 0 1,-1 0-1,3-2 1,4-3 48,0 0 1,0 0-1,-1-1 1,0 1 0,8-11-1,-4 4 317,-1 1 0,-1-2 0,0 1-1,-1-1 1,10-23 0,-2 102-162,-12-51-1316,0 0 1,1 0 0,1-1-1,12 21 1,-2-15-3666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11.9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52 102 9877,'-3'-8'371,"2"5"-174,1-1 0,-2 1 0,1-1 0,0 1 0,-1 0 0,1-1 1,-1 1-1,0 0 0,0 0 0,0 0 0,-1 0 0,1 1 0,-1-1 0,1 1 0,-1-1 0,0 1 1,-4-2-1,7 3-189,-1 1 1,1 0-1,0 0 1,-1 0 0,1 0-1,0 0 1,-1 1-1,1-1 1,0 0 0,-1 0-1,1 0 1,-1 0-1,1 0 1,0 0-1,-1 1 1,1-1 0,0 0-1,0 0 1,-1 0-1,1 1 1,0-1 0,-1 0-1,1 1 1,0-1-1,0 0 1,0 0 0,-1 1-1,1-1 1,0 0-1,0 1 1,0-1 0,0 0-1,-1 1 1,1-1-1,0 1 1,0-1-1,0 0 1,0 1 0,0-1-1,0 0 1,0 1-1,0-1 1,0 1 0,0 20 101,1-20-99,3 44-407,2 1 1,2-1-1,15 49 0,-23-94 390,0 0 0,0 0 0,0 0 0,0 0 0,0 0 0,0 0 0,0 0 0,0 0 0,0 0 0,0 0 0,1 0 0,-1 0 0,0 0 0,0 0 0,0 0 0,0 0 0,0 0 0,0 0 0,0 0 0,0 0 0,0 0 0,0 0 0,0 0 0,0 0 0,0 0 0,0 0 0,0 0 0,0 0 0,0 0 0,1 0 0,-1 0 0,0 0 0,0 0 0,0 0 0,0 0 0,0 0 0,0 0 0,0 0 0,0 0 0,0 0 0,0 0 0,0 0 0,0 0 0,0 0 0,0 0 0,0 0 0,0 0 0,0 0 0,0 0 0,0 0 0,0 0 0,0 1 0,0-1 0,0 0 0,0 0 0,3-10-91,1-21 200,-3 23-101,4-28 521,13-47-1,-14 70-428,0 1 0,0 0 0,1 0-1,1 0 1,0 0 0,0 1 0,10-12 0,-14 21-71,0-1 1,0 1 0,0 0-1,0 0 1,0 0 0,0 0-1,1 1 1,-1-1-1,1 0 1,-1 1 0,1 0-1,0 0 1,-1 0-1,4-1 1,-4 2 1,0 0-1,0 0 1,0 0 0,0 0-1,0 0 1,0 1 0,0-1-1,0 1 1,0-1 0,0 1-1,-1 0 1,1 0-1,0 0 1,0 0 0,-1 0-1,1 0 1,0 0 0,-1 0-1,1 1 1,-1-1 0,2 3-1,4 4-39,-1 0 1,0 0-1,0 1 0,0 0 0,-1 0 0,-1 1 0,0-1 1,0 1-1,-1 0 0,4 15 0,-4-9-686,-1 0 0,0 0 1,-1 0-1,-1 0 0,0 0 0,-3 17 0,-6 10-4760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15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5074,'1'6'1405,"3"-11"2528,-3 12-21,2 68-3432,23 138 1,-4-90-6391,-18-102 3890,-1-33-1564,2-31 3393,-5-13 2588,-2-1 1,-3 1-1,-21-105 0,72 207-2008,-39-41-637,0 0-1,0-1 1,0 0-1,1 0 1,0-1-1,0 0 1,0 0-1,0-1 1,0 0-1,0 0 1,0-1-1,1 0 1,-1 0-1,1-1 1,-1 0-1,0-1 1,1 0 0,-1 0-1,11-3 1,14-5-416,-1-1 1,0-2-1,41-21 1,-61 28 832,110-52 3123,-168 88 792,-45 45-3459,20-16-427,62-53-207,2-2-76,0 0-1,0 1 1,1 0 0,-7 9 0,45-27-166,7-15 93,-1-1 0,36-34 0,27-21 333,-86 74-103,-8 12 342,-5 25 440,-2-22-817,-1 38-150,2 0 0,3 0 0,1 0 0,2-1-1,2 0 1,2 0 0,30 76 0,-34-103-1372,0-1 0,18 27 0,-6-16-3544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1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21 144 10277,'-2'1'51,"0"0"0,1 0 0,-1 1 0,1-1 0,0 0 0,-1 1 0,1-1 0,0 1 0,0 0 0,0-1 0,0 1 0,0 0 0,0 0 0,1 0 0,-1-1 0,0 1 0,1 0 0,0 0 0,-1 0 0,1 0 0,0 3 0,1-4-39,0 1 0,-1-1 0,1 0 0,0 0 0,0 0 0,0 0-1,0 0 1,0 0 0,0 0 0,1 0 0,-1 0 0,0 0 0,0-1 0,1 1 0,-1 0-1,1-1 1,-1 1 0,0-1 0,1 0 0,-1 1 0,1-1 0,-1 0 0,1 0 0,-1 0-1,1 0 1,-1 0 0,0 0 0,2-1 0,4 1 1,0-1-1,0-1 1,0 1 0,0-1-1,-1 0 1,1-1 0,-1 0-1,1 0 1,-1 0 0,7-5 0,55-43-33,-62 46 69,-1 0-1,1-1 1,-1 0 0,0 0 0,-1 0-1,1 0 1,5-12 0,-9 16 3,0 1 0,0-1 0,-1 0 0,1 1 0,-1-1 0,1 1 0,-1-1 0,0 0 0,1 1 0,-1-1 0,0 0 0,0 1 0,0-1 0,0 0 1,-1 1-1,1-1 0,0 0 0,-1 1 0,1-1 0,-1 0 0,0 1 0,1-1 0,-1 1 0,0-1 0,0 1 0,0 0 0,0-1 0,0 1 0,0 0 0,0 0 0,-1-1 0,1 1 0,0 0 1,-1 0-1,1 0 0,0 1 0,-1-1 0,1 0 0,-1 1 0,-2-2 0,0 1-16,0 0 0,0 0 0,0 1 0,-1-1 1,1 1-1,0 0 0,0 0 0,0 0 0,-1 1 0,1 0 0,0-1 1,0 1-1,0 1 0,0-1 0,0 1 0,0-1 0,1 1 0,-1 0 1,0 0-1,-3 3 0,-2 2 12,1-1 0,0 1 1,0 0-1,0 1 0,1 0 0,-11 14 0,13-15-52,1 0-1,0 1 0,0-1 0,0 1 0,1 0 1,1 0-1,-1 0 0,1 1 0,0-1 0,1 1 1,0-1-1,0 1 0,1 8 0,1-13-99,-1 0 0,1 0 0,0 0-1,0 0 1,0 0 0,1 0 0,-1 0 0,1 0-1,0-1 1,0 1 0,0-1 0,0 1-1,1-1 1,0 0 0,-1 0 0,1 0 0,0 0-1,1 0 1,-1-1 0,0 0 0,1 1 0,-1-1-1,1 0 1,0-1 0,0 1 0,-1-1-1,1 1 1,7 0 0,33 4-2609,4-5-1751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16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264 381 8884,'0'-1'122,"-1"0"0,1 0 0,-1 0 0,1 0 0,-1 0 0,1 0 1,-1 0-1,1 0 0,-1 0 0,0 0 0,0 0 0,1 0 0,-1 1 0,0-1 0,0 0 0,0 1 0,0-1 0,0 1 0,0-1 0,0 1 1,0-1-1,0 1 0,0-1 0,0 1 0,0 0 0,-1 0 0,1 0 0,0 0 0,0 0 0,0 0 0,0 0 0,-2 0 0,-45 2 593,44-2-554,-9 2-78,1 0 1,-1 1-1,1 0 1,0 1 0,0 1-1,1-1 1,-1 2-1,-18 11 1,26-15-86,0 0 1,1 1-1,-1 0 1,0 0-1,1 0 1,0 0-1,0 0 1,0 1-1,0-1 1,0 1-1,1 0 1,0 0-1,-1 0 1,1 0-1,1 0 1,-1 1-1,1-1 0,-1 0 1,1 1-1,1-1 1,-1 1-1,1-1 1,-1 1-1,1 0 1,0-1-1,1 1 1,1 6-1,-2-9-13,0 1-1,1-1 0,0 1 1,0-1-1,0 1 0,0-1 1,0 1-1,0-1 1,1 0-1,-1 0 0,1 0 1,-1 1-1,1-2 0,0 1 1,0 0-1,0 0 1,0 0-1,0-1 0,0 1 1,0-1-1,0 0 0,1 0 1,-1 0-1,1 0 0,-1 0 1,1 0-1,-1-1 1,1 1-1,-1-1 0,1 1 1,0-1-1,-1 0 0,1 0 1,-1 0-1,1-1 0,0 1 1,-1-1-1,1 1 1,3-2-1,4-2-114,1 1 0,-1-2 0,0 1 0,0-1 0,-1-1 0,1 0 0,-1 0 0,11-11 0,-10 7 115,0 0 0,0-1 0,-2 0 0,1 0 0,-1-1 0,-1 0 0,0 0 0,-1-1 0,0 0 0,-1 0 0,0-1 0,-1 1 0,0-1 1,-2 0-1,1 0 0,-2 0 0,1-19 0,-4-8 618,-1 0-1,-2 0 1,-2 0 0,-20-66 0,25 160-456,4 10-230,3 0 0,2 0 1,28 111-1,-33-166-25,1 0 0,0 0 1,0 0-1,1-1 0,0 1 0,0-1 1,1 0-1,7 9 0,-10-13 75,1-1 1,-1 0-1,1 0 0,-1-1 1,1 1-1,0 0 0,-1-1 1,1 0-1,0 1 0,0-1 1,0 0-1,0-1 0,0 1 1,0 0-1,0-1 0,1 0 1,-1 0-1,0 0 0,0 0 1,0 0-1,0 0 0,0-1 1,0 0-1,0 1 0,6-3 0,0-1 15,1-1 0,0 1 0,-1-2 0,0 1-1,-1-1 1,1 0 0,-1-1 0,0 0 0,13-16-1,-11 11 238,0 0-1,-1-1 0,-1-1 0,0 1 0,0-1 0,5-17 0,-11 22 127,-5 9-125,-5 16-121,4 0-141,1 1 0,0 0-1,1-1 1,1 1-1,1 0 1,2 25 0,0-28-547,0 0 0,1-1 0,0 1 0,9 21 0,3-12-3109,4-11-2814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16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32 10565,'-29'-20'1104,"-1"8"-1104,11 18-80,6 9-208,10 14-1409,16 6-2577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17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35 10581,'-9'-6'440,"-1"2"0,1-1 0,-1 1 0,0 1 0,0 0 0,0 0 0,-19-2 0,25 4-414,0 1 1,0 0-1,0-1 1,0 2-1,0-1 1,0 0-1,1 1 1,-1 0-1,0-1 1,0 2 0,0-1-1,0 0 1,1 1-1,-1 0 1,1-1-1,-1 2 1,1-1-1,0 0 1,0 1-1,0-1 1,0 1-1,-5 6 1,2 1-20,0 0 0,0 1 0,1 0 0,1 0 0,0 1 0,0 0 0,1-1-1,1 1 1,0 0 0,-1 19 0,2-25-132,1 1 0,0 0 1,1 0-1,-1 0 0,1 0 0,0-1 0,1 1 0,0 0 0,0-1 0,0 1 0,1-1 0,0 0 0,0 0 0,1 0 0,-1 0 0,1 0 0,1-1 0,-1 0 0,9 8 0,-10-11 41,0 0 0,0-1 0,0 0 0,0 1 0,0-1 1,0 0-1,1-1 0,-1 1 0,0-1 0,0 1 0,1-1 0,-1 0 0,0 0 0,1 0 0,-1-1 0,0 1 0,1-1 0,-1 1 0,0-1 0,0 0 0,0-1 0,0 1 0,0 0 0,5-4 0,2-1 11,0 0-1,-1 0 1,1-1-1,-2-1 1,15-14-1,-12 9 367,-1 0-1,0-1 0,-1 0 0,0 0 1,8-21-1,-13 26 38,0 0 1,-1-1-1,0 0 1,0 1-1,-1-1 1,-1 0-1,1 0 1,-2 0-1,0-19 1,-2 21-27,0 8-118,-3 14-65,-2 25-156,6-26-142,1 0 0,0 0 0,0 0 0,1-1 0,1 1 0,4 18 0,-5-27-152,0 1-1,0-1 1,1 0-1,-1 0 1,1 0-1,0 0 1,0-1-1,0 1 1,1 0-1,-1-1 1,1 0-1,0 1 1,0-1-1,0 0 1,0 0-1,1-1 1,-1 1-1,1-1 1,0 0-1,-1 0 1,1 0-1,7 3 1,18-1-3740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17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75 117 7459,'0'-7'385,"0"1"0,0 0 0,-1-1 0,1 1 0,-2 0 0,1 0 0,-1 0 0,1-1 0,-2 2 0,1-1 0,-1 0-1,0 0 1,0 1 0,0-1 0,-1 1 0,0 0 0,-6-6 0,9 10-371,1 1-1,0-1 1,-1 1 0,1 0 0,-1-1 0,1 1-1,-1 0 1,1 0 0,-1-1 0,1 1-1,-1 0 1,1 0 0,-1 0 0,1-1-1,-1 1 1,1 0 0,-1 0 0,0 0-1,1 0 1,-1 0 0,1 0 0,-1 0 0,1 0-1,-1 1 1,1-1 0,-1 0 0,0 0-1,1 0 1,-1 1 0,1-1 0,-1 0-1,1 0 1,-1 1 0,-9 20 38,6 30-148,7-8-442,2 0-1,1-1 1,3 0 0,26 77-1,-40-133 537,1 0-1,0 0 0,1 0 1,0 0-1,1 0 0,1-19 1,2 13 217,1-1 0,1 1 0,1 0 1,10-29-1,-12 42-153,0 0 0,1 0 0,0 1 0,0-1-1,0 1 1,1 0 0,0 0 0,1 0 0,-1 1 0,1-1 0,0 1 0,0 0 0,1 0 0,-1 1 0,1 0 0,8-5 0,-12 8-37,0 1 0,0-1 0,0 1 0,0 0 0,0-1 0,1 1 0,-1 0 0,0 0 1,0 0-1,0 0 0,0 1 0,0-1 0,0 1 0,1-1 0,-1 1 0,0 0 1,0-1-1,0 1 0,-1 0 0,1 0 0,0 1 0,0-1 0,0 0 0,-1 1 1,1-1-1,-1 1 0,1-1 0,-1 1 0,0 0 0,1-1 0,-1 1 0,0 0 1,1 4-1,4 3 17,-1 1 1,-1 0 0,0 1-1,0-1 1,3 16-1,-4 0-93,0 1-1,-2-1 0,-2 42 1,-1-12-1701,3-37-497,4-9-1457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17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 13254,'-18'-3'525,"17"3"-62,11 3 99,267 101 591,-151-56-1076,-105-40-80,-12-6-9,0 1-1,-1 0 0,1 0 0,-1 1 1,0 0-1,0 1 0,-1 0 0,10 7 1,-17-11 14,1-1 1,-1 1 0,1 0 0,-1 0 0,0 0 0,0-1-1,0 1 1,1 0 0,-1 0 0,0 0 0,0-1-1,0 1 1,0 0 0,0 0 0,0 0 0,0 0-1,-1-1 1,1 1 0,0 0 0,0 0 0,-1 0 0,1-1-1,0 1 1,-1 0 0,1-1 0,-1 1 0,1 0-1,-1-1 1,1 1 0,-1 0 0,0-1 0,0 2 0,-27 20-35,22-18 0,-136 94 32,34-20 27,83-60-44,14-11-46,1 1 0,1 0 0,-12 12 1,19-18 31,-1 1-277,2-2 28,-1 0 1,1 0-1,-1 1 0,1-1 0,0 0 0,-1 1 0,1 0 0,0-1 0,0 1 1,0 0-1,0-1 0,0 3 0,5 2-3764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06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8 190 2753,'0'0'10731,"-2"-8"-10203,0-1-433,-1-8 0,4 15 98,5 9 211,36 51 182,82 83-1,-116-132-580,12 8-1606,-20-17 1565,1 0 0,-1 0 1,1 0-1,-1 0 0,1 0 0,-1 0 0,0 0 1,1 0-1,-1 0 0,1 0 0,-1 0 0,1 0 1,-1 0-1,1 0 0,-1 0 0,1 0 0,-1 0 1,0-1-1,1 1 0,-1 0 0,1 0 1,-1 0-1,0-1 0,1 1 0,-1 0 0,0-1 1,1 1-1,-1 0 0,0-1 0,1 1 0,-1 0 1,0-1-1,0 1 0,1-1 0,-1 1 0,0 0 1,0-1-1,0 1 0,0-1 0,0 1 1,0-1-1,1 1 0,-1-1 0,0 1 0,0-1 1,0 1-1,-1 0 0,1-1 0,0 0 0,4-42-191,-2-51-1,-3 65 498,1 1 0,1-1 1,2 1-1,0 0 0,13-44 0,-16 71-268,0 0 0,1 0 1,-1-1-1,1 1 0,-1 0 0,1 0 0,-1 0 0,1-1 0,0 1 0,0 0 0,-1 0 0,1 0 0,0 0 0,0 0 1,0 1-1,0-1 0,0 0 0,0 0 0,2 0 0,9 1-2375,-3 5-2691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18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68 626 3378,'0'3'855,"-1"-1"0,0 1 0,0-1 0,0 0 0,0 1 0,-1-1 0,1 0 0,-3 4 0,0-2-653,1-1-1,-1 1 0,0-1 1,0 0-1,0 0 1,-1-1-1,1 1 0,-1-1 1,1 0-1,-10 3 1,42-49 300,-21 31-492,15-28 16,-2 0 1,24-72-1,16-95 719,-16 48 373,-40 158-1085,-2 12-23,2 26-29,-3-22 1,2 5-124,0-1 0,1 1 0,0-1 1,14 33-1,-16-45 86,1-1 1,-1 0 0,1 1-1,0-1 1,0-1-1,1 1 1,-1 0 0,1-1-1,0 1 1,0-1-1,1 0 1,-1-1 0,1 1-1,0-1 1,0 0-1,0 0 1,0 0 0,1-1-1,9 4 1,-10-6 46,-1 0 0,0 0 0,0 0 0,0 0 0,1-1 0,-1 0 1,0 0-1,0 0 0,0 0 0,0-1 0,0 1 0,0-1 0,-1 0 0,1 0 0,0 0 1,-1-1-1,0 1 0,1-1 0,-1 0 0,0 0 0,-1 0 0,4-4 0,5-7 26,-1 1 0,0-1 0,-1-1 0,8-16 0,67-174 1546,-84 205-1559,0 0 1,0 0-1,0 0 1,0 0-1,0 0 0,0 0 1,0 0-1,0 1 1,0-1-1,0 0 0,0 0 1,0 0-1,1 0 0,-1 0 1,0 0-1,0 0 1,0 0-1,0 0 0,0 0 1,0 0-1,0 0 1,0 0-1,0 0 0,1 0 1,-1 0-1,0 0 1,0 0-1,0 0 0,0 0 1,0 0-1,0 0 0,0 0 1,0 0-1,0 0 1,1 0-1,-1 0 0,0 0 1,0 0-1,0 0 1,0 0-1,0 0 0,0 0 1,0 0-1,0 0 0,0 0 1,1 0-1,-1 0 1,0 0-1,0 0 0,0 0 1,0-1-1,0 1 1,0 0-1,0 0 0,0 0 1,0 0-1,0 0 1,0 0-1,0 0 0,0 0 1,0-1-1,2 17 205,-1 24-40,-1-39-171,0 20-44,4 223-131,9-80-3449,-4-100-352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18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95 10581,'0'0'50,"0"0"0,0 0 0,0-1 0,0 1 0,0 0 0,0 0 0,0 0 0,0-1 0,0 1 0,0 0 0,0 0 0,0-1 0,0 1 0,0 0 0,0 0 0,-1 0 0,1-1 0,0 1 0,0 0 0,0 0 0,0 0 0,0 0 0,-1-1 0,1 1 0,0 0 0,0 0 0,0 0 0,-1 0 0,1 0 0,0 0 0,0 0 0,0-1 0,-1 1 0,1 0 1,0 0-1,0 0 0,-1 0 0,1 0 0,0 0 0,0 0 0,0 0 0,-1 0 0,1 0 0,0 0 0,-1 0 0,-4 12 313,-1 21-613,6-29 227,0-1-1,0 1 1,0-1 0,0 1-1,1-1 1,0 1-1,0-1 1,0 0-1,0 1 1,0-1 0,1 0-1,-1 0 1,1 0-1,0 0 1,0 0-1,0 0 1,0-1 0,1 1-1,-1-1 1,1 1-1,-1-1 1,1 0-1,0 0 1,3 2 0,-2-3 4,-1 1 1,1-1-1,0 0 1,0 0 0,0 0-1,0-1 1,-1 0 0,1 1-1,0-1 1,0 0 0,0-1-1,0 1 1,0-1-1,0 0 1,0 0 0,-1 0-1,1 0 1,0-1 0,-1 1-1,1-1 1,3-3-1,2 0 24,0-2-1,0 1 1,-1-1-1,0-1 0,-1 1 1,0-1-1,0 0 0,8-13 1,-13 18 66,0 0 0,0 0 0,0 0 0,-1 0 0,1-1 0,-1 1 0,0 0 0,0-1 1,0 1-1,0-1 0,-1 1 0,1-1 0,-1 1 0,0-1 0,0 1 0,0-1 0,-1 1 0,1-1 0,-1 1 0,0-1 0,0 1 1,0-1-1,0 1 0,0 0 0,-1 0 0,0-1 0,0 1 0,1 0 0,-4-3 0,3 5-46,1-1 0,-1 0 0,0 0 0,0 1 0,0-1 0,0 1 0,0-1-1,0 1 1,0 0 0,-1 0 0,1 0 0,0 0 0,-1 0 0,1 1 0,-1-1 0,1 1 0,-1-1 0,1 1 0,-1 0-1,1 0 1,-1 0 0,1 0 0,-1 1 0,1-1 0,-1 1 0,1-1 0,-1 1 0,1 0 0,0 0 0,0 0-1,-1 0 1,1 0 0,0 1 0,0-1 0,-2 2 0,-3 3-25,0 0 1,0 0-1,1 0 0,0 1 0,1-1 1,-1 2-1,1-1 0,-7 13 0,8-10-35,0 0-1,0 0 0,1 0 0,0 0 1,1 1-1,0-1 0,1 1 1,0-1-1,0 1 0,1 0 0,1-1 1,1 13-1,-1-16-196,0-1 0,1 0-1,0 0 1,0 0 0,0 0 0,0-1-1,1 1 1,0 0 0,0-1 0,1 0 0,0 0-1,-1 0 1,2 0 0,-1-1 0,0 1-1,1-1 1,0 0 0,0-1 0,0 1 0,1-1-1,-1 0 1,7 3 0,38 6-4381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19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66 10213,'-1'-3'141,"0"0"1,0 0 0,-1 0 0,1 0 0,-1 0-1,0 1 1,0-1 0,0 0 0,0 1 0,0 0-1,-1-1 1,1 1 0,-1 0 0,1 0-1,-1 0 1,0 1 0,0-1 0,0 1 0,0-1-1,0 1 1,0 0 0,0 0 0,0 0-1,0 1 1,-1-1 0,1 1 0,0 0 0,0 0-1,-1 0 1,1 0 0,0 0 0,0 1 0,-1-1-1,-3 2 1,0 0-98,-1 0 0,1 1 0,0 0-1,0 0 1,0 1 0,0 0 0,0 0 0,1 0-1,-1 1 1,1 0 0,1 0 0,-1 1 0,-5 7 0,4-4-47,1 0 1,0 1 0,1 0-1,0 0 1,1 1 0,0-1 0,1 1-1,-4 18 1,6-24-70,0 0 0,0-1 0,1 1 0,0 0 0,0 0 0,0 0-1,1 0 1,0-1 0,-1 1 0,2 0 0,-1-1 0,0 1 0,1 0 0,0-1 0,0 0 0,1 1 0,-1-1 0,1 0 0,0 0 0,0-1 0,0 1 0,5 4-1,-6-6 36,1 0 0,0 0 0,0 0 0,-1 0 0,1-1-1,0 1 1,1-1 0,-1 0 0,0 0 0,0 0 0,0 0-1,1 0 1,-1-1 0,0 1 0,1-1 0,-1 0-1,6-1 1,-3 0 17,-1 0-1,1-1 1,-1 0-1,0 0 1,0 0-1,0 0 1,0-1-1,0 0 1,0 0-1,4-4 1,1-2 161,-1 0 0,0 0 0,0-1 0,-1 0 1,0-1-1,0 1 0,-2-2 0,11-19 1,-11 17 395,-1 1 0,0-2 0,-1 1 0,0 0 0,3-30 0,-8 75-463,0-17-114,0 0 0,1 0 1,2 17-1,1-18-349,-1 0 0,2 0 0,0-1 0,0 0 0,1 0 0,1 0 0,0 0 0,1-1 0,9 13 1,-14-21 212,0 0 0,0 0 0,1-1 0,-1 1 0,1-1 1,-1 1-1,1-1 0,0 0 0,0 0 0,0-1 1,0 1-1,1 0 0,-1-1 0,0 0 0,1 0 1,-1 0-1,1 0 0,-1 0 0,1-1 0,-1 0 0,1 1 1,-1-1-1,1-1 0,-1 1 0,1 0 0,-1-1 1,1 0-1,-1 0 0,1 0 0,-1 0 0,0 0 0,0-1 1,1 1-1,-1-1 0,0 0 0,0 0 0,-1 0 1,6-5-1,-1 1 385,0-1 1,-1 0-1,1 0 0,-1-1 1,-1 0-1,0 0 1,0 0-1,0-1 1,-1 1-1,0-1 0,-1 0 1,0 0-1,3-13 1,-4 10 434,0 0 0,0-1 0,-1 1 0,-1-1 0,0 1 0,0-1 0,-2 1 0,1 0 0,-7-23 0,4 31-451,2 12-90,1 19 28,10 88-45,2 84-1205,-10-193 736,2-17 189,6-37 142,-2 8 68,31-99 164,-31 117-58,2 0 0,0 1 0,1 1 0,16-25 0,-25 43-97,1 1 1,-1-1 0,0 0 0,0 0-1,1 1 1,-1-1 0,1 1 0,0-1 0,-1 1-1,1 0 1,0-1 0,0 1 0,0 0-1,3-1 1,-4 2-3,0 0 1,0 0-1,0 0 0,0 1 1,0-1-1,0 0 0,0 1 0,0-1 1,0 0-1,0 1 0,-1-1 0,1 1 1,0 0-1,0-1 0,-1 1 0,1-1 1,0 1-1,-1 0 0,1 0 0,0-1 1,-1 1-1,1 0 0,-1 0 0,0 0 1,1 0-1,-1 0 0,0-1 0,1 1 1,-1 0-1,0 0 0,0 0 0,0 0 1,0 0-1,0 1 0,7 32 278,-2 0 1,1 61-1,3 30 73,-8-122-355,-1 0 0,1 1 0,-1-1 0,1 0 0,0 1 0,0-1 0,0 0 0,1 0 0,-1 0 0,1 0 0,0 0-1,0 0 1,0-1 0,0 1 0,0 0 0,1-1 0,-1 0 0,1 1 0,3 1 0,-3-2-5,0-1 0,1-1-1,-1 1 1,0 0 0,0-1-1,1 0 1,-1 0 0,0 0-1,0 0 1,1 0 0,-1 0 0,0-1-1,0 0 1,1 0 0,-1 0-1,0 0 1,0 0 0,0 0 0,0-1-1,3-2 1,12-6-153,-1-2 0,0 0-1,-1-1 1,0 0 0,19-23 0,-7 5-3416,40-60 0,-51 64-3368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20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22 577 11765,'-16'8'1269,"10"-6"-1208,8-6 344,0 0-334,0-1 1,0 0 0,0 0-1,-1-1 1,0 1 0,0 0 0,0 0-1,-1-10 1,1 4-18,1-3-50,10-103 641,38-157-1,-46 262-561,-4 7-76,1 0 0,0 0 0,1 1-1,-1-1 1,1 0 0,0 1 0,0 0 0,0-1 0,0 1 0,1 0 0,6-7 0,-9 11-7,0 0 1,1-1 0,-1 1-1,0 0 1,1 0-1,-1 0 1,0 0-1,1 0 1,-1 0 0,1 0-1,-1 0 1,0 0-1,1 0 1,-1 0-1,0 0 1,1 0-1,-1 0 1,1 0 0,-1 0-1,0 0 1,1 0-1,-1 1 1,0-1-1,1 0 1,-1 0 0,0 0-1,1 1 1,-1-1-1,0 0 1,0 0-1,1 1 1,-1-1 0,0 0-1,0 0 1,1 1-1,8 13 39,-8-11-31,15 28 46,16 51 1,9 18-160,-35-89 12,0 0 0,1 0-1,0-1 1,0 0 0,1 0 0,14 13-1,-19-21 72,0 0 0,0 0 0,0 0 0,0 0-1,0 0 1,0-1 0,1 1 0,-1-1 0,0 0 0,1 0 0,-1-1-1,1 1 1,-1 0 0,1-1 0,0 0 0,-1 0 0,1 0 0,-1-1-1,1 1 1,-1-1 0,1 1 0,-1-1 0,1 0 0,-1-1-1,0 1 1,1-1 0,-1 1 0,0-1 0,4-3 0,6-4 26,-1 0 1,0-1-1,0 0 1,-1-1-1,13-16 1,-12 11 101,0 0 1,-1-1-1,0-1 0,13-31 1,21-77 937,-31 84-780,-14 42-260,0 0 0,0 0-1,0 0 1,0 0-1,1 0 1,-1 0 0,0 1-1,0-1 1,0 0 0,0 0-1,0 0 1,0 0-1,0 0 1,0 0 0,0 0-1,0 0 1,0 0-1,1 0 1,-1 0 0,0 0-1,0 0 1,0 0-1,0 0 1,0 0 0,0 0-1,0 0 1,0 0-1,0 0 1,1 0 0,-1 0-1,0 0 1,0 0-1,0 0 1,0 0 0,0 0-1,0 0 1,0 0-1,0-1 1,0 1 0,0 0-1,0 0 1,0 0 0,0 0-1,1 0 1,-1 0-1,2 19 94,-1 43-34,0-37-60,12 141 114,-10-142-530,2 0 0,1-1 0,0 0 0,19 42 0,-21-57-433,0-1 0,0 1 0,0-1 0,1 0 0,1 0-1,6 7 1,10 0-5602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21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26 145 6995,'0'-1'183,"0"1"0,-1-1 0,1 1 0,0-1 0,0 1 0,0-1 0,0 1-1,-1-1 1,1 1 0,0-1 0,0 1 0,-1-1 0,1 1 0,0-1 0,-1 1 0,1-1 0,0 1-1,-1 0 1,1-1 0,-1 1 0,1 0 0,-1-1 0,1 1 0,-1 0 0,-8 6 675,8-4-881,0 0-1,0 0 1,0 0-1,0 0 1,0 0-1,1 1 1,-1-1-1,1 0 1,-1 0-1,1 0 1,0 5-1,0-3 33,1-1 0,0 0 0,0 1 0,0-1 0,1 0-1,-1 0 1,1 0 0,-1 0 0,1 0 0,0 0 0,0 0 0,1-1 0,-1 1-1,0-1 1,1 1 0,-1-1 0,1 0 0,0 0 0,0 0 0,0 0 0,0-1-1,0 1 1,0-1 0,1 0 0,-1 0 0,0 0 0,1 0 0,-1 0 0,1-1 0,-1 0-1,0 0 1,7 0 0,2 0-51,0-1-1,-1-1 0,1 0 1,0-1-1,-1 0 0,0 0 1,1-1-1,11-7 1,-18 9 36,1-1 0,-1-1 1,0 1-1,0-1 1,0 0-1,0 0 0,-1 0 1,1-1-1,-1 1 1,0-1-1,0 0 1,-1 0-1,4-8 0,-5 10 75,-1-1-1,0 1 0,0 0 0,0-1 0,-1 1 0,1 0 1,-1-1-1,1 1 0,-1-1 0,0 1 0,-1-1 0,1 1 1,-1 0-1,1-1 0,-1 1 0,0 0 0,0-1 0,0 1 0,-1 0 1,1 0-1,-1 0 0,0 0 0,0 0 0,0 0 0,-4-4 1,2 2 57,0 1 0,-1-1 0,0 1 0,0 0 1,0 0-1,0 0 0,0 1 0,-1-1 0,0 1 1,0 1-1,0-1 0,0 1 0,0 0 0,-11-2 1,12 4-119,0-1 1,1 2-1,-1-1 1,1 0-1,-1 1 1,1 0-1,-1 0 1,1 0-1,0 1 1,-1-1 0,1 1-1,0 0 1,0 0-1,0 1 1,1-1-1,-1 1 1,0 0-1,1 0 1,0 0-1,-1 0 1,-4 8 0,1-3-34,1 2 1,1-1 0,-1 1-1,2-1 1,-1 1 0,1 1 0,1-1-1,0 0 1,0 1 0,1 0 0,0-1-1,1 1 1,0 0 0,1 0 0,1 14-1,0-18-188,0 0-1,1 0 0,-1 0 1,1 0-1,1 0 0,-1 0 1,1 0-1,1 0 0,-1-1 1,6 8-1,-5-9-221,0 0 0,0-1 0,1 0-1,-1 0 1,1 0 0,0 0 0,0-1 0,0 0 0,1 0 0,-1 0-1,1-1 1,-1 1 0,11 1 0,37 6-3762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21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69 8276,'1'-2'136,"-1"0"1,1 0 0,0 0-1,-1 0 1,0 0-1,1 0 1,-1 0-1,0 0 1,0 0 0,0-1-1,0 1 1,-1 0-1,1 0 1,0 0-1,-1 0 1,0 0 0,1 0-1,-1 0 1,0 0-1,0 0 1,0 0-1,0 0 1,0 1 0,-1-1-1,1 0 1,-1 1-1,1-1 1,-1 1-1,1-1 1,-1 1 0,0 0-1,1 0 1,-1 0-1,0 0 1,0 0-1,0 0 1,0 0 0,0 1-1,0-1 1,0 1-1,0-1 1,0 1-1,-1 0 1,1 0 0,0 0-1,-4 0 1,-1 1-101,1 0 0,0 0 0,-1 1 0,1 0 0,0 0 0,0 0 0,0 1 0,0 0 1,0 0-1,1 1 0,-1-1 0,1 1 0,0 0 0,0 1 0,0-1 0,1 1 0,0 0 0,-1 0 0,2 1 1,-6 8-1,3-4-53,0 0 0,0 1 0,1 0 1,0 0-1,1 1 0,0-1 0,1 1 1,1 0-1,0 0 0,-1 16 0,2-26 1,1 0-1,0-1 0,0 1 1,0 0-1,0 0 0,1 0 1,-1 0-1,0-1 0,1 1 1,-1 0-1,1 0 0,-1 0 1,1-1-1,0 1 0,0 0 1,0-1-1,0 1 0,0-1 1,0 1-1,0-1 0,1 0 0,1 2 1,-2-2 15,1-1 0,0 1 1,-1-1-1,1 0 0,0 1 0,0-1 1,-1 0-1,1 0 0,0 0 0,0 0 0,-1-1 1,1 1-1,0 0 0,0-1 0,-1 1 1,1-1-1,-1 1 0,4-2 0,5-4 20,0 0-1,0 0 0,-1-1 1,1 0-1,13-15 0,-6 3 23,23-35-1,-27 36 205,0 1-1,30-32 0,-43 49-243,0 0 1,0 0-1,0 0 1,1 0-1,-1-1 1,0 1-1,0 0 0,0 0 1,1 0-1,-1 0 1,0 0-1,0 0 1,0 0-1,1 0 1,-1 0-1,0 0 1,0 0-1,1 0 0,-1 0 1,0 0-1,0 0 1,0 0-1,1 0 1,-1 0-1,0 0 1,0 0-1,1 0 0,-1 0 1,0 0-1,0 0 1,0 0-1,1 1 1,-1-1-1,0 0 1,0 0-1,0 0 1,0 0-1,1 1 0,-1-1 1,0 0-1,0 0 1,0 0-1,0 1 1,0-1-1,0 0 1,1 0-1,-1 0 0,0 1 1,0-1-1,0 0 1,0 0-1,0 1 1,0-1-1,0 0 1,0 0-1,0 0 1,0 1-1,0-1 0,0 0 1,0 0-1,0 1 1,0-1-1,-1 0 1,1 0-1,0 1 1,-1 21 108,1-18-81,-1 24-58,0 1 1,5 30 0,-3-50-184,0 0 0,1 1 0,0-1 0,0 0 0,1 0 0,0 0 0,1-1 0,0 1 0,0-1 0,8 10 0,-10-15-59,1-1 0,0 0 1,0 1-1,0-1 1,0 0-1,0-1 1,1 1-1,-1 0 1,1-1-1,-1 0 0,1 0 1,-1 0-1,1 0 1,0-1-1,-1 1 1,1-1-1,0 0 0,-1 0 1,1 0-1,0-1 1,-1 1-1,1-1 1,0 0-1,-1 0 1,1 0-1,-1 0 0,1-1 1,5-3-1,17-13-2741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21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1 187 5186,'2'-28'1711,"-2"15"-1001,1 0 1,1 1-1,0-1 0,1 0 1,0 1-1,6-17 0,-8 28-677,-1 1-1,0-1 0,0 1 0,0-1 0,0 1 0,1-1 0,-1 1 0,0-1 0,0 1 0,1-1 0,-1 1 0,0-1 0,1 1 0,-1-1 0,1 1 1,-1 0-1,1-1 0,-1 1 0,0 0 0,1-1 0,-1 1 0,1 0 0,0 0 0,-1-1 0,1 1 0,-1 0 0,1 0 0,-1 0 0,1 0 0,-1 0 1,1 0-1,0 0 0,-1 0 0,1 0 0,-1 0 0,1 0 0,-1 0 0,1 0 0,0 0 0,-1 1 0,1-1 0,-1 0 0,1 0 0,-1 1 0,1-1 1,-1 0-1,1 1 0,-1-1 0,0 0 0,1 1 0,-1-1 0,1 1 0,-1-1 0,0 0 0,1 2 0,17 28 859,-13-13-800,0-1 0,-1 1-1,-1 0 1,-1 0 0,1 23 0,-4 87-271,-1-62-556,3-75 752,1 0-1,-1 0 1,2 0-1,6-19 1,-1 7-16,2-15 26,2 1 0,1 1 0,2 0 0,2 1 1,30-48-1,-43 77-6,1-1 1,0 1-1,0 0 0,0 0 1,0 0-1,7-4 1,-11 9-7,-1-1 1,1 0 0,0 1 0,0-1 0,0 1 0,0-1 0,0 1-1,0 0 1,0-1 0,-1 1 0,1 0 0,0 0 0,0 0 0,0 0-1,0 0 1,0 0 0,0 0 0,0 0 0,0 0 0,0 0 0,0 0-1,0 0 1,0 1 0,0-1 0,0 0 0,0 1 0,0-1 0,0 1-1,-1-1 1,1 1 0,0 0 0,0-1 0,0 1 0,-1 0 0,1-1-1,0 1 1,-1 0 0,1 0 0,-1-1 0,1 1 0,-1 0-1,1 0 1,-1 0 0,0 0 0,1 0 0,-1 0 0,0 0 0,0 0-1,0 0 1,1 0 0,-1 1 0,5 29 164,0 0 0,0 63 0,-5-69-159,1 0 0,1 0 1,1 0-1,1 0 1,14 45-1,-17-66-78,0-1-1,1 0 1,-1 0 0,1 1 0,0-1-1,0 0 1,0-1 0,0 1 0,0 0-1,6 4 1,-7-6-251,1 0-1,0 0 1,0 0 0,1 0 0,-1 0-1,0 0 1,0-1 0,0 1-1,0-1 1,1 0 0,-1 1-1,0-1 1,0 0 0,1 0 0,-1-1-1,0 1 1,0 0 0,3-1-1,17-5-6893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28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39 2817,'-3'-2'970,"-6"-3"383,-1 0 0,0 1 0,1 0-1,-2 0 1,-19-4 0,25 8-925,4 0-385,1 0 0,-1 0 0,1 1 0,0-1 0,-1 0 0,1 0 0,-1 0 0,1 0 0,-1 0 0,1 0 0,-1 0 0,1 0-1,-1 0 1,1-1 0,0 1 0,-1 0 0,1 0 0,-1 0 0,1 0 0,0-1 0,-1 1 0,1 0 0,-1 0 0,1-1 0,0 1 0,-1 0 0,1-1 0,0 1 0,-1 0 0,1-1 0,0 1 0,0 0 0,-1-1 0,2 0 627,22 18-43,-13-7-539,28 18-182,0-2 1,2-2-1,1-1 1,0-2 0,2-2-1,64 20 1,-33-20-183,81 26-382,-153-44 647,1 0-1,-1-1 1,0 1-1,0 0 0,1 0 1,-1 0-1,0 1 1,0-1-1,0 0 1,0 1-1,0 0 1,-1-1-1,1 1 0,0 0 1,-1 0-1,1 0 1,-1 0-1,0 0 1,2 3-1,-3-2 19,0-1-1,0 0 1,0 1-1,0-1 1,0 0-1,-1 0 1,1 1-1,-1-1 1,0 0-1,1 0 1,-1 0-1,0 1 1,0-1-1,-1 0 1,1 0-1,0-1 1,-1 1-1,1 0 1,-1 0-1,1-1 1,-3 3-1,-17 16 113,-1-1-1,-1-1 1,0-1 0,-1-1-1,-1-1 1,-30 14-1,-11 0 158,-88 27 0,83-38-937,59-13-767,12-3 342,6-1-520,17-5-2766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28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82 551 11333,'-6'5'75,"-1"-1"1,1 1-1,-1-1 0,0 0 1,-1-1-1,1 0 0,-1 0 1,-9 2-1,17-4-63,0-1 1,0 0-1,-1 0 1,1 0 0,0 0-1,0 0 1,-1 0-1,1 0 1,0 0-1,-1 0 1,1 0-1,0 0 1,0 0 0,-1 0-1,1 0 1,0 0-1,-1 0 1,1 0-1,0 0 1,0-1-1,-1 1 1,1 0 0,0 0-1,0 0 1,-1 0-1,1 0 1,0-1-1,0 1 1,0 0-1,-1 0 1,1-1 0,0 1-1,0 0 1,0 0-1,0-1 1,0 1-1,-1 0 1,1 0-1,0-1 1,0 1 0,0 0-1,0 0 1,0-1-1,0 1 1,0 0-1,0-1 1,0 1-1,0 0 1,0 0 0,0-1-1,0 1 1,0 0-1,0 0 1,1-1-1,-1 1 1,0 0-1,0-1 1,8-22-50,-5 17 82,23-77 664,-4-1 1,13-106-1,0 3 559,-35 187-1271,0 0 0,0 0 0,0 0 0,0 0 0,0-1 0,0 1 0,0 0 0,0 0 0,0 0 0,0 0 0,0 0 0,0 0 0,0-1 0,0 1 0,0 0 0,0 0 0,0 0 0,0 0 0,0 0 0,0 0 0,0 0 0,0-1 0,0 1 0,0 0 0,0 0 0,0 0 0,0 0 0,0 0 0,0 0 0,1 0 0,-1 0 0,0 0 0,0-1 0,0 1 0,0 0 0,0 0 0,0 0 0,0 0 0,0 0 0,1 0 0,-1 0 0,0 0 0,0 0 0,0 0 0,0 0 0,0 0 0,0 0 0,1 0 0,-1 0 0,0 0 0,0 0 0,0 0 0,0 0 0,0 0 0,0 0 0,1 0 1,-1 0-1,0 0 0,0 0 0,5 11-6,4 16 109,-3-1-11,26 90-422,-26-100 115,0 0 0,1-1 0,0 0 0,19 28 0,-25-41 207,0 0-1,0 0 0,0-1 0,1 1 0,-1 0 1,0-1-1,1 1 0,-1-1 0,1 0 0,0 1 1,-1-1-1,1 0 0,0 0 0,0 0 0,0 0 1,0 0-1,0-1 0,0 1 0,0 0 0,0-1 1,0 0-1,0 1 0,0-1 0,0 0 0,0 0 1,0 0-1,1 0 0,-1-1 0,0 1 0,0 0 1,0-1-1,0 0 0,0 1 0,0-1 0,0 0 1,0 0-1,-1 0 0,1 0 0,0 0 0,0-1 1,-1 1-1,3-3 0,6-6 30,0 0-1,-1-1 1,-1-1 0,0 1 0,7-14-1,-12 19-26,14-24 164,18-48 0,6-13 943,-49 125-835,5-15-206,-10 45-88,2 1-1,4 0 1,2 117-1,7-135-1675,13 66 0,0-48-2404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29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45 135 8404,'-1'-1'117,"0"0"-1,-1 0 1,1 0 0,-1 0-1,1 1 1,-1-1 0,1 0-1,-1 1 1,1-1 0,-1 1-1,0 0 1,1-1 0,-1 1-1,0 0 1,1 0 0,-1 0 0,0 0-1,-1 1 1,2-1-119,0 1 0,0-1-1,0 1 1,0 0 0,0-1 0,1 1 0,-1 0 0,0 0 0,0 0 0,1 0-1,-1 0 1,1 0 0,-1-1 0,1 1 0,-1 0 0,1 1 0,0-1-1,-1 0 1,1 0 0,0 0 0,0 0 0,0 0 0,0 0 0,0 0 0,0 0-1,0 0 1,0 0 0,0 1 0,1 0 0,-1 1 1,0 1 0,1 0 0,0-1 0,0 1 0,0-1 0,0 0 1,1 1-1,0-1 0,-1 0 0,1 0 0,0 0 0,0 0 0,1 0 0,-1 0 0,0 0 1,1-1-1,0 1 0,0-1 0,0 0 0,0 0 0,0 0 0,0 0 0,0-1 0,0 1 0,1-1 1,-1 0-1,1 0 0,-1 0 0,1 0 0,-1 0 0,5-1 0,0 1 7,0 0 1,0-1-1,0 0 0,0 0 0,0-1 1,0 0-1,0-1 0,0 0 0,-1 0 1,1 0-1,-1-1 0,1 0 0,9-6 1,-13 6 70,1 0 1,-1 0-1,0-1 1,1 1-1,-2-1 1,1 0-1,0 0 1,-1-1-1,0 1 1,0-1-1,0 1 1,0-1 0,-1 0-1,0 0 1,0 0-1,0 0 1,-1-1-1,2-9 1,-3 11 56,0-1 0,0 0 1,0 1-1,-1-1 0,0 1 1,0-1-1,0 1 0,-1-1 0,1 1 1,-1 0-1,0-1 0,0 1 1,0 0-1,-1 0 0,1 1 1,-1-1-1,0 0 0,0 1 0,-1 0 1,1 0-1,-1 0 0,-5-4 1,5 4-113,0 1 1,1 0-1,-1 0 1,0 0-1,0 0 1,0 0-1,0 1 1,0 0-1,0 0 1,-1 0-1,1 1 1,0-1-1,0 1 1,-1 0-1,1 0 1,0 0-1,-1 1 1,1 0-1,0-1 1,0 1-1,0 1 1,0-1-1,0 1 1,0 0-1,0-1 1,0 2-1,0-1 1,1 0-1,-1 1 1,1 0-1,0-1 1,0 1-1,-6 7 1,3-2-45,-1-1 0,1 2 0,1-1 0,-1 1 0,1-1 1,1 1-1,0 1 0,0-1 0,1 1 0,0-1 0,0 1 0,1 0 0,-1 12 0,3-16-188,0 1 0,0-1-1,0 1 1,1-1-1,0 1 1,0-1-1,0 0 1,1 1-1,0-1 1,0 0-1,1 0 1,0 0-1,0 0 1,0-1-1,1 1 1,-1-1 0,1 0-1,1 0 1,-1 0-1,1-1 1,0 1-1,0-1 1,0 0-1,0-1 1,1 1-1,9 4 1,35 11-4077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09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2321,'0'0'8052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29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173 542 5907,'2'-5'539,"0"1"1,-1-1-1,0 0 0,0 1 1,0-1-1,0 0 1,-1 0-1,0 0 0,0 0 1,0 1-1,-2-9 1,2 11-462,0 0 1,-1 1-1,1-1 1,-1 0-1,0 1 1,1-1-1,-1 0 1,0 1-1,0-1 1,0 1-1,0 0 1,0-1-1,0 1 1,-1 0-1,1-1 1,0 1-1,-1 0 1,1 0-1,-1 0 1,1 0-1,-1 1 1,1-1-1,-1 0 1,0 1-1,1-1 1,-1 1-1,0-1 1,1 1-1,-1 0 1,0 0-1,0-1 1,1 1-1,-1 1 1,0-1-1,0 0 1,-1 1-1,-3 0-58,0 1-1,0 0 0,0 1 0,0 0 0,1-1 1,-1 2-1,1-1 0,0 1 0,0 0 1,0 0-1,0 0 0,1 0 0,0 1 1,0 0-1,0 0 0,0 0 0,1 0 0,-5 9 1,3-4-26,0 0 1,1 0 0,0 0-1,0 1 1,1-1 0,0 1-1,1 0 1,0 0 0,0 21-1,2-29-14,0 1 0,0-1-1,1 1 1,0-1-1,-1 1 1,1-1-1,0 1 1,0-1-1,1 0 1,-1 1-1,1-1 1,0 0-1,0 0 1,0 0-1,0 0 1,0-1-1,4 5 1,-4-6-9,0 0 0,1 0 0,-1 0 0,0 0 0,0 0 0,0 0 0,0-1 0,1 1-1,-1-1 1,0 0 0,1 1 0,-1-1 0,0 0 0,0-1 0,1 1 0,-1 0 0,0-1 0,1 1 0,-1-1 0,0 1 0,0-1 0,0 0 0,0 0 0,0 0 0,0 0 0,0-1 0,3-1 0,7-6-34,0 0 0,-1-1 0,-1 0 0,1-1 1,-2 0-1,1-1 0,-2 0 0,1 0 1,-2 0-1,0-1 0,0-1 0,-1 1 0,-1-1 1,7-27-1,0-13 280,-2 0 0,3-92 0,-10 110-25,6-178 1587,-14 301-1718,3 0-1,14 121 1,-12-203-61,17 130-44,-14-117-1,1-1 0,1 1 1,1-1-1,0 0 0,11 20 1,-16-35 41,0 0-1,0 1 1,0-1 0,0 0 0,0 0 0,1 0 0,-1 0 0,1 0 0,0-1 0,-1 1-1,1 0 1,0-1 0,0 1 0,0-1 0,0 1 0,0-1 0,0 0 0,0 0 0,1 0-1,-1 0 1,0-1 0,1 1 0,-1 0 0,0-1 0,1 0 0,-1 1 0,1-1 0,-1 0-1,0 0 1,1-1 0,3 0 0,-1-1 19,1 0-1,-1-1 1,0 0 0,0 0-1,0 0 1,-1-1 0,1 0-1,-1 0 1,0 0 0,0 0-1,0 0 1,4-8 0,1-2 87,-1-1 1,-1 0 0,0 0-1,-1-1 1,-1 1 0,0-2-1,-2 1 1,4-22-1,-2 13 69,-9 53-167,2-1-1,3 50 0,0-55-294,1 1 0,1-1-1,1-1 1,1 1 0,8 23-1,-12-41 20,0-1-1,0 0 0,1 0 0,0 0 0,-1-1 1,1 1-1,0 0 0,0-1 0,0 1 0,1-1 0,-1 1 1,0-1-1,1 0 0,0 0 0,0 0 0,4 2 1,-5-4-318,0 0 1,0 0-1,0 1 1,1-1-1,-1-1 1,0 1-1,0 0 1,0 0-1,4-2 1,-6 2 563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29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21 9428,'-19'-21'48,"3"21"-48,3 6-1184,6 15-2514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30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61 6483,'-1'-3'464,"0"1"1,0 0-1,-1 0 1,1 0-1,-1 0 1,0 0-1,1 0 1,-1 0-1,0 0 0,0 1 1,0-1-1,0 1 1,-1-1-1,1 1 1,0 0-1,-5-2 1,4 3-358,1-1 0,-1 1 0,0 0 1,1 0-1,-1 0 0,1 0 1,-1 0-1,0 1 0,1-1 1,-1 1-1,1 0 0,-1-1 1,-4 3-1,-1 2-167,0 0 0,1 0 0,-1 1 0,1-1 0,0 2 0,1-1 1,-12 15-1,4-2 61,0 1 0,-19 38 0,27-46-118,1-1 0,1 1 0,-1 0 0,2 0 0,0 1-1,-3 21 1,6-32 94,0-1 0,0 1 0,0 0 0,0 0 0,0 0 0,0-1 0,0 1 0,0 0 0,1 0 0,-1-1 0,1 1 0,-1 0 0,1-1 0,0 1 0,1 2 0,-1-4 24,-1 1 0,1-1 0,0 1 0,-1-1 0,1 0 0,0 1 0,-1-1 0,1 0 0,0 1 0,-1-1 0,1 0 0,0 0 0,0 0 0,-1 0 0,1 0 0,0 0 0,0 0 0,-1 0 0,1 0 0,0 0 0,0 0 0,-1 0 0,1-1 0,1 1 0,4-3 21,-1 0 1,1 0-1,-1-1 0,0 1 1,0-1-1,8-8 1,8-9 203,-1-2 1,-1 1 0,-1-2 0,-1-1-1,-1 0 1,-2-1 0,21-50 0,-29 43 508,-8 26-490,-4 20-222,4-4-43,-1 1 1,2 0 0,0 0-1,0 0 1,0 1-1,2-1 1,-1 0 0,1 0-1,3 12 1,-4-19 1,1 1 1,0 0-1,1-1 0,-1 0 1,1 1-1,-1-1 0,1 0 1,0 1-1,0-1 0,0 0 1,1-1-1,3 5 0,-4-5 18,0-1 0,1 1 1,-1-1-1,0 0 0,0 0 0,1 0 0,-1-1 0,0 1 0,1 0 0,-1-1 0,1 0 0,-1 1 1,0-1-1,1 0 0,-1 0 0,1 0 0,-1-1 0,1 1 0,-1-1 0,1 1 0,1-2 0,9-3 14,-1-1 0,0 0-1,-1-1 1,1 0 0,-1-1-1,-1 0 1,1-1-1,-2 0 1,16-18 0,24-20 164,14-6 334,-63 53-506,1 0-1,-1-1 0,1 1 0,-1 0 0,0 0 0,1 0 0,-1-1 1,1 1-1,-1 0 0,1 0 0,-1 0 0,1 0 0,-1 0 1,1 0-1,-1 0 0,1 0 0,-1 0 0,1 0 0,-1 0 1,1 0-1,-1 0 0,1 0 0,-1 1 0,1-1 0,-1 0 0,1 0 1,-1 0-1,1 1 0,-1-1 0,0 0 0,1 1 0,-1-1 1,0 0-1,1 1 0,-1-1 0,0 0 0,1 1 0,-1-1 0,0 1 1,0-1-1,1 1 0,-1-1 0,0 1 0,0-1 0,0 1 1,0-1-1,1 1 0,-1-1 0,0 1 0,0-1 0,0 1 1,0-1-1,0 1 0,-1 0 0,3 35 273,-2-31-293,-3 104 63,0 54-667,7-141 330,1-18 191,3-13 112,6-19 108,19-59-1,-26 66 13,0 0 0,1 0 0,1 1-1,1 0 1,25-35 0,-34 53-125,1 0 0,-1 0 1,1 0-1,0 0 0,0 0 1,0 1-1,0-1 1,0 1-1,0-1 0,0 1 1,1 0-1,-1 0 0,0 0 1,1 0-1,-1 0 0,1 0 1,2 0-1,-3 1 2,0 0 1,1 1-1,-1-1 0,0 0 0,0 1 1,0-1-1,0 1 0,0 0 0,0 0 1,-1 0-1,1 0 0,0 0 1,0 0-1,-1 0 0,1 0 0,2 3 1,3 4 9,-1-1 1,0 1 0,-1 0-1,0 0 1,0 1 0,-1 0 0,5 12-1,0 4-188,-2 0 0,7 36 1,-5 14-5977,-9-48-2495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30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14999,'39'-23'672,"-17"8"-256,-12 4 785,-10 8-1201,-3 3-16,-4 8-496,-2-2-1425,-11 6-3041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41.4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34 124 8628,'1'-1'64,"-1"0"-1,0 0 1,0 0 0,1-1-1,-1 1 1,0 0 0,0 0-1,0 0 1,-1 0 0,1 0-1,0 0 1,0 0 0,0 0-1,-1-1 1,1 1 0,-1 0-1,1 0 1,-1 0 0,0-1-1,-4 2 103,1 14-82,1 90 4,18 196 0,-12-257 6,-5-41-301,-2-8 35,-2-10 55,-2-17 157,2-1 1,1 0-1,-1-61 1,14-103 391,-7 177-305,0 8-64,0-1 0,0 1-1,1 0 1,1 0 0,0 0-1,8-22 1,-11 35-62,0-1 0,1 0 0,-1 1 0,0-1 1,0 0-1,1 1 0,-1-1 0,0 1 0,1-1 0,-1 1 0,0-1 0,1 1 0,-1-1 1,1 1-1,-1-1 0,1 1 0,-1 0 0,1-1 0,-1 1 0,1 0 0,-1-1 0,1 1 1,-1 0-1,1 0 0,0-1 0,-1 1 0,1 0 0,0 0 0,-1 0 0,1 0 0,-1 0 0,1 0 1,0 0-1,-1 0 0,1 0 0,0 0 0,-1 0 0,1 0 0,-1 1 0,1-1 0,0 0 1,-1 0-1,1 1 0,-1-1 0,1 0 0,-1 1 0,1-1 0,-1 0 0,1 1 0,-1-1 1,1 1-1,-1-1 0,1 1 0,-1-1 0,0 1 0,1-1 0,-1 1 0,0 0 0,0-1 0,1 2 1,20 40 154,-19-38-169,20 51 80,-16-35-56,2 0 0,0-1 0,1 0 0,1-1 0,0 0 0,1-1 0,26 30 0,-35-45-1,0 0 1,0 0-1,0 0 1,0 0-1,1-1 1,-1 1-1,1-1 1,0 1-1,-1-1 1,1 0 0,0 0-1,0 0 1,-1-1-1,1 1 1,0-1-1,0 1 1,0-1-1,0 0 1,3 0-1,-1-1-18,0 0-1,-1-1 0,1 1 1,-1-1-1,1 0 0,-1 0 1,0 0-1,0-1 0,0 1 1,7-7-1,2-3-45,0-1-1,-1-1 1,-1 0 0,0-1-1,9-15 1,12-25 77,-15 25 59,28-38 0,-45 67-77,0 0 0,1 0 1,-1 1-1,1-1 0,-1 0 1,1 1-1,0-1 0,-1 1 1,1-1-1,-1 0 1,1 1-1,0 0 0,0-1 1,-1 1-1,1-1 0,0 1 1,0 0-1,-1-1 0,1 1 1,1 0-1,-1 0 8,-1 0 0,1 1-1,-1-1 1,1 0 0,-1 1 0,0-1-1,1 0 1,-1 1 0,1-1-1,-1 1 1,0-1 0,0 1 0,1-1-1,-1 1 1,0-1 0,0 1 0,1-1-1,-1 1 1,0-1 0,0 1-1,0-1 1,0 1 0,0 0 0,1 43 436,-1-40-465,-12 150 87,-1 76-817,14-222 583,3 46-1152,-3-52 1139,-1 1 0,1-1 1,-1 0-1,1 1 0,0-1 0,0 0 0,0 1 1,0-1-1,0 0 0,1 0 0,-1 0 0,0 0 1,1 0-1,0 0 0,0 0 0,-1-1 0,5 4 1,16-2-3969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41.8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87 0 8804,'-3'2'28,"0"-1"1,0 1-1,0 0 0,0 0 0,0 0 1,0 0-1,0 0 0,1 1 1,-1-1-1,1 1 0,0 0 0,0 0 1,0 0-1,0 0 0,0 0 0,1 0 1,-1 0-1,-1 5 0,-2 8 60,-1 1 0,-3 23 0,8-32-27,-6 26 81,2 0 1,1 0-1,1 44 1,3-64-128,1 1 0,1 0 0,0-1-1,0 1 1,2-1 0,0 0 0,0 0 0,1 0 0,1 0 0,10 16-1,-15-28-13,0 1 0,1-1 1,-1 0-1,1 1 0,0-1 0,0 0 0,0 0 0,0 0 0,0-1 0,0 1 0,0 0 0,1-1 0,-1 0 0,1 1 0,-1-1 0,1 0 0,-1 0 0,5 1 0,-4-2 3,-1 0 1,1 0-1,-1-1 0,1 1 1,-1 0-1,0-1 0,1 0 1,-1 1-1,0-1 0,0 0 1,1 0-1,-1-1 0,0 1 1,0 0-1,0-1 0,0 1 1,1-3-1,4-2 10,-1-2 1,1 1-1,-2-1 0,1 0 0,-1 0 1,-1 0-1,1-1 0,-1 1 0,4-14 1,-4 6 12,0-1 1,-1 0 0,-1 0-1,-1 0 1,0 0 0,-1 0-1,0 0 1,-2 0-1,0 0 1,-1 0 0,-1 1-1,0-1 1,-1 1 0,-1 0-1,-1 0 1,0 1 0,-1-1-1,-18-25 1,24 39-45,0-1 0,-1 0 0,1 1 0,-1 0 0,1 0 0,-1 0-1,0 0 1,0 0 0,0 0 0,0 1 0,-1-1 0,1 1 0,0 0 0,-6-1 0,8 1-39,0 1 1,0 0 0,0 0 0,0 0 0,0 0 0,0 0-1,0 1 1,0-1 0,0 0 0,0 0 0,0 1 0,0-1-1,0 0 1,0 1 0,0-1 0,1 1 0,-1-1 0,0 1-1,0 0 1,-1 0 0,1 1-119,0 0 0,0-1 1,1 1-1,-1-1 0,0 1 0,1 0 0,-1-1 0,1 1 0,-1 0 1,1 0-1,0 0 0,0-1 0,0 1 0,0 0 0,0 3 1,5 23-2410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42.1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 29 8916,'6'-11'1425,"-6"2"-337,-3 3-127,0 3-497,-1 6-256,1 9-160,0 14 32,-7 15-80,4 9 0,2 8 0,1 0-208,6-5-1217,4-12-496,-4-9-1120,4-12 224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42.5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6 209 5715,'-2'-27'779,"0"7"-147,1 0 0,1 0-1,0 0 1,6-38-1,-5 56-604,-1 0-1,1-1 0,-1 1 0,1 0 0,0 0 0,0 0 0,0 0 0,0 0 0,0 0 1,0 0-1,0 0 0,1 1 0,-1-1 0,1 0 0,-1 1 0,1-1 0,0 1 1,0 0-1,0-1 0,-1 1 0,5-2 0,-3 3 5,1-1-1,-1 0 1,0 1-1,1 0 1,-1 0-1,0 0 1,1 0-1,-1 0 1,1 0-1,-1 1 1,0 0-1,7 2 1,6 4 22,1 0 1,-1 2-1,0 0 0,17 12 1,-28-17-63,5 2 17,61 46 15,-63-46-20,-1 1 1,0 0 0,0 0-1,-1 0 1,0 1 0,10 15-1,-15-20 21,0-1-1,0 1 0,0 0 0,0 0 0,-1 0 0,1 0 1,-1 0-1,0 0 0,0 0 0,0 0 0,0 0 0,-1 0 1,1 0-1,-1 0 0,1-1 0,-1 1 0,0 0 1,0 0-1,0 0 0,-1-1 0,1 1 0,-1-1 0,1 1 1,-1-1-1,0 1 0,0-1 0,-4 3 0,-6 7 55,0-1-1,-2 0 0,-23 15 0,24-17-85,12-9 5,-89 58 142,78-51-303,-1-1 1,0 0-1,-1 0 1,1-1-1,-20 4 0,13-9-1791,9-5-2154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42.9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49 9812,'0'-9'547,"1"7"-417,-1-1 0,0 1 0,0-1-1,0 1 1,0 0 0,0-1 0,0 1 0,-1 0 0,1-1 0,-1 1 0,1 0 0,-1-1 0,0 1 0,0 0 0,-2-3 0,6 14-105,-1 0 0,0-1 0,0 1 1,0 14-1,0-10-5,5 145 40,-7-107-26,10 73 0,-10-120-37,1 0 0,-1-1 0,1 1 0,0-1 0,0 1-1,0-1 1,0 1 0,1-1 0,-1 0 0,1 0-1,0 0 1,0 0 0,0 0 0,0 0 0,1 0-1,-1 0 1,1-1 0,-1 0 0,1 1 0,0-1 0,0 0-1,0 0 1,0 0 0,1-1 0,-1 1 0,0-1-1,1 0 1,-1 0 0,1 0 0,-1 0 0,1-1-1,-1 1 1,1-1 0,0 0 0,-1 0 0,1 0 0,0-1-1,-1 1 1,1-1 0,6-2 0,6-1-587,-1-2 1,0 0-1,1 0 0,-2-2 1,22-13-1,0-2-2403</inkml:trace>
  <inkml:trace contextRef="#ctx0" brushRef="#br0" timeOffset="1">13 285 9044,'-6'0'1057,"9"-6"-1009,10-2-16,10-4 0,12-3-16,11-2-16,9-3 0,0-1-304,0 1-1617,-6-1-1697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43.2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 88 10581,'-19'-6'528,"13"-2"-400,9-4-96,16 3-16,17 0 0,13-2-32,12 2-32,10 3-832,130-8-1473,-178 11-2145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10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4978,'0'0'7492,"3"-2"-7892,17-8-1745,-3-3-3362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44.5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33 326 2593,'2'-26'6205,"-8"-13"-5151,0-3 574,-4 90-593,-2 91-651,12 252 1,5-111-370,-8-135-12,1 153-16,1-295 17,1 0 0,0 0 0,1 0 0,-1-1 0,0 1 0,1 0 0,-1 0 0,1 0 0,0-1 1,0 1-1,0 0 0,0-1 0,1 1 0,-1-1 0,1 0 0,-1 1 0,1-1 0,2 3 0,-1-4 6,0 0 0,0 1 0,0-1 0,-1 0 0,1-1 0,0 1-1,0 0 1,0-1 0,1 0 0,-1 0 0,0 1 0,0-2 0,0 1 0,0 0-1,0-1 1,4 0 0,147-28 85,78-11-54,509 1-31,-306 27-36,-3-31 13,-217 6 20,276-83-1,-461 110-90,1 2-1,1 2 0,0 0 1,-1 2-1,1 2 1,58 2-1,-87 1 65,1-1 8,0 0 1,0 1 0,0-1-1,0-1 1,0 1-1,0 0 1,6-2-1,-9 1 16,0 0-1,0 1 1,0-1-1,0 1 1,0-1-1,0 0 1,-1 0-1,1 0 1,0 0 0,0 1-1,-1-1 1,1 0-1,0 0 1,-1 0-1,1 0 1,-1-1-1,1 1 1,-1 0-1,0 0 1,1 0-1,-1 0 1,0 0-1,0 0 1,0-1-1,0 1 1,0 0-1,0 0 1,0 0-1,0 0 1,-1-2-1,-4-37-83,-16-62 0,-1 2-328,-3-118-477,3-240 0,20 385 934,2 56-68,0 0 57,-1-1 0,0 0 1,-6-24-1,6 38-21,0 0-1,0 0 1,0 1-1,-1-1 1,0 0 0,1 1-1,-1-1 1,0 1-1,0 0 1,-1 0 0,1 0-1,-1 0 1,1 0-1,-1 0 1,0 1 0,0-1-1,0 1 1,-1 0-1,1 0 1,-1 0 0,-3-2-1,-9 0 5,1-1 0,-1 2 0,0 0 0,0 1 0,0 1 0,-21 1 0,-101 12-64,74-5 22,-168 15 792,-414-15 0,416-29-366,-75-3-247,238 23-156,-1 3-1,-103 15 1,-97 40 6,156-29 234,-189 20-1,288-46-202,-1 0 0,1-1 0,0-1 0,0 0 0,0 0 0,0-2 0,0 1 0,0-2 0,0 0 1,-16-7-1,25 10-59,1 1 0,-1-1 0,0 1 0,0 0 0,0 0 0,1 0 0,-1 1 0,0-1 0,-7 3-1,11-1 2,1 1-1,-1-1 0,0 1 0,1-1 0,0 0 0,-1 1 0,1-1 0,0 0 0,3 5 0,-3-5 1,10 20-996,1 0-1,0-1 1,25 31 0,-6-15-4134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45.4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38 204 8916,'-24'6'570,"10"-3"-263,23-13 996,17-10-919,110-78 224,-116 86-614,1 1 0,1 1 1,-1 0-1,2 2 0,26-7 1,-22 9 2,0 1 0,0 2 0,0 0 0,0 2 1,0 1-1,1 1 0,-1 2 0,49 10 1,-34-2 1,-1 2 0,-1 2 0,0 2 0,70 40 0,-58-26 4,-12-6 16,2-2-1,0-1 1,70 25 0,-101-44-191,1-1 0,0 0 1,-1 0-1,1-1 1,0-1-1,21-1 0,-22 0-669,0-1-1,0 0 0,0-1 0,11-4 0,20-12-2920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45.7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 21 6467,'-38'-16'1215,"25"12"-1154,23 10-54,226 132 148,-157-89-155,-79-48-12,5 1 38,-1 0 0,0 1 0,-1-1 0,1 1 0,0 0 0,-1 0 0,6 7 0,-9-10-5,1 1 1,-1 0-1,0-1 0,0 1 1,1 0-1,-1-1 0,0 1 1,0 0-1,0-1 1,0 1-1,0 0 0,0 0 1,0-1-1,0 1 1,0 0-1,0-1 0,0 1 1,0 0-1,0-1 0,-1 2 1,0 0 11,0 0 0,0 0 0,-1-1 0,1 1 0,-1 0 0,1-1 0,-1 1 0,1-1 0,-1 0 0,-2 2 0,-94 61 261,-73 55-2986,153-104-349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47.6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82 746 8404,'-3'2'245,"-1"0"0,1 0 0,-1-1 1,1 1-1,-1-1 0,0 0 0,0 0 0,0 0 0,1-1 0,-1 1 1,0-1-1,0 0 0,0 0 0,0-1 0,0 1 0,0-1 1,1 0-1,-7-1 0,9 1-218,1 0 0,-1 0 0,1 0 0,-1 0 0,1 0 0,0 0 0,-1 0 0,1-1 0,0 1 0,0 0 0,0 0 0,0 0-1,0 0 1,0 0 0,0 0 0,0 0 0,0 0 0,0-1 0,1 1 0,-1 0 0,0 0 0,1-1 0,0-2 12,13-62-81,24-71 0,7-33-429,10-123 327,-53 282 139,-2 7-23,0 0-1,1 0 0,0 0 1,-1 0-1,1 0 0,1 1 1,-1-1-1,1 0 0,-1 1 1,4-6-1,-5 9 27,1 0 1,-1 0-1,0 0 1,0 0 0,1 0-1,-1 0 1,0 0-1,0 0 1,0 0-1,1 0 1,-1 0-1,0 0 1,0 0 0,1 0-1,-1 0 1,0 0-1,0 0 1,0 0-1,1 0 1,-1 1-1,0-1 1,0 0-1,0 0 1,0 0 0,1 0-1,-1 0 1,0 0-1,0 1 1,0-1-1,0 0 1,0 0-1,1 0 1,-1 1 0,0-1-1,0 0 1,0 0-1,0 0 1,0 1-1,0-1 1,0 0-1,0 0 1,0 0-1,0 1 1,0-1 0,0 0-1,0 0 1,0 1-1,4 15 14,-4-14-10,6 32-35,2-1 0,17 47 0,-21-71 21,-1 1 1,2-1-1,-1 0 1,1 0-1,0-1 0,1 0 1,0 0-1,1 0 0,-1-1 1,1 1-1,1-2 1,-1 1-1,10 5 0,-14-10 4,1 0 0,0-1-1,-1 0 1,1 1-1,0-1 1,0 0 0,0-1-1,0 1 1,0-1 0,0 0-1,0 0 1,0 0-1,0 0 1,0-1 0,0 1-1,0-1 1,0 0-1,0 0 1,-1-1 0,1 1-1,0-1 1,-1 0 0,1 0-1,-1 0 1,6-5-1,7-5 10,-2-2 1,1 1-1,23-32 0,-30 36-4,35-47 27,-22 28-33,31-32 0,-52 59 9,0 0 0,1 1-1,-1-1 1,0 1 0,1-1 0,-1 1 0,1-1 0,-1 1 0,1-1 0,-1 1 0,1 0 0,-1-1 0,1 1 0,0 0 0,-1-1 0,1 1 0,-1 0 0,1 0 0,0 0 0,-1-1 0,1 1 0,0 0 0,-1 0 0,1 0 0,-1 0 0,1 0 0,0 0 0,-1 0 0,1 0 0,0 1 0,-1-1 0,1 0 0,0 0 0,0 1 0,0 0 17,0 0 0,0 1 1,-1-1-1,1 1 1,0-1-1,-1 1 1,1-1-1,-1 1 1,1-1-1,-1 1 1,0 0-1,1-1 0,-1 3 1,-2 61 291,2-63-328,-2 10-18,-10 177-191,11-154-1340,2 0-1,1-1 1,11 50-1,-1-38-1830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40 133 8660,'0'0'25,"0"0"1,-1-1-1,1 1 1,0-1-1,0 1 1,0 0-1,0-1 1,0 1-1,0 0 1,0-1-1,-1 1 1,1 0-1,0-1 1,0 1-1,0 0 1,-1-1-1,1 1 1,0 0-1,-1-1 1,1 1-1,0 0 1,-1 0-1,1-1 1,0 1-1,-1 0 1,1 0-1,0 0 1,-1 0-1,1-1 1,0 1 0,-1 0-1,1 0 1,-1 0-1,1 0 1,0 0-1,-1 0 1,1 0-1,-1 0 1,1 0-1,0 0 1,-1 0-1,1 0 1,-1 1-1,1-1 1,0 0-1,-1 0 1,1 0-1,0 0 1,-1 1-1,1-1 1,0 0-1,-1 0 1,1 1-1,0-1 1,-1 0-1,1 1 1,0-1-1,0 0 1,0 1-1,-1-1 1,1 0-1,0 1 1,0-1-1,0 0 1,0 1-1,-1 0 1,-12 28-100,11-21 77,0 1 1,0-1-1,1 1 0,0 0 0,1 0 0,0-1 0,0 1 0,1 0 0,0 0 0,1-1 0,0 1 0,3 8 0,-4-14 3,0 0 0,1 1 0,-1-1 0,1 0 0,0 0 0,0-1 0,0 1 0,0 0 0,1-1 0,-1 1 0,1-1 0,-1 0 0,1 0 0,0 0 0,0 0 0,0 0 0,0 0 0,0-1 0,0 0 0,1 1 0,-1-1 0,0-1 0,1 1 0,-1 0 0,1-1 0,-1 0 0,1 1 0,-1-1 0,1-1 0,-1 1 0,0 0 0,6-2 0,-1 0-2,0-1 1,0 1 0,0-2-1,-1 1 1,1-1-1,-1 0 1,0 0 0,0-1-1,0 0 1,-1 0-1,1-1 1,-1 0 0,-1 0-1,1 0 1,-1-1-1,0 1 1,0-1 0,-1-1-1,0 1 1,-1-1-1,1 1 1,3-15 0,-5 16-34,0 0 0,0-1 0,-1 0 0,1 1 0,-2-1 1,1 0-1,-1 1 0,0-1 0,0 0 0,-1 0 0,0 1 0,0-1 1,0 0-1,-1 1 0,0-1 0,0 1 0,-1 0 0,0 0 0,0 0 1,0 0-1,-1 0 0,0 0 0,0 1 0,0 0 0,-1 0 0,0 0 1,0 1-1,-6-5 0,10 7-99,-1 1 0,0 0 0,0-1 1,1 1-1,-1 0 0,0 0 0,0 0 0,0 0 0,0 0 1,0 1-1,0-1 0,0 0 0,-1 1 0,1 0 1,0-1-1,0 1 0,0 0 0,0 0 0,-1 0 0,1 1 1,0-1-1,0 0 0,0 1 0,0-1 0,0 1 1,0 0-1,0 0 0,0 0 0,0 0 0,0 0 1,0 0-1,-1 2 0,-11 13-1694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48.3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124 56 6195,'-1'-3'244,"1"-1"1,-1 1-1,-1 0 1,1 0-1,0 0 1,-1 0-1,0 0 1,1 0 0,-1 0-1,0 1 1,0-1-1,-1 1 1,1-1-1,0 1 1,-1 0-1,0 0 1,1 0-1,-5-2 1,5 3-237,0 1 1,-1-1-1,1 1 1,0-1 0,-1 1-1,1 0 1,-1 0-1,1 0 1,0 0-1,-1 1 1,1-1-1,0 1 1,-1-1 0,1 1-1,0 0 1,0 0-1,0 0 1,-1 0-1,1 0 1,0 0-1,0 1 1,1-1 0,-1 1-1,0-1 1,0 1-1,-1 2 1,1-2-6,-1 0 0,1 0 0,1 0 0,-1 0 0,0 1 0,0-1 0,1 0 0,-1 1 1,1-1-1,0 1 0,0-1 0,0 1 0,0 0 0,0-1 0,1 1 0,-1 0 0,1 0 0,-1 0 1,1-1-1,0 1 0,0 0 0,1 0 0,-1 0 0,0 0 0,1-1 0,0 1 0,0 0 0,0-1 0,0 1 1,0 0-1,0-1 0,0 1 0,1-1 0,0 0 0,-1 1 0,1-1 0,0 0 0,0 0 0,0 0 0,3 2 1,8 6 4,0 1 1,0-2 0,1 0-1,1 0 1,20 8-1,-4-4-5,-22-10-18,-1 0 1,1 1-1,-1 0 0,0 0 0,0 0 0,0 1 0,-1 1 1,12 10-1,-18-15 14,0 0 1,0 0 0,-1 0-1,1 1 1,0-1 0,-1 0-1,1 0 1,-1 1 0,1-1-1,-1 0 1,0 1 0,1-1-1,-1 1 1,0-1-1,0 0 1,0 1 0,0-1-1,0 1 1,0-1 0,-1 0-1,0 2 1,0 1 1,0-1 0,0 0 0,-1 0 0,0-1 0,0 1 0,1 0 0,-2 0 0,-3 3 0,-4 4-23,0-2 1,-1 1-1,-16 8 0,-55 30-1015,26-22-2458,40-21 451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48.7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 48 9252,'3'-8'695,"-2"5"-548,0 1-1,0 0 0,-1-1 0,1 1 1,0-1-1,-1 1 0,0 0 1,1-1-1,-1 0 0,0 1 0,-1-1 1,1 1-1,0-1 0,-1-2 1,-2 41 290,35 395 139,-30-410-605,7 74-8,-8-86-100,1 0 1,0 0-1,1 0 1,0 0 0,0-1-1,0 1 1,9 12-1,-11-19 71,0-1-1,0 0 0,0 1 0,0-1 0,0 0 0,1 0 0,-1 0 0,0 0 0,1 0 0,-1 0 0,1 0 0,-1-1 0,1 1 0,-1-1 0,1 1 1,-1-1-1,1 1 0,-1-1 0,1 0 0,0 0 0,-1 1 0,4-2 0,-1 1-255,0-1 0,-1 1-1,1-1 1,0-1 0,0 1 0,0 0 0,-1-1-1,6-3 1,26-19-2850</inkml:trace>
  <inkml:trace contextRef="#ctx0" brushRef="#br0" timeOffset="1">52 258 10789,'-32'6'816,"16"0"-816,12-3-272,17 0 240,17-6-1072,21-3-1217,11-3-1745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59.9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421 114 2273,'0'-2'363,"1"1"0,-1-1 0,0 0 0,0 1 0,0-1 0,0 0 0,0 1 0,-1-1 0,1 0 0,0 1 0,-1-1 0,1 1 0,-1-1 0,0 1 0,1-1 0,-1 1 0,0-1 0,0 1 0,0 0 0,0-1-1,0 1 1,0 0 0,0 0 0,-1 0 0,1 0 0,-2-1 0,0 0-209,-1 0 0,0 1 0,0 0 0,1-1-1,-1 1 1,0 1 0,0-1 0,0 1 0,0-1 0,-7 1-1,-5 1-190,0 1-1,1 1 0,-1 0 1,-26 9-1,26-6 124,0 1 0,0 0 0,-22 16 1,33-20-72,-1 1 0,2 0 1,-1-1-1,0 2 1,1-1-1,0 0 0,0 1 1,0 0-1,0 0 1,1 0-1,0 0 0,0 1 1,-3 6-1,5-10-9,1 1 0,0-1-1,0 0 1,0 0 0,0 0 0,0 0-1,0 0 1,0 0 0,1 0-1,-1 0 1,1 0 0,-1 0 0,1 0-1,0 0 1,0 0 0,0 0 0,0 0-1,0-1 1,0 1 0,0 0-1,1-1 1,-1 1 0,1-1 0,-1 1-1,1-1 1,0 0 0,-1 0 0,4 2-1,3 2 18,-1-1 0,1 0 0,0-1 0,1 0 0,10 3 0,9 0 2,45 4-1,7 1-115,-80-11 88,0 0-1,0 0 1,0 0 0,1 0 0,-1 0 0,0 0 0,0 0 0,1 0 0,-1 0 0,0 0 0,0 0 0,1 0 0,-1 0 0,0 0 0,0 0 0,1 0 0,-1 0 0,0 0-1,0 0 1,0 0 0,1 1 0,-1-1 0,0 0 0,0 0 0,0 0 0,1 0 0,-1 0 0,0 1 0,0-1 0,0 0 0,0 0 0,1 0 0,-1 1 0,0-1-1,0 0 1,0 0 0,0 0 0,0 1 0,0-1 0,0 0 0,0 0 0,0 1 0,0-1 0,0 0 0,0 0 0,0 1 0,0-1 0,-13 7-454,-26 4-626,-58 7 361,42-9 726,-98 31-1,151-40-9,1 0-1,0 1 0,0-1 0,-1 1 0,1-1 0,0 1 0,0 0 1,0 0-1,0-1 0,0 1 0,0 0 0,0 0 0,0 0 0,-1 1 1,2-2 6,0 1 0,0-1 0,0 0 0,0 1 0,-1-1 0,1 1 1,0-1-1,0 0 0,0 1 0,1-1 0,-1 0 0,0 1 0,0-1 1,0 1-1,0-1 0,0 0 0,0 1 0,0-1 0,1 0 0,-1 1 1,0-1-1,0 0 0,0 0 0,1 1 0,-1-1 0,0 0 1,1 0-1,-1 1 0,0-1 0,1 0 0,2 2 22,0 0 1,1 0-1,-1 0 0,1-1 1,0 0-1,-1 0 0,8 2 1,19 0 7,0 0 0,1-2 0,-1-2 1,0 0-1,1-2 0,-1-1 1,40-12-1,-13 0-25,0-3 1,96-46-1,-107 43-23,57-40-1,-88 52 39,-1 0 0,0-1 1,-1-1-1,0 0 1,-1-1-1,0-1 0,15-23 1,-24 32 42,0 0 1,-1 0 0,0 0-1,0 0 1,-1 0-1,1-1 1,-1 1 0,0 0-1,0-1 1,-1 1-1,0-9 1,0 13-50,0-1 1,0 0-1,-1 1 0,1-1 1,0 0-1,-1 1 0,0-1 1,1 1-1,-1-1 1,0 1-1,0-1 0,0 1 1,1 0-1,-2-1 0,1 1 1,0 0-1,0 0 0,0-1 1,0 1-1,-1 0 0,1 0 1,-1 1-1,1-1 0,-1 0 1,1 0-1,-1 1 0,1-1 1,-1 1-1,1-1 0,-1 1 1,0 0-1,1-1 1,-1 1-1,0 0 0,1 0 1,-1 0-1,0 1 0,1-1 1,-1 0-1,0 0 0,-1 1 1,-3 1-6,0 0 1,0 0-1,1 0 1,-1 1-1,1 0 1,0 0-1,0 0 1,0 1-1,0 0 1,0 0-1,1 0 0,-1 0 1,1 1-1,0-1 1,1 1-1,-6 9 1,3-5-11,0 1 0,1 0 1,0 0-1,1 0 0,0 0 1,1 1-1,0 0 0,-2 16 0,4-21-43,1 0-1,0 0 1,0 0 0,0-1-1,1 1 1,-1 0-1,1 0 1,1-1-1,-1 1 1,1 0-1,0-1 1,1 0-1,-1 1 1,1-1-1,0 0 1,0 0-1,0-1 1,1 1-1,0-1 1,0 1 0,0-1-1,0-1 1,8 6-1,-4-4-338,0-1 1,0 0-1,0 0 0,0-1 0,1 0 1,-1-1-1,1 1 0,0-2 0,0 1 1,0-1-1,0-1 0,0 0 0,0 0 1,16-3-1,36-11-2656,0-10 793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00.3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82 293 5282,'-2'-176'4896,"-2"60"-1417,-3 242-2751,-31 168 0,24-206-722,7-49-308,5-29-184,-1 0 1,2 0-1,-1 0 1,1 0-1,1 0 1,0 0-1,2 15 1,6-8-3197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00.7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 88 11509,'-20'-15'2706,"4"7"-2210,9 2-176,7 0 32,10 3-160,16-3-64,13 0-128,13-5 0,9-1-1376,11-3-2194</inkml:trace>
  <inkml:trace contextRef="#ctx0" brushRef="#br0" timeOffset="1">979 490 15511,'-29'0'0,"0"-2"-544,6-1 160,7 6-705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10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 6211,'0'0'6472,"0"0"-6469,0 0 0,0 0 0,0-1 0,-1 1 0,1 0 1,0 0-1,0 0 0,0 0 0,0 0 0,0 0 0,0 0 0,-1-1 0,1 1 0,0 0 0,0 0 0,0 0 0,0 0 0,-1 0 0,1 0 1,0 0-1,0 0 0,0 0 0,0 0 0,0 0 0,-1 0 0,1 0 0,0 0 0,0 0 0,0 0 0,0 0 0,-1 0 0,1 0 0,0 0 0,0 0 1,0 1-1,0-1 0,0 0 0,-1 0 0,1 0 0,0 0 0,0 0 0,0 0 0,0 0 0,0 1 0,0-1 0,-1 0 0,1 0 0,0 0 0,0 0 1,0 0-1,0 1 0,0-1 0,0 0 0,0 0 0,0 0 0,0 0 0,0 1 0,0-1 0,0 0 0,-1 3 20,1 1-1,-1-1 1,1 1-1,0-1 1,0 0-1,0 1 1,0-1-1,1 1 1,0-1-1,-1 0 1,1 1-1,2 4 1,21 47 370,-11-26-212,112 225-261,-124-252-118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01.7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67 38 4626,'1'0'117,"-1"0"0,0 1 0,1-1 0,-1 1 0,1-1 0,-1 1-1,0-1 1,0 1 0,1-1 0,-1 1 0,0 0 0,0-1 0,0 1 0,1-1 0,-1 1 0,0 0-1,0-1 1,0 1 0,0-1 0,0 1 0,0 0 0,0-1 0,0 1 0,-1 0 0,1-1 0,0 1-1,0-1 1,0 1 0,-1-1 0,1 1 0,0-1 0,-1 1 0,1-1 0,0 1 0,-1-1 0,1 1-1,-1-1 1,1 1 0,-1-1 0,-22 29 774,15-21-492,-16 32 220,14-22-260,9-12 461,1-6-819,173-96 424,-147 84-430,0 2-1,1 0 1,0 2 0,0 1 0,29-4 0,-42 9-4,0 0 0,0 1 0,0 0 0,0 1 0,0 1 0,1 0 1,-1 1-1,-1 0 0,1 1 0,0 1 0,-1 0 0,1 1 1,-1 0-1,0 1 0,23 15 0,61 60-131,-3-3-1347,-90-74 1241,1 0 0,0-1 1,0 0-1,0 0 0,0-1 1,0 0-1,1 1 0,-1-2 1,1 1-1,-1-1 0,1 1 1,0-2-1,0 1 0,-1-1 1,1 1-1,0-2 1,0 1-1,0-1 0,-1 1 1,1-2-1,0 1 0,-1-1 1,1 1-1,5-4 0,16-12-1763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02.1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126 84 3298,'-8'-8'584,"0"-1"0,0 1 1,-1 0-1,0 1 1,-1 0-1,1 1 1,-1 0-1,0 0 1,-1 1-1,1 0 1,-13-3-1,59 39-458,8-7-103,1-2 0,0-3 1,86 25-1,-118-39-20,-11-5 6,1 1 0,-1-1 0,0 1-1,0 0 1,0 0 0,0 0 0,0 0 0,0 1 0,0-1 0,0 1 0,0-1 0,0 1 0,2 3 0,-3-4 9,-1 0 1,1 1-1,-1-1 1,0 0 0,1 1-1,-1-1 1,0 1-1,0-1 1,0 0-1,0 1 1,0-1 0,0 1-1,-1-1 1,1 0-1,0 1 1,-1-1 0,1 0-1,-1 1 1,1-1-1,-1 0 1,0 0 0,1 0-1,-1 1 1,-1 0-1,-17 25 162,-1 0 0,-25 24 0,-21 26-1119,32-20-2762,28-40-648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04.5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30 159 4482,'-1'-13'4448,"-2"17"-3484,-3 25-883,-12 118 516,17-129-585,1 0-1,1 1 1,0-1-1,1 0 1,2-1-1,5 22 1,-8-35 4,0-1-1,1 1 1,-1 0 0,1-1-1,0 1 1,0-1 0,0 0-1,0 0 1,1 0 0,-1 0-1,1 0 1,6 5 0,-7-7-2,0 0 0,0 0 0,0 0 0,1 0 0,-1 0 0,0-1 0,1 1 0,-1-1 0,0 1 0,1-1 0,-1 0 0,0 0 0,1 0 0,-1 0 0,1-1 0,-1 1 0,0 0 0,1-1 0,-1 0 0,0 0-1,0 1 1,3-3 0,9-4-7,-1-1 0,0 0 0,0-1-1,-1-1 1,0 0 0,-1 0-1,12-14 1,1-4-18,38-58 0,-39 49 341,-2-1-1,-1 0 1,-2-2-1,-1 0 1,19-73-1,-34 97-3,-5 20-167,-8 26-62,1 7-73,2 0 1,2 0-1,-3 54 1,8-74-39,1 0-1,1-1 1,0 1 0,1 0 0,1-1-1,1 1 1,0-1 0,1 0 0,1 0 0,9 18-1,-13-31 6,0 1 0,0-1 1,1 1-1,-1-1 0,1 0 0,0 0 0,0 0 0,0 0 0,0 0 0,0-1 0,1 1 0,-1-1 0,1 0 0,-1 0 0,1 0 1,0 0-1,7 1 0,-6-2-8,1 0 1,0-1 0,0 0 0,0 0-1,0 0 1,-1 0 0,1-1-1,0 0 1,0-1 0,-1 1 0,8-4-1,4-2-104,0-1 0,-1-1 0,0-1 0,-1 0 0,0-1 0,26-25 0,-28 23 54,-1 0 1,0-1-1,0-1 0,14-25 0,-21 32 110,-1 0 0,0 0-1,-1-1 1,1 0 0,-2 0 0,1 0-1,-1 0 1,-1 0 0,0 0-1,0 0 1,-1-10 0,1 17-11,-1 0 0,0 0 1,-1 0-1,1 0 0,0 0 1,-1 0-1,1 0 0,-1 0 1,1 1-1,-1-1 0,0 0 1,0 0-1,0 0 0,0 1 1,0-1-1,0 1 0,0-1 1,-1 1-1,1-1 0,-1 1 1,1 0-1,-1-1 0,-2 0 1,3 1-27,-1 1 0,1 0 0,-1 0 0,0 0 0,1 0 0,-1 0 0,0 0 0,1 0 0,-1 0 1,1 1-1,-1-1 0,1 1 0,-1-1 0,1 1 0,-1-1 0,1 1 0,-1 0 0,1 0 0,0 0 0,-1 0 1,1 0-1,0 0 0,0 0 0,0 0 0,0 0 0,0 1 0,0-1 0,-1 3 0,-2 0-4,1 1-1,-1 0 0,1 0 0,1 1 1,-1-1-1,1 1 0,0-1 1,0 1-1,0 0 0,1-1 1,0 1-1,0 0 0,1 0 0,-1 0 1,2 7-1,0-5 2,0 0 1,1 1-1,0-1 0,1 0 0,0 0 0,0 0 1,0-1-1,1 1 0,9 12 0,-2-5-1,1 0 0,1-1 0,1 0 0,0-1-1,0 0 1,1-1 0,1-1 0,29 15 0,5-3-67,-35-17-381,-1 0 0,1 1 0,19 13 0,-34-20 428,0 0-1,0 0 1,0 0 0,0 1 0,0-1 0,1 0 0,-1 0-1,0 0 1,0 0 0,0 0 0,0 0 0,0 0 0,0 1-1,0-1 1,0 0 0,1 0 0,-1 0 0,0 0 0,0 0-1,0 1 1,0-1 0,0 0 0,0 0 0,0 0 0,0 0-1,0 1 1,0-1 0,0 0 0,0 0 0,0 0 0,0 0-1,0 1 1,0-1 0,0 0 0,0 0 0,0 0 0,0 0 0,-1 0-1,1 1 1,0-1 0,0 0 0,0 0 0,0 0 0,0 0-1,0 0 1,-1 1 0,-9 4-872,-16 1-360,-19-3 1572,0-2-1,0-1 0,-54-9 0,22 3 94,65 6-477,25 4 120,30 4 47,-4-5-328,1-2 0,-1-1 0,1-2 1,-1-2-1,54-12 0,-69 11 169,-1-1 0,0-2 0,0 0 1,0-1-1,-1-2 0,-1 0 0,0-1 1,0-1-1,-2-1 0,20-17 0,-34 25 188,0 0 0,0 0 0,0 0 0,-1 0 0,0-1 0,0 0-1,0 0 1,2-8 0,-5 13-85,0 0 0,0 1 0,-1-1 0,1 1 0,-1-1 0,0 0 0,1 1 0,-1-1 0,0 0 0,0 0 0,0 1 0,0-1 0,0 0 0,0 1 0,0-1 0,-1 0 0,1 1 0,-1-1 0,1 0 0,-1 1 0,0-1 0,1 1 0,-1-1 0,0 1 0,0-1 0,0 1 0,0 0 0,0-1 0,-1 1 0,1 0 0,0 0 0,-1 0 0,1 0 0,0 0 0,-1 0 0,1 0 0,-1 0 0,0 1 0,1-1 0,-1 1 0,-3-2 0,3 2-51,0-1-1,-1 1 0,1 0 1,-1 0-1,1 0 1,0 0-1,-1 0 1,1 0-1,0 1 0,-1-1 1,1 1-1,0-1 1,-1 1-1,1 0 0,0 0 1,0 0-1,0 0 1,0 1-1,0-1 1,0 0-1,0 1 0,0 0 1,0-1-1,1 1 1,-1 0-1,1 0 0,-1 0 1,1 0-1,0 0 1,-1 0-1,1 0 1,-1 3-1,0 0-137,0 0 1,1 0-1,-1 0 0,1 0 1,0 0-1,1 0 1,-1 1-1,1-1 0,0 0 1,0 0-1,0 0 0,1 1 1,0-1-1,2 6 0,14 26-2797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04.9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216 304 9492,'-8'-1'64,"-1"0"0,0 1 1,0 0-1,0 1 0,0-1 0,1 2 0,-1-1 0,0 1 0,1 1 0,-1-1 0,1 1 0,0 1 0,0 0 0,0 0 0,0 0 1,1 1-1,-1 0 0,1 1 0,-9 9 0,12-12-93,0 1 0,0 1 0,1-1 1,0 0-1,0 1 0,0 0 0,0 0 1,1 0-1,-1 0 0,1 0 0,1 0 0,-1 0 1,1 1-1,0-1 0,0 1 0,0-1 0,1 1 1,0-1-1,0 1 0,0-1 0,1 1 0,0-1 1,0 0-1,0 1 0,1-1 0,0 0 0,0 1 1,0-1-1,0 0 0,1-1 0,6 10 1,-6-10-77,-1 0 1,2 0 0,-1-1 0,0 1-1,1 0 1,0-1 0,-1 0 0,1 0 0,1 0-1,-1-1 1,0 1 0,1-1 0,-1 0-1,1 0 1,-1-1 0,1 1 0,0-1 0,0 0-1,0 0 1,0-1 0,0 0 0,0 1 0,0-2-1,0 1 1,-1 0 0,1-1 0,0 0-1,7-2 1,-3 0 49,-1 0-1,-1-1 1,1 0-1,0 0 0,-1 0 1,0-1-1,0 0 1,0-1-1,-1 1 1,0-1-1,0-1 1,0 1-1,-1-1 0,0 0 1,8-13-1,-5 2 415,-1-1 0,0 0 0,-1 0 0,-2-1-1,1 1 1,-2-1 0,-1 0 0,0-22 0,-2-6-469,-2 0 0,-11-57 0,4 58-1346,-1 8-1159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52.4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235 80 8420,'1'-2'174,"0"0"1,0 0-1,0 0 0,-1 0 1,1 0-1,0 0 0,-1 0 1,0-1-1,1 1 0,-1 0 1,0 0-1,0 0 0,0-1 1,-1 1-1,1 0 0,-1-4 1,0 5-136,0 0 1,0 0 0,0 0 0,1 0-1,-1 0 1,0 0 0,0 0 0,0 0 0,0 1-1,0-1 1,0 0 0,-1 1 0,1-1-1,0 1 1,0-1 0,0 1 0,0 0 0,-1-1-1,1 1 1,0 0 0,0 0 0,-1 0-1,1 0 1,0 0 0,-1 0 0,1 0 0,0 1-1,0-1 1,0 0 0,-1 1 0,-1 0-1,-6 2 36,0 0-1,0 1 0,0 0 0,1 0 0,-1 1 0,1 0 0,0 1 0,1 0 0,-14 13 0,9-7-16,-1 2 0,2 0 0,0 0-1,-11 21 1,16-25-60,1 0-1,0 0 0,1 0 0,0 1 1,1 0-1,0 0 0,-2 18 0,5-26 6,-1 0-1,1 0 0,0 0 0,0 1 0,0-1 0,1 0 1,-1 0-1,1 0 0,0 0 0,0 0 0,0 0 1,0 0-1,0 0 0,1 0 0,-1 0 0,1 0 0,0-1 1,-1 1-1,1 0 0,1-1 0,-1 0 0,0 1 1,0-1-1,1 0 0,0 0 0,-1-1 0,1 1 1,0-1-1,0 1 0,0-1 0,3 1 0,2 0 4,0 0 0,0-1 0,0 0 0,0 0 0,0-1 0,0 0 0,0 0 0,0-1 0,0 0 0,0-1 0,0 0 0,0 0 0,-1-1-1,1 1 1,-1-2 0,1 1 0,7-6 0,1-1-3,0 0 0,-1-1-1,0-1 1,-1 0-1,0-1 1,16-21 0,-21 23-2,-1 0 1,-1-1 0,0 0 0,0-1-1,-1 1 1,4-15 0,-7 21-20,-2 0 1,1 1-1,-1-1 1,0 0-1,0 0 1,0 0-1,-1 0 1,0 0-1,0 0 1,0 0-1,-1 0 1,0 0-1,0 1 1,-1-1-1,1 0 1,-5-9-1,5 13-29,0 0 0,0 1 0,1-1 0,-1 0 0,0 1 0,0-1 0,-1 1 0,1-1 0,0 1 0,0-1 0,-1 1 0,1 0 0,-1 0 0,1 0 0,-1 0 0,0 0 0,1 0 0,-1 0 0,0 0 0,1 1 0,-1-1 0,0 1 0,0-1 0,0 1 0,0 0 0,0-1 0,1 1 0,-1 0 0,0 0 0,0 0 0,0 1 0,0-1 0,0 0 0,0 1 0,1-1 0,-4 2 0,3 0-93,0-1-1,-1 1 0,1 0 0,0 0 0,0 0 0,0 0 0,0 0 0,0 0 0,1 1 0,-1-1 0,1 1 0,-1-1 0,1 1 0,0 0 0,0-1 0,0 1 0,0 0 0,1 0 0,-1 0 0,1-1 0,0 1 0,0 0 0,0 5 0,5 26-2724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52.7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110 45 9348,'10'-15'1761,"-10"0"-865,-7 7-159,-6 2-225,-3 6-416,0 6-48,0 5 64,-4 10-48,4 2-48,3 6-32,10 9-16,6 0-176,10 0-720,10 0-1201,3-9-1969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53.5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104 75 9348,'0'-6'344,"-1"0"0,1 0 0,-1 0-1,-1 0 1,1 0 0,-1 0 0,0 1-1,-3-8 1,4 12-294,1 0-1,-1 0 1,1 0 0,-1 0-1,0 1 1,1-1-1,-1 0 1,0 0-1,0 0 1,0 1-1,1-1 1,-1 0 0,0 1-1,0-1 1,0 1-1,0-1 1,0 1-1,0-1 1,0 1 0,-2-1-1,1 1-47,0 1 0,1-1 1,-1 1-1,1-1 0,-1 1 0,1-1 0,-1 1 0,1 0 1,-1 0-1,1-1 0,-1 1 0,1 0 0,0 0 0,0 1 0,0-1 1,-1 0-1,1 0 0,0 0 0,-1 3 0,-3 3 10,0 1-1,1 0 1,-1 0-1,1 0 1,1 1-1,0 0 1,0-1-1,0 1 1,1 0-1,1 0 1,-2 18 0,3-19-110,0-1 0,0 1 0,0 0 0,1 0 1,0-1-1,1 1 0,0 0 0,0-1 0,0 1 1,1-1-1,0 0 0,0 0 0,1 0 0,5 7 1,-7-11-62,1 0 1,-1-1-1,1 1 1,-1-1-1,1 0 1,0 0-1,-1 0 1,1 0-1,0 0 1,1 0-1,-1-1 1,0 0 0,0 1-1,1-1 1,-1-1-1,0 1 1,1 0-1,3 0 1,-1-2 10,0 1 1,0 0 0,-1-1-1,1 0 1,0-1 0,-1 1 0,1-1-1,-1 0 1,1-1 0,5-2-1,2-3 178,0-1 0,0 0-1,0-1 1,-2 0 0,1-1-1,-1 0 1,11-15 0,-16 17 383,0-1 1,-1 1-1,0-1 1,-1 0-1,0-1 1,0 1-1,-1-1 1,0 1-1,-1-1 1,-1 0-1,1 0 1,-1-11-1,-1 44-655,2 1-1,0-1 1,2 1 0,0-1-1,1 0 1,2 0-1,15 35 1,-21-55 204,0 1-1,0-1 1,0 1 0,1-1 0,0 1 0,-1-1-1,1 0 1,0 0 0,0 0 0,0 0 0,0 0-1,0 0 1,1-1 0,-1 1 0,1-1 0,-1 1-1,1-1 1,3 1 0,-4-1 30,1-1 0,-1 0-1,1 0 1,-1 0 0,1 0 0,-1 0 0,1-1 0,0 1 0,-1-1 0,0 1-1,1-1 1,-1 0 0,1 0 0,-1 0 0,0-1 0,3-1 0,5-4 22,-1-1 1,1-1 0,-2 1 0,1-1 0,-1-1 0,12-18-1,-7 8 46,0-1 0,12-28 0,-12 23-2,3-13 457,-16 37-473,0 1 1,1 0-1,-1-1 0,1 1 0,-1 0 1,1-1-1,-1 1 0,1 0 1,0 0-1,-1 0 0,1-1 0,0 1 1,0 0-1,0 0 0,0 0 0,0 0 1,0 1-1,0-1 0,2-1 1,-2 3-41,-1-1 0,1 1 0,0 0 0,-1-1 0,1 1 0,-1 0 0,1-1 0,-1 1 0,0 0 0,1 0 0,-1 0 0,0-1 0,1 1 1,-1 0-1,0 0 0,0 0 0,0 0 0,0 0 0,0 0 0,0 0 0,0 1 0,1-1 3,2 22-320,2 0-1,7 23 1,-10-40 37,0 0 1,0 0-1,1 0 1,0-1-1,0 1 1,0-1-1,0 0 1,1 1-1,0-2 1,0 1-1,0 0 1,10 7-1,-10-10 180,-1-1 0,1 1 1,-1-1-1,1 0 0,0-1 0,0 1 0,-1 0 0,1-1 0,0 0 1,0 0-1,-1 0 0,1 0 0,0-1 0,0 1 0,-1-1 0,1 0 1,0 0-1,-1-1 0,1 1 0,-1-1 0,1 0 0,-1 1 0,0-1 0,0-1 1,5-3-1,2-2 415,0 0 0,0-1 0,-1 0 0,0-1 0,-1 0 0,9-13 0,-9 6 978,-1 2-322,-4 16-687,0 10-148,-2 5-96,1 1 0,1-1 0,1 0 0,0 0 0,1 0 0,1 0 0,0-1 0,14 24 0,-20-38-36,1 0 0,0 0-1,-1 0 1,1 0-1,0 0 1,0 0 0,0-1-1,0 1 1,0 0 0,-1-1-1,1 1 1,0 0-1,1-1 1,-1 1 0,0-1-1,0 1 1,0-1 0,0 0-1,0 0 1,0 1-1,0-1 1,1 0 0,-1 0-1,0 0 1,0 0 0,0 0-1,0 0 1,1-1-1,-1 1 1,0 0 0,0 0-1,0-1 1,0 1-1,0-1 1,0 1 0,0-1-1,0 0 1,0 1 0,0-1-1,0 0 1,0 0-1,0 1 1,0-1 0,-1 0-1,1 0 1,1-1 0,5-7 2,1-1 1,-1 1-1,10-18 1,-11 17 2,-4 7-11,66-96 133,-60 88-44,1 1 1,1 0-1,-1 0 0,2 1 0,-1 0 0,20-12 1,-28 20-59,0 0 0,0-1 0,-1 1 0,1 0 1,0 0-1,0 1 0,0-1 0,0 0 1,0 1-1,0-1 0,0 1 0,0-1 0,1 1 1,-1 0-1,0 0 0,0 0 0,0 0 1,0 1-1,0-1 0,0 0 0,0 1 1,0-1-1,0 1 0,0 0 0,0 0 0,0 0 1,0 0-1,0 0 0,0 0 0,-1 0 1,1 1-1,0-1 0,-1 1 0,1-1 0,-1 1 1,0 0-1,1-1 0,-1 1 0,0 0 1,0 0-1,0 0 0,0 0 0,0 2 1,8 20 45,-1 1-1,6 27 1,11 36-1396,-12-65-1042,2-9-1828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53.8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15 4370,'-13'-15'0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54.2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36 207 11685,'-2'0'101,"0"0"-1,1 1 1,-1-1-1,0 0 1,1 0 0,-1 0-1,0 0 1,0 0-1,1 0 1,-1-1-1,0 1 1,0-1-1,-2 0 1,3 0-69,1 1-1,-1-1 1,1 1 0,-1 0 0,1-1-1,-1 0 1,1 1 0,-1-1 0,1 1-1,-1-1 1,1 0 0,0 1 0,-1-1-1,1 0 1,0 1 0,0-1 0,-1 0 0,1 1-1,0-1 1,0 0 0,0 0 0,0-1-1,0-1-12,1 0 0,0-1 0,0 1 0,0 0 0,0 0 0,0 0 0,0 0 0,1 0 0,0 0 0,-1 0 0,1 0 0,4-4 0,9-10 35,27-24 0,-38 38-51,-1-1 0,1 1 0,0 0 0,0 0 0,0 1 0,0-1 0,1 1 0,-1 0 0,1 0 0,-1 1 0,1-1 0,0 1 0,-1 0 0,7 0 0,-9 1 1,0 1 1,0-1-1,0 1 1,0 0-1,0 0 1,0 0 0,0 0-1,-1 0 1,1 0-1,0 1 1,-1-1-1,1 1 1,-1-1 0,1 1-1,-1-1 1,0 1-1,0 0 1,0 0-1,0-1 1,0 1 0,0 0-1,0 0 1,0 0-1,-1 0 1,1 0-1,-1 0 1,0 0 0,0 1-1,1 2 1,0 9 41,0 1 1,-1 28 0,0-37-44,-4 32-119,2-29 32,1 1-1,0 0 0,1 0 1,0 0-1,0 1 1,1-1-1,3 16 0,-3-26 73,-1 0 0,0 0 0,1 0 0,-1 0-1,0 0 1,1 0 0,-1 0 0,0 0 0,1 0 0,-1 0-1,0 0 1,1 0 0,-1 0 0,0 0 0,0 0-1,1 0 1,-1 0 0,0-1 0,1 1 0,-1 0 0,0 0-1,0 0 1,1-1 0,-1 1 0,0 0 0,0 0 0,0-1-1,1 1 1,-1 0 0,0 0 0,0-1 0,0 1 0,0 0-1,0 0 1,1-1 0,-1 1 0,0 0 0,0-1-1,10-14 16,30-55-18,-8 15 45,54-74 0,-82 124-30,0 0 0,0 0 0,1 1 0,0-1 0,6-4-1,-10 8 7,0 1-1,0-1 1,0 1-1,-1-1 1,1 1-1,0-1 1,0 1-1,0-1 1,0 1-1,0 0 1,0 0-1,0-1 1,0 1-1,0 0 1,0 0-1,0 0 1,1 0-1,-1 0 1,0 0-1,0 0 1,0 1-1,0-1 1,0 0-1,0 1 1,0-1-1,0 0 1,0 1-1,-1-1 1,1 1-1,0-1 1,0 1-1,0 0 1,0-1-1,-1 1 1,1 0-1,0 0 1,-1 0-1,1-1 1,0 1-1,0 2 1,4 8-98,0 1 0,-1 0 0,-1 1 1,0-1-1,0 1 0,-1-1 0,0 22 1,8 35-3868,2-32-806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54.5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409 67 9364,'3'-4'307,"-1"0"0,-1-1 0,1 0 0,0 1 0,-1-1 0,0 0 0,0 0 0,0-7 0,-1 12-266,0-1 1,0 0-1,-1 0 0,1 1 0,0-1 0,0 0 0,0 0 0,0 1 0,-1-1 0,1 0 0,0 0 0,-1 1 1,1-1-1,-1 1 0,1-1 0,0 0 0,-1 1 0,1-1 0,-1 1 0,0-1 0,1 1 0,-1-1 1,0 0-1,-1 1-16,0-1 1,1 1-1,-1 0 0,1 0 1,-1 0-1,0 0 1,1 0-1,-1 0 1,0 0-1,1 0 1,-1 1-1,0-1 1,1 0-1,-1 1 0,-2 1 1,-7 3 103,-1 1 0,1 0 0,1 0 0,-1 2 0,1-1 0,0 1 0,1 1 1,0-1-1,-13 17 0,8-7-110,1-1 0,1 2 1,1 0-1,-15 33 0,24-47-38,0 0 0,0 0 0,1 0 0,0 0 0,0 0 0,0 1 0,0-1 0,1 0 0,0 1 0,0-1 0,1 6 0,0-9 8,-1-1 0,0 0 1,1 0-1,-1 1 0,1-1 1,-1 0-1,1 0 0,0 1 1,-1-1-1,1 0 0,0 0 0,0 0 1,0 0-1,0 0 0,0 0 1,0-1-1,0 1 0,0 0 1,2 1-1,-1-2 7,0 1 1,0-1-1,1 1 1,-1-1-1,0 0 1,0 0-1,1 1 1,-1-2-1,0 1 1,0 0-1,1 0 0,-1-1 1,0 1-1,0-1 1,3-1-1,8-3 4,-1 0 0,1-2 0,-1 1 0,-1-1 0,1-1 0,-1 0 0,15-14 0,66-76 411,-65 67-59,-27 32-347,1 0 0,0 0-1,-1-1 1,1 1 0,-1 0 0,1 1-1,-1-1 1,1 0 0,-1 0-1,0 0 1,1 0 0,-1 0 0,0 0-1,0 0 1,0 1 0,0-1-1,0 0 1,0 0 0,0 0 0,-1 2-1,2 38 57,-1-26-48,0 120 230,26 219 0,-23-334-197,2 4 21,-2 0 0,0 1 1,-2 45-1,-2-63-109,0-1-1,0 1 1,0 0 0,-1 0 0,0-1-1,0 1 1,-1-1 0,0 1 0,0-1-1,0 0 1,-1 0 0,0-1 0,0 1-1,0-1 1,-1 0 0,0 0 0,0 0-1,-8 5 1,4-3 37,-1-1 0,0 0 1,0 0-1,0-1 0,-1-1 0,1 0 1,-1 0-1,0-1 0,-1-1 0,1 0 1,0 0-1,-1-1 0,1 0 0,-1-1 0,1 0 1,-1-1-1,1-1 0,0 0 0,-1 0 1,1-1-1,-13-5 0,11 3 26,1-1-1,0 0 1,1-1 0,-1 0 0,1-1-1,1 0 1,0-1 0,0 0-1,0-1 1,1 0 0,1 0-1,0-1 1,0 0 0,1 0-1,0-1 1,1 1 0,0-2-1,-3-12 1,4 10-291,2 1-1,0-1 1,0 0-1,2 0 1,-1 0-1,2 0 1,0 0-1,1 0 1,1 0-1,0 0 1,1 0-1,9-28 1,18-22-4386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11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23 1601,'0'0'7011,"5"-5"-6096,15-12-104,-20 21-63,-14 15-117,-248 273 2828,185-211-3225,65-65-1563,22-31-9422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55.0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0 136 8580,'12'-21'1263,"17"-42"1,-14 27-350,-15 35-907,0 0 0,0 0-1,0 1 1,1-1 0,-1 0-1,0 1 1,1-1 0,-1 0-1,0 0 1,1 1-1,-1-1 1,1 1 0,-1-1-1,1 0 1,0 1 0,-1-1-1,1 1 1,-1-1-1,1 1 1,0 0 0,0-1-1,-1 1 1,1 0 0,0-1-1,-1 1 1,1 0-1,0 0 1,0-1 0,0 1-1,-1 0 1,1 0 0,0 0-1,0 0 1,0 0-1,-1 0 1,1 1 0,0-1-1,0 0 1,-1 0 0,1 0-1,0 1 1,0-1-1,-1 0 1,1 1 0,0-1-1,-1 1 1,1-1 0,0 1-1,-1-1 1,2 2-1,2 2 67,-1 0-1,1 0 0,-1 0 0,0 0 0,0 0 0,3 7 1,6 19-41,-1 0 1,-1 1 0,-2 0-1,6 48 1,-2-16 17,-4-44 187,-7-19-231,-1 1 1,0-1 0,1 0-1,-1 0 1,0 0-1,0 0 1,1 0-1,-1 0 1,0 0 0,1 0-1,-1 0 1,0 0-1,1 0 1,-1 0 0,0 0-1,0 0 1,1 0-1,-1 0 1,0 0-1,1-1 1,-1 1 0,0 0-1,0 0 1,1 0-1,-1 0 1,0-1 0,0 1-1,1 0 1,-1 0-1,0 0 1,0-1 0,0 1-1,1 0 1,-1-1-1,19-35 224,-12 22-305,-2 3 115,10-20-899,29-42-1,-38 64 363,0 1 0,0 0 0,1 0-1,1 1 1,-1 0 0,1 0-1,0 1 1,1 0 0,13-8 0,14 0-1910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55.6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208 502 6835,'-39'-14'4298,"29"12"-4150,0 2-1,0-1 1,0 1 0,0 1-1,0 0 1,0 0 0,0 1-1,0 0 1,-12 5-1,18-6-152,1 0-1,0 1 1,0 0-1,-1-1 0,1 1 1,0 1-1,1-1 0,-1 0 1,0 1-1,1-1 0,-1 1 1,1 0-1,0 0 0,0 0 1,0 0-1,0 0 0,0 0 1,1 0-1,-1 1 1,1-1-1,0 1 0,0-1 1,0 1-1,1-1 0,-1 1 1,1 0-1,0-1 0,0 8 1,0-7-48,0-1 0,1 1 0,-1-1 0,1 1 0,-1-1 0,1 1-1,0-1 1,0 0 0,1 1 0,-1-1 0,1 0 0,-1 0 0,1 0 0,0 0 0,0 0 0,1 0 0,-1-1 0,1 1 0,-1-1 0,1 1 0,0-1 0,-1 0 0,1 0 0,0 0 0,1 0 0,-1-1 0,0 1 0,0-1 0,1 0 0,-1 0 0,6 1 0,-2-2 38,1 1-1,-1-1 1,1 0 0,-1-1 0,1 0-1,-1 0 1,1 0 0,-1-1 0,0 0-1,0-1 1,0 1 0,0-2 0,13-6-1,-6-1 32,0 1-1,0-2 1,14-15-1,-14 12-20,31-22-1,-45 36 7,1 1 0,-1-1 0,1 1-1,-1 0 1,1-1 0,-1 1 0,1-1 0,-1 1-1,1 0 1,0-1 0,-1 1 0,1 0 0,0 0-1,-1-1 1,1 1 0,0 0 0,-1 0 0,1 0-1,0 0 1,-1 0 0,1 0 0,0 0 0,0 0-1,-1 0 1,1 0 0,0 1 0,-1-1-1,1 0 1,0 0 0,-1 1 0,1-1 0,-1 0-1,1 1 1,0-1 0,-1 1 0,1-1 0,-1 0-1,1 1 1,-1-1 0,1 1 0,-1 0 0,0-1-1,1 1 1,-1-1 0,0 1 0,1 0 0,-1-1-1,0 1 1,1 1 0,1 4 35,-1 1-1,1 0 1,-1 0-1,0 10 1,0 1-51,0-15 23,-1 0-1,1 0 1,0 0 0,0 0 0,0 0-1,0 0 1,0 0 0,0 0-1,1 0 1,0-1 0,-1 1 0,1 0-1,0-1 1,0 1 0,0-1 0,1 0-1,-1 0 1,1 0 0,-1 0-1,6 3 1,-5-4-7,1 0-1,-1-1 0,1 1 1,-1-1-1,1 1 1,-1-1-1,1 0 1,-1 0-1,1-1 0,-1 1 1,1-1-1,-1 0 1,0 0-1,1 0 1,-1 0-1,0 0 0,0-1 1,1 1-1,3-4 1,5-2-43,0-1 0,0-1 1,-1 0-1,0 0 0,-1-1 1,0 0-1,0-1 0,-1 0 1,12-20-1,-10 12 112,-1 0 0,-1-1 1,-1 0-1,-1 0 0,8-37 1,-6-1 371,-2 0 0,-3 0 1,-6-103-1,-2 121-192,4 40-249,0 0 1,0 0-1,0 0 0,0 0 0,0 0 0,0 0 0,0 0 0,0-1 0,0 1 1,0 0-1,1 0 0,-1 0 0,0 0 0,0 0 0,0 0 0,0-1 1,0 1-1,-1 0 0,1 0 0,0 0 0,0 0 0,0 0 0,0 0 1,0 0-1,0-1 0,0 1 0,0 0 0,0 0 0,0 0 0,0 0 1,0 0-1,0 0 0,0 0 0,0 0 0,-1 0 0,1 0 0,0-1 1,0 1-1,0 0 0,0 0 0,0 0 0,0 0 0,0 0 0,-1 0 1,1 0-1,0 0 0,0 0 0,0 0 0,0 0 0,0 0 0,0 0 1,0 0-1,-1 0 0,1 0 0,0 0 0,0 0 0,0 0 0,0 0 1,0 0-1,0 0 0,0 0 0,-1 0 0,1 1 0,0-1 0,-5 21-34,1 23-1415,3 80 0,1-108 913,3 70-3617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56.1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4 176 3538,'2'-32'5829,"-5"-16"-4049,0 1-788,4 43-1047,0 5 40,3 14 57,4 23 5,-7-33-81,1 12-317,1 0 0,0 0 0,2 0 0,10 27 0,-14-41 281,0 1 0,1-1 0,-1 0 1,1-1-1,0 1 0,-1 0 0,1 0 0,1-1 0,-1 1 1,0-1-1,1 0 0,-1 0 0,1 0 0,0 0 0,-1 0 1,1 0-1,0-1 0,0 1 0,0-1 0,0 0 1,1 0-1,-1 0 0,0 0 0,0-1 0,1 1 0,-1-1 1,0 0-1,1 0 0,-1 0 0,0-1 0,7 0 0,-2-1 75,-1-1 0,1 1 0,0-1-1,-1-1 1,0 1 0,0-1 0,0-1-1,0 1 1,-1-1 0,0 0 0,0-1-1,0 1 1,8-11 0,2-6 786,-1 0 0,21-41 0,-22 38-69,-14 25-715,0 0 1,0 0-1,0 0 0,0-1 1,0 1-1,0 0 1,0 0-1,0-1 1,0 1-1,0 0 0,0 0 1,1 0-1,-1 0 1,0-1-1,0 1 0,0 0 1,0 0-1,1 0 1,-1 0-1,0-1 0,0 1 1,0 0-1,1 0 1,-1 0-1,0 0 0,0 0 1,1 0-1,-1 0 1,0 0-1,0 0 1,0 0-1,1 0 0,-1 0 1,0 0-1,0 0 1,1 0-1,-1 0 0,0 0 1,1 0-1,4 11 211,4 35 9,-2-8-226,-5-31-18,0 0 0,1-1 1,0 1-1,0-1 0,1 0 1,0 0-1,0 0 0,0 0 1,1-1-1,0 1 1,0-1-1,0-1 0,1 1 1,10 6-1,-11-8-27,0-1 0,0 0 0,0 0 0,1 0 0,-1-1 0,0 0 0,1 0 0,-1 0 0,1-1 1,-1 1-1,1-2 0,-1 1 0,0 0 0,1-1 0,-1 0 0,1 0 0,-1-1 0,0 1 0,8-5 0,-2 1 29,-1 0 1,-1-1-1,1 0 0,-1 0 1,0-1-1,0 0 1,-1-1-1,0 0 0,-1-1 1,13-16-1,-16 19 47,0 0 0,0-1 0,-1 0 0,1 0 0,-1 0-1,-1 0 1,0 0 0,0 0 0,0-1 0,-1 1 0,0-1 0,0 1 0,-1-1 0,0 1 0,0-1 0,-3-14-1,3 20-29,-1 1-1,1-1 0,-1 1 1,1-1-1,-1 1 0,1-1 0,-1 1 1,0 0-1,1-1 0,-1 1 0,0 0 1,0 0-1,0-1 0,0 1 0,-2-2 1,2 3-3,0 0-1,0-1 1,1 1 0,-1 0 0,0 0 0,1 0 0,-1-1 0,0 1 0,0 0 0,1 0 0,-1 0-1,0 0 1,0 0 0,1 1 0,-1-1 0,0 0 0,1 0 0,-1 0 0,0 1 0,0-1-1,1 0 1,-1 1 0,0 0 0,-2 1-10,0 0 1,1 0-1,0 0 0,-1 1 0,1-1 0,0 1 1,0 0-1,0 0 0,0-1 0,1 1 0,-1 0 1,-1 7-1,0-2-246,1 1-1,1 0 1,-1 0 0,1 0-1,1 0 1,0 12 0,8 20-2747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56.6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165 53 10805,'-5'-1'42,"1"-1"1,-1 1-1,0 0 1,0 1-1,-1-1 0,1 1 1,0 0-1,0 0 0,0 0 1,0 1-1,0 0 1,0 0-1,0 0 0,0 1 1,0 0-1,1 0 1,-1 0-1,0 0 0,1 1 1,0-1-1,0 1 0,0 0 1,0 1-1,0-1 1,0 1-1,1-1 0,-1 1 1,1 0-1,0 1 1,1-1-1,-1 0 0,1 1 1,0-1-1,0 1 1,-2 6-1,1-3-75,0 0 1,1 1-1,0-1 0,0 0 1,1 1-1,0-1 0,1 1 1,0-1-1,0 1 0,1-1 1,0 1-1,0-1 1,1 1-1,0-1 0,1 0 1,-1 0-1,2 0 0,-1 0 1,1-1-1,8 13 0,-10-18 37,-1 0-1,1 0 0,-1 0 0,1 0 0,0 0 1,0 0-1,0-1 0,0 1 0,0-1 1,0 1-1,1-1 0,-1 0 0,0 0 0,1 0 1,-1 0-1,1 0 0,-1-1 0,1 1 1,-1-1-1,1 1 0,-1-1 0,1 0 0,-1 0 1,1 0-1,0-1 0,-1 1 0,1 0 1,-1-1-1,1 0 0,-1 1 0,1-1 0,-1 0 1,0-1-1,0 1 0,1 0 0,-1 0 0,0-1 1,2-2-1,8-6 155,-1 0 0,0-1 0,-1-1 0,-1 1 0,10-16 0,-15 21-103,26-36 356,2-5-158,44-48 1,-74 92-243,0 1 0,1-1 1,-1 1-1,1 0 0,0 0 1,0 0-1,-1 0 0,1 0 1,0 0-1,1 1 0,-1 0 1,0-1-1,6 0 0,-7 2 5,-1 0-1,1 0 0,-1 0 0,0 1 1,1-1-1,-1 0 0,1 1 0,-1 0 1,0-1-1,1 1 0,-1-1 0,0 1 1,0 0-1,0 0 0,1 0 1,-1 0-1,0 0 0,0 0 0,0 0 1,0 0-1,-1 0 0,1 1 0,0-1 1,0 0-1,-1 0 0,1 1 0,-1-1 1,1 1-1,-1-1 0,0 0 0,1 1 1,-1-1-1,0 3 0,5 24-6,-2 1 0,0-1 0,-4 48 0,1-32-298,1-47 269,0 0 0,0 0-1,0 0 1,0 0 0,1 0 0,-1 0 0,1 0 0,0 0 0,3-3-1,5-9 20,6-13 14,2-1 0,27-31 0,-35 47 25,1 1 1,1 1-1,0-1 0,0 2 0,1 0 1,24-14-1,-35 23-7,0 0 0,0-1 0,0 1 0,0 0 0,1 0 1,-1 0-1,1 1 0,-1-1 0,0 1 0,1-1 0,-1 1 0,1 0 0,-1 0 0,1 0 1,-1 0-1,1 0 0,-1 0 0,1 1 0,-1-1 0,0 1 0,4 1 0,-4 0-7,1 0 0,-1-1-1,0 1 1,0 0-1,0 1 1,0-1-1,0 0 1,0 0 0,-1 1-1,1-1 1,-1 1-1,0 0 1,1-1 0,-1 1-1,0 4 1,3 8-53,-1 0 0,-1 1 0,0 0 0,-1-1 0,-2 23 0,0-23-966,0 1 0,-6 21 0,1-15-2372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57.0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117 29 15095,'-52'-20'0,"10"14"-1985,20 3-672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57.4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1 182 10005,'19'-35'1008,"-6"-6"-608,0 3 353,-3 6 255,-4 8-720,1 13-288,-1 11 0,-9 20 656,0 21-223,-4 17-353,1 21-48,-4 14-32,4 4-529,-1-10-1551,7-11-866,3-21-816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57.9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65 450 8612,'-18'-32'814,"9"16"-188,0-1 0,0 0 1,-10-33-1,19 49-623,0 1 0,0-1 0,0 1 0,0-1 0,0 1 0,0-1 0,0 1 0,0-1 0,0 1 0,1-1 0,-1 1 0,0-1 0,0 1 0,0-1-1,1 1 1,-1-1 0,0 1 0,0 0 0,1-1 0,-1 1 0,0-1 0,1 1 0,-1 0 0,1 0 0,-1-1 0,0 1 0,1 0 0,-1-1 0,1 1 0,-1 0 0,1 0 0,-1 0 0,1 0 0,-1-1 0,1 1 0,-1 0 0,1 0 0,0 0 0,24-2 50,-19 2-27,29-1 106,55-2 46,-1-4 0,135-27 1,-181 25-157,-1-2 0,1-2 1,-2-2-1,64-32 1,-102 45-25,0 1 1,0-1 0,0 0 0,0 0 0,0-1 0,0 1-1,0-1 1,-1 1 0,1-1 0,-1 0 0,0 0 0,0 0-1,4-6 1,-6 7-3,0 0 0,0 0 0,0 0 0,0 0 0,0 0 0,0 0 0,-1 0 0,1 0-1,0 0 1,-1 0 0,0 0 0,1 1 0,-1-1 0,0 0 0,0 0 0,0 0 0,0 1 0,-1-1 0,1 1 0,0-1-1,-1 1 1,1-1 0,-1 1 0,1 0 0,-1 0 0,1 0 0,-3-1 0,-11-8 37,1 1 0,-1 0 1,-1 2-1,0-1 0,0 2 0,0 0 1,-1 1-1,0 1 0,0 1 0,0 0 1,0 1-1,-24 0 0,35 3 0,1 0 0,0 0 1,-1 0-1,1 0 0,0 1 0,0 0 1,0 0-1,0 0 0,0 1 0,0 0 0,1 0 1,-1 0-1,1 0 0,0 1 0,0 0 0,0 0 1,0 0-1,1 0 0,0 0 0,0 1 0,0-1 1,0 1-1,1 0 0,-1 0 0,1 0 1,-2 10-1,-2 6 76,1 1 0,2 0 1,0 0-1,1 1 0,1 27 1,2-4-72,12 86 1,-9-110-87,1 0 0,0 0 0,2-1 0,1 0 0,19 39 0,-24-55-15,-1-1 1,1 0-1,-1 0 0,1 0 1,1 0-1,-1-1 0,0 1 1,1-1-1,0 0 0,-1 0 1,1 0-1,7 3 0,-8-5 48,-1 0-1,1 0 1,0-1-1,-1 1 1,1-1-1,0 0 1,-1 0-1,1 0 1,0 0-1,0 0 1,-1-1-1,1 1 1,0-1-1,-1 0 0,1 1 1,-1-1-1,1-1 1,-1 1-1,1 0 1,-1 0-1,0-1 1,0 0-1,4-2 1,10-11 10,0-1 1,0 0-1,-2-1 1,0-1-1,14-23 0,-15 20 2,2 0 0,1 1 0,26-26 0,-40 45 3,0-1 1,0 0 0,0 0 0,0 1-1,0-1 1,0 1 0,0-1 0,1 1-1,-1 0 1,1 0 0,-1 0-1,1 1 1,-1-1 0,1 0 0,-1 1-1,1 0 1,3-1 0,-4 2 4,1-1 1,-1 1-1,0 0 0,0 0 1,0 0-1,0 0 0,0 0 1,0 1-1,0-1 0,-1 1 1,1-1-1,0 1 0,-1-1 1,1 1-1,-1 0 0,0 0 1,1 0-1,-1 0 0,0 0 1,1 3-1,8 16 17,11 36 1,10 26-15,-27-76-18,0-1-1,-1 1 1,2-1 0,-1 1-1,1-1 1,0-1 0,0 1-1,12 9 1,-12-12-56,0-1-1,-1 1 1,1-1 0,0 0-1,0 0 1,0-1 0,1 0-1,-1 0 1,0 0-1,0 0 1,1-1 0,-1 0-1,0 0 1,1 0 0,-1-1-1,0 0 1,0 0-1,1 0 1,7-4 0,5-1-186,-1-1 1,-1-1-1,1 0 0,20-16 1,-28 18 208,0-1 0,0 0 0,-1-1-1,0 1 1,0-2 0,-1 1 0,9-14 0,-13 18 41,0 0 1,-1-1-1,1 1 0,-1-1 1,-1 1-1,1-1 1,-1 0-1,1 0 0,-1 0 1,0 1-1,-1-1 0,0 0 1,1 0-1,-1 0 0,-1 0 1,1 0-1,-1 0 0,-2-9 1,3 13 3,-1-1 0,1 1 1,0 0-1,-1-1 0,1 1 0,-1 0 1,0 0-1,1 0 0,-1-1 1,0 1-1,0 0 0,1 0 0,-1 0 1,0 0-1,0 0 0,0 0 1,0 1-1,0-1 0,0 0 0,-1 0 1,1 1-1,0-1 0,0 1 1,-1-1-1,1 1 0,0-1 0,0 1 1,-1 0-1,1 0 0,0 0 1,-1 0-1,1-1 0,0 2 0,-1-1 1,1 0-1,0 0 0,-1 0 1,1 1-1,0-1 0,-1 0 0,1 1 1,0 0-1,0-1 0,0 1 0,-1 0 1,1-1-1,-1 3 0,-4 0-68,1 2 0,-1-1 0,1 0 0,1 1 0,-1 0 0,1 0-1,0 1 1,-6 8 0,-7 29-2314,8 5-2350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58.3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333 495 10869,'-13'-2'178,"5"0"-132,1 1 0,-1 0 1,0 0-1,1 1 1,-1 0-1,0 0 0,0 1 1,1 0-1,-1 1 0,0-1 1,1 1-1,0 1 1,-11 4-1,-112 52 258,125-57-285,1 1 0,-1-1-1,1 1 1,0 0 0,-1 0 0,1 0-1,1 0 1,-1 1 0,0 0 0,1 0-1,0 0 1,0 0 0,0 0-1,0 1 1,1-1 0,-1 1 0,1 0-1,0 0 1,1-1 0,-1 1 0,1 0-1,0 1 1,0-1 0,1 0 0,0 0-1,-1 0 1,2 0 0,-1 0 0,1 1-1,-1-1 1,3 6 0,-3-10-19,0 2 4,1 0 0,-1-1 0,1 1 0,0 0-1,0 0 1,0-1 0,0 1 0,0 0 0,0-1 0,1 0-1,-1 1 1,1-1 0,0 0 0,0 1 0,0-1-1,0 0 1,0-1 0,0 1 0,0 0 0,1 0-1,-1-1 1,1 0 0,-1 1 0,1-1 0,-1 0-1,1 0 1,0 0 0,-1-1 0,1 1 0,0-1-1,0 1 1,0-1 0,0 0 0,4 0 0,2-1 4,1 0 1,-1 0-1,1-1 1,-1 0-1,0 0 1,0-1 0,0 0-1,0-1 1,12-7-1,-9 4-5,0-1-1,-1 0 1,0-1-1,0 0 1,-1-1-1,0 0 1,-1-1-1,0 0 1,11-18-1,-10 12 27,-1-1 0,-1-1 0,0 1 0,-2-1 0,9-38 0,-6-5-180,-3 0 0,-3 0 0,-6-81 0,2 98-172,-2-46-3055,3 79 115,2 20 1078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58.9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210 387 10213,'0'-1'84,"1"0"1,0 0-1,-1 0 1,0 0-1,1 0 1,-1 0-1,0 0 1,1 0-1,-1-1 1,0 1 0,0 0-1,0 0 1,0 0-1,0 0 1,0 0-1,0 0 1,0 0-1,-1-1 1,1 1-1,0 0 1,-1 0-1,1 0 1,-1 0 0,0-1-1,0 0-9,0 1 1,-1-1-1,0 0 1,1 1-1,-1-1 1,0 1-1,0 0 1,0-1-1,0 1 0,0 0 1,-3-1-1,1 0-52,0 1-1,0-1 0,0 1 0,0 0 0,-1 1 1,1-1-1,0 1 0,-1-1 0,1 1 0,0 1 1,0-1-1,-1 1 0,-4 0 0,3 2-23,0 0 0,0 1 1,1 0-1,-1 0 0,1 0 0,0 0 0,0 1 0,0 0 0,1 0 0,-1 0 1,-6 11-1,3-3-39,1 0 1,0 1-1,1-1 1,-6 21-1,9-23-115,0 1-1,1 0 0,0-1 1,0 16-1,2-24 137,0 0 1,0 0-1,0 0 0,0 0 0,0 0 0,0-1 0,1 1 1,0 0-1,-1 0 0,1 0 0,0-1 0,0 1 0,1 0 1,-1-1-1,0 1 0,1-1 0,0 1 0,0-1 0,-1 0 1,1 0-1,0 0 0,1 0 0,2 3 0,-2-5 26,-1 1 0,1 0 0,0-1 0,-1 1 0,1-1 0,0 0 0,-1 0 1,1 0-1,0 0 0,0-1 0,-1 1 0,1-1 0,-1 0 0,1 1 0,0-1 0,-1 0 0,4-2 0,40-24-38,-6-5 20,61-63-1,-26 24 1,-72 67-21,1 1 1,0-1-1,0 1 1,0 0-1,1 0 1,-1 1 0,1-1-1,6-2 1,-11 6 31,1-1 0,-1 0 0,1 0 0,-1 0-1,1 0 1,-1 1 0,1-1 0,-1 0 0,1 1 0,-1-1 0,0 0 0,1 0 0,-1 1 0,0-1 0,1 1 0,-1-1 0,0 0 0,1 1-1,-1-1 1,0 1 0,0-1 0,1 1 0,-1-1 0,0 1 0,0-1 0,0 1 0,0-1 0,0 1 0,0-1 0,0 1 0,0-1 0,0 1 0,0-1-1,0 1 1,0-1 0,0 1 0,0-1 0,-1 1 0,-1 28 65,1-25-63,0 12-6,-1-1 0,2 1 0,0-1 0,1 1 0,5 30 0,-5-42-21,0-1 0,0 1 0,1 0 0,-1-1 0,1 1 0,-1-1 0,1 0 1,0 1-1,0-1 0,1 0 0,-1 0 0,1 0 0,-1 0 0,1-1 0,0 1 0,0-1 0,0 0 1,0 1-1,1-1 0,-1-1 0,1 1 0,-1 0 0,1-1 0,-1 0 0,1 0 0,0 0 0,0 0 1,-1-1-1,9 1 0,-2-1-46,0-1 1,1 0 0,-1-1-1,0 0 1,0 0-1,0-1 1,0-1 0,0 1-1,-1-2 1,1 1-1,-1-1 1,0-1 0,-1 0-1,1 0 1,12-12 0,-10 8 74,-1-1 1,0 0-1,-1 0 1,-1 0 0,1-1-1,-2-1 1,0 1 0,0-1-1,-1 0 1,8-26 0,-8 9 87,-1 1 0,-1-1 1,-1 0-1,-2 0 0,-1 0 0,-1 0 1,-2 0-1,-1 0 0,-10-36 1,13 62-10,0 0 1,0 1 0,0-1 0,-1 0-1,0 1 1,1 0 0,-1-1 0,0 1-1,-1 0 1,1 0 0,-3-3 0,4 6-73,1-1 0,-1 1 1,0 0-1,1-1 1,-1 1-1,1 0 0,-1-1 1,0 1-1,1 0 1,-1 0-1,0 0 0,1-1 1,-1 1-1,0 0 0,1 0 1,-1 0-1,0 0 1,1 0-1,-1 0 0,0 1 1,1-1-1,-1 0 1,-1 0-1,1 1 0,-1 0-1,1 1 1,-1-1 0,1 0-1,-1 0 1,1 0-1,0 1 1,0-1 0,0 1-1,0-1 1,0 1 0,-2 3-1,-3 8 42,0 1-1,1 1 1,1-1-1,0 0 0,1 1 1,1 0-1,-2 27 1,8 108-40,-2-127-19,13 121-2154,-8-84-803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59.3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63 161 9748,'-30'-56'1045,"-3"-8"-105,34 64-938,0 0 0,0 0-1,0 0 1,0 0 0,0 0-1,0 0 1,0 0 0,0 1-1,0-1 1,0 0 0,0 0-1,0 1 1,0-1 0,-1 1-1,3 0 1,50 21-285,62 16 0,-88-32 251,1 0 0,0-2 0,0 0 0,40-2 0,-40-2 410,1-1-1,-1-2 0,0-1 1,0-1-1,0-2 1,-1 0-1,1-2 0,29-16 897,-65 25-1104,-10 3-236,3 2 60,1 1 1,1 0-1,-1 1 0,1 0 1,0 2-1,1-1 0,0 1 1,0 1-1,1 0 0,0 1 1,1 0-1,0 0 0,0 1 1,2 1-1,-12 19 0,19-30-17,0 1 0,-1-1 0,1 1-1,0 0 1,1 0 0,-1-1 0,0 1-1,1 0 1,-1 0 0,1 0-1,0 0 1,0 0 0,0 0 0,1 0-1,-1-1 1,0 1 0,1 0 0,0 0-1,0 0 1,2 4 0,-2-5 11,1 0 0,0-1 0,-1 1-1,1-1 1,0 1 0,0-1 0,0 0 0,0 1 0,0-1 0,1 0 0,-1 0 0,0-1 0,0 1-1,1 0 1,-1-1 0,0 1 0,1-1 0,-1 0 0,0 0 0,1 0 0,-1 0 0,1 0 0,-1 0 0,0-1-1,5-1 1,4 0 20,1-1 0,-1-1 0,1 0 0,-1-1-1,0 0 1,-1-1 0,1 0 0,-1 0-1,-1-1 1,1 0 0,-1-1 0,15-16 0,3-7 27,-2-2 1,29-49-1,-12 19-37,-24 44-219,-18 19 217,0 0 1,1 0-1,-1 0 1,0 0-1,1 0 0,-1 0 1,0 0-1,0 0 1,1 0-1,-1 0 0,0 0 1,1 0-1,-1 0 1,0 0-1,1 0 0,-1 0 1,0 0-1,0 1 1,1-1-1,-1 0 0,0 0 1,0 0-1,1 0 1,-1 0-1,0 1 1,0-1-1,0 0 0,1 0 1,-1 1-1,0-1 1,0 0-1,0 0 0,0 1 1,0-1-1,1 0 1,-1 0-1,0 1 0,0-1 1,0 1-1,1 5-44,0 1 0,0-1-1,-1 1 1,0 11-1,0-8-22,0 82-4344,-3-38-1761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54:11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2161,'0'0'9479,"-9"1"-8585,-31 3-195,30-4 648,11 1-1315,-1 0 0,0 0 0,1 0 0,-1 0 0,1 0 0,-1-1 0,1 1 0,-1 0 0,1 0 0,0-1 0,-1 1 0,1-1 0,0 1 0,-1 0 0,1-1 0,0 1 0,0-1 0,0 1 0,0-1 0,-1 0 0,1 1 0,0-1 0,1 0 0,29 9 118,-21-7-25,20 6 132,0-1 0,58 4 0,75-7-2546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49.0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504 269 7635,'-20'-45'3144,"-5"-23"-3002,5 15-149,17 46 32,0 0 0,-1 1 0,0 0-1,0 0 1,0 0 0,0 0 0,-1 1-1,0 0 1,-1 0 0,1 0-1,-1 1 1,0-1 0,0 1 0,0 1-1,0-1 1,-1 1 0,1 0 0,-1 0-1,0 1 1,0 0 0,0 0 0,0 1-1,0 0 1,-1 0 0,1 1 0,0 0-1,0 0 1,-1 0 0,1 1-1,0 0 1,0 1 0,0-1 0,0 1-1,0 1 1,0-1 0,1 1 0,-1 1-1,1-1 1,0 1 0,0 0 0,0 0-1,0 1 1,-8 8 0,0 4 26,0-1 1,1 2 0,1 0-1,1 0 1,1 1-1,0 0 1,2 1 0,0 0-1,-6 26 1,0 7-99,2 2 1,-5 74-1,13-81-703,2 0 0,2 0-1,2 1 1,10 56 0,1-37-3156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49.7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13 204 4146,'-1'-2'898,"-1"-3"-170,0 1 0,0-1 0,1 0 0,-1 1 0,1-1 0,0-8 0,1 12-717,0 0 1,0 0 0,0 0 0,0-1-1,1 1 1,-1 0 0,0 0 0,1 0-1,-1 0 1,1 0 0,-1 0 0,1 0 0,0 0-1,-1 0 1,1 0 0,0 0 0,0 0-1,0 1 1,0-1 0,-1 0 0,1 0-1,0 1 1,0-1 0,0 1 0,0-1 0,1 1-1,-1-1 1,0 1 0,0 0 0,0-1-1,0 1 1,0 0 0,1 0 0,0 0 0,108-9-14,-4 2-15,-16-10 44,0-5 0,127-47 0,-213 68-28,3-2 11,18-3 47,-25 6-34,0 0 0,1 0 0,-1 0 0,1 0 0,-1 0 0,1 0 0,-1 1 1,1-1-1,-1 0 0,1 0 0,-1 1 0,0-1 0,1 0 0,-1 0 0,0 1 1,1-1-1,-1 0 0,0 1 0,1-1 0,-1 1 0,0-1 0,1 0 0,-1 1 0,0-1 1,0 1-1,0-1 0,1 1 0,-1-1 0,0 1 0,0-1 0,0 0 0,0 1 1,0-1-1,0 1 0,0-1 0,0 1 0,0-1 0,0 1 0,0-1 0,0 1 1,-1-1-1,1 1 0,0-1 0,0 1 0,-24 121 742,13-79-776,3 1-1,-6 86 1,14-128 2,4 36-34,-4-38 45,0 0 1,0 1 0,0-1-1,0 0 1,0 1 0,0-1-1,0 0 1,1 0 0,-1 1 0,0-1-1,0 0 1,0 0 0,1 1-1,-1-1 1,0 0 0,0 0 0,1 0-1,-1 1 1,0-1 0,0 0-1,1 0 1,-1 0 0,0 0-1,0 0 1,1 1 0,-1-1 0,0 0-1,1 0 1,-1 0 0,0 0-1,1 0 1,-1 0 0,15-13 136,2-10-128,-2-1 1,-1 0-1,-1-1 0,12-31 0,-14 27-8,3 1-1,0 1 1,21-31 0,-34 57 0,0-1-1,0 1 1,0-1 0,0 1 0,0 0 0,1 0 0,-1-1-1,0 1 1,1 0 0,-1 0 0,0 0 0,1 0 0,0 0-1,-1 1 1,1-1 0,-1 0 0,1 1 0,0-1 0,0 1-1,-1 0 1,1-1 0,2 1 0,-2 1 10,0-1 1,1 1-1,-1 0 0,-1 0 0,1 0 1,0 0-1,0 0 0,0 0 0,0 1 1,-1-1-1,1 1 0,-1-1 1,1 1-1,-1-1 0,0 1 0,1 0 1,-1 0-1,1 2 0,28 54 36,-22-42-35,0 1 1,1-1-1,0-1 1,1 1 0,20 21-1,-26-33-10,-1-1-1,1 0 1,-1-1 0,1 1-1,0-1 1,0 1 0,0-1-1,0 0 1,0-1-1,1 1 1,-1-1 0,1 1-1,-1-1 1,1-1 0,-1 1-1,1-1 1,0 0-1,-1 0 1,1 0 0,-1 0-1,1-1 1,-1 0 0,1 0-1,-1 0 1,1 0-1,-1-1 1,7-3 0,-1 0-9,0-1 1,0 0-1,-1-1 1,0 0-1,0 0 0,0-1 1,-1 0-1,0-1 1,-1 0-1,0 0 1,0 0-1,-1-1 0,0 0 1,-1 0-1,0-1 1,0 1-1,-1-1 1,-1 0-1,0 0 1,0-1-1,-1 1 0,-1-1 1,1-12-1,-2 22 4,0 0-1,0 1 0,0-1 1,-1 0-1,1 0 0,0 1 1,-1-1-1,1 0 1,-1 1-1,1-1 0,-1 0 1,0 1-1,0-1 0,0 1 1,0-1-1,0 1 0,0 0 1,0-1-1,0 1 0,0 0 1,-1 0-1,1 0 0,-1 0 1,-1-1-1,2 1 1,0 1 1,-1 0-1,1 0 0,0 0 0,-1 1 0,1-1 0,0 0 1,0 0-1,0 1 0,-1-1 0,1 1 0,0-1 0,0 1 1,0-1-1,0 1 0,0 0 0,0-1 0,0 1 0,0 0 1,0 0-1,0 0 0,0 0 0,0 0 0,1 0 0,-1 0 1,0 0-1,1 0 0,-1 0 0,1 0 0,-1 1 0,1-1 1,-1 0-1,1 2 0,-3 4-87,0 1 0,1 0 0,0 0 0,0 1 0,1-1 0,0 0 0,0 0 0,1 1 0,0-1 0,1 0 0,0 1 0,0-1 0,1 0 0,2 8 0,-1-8-383,-1-1 0,2 1-1,-1-1 1,1 0 0,0 0 0,0-1 0,1 1-1,0-1 1,7 8 0,31 22-3894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50.0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188 108 5731,'3'-5'521,"1"0"1,-1-1-1,-1 1 1,1 0 0,-1-1-1,0 0 1,0 1 0,2-11-1,-4 15-440,0-1 1,0 0-1,0 0 0,0 0 0,0 1 0,-1-1 0,1 0 0,-1 0 1,1 1-1,-1-1 0,1 0 0,-1 1 0,0-1 0,0 1 1,0-1-1,0 1 0,0-1 0,0 1 0,0-1 0,-1 1 1,1 0-1,0 0 0,-1 0 0,1 0 0,-1 0 0,1 0 1,-1 0-1,1 0 0,-1 0 0,0 1 0,1-1 0,-1 1 1,-2-1-1,-1 0-41,1 0 1,-1 0 0,1 1 0,-1 0-1,0-1 1,1 2 0,-1-1 0,1 0-1,-1 1 1,1 0 0,-1 0-1,1 0 1,-8 4 0,4-2-26,1 1 0,1 0 0,-1 0 0,0 1 0,1-1 0,0 2 0,0-1 0,-5 6 0,6-5-29,1 0 0,-1 0 0,1 0 1,0 0-1,1 1 0,-1-1 0,1 1 0,-3 11 1,5-14 0,0 0 0,0 0 0,1 0 0,-1 0 0,1 0 0,0 1 0,0-1 0,0 0 0,1 0 0,-1 0 0,1 0 0,0 0 0,1 0 0,-1 0 0,3 5 0,-3-7-6,0 1 0,1-1 0,-1 0 0,1 0 0,0 1-1,0-1 1,0 0 0,0 0 0,0-1 0,0 1 0,0 0 0,1-1 0,-1 1-1,1-1 1,-1 0 0,1 0 0,-1 0 0,1 0 0,0 0 0,-1 0 0,1-1-1,4 1 1,4-1 29,-1 0 0,1-1 0,-1 0-1,19-6 1,13 0-62,-41 7 51,0 0 0,1 0 0,-1 0-1,0 1 1,0-1 0,1 0 0,-1 1 0,0-1-1,0 1 1,1-1 0,-1 1 0,0 0-1,0-1 1,0 1 0,0 0 0,0 0 0,0 0-1,0 0 1,0 0 0,0 0 0,0 0 0,-1 0-1,1 0 1,0 0 0,-1 1 0,1-1-1,-1 0 1,1 0 0,-1 1 0,0-1 0,1 0-1,-1 3 1,2 5 39,-1 0 0,0 0 0,0 15 0,-17 171 225,8-135-1531,1 111 0,11-145-1197,4-14-902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51.0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1 329 6755,'16'-142'5315,"-21"172"-5289,2 0 1,2 0 0,0-1-1,2 1 1,1 0 0,2 0-1,0-1 1,12 37 0,-15-63-43,0 0 1,0 0 0,0 0 0,1-1 0,-1 1-1,1 0 1,0 0 0,-1-1 0,1 1 0,1-1-1,-1 0 1,0 1 0,0-1 0,5 3 0,-5-5 12,0 1 0,-1 0 1,1-1-1,-1 0 0,1 1 1,0-1-1,0 0 1,-1 0-1,1 0 0,0 0 1,-1 0-1,1 0 0,0 0 1,-1-1-1,1 1 1,0-1-1,-1 1 0,1-1 1,-1 0-1,1 1 0,-1-1 1,1 0-1,-1 0 1,1 0-1,-1 0 0,0 0 1,0-1-1,0 1 0,2-2 1,9-11 14,0 0 0,-1-1 0,0-1 0,16-32 0,-16 27 67,1 1-1,18-24 1,-30 44-70,0-1-1,1 0 1,-1 1 0,0-1 0,1 1-1,-1-1 1,1 0 0,-1 1 0,1-1-1,-1 1 1,1 0 0,0-1 0,-1 1-1,1-1 1,0 1 0,-1 0 0,1-1-1,0 1 1,-1 0 0,1 0 0,0 0 0,0 0-1,-1-1 1,1 1 0,0 0 0,0 0-1,-1 0 1,1 0 0,0 1 0,-1-1-1,1 0 1,0 0 0,0 0 0,-1 1-1,1-1 1,0 0 0,-1 0 0,1 1-1,0-1 1,-1 1 0,1-1 0,-1 1-1,1-1 1,-1 1 0,1-1 0,-1 1-1,2 1 1,1 3 74,1 1 1,-1 0-1,0 0 1,4 10-1,-1-3-141,0 1 77,2-1 0,-1 0 0,2 0-1,0-1 1,0 0 0,16 14 0,-21-22-11,0 0-1,0-1 0,1 0 1,0 0-1,-1 0 1,1 0-1,0-1 1,0 0-1,0 0 0,1 0 1,-1-1-1,0 1 1,1-1-1,-1-1 1,1 1-1,-1-1 0,1 0 1,-1 0-1,1 0 1,10-3-1,-4 0-2,-1-1 0,1-1 0,-1 0 0,0 0 0,0-1 0,0 0 0,-1-1 0,0-1 0,0 1 0,-1-1 0,13-15 1,-14 15 2,-1 0 1,0-1-1,-1 1 1,0-2 0,-1 1-1,1-1 1,-2 0 0,0 0-1,0 0 1,0 0 0,-1-1-1,-1 1 1,2-15 0,-4 22 4,0 0 1,0 0 0,-1-1 0,1 1 0,-1 0-1,0 0 1,1 0 0,-2 0 0,1 1 0,0-1 0,0 0-1,-1 0 1,-2-3 0,3 5-10,0 0 0,1 0 0,-1 0-1,0 1 1,0-1 0,0 0 0,1 1 0,-1-1 0,0 1-1,0-1 1,0 1 0,0-1 0,0 1 0,0 0 0,0 0 0,0-1-1,0 1 1,0 0 0,0 0 0,0 0 0,0 0 0,0 0 0,0 0-1,0 0 1,-1 0 0,1 1 0,0-1 0,0 0 0,0 1-1,1-1 1,-1 1 0,0-1 0,0 1 0,0-1 0,0 1 0,0-1-1,0 1 1,1 0 0,-1 0 0,0-1 0,1 1 0,-1 0 0,-1 1-1,-2 4-10,-1 0-1,1 1 1,0-1-1,1 1 1,0-1-1,0 1 1,0 0 0,1 0-1,0 0 1,0 1-1,0-1 1,1 0-1,0 14 1,1-13-10,0 1 1,0-1-1,1 1 1,0-1 0,0 1-1,1-1 1,1 0-1,-1 0 1,1 0 0,0 0-1,8 13 1,-9-18 11,0 0 0,0 0 0,0 0 0,1-1 0,-1 1 0,0-1 0,1 1 0,0-1 0,0 0 0,-1 0 0,1 0 0,0 0 0,1-1 0,-1 1 0,0-1 0,0 0 0,1 0 0,-1 0 0,1 0 0,-1 0 0,0-1 0,1 0 0,-1 0 0,1 0 0,-1 0 0,1 0 0,-1-1 0,1 1 0,-1-1 0,1 0 0,-1 0 0,0 0 0,1-1 0,-1 1 0,5-4 0,3-2 16,0 0-1,0-1 1,-1 0-1,0 0 1,-1-1-1,0-1 1,0 0-1,9-13 1,-13 15 13,-4 7-20,-1 0 0,1 0 0,0 0 0,-1 0 0,1 0-1,0 0 1,0 0 0,-1 0 0,1 1 0,0-1 0,0 0 0,0 0 0,0 1-1,1-2 1,0 3 6,-1-1 1,0 0-1,0 1 0,0-1 0,0 0 0,0 1 0,0 0 0,0-1 0,0 1 0,0 0 0,0-1 1,0 1-1,-1 0 0,1 0 0,0 0 0,0-1 0,-1 1 0,2 2 0,16 18 54,9 13-116,47 43 0,-73-76 45,-1-1 0,1 0-1,0 0 1,-1 0 0,1 0 0,0 0-1,0 0 1,-1 0 0,1 0 0,0 0-1,0 0 1,-1 0 0,1 0-1,0 0 1,0-1 0,-1 1 0,1 0-1,0-1 1,-1 1 0,1 0 0,0-1-1,-1 1 1,1-1 0,-1 1-1,1-1 1,-1 1 0,1-1 0,-1 1-1,1-1 1,-1 0 0,1 0 0,17-23-6,2-6 10,-10 12 8,1 1 0,1 0 0,0 1 0,2 0 0,0 1 0,29-25 0,-41 39-3,-1-1 1,1 1 0,0 0-1,0-1 1,1 1-1,-1 0 1,0 0 0,0 0-1,0 1 1,1-1-1,-1 1 1,0-1 0,1 1-1,-1 0 1,0 0-1,1 0 1,-1 0 0,0 0-1,1 0 1,-1 1-1,0-1 1,1 1 0,-1-1-1,0 1 1,0 0-1,1 0 1,-1 0 0,0 0-1,0 1 1,0-1-1,0 0 1,-1 1 0,3 1-1,4 6 20,-1 0-1,0 1 0,-1-1 1,0 1-1,7 18 0,5 5 0,-15-26-47,2-1-1,-1 0 0,1 0 1,-1 0-1,2 0 0,-1-1 1,1 0-1,-1 0 0,1 0 1,1-1-1,-1 0 0,9 5 0,-10-7 1,0-1 0,-1 0-1,1 1 1,0-2-1,0 1 1,-1 0 0,1-1-1,0 0 1,0 0-1,0 0 1,0-1-1,-1 0 1,1 0 0,0 0-1,0 0 1,-1-1-1,1 0 1,-1 0-1,0 0 1,6-3 0,2-3-43,-1-1 0,0 0 0,0-1 0,-1 0 0,0-1 0,0 1 0,-2-2 0,1 0 0,-1 0 1,-1 0-1,0-1 0,9-24 0,-6 9 92,0 0 0,-3-1 0,0 0 0,-2 0 0,3-37 0,-8 56-12,2-9 145,-1 0 1,-1 0 0,-3-24 0,3 43-155,0 0 1,0-1 0,0 1 0,0 0 0,0-1 0,0 1 0,0-1 0,0 1 0,0 0 0,0-1 0,0 1 0,-1 0 0,1-1 0,0 1 0,0-1 0,0 1 0,0 0 0,-1-1 0,1 1 0,0 0 0,0 0 0,-1-1 0,1 1 0,0 0 0,-1 0 0,1-1 0,0 1 0,-1 0 0,1 0 0,0 0 0,-1-1 0,-7 10 33,-3 22-15,2 12 1,2 0 0,-3 73 1,13 89-3142,0-148-35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7:51.8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31 467 7107,'-31'-80'2559,"38"86"-2527,-1 0 0,1-1-1,1 0 1,-1 0 0,13 5 0,-16-8-20,9 5 2,1-2 1,-1 0 0,1 0 0,0-2 0,1 1 0,-1-2 0,1 0 0,-1 0 0,1-2 0,0 0 0,-1 0-1,1-2 1,-1 1 0,23-7 0,0-2-25,0-1 0,-1-2 0,0-2 0,45-25 0,-64 31-1,-1-1 1,0 0 0,0-1-1,-1-1 1,-1 0-1,0-1 1,-1-1-1,20-25 1,-29 33 116,1-1 0,-2 1-1,1-1 1,-1 0 0,0 0 0,0 0-1,-1 0 1,0-1 0,0 1 0,-1-1 0,0 1-1,0-1 1,-1 1 0,0-1 0,0 0-1,0 1 1,-1-1 0,-1 1 0,1-1 0,-1 1-1,0 0 1,-1-1 0,0 1 0,-4-8-1,5 13-53,1-1-1,0 0 1,-1 1-1,0-1 0,1 1 1,-1-1-1,0 1 0,0 0 1,-1 0-1,1 0 1,0 0-1,-1 0 0,1 0 1,-1 1-1,0-1 0,1 1 1,-1 0-1,0 0 1,0 0-1,0 0 0,-3-1 1,3 2-30,0 0 1,0 1 0,0-1-1,0 1 1,0-1-1,0 1 1,0 0-1,1 0 1,-1 0 0,0 1-1,1-1 1,-1 1-1,0-1 1,1 1 0,0 0-1,0 0 1,-1 0-1,1 0 1,0 0 0,0 0-1,-2 5 1,-5 7 76,0 1 0,1 0 0,1 1 0,0 0 0,1 0 0,-4 18 0,-18 105 118,20-80-254,-1 95 0,9-131-590,1 1 1,1 0-1,2-1 0,0 0 0,1 0 1,17 44-1,-22-65 461,1 0 0,0 0 1,0 0-1,-1 0 0,1 0 1,1 0-1,-1 0 0,0-1 0,0 1 1,1 0-1,-1-1 0,1 1 1,-1-1-1,1 1 0,0-1 1,0 0-1,-1 0 0,1 1 0,0-1 1,0-1-1,0 1 0,0 0 1,0 0-1,0-1 0,1 1 0,2-1 1,-2 0 89,1-1 1,-1 0-1,0 0 1,0 0 0,0 0-1,-1 0 1,1-1-1,0 0 1,0 1-1,-1-1 1,1 0-1,-1 0 1,1 0 0,-1-1-1,0 1 1,0 0-1,3-5 1,10-16 983,-1-1 0,-1-1 0,-1 0 0,11-32 0,6-13 240,-29 68-1131,1 1 1,0-1-1,-1 0 0,1 1 1,0-1-1,0 1 1,0-1-1,0 1 0,1-1 1,-1 1-1,0 0 1,0-1-1,3 0 0,-4 2 0,1 0-1,-1 0 0,0 0 0,1 0 1,-1 0-1,1 0 0,-1 0 0,0 0 1,1 0-1,-1 0 0,1 0 0,-1 0 1,0 1-1,1-1 0,-1 0 0,0 0 1,1 0-1,-1 1 0,0-1 0,1 0 1,-1 0-1,0 1 0,0-1 0,1 0 1,-1 1-1,0-1 0,0 0 0,1 1 1,-1-1-1,0 0 0,0 1 0,0-1 1,0 1-1,0 0 0,3 6 77,-1 0 0,-1 1 0,1-1 1,0 12-1,-1-2-75,1 8-53,1 0 0,7 32 0,-9-52 14,1 0 0,0 1 0,-1-1 0,1 0 0,1 0 0,-1 0 0,1 0-1,0 0 1,0 0 0,1-1 0,-1 1 0,1-1 0,0 0 0,0 0-1,0-1 1,7 5 0,-9-7 23,1 0 1,0 0-1,0 0 0,0-1 1,0 1-1,0-1 0,0 0 0,-1 1 1,1-1-1,0-1 0,0 1 0,0 0 1,0-1-1,0 1 0,0-1 0,0 0 1,0 0-1,-1 0 0,1 0 0,0-1 1,-1 1-1,1-1 0,-1 0 0,0 1 1,1-1-1,-1 0 0,3-3 1,7-7 58,-1-1 1,0 0 0,13-19-1,-23 30-48,22-33 563,25-56 0,-35 65-397,-9 23-31,-2 11-64,-1 15 18,-8 260 31,-12 181-258,17-445 125,0 0 1,-2 0 0,0-1-1,-1 1 1,-8 20 0,10-33-55,1-1 0,-1 1 0,-1-1 0,1 0-1,-1 0 1,1 0 0,-2 0 0,1-1 0,0 0 0,-1 0 0,0 0 0,0 0 0,0-1 0,0 0 0,-1 0 0,1 0 0,-1-1 0,1 1 0,-1-1 0,-7 1 0,6-1 90,0 0 1,0-1 0,-1 0 0,1 0 0,0-1-1,-1 0 1,1 0 0,0-1 0,-1 1 0,1-2-1,0 1 1,0-1 0,0 0 0,0 0 0,0-1-1,0 0 1,1-1 0,-1 1 0,1-1 0,0 0-1,0-1 1,0 1 0,1-1 0,-1 0 0,1-1-1,1 1 1,-1-1 0,1 0 0,0 0 0,0 0-1,0-1 1,1 0 0,-4-10 0,2 0 32,1 0 0,1 0-1,0 0 1,1-1 0,0 1 0,2-1 0,0 0 0,1 1 0,1-1-1,1 1 1,0 0 0,9-28 0,-3 19-420,2 0-1,1 1 1,0 0 0,2 1-1,1 1 1,1 0 0,24-27-1,8-3-4674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05.5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1108 6803,'1'-15'-43,"0"0"0,1 0 0,1 0-1,0 0 1,9-23 0,35-71-206,-24 58 373,10-28 1018,-3-1 0,-4-1 1,-3-1-1,-4-2 0,-4 1 0,-3-2 0,1-119 0,-14 160-867,-2 32-173,-1 11-44,-4 21-28,-6 42-21,-10 120 1,15 66-205,8-156-990,5 1 1,24 145-1,-26-226 992,14 55-1155,-14-61 1096,0-1-1,0 0 1,1 0-1,-1 1 1,1-2-1,0 1 1,1 0-1,-1-1 1,7 7-1,-9-9 223,0-1 0,0-1 1,0 1-1,0 0 0,1 0 0,-1 0 0,0-1 0,0 1 1,1 0-1,-1-1 0,0 1 0,1-1 0,-1 0 1,1 1-1,-1-1 0,1 0 0,-1 0 0,0 0 0,1 0 1,-1 0-1,1 0 0,-1-1 0,3 0 0,-1 0 25,0 0-1,0-1 0,-1 1 0,1-1 1,-1 0-1,0 0 0,1 0 0,-1 0 1,0 0-1,3-5 0,3-4 400,-1-1 0,0 0 1,10-24-1,-2-8 1118,-1-1-1,12-70 1,-24 113-1491,0 8 33,2 11 98,0 9-85,1 0 0,11 33-1,-13-49-55,1-1-1,0 1 0,0-1 0,1 0 0,0 0 0,0-1 0,1 1 0,1-1 0,8 9 0,-13-15 5,0 0 0,1 0 0,-1 0 0,1-1 0,-1 1 0,1-1 0,0 1 0,-1-1-1,1 0 1,0 0 0,0 0 0,0 0 0,0-1 0,0 1 0,0-1 0,0 0-1,0 1 1,0-1 0,4-1 0,-3 0 20,0 0 0,1-1-1,-1 1 1,0-1 0,0 0 0,0 0 0,-1 0-1,1-1 1,0 1 0,-1-1 0,0 0 0,4-3-1,0-2 31,0-1-1,0 1 1,-1-1-1,0 0 1,0-1-1,-1 0 1,-1 1-1,0-1 1,0-1-1,2-10 1,-4 11-54,0 0 1,-1 0-1,0 0 0,-1 1 1,0-1-1,-1 0 0,0 0 1,-1 0-1,-4-18 1,5 25-128,0-1 1,-1 1-1,1 0 1,-1 0-1,0 0 1,1 0-1,-1 0 1,-1 0 0,1 1-1,0-1 1,-1 1-1,1-1 1,-1 1-1,0 0 1,1 0 0,-1 0-1,0 0 1,0 1-1,0-1 1,-1 1-1,1 0 1,0 0-1,-1 0 1,1 0 0,0 0-1,-1 1 1,1-1-1,-1 1 1,1 0-1,-1 0 1,-3 1-1,-27 5-3426,-3 5-1567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05.8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53 41 12230,'-17'-20'1280,"1"8"-1184,3 6-96,7 3-240,12 6-96,17 6-961,16 2-960,19-2-3265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06.2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223 257 4882,'-18'-56'6025,"-15"-74"-5351,31 124-621,1-2 153,-1 0 1,0 0 0,-1 0 0,-4-9 0,7 16-193,0 0 1,-1 0-1,1 1 0,-1-1 1,1 0-1,-1 0 0,1 0 1,-1 1-1,1-1 0,-1 0 1,0 1-1,1-1 0,-1 0 1,0 1-1,1-1 0,-1 1 0,0-1 1,0 1-1,0 0 0,0-1 1,1 1-1,-1 0 0,0-1 1,0 1-1,0 0 0,0 0 1,0 0-1,0 0 0,0 0 1,0 0-1,0 0 0,1 0 1,-1 0-1,0 0 0,0 1 1,0-1-1,0 0 0,0 1 1,0-1-1,1 1 0,-1-1 1,0 0-1,0 1 0,1 0 0,-1-1 1,0 1-1,0 0 0,-6 6 38,1 0-1,0 0 1,0 0-1,1 1 1,0 0-1,0 0 1,1 0-1,0 0 0,0 1 1,-3 11-1,-4 18 48,-6 41 0,15-71-97,-10 63-54,2 1 0,4 1 0,5 108-1,5-118-1530,2-1-1,19 75 1,-6-69-3017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06.5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106 538 10901,'-95'-97'1785,"85"89"-1757,12 14-4,17 14 33,-4-10-42,0-1-1,1-1 1,0 0 0,0-1-1,0-1 1,1-1-1,0 0 1,1-1 0,-1-1-1,0 0 1,1-2-1,0 0 1,-1-1 0,1 0-1,32-6 1,-19 1 113,0-2 0,-1-1-1,0-1 1,0-1 0,-1-2 0,0-1 0,-1-1 0,30-21 0,-62 39-79,0 0 1,0 0 0,0 1-1,0 0 1,1 0-1,-1 0 1,1 0-1,0 0 1,1 1 0,0-1-1,-4 12 1,3-7-605,1-1 1,-1 1-1,2 0 1,-1 0-1,1 1 1,1 18-1,6 1-4047</inkml:trace>
  <inkml:trace contextRef="#ctx0" brushRef="#br0" timeOffset="1">777 83 11669,'-23'-44'0,"-3"15"-128,7 20-1424,6 15-321,10 17-1617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08:06.8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34 166 12278,'-1'0'60,"-1"0"1,1 0 0,-1 0 0,1 0 0,0 0 0,-1 0-1,1 0 1,0 0 0,-1-1 0,1 1 0,0 0 0,-1-1-1,1 0 1,0 1 0,0-1 0,-1 1 0,1-1-1,0 0 1,0 0 0,0 0 0,0 0 0,0 0 0,0 0-1,-1-1 1,2 0-41,-1 0 0,1 0 0,0 1-1,-1-1 1,1 0 0,0 1 0,0-1-1,0 0 1,1 0 0,-1 1 0,0-1-1,1 0 1,-1 1 0,1-1 0,-1 0 0,2-2-1,3-5-32,0 0 0,0 0-1,1 0 1,1 0 0,8-9-1,-9 12 4,1 0-1,0 0 1,0 0-1,0 1 0,1 0 1,0 0-1,0 1 1,16-7-1,-22 10 5,0 1 0,0-1 0,0 1-1,0-1 1,0 1 0,0 0 0,1 0 0,-1 0 0,0 0 0,0 0-1,0 0 1,0 1 0,0-1 0,0 1 0,0-1 0,0 1 0,0 0-1,2 1 1,-3 0 7,1 0-1,0-1 1,0 1-1,-1 0 1,1 1-1,-1-1 1,1 0-1,-1 0 1,0 1-1,0-1 1,0 0-1,0 1 1,0-1-1,-1 1 1,1 0-1,-1-1 1,0 1-1,1 3 1,-1 13 6,-1 1-1,-1-1 1,0 0 0,-1 1 0,-1-1 0,-8 21 0,-8 46-79,60-141 50,-24 28 111,2 2-1,1 0 1,1 1-1,1 1 1,25-22-1,-44 44-90,-1-1 1,1 1-1,-1 0 0,1 0 0,-1 0 0,1 0 1,0 0-1,-1 1 0,1-1 0,0 0 0,0 1 0,0-1 1,-1 1-1,1 0 0,0-1 0,0 1 0,3 0 1,-3 1 1,-1-1 1,0 1 0,0-1-1,0 1 1,1 0 0,-1-1-1,0 1 1,0 0 0,0 0-1,0 0 1,0 0 0,-1 0-1,1 0 1,0 0-1,0 0 1,-1 0 0,1 0-1,0 0 1,0 2 0,2 8-113,0 0-1,0-1 1,-1 1 0,1 23 0,-1-13-466,2 6-1824,14 46 0,-2-29-1811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712B2-063A-4B20-89E9-F3821A67D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46EC8-45A0-4076-9F40-588164100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7B8DE-74F2-48DB-94B5-40D27061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4FE6-8813-4F98-8602-18BF1227099E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D453A-FEA5-4384-A6CB-4B2E5D23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4CFCE-CDB9-49D5-8BAA-BB9FA49A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B929-9818-4CC6-87F6-5669A7CFA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4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665A4-E3B5-4988-BF13-AA19D444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F48D7-80F2-4EFD-BE75-F49E9B921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3A973-D8FD-42BA-8D92-DB8EDBE70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4FE6-8813-4F98-8602-18BF1227099E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F1DC9-0C3B-460E-A380-BF2E3A95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69D96-9D2F-4248-A275-759B426D7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B929-9818-4CC6-87F6-5669A7CFA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7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BBED6-971E-46F6-9D2D-14D31AE66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C537C-AAEF-48AD-9D6A-AE91B0CDD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44768-997B-4407-B5AC-DA6C9924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4FE6-8813-4F98-8602-18BF1227099E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09EC5-E4B0-46BE-8D99-C20E586F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0E8D4-9BEA-4EE9-8B80-FAC9446A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B929-9818-4CC6-87F6-5669A7CFA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666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4CF64-694D-4487-93AB-9F1A0E44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37258-450A-4445-893D-0FFB38741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53519-DF49-4CE1-9FDE-1322DFF6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4FE6-8813-4F98-8602-18BF1227099E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4F504-592F-4123-A5B5-2868F7E2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82385-A9FD-4C4A-BAE6-79A2A29A9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B929-9818-4CC6-87F6-5669A7CFA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39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88BD-F048-421F-830D-4B52E001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E77F5-9B72-4DDF-A50D-87516F6EB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71429-95DE-4FA1-9304-CD23F927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4FE6-8813-4F98-8602-18BF1227099E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A0F09-13DC-4343-BD43-FB8E07A6D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B88D5-011B-440F-A3DA-1852E3C6C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B929-9818-4CC6-87F6-5669A7CFA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03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B484-DB9B-495A-BA2B-EE6A13A16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D78A7-6C7F-43F9-B41E-F7338FC8F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5B8D2-F3A1-42A9-A4F6-5B524D535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1C263-AA57-4A92-AF10-1DB3AADF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4FE6-8813-4F98-8602-18BF1227099E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EAC5B-3F98-4184-9608-27C47862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5CF90-5B94-4104-A3FB-03A90D0D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B929-9818-4CC6-87F6-5669A7CFA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83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5F344-02EC-4886-B911-0571DC448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24AC6-2D08-4207-A813-79A0FC5CA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956BA-BE53-4EA1-8DDE-A6A0121BC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B448EB-992B-4006-9CB8-E0F538D0E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8E25B-8D97-4104-A286-D22AA014A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10749-4D1E-4CAF-82CD-3E470A4D4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4FE6-8813-4F98-8602-18BF1227099E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2C8D26-110E-4F6A-843C-2285137E1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720B2-B51E-4141-BE52-4193F4EA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B929-9818-4CC6-87F6-5669A7CFA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09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F7DE-18EF-49CC-A3ED-867745CC1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D7349-719B-45CA-B48C-459D8CCA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4FE6-8813-4F98-8602-18BF1227099E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BEF43-1AA7-46C0-B93C-46F374E8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B7F83-F0D3-4F45-832F-2B8DBF56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B929-9818-4CC6-87F6-5669A7CFA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65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413ADB-8018-4D6A-9E2C-37C4783F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4FE6-8813-4F98-8602-18BF1227099E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98FAA-B68D-4A78-AE8C-C2B7D7C6B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D9B3A-3B19-4A73-AFCC-76069E19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B929-9818-4CC6-87F6-5669A7CFA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02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449F-6A20-4ACA-9B67-35AEBF61A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8FA3E-FDF4-422D-9BF1-30ACAEECA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955F3-5330-4B76-98B1-D301FFA0D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D34A3-E3D0-4BD3-AADC-81432CDB6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4FE6-8813-4F98-8602-18BF1227099E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4F8D5-7FA3-4377-9833-9F42716C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14F15-C433-4E12-B960-81B9F752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B929-9818-4CC6-87F6-5669A7CFA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27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E999-F32C-4889-BA87-35B18CA8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292F9-E263-46A7-B503-C6CF2D47D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01631-EFD4-4D1C-A973-6205A251C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DAA58-F421-46D2-A0DA-C409DF1D2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4FE6-8813-4F98-8602-18BF1227099E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4DCB2-E4FD-4C99-9A36-D7E515CD2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6E650-CCA6-4E3E-A40A-09452B6A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B929-9818-4CC6-87F6-5669A7CFA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59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F6A32A-CA71-460D-A814-58E518E4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C3F7C-D6B1-4F8F-975C-970237BD7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0006A-6339-4E08-877F-1586A8CE7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04FE6-8813-4F98-8602-18BF1227099E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BC5E5-A09C-4373-BC5D-94C8E4F46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1B561-D0E9-4C9B-90A6-C7ECF4872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DB929-9818-4CC6-87F6-5669A7CFA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18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customXml" Target="../ink/ink151.xml"/><Relationship Id="rId671" Type="http://schemas.openxmlformats.org/officeDocument/2006/relationships/image" Target="../media/image331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8.png"/><Relationship Id="rId324" Type="http://schemas.openxmlformats.org/officeDocument/2006/relationships/image" Target="../media/image160.png"/><Relationship Id="rId366" Type="http://schemas.openxmlformats.org/officeDocument/2006/relationships/image" Target="../media/image181.png"/><Relationship Id="rId531" Type="http://schemas.openxmlformats.org/officeDocument/2006/relationships/customXml" Target="../ink/ink269.xml"/><Relationship Id="rId573" Type="http://schemas.openxmlformats.org/officeDocument/2006/relationships/image" Target="../media/image282.png"/><Relationship Id="rId629" Type="http://schemas.openxmlformats.org/officeDocument/2006/relationships/image" Target="../media/image310.png"/><Relationship Id="rId170" Type="http://schemas.openxmlformats.org/officeDocument/2006/relationships/customXml" Target="../ink/ink86.xml"/><Relationship Id="rId226" Type="http://schemas.openxmlformats.org/officeDocument/2006/relationships/image" Target="../media/image111.png"/><Relationship Id="rId433" Type="http://schemas.openxmlformats.org/officeDocument/2006/relationships/image" Target="../media/image214.png"/><Relationship Id="rId268" Type="http://schemas.openxmlformats.org/officeDocument/2006/relationships/image" Target="../media/image132.png"/><Relationship Id="rId475" Type="http://schemas.openxmlformats.org/officeDocument/2006/relationships/image" Target="../media/image235.png"/><Relationship Id="rId640" Type="http://schemas.openxmlformats.org/officeDocument/2006/relationships/customXml" Target="../ink/ink324.xml"/><Relationship Id="rId682" Type="http://schemas.openxmlformats.org/officeDocument/2006/relationships/customXml" Target="../ink/ink345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335" Type="http://schemas.openxmlformats.org/officeDocument/2006/relationships/customXml" Target="../ink/ink169.xml"/><Relationship Id="rId377" Type="http://schemas.openxmlformats.org/officeDocument/2006/relationships/customXml" Target="../ink/ink190.xml"/><Relationship Id="rId500" Type="http://schemas.openxmlformats.org/officeDocument/2006/relationships/customXml" Target="../ink/ink253.xml"/><Relationship Id="rId542" Type="http://schemas.openxmlformats.org/officeDocument/2006/relationships/image" Target="../media/image267.png"/><Relationship Id="rId584" Type="http://schemas.openxmlformats.org/officeDocument/2006/relationships/customXml" Target="../ink/ink296.xml"/><Relationship Id="rId5" Type="http://schemas.openxmlformats.org/officeDocument/2006/relationships/image" Target="../media/image2.png"/><Relationship Id="rId181" Type="http://schemas.openxmlformats.org/officeDocument/2006/relationships/image" Target="../media/image89.png"/><Relationship Id="rId237" Type="http://schemas.openxmlformats.org/officeDocument/2006/relationships/customXml" Target="../ink/ink120.xml"/><Relationship Id="rId402" Type="http://schemas.openxmlformats.org/officeDocument/2006/relationships/customXml" Target="../ink/ink203.xml"/><Relationship Id="rId279" Type="http://schemas.openxmlformats.org/officeDocument/2006/relationships/customXml" Target="../ink/ink141.xml"/><Relationship Id="rId444" Type="http://schemas.openxmlformats.org/officeDocument/2006/relationships/customXml" Target="../ink/ink224.xml"/><Relationship Id="rId486" Type="http://schemas.openxmlformats.org/officeDocument/2006/relationships/customXml" Target="../ink/ink245.xml"/><Relationship Id="rId651" Type="http://schemas.openxmlformats.org/officeDocument/2006/relationships/image" Target="../media/image321.png"/><Relationship Id="rId693" Type="http://schemas.openxmlformats.org/officeDocument/2006/relationships/customXml" Target="../ink/ink351.xml"/><Relationship Id="rId707" Type="http://schemas.openxmlformats.org/officeDocument/2006/relationships/customXml" Target="../ink/ink358.xml"/><Relationship Id="rId43" Type="http://schemas.openxmlformats.org/officeDocument/2006/relationships/image" Target="../media/image21.png"/><Relationship Id="rId139" Type="http://schemas.openxmlformats.org/officeDocument/2006/relationships/image" Target="../media/image68.png"/><Relationship Id="rId290" Type="http://schemas.openxmlformats.org/officeDocument/2006/relationships/image" Target="../media/image143.png"/><Relationship Id="rId304" Type="http://schemas.openxmlformats.org/officeDocument/2006/relationships/image" Target="../media/image150.png"/><Relationship Id="rId346" Type="http://schemas.openxmlformats.org/officeDocument/2006/relationships/image" Target="../media/image171.png"/><Relationship Id="rId388" Type="http://schemas.openxmlformats.org/officeDocument/2006/relationships/customXml" Target="../ink/ink196.xml"/><Relationship Id="rId511" Type="http://schemas.openxmlformats.org/officeDocument/2006/relationships/customXml" Target="../ink/ink259.xml"/><Relationship Id="rId553" Type="http://schemas.openxmlformats.org/officeDocument/2006/relationships/customXml" Target="../ink/ink280.xml"/><Relationship Id="rId609" Type="http://schemas.openxmlformats.org/officeDocument/2006/relationships/image" Target="../media/image300.png"/><Relationship Id="rId85" Type="http://schemas.openxmlformats.org/officeDocument/2006/relationships/image" Target="../media/image42.png"/><Relationship Id="rId150" Type="http://schemas.openxmlformats.org/officeDocument/2006/relationships/customXml" Target="../ink/ink76.xml"/><Relationship Id="rId192" Type="http://schemas.openxmlformats.org/officeDocument/2006/relationships/image" Target="../media/image94.png"/><Relationship Id="rId206" Type="http://schemas.openxmlformats.org/officeDocument/2006/relationships/image" Target="../media/image101.png"/><Relationship Id="rId413" Type="http://schemas.openxmlformats.org/officeDocument/2006/relationships/image" Target="../media/image204.png"/><Relationship Id="rId595" Type="http://schemas.openxmlformats.org/officeDocument/2006/relationships/image" Target="../media/image293.png"/><Relationship Id="rId248" Type="http://schemas.openxmlformats.org/officeDocument/2006/relationships/image" Target="../media/image122.png"/><Relationship Id="rId455" Type="http://schemas.openxmlformats.org/officeDocument/2006/relationships/image" Target="../media/image225.png"/><Relationship Id="rId497" Type="http://schemas.openxmlformats.org/officeDocument/2006/relationships/image" Target="../media/image245.png"/><Relationship Id="rId620" Type="http://schemas.openxmlformats.org/officeDocument/2006/relationships/customXml" Target="../ink/ink314.xml"/><Relationship Id="rId662" Type="http://schemas.openxmlformats.org/officeDocument/2006/relationships/customXml" Target="../ink/ink335.xml"/><Relationship Id="rId718" Type="http://schemas.openxmlformats.org/officeDocument/2006/relationships/image" Target="../media/image354.png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customXml" Target="../ink/ink159.xml"/><Relationship Id="rId357" Type="http://schemas.openxmlformats.org/officeDocument/2006/relationships/customXml" Target="../ink/ink180.xml"/><Relationship Id="rId522" Type="http://schemas.openxmlformats.org/officeDocument/2006/relationships/image" Target="../media/image257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79.png"/><Relationship Id="rId217" Type="http://schemas.openxmlformats.org/officeDocument/2006/relationships/customXml" Target="../ink/ink110.xml"/><Relationship Id="rId399" Type="http://schemas.openxmlformats.org/officeDocument/2006/relationships/image" Target="../media/image197.png"/><Relationship Id="rId564" Type="http://schemas.openxmlformats.org/officeDocument/2006/relationships/customXml" Target="../ink/ink286.xml"/><Relationship Id="rId259" Type="http://schemas.openxmlformats.org/officeDocument/2006/relationships/customXml" Target="../ink/ink131.xml"/><Relationship Id="rId424" Type="http://schemas.openxmlformats.org/officeDocument/2006/relationships/customXml" Target="../ink/ink214.xml"/><Relationship Id="rId466" Type="http://schemas.openxmlformats.org/officeDocument/2006/relationships/customXml" Target="../ink/ink235.xml"/><Relationship Id="rId631" Type="http://schemas.openxmlformats.org/officeDocument/2006/relationships/image" Target="../media/image311.png"/><Relationship Id="rId673" Type="http://schemas.openxmlformats.org/officeDocument/2006/relationships/image" Target="../media/image332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image" Target="../media/image133.png"/><Relationship Id="rId326" Type="http://schemas.openxmlformats.org/officeDocument/2006/relationships/image" Target="../media/image161.png"/><Relationship Id="rId533" Type="http://schemas.openxmlformats.org/officeDocument/2006/relationships/customXml" Target="../ink/ink270.xml"/><Relationship Id="rId65" Type="http://schemas.openxmlformats.org/officeDocument/2006/relationships/image" Target="../media/image32.png"/><Relationship Id="rId130" Type="http://schemas.openxmlformats.org/officeDocument/2006/relationships/image" Target="../media/image64.png"/><Relationship Id="rId368" Type="http://schemas.openxmlformats.org/officeDocument/2006/relationships/image" Target="../media/image182.png"/><Relationship Id="rId575" Type="http://schemas.openxmlformats.org/officeDocument/2006/relationships/image" Target="../media/image283.png"/><Relationship Id="rId172" Type="http://schemas.openxmlformats.org/officeDocument/2006/relationships/customXml" Target="../ink/ink87.xml"/><Relationship Id="rId228" Type="http://schemas.openxmlformats.org/officeDocument/2006/relationships/image" Target="../media/image112.png"/><Relationship Id="rId435" Type="http://schemas.openxmlformats.org/officeDocument/2006/relationships/image" Target="../media/image215.png"/><Relationship Id="rId477" Type="http://schemas.openxmlformats.org/officeDocument/2006/relationships/image" Target="../media/image236.png"/><Relationship Id="rId600" Type="http://schemas.openxmlformats.org/officeDocument/2006/relationships/customXml" Target="../ink/ink304.xml"/><Relationship Id="rId642" Type="http://schemas.openxmlformats.org/officeDocument/2006/relationships/customXml" Target="../ink/ink325.xml"/><Relationship Id="rId684" Type="http://schemas.openxmlformats.org/officeDocument/2006/relationships/image" Target="../media/image337.png"/><Relationship Id="rId281" Type="http://schemas.openxmlformats.org/officeDocument/2006/relationships/customXml" Target="../ink/ink142.xml"/><Relationship Id="rId337" Type="http://schemas.openxmlformats.org/officeDocument/2006/relationships/customXml" Target="../ink/ink170.xml"/><Relationship Id="rId502" Type="http://schemas.openxmlformats.org/officeDocument/2006/relationships/customXml" Target="../ink/ink254.xml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69.png"/><Relationship Id="rId379" Type="http://schemas.openxmlformats.org/officeDocument/2006/relationships/image" Target="../media/image187.png"/><Relationship Id="rId544" Type="http://schemas.openxmlformats.org/officeDocument/2006/relationships/image" Target="../media/image268.png"/><Relationship Id="rId586" Type="http://schemas.openxmlformats.org/officeDocument/2006/relationships/customXml" Target="../ink/ink297.xml"/><Relationship Id="rId7" Type="http://schemas.openxmlformats.org/officeDocument/2006/relationships/image" Target="../media/image3.png"/><Relationship Id="rId183" Type="http://schemas.openxmlformats.org/officeDocument/2006/relationships/image" Target="../media/image90.png"/><Relationship Id="rId239" Type="http://schemas.openxmlformats.org/officeDocument/2006/relationships/customXml" Target="../ink/ink121.xml"/><Relationship Id="rId390" Type="http://schemas.openxmlformats.org/officeDocument/2006/relationships/customXml" Target="../ink/ink197.xml"/><Relationship Id="rId404" Type="http://schemas.openxmlformats.org/officeDocument/2006/relationships/customXml" Target="../ink/ink204.xml"/><Relationship Id="rId446" Type="http://schemas.openxmlformats.org/officeDocument/2006/relationships/customXml" Target="../ink/ink225.xml"/><Relationship Id="rId611" Type="http://schemas.openxmlformats.org/officeDocument/2006/relationships/image" Target="../media/image301.png"/><Relationship Id="rId653" Type="http://schemas.openxmlformats.org/officeDocument/2006/relationships/image" Target="../media/image322.png"/><Relationship Id="rId250" Type="http://schemas.openxmlformats.org/officeDocument/2006/relationships/image" Target="../media/image123.png"/><Relationship Id="rId292" Type="http://schemas.openxmlformats.org/officeDocument/2006/relationships/image" Target="../media/image144.png"/><Relationship Id="rId306" Type="http://schemas.openxmlformats.org/officeDocument/2006/relationships/image" Target="../media/image151.png"/><Relationship Id="rId488" Type="http://schemas.openxmlformats.org/officeDocument/2006/relationships/customXml" Target="../ink/ink246.xml"/><Relationship Id="rId695" Type="http://schemas.openxmlformats.org/officeDocument/2006/relationships/customXml" Target="../ink/ink352.xml"/><Relationship Id="rId709" Type="http://schemas.openxmlformats.org/officeDocument/2006/relationships/customXml" Target="../ink/ink359.xml"/><Relationship Id="rId45" Type="http://schemas.openxmlformats.org/officeDocument/2006/relationships/image" Target="../media/image22.png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348" Type="http://schemas.openxmlformats.org/officeDocument/2006/relationships/image" Target="../media/image172.png"/><Relationship Id="rId513" Type="http://schemas.openxmlformats.org/officeDocument/2006/relationships/customXml" Target="../ink/ink260.xml"/><Relationship Id="rId555" Type="http://schemas.openxmlformats.org/officeDocument/2006/relationships/image" Target="../media/image273.png"/><Relationship Id="rId597" Type="http://schemas.openxmlformats.org/officeDocument/2006/relationships/image" Target="../media/image294.png"/><Relationship Id="rId720" Type="http://schemas.openxmlformats.org/officeDocument/2006/relationships/image" Target="../media/image355.png"/><Relationship Id="rId152" Type="http://schemas.openxmlformats.org/officeDocument/2006/relationships/customXml" Target="../ink/ink77.xml"/><Relationship Id="rId194" Type="http://schemas.openxmlformats.org/officeDocument/2006/relationships/image" Target="../media/image95.png"/><Relationship Id="rId208" Type="http://schemas.openxmlformats.org/officeDocument/2006/relationships/image" Target="../media/image102.png"/><Relationship Id="rId415" Type="http://schemas.openxmlformats.org/officeDocument/2006/relationships/image" Target="../media/image205.png"/><Relationship Id="rId457" Type="http://schemas.openxmlformats.org/officeDocument/2006/relationships/image" Target="../media/image226.png"/><Relationship Id="rId622" Type="http://schemas.openxmlformats.org/officeDocument/2006/relationships/customXml" Target="../ink/ink315.xml"/><Relationship Id="rId261" Type="http://schemas.openxmlformats.org/officeDocument/2006/relationships/customXml" Target="../ink/ink132.xml"/><Relationship Id="rId499" Type="http://schemas.openxmlformats.org/officeDocument/2006/relationships/image" Target="../media/image246.png"/><Relationship Id="rId664" Type="http://schemas.openxmlformats.org/officeDocument/2006/relationships/customXml" Target="../ink/ink336.xml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customXml" Target="../ink/ink160.xml"/><Relationship Id="rId359" Type="http://schemas.openxmlformats.org/officeDocument/2006/relationships/customXml" Target="../ink/ink181.xml"/><Relationship Id="rId524" Type="http://schemas.openxmlformats.org/officeDocument/2006/relationships/image" Target="../media/image258.png"/><Relationship Id="rId566" Type="http://schemas.openxmlformats.org/officeDocument/2006/relationships/customXml" Target="../ink/ink287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63" Type="http://schemas.openxmlformats.org/officeDocument/2006/relationships/image" Target="../media/image80.png"/><Relationship Id="rId219" Type="http://schemas.openxmlformats.org/officeDocument/2006/relationships/customXml" Target="../ink/ink111.xml"/><Relationship Id="rId370" Type="http://schemas.openxmlformats.org/officeDocument/2006/relationships/image" Target="../media/image183.png"/><Relationship Id="rId426" Type="http://schemas.openxmlformats.org/officeDocument/2006/relationships/customXml" Target="../ink/ink215.xml"/><Relationship Id="rId633" Type="http://schemas.openxmlformats.org/officeDocument/2006/relationships/image" Target="../media/image312.png"/><Relationship Id="rId230" Type="http://schemas.openxmlformats.org/officeDocument/2006/relationships/image" Target="../media/image113.png"/><Relationship Id="rId468" Type="http://schemas.openxmlformats.org/officeDocument/2006/relationships/customXml" Target="../ink/ink236.xml"/><Relationship Id="rId675" Type="http://schemas.openxmlformats.org/officeDocument/2006/relationships/image" Target="../media/image333.png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image" Target="../media/image134.png"/><Relationship Id="rId328" Type="http://schemas.openxmlformats.org/officeDocument/2006/relationships/image" Target="../media/image162.png"/><Relationship Id="rId535" Type="http://schemas.openxmlformats.org/officeDocument/2006/relationships/customXml" Target="../ink/ink271.xml"/><Relationship Id="rId577" Type="http://schemas.openxmlformats.org/officeDocument/2006/relationships/image" Target="../media/image284.png"/><Relationship Id="rId700" Type="http://schemas.openxmlformats.org/officeDocument/2006/relationships/image" Target="../media/image345.png"/><Relationship Id="rId132" Type="http://schemas.openxmlformats.org/officeDocument/2006/relationships/image" Target="../media/image65.png"/><Relationship Id="rId174" Type="http://schemas.openxmlformats.org/officeDocument/2006/relationships/customXml" Target="../ink/ink88.xml"/><Relationship Id="rId381" Type="http://schemas.openxmlformats.org/officeDocument/2006/relationships/image" Target="../media/image188.png"/><Relationship Id="rId602" Type="http://schemas.openxmlformats.org/officeDocument/2006/relationships/customXml" Target="../ink/ink305.xml"/><Relationship Id="rId241" Type="http://schemas.openxmlformats.org/officeDocument/2006/relationships/customXml" Target="../ink/ink122.xml"/><Relationship Id="rId437" Type="http://schemas.openxmlformats.org/officeDocument/2006/relationships/image" Target="../media/image216.png"/><Relationship Id="rId479" Type="http://schemas.openxmlformats.org/officeDocument/2006/relationships/image" Target="../media/image237.png"/><Relationship Id="rId644" Type="http://schemas.openxmlformats.org/officeDocument/2006/relationships/customXml" Target="../ink/ink326.xml"/><Relationship Id="rId686" Type="http://schemas.openxmlformats.org/officeDocument/2006/relationships/image" Target="../media/image338.png"/><Relationship Id="rId36" Type="http://schemas.openxmlformats.org/officeDocument/2006/relationships/customXml" Target="../ink/ink18.xml"/><Relationship Id="rId283" Type="http://schemas.openxmlformats.org/officeDocument/2006/relationships/customXml" Target="../ink/ink143.xml"/><Relationship Id="rId339" Type="http://schemas.openxmlformats.org/officeDocument/2006/relationships/customXml" Target="../ink/ink171.xml"/><Relationship Id="rId490" Type="http://schemas.openxmlformats.org/officeDocument/2006/relationships/customXml" Target="../ink/ink248.xml"/><Relationship Id="rId504" Type="http://schemas.openxmlformats.org/officeDocument/2006/relationships/customXml" Target="../ink/ink255.xml"/><Relationship Id="rId546" Type="http://schemas.openxmlformats.org/officeDocument/2006/relationships/image" Target="../media/image269.png"/><Relationship Id="rId711" Type="http://schemas.openxmlformats.org/officeDocument/2006/relationships/customXml" Target="../ink/ink360.xml"/><Relationship Id="rId78" Type="http://schemas.openxmlformats.org/officeDocument/2006/relationships/customXml" Target="../ink/ink39.xml"/><Relationship Id="rId101" Type="http://schemas.openxmlformats.org/officeDocument/2006/relationships/image" Target="../media/image50.png"/><Relationship Id="rId143" Type="http://schemas.openxmlformats.org/officeDocument/2006/relationships/image" Target="../media/image70.png"/><Relationship Id="rId185" Type="http://schemas.openxmlformats.org/officeDocument/2006/relationships/image" Target="../media/image91.png"/><Relationship Id="rId350" Type="http://schemas.openxmlformats.org/officeDocument/2006/relationships/image" Target="../media/image173.png"/><Relationship Id="rId406" Type="http://schemas.openxmlformats.org/officeDocument/2006/relationships/customXml" Target="../ink/ink205.xml"/><Relationship Id="rId588" Type="http://schemas.openxmlformats.org/officeDocument/2006/relationships/customXml" Target="../ink/ink298.xml"/><Relationship Id="rId9" Type="http://schemas.openxmlformats.org/officeDocument/2006/relationships/image" Target="../media/image4.png"/><Relationship Id="rId210" Type="http://schemas.openxmlformats.org/officeDocument/2006/relationships/image" Target="../media/image103.png"/><Relationship Id="rId392" Type="http://schemas.openxmlformats.org/officeDocument/2006/relationships/customXml" Target="../ink/ink198.xml"/><Relationship Id="rId448" Type="http://schemas.openxmlformats.org/officeDocument/2006/relationships/customXml" Target="../ink/ink226.xml"/><Relationship Id="rId613" Type="http://schemas.openxmlformats.org/officeDocument/2006/relationships/image" Target="../media/image302.png"/><Relationship Id="rId655" Type="http://schemas.openxmlformats.org/officeDocument/2006/relationships/image" Target="../media/image323.png"/><Relationship Id="rId697" Type="http://schemas.openxmlformats.org/officeDocument/2006/relationships/customXml" Target="../ink/ink353.xml"/><Relationship Id="rId252" Type="http://schemas.openxmlformats.org/officeDocument/2006/relationships/image" Target="../media/image124.png"/><Relationship Id="rId294" Type="http://schemas.openxmlformats.org/officeDocument/2006/relationships/image" Target="../media/image145.png"/><Relationship Id="rId308" Type="http://schemas.openxmlformats.org/officeDocument/2006/relationships/image" Target="../media/image152.png"/><Relationship Id="rId515" Type="http://schemas.openxmlformats.org/officeDocument/2006/relationships/customXml" Target="../ink/ink261.xml"/><Relationship Id="rId722" Type="http://schemas.openxmlformats.org/officeDocument/2006/relationships/image" Target="../media/image356.png"/><Relationship Id="rId47" Type="http://schemas.openxmlformats.org/officeDocument/2006/relationships/image" Target="../media/image23.png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54" Type="http://schemas.openxmlformats.org/officeDocument/2006/relationships/customXml" Target="../ink/ink78.xml"/><Relationship Id="rId361" Type="http://schemas.openxmlformats.org/officeDocument/2006/relationships/customXml" Target="../ink/ink182.xml"/><Relationship Id="rId557" Type="http://schemas.openxmlformats.org/officeDocument/2006/relationships/image" Target="../media/image274.png"/><Relationship Id="rId599" Type="http://schemas.openxmlformats.org/officeDocument/2006/relationships/image" Target="../media/image295.png"/><Relationship Id="rId196" Type="http://schemas.openxmlformats.org/officeDocument/2006/relationships/image" Target="../media/image96.png"/><Relationship Id="rId417" Type="http://schemas.openxmlformats.org/officeDocument/2006/relationships/image" Target="../media/image206.png"/><Relationship Id="rId459" Type="http://schemas.openxmlformats.org/officeDocument/2006/relationships/image" Target="../media/image227.png"/><Relationship Id="rId624" Type="http://schemas.openxmlformats.org/officeDocument/2006/relationships/customXml" Target="../ink/ink316.xml"/><Relationship Id="rId666" Type="http://schemas.openxmlformats.org/officeDocument/2006/relationships/customXml" Target="../ink/ink337.xml"/><Relationship Id="rId16" Type="http://schemas.openxmlformats.org/officeDocument/2006/relationships/customXml" Target="../ink/ink8.xml"/><Relationship Id="rId221" Type="http://schemas.openxmlformats.org/officeDocument/2006/relationships/customXml" Target="../ink/ink112.xml"/><Relationship Id="rId263" Type="http://schemas.openxmlformats.org/officeDocument/2006/relationships/customXml" Target="../ink/ink133.xml"/><Relationship Id="rId319" Type="http://schemas.openxmlformats.org/officeDocument/2006/relationships/customXml" Target="../ink/ink161.xml"/><Relationship Id="rId470" Type="http://schemas.openxmlformats.org/officeDocument/2006/relationships/customXml" Target="../ink/ink237.xml"/><Relationship Id="rId526" Type="http://schemas.openxmlformats.org/officeDocument/2006/relationships/image" Target="../media/image259.png"/><Relationship Id="rId58" Type="http://schemas.openxmlformats.org/officeDocument/2006/relationships/customXml" Target="../ink/ink29.xml"/><Relationship Id="rId123" Type="http://schemas.openxmlformats.org/officeDocument/2006/relationships/image" Target="../media/image61.png"/><Relationship Id="rId330" Type="http://schemas.openxmlformats.org/officeDocument/2006/relationships/image" Target="../media/image163.png"/><Relationship Id="rId568" Type="http://schemas.openxmlformats.org/officeDocument/2006/relationships/customXml" Target="../ink/ink288.xml"/><Relationship Id="rId165" Type="http://schemas.openxmlformats.org/officeDocument/2006/relationships/image" Target="../media/image81.png"/><Relationship Id="rId372" Type="http://schemas.openxmlformats.org/officeDocument/2006/relationships/image" Target="../media/image184.png"/><Relationship Id="rId428" Type="http://schemas.openxmlformats.org/officeDocument/2006/relationships/customXml" Target="../ink/ink216.xml"/><Relationship Id="rId635" Type="http://schemas.openxmlformats.org/officeDocument/2006/relationships/image" Target="../media/image313.png"/><Relationship Id="rId677" Type="http://schemas.openxmlformats.org/officeDocument/2006/relationships/image" Target="../media/image334.png"/><Relationship Id="rId232" Type="http://schemas.openxmlformats.org/officeDocument/2006/relationships/image" Target="../media/image114.png"/><Relationship Id="rId274" Type="http://schemas.openxmlformats.org/officeDocument/2006/relationships/image" Target="../media/image135.png"/><Relationship Id="rId481" Type="http://schemas.openxmlformats.org/officeDocument/2006/relationships/image" Target="../media/image238.png"/><Relationship Id="rId702" Type="http://schemas.openxmlformats.org/officeDocument/2006/relationships/image" Target="../media/image346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image" Target="../media/image66.png"/><Relationship Id="rId537" Type="http://schemas.openxmlformats.org/officeDocument/2006/relationships/customXml" Target="../ink/ink272.xml"/><Relationship Id="rId579" Type="http://schemas.openxmlformats.org/officeDocument/2006/relationships/image" Target="../media/image285.png"/><Relationship Id="rId80" Type="http://schemas.openxmlformats.org/officeDocument/2006/relationships/customXml" Target="../ink/ink40.xml"/><Relationship Id="rId176" Type="http://schemas.openxmlformats.org/officeDocument/2006/relationships/customXml" Target="../ink/ink89.xml"/><Relationship Id="rId341" Type="http://schemas.openxmlformats.org/officeDocument/2006/relationships/customXml" Target="../ink/ink172.xml"/><Relationship Id="rId383" Type="http://schemas.openxmlformats.org/officeDocument/2006/relationships/image" Target="../media/image189.png"/><Relationship Id="rId439" Type="http://schemas.openxmlformats.org/officeDocument/2006/relationships/image" Target="../media/image217.png"/><Relationship Id="rId590" Type="http://schemas.openxmlformats.org/officeDocument/2006/relationships/customXml" Target="../ink/ink299.xml"/><Relationship Id="rId604" Type="http://schemas.openxmlformats.org/officeDocument/2006/relationships/customXml" Target="../ink/ink306.xml"/><Relationship Id="rId646" Type="http://schemas.openxmlformats.org/officeDocument/2006/relationships/customXml" Target="../ink/ink327.xml"/><Relationship Id="rId201" Type="http://schemas.openxmlformats.org/officeDocument/2006/relationships/customXml" Target="../ink/ink102.xml"/><Relationship Id="rId243" Type="http://schemas.openxmlformats.org/officeDocument/2006/relationships/customXml" Target="../ink/ink123.xml"/><Relationship Id="rId285" Type="http://schemas.openxmlformats.org/officeDocument/2006/relationships/customXml" Target="../ink/ink144.xml"/><Relationship Id="rId450" Type="http://schemas.openxmlformats.org/officeDocument/2006/relationships/customXml" Target="../ink/ink227.xml"/><Relationship Id="rId506" Type="http://schemas.openxmlformats.org/officeDocument/2006/relationships/customXml" Target="../ink/ink256.xml"/><Relationship Id="rId688" Type="http://schemas.openxmlformats.org/officeDocument/2006/relationships/image" Target="../media/image339.png"/><Relationship Id="rId38" Type="http://schemas.openxmlformats.org/officeDocument/2006/relationships/customXml" Target="../ink/ink19.xml"/><Relationship Id="rId103" Type="http://schemas.openxmlformats.org/officeDocument/2006/relationships/image" Target="../media/image51.png"/><Relationship Id="rId310" Type="http://schemas.openxmlformats.org/officeDocument/2006/relationships/image" Target="../media/image153.png"/><Relationship Id="rId492" Type="http://schemas.openxmlformats.org/officeDocument/2006/relationships/customXml" Target="../ink/ink249.xml"/><Relationship Id="rId548" Type="http://schemas.openxmlformats.org/officeDocument/2006/relationships/image" Target="../media/image270.png"/><Relationship Id="rId713" Type="http://schemas.openxmlformats.org/officeDocument/2006/relationships/customXml" Target="../ink/ink361.xml"/><Relationship Id="rId91" Type="http://schemas.openxmlformats.org/officeDocument/2006/relationships/image" Target="../media/image45.png"/><Relationship Id="rId145" Type="http://schemas.openxmlformats.org/officeDocument/2006/relationships/image" Target="../media/image71.png"/><Relationship Id="rId187" Type="http://schemas.openxmlformats.org/officeDocument/2006/relationships/image" Target="../media/image92.png"/><Relationship Id="rId352" Type="http://schemas.openxmlformats.org/officeDocument/2006/relationships/image" Target="../media/image174.png"/><Relationship Id="rId394" Type="http://schemas.openxmlformats.org/officeDocument/2006/relationships/customXml" Target="../ink/ink199.xml"/><Relationship Id="rId408" Type="http://schemas.openxmlformats.org/officeDocument/2006/relationships/customXml" Target="../ink/ink206.xml"/><Relationship Id="rId615" Type="http://schemas.openxmlformats.org/officeDocument/2006/relationships/image" Target="../media/image303.png"/><Relationship Id="rId212" Type="http://schemas.openxmlformats.org/officeDocument/2006/relationships/image" Target="../media/image104.png"/><Relationship Id="rId254" Type="http://schemas.openxmlformats.org/officeDocument/2006/relationships/image" Target="../media/image125.png"/><Relationship Id="rId657" Type="http://schemas.openxmlformats.org/officeDocument/2006/relationships/image" Target="../media/image324.png"/><Relationship Id="rId699" Type="http://schemas.openxmlformats.org/officeDocument/2006/relationships/customXml" Target="../ink/ink35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96" Type="http://schemas.openxmlformats.org/officeDocument/2006/relationships/image" Target="../media/image146.png"/><Relationship Id="rId461" Type="http://schemas.openxmlformats.org/officeDocument/2006/relationships/image" Target="../media/image228.png"/><Relationship Id="rId517" Type="http://schemas.openxmlformats.org/officeDocument/2006/relationships/customXml" Target="../ink/ink262.xml"/><Relationship Id="rId559" Type="http://schemas.openxmlformats.org/officeDocument/2006/relationships/image" Target="../media/image275.png"/><Relationship Id="rId724" Type="http://schemas.openxmlformats.org/officeDocument/2006/relationships/image" Target="../media/image357.png"/><Relationship Id="rId60" Type="http://schemas.openxmlformats.org/officeDocument/2006/relationships/customXml" Target="../ink/ink30.xml"/><Relationship Id="rId156" Type="http://schemas.openxmlformats.org/officeDocument/2006/relationships/customXml" Target="../ink/ink79.xml"/><Relationship Id="rId198" Type="http://schemas.openxmlformats.org/officeDocument/2006/relationships/image" Target="../media/image97.png"/><Relationship Id="rId321" Type="http://schemas.openxmlformats.org/officeDocument/2006/relationships/customXml" Target="../ink/ink162.xml"/><Relationship Id="rId363" Type="http://schemas.openxmlformats.org/officeDocument/2006/relationships/customXml" Target="../ink/ink183.xml"/><Relationship Id="rId419" Type="http://schemas.openxmlformats.org/officeDocument/2006/relationships/image" Target="../media/image207.png"/><Relationship Id="rId570" Type="http://schemas.openxmlformats.org/officeDocument/2006/relationships/customXml" Target="../ink/ink289.xml"/><Relationship Id="rId626" Type="http://schemas.openxmlformats.org/officeDocument/2006/relationships/customXml" Target="../ink/ink317.xml"/><Relationship Id="rId223" Type="http://schemas.openxmlformats.org/officeDocument/2006/relationships/customXml" Target="../ink/ink113.xml"/><Relationship Id="rId430" Type="http://schemas.openxmlformats.org/officeDocument/2006/relationships/customXml" Target="../ink/ink217.xml"/><Relationship Id="rId668" Type="http://schemas.openxmlformats.org/officeDocument/2006/relationships/customXml" Target="../ink/ink338.xml"/><Relationship Id="rId18" Type="http://schemas.openxmlformats.org/officeDocument/2006/relationships/customXml" Target="../ink/ink9.xml"/><Relationship Id="rId265" Type="http://schemas.openxmlformats.org/officeDocument/2006/relationships/customXml" Target="../ink/ink134.xml"/><Relationship Id="rId472" Type="http://schemas.openxmlformats.org/officeDocument/2006/relationships/customXml" Target="../ink/ink238.xml"/><Relationship Id="rId528" Type="http://schemas.openxmlformats.org/officeDocument/2006/relationships/image" Target="../media/image260.png"/><Relationship Id="rId125" Type="http://schemas.openxmlformats.org/officeDocument/2006/relationships/image" Target="../media/image62.png"/><Relationship Id="rId167" Type="http://schemas.openxmlformats.org/officeDocument/2006/relationships/image" Target="../media/image82.png"/><Relationship Id="rId332" Type="http://schemas.openxmlformats.org/officeDocument/2006/relationships/image" Target="../media/image164.png"/><Relationship Id="rId374" Type="http://schemas.openxmlformats.org/officeDocument/2006/relationships/image" Target="../media/image185.png"/><Relationship Id="rId581" Type="http://schemas.openxmlformats.org/officeDocument/2006/relationships/image" Target="../media/image286.png"/><Relationship Id="rId71" Type="http://schemas.openxmlformats.org/officeDocument/2006/relationships/image" Target="../media/image35.png"/><Relationship Id="rId234" Type="http://schemas.openxmlformats.org/officeDocument/2006/relationships/image" Target="../media/image115.png"/><Relationship Id="rId637" Type="http://schemas.openxmlformats.org/officeDocument/2006/relationships/image" Target="../media/image314.png"/><Relationship Id="rId679" Type="http://schemas.openxmlformats.org/officeDocument/2006/relationships/image" Target="../media/image3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image" Target="../media/image136.png"/><Relationship Id="rId441" Type="http://schemas.openxmlformats.org/officeDocument/2006/relationships/image" Target="../media/image218.png"/><Relationship Id="rId483" Type="http://schemas.openxmlformats.org/officeDocument/2006/relationships/image" Target="../media/image239.png"/><Relationship Id="rId539" Type="http://schemas.openxmlformats.org/officeDocument/2006/relationships/customXml" Target="../ink/ink273.xml"/><Relationship Id="rId690" Type="http://schemas.openxmlformats.org/officeDocument/2006/relationships/image" Target="../media/image340.png"/><Relationship Id="rId704" Type="http://schemas.openxmlformats.org/officeDocument/2006/relationships/image" Target="../media/image347.png"/><Relationship Id="rId40" Type="http://schemas.openxmlformats.org/officeDocument/2006/relationships/customXml" Target="../ink/ink20.xml"/><Relationship Id="rId136" Type="http://schemas.openxmlformats.org/officeDocument/2006/relationships/image" Target="../media/image67.png"/><Relationship Id="rId178" Type="http://schemas.openxmlformats.org/officeDocument/2006/relationships/customXml" Target="../ink/ink90.xml"/><Relationship Id="rId301" Type="http://schemas.openxmlformats.org/officeDocument/2006/relationships/customXml" Target="../ink/ink152.xml"/><Relationship Id="rId343" Type="http://schemas.openxmlformats.org/officeDocument/2006/relationships/customXml" Target="../ink/ink173.xml"/><Relationship Id="rId550" Type="http://schemas.openxmlformats.org/officeDocument/2006/relationships/image" Target="../media/image271.png"/><Relationship Id="rId82" Type="http://schemas.openxmlformats.org/officeDocument/2006/relationships/customXml" Target="../ink/ink41.xml"/><Relationship Id="rId203" Type="http://schemas.openxmlformats.org/officeDocument/2006/relationships/customXml" Target="../ink/ink103.xml"/><Relationship Id="rId385" Type="http://schemas.openxmlformats.org/officeDocument/2006/relationships/image" Target="../media/image190.png"/><Relationship Id="rId592" Type="http://schemas.openxmlformats.org/officeDocument/2006/relationships/customXml" Target="../ink/ink300.xml"/><Relationship Id="rId606" Type="http://schemas.openxmlformats.org/officeDocument/2006/relationships/customXml" Target="../ink/ink307.xml"/><Relationship Id="rId648" Type="http://schemas.openxmlformats.org/officeDocument/2006/relationships/customXml" Target="../ink/ink328.xml"/><Relationship Id="rId245" Type="http://schemas.openxmlformats.org/officeDocument/2006/relationships/customXml" Target="../ink/ink124.xml"/><Relationship Id="rId287" Type="http://schemas.openxmlformats.org/officeDocument/2006/relationships/customXml" Target="../ink/ink145.xml"/><Relationship Id="rId410" Type="http://schemas.openxmlformats.org/officeDocument/2006/relationships/customXml" Target="../ink/ink207.xml"/><Relationship Id="rId452" Type="http://schemas.openxmlformats.org/officeDocument/2006/relationships/customXml" Target="../ink/ink228.xml"/><Relationship Id="rId494" Type="http://schemas.openxmlformats.org/officeDocument/2006/relationships/customXml" Target="../ink/ink250.xml"/><Relationship Id="rId508" Type="http://schemas.openxmlformats.org/officeDocument/2006/relationships/customXml" Target="../ink/ink257.xml"/><Relationship Id="rId715" Type="http://schemas.openxmlformats.org/officeDocument/2006/relationships/customXml" Target="../ink/ink362.xml"/><Relationship Id="rId105" Type="http://schemas.openxmlformats.org/officeDocument/2006/relationships/image" Target="../media/image52.png"/><Relationship Id="rId147" Type="http://schemas.openxmlformats.org/officeDocument/2006/relationships/image" Target="../media/image72.png"/><Relationship Id="rId312" Type="http://schemas.openxmlformats.org/officeDocument/2006/relationships/image" Target="../media/image154.png"/><Relationship Id="rId354" Type="http://schemas.openxmlformats.org/officeDocument/2006/relationships/image" Target="../media/image175.png"/><Relationship Id="rId51" Type="http://schemas.openxmlformats.org/officeDocument/2006/relationships/image" Target="../media/image25.png"/><Relationship Id="rId93" Type="http://schemas.openxmlformats.org/officeDocument/2006/relationships/image" Target="../media/image46.png"/><Relationship Id="rId189" Type="http://schemas.openxmlformats.org/officeDocument/2006/relationships/customXml" Target="../ink/ink96.xml"/><Relationship Id="rId396" Type="http://schemas.openxmlformats.org/officeDocument/2006/relationships/customXml" Target="../ink/ink200.xml"/><Relationship Id="rId561" Type="http://schemas.openxmlformats.org/officeDocument/2006/relationships/image" Target="../media/image276.png"/><Relationship Id="rId617" Type="http://schemas.openxmlformats.org/officeDocument/2006/relationships/image" Target="../media/image304.png"/><Relationship Id="rId659" Type="http://schemas.openxmlformats.org/officeDocument/2006/relationships/image" Target="../media/image325.png"/><Relationship Id="rId3" Type="http://schemas.openxmlformats.org/officeDocument/2006/relationships/image" Target="../media/image1.png"/><Relationship Id="rId214" Type="http://schemas.openxmlformats.org/officeDocument/2006/relationships/image" Target="../media/image105.png"/><Relationship Id="rId235" Type="http://schemas.openxmlformats.org/officeDocument/2006/relationships/customXml" Target="../ink/ink119.xml"/><Relationship Id="rId256" Type="http://schemas.openxmlformats.org/officeDocument/2006/relationships/image" Target="../media/image126.png"/><Relationship Id="rId277" Type="http://schemas.openxmlformats.org/officeDocument/2006/relationships/customXml" Target="../ink/ink140.xml"/><Relationship Id="rId298" Type="http://schemas.openxmlformats.org/officeDocument/2006/relationships/image" Target="../media/image147.png"/><Relationship Id="rId400" Type="http://schemas.openxmlformats.org/officeDocument/2006/relationships/customXml" Target="../ink/ink202.xml"/><Relationship Id="rId421" Type="http://schemas.openxmlformats.org/officeDocument/2006/relationships/image" Target="../media/image208.png"/><Relationship Id="rId442" Type="http://schemas.openxmlformats.org/officeDocument/2006/relationships/customXml" Target="../ink/ink223.xml"/><Relationship Id="rId463" Type="http://schemas.openxmlformats.org/officeDocument/2006/relationships/image" Target="../media/image229.png"/><Relationship Id="rId484" Type="http://schemas.openxmlformats.org/officeDocument/2006/relationships/customXml" Target="../ink/ink244.xml"/><Relationship Id="rId519" Type="http://schemas.openxmlformats.org/officeDocument/2006/relationships/customXml" Target="../ink/ink263.xml"/><Relationship Id="rId670" Type="http://schemas.openxmlformats.org/officeDocument/2006/relationships/customXml" Target="../ink/ink339.xml"/><Relationship Id="rId705" Type="http://schemas.openxmlformats.org/officeDocument/2006/relationships/customXml" Target="../ink/ink357.xml"/><Relationship Id="rId116" Type="http://schemas.openxmlformats.org/officeDocument/2006/relationships/customXml" Target="../ink/ink58.xml"/><Relationship Id="rId137" Type="http://schemas.openxmlformats.org/officeDocument/2006/relationships/customXml" Target="../ink/ink69.xml"/><Relationship Id="rId158" Type="http://schemas.openxmlformats.org/officeDocument/2006/relationships/customXml" Target="../ink/ink80.xml"/><Relationship Id="rId302" Type="http://schemas.openxmlformats.org/officeDocument/2006/relationships/image" Target="../media/image149.png"/><Relationship Id="rId323" Type="http://schemas.openxmlformats.org/officeDocument/2006/relationships/customXml" Target="../ink/ink163.xml"/><Relationship Id="rId344" Type="http://schemas.openxmlformats.org/officeDocument/2006/relationships/image" Target="../media/image170.png"/><Relationship Id="rId530" Type="http://schemas.openxmlformats.org/officeDocument/2006/relationships/image" Target="../media/image261.png"/><Relationship Id="rId691" Type="http://schemas.openxmlformats.org/officeDocument/2006/relationships/customXml" Target="../ink/ink350.xml"/><Relationship Id="rId726" Type="http://schemas.openxmlformats.org/officeDocument/2006/relationships/image" Target="../media/image358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8.png"/><Relationship Id="rId365" Type="http://schemas.openxmlformats.org/officeDocument/2006/relationships/customXml" Target="../ink/ink184.xml"/><Relationship Id="rId386" Type="http://schemas.openxmlformats.org/officeDocument/2006/relationships/customXml" Target="../ink/ink195.xml"/><Relationship Id="rId551" Type="http://schemas.openxmlformats.org/officeDocument/2006/relationships/customXml" Target="../ink/ink279.xml"/><Relationship Id="rId572" Type="http://schemas.openxmlformats.org/officeDocument/2006/relationships/customXml" Target="../ink/ink290.xml"/><Relationship Id="rId593" Type="http://schemas.openxmlformats.org/officeDocument/2006/relationships/image" Target="../media/image292.png"/><Relationship Id="rId607" Type="http://schemas.openxmlformats.org/officeDocument/2006/relationships/image" Target="../media/image299.png"/><Relationship Id="rId628" Type="http://schemas.openxmlformats.org/officeDocument/2006/relationships/customXml" Target="../ink/ink318.xml"/><Relationship Id="rId649" Type="http://schemas.openxmlformats.org/officeDocument/2006/relationships/image" Target="../media/image320.png"/><Relationship Id="rId190" Type="http://schemas.openxmlformats.org/officeDocument/2006/relationships/image" Target="../media/image93.png"/><Relationship Id="rId204" Type="http://schemas.openxmlformats.org/officeDocument/2006/relationships/image" Target="../media/image100.png"/><Relationship Id="rId225" Type="http://schemas.openxmlformats.org/officeDocument/2006/relationships/customXml" Target="../ink/ink114.xml"/><Relationship Id="rId246" Type="http://schemas.openxmlformats.org/officeDocument/2006/relationships/image" Target="../media/image121.png"/><Relationship Id="rId267" Type="http://schemas.openxmlformats.org/officeDocument/2006/relationships/customXml" Target="../ink/ink135.xml"/><Relationship Id="rId288" Type="http://schemas.openxmlformats.org/officeDocument/2006/relationships/image" Target="../media/image142.png"/><Relationship Id="rId411" Type="http://schemas.openxmlformats.org/officeDocument/2006/relationships/image" Target="../media/image203.png"/><Relationship Id="rId432" Type="http://schemas.openxmlformats.org/officeDocument/2006/relationships/customXml" Target="../ink/ink218.xml"/><Relationship Id="rId453" Type="http://schemas.openxmlformats.org/officeDocument/2006/relationships/image" Target="../media/image224.png"/><Relationship Id="rId474" Type="http://schemas.openxmlformats.org/officeDocument/2006/relationships/customXml" Target="../ink/ink239.xml"/><Relationship Id="rId509" Type="http://schemas.openxmlformats.org/officeDocument/2006/relationships/customXml" Target="../ink/ink258.xml"/><Relationship Id="rId660" Type="http://schemas.openxmlformats.org/officeDocument/2006/relationships/customXml" Target="../ink/ink334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customXml" Target="../ink/ink158.xml"/><Relationship Id="rId495" Type="http://schemas.openxmlformats.org/officeDocument/2006/relationships/image" Target="../media/image244.png"/><Relationship Id="rId681" Type="http://schemas.openxmlformats.org/officeDocument/2006/relationships/image" Target="../media/image336.png"/><Relationship Id="rId716" Type="http://schemas.openxmlformats.org/officeDocument/2006/relationships/image" Target="../media/image35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5.xml"/><Relationship Id="rId169" Type="http://schemas.openxmlformats.org/officeDocument/2006/relationships/image" Target="../media/image83.png"/><Relationship Id="rId334" Type="http://schemas.openxmlformats.org/officeDocument/2006/relationships/image" Target="../media/image165.png"/><Relationship Id="rId355" Type="http://schemas.openxmlformats.org/officeDocument/2006/relationships/customXml" Target="../ink/ink179.xml"/><Relationship Id="rId376" Type="http://schemas.openxmlformats.org/officeDocument/2006/relationships/image" Target="../media/image186.png"/><Relationship Id="rId397" Type="http://schemas.openxmlformats.org/officeDocument/2006/relationships/image" Target="../media/image196.png"/><Relationship Id="rId520" Type="http://schemas.openxmlformats.org/officeDocument/2006/relationships/image" Target="../media/image256.png"/><Relationship Id="rId541" Type="http://schemas.openxmlformats.org/officeDocument/2006/relationships/customXml" Target="../ink/ink274.xml"/><Relationship Id="rId562" Type="http://schemas.openxmlformats.org/officeDocument/2006/relationships/customXml" Target="../ink/ink285.xml"/><Relationship Id="rId583" Type="http://schemas.openxmlformats.org/officeDocument/2006/relationships/image" Target="../media/image287.png"/><Relationship Id="rId618" Type="http://schemas.openxmlformats.org/officeDocument/2006/relationships/customXml" Target="../ink/ink313.xml"/><Relationship Id="rId639" Type="http://schemas.openxmlformats.org/officeDocument/2006/relationships/image" Target="../media/image315.png"/><Relationship Id="rId4" Type="http://schemas.openxmlformats.org/officeDocument/2006/relationships/customXml" Target="../ink/ink2.xml"/><Relationship Id="rId180" Type="http://schemas.openxmlformats.org/officeDocument/2006/relationships/customXml" Target="../ink/ink91.xml"/><Relationship Id="rId215" Type="http://schemas.openxmlformats.org/officeDocument/2006/relationships/customXml" Target="../ink/ink109.xml"/><Relationship Id="rId236" Type="http://schemas.openxmlformats.org/officeDocument/2006/relationships/image" Target="../media/image116.png"/><Relationship Id="rId257" Type="http://schemas.openxmlformats.org/officeDocument/2006/relationships/customXml" Target="../ink/ink130.xml"/><Relationship Id="rId278" Type="http://schemas.openxmlformats.org/officeDocument/2006/relationships/image" Target="../media/image137.png"/><Relationship Id="rId401" Type="http://schemas.openxmlformats.org/officeDocument/2006/relationships/image" Target="../media/image198.png"/><Relationship Id="rId422" Type="http://schemas.openxmlformats.org/officeDocument/2006/relationships/customXml" Target="../ink/ink213.xml"/><Relationship Id="rId443" Type="http://schemas.openxmlformats.org/officeDocument/2006/relationships/image" Target="../media/image219.png"/><Relationship Id="rId464" Type="http://schemas.openxmlformats.org/officeDocument/2006/relationships/customXml" Target="../ink/ink234.xml"/><Relationship Id="rId650" Type="http://schemas.openxmlformats.org/officeDocument/2006/relationships/customXml" Target="../ink/ink329.xml"/><Relationship Id="rId303" Type="http://schemas.openxmlformats.org/officeDocument/2006/relationships/customXml" Target="../ink/ink153.xml"/><Relationship Id="rId485" Type="http://schemas.openxmlformats.org/officeDocument/2006/relationships/image" Target="../media/image240.png"/><Relationship Id="rId692" Type="http://schemas.openxmlformats.org/officeDocument/2006/relationships/image" Target="../media/image341.png"/><Relationship Id="rId706" Type="http://schemas.openxmlformats.org/officeDocument/2006/relationships/image" Target="../media/image348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70.xml"/><Relationship Id="rId345" Type="http://schemas.openxmlformats.org/officeDocument/2006/relationships/customXml" Target="../ink/ink174.xml"/><Relationship Id="rId387" Type="http://schemas.openxmlformats.org/officeDocument/2006/relationships/image" Target="../media/image191.png"/><Relationship Id="rId510" Type="http://schemas.openxmlformats.org/officeDocument/2006/relationships/image" Target="../media/image251.png"/><Relationship Id="rId552" Type="http://schemas.openxmlformats.org/officeDocument/2006/relationships/image" Target="../media/image272.png"/><Relationship Id="rId594" Type="http://schemas.openxmlformats.org/officeDocument/2006/relationships/customXml" Target="../ink/ink301.xml"/><Relationship Id="rId608" Type="http://schemas.openxmlformats.org/officeDocument/2006/relationships/customXml" Target="../ink/ink308.xml"/><Relationship Id="rId191" Type="http://schemas.openxmlformats.org/officeDocument/2006/relationships/customXml" Target="../ink/ink97.xml"/><Relationship Id="rId205" Type="http://schemas.openxmlformats.org/officeDocument/2006/relationships/customXml" Target="../ink/ink104.xml"/><Relationship Id="rId247" Type="http://schemas.openxmlformats.org/officeDocument/2006/relationships/customXml" Target="../ink/ink125.xml"/><Relationship Id="rId412" Type="http://schemas.openxmlformats.org/officeDocument/2006/relationships/customXml" Target="../ink/ink208.xml"/><Relationship Id="rId107" Type="http://schemas.openxmlformats.org/officeDocument/2006/relationships/image" Target="../media/image53.png"/><Relationship Id="rId289" Type="http://schemas.openxmlformats.org/officeDocument/2006/relationships/customXml" Target="../ink/ink146.xml"/><Relationship Id="rId454" Type="http://schemas.openxmlformats.org/officeDocument/2006/relationships/customXml" Target="../ink/ink229.xml"/><Relationship Id="rId496" Type="http://schemas.openxmlformats.org/officeDocument/2006/relationships/customXml" Target="../ink/ink251.xml"/><Relationship Id="rId661" Type="http://schemas.openxmlformats.org/officeDocument/2006/relationships/image" Target="../media/image326.png"/><Relationship Id="rId717" Type="http://schemas.openxmlformats.org/officeDocument/2006/relationships/customXml" Target="../ink/ink363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3.png"/><Relationship Id="rId314" Type="http://schemas.openxmlformats.org/officeDocument/2006/relationships/image" Target="../media/image155.png"/><Relationship Id="rId356" Type="http://schemas.openxmlformats.org/officeDocument/2006/relationships/image" Target="../media/image176.png"/><Relationship Id="rId398" Type="http://schemas.openxmlformats.org/officeDocument/2006/relationships/customXml" Target="../ink/ink201.xml"/><Relationship Id="rId521" Type="http://schemas.openxmlformats.org/officeDocument/2006/relationships/customXml" Target="../ink/ink264.xml"/><Relationship Id="rId563" Type="http://schemas.openxmlformats.org/officeDocument/2006/relationships/image" Target="../media/image277.png"/><Relationship Id="rId619" Type="http://schemas.openxmlformats.org/officeDocument/2006/relationships/image" Target="../media/image305.png"/><Relationship Id="rId95" Type="http://schemas.openxmlformats.org/officeDocument/2006/relationships/image" Target="../media/image47.png"/><Relationship Id="rId160" Type="http://schemas.openxmlformats.org/officeDocument/2006/relationships/customXml" Target="../ink/ink81.xml"/><Relationship Id="rId216" Type="http://schemas.openxmlformats.org/officeDocument/2006/relationships/image" Target="../media/image106.png"/><Relationship Id="rId423" Type="http://schemas.openxmlformats.org/officeDocument/2006/relationships/image" Target="../media/image209.png"/><Relationship Id="rId258" Type="http://schemas.openxmlformats.org/officeDocument/2006/relationships/image" Target="../media/image127.png"/><Relationship Id="rId465" Type="http://schemas.openxmlformats.org/officeDocument/2006/relationships/image" Target="../media/image230.png"/><Relationship Id="rId630" Type="http://schemas.openxmlformats.org/officeDocument/2006/relationships/customXml" Target="../ink/ink319.xml"/><Relationship Id="rId672" Type="http://schemas.openxmlformats.org/officeDocument/2006/relationships/customXml" Target="../ink/ink340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customXml" Target="../ink/ink164.xml"/><Relationship Id="rId367" Type="http://schemas.openxmlformats.org/officeDocument/2006/relationships/customXml" Target="../ink/ink185.xml"/><Relationship Id="rId532" Type="http://schemas.openxmlformats.org/officeDocument/2006/relationships/image" Target="../media/image262.png"/><Relationship Id="rId574" Type="http://schemas.openxmlformats.org/officeDocument/2006/relationships/customXml" Target="../ink/ink291.xml"/><Relationship Id="rId171" Type="http://schemas.openxmlformats.org/officeDocument/2006/relationships/image" Target="../media/image84.png"/><Relationship Id="rId227" Type="http://schemas.openxmlformats.org/officeDocument/2006/relationships/customXml" Target="../ink/ink115.xml"/><Relationship Id="rId269" Type="http://schemas.openxmlformats.org/officeDocument/2006/relationships/customXml" Target="../ink/ink136.xml"/><Relationship Id="rId434" Type="http://schemas.openxmlformats.org/officeDocument/2006/relationships/customXml" Target="../ink/ink219.xml"/><Relationship Id="rId476" Type="http://schemas.openxmlformats.org/officeDocument/2006/relationships/customXml" Target="../ink/ink240.xml"/><Relationship Id="rId641" Type="http://schemas.openxmlformats.org/officeDocument/2006/relationships/image" Target="../media/image316.png"/><Relationship Id="rId683" Type="http://schemas.openxmlformats.org/officeDocument/2006/relationships/customXml" Target="../ink/ink346.xml"/><Relationship Id="rId33" Type="http://schemas.openxmlformats.org/officeDocument/2006/relationships/image" Target="../media/image16.png"/><Relationship Id="rId129" Type="http://schemas.openxmlformats.org/officeDocument/2006/relationships/customXml" Target="../ink/ink65.xml"/><Relationship Id="rId280" Type="http://schemas.openxmlformats.org/officeDocument/2006/relationships/image" Target="../media/image138.png"/><Relationship Id="rId336" Type="http://schemas.openxmlformats.org/officeDocument/2006/relationships/image" Target="../media/image166.png"/><Relationship Id="rId501" Type="http://schemas.openxmlformats.org/officeDocument/2006/relationships/image" Target="../media/image247.png"/><Relationship Id="rId543" Type="http://schemas.openxmlformats.org/officeDocument/2006/relationships/customXml" Target="../ink/ink275.xml"/><Relationship Id="rId75" Type="http://schemas.openxmlformats.org/officeDocument/2006/relationships/image" Target="../media/image37.png"/><Relationship Id="rId140" Type="http://schemas.openxmlformats.org/officeDocument/2006/relationships/customXml" Target="../ink/ink71.xml"/><Relationship Id="rId182" Type="http://schemas.openxmlformats.org/officeDocument/2006/relationships/customXml" Target="../ink/ink92.xml"/><Relationship Id="rId378" Type="http://schemas.openxmlformats.org/officeDocument/2006/relationships/customXml" Target="../ink/ink191.xml"/><Relationship Id="rId403" Type="http://schemas.openxmlformats.org/officeDocument/2006/relationships/image" Target="../media/image199.png"/><Relationship Id="rId585" Type="http://schemas.openxmlformats.org/officeDocument/2006/relationships/image" Target="../media/image288.png"/><Relationship Id="rId6" Type="http://schemas.openxmlformats.org/officeDocument/2006/relationships/customXml" Target="../ink/ink3.xml"/><Relationship Id="rId238" Type="http://schemas.openxmlformats.org/officeDocument/2006/relationships/image" Target="../media/image117.png"/><Relationship Id="rId445" Type="http://schemas.openxmlformats.org/officeDocument/2006/relationships/image" Target="../media/image220.png"/><Relationship Id="rId487" Type="http://schemas.openxmlformats.org/officeDocument/2006/relationships/image" Target="../media/image241.png"/><Relationship Id="rId610" Type="http://schemas.openxmlformats.org/officeDocument/2006/relationships/customXml" Target="../ink/ink309.xml"/><Relationship Id="rId652" Type="http://schemas.openxmlformats.org/officeDocument/2006/relationships/customXml" Target="../ink/ink330.xml"/><Relationship Id="rId694" Type="http://schemas.openxmlformats.org/officeDocument/2006/relationships/image" Target="../media/image342.png"/><Relationship Id="rId708" Type="http://schemas.openxmlformats.org/officeDocument/2006/relationships/image" Target="../media/image349.png"/><Relationship Id="rId291" Type="http://schemas.openxmlformats.org/officeDocument/2006/relationships/customXml" Target="../ink/ink147.xml"/><Relationship Id="rId305" Type="http://schemas.openxmlformats.org/officeDocument/2006/relationships/customXml" Target="../ink/ink154.xml"/><Relationship Id="rId347" Type="http://schemas.openxmlformats.org/officeDocument/2006/relationships/customXml" Target="../ink/ink175.xml"/><Relationship Id="rId512" Type="http://schemas.openxmlformats.org/officeDocument/2006/relationships/image" Target="../media/image252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4.png"/><Relationship Id="rId389" Type="http://schemas.openxmlformats.org/officeDocument/2006/relationships/image" Target="../media/image192.png"/><Relationship Id="rId554" Type="http://schemas.openxmlformats.org/officeDocument/2006/relationships/customXml" Target="../ink/ink281.xml"/><Relationship Id="rId596" Type="http://schemas.openxmlformats.org/officeDocument/2006/relationships/customXml" Target="../ink/ink302.xml"/><Relationship Id="rId193" Type="http://schemas.openxmlformats.org/officeDocument/2006/relationships/customXml" Target="../ink/ink98.xml"/><Relationship Id="rId207" Type="http://schemas.openxmlformats.org/officeDocument/2006/relationships/customXml" Target="../ink/ink105.xml"/><Relationship Id="rId249" Type="http://schemas.openxmlformats.org/officeDocument/2006/relationships/customXml" Target="../ink/ink126.xml"/><Relationship Id="rId414" Type="http://schemas.openxmlformats.org/officeDocument/2006/relationships/customXml" Target="../ink/ink209.xml"/><Relationship Id="rId456" Type="http://schemas.openxmlformats.org/officeDocument/2006/relationships/customXml" Target="../ink/ink230.xml"/><Relationship Id="rId498" Type="http://schemas.openxmlformats.org/officeDocument/2006/relationships/customXml" Target="../ink/ink252.xml"/><Relationship Id="rId621" Type="http://schemas.openxmlformats.org/officeDocument/2006/relationships/image" Target="../media/image306.png"/><Relationship Id="rId663" Type="http://schemas.openxmlformats.org/officeDocument/2006/relationships/image" Target="../media/image327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image" Target="../media/image128.png"/><Relationship Id="rId316" Type="http://schemas.openxmlformats.org/officeDocument/2006/relationships/image" Target="../media/image156.png"/><Relationship Id="rId523" Type="http://schemas.openxmlformats.org/officeDocument/2006/relationships/customXml" Target="../ink/ink265.xml"/><Relationship Id="rId719" Type="http://schemas.openxmlformats.org/officeDocument/2006/relationships/customXml" Target="../ink/ink364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358" Type="http://schemas.openxmlformats.org/officeDocument/2006/relationships/image" Target="../media/image177.png"/><Relationship Id="rId565" Type="http://schemas.openxmlformats.org/officeDocument/2006/relationships/image" Target="../media/image278.png"/><Relationship Id="rId162" Type="http://schemas.openxmlformats.org/officeDocument/2006/relationships/customXml" Target="../ink/ink82.xml"/><Relationship Id="rId218" Type="http://schemas.openxmlformats.org/officeDocument/2006/relationships/image" Target="../media/image107.png"/><Relationship Id="rId425" Type="http://schemas.openxmlformats.org/officeDocument/2006/relationships/image" Target="../media/image210.png"/><Relationship Id="rId467" Type="http://schemas.openxmlformats.org/officeDocument/2006/relationships/image" Target="../media/image231.png"/><Relationship Id="rId632" Type="http://schemas.openxmlformats.org/officeDocument/2006/relationships/customXml" Target="../ink/ink320.xml"/><Relationship Id="rId271" Type="http://schemas.openxmlformats.org/officeDocument/2006/relationships/customXml" Target="../ink/ink137.xml"/><Relationship Id="rId674" Type="http://schemas.openxmlformats.org/officeDocument/2006/relationships/customXml" Target="../ink/ink341.xml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customXml" Target="../ink/ink66.xml"/><Relationship Id="rId327" Type="http://schemas.openxmlformats.org/officeDocument/2006/relationships/customXml" Target="../ink/ink165.xml"/><Relationship Id="rId369" Type="http://schemas.openxmlformats.org/officeDocument/2006/relationships/customXml" Target="../ink/ink186.xml"/><Relationship Id="rId534" Type="http://schemas.openxmlformats.org/officeDocument/2006/relationships/image" Target="../media/image263.png"/><Relationship Id="rId576" Type="http://schemas.openxmlformats.org/officeDocument/2006/relationships/customXml" Target="../ink/ink292.xml"/><Relationship Id="rId173" Type="http://schemas.openxmlformats.org/officeDocument/2006/relationships/image" Target="../media/image85.png"/><Relationship Id="rId229" Type="http://schemas.openxmlformats.org/officeDocument/2006/relationships/customXml" Target="../ink/ink116.xml"/><Relationship Id="rId380" Type="http://schemas.openxmlformats.org/officeDocument/2006/relationships/customXml" Target="../ink/ink192.xml"/><Relationship Id="rId436" Type="http://schemas.openxmlformats.org/officeDocument/2006/relationships/customXml" Target="../ink/ink220.xml"/><Relationship Id="rId601" Type="http://schemas.openxmlformats.org/officeDocument/2006/relationships/image" Target="../media/image296.png"/><Relationship Id="rId643" Type="http://schemas.openxmlformats.org/officeDocument/2006/relationships/image" Target="../media/image317.png"/><Relationship Id="rId240" Type="http://schemas.openxmlformats.org/officeDocument/2006/relationships/image" Target="../media/image118.png"/><Relationship Id="rId478" Type="http://schemas.openxmlformats.org/officeDocument/2006/relationships/customXml" Target="../ink/ink241.xml"/><Relationship Id="rId685" Type="http://schemas.openxmlformats.org/officeDocument/2006/relationships/customXml" Target="../ink/ink347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image" Target="../media/image139.png"/><Relationship Id="rId338" Type="http://schemas.openxmlformats.org/officeDocument/2006/relationships/image" Target="../media/image167.png"/><Relationship Id="rId503" Type="http://schemas.openxmlformats.org/officeDocument/2006/relationships/image" Target="../media/image248.png"/><Relationship Id="rId545" Type="http://schemas.openxmlformats.org/officeDocument/2006/relationships/customXml" Target="../ink/ink276.xml"/><Relationship Id="rId587" Type="http://schemas.openxmlformats.org/officeDocument/2006/relationships/image" Target="../media/image289.png"/><Relationship Id="rId710" Type="http://schemas.openxmlformats.org/officeDocument/2006/relationships/image" Target="../media/image350.png"/><Relationship Id="rId8" Type="http://schemas.openxmlformats.org/officeDocument/2006/relationships/customXml" Target="../ink/ink4.xml"/><Relationship Id="rId142" Type="http://schemas.openxmlformats.org/officeDocument/2006/relationships/customXml" Target="../ink/ink72.xml"/><Relationship Id="rId184" Type="http://schemas.openxmlformats.org/officeDocument/2006/relationships/customXml" Target="../ink/ink93.xml"/><Relationship Id="rId391" Type="http://schemas.openxmlformats.org/officeDocument/2006/relationships/image" Target="../media/image193.png"/><Relationship Id="rId405" Type="http://schemas.openxmlformats.org/officeDocument/2006/relationships/image" Target="../media/image200.png"/><Relationship Id="rId447" Type="http://schemas.openxmlformats.org/officeDocument/2006/relationships/image" Target="../media/image221.png"/><Relationship Id="rId612" Type="http://schemas.openxmlformats.org/officeDocument/2006/relationships/customXml" Target="../ink/ink310.xml"/><Relationship Id="rId251" Type="http://schemas.openxmlformats.org/officeDocument/2006/relationships/customXml" Target="../ink/ink127.xml"/><Relationship Id="rId489" Type="http://schemas.openxmlformats.org/officeDocument/2006/relationships/customXml" Target="../ink/ink247.xml"/><Relationship Id="rId654" Type="http://schemas.openxmlformats.org/officeDocument/2006/relationships/customXml" Target="../ink/ink331.xml"/><Relationship Id="rId696" Type="http://schemas.openxmlformats.org/officeDocument/2006/relationships/image" Target="../media/image343.png"/><Relationship Id="rId46" Type="http://schemas.openxmlformats.org/officeDocument/2006/relationships/customXml" Target="../ink/ink23.xml"/><Relationship Id="rId293" Type="http://schemas.openxmlformats.org/officeDocument/2006/relationships/customXml" Target="../ink/ink148.xml"/><Relationship Id="rId307" Type="http://schemas.openxmlformats.org/officeDocument/2006/relationships/customXml" Target="../ink/ink155.xml"/><Relationship Id="rId349" Type="http://schemas.openxmlformats.org/officeDocument/2006/relationships/customXml" Target="../ink/ink176.xml"/><Relationship Id="rId514" Type="http://schemas.openxmlformats.org/officeDocument/2006/relationships/image" Target="../media/image253.png"/><Relationship Id="rId556" Type="http://schemas.openxmlformats.org/officeDocument/2006/relationships/customXml" Target="../ink/ink282.xml"/><Relationship Id="rId721" Type="http://schemas.openxmlformats.org/officeDocument/2006/relationships/customXml" Target="../ink/ink365.xml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3" Type="http://schemas.openxmlformats.org/officeDocument/2006/relationships/image" Target="../media/image75.png"/><Relationship Id="rId195" Type="http://schemas.openxmlformats.org/officeDocument/2006/relationships/customXml" Target="../ink/ink99.xml"/><Relationship Id="rId209" Type="http://schemas.openxmlformats.org/officeDocument/2006/relationships/customXml" Target="../ink/ink106.xml"/><Relationship Id="rId360" Type="http://schemas.openxmlformats.org/officeDocument/2006/relationships/image" Target="../media/image178.png"/><Relationship Id="rId416" Type="http://schemas.openxmlformats.org/officeDocument/2006/relationships/customXml" Target="../ink/ink210.xml"/><Relationship Id="rId598" Type="http://schemas.openxmlformats.org/officeDocument/2006/relationships/customXml" Target="../ink/ink303.xml"/><Relationship Id="rId220" Type="http://schemas.openxmlformats.org/officeDocument/2006/relationships/image" Target="../media/image108.png"/><Relationship Id="rId458" Type="http://schemas.openxmlformats.org/officeDocument/2006/relationships/customXml" Target="../ink/ink231.xml"/><Relationship Id="rId623" Type="http://schemas.openxmlformats.org/officeDocument/2006/relationships/image" Target="../media/image307.png"/><Relationship Id="rId665" Type="http://schemas.openxmlformats.org/officeDocument/2006/relationships/image" Target="../media/image328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image" Target="../media/image129.png"/><Relationship Id="rId318" Type="http://schemas.openxmlformats.org/officeDocument/2006/relationships/image" Target="../media/image157.png"/><Relationship Id="rId525" Type="http://schemas.openxmlformats.org/officeDocument/2006/relationships/customXml" Target="../ink/ink266.xml"/><Relationship Id="rId567" Type="http://schemas.openxmlformats.org/officeDocument/2006/relationships/image" Target="../media/image279.png"/><Relationship Id="rId99" Type="http://schemas.openxmlformats.org/officeDocument/2006/relationships/image" Target="../media/image49.png"/><Relationship Id="rId122" Type="http://schemas.openxmlformats.org/officeDocument/2006/relationships/customXml" Target="../ink/ink61.xml"/><Relationship Id="rId164" Type="http://schemas.openxmlformats.org/officeDocument/2006/relationships/customXml" Target="../ink/ink83.xml"/><Relationship Id="rId371" Type="http://schemas.openxmlformats.org/officeDocument/2006/relationships/customXml" Target="../ink/ink187.xml"/><Relationship Id="rId427" Type="http://schemas.openxmlformats.org/officeDocument/2006/relationships/image" Target="../media/image211.png"/><Relationship Id="rId469" Type="http://schemas.openxmlformats.org/officeDocument/2006/relationships/image" Target="../media/image232.png"/><Relationship Id="rId634" Type="http://schemas.openxmlformats.org/officeDocument/2006/relationships/customXml" Target="../ink/ink321.xml"/><Relationship Id="rId676" Type="http://schemas.openxmlformats.org/officeDocument/2006/relationships/customXml" Target="../ink/ink342.xml"/><Relationship Id="rId26" Type="http://schemas.openxmlformats.org/officeDocument/2006/relationships/customXml" Target="../ink/ink13.xml"/><Relationship Id="rId231" Type="http://schemas.openxmlformats.org/officeDocument/2006/relationships/customXml" Target="../ink/ink117.xml"/><Relationship Id="rId273" Type="http://schemas.openxmlformats.org/officeDocument/2006/relationships/customXml" Target="../ink/ink138.xml"/><Relationship Id="rId329" Type="http://schemas.openxmlformats.org/officeDocument/2006/relationships/customXml" Target="../ink/ink166.xml"/><Relationship Id="rId480" Type="http://schemas.openxmlformats.org/officeDocument/2006/relationships/customXml" Target="../ink/ink242.xml"/><Relationship Id="rId536" Type="http://schemas.openxmlformats.org/officeDocument/2006/relationships/image" Target="../media/image264.png"/><Relationship Id="rId701" Type="http://schemas.openxmlformats.org/officeDocument/2006/relationships/customXml" Target="../ink/ink355.xml"/><Relationship Id="rId68" Type="http://schemas.openxmlformats.org/officeDocument/2006/relationships/customXml" Target="../ink/ink34.xml"/><Relationship Id="rId133" Type="http://schemas.openxmlformats.org/officeDocument/2006/relationships/customXml" Target="../ink/ink67.xml"/><Relationship Id="rId175" Type="http://schemas.openxmlformats.org/officeDocument/2006/relationships/image" Target="../media/image86.png"/><Relationship Id="rId340" Type="http://schemas.openxmlformats.org/officeDocument/2006/relationships/image" Target="../media/image168.png"/><Relationship Id="rId578" Type="http://schemas.openxmlformats.org/officeDocument/2006/relationships/customXml" Target="../ink/ink293.xml"/><Relationship Id="rId200" Type="http://schemas.openxmlformats.org/officeDocument/2006/relationships/image" Target="../media/image98.png"/><Relationship Id="rId382" Type="http://schemas.openxmlformats.org/officeDocument/2006/relationships/customXml" Target="../ink/ink193.xml"/><Relationship Id="rId438" Type="http://schemas.openxmlformats.org/officeDocument/2006/relationships/customXml" Target="../ink/ink221.xml"/><Relationship Id="rId603" Type="http://schemas.openxmlformats.org/officeDocument/2006/relationships/image" Target="../media/image297.png"/><Relationship Id="rId645" Type="http://schemas.openxmlformats.org/officeDocument/2006/relationships/image" Target="../media/image318.png"/><Relationship Id="rId687" Type="http://schemas.openxmlformats.org/officeDocument/2006/relationships/customXml" Target="../ink/ink348.xml"/><Relationship Id="rId242" Type="http://schemas.openxmlformats.org/officeDocument/2006/relationships/image" Target="../media/image119.png"/><Relationship Id="rId284" Type="http://schemas.openxmlformats.org/officeDocument/2006/relationships/image" Target="../media/image140.png"/><Relationship Id="rId491" Type="http://schemas.openxmlformats.org/officeDocument/2006/relationships/image" Target="../media/image242.png"/><Relationship Id="rId505" Type="http://schemas.openxmlformats.org/officeDocument/2006/relationships/image" Target="../media/image249.png"/><Relationship Id="rId712" Type="http://schemas.openxmlformats.org/officeDocument/2006/relationships/image" Target="../media/image351.png"/><Relationship Id="rId37" Type="http://schemas.openxmlformats.org/officeDocument/2006/relationships/image" Target="../media/image18.png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44" Type="http://schemas.openxmlformats.org/officeDocument/2006/relationships/customXml" Target="../ink/ink73.xml"/><Relationship Id="rId547" Type="http://schemas.openxmlformats.org/officeDocument/2006/relationships/customXml" Target="../ink/ink277.xml"/><Relationship Id="rId589" Type="http://schemas.openxmlformats.org/officeDocument/2006/relationships/image" Target="../media/image290.png"/><Relationship Id="rId90" Type="http://schemas.openxmlformats.org/officeDocument/2006/relationships/customXml" Target="../ink/ink45.xml"/><Relationship Id="rId186" Type="http://schemas.openxmlformats.org/officeDocument/2006/relationships/customXml" Target="../ink/ink94.xml"/><Relationship Id="rId351" Type="http://schemas.openxmlformats.org/officeDocument/2006/relationships/customXml" Target="../ink/ink177.xml"/><Relationship Id="rId393" Type="http://schemas.openxmlformats.org/officeDocument/2006/relationships/image" Target="../media/image194.png"/><Relationship Id="rId407" Type="http://schemas.openxmlformats.org/officeDocument/2006/relationships/image" Target="../media/image201.png"/><Relationship Id="rId449" Type="http://schemas.openxmlformats.org/officeDocument/2006/relationships/image" Target="../media/image222.png"/><Relationship Id="rId614" Type="http://schemas.openxmlformats.org/officeDocument/2006/relationships/customXml" Target="../ink/ink311.xml"/><Relationship Id="rId656" Type="http://schemas.openxmlformats.org/officeDocument/2006/relationships/customXml" Target="../ink/ink332.xml"/><Relationship Id="rId211" Type="http://schemas.openxmlformats.org/officeDocument/2006/relationships/customXml" Target="../ink/ink107.xml"/><Relationship Id="rId253" Type="http://schemas.openxmlformats.org/officeDocument/2006/relationships/customXml" Target="../ink/ink128.xml"/><Relationship Id="rId295" Type="http://schemas.openxmlformats.org/officeDocument/2006/relationships/customXml" Target="../ink/ink149.xml"/><Relationship Id="rId309" Type="http://schemas.openxmlformats.org/officeDocument/2006/relationships/customXml" Target="../ink/ink156.xml"/><Relationship Id="rId460" Type="http://schemas.openxmlformats.org/officeDocument/2006/relationships/customXml" Target="../ink/ink232.xml"/><Relationship Id="rId516" Type="http://schemas.openxmlformats.org/officeDocument/2006/relationships/image" Target="../media/image254.png"/><Relationship Id="rId698" Type="http://schemas.openxmlformats.org/officeDocument/2006/relationships/image" Target="../media/image344.png"/><Relationship Id="rId48" Type="http://schemas.openxmlformats.org/officeDocument/2006/relationships/customXml" Target="../ink/ink24.xml"/><Relationship Id="rId113" Type="http://schemas.openxmlformats.org/officeDocument/2006/relationships/image" Target="../media/image56.png"/><Relationship Id="rId320" Type="http://schemas.openxmlformats.org/officeDocument/2006/relationships/image" Target="../media/image158.png"/><Relationship Id="rId558" Type="http://schemas.openxmlformats.org/officeDocument/2006/relationships/customXml" Target="../ink/ink283.xml"/><Relationship Id="rId723" Type="http://schemas.openxmlformats.org/officeDocument/2006/relationships/customXml" Target="../ink/ink366.xml"/><Relationship Id="rId155" Type="http://schemas.openxmlformats.org/officeDocument/2006/relationships/image" Target="../media/image76.png"/><Relationship Id="rId197" Type="http://schemas.openxmlformats.org/officeDocument/2006/relationships/customXml" Target="../ink/ink100.xml"/><Relationship Id="rId362" Type="http://schemas.openxmlformats.org/officeDocument/2006/relationships/image" Target="../media/image179.png"/><Relationship Id="rId418" Type="http://schemas.openxmlformats.org/officeDocument/2006/relationships/customXml" Target="../ink/ink211.xml"/><Relationship Id="rId625" Type="http://schemas.openxmlformats.org/officeDocument/2006/relationships/image" Target="../media/image308.png"/><Relationship Id="rId222" Type="http://schemas.openxmlformats.org/officeDocument/2006/relationships/image" Target="../media/image109.png"/><Relationship Id="rId264" Type="http://schemas.openxmlformats.org/officeDocument/2006/relationships/image" Target="../media/image130.png"/><Relationship Id="rId471" Type="http://schemas.openxmlformats.org/officeDocument/2006/relationships/image" Target="../media/image233.png"/><Relationship Id="rId667" Type="http://schemas.openxmlformats.org/officeDocument/2006/relationships/image" Target="../media/image329.png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62.xml"/><Relationship Id="rId527" Type="http://schemas.openxmlformats.org/officeDocument/2006/relationships/customXml" Target="../ink/ink267.xml"/><Relationship Id="rId569" Type="http://schemas.openxmlformats.org/officeDocument/2006/relationships/image" Target="../media/image280.png"/><Relationship Id="rId70" Type="http://schemas.openxmlformats.org/officeDocument/2006/relationships/customXml" Target="../ink/ink35.xml"/><Relationship Id="rId166" Type="http://schemas.openxmlformats.org/officeDocument/2006/relationships/customXml" Target="../ink/ink84.xml"/><Relationship Id="rId331" Type="http://schemas.openxmlformats.org/officeDocument/2006/relationships/customXml" Target="../ink/ink167.xml"/><Relationship Id="rId373" Type="http://schemas.openxmlformats.org/officeDocument/2006/relationships/customXml" Target="../ink/ink188.xml"/><Relationship Id="rId429" Type="http://schemas.openxmlformats.org/officeDocument/2006/relationships/image" Target="../media/image212.png"/><Relationship Id="rId580" Type="http://schemas.openxmlformats.org/officeDocument/2006/relationships/customXml" Target="../ink/ink294.xml"/><Relationship Id="rId636" Type="http://schemas.openxmlformats.org/officeDocument/2006/relationships/customXml" Target="../ink/ink322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118.xml"/><Relationship Id="rId440" Type="http://schemas.openxmlformats.org/officeDocument/2006/relationships/customXml" Target="../ink/ink222.xml"/><Relationship Id="rId678" Type="http://schemas.openxmlformats.org/officeDocument/2006/relationships/customXml" Target="../ink/ink343.xml"/><Relationship Id="rId28" Type="http://schemas.openxmlformats.org/officeDocument/2006/relationships/customXml" Target="../ink/ink14.xml"/><Relationship Id="rId275" Type="http://schemas.openxmlformats.org/officeDocument/2006/relationships/customXml" Target="../ink/ink139.xml"/><Relationship Id="rId300" Type="http://schemas.openxmlformats.org/officeDocument/2006/relationships/image" Target="../media/image148.png"/><Relationship Id="rId482" Type="http://schemas.openxmlformats.org/officeDocument/2006/relationships/customXml" Target="../ink/ink243.xml"/><Relationship Id="rId538" Type="http://schemas.openxmlformats.org/officeDocument/2006/relationships/image" Target="../media/image265.png"/><Relationship Id="rId703" Type="http://schemas.openxmlformats.org/officeDocument/2006/relationships/customXml" Target="../ink/ink356.xml"/><Relationship Id="rId81" Type="http://schemas.openxmlformats.org/officeDocument/2006/relationships/image" Target="../media/image40.png"/><Relationship Id="rId135" Type="http://schemas.openxmlformats.org/officeDocument/2006/relationships/customXml" Target="../ink/ink68.xml"/><Relationship Id="rId177" Type="http://schemas.openxmlformats.org/officeDocument/2006/relationships/image" Target="../media/image87.png"/><Relationship Id="rId342" Type="http://schemas.openxmlformats.org/officeDocument/2006/relationships/image" Target="../media/image169.png"/><Relationship Id="rId384" Type="http://schemas.openxmlformats.org/officeDocument/2006/relationships/customXml" Target="../ink/ink194.xml"/><Relationship Id="rId591" Type="http://schemas.openxmlformats.org/officeDocument/2006/relationships/image" Target="../media/image291.png"/><Relationship Id="rId605" Type="http://schemas.openxmlformats.org/officeDocument/2006/relationships/image" Target="../media/image298.png"/><Relationship Id="rId202" Type="http://schemas.openxmlformats.org/officeDocument/2006/relationships/image" Target="../media/image99.png"/><Relationship Id="rId244" Type="http://schemas.openxmlformats.org/officeDocument/2006/relationships/image" Target="../media/image120.png"/><Relationship Id="rId647" Type="http://schemas.openxmlformats.org/officeDocument/2006/relationships/image" Target="../media/image319.png"/><Relationship Id="rId689" Type="http://schemas.openxmlformats.org/officeDocument/2006/relationships/customXml" Target="../ink/ink349.xml"/><Relationship Id="rId39" Type="http://schemas.openxmlformats.org/officeDocument/2006/relationships/image" Target="../media/image19.png"/><Relationship Id="rId286" Type="http://schemas.openxmlformats.org/officeDocument/2006/relationships/image" Target="../media/image141.png"/><Relationship Id="rId451" Type="http://schemas.openxmlformats.org/officeDocument/2006/relationships/image" Target="../media/image223.png"/><Relationship Id="rId493" Type="http://schemas.openxmlformats.org/officeDocument/2006/relationships/image" Target="../media/image243.png"/><Relationship Id="rId507" Type="http://schemas.openxmlformats.org/officeDocument/2006/relationships/image" Target="../media/image250.png"/><Relationship Id="rId549" Type="http://schemas.openxmlformats.org/officeDocument/2006/relationships/customXml" Target="../ink/ink278.xml"/><Relationship Id="rId714" Type="http://schemas.openxmlformats.org/officeDocument/2006/relationships/image" Target="../media/image352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4.xml"/><Relationship Id="rId188" Type="http://schemas.openxmlformats.org/officeDocument/2006/relationships/customXml" Target="../ink/ink95.xml"/><Relationship Id="rId311" Type="http://schemas.openxmlformats.org/officeDocument/2006/relationships/customXml" Target="../ink/ink157.xml"/><Relationship Id="rId353" Type="http://schemas.openxmlformats.org/officeDocument/2006/relationships/customXml" Target="../ink/ink178.xml"/><Relationship Id="rId395" Type="http://schemas.openxmlformats.org/officeDocument/2006/relationships/image" Target="../media/image195.png"/><Relationship Id="rId409" Type="http://schemas.openxmlformats.org/officeDocument/2006/relationships/image" Target="../media/image202.png"/><Relationship Id="rId560" Type="http://schemas.openxmlformats.org/officeDocument/2006/relationships/customXml" Target="../ink/ink284.xml"/><Relationship Id="rId92" Type="http://schemas.openxmlformats.org/officeDocument/2006/relationships/customXml" Target="../ink/ink46.xml"/><Relationship Id="rId213" Type="http://schemas.openxmlformats.org/officeDocument/2006/relationships/customXml" Target="../ink/ink108.xml"/><Relationship Id="rId420" Type="http://schemas.openxmlformats.org/officeDocument/2006/relationships/customXml" Target="../ink/ink212.xml"/><Relationship Id="rId616" Type="http://schemas.openxmlformats.org/officeDocument/2006/relationships/customXml" Target="../ink/ink312.xml"/><Relationship Id="rId658" Type="http://schemas.openxmlformats.org/officeDocument/2006/relationships/customXml" Target="../ink/ink333.xml"/><Relationship Id="rId255" Type="http://schemas.openxmlformats.org/officeDocument/2006/relationships/customXml" Target="../ink/ink129.xml"/><Relationship Id="rId297" Type="http://schemas.openxmlformats.org/officeDocument/2006/relationships/customXml" Target="../ink/ink150.xml"/><Relationship Id="rId462" Type="http://schemas.openxmlformats.org/officeDocument/2006/relationships/customXml" Target="../ink/ink233.xml"/><Relationship Id="rId518" Type="http://schemas.openxmlformats.org/officeDocument/2006/relationships/image" Target="../media/image255.png"/><Relationship Id="rId725" Type="http://schemas.openxmlformats.org/officeDocument/2006/relationships/customXml" Target="../ink/ink367.xml"/><Relationship Id="rId115" Type="http://schemas.openxmlformats.org/officeDocument/2006/relationships/image" Target="../media/image57.png"/><Relationship Id="rId157" Type="http://schemas.openxmlformats.org/officeDocument/2006/relationships/image" Target="../media/image77.png"/><Relationship Id="rId322" Type="http://schemas.openxmlformats.org/officeDocument/2006/relationships/image" Target="../media/image159.png"/><Relationship Id="rId364" Type="http://schemas.openxmlformats.org/officeDocument/2006/relationships/image" Target="../media/image180.png"/><Relationship Id="rId61" Type="http://schemas.openxmlformats.org/officeDocument/2006/relationships/image" Target="../media/image30.png"/><Relationship Id="rId199" Type="http://schemas.openxmlformats.org/officeDocument/2006/relationships/customXml" Target="../ink/ink101.xml"/><Relationship Id="rId571" Type="http://schemas.openxmlformats.org/officeDocument/2006/relationships/image" Target="../media/image281.png"/><Relationship Id="rId627" Type="http://schemas.openxmlformats.org/officeDocument/2006/relationships/image" Target="../media/image309.png"/><Relationship Id="rId669" Type="http://schemas.openxmlformats.org/officeDocument/2006/relationships/image" Target="../media/image330.png"/><Relationship Id="rId19" Type="http://schemas.openxmlformats.org/officeDocument/2006/relationships/image" Target="../media/image9.png"/><Relationship Id="rId224" Type="http://schemas.openxmlformats.org/officeDocument/2006/relationships/image" Target="../media/image110.png"/><Relationship Id="rId266" Type="http://schemas.openxmlformats.org/officeDocument/2006/relationships/image" Target="../media/image131.png"/><Relationship Id="rId431" Type="http://schemas.openxmlformats.org/officeDocument/2006/relationships/image" Target="../media/image213.png"/><Relationship Id="rId473" Type="http://schemas.openxmlformats.org/officeDocument/2006/relationships/image" Target="../media/image234.png"/><Relationship Id="rId529" Type="http://schemas.openxmlformats.org/officeDocument/2006/relationships/customXml" Target="../ink/ink268.xml"/><Relationship Id="rId680" Type="http://schemas.openxmlformats.org/officeDocument/2006/relationships/customXml" Target="../ink/ink344.xml"/><Relationship Id="rId30" Type="http://schemas.openxmlformats.org/officeDocument/2006/relationships/customXml" Target="../ink/ink15.xml"/><Relationship Id="rId126" Type="http://schemas.openxmlformats.org/officeDocument/2006/relationships/customXml" Target="../ink/ink63.xml"/><Relationship Id="rId168" Type="http://schemas.openxmlformats.org/officeDocument/2006/relationships/customXml" Target="../ink/ink85.xml"/><Relationship Id="rId333" Type="http://schemas.openxmlformats.org/officeDocument/2006/relationships/customXml" Target="../ink/ink168.xml"/><Relationship Id="rId540" Type="http://schemas.openxmlformats.org/officeDocument/2006/relationships/image" Target="../media/image266.png"/><Relationship Id="rId72" Type="http://schemas.openxmlformats.org/officeDocument/2006/relationships/customXml" Target="../ink/ink36.xml"/><Relationship Id="rId375" Type="http://schemas.openxmlformats.org/officeDocument/2006/relationships/customXml" Target="../ink/ink189.xml"/><Relationship Id="rId582" Type="http://schemas.openxmlformats.org/officeDocument/2006/relationships/customXml" Target="../ink/ink295.xml"/><Relationship Id="rId638" Type="http://schemas.openxmlformats.org/officeDocument/2006/relationships/customXml" Target="../ink/ink323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16.png"/><Relationship Id="rId299" Type="http://schemas.openxmlformats.org/officeDocument/2006/relationships/customXml" Target="../ink/ink517.xml"/><Relationship Id="rId671" Type="http://schemas.openxmlformats.org/officeDocument/2006/relationships/image" Target="../media/image605.png"/><Relationship Id="rId21" Type="http://schemas.openxmlformats.org/officeDocument/2006/relationships/image" Target="../media/image368.png"/><Relationship Id="rId63" Type="http://schemas.openxmlformats.org/officeDocument/2006/relationships/image" Target="../media/image389.png"/><Relationship Id="rId159" Type="http://schemas.openxmlformats.org/officeDocument/2006/relationships/image" Target="../media/image8.png"/><Relationship Id="rId324" Type="http://schemas.openxmlformats.org/officeDocument/2006/relationships/customXml" Target="../ink/ink530.xml"/><Relationship Id="rId366" Type="http://schemas.openxmlformats.org/officeDocument/2006/relationships/customXml" Target="../ink/ink551.xml"/><Relationship Id="rId531" Type="http://schemas.openxmlformats.org/officeDocument/2006/relationships/image" Target="../media/image535.png"/><Relationship Id="rId573" Type="http://schemas.openxmlformats.org/officeDocument/2006/relationships/image" Target="../media/image556.png"/><Relationship Id="rId629" Type="http://schemas.openxmlformats.org/officeDocument/2006/relationships/image" Target="../media/image584.png"/><Relationship Id="rId170" Type="http://schemas.openxmlformats.org/officeDocument/2006/relationships/customXml" Target="../ink/ink452.xml"/><Relationship Id="rId226" Type="http://schemas.openxmlformats.org/officeDocument/2006/relationships/customXml" Target="../ink/ink480.xml"/><Relationship Id="rId433" Type="http://schemas.openxmlformats.org/officeDocument/2006/relationships/image" Target="../media/image488.png"/><Relationship Id="rId268" Type="http://schemas.openxmlformats.org/officeDocument/2006/relationships/customXml" Target="../ink/ink501.xml"/><Relationship Id="rId475" Type="http://schemas.openxmlformats.org/officeDocument/2006/relationships/image" Target="../media/image509.png"/><Relationship Id="rId640" Type="http://schemas.openxmlformats.org/officeDocument/2006/relationships/customXml" Target="../ink/ink688.xml"/><Relationship Id="rId682" Type="http://schemas.openxmlformats.org/officeDocument/2006/relationships/customXml" Target="../ink/ink709.xml"/><Relationship Id="rId32" Type="http://schemas.openxmlformats.org/officeDocument/2006/relationships/customXml" Target="../ink/ink383.xml"/><Relationship Id="rId74" Type="http://schemas.openxmlformats.org/officeDocument/2006/relationships/customXml" Target="../ink/ink404.xml"/><Relationship Id="rId128" Type="http://schemas.openxmlformats.org/officeDocument/2006/relationships/customXml" Target="../ink/ink431.xml"/><Relationship Id="rId335" Type="http://schemas.openxmlformats.org/officeDocument/2006/relationships/image" Target="../media/image439.png"/><Relationship Id="rId377" Type="http://schemas.openxmlformats.org/officeDocument/2006/relationships/image" Target="../media/image460.png"/><Relationship Id="rId500" Type="http://schemas.openxmlformats.org/officeDocument/2006/relationships/customXml" Target="../ink/ink618.xml"/><Relationship Id="rId542" Type="http://schemas.openxmlformats.org/officeDocument/2006/relationships/customXml" Target="../ink/ink639.xml"/><Relationship Id="rId584" Type="http://schemas.openxmlformats.org/officeDocument/2006/relationships/customXml" Target="../ink/ink660.xml"/><Relationship Id="rId5" Type="http://schemas.openxmlformats.org/officeDocument/2006/relationships/image" Target="../media/image360.png"/><Relationship Id="rId181" Type="http://schemas.openxmlformats.org/officeDocument/2006/relationships/image" Target="../media/image20.png"/><Relationship Id="rId237" Type="http://schemas.openxmlformats.org/officeDocument/2006/relationships/image" Target="../media/image48.png"/><Relationship Id="rId402" Type="http://schemas.openxmlformats.org/officeDocument/2006/relationships/customXml" Target="../ink/ink569.xml"/><Relationship Id="rId279" Type="http://schemas.openxmlformats.org/officeDocument/2006/relationships/customXml" Target="../ink/ink507.xml"/><Relationship Id="rId444" Type="http://schemas.openxmlformats.org/officeDocument/2006/relationships/customXml" Target="../ink/ink590.xml"/><Relationship Id="rId486" Type="http://schemas.openxmlformats.org/officeDocument/2006/relationships/customXml" Target="../ink/ink611.xml"/><Relationship Id="rId651" Type="http://schemas.openxmlformats.org/officeDocument/2006/relationships/image" Target="../media/image595.png"/><Relationship Id="rId693" Type="http://schemas.openxmlformats.org/officeDocument/2006/relationships/image" Target="../media/image617.png"/><Relationship Id="rId707" Type="http://schemas.openxmlformats.org/officeDocument/2006/relationships/image" Target="../media/image624.png"/><Relationship Id="rId43" Type="http://schemas.openxmlformats.org/officeDocument/2006/relationships/image" Target="../media/image379.png"/><Relationship Id="rId139" Type="http://schemas.openxmlformats.org/officeDocument/2006/relationships/image" Target="../media/image427.png"/><Relationship Id="rId290" Type="http://schemas.openxmlformats.org/officeDocument/2006/relationships/image" Target="../media/image74.png"/><Relationship Id="rId304" Type="http://schemas.openxmlformats.org/officeDocument/2006/relationships/image" Target="../media/image179.png"/><Relationship Id="rId346" Type="http://schemas.openxmlformats.org/officeDocument/2006/relationships/customXml" Target="../ink/ink541.xml"/><Relationship Id="rId388" Type="http://schemas.openxmlformats.org/officeDocument/2006/relationships/customXml" Target="../ink/ink562.xml"/><Relationship Id="rId511" Type="http://schemas.openxmlformats.org/officeDocument/2006/relationships/image" Target="../media/image527.png"/><Relationship Id="rId553" Type="http://schemas.openxmlformats.org/officeDocument/2006/relationships/image" Target="../media/image546.png"/><Relationship Id="rId609" Type="http://schemas.openxmlformats.org/officeDocument/2006/relationships/image" Target="../media/image574.png"/><Relationship Id="rId85" Type="http://schemas.openxmlformats.org/officeDocument/2006/relationships/image" Target="../media/image400.png"/><Relationship Id="rId150" Type="http://schemas.openxmlformats.org/officeDocument/2006/relationships/customXml" Target="../ink/ink442.xml"/><Relationship Id="rId192" Type="http://schemas.openxmlformats.org/officeDocument/2006/relationships/customXml" Target="../ink/ink463.xml"/><Relationship Id="rId206" Type="http://schemas.openxmlformats.org/officeDocument/2006/relationships/customXml" Target="../ink/ink470.xml"/><Relationship Id="rId413" Type="http://schemas.openxmlformats.org/officeDocument/2006/relationships/image" Target="../media/image478.png"/><Relationship Id="rId595" Type="http://schemas.openxmlformats.org/officeDocument/2006/relationships/image" Target="../media/image567.png"/><Relationship Id="rId248" Type="http://schemas.openxmlformats.org/officeDocument/2006/relationships/customXml" Target="../ink/ink491.xml"/><Relationship Id="rId455" Type="http://schemas.openxmlformats.org/officeDocument/2006/relationships/image" Target="../media/image499.png"/><Relationship Id="rId497" Type="http://schemas.openxmlformats.org/officeDocument/2006/relationships/image" Target="../media/image520.png"/><Relationship Id="rId620" Type="http://schemas.openxmlformats.org/officeDocument/2006/relationships/customXml" Target="../ink/ink678.xml"/><Relationship Id="rId662" Type="http://schemas.openxmlformats.org/officeDocument/2006/relationships/customXml" Target="../ink/ink699.xml"/><Relationship Id="rId12" Type="http://schemas.openxmlformats.org/officeDocument/2006/relationships/customXml" Target="../ink/ink373.xml"/><Relationship Id="rId108" Type="http://schemas.openxmlformats.org/officeDocument/2006/relationships/customXml" Target="../ink/ink421.xml"/><Relationship Id="rId315" Type="http://schemas.openxmlformats.org/officeDocument/2006/relationships/customXml" Target="../ink/ink525.xml"/><Relationship Id="rId357" Type="http://schemas.openxmlformats.org/officeDocument/2006/relationships/image" Target="../media/image450.png"/><Relationship Id="rId522" Type="http://schemas.openxmlformats.org/officeDocument/2006/relationships/customXml" Target="../ink/ink629.xml"/><Relationship Id="rId54" Type="http://schemas.openxmlformats.org/officeDocument/2006/relationships/customXml" Target="../ink/ink394.xml"/><Relationship Id="rId96" Type="http://schemas.openxmlformats.org/officeDocument/2006/relationships/customXml" Target="../ink/ink415.xml"/><Relationship Id="rId161" Type="http://schemas.openxmlformats.org/officeDocument/2006/relationships/image" Target="../media/image9.png"/><Relationship Id="rId217" Type="http://schemas.openxmlformats.org/officeDocument/2006/relationships/image" Target="../media/image38.png"/><Relationship Id="rId399" Type="http://schemas.openxmlformats.org/officeDocument/2006/relationships/image" Target="../media/image471.png"/><Relationship Id="rId564" Type="http://schemas.openxmlformats.org/officeDocument/2006/relationships/customXml" Target="../ink/ink650.xml"/><Relationship Id="rId259" Type="http://schemas.openxmlformats.org/officeDocument/2006/relationships/image" Target="../media/image59.png"/><Relationship Id="rId424" Type="http://schemas.openxmlformats.org/officeDocument/2006/relationships/customXml" Target="../ink/ink580.xml"/><Relationship Id="rId466" Type="http://schemas.openxmlformats.org/officeDocument/2006/relationships/customXml" Target="../ink/ink601.xml"/><Relationship Id="rId631" Type="http://schemas.openxmlformats.org/officeDocument/2006/relationships/image" Target="../media/image585.png"/><Relationship Id="rId673" Type="http://schemas.openxmlformats.org/officeDocument/2006/relationships/image" Target="../media/image606.png"/><Relationship Id="rId23" Type="http://schemas.openxmlformats.org/officeDocument/2006/relationships/image" Target="../media/image369.png"/><Relationship Id="rId119" Type="http://schemas.openxmlformats.org/officeDocument/2006/relationships/image" Target="../media/image417.png"/><Relationship Id="rId270" Type="http://schemas.openxmlformats.org/officeDocument/2006/relationships/customXml" Target="../ink/ink502.xml"/><Relationship Id="rId326" Type="http://schemas.openxmlformats.org/officeDocument/2006/relationships/customXml" Target="../ink/ink531.xml"/><Relationship Id="rId533" Type="http://schemas.openxmlformats.org/officeDocument/2006/relationships/image" Target="../media/image536.png"/><Relationship Id="rId65" Type="http://schemas.openxmlformats.org/officeDocument/2006/relationships/image" Target="../media/image390.png"/><Relationship Id="rId130" Type="http://schemas.openxmlformats.org/officeDocument/2006/relationships/customXml" Target="../ink/ink432.xml"/><Relationship Id="rId368" Type="http://schemas.openxmlformats.org/officeDocument/2006/relationships/customXml" Target="../ink/ink552.xml"/><Relationship Id="rId575" Type="http://schemas.openxmlformats.org/officeDocument/2006/relationships/image" Target="../media/image557.png"/><Relationship Id="rId172" Type="http://schemas.openxmlformats.org/officeDocument/2006/relationships/customXml" Target="../ink/ink453.xml"/><Relationship Id="rId228" Type="http://schemas.openxmlformats.org/officeDocument/2006/relationships/customXml" Target="../ink/ink481.xml"/><Relationship Id="rId435" Type="http://schemas.openxmlformats.org/officeDocument/2006/relationships/image" Target="../media/image489.png"/><Relationship Id="rId477" Type="http://schemas.openxmlformats.org/officeDocument/2006/relationships/image" Target="../media/image510.png"/><Relationship Id="rId600" Type="http://schemas.openxmlformats.org/officeDocument/2006/relationships/customXml" Target="../ink/ink668.xml"/><Relationship Id="rId642" Type="http://schemas.openxmlformats.org/officeDocument/2006/relationships/customXml" Target="../ink/ink689.xml"/><Relationship Id="rId684" Type="http://schemas.openxmlformats.org/officeDocument/2006/relationships/customXml" Target="../ink/ink710.xml"/><Relationship Id="rId281" Type="http://schemas.openxmlformats.org/officeDocument/2006/relationships/customXml" Target="../ink/ink508.xml"/><Relationship Id="rId337" Type="http://schemas.openxmlformats.org/officeDocument/2006/relationships/image" Target="../media/image440.png"/><Relationship Id="rId502" Type="http://schemas.openxmlformats.org/officeDocument/2006/relationships/customXml" Target="../ink/ink619.xml"/><Relationship Id="rId34" Type="http://schemas.openxmlformats.org/officeDocument/2006/relationships/customXml" Target="../ink/ink384.xml"/><Relationship Id="rId76" Type="http://schemas.openxmlformats.org/officeDocument/2006/relationships/customXml" Target="../ink/ink405.xml"/><Relationship Id="rId141" Type="http://schemas.openxmlformats.org/officeDocument/2006/relationships/image" Target="../media/image428.png"/><Relationship Id="rId379" Type="http://schemas.openxmlformats.org/officeDocument/2006/relationships/image" Target="../media/image461.png"/><Relationship Id="rId544" Type="http://schemas.openxmlformats.org/officeDocument/2006/relationships/customXml" Target="../ink/ink640.xml"/><Relationship Id="rId586" Type="http://schemas.openxmlformats.org/officeDocument/2006/relationships/customXml" Target="../ink/ink661.xml"/><Relationship Id="rId7" Type="http://schemas.openxmlformats.org/officeDocument/2006/relationships/image" Target="../media/image361.png"/><Relationship Id="rId183" Type="http://schemas.openxmlformats.org/officeDocument/2006/relationships/image" Target="../media/image21.png"/><Relationship Id="rId239" Type="http://schemas.openxmlformats.org/officeDocument/2006/relationships/image" Target="../media/image49.png"/><Relationship Id="rId390" Type="http://schemas.openxmlformats.org/officeDocument/2006/relationships/customXml" Target="../ink/ink563.xml"/><Relationship Id="rId404" Type="http://schemas.openxmlformats.org/officeDocument/2006/relationships/customXml" Target="../ink/ink570.xml"/><Relationship Id="rId446" Type="http://schemas.openxmlformats.org/officeDocument/2006/relationships/customXml" Target="../ink/ink591.xml"/><Relationship Id="rId611" Type="http://schemas.openxmlformats.org/officeDocument/2006/relationships/image" Target="../media/image575.png"/><Relationship Id="rId653" Type="http://schemas.openxmlformats.org/officeDocument/2006/relationships/image" Target="../media/image596.png"/><Relationship Id="rId250" Type="http://schemas.openxmlformats.org/officeDocument/2006/relationships/customXml" Target="../ink/ink492.xml"/><Relationship Id="rId292" Type="http://schemas.openxmlformats.org/officeDocument/2006/relationships/image" Target="../media/image75.png"/><Relationship Id="rId306" Type="http://schemas.openxmlformats.org/officeDocument/2006/relationships/image" Target="../media/image180.png"/><Relationship Id="rId488" Type="http://schemas.openxmlformats.org/officeDocument/2006/relationships/customXml" Target="../ink/ink612.xml"/><Relationship Id="rId695" Type="http://schemas.openxmlformats.org/officeDocument/2006/relationships/image" Target="../media/image618.png"/><Relationship Id="rId45" Type="http://schemas.openxmlformats.org/officeDocument/2006/relationships/image" Target="../media/image380.png"/><Relationship Id="rId87" Type="http://schemas.openxmlformats.org/officeDocument/2006/relationships/image" Target="../media/image401.png"/><Relationship Id="rId110" Type="http://schemas.openxmlformats.org/officeDocument/2006/relationships/customXml" Target="../ink/ink422.xml"/><Relationship Id="rId348" Type="http://schemas.openxmlformats.org/officeDocument/2006/relationships/customXml" Target="../ink/ink542.xml"/><Relationship Id="rId513" Type="http://schemas.openxmlformats.org/officeDocument/2006/relationships/image" Target="../media/image612.png"/><Relationship Id="rId555" Type="http://schemas.openxmlformats.org/officeDocument/2006/relationships/image" Target="../media/image547.png"/><Relationship Id="rId597" Type="http://schemas.openxmlformats.org/officeDocument/2006/relationships/image" Target="../media/image568.png"/><Relationship Id="rId152" Type="http://schemas.openxmlformats.org/officeDocument/2006/relationships/customXml" Target="../ink/ink443.xml"/><Relationship Id="rId194" Type="http://schemas.openxmlformats.org/officeDocument/2006/relationships/customXml" Target="../ink/ink464.xml"/><Relationship Id="rId208" Type="http://schemas.openxmlformats.org/officeDocument/2006/relationships/customXml" Target="../ink/ink471.xml"/><Relationship Id="rId415" Type="http://schemas.openxmlformats.org/officeDocument/2006/relationships/image" Target="../media/image479.png"/><Relationship Id="rId457" Type="http://schemas.openxmlformats.org/officeDocument/2006/relationships/image" Target="../media/image500.png"/><Relationship Id="rId622" Type="http://schemas.openxmlformats.org/officeDocument/2006/relationships/customXml" Target="../ink/ink679.xml"/><Relationship Id="rId261" Type="http://schemas.openxmlformats.org/officeDocument/2006/relationships/image" Target="../media/image60.png"/><Relationship Id="rId499" Type="http://schemas.openxmlformats.org/officeDocument/2006/relationships/image" Target="../media/image521.png"/><Relationship Id="rId664" Type="http://schemas.openxmlformats.org/officeDocument/2006/relationships/customXml" Target="../ink/ink700.xml"/><Relationship Id="rId14" Type="http://schemas.openxmlformats.org/officeDocument/2006/relationships/customXml" Target="../ink/ink374.xml"/><Relationship Id="rId56" Type="http://schemas.openxmlformats.org/officeDocument/2006/relationships/customXml" Target="../ink/ink395.xml"/><Relationship Id="rId317" Type="http://schemas.openxmlformats.org/officeDocument/2006/relationships/image" Target="../media/image430.png"/><Relationship Id="rId359" Type="http://schemas.openxmlformats.org/officeDocument/2006/relationships/image" Target="../media/image451.png"/><Relationship Id="rId524" Type="http://schemas.openxmlformats.org/officeDocument/2006/relationships/customXml" Target="../ink/ink630.xml"/><Relationship Id="rId566" Type="http://schemas.openxmlformats.org/officeDocument/2006/relationships/customXml" Target="../ink/ink651.xml"/><Relationship Id="rId98" Type="http://schemas.openxmlformats.org/officeDocument/2006/relationships/customXml" Target="../ink/ink416.xml"/><Relationship Id="rId121" Type="http://schemas.openxmlformats.org/officeDocument/2006/relationships/image" Target="../media/image418.png"/><Relationship Id="rId163" Type="http://schemas.openxmlformats.org/officeDocument/2006/relationships/image" Target="../media/image10.png"/><Relationship Id="rId219" Type="http://schemas.openxmlformats.org/officeDocument/2006/relationships/image" Target="../media/image39.png"/><Relationship Id="rId370" Type="http://schemas.openxmlformats.org/officeDocument/2006/relationships/customXml" Target="../ink/ink553.xml"/><Relationship Id="rId426" Type="http://schemas.openxmlformats.org/officeDocument/2006/relationships/customXml" Target="../ink/ink581.xml"/><Relationship Id="rId633" Type="http://schemas.openxmlformats.org/officeDocument/2006/relationships/image" Target="../media/image586.png"/><Relationship Id="rId230" Type="http://schemas.openxmlformats.org/officeDocument/2006/relationships/customXml" Target="../ink/ink482.xml"/><Relationship Id="rId468" Type="http://schemas.openxmlformats.org/officeDocument/2006/relationships/customXml" Target="../ink/ink602.xml"/><Relationship Id="rId675" Type="http://schemas.openxmlformats.org/officeDocument/2006/relationships/image" Target="../media/image607.png"/><Relationship Id="rId25" Type="http://schemas.openxmlformats.org/officeDocument/2006/relationships/image" Target="../media/image370.png"/><Relationship Id="rId67" Type="http://schemas.openxmlformats.org/officeDocument/2006/relationships/image" Target="../media/image391.png"/><Relationship Id="rId272" Type="http://schemas.openxmlformats.org/officeDocument/2006/relationships/customXml" Target="../ink/ink503.xml"/><Relationship Id="rId328" Type="http://schemas.openxmlformats.org/officeDocument/2006/relationships/customXml" Target="../ink/ink532.xml"/><Relationship Id="rId535" Type="http://schemas.openxmlformats.org/officeDocument/2006/relationships/image" Target="../media/image537.png"/><Relationship Id="rId577" Type="http://schemas.openxmlformats.org/officeDocument/2006/relationships/image" Target="../media/image558.png"/><Relationship Id="rId700" Type="http://schemas.openxmlformats.org/officeDocument/2006/relationships/customXml" Target="../ink/ink718.xml"/><Relationship Id="rId132" Type="http://schemas.openxmlformats.org/officeDocument/2006/relationships/customXml" Target="../ink/ink433.xml"/><Relationship Id="rId174" Type="http://schemas.openxmlformats.org/officeDocument/2006/relationships/customXml" Target="../ink/ink454.xml"/><Relationship Id="rId381" Type="http://schemas.openxmlformats.org/officeDocument/2006/relationships/image" Target="../media/image462.png"/><Relationship Id="rId602" Type="http://schemas.openxmlformats.org/officeDocument/2006/relationships/customXml" Target="../ink/ink669.xml"/><Relationship Id="rId241" Type="http://schemas.openxmlformats.org/officeDocument/2006/relationships/image" Target="../media/image50.png"/><Relationship Id="rId437" Type="http://schemas.openxmlformats.org/officeDocument/2006/relationships/image" Target="../media/image490.png"/><Relationship Id="rId479" Type="http://schemas.openxmlformats.org/officeDocument/2006/relationships/image" Target="../media/image511.png"/><Relationship Id="rId644" Type="http://schemas.openxmlformats.org/officeDocument/2006/relationships/customXml" Target="../ink/ink690.xml"/><Relationship Id="rId686" Type="http://schemas.openxmlformats.org/officeDocument/2006/relationships/customXml" Target="../ink/ink711.xml"/><Relationship Id="rId36" Type="http://schemas.openxmlformats.org/officeDocument/2006/relationships/customXml" Target="../ink/ink385.xml"/><Relationship Id="rId283" Type="http://schemas.openxmlformats.org/officeDocument/2006/relationships/customXml" Target="../ink/ink509.xml"/><Relationship Id="rId339" Type="http://schemas.openxmlformats.org/officeDocument/2006/relationships/image" Target="../media/image441.png"/><Relationship Id="rId490" Type="http://schemas.openxmlformats.org/officeDocument/2006/relationships/customXml" Target="../ink/ink613.xml"/><Relationship Id="rId504" Type="http://schemas.openxmlformats.org/officeDocument/2006/relationships/customXml" Target="../ink/ink620.xml"/><Relationship Id="rId546" Type="http://schemas.openxmlformats.org/officeDocument/2006/relationships/customXml" Target="../ink/ink641.xml"/><Relationship Id="rId78" Type="http://schemas.openxmlformats.org/officeDocument/2006/relationships/customXml" Target="../ink/ink406.xml"/><Relationship Id="rId101" Type="http://schemas.openxmlformats.org/officeDocument/2006/relationships/image" Target="../media/image408.png"/><Relationship Id="rId143" Type="http://schemas.openxmlformats.org/officeDocument/2006/relationships/image" Target="../media/image429.png"/><Relationship Id="rId185" Type="http://schemas.openxmlformats.org/officeDocument/2006/relationships/image" Target="../media/image22.png"/><Relationship Id="rId350" Type="http://schemas.openxmlformats.org/officeDocument/2006/relationships/customXml" Target="../ink/ink543.xml"/><Relationship Id="rId406" Type="http://schemas.openxmlformats.org/officeDocument/2006/relationships/customXml" Target="../ink/ink571.xml"/><Relationship Id="rId588" Type="http://schemas.openxmlformats.org/officeDocument/2006/relationships/customXml" Target="../ink/ink662.xml"/><Relationship Id="rId9" Type="http://schemas.openxmlformats.org/officeDocument/2006/relationships/image" Target="../media/image362.png"/><Relationship Id="rId210" Type="http://schemas.openxmlformats.org/officeDocument/2006/relationships/customXml" Target="../ink/ink472.xml"/><Relationship Id="rId392" Type="http://schemas.openxmlformats.org/officeDocument/2006/relationships/customXml" Target="../ink/ink564.xml"/><Relationship Id="rId448" Type="http://schemas.openxmlformats.org/officeDocument/2006/relationships/customXml" Target="../ink/ink592.xml"/><Relationship Id="rId613" Type="http://schemas.openxmlformats.org/officeDocument/2006/relationships/image" Target="../media/image576.png"/><Relationship Id="rId655" Type="http://schemas.openxmlformats.org/officeDocument/2006/relationships/image" Target="../media/image597.png"/><Relationship Id="rId697" Type="http://schemas.openxmlformats.org/officeDocument/2006/relationships/image" Target="../media/image619.png"/><Relationship Id="rId252" Type="http://schemas.openxmlformats.org/officeDocument/2006/relationships/customXml" Target="../ink/ink493.xml"/><Relationship Id="rId294" Type="http://schemas.openxmlformats.org/officeDocument/2006/relationships/image" Target="../media/image76.png"/><Relationship Id="rId308" Type="http://schemas.openxmlformats.org/officeDocument/2006/relationships/image" Target="../media/image181.png"/><Relationship Id="rId515" Type="http://schemas.openxmlformats.org/officeDocument/2006/relationships/image" Target="../media/image93.png"/><Relationship Id="rId47" Type="http://schemas.openxmlformats.org/officeDocument/2006/relationships/image" Target="../media/image381.png"/><Relationship Id="rId89" Type="http://schemas.openxmlformats.org/officeDocument/2006/relationships/image" Target="../media/image402.png"/><Relationship Id="rId112" Type="http://schemas.openxmlformats.org/officeDocument/2006/relationships/customXml" Target="../ink/ink423.xml"/><Relationship Id="rId154" Type="http://schemas.openxmlformats.org/officeDocument/2006/relationships/customXml" Target="../ink/ink444.xml"/><Relationship Id="rId361" Type="http://schemas.openxmlformats.org/officeDocument/2006/relationships/image" Target="../media/image452.png"/><Relationship Id="rId557" Type="http://schemas.openxmlformats.org/officeDocument/2006/relationships/image" Target="../media/image548.png"/><Relationship Id="rId599" Type="http://schemas.openxmlformats.org/officeDocument/2006/relationships/image" Target="../media/image569.png"/><Relationship Id="rId196" Type="http://schemas.openxmlformats.org/officeDocument/2006/relationships/customXml" Target="../ink/ink465.xml"/><Relationship Id="rId417" Type="http://schemas.openxmlformats.org/officeDocument/2006/relationships/image" Target="../media/image480.png"/><Relationship Id="rId459" Type="http://schemas.openxmlformats.org/officeDocument/2006/relationships/image" Target="../media/image501.png"/><Relationship Id="rId624" Type="http://schemas.openxmlformats.org/officeDocument/2006/relationships/customXml" Target="../ink/ink680.xml"/><Relationship Id="rId666" Type="http://schemas.openxmlformats.org/officeDocument/2006/relationships/customXml" Target="../ink/ink701.xml"/><Relationship Id="rId16" Type="http://schemas.openxmlformats.org/officeDocument/2006/relationships/customXml" Target="../ink/ink375.xml"/><Relationship Id="rId221" Type="http://schemas.openxmlformats.org/officeDocument/2006/relationships/image" Target="../media/image40.png"/><Relationship Id="rId263" Type="http://schemas.openxmlformats.org/officeDocument/2006/relationships/image" Target="../media/image61.png"/><Relationship Id="rId319" Type="http://schemas.openxmlformats.org/officeDocument/2006/relationships/image" Target="../media/image431.png"/><Relationship Id="rId470" Type="http://schemas.openxmlformats.org/officeDocument/2006/relationships/customXml" Target="../ink/ink603.xml"/><Relationship Id="rId526" Type="http://schemas.openxmlformats.org/officeDocument/2006/relationships/customXml" Target="../ink/ink631.xml"/><Relationship Id="rId58" Type="http://schemas.openxmlformats.org/officeDocument/2006/relationships/customXml" Target="../ink/ink396.xml"/><Relationship Id="rId123" Type="http://schemas.openxmlformats.org/officeDocument/2006/relationships/image" Target="../media/image419.png"/><Relationship Id="rId330" Type="http://schemas.openxmlformats.org/officeDocument/2006/relationships/customXml" Target="../ink/ink533.xml"/><Relationship Id="rId568" Type="http://schemas.openxmlformats.org/officeDocument/2006/relationships/customXml" Target="../ink/ink652.xml"/><Relationship Id="rId165" Type="http://schemas.openxmlformats.org/officeDocument/2006/relationships/image" Target="../media/image12.png"/><Relationship Id="rId372" Type="http://schemas.openxmlformats.org/officeDocument/2006/relationships/customXml" Target="../ink/ink554.xml"/><Relationship Id="rId428" Type="http://schemas.openxmlformats.org/officeDocument/2006/relationships/customXml" Target="../ink/ink582.xml"/><Relationship Id="rId635" Type="http://schemas.openxmlformats.org/officeDocument/2006/relationships/image" Target="../media/image587.png"/><Relationship Id="rId677" Type="http://schemas.openxmlformats.org/officeDocument/2006/relationships/image" Target="../media/image608.png"/><Relationship Id="rId232" Type="http://schemas.openxmlformats.org/officeDocument/2006/relationships/customXml" Target="../ink/ink483.xml"/><Relationship Id="rId274" Type="http://schemas.openxmlformats.org/officeDocument/2006/relationships/customXml" Target="../ink/ink504.xml"/><Relationship Id="rId481" Type="http://schemas.openxmlformats.org/officeDocument/2006/relationships/image" Target="../media/image512.png"/><Relationship Id="rId702" Type="http://schemas.openxmlformats.org/officeDocument/2006/relationships/customXml" Target="../ink/ink719.xml"/><Relationship Id="rId27" Type="http://schemas.openxmlformats.org/officeDocument/2006/relationships/image" Target="../media/image371.png"/><Relationship Id="rId69" Type="http://schemas.openxmlformats.org/officeDocument/2006/relationships/image" Target="../media/image392.png"/><Relationship Id="rId134" Type="http://schemas.openxmlformats.org/officeDocument/2006/relationships/customXml" Target="../ink/ink434.xml"/><Relationship Id="rId537" Type="http://schemas.openxmlformats.org/officeDocument/2006/relationships/image" Target="../media/image538.png"/><Relationship Id="rId579" Type="http://schemas.openxmlformats.org/officeDocument/2006/relationships/image" Target="../media/image559.png"/><Relationship Id="rId80" Type="http://schemas.openxmlformats.org/officeDocument/2006/relationships/customXml" Target="../ink/ink407.xml"/><Relationship Id="rId176" Type="http://schemas.openxmlformats.org/officeDocument/2006/relationships/customXml" Target="../ink/ink455.xml"/><Relationship Id="rId341" Type="http://schemas.openxmlformats.org/officeDocument/2006/relationships/image" Target="../media/image442.png"/><Relationship Id="rId383" Type="http://schemas.openxmlformats.org/officeDocument/2006/relationships/image" Target="../media/image463.png"/><Relationship Id="rId439" Type="http://schemas.openxmlformats.org/officeDocument/2006/relationships/image" Target="../media/image491.png"/><Relationship Id="rId590" Type="http://schemas.openxmlformats.org/officeDocument/2006/relationships/customXml" Target="../ink/ink663.xml"/><Relationship Id="rId604" Type="http://schemas.openxmlformats.org/officeDocument/2006/relationships/customXml" Target="../ink/ink670.xml"/><Relationship Id="rId646" Type="http://schemas.openxmlformats.org/officeDocument/2006/relationships/customXml" Target="../ink/ink691.xml"/><Relationship Id="rId201" Type="http://schemas.openxmlformats.org/officeDocument/2006/relationships/image" Target="../media/image30.png"/><Relationship Id="rId243" Type="http://schemas.openxmlformats.org/officeDocument/2006/relationships/image" Target="../media/image51.png"/><Relationship Id="rId285" Type="http://schemas.openxmlformats.org/officeDocument/2006/relationships/customXml" Target="../ink/ink510.xml"/><Relationship Id="rId450" Type="http://schemas.openxmlformats.org/officeDocument/2006/relationships/customXml" Target="../ink/ink593.xml"/><Relationship Id="rId506" Type="http://schemas.openxmlformats.org/officeDocument/2006/relationships/customXml" Target="../ink/ink621.xml"/><Relationship Id="rId688" Type="http://schemas.openxmlformats.org/officeDocument/2006/relationships/customXml" Target="../ink/ink712.xml"/><Relationship Id="rId38" Type="http://schemas.openxmlformats.org/officeDocument/2006/relationships/customXml" Target="../ink/ink386.xml"/><Relationship Id="rId103" Type="http://schemas.openxmlformats.org/officeDocument/2006/relationships/image" Target="../media/image409.png"/><Relationship Id="rId310" Type="http://schemas.openxmlformats.org/officeDocument/2006/relationships/image" Target="../media/image182.png"/><Relationship Id="rId492" Type="http://schemas.openxmlformats.org/officeDocument/2006/relationships/customXml" Target="../ink/ink614.xml"/><Relationship Id="rId548" Type="http://schemas.openxmlformats.org/officeDocument/2006/relationships/customXml" Target="../ink/ink642.xml"/><Relationship Id="rId91" Type="http://schemas.openxmlformats.org/officeDocument/2006/relationships/image" Target="../media/image403.png"/><Relationship Id="rId145" Type="http://schemas.openxmlformats.org/officeDocument/2006/relationships/image" Target="../media/image1.png"/><Relationship Id="rId187" Type="http://schemas.openxmlformats.org/officeDocument/2006/relationships/image" Target="../media/image23.png"/><Relationship Id="rId352" Type="http://schemas.openxmlformats.org/officeDocument/2006/relationships/customXml" Target="../ink/ink544.xml"/><Relationship Id="rId394" Type="http://schemas.openxmlformats.org/officeDocument/2006/relationships/customXml" Target="../ink/ink565.xml"/><Relationship Id="rId408" Type="http://schemas.openxmlformats.org/officeDocument/2006/relationships/customXml" Target="../ink/ink572.xml"/><Relationship Id="rId615" Type="http://schemas.openxmlformats.org/officeDocument/2006/relationships/image" Target="../media/image577.png"/><Relationship Id="rId212" Type="http://schemas.openxmlformats.org/officeDocument/2006/relationships/customXml" Target="../ink/ink473.xml"/><Relationship Id="rId254" Type="http://schemas.openxmlformats.org/officeDocument/2006/relationships/customXml" Target="../ink/ink494.xml"/><Relationship Id="rId657" Type="http://schemas.openxmlformats.org/officeDocument/2006/relationships/image" Target="../media/image598.png"/><Relationship Id="rId699" Type="http://schemas.openxmlformats.org/officeDocument/2006/relationships/image" Target="../media/image620.png"/><Relationship Id="rId49" Type="http://schemas.openxmlformats.org/officeDocument/2006/relationships/image" Target="../media/image382.png"/><Relationship Id="rId114" Type="http://schemas.openxmlformats.org/officeDocument/2006/relationships/customXml" Target="../ink/ink424.xml"/><Relationship Id="rId296" Type="http://schemas.openxmlformats.org/officeDocument/2006/relationships/image" Target="../media/image77.png"/><Relationship Id="rId461" Type="http://schemas.openxmlformats.org/officeDocument/2006/relationships/image" Target="../media/image502.png"/><Relationship Id="rId517" Type="http://schemas.openxmlformats.org/officeDocument/2006/relationships/image" Target="../media/image528.png"/><Relationship Id="rId559" Type="http://schemas.openxmlformats.org/officeDocument/2006/relationships/image" Target="../media/image549.png"/><Relationship Id="rId60" Type="http://schemas.openxmlformats.org/officeDocument/2006/relationships/customXml" Target="../ink/ink397.xml"/><Relationship Id="rId156" Type="http://schemas.openxmlformats.org/officeDocument/2006/relationships/customXml" Target="../ink/ink445.xml"/><Relationship Id="rId198" Type="http://schemas.openxmlformats.org/officeDocument/2006/relationships/customXml" Target="../ink/ink466.xml"/><Relationship Id="rId321" Type="http://schemas.openxmlformats.org/officeDocument/2006/relationships/image" Target="../media/image432.png"/><Relationship Id="rId363" Type="http://schemas.openxmlformats.org/officeDocument/2006/relationships/image" Target="../media/image453.png"/><Relationship Id="rId419" Type="http://schemas.openxmlformats.org/officeDocument/2006/relationships/image" Target="../media/image481.png"/><Relationship Id="rId570" Type="http://schemas.openxmlformats.org/officeDocument/2006/relationships/customXml" Target="../ink/ink653.xml"/><Relationship Id="rId626" Type="http://schemas.openxmlformats.org/officeDocument/2006/relationships/customXml" Target="../ink/ink681.xml"/><Relationship Id="rId223" Type="http://schemas.openxmlformats.org/officeDocument/2006/relationships/image" Target="../media/image41.png"/><Relationship Id="rId430" Type="http://schemas.openxmlformats.org/officeDocument/2006/relationships/customXml" Target="../ink/ink583.xml"/><Relationship Id="rId668" Type="http://schemas.openxmlformats.org/officeDocument/2006/relationships/customXml" Target="../ink/ink702.xml"/><Relationship Id="rId18" Type="http://schemas.openxmlformats.org/officeDocument/2006/relationships/customXml" Target="../ink/ink376.xml"/><Relationship Id="rId265" Type="http://schemas.openxmlformats.org/officeDocument/2006/relationships/image" Target="../media/image63.png"/><Relationship Id="rId472" Type="http://schemas.openxmlformats.org/officeDocument/2006/relationships/customXml" Target="../ink/ink604.xml"/><Relationship Id="rId528" Type="http://schemas.openxmlformats.org/officeDocument/2006/relationships/customXml" Target="../ink/ink632.xml"/><Relationship Id="rId125" Type="http://schemas.openxmlformats.org/officeDocument/2006/relationships/image" Target="../media/image420.png"/><Relationship Id="rId167" Type="http://schemas.openxmlformats.org/officeDocument/2006/relationships/image" Target="../media/image13.png"/><Relationship Id="rId332" Type="http://schemas.openxmlformats.org/officeDocument/2006/relationships/customXml" Target="../ink/ink534.xml"/><Relationship Id="rId374" Type="http://schemas.openxmlformats.org/officeDocument/2006/relationships/customXml" Target="../ink/ink555.xml"/><Relationship Id="rId581" Type="http://schemas.openxmlformats.org/officeDocument/2006/relationships/image" Target="../media/image560.png"/><Relationship Id="rId71" Type="http://schemas.openxmlformats.org/officeDocument/2006/relationships/image" Target="../media/image393.png"/><Relationship Id="rId234" Type="http://schemas.openxmlformats.org/officeDocument/2006/relationships/customXml" Target="../ink/ink484.xml"/><Relationship Id="rId637" Type="http://schemas.openxmlformats.org/officeDocument/2006/relationships/image" Target="../media/image588.png"/><Relationship Id="rId679" Type="http://schemas.openxmlformats.org/officeDocument/2006/relationships/image" Target="../media/image609.png"/><Relationship Id="rId2" Type="http://schemas.openxmlformats.org/officeDocument/2006/relationships/customXml" Target="../ink/ink368.xml"/><Relationship Id="rId29" Type="http://schemas.openxmlformats.org/officeDocument/2006/relationships/image" Target="../media/image372.png"/><Relationship Id="rId276" Type="http://schemas.openxmlformats.org/officeDocument/2006/relationships/customXml" Target="../ink/ink505.xml"/><Relationship Id="rId441" Type="http://schemas.openxmlformats.org/officeDocument/2006/relationships/image" Target="../media/image492.png"/><Relationship Id="rId483" Type="http://schemas.openxmlformats.org/officeDocument/2006/relationships/image" Target="../media/image513.png"/><Relationship Id="rId539" Type="http://schemas.openxmlformats.org/officeDocument/2006/relationships/image" Target="../media/image539.png"/><Relationship Id="rId690" Type="http://schemas.openxmlformats.org/officeDocument/2006/relationships/customXml" Target="../ink/ink713.xml"/><Relationship Id="rId704" Type="http://schemas.openxmlformats.org/officeDocument/2006/relationships/customXml" Target="../ink/ink720.xml"/><Relationship Id="rId40" Type="http://schemas.openxmlformats.org/officeDocument/2006/relationships/customXml" Target="../ink/ink387.xml"/><Relationship Id="rId136" Type="http://schemas.openxmlformats.org/officeDocument/2006/relationships/customXml" Target="../ink/ink435.xml"/><Relationship Id="rId178" Type="http://schemas.openxmlformats.org/officeDocument/2006/relationships/customXml" Target="../ink/ink456.xml"/><Relationship Id="rId301" Type="http://schemas.openxmlformats.org/officeDocument/2006/relationships/customXml" Target="../ink/ink518.xml"/><Relationship Id="rId343" Type="http://schemas.openxmlformats.org/officeDocument/2006/relationships/image" Target="../media/image443.png"/><Relationship Id="rId550" Type="http://schemas.openxmlformats.org/officeDocument/2006/relationships/customXml" Target="../ink/ink643.xml"/><Relationship Id="rId82" Type="http://schemas.openxmlformats.org/officeDocument/2006/relationships/customXml" Target="../ink/ink408.xml"/><Relationship Id="rId203" Type="http://schemas.openxmlformats.org/officeDocument/2006/relationships/image" Target="../media/image31.png"/><Relationship Id="rId385" Type="http://schemas.openxmlformats.org/officeDocument/2006/relationships/image" Target="../media/image464.png"/><Relationship Id="rId592" Type="http://schemas.openxmlformats.org/officeDocument/2006/relationships/customXml" Target="../ink/ink664.xml"/><Relationship Id="rId606" Type="http://schemas.openxmlformats.org/officeDocument/2006/relationships/customXml" Target="../ink/ink671.xml"/><Relationship Id="rId648" Type="http://schemas.openxmlformats.org/officeDocument/2006/relationships/customXml" Target="../ink/ink692.xml"/><Relationship Id="rId19" Type="http://schemas.openxmlformats.org/officeDocument/2006/relationships/image" Target="../media/image367.png"/><Relationship Id="rId224" Type="http://schemas.openxmlformats.org/officeDocument/2006/relationships/customXml" Target="../ink/ink479.xml"/><Relationship Id="rId245" Type="http://schemas.openxmlformats.org/officeDocument/2006/relationships/image" Target="../media/image52.png"/><Relationship Id="rId266" Type="http://schemas.openxmlformats.org/officeDocument/2006/relationships/customXml" Target="../ink/ink500.xml"/><Relationship Id="rId287" Type="http://schemas.openxmlformats.org/officeDocument/2006/relationships/customXml" Target="../ink/ink511.xml"/><Relationship Id="rId410" Type="http://schemas.openxmlformats.org/officeDocument/2006/relationships/customXml" Target="../ink/ink573.xml"/><Relationship Id="rId431" Type="http://schemas.openxmlformats.org/officeDocument/2006/relationships/image" Target="../media/image487.png"/><Relationship Id="rId452" Type="http://schemas.openxmlformats.org/officeDocument/2006/relationships/customXml" Target="../ink/ink594.xml"/><Relationship Id="rId473" Type="http://schemas.openxmlformats.org/officeDocument/2006/relationships/image" Target="../media/image508.png"/><Relationship Id="rId494" Type="http://schemas.openxmlformats.org/officeDocument/2006/relationships/customXml" Target="../ink/ink615.xml"/><Relationship Id="rId508" Type="http://schemas.openxmlformats.org/officeDocument/2006/relationships/customXml" Target="../ink/ink622.xml"/><Relationship Id="rId529" Type="http://schemas.openxmlformats.org/officeDocument/2006/relationships/image" Target="../media/image534.png"/><Relationship Id="rId680" Type="http://schemas.openxmlformats.org/officeDocument/2006/relationships/customXml" Target="../ink/ink708.xml"/><Relationship Id="rId30" Type="http://schemas.openxmlformats.org/officeDocument/2006/relationships/customXml" Target="../ink/ink382.xml"/><Relationship Id="rId105" Type="http://schemas.openxmlformats.org/officeDocument/2006/relationships/image" Target="../media/image410.png"/><Relationship Id="rId126" Type="http://schemas.openxmlformats.org/officeDocument/2006/relationships/customXml" Target="../ink/ink430.xml"/><Relationship Id="rId147" Type="http://schemas.openxmlformats.org/officeDocument/2006/relationships/image" Target="../media/image2.png"/><Relationship Id="rId168" Type="http://schemas.openxmlformats.org/officeDocument/2006/relationships/customXml" Target="../ink/ink451.xml"/><Relationship Id="rId312" Type="http://schemas.openxmlformats.org/officeDocument/2006/relationships/image" Target="../media/image183.png"/><Relationship Id="rId333" Type="http://schemas.openxmlformats.org/officeDocument/2006/relationships/image" Target="../media/image438.png"/><Relationship Id="rId354" Type="http://schemas.openxmlformats.org/officeDocument/2006/relationships/customXml" Target="../ink/ink545.xml"/><Relationship Id="rId540" Type="http://schemas.openxmlformats.org/officeDocument/2006/relationships/customXml" Target="../ink/ink638.xml"/><Relationship Id="rId51" Type="http://schemas.openxmlformats.org/officeDocument/2006/relationships/image" Target="../media/image383.png"/><Relationship Id="rId72" Type="http://schemas.openxmlformats.org/officeDocument/2006/relationships/customXml" Target="../ink/ink403.xml"/><Relationship Id="rId93" Type="http://schemas.openxmlformats.org/officeDocument/2006/relationships/image" Target="../media/image404.png"/><Relationship Id="rId189" Type="http://schemas.openxmlformats.org/officeDocument/2006/relationships/image" Target="../media/image24.png"/><Relationship Id="rId375" Type="http://schemas.openxmlformats.org/officeDocument/2006/relationships/image" Target="../media/image459.png"/><Relationship Id="rId396" Type="http://schemas.openxmlformats.org/officeDocument/2006/relationships/customXml" Target="../ink/ink566.xml"/><Relationship Id="rId561" Type="http://schemas.openxmlformats.org/officeDocument/2006/relationships/image" Target="../media/image550.png"/><Relationship Id="rId582" Type="http://schemas.openxmlformats.org/officeDocument/2006/relationships/customXml" Target="../ink/ink659.xml"/><Relationship Id="rId617" Type="http://schemas.openxmlformats.org/officeDocument/2006/relationships/image" Target="../media/image578.png"/><Relationship Id="rId638" Type="http://schemas.openxmlformats.org/officeDocument/2006/relationships/customXml" Target="../ink/ink687.xml"/><Relationship Id="rId659" Type="http://schemas.openxmlformats.org/officeDocument/2006/relationships/image" Target="../media/image599.png"/><Relationship Id="rId3" Type="http://schemas.openxmlformats.org/officeDocument/2006/relationships/image" Target="../media/image359.png"/><Relationship Id="rId214" Type="http://schemas.openxmlformats.org/officeDocument/2006/relationships/customXml" Target="../ink/ink474.xml"/><Relationship Id="rId235" Type="http://schemas.openxmlformats.org/officeDocument/2006/relationships/image" Target="../media/image47.png"/><Relationship Id="rId256" Type="http://schemas.openxmlformats.org/officeDocument/2006/relationships/customXml" Target="../ink/ink495.xml"/><Relationship Id="rId277" Type="http://schemas.openxmlformats.org/officeDocument/2006/relationships/customXml" Target="../ink/ink506.xml"/><Relationship Id="rId298" Type="http://schemas.openxmlformats.org/officeDocument/2006/relationships/image" Target="../media/image78.png"/><Relationship Id="rId400" Type="http://schemas.openxmlformats.org/officeDocument/2006/relationships/customXml" Target="../ink/ink568.xml"/><Relationship Id="rId421" Type="http://schemas.openxmlformats.org/officeDocument/2006/relationships/image" Target="../media/image482.png"/><Relationship Id="rId442" Type="http://schemas.openxmlformats.org/officeDocument/2006/relationships/customXml" Target="../ink/ink589.xml"/><Relationship Id="rId463" Type="http://schemas.openxmlformats.org/officeDocument/2006/relationships/image" Target="../media/image503.png"/><Relationship Id="rId484" Type="http://schemas.openxmlformats.org/officeDocument/2006/relationships/customXml" Target="../ink/ink610.xml"/><Relationship Id="rId519" Type="http://schemas.openxmlformats.org/officeDocument/2006/relationships/image" Target="../media/image529.png"/><Relationship Id="rId670" Type="http://schemas.openxmlformats.org/officeDocument/2006/relationships/customXml" Target="../ink/ink703.xml"/><Relationship Id="rId705" Type="http://schemas.openxmlformats.org/officeDocument/2006/relationships/image" Target="../media/image623.png"/><Relationship Id="rId116" Type="http://schemas.openxmlformats.org/officeDocument/2006/relationships/customXml" Target="../ink/ink425.xml"/><Relationship Id="rId137" Type="http://schemas.openxmlformats.org/officeDocument/2006/relationships/image" Target="../media/image426.png"/><Relationship Id="rId158" Type="http://schemas.openxmlformats.org/officeDocument/2006/relationships/customXml" Target="../ink/ink446.xml"/><Relationship Id="rId302" Type="http://schemas.openxmlformats.org/officeDocument/2006/relationships/image" Target="../media/image178.png"/><Relationship Id="rId323" Type="http://schemas.openxmlformats.org/officeDocument/2006/relationships/image" Target="../media/image433.png"/><Relationship Id="rId344" Type="http://schemas.openxmlformats.org/officeDocument/2006/relationships/customXml" Target="../ink/ink540.xml"/><Relationship Id="rId530" Type="http://schemas.openxmlformats.org/officeDocument/2006/relationships/customXml" Target="../ink/ink633.xml"/><Relationship Id="rId691" Type="http://schemas.openxmlformats.org/officeDocument/2006/relationships/image" Target="../media/image616.png"/><Relationship Id="rId20" Type="http://schemas.openxmlformats.org/officeDocument/2006/relationships/customXml" Target="../ink/ink377.xml"/><Relationship Id="rId41" Type="http://schemas.openxmlformats.org/officeDocument/2006/relationships/image" Target="../media/image378.png"/><Relationship Id="rId62" Type="http://schemas.openxmlformats.org/officeDocument/2006/relationships/customXml" Target="../ink/ink398.xml"/><Relationship Id="rId83" Type="http://schemas.openxmlformats.org/officeDocument/2006/relationships/image" Target="../media/image399.png"/><Relationship Id="rId179" Type="http://schemas.openxmlformats.org/officeDocument/2006/relationships/image" Target="../media/image19.png"/><Relationship Id="rId365" Type="http://schemas.openxmlformats.org/officeDocument/2006/relationships/image" Target="../media/image454.png"/><Relationship Id="rId386" Type="http://schemas.openxmlformats.org/officeDocument/2006/relationships/customXml" Target="../ink/ink561.xml"/><Relationship Id="rId551" Type="http://schemas.openxmlformats.org/officeDocument/2006/relationships/image" Target="../media/image545.png"/><Relationship Id="rId572" Type="http://schemas.openxmlformats.org/officeDocument/2006/relationships/customXml" Target="../ink/ink654.xml"/><Relationship Id="rId593" Type="http://schemas.openxmlformats.org/officeDocument/2006/relationships/image" Target="../media/image566.png"/><Relationship Id="rId607" Type="http://schemas.openxmlformats.org/officeDocument/2006/relationships/image" Target="../media/image573.png"/><Relationship Id="rId628" Type="http://schemas.openxmlformats.org/officeDocument/2006/relationships/customXml" Target="../ink/ink682.xml"/><Relationship Id="rId649" Type="http://schemas.openxmlformats.org/officeDocument/2006/relationships/image" Target="../media/image594.png"/><Relationship Id="rId190" Type="http://schemas.openxmlformats.org/officeDocument/2006/relationships/customXml" Target="../ink/ink462.xml"/><Relationship Id="rId204" Type="http://schemas.openxmlformats.org/officeDocument/2006/relationships/customXml" Target="../ink/ink469.xml"/><Relationship Id="rId225" Type="http://schemas.openxmlformats.org/officeDocument/2006/relationships/image" Target="../media/image42.png"/><Relationship Id="rId246" Type="http://schemas.openxmlformats.org/officeDocument/2006/relationships/customXml" Target="../ink/ink490.xml"/><Relationship Id="rId267" Type="http://schemas.openxmlformats.org/officeDocument/2006/relationships/image" Target="../media/image62.png"/><Relationship Id="rId288" Type="http://schemas.openxmlformats.org/officeDocument/2006/relationships/image" Target="../media/image73.png"/><Relationship Id="rId411" Type="http://schemas.openxmlformats.org/officeDocument/2006/relationships/image" Target="../media/image477.png"/><Relationship Id="rId432" Type="http://schemas.openxmlformats.org/officeDocument/2006/relationships/customXml" Target="../ink/ink584.xml"/><Relationship Id="rId453" Type="http://schemas.openxmlformats.org/officeDocument/2006/relationships/image" Target="../media/image498.png"/><Relationship Id="rId474" Type="http://schemas.openxmlformats.org/officeDocument/2006/relationships/customXml" Target="../ink/ink605.xml"/><Relationship Id="rId509" Type="http://schemas.openxmlformats.org/officeDocument/2006/relationships/image" Target="../media/image526.png"/><Relationship Id="rId660" Type="http://schemas.openxmlformats.org/officeDocument/2006/relationships/customXml" Target="../ink/ink698.xml"/><Relationship Id="rId106" Type="http://schemas.openxmlformats.org/officeDocument/2006/relationships/customXml" Target="../ink/ink420.xml"/><Relationship Id="rId127" Type="http://schemas.openxmlformats.org/officeDocument/2006/relationships/image" Target="../media/image421.png"/><Relationship Id="rId313" Type="http://schemas.openxmlformats.org/officeDocument/2006/relationships/customXml" Target="../ink/ink524.xml"/><Relationship Id="rId495" Type="http://schemas.openxmlformats.org/officeDocument/2006/relationships/image" Target="../media/image519.png"/><Relationship Id="rId681" Type="http://schemas.openxmlformats.org/officeDocument/2006/relationships/image" Target="../media/image610.png"/><Relationship Id="rId10" Type="http://schemas.openxmlformats.org/officeDocument/2006/relationships/customXml" Target="../ink/ink372.xml"/><Relationship Id="rId31" Type="http://schemas.openxmlformats.org/officeDocument/2006/relationships/image" Target="../media/image373.png"/><Relationship Id="rId52" Type="http://schemas.openxmlformats.org/officeDocument/2006/relationships/customXml" Target="../ink/ink393.xml"/><Relationship Id="rId73" Type="http://schemas.openxmlformats.org/officeDocument/2006/relationships/image" Target="../media/image394.png"/><Relationship Id="rId94" Type="http://schemas.openxmlformats.org/officeDocument/2006/relationships/customXml" Target="../ink/ink414.xml"/><Relationship Id="rId148" Type="http://schemas.openxmlformats.org/officeDocument/2006/relationships/customXml" Target="../ink/ink441.xml"/><Relationship Id="rId169" Type="http://schemas.openxmlformats.org/officeDocument/2006/relationships/image" Target="../media/image14.png"/><Relationship Id="rId334" Type="http://schemas.openxmlformats.org/officeDocument/2006/relationships/customXml" Target="../ink/ink535.xml"/><Relationship Id="rId355" Type="http://schemas.openxmlformats.org/officeDocument/2006/relationships/image" Target="../media/image449.png"/><Relationship Id="rId376" Type="http://schemas.openxmlformats.org/officeDocument/2006/relationships/customXml" Target="../ink/ink556.xml"/><Relationship Id="rId397" Type="http://schemas.openxmlformats.org/officeDocument/2006/relationships/image" Target="../media/image470.png"/><Relationship Id="rId520" Type="http://schemas.openxmlformats.org/officeDocument/2006/relationships/customXml" Target="../ink/ink628.xml"/><Relationship Id="rId541" Type="http://schemas.openxmlformats.org/officeDocument/2006/relationships/image" Target="../media/image540.png"/><Relationship Id="rId562" Type="http://schemas.openxmlformats.org/officeDocument/2006/relationships/customXml" Target="../ink/ink649.xml"/><Relationship Id="rId583" Type="http://schemas.openxmlformats.org/officeDocument/2006/relationships/image" Target="../media/image561.png"/><Relationship Id="rId618" Type="http://schemas.openxmlformats.org/officeDocument/2006/relationships/customXml" Target="../ink/ink677.xml"/><Relationship Id="rId639" Type="http://schemas.openxmlformats.org/officeDocument/2006/relationships/image" Target="../media/image589.png"/><Relationship Id="rId4" Type="http://schemas.openxmlformats.org/officeDocument/2006/relationships/customXml" Target="../ink/ink369.xml"/><Relationship Id="rId180" Type="http://schemas.openxmlformats.org/officeDocument/2006/relationships/customXml" Target="../ink/ink457.xml"/><Relationship Id="rId215" Type="http://schemas.openxmlformats.org/officeDocument/2006/relationships/image" Target="../media/image37.png"/><Relationship Id="rId236" Type="http://schemas.openxmlformats.org/officeDocument/2006/relationships/customXml" Target="../ink/ink485.xml"/><Relationship Id="rId257" Type="http://schemas.openxmlformats.org/officeDocument/2006/relationships/image" Target="../media/image58.png"/><Relationship Id="rId278" Type="http://schemas.openxmlformats.org/officeDocument/2006/relationships/image" Target="../media/image68.png"/><Relationship Id="rId401" Type="http://schemas.openxmlformats.org/officeDocument/2006/relationships/image" Target="../media/image472.png"/><Relationship Id="rId422" Type="http://schemas.openxmlformats.org/officeDocument/2006/relationships/customXml" Target="../ink/ink579.xml"/><Relationship Id="rId443" Type="http://schemas.openxmlformats.org/officeDocument/2006/relationships/image" Target="../media/image493.png"/><Relationship Id="rId464" Type="http://schemas.openxmlformats.org/officeDocument/2006/relationships/customXml" Target="../ink/ink600.xml"/><Relationship Id="rId650" Type="http://schemas.openxmlformats.org/officeDocument/2006/relationships/customXml" Target="../ink/ink693.xml"/><Relationship Id="rId303" Type="http://schemas.openxmlformats.org/officeDocument/2006/relationships/customXml" Target="../ink/ink519.xml"/><Relationship Id="rId485" Type="http://schemas.openxmlformats.org/officeDocument/2006/relationships/image" Target="../media/image514.png"/><Relationship Id="rId692" Type="http://schemas.openxmlformats.org/officeDocument/2006/relationships/customXml" Target="../ink/ink714.xml"/><Relationship Id="rId706" Type="http://schemas.openxmlformats.org/officeDocument/2006/relationships/customXml" Target="../ink/ink721.xml"/><Relationship Id="rId42" Type="http://schemas.openxmlformats.org/officeDocument/2006/relationships/customXml" Target="../ink/ink388.xml"/><Relationship Id="rId84" Type="http://schemas.openxmlformats.org/officeDocument/2006/relationships/customXml" Target="../ink/ink409.xml"/><Relationship Id="rId138" Type="http://schemas.openxmlformats.org/officeDocument/2006/relationships/customXml" Target="../ink/ink436.xml"/><Relationship Id="rId345" Type="http://schemas.openxmlformats.org/officeDocument/2006/relationships/image" Target="../media/image444.png"/><Relationship Id="rId387" Type="http://schemas.openxmlformats.org/officeDocument/2006/relationships/image" Target="../media/image465.png"/><Relationship Id="rId510" Type="http://schemas.openxmlformats.org/officeDocument/2006/relationships/customXml" Target="../ink/ink623.xml"/><Relationship Id="rId552" Type="http://schemas.openxmlformats.org/officeDocument/2006/relationships/customXml" Target="../ink/ink644.xml"/><Relationship Id="rId594" Type="http://schemas.openxmlformats.org/officeDocument/2006/relationships/customXml" Target="../ink/ink665.xml"/><Relationship Id="rId608" Type="http://schemas.openxmlformats.org/officeDocument/2006/relationships/customXml" Target="../ink/ink672.xml"/><Relationship Id="rId191" Type="http://schemas.openxmlformats.org/officeDocument/2006/relationships/image" Target="../media/image25.png"/><Relationship Id="rId205" Type="http://schemas.openxmlformats.org/officeDocument/2006/relationships/image" Target="../media/image32.png"/><Relationship Id="rId247" Type="http://schemas.openxmlformats.org/officeDocument/2006/relationships/image" Target="../media/image53.png"/><Relationship Id="rId412" Type="http://schemas.openxmlformats.org/officeDocument/2006/relationships/customXml" Target="../ink/ink574.xml"/><Relationship Id="rId107" Type="http://schemas.openxmlformats.org/officeDocument/2006/relationships/image" Target="../media/image411.png"/><Relationship Id="rId289" Type="http://schemas.openxmlformats.org/officeDocument/2006/relationships/customXml" Target="../ink/ink512.xml"/><Relationship Id="rId454" Type="http://schemas.openxmlformats.org/officeDocument/2006/relationships/customXml" Target="../ink/ink595.xml"/><Relationship Id="rId496" Type="http://schemas.openxmlformats.org/officeDocument/2006/relationships/customXml" Target="../ink/ink616.xml"/><Relationship Id="rId661" Type="http://schemas.openxmlformats.org/officeDocument/2006/relationships/image" Target="../media/image600.png"/><Relationship Id="rId11" Type="http://schemas.openxmlformats.org/officeDocument/2006/relationships/image" Target="../media/image363.png"/><Relationship Id="rId53" Type="http://schemas.openxmlformats.org/officeDocument/2006/relationships/image" Target="../media/image384.png"/><Relationship Id="rId149" Type="http://schemas.openxmlformats.org/officeDocument/2006/relationships/image" Target="../media/image3.png"/><Relationship Id="rId314" Type="http://schemas.openxmlformats.org/officeDocument/2006/relationships/image" Target="../media/image211.png"/><Relationship Id="rId356" Type="http://schemas.openxmlformats.org/officeDocument/2006/relationships/customXml" Target="../ink/ink546.xml"/><Relationship Id="rId398" Type="http://schemas.openxmlformats.org/officeDocument/2006/relationships/customXml" Target="../ink/ink567.xml"/><Relationship Id="rId521" Type="http://schemas.openxmlformats.org/officeDocument/2006/relationships/image" Target="../media/image530.png"/><Relationship Id="rId563" Type="http://schemas.openxmlformats.org/officeDocument/2006/relationships/image" Target="../media/image551.png"/><Relationship Id="rId619" Type="http://schemas.openxmlformats.org/officeDocument/2006/relationships/image" Target="../media/image579.png"/><Relationship Id="rId95" Type="http://schemas.openxmlformats.org/officeDocument/2006/relationships/image" Target="../media/image405.png"/><Relationship Id="rId160" Type="http://schemas.openxmlformats.org/officeDocument/2006/relationships/customXml" Target="../ink/ink447.xml"/><Relationship Id="rId216" Type="http://schemas.openxmlformats.org/officeDocument/2006/relationships/customXml" Target="../ink/ink475.xml"/><Relationship Id="rId423" Type="http://schemas.openxmlformats.org/officeDocument/2006/relationships/image" Target="../media/image483.png"/><Relationship Id="rId258" Type="http://schemas.openxmlformats.org/officeDocument/2006/relationships/customXml" Target="../ink/ink496.xml"/><Relationship Id="rId465" Type="http://schemas.openxmlformats.org/officeDocument/2006/relationships/image" Target="../media/image504.png"/><Relationship Id="rId630" Type="http://schemas.openxmlformats.org/officeDocument/2006/relationships/customXml" Target="../ink/ink683.xml"/><Relationship Id="rId672" Type="http://schemas.openxmlformats.org/officeDocument/2006/relationships/customXml" Target="../ink/ink704.xml"/><Relationship Id="rId22" Type="http://schemas.openxmlformats.org/officeDocument/2006/relationships/customXml" Target="../ink/ink378.xml"/><Relationship Id="rId64" Type="http://schemas.openxmlformats.org/officeDocument/2006/relationships/customXml" Target="../ink/ink399.xml"/><Relationship Id="rId118" Type="http://schemas.openxmlformats.org/officeDocument/2006/relationships/customXml" Target="../ink/ink426.xml"/><Relationship Id="rId325" Type="http://schemas.openxmlformats.org/officeDocument/2006/relationships/image" Target="../media/image434.png"/><Relationship Id="rId367" Type="http://schemas.openxmlformats.org/officeDocument/2006/relationships/image" Target="../media/image455.png"/><Relationship Id="rId532" Type="http://schemas.openxmlformats.org/officeDocument/2006/relationships/customXml" Target="../ink/ink634.xml"/><Relationship Id="rId574" Type="http://schemas.openxmlformats.org/officeDocument/2006/relationships/customXml" Target="../ink/ink655.xml"/><Relationship Id="rId171" Type="http://schemas.openxmlformats.org/officeDocument/2006/relationships/image" Target="../media/image15.png"/><Relationship Id="rId227" Type="http://schemas.openxmlformats.org/officeDocument/2006/relationships/image" Target="../media/image43.png"/><Relationship Id="rId269" Type="http://schemas.openxmlformats.org/officeDocument/2006/relationships/image" Target="../media/image64.png"/><Relationship Id="rId434" Type="http://schemas.openxmlformats.org/officeDocument/2006/relationships/customXml" Target="../ink/ink585.xml"/><Relationship Id="rId476" Type="http://schemas.openxmlformats.org/officeDocument/2006/relationships/customXml" Target="../ink/ink606.xml"/><Relationship Id="rId641" Type="http://schemas.openxmlformats.org/officeDocument/2006/relationships/image" Target="../media/image590.png"/><Relationship Id="rId683" Type="http://schemas.openxmlformats.org/officeDocument/2006/relationships/image" Target="../media/image611.png"/><Relationship Id="rId33" Type="http://schemas.openxmlformats.org/officeDocument/2006/relationships/image" Target="../media/image374.png"/><Relationship Id="rId129" Type="http://schemas.openxmlformats.org/officeDocument/2006/relationships/image" Target="../media/image422.png"/><Relationship Id="rId280" Type="http://schemas.openxmlformats.org/officeDocument/2006/relationships/image" Target="../media/image69.png"/><Relationship Id="rId336" Type="http://schemas.openxmlformats.org/officeDocument/2006/relationships/customXml" Target="../ink/ink536.xml"/><Relationship Id="rId501" Type="http://schemas.openxmlformats.org/officeDocument/2006/relationships/image" Target="../media/image522.png"/><Relationship Id="rId543" Type="http://schemas.openxmlformats.org/officeDocument/2006/relationships/image" Target="../media/image541.png"/><Relationship Id="rId75" Type="http://schemas.openxmlformats.org/officeDocument/2006/relationships/image" Target="../media/image395.png"/><Relationship Id="rId140" Type="http://schemas.openxmlformats.org/officeDocument/2006/relationships/customXml" Target="../ink/ink437.xml"/><Relationship Id="rId182" Type="http://schemas.openxmlformats.org/officeDocument/2006/relationships/customXml" Target="../ink/ink458.xml"/><Relationship Id="rId378" Type="http://schemas.openxmlformats.org/officeDocument/2006/relationships/customXml" Target="../ink/ink557.xml"/><Relationship Id="rId403" Type="http://schemas.openxmlformats.org/officeDocument/2006/relationships/image" Target="../media/image473.png"/><Relationship Id="rId585" Type="http://schemas.openxmlformats.org/officeDocument/2006/relationships/image" Target="../media/image562.png"/><Relationship Id="rId6" Type="http://schemas.openxmlformats.org/officeDocument/2006/relationships/customXml" Target="../ink/ink370.xml"/><Relationship Id="rId238" Type="http://schemas.openxmlformats.org/officeDocument/2006/relationships/customXml" Target="../ink/ink486.xml"/><Relationship Id="rId445" Type="http://schemas.openxmlformats.org/officeDocument/2006/relationships/image" Target="../media/image494.png"/><Relationship Id="rId487" Type="http://schemas.openxmlformats.org/officeDocument/2006/relationships/image" Target="../media/image515.png"/><Relationship Id="rId610" Type="http://schemas.openxmlformats.org/officeDocument/2006/relationships/customXml" Target="../ink/ink673.xml"/><Relationship Id="rId652" Type="http://schemas.openxmlformats.org/officeDocument/2006/relationships/customXml" Target="../ink/ink694.xml"/><Relationship Id="rId694" Type="http://schemas.openxmlformats.org/officeDocument/2006/relationships/customXml" Target="../ink/ink715.xml"/><Relationship Id="rId291" Type="http://schemas.openxmlformats.org/officeDocument/2006/relationships/customXml" Target="../ink/ink513.xml"/><Relationship Id="rId305" Type="http://schemas.openxmlformats.org/officeDocument/2006/relationships/customXml" Target="../ink/ink520.xml"/><Relationship Id="rId347" Type="http://schemas.openxmlformats.org/officeDocument/2006/relationships/image" Target="../media/image445.png"/><Relationship Id="rId512" Type="http://schemas.openxmlformats.org/officeDocument/2006/relationships/customXml" Target="../ink/ink624.xml"/><Relationship Id="rId44" Type="http://schemas.openxmlformats.org/officeDocument/2006/relationships/customXml" Target="../ink/ink389.xml"/><Relationship Id="rId86" Type="http://schemas.openxmlformats.org/officeDocument/2006/relationships/customXml" Target="../ink/ink410.xml"/><Relationship Id="rId151" Type="http://schemas.openxmlformats.org/officeDocument/2006/relationships/image" Target="../media/image4.png"/><Relationship Id="rId389" Type="http://schemas.openxmlformats.org/officeDocument/2006/relationships/image" Target="../media/image466.png"/><Relationship Id="rId554" Type="http://schemas.openxmlformats.org/officeDocument/2006/relationships/customXml" Target="../ink/ink645.xml"/><Relationship Id="rId596" Type="http://schemas.openxmlformats.org/officeDocument/2006/relationships/customXml" Target="../ink/ink666.xml"/><Relationship Id="rId193" Type="http://schemas.openxmlformats.org/officeDocument/2006/relationships/image" Target="../media/image26.png"/><Relationship Id="rId207" Type="http://schemas.openxmlformats.org/officeDocument/2006/relationships/image" Target="../media/image33.png"/><Relationship Id="rId249" Type="http://schemas.openxmlformats.org/officeDocument/2006/relationships/image" Target="../media/image54.png"/><Relationship Id="rId414" Type="http://schemas.openxmlformats.org/officeDocument/2006/relationships/customXml" Target="../ink/ink575.xml"/><Relationship Id="rId456" Type="http://schemas.openxmlformats.org/officeDocument/2006/relationships/customXml" Target="../ink/ink596.xml"/><Relationship Id="rId498" Type="http://schemas.openxmlformats.org/officeDocument/2006/relationships/customXml" Target="../ink/ink617.xml"/><Relationship Id="rId621" Type="http://schemas.openxmlformats.org/officeDocument/2006/relationships/image" Target="../media/image580.png"/><Relationship Id="rId663" Type="http://schemas.openxmlformats.org/officeDocument/2006/relationships/image" Target="../media/image601.png"/><Relationship Id="rId13" Type="http://schemas.openxmlformats.org/officeDocument/2006/relationships/image" Target="../media/image364.png"/><Relationship Id="rId109" Type="http://schemas.openxmlformats.org/officeDocument/2006/relationships/image" Target="../media/image412.png"/><Relationship Id="rId260" Type="http://schemas.openxmlformats.org/officeDocument/2006/relationships/customXml" Target="../ink/ink497.xml"/><Relationship Id="rId316" Type="http://schemas.openxmlformats.org/officeDocument/2006/relationships/customXml" Target="../ink/ink526.xml"/><Relationship Id="rId523" Type="http://schemas.openxmlformats.org/officeDocument/2006/relationships/image" Target="../media/image531.png"/><Relationship Id="rId55" Type="http://schemas.openxmlformats.org/officeDocument/2006/relationships/image" Target="../media/image385.png"/><Relationship Id="rId97" Type="http://schemas.openxmlformats.org/officeDocument/2006/relationships/image" Target="../media/image406.png"/><Relationship Id="rId120" Type="http://schemas.openxmlformats.org/officeDocument/2006/relationships/customXml" Target="../ink/ink427.xml"/><Relationship Id="rId358" Type="http://schemas.openxmlformats.org/officeDocument/2006/relationships/customXml" Target="../ink/ink547.xml"/><Relationship Id="rId565" Type="http://schemas.openxmlformats.org/officeDocument/2006/relationships/image" Target="../media/image552.png"/><Relationship Id="rId162" Type="http://schemas.openxmlformats.org/officeDocument/2006/relationships/customXml" Target="../ink/ink448.xml"/><Relationship Id="rId218" Type="http://schemas.openxmlformats.org/officeDocument/2006/relationships/customXml" Target="../ink/ink476.xml"/><Relationship Id="rId425" Type="http://schemas.openxmlformats.org/officeDocument/2006/relationships/image" Target="../media/image484.png"/><Relationship Id="rId467" Type="http://schemas.openxmlformats.org/officeDocument/2006/relationships/image" Target="../media/image505.png"/><Relationship Id="rId632" Type="http://schemas.openxmlformats.org/officeDocument/2006/relationships/customXml" Target="../ink/ink684.xml"/><Relationship Id="rId271" Type="http://schemas.openxmlformats.org/officeDocument/2006/relationships/image" Target="../media/image65.png"/><Relationship Id="rId674" Type="http://schemas.openxmlformats.org/officeDocument/2006/relationships/customXml" Target="../ink/ink705.xml"/><Relationship Id="rId24" Type="http://schemas.openxmlformats.org/officeDocument/2006/relationships/customXml" Target="../ink/ink379.xml"/><Relationship Id="rId66" Type="http://schemas.openxmlformats.org/officeDocument/2006/relationships/customXml" Target="../ink/ink400.xml"/><Relationship Id="rId131" Type="http://schemas.openxmlformats.org/officeDocument/2006/relationships/image" Target="../media/image423.png"/><Relationship Id="rId327" Type="http://schemas.openxmlformats.org/officeDocument/2006/relationships/image" Target="../media/image435.png"/><Relationship Id="rId369" Type="http://schemas.openxmlformats.org/officeDocument/2006/relationships/image" Target="../media/image456.png"/><Relationship Id="rId534" Type="http://schemas.openxmlformats.org/officeDocument/2006/relationships/customXml" Target="../ink/ink635.xml"/><Relationship Id="rId576" Type="http://schemas.openxmlformats.org/officeDocument/2006/relationships/customXml" Target="../ink/ink656.xml"/><Relationship Id="rId173" Type="http://schemas.openxmlformats.org/officeDocument/2006/relationships/image" Target="../media/image16.png"/><Relationship Id="rId229" Type="http://schemas.openxmlformats.org/officeDocument/2006/relationships/image" Target="../media/image44.png"/><Relationship Id="rId380" Type="http://schemas.openxmlformats.org/officeDocument/2006/relationships/customXml" Target="../ink/ink558.xml"/><Relationship Id="rId436" Type="http://schemas.openxmlformats.org/officeDocument/2006/relationships/customXml" Target="../ink/ink586.xml"/><Relationship Id="rId601" Type="http://schemas.openxmlformats.org/officeDocument/2006/relationships/image" Target="../media/image570.png"/><Relationship Id="rId643" Type="http://schemas.openxmlformats.org/officeDocument/2006/relationships/image" Target="../media/image591.png"/><Relationship Id="rId240" Type="http://schemas.openxmlformats.org/officeDocument/2006/relationships/customXml" Target="../ink/ink487.xml"/><Relationship Id="rId478" Type="http://schemas.openxmlformats.org/officeDocument/2006/relationships/customXml" Target="../ink/ink607.xml"/><Relationship Id="rId685" Type="http://schemas.openxmlformats.org/officeDocument/2006/relationships/image" Target="../media/image613.png"/><Relationship Id="rId35" Type="http://schemas.openxmlformats.org/officeDocument/2006/relationships/image" Target="../media/image375.png"/><Relationship Id="rId77" Type="http://schemas.openxmlformats.org/officeDocument/2006/relationships/image" Target="../media/image396.png"/><Relationship Id="rId100" Type="http://schemas.openxmlformats.org/officeDocument/2006/relationships/customXml" Target="../ink/ink417.xml"/><Relationship Id="rId282" Type="http://schemas.openxmlformats.org/officeDocument/2006/relationships/image" Target="../media/image70.png"/><Relationship Id="rId338" Type="http://schemas.openxmlformats.org/officeDocument/2006/relationships/customXml" Target="../ink/ink537.xml"/><Relationship Id="rId503" Type="http://schemas.openxmlformats.org/officeDocument/2006/relationships/image" Target="../media/image523.png"/><Relationship Id="rId545" Type="http://schemas.openxmlformats.org/officeDocument/2006/relationships/image" Target="../media/image542.png"/><Relationship Id="rId587" Type="http://schemas.openxmlformats.org/officeDocument/2006/relationships/image" Target="../media/image563.png"/><Relationship Id="rId8" Type="http://schemas.openxmlformats.org/officeDocument/2006/relationships/customXml" Target="../ink/ink371.xml"/><Relationship Id="rId142" Type="http://schemas.openxmlformats.org/officeDocument/2006/relationships/customXml" Target="../ink/ink438.xml"/><Relationship Id="rId184" Type="http://schemas.openxmlformats.org/officeDocument/2006/relationships/customXml" Target="../ink/ink459.xml"/><Relationship Id="rId391" Type="http://schemas.openxmlformats.org/officeDocument/2006/relationships/image" Target="../media/image467.png"/><Relationship Id="rId405" Type="http://schemas.openxmlformats.org/officeDocument/2006/relationships/image" Target="../media/image474.png"/><Relationship Id="rId447" Type="http://schemas.openxmlformats.org/officeDocument/2006/relationships/image" Target="../media/image495.png"/><Relationship Id="rId612" Type="http://schemas.openxmlformats.org/officeDocument/2006/relationships/customXml" Target="../ink/ink674.xml"/><Relationship Id="rId251" Type="http://schemas.openxmlformats.org/officeDocument/2006/relationships/image" Target="../media/image55.png"/><Relationship Id="rId489" Type="http://schemas.openxmlformats.org/officeDocument/2006/relationships/image" Target="../media/image516.png"/><Relationship Id="rId654" Type="http://schemas.openxmlformats.org/officeDocument/2006/relationships/customXml" Target="../ink/ink695.xml"/><Relationship Id="rId696" Type="http://schemas.openxmlformats.org/officeDocument/2006/relationships/customXml" Target="../ink/ink716.xml"/><Relationship Id="rId46" Type="http://schemas.openxmlformats.org/officeDocument/2006/relationships/customXml" Target="../ink/ink390.xml"/><Relationship Id="rId293" Type="http://schemas.openxmlformats.org/officeDocument/2006/relationships/customXml" Target="../ink/ink514.xml"/><Relationship Id="rId307" Type="http://schemas.openxmlformats.org/officeDocument/2006/relationships/customXml" Target="../ink/ink521.xml"/><Relationship Id="rId349" Type="http://schemas.openxmlformats.org/officeDocument/2006/relationships/image" Target="../media/image446.png"/><Relationship Id="rId514" Type="http://schemas.openxmlformats.org/officeDocument/2006/relationships/customXml" Target="../ink/ink625.xml"/><Relationship Id="rId556" Type="http://schemas.openxmlformats.org/officeDocument/2006/relationships/customXml" Target="../ink/ink646.xml"/><Relationship Id="rId88" Type="http://schemas.openxmlformats.org/officeDocument/2006/relationships/customXml" Target="../ink/ink411.xml"/><Relationship Id="rId111" Type="http://schemas.openxmlformats.org/officeDocument/2006/relationships/image" Target="../media/image413.png"/><Relationship Id="rId153" Type="http://schemas.openxmlformats.org/officeDocument/2006/relationships/image" Target="../media/image5.png"/><Relationship Id="rId195" Type="http://schemas.openxmlformats.org/officeDocument/2006/relationships/image" Target="../media/image27.png"/><Relationship Id="rId209" Type="http://schemas.openxmlformats.org/officeDocument/2006/relationships/image" Target="../media/image34.png"/><Relationship Id="rId360" Type="http://schemas.openxmlformats.org/officeDocument/2006/relationships/customXml" Target="../ink/ink548.xml"/><Relationship Id="rId416" Type="http://schemas.openxmlformats.org/officeDocument/2006/relationships/customXml" Target="../ink/ink576.xml"/><Relationship Id="rId598" Type="http://schemas.openxmlformats.org/officeDocument/2006/relationships/customXml" Target="../ink/ink667.xml"/><Relationship Id="rId220" Type="http://schemas.openxmlformats.org/officeDocument/2006/relationships/customXml" Target="../ink/ink477.xml"/><Relationship Id="rId458" Type="http://schemas.openxmlformats.org/officeDocument/2006/relationships/customXml" Target="../ink/ink597.xml"/><Relationship Id="rId623" Type="http://schemas.openxmlformats.org/officeDocument/2006/relationships/image" Target="../media/image581.png"/><Relationship Id="rId665" Type="http://schemas.openxmlformats.org/officeDocument/2006/relationships/image" Target="../media/image602.png"/><Relationship Id="rId15" Type="http://schemas.openxmlformats.org/officeDocument/2006/relationships/image" Target="../media/image365.png"/><Relationship Id="rId57" Type="http://schemas.openxmlformats.org/officeDocument/2006/relationships/image" Target="../media/image386.png"/><Relationship Id="rId262" Type="http://schemas.openxmlformats.org/officeDocument/2006/relationships/customXml" Target="../ink/ink498.xml"/><Relationship Id="rId318" Type="http://schemas.openxmlformats.org/officeDocument/2006/relationships/customXml" Target="../ink/ink527.xml"/><Relationship Id="rId525" Type="http://schemas.openxmlformats.org/officeDocument/2006/relationships/image" Target="../media/image532.png"/><Relationship Id="rId567" Type="http://schemas.openxmlformats.org/officeDocument/2006/relationships/image" Target="../media/image553.png"/><Relationship Id="rId99" Type="http://schemas.openxmlformats.org/officeDocument/2006/relationships/image" Target="../media/image407.png"/><Relationship Id="rId122" Type="http://schemas.openxmlformats.org/officeDocument/2006/relationships/customXml" Target="../ink/ink428.xml"/><Relationship Id="rId164" Type="http://schemas.openxmlformats.org/officeDocument/2006/relationships/customXml" Target="../ink/ink449.xml"/><Relationship Id="rId371" Type="http://schemas.openxmlformats.org/officeDocument/2006/relationships/image" Target="../media/image457.png"/><Relationship Id="rId427" Type="http://schemas.openxmlformats.org/officeDocument/2006/relationships/image" Target="../media/image485.png"/><Relationship Id="rId469" Type="http://schemas.openxmlformats.org/officeDocument/2006/relationships/image" Target="../media/image506.png"/><Relationship Id="rId634" Type="http://schemas.openxmlformats.org/officeDocument/2006/relationships/customXml" Target="../ink/ink685.xml"/><Relationship Id="rId676" Type="http://schemas.openxmlformats.org/officeDocument/2006/relationships/customXml" Target="../ink/ink706.xml"/><Relationship Id="rId26" Type="http://schemas.openxmlformats.org/officeDocument/2006/relationships/customXml" Target="../ink/ink380.xml"/><Relationship Id="rId231" Type="http://schemas.openxmlformats.org/officeDocument/2006/relationships/image" Target="../media/image45.png"/><Relationship Id="rId273" Type="http://schemas.openxmlformats.org/officeDocument/2006/relationships/image" Target="../media/image66.png"/><Relationship Id="rId329" Type="http://schemas.openxmlformats.org/officeDocument/2006/relationships/image" Target="../media/image436.png"/><Relationship Id="rId480" Type="http://schemas.openxmlformats.org/officeDocument/2006/relationships/customXml" Target="../ink/ink608.xml"/><Relationship Id="rId536" Type="http://schemas.openxmlformats.org/officeDocument/2006/relationships/customXml" Target="../ink/ink636.xml"/><Relationship Id="rId701" Type="http://schemas.openxmlformats.org/officeDocument/2006/relationships/image" Target="../media/image621.png"/><Relationship Id="rId68" Type="http://schemas.openxmlformats.org/officeDocument/2006/relationships/customXml" Target="../ink/ink401.xml"/><Relationship Id="rId133" Type="http://schemas.openxmlformats.org/officeDocument/2006/relationships/image" Target="../media/image424.png"/><Relationship Id="rId175" Type="http://schemas.openxmlformats.org/officeDocument/2006/relationships/image" Target="../media/image17.png"/><Relationship Id="rId340" Type="http://schemas.openxmlformats.org/officeDocument/2006/relationships/customXml" Target="../ink/ink538.xml"/><Relationship Id="rId578" Type="http://schemas.openxmlformats.org/officeDocument/2006/relationships/customXml" Target="../ink/ink657.xml"/><Relationship Id="rId200" Type="http://schemas.openxmlformats.org/officeDocument/2006/relationships/customXml" Target="../ink/ink467.xml"/><Relationship Id="rId382" Type="http://schemas.openxmlformats.org/officeDocument/2006/relationships/customXml" Target="../ink/ink559.xml"/><Relationship Id="rId438" Type="http://schemas.openxmlformats.org/officeDocument/2006/relationships/customXml" Target="../ink/ink587.xml"/><Relationship Id="rId603" Type="http://schemas.openxmlformats.org/officeDocument/2006/relationships/image" Target="../media/image571.png"/><Relationship Id="rId645" Type="http://schemas.openxmlformats.org/officeDocument/2006/relationships/image" Target="../media/image592.png"/><Relationship Id="rId687" Type="http://schemas.openxmlformats.org/officeDocument/2006/relationships/image" Target="../media/image614.png"/><Relationship Id="rId242" Type="http://schemas.openxmlformats.org/officeDocument/2006/relationships/customXml" Target="../ink/ink488.xml"/><Relationship Id="rId284" Type="http://schemas.openxmlformats.org/officeDocument/2006/relationships/image" Target="../media/image71.png"/><Relationship Id="rId491" Type="http://schemas.openxmlformats.org/officeDocument/2006/relationships/image" Target="../media/image517.png"/><Relationship Id="rId505" Type="http://schemas.openxmlformats.org/officeDocument/2006/relationships/image" Target="../media/image524.png"/><Relationship Id="rId37" Type="http://schemas.openxmlformats.org/officeDocument/2006/relationships/image" Target="../media/image376.png"/><Relationship Id="rId79" Type="http://schemas.openxmlformats.org/officeDocument/2006/relationships/image" Target="../media/image397.png"/><Relationship Id="rId102" Type="http://schemas.openxmlformats.org/officeDocument/2006/relationships/customXml" Target="../ink/ink418.xml"/><Relationship Id="rId144" Type="http://schemas.openxmlformats.org/officeDocument/2006/relationships/customXml" Target="../ink/ink439.xml"/><Relationship Id="rId547" Type="http://schemas.openxmlformats.org/officeDocument/2006/relationships/image" Target="../media/image543.png"/><Relationship Id="rId589" Type="http://schemas.openxmlformats.org/officeDocument/2006/relationships/image" Target="../media/image564.png"/><Relationship Id="rId90" Type="http://schemas.openxmlformats.org/officeDocument/2006/relationships/customXml" Target="../ink/ink412.xml"/><Relationship Id="rId186" Type="http://schemas.openxmlformats.org/officeDocument/2006/relationships/customXml" Target="../ink/ink460.xml"/><Relationship Id="rId351" Type="http://schemas.openxmlformats.org/officeDocument/2006/relationships/image" Target="../media/image447.png"/><Relationship Id="rId393" Type="http://schemas.openxmlformats.org/officeDocument/2006/relationships/image" Target="../media/image468.png"/><Relationship Id="rId407" Type="http://schemas.openxmlformats.org/officeDocument/2006/relationships/image" Target="../media/image475.png"/><Relationship Id="rId449" Type="http://schemas.openxmlformats.org/officeDocument/2006/relationships/image" Target="../media/image496.png"/><Relationship Id="rId614" Type="http://schemas.openxmlformats.org/officeDocument/2006/relationships/customXml" Target="../ink/ink675.xml"/><Relationship Id="rId656" Type="http://schemas.openxmlformats.org/officeDocument/2006/relationships/customXml" Target="../ink/ink696.xml"/><Relationship Id="rId211" Type="http://schemas.openxmlformats.org/officeDocument/2006/relationships/image" Target="../media/image35.png"/><Relationship Id="rId253" Type="http://schemas.openxmlformats.org/officeDocument/2006/relationships/image" Target="../media/image56.png"/><Relationship Id="rId295" Type="http://schemas.openxmlformats.org/officeDocument/2006/relationships/customXml" Target="../ink/ink515.xml"/><Relationship Id="rId309" Type="http://schemas.openxmlformats.org/officeDocument/2006/relationships/customXml" Target="../ink/ink522.xml"/><Relationship Id="rId460" Type="http://schemas.openxmlformats.org/officeDocument/2006/relationships/customXml" Target="../ink/ink598.xml"/><Relationship Id="rId516" Type="http://schemas.openxmlformats.org/officeDocument/2006/relationships/customXml" Target="../ink/ink626.xml"/><Relationship Id="rId698" Type="http://schemas.openxmlformats.org/officeDocument/2006/relationships/customXml" Target="../ink/ink717.xml"/><Relationship Id="rId48" Type="http://schemas.openxmlformats.org/officeDocument/2006/relationships/customXml" Target="../ink/ink391.xml"/><Relationship Id="rId113" Type="http://schemas.openxmlformats.org/officeDocument/2006/relationships/image" Target="../media/image414.png"/><Relationship Id="rId320" Type="http://schemas.openxmlformats.org/officeDocument/2006/relationships/customXml" Target="../ink/ink528.xml"/><Relationship Id="rId558" Type="http://schemas.openxmlformats.org/officeDocument/2006/relationships/customXml" Target="../ink/ink647.xml"/><Relationship Id="rId155" Type="http://schemas.openxmlformats.org/officeDocument/2006/relationships/image" Target="../media/image6.png"/><Relationship Id="rId197" Type="http://schemas.openxmlformats.org/officeDocument/2006/relationships/image" Target="../media/image28.png"/><Relationship Id="rId362" Type="http://schemas.openxmlformats.org/officeDocument/2006/relationships/customXml" Target="../ink/ink549.xml"/><Relationship Id="rId418" Type="http://schemas.openxmlformats.org/officeDocument/2006/relationships/customXml" Target="../ink/ink577.xml"/><Relationship Id="rId625" Type="http://schemas.openxmlformats.org/officeDocument/2006/relationships/image" Target="../media/image582.png"/><Relationship Id="rId222" Type="http://schemas.openxmlformats.org/officeDocument/2006/relationships/customXml" Target="../ink/ink478.xml"/><Relationship Id="rId264" Type="http://schemas.openxmlformats.org/officeDocument/2006/relationships/customXml" Target="../ink/ink499.xml"/><Relationship Id="rId471" Type="http://schemas.openxmlformats.org/officeDocument/2006/relationships/image" Target="../media/image507.png"/><Relationship Id="rId667" Type="http://schemas.openxmlformats.org/officeDocument/2006/relationships/image" Target="../media/image603.png"/><Relationship Id="rId17" Type="http://schemas.openxmlformats.org/officeDocument/2006/relationships/image" Target="../media/image366.png"/><Relationship Id="rId59" Type="http://schemas.openxmlformats.org/officeDocument/2006/relationships/image" Target="../media/image387.png"/><Relationship Id="rId124" Type="http://schemas.openxmlformats.org/officeDocument/2006/relationships/customXml" Target="../ink/ink429.xml"/><Relationship Id="rId527" Type="http://schemas.openxmlformats.org/officeDocument/2006/relationships/image" Target="../media/image533.png"/><Relationship Id="rId569" Type="http://schemas.openxmlformats.org/officeDocument/2006/relationships/image" Target="../media/image554.png"/><Relationship Id="rId70" Type="http://schemas.openxmlformats.org/officeDocument/2006/relationships/customXml" Target="../ink/ink402.xml"/><Relationship Id="rId166" Type="http://schemas.openxmlformats.org/officeDocument/2006/relationships/customXml" Target="../ink/ink450.xml"/><Relationship Id="rId331" Type="http://schemas.openxmlformats.org/officeDocument/2006/relationships/image" Target="../media/image437.png"/><Relationship Id="rId373" Type="http://schemas.openxmlformats.org/officeDocument/2006/relationships/image" Target="../media/image458.png"/><Relationship Id="rId429" Type="http://schemas.openxmlformats.org/officeDocument/2006/relationships/image" Target="../media/image486.png"/><Relationship Id="rId580" Type="http://schemas.openxmlformats.org/officeDocument/2006/relationships/customXml" Target="../ink/ink658.xml"/><Relationship Id="rId636" Type="http://schemas.openxmlformats.org/officeDocument/2006/relationships/customXml" Target="../ink/ink686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46.png"/><Relationship Id="rId440" Type="http://schemas.openxmlformats.org/officeDocument/2006/relationships/customXml" Target="../ink/ink588.xml"/><Relationship Id="rId678" Type="http://schemas.openxmlformats.org/officeDocument/2006/relationships/customXml" Target="../ink/ink707.xml"/><Relationship Id="rId28" Type="http://schemas.openxmlformats.org/officeDocument/2006/relationships/customXml" Target="../ink/ink381.xml"/><Relationship Id="rId275" Type="http://schemas.openxmlformats.org/officeDocument/2006/relationships/image" Target="../media/image67.png"/><Relationship Id="rId300" Type="http://schemas.openxmlformats.org/officeDocument/2006/relationships/image" Target="../media/image154.png"/><Relationship Id="rId482" Type="http://schemas.openxmlformats.org/officeDocument/2006/relationships/customXml" Target="../ink/ink609.xml"/><Relationship Id="rId538" Type="http://schemas.openxmlformats.org/officeDocument/2006/relationships/customXml" Target="../ink/ink637.xml"/><Relationship Id="rId703" Type="http://schemas.openxmlformats.org/officeDocument/2006/relationships/image" Target="../media/image622.png"/><Relationship Id="rId81" Type="http://schemas.openxmlformats.org/officeDocument/2006/relationships/image" Target="../media/image398.png"/><Relationship Id="rId135" Type="http://schemas.openxmlformats.org/officeDocument/2006/relationships/image" Target="../media/image425.png"/><Relationship Id="rId177" Type="http://schemas.openxmlformats.org/officeDocument/2006/relationships/image" Target="../media/image18.png"/><Relationship Id="rId342" Type="http://schemas.openxmlformats.org/officeDocument/2006/relationships/customXml" Target="../ink/ink539.xml"/><Relationship Id="rId384" Type="http://schemas.openxmlformats.org/officeDocument/2006/relationships/customXml" Target="../ink/ink560.xml"/><Relationship Id="rId591" Type="http://schemas.openxmlformats.org/officeDocument/2006/relationships/image" Target="../media/image565.png"/><Relationship Id="rId605" Type="http://schemas.openxmlformats.org/officeDocument/2006/relationships/image" Target="../media/image572.png"/><Relationship Id="rId202" Type="http://schemas.openxmlformats.org/officeDocument/2006/relationships/customXml" Target="../ink/ink468.xml"/><Relationship Id="rId244" Type="http://schemas.openxmlformats.org/officeDocument/2006/relationships/customXml" Target="../ink/ink489.xml"/><Relationship Id="rId647" Type="http://schemas.openxmlformats.org/officeDocument/2006/relationships/image" Target="../media/image593.png"/><Relationship Id="rId689" Type="http://schemas.openxmlformats.org/officeDocument/2006/relationships/image" Target="../media/image615.png"/><Relationship Id="rId39" Type="http://schemas.openxmlformats.org/officeDocument/2006/relationships/image" Target="../media/image377.png"/><Relationship Id="rId286" Type="http://schemas.openxmlformats.org/officeDocument/2006/relationships/image" Target="../media/image72.png"/><Relationship Id="rId451" Type="http://schemas.openxmlformats.org/officeDocument/2006/relationships/image" Target="../media/image497.png"/><Relationship Id="rId493" Type="http://schemas.openxmlformats.org/officeDocument/2006/relationships/image" Target="../media/image518.png"/><Relationship Id="rId507" Type="http://schemas.openxmlformats.org/officeDocument/2006/relationships/image" Target="../media/image525.png"/><Relationship Id="rId549" Type="http://schemas.openxmlformats.org/officeDocument/2006/relationships/image" Target="../media/image544.png"/><Relationship Id="rId50" Type="http://schemas.openxmlformats.org/officeDocument/2006/relationships/customXml" Target="../ink/ink392.xml"/><Relationship Id="rId104" Type="http://schemas.openxmlformats.org/officeDocument/2006/relationships/customXml" Target="../ink/ink419.xml"/><Relationship Id="rId146" Type="http://schemas.openxmlformats.org/officeDocument/2006/relationships/customXml" Target="../ink/ink440.xml"/><Relationship Id="rId188" Type="http://schemas.openxmlformats.org/officeDocument/2006/relationships/customXml" Target="../ink/ink461.xml"/><Relationship Id="rId311" Type="http://schemas.openxmlformats.org/officeDocument/2006/relationships/customXml" Target="../ink/ink523.xml"/><Relationship Id="rId353" Type="http://schemas.openxmlformats.org/officeDocument/2006/relationships/image" Target="../media/image448.png"/><Relationship Id="rId395" Type="http://schemas.openxmlformats.org/officeDocument/2006/relationships/image" Target="../media/image469.png"/><Relationship Id="rId409" Type="http://schemas.openxmlformats.org/officeDocument/2006/relationships/image" Target="../media/image476.png"/><Relationship Id="rId560" Type="http://schemas.openxmlformats.org/officeDocument/2006/relationships/customXml" Target="../ink/ink648.xml"/><Relationship Id="rId92" Type="http://schemas.openxmlformats.org/officeDocument/2006/relationships/customXml" Target="../ink/ink413.xml"/><Relationship Id="rId213" Type="http://schemas.openxmlformats.org/officeDocument/2006/relationships/image" Target="../media/image36.png"/><Relationship Id="rId420" Type="http://schemas.openxmlformats.org/officeDocument/2006/relationships/customXml" Target="../ink/ink578.xml"/><Relationship Id="rId616" Type="http://schemas.openxmlformats.org/officeDocument/2006/relationships/customXml" Target="../ink/ink676.xml"/><Relationship Id="rId658" Type="http://schemas.openxmlformats.org/officeDocument/2006/relationships/customXml" Target="../ink/ink697.xml"/><Relationship Id="rId255" Type="http://schemas.openxmlformats.org/officeDocument/2006/relationships/image" Target="../media/image57.png"/><Relationship Id="rId297" Type="http://schemas.openxmlformats.org/officeDocument/2006/relationships/customXml" Target="../ink/ink516.xml"/><Relationship Id="rId462" Type="http://schemas.openxmlformats.org/officeDocument/2006/relationships/customXml" Target="../ink/ink599.xml"/><Relationship Id="rId518" Type="http://schemas.openxmlformats.org/officeDocument/2006/relationships/customXml" Target="../ink/ink627.xml"/><Relationship Id="rId115" Type="http://schemas.openxmlformats.org/officeDocument/2006/relationships/image" Target="../media/image415.png"/><Relationship Id="rId157" Type="http://schemas.openxmlformats.org/officeDocument/2006/relationships/image" Target="../media/image7.png"/><Relationship Id="rId322" Type="http://schemas.openxmlformats.org/officeDocument/2006/relationships/customXml" Target="../ink/ink529.xml"/><Relationship Id="rId364" Type="http://schemas.openxmlformats.org/officeDocument/2006/relationships/customXml" Target="../ink/ink550.xml"/><Relationship Id="rId61" Type="http://schemas.openxmlformats.org/officeDocument/2006/relationships/image" Target="../media/image388.png"/><Relationship Id="rId199" Type="http://schemas.openxmlformats.org/officeDocument/2006/relationships/image" Target="../media/image29.png"/><Relationship Id="rId571" Type="http://schemas.openxmlformats.org/officeDocument/2006/relationships/image" Target="../media/image555.png"/><Relationship Id="rId627" Type="http://schemas.openxmlformats.org/officeDocument/2006/relationships/image" Target="../media/image583.png"/><Relationship Id="rId669" Type="http://schemas.openxmlformats.org/officeDocument/2006/relationships/image" Target="../media/image604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67.png"/><Relationship Id="rId299" Type="http://schemas.openxmlformats.org/officeDocument/2006/relationships/customXml" Target="../ink/ink871.xml"/><Relationship Id="rId21" Type="http://schemas.openxmlformats.org/officeDocument/2006/relationships/image" Target="../media/image719.png"/><Relationship Id="rId63" Type="http://schemas.openxmlformats.org/officeDocument/2006/relationships/image" Target="../media/image740.png"/><Relationship Id="rId159" Type="http://schemas.openxmlformats.org/officeDocument/2006/relationships/image" Target="../media/image788.png"/><Relationship Id="rId324" Type="http://schemas.openxmlformats.org/officeDocument/2006/relationships/image" Target="../media/image870.png"/><Relationship Id="rId366" Type="http://schemas.openxmlformats.org/officeDocument/2006/relationships/image" Target="../media/image891.png"/><Relationship Id="rId170" Type="http://schemas.openxmlformats.org/officeDocument/2006/relationships/customXml" Target="../ink/ink806.xml"/><Relationship Id="rId226" Type="http://schemas.openxmlformats.org/officeDocument/2006/relationships/customXml" Target="../ink/ink834.xml"/><Relationship Id="rId433" Type="http://schemas.openxmlformats.org/officeDocument/2006/relationships/customXml" Target="../ink/ink938.xml"/><Relationship Id="rId268" Type="http://schemas.openxmlformats.org/officeDocument/2006/relationships/image" Target="../media/image842.png"/><Relationship Id="rId32" Type="http://schemas.openxmlformats.org/officeDocument/2006/relationships/customXml" Target="../ink/ink737.xml"/><Relationship Id="rId74" Type="http://schemas.openxmlformats.org/officeDocument/2006/relationships/customXml" Target="../ink/ink758.xml"/><Relationship Id="rId128" Type="http://schemas.openxmlformats.org/officeDocument/2006/relationships/customXml" Target="../ink/ink785.xml"/><Relationship Id="rId335" Type="http://schemas.openxmlformats.org/officeDocument/2006/relationships/customXml" Target="../ink/ink889.xml"/><Relationship Id="rId377" Type="http://schemas.openxmlformats.org/officeDocument/2006/relationships/customXml" Target="../ink/ink910.xml"/><Relationship Id="rId5" Type="http://schemas.openxmlformats.org/officeDocument/2006/relationships/image" Target="../media/image711.png"/><Relationship Id="rId181" Type="http://schemas.openxmlformats.org/officeDocument/2006/relationships/image" Target="../media/image799.png"/><Relationship Id="rId237" Type="http://schemas.openxmlformats.org/officeDocument/2006/relationships/image" Target="../media/image827.png"/><Relationship Id="rId402" Type="http://schemas.openxmlformats.org/officeDocument/2006/relationships/image" Target="../media/image909.png"/><Relationship Id="rId279" Type="http://schemas.openxmlformats.org/officeDocument/2006/relationships/customXml" Target="../ink/ink861.xml"/><Relationship Id="rId444" Type="http://schemas.openxmlformats.org/officeDocument/2006/relationships/image" Target="../media/image930.png"/><Relationship Id="rId43" Type="http://schemas.openxmlformats.org/officeDocument/2006/relationships/image" Target="../media/image730.png"/><Relationship Id="rId139" Type="http://schemas.openxmlformats.org/officeDocument/2006/relationships/image" Target="../media/image778.png"/><Relationship Id="rId290" Type="http://schemas.openxmlformats.org/officeDocument/2006/relationships/image" Target="../media/image853.png"/><Relationship Id="rId304" Type="http://schemas.openxmlformats.org/officeDocument/2006/relationships/image" Target="../media/image860.png"/><Relationship Id="rId346" Type="http://schemas.openxmlformats.org/officeDocument/2006/relationships/image" Target="../media/image881.png"/><Relationship Id="rId388" Type="http://schemas.openxmlformats.org/officeDocument/2006/relationships/image" Target="../media/image902.png"/><Relationship Id="rId85" Type="http://schemas.openxmlformats.org/officeDocument/2006/relationships/image" Target="../media/image751.png"/><Relationship Id="rId150" Type="http://schemas.openxmlformats.org/officeDocument/2006/relationships/customXml" Target="../ink/ink796.xml"/><Relationship Id="rId192" Type="http://schemas.openxmlformats.org/officeDocument/2006/relationships/customXml" Target="../ink/ink817.xml"/><Relationship Id="rId206" Type="http://schemas.openxmlformats.org/officeDocument/2006/relationships/customXml" Target="../ink/ink824.xml"/><Relationship Id="rId413" Type="http://schemas.openxmlformats.org/officeDocument/2006/relationships/customXml" Target="../ink/ink928.xml"/><Relationship Id="rId248" Type="http://schemas.openxmlformats.org/officeDocument/2006/relationships/customXml" Target="../ink/ink845.xml"/><Relationship Id="rId455" Type="http://schemas.openxmlformats.org/officeDocument/2006/relationships/customXml" Target="../ink/ink949.xml"/><Relationship Id="rId12" Type="http://schemas.openxmlformats.org/officeDocument/2006/relationships/customXml" Target="../ink/ink727.xml"/><Relationship Id="rId108" Type="http://schemas.openxmlformats.org/officeDocument/2006/relationships/customXml" Target="../ink/ink775.xml"/><Relationship Id="rId315" Type="http://schemas.openxmlformats.org/officeDocument/2006/relationships/customXml" Target="../ink/ink879.xml"/><Relationship Id="rId357" Type="http://schemas.openxmlformats.org/officeDocument/2006/relationships/customXml" Target="../ink/ink900.xml"/><Relationship Id="rId54" Type="http://schemas.openxmlformats.org/officeDocument/2006/relationships/customXml" Target="../ink/ink748.xml"/><Relationship Id="rId96" Type="http://schemas.openxmlformats.org/officeDocument/2006/relationships/customXml" Target="../ink/ink769.xml"/><Relationship Id="rId161" Type="http://schemas.openxmlformats.org/officeDocument/2006/relationships/image" Target="../media/image789.png"/><Relationship Id="rId217" Type="http://schemas.openxmlformats.org/officeDocument/2006/relationships/image" Target="../media/image817.png"/><Relationship Id="rId399" Type="http://schemas.openxmlformats.org/officeDocument/2006/relationships/customXml" Target="../ink/ink921.xml"/><Relationship Id="rId259" Type="http://schemas.openxmlformats.org/officeDocument/2006/relationships/customXml" Target="../ink/ink851.xml"/><Relationship Id="rId424" Type="http://schemas.openxmlformats.org/officeDocument/2006/relationships/image" Target="../media/image920.png"/><Relationship Id="rId23" Type="http://schemas.openxmlformats.org/officeDocument/2006/relationships/image" Target="../media/image720.png"/><Relationship Id="rId119" Type="http://schemas.openxmlformats.org/officeDocument/2006/relationships/image" Target="../media/image768.png"/><Relationship Id="rId270" Type="http://schemas.openxmlformats.org/officeDocument/2006/relationships/image" Target="../media/image843.png"/><Relationship Id="rId326" Type="http://schemas.openxmlformats.org/officeDocument/2006/relationships/image" Target="../media/image871.png"/><Relationship Id="rId44" Type="http://schemas.openxmlformats.org/officeDocument/2006/relationships/customXml" Target="../ink/ink743.xml"/><Relationship Id="rId65" Type="http://schemas.openxmlformats.org/officeDocument/2006/relationships/image" Target="../media/image741.png"/><Relationship Id="rId86" Type="http://schemas.openxmlformats.org/officeDocument/2006/relationships/customXml" Target="../ink/ink764.xml"/><Relationship Id="rId130" Type="http://schemas.openxmlformats.org/officeDocument/2006/relationships/customXml" Target="../ink/ink786.xml"/><Relationship Id="rId151" Type="http://schemas.openxmlformats.org/officeDocument/2006/relationships/image" Target="../media/image784.png"/><Relationship Id="rId368" Type="http://schemas.openxmlformats.org/officeDocument/2006/relationships/image" Target="../media/image892.png"/><Relationship Id="rId389" Type="http://schemas.openxmlformats.org/officeDocument/2006/relationships/customXml" Target="../ink/ink916.xml"/><Relationship Id="rId172" Type="http://schemas.openxmlformats.org/officeDocument/2006/relationships/customXml" Target="../ink/ink807.xml"/><Relationship Id="rId193" Type="http://schemas.openxmlformats.org/officeDocument/2006/relationships/image" Target="../media/image805.png"/><Relationship Id="rId207" Type="http://schemas.openxmlformats.org/officeDocument/2006/relationships/image" Target="../media/image812.png"/><Relationship Id="rId228" Type="http://schemas.openxmlformats.org/officeDocument/2006/relationships/customXml" Target="../ink/ink835.xml"/><Relationship Id="rId249" Type="http://schemas.openxmlformats.org/officeDocument/2006/relationships/customXml" Target="../ink/ink846.xml"/><Relationship Id="rId414" Type="http://schemas.openxmlformats.org/officeDocument/2006/relationships/image" Target="../media/image915.png"/><Relationship Id="rId435" Type="http://schemas.openxmlformats.org/officeDocument/2006/relationships/customXml" Target="../ink/ink939.xml"/><Relationship Id="rId456" Type="http://schemas.openxmlformats.org/officeDocument/2006/relationships/image" Target="../media/image936.png"/><Relationship Id="rId13" Type="http://schemas.openxmlformats.org/officeDocument/2006/relationships/image" Target="../media/image715.png"/><Relationship Id="rId109" Type="http://schemas.openxmlformats.org/officeDocument/2006/relationships/image" Target="../media/image763.png"/><Relationship Id="rId260" Type="http://schemas.openxmlformats.org/officeDocument/2006/relationships/image" Target="../media/image838.png"/><Relationship Id="rId281" Type="http://schemas.openxmlformats.org/officeDocument/2006/relationships/customXml" Target="../ink/ink862.xml"/><Relationship Id="rId316" Type="http://schemas.openxmlformats.org/officeDocument/2006/relationships/image" Target="../media/image866.png"/><Relationship Id="rId337" Type="http://schemas.openxmlformats.org/officeDocument/2006/relationships/customXml" Target="../ink/ink890.xml"/><Relationship Id="rId34" Type="http://schemas.openxmlformats.org/officeDocument/2006/relationships/customXml" Target="../ink/ink738.xml"/><Relationship Id="rId55" Type="http://schemas.openxmlformats.org/officeDocument/2006/relationships/image" Target="../media/image736.png"/><Relationship Id="rId76" Type="http://schemas.openxmlformats.org/officeDocument/2006/relationships/customXml" Target="../ink/ink759.xml"/><Relationship Id="rId97" Type="http://schemas.openxmlformats.org/officeDocument/2006/relationships/image" Target="../media/image757.png"/><Relationship Id="rId120" Type="http://schemas.openxmlformats.org/officeDocument/2006/relationships/customXml" Target="../ink/ink781.xml"/><Relationship Id="rId141" Type="http://schemas.openxmlformats.org/officeDocument/2006/relationships/image" Target="../media/image779.png"/><Relationship Id="rId358" Type="http://schemas.openxmlformats.org/officeDocument/2006/relationships/image" Target="../media/image887.png"/><Relationship Id="rId379" Type="http://schemas.openxmlformats.org/officeDocument/2006/relationships/customXml" Target="../ink/ink911.xml"/><Relationship Id="rId7" Type="http://schemas.openxmlformats.org/officeDocument/2006/relationships/image" Target="../media/image712.png"/><Relationship Id="rId162" Type="http://schemas.openxmlformats.org/officeDocument/2006/relationships/customXml" Target="../ink/ink802.xml"/><Relationship Id="rId183" Type="http://schemas.openxmlformats.org/officeDocument/2006/relationships/image" Target="../media/image800.png"/><Relationship Id="rId218" Type="http://schemas.openxmlformats.org/officeDocument/2006/relationships/customXml" Target="../ink/ink830.xml"/><Relationship Id="rId239" Type="http://schemas.openxmlformats.org/officeDocument/2006/relationships/image" Target="../media/image828.png"/><Relationship Id="rId390" Type="http://schemas.openxmlformats.org/officeDocument/2006/relationships/image" Target="../media/image903.png"/><Relationship Id="rId404" Type="http://schemas.openxmlformats.org/officeDocument/2006/relationships/image" Target="../media/image910.png"/><Relationship Id="rId425" Type="http://schemas.openxmlformats.org/officeDocument/2006/relationships/customXml" Target="../ink/ink934.xml"/><Relationship Id="rId446" Type="http://schemas.openxmlformats.org/officeDocument/2006/relationships/image" Target="../media/image931.png"/><Relationship Id="rId250" Type="http://schemas.openxmlformats.org/officeDocument/2006/relationships/image" Target="../media/image833.png"/><Relationship Id="rId271" Type="http://schemas.openxmlformats.org/officeDocument/2006/relationships/customXml" Target="../ink/ink857.xml"/><Relationship Id="rId292" Type="http://schemas.openxmlformats.org/officeDocument/2006/relationships/image" Target="../media/image854.png"/><Relationship Id="rId306" Type="http://schemas.openxmlformats.org/officeDocument/2006/relationships/image" Target="../media/image861.png"/><Relationship Id="rId24" Type="http://schemas.openxmlformats.org/officeDocument/2006/relationships/customXml" Target="../ink/ink733.xml"/><Relationship Id="rId45" Type="http://schemas.openxmlformats.org/officeDocument/2006/relationships/image" Target="../media/image731.png"/><Relationship Id="rId66" Type="http://schemas.openxmlformats.org/officeDocument/2006/relationships/customXml" Target="../ink/ink754.xml"/><Relationship Id="rId87" Type="http://schemas.openxmlformats.org/officeDocument/2006/relationships/image" Target="../media/image752.png"/><Relationship Id="rId110" Type="http://schemas.openxmlformats.org/officeDocument/2006/relationships/customXml" Target="../ink/ink776.xml"/><Relationship Id="rId131" Type="http://schemas.openxmlformats.org/officeDocument/2006/relationships/image" Target="../media/image774.png"/><Relationship Id="rId327" Type="http://schemas.openxmlformats.org/officeDocument/2006/relationships/customXml" Target="../ink/ink885.xml"/><Relationship Id="rId348" Type="http://schemas.openxmlformats.org/officeDocument/2006/relationships/image" Target="../media/image882.png"/><Relationship Id="rId369" Type="http://schemas.openxmlformats.org/officeDocument/2006/relationships/customXml" Target="../ink/ink906.xml"/><Relationship Id="rId152" Type="http://schemas.openxmlformats.org/officeDocument/2006/relationships/customXml" Target="../ink/ink797.xml"/><Relationship Id="rId173" Type="http://schemas.openxmlformats.org/officeDocument/2006/relationships/image" Target="../media/image795.png"/><Relationship Id="rId194" Type="http://schemas.openxmlformats.org/officeDocument/2006/relationships/customXml" Target="../ink/ink818.xml"/><Relationship Id="rId208" Type="http://schemas.openxmlformats.org/officeDocument/2006/relationships/customXml" Target="../ink/ink825.xml"/><Relationship Id="rId229" Type="http://schemas.openxmlformats.org/officeDocument/2006/relationships/image" Target="../media/image823.png"/><Relationship Id="rId380" Type="http://schemas.openxmlformats.org/officeDocument/2006/relationships/image" Target="../media/image898.png"/><Relationship Id="rId415" Type="http://schemas.openxmlformats.org/officeDocument/2006/relationships/customXml" Target="../ink/ink929.xml"/><Relationship Id="rId436" Type="http://schemas.openxmlformats.org/officeDocument/2006/relationships/image" Target="../media/image926.png"/><Relationship Id="rId457" Type="http://schemas.openxmlformats.org/officeDocument/2006/relationships/customXml" Target="../ink/ink950.xml"/><Relationship Id="rId240" Type="http://schemas.openxmlformats.org/officeDocument/2006/relationships/customXml" Target="../ink/ink841.xml"/><Relationship Id="rId261" Type="http://schemas.openxmlformats.org/officeDocument/2006/relationships/customXml" Target="../ink/ink852.xml"/><Relationship Id="rId14" Type="http://schemas.openxmlformats.org/officeDocument/2006/relationships/customXml" Target="../ink/ink728.xml"/><Relationship Id="rId35" Type="http://schemas.openxmlformats.org/officeDocument/2006/relationships/image" Target="../media/image726.png"/><Relationship Id="rId56" Type="http://schemas.openxmlformats.org/officeDocument/2006/relationships/customXml" Target="../ink/ink749.xml"/><Relationship Id="rId77" Type="http://schemas.openxmlformats.org/officeDocument/2006/relationships/image" Target="../media/image747.png"/><Relationship Id="rId100" Type="http://schemas.openxmlformats.org/officeDocument/2006/relationships/customXml" Target="../ink/ink771.xml"/><Relationship Id="rId282" Type="http://schemas.openxmlformats.org/officeDocument/2006/relationships/image" Target="../media/image849.png"/><Relationship Id="rId317" Type="http://schemas.openxmlformats.org/officeDocument/2006/relationships/customXml" Target="../ink/ink880.xml"/><Relationship Id="rId338" Type="http://schemas.openxmlformats.org/officeDocument/2006/relationships/image" Target="../media/image877.png"/><Relationship Id="rId359" Type="http://schemas.openxmlformats.org/officeDocument/2006/relationships/customXml" Target="../ink/ink901.xml"/><Relationship Id="rId8" Type="http://schemas.openxmlformats.org/officeDocument/2006/relationships/customXml" Target="../ink/ink725.xml"/><Relationship Id="rId98" Type="http://schemas.openxmlformats.org/officeDocument/2006/relationships/customXml" Target="../ink/ink770.xml"/><Relationship Id="rId121" Type="http://schemas.openxmlformats.org/officeDocument/2006/relationships/image" Target="../media/image769.png"/><Relationship Id="rId142" Type="http://schemas.openxmlformats.org/officeDocument/2006/relationships/customXml" Target="../ink/ink792.xml"/><Relationship Id="rId163" Type="http://schemas.openxmlformats.org/officeDocument/2006/relationships/image" Target="../media/image790.png"/><Relationship Id="rId184" Type="http://schemas.openxmlformats.org/officeDocument/2006/relationships/customXml" Target="../ink/ink813.xml"/><Relationship Id="rId219" Type="http://schemas.openxmlformats.org/officeDocument/2006/relationships/image" Target="../media/image818.png"/><Relationship Id="rId370" Type="http://schemas.openxmlformats.org/officeDocument/2006/relationships/image" Target="../media/image893.png"/><Relationship Id="rId391" Type="http://schemas.openxmlformats.org/officeDocument/2006/relationships/customXml" Target="../ink/ink917.xml"/><Relationship Id="rId405" Type="http://schemas.openxmlformats.org/officeDocument/2006/relationships/customXml" Target="../ink/ink924.xml"/><Relationship Id="rId426" Type="http://schemas.openxmlformats.org/officeDocument/2006/relationships/image" Target="../media/image921.png"/><Relationship Id="rId447" Type="http://schemas.openxmlformats.org/officeDocument/2006/relationships/customXml" Target="../ink/ink945.xml"/><Relationship Id="rId230" Type="http://schemas.openxmlformats.org/officeDocument/2006/relationships/customXml" Target="../ink/ink836.xml"/><Relationship Id="rId251" Type="http://schemas.openxmlformats.org/officeDocument/2006/relationships/customXml" Target="../ink/ink847.xml"/><Relationship Id="rId25" Type="http://schemas.openxmlformats.org/officeDocument/2006/relationships/image" Target="../media/image721.png"/><Relationship Id="rId46" Type="http://schemas.openxmlformats.org/officeDocument/2006/relationships/customXml" Target="../ink/ink744.xml"/><Relationship Id="rId67" Type="http://schemas.openxmlformats.org/officeDocument/2006/relationships/image" Target="../media/image742.png"/><Relationship Id="rId272" Type="http://schemas.openxmlformats.org/officeDocument/2006/relationships/image" Target="../media/image844.png"/><Relationship Id="rId293" Type="http://schemas.openxmlformats.org/officeDocument/2006/relationships/customXml" Target="../ink/ink868.xml"/><Relationship Id="rId307" Type="http://schemas.openxmlformats.org/officeDocument/2006/relationships/customXml" Target="../ink/ink875.xml"/><Relationship Id="rId328" Type="http://schemas.openxmlformats.org/officeDocument/2006/relationships/image" Target="../media/image872.png"/><Relationship Id="rId349" Type="http://schemas.openxmlformats.org/officeDocument/2006/relationships/customXml" Target="../ink/ink896.xml"/><Relationship Id="rId88" Type="http://schemas.openxmlformats.org/officeDocument/2006/relationships/customXml" Target="../ink/ink765.xml"/><Relationship Id="rId111" Type="http://schemas.openxmlformats.org/officeDocument/2006/relationships/image" Target="../media/image764.png"/><Relationship Id="rId132" Type="http://schemas.openxmlformats.org/officeDocument/2006/relationships/customXml" Target="../ink/ink787.xml"/><Relationship Id="rId153" Type="http://schemas.openxmlformats.org/officeDocument/2006/relationships/image" Target="../media/image785.png"/><Relationship Id="rId174" Type="http://schemas.openxmlformats.org/officeDocument/2006/relationships/customXml" Target="../ink/ink808.xml"/><Relationship Id="rId195" Type="http://schemas.openxmlformats.org/officeDocument/2006/relationships/image" Target="../media/image806.png"/><Relationship Id="rId209" Type="http://schemas.openxmlformats.org/officeDocument/2006/relationships/image" Target="../media/image813.png"/><Relationship Id="rId360" Type="http://schemas.openxmlformats.org/officeDocument/2006/relationships/image" Target="../media/image888.png"/><Relationship Id="rId381" Type="http://schemas.openxmlformats.org/officeDocument/2006/relationships/customXml" Target="../ink/ink912.xml"/><Relationship Id="rId416" Type="http://schemas.openxmlformats.org/officeDocument/2006/relationships/image" Target="../media/image916.png"/><Relationship Id="rId220" Type="http://schemas.openxmlformats.org/officeDocument/2006/relationships/customXml" Target="../ink/ink831.xml"/><Relationship Id="rId241" Type="http://schemas.openxmlformats.org/officeDocument/2006/relationships/image" Target="../media/image829.png"/><Relationship Id="rId437" Type="http://schemas.openxmlformats.org/officeDocument/2006/relationships/customXml" Target="../ink/ink940.xml"/><Relationship Id="rId458" Type="http://schemas.openxmlformats.org/officeDocument/2006/relationships/image" Target="../media/image937.png"/><Relationship Id="rId15" Type="http://schemas.openxmlformats.org/officeDocument/2006/relationships/image" Target="../media/image716.png"/><Relationship Id="rId36" Type="http://schemas.openxmlformats.org/officeDocument/2006/relationships/customXml" Target="../ink/ink739.xml"/><Relationship Id="rId57" Type="http://schemas.openxmlformats.org/officeDocument/2006/relationships/image" Target="../media/image737.png"/><Relationship Id="rId262" Type="http://schemas.openxmlformats.org/officeDocument/2006/relationships/image" Target="../media/image839.png"/><Relationship Id="rId283" Type="http://schemas.openxmlformats.org/officeDocument/2006/relationships/customXml" Target="../ink/ink863.xml"/><Relationship Id="rId318" Type="http://schemas.openxmlformats.org/officeDocument/2006/relationships/image" Target="../media/image867.png"/><Relationship Id="rId339" Type="http://schemas.openxmlformats.org/officeDocument/2006/relationships/customXml" Target="../ink/ink891.xml"/><Relationship Id="rId78" Type="http://schemas.openxmlformats.org/officeDocument/2006/relationships/customXml" Target="../ink/ink760.xml"/><Relationship Id="rId99" Type="http://schemas.openxmlformats.org/officeDocument/2006/relationships/image" Target="../media/image758.png"/><Relationship Id="rId101" Type="http://schemas.openxmlformats.org/officeDocument/2006/relationships/image" Target="../media/image759.png"/><Relationship Id="rId122" Type="http://schemas.openxmlformats.org/officeDocument/2006/relationships/customXml" Target="../ink/ink782.xml"/><Relationship Id="rId143" Type="http://schemas.openxmlformats.org/officeDocument/2006/relationships/image" Target="../media/image780.png"/><Relationship Id="rId164" Type="http://schemas.openxmlformats.org/officeDocument/2006/relationships/customXml" Target="../ink/ink803.xml"/><Relationship Id="rId185" Type="http://schemas.openxmlformats.org/officeDocument/2006/relationships/image" Target="../media/image801.png"/><Relationship Id="rId350" Type="http://schemas.openxmlformats.org/officeDocument/2006/relationships/image" Target="../media/image883.png"/><Relationship Id="rId371" Type="http://schemas.openxmlformats.org/officeDocument/2006/relationships/customXml" Target="../ink/ink907.xml"/><Relationship Id="rId406" Type="http://schemas.openxmlformats.org/officeDocument/2006/relationships/image" Target="../media/image911.png"/><Relationship Id="rId9" Type="http://schemas.openxmlformats.org/officeDocument/2006/relationships/image" Target="../media/image713.png"/><Relationship Id="rId210" Type="http://schemas.openxmlformats.org/officeDocument/2006/relationships/customXml" Target="../ink/ink826.xml"/><Relationship Id="rId392" Type="http://schemas.openxmlformats.org/officeDocument/2006/relationships/image" Target="../media/image904.png"/><Relationship Id="rId427" Type="http://schemas.openxmlformats.org/officeDocument/2006/relationships/customXml" Target="../ink/ink935.xml"/><Relationship Id="rId448" Type="http://schemas.openxmlformats.org/officeDocument/2006/relationships/image" Target="../media/image932.png"/><Relationship Id="rId26" Type="http://schemas.openxmlformats.org/officeDocument/2006/relationships/customXml" Target="../ink/ink734.xml"/><Relationship Id="rId231" Type="http://schemas.openxmlformats.org/officeDocument/2006/relationships/image" Target="../media/image824.png"/><Relationship Id="rId252" Type="http://schemas.openxmlformats.org/officeDocument/2006/relationships/image" Target="../media/image834.png"/><Relationship Id="rId273" Type="http://schemas.openxmlformats.org/officeDocument/2006/relationships/customXml" Target="../ink/ink858.xml"/><Relationship Id="rId294" Type="http://schemas.openxmlformats.org/officeDocument/2006/relationships/image" Target="../media/image855.png"/><Relationship Id="rId308" Type="http://schemas.openxmlformats.org/officeDocument/2006/relationships/image" Target="../media/image862.png"/><Relationship Id="rId329" Type="http://schemas.openxmlformats.org/officeDocument/2006/relationships/customXml" Target="../ink/ink886.xml"/><Relationship Id="rId47" Type="http://schemas.openxmlformats.org/officeDocument/2006/relationships/image" Target="../media/image732.png"/><Relationship Id="rId68" Type="http://schemas.openxmlformats.org/officeDocument/2006/relationships/customXml" Target="../ink/ink755.xml"/><Relationship Id="rId89" Type="http://schemas.openxmlformats.org/officeDocument/2006/relationships/image" Target="../media/image753.png"/><Relationship Id="rId112" Type="http://schemas.openxmlformats.org/officeDocument/2006/relationships/customXml" Target="../ink/ink777.xml"/><Relationship Id="rId133" Type="http://schemas.openxmlformats.org/officeDocument/2006/relationships/image" Target="../media/image775.png"/><Relationship Id="rId154" Type="http://schemas.openxmlformats.org/officeDocument/2006/relationships/customXml" Target="../ink/ink798.xml"/><Relationship Id="rId175" Type="http://schemas.openxmlformats.org/officeDocument/2006/relationships/image" Target="../media/image796.png"/><Relationship Id="rId340" Type="http://schemas.openxmlformats.org/officeDocument/2006/relationships/image" Target="../media/image878.png"/><Relationship Id="rId361" Type="http://schemas.openxmlformats.org/officeDocument/2006/relationships/customXml" Target="../ink/ink902.xml"/><Relationship Id="rId196" Type="http://schemas.openxmlformats.org/officeDocument/2006/relationships/customXml" Target="../ink/ink819.xml"/><Relationship Id="rId200" Type="http://schemas.openxmlformats.org/officeDocument/2006/relationships/customXml" Target="../ink/ink821.xml"/><Relationship Id="rId382" Type="http://schemas.openxmlformats.org/officeDocument/2006/relationships/image" Target="../media/image899.png"/><Relationship Id="rId417" Type="http://schemas.openxmlformats.org/officeDocument/2006/relationships/customXml" Target="../ink/ink930.xml"/><Relationship Id="rId438" Type="http://schemas.openxmlformats.org/officeDocument/2006/relationships/image" Target="../media/image927.png"/><Relationship Id="rId459" Type="http://schemas.openxmlformats.org/officeDocument/2006/relationships/customXml" Target="../ink/ink951.xml"/><Relationship Id="rId16" Type="http://schemas.openxmlformats.org/officeDocument/2006/relationships/customXml" Target="../ink/ink729.xml"/><Relationship Id="rId221" Type="http://schemas.openxmlformats.org/officeDocument/2006/relationships/image" Target="../media/image819.png"/><Relationship Id="rId242" Type="http://schemas.openxmlformats.org/officeDocument/2006/relationships/customXml" Target="../ink/ink842.xml"/><Relationship Id="rId263" Type="http://schemas.openxmlformats.org/officeDocument/2006/relationships/customXml" Target="../ink/ink853.xml"/><Relationship Id="rId284" Type="http://schemas.openxmlformats.org/officeDocument/2006/relationships/image" Target="../media/image850.png"/><Relationship Id="rId319" Type="http://schemas.openxmlformats.org/officeDocument/2006/relationships/customXml" Target="../ink/ink881.xml"/><Relationship Id="rId37" Type="http://schemas.openxmlformats.org/officeDocument/2006/relationships/image" Target="../media/image727.png"/><Relationship Id="rId58" Type="http://schemas.openxmlformats.org/officeDocument/2006/relationships/customXml" Target="../ink/ink750.xml"/><Relationship Id="rId79" Type="http://schemas.openxmlformats.org/officeDocument/2006/relationships/image" Target="../media/image748.png"/><Relationship Id="rId102" Type="http://schemas.openxmlformats.org/officeDocument/2006/relationships/customXml" Target="../ink/ink772.xml"/><Relationship Id="rId123" Type="http://schemas.openxmlformats.org/officeDocument/2006/relationships/image" Target="../media/image770.png"/><Relationship Id="rId144" Type="http://schemas.openxmlformats.org/officeDocument/2006/relationships/customXml" Target="../ink/ink793.xml"/><Relationship Id="rId330" Type="http://schemas.openxmlformats.org/officeDocument/2006/relationships/image" Target="../media/image873.png"/><Relationship Id="rId90" Type="http://schemas.openxmlformats.org/officeDocument/2006/relationships/customXml" Target="../ink/ink766.xml"/><Relationship Id="rId165" Type="http://schemas.openxmlformats.org/officeDocument/2006/relationships/image" Target="../media/image791.png"/><Relationship Id="rId186" Type="http://schemas.openxmlformats.org/officeDocument/2006/relationships/customXml" Target="../ink/ink814.xml"/><Relationship Id="rId351" Type="http://schemas.openxmlformats.org/officeDocument/2006/relationships/customXml" Target="../ink/ink897.xml"/><Relationship Id="rId372" Type="http://schemas.openxmlformats.org/officeDocument/2006/relationships/image" Target="../media/image894.png"/><Relationship Id="rId393" Type="http://schemas.openxmlformats.org/officeDocument/2006/relationships/customXml" Target="../ink/ink918.xml"/><Relationship Id="rId407" Type="http://schemas.openxmlformats.org/officeDocument/2006/relationships/customXml" Target="../ink/ink925.xml"/><Relationship Id="rId428" Type="http://schemas.openxmlformats.org/officeDocument/2006/relationships/image" Target="../media/image922.png"/><Relationship Id="rId449" Type="http://schemas.openxmlformats.org/officeDocument/2006/relationships/customXml" Target="../ink/ink946.xml"/><Relationship Id="rId211" Type="http://schemas.openxmlformats.org/officeDocument/2006/relationships/image" Target="../media/image814.png"/><Relationship Id="rId232" Type="http://schemas.openxmlformats.org/officeDocument/2006/relationships/customXml" Target="../ink/ink837.xml"/><Relationship Id="rId253" Type="http://schemas.openxmlformats.org/officeDocument/2006/relationships/customXml" Target="../ink/ink848.xml"/><Relationship Id="rId274" Type="http://schemas.openxmlformats.org/officeDocument/2006/relationships/image" Target="../media/image845.png"/><Relationship Id="rId295" Type="http://schemas.openxmlformats.org/officeDocument/2006/relationships/customXml" Target="../ink/ink869.xml"/><Relationship Id="rId309" Type="http://schemas.openxmlformats.org/officeDocument/2006/relationships/customXml" Target="../ink/ink876.xml"/><Relationship Id="rId460" Type="http://schemas.openxmlformats.org/officeDocument/2006/relationships/image" Target="../media/image938.png"/><Relationship Id="rId27" Type="http://schemas.openxmlformats.org/officeDocument/2006/relationships/image" Target="../media/image722.png"/><Relationship Id="rId48" Type="http://schemas.openxmlformats.org/officeDocument/2006/relationships/customXml" Target="../ink/ink745.xml"/><Relationship Id="rId69" Type="http://schemas.openxmlformats.org/officeDocument/2006/relationships/image" Target="../media/image743.png"/><Relationship Id="rId113" Type="http://schemas.openxmlformats.org/officeDocument/2006/relationships/image" Target="../media/image765.png"/><Relationship Id="rId134" Type="http://schemas.openxmlformats.org/officeDocument/2006/relationships/customXml" Target="../ink/ink788.xml"/><Relationship Id="rId320" Type="http://schemas.openxmlformats.org/officeDocument/2006/relationships/image" Target="../media/image868.png"/><Relationship Id="rId80" Type="http://schemas.openxmlformats.org/officeDocument/2006/relationships/customXml" Target="../ink/ink761.xml"/><Relationship Id="rId155" Type="http://schemas.openxmlformats.org/officeDocument/2006/relationships/image" Target="../media/image786.png"/><Relationship Id="rId176" Type="http://schemas.openxmlformats.org/officeDocument/2006/relationships/customXml" Target="../ink/ink809.xml"/><Relationship Id="rId197" Type="http://schemas.openxmlformats.org/officeDocument/2006/relationships/image" Target="../media/image807.png"/><Relationship Id="rId341" Type="http://schemas.openxmlformats.org/officeDocument/2006/relationships/customXml" Target="../ink/ink892.xml"/><Relationship Id="rId362" Type="http://schemas.openxmlformats.org/officeDocument/2006/relationships/image" Target="../media/image889.png"/><Relationship Id="rId383" Type="http://schemas.openxmlformats.org/officeDocument/2006/relationships/customXml" Target="../ink/ink913.xml"/><Relationship Id="rId418" Type="http://schemas.openxmlformats.org/officeDocument/2006/relationships/image" Target="../media/image917.png"/><Relationship Id="rId439" Type="http://schemas.openxmlformats.org/officeDocument/2006/relationships/customXml" Target="../ink/ink941.xml"/><Relationship Id="rId201" Type="http://schemas.openxmlformats.org/officeDocument/2006/relationships/image" Target="../media/image809.png"/><Relationship Id="rId222" Type="http://schemas.openxmlformats.org/officeDocument/2006/relationships/customXml" Target="../ink/ink832.xml"/><Relationship Id="rId243" Type="http://schemas.openxmlformats.org/officeDocument/2006/relationships/image" Target="../media/image830.png"/><Relationship Id="rId264" Type="http://schemas.openxmlformats.org/officeDocument/2006/relationships/image" Target="../media/image840.png"/><Relationship Id="rId285" Type="http://schemas.openxmlformats.org/officeDocument/2006/relationships/customXml" Target="../ink/ink864.xml"/><Relationship Id="rId450" Type="http://schemas.openxmlformats.org/officeDocument/2006/relationships/image" Target="../media/image933.png"/><Relationship Id="rId17" Type="http://schemas.openxmlformats.org/officeDocument/2006/relationships/image" Target="../media/image717.png"/><Relationship Id="rId38" Type="http://schemas.openxmlformats.org/officeDocument/2006/relationships/customXml" Target="../ink/ink740.xml"/><Relationship Id="rId59" Type="http://schemas.openxmlformats.org/officeDocument/2006/relationships/image" Target="../media/image738.png"/><Relationship Id="rId103" Type="http://schemas.openxmlformats.org/officeDocument/2006/relationships/image" Target="../media/image760.png"/><Relationship Id="rId124" Type="http://schemas.openxmlformats.org/officeDocument/2006/relationships/customXml" Target="../ink/ink783.xml"/><Relationship Id="rId310" Type="http://schemas.openxmlformats.org/officeDocument/2006/relationships/image" Target="../media/image863.png"/><Relationship Id="rId70" Type="http://schemas.openxmlformats.org/officeDocument/2006/relationships/customXml" Target="../ink/ink756.xml"/><Relationship Id="rId91" Type="http://schemas.openxmlformats.org/officeDocument/2006/relationships/image" Target="../media/image754.png"/><Relationship Id="rId145" Type="http://schemas.openxmlformats.org/officeDocument/2006/relationships/image" Target="../media/image781.png"/><Relationship Id="rId166" Type="http://schemas.openxmlformats.org/officeDocument/2006/relationships/customXml" Target="../ink/ink804.xml"/><Relationship Id="rId187" Type="http://schemas.openxmlformats.org/officeDocument/2006/relationships/image" Target="../media/image802.png"/><Relationship Id="rId331" Type="http://schemas.openxmlformats.org/officeDocument/2006/relationships/customXml" Target="../ink/ink887.xml"/><Relationship Id="rId352" Type="http://schemas.openxmlformats.org/officeDocument/2006/relationships/image" Target="../media/image884.png"/><Relationship Id="rId373" Type="http://schemas.openxmlformats.org/officeDocument/2006/relationships/customXml" Target="../ink/ink908.xml"/><Relationship Id="rId394" Type="http://schemas.openxmlformats.org/officeDocument/2006/relationships/image" Target="../media/image905.png"/><Relationship Id="rId408" Type="http://schemas.openxmlformats.org/officeDocument/2006/relationships/image" Target="../media/image912.png"/><Relationship Id="rId429" Type="http://schemas.openxmlformats.org/officeDocument/2006/relationships/customXml" Target="../ink/ink936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827.xml"/><Relationship Id="rId233" Type="http://schemas.openxmlformats.org/officeDocument/2006/relationships/image" Target="../media/image825.png"/><Relationship Id="rId254" Type="http://schemas.openxmlformats.org/officeDocument/2006/relationships/image" Target="../media/image835.png"/><Relationship Id="rId440" Type="http://schemas.openxmlformats.org/officeDocument/2006/relationships/image" Target="../media/image928.png"/><Relationship Id="rId28" Type="http://schemas.openxmlformats.org/officeDocument/2006/relationships/customXml" Target="../ink/ink735.xml"/><Relationship Id="rId49" Type="http://schemas.openxmlformats.org/officeDocument/2006/relationships/image" Target="../media/image733.png"/><Relationship Id="rId114" Type="http://schemas.openxmlformats.org/officeDocument/2006/relationships/customXml" Target="../ink/ink778.xml"/><Relationship Id="rId275" Type="http://schemas.openxmlformats.org/officeDocument/2006/relationships/customXml" Target="../ink/ink859.xml"/><Relationship Id="rId296" Type="http://schemas.openxmlformats.org/officeDocument/2006/relationships/image" Target="../media/image856.png"/><Relationship Id="rId300" Type="http://schemas.openxmlformats.org/officeDocument/2006/relationships/image" Target="../media/image858.png"/><Relationship Id="rId461" Type="http://schemas.openxmlformats.org/officeDocument/2006/relationships/customXml" Target="../ink/ink952.xml"/><Relationship Id="rId60" Type="http://schemas.openxmlformats.org/officeDocument/2006/relationships/customXml" Target="../ink/ink751.xml"/><Relationship Id="rId81" Type="http://schemas.openxmlformats.org/officeDocument/2006/relationships/image" Target="../media/image749.png"/><Relationship Id="rId135" Type="http://schemas.openxmlformats.org/officeDocument/2006/relationships/image" Target="../media/image776.png"/><Relationship Id="rId156" Type="http://schemas.openxmlformats.org/officeDocument/2006/relationships/customXml" Target="../ink/ink799.xml"/><Relationship Id="rId177" Type="http://schemas.openxmlformats.org/officeDocument/2006/relationships/image" Target="../media/image797.png"/><Relationship Id="rId198" Type="http://schemas.openxmlformats.org/officeDocument/2006/relationships/customXml" Target="../ink/ink820.xml"/><Relationship Id="rId321" Type="http://schemas.openxmlformats.org/officeDocument/2006/relationships/customXml" Target="../ink/ink882.xml"/><Relationship Id="rId342" Type="http://schemas.openxmlformats.org/officeDocument/2006/relationships/image" Target="../media/image879.png"/><Relationship Id="rId363" Type="http://schemas.openxmlformats.org/officeDocument/2006/relationships/customXml" Target="../ink/ink903.xml"/><Relationship Id="rId384" Type="http://schemas.openxmlformats.org/officeDocument/2006/relationships/image" Target="../media/image900.png"/><Relationship Id="rId419" Type="http://schemas.openxmlformats.org/officeDocument/2006/relationships/customXml" Target="../ink/ink931.xml"/><Relationship Id="rId202" Type="http://schemas.openxmlformats.org/officeDocument/2006/relationships/customXml" Target="../ink/ink822.xml"/><Relationship Id="rId223" Type="http://schemas.openxmlformats.org/officeDocument/2006/relationships/image" Target="../media/image820.png"/><Relationship Id="rId244" Type="http://schemas.openxmlformats.org/officeDocument/2006/relationships/customXml" Target="../ink/ink843.xml"/><Relationship Id="rId430" Type="http://schemas.openxmlformats.org/officeDocument/2006/relationships/image" Target="../media/image923.png"/><Relationship Id="rId18" Type="http://schemas.openxmlformats.org/officeDocument/2006/relationships/customXml" Target="../ink/ink730.xml"/><Relationship Id="rId39" Type="http://schemas.openxmlformats.org/officeDocument/2006/relationships/image" Target="../media/image728.png"/><Relationship Id="rId265" Type="http://schemas.openxmlformats.org/officeDocument/2006/relationships/customXml" Target="../ink/ink854.xml"/><Relationship Id="rId286" Type="http://schemas.openxmlformats.org/officeDocument/2006/relationships/image" Target="../media/image851.png"/><Relationship Id="rId451" Type="http://schemas.openxmlformats.org/officeDocument/2006/relationships/customXml" Target="../ink/ink947.xml"/><Relationship Id="rId50" Type="http://schemas.openxmlformats.org/officeDocument/2006/relationships/customXml" Target="../ink/ink746.xml"/><Relationship Id="rId104" Type="http://schemas.openxmlformats.org/officeDocument/2006/relationships/customXml" Target="../ink/ink773.xml"/><Relationship Id="rId125" Type="http://schemas.openxmlformats.org/officeDocument/2006/relationships/image" Target="../media/image771.png"/><Relationship Id="rId146" Type="http://schemas.openxmlformats.org/officeDocument/2006/relationships/customXml" Target="../ink/ink794.xml"/><Relationship Id="rId167" Type="http://schemas.openxmlformats.org/officeDocument/2006/relationships/image" Target="../media/image792.png"/><Relationship Id="rId188" Type="http://schemas.openxmlformats.org/officeDocument/2006/relationships/customXml" Target="../ink/ink815.xml"/><Relationship Id="rId311" Type="http://schemas.openxmlformats.org/officeDocument/2006/relationships/customXml" Target="../ink/ink877.xml"/><Relationship Id="rId332" Type="http://schemas.openxmlformats.org/officeDocument/2006/relationships/image" Target="../media/image874.png"/><Relationship Id="rId353" Type="http://schemas.openxmlformats.org/officeDocument/2006/relationships/customXml" Target="../ink/ink898.xml"/><Relationship Id="rId374" Type="http://schemas.openxmlformats.org/officeDocument/2006/relationships/image" Target="../media/image895.png"/><Relationship Id="rId395" Type="http://schemas.openxmlformats.org/officeDocument/2006/relationships/customXml" Target="../ink/ink919.xml"/><Relationship Id="rId409" Type="http://schemas.openxmlformats.org/officeDocument/2006/relationships/customXml" Target="../ink/ink926.xml"/><Relationship Id="rId71" Type="http://schemas.openxmlformats.org/officeDocument/2006/relationships/image" Target="../media/image744.png"/><Relationship Id="rId92" Type="http://schemas.openxmlformats.org/officeDocument/2006/relationships/customXml" Target="../ink/ink767.xml"/><Relationship Id="rId213" Type="http://schemas.openxmlformats.org/officeDocument/2006/relationships/image" Target="../media/image815.png"/><Relationship Id="rId234" Type="http://schemas.openxmlformats.org/officeDocument/2006/relationships/customXml" Target="../ink/ink838.xml"/><Relationship Id="rId420" Type="http://schemas.openxmlformats.org/officeDocument/2006/relationships/image" Target="../media/image918.png"/><Relationship Id="rId2" Type="http://schemas.openxmlformats.org/officeDocument/2006/relationships/customXml" Target="../ink/ink722.xml"/><Relationship Id="rId29" Type="http://schemas.openxmlformats.org/officeDocument/2006/relationships/image" Target="../media/image723.png"/><Relationship Id="rId255" Type="http://schemas.openxmlformats.org/officeDocument/2006/relationships/customXml" Target="../ink/ink849.xml"/><Relationship Id="rId276" Type="http://schemas.openxmlformats.org/officeDocument/2006/relationships/image" Target="../media/image846.png"/><Relationship Id="rId297" Type="http://schemas.openxmlformats.org/officeDocument/2006/relationships/customXml" Target="../ink/ink870.xml"/><Relationship Id="rId441" Type="http://schemas.openxmlformats.org/officeDocument/2006/relationships/customXml" Target="../ink/ink942.xml"/><Relationship Id="rId462" Type="http://schemas.openxmlformats.org/officeDocument/2006/relationships/image" Target="../media/image939.png"/><Relationship Id="rId40" Type="http://schemas.openxmlformats.org/officeDocument/2006/relationships/customXml" Target="../ink/ink741.xml"/><Relationship Id="rId115" Type="http://schemas.openxmlformats.org/officeDocument/2006/relationships/image" Target="../media/image766.png"/><Relationship Id="rId136" Type="http://schemas.openxmlformats.org/officeDocument/2006/relationships/customXml" Target="../ink/ink789.xml"/><Relationship Id="rId157" Type="http://schemas.openxmlformats.org/officeDocument/2006/relationships/image" Target="../media/image787.png"/><Relationship Id="rId178" Type="http://schemas.openxmlformats.org/officeDocument/2006/relationships/customXml" Target="../ink/ink810.xml"/><Relationship Id="rId301" Type="http://schemas.openxmlformats.org/officeDocument/2006/relationships/customXml" Target="../ink/ink872.xml"/><Relationship Id="rId322" Type="http://schemas.openxmlformats.org/officeDocument/2006/relationships/image" Target="../media/image869.png"/><Relationship Id="rId343" Type="http://schemas.openxmlformats.org/officeDocument/2006/relationships/customXml" Target="../ink/ink893.xml"/><Relationship Id="rId364" Type="http://schemas.openxmlformats.org/officeDocument/2006/relationships/image" Target="../media/image890.png"/><Relationship Id="rId61" Type="http://schemas.openxmlformats.org/officeDocument/2006/relationships/image" Target="../media/image739.png"/><Relationship Id="rId82" Type="http://schemas.openxmlformats.org/officeDocument/2006/relationships/customXml" Target="../ink/ink762.xml"/><Relationship Id="rId199" Type="http://schemas.openxmlformats.org/officeDocument/2006/relationships/image" Target="../media/image808.png"/><Relationship Id="rId203" Type="http://schemas.openxmlformats.org/officeDocument/2006/relationships/image" Target="../media/image810.png"/><Relationship Id="rId385" Type="http://schemas.openxmlformats.org/officeDocument/2006/relationships/customXml" Target="../ink/ink914.xml"/><Relationship Id="rId19" Type="http://schemas.openxmlformats.org/officeDocument/2006/relationships/image" Target="../media/image718.png"/><Relationship Id="rId224" Type="http://schemas.openxmlformats.org/officeDocument/2006/relationships/customXml" Target="../ink/ink833.xml"/><Relationship Id="rId245" Type="http://schemas.openxmlformats.org/officeDocument/2006/relationships/image" Target="../media/image831.png"/><Relationship Id="rId266" Type="http://schemas.openxmlformats.org/officeDocument/2006/relationships/image" Target="../media/image841.png"/><Relationship Id="rId287" Type="http://schemas.openxmlformats.org/officeDocument/2006/relationships/customXml" Target="../ink/ink865.xml"/><Relationship Id="rId410" Type="http://schemas.openxmlformats.org/officeDocument/2006/relationships/image" Target="../media/image913.png"/><Relationship Id="rId431" Type="http://schemas.openxmlformats.org/officeDocument/2006/relationships/customXml" Target="../ink/ink937.xml"/><Relationship Id="rId452" Type="http://schemas.openxmlformats.org/officeDocument/2006/relationships/image" Target="../media/image934.png"/><Relationship Id="rId30" Type="http://schemas.openxmlformats.org/officeDocument/2006/relationships/customXml" Target="../ink/ink736.xml"/><Relationship Id="rId105" Type="http://schemas.openxmlformats.org/officeDocument/2006/relationships/image" Target="../media/image761.png"/><Relationship Id="rId126" Type="http://schemas.openxmlformats.org/officeDocument/2006/relationships/customXml" Target="../ink/ink784.xml"/><Relationship Id="rId147" Type="http://schemas.openxmlformats.org/officeDocument/2006/relationships/image" Target="../media/image782.png"/><Relationship Id="rId168" Type="http://schemas.openxmlformats.org/officeDocument/2006/relationships/customXml" Target="../ink/ink805.xml"/><Relationship Id="rId312" Type="http://schemas.openxmlformats.org/officeDocument/2006/relationships/image" Target="../media/image864.png"/><Relationship Id="rId333" Type="http://schemas.openxmlformats.org/officeDocument/2006/relationships/customXml" Target="../ink/ink888.xml"/><Relationship Id="rId354" Type="http://schemas.openxmlformats.org/officeDocument/2006/relationships/image" Target="../media/image885.png"/><Relationship Id="rId51" Type="http://schemas.openxmlformats.org/officeDocument/2006/relationships/image" Target="../media/image734.png"/><Relationship Id="rId72" Type="http://schemas.openxmlformats.org/officeDocument/2006/relationships/customXml" Target="../ink/ink757.xml"/><Relationship Id="rId93" Type="http://schemas.openxmlformats.org/officeDocument/2006/relationships/image" Target="../media/image755.png"/><Relationship Id="rId189" Type="http://schemas.openxmlformats.org/officeDocument/2006/relationships/image" Target="../media/image803.png"/><Relationship Id="rId375" Type="http://schemas.openxmlformats.org/officeDocument/2006/relationships/customXml" Target="../ink/ink909.xml"/><Relationship Id="rId396" Type="http://schemas.openxmlformats.org/officeDocument/2006/relationships/image" Target="../media/image906.png"/><Relationship Id="rId3" Type="http://schemas.openxmlformats.org/officeDocument/2006/relationships/image" Target="../media/image710.png"/><Relationship Id="rId214" Type="http://schemas.openxmlformats.org/officeDocument/2006/relationships/customXml" Target="../ink/ink828.xml"/><Relationship Id="rId235" Type="http://schemas.openxmlformats.org/officeDocument/2006/relationships/image" Target="../media/image826.png"/><Relationship Id="rId256" Type="http://schemas.openxmlformats.org/officeDocument/2006/relationships/image" Target="../media/image836.png"/><Relationship Id="rId277" Type="http://schemas.openxmlformats.org/officeDocument/2006/relationships/customXml" Target="../ink/ink860.xml"/><Relationship Id="rId298" Type="http://schemas.openxmlformats.org/officeDocument/2006/relationships/image" Target="../media/image857.png"/><Relationship Id="rId400" Type="http://schemas.openxmlformats.org/officeDocument/2006/relationships/image" Target="../media/image908.png"/><Relationship Id="rId421" Type="http://schemas.openxmlformats.org/officeDocument/2006/relationships/customXml" Target="../ink/ink932.xml"/><Relationship Id="rId442" Type="http://schemas.openxmlformats.org/officeDocument/2006/relationships/image" Target="../media/image929.png"/><Relationship Id="rId463" Type="http://schemas.openxmlformats.org/officeDocument/2006/relationships/customXml" Target="../ink/ink953.xml"/><Relationship Id="rId116" Type="http://schemas.openxmlformats.org/officeDocument/2006/relationships/customXml" Target="../ink/ink779.xml"/><Relationship Id="rId137" Type="http://schemas.openxmlformats.org/officeDocument/2006/relationships/image" Target="../media/image777.png"/><Relationship Id="rId158" Type="http://schemas.openxmlformats.org/officeDocument/2006/relationships/customXml" Target="../ink/ink800.xml"/><Relationship Id="rId302" Type="http://schemas.openxmlformats.org/officeDocument/2006/relationships/image" Target="../media/image859.png"/><Relationship Id="rId323" Type="http://schemas.openxmlformats.org/officeDocument/2006/relationships/customXml" Target="../ink/ink883.xml"/><Relationship Id="rId344" Type="http://schemas.openxmlformats.org/officeDocument/2006/relationships/image" Target="../media/image880.png"/><Relationship Id="rId20" Type="http://schemas.openxmlformats.org/officeDocument/2006/relationships/customXml" Target="../ink/ink731.xml"/><Relationship Id="rId41" Type="http://schemas.openxmlformats.org/officeDocument/2006/relationships/image" Target="../media/image729.png"/><Relationship Id="rId62" Type="http://schemas.openxmlformats.org/officeDocument/2006/relationships/customXml" Target="../ink/ink752.xml"/><Relationship Id="rId83" Type="http://schemas.openxmlformats.org/officeDocument/2006/relationships/image" Target="../media/image750.png"/><Relationship Id="rId179" Type="http://schemas.openxmlformats.org/officeDocument/2006/relationships/image" Target="../media/image798.png"/><Relationship Id="rId365" Type="http://schemas.openxmlformats.org/officeDocument/2006/relationships/customXml" Target="../ink/ink904.xml"/><Relationship Id="rId386" Type="http://schemas.openxmlformats.org/officeDocument/2006/relationships/image" Target="../media/image901.png"/><Relationship Id="rId190" Type="http://schemas.openxmlformats.org/officeDocument/2006/relationships/customXml" Target="../ink/ink816.xml"/><Relationship Id="rId204" Type="http://schemas.openxmlformats.org/officeDocument/2006/relationships/customXml" Target="../ink/ink823.xml"/><Relationship Id="rId225" Type="http://schemas.openxmlformats.org/officeDocument/2006/relationships/image" Target="../media/image821.png"/><Relationship Id="rId246" Type="http://schemas.openxmlformats.org/officeDocument/2006/relationships/customXml" Target="../ink/ink844.xml"/><Relationship Id="rId267" Type="http://schemas.openxmlformats.org/officeDocument/2006/relationships/customXml" Target="../ink/ink855.xml"/><Relationship Id="rId288" Type="http://schemas.openxmlformats.org/officeDocument/2006/relationships/image" Target="../media/image852.png"/><Relationship Id="rId411" Type="http://schemas.openxmlformats.org/officeDocument/2006/relationships/customXml" Target="../ink/ink927.xml"/><Relationship Id="rId432" Type="http://schemas.openxmlformats.org/officeDocument/2006/relationships/image" Target="../media/image924.png"/><Relationship Id="rId453" Type="http://schemas.openxmlformats.org/officeDocument/2006/relationships/customXml" Target="../ink/ink948.xml"/><Relationship Id="rId106" Type="http://schemas.openxmlformats.org/officeDocument/2006/relationships/customXml" Target="../ink/ink774.xml"/><Relationship Id="rId127" Type="http://schemas.openxmlformats.org/officeDocument/2006/relationships/image" Target="../media/image772.png"/><Relationship Id="rId313" Type="http://schemas.openxmlformats.org/officeDocument/2006/relationships/customXml" Target="../ink/ink878.xml"/><Relationship Id="rId10" Type="http://schemas.openxmlformats.org/officeDocument/2006/relationships/customXml" Target="../ink/ink726.xml"/><Relationship Id="rId31" Type="http://schemas.openxmlformats.org/officeDocument/2006/relationships/image" Target="../media/image724.png"/><Relationship Id="rId52" Type="http://schemas.openxmlformats.org/officeDocument/2006/relationships/customXml" Target="../ink/ink747.xml"/><Relationship Id="rId73" Type="http://schemas.openxmlformats.org/officeDocument/2006/relationships/image" Target="../media/image745.png"/><Relationship Id="rId94" Type="http://schemas.openxmlformats.org/officeDocument/2006/relationships/customXml" Target="../ink/ink768.xml"/><Relationship Id="rId148" Type="http://schemas.openxmlformats.org/officeDocument/2006/relationships/customXml" Target="../ink/ink795.xml"/><Relationship Id="rId169" Type="http://schemas.openxmlformats.org/officeDocument/2006/relationships/image" Target="../media/image793.png"/><Relationship Id="rId334" Type="http://schemas.openxmlformats.org/officeDocument/2006/relationships/image" Target="../media/image875.png"/><Relationship Id="rId355" Type="http://schemas.openxmlformats.org/officeDocument/2006/relationships/customXml" Target="../ink/ink899.xml"/><Relationship Id="rId376" Type="http://schemas.openxmlformats.org/officeDocument/2006/relationships/image" Target="../media/image896.png"/><Relationship Id="rId397" Type="http://schemas.openxmlformats.org/officeDocument/2006/relationships/customXml" Target="../ink/ink920.xml"/><Relationship Id="rId4" Type="http://schemas.openxmlformats.org/officeDocument/2006/relationships/customXml" Target="../ink/ink723.xml"/><Relationship Id="rId180" Type="http://schemas.openxmlformats.org/officeDocument/2006/relationships/customXml" Target="../ink/ink811.xml"/><Relationship Id="rId215" Type="http://schemas.openxmlformats.org/officeDocument/2006/relationships/image" Target="../media/image816.png"/><Relationship Id="rId236" Type="http://schemas.openxmlformats.org/officeDocument/2006/relationships/customXml" Target="../ink/ink839.xml"/><Relationship Id="rId257" Type="http://schemas.openxmlformats.org/officeDocument/2006/relationships/customXml" Target="../ink/ink850.xml"/><Relationship Id="rId278" Type="http://schemas.openxmlformats.org/officeDocument/2006/relationships/image" Target="../media/image847.png"/><Relationship Id="rId401" Type="http://schemas.openxmlformats.org/officeDocument/2006/relationships/customXml" Target="../ink/ink922.xml"/><Relationship Id="rId422" Type="http://schemas.openxmlformats.org/officeDocument/2006/relationships/image" Target="../media/image919.png"/><Relationship Id="rId443" Type="http://schemas.openxmlformats.org/officeDocument/2006/relationships/customXml" Target="../ink/ink943.xml"/><Relationship Id="rId464" Type="http://schemas.openxmlformats.org/officeDocument/2006/relationships/image" Target="../media/image940.png"/><Relationship Id="rId303" Type="http://schemas.openxmlformats.org/officeDocument/2006/relationships/customXml" Target="../ink/ink873.xml"/><Relationship Id="rId42" Type="http://schemas.openxmlformats.org/officeDocument/2006/relationships/customXml" Target="../ink/ink742.xml"/><Relationship Id="rId84" Type="http://schemas.openxmlformats.org/officeDocument/2006/relationships/customXml" Target="../ink/ink763.xml"/><Relationship Id="rId138" Type="http://schemas.openxmlformats.org/officeDocument/2006/relationships/customXml" Target="../ink/ink790.xml"/><Relationship Id="rId345" Type="http://schemas.openxmlformats.org/officeDocument/2006/relationships/customXml" Target="../ink/ink894.xml"/><Relationship Id="rId387" Type="http://schemas.openxmlformats.org/officeDocument/2006/relationships/customXml" Target="../ink/ink915.xml"/><Relationship Id="rId191" Type="http://schemas.openxmlformats.org/officeDocument/2006/relationships/image" Target="../media/image804.png"/><Relationship Id="rId205" Type="http://schemas.openxmlformats.org/officeDocument/2006/relationships/image" Target="../media/image811.png"/><Relationship Id="rId247" Type="http://schemas.openxmlformats.org/officeDocument/2006/relationships/image" Target="../media/image832.png"/><Relationship Id="rId412" Type="http://schemas.openxmlformats.org/officeDocument/2006/relationships/image" Target="../media/image914.png"/><Relationship Id="rId107" Type="http://schemas.openxmlformats.org/officeDocument/2006/relationships/image" Target="../media/image762.png"/><Relationship Id="rId289" Type="http://schemas.openxmlformats.org/officeDocument/2006/relationships/customXml" Target="../ink/ink866.xml"/><Relationship Id="rId454" Type="http://schemas.openxmlformats.org/officeDocument/2006/relationships/image" Target="../media/image935.png"/><Relationship Id="rId11" Type="http://schemas.openxmlformats.org/officeDocument/2006/relationships/image" Target="../media/image714.png"/><Relationship Id="rId53" Type="http://schemas.openxmlformats.org/officeDocument/2006/relationships/image" Target="../media/image735.png"/><Relationship Id="rId149" Type="http://schemas.openxmlformats.org/officeDocument/2006/relationships/image" Target="../media/image783.png"/><Relationship Id="rId314" Type="http://schemas.openxmlformats.org/officeDocument/2006/relationships/image" Target="../media/image865.png"/><Relationship Id="rId356" Type="http://schemas.openxmlformats.org/officeDocument/2006/relationships/image" Target="../media/image886.png"/><Relationship Id="rId398" Type="http://schemas.openxmlformats.org/officeDocument/2006/relationships/image" Target="../media/image907.png"/><Relationship Id="rId95" Type="http://schemas.openxmlformats.org/officeDocument/2006/relationships/image" Target="../media/image756.png"/><Relationship Id="rId160" Type="http://schemas.openxmlformats.org/officeDocument/2006/relationships/customXml" Target="../ink/ink801.xml"/><Relationship Id="rId216" Type="http://schemas.openxmlformats.org/officeDocument/2006/relationships/customXml" Target="../ink/ink829.xml"/><Relationship Id="rId423" Type="http://schemas.openxmlformats.org/officeDocument/2006/relationships/customXml" Target="../ink/ink933.xml"/><Relationship Id="rId258" Type="http://schemas.openxmlformats.org/officeDocument/2006/relationships/image" Target="../media/image837.png"/><Relationship Id="rId22" Type="http://schemas.openxmlformats.org/officeDocument/2006/relationships/customXml" Target="../ink/ink732.xml"/><Relationship Id="rId64" Type="http://schemas.openxmlformats.org/officeDocument/2006/relationships/customXml" Target="../ink/ink753.xml"/><Relationship Id="rId118" Type="http://schemas.openxmlformats.org/officeDocument/2006/relationships/customXml" Target="../ink/ink780.xml"/><Relationship Id="rId325" Type="http://schemas.openxmlformats.org/officeDocument/2006/relationships/customXml" Target="../ink/ink884.xml"/><Relationship Id="rId367" Type="http://schemas.openxmlformats.org/officeDocument/2006/relationships/customXml" Target="../ink/ink905.xml"/><Relationship Id="rId171" Type="http://schemas.openxmlformats.org/officeDocument/2006/relationships/image" Target="../media/image794.png"/><Relationship Id="rId227" Type="http://schemas.openxmlformats.org/officeDocument/2006/relationships/image" Target="../media/image822.png"/><Relationship Id="rId269" Type="http://schemas.openxmlformats.org/officeDocument/2006/relationships/customXml" Target="../ink/ink856.xml"/><Relationship Id="rId434" Type="http://schemas.openxmlformats.org/officeDocument/2006/relationships/image" Target="../media/image925.png"/><Relationship Id="rId33" Type="http://schemas.openxmlformats.org/officeDocument/2006/relationships/image" Target="../media/image725.png"/><Relationship Id="rId129" Type="http://schemas.openxmlformats.org/officeDocument/2006/relationships/image" Target="../media/image773.png"/><Relationship Id="rId280" Type="http://schemas.openxmlformats.org/officeDocument/2006/relationships/image" Target="../media/image848.png"/><Relationship Id="rId336" Type="http://schemas.openxmlformats.org/officeDocument/2006/relationships/image" Target="../media/image876.png"/><Relationship Id="rId75" Type="http://schemas.openxmlformats.org/officeDocument/2006/relationships/image" Target="../media/image746.png"/><Relationship Id="rId140" Type="http://schemas.openxmlformats.org/officeDocument/2006/relationships/customXml" Target="../ink/ink791.xml"/><Relationship Id="rId182" Type="http://schemas.openxmlformats.org/officeDocument/2006/relationships/customXml" Target="../ink/ink812.xml"/><Relationship Id="rId378" Type="http://schemas.openxmlformats.org/officeDocument/2006/relationships/image" Target="../media/image897.png"/><Relationship Id="rId403" Type="http://schemas.openxmlformats.org/officeDocument/2006/relationships/customXml" Target="../ink/ink923.xml"/><Relationship Id="rId6" Type="http://schemas.openxmlformats.org/officeDocument/2006/relationships/customXml" Target="../ink/ink724.xml"/><Relationship Id="rId238" Type="http://schemas.openxmlformats.org/officeDocument/2006/relationships/customXml" Target="../ink/ink840.xml"/><Relationship Id="rId445" Type="http://schemas.openxmlformats.org/officeDocument/2006/relationships/customXml" Target="../ink/ink944.xml"/><Relationship Id="rId291" Type="http://schemas.openxmlformats.org/officeDocument/2006/relationships/customXml" Target="../ink/ink867.xml"/><Relationship Id="rId305" Type="http://schemas.openxmlformats.org/officeDocument/2006/relationships/customXml" Target="../ink/ink874.xml"/><Relationship Id="rId347" Type="http://schemas.openxmlformats.org/officeDocument/2006/relationships/customXml" Target="../ink/ink895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98.png"/><Relationship Id="rId671" Type="http://schemas.openxmlformats.org/officeDocument/2006/relationships/image" Target="../media/image1104.png"/><Relationship Id="rId769" Type="http://schemas.openxmlformats.org/officeDocument/2006/relationships/image" Target="../media/image1153.png"/><Relationship Id="rId21" Type="http://schemas.openxmlformats.org/officeDocument/2006/relationships/image" Target="../media/image950.png"/><Relationship Id="rId63" Type="http://schemas.openxmlformats.org/officeDocument/2006/relationships/image" Target="../media/image971.png"/><Relationship Id="rId159" Type="http://schemas.openxmlformats.org/officeDocument/2006/relationships/image" Target="../media/image1019.png"/><Relationship Id="rId324" Type="http://schemas.openxmlformats.org/officeDocument/2006/relationships/image" Target="../media/image5060.png"/><Relationship Id="rId366" Type="http://schemas.openxmlformats.org/officeDocument/2006/relationships/customXml" Target="../ink/ink1137.xml"/><Relationship Id="rId531" Type="http://schemas.openxmlformats.org/officeDocument/2006/relationships/image" Target="../media/image700.png"/><Relationship Id="rId573" Type="http://schemas.openxmlformats.org/officeDocument/2006/relationships/image" Target="../media/image1055.png"/><Relationship Id="rId629" Type="http://schemas.openxmlformats.org/officeDocument/2006/relationships/image" Target="../media/image1083.png"/><Relationship Id="rId170" Type="http://schemas.openxmlformats.org/officeDocument/2006/relationships/customXml" Target="../ink/ink1038.xml"/><Relationship Id="rId226" Type="http://schemas.openxmlformats.org/officeDocument/2006/relationships/customXml" Target="../ink/ink1066.xml"/><Relationship Id="rId433" Type="http://schemas.openxmlformats.org/officeDocument/2006/relationships/image" Target="../media/image651.png"/><Relationship Id="rId268" Type="http://schemas.openxmlformats.org/officeDocument/2006/relationships/customXml" Target="../ink/ink1087.xml"/><Relationship Id="rId475" Type="http://schemas.openxmlformats.org/officeDocument/2006/relationships/image" Target="../media/image672.png"/><Relationship Id="rId640" Type="http://schemas.openxmlformats.org/officeDocument/2006/relationships/customXml" Target="../ink/ink1274.xml"/><Relationship Id="rId682" Type="http://schemas.openxmlformats.org/officeDocument/2006/relationships/customXml" Target="../ink/ink1295.xml"/><Relationship Id="rId738" Type="http://schemas.openxmlformats.org/officeDocument/2006/relationships/customXml" Target="../ink/ink1323.xml"/><Relationship Id="rId32" Type="http://schemas.openxmlformats.org/officeDocument/2006/relationships/customXml" Target="../ink/ink969.xml"/><Relationship Id="rId74" Type="http://schemas.openxmlformats.org/officeDocument/2006/relationships/customXml" Target="../ink/ink990.xml"/><Relationship Id="rId128" Type="http://schemas.openxmlformats.org/officeDocument/2006/relationships/customXml" Target="../ink/ink1017.xml"/><Relationship Id="rId335" Type="http://schemas.openxmlformats.org/officeDocument/2006/relationships/customXml" Target="../ink/ink1121.xml"/><Relationship Id="rId377" Type="http://schemas.openxmlformats.org/officeDocument/2006/relationships/image" Target="../media/image1042.png"/><Relationship Id="rId500" Type="http://schemas.openxmlformats.org/officeDocument/2006/relationships/customXml" Target="../ink/ink1204.xml"/><Relationship Id="rId542" Type="http://schemas.openxmlformats.org/officeDocument/2006/relationships/customXml" Target="../ink/ink1225.xml"/><Relationship Id="rId584" Type="http://schemas.openxmlformats.org/officeDocument/2006/relationships/customXml" Target="../ink/ink1246.xml"/><Relationship Id="rId5" Type="http://schemas.openxmlformats.org/officeDocument/2006/relationships/image" Target="../media/image942.png"/><Relationship Id="rId181" Type="http://schemas.openxmlformats.org/officeDocument/2006/relationships/image" Target="../media/image4350.png"/><Relationship Id="rId237" Type="http://schemas.openxmlformats.org/officeDocument/2006/relationships/image" Target="../media/image4630.png"/><Relationship Id="rId402" Type="http://schemas.openxmlformats.org/officeDocument/2006/relationships/customXml" Target="../ink/ink1155.xml"/><Relationship Id="rId279" Type="http://schemas.openxmlformats.org/officeDocument/2006/relationships/image" Target="../media/image4840.png"/><Relationship Id="rId444" Type="http://schemas.openxmlformats.org/officeDocument/2006/relationships/customXml" Target="../ink/ink1176.xml"/><Relationship Id="rId486" Type="http://schemas.openxmlformats.org/officeDocument/2006/relationships/customXml" Target="../ink/ink1197.xml"/><Relationship Id="rId651" Type="http://schemas.openxmlformats.org/officeDocument/2006/relationships/image" Target="../media/image1094.png"/><Relationship Id="rId693" Type="http://schemas.openxmlformats.org/officeDocument/2006/relationships/image" Target="../media/image1115.png"/><Relationship Id="rId707" Type="http://schemas.openxmlformats.org/officeDocument/2006/relationships/image" Target="../media/image1122.png"/><Relationship Id="rId749" Type="http://schemas.openxmlformats.org/officeDocument/2006/relationships/image" Target="../media/image1143.png"/><Relationship Id="rId43" Type="http://schemas.openxmlformats.org/officeDocument/2006/relationships/image" Target="../media/image961.png"/><Relationship Id="rId139" Type="http://schemas.openxmlformats.org/officeDocument/2006/relationships/image" Target="../media/image1009.png"/><Relationship Id="rId290" Type="http://schemas.openxmlformats.org/officeDocument/2006/relationships/customXml" Target="../ink/ink1098.xml"/><Relationship Id="rId304" Type="http://schemas.openxmlformats.org/officeDocument/2006/relationships/image" Target="../media/image4960.png"/><Relationship Id="rId346" Type="http://schemas.openxmlformats.org/officeDocument/2006/relationships/customXml" Target="../ink/ink1127.xml"/><Relationship Id="rId388" Type="http://schemas.openxmlformats.org/officeDocument/2006/relationships/customXml" Target="../ink/ink1148.xml"/><Relationship Id="rId511" Type="http://schemas.openxmlformats.org/officeDocument/2006/relationships/image" Target="../media/image690.png"/><Relationship Id="rId553" Type="http://schemas.openxmlformats.org/officeDocument/2006/relationships/image" Target="../media/image1045.png"/><Relationship Id="rId609" Type="http://schemas.openxmlformats.org/officeDocument/2006/relationships/image" Target="../media/image1073.png"/><Relationship Id="rId760" Type="http://schemas.openxmlformats.org/officeDocument/2006/relationships/customXml" Target="../ink/ink1334.xml"/><Relationship Id="rId85" Type="http://schemas.openxmlformats.org/officeDocument/2006/relationships/image" Target="../media/image982.png"/><Relationship Id="rId150" Type="http://schemas.openxmlformats.org/officeDocument/2006/relationships/customXml" Target="../ink/ink1028.xml"/><Relationship Id="rId192" Type="http://schemas.openxmlformats.org/officeDocument/2006/relationships/customXml" Target="../ink/ink1049.xml"/><Relationship Id="rId206" Type="http://schemas.openxmlformats.org/officeDocument/2006/relationships/customXml" Target="../ink/ink1056.xml"/><Relationship Id="rId413" Type="http://schemas.openxmlformats.org/officeDocument/2006/relationships/image" Target="../media/image641.png"/><Relationship Id="rId595" Type="http://schemas.openxmlformats.org/officeDocument/2006/relationships/image" Target="../media/image1066.png"/><Relationship Id="rId248" Type="http://schemas.openxmlformats.org/officeDocument/2006/relationships/customXml" Target="../ink/ink1077.xml"/><Relationship Id="rId455" Type="http://schemas.openxmlformats.org/officeDocument/2006/relationships/image" Target="../media/image662.png"/><Relationship Id="rId497" Type="http://schemas.openxmlformats.org/officeDocument/2006/relationships/image" Target="../media/image683.png"/><Relationship Id="rId620" Type="http://schemas.openxmlformats.org/officeDocument/2006/relationships/customXml" Target="../ink/ink1264.xml"/><Relationship Id="rId662" Type="http://schemas.openxmlformats.org/officeDocument/2006/relationships/customXml" Target="../ink/ink1285.xml"/><Relationship Id="rId718" Type="http://schemas.openxmlformats.org/officeDocument/2006/relationships/customXml" Target="../ink/ink1313.xml"/><Relationship Id="rId12" Type="http://schemas.openxmlformats.org/officeDocument/2006/relationships/customXml" Target="../ink/ink959.xml"/><Relationship Id="rId108" Type="http://schemas.openxmlformats.org/officeDocument/2006/relationships/customXml" Target="../ink/ink1007.xml"/><Relationship Id="rId315" Type="http://schemas.openxmlformats.org/officeDocument/2006/relationships/customXml" Target="../ink/ink1111.xml"/><Relationship Id="rId357" Type="http://schemas.openxmlformats.org/officeDocument/2006/relationships/image" Target="../media/image1032.png"/><Relationship Id="rId522" Type="http://schemas.openxmlformats.org/officeDocument/2006/relationships/customXml" Target="../ink/ink1215.xml"/><Relationship Id="rId54" Type="http://schemas.openxmlformats.org/officeDocument/2006/relationships/customXml" Target="../ink/ink980.xml"/><Relationship Id="rId96" Type="http://schemas.openxmlformats.org/officeDocument/2006/relationships/customXml" Target="../ink/ink1001.xml"/><Relationship Id="rId161" Type="http://schemas.openxmlformats.org/officeDocument/2006/relationships/image" Target="../media/image1020.png"/><Relationship Id="rId217" Type="http://schemas.openxmlformats.org/officeDocument/2006/relationships/image" Target="../media/image4530.png"/><Relationship Id="rId399" Type="http://schemas.openxmlformats.org/officeDocument/2006/relationships/image" Target="../media/image634.png"/><Relationship Id="rId564" Type="http://schemas.openxmlformats.org/officeDocument/2006/relationships/customXml" Target="../ink/ink1236.xml"/><Relationship Id="rId259" Type="http://schemas.openxmlformats.org/officeDocument/2006/relationships/image" Target="../media/image4740.png"/><Relationship Id="rId424" Type="http://schemas.openxmlformats.org/officeDocument/2006/relationships/customXml" Target="../ink/ink1166.xml"/><Relationship Id="rId466" Type="http://schemas.openxmlformats.org/officeDocument/2006/relationships/customXml" Target="../ink/ink1187.xml"/><Relationship Id="rId631" Type="http://schemas.openxmlformats.org/officeDocument/2006/relationships/image" Target="../media/image1084.png"/><Relationship Id="rId673" Type="http://schemas.openxmlformats.org/officeDocument/2006/relationships/image" Target="../media/image1105.png"/><Relationship Id="rId729" Type="http://schemas.openxmlformats.org/officeDocument/2006/relationships/image" Target="../media/image1133.png"/><Relationship Id="rId23" Type="http://schemas.openxmlformats.org/officeDocument/2006/relationships/image" Target="../media/image951.png"/><Relationship Id="rId119" Type="http://schemas.openxmlformats.org/officeDocument/2006/relationships/image" Target="../media/image999.png"/><Relationship Id="rId270" Type="http://schemas.openxmlformats.org/officeDocument/2006/relationships/customXml" Target="../ink/ink1088.xml"/><Relationship Id="rId326" Type="http://schemas.openxmlformats.org/officeDocument/2006/relationships/image" Target="../media/image5070.png"/><Relationship Id="rId533" Type="http://schemas.openxmlformats.org/officeDocument/2006/relationships/image" Target="../media/image701.png"/><Relationship Id="rId65" Type="http://schemas.openxmlformats.org/officeDocument/2006/relationships/image" Target="../media/image972.png"/><Relationship Id="rId130" Type="http://schemas.openxmlformats.org/officeDocument/2006/relationships/customXml" Target="../ink/ink1018.xml"/><Relationship Id="rId368" Type="http://schemas.openxmlformats.org/officeDocument/2006/relationships/customXml" Target="../ink/ink1138.xml"/><Relationship Id="rId575" Type="http://schemas.openxmlformats.org/officeDocument/2006/relationships/image" Target="../media/image1056.png"/><Relationship Id="rId740" Type="http://schemas.openxmlformats.org/officeDocument/2006/relationships/customXml" Target="../ink/ink1324.xml"/><Relationship Id="rId172" Type="http://schemas.openxmlformats.org/officeDocument/2006/relationships/customXml" Target="../ink/ink1039.xml"/><Relationship Id="rId228" Type="http://schemas.openxmlformats.org/officeDocument/2006/relationships/customXml" Target="../ink/ink1067.xml"/><Relationship Id="rId435" Type="http://schemas.openxmlformats.org/officeDocument/2006/relationships/image" Target="../media/image652.png"/><Relationship Id="rId477" Type="http://schemas.openxmlformats.org/officeDocument/2006/relationships/image" Target="../media/image673.png"/><Relationship Id="rId600" Type="http://schemas.openxmlformats.org/officeDocument/2006/relationships/customXml" Target="../ink/ink1254.xml"/><Relationship Id="rId642" Type="http://schemas.openxmlformats.org/officeDocument/2006/relationships/customXml" Target="../ink/ink1275.xml"/><Relationship Id="rId684" Type="http://schemas.openxmlformats.org/officeDocument/2006/relationships/customXml" Target="../ink/ink1296.xml"/><Relationship Id="rId281" Type="http://schemas.openxmlformats.org/officeDocument/2006/relationships/image" Target="../media/image4850.png"/><Relationship Id="rId337" Type="http://schemas.openxmlformats.org/officeDocument/2006/relationships/customXml" Target="../ink/ink1122.xml"/><Relationship Id="rId502" Type="http://schemas.openxmlformats.org/officeDocument/2006/relationships/customXml" Target="../ink/ink1205.xml"/><Relationship Id="rId34" Type="http://schemas.openxmlformats.org/officeDocument/2006/relationships/customXml" Target="../ink/ink970.xml"/><Relationship Id="rId76" Type="http://schemas.openxmlformats.org/officeDocument/2006/relationships/customXml" Target="../ink/ink991.xml"/><Relationship Id="rId141" Type="http://schemas.openxmlformats.org/officeDocument/2006/relationships/image" Target="../media/image1010.png"/><Relationship Id="rId379" Type="http://schemas.openxmlformats.org/officeDocument/2006/relationships/image" Target="../media/image1043.png"/><Relationship Id="rId544" Type="http://schemas.openxmlformats.org/officeDocument/2006/relationships/customXml" Target="../ink/ink1226.xml"/><Relationship Id="rId586" Type="http://schemas.openxmlformats.org/officeDocument/2006/relationships/customXml" Target="../ink/ink1247.xml"/><Relationship Id="rId751" Type="http://schemas.openxmlformats.org/officeDocument/2006/relationships/image" Target="../media/image1144.png"/><Relationship Id="rId7" Type="http://schemas.openxmlformats.org/officeDocument/2006/relationships/image" Target="../media/image943.png"/><Relationship Id="rId183" Type="http://schemas.openxmlformats.org/officeDocument/2006/relationships/image" Target="../media/image4360.png"/><Relationship Id="rId239" Type="http://schemas.openxmlformats.org/officeDocument/2006/relationships/image" Target="../media/image4640.png"/><Relationship Id="rId390" Type="http://schemas.openxmlformats.org/officeDocument/2006/relationships/customXml" Target="../ink/ink1149.xml"/><Relationship Id="rId404" Type="http://schemas.openxmlformats.org/officeDocument/2006/relationships/customXml" Target="../ink/ink1156.xml"/><Relationship Id="rId446" Type="http://schemas.openxmlformats.org/officeDocument/2006/relationships/customXml" Target="../ink/ink1177.xml"/><Relationship Id="rId611" Type="http://schemas.openxmlformats.org/officeDocument/2006/relationships/image" Target="../media/image1074.png"/><Relationship Id="rId653" Type="http://schemas.openxmlformats.org/officeDocument/2006/relationships/image" Target="../media/image1095.png"/><Relationship Id="rId250" Type="http://schemas.openxmlformats.org/officeDocument/2006/relationships/customXml" Target="../ink/ink1078.xml"/><Relationship Id="rId292" Type="http://schemas.openxmlformats.org/officeDocument/2006/relationships/customXml" Target="../ink/ink1099.xml"/><Relationship Id="rId306" Type="http://schemas.openxmlformats.org/officeDocument/2006/relationships/image" Target="../media/image4970.png"/><Relationship Id="rId488" Type="http://schemas.openxmlformats.org/officeDocument/2006/relationships/customXml" Target="../ink/ink1198.xml"/><Relationship Id="rId695" Type="http://schemas.openxmlformats.org/officeDocument/2006/relationships/image" Target="../media/image1116.png"/><Relationship Id="rId709" Type="http://schemas.openxmlformats.org/officeDocument/2006/relationships/image" Target="../media/image1123.png"/><Relationship Id="rId45" Type="http://schemas.openxmlformats.org/officeDocument/2006/relationships/image" Target="../media/image962.png"/><Relationship Id="rId87" Type="http://schemas.openxmlformats.org/officeDocument/2006/relationships/image" Target="../media/image983.png"/><Relationship Id="rId110" Type="http://schemas.openxmlformats.org/officeDocument/2006/relationships/customXml" Target="../ink/ink1008.xml"/><Relationship Id="rId348" Type="http://schemas.openxmlformats.org/officeDocument/2006/relationships/customXml" Target="../ink/ink1128.xml"/><Relationship Id="rId513" Type="http://schemas.openxmlformats.org/officeDocument/2006/relationships/image" Target="../media/image691.png"/><Relationship Id="rId555" Type="http://schemas.openxmlformats.org/officeDocument/2006/relationships/image" Target="../media/image1046.png"/><Relationship Id="rId597" Type="http://schemas.openxmlformats.org/officeDocument/2006/relationships/image" Target="../media/image1067.png"/><Relationship Id="rId720" Type="http://schemas.openxmlformats.org/officeDocument/2006/relationships/customXml" Target="../ink/ink1314.xml"/><Relationship Id="rId762" Type="http://schemas.openxmlformats.org/officeDocument/2006/relationships/customXml" Target="../ink/ink1335.xml"/><Relationship Id="rId152" Type="http://schemas.openxmlformats.org/officeDocument/2006/relationships/customXml" Target="../ink/ink1029.xml"/><Relationship Id="rId194" Type="http://schemas.openxmlformats.org/officeDocument/2006/relationships/customXml" Target="../ink/ink1050.xml"/><Relationship Id="rId208" Type="http://schemas.openxmlformats.org/officeDocument/2006/relationships/customXml" Target="../ink/ink1057.xml"/><Relationship Id="rId415" Type="http://schemas.openxmlformats.org/officeDocument/2006/relationships/image" Target="../media/image642.png"/><Relationship Id="rId457" Type="http://schemas.openxmlformats.org/officeDocument/2006/relationships/image" Target="../media/image663.png"/><Relationship Id="rId622" Type="http://schemas.openxmlformats.org/officeDocument/2006/relationships/customXml" Target="../ink/ink1265.xml"/><Relationship Id="rId261" Type="http://schemas.openxmlformats.org/officeDocument/2006/relationships/image" Target="../media/image4750.png"/><Relationship Id="rId499" Type="http://schemas.openxmlformats.org/officeDocument/2006/relationships/image" Target="../media/image684.png"/><Relationship Id="rId664" Type="http://schemas.openxmlformats.org/officeDocument/2006/relationships/customXml" Target="../ink/ink1286.xml"/><Relationship Id="rId14" Type="http://schemas.openxmlformats.org/officeDocument/2006/relationships/customXml" Target="../ink/ink960.xml"/><Relationship Id="rId56" Type="http://schemas.openxmlformats.org/officeDocument/2006/relationships/customXml" Target="../ink/ink981.xml"/><Relationship Id="rId317" Type="http://schemas.openxmlformats.org/officeDocument/2006/relationships/customXml" Target="../ink/ink1112.xml"/><Relationship Id="rId359" Type="http://schemas.openxmlformats.org/officeDocument/2006/relationships/image" Target="../media/image1033.png"/><Relationship Id="rId524" Type="http://schemas.openxmlformats.org/officeDocument/2006/relationships/customXml" Target="../ink/ink1216.xml"/><Relationship Id="rId566" Type="http://schemas.openxmlformats.org/officeDocument/2006/relationships/customXml" Target="../ink/ink1237.xml"/><Relationship Id="rId731" Type="http://schemas.openxmlformats.org/officeDocument/2006/relationships/image" Target="../media/image1134.png"/><Relationship Id="rId98" Type="http://schemas.openxmlformats.org/officeDocument/2006/relationships/customXml" Target="../ink/ink1002.xml"/><Relationship Id="rId121" Type="http://schemas.openxmlformats.org/officeDocument/2006/relationships/image" Target="../media/image1000.png"/><Relationship Id="rId163" Type="http://schemas.openxmlformats.org/officeDocument/2006/relationships/image" Target="../media/image1021.png"/><Relationship Id="rId219" Type="http://schemas.openxmlformats.org/officeDocument/2006/relationships/image" Target="../media/image4540.png"/><Relationship Id="rId370" Type="http://schemas.openxmlformats.org/officeDocument/2006/relationships/customXml" Target="../ink/ink1139.xml"/><Relationship Id="rId426" Type="http://schemas.openxmlformats.org/officeDocument/2006/relationships/customXml" Target="../ink/ink1167.xml"/><Relationship Id="rId633" Type="http://schemas.openxmlformats.org/officeDocument/2006/relationships/image" Target="../media/image1085.png"/><Relationship Id="rId230" Type="http://schemas.openxmlformats.org/officeDocument/2006/relationships/customXml" Target="../ink/ink1068.xml"/><Relationship Id="rId468" Type="http://schemas.openxmlformats.org/officeDocument/2006/relationships/customXml" Target="../ink/ink1188.xml"/><Relationship Id="rId675" Type="http://schemas.openxmlformats.org/officeDocument/2006/relationships/image" Target="../media/image1106.png"/><Relationship Id="rId25" Type="http://schemas.openxmlformats.org/officeDocument/2006/relationships/image" Target="../media/image952.png"/><Relationship Id="rId67" Type="http://schemas.openxmlformats.org/officeDocument/2006/relationships/image" Target="../media/image973.png"/><Relationship Id="rId272" Type="http://schemas.openxmlformats.org/officeDocument/2006/relationships/customXml" Target="../ink/ink1089.xml"/><Relationship Id="rId328" Type="http://schemas.openxmlformats.org/officeDocument/2006/relationships/image" Target="../media/image5080.png"/><Relationship Id="rId535" Type="http://schemas.openxmlformats.org/officeDocument/2006/relationships/image" Target="../media/image702.png"/><Relationship Id="rId577" Type="http://schemas.openxmlformats.org/officeDocument/2006/relationships/image" Target="../media/image1057.png"/><Relationship Id="rId700" Type="http://schemas.openxmlformats.org/officeDocument/2006/relationships/customXml" Target="../ink/ink1304.xml"/><Relationship Id="rId742" Type="http://schemas.openxmlformats.org/officeDocument/2006/relationships/customXml" Target="../ink/ink1325.xml"/><Relationship Id="rId132" Type="http://schemas.openxmlformats.org/officeDocument/2006/relationships/customXml" Target="../ink/ink1019.xml"/><Relationship Id="rId174" Type="http://schemas.openxmlformats.org/officeDocument/2006/relationships/customXml" Target="../ink/ink1040.xml"/><Relationship Id="rId381" Type="http://schemas.openxmlformats.org/officeDocument/2006/relationships/image" Target="../media/image625.png"/><Relationship Id="rId602" Type="http://schemas.openxmlformats.org/officeDocument/2006/relationships/customXml" Target="../ink/ink1255.xml"/><Relationship Id="rId241" Type="http://schemas.openxmlformats.org/officeDocument/2006/relationships/image" Target="../media/image4650.png"/><Relationship Id="rId437" Type="http://schemas.openxmlformats.org/officeDocument/2006/relationships/image" Target="../media/image653.png"/><Relationship Id="rId479" Type="http://schemas.openxmlformats.org/officeDocument/2006/relationships/image" Target="../media/image674.png"/><Relationship Id="rId644" Type="http://schemas.openxmlformats.org/officeDocument/2006/relationships/customXml" Target="../ink/ink1276.xml"/><Relationship Id="rId686" Type="http://schemas.openxmlformats.org/officeDocument/2006/relationships/customXml" Target="../ink/ink1297.xml"/><Relationship Id="rId36" Type="http://schemas.openxmlformats.org/officeDocument/2006/relationships/customXml" Target="../ink/ink971.xml"/><Relationship Id="rId283" Type="http://schemas.openxmlformats.org/officeDocument/2006/relationships/image" Target="../media/image4860.png"/><Relationship Id="rId339" Type="http://schemas.openxmlformats.org/officeDocument/2006/relationships/customXml" Target="../ink/ink1123.xml"/><Relationship Id="rId490" Type="http://schemas.openxmlformats.org/officeDocument/2006/relationships/customXml" Target="../ink/ink1199.xml"/><Relationship Id="rId504" Type="http://schemas.openxmlformats.org/officeDocument/2006/relationships/customXml" Target="../ink/ink1206.xml"/><Relationship Id="rId546" Type="http://schemas.openxmlformats.org/officeDocument/2006/relationships/customXml" Target="../ink/ink1227.xml"/><Relationship Id="rId711" Type="http://schemas.openxmlformats.org/officeDocument/2006/relationships/image" Target="../media/image1124.png"/><Relationship Id="rId753" Type="http://schemas.openxmlformats.org/officeDocument/2006/relationships/image" Target="../media/image1145.png"/><Relationship Id="rId78" Type="http://schemas.openxmlformats.org/officeDocument/2006/relationships/customXml" Target="../ink/ink992.xml"/><Relationship Id="rId101" Type="http://schemas.openxmlformats.org/officeDocument/2006/relationships/image" Target="../media/image990.png"/><Relationship Id="rId143" Type="http://schemas.openxmlformats.org/officeDocument/2006/relationships/image" Target="../media/image1011.png"/><Relationship Id="rId185" Type="http://schemas.openxmlformats.org/officeDocument/2006/relationships/image" Target="../media/image4370.png"/><Relationship Id="rId350" Type="http://schemas.openxmlformats.org/officeDocument/2006/relationships/customXml" Target="../ink/ink1129.xml"/><Relationship Id="rId406" Type="http://schemas.openxmlformats.org/officeDocument/2006/relationships/customXml" Target="../ink/ink1157.xml"/><Relationship Id="rId588" Type="http://schemas.openxmlformats.org/officeDocument/2006/relationships/customXml" Target="../ink/ink1248.xml"/><Relationship Id="rId9" Type="http://schemas.openxmlformats.org/officeDocument/2006/relationships/image" Target="../media/image944.png"/><Relationship Id="rId210" Type="http://schemas.openxmlformats.org/officeDocument/2006/relationships/customXml" Target="../ink/ink1058.xml"/><Relationship Id="rId392" Type="http://schemas.openxmlformats.org/officeDocument/2006/relationships/customXml" Target="../ink/ink1150.xml"/><Relationship Id="rId448" Type="http://schemas.openxmlformats.org/officeDocument/2006/relationships/customXml" Target="../ink/ink1178.xml"/><Relationship Id="rId613" Type="http://schemas.openxmlformats.org/officeDocument/2006/relationships/image" Target="../media/image1075.png"/><Relationship Id="rId655" Type="http://schemas.openxmlformats.org/officeDocument/2006/relationships/image" Target="../media/image1096.png"/><Relationship Id="rId697" Type="http://schemas.openxmlformats.org/officeDocument/2006/relationships/image" Target="../media/image1117.png"/><Relationship Id="rId252" Type="http://schemas.openxmlformats.org/officeDocument/2006/relationships/customXml" Target="../ink/ink1079.xml"/><Relationship Id="rId294" Type="http://schemas.openxmlformats.org/officeDocument/2006/relationships/customXml" Target="../ink/ink1100.xml"/><Relationship Id="rId308" Type="http://schemas.openxmlformats.org/officeDocument/2006/relationships/image" Target="../media/image4980.png"/><Relationship Id="rId515" Type="http://schemas.openxmlformats.org/officeDocument/2006/relationships/image" Target="../media/image692.png"/><Relationship Id="rId722" Type="http://schemas.openxmlformats.org/officeDocument/2006/relationships/customXml" Target="../ink/ink1315.xml"/><Relationship Id="rId47" Type="http://schemas.openxmlformats.org/officeDocument/2006/relationships/image" Target="../media/image963.png"/><Relationship Id="rId89" Type="http://schemas.openxmlformats.org/officeDocument/2006/relationships/image" Target="../media/image984.png"/><Relationship Id="rId112" Type="http://schemas.openxmlformats.org/officeDocument/2006/relationships/customXml" Target="../ink/ink1009.xml"/><Relationship Id="rId154" Type="http://schemas.openxmlformats.org/officeDocument/2006/relationships/customXml" Target="../ink/ink1030.xml"/><Relationship Id="rId361" Type="http://schemas.openxmlformats.org/officeDocument/2006/relationships/image" Target="../media/image1034.png"/><Relationship Id="rId557" Type="http://schemas.openxmlformats.org/officeDocument/2006/relationships/image" Target="../media/image1047.png"/><Relationship Id="rId599" Type="http://schemas.openxmlformats.org/officeDocument/2006/relationships/image" Target="../media/image1068.png"/><Relationship Id="rId764" Type="http://schemas.openxmlformats.org/officeDocument/2006/relationships/customXml" Target="../ink/ink1336.xml"/><Relationship Id="rId196" Type="http://schemas.openxmlformats.org/officeDocument/2006/relationships/customXml" Target="../ink/ink1051.xml"/><Relationship Id="rId417" Type="http://schemas.openxmlformats.org/officeDocument/2006/relationships/image" Target="../media/image643.png"/><Relationship Id="rId459" Type="http://schemas.openxmlformats.org/officeDocument/2006/relationships/image" Target="../media/image664.png"/><Relationship Id="rId624" Type="http://schemas.openxmlformats.org/officeDocument/2006/relationships/customXml" Target="../ink/ink1266.xml"/><Relationship Id="rId666" Type="http://schemas.openxmlformats.org/officeDocument/2006/relationships/customXml" Target="../ink/ink1287.xml"/><Relationship Id="rId16" Type="http://schemas.openxmlformats.org/officeDocument/2006/relationships/customXml" Target="../ink/ink961.xml"/><Relationship Id="rId221" Type="http://schemas.openxmlformats.org/officeDocument/2006/relationships/image" Target="../media/image4550.png"/><Relationship Id="rId263" Type="http://schemas.openxmlformats.org/officeDocument/2006/relationships/image" Target="../media/image4760.png"/><Relationship Id="rId319" Type="http://schemas.openxmlformats.org/officeDocument/2006/relationships/customXml" Target="../ink/ink1113.xml"/><Relationship Id="rId470" Type="http://schemas.openxmlformats.org/officeDocument/2006/relationships/customXml" Target="../ink/ink1189.xml"/><Relationship Id="rId526" Type="http://schemas.openxmlformats.org/officeDocument/2006/relationships/customXml" Target="../ink/ink1217.xml"/><Relationship Id="rId58" Type="http://schemas.openxmlformats.org/officeDocument/2006/relationships/customXml" Target="../ink/ink982.xml"/><Relationship Id="rId123" Type="http://schemas.openxmlformats.org/officeDocument/2006/relationships/image" Target="../media/image1001.png"/><Relationship Id="rId330" Type="http://schemas.openxmlformats.org/officeDocument/2006/relationships/image" Target="../media/image5090.png"/><Relationship Id="rId568" Type="http://schemas.openxmlformats.org/officeDocument/2006/relationships/customXml" Target="../ink/ink1238.xml"/><Relationship Id="rId733" Type="http://schemas.openxmlformats.org/officeDocument/2006/relationships/image" Target="../media/image1135.png"/><Relationship Id="rId165" Type="http://schemas.openxmlformats.org/officeDocument/2006/relationships/image" Target="../media/image1022.png"/><Relationship Id="rId372" Type="http://schemas.openxmlformats.org/officeDocument/2006/relationships/customXml" Target="../ink/ink1140.xml"/><Relationship Id="rId428" Type="http://schemas.openxmlformats.org/officeDocument/2006/relationships/customXml" Target="../ink/ink1168.xml"/><Relationship Id="rId635" Type="http://schemas.openxmlformats.org/officeDocument/2006/relationships/image" Target="../media/image1086.png"/><Relationship Id="rId677" Type="http://schemas.openxmlformats.org/officeDocument/2006/relationships/image" Target="../media/image1107.png"/><Relationship Id="rId232" Type="http://schemas.openxmlformats.org/officeDocument/2006/relationships/customXml" Target="../ink/ink1069.xml"/><Relationship Id="rId274" Type="http://schemas.openxmlformats.org/officeDocument/2006/relationships/customXml" Target="../ink/ink1090.xml"/><Relationship Id="rId481" Type="http://schemas.openxmlformats.org/officeDocument/2006/relationships/image" Target="../media/image675.png"/><Relationship Id="rId702" Type="http://schemas.openxmlformats.org/officeDocument/2006/relationships/customXml" Target="../ink/ink1305.xml"/><Relationship Id="rId27" Type="http://schemas.openxmlformats.org/officeDocument/2006/relationships/image" Target="../media/image953.png"/><Relationship Id="rId69" Type="http://schemas.openxmlformats.org/officeDocument/2006/relationships/image" Target="../media/image974.png"/><Relationship Id="rId134" Type="http://schemas.openxmlformats.org/officeDocument/2006/relationships/customXml" Target="../ink/ink1020.xml"/><Relationship Id="rId537" Type="http://schemas.openxmlformats.org/officeDocument/2006/relationships/image" Target="../media/image703.png"/><Relationship Id="rId579" Type="http://schemas.openxmlformats.org/officeDocument/2006/relationships/image" Target="../media/image1058.png"/><Relationship Id="rId744" Type="http://schemas.openxmlformats.org/officeDocument/2006/relationships/customXml" Target="../ink/ink1326.xml"/><Relationship Id="rId80" Type="http://schemas.openxmlformats.org/officeDocument/2006/relationships/customXml" Target="../ink/ink993.xml"/><Relationship Id="rId176" Type="http://schemas.openxmlformats.org/officeDocument/2006/relationships/customXml" Target="../ink/ink1041.xml"/><Relationship Id="rId341" Type="http://schemas.openxmlformats.org/officeDocument/2006/relationships/image" Target="../media/image1024.png"/><Relationship Id="rId383" Type="http://schemas.openxmlformats.org/officeDocument/2006/relationships/image" Target="../media/image626.png"/><Relationship Id="rId439" Type="http://schemas.openxmlformats.org/officeDocument/2006/relationships/image" Target="../media/image654.png"/><Relationship Id="rId590" Type="http://schemas.openxmlformats.org/officeDocument/2006/relationships/customXml" Target="../ink/ink1249.xml"/><Relationship Id="rId604" Type="http://schemas.openxmlformats.org/officeDocument/2006/relationships/customXml" Target="../ink/ink1256.xml"/><Relationship Id="rId646" Type="http://schemas.openxmlformats.org/officeDocument/2006/relationships/customXml" Target="../ink/ink1277.xml"/><Relationship Id="rId201" Type="http://schemas.openxmlformats.org/officeDocument/2006/relationships/image" Target="../media/image4450.png"/><Relationship Id="rId243" Type="http://schemas.openxmlformats.org/officeDocument/2006/relationships/image" Target="../media/image4660.png"/><Relationship Id="rId285" Type="http://schemas.openxmlformats.org/officeDocument/2006/relationships/image" Target="../media/image4870.png"/><Relationship Id="rId450" Type="http://schemas.openxmlformats.org/officeDocument/2006/relationships/customXml" Target="../ink/ink1179.xml"/><Relationship Id="rId506" Type="http://schemas.openxmlformats.org/officeDocument/2006/relationships/customXml" Target="../ink/ink1207.xml"/><Relationship Id="rId688" Type="http://schemas.openxmlformats.org/officeDocument/2006/relationships/customXml" Target="../ink/ink1298.xml"/><Relationship Id="rId38" Type="http://schemas.openxmlformats.org/officeDocument/2006/relationships/customXml" Target="../ink/ink972.xml"/><Relationship Id="rId103" Type="http://schemas.openxmlformats.org/officeDocument/2006/relationships/image" Target="../media/image991.png"/><Relationship Id="rId310" Type="http://schemas.openxmlformats.org/officeDocument/2006/relationships/image" Target="../media/image4990.png"/><Relationship Id="rId492" Type="http://schemas.openxmlformats.org/officeDocument/2006/relationships/customXml" Target="../ink/ink1200.xml"/><Relationship Id="rId548" Type="http://schemas.openxmlformats.org/officeDocument/2006/relationships/customXml" Target="../ink/ink1228.xml"/><Relationship Id="rId713" Type="http://schemas.openxmlformats.org/officeDocument/2006/relationships/image" Target="../media/image1125.png"/><Relationship Id="rId755" Type="http://schemas.openxmlformats.org/officeDocument/2006/relationships/image" Target="../media/image1146.png"/><Relationship Id="rId91" Type="http://schemas.openxmlformats.org/officeDocument/2006/relationships/image" Target="../media/image985.png"/><Relationship Id="rId145" Type="http://schemas.openxmlformats.org/officeDocument/2006/relationships/image" Target="../media/image1012.png"/><Relationship Id="rId187" Type="http://schemas.openxmlformats.org/officeDocument/2006/relationships/image" Target="../media/image4380.png"/><Relationship Id="rId352" Type="http://schemas.openxmlformats.org/officeDocument/2006/relationships/customXml" Target="../ink/ink1130.xml"/><Relationship Id="rId394" Type="http://schemas.openxmlformats.org/officeDocument/2006/relationships/customXml" Target="../ink/ink1151.xml"/><Relationship Id="rId408" Type="http://schemas.openxmlformats.org/officeDocument/2006/relationships/customXml" Target="../ink/ink1158.xml"/><Relationship Id="rId615" Type="http://schemas.openxmlformats.org/officeDocument/2006/relationships/image" Target="../media/image1076.png"/><Relationship Id="rId212" Type="http://schemas.openxmlformats.org/officeDocument/2006/relationships/customXml" Target="../ink/ink1059.xml"/><Relationship Id="rId254" Type="http://schemas.openxmlformats.org/officeDocument/2006/relationships/customXml" Target="../ink/ink1080.xml"/><Relationship Id="rId657" Type="http://schemas.openxmlformats.org/officeDocument/2006/relationships/image" Target="../media/image1097.png"/><Relationship Id="rId699" Type="http://schemas.openxmlformats.org/officeDocument/2006/relationships/image" Target="../media/image1118.png"/><Relationship Id="rId49" Type="http://schemas.openxmlformats.org/officeDocument/2006/relationships/image" Target="../media/image964.png"/><Relationship Id="rId114" Type="http://schemas.openxmlformats.org/officeDocument/2006/relationships/customXml" Target="../ink/ink1010.xml"/><Relationship Id="rId296" Type="http://schemas.openxmlformats.org/officeDocument/2006/relationships/customXml" Target="../ink/ink1101.xml"/><Relationship Id="rId461" Type="http://schemas.openxmlformats.org/officeDocument/2006/relationships/image" Target="../media/image665.png"/><Relationship Id="rId517" Type="http://schemas.openxmlformats.org/officeDocument/2006/relationships/image" Target="../media/image693.png"/><Relationship Id="rId559" Type="http://schemas.openxmlformats.org/officeDocument/2006/relationships/image" Target="../media/image1048.png"/><Relationship Id="rId724" Type="http://schemas.openxmlformats.org/officeDocument/2006/relationships/customXml" Target="../ink/ink1316.xml"/><Relationship Id="rId766" Type="http://schemas.openxmlformats.org/officeDocument/2006/relationships/customXml" Target="../ink/ink1337.xml"/><Relationship Id="rId60" Type="http://schemas.openxmlformats.org/officeDocument/2006/relationships/customXml" Target="../ink/ink983.xml"/><Relationship Id="rId156" Type="http://schemas.openxmlformats.org/officeDocument/2006/relationships/customXml" Target="../ink/ink1031.xml"/><Relationship Id="rId198" Type="http://schemas.openxmlformats.org/officeDocument/2006/relationships/customXml" Target="../ink/ink1052.xml"/><Relationship Id="rId321" Type="http://schemas.openxmlformats.org/officeDocument/2006/relationships/customXml" Target="../ink/ink1114.xml"/><Relationship Id="rId363" Type="http://schemas.openxmlformats.org/officeDocument/2006/relationships/image" Target="../media/image1035.png"/><Relationship Id="rId419" Type="http://schemas.openxmlformats.org/officeDocument/2006/relationships/image" Target="../media/image644.png"/><Relationship Id="rId570" Type="http://schemas.openxmlformats.org/officeDocument/2006/relationships/customXml" Target="../ink/ink1239.xml"/><Relationship Id="rId626" Type="http://schemas.openxmlformats.org/officeDocument/2006/relationships/customXml" Target="../ink/ink1267.xml"/><Relationship Id="rId223" Type="http://schemas.openxmlformats.org/officeDocument/2006/relationships/image" Target="../media/image4560.png"/><Relationship Id="rId430" Type="http://schemas.openxmlformats.org/officeDocument/2006/relationships/customXml" Target="../ink/ink1169.xml"/><Relationship Id="rId668" Type="http://schemas.openxmlformats.org/officeDocument/2006/relationships/customXml" Target="../ink/ink1288.xml"/><Relationship Id="rId18" Type="http://schemas.openxmlformats.org/officeDocument/2006/relationships/customXml" Target="../ink/ink962.xml"/><Relationship Id="rId265" Type="http://schemas.openxmlformats.org/officeDocument/2006/relationships/image" Target="../media/image4770.png"/><Relationship Id="rId472" Type="http://schemas.openxmlformats.org/officeDocument/2006/relationships/customXml" Target="../ink/ink1190.xml"/><Relationship Id="rId528" Type="http://schemas.openxmlformats.org/officeDocument/2006/relationships/customXml" Target="../ink/ink1218.xml"/><Relationship Id="rId735" Type="http://schemas.openxmlformats.org/officeDocument/2006/relationships/image" Target="../media/image1136.png"/><Relationship Id="rId125" Type="http://schemas.openxmlformats.org/officeDocument/2006/relationships/image" Target="../media/image1002.png"/><Relationship Id="rId167" Type="http://schemas.openxmlformats.org/officeDocument/2006/relationships/image" Target="../media/image1023.png"/><Relationship Id="rId332" Type="http://schemas.openxmlformats.org/officeDocument/2006/relationships/image" Target="../media/image5100.png"/><Relationship Id="rId374" Type="http://schemas.openxmlformats.org/officeDocument/2006/relationships/customXml" Target="../ink/ink1141.xml"/><Relationship Id="rId581" Type="http://schemas.openxmlformats.org/officeDocument/2006/relationships/image" Target="../media/image1059.png"/><Relationship Id="rId71" Type="http://schemas.openxmlformats.org/officeDocument/2006/relationships/image" Target="../media/image975.png"/><Relationship Id="rId234" Type="http://schemas.openxmlformats.org/officeDocument/2006/relationships/customXml" Target="../ink/ink1070.xml"/><Relationship Id="rId637" Type="http://schemas.openxmlformats.org/officeDocument/2006/relationships/image" Target="../media/image1087.png"/><Relationship Id="rId679" Type="http://schemas.openxmlformats.org/officeDocument/2006/relationships/image" Target="../media/image1108.png"/><Relationship Id="rId2" Type="http://schemas.openxmlformats.org/officeDocument/2006/relationships/customXml" Target="../ink/ink954.xml"/><Relationship Id="rId29" Type="http://schemas.openxmlformats.org/officeDocument/2006/relationships/image" Target="../media/image954.png"/><Relationship Id="rId276" Type="http://schemas.openxmlformats.org/officeDocument/2006/relationships/customXml" Target="../ink/ink1091.xml"/><Relationship Id="rId441" Type="http://schemas.openxmlformats.org/officeDocument/2006/relationships/image" Target="../media/image655.png"/><Relationship Id="rId483" Type="http://schemas.openxmlformats.org/officeDocument/2006/relationships/image" Target="../media/image676.png"/><Relationship Id="rId539" Type="http://schemas.openxmlformats.org/officeDocument/2006/relationships/image" Target="../media/image704.png"/><Relationship Id="rId690" Type="http://schemas.openxmlformats.org/officeDocument/2006/relationships/customXml" Target="../ink/ink1299.xml"/><Relationship Id="rId704" Type="http://schemas.openxmlformats.org/officeDocument/2006/relationships/customXml" Target="../ink/ink1306.xml"/><Relationship Id="rId746" Type="http://schemas.openxmlformats.org/officeDocument/2006/relationships/customXml" Target="../ink/ink1327.xml"/><Relationship Id="rId40" Type="http://schemas.openxmlformats.org/officeDocument/2006/relationships/customXml" Target="../ink/ink973.xml"/><Relationship Id="rId136" Type="http://schemas.openxmlformats.org/officeDocument/2006/relationships/customXml" Target="../ink/ink1021.xml"/><Relationship Id="rId178" Type="http://schemas.openxmlformats.org/officeDocument/2006/relationships/customXml" Target="../ink/ink1042.xml"/><Relationship Id="rId301" Type="http://schemas.openxmlformats.org/officeDocument/2006/relationships/customXml" Target="../ink/ink1104.xml"/><Relationship Id="rId343" Type="http://schemas.openxmlformats.org/officeDocument/2006/relationships/image" Target="../media/image1025.png"/><Relationship Id="rId550" Type="http://schemas.openxmlformats.org/officeDocument/2006/relationships/customXml" Target="../ink/ink1229.xml"/><Relationship Id="rId82" Type="http://schemas.openxmlformats.org/officeDocument/2006/relationships/customXml" Target="../ink/ink994.xml"/><Relationship Id="rId203" Type="http://schemas.openxmlformats.org/officeDocument/2006/relationships/image" Target="../media/image4460.png"/><Relationship Id="rId385" Type="http://schemas.openxmlformats.org/officeDocument/2006/relationships/image" Target="../media/image627.png"/><Relationship Id="rId592" Type="http://schemas.openxmlformats.org/officeDocument/2006/relationships/customXml" Target="../ink/ink1250.xml"/><Relationship Id="rId606" Type="http://schemas.openxmlformats.org/officeDocument/2006/relationships/customXml" Target="../ink/ink1257.xml"/><Relationship Id="rId648" Type="http://schemas.openxmlformats.org/officeDocument/2006/relationships/customXml" Target="../ink/ink1278.xml"/><Relationship Id="rId245" Type="http://schemas.openxmlformats.org/officeDocument/2006/relationships/image" Target="../media/image4670.png"/><Relationship Id="rId287" Type="http://schemas.openxmlformats.org/officeDocument/2006/relationships/image" Target="../media/image4880.png"/><Relationship Id="rId410" Type="http://schemas.openxmlformats.org/officeDocument/2006/relationships/customXml" Target="../ink/ink1159.xml"/><Relationship Id="rId452" Type="http://schemas.openxmlformats.org/officeDocument/2006/relationships/customXml" Target="../ink/ink1180.xml"/><Relationship Id="rId494" Type="http://schemas.openxmlformats.org/officeDocument/2006/relationships/customXml" Target="../ink/ink1201.xml"/><Relationship Id="rId508" Type="http://schemas.openxmlformats.org/officeDocument/2006/relationships/customXml" Target="../ink/ink1208.xml"/><Relationship Id="rId715" Type="http://schemas.openxmlformats.org/officeDocument/2006/relationships/image" Target="../media/image1126.png"/><Relationship Id="rId105" Type="http://schemas.openxmlformats.org/officeDocument/2006/relationships/image" Target="../media/image992.png"/><Relationship Id="rId147" Type="http://schemas.openxmlformats.org/officeDocument/2006/relationships/image" Target="../media/image1013.png"/><Relationship Id="rId312" Type="http://schemas.openxmlformats.org/officeDocument/2006/relationships/image" Target="../media/image5000.png"/><Relationship Id="rId354" Type="http://schemas.openxmlformats.org/officeDocument/2006/relationships/customXml" Target="../ink/ink1131.xml"/><Relationship Id="rId757" Type="http://schemas.openxmlformats.org/officeDocument/2006/relationships/image" Target="../media/image1147.png"/><Relationship Id="rId51" Type="http://schemas.openxmlformats.org/officeDocument/2006/relationships/image" Target="../media/image965.png"/><Relationship Id="rId93" Type="http://schemas.openxmlformats.org/officeDocument/2006/relationships/image" Target="../media/image986.png"/><Relationship Id="rId189" Type="http://schemas.openxmlformats.org/officeDocument/2006/relationships/image" Target="../media/image4390.png"/><Relationship Id="rId396" Type="http://schemas.openxmlformats.org/officeDocument/2006/relationships/customXml" Target="../ink/ink1152.xml"/><Relationship Id="rId561" Type="http://schemas.openxmlformats.org/officeDocument/2006/relationships/image" Target="../media/image1049.png"/><Relationship Id="rId617" Type="http://schemas.openxmlformats.org/officeDocument/2006/relationships/image" Target="../media/image1077.png"/><Relationship Id="rId659" Type="http://schemas.openxmlformats.org/officeDocument/2006/relationships/image" Target="../media/image1098.png"/><Relationship Id="rId214" Type="http://schemas.openxmlformats.org/officeDocument/2006/relationships/customXml" Target="../ink/ink1060.xml"/><Relationship Id="rId256" Type="http://schemas.openxmlformats.org/officeDocument/2006/relationships/customXml" Target="../ink/ink1081.xml"/><Relationship Id="rId298" Type="http://schemas.openxmlformats.org/officeDocument/2006/relationships/customXml" Target="../ink/ink1102.xml"/><Relationship Id="rId421" Type="http://schemas.openxmlformats.org/officeDocument/2006/relationships/image" Target="../media/image645.png"/><Relationship Id="rId463" Type="http://schemas.openxmlformats.org/officeDocument/2006/relationships/image" Target="../media/image666.png"/><Relationship Id="rId519" Type="http://schemas.openxmlformats.org/officeDocument/2006/relationships/image" Target="../media/image694.png"/><Relationship Id="rId670" Type="http://schemas.openxmlformats.org/officeDocument/2006/relationships/customXml" Target="../ink/ink1289.xml"/><Relationship Id="rId116" Type="http://schemas.openxmlformats.org/officeDocument/2006/relationships/customXml" Target="../ink/ink1011.xml"/><Relationship Id="rId158" Type="http://schemas.openxmlformats.org/officeDocument/2006/relationships/customXml" Target="../ink/ink1032.xml"/><Relationship Id="rId323" Type="http://schemas.openxmlformats.org/officeDocument/2006/relationships/customXml" Target="../ink/ink1115.xml"/><Relationship Id="rId530" Type="http://schemas.openxmlformats.org/officeDocument/2006/relationships/customXml" Target="../ink/ink1219.xml"/><Relationship Id="rId726" Type="http://schemas.openxmlformats.org/officeDocument/2006/relationships/customXml" Target="../ink/ink1317.xml"/><Relationship Id="rId768" Type="http://schemas.openxmlformats.org/officeDocument/2006/relationships/customXml" Target="../ink/ink1338.xml"/><Relationship Id="rId20" Type="http://schemas.openxmlformats.org/officeDocument/2006/relationships/customXml" Target="../ink/ink963.xml"/><Relationship Id="rId62" Type="http://schemas.openxmlformats.org/officeDocument/2006/relationships/customXml" Target="../ink/ink984.xml"/><Relationship Id="rId365" Type="http://schemas.openxmlformats.org/officeDocument/2006/relationships/image" Target="../media/image1036.png"/><Relationship Id="rId572" Type="http://schemas.openxmlformats.org/officeDocument/2006/relationships/customXml" Target="../ink/ink1240.xml"/><Relationship Id="rId628" Type="http://schemas.openxmlformats.org/officeDocument/2006/relationships/customXml" Target="../ink/ink1268.xml"/><Relationship Id="rId225" Type="http://schemas.openxmlformats.org/officeDocument/2006/relationships/image" Target="../media/image4570.png"/><Relationship Id="rId267" Type="http://schemas.openxmlformats.org/officeDocument/2006/relationships/image" Target="../media/image4780.png"/><Relationship Id="rId432" Type="http://schemas.openxmlformats.org/officeDocument/2006/relationships/customXml" Target="../ink/ink1170.xml"/><Relationship Id="rId474" Type="http://schemas.openxmlformats.org/officeDocument/2006/relationships/customXml" Target="../ink/ink1191.xml"/><Relationship Id="rId127" Type="http://schemas.openxmlformats.org/officeDocument/2006/relationships/image" Target="../media/image1003.png"/><Relationship Id="rId681" Type="http://schemas.openxmlformats.org/officeDocument/2006/relationships/image" Target="../media/image1109.png"/><Relationship Id="rId737" Type="http://schemas.openxmlformats.org/officeDocument/2006/relationships/image" Target="../media/image1137.png"/><Relationship Id="rId31" Type="http://schemas.openxmlformats.org/officeDocument/2006/relationships/image" Target="../media/image955.png"/><Relationship Id="rId73" Type="http://schemas.openxmlformats.org/officeDocument/2006/relationships/image" Target="../media/image976.png"/><Relationship Id="rId169" Type="http://schemas.openxmlformats.org/officeDocument/2006/relationships/image" Target="../media/image3110.png"/><Relationship Id="rId334" Type="http://schemas.openxmlformats.org/officeDocument/2006/relationships/image" Target="../media/image5110.png"/><Relationship Id="rId376" Type="http://schemas.openxmlformats.org/officeDocument/2006/relationships/customXml" Target="../ink/ink1142.xml"/><Relationship Id="rId541" Type="http://schemas.openxmlformats.org/officeDocument/2006/relationships/image" Target="../media/image705.png"/><Relationship Id="rId583" Type="http://schemas.openxmlformats.org/officeDocument/2006/relationships/image" Target="../media/image1060.png"/><Relationship Id="rId639" Type="http://schemas.openxmlformats.org/officeDocument/2006/relationships/image" Target="../media/image1088.png"/><Relationship Id="rId4" Type="http://schemas.openxmlformats.org/officeDocument/2006/relationships/customXml" Target="../ink/ink955.xml"/><Relationship Id="rId180" Type="http://schemas.openxmlformats.org/officeDocument/2006/relationships/customXml" Target="../ink/ink1043.xml"/><Relationship Id="rId236" Type="http://schemas.openxmlformats.org/officeDocument/2006/relationships/customXml" Target="../ink/ink1071.xml"/><Relationship Id="rId278" Type="http://schemas.openxmlformats.org/officeDocument/2006/relationships/customXml" Target="../ink/ink1092.xml"/><Relationship Id="rId401" Type="http://schemas.openxmlformats.org/officeDocument/2006/relationships/image" Target="../media/image635.png"/><Relationship Id="rId443" Type="http://schemas.openxmlformats.org/officeDocument/2006/relationships/image" Target="../media/image656.png"/><Relationship Id="rId650" Type="http://schemas.openxmlformats.org/officeDocument/2006/relationships/customXml" Target="../ink/ink1279.xml"/><Relationship Id="rId303" Type="http://schemas.openxmlformats.org/officeDocument/2006/relationships/customXml" Target="../ink/ink1105.xml"/><Relationship Id="rId485" Type="http://schemas.openxmlformats.org/officeDocument/2006/relationships/image" Target="../media/image677.png"/><Relationship Id="rId692" Type="http://schemas.openxmlformats.org/officeDocument/2006/relationships/customXml" Target="../ink/ink1300.xml"/><Relationship Id="rId706" Type="http://schemas.openxmlformats.org/officeDocument/2006/relationships/customXml" Target="../ink/ink1307.xml"/><Relationship Id="rId748" Type="http://schemas.openxmlformats.org/officeDocument/2006/relationships/customXml" Target="../ink/ink1328.xml"/><Relationship Id="rId42" Type="http://schemas.openxmlformats.org/officeDocument/2006/relationships/customXml" Target="../ink/ink974.xml"/><Relationship Id="rId84" Type="http://schemas.openxmlformats.org/officeDocument/2006/relationships/customXml" Target="../ink/ink995.xml"/><Relationship Id="rId138" Type="http://schemas.openxmlformats.org/officeDocument/2006/relationships/customXml" Target="../ink/ink1022.xml"/><Relationship Id="rId345" Type="http://schemas.openxmlformats.org/officeDocument/2006/relationships/image" Target="../media/image1026.png"/><Relationship Id="rId387" Type="http://schemas.openxmlformats.org/officeDocument/2006/relationships/image" Target="../media/image628.png"/><Relationship Id="rId510" Type="http://schemas.openxmlformats.org/officeDocument/2006/relationships/customXml" Target="../ink/ink1209.xml"/><Relationship Id="rId552" Type="http://schemas.openxmlformats.org/officeDocument/2006/relationships/customXml" Target="../ink/ink1230.xml"/><Relationship Id="rId594" Type="http://schemas.openxmlformats.org/officeDocument/2006/relationships/customXml" Target="../ink/ink1251.xml"/><Relationship Id="rId608" Type="http://schemas.openxmlformats.org/officeDocument/2006/relationships/customXml" Target="../ink/ink1258.xml"/><Relationship Id="rId191" Type="http://schemas.openxmlformats.org/officeDocument/2006/relationships/image" Target="../media/image4400.png"/><Relationship Id="rId205" Type="http://schemas.openxmlformats.org/officeDocument/2006/relationships/image" Target="../media/image4470.png"/><Relationship Id="rId247" Type="http://schemas.openxmlformats.org/officeDocument/2006/relationships/image" Target="../media/image4680.png"/><Relationship Id="rId412" Type="http://schemas.openxmlformats.org/officeDocument/2006/relationships/customXml" Target="../ink/ink1160.xml"/><Relationship Id="rId107" Type="http://schemas.openxmlformats.org/officeDocument/2006/relationships/image" Target="../media/image993.png"/><Relationship Id="rId289" Type="http://schemas.openxmlformats.org/officeDocument/2006/relationships/image" Target="../media/image4890.png"/><Relationship Id="rId454" Type="http://schemas.openxmlformats.org/officeDocument/2006/relationships/customXml" Target="../ink/ink1181.xml"/><Relationship Id="rId496" Type="http://schemas.openxmlformats.org/officeDocument/2006/relationships/customXml" Target="../ink/ink1202.xml"/><Relationship Id="rId661" Type="http://schemas.openxmlformats.org/officeDocument/2006/relationships/image" Target="../media/image1099.png"/><Relationship Id="rId717" Type="http://schemas.openxmlformats.org/officeDocument/2006/relationships/image" Target="../media/image1127.png"/><Relationship Id="rId759" Type="http://schemas.openxmlformats.org/officeDocument/2006/relationships/image" Target="../media/image1148.png"/><Relationship Id="rId11" Type="http://schemas.openxmlformats.org/officeDocument/2006/relationships/image" Target="../media/image945.png"/><Relationship Id="rId53" Type="http://schemas.openxmlformats.org/officeDocument/2006/relationships/image" Target="../media/image966.png"/><Relationship Id="rId149" Type="http://schemas.openxmlformats.org/officeDocument/2006/relationships/image" Target="../media/image1014.png"/><Relationship Id="rId314" Type="http://schemas.openxmlformats.org/officeDocument/2006/relationships/image" Target="../media/image5010.png"/><Relationship Id="rId356" Type="http://schemas.openxmlformats.org/officeDocument/2006/relationships/customXml" Target="../ink/ink1132.xml"/><Relationship Id="rId398" Type="http://schemas.openxmlformats.org/officeDocument/2006/relationships/customXml" Target="../ink/ink1153.xml"/><Relationship Id="rId521" Type="http://schemas.openxmlformats.org/officeDocument/2006/relationships/image" Target="../media/image695.png"/><Relationship Id="rId563" Type="http://schemas.openxmlformats.org/officeDocument/2006/relationships/image" Target="../media/image1050.png"/><Relationship Id="rId619" Type="http://schemas.openxmlformats.org/officeDocument/2006/relationships/image" Target="../media/image1078.png"/><Relationship Id="rId95" Type="http://schemas.openxmlformats.org/officeDocument/2006/relationships/image" Target="../media/image987.png"/><Relationship Id="rId160" Type="http://schemas.openxmlformats.org/officeDocument/2006/relationships/customXml" Target="../ink/ink1033.xml"/><Relationship Id="rId216" Type="http://schemas.openxmlformats.org/officeDocument/2006/relationships/customXml" Target="../ink/ink1061.xml"/><Relationship Id="rId423" Type="http://schemas.openxmlformats.org/officeDocument/2006/relationships/image" Target="../media/image646.png"/><Relationship Id="rId258" Type="http://schemas.openxmlformats.org/officeDocument/2006/relationships/customXml" Target="../ink/ink1082.xml"/><Relationship Id="rId465" Type="http://schemas.openxmlformats.org/officeDocument/2006/relationships/image" Target="../media/image667.png"/><Relationship Id="rId630" Type="http://schemas.openxmlformats.org/officeDocument/2006/relationships/customXml" Target="../ink/ink1269.xml"/><Relationship Id="rId672" Type="http://schemas.openxmlformats.org/officeDocument/2006/relationships/customXml" Target="../ink/ink1290.xml"/><Relationship Id="rId728" Type="http://schemas.openxmlformats.org/officeDocument/2006/relationships/customXml" Target="../ink/ink1318.xml"/><Relationship Id="rId22" Type="http://schemas.openxmlformats.org/officeDocument/2006/relationships/customXml" Target="../ink/ink964.xml"/><Relationship Id="rId64" Type="http://schemas.openxmlformats.org/officeDocument/2006/relationships/customXml" Target="../ink/ink985.xml"/><Relationship Id="rId118" Type="http://schemas.openxmlformats.org/officeDocument/2006/relationships/customXml" Target="../ink/ink1012.xml"/><Relationship Id="rId325" Type="http://schemas.openxmlformats.org/officeDocument/2006/relationships/customXml" Target="../ink/ink1116.xml"/><Relationship Id="rId367" Type="http://schemas.openxmlformats.org/officeDocument/2006/relationships/image" Target="../media/image1037.png"/><Relationship Id="rId532" Type="http://schemas.openxmlformats.org/officeDocument/2006/relationships/customXml" Target="../ink/ink1220.xml"/><Relationship Id="rId574" Type="http://schemas.openxmlformats.org/officeDocument/2006/relationships/customXml" Target="../ink/ink1241.xml"/><Relationship Id="rId171" Type="http://schemas.openxmlformats.org/officeDocument/2006/relationships/image" Target="../media/image3210.png"/><Relationship Id="rId227" Type="http://schemas.openxmlformats.org/officeDocument/2006/relationships/image" Target="../media/image4580.png"/><Relationship Id="rId269" Type="http://schemas.openxmlformats.org/officeDocument/2006/relationships/image" Target="../media/image4790.png"/><Relationship Id="rId434" Type="http://schemas.openxmlformats.org/officeDocument/2006/relationships/customXml" Target="../ink/ink1171.xml"/><Relationship Id="rId476" Type="http://schemas.openxmlformats.org/officeDocument/2006/relationships/customXml" Target="../ink/ink1192.xml"/><Relationship Id="rId641" Type="http://schemas.openxmlformats.org/officeDocument/2006/relationships/image" Target="../media/image1089.png"/><Relationship Id="rId683" Type="http://schemas.openxmlformats.org/officeDocument/2006/relationships/image" Target="../media/image1110.png"/><Relationship Id="rId739" Type="http://schemas.openxmlformats.org/officeDocument/2006/relationships/image" Target="../media/image1138.png"/><Relationship Id="rId33" Type="http://schemas.openxmlformats.org/officeDocument/2006/relationships/image" Target="../media/image956.png"/><Relationship Id="rId129" Type="http://schemas.openxmlformats.org/officeDocument/2006/relationships/image" Target="../media/image1004.png"/><Relationship Id="rId280" Type="http://schemas.openxmlformats.org/officeDocument/2006/relationships/customXml" Target="../ink/ink1093.xml"/><Relationship Id="rId336" Type="http://schemas.openxmlformats.org/officeDocument/2006/relationships/image" Target="../media/image5120.png"/><Relationship Id="rId501" Type="http://schemas.openxmlformats.org/officeDocument/2006/relationships/image" Target="../media/image685.png"/><Relationship Id="rId543" Type="http://schemas.openxmlformats.org/officeDocument/2006/relationships/image" Target="../media/image706.png"/><Relationship Id="rId75" Type="http://schemas.openxmlformats.org/officeDocument/2006/relationships/image" Target="../media/image977.png"/><Relationship Id="rId140" Type="http://schemas.openxmlformats.org/officeDocument/2006/relationships/customXml" Target="../ink/ink1023.xml"/><Relationship Id="rId182" Type="http://schemas.openxmlformats.org/officeDocument/2006/relationships/customXml" Target="../ink/ink1044.xml"/><Relationship Id="rId378" Type="http://schemas.openxmlformats.org/officeDocument/2006/relationships/customXml" Target="../ink/ink1143.xml"/><Relationship Id="rId403" Type="http://schemas.openxmlformats.org/officeDocument/2006/relationships/image" Target="../media/image636.png"/><Relationship Id="rId585" Type="http://schemas.openxmlformats.org/officeDocument/2006/relationships/image" Target="../media/image1061.png"/><Relationship Id="rId750" Type="http://schemas.openxmlformats.org/officeDocument/2006/relationships/customXml" Target="../ink/ink1329.xml"/><Relationship Id="rId6" Type="http://schemas.openxmlformats.org/officeDocument/2006/relationships/customXml" Target="../ink/ink956.xml"/><Relationship Id="rId238" Type="http://schemas.openxmlformats.org/officeDocument/2006/relationships/customXml" Target="../ink/ink1072.xml"/><Relationship Id="rId445" Type="http://schemas.openxmlformats.org/officeDocument/2006/relationships/image" Target="../media/image657.png"/><Relationship Id="rId487" Type="http://schemas.openxmlformats.org/officeDocument/2006/relationships/image" Target="../media/image678.png"/><Relationship Id="rId610" Type="http://schemas.openxmlformats.org/officeDocument/2006/relationships/customXml" Target="../ink/ink1259.xml"/><Relationship Id="rId652" Type="http://schemas.openxmlformats.org/officeDocument/2006/relationships/customXml" Target="../ink/ink1280.xml"/><Relationship Id="rId694" Type="http://schemas.openxmlformats.org/officeDocument/2006/relationships/customXml" Target="../ink/ink1301.xml"/><Relationship Id="rId708" Type="http://schemas.openxmlformats.org/officeDocument/2006/relationships/customXml" Target="../ink/ink1308.xml"/><Relationship Id="rId291" Type="http://schemas.openxmlformats.org/officeDocument/2006/relationships/image" Target="../media/image4900.png"/><Relationship Id="rId305" Type="http://schemas.openxmlformats.org/officeDocument/2006/relationships/customXml" Target="../ink/ink1106.xml"/><Relationship Id="rId347" Type="http://schemas.openxmlformats.org/officeDocument/2006/relationships/image" Target="../media/image1027.png"/><Relationship Id="rId512" Type="http://schemas.openxmlformats.org/officeDocument/2006/relationships/customXml" Target="../ink/ink1210.xml"/><Relationship Id="rId44" Type="http://schemas.openxmlformats.org/officeDocument/2006/relationships/customXml" Target="../ink/ink975.xml"/><Relationship Id="rId86" Type="http://schemas.openxmlformats.org/officeDocument/2006/relationships/customXml" Target="../ink/ink996.xml"/><Relationship Id="rId151" Type="http://schemas.openxmlformats.org/officeDocument/2006/relationships/image" Target="../media/image1015.png"/><Relationship Id="rId389" Type="http://schemas.openxmlformats.org/officeDocument/2006/relationships/image" Target="../media/image629.png"/><Relationship Id="rId554" Type="http://schemas.openxmlformats.org/officeDocument/2006/relationships/customXml" Target="../ink/ink1231.xml"/><Relationship Id="rId596" Type="http://schemas.openxmlformats.org/officeDocument/2006/relationships/customXml" Target="../ink/ink1252.xml"/><Relationship Id="rId761" Type="http://schemas.openxmlformats.org/officeDocument/2006/relationships/image" Target="../media/image1149.png"/><Relationship Id="rId193" Type="http://schemas.openxmlformats.org/officeDocument/2006/relationships/image" Target="../media/image4410.png"/><Relationship Id="rId207" Type="http://schemas.openxmlformats.org/officeDocument/2006/relationships/image" Target="../media/image4480.png"/><Relationship Id="rId249" Type="http://schemas.openxmlformats.org/officeDocument/2006/relationships/image" Target="../media/image4690.png"/><Relationship Id="rId414" Type="http://schemas.openxmlformats.org/officeDocument/2006/relationships/customXml" Target="../ink/ink1161.xml"/><Relationship Id="rId456" Type="http://schemas.openxmlformats.org/officeDocument/2006/relationships/customXml" Target="../ink/ink1182.xml"/><Relationship Id="rId498" Type="http://schemas.openxmlformats.org/officeDocument/2006/relationships/customXml" Target="../ink/ink1203.xml"/><Relationship Id="rId621" Type="http://schemas.openxmlformats.org/officeDocument/2006/relationships/image" Target="../media/image1079.png"/><Relationship Id="rId663" Type="http://schemas.openxmlformats.org/officeDocument/2006/relationships/image" Target="../media/image1100.png"/><Relationship Id="rId13" Type="http://schemas.openxmlformats.org/officeDocument/2006/relationships/image" Target="../media/image946.png"/><Relationship Id="rId109" Type="http://schemas.openxmlformats.org/officeDocument/2006/relationships/image" Target="../media/image994.png"/><Relationship Id="rId260" Type="http://schemas.openxmlformats.org/officeDocument/2006/relationships/customXml" Target="../ink/ink1083.xml"/><Relationship Id="rId316" Type="http://schemas.openxmlformats.org/officeDocument/2006/relationships/image" Target="../media/image5020.png"/><Relationship Id="rId523" Type="http://schemas.openxmlformats.org/officeDocument/2006/relationships/image" Target="../media/image696.png"/><Relationship Id="rId719" Type="http://schemas.openxmlformats.org/officeDocument/2006/relationships/image" Target="../media/image1128.png"/><Relationship Id="rId55" Type="http://schemas.openxmlformats.org/officeDocument/2006/relationships/image" Target="../media/image967.png"/><Relationship Id="rId97" Type="http://schemas.openxmlformats.org/officeDocument/2006/relationships/image" Target="../media/image988.png"/><Relationship Id="rId120" Type="http://schemas.openxmlformats.org/officeDocument/2006/relationships/customXml" Target="../ink/ink1013.xml"/><Relationship Id="rId358" Type="http://schemas.openxmlformats.org/officeDocument/2006/relationships/customXml" Target="../ink/ink1133.xml"/><Relationship Id="rId565" Type="http://schemas.openxmlformats.org/officeDocument/2006/relationships/image" Target="../media/image1051.png"/><Relationship Id="rId730" Type="http://schemas.openxmlformats.org/officeDocument/2006/relationships/customXml" Target="../ink/ink1319.xml"/><Relationship Id="rId162" Type="http://schemas.openxmlformats.org/officeDocument/2006/relationships/customXml" Target="../ink/ink1034.xml"/><Relationship Id="rId218" Type="http://schemas.openxmlformats.org/officeDocument/2006/relationships/customXml" Target="../ink/ink1062.xml"/><Relationship Id="rId425" Type="http://schemas.openxmlformats.org/officeDocument/2006/relationships/image" Target="../media/image647.png"/><Relationship Id="rId467" Type="http://schemas.openxmlformats.org/officeDocument/2006/relationships/image" Target="../media/image668.png"/><Relationship Id="rId632" Type="http://schemas.openxmlformats.org/officeDocument/2006/relationships/customXml" Target="../ink/ink1270.xml"/><Relationship Id="rId271" Type="http://schemas.openxmlformats.org/officeDocument/2006/relationships/image" Target="../media/image4800.png"/><Relationship Id="rId674" Type="http://schemas.openxmlformats.org/officeDocument/2006/relationships/customXml" Target="../ink/ink1291.xml"/><Relationship Id="rId24" Type="http://schemas.openxmlformats.org/officeDocument/2006/relationships/customXml" Target="../ink/ink965.xml"/><Relationship Id="rId66" Type="http://schemas.openxmlformats.org/officeDocument/2006/relationships/customXml" Target="../ink/ink986.xml"/><Relationship Id="rId131" Type="http://schemas.openxmlformats.org/officeDocument/2006/relationships/image" Target="../media/image1005.png"/><Relationship Id="rId327" Type="http://schemas.openxmlformats.org/officeDocument/2006/relationships/customXml" Target="../ink/ink1117.xml"/><Relationship Id="rId369" Type="http://schemas.openxmlformats.org/officeDocument/2006/relationships/image" Target="../media/image1038.png"/><Relationship Id="rId534" Type="http://schemas.openxmlformats.org/officeDocument/2006/relationships/customXml" Target="../ink/ink1221.xml"/><Relationship Id="rId576" Type="http://schemas.openxmlformats.org/officeDocument/2006/relationships/customXml" Target="../ink/ink1242.xml"/><Relationship Id="rId741" Type="http://schemas.openxmlformats.org/officeDocument/2006/relationships/image" Target="../media/image1139.png"/><Relationship Id="rId173" Type="http://schemas.openxmlformats.org/officeDocument/2006/relationships/image" Target="../media/image3310.png"/><Relationship Id="rId229" Type="http://schemas.openxmlformats.org/officeDocument/2006/relationships/image" Target="../media/image4590.png"/><Relationship Id="rId380" Type="http://schemas.openxmlformats.org/officeDocument/2006/relationships/customXml" Target="../ink/ink1144.xml"/><Relationship Id="rId436" Type="http://schemas.openxmlformats.org/officeDocument/2006/relationships/customXml" Target="../ink/ink1172.xml"/><Relationship Id="rId601" Type="http://schemas.openxmlformats.org/officeDocument/2006/relationships/image" Target="../media/image1069.png"/><Relationship Id="rId643" Type="http://schemas.openxmlformats.org/officeDocument/2006/relationships/image" Target="../media/image1090.png"/><Relationship Id="rId240" Type="http://schemas.openxmlformats.org/officeDocument/2006/relationships/customXml" Target="../ink/ink1073.xml"/><Relationship Id="rId478" Type="http://schemas.openxmlformats.org/officeDocument/2006/relationships/customXml" Target="../ink/ink1193.xml"/><Relationship Id="rId685" Type="http://schemas.openxmlformats.org/officeDocument/2006/relationships/image" Target="../media/image1111.png"/><Relationship Id="rId35" Type="http://schemas.openxmlformats.org/officeDocument/2006/relationships/image" Target="../media/image957.png"/><Relationship Id="rId77" Type="http://schemas.openxmlformats.org/officeDocument/2006/relationships/image" Target="../media/image978.png"/><Relationship Id="rId100" Type="http://schemas.openxmlformats.org/officeDocument/2006/relationships/customXml" Target="../ink/ink1003.xml"/><Relationship Id="rId282" Type="http://schemas.openxmlformats.org/officeDocument/2006/relationships/customXml" Target="../ink/ink1094.xml"/><Relationship Id="rId338" Type="http://schemas.openxmlformats.org/officeDocument/2006/relationships/image" Target="../media/image5130.png"/><Relationship Id="rId503" Type="http://schemas.openxmlformats.org/officeDocument/2006/relationships/image" Target="../media/image686.png"/><Relationship Id="rId545" Type="http://schemas.openxmlformats.org/officeDocument/2006/relationships/image" Target="../media/image707.png"/><Relationship Id="rId587" Type="http://schemas.openxmlformats.org/officeDocument/2006/relationships/image" Target="../media/image1062.png"/><Relationship Id="rId710" Type="http://schemas.openxmlformats.org/officeDocument/2006/relationships/customXml" Target="../ink/ink1309.xml"/><Relationship Id="rId752" Type="http://schemas.openxmlformats.org/officeDocument/2006/relationships/customXml" Target="../ink/ink1330.xml"/><Relationship Id="rId8" Type="http://schemas.openxmlformats.org/officeDocument/2006/relationships/customXml" Target="../ink/ink957.xml"/><Relationship Id="rId142" Type="http://schemas.openxmlformats.org/officeDocument/2006/relationships/customXml" Target="../ink/ink1024.xml"/><Relationship Id="rId184" Type="http://schemas.openxmlformats.org/officeDocument/2006/relationships/customXml" Target="../ink/ink1045.xml"/><Relationship Id="rId391" Type="http://schemas.openxmlformats.org/officeDocument/2006/relationships/image" Target="../media/image630.png"/><Relationship Id="rId405" Type="http://schemas.openxmlformats.org/officeDocument/2006/relationships/image" Target="../media/image637.png"/><Relationship Id="rId447" Type="http://schemas.openxmlformats.org/officeDocument/2006/relationships/image" Target="../media/image658.png"/><Relationship Id="rId612" Type="http://schemas.openxmlformats.org/officeDocument/2006/relationships/customXml" Target="../ink/ink1260.xml"/><Relationship Id="rId251" Type="http://schemas.openxmlformats.org/officeDocument/2006/relationships/image" Target="../media/image4700.png"/><Relationship Id="rId489" Type="http://schemas.openxmlformats.org/officeDocument/2006/relationships/image" Target="../media/image679.png"/><Relationship Id="rId654" Type="http://schemas.openxmlformats.org/officeDocument/2006/relationships/customXml" Target="../ink/ink1281.xml"/><Relationship Id="rId696" Type="http://schemas.openxmlformats.org/officeDocument/2006/relationships/customXml" Target="../ink/ink1302.xml"/><Relationship Id="rId46" Type="http://schemas.openxmlformats.org/officeDocument/2006/relationships/customXml" Target="../ink/ink976.xml"/><Relationship Id="rId293" Type="http://schemas.openxmlformats.org/officeDocument/2006/relationships/image" Target="../media/image4910.png"/><Relationship Id="rId307" Type="http://schemas.openxmlformats.org/officeDocument/2006/relationships/customXml" Target="../ink/ink1107.xml"/><Relationship Id="rId349" Type="http://schemas.openxmlformats.org/officeDocument/2006/relationships/image" Target="../media/image1028.png"/><Relationship Id="rId514" Type="http://schemas.openxmlformats.org/officeDocument/2006/relationships/customXml" Target="../ink/ink1211.xml"/><Relationship Id="rId556" Type="http://schemas.openxmlformats.org/officeDocument/2006/relationships/customXml" Target="../ink/ink1232.xml"/><Relationship Id="rId721" Type="http://schemas.openxmlformats.org/officeDocument/2006/relationships/image" Target="../media/image1129.png"/><Relationship Id="rId763" Type="http://schemas.openxmlformats.org/officeDocument/2006/relationships/image" Target="../media/image1150.png"/><Relationship Id="rId88" Type="http://schemas.openxmlformats.org/officeDocument/2006/relationships/customXml" Target="../ink/ink997.xml"/><Relationship Id="rId111" Type="http://schemas.openxmlformats.org/officeDocument/2006/relationships/image" Target="../media/image995.png"/><Relationship Id="rId153" Type="http://schemas.openxmlformats.org/officeDocument/2006/relationships/image" Target="../media/image1016.png"/><Relationship Id="rId195" Type="http://schemas.openxmlformats.org/officeDocument/2006/relationships/image" Target="../media/image4420.png"/><Relationship Id="rId209" Type="http://schemas.openxmlformats.org/officeDocument/2006/relationships/image" Target="../media/image4490.png"/><Relationship Id="rId360" Type="http://schemas.openxmlformats.org/officeDocument/2006/relationships/customXml" Target="../ink/ink1134.xml"/><Relationship Id="rId416" Type="http://schemas.openxmlformats.org/officeDocument/2006/relationships/customXml" Target="../ink/ink1162.xml"/><Relationship Id="rId598" Type="http://schemas.openxmlformats.org/officeDocument/2006/relationships/customXml" Target="../ink/ink1253.xml"/><Relationship Id="rId220" Type="http://schemas.openxmlformats.org/officeDocument/2006/relationships/customXml" Target="../ink/ink1063.xml"/><Relationship Id="rId458" Type="http://schemas.openxmlformats.org/officeDocument/2006/relationships/customXml" Target="../ink/ink1183.xml"/><Relationship Id="rId623" Type="http://schemas.openxmlformats.org/officeDocument/2006/relationships/image" Target="../media/image1080.png"/><Relationship Id="rId665" Type="http://schemas.openxmlformats.org/officeDocument/2006/relationships/image" Target="../media/image1101.png"/><Relationship Id="rId15" Type="http://schemas.openxmlformats.org/officeDocument/2006/relationships/image" Target="../media/image947.png"/><Relationship Id="rId57" Type="http://schemas.openxmlformats.org/officeDocument/2006/relationships/image" Target="../media/image968.png"/><Relationship Id="rId262" Type="http://schemas.openxmlformats.org/officeDocument/2006/relationships/customXml" Target="../ink/ink1084.xml"/><Relationship Id="rId318" Type="http://schemas.openxmlformats.org/officeDocument/2006/relationships/image" Target="../media/image5030.png"/><Relationship Id="rId525" Type="http://schemas.openxmlformats.org/officeDocument/2006/relationships/image" Target="../media/image697.png"/><Relationship Id="rId567" Type="http://schemas.openxmlformats.org/officeDocument/2006/relationships/image" Target="../media/image1052.png"/><Relationship Id="rId732" Type="http://schemas.openxmlformats.org/officeDocument/2006/relationships/customXml" Target="../ink/ink1320.xml"/><Relationship Id="rId99" Type="http://schemas.openxmlformats.org/officeDocument/2006/relationships/image" Target="../media/image989.png"/><Relationship Id="rId122" Type="http://schemas.openxmlformats.org/officeDocument/2006/relationships/customXml" Target="../ink/ink1014.xml"/><Relationship Id="rId164" Type="http://schemas.openxmlformats.org/officeDocument/2006/relationships/customXml" Target="../ink/ink1035.xml"/><Relationship Id="rId371" Type="http://schemas.openxmlformats.org/officeDocument/2006/relationships/image" Target="../media/image1039.png"/><Relationship Id="rId427" Type="http://schemas.openxmlformats.org/officeDocument/2006/relationships/image" Target="../media/image648.png"/><Relationship Id="rId469" Type="http://schemas.openxmlformats.org/officeDocument/2006/relationships/image" Target="../media/image669.png"/><Relationship Id="rId634" Type="http://schemas.openxmlformats.org/officeDocument/2006/relationships/customXml" Target="../ink/ink1271.xml"/><Relationship Id="rId676" Type="http://schemas.openxmlformats.org/officeDocument/2006/relationships/customXml" Target="../ink/ink1292.xml"/><Relationship Id="rId26" Type="http://schemas.openxmlformats.org/officeDocument/2006/relationships/customXml" Target="../ink/ink966.xml"/><Relationship Id="rId231" Type="http://schemas.openxmlformats.org/officeDocument/2006/relationships/image" Target="../media/image4600.png"/><Relationship Id="rId273" Type="http://schemas.openxmlformats.org/officeDocument/2006/relationships/image" Target="../media/image4810.png"/><Relationship Id="rId329" Type="http://schemas.openxmlformats.org/officeDocument/2006/relationships/customXml" Target="../ink/ink1118.xml"/><Relationship Id="rId480" Type="http://schemas.openxmlformats.org/officeDocument/2006/relationships/customXml" Target="../ink/ink1194.xml"/><Relationship Id="rId536" Type="http://schemas.openxmlformats.org/officeDocument/2006/relationships/customXml" Target="../ink/ink1222.xml"/><Relationship Id="rId701" Type="http://schemas.openxmlformats.org/officeDocument/2006/relationships/image" Target="../media/image1119.png"/><Relationship Id="rId68" Type="http://schemas.openxmlformats.org/officeDocument/2006/relationships/customXml" Target="../ink/ink987.xml"/><Relationship Id="rId133" Type="http://schemas.openxmlformats.org/officeDocument/2006/relationships/image" Target="../media/image1006.png"/><Relationship Id="rId175" Type="http://schemas.openxmlformats.org/officeDocument/2006/relationships/image" Target="../media/image4320.png"/><Relationship Id="rId340" Type="http://schemas.openxmlformats.org/officeDocument/2006/relationships/customXml" Target="../ink/ink1124.xml"/><Relationship Id="rId578" Type="http://schemas.openxmlformats.org/officeDocument/2006/relationships/customXml" Target="../ink/ink1243.xml"/><Relationship Id="rId743" Type="http://schemas.openxmlformats.org/officeDocument/2006/relationships/image" Target="../media/image1140.png"/><Relationship Id="rId200" Type="http://schemas.openxmlformats.org/officeDocument/2006/relationships/customXml" Target="../ink/ink1053.xml"/><Relationship Id="rId382" Type="http://schemas.openxmlformats.org/officeDocument/2006/relationships/customXml" Target="../ink/ink1145.xml"/><Relationship Id="rId438" Type="http://schemas.openxmlformats.org/officeDocument/2006/relationships/customXml" Target="../ink/ink1173.xml"/><Relationship Id="rId603" Type="http://schemas.openxmlformats.org/officeDocument/2006/relationships/image" Target="../media/image1070.png"/><Relationship Id="rId645" Type="http://schemas.openxmlformats.org/officeDocument/2006/relationships/image" Target="../media/image1091.png"/><Relationship Id="rId687" Type="http://schemas.openxmlformats.org/officeDocument/2006/relationships/image" Target="../media/image1112.png"/><Relationship Id="rId242" Type="http://schemas.openxmlformats.org/officeDocument/2006/relationships/customXml" Target="../ink/ink1074.xml"/><Relationship Id="rId284" Type="http://schemas.openxmlformats.org/officeDocument/2006/relationships/customXml" Target="../ink/ink1095.xml"/><Relationship Id="rId491" Type="http://schemas.openxmlformats.org/officeDocument/2006/relationships/image" Target="../media/image680.png"/><Relationship Id="rId505" Type="http://schemas.openxmlformats.org/officeDocument/2006/relationships/image" Target="../media/image687.png"/><Relationship Id="rId712" Type="http://schemas.openxmlformats.org/officeDocument/2006/relationships/customXml" Target="../ink/ink1310.xml"/><Relationship Id="rId37" Type="http://schemas.openxmlformats.org/officeDocument/2006/relationships/image" Target="../media/image958.png"/><Relationship Id="rId79" Type="http://schemas.openxmlformats.org/officeDocument/2006/relationships/image" Target="../media/image979.png"/><Relationship Id="rId102" Type="http://schemas.openxmlformats.org/officeDocument/2006/relationships/customXml" Target="../ink/ink1004.xml"/><Relationship Id="rId144" Type="http://schemas.openxmlformats.org/officeDocument/2006/relationships/customXml" Target="../ink/ink1025.xml"/><Relationship Id="rId547" Type="http://schemas.openxmlformats.org/officeDocument/2006/relationships/image" Target="../media/image708.png"/><Relationship Id="rId589" Type="http://schemas.openxmlformats.org/officeDocument/2006/relationships/image" Target="../media/image1063.png"/><Relationship Id="rId754" Type="http://schemas.openxmlformats.org/officeDocument/2006/relationships/customXml" Target="../ink/ink1331.xml"/><Relationship Id="rId90" Type="http://schemas.openxmlformats.org/officeDocument/2006/relationships/customXml" Target="../ink/ink998.xml"/><Relationship Id="rId186" Type="http://schemas.openxmlformats.org/officeDocument/2006/relationships/customXml" Target="../ink/ink1046.xml"/><Relationship Id="rId351" Type="http://schemas.openxmlformats.org/officeDocument/2006/relationships/image" Target="../media/image1029.png"/><Relationship Id="rId393" Type="http://schemas.openxmlformats.org/officeDocument/2006/relationships/image" Target="../media/image631.png"/><Relationship Id="rId407" Type="http://schemas.openxmlformats.org/officeDocument/2006/relationships/image" Target="../media/image638.png"/><Relationship Id="rId449" Type="http://schemas.openxmlformats.org/officeDocument/2006/relationships/image" Target="../media/image659.png"/><Relationship Id="rId614" Type="http://schemas.openxmlformats.org/officeDocument/2006/relationships/customXml" Target="../ink/ink1261.xml"/><Relationship Id="rId656" Type="http://schemas.openxmlformats.org/officeDocument/2006/relationships/customXml" Target="../ink/ink1282.xml"/><Relationship Id="rId211" Type="http://schemas.openxmlformats.org/officeDocument/2006/relationships/image" Target="../media/image4500.png"/><Relationship Id="rId253" Type="http://schemas.openxmlformats.org/officeDocument/2006/relationships/image" Target="../media/image4710.png"/><Relationship Id="rId295" Type="http://schemas.openxmlformats.org/officeDocument/2006/relationships/image" Target="../media/image4920.png"/><Relationship Id="rId309" Type="http://schemas.openxmlformats.org/officeDocument/2006/relationships/customXml" Target="../ink/ink1108.xml"/><Relationship Id="rId460" Type="http://schemas.openxmlformats.org/officeDocument/2006/relationships/customXml" Target="../ink/ink1184.xml"/><Relationship Id="rId516" Type="http://schemas.openxmlformats.org/officeDocument/2006/relationships/customXml" Target="../ink/ink1212.xml"/><Relationship Id="rId698" Type="http://schemas.openxmlformats.org/officeDocument/2006/relationships/customXml" Target="../ink/ink1303.xml"/><Relationship Id="rId48" Type="http://schemas.openxmlformats.org/officeDocument/2006/relationships/customXml" Target="../ink/ink977.xml"/><Relationship Id="rId113" Type="http://schemas.openxmlformats.org/officeDocument/2006/relationships/image" Target="../media/image996.png"/><Relationship Id="rId320" Type="http://schemas.openxmlformats.org/officeDocument/2006/relationships/image" Target="../media/image5040.png"/><Relationship Id="rId558" Type="http://schemas.openxmlformats.org/officeDocument/2006/relationships/customXml" Target="../ink/ink1233.xml"/><Relationship Id="rId723" Type="http://schemas.openxmlformats.org/officeDocument/2006/relationships/image" Target="../media/image1130.png"/><Relationship Id="rId765" Type="http://schemas.openxmlformats.org/officeDocument/2006/relationships/image" Target="../media/image1151.png"/><Relationship Id="rId155" Type="http://schemas.openxmlformats.org/officeDocument/2006/relationships/image" Target="../media/image1017.png"/><Relationship Id="rId197" Type="http://schemas.openxmlformats.org/officeDocument/2006/relationships/image" Target="../media/image4430.png"/><Relationship Id="rId362" Type="http://schemas.openxmlformats.org/officeDocument/2006/relationships/customXml" Target="../ink/ink1135.xml"/><Relationship Id="rId418" Type="http://schemas.openxmlformats.org/officeDocument/2006/relationships/customXml" Target="../ink/ink1163.xml"/><Relationship Id="rId625" Type="http://schemas.openxmlformats.org/officeDocument/2006/relationships/image" Target="../media/image1081.png"/><Relationship Id="rId222" Type="http://schemas.openxmlformats.org/officeDocument/2006/relationships/customXml" Target="../ink/ink1064.xml"/><Relationship Id="rId264" Type="http://schemas.openxmlformats.org/officeDocument/2006/relationships/customXml" Target="../ink/ink1085.xml"/><Relationship Id="rId471" Type="http://schemas.openxmlformats.org/officeDocument/2006/relationships/image" Target="../media/image670.png"/><Relationship Id="rId667" Type="http://schemas.openxmlformats.org/officeDocument/2006/relationships/image" Target="../media/image1102.png"/><Relationship Id="rId17" Type="http://schemas.openxmlformats.org/officeDocument/2006/relationships/image" Target="../media/image948.png"/><Relationship Id="rId59" Type="http://schemas.openxmlformats.org/officeDocument/2006/relationships/image" Target="../media/image969.png"/><Relationship Id="rId124" Type="http://schemas.openxmlformats.org/officeDocument/2006/relationships/customXml" Target="../ink/ink1015.xml"/><Relationship Id="rId527" Type="http://schemas.openxmlformats.org/officeDocument/2006/relationships/image" Target="../media/image698.png"/><Relationship Id="rId569" Type="http://schemas.openxmlformats.org/officeDocument/2006/relationships/image" Target="../media/image1053.png"/><Relationship Id="rId734" Type="http://schemas.openxmlformats.org/officeDocument/2006/relationships/customXml" Target="../ink/ink1321.xml"/><Relationship Id="rId70" Type="http://schemas.openxmlformats.org/officeDocument/2006/relationships/customXml" Target="../ink/ink988.xml"/><Relationship Id="rId166" Type="http://schemas.openxmlformats.org/officeDocument/2006/relationships/customXml" Target="../ink/ink1036.xml"/><Relationship Id="rId331" Type="http://schemas.openxmlformats.org/officeDocument/2006/relationships/customXml" Target="../ink/ink1119.xml"/><Relationship Id="rId373" Type="http://schemas.openxmlformats.org/officeDocument/2006/relationships/image" Target="../media/image1040.png"/><Relationship Id="rId429" Type="http://schemas.openxmlformats.org/officeDocument/2006/relationships/image" Target="../media/image649.png"/><Relationship Id="rId580" Type="http://schemas.openxmlformats.org/officeDocument/2006/relationships/customXml" Target="../ink/ink1244.xml"/><Relationship Id="rId636" Type="http://schemas.openxmlformats.org/officeDocument/2006/relationships/customXml" Target="../ink/ink1272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4610.png"/><Relationship Id="rId440" Type="http://schemas.openxmlformats.org/officeDocument/2006/relationships/customXml" Target="../ink/ink1174.xml"/><Relationship Id="rId678" Type="http://schemas.openxmlformats.org/officeDocument/2006/relationships/customXml" Target="../ink/ink1293.xml"/><Relationship Id="rId28" Type="http://schemas.openxmlformats.org/officeDocument/2006/relationships/customXml" Target="../ink/ink967.xml"/><Relationship Id="rId275" Type="http://schemas.openxmlformats.org/officeDocument/2006/relationships/image" Target="../media/image4820.png"/><Relationship Id="rId300" Type="http://schemas.openxmlformats.org/officeDocument/2006/relationships/customXml" Target="../ink/ink1103.xml"/><Relationship Id="rId482" Type="http://schemas.openxmlformats.org/officeDocument/2006/relationships/customXml" Target="../ink/ink1195.xml"/><Relationship Id="rId538" Type="http://schemas.openxmlformats.org/officeDocument/2006/relationships/customXml" Target="../ink/ink1223.xml"/><Relationship Id="rId703" Type="http://schemas.openxmlformats.org/officeDocument/2006/relationships/image" Target="../media/image1120.png"/><Relationship Id="rId745" Type="http://schemas.openxmlformats.org/officeDocument/2006/relationships/image" Target="../media/image1141.png"/><Relationship Id="rId81" Type="http://schemas.openxmlformats.org/officeDocument/2006/relationships/image" Target="../media/image980.png"/><Relationship Id="rId135" Type="http://schemas.openxmlformats.org/officeDocument/2006/relationships/image" Target="../media/image1007.png"/><Relationship Id="rId177" Type="http://schemas.openxmlformats.org/officeDocument/2006/relationships/image" Target="../media/image4330.png"/><Relationship Id="rId342" Type="http://schemas.openxmlformats.org/officeDocument/2006/relationships/customXml" Target="../ink/ink1125.xml"/><Relationship Id="rId384" Type="http://schemas.openxmlformats.org/officeDocument/2006/relationships/customXml" Target="../ink/ink1146.xml"/><Relationship Id="rId591" Type="http://schemas.openxmlformats.org/officeDocument/2006/relationships/image" Target="../media/image1064.png"/><Relationship Id="rId605" Type="http://schemas.openxmlformats.org/officeDocument/2006/relationships/image" Target="../media/image1071.png"/><Relationship Id="rId202" Type="http://schemas.openxmlformats.org/officeDocument/2006/relationships/customXml" Target="../ink/ink1054.xml"/><Relationship Id="rId244" Type="http://schemas.openxmlformats.org/officeDocument/2006/relationships/customXml" Target="../ink/ink1075.xml"/><Relationship Id="rId647" Type="http://schemas.openxmlformats.org/officeDocument/2006/relationships/image" Target="../media/image1092.png"/><Relationship Id="rId689" Type="http://schemas.openxmlformats.org/officeDocument/2006/relationships/image" Target="../media/image1113.png"/><Relationship Id="rId39" Type="http://schemas.openxmlformats.org/officeDocument/2006/relationships/image" Target="../media/image959.png"/><Relationship Id="rId286" Type="http://schemas.openxmlformats.org/officeDocument/2006/relationships/customXml" Target="../ink/ink1096.xml"/><Relationship Id="rId451" Type="http://schemas.openxmlformats.org/officeDocument/2006/relationships/image" Target="../media/image660.png"/><Relationship Id="rId493" Type="http://schemas.openxmlformats.org/officeDocument/2006/relationships/image" Target="../media/image681.png"/><Relationship Id="rId507" Type="http://schemas.openxmlformats.org/officeDocument/2006/relationships/image" Target="../media/image688.png"/><Relationship Id="rId549" Type="http://schemas.openxmlformats.org/officeDocument/2006/relationships/image" Target="../media/image709.png"/><Relationship Id="rId714" Type="http://schemas.openxmlformats.org/officeDocument/2006/relationships/customXml" Target="../ink/ink1311.xml"/><Relationship Id="rId756" Type="http://schemas.openxmlformats.org/officeDocument/2006/relationships/customXml" Target="../ink/ink1332.xml"/><Relationship Id="rId50" Type="http://schemas.openxmlformats.org/officeDocument/2006/relationships/customXml" Target="../ink/ink978.xml"/><Relationship Id="rId104" Type="http://schemas.openxmlformats.org/officeDocument/2006/relationships/customXml" Target="../ink/ink1005.xml"/><Relationship Id="rId146" Type="http://schemas.openxmlformats.org/officeDocument/2006/relationships/customXml" Target="../ink/ink1026.xml"/><Relationship Id="rId188" Type="http://schemas.openxmlformats.org/officeDocument/2006/relationships/customXml" Target="../ink/ink1047.xml"/><Relationship Id="rId311" Type="http://schemas.openxmlformats.org/officeDocument/2006/relationships/customXml" Target="../ink/ink1109.xml"/><Relationship Id="rId353" Type="http://schemas.openxmlformats.org/officeDocument/2006/relationships/image" Target="../media/image1030.png"/><Relationship Id="rId395" Type="http://schemas.openxmlformats.org/officeDocument/2006/relationships/image" Target="../media/image632.png"/><Relationship Id="rId409" Type="http://schemas.openxmlformats.org/officeDocument/2006/relationships/image" Target="../media/image639.png"/><Relationship Id="rId560" Type="http://schemas.openxmlformats.org/officeDocument/2006/relationships/customXml" Target="../ink/ink1234.xml"/><Relationship Id="rId92" Type="http://schemas.openxmlformats.org/officeDocument/2006/relationships/customXml" Target="../ink/ink999.xml"/><Relationship Id="rId213" Type="http://schemas.openxmlformats.org/officeDocument/2006/relationships/image" Target="../media/image4510.png"/><Relationship Id="rId420" Type="http://schemas.openxmlformats.org/officeDocument/2006/relationships/customXml" Target="../ink/ink1164.xml"/><Relationship Id="rId616" Type="http://schemas.openxmlformats.org/officeDocument/2006/relationships/customXml" Target="../ink/ink1262.xml"/><Relationship Id="rId658" Type="http://schemas.openxmlformats.org/officeDocument/2006/relationships/customXml" Target="../ink/ink1283.xml"/><Relationship Id="rId255" Type="http://schemas.openxmlformats.org/officeDocument/2006/relationships/image" Target="../media/image4720.png"/><Relationship Id="rId297" Type="http://schemas.openxmlformats.org/officeDocument/2006/relationships/image" Target="../media/image4930.png"/><Relationship Id="rId462" Type="http://schemas.openxmlformats.org/officeDocument/2006/relationships/customXml" Target="../ink/ink1185.xml"/><Relationship Id="rId518" Type="http://schemas.openxmlformats.org/officeDocument/2006/relationships/customXml" Target="../ink/ink1213.xml"/><Relationship Id="rId725" Type="http://schemas.openxmlformats.org/officeDocument/2006/relationships/image" Target="../media/image1131.png"/><Relationship Id="rId115" Type="http://schemas.openxmlformats.org/officeDocument/2006/relationships/image" Target="../media/image997.png"/><Relationship Id="rId157" Type="http://schemas.openxmlformats.org/officeDocument/2006/relationships/image" Target="../media/image1018.png"/><Relationship Id="rId322" Type="http://schemas.openxmlformats.org/officeDocument/2006/relationships/image" Target="../media/image5050.png"/><Relationship Id="rId364" Type="http://schemas.openxmlformats.org/officeDocument/2006/relationships/customXml" Target="../ink/ink1136.xml"/><Relationship Id="rId767" Type="http://schemas.openxmlformats.org/officeDocument/2006/relationships/image" Target="../media/image1152.png"/><Relationship Id="rId61" Type="http://schemas.openxmlformats.org/officeDocument/2006/relationships/image" Target="../media/image970.png"/><Relationship Id="rId199" Type="http://schemas.openxmlformats.org/officeDocument/2006/relationships/image" Target="../media/image4440.png"/><Relationship Id="rId571" Type="http://schemas.openxmlformats.org/officeDocument/2006/relationships/image" Target="../media/image1054.png"/><Relationship Id="rId627" Type="http://schemas.openxmlformats.org/officeDocument/2006/relationships/image" Target="../media/image1082.png"/><Relationship Id="rId669" Type="http://schemas.openxmlformats.org/officeDocument/2006/relationships/image" Target="../media/image1103.png"/><Relationship Id="rId19" Type="http://schemas.openxmlformats.org/officeDocument/2006/relationships/image" Target="../media/image949.png"/><Relationship Id="rId224" Type="http://schemas.openxmlformats.org/officeDocument/2006/relationships/customXml" Target="../ink/ink1065.xml"/><Relationship Id="rId266" Type="http://schemas.openxmlformats.org/officeDocument/2006/relationships/customXml" Target="../ink/ink1086.xml"/><Relationship Id="rId431" Type="http://schemas.openxmlformats.org/officeDocument/2006/relationships/image" Target="../media/image650.png"/><Relationship Id="rId473" Type="http://schemas.openxmlformats.org/officeDocument/2006/relationships/image" Target="../media/image671.png"/><Relationship Id="rId529" Type="http://schemas.openxmlformats.org/officeDocument/2006/relationships/image" Target="../media/image699.png"/><Relationship Id="rId680" Type="http://schemas.openxmlformats.org/officeDocument/2006/relationships/customXml" Target="../ink/ink1294.xml"/><Relationship Id="rId736" Type="http://schemas.openxmlformats.org/officeDocument/2006/relationships/customXml" Target="../ink/ink1322.xml"/><Relationship Id="rId30" Type="http://schemas.openxmlformats.org/officeDocument/2006/relationships/customXml" Target="../ink/ink968.xml"/><Relationship Id="rId126" Type="http://schemas.openxmlformats.org/officeDocument/2006/relationships/customXml" Target="../ink/ink1016.xml"/><Relationship Id="rId168" Type="http://schemas.openxmlformats.org/officeDocument/2006/relationships/customXml" Target="../ink/ink1037.xml"/><Relationship Id="rId333" Type="http://schemas.openxmlformats.org/officeDocument/2006/relationships/customXml" Target="../ink/ink1120.xml"/><Relationship Id="rId540" Type="http://schemas.openxmlformats.org/officeDocument/2006/relationships/customXml" Target="../ink/ink1224.xml"/><Relationship Id="rId72" Type="http://schemas.openxmlformats.org/officeDocument/2006/relationships/customXml" Target="../ink/ink989.xml"/><Relationship Id="rId375" Type="http://schemas.openxmlformats.org/officeDocument/2006/relationships/image" Target="../media/image1041.png"/><Relationship Id="rId582" Type="http://schemas.openxmlformats.org/officeDocument/2006/relationships/customXml" Target="../ink/ink1245.xml"/><Relationship Id="rId638" Type="http://schemas.openxmlformats.org/officeDocument/2006/relationships/customXml" Target="../ink/ink1273.xml"/><Relationship Id="rId3" Type="http://schemas.openxmlformats.org/officeDocument/2006/relationships/image" Target="../media/image941.png"/><Relationship Id="rId235" Type="http://schemas.openxmlformats.org/officeDocument/2006/relationships/image" Target="../media/image4620.png"/><Relationship Id="rId277" Type="http://schemas.openxmlformats.org/officeDocument/2006/relationships/image" Target="../media/image4830.png"/><Relationship Id="rId400" Type="http://schemas.openxmlformats.org/officeDocument/2006/relationships/customXml" Target="../ink/ink1154.xml"/><Relationship Id="rId442" Type="http://schemas.openxmlformats.org/officeDocument/2006/relationships/customXml" Target="../ink/ink1175.xml"/><Relationship Id="rId484" Type="http://schemas.openxmlformats.org/officeDocument/2006/relationships/customXml" Target="../ink/ink1196.xml"/><Relationship Id="rId705" Type="http://schemas.openxmlformats.org/officeDocument/2006/relationships/image" Target="../media/image1121.png"/><Relationship Id="rId137" Type="http://schemas.openxmlformats.org/officeDocument/2006/relationships/image" Target="../media/image1008.png"/><Relationship Id="rId302" Type="http://schemas.openxmlformats.org/officeDocument/2006/relationships/image" Target="../media/image4950.png"/><Relationship Id="rId344" Type="http://schemas.openxmlformats.org/officeDocument/2006/relationships/customXml" Target="../ink/ink1126.xml"/><Relationship Id="rId691" Type="http://schemas.openxmlformats.org/officeDocument/2006/relationships/image" Target="../media/image1114.png"/><Relationship Id="rId747" Type="http://schemas.openxmlformats.org/officeDocument/2006/relationships/image" Target="../media/image1142.png"/><Relationship Id="rId41" Type="http://schemas.openxmlformats.org/officeDocument/2006/relationships/image" Target="../media/image960.png"/><Relationship Id="rId83" Type="http://schemas.openxmlformats.org/officeDocument/2006/relationships/image" Target="../media/image981.png"/><Relationship Id="rId179" Type="http://schemas.openxmlformats.org/officeDocument/2006/relationships/image" Target="../media/image4340.png"/><Relationship Id="rId386" Type="http://schemas.openxmlformats.org/officeDocument/2006/relationships/customXml" Target="../ink/ink1147.xml"/><Relationship Id="rId551" Type="http://schemas.openxmlformats.org/officeDocument/2006/relationships/image" Target="../media/image1044.png"/><Relationship Id="rId593" Type="http://schemas.openxmlformats.org/officeDocument/2006/relationships/image" Target="../media/image1065.png"/><Relationship Id="rId607" Type="http://schemas.openxmlformats.org/officeDocument/2006/relationships/image" Target="../media/image1072.png"/><Relationship Id="rId649" Type="http://schemas.openxmlformats.org/officeDocument/2006/relationships/image" Target="../media/image1093.png"/><Relationship Id="rId190" Type="http://schemas.openxmlformats.org/officeDocument/2006/relationships/customXml" Target="../ink/ink1048.xml"/><Relationship Id="rId204" Type="http://schemas.openxmlformats.org/officeDocument/2006/relationships/customXml" Target="../ink/ink1055.xml"/><Relationship Id="rId246" Type="http://schemas.openxmlformats.org/officeDocument/2006/relationships/customXml" Target="../ink/ink1076.xml"/><Relationship Id="rId288" Type="http://schemas.openxmlformats.org/officeDocument/2006/relationships/customXml" Target="../ink/ink1097.xml"/><Relationship Id="rId411" Type="http://schemas.openxmlformats.org/officeDocument/2006/relationships/image" Target="../media/image640.png"/><Relationship Id="rId453" Type="http://schemas.openxmlformats.org/officeDocument/2006/relationships/image" Target="../media/image661.png"/><Relationship Id="rId509" Type="http://schemas.openxmlformats.org/officeDocument/2006/relationships/image" Target="../media/image689.png"/><Relationship Id="rId660" Type="http://schemas.openxmlformats.org/officeDocument/2006/relationships/customXml" Target="../ink/ink1284.xml"/><Relationship Id="rId106" Type="http://schemas.openxmlformats.org/officeDocument/2006/relationships/customXml" Target="../ink/ink1006.xml"/><Relationship Id="rId313" Type="http://schemas.openxmlformats.org/officeDocument/2006/relationships/customXml" Target="../ink/ink1110.xml"/><Relationship Id="rId495" Type="http://schemas.openxmlformats.org/officeDocument/2006/relationships/image" Target="../media/image682.png"/><Relationship Id="rId716" Type="http://schemas.openxmlformats.org/officeDocument/2006/relationships/customXml" Target="../ink/ink1312.xml"/><Relationship Id="rId758" Type="http://schemas.openxmlformats.org/officeDocument/2006/relationships/customXml" Target="../ink/ink1333.xml"/><Relationship Id="rId10" Type="http://schemas.openxmlformats.org/officeDocument/2006/relationships/customXml" Target="../ink/ink958.xml"/><Relationship Id="rId52" Type="http://schemas.openxmlformats.org/officeDocument/2006/relationships/customXml" Target="../ink/ink979.xml"/><Relationship Id="rId94" Type="http://schemas.openxmlformats.org/officeDocument/2006/relationships/customXml" Target="../ink/ink1000.xml"/><Relationship Id="rId148" Type="http://schemas.openxmlformats.org/officeDocument/2006/relationships/customXml" Target="../ink/ink1027.xml"/><Relationship Id="rId355" Type="http://schemas.openxmlformats.org/officeDocument/2006/relationships/image" Target="../media/image1031.png"/><Relationship Id="rId397" Type="http://schemas.openxmlformats.org/officeDocument/2006/relationships/image" Target="../media/image633.png"/><Relationship Id="rId520" Type="http://schemas.openxmlformats.org/officeDocument/2006/relationships/customXml" Target="../ink/ink1214.xml"/><Relationship Id="rId562" Type="http://schemas.openxmlformats.org/officeDocument/2006/relationships/customXml" Target="../ink/ink1235.xml"/><Relationship Id="rId618" Type="http://schemas.openxmlformats.org/officeDocument/2006/relationships/customXml" Target="../ink/ink1263.xml"/><Relationship Id="rId215" Type="http://schemas.openxmlformats.org/officeDocument/2006/relationships/image" Target="../media/image4520.png"/><Relationship Id="rId257" Type="http://schemas.openxmlformats.org/officeDocument/2006/relationships/image" Target="../media/image4730.png"/><Relationship Id="rId422" Type="http://schemas.openxmlformats.org/officeDocument/2006/relationships/customXml" Target="../ink/ink1165.xml"/><Relationship Id="rId464" Type="http://schemas.openxmlformats.org/officeDocument/2006/relationships/customXml" Target="../ink/ink1186.xml"/><Relationship Id="rId299" Type="http://schemas.openxmlformats.org/officeDocument/2006/relationships/image" Target="../media/image4940.png"/><Relationship Id="rId727" Type="http://schemas.openxmlformats.org/officeDocument/2006/relationships/image" Target="../media/image11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621B54D-21BC-461B-A0B4-B6F5C9A879DC}"/>
              </a:ext>
            </a:extLst>
          </p:cNvPr>
          <p:cNvGrpSpPr/>
          <p:nvPr/>
        </p:nvGrpSpPr>
        <p:grpSpPr>
          <a:xfrm>
            <a:off x="4881107" y="448312"/>
            <a:ext cx="1344600" cy="316800"/>
            <a:chOff x="4881107" y="448312"/>
            <a:chExt cx="1344600" cy="31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3E9F380-42BD-4509-AAB6-31ACDF192973}"/>
                    </a:ext>
                  </a:extLst>
                </p14:cNvPr>
                <p14:cNvContentPartPr/>
                <p14:nvPr/>
              </p14:nvContentPartPr>
              <p14:xfrm>
                <a:off x="4881107" y="478552"/>
                <a:ext cx="119880" cy="160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3E9F380-42BD-4509-AAB6-31ACDF19297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63107" y="460552"/>
                  <a:ext cx="1555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DE3D607-3182-4C63-B23E-4C9664F1B90B}"/>
                    </a:ext>
                  </a:extLst>
                </p14:cNvPr>
                <p14:cNvContentPartPr/>
                <p14:nvPr/>
              </p14:nvContentPartPr>
              <p14:xfrm>
                <a:off x="4887227" y="541192"/>
                <a:ext cx="84600" cy="11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DE3D607-3182-4C63-B23E-4C9664F1B90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69227" y="523192"/>
                  <a:ext cx="1202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E04408E-CAA7-4075-A038-853E27634C50}"/>
                    </a:ext>
                  </a:extLst>
                </p14:cNvPr>
                <p14:cNvContentPartPr/>
                <p14:nvPr/>
              </p14:nvContentPartPr>
              <p14:xfrm>
                <a:off x="4891187" y="448312"/>
                <a:ext cx="241560" cy="154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E04408E-CAA7-4075-A038-853E27634C5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73160" y="430312"/>
                  <a:ext cx="277253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6F8A7A7-A65F-4E5F-BFA2-7BF35C691C65}"/>
                    </a:ext>
                  </a:extLst>
                </p14:cNvPr>
                <p14:cNvContentPartPr/>
                <p14:nvPr/>
              </p14:nvContentPartPr>
              <p14:xfrm>
                <a:off x="5053187" y="512032"/>
                <a:ext cx="76320" cy="102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6F8A7A7-A65F-4E5F-BFA2-7BF35C691C6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35187" y="494032"/>
                  <a:ext cx="1119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51745B3-736A-4520-B888-C1DF67D6643D}"/>
                    </a:ext>
                  </a:extLst>
                </p14:cNvPr>
                <p14:cNvContentPartPr/>
                <p14:nvPr/>
              </p14:nvContentPartPr>
              <p14:xfrm>
                <a:off x="5201147" y="524272"/>
                <a:ext cx="413640" cy="240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51745B3-736A-4520-B888-C1DF67D6643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83147" y="506272"/>
                  <a:ext cx="4492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3F85434-D16F-4110-9B8D-DCF8EFBC32D7}"/>
                    </a:ext>
                  </a:extLst>
                </p14:cNvPr>
                <p14:cNvContentPartPr/>
                <p14:nvPr/>
              </p14:nvContentPartPr>
              <p14:xfrm>
                <a:off x="5683547" y="452992"/>
                <a:ext cx="10440" cy="172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3F85434-D16F-4110-9B8D-DCF8EFBC32D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65547" y="434992"/>
                  <a:ext cx="460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ECA009A-1594-4FAB-B2A6-2881F5EA8DCF}"/>
                    </a:ext>
                  </a:extLst>
                </p14:cNvPr>
                <p14:cNvContentPartPr/>
                <p14:nvPr/>
              </p14:nvContentPartPr>
              <p14:xfrm>
                <a:off x="5747267" y="494392"/>
                <a:ext cx="133200" cy="100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ECA009A-1594-4FAB-B2A6-2881F5EA8D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29218" y="476392"/>
                  <a:ext cx="168937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C6B59BB-997D-4752-92A6-05D27560454F}"/>
                    </a:ext>
                  </a:extLst>
                </p14:cNvPr>
                <p14:cNvContentPartPr/>
                <p14:nvPr/>
              </p14:nvContentPartPr>
              <p14:xfrm>
                <a:off x="4890107" y="656392"/>
                <a:ext cx="924480" cy="50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C6B59BB-997D-4752-92A6-05D27560454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72107" y="638392"/>
                  <a:ext cx="960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5D1AA30-9E2B-420D-B081-8A62D3DA50E3}"/>
                    </a:ext>
                  </a:extLst>
                </p14:cNvPr>
                <p14:cNvContentPartPr/>
                <p14:nvPr/>
              </p14:nvContentPartPr>
              <p14:xfrm>
                <a:off x="6004667" y="554152"/>
                <a:ext cx="181440" cy="30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5D1AA30-9E2B-420D-B081-8A62D3DA50E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86667" y="536152"/>
                  <a:ext cx="2170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171D0C7-4D18-41EE-8B03-882C37ACE78E}"/>
                    </a:ext>
                  </a:extLst>
                </p14:cNvPr>
                <p14:cNvContentPartPr/>
                <p14:nvPr/>
              </p14:nvContentPartPr>
              <p14:xfrm>
                <a:off x="6132107" y="531832"/>
                <a:ext cx="93600" cy="85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171D0C7-4D18-41EE-8B03-882C37ACE78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114107" y="513832"/>
                  <a:ext cx="129240" cy="12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FC2059F-BD65-4135-BECB-3701475E9379}"/>
                  </a:ext>
                </a:extLst>
              </p14:cNvPr>
              <p14:cNvContentPartPr/>
              <p14:nvPr/>
            </p14:nvContentPartPr>
            <p14:xfrm>
              <a:off x="-946573" y="1570705"/>
              <a:ext cx="1368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FC2059F-BD65-4135-BECB-3701475E937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-955213" y="1561705"/>
                <a:ext cx="3132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8BA4B5DF-7F23-4CE3-B478-194BE8A0A57C}"/>
              </a:ext>
            </a:extLst>
          </p:cNvPr>
          <p:cNvGrpSpPr/>
          <p:nvPr/>
        </p:nvGrpSpPr>
        <p:grpSpPr>
          <a:xfrm>
            <a:off x="6452059" y="441832"/>
            <a:ext cx="612360" cy="254880"/>
            <a:chOff x="6452059" y="441832"/>
            <a:chExt cx="612360" cy="25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838C45A-C613-4B40-85E6-5CE14211EA50}"/>
                    </a:ext>
                  </a:extLst>
                </p14:cNvPr>
                <p14:cNvContentPartPr/>
                <p14:nvPr/>
              </p14:nvContentPartPr>
              <p14:xfrm>
                <a:off x="6452059" y="465592"/>
                <a:ext cx="75240" cy="231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838C45A-C613-4B40-85E6-5CE14211EA5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43102" y="456592"/>
                  <a:ext cx="92796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2C1ED74-FD86-43F9-8DDB-22816F133F05}"/>
                    </a:ext>
                  </a:extLst>
                </p14:cNvPr>
                <p14:cNvContentPartPr/>
                <p14:nvPr/>
              </p14:nvContentPartPr>
              <p14:xfrm>
                <a:off x="6576619" y="565312"/>
                <a:ext cx="131040" cy="107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2C1ED74-FD86-43F9-8DDB-22816F133F0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67619" y="556282"/>
                  <a:ext cx="148680" cy="1253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1231C5D-1B2E-4004-A2B5-9A59E70B9049}"/>
                    </a:ext>
                  </a:extLst>
                </p14:cNvPr>
                <p14:cNvContentPartPr/>
                <p14:nvPr/>
              </p14:nvContentPartPr>
              <p14:xfrm>
                <a:off x="6754819" y="576112"/>
                <a:ext cx="114840" cy="46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1231C5D-1B2E-4004-A2B5-9A59E70B904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45819" y="567112"/>
                  <a:ext cx="132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1768805-5876-4EE7-9551-8874381CD779}"/>
                    </a:ext>
                  </a:extLst>
                </p14:cNvPr>
                <p14:cNvContentPartPr/>
                <p14:nvPr/>
              </p14:nvContentPartPr>
              <p14:xfrm>
                <a:off x="6900259" y="511672"/>
                <a:ext cx="83160" cy="173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1768805-5876-4EE7-9551-8874381CD77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891220" y="502672"/>
                  <a:ext cx="100877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6EF2917-3A8B-460C-A1FD-7280880508A3}"/>
                    </a:ext>
                  </a:extLst>
                </p14:cNvPr>
                <p14:cNvContentPartPr/>
                <p14:nvPr/>
              </p14:nvContentPartPr>
              <p14:xfrm>
                <a:off x="6952819" y="441832"/>
                <a:ext cx="111600" cy="247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6EF2917-3A8B-460C-A1FD-7280880508A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43819" y="432832"/>
                  <a:ext cx="129240" cy="26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B51E6D9-EC87-4E34-BBA3-FF494ED36876}"/>
                  </a:ext>
                </a:extLst>
              </p14:cNvPr>
              <p14:cNvContentPartPr/>
              <p14:nvPr/>
            </p14:nvContentPartPr>
            <p14:xfrm>
              <a:off x="7222819" y="507712"/>
              <a:ext cx="302400" cy="1393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B51E6D9-EC87-4E34-BBA3-FF494ED3687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213808" y="498712"/>
                <a:ext cx="320061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38533B2-D436-4361-9331-FF5337A25BF0}"/>
                  </a:ext>
                </a:extLst>
              </p14:cNvPr>
              <p14:cNvContentPartPr/>
              <p14:nvPr/>
            </p14:nvContentPartPr>
            <p14:xfrm>
              <a:off x="7770379" y="560272"/>
              <a:ext cx="161280" cy="116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38533B2-D436-4361-9331-FF5337A25BF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61359" y="551272"/>
                <a:ext cx="178959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9E33971-8C45-4511-B1CA-F5E45D7DF05D}"/>
                  </a:ext>
                </a:extLst>
              </p14:cNvPr>
              <p14:cNvContentPartPr/>
              <p14:nvPr/>
            </p14:nvContentPartPr>
            <p14:xfrm>
              <a:off x="7943539" y="558112"/>
              <a:ext cx="106560" cy="1296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9E33971-8C45-4511-B1CA-F5E45D7DF05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934539" y="549087"/>
                <a:ext cx="124200" cy="147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2789C7B-9F59-4DB7-A0B7-E73C5F954B7A}"/>
                  </a:ext>
                </a:extLst>
              </p14:cNvPr>
              <p14:cNvContentPartPr/>
              <p14:nvPr/>
            </p14:nvContentPartPr>
            <p14:xfrm>
              <a:off x="7966579" y="546952"/>
              <a:ext cx="108720" cy="5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2789C7B-9F59-4DB7-A0B7-E73C5F954B7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957579" y="537952"/>
                <a:ext cx="12636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176140C-FCA3-4F57-8E07-5D18D36C7B92}"/>
                  </a:ext>
                </a:extLst>
              </p14:cNvPr>
              <p14:cNvContentPartPr/>
              <p14:nvPr/>
            </p14:nvContentPartPr>
            <p14:xfrm>
              <a:off x="8124619" y="617872"/>
              <a:ext cx="42840" cy="1008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176140C-FCA3-4F57-8E07-5D18D36C7B9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115619" y="608840"/>
                <a:ext cx="60480" cy="1185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15D7A5E-BBCB-4A7D-988D-34799FFF8AF9}"/>
                  </a:ext>
                </a:extLst>
              </p14:cNvPr>
              <p14:cNvContentPartPr/>
              <p14:nvPr/>
            </p14:nvContentPartPr>
            <p14:xfrm>
              <a:off x="8251339" y="541192"/>
              <a:ext cx="131760" cy="1195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15D7A5E-BBCB-4A7D-988D-34799FFF8AF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242339" y="532192"/>
                <a:ext cx="14940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4D9A3D6-A188-4D5E-BBBB-A28DDCC2EDCC}"/>
                  </a:ext>
                </a:extLst>
              </p14:cNvPr>
              <p14:cNvContentPartPr/>
              <p14:nvPr/>
            </p14:nvContentPartPr>
            <p14:xfrm>
              <a:off x="8463019" y="535792"/>
              <a:ext cx="67320" cy="1080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4D9A3D6-A188-4D5E-BBBB-A28DDCC2EDC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454019" y="526762"/>
                <a:ext cx="84960" cy="125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1202641-BC32-4EB0-81B4-B17055A90EAE}"/>
                  </a:ext>
                </a:extLst>
              </p14:cNvPr>
              <p14:cNvContentPartPr/>
              <p14:nvPr/>
            </p14:nvContentPartPr>
            <p14:xfrm>
              <a:off x="8569579" y="663592"/>
              <a:ext cx="30600" cy="795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1202641-BC32-4EB0-81B4-B17055A90EA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560684" y="654633"/>
                <a:ext cx="48035" cy="971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C4F9B99-5F9D-41BA-930A-C91978E1B271}"/>
                  </a:ext>
                </a:extLst>
              </p14:cNvPr>
              <p14:cNvContentPartPr/>
              <p14:nvPr/>
            </p14:nvContentPartPr>
            <p14:xfrm>
              <a:off x="8736619" y="536872"/>
              <a:ext cx="139320" cy="1238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C4F9B99-5F9D-41BA-930A-C91978E1B27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727596" y="527898"/>
                <a:ext cx="157006" cy="141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478B100-FD24-4751-BF0F-C9F7EFE454F7}"/>
                  </a:ext>
                </a:extLst>
              </p14:cNvPr>
              <p14:cNvContentPartPr/>
              <p14:nvPr/>
            </p14:nvContentPartPr>
            <p14:xfrm>
              <a:off x="8946139" y="508432"/>
              <a:ext cx="92880" cy="1317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478B100-FD24-4751-BF0F-C9F7EFE454F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937139" y="499432"/>
                <a:ext cx="1105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5E83A3A-20F7-4DC4-94EA-68E4BF300B21}"/>
                  </a:ext>
                </a:extLst>
              </p14:cNvPr>
              <p14:cNvContentPartPr/>
              <p14:nvPr/>
            </p14:nvContentPartPr>
            <p14:xfrm>
              <a:off x="9090139" y="627952"/>
              <a:ext cx="35640" cy="1015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5E83A3A-20F7-4DC4-94EA-68E4BF300B2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081139" y="618952"/>
                <a:ext cx="5328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63301B4-C264-466B-843B-956F2D221705}"/>
                  </a:ext>
                </a:extLst>
              </p14:cNvPr>
              <p14:cNvContentPartPr/>
              <p14:nvPr/>
            </p14:nvContentPartPr>
            <p14:xfrm>
              <a:off x="9203539" y="543352"/>
              <a:ext cx="104760" cy="1234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63301B4-C264-466B-843B-956F2D22170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194539" y="534352"/>
                <a:ext cx="12240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0AB1078-7BF8-439A-8E0A-34ED413DDC2B}"/>
                  </a:ext>
                </a:extLst>
              </p14:cNvPr>
              <p14:cNvContentPartPr/>
              <p14:nvPr/>
            </p14:nvContentPartPr>
            <p14:xfrm>
              <a:off x="9372019" y="527152"/>
              <a:ext cx="100800" cy="964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0AB1078-7BF8-439A-8E0A-34ED413DDC2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363019" y="518152"/>
                <a:ext cx="1184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74EF162-7BA4-4143-87A3-4F843B181E5F}"/>
                  </a:ext>
                </a:extLst>
              </p14:cNvPr>
              <p14:cNvContentPartPr/>
              <p14:nvPr/>
            </p14:nvContentPartPr>
            <p14:xfrm>
              <a:off x="9507739" y="636232"/>
              <a:ext cx="33840" cy="124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74EF162-7BA4-4143-87A3-4F843B181E5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498739" y="627258"/>
                <a:ext cx="51480" cy="141789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963888A8-1B55-429F-8891-EDB96DF4CC5F}"/>
              </a:ext>
            </a:extLst>
          </p:cNvPr>
          <p:cNvGrpSpPr/>
          <p:nvPr/>
        </p:nvGrpSpPr>
        <p:grpSpPr>
          <a:xfrm>
            <a:off x="10053859" y="491152"/>
            <a:ext cx="1697760" cy="308880"/>
            <a:chOff x="10053859" y="491152"/>
            <a:chExt cx="1697760" cy="30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EBF81FD-4076-4607-B903-3C410AA43D12}"/>
                    </a:ext>
                  </a:extLst>
                </p14:cNvPr>
                <p14:cNvContentPartPr/>
                <p14:nvPr/>
              </p14:nvContentPartPr>
              <p14:xfrm>
                <a:off x="10053859" y="671872"/>
                <a:ext cx="60120" cy="128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EBF81FD-4076-4607-B903-3C410AA43D1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044859" y="662872"/>
                  <a:ext cx="777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5CEF441-40CC-4291-8200-952F3D852C0D}"/>
                    </a:ext>
                  </a:extLst>
                </p14:cNvPr>
                <p14:cNvContentPartPr/>
                <p14:nvPr/>
              </p14:nvContentPartPr>
              <p14:xfrm>
                <a:off x="10241059" y="521392"/>
                <a:ext cx="80280" cy="145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5CEF441-40CC-4291-8200-952F3D852C0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232059" y="512392"/>
                  <a:ext cx="979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44B907A-2E9F-4207-B1D0-15786CA5DB11}"/>
                    </a:ext>
                  </a:extLst>
                </p14:cNvPr>
                <p14:cNvContentPartPr/>
                <p14:nvPr/>
              </p14:nvContentPartPr>
              <p14:xfrm>
                <a:off x="10373899" y="503032"/>
                <a:ext cx="111600" cy="153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44B907A-2E9F-4207-B1D0-15786CA5DB1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364899" y="494011"/>
                  <a:ext cx="129240" cy="1710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1414CBC-835B-4B5F-BFDB-90F2AE7B0B3A}"/>
                    </a:ext>
                  </a:extLst>
                </p14:cNvPr>
                <p14:cNvContentPartPr/>
                <p14:nvPr/>
              </p14:nvContentPartPr>
              <p14:xfrm>
                <a:off x="10520779" y="629032"/>
                <a:ext cx="32760" cy="99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1414CBC-835B-4B5F-BFDB-90F2AE7B0B3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511779" y="620032"/>
                  <a:ext cx="504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5DD7343-CF5C-4773-8CF3-1808EB79271B}"/>
                    </a:ext>
                  </a:extLst>
                </p14:cNvPr>
                <p14:cNvContentPartPr/>
                <p14:nvPr/>
              </p14:nvContentPartPr>
              <p14:xfrm>
                <a:off x="10670179" y="491152"/>
                <a:ext cx="134640" cy="1674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5DD7343-CF5C-4773-8CF3-1808EB79271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661179" y="482152"/>
                  <a:ext cx="1522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4B7700D-98E0-4711-BED1-C0459AD4F9BC}"/>
                    </a:ext>
                  </a:extLst>
                </p14:cNvPr>
                <p14:cNvContentPartPr/>
                <p14:nvPr/>
              </p14:nvContentPartPr>
              <p14:xfrm>
                <a:off x="10857379" y="526072"/>
                <a:ext cx="87840" cy="128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4B7700D-98E0-4711-BED1-C0459AD4F9B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848342" y="517072"/>
                  <a:ext cx="105553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5BE6E92-D40F-4B28-BFEA-8053D168BADE}"/>
                    </a:ext>
                  </a:extLst>
                </p14:cNvPr>
                <p14:cNvContentPartPr/>
                <p14:nvPr/>
              </p14:nvContentPartPr>
              <p14:xfrm>
                <a:off x="10961419" y="670792"/>
                <a:ext cx="63000" cy="91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5BE6E92-D40F-4B28-BFEA-8053D168BAD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952419" y="661792"/>
                  <a:ext cx="806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2AD9C92-6890-4158-A915-7FDA61B038FA}"/>
                    </a:ext>
                  </a:extLst>
                </p14:cNvPr>
                <p14:cNvContentPartPr/>
                <p14:nvPr/>
              </p14:nvContentPartPr>
              <p14:xfrm>
                <a:off x="11097859" y="532912"/>
                <a:ext cx="132480" cy="142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2AD9C92-6890-4158-A915-7FDA61B038F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088859" y="523912"/>
                  <a:ext cx="1501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DAC43AB-25DE-459D-9CBA-D0CD912D983A}"/>
                    </a:ext>
                  </a:extLst>
                </p14:cNvPr>
                <p14:cNvContentPartPr/>
                <p14:nvPr/>
              </p14:nvContentPartPr>
              <p14:xfrm>
                <a:off x="11212699" y="555952"/>
                <a:ext cx="115200" cy="144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DAC43AB-25DE-459D-9CBA-D0CD912D983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203671" y="546952"/>
                  <a:ext cx="132895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8905ADD-9E11-4762-88B9-31B54EC50B34}"/>
                    </a:ext>
                  </a:extLst>
                </p14:cNvPr>
                <p14:cNvContentPartPr/>
                <p14:nvPr/>
              </p14:nvContentPartPr>
              <p14:xfrm>
                <a:off x="11293699" y="539392"/>
                <a:ext cx="101520" cy="24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8905ADD-9E11-4762-88B9-31B54EC50B3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284699" y="530392"/>
                  <a:ext cx="1191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555CA32-940E-4B6B-BDE5-A33E37B18F6A}"/>
                    </a:ext>
                  </a:extLst>
                </p14:cNvPr>
                <p14:cNvContentPartPr/>
                <p14:nvPr/>
              </p14:nvContentPartPr>
              <p14:xfrm>
                <a:off x="11375779" y="689152"/>
                <a:ext cx="47880" cy="86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555CA32-940E-4B6B-BDE5-A33E37B18F6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366779" y="680152"/>
                  <a:ext cx="655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18281E1-F9B5-475D-ACE2-4C0586945E4A}"/>
                    </a:ext>
                  </a:extLst>
                </p14:cNvPr>
                <p14:cNvContentPartPr/>
                <p14:nvPr/>
              </p14:nvContentPartPr>
              <p14:xfrm>
                <a:off x="11512219" y="536872"/>
                <a:ext cx="75600" cy="1555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18281E1-F9B5-475D-ACE2-4C0586945E4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503262" y="527872"/>
                  <a:ext cx="93156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4C5CFDD-5509-4216-8CE7-1A7F53ECFD7C}"/>
                    </a:ext>
                  </a:extLst>
                </p14:cNvPr>
                <p14:cNvContentPartPr/>
                <p14:nvPr/>
              </p14:nvContentPartPr>
              <p14:xfrm>
                <a:off x="11654419" y="522112"/>
                <a:ext cx="97200" cy="133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4C5CFDD-5509-4216-8CE7-1A7F53ECFD7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645386" y="513112"/>
                  <a:ext cx="114906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143FB3E-690E-49C2-BDDF-8CF623B1BD5E}"/>
              </a:ext>
            </a:extLst>
          </p:cNvPr>
          <p:cNvGrpSpPr/>
          <p:nvPr/>
        </p:nvGrpSpPr>
        <p:grpSpPr>
          <a:xfrm>
            <a:off x="5378899" y="1128352"/>
            <a:ext cx="6235200" cy="273240"/>
            <a:chOff x="5378899" y="1128352"/>
            <a:chExt cx="6235200" cy="27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829A848-5FC7-449E-B9AD-9957BF2857D4}"/>
                    </a:ext>
                  </a:extLst>
                </p14:cNvPr>
                <p14:cNvContentPartPr/>
                <p14:nvPr/>
              </p14:nvContentPartPr>
              <p14:xfrm>
                <a:off x="5398339" y="1288192"/>
                <a:ext cx="14400" cy="1134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829A848-5FC7-449E-B9AD-9957BF2857D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389339" y="1279192"/>
                  <a:ext cx="320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558E661-C6B6-42DC-8339-140BE7B1857C}"/>
                    </a:ext>
                  </a:extLst>
                </p14:cNvPr>
                <p14:cNvContentPartPr/>
                <p14:nvPr/>
              </p14:nvContentPartPr>
              <p14:xfrm>
                <a:off x="5378899" y="1208632"/>
                <a:ext cx="6229080" cy="156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558E661-C6B6-42DC-8339-140BE7B1857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69899" y="1199632"/>
                  <a:ext cx="62467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B8E449D-2E18-4F89-B3C9-596D51BEF4D3}"/>
                    </a:ext>
                  </a:extLst>
                </p14:cNvPr>
                <p14:cNvContentPartPr/>
                <p14:nvPr/>
              </p14:nvContentPartPr>
              <p14:xfrm>
                <a:off x="11599699" y="1128352"/>
                <a:ext cx="14400" cy="162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B8E449D-2E18-4F89-B3C9-596D51BEF4D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590699" y="1119332"/>
                  <a:ext cx="32040" cy="17967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866DD80-6049-42A2-8FBF-D44B28FEB2FE}"/>
                  </a:ext>
                </a:extLst>
              </p14:cNvPr>
              <p14:cNvContentPartPr/>
              <p14:nvPr/>
            </p14:nvContentPartPr>
            <p14:xfrm>
              <a:off x="5354779" y="1520752"/>
              <a:ext cx="119520" cy="1519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866DD80-6049-42A2-8FBF-D44B28FEB2F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345779" y="1511752"/>
                <a:ext cx="13716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89F0478-D66A-402C-B5C4-9A7A79605264}"/>
                  </a:ext>
                </a:extLst>
              </p14:cNvPr>
              <p14:cNvContentPartPr/>
              <p14:nvPr/>
            </p14:nvContentPartPr>
            <p14:xfrm>
              <a:off x="6996019" y="1292512"/>
              <a:ext cx="5400" cy="406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89F0478-D66A-402C-B5C4-9A7A7960526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987019" y="1283512"/>
                <a:ext cx="2304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1FE3FAA8-F4AE-49FE-AB2B-B970FE110F96}"/>
              </a:ext>
            </a:extLst>
          </p:cNvPr>
          <p:cNvGrpSpPr/>
          <p:nvPr/>
        </p:nvGrpSpPr>
        <p:grpSpPr>
          <a:xfrm>
            <a:off x="6911059" y="1510672"/>
            <a:ext cx="308160" cy="158040"/>
            <a:chOff x="6911059" y="1510672"/>
            <a:chExt cx="308160" cy="15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218CF82-5B89-464E-89B2-C6B178076944}"/>
                    </a:ext>
                  </a:extLst>
                </p14:cNvPr>
                <p14:cNvContentPartPr/>
                <p14:nvPr/>
              </p14:nvContentPartPr>
              <p14:xfrm>
                <a:off x="6911059" y="1546312"/>
                <a:ext cx="137160" cy="122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218CF82-5B89-464E-89B2-C6B17807694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902059" y="1537312"/>
                  <a:ext cx="1548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5CCCA9B-CFA1-49A2-8700-64435801885C}"/>
                    </a:ext>
                  </a:extLst>
                </p14:cNvPr>
                <p14:cNvContentPartPr/>
                <p14:nvPr/>
              </p14:nvContentPartPr>
              <p14:xfrm>
                <a:off x="7074139" y="1526872"/>
                <a:ext cx="110160" cy="1299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5CCCA9B-CFA1-49A2-8700-64435801885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065139" y="1517872"/>
                  <a:ext cx="1278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5943D04-FD24-407F-9C29-EB4432E6A957}"/>
                    </a:ext>
                  </a:extLst>
                </p14:cNvPr>
                <p14:cNvContentPartPr/>
                <p14:nvPr/>
              </p14:nvContentPartPr>
              <p14:xfrm>
                <a:off x="7100419" y="1510672"/>
                <a:ext cx="118800" cy="19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5943D04-FD24-407F-9C29-EB4432E6A95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091419" y="1501672"/>
                  <a:ext cx="136440" cy="3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D0CAC6F-C37D-4839-89CC-0668ACE1EFCB}"/>
                  </a:ext>
                </a:extLst>
              </p14:cNvPr>
              <p14:cNvContentPartPr/>
              <p14:nvPr/>
            </p14:nvContentPartPr>
            <p14:xfrm>
              <a:off x="8576419" y="1222312"/>
              <a:ext cx="360" cy="63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D0CAC6F-C37D-4839-89CC-0668ACE1EFC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567419" y="1213312"/>
                <a:ext cx="18000" cy="8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39220C7E-F9A3-48B6-846A-8EB1AF6441B2}"/>
              </a:ext>
            </a:extLst>
          </p:cNvPr>
          <p:cNvGrpSpPr/>
          <p:nvPr/>
        </p:nvGrpSpPr>
        <p:grpSpPr>
          <a:xfrm>
            <a:off x="8401099" y="1482232"/>
            <a:ext cx="261720" cy="174600"/>
            <a:chOff x="8401099" y="1482232"/>
            <a:chExt cx="261720" cy="17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D1E08FC-B108-47C8-B008-AA55C3A0C022}"/>
                    </a:ext>
                  </a:extLst>
                </p14:cNvPr>
                <p14:cNvContentPartPr/>
                <p14:nvPr/>
              </p14:nvContentPartPr>
              <p14:xfrm>
                <a:off x="8401099" y="1514992"/>
                <a:ext cx="86760" cy="141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D1E08FC-B108-47C8-B008-AA55C3A0C02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392099" y="1505992"/>
                  <a:ext cx="1044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3078375-3476-4DC5-807F-BDBF81F5737A}"/>
                    </a:ext>
                  </a:extLst>
                </p14:cNvPr>
                <p14:cNvContentPartPr/>
                <p14:nvPr/>
              </p14:nvContentPartPr>
              <p14:xfrm>
                <a:off x="8451859" y="1482232"/>
                <a:ext cx="210960" cy="1695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3078375-3476-4DC5-807F-BDBF81F5737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442859" y="1473232"/>
                  <a:ext cx="228600" cy="18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1708C31-35B7-4F59-8596-91378B1249BF}"/>
                  </a:ext>
                </a:extLst>
              </p14:cNvPr>
              <p14:cNvContentPartPr/>
              <p14:nvPr/>
            </p14:nvContentPartPr>
            <p14:xfrm>
              <a:off x="10213699" y="1175872"/>
              <a:ext cx="12600" cy="1288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1708C31-35B7-4F59-8596-91378B1249B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204434" y="1166872"/>
                <a:ext cx="30759" cy="14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71F352ED-A1D1-4057-8D96-D3E1AB6E032A}"/>
              </a:ext>
            </a:extLst>
          </p:cNvPr>
          <p:cNvGrpSpPr/>
          <p:nvPr/>
        </p:nvGrpSpPr>
        <p:grpSpPr>
          <a:xfrm>
            <a:off x="10020379" y="1410232"/>
            <a:ext cx="311040" cy="174600"/>
            <a:chOff x="10020379" y="1410232"/>
            <a:chExt cx="311040" cy="17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6A83126-DFAF-43B2-957A-3D8C07AE7AEA}"/>
                    </a:ext>
                  </a:extLst>
                </p14:cNvPr>
                <p14:cNvContentPartPr/>
                <p14:nvPr/>
              </p14:nvContentPartPr>
              <p14:xfrm>
                <a:off x="10020379" y="1410232"/>
                <a:ext cx="117720" cy="1735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6A83126-DFAF-43B2-957A-3D8C07AE7AE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011406" y="1401232"/>
                  <a:ext cx="135306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FA60CED-9EA8-474E-A3DD-F62A433F538B}"/>
                    </a:ext>
                  </a:extLst>
                </p14:cNvPr>
                <p14:cNvContentPartPr/>
                <p14:nvPr/>
              </p14:nvContentPartPr>
              <p14:xfrm>
                <a:off x="10173379" y="1464232"/>
                <a:ext cx="100800" cy="1206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FA60CED-9EA8-474E-A3DD-F62A433F538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164411" y="1455232"/>
                  <a:ext cx="118377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4CC6078-44A1-4822-9005-F8C88FEC5314}"/>
                    </a:ext>
                  </a:extLst>
                </p14:cNvPr>
                <p14:cNvContentPartPr/>
                <p14:nvPr/>
              </p14:nvContentPartPr>
              <p14:xfrm>
                <a:off x="10228819" y="1448752"/>
                <a:ext cx="102600" cy="3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4CC6078-44A1-4822-9005-F8C88FEC531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219819" y="1439752"/>
                  <a:ext cx="12024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DAE84B0-7E5B-40B5-9C2E-93CA17348825}"/>
              </a:ext>
            </a:extLst>
          </p:cNvPr>
          <p:cNvGrpSpPr/>
          <p:nvPr/>
        </p:nvGrpSpPr>
        <p:grpSpPr>
          <a:xfrm>
            <a:off x="11416459" y="1463152"/>
            <a:ext cx="298080" cy="137160"/>
            <a:chOff x="11416459" y="1463152"/>
            <a:chExt cx="298080" cy="13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86EA19C-EE98-4469-9C48-8CD684F27CC7}"/>
                    </a:ext>
                  </a:extLst>
                </p14:cNvPr>
                <p14:cNvContentPartPr/>
                <p14:nvPr/>
              </p14:nvContentPartPr>
              <p14:xfrm>
                <a:off x="11416459" y="1463152"/>
                <a:ext cx="28800" cy="129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86EA19C-EE98-4469-9C48-8CD684F27CC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407459" y="1454127"/>
                  <a:ext cx="46440" cy="1476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08B5E46-7E57-4D28-A766-E5675D87FB41}"/>
                    </a:ext>
                  </a:extLst>
                </p14:cNvPr>
                <p14:cNvContentPartPr/>
                <p14:nvPr/>
              </p14:nvContentPartPr>
              <p14:xfrm>
                <a:off x="11495299" y="1487632"/>
                <a:ext cx="95760" cy="1126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08B5E46-7E57-4D28-A766-E5675D87FB4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486299" y="1478632"/>
                  <a:ext cx="1134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2829E45-F20F-4AE2-9411-CF00C54FC818}"/>
                    </a:ext>
                  </a:extLst>
                </p14:cNvPr>
                <p14:cNvContentPartPr/>
                <p14:nvPr/>
              </p14:nvContentPartPr>
              <p14:xfrm>
                <a:off x="11609779" y="1468912"/>
                <a:ext cx="104760" cy="124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2829E45-F20F-4AE2-9411-CF00C54FC81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600779" y="1459912"/>
                  <a:ext cx="122400" cy="14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B0AF6DC3-C2E1-4B79-B139-1C2510E51888}"/>
                  </a:ext>
                </a:extLst>
              </p14:cNvPr>
              <p14:cNvContentPartPr/>
              <p14:nvPr/>
            </p14:nvContentPartPr>
            <p14:xfrm>
              <a:off x="11910739" y="1536952"/>
              <a:ext cx="360" cy="3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B0AF6DC3-C2E1-4B79-B139-1C2510E5188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1901739" y="152795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1291648-104A-4E92-80DA-215763FCD8A1}"/>
                  </a:ext>
                </a:extLst>
              </p14:cNvPr>
              <p14:cNvContentPartPr/>
              <p14:nvPr/>
            </p14:nvContentPartPr>
            <p14:xfrm>
              <a:off x="6948139" y="1067152"/>
              <a:ext cx="67680" cy="684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1291648-104A-4E92-80DA-215763FCD8A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939139" y="1058152"/>
                <a:ext cx="85320" cy="8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CD29070E-BD26-4BE3-B237-B48DEBFCE158}"/>
              </a:ext>
            </a:extLst>
          </p:cNvPr>
          <p:cNvGrpSpPr/>
          <p:nvPr/>
        </p:nvGrpSpPr>
        <p:grpSpPr>
          <a:xfrm>
            <a:off x="8955859" y="1257952"/>
            <a:ext cx="30240" cy="45000"/>
            <a:chOff x="8955859" y="1257952"/>
            <a:chExt cx="30240" cy="4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F2B5392-77A0-4EB9-B875-1CE166C03F5F}"/>
                    </a:ext>
                  </a:extLst>
                </p14:cNvPr>
                <p14:cNvContentPartPr/>
                <p14:nvPr/>
              </p14:nvContentPartPr>
              <p14:xfrm>
                <a:off x="8956579" y="1257952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F2B5392-77A0-4EB9-B875-1CE166C03F5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47579" y="12489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C85223E-5C6E-417E-8F93-90A2DC094BBE}"/>
                    </a:ext>
                  </a:extLst>
                </p14:cNvPr>
                <p14:cNvContentPartPr/>
                <p14:nvPr/>
              </p14:nvContentPartPr>
              <p14:xfrm>
                <a:off x="8955859" y="1257952"/>
                <a:ext cx="30240" cy="450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C85223E-5C6E-417E-8F93-90A2DC094BB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946859" y="1248952"/>
                  <a:ext cx="47880" cy="6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AD084D69-1258-4DC1-916F-A826D6C7E726}"/>
                  </a:ext>
                </a:extLst>
              </p14:cNvPr>
              <p14:cNvContentPartPr/>
              <p14:nvPr/>
            </p14:nvContentPartPr>
            <p14:xfrm>
              <a:off x="9315139" y="1248952"/>
              <a:ext cx="5400" cy="360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AD084D69-1258-4DC1-916F-A826D6C7E726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9306139" y="1239952"/>
                <a:ext cx="2304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6FE1E8A0-7636-4A38-8F05-9C5E30EAA7C0}"/>
                  </a:ext>
                </a:extLst>
              </p14:cNvPr>
              <p14:cNvContentPartPr/>
              <p14:nvPr/>
            </p14:nvContentPartPr>
            <p14:xfrm>
              <a:off x="9668659" y="1240672"/>
              <a:ext cx="16560" cy="522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6FE1E8A0-7636-4A38-8F05-9C5E30EAA7C0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9659659" y="1231672"/>
                <a:ext cx="3420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B9494633-636A-4C0B-A2D9-DA151B372D79}"/>
                  </a:ext>
                </a:extLst>
              </p14:cNvPr>
              <p14:cNvContentPartPr/>
              <p14:nvPr/>
            </p14:nvContentPartPr>
            <p14:xfrm>
              <a:off x="9543019" y="1001272"/>
              <a:ext cx="62280" cy="608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B9494633-636A-4C0B-A2D9-DA151B372D79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9534019" y="992325"/>
                <a:ext cx="79920" cy="78376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3736DA4-EF2F-4362-8C73-B77E561B5F72}"/>
              </a:ext>
            </a:extLst>
          </p:cNvPr>
          <p:cNvGrpSpPr/>
          <p:nvPr/>
        </p:nvGrpSpPr>
        <p:grpSpPr>
          <a:xfrm>
            <a:off x="9532939" y="1115032"/>
            <a:ext cx="70200" cy="50400"/>
            <a:chOff x="9532939" y="1115032"/>
            <a:chExt cx="70200" cy="5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FB29315-C3B9-4E62-81F3-3CAC33A4CB6C}"/>
                    </a:ext>
                  </a:extLst>
                </p14:cNvPr>
                <p14:cNvContentPartPr/>
                <p14:nvPr/>
              </p14:nvContentPartPr>
              <p14:xfrm>
                <a:off x="9602779" y="1124032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FB29315-C3B9-4E62-81F3-3CAC33A4CB6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593779" y="111503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160F896-6111-4A30-ADB4-1ED7AB4A8D60}"/>
                    </a:ext>
                  </a:extLst>
                </p14:cNvPr>
                <p14:cNvContentPartPr/>
                <p14:nvPr/>
              </p14:nvContentPartPr>
              <p14:xfrm>
                <a:off x="9532939" y="1115032"/>
                <a:ext cx="70200" cy="50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160F896-6111-4A30-ADB4-1ED7AB4A8D6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523985" y="1106032"/>
                  <a:ext cx="87750" cy="6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9C64A123-E2AB-4797-955D-11EF92E8CCDF}"/>
                  </a:ext>
                </a:extLst>
              </p14:cNvPr>
              <p14:cNvContentPartPr/>
              <p14:nvPr/>
            </p14:nvContentPartPr>
            <p14:xfrm>
              <a:off x="9744979" y="1078312"/>
              <a:ext cx="56880" cy="608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9C64A123-E2AB-4797-955D-11EF92E8CCD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735922" y="1069365"/>
                <a:ext cx="74632" cy="78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148A8D83-E441-4FD1-A952-697CA4A3C0EF}"/>
                  </a:ext>
                </a:extLst>
              </p14:cNvPr>
              <p14:cNvContentPartPr/>
              <p14:nvPr/>
            </p14:nvContentPartPr>
            <p14:xfrm>
              <a:off x="10176259" y="1021792"/>
              <a:ext cx="66240" cy="529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148A8D83-E441-4FD1-A952-697CA4A3C0E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167259" y="1012792"/>
                <a:ext cx="8388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99C7A040-CCE0-483B-ACFF-3088DCE9066D}"/>
                  </a:ext>
                </a:extLst>
              </p14:cNvPr>
              <p14:cNvContentPartPr/>
              <p14:nvPr/>
            </p14:nvContentPartPr>
            <p14:xfrm>
              <a:off x="10522939" y="1144192"/>
              <a:ext cx="4320" cy="597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99C7A040-CCE0-483B-ACFF-3088DCE9066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513939" y="1135192"/>
                <a:ext cx="2196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A33F6BB6-7072-4376-834F-C8A89F72C556}"/>
                  </a:ext>
                </a:extLst>
              </p14:cNvPr>
              <p14:cNvContentPartPr/>
              <p14:nvPr/>
            </p14:nvContentPartPr>
            <p14:xfrm>
              <a:off x="10894459" y="1162552"/>
              <a:ext cx="13680" cy="367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A33F6BB6-7072-4376-834F-C8A89F72C556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885216" y="1153552"/>
                <a:ext cx="31797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556BB35A-940F-4B08-A46E-7E713FF56FF0}"/>
                  </a:ext>
                </a:extLst>
              </p14:cNvPr>
              <p14:cNvContentPartPr/>
              <p14:nvPr/>
            </p14:nvContentPartPr>
            <p14:xfrm>
              <a:off x="11335459" y="1181272"/>
              <a:ext cx="11520" cy="669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556BB35A-940F-4B08-A46E-7E713FF56FF0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1326459" y="1172272"/>
                <a:ext cx="29160" cy="8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E2E37F9-F275-4CB6-BE00-2B68AEDB8BAE}"/>
              </a:ext>
            </a:extLst>
          </p:cNvPr>
          <p:cNvGrpSpPr/>
          <p:nvPr/>
        </p:nvGrpSpPr>
        <p:grpSpPr>
          <a:xfrm>
            <a:off x="10308739" y="998032"/>
            <a:ext cx="72720" cy="87480"/>
            <a:chOff x="10308739" y="998032"/>
            <a:chExt cx="72720" cy="8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425C50F-35C9-4AFA-80A5-663B676875DC}"/>
                    </a:ext>
                  </a:extLst>
                </p14:cNvPr>
                <p14:cNvContentPartPr/>
                <p14:nvPr/>
              </p14:nvContentPartPr>
              <p14:xfrm>
                <a:off x="10349419" y="998032"/>
                <a:ext cx="8640" cy="12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425C50F-35C9-4AFA-80A5-663B676875D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340028" y="989032"/>
                  <a:ext cx="27047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185705D-3260-4C3E-A1AF-54628AB04B12}"/>
                    </a:ext>
                  </a:extLst>
                </p14:cNvPr>
                <p14:cNvContentPartPr/>
                <p14:nvPr/>
              </p14:nvContentPartPr>
              <p14:xfrm>
                <a:off x="10308739" y="1000192"/>
                <a:ext cx="72720" cy="853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185705D-3260-4C3E-A1AF-54628AB04B1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299739" y="991154"/>
                  <a:ext cx="90360" cy="10303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7CA48B49-A12B-4B66-A11D-55B729DF5684}"/>
                  </a:ext>
                </a:extLst>
              </p14:cNvPr>
              <p14:cNvContentPartPr/>
              <p14:nvPr/>
            </p14:nvContentPartPr>
            <p14:xfrm>
              <a:off x="10679539" y="965272"/>
              <a:ext cx="77760" cy="831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7CA48B49-A12B-4B66-A11D-55B729DF5684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0670580" y="956272"/>
                <a:ext cx="95319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20F8A64C-F21D-46A8-8547-F778B328CEC5}"/>
                  </a:ext>
                </a:extLst>
              </p14:cNvPr>
              <p14:cNvContentPartPr/>
              <p14:nvPr/>
            </p14:nvContentPartPr>
            <p14:xfrm>
              <a:off x="10892299" y="953032"/>
              <a:ext cx="62640" cy="716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20F8A64C-F21D-46A8-8547-F778B328CEC5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883299" y="944032"/>
                <a:ext cx="8028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B9F35A22-BA6F-469E-A71D-007D7CE42898}"/>
                  </a:ext>
                </a:extLst>
              </p14:cNvPr>
              <p14:cNvContentPartPr/>
              <p14:nvPr/>
            </p14:nvContentPartPr>
            <p14:xfrm>
              <a:off x="11233219" y="955912"/>
              <a:ext cx="83520" cy="1040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B9F35A22-BA6F-469E-A71D-007D7CE42898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1224219" y="946912"/>
                <a:ext cx="101160" cy="12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FAB317B-B557-42AD-BC5F-2C32FA437FEA}"/>
              </a:ext>
            </a:extLst>
          </p:cNvPr>
          <p:cNvGrpSpPr/>
          <p:nvPr/>
        </p:nvGrpSpPr>
        <p:grpSpPr>
          <a:xfrm>
            <a:off x="177979" y="995512"/>
            <a:ext cx="888840" cy="189000"/>
            <a:chOff x="177979" y="995512"/>
            <a:chExt cx="888840" cy="18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8AB665A-FE4A-4F39-AB61-429D9F6B7C41}"/>
                    </a:ext>
                  </a:extLst>
                </p14:cNvPr>
                <p14:cNvContentPartPr/>
                <p14:nvPr/>
              </p14:nvContentPartPr>
              <p14:xfrm>
                <a:off x="177979" y="1045552"/>
                <a:ext cx="178560" cy="1134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8AB665A-FE4A-4F39-AB61-429D9F6B7C4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8997" y="1036552"/>
                  <a:ext cx="196165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244CFB9-F91D-4C5A-9DED-0281BF95272F}"/>
                    </a:ext>
                  </a:extLst>
                </p14:cNvPr>
                <p14:cNvContentPartPr/>
                <p14:nvPr/>
              </p14:nvContentPartPr>
              <p14:xfrm>
                <a:off x="379579" y="1020352"/>
                <a:ext cx="114840" cy="153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244CFB9-F91D-4C5A-9DED-0281BF95272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70579" y="1011352"/>
                  <a:ext cx="1324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D03020D-C52D-40D2-983E-93D117647EC1}"/>
                    </a:ext>
                  </a:extLst>
                </p14:cNvPr>
                <p14:cNvContentPartPr/>
                <p14:nvPr/>
              </p14:nvContentPartPr>
              <p14:xfrm>
                <a:off x="433219" y="1103152"/>
                <a:ext cx="76320" cy="21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D03020D-C52D-40D2-983E-93D117647EC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24219" y="1094152"/>
                  <a:ext cx="939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10EE951-A46C-4F64-9342-7C5D1E9622A3}"/>
                    </a:ext>
                  </a:extLst>
                </p14:cNvPr>
                <p14:cNvContentPartPr/>
                <p14:nvPr/>
              </p14:nvContentPartPr>
              <p14:xfrm>
                <a:off x="551299" y="1038352"/>
                <a:ext cx="124200" cy="1389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10EE951-A46C-4F64-9342-7C5D1E9622A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42299" y="1029352"/>
                  <a:ext cx="1418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E639736-4F28-4915-B28F-F4D9757F4E23}"/>
                    </a:ext>
                  </a:extLst>
                </p14:cNvPr>
                <p14:cNvContentPartPr/>
                <p14:nvPr/>
              </p14:nvContentPartPr>
              <p14:xfrm>
                <a:off x="712579" y="1072912"/>
                <a:ext cx="2520" cy="111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E639736-4F28-4915-B28F-F4D9757F4E2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03579" y="1063912"/>
                  <a:ext cx="201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46B2B96-ECB9-4C07-80DA-81BD30EEB61A}"/>
                    </a:ext>
                  </a:extLst>
                </p14:cNvPr>
                <p14:cNvContentPartPr/>
                <p14:nvPr/>
              </p14:nvContentPartPr>
              <p14:xfrm>
                <a:off x="714739" y="1036912"/>
                <a:ext cx="86400" cy="93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46B2B96-ECB9-4C07-80DA-81BD30EEB61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05739" y="1027912"/>
                  <a:ext cx="1040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63FCD13-1771-4309-AFCB-34EBFA23D5A8}"/>
                    </a:ext>
                  </a:extLst>
                </p14:cNvPr>
                <p14:cNvContentPartPr/>
                <p14:nvPr/>
              </p14:nvContentPartPr>
              <p14:xfrm>
                <a:off x="861619" y="1028272"/>
                <a:ext cx="190800" cy="1504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63FCD13-1771-4309-AFCB-34EBFA23D5A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52619" y="1019293"/>
                  <a:ext cx="208440" cy="1680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D141CC1-9B82-4772-BB05-B724E37FF446}"/>
                    </a:ext>
                  </a:extLst>
                </p14:cNvPr>
                <p14:cNvContentPartPr/>
                <p14:nvPr/>
              </p14:nvContentPartPr>
              <p14:xfrm>
                <a:off x="949819" y="995512"/>
                <a:ext cx="117000" cy="990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D141CC1-9B82-4772-BB05-B724E37FF44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40819" y="986512"/>
                  <a:ext cx="13464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09143D3-18DC-46BD-80AE-DE6E95DB9A5D}"/>
              </a:ext>
            </a:extLst>
          </p:cNvPr>
          <p:cNvGrpSpPr/>
          <p:nvPr/>
        </p:nvGrpSpPr>
        <p:grpSpPr>
          <a:xfrm>
            <a:off x="298579" y="1307272"/>
            <a:ext cx="546120" cy="172080"/>
            <a:chOff x="298579" y="1307272"/>
            <a:chExt cx="546120" cy="17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1A7FCFD-58C2-47DB-ACC6-D14F458F367E}"/>
                    </a:ext>
                  </a:extLst>
                </p14:cNvPr>
                <p14:cNvContentPartPr/>
                <p14:nvPr/>
              </p14:nvContentPartPr>
              <p14:xfrm>
                <a:off x="298579" y="1340752"/>
                <a:ext cx="117720" cy="137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1A7FCFD-58C2-47DB-ACC6-D14F458F367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89551" y="1331752"/>
                  <a:ext cx="135414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59EC64E-FE43-4148-8ECB-0A96299AD5F9}"/>
                    </a:ext>
                  </a:extLst>
                </p14:cNvPr>
                <p14:cNvContentPartPr/>
                <p14:nvPr/>
              </p14:nvContentPartPr>
              <p14:xfrm>
                <a:off x="469579" y="1358392"/>
                <a:ext cx="77400" cy="1209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59EC64E-FE43-4148-8ECB-0A96299AD5F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60537" y="1349392"/>
                  <a:ext cx="95122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3E76296-9BB5-440A-91AF-A227F8D397BC}"/>
                    </a:ext>
                  </a:extLst>
                </p14:cNvPr>
                <p14:cNvContentPartPr/>
                <p14:nvPr/>
              </p14:nvContentPartPr>
              <p14:xfrm>
                <a:off x="471739" y="1341832"/>
                <a:ext cx="96480" cy="759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3E76296-9BB5-440A-91AF-A227F8D397B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62772" y="1332832"/>
                  <a:ext cx="114054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D7EC599-09FC-4519-B40B-61C2B5A3EFEE}"/>
                    </a:ext>
                  </a:extLst>
                </p14:cNvPr>
                <p14:cNvContentPartPr/>
                <p14:nvPr/>
              </p14:nvContentPartPr>
              <p14:xfrm>
                <a:off x="578299" y="1334272"/>
                <a:ext cx="92160" cy="1436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D7EC599-09FC-4519-B40B-61C2B5A3EFE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69299" y="1325272"/>
                  <a:ext cx="1098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AEF82C0-6E96-4112-AF29-D59B2F76CCC1}"/>
                    </a:ext>
                  </a:extLst>
                </p14:cNvPr>
                <p14:cNvContentPartPr/>
                <p14:nvPr/>
              </p14:nvContentPartPr>
              <p14:xfrm>
                <a:off x="609259" y="1353712"/>
                <a:ext cx="138240" cy="932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AEF82C0-6E96-4112-AF29-D59B2F76CCC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00259" y="1344712"/>
                  <a:ext cx="1558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6FFC5B3-392A-4FFD-8132-252F36817603}"/>
                    </a:ext>
                  </a:extLst>
                </p14:cNvPr>
                <p14:cNvContentPartPr/>
                <p14:nvPr/>
              </p14:nvContentPartPr>
              <p14:xfrm>
                <a:off x="743539" y="1307272"/>
                <a:ext cx="101160" cy="1393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6FFC5B3-392A-4FFD-8132-252F3681760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34539" y="1298249"/>
                  <a:ext cx="118800" cy="157006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1613F73-9D33-4C0B-97D9-8348B4D8B419}"/>
                  </a:ext>
                </a:extLst>
              </p14:cNvPr>
              <p14:cNvContentPartPr/>
              <p14:nvPr/>
            </p14:nvContentPartPr>
            <p14:xfrm>
              <a:off x="991219" y="1328152"/>
              <a:ext cx="360" cy="3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1613F73-9D33-4C0B-97D9-8348B4D8B419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82219" y="131915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2BB02867-46EE-4D06-AB54-C17CBA99DF59}"/>
                  </a:ext>
                </a:extLst>
              </p14:cNvPr>
              <p14:cNvContentPartPr/>
              <p14:nvPr/>
            </p14:nvContentPartPr>
            <p14:xfrm>
              <a:off x="977179" y="1409512"/>
              <a:ext cx="14400" cy="9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2BB02867-46EE-4D06-AB54-C17CBA99DF59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968399" y="1400512"/>
                <a:ext cx="31610" cy="2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D2A14A1-CFCF-46B0-9ABF-D7284FA05FBC}"/>
              </a:ext>
            </a:extLst>
          </p:cNvPr>
          <p:cNvGrpSpPr/>
          <p:nvPr/>
        </p:nvGrpSpPr>
        <p:grpSpPr>
          <a:xfrm>
            <a:off x="1273099" y="1083712"/>
            <a:ext cx="710640" cy="385200"/>
            <a:chOff x="1273099" y="1083712"/>
            <a:chExt cx="710640" cy="38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316FC0C-09A9-48BD-8276-44A96062779F}"/>
                    </a:ext>
                  </a:extLst>
                </p14:cNvPr>
                <p14:cNvContentPartPr/>
                <p14:nvPr/>
              </p14:nvContentPartPr>
              <p14:xfrm>
                <a:off x="1320259" y="1264792"/>
                <a:ext cx="61200" cy="141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316FC0C-09A9-48BD-8276-44A96062779F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311259" y="1255792"/>
                  <a:ext cx="788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E0C7F8E-3F3D-438C-B374-664B04289C72}"/>
                    </a:ext>
                  </a:extLst>
                </p14:cNvPr>
                <p14:cNvContentPartPr/>
                <p14:nvPr/>
              </p14:nvContentPartPr>
              <p14:xfrm>
                <a:off x="1273099" y="1272712"/>
                <a:ext cx="131760" cy="1486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E0C7F8E-3F3D-438C-B374-664B04289C72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264099" y="1263712"/>
                  <a:ext cx="1494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50A8D14-97E6-4D36-9A3B-97F658A52096}"/>
                    </a:ext>
                  </a:extLst>
                </p14:cNvPr>
                <p14:cNvContentPartPr/>
                <p14:nvPr/>
              </p14:nvContentPartPr>
              <p14:xfrm>
                <a:off x="1305499" y="1178752"/>
                <a:ext cx="133200" cy="223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50A8D14-97E6-4D36-9A3B-97F658A5209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296499" y="1169752"/>
                  <a:ext cx="1508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A9C66A4-E8C8-49E7-A54C-AAA2C6E110C8}"/>
                    </a:ext>
                  </a:extLst>
                </p14:cNvPr>
                <p14:cNvContentPartPr/>
                <p14:nvPr/>
              </p14:nvContentPartPr>
              <p14:xfrm>
                <a:off x="1536259" y="1167592"/>
                <a:ext cx="62280" cy="3013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A9C66A4-E8C8-49E7-A54C-AAA2C6E110C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527259" y="1158592"/>
                  <a:ext cx="79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D587446-4FF2-450A-AAA4-7E2EF5C54199}"/>
                    </a:ext>
                  </a:extLst>
                </p14:cNvPr>
                <p14:cNvContentPartPr/>
                <p14:nvPr/>
              </p14:nvContentPartPr>
              <p14:xfrm>
                <a:off x="1673059" y="1218352"/>
                <a:ext cx="225360" cy="2329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D587446-4FF2-450A-AAA4-7E2EF5C5419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664073" y="1209352"/>
                  <a:ext cx="242972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CD47D15-9B18-496B-B87A-0D13D98D95A0}"/>
                    </a:ext>
                  </a:extLst>
                </p14:cNvPr>
                <p14:cNvContentPartPr/>
                <p14:nvPr/>
              </p14:nvContentPartPr>
              <p14:xfrm>
                <a:off x="1754419" y="1083712"/>
                <a:ext cx="91080" cy="838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CD47D15-9B18-496B-B87A-0D13D98D95A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745419" y="1074712"/>
                  <a:ext cx="1087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F1A3B50-C9AD-46E0-9F2D-56185883AB1B}"/>
                    </a:ext>
                  </a:extLst>
                </p14:cNvPr>
                <p14:cNvContentPartPr/>
                <p14:nvPr/>
              </p14:nvContentPartPr>
              <p14:xfrm>
                <a:off x="1920739" y="1128712"/>
                <a:ext cx="63000" cy="3049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F1A3B50-C9AD-46E0-9F2D-56185883AB1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911739" y="1119712"/>
                  <a:ext cx="80640" cy="32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2334561-6E64-4AB2-A026-C0813539E464}"/>
              </a:ext>
            </a:extLst>
          </p:cNvPr>
          <p:cNvGrpSpPr/>
          <p:nvPr/>
        </p:nvGrpSpPr>
        <p:grpSpPr>
          <a:xfrm>
            <a:off x="496939" y="1880752"/>
            <a:ext cx="117720" cy="84240"/>
            <a:chOff x="496939" y="1880752"/>
            <a:chExt cx="117720" cy="8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6B8EF43-55EF-4A4D-8E99-83C5D4B4F953}"/>
                    </a:ext>
                  </a:extLst>
                </p14:cNvPr>
                <p14:cNvContentPartPr/>
                <p14:nvPr/>
              </p14:nvContentPartPr>
              <p14:xfrm>
                <a:off x="496939" y="1880752"/>
                <a:ext cx="117720" cy="140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6B8EF43-55EF-4A4D-8E99-83C5D4B4F953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87939" y="1871752"/>
                  <a:ext cx="1353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6C03F70-6899-41C1-962B-E72476302DA9}"/>
                    </a:ext>
                  </a:extLst>
                </p14:cNvPr>
                <p14:cNvContentPartPr/>
                <p14:nvPr/>
              </p14:nvContentPartPr>
              <p14:xfrm>
                <a:off x="499819" y="1955632"/>
                <a:ext cx="95760" cy="93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6C03F70-6899-41C1-962B-E72476302DA9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90819" y="1946965"/>
                  <a:ext cx="113400" cy="2634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8C2B7C0-85D0-49EC-8AB5-DBCB6512E5D7}"/>
              </a:ext>
            </a:extLst>
          </p:cNvPr>
          <p:cNvGrpSpPr/>
          <p:nvPr/>
        </p:nvGrpSpPr>
        <p:grpSpPr>
          <a:xfrm>
            <a:off x="998059" y="1744312"/>
            <a:ext cx="398880" cy="824040"/>
            <a:chOff x="998059" y="1744312"/>
            <a:chExt cx="398880" cy="82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2482BAB-67EB-4C71-B341-11DB4DF456A7}"/>
                    </a:ext>
                  </a:extLst>
                </p14:cNvPr>
                <p14:cNvContentPartPr/>
                <p14:nvPr/>
              </p14:nvContentPartPr>
              <p14:xfrm>
                <a:off x="1027939" y="1928272"/>
                <a:ext cx="369000" cy="3369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2482BAB-67EB-4C71-B341-11DB4DF456A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18939" y="1919272"/>
                  <a:ext cx="3866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272BE5C-D47E-4A51-8ACD-4A1E4A82277C}"/>
                    </a:ext>
                  </a:extLst>
                </p14:cNvPr>
                <p14:cNvContentPartPr/>
                <p14:nvPr/>
              </p14:nvContentPartPr>
              <p14:xfrm>
                <a:off x="998059" y="2450632"/>
                <a:ext cx="41400" cy="1177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272BE5C-D47E-4A51-8ACD-4A1E4A82277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89059" y="2441632"/>
                  <a:ext cx="590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9F28A18-7D67-4286-A323-3B67FF5A5962}"/>
                    </a:ext>
                  </a:extLst>
                </p14:cNvPr>
                <p14:cNvContentPartPr/>
                <p14:nvPr/>
              </p14:nvContentPartPr>
              <p14:xfrm>
                <a:off x="1015339" y="2314912"/>
                <a:ext cx="29880" cy="450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9F28A18-7D67-4286-A323-3B67FF5A596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06339" y="2305839"/>
                  <a:ext cx="47520" cy="627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493D999-CEFA-4717-9AF6-AFBA7068A0DC}"/>
                    </a:ext>
                  </a:extLst>
                </p14:cNvPr>
                <p14:cNvContentPartPr/>
                <p14:nvPr/>
              </p14:nvContentPartPr>
              <p14:xfrm>
                <a:off x="1110019" y="2406712"/>
                <a:ext cx="68400" cy="32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493D999-CEFA-4717-9AF6-AFBA7068A0D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101019" y="2396587"/>
                  <a:ext cx="86040" cy="230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5166F79-C93B-49A4-8FEC-38DC3EF45FB1}"/>
                    </a:ext>
                  </a:extLst>
                </p14:cNvPr>
                <p14:cNvContentPartPr/>
                <p14:nvPr/>
              </p14:nvContentPartPr>
              <p14:xfrm>
                <a:off x="1110019" y="2408512"/>
                <a:ext cx="74160" cy="486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5166F79-C93B-49A4-8FEC-38DC3EF45FB1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101062" y="2399512"/>
                  <a:ext cx="91715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ED6930D-52D8-426A-A0E5-896D851ECC3C}"/>
                    </a:ext>
                  </a:extLst>
                </p14:cNvPr>
                <p14:cNvContentPartPr/>
                <p14:nvPr/>
              </p14:nvContentPartPr>
              <p14:xfrm>
                <a:off x="1270939" y="2382232"/>
                <a:ext cx="84600" cy="1515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ED6930D-52D8-426A-A0E5-896D851ECC3C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261901" y="2373232"/>
                  <a:ext cx="102315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97F2D05-862E-4816-A054-37A63003C775}"/>
                    </a:ext>
                  </a:extLst>
                </p14:cNvPr>
                <p14:cNvContentPartPr/>
                <p14:nvPr/>
              </p14:nvContentPartPr>
              <p14:xfrm>
                <a:off x="1176259" y="1744312"/>
                <a:ext cx="163800" cy="1357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97F2D05-862E-4816-A054-37A63003C775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167259" y="1735336"/>
                  <a:ext cx="181440" cy="15331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33A9391-2D21-48DD-9E34-2934D5E4C1B5}"/>
              </a:ext>
            </a:extLst>
          </p:cNvPr>
          <p:cNvGrpSpPr/>
          <p:nvPr/>
        </p:nvGrpSpPr>
        <p:grpSpPr>
          <a:xfrm>
            <a:off x="1548499" y="1972912"/>
            <a:ext cx="251640" cy="268560"/>
            <a:chOff x="1548499" y="1972912"/>
            <a:chExt cx="251640" cy="2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881A5FE-55CD-4FC1-BFF4-9FF938831A01}"/>
                    </a:ext>
                  </a:extLst>
                </p14:cNvPr>
                <p14:cNvContentPartPr/>
                <p14:nvPr/>
              </p14:nvContentPartPr>
              <p14:xfrm>
                <a:off x="1548499" y="2088832"/>
                <a:ext cx="62280" cy="1105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881A5FE-55CD-4FC1-BFF4-9FF938831A01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539499" y="2079861"/>
                  <a:ext cx="79920" cy="1281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2D12D98-CF45-48C5-9A7F-FA82A437EDA3}"/>
                    </a:ext>
                  </a:extLst>
                </p14:cNvPr>
                <p14:cNvContentPartPr/>
                <p14:nvPr/>
              </p14:nvContentPartPr>
              <p14:xfrm>
                <a:off x="1624459" y="2076952"/>
                <a:ext cx="115200" cy="1353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2D12D98-CF45-48C5-9A7F-FA82A437EDA3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615459" y="2067976"/>
                  <a:ext cx="132840" cy="1529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85BC5B8-7067-4208-BBBC-60B223BDFD88}"/>
                    </a:ext>
                  </a:extLst>
                </p14:cNvPr>
                <p14:cNvContentPartPr/>
                <p14:nvPr/>
              </p14:nvContentPartPr>
              <p14:xfrm>
                <a:off x="1752259" y="1972912"/>
                <a:ext cx="47880" cy="2685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85BC5B8-7067-4208-BBBC-60B223BDFD88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743326" y="1963912"/>
                  <a:ext cx="65388" cy="28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6C6097E7-051D-4035-AD7B-F255413048E2}"/>
                  </a:ext>
                </a:extLst>
              </p14:cNvPr>
              <p14:cNvContentPartPr/>
              <p14:nvPr/>
            </p14:nvContentPartPr>
            <p14:xfrm>
              <a:off x="994459" y="2630272"/>
              <a:ext cx="892800" cy="68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6C6097E7-051D-4035-AD7B-F255413048E2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985463" y="2621272"/>
                <a:ext cx="910433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1EB95AE6-91EB-4E08-82B6-A9FFAF197C9A}"/>
                  </a:ext>
                </a:extLst>
              </p14:cNvPr>
              <p14:cNvContentPartPr/>
              <p14:nvPr/>
            </p14:nvContentPartPr>
            <p14:xfrm>
              <a:off x="1674859" y="2719552"/>
              <a:ext cx="243720" cy="17424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1EB95AE6-91EB-4E08-82B6-A9FFAF197C9A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1665859" y="2710552"/>
                <a:ext cx="261360" cy="19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7" name="Group 156">
            <a:extLst>
              <a:ext uri="{FF2B5EF4-FFF2-40B4-BE49-F238E27FC236}">
                <a16:creationId xmlns:a16="http://schemas.microsoft.com/office/drawing/2014/main" id="{9B2CD699-3CEE-4DD7-AF12-6A4CD51526C7}"/>
              </a:ext>
            </a:extLst>
          </p:cNvPr>
          <p:cNvGrpSpPr/>
          <p:nvPr/>
        </p:nvGrpSpPr>
        <p:grpSpPr>
          <a:xfrm>
            <a:off x="2269939" y="2122312"/>
            <a:ext cx="108720" cy="57240"/>
            <a:chOff x="2269939" y="2122312"/>
            <a:chExt cx="108720" cy="5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965890B-2C84-4A40-8CA5-F198F073C688}"/>
                    </a:ext>
                  </a:extLst>
                </p14:cNvPr>
                <p14:cNvContentPartPr/>
                <p14:nvPr/>
              </p14:nvContentPartPr>
              <p14:xfrm>
                <a:off x="2269939" y="2122312"/>
                <a:ext cx="108720" cy="21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965890B-2C84-4A40-8CA5-F198F073C688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260969" y="2113312"/>
                  <a:ext cx="126302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CE07AD2-C87B-4671-A4E0-D28608F51FF3}"/>
                    </a:ext>
                  </a:extLst>
                </p14:cNvPr>
                <p14:cNvContentPartPr/>
                <p14:nvPr/>
              </p14:nvContentPartPr>
              <p14:xfrm>
                <a:off x="2276059" y="2178112"/>
                <a:ext cx="102600" cy="14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CE07AD2-C87B-4671-A4E0-D28608F51FF3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267090" y="2169112"/>
                  <a:ext cx="120178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E37788E5-517D-425D-8256-3450004DA5F3}"/>
              </a:ext>
            </a:extLst>
          </p:cNvPr>
          <p:cNvGrpSpPr/>
          <p:nvPr/>
        </p:nvGrpSpPr>
        <p:grpSpPr>
          <a:xfrm>
            <a:off x="2826139" y="2057512"/>
            <a:ext cx="2104560" cy="186480"/>
            <a:chOff x="2826139" y="2057512"/>
            <a:chExt cx="2104560" cy="1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F8D4002-A52D-4B70-88D3-83D244BA1AD6}"/>
                    </a:ext>
                  </a:extLst>
                </p14:cNvPr>
                <p14:cNvContentPartPr/>
                <p14:nvPr/>
              </p14:nvContentPartPr>
              <p14:xfrm>
                <a:off x="2826139" y="2082712"/>
                <a:ext cx="112680" cy="1191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F8D4002-A52D-4B70-88D3-83D244BA1AD6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817168" y="2073712"/>
                  <a:ext cx="130264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8A8FDCD-D834-4B65-BD67-AE42B6E5A4C6}"/>
                    </a:ext>
                  </a:extLst>
                </p14:cNvPr>
                <p14:cNvContentPartPr/>
                <p14:nvPr/>
              </p14:nvContentPartPr>
              <p14:xfrm>
                <a:off x="2978059" y="2097832"/>
                <a:ext cx="92520" cy="1252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8A8FDCD-D834-4B65-BD67-AE42B6E5A4C6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969024" y="2088832"/>
                  <a:ext cx="110229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707E4B9-6620-49A7-8234-658E1E01422F}"/>
                    </a:ext>
                  </a:extLst>
                </p14:cNvPr>
                <p14:cNvContentPartPr/>
                <p14:nvPr/>
              </p14:nvContentPartPr>
              <p14:xfrm>
                <a:off x="3009379" y="2082352"/>
                <a:ext cx="120960" cy="75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707E4B9-6620-49A7-8234-658E1E01422F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3000379" y="2073761"/>
                  <a:ext cx="138600" cy="243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8CF5069-F430-45B1-8526-2F44DAC771CD}"/>
                    </a:ext>
                  </a:extLst>
                </p14:cNvPr>
                <p14:cNvContentPartPr/>
                <p14:nvPr/>
              </p14:nvContentPartPr>
              <p14:xfrm>
                <a:off x="3273979" y="2083072"/>
                <a:ext cx="123840" cy="1324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8CF5069-F430-45B1-8526-2F44DAC771CD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265005" y="2074072"/>
                  <a:ext cx="141429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7F338CC-AC9F-44C4-A663-DBCB485114D9}"/>
                    </a:ext>
                  </a:extLst>
                </p14:cNvPr>
                <p14:cNvContentPartPr/>
                <p14:nvPr/>
              </p14:nvContentPartPr>
              <p14:xfrm>
                <a:off x="3459379" y="2079472"/>
                <a:ext cx="99000" cy="1447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7F338CC-AC9F-44C4-A663-DBCB485114D9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450412" y="2070472"/>
                  <a:ext cx="116576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A238BF2-70C3-48ED-818E-21A98E2822E4}"/>
                    </a:ext>
                  </a:extLst>
                </p14:cNvPr>
                <p14:cNvContentPartPr/>
                <p14:nvPr/>
              </p14:nvContentPartPr>
              <p14:xfrm>
                <a:off x="3598339" y="2100352"/>
                <a:ext cx="288000" cy="1105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A238BF2-70C3-48ED-818E-21A98E2822E4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589339" y="2091352"/>
                  <a:ext cx="3056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994E5CE-EAE9-48F0-A630-1DCE406D31A5}"/>
                    </a:ext>
                  </a:extLst>
                </p14:cNvPr>
                <p14:cNvContentPartPr/>
                <p14:nvPr/>
              </p14:nvContentPartPr>
              <p14:xfrm>
                <a:off x="3806779" y="2082352"/>
                <a:ext cx="26640" cy="1515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994E5CE-EAE9-48F0-A630-1DCE406D31A5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3797779" y="2073352"/>
                  <a:ext cx="442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552C3F6-4C15-435F-8E23-1265212293F7}"/>
                    </a:ext>
                  </a:extLst>
                </p14:cNvPr>
                <p14:cNvContentPartPr/>
                <p14:nvPr/>
              </p14:nvContentPartPr>
              <p14:xfrm>
                <a:off x="3968779" y="2078392"/>
                <a:ext cx="108720" cy="1443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552C3F6-4C15-435F-8E23-1265212293F7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959779" y="2069392"/>
                  <a:ext cx="1263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E76E0B3-25E8-45E1-90AF-C3C03881F11A}"/>
                    </a:ext>
                  </a:extLst>
                </p14:cNvPr>
                <p14:cNvContentPartPr/>
                <p14:nvPr/>
              </p14:nvContentPartPr>
              <p14:xfrm>
                <a:off x="4137979" y="2062192"/>
                <a:ext cx="81000" cy="1746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E76E0B3-25E8-45E1-90AF-C3C03881F11A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4128979" y="2053211"/>
                  <a:ext cx="98640" cy="192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048DA2A-EDF1-49DD-B345-8EEAB5FA0036}"/>
                    </a:ext>
                  </a:extLst>
                </p14:cNvPr>
                <p14:cNvContentPartPr/>
                <p14:nvPr/>
              </p14:nvContentPartPr>
              <p14:xfrm>
                <a:off x="4335619" y="2144272"/>
                <a:ext cx="99720" cy="14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048DA2A-EDF1-49DD-B345-8EEAB5FA0036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326586" y="2135272"/>
                  <a:ext cx="117424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B482FEE-14F3-469D-B835-B143E7360186}"/>
                    </a:ext>
                  </a:extLst>
                </p14:cNvPr>
                <p14:cNvContentPartPr/>
                <p14:nvPr/>
              </p14:nvContentPartPr>
              <p14:xfrm>
                <a:off x="4391419" y="2057512"/>
                <a:ext cx="11520" cy="1382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B482FEE-14F3-469D-B835-B143E7360186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382419" y="2048512"/>
                  <a:ext cx="291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4507FB1-230B-4260-B222-E642248F7758}"/>
                    </a:ext>
                  </a:extLst>
                </p14:cNvPr>
                <p14:cNvContentPartPr/>
                <p14:nvPr/>
              </p14:nvContentPartPr>
              <p14:xfrm>
                <a:off x="4457299" y="2093152"/>
                <a:ext cx="96480" cy="1508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4507FB1-230B-4260-B222-E642248F7758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448332" y="2084152"/>
                  <a:ext cx="114054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7AEAD6E0-CDDF-4293-8D71-1A904DF744CB}"/>
                    </a:ext>
                  </a:extLst>
                </p14:cNvPr>
                <p14:cNvContentPartPr/>
                <p14:nvPr/>
              </p14:nvContentPartPr>
              <p14:xfrm>
                <a:off x="4592299" y="2093872"/>
                <a:ext cx="121680" cy="1418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7AEAD6E0-CDDF-4293-8D71-1A904DF744CB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583299" y="2084872"/>
                  <a:ext cx="1393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65FCF68-9026-43EA-9ACD-9FD706A0CDCC}"/>
                    </a:ext>
                  </a:extLst>
                </p14:cNvPr>
                <p14:cNvContentPartPr/>
                <p14:nvPr/>
              </p14:nvContentPartPr>
              <p14:xfrm>
                <a:off x="4827019" y="2066152"/>
                <a:ext cx="103680" cy="1760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65FCF68-9026-43EA-9ACD-9FD706A0CDCC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818019" y="2057134"/>
                  <a:ext cx="121320" cy="19371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3FA69446-A33C-46AF-AC5F-0BE5681A3269}"/>
              </a:ext>
            </a:extLst>
          </p:cNvPr>
          <p:cNvGrpSpPr/>
          <p:nvPr/>
        </p:nvGrpSpPr>
        <p:grpSpPr>
          <a:xfrm>
            <a:off x="5194939" y="2147872"/>
            <a:ext cx="323640" cy="27000"/>
            <a:chOff x="5194939" y="2147872"/>
            <a:chExt cx="323640" cy="2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405BFBF-7B2B-4F02-BC7C-412E95FC7681}"/>
                    </a:ext>
                  </a:extLst>
                </p14:cNvPr>
                <p14:cNvContentPartPr/>
                <p14:nvPr/>
              </p14:nvContentPartPr>
              <p14:xfrm>
                <a:off x="5194939" y="2157952"/>
                <a:ext cx="68400" cy="169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405BFBF-7B2B-4F02-BC7C-412E95FC7681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185939" y="2148952"/>
                  <a:ext cx="860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A5CE327-71D8-4221-97B7-A207F12E56D7}"/>
                    </a:ext>
                  </a:extLst>
                </p14:cNvPr>
                <p14:cNvContentPartPr/>
                <p14:nvPr/>
              </p14:nvContentPartPr>
              <p14:xfrm>
                <a:off x="5369179" y="2147872"/>
                <a:ext cx="149400" cy="32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A5CE327-71D8-4221-97B7-A207F12E56D7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360179" y="2137747"/>
                  <a:ext cx="167040" cy="2308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ECCD6947-5376-4841-8753-EBA8F166DE78}"/>
              </a:ext>
            </a:extLst>
          </p:cNvPr>
          <p:cNvGrpSpPr/>
          <p:nvPr/>
        </p:nvGrpSpPr>
        <p:grpSpPr>
          <a:xfrm>
            <a:off x="5697139" y="2044552"/>
            <a:ext cx="471240" cy="206640"/>
            <a:chOff x="5697139" y="2044552"/>
            <a:chExt cx="471240" cy="20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47640C7-30DC-4D0C-B2B3-95557332F932}"/>
                    </a:ext>
                  </a:extLst>
                </p14:cNvPr>
                <p14:cNvContentPartPr/>
                <p14:nvPr/>
              </p14:nvContentPartPr>
              <p14:xfrm>
                <a:off x="5697139" y="2151472"/>
                <a:ext cx="103680" cy="104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47640C7-30DC-4D0C-B2B3-95557332F932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688139" y="2142472"/>
                  <a:ext cx="1213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8C31A97A-9917-434D-B014-CD5C8BA7E577}"/>
                    </a:ext>
                  </a:extLst>
                </p14:cNvPr>
                <p14:cNvContentPartPr/>
                <p14:nvPr/>
              </p14:nvContentPartPr>
              <p14:xfrm>
                <a:off x="5739979" y="2108632"/>
                <a:ext cx="13680" cy="1425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8C31A97A-9917-434D-B014-CD5C8BA7E577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730979" y="2099632"/>
                  <a:ext cx="313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6F84A26-D48C-4A32-AF18-152678D8447D}"/>
                    </a:ext>
                  </a:extLst>
                </p14:cNvPr>
                <p14:cNvContentPartPr/>
                <p14:nvPr/>
              </p14:nvContentPartPr>
              <p14:xfrm>
                <a:off x="5952379" y="2052112"/>
                <a:ext cx="78480" cy="1584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6F84A26-D48C-4A32-AF18-152678D8447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943379" y="2043112"/>
                  <a:ext cx="961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8F7EC4E-D549-4A33-8D1B-ABDBADA74F8F}"/>
                    </a:ext>
                  </a:extLst>
                </p14:cNvPr>
                <p14:cNvContentPartPr/>
                <p14:nvPr/>
              </p14:nvContentPartPr>
              <p14:xfrm>
                <a:off x="6083419" y="2044552"/>
                <a:ext cx="84960" cy="1573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8F7EC4E-D549-4A33-8D1B-ABDBADA74F8F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074419" y="2035573"/>
                  <a:ext cx="102600" cy="17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83DC0173-C440-4FE9-ADE9-74BF191D13CF}"/>
                  </a:ext>
                </a:extLst>
              </p14:cNvPr>
              <p14:cNvContentPartPr/>
              <p14:nvPr/>
            </p14:nvContentPartPr>
            <p14:xfrm>
              <a:off x="2817859" y="2353072"/>
              <a:ext cx="3426840" cy="8532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83DC0173-C440-4FE9-ADE9-74BF191D13CF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2808858" y="2344110"/>
                <a:ext cx="3444482" cy="1028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AEE75C73-0B56-4C1C-A8F9-BC64203E9BB1}"/>
                  </a:ext>
                </a:extLst>
              </p14:cNvPr>
              <p14:cNvContentPartPr/>
              <p14:nvPr/>
            </p14:nvContentPartPr>
            <p14:xfrm>
              <a:off x="4378459" y="2523712"/>
              <a:ext cx="142920" cy="18540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AEE75C73-0B56-4C1C-A8F9-BC64203E9BB1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4369459" y="2514712"/>
                <a:ext cx="160560" cy="20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E848276-D61A-49EF-9AFC-6023DFA7B259}"/>
              </a:ext>
            </a:extLst>
          </p:cNvPr>
          <p:cNvGrpSpPr/>
          <p:nvPr/>
        </p:nvGrpSpPr>
        <p:grpSpPr>
          <a:xfrm>
            <a:off x="6667699" y="2207992"/>
            <a:ext cx="98640" cy="42120"/>
            <a:chOff x="6667699" y="2207992"/>
            <a:chExt cx="98640" cy="4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F948BEA-B81B-4BE0-9355-4146AABFB632}"/>
                    </a:ext>
                  </a:extLst>
                </p14:cNvPr>
                <p14:cNvContentPartPr/>
                <p14:nvPr/>
              </p14:nvContentPartPr>
              <p14:xfrm>
                <a:off x="6672019" y="2207992"/>
                <a:ext cx="85320" cy="104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F948BEA-B81B-4BE0-9355-4146AABFB632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663057" y="2198992"/>
                  <a:ext cx="102886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DD99649-5288-4D87-87C4-6F1A1BCCF27E}"/>
                    </a:ext>
                  </a:extLst>
                </p14:cNvPr>
                <p14:cNvContentPartPr/>
                <p14:nvPr/>
              </p14:nvContentPartPr>
              <p14:xfrm>
                <a:off x="6667699" y="2242552"/>
                <a:ext cx="98640" cy="75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DD99649-5288-4D87-87C4-6F1A1BCCF27E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6658699" y="2233552"/>
                  <a:ext cx="11628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A9B49869-FA77-4897-B6B7-BDE98C424043}"/>
              </a:ext>
            </a:extLst>
          </p:cNvPr>
          <p:cNvGrpSpPr/>
          <p:nvPr/>
        </p:nvGrpSpPr>
        <p:grpSpPr>
          <a:xfrm>
            <a:off x="6924019" y="2133472"/>
            <a:ext cx="812160" cy="435960"/>
            <a:chOff x="6924019" y="2133472"/>
            <a:chExt cx="812160" cy="43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AE90ED98-1F06-4843-9323-A963A3F72F5B}"/>
                    </a:ext>
                  </a:extLst>
                </p14:cNvPr>
                <p14:cNvContentPartPr/>
                <p14:nvPr/>
              </p14:nvContentPartPr>
              <p14:xfrm>
                <a:off x="7022299" y="2160112"/>
                <a:ext cx="145080" cy="1908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AE90ED98-1F06-4843-9323-A963A3F72F5B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013299" y="2151112"/>
                  <a:ext cx="162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B3B6CAF-DB9D-4958-8BA2-BF64A1DC0259}"/>
                    </a:ext>
                  </a:extLst>
                </p14:cNvPr>
                <p14:cNvContentPartPr/>
                <p14:nvPr/>
              </p14:nvContentPartPr>
              <p14:xfrm>
                <a:off x="7254499" y="2166952"/>
                <a:ext cx="2520" cy="1407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B3B6CAF-DB9D-4958-8BA2-BF64A1DC0259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245499" y="2157952"/>
                  <a:ext cx="201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F7ED2BF-6F7A-4370-B64F-27FA75886128}"/>
                    </a:ext>
                  </a:extLst>
                </p14:cNvPr>
                <p14:cNvContentPartPr/>
                <p14:nvPr/>
              </p14:nvContentPartPr>
              <p14:xfrm>
                <a:off x="7334419" y="2253712"/>
                <a:ext cx="20520" cy="93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F7ED2BF-6F7A-4370-B64F-27FA75886128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7325419" y="2245045"/>
                  <a:ext cx="38160" cy="263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4BB4E945-F6E3-4EF2-8213-D029A74D64C4}"/>
                    </a:ext>
                  </a:extLst>
                </p14:cNvPr>
                <p14:cNvContentPartPr/>
                <p14:nvPr/>
              </p14:nvContentPartPr>
              <p14:xfrm>
                <a:off x="7439899" y="2178832"/>
                <a:ext cx="108360" cy="1152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4BB4E945-F6E3-4EF2-8213-D029A74D64C4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7430929" y="2169804"/>
                  <a:ext cx="125942" cy="1328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202DCCB-F627-4402-BC92-4DC113AA7058}"/>
                    </a:ext>
                  </a:extLst>
                </p14:cNvPr>
                <p14:cNvContentPartPr/>
                <p14:nvPr/>
              </p14:nvContentPartPr>
              <p14:xfrm>
                <a:off x="7468339" y="2133472"/>
                <a:ext cx="135000" cy="295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202DCCB-F627-4402-BC92-4DC113AA7058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7459339" y="2124472"/>
                  <a:ext cx="1526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D37CC79-40E2-4599-AF38-F15BD5F35CA6}"/>
                    </a:ext>
                  </a:extLst>
                </p14:cNvPr>
                <p14:cNvContentPartPr/>
                <p14:nvPr/>
              </p14:nvContentPartPr>
              <p14:xfrm>
                <a:off x="6924019" y="2403472"/>
                <a:ext cx="686160" cy="1659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4D37CC79-40E2-4599-AF38-F15BD5F35CA6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915019" y="2394491"/>
                  <a:ext cx="703800" cy="1835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8EC5FD77-080E-471E-8009-EF94F49AEB9D}"/>
                    </a:ext>
                  </a:extLst>
                </p14:cNvPr>
                <p14:cNvContentPartPr/>
                <p14:nvPr/>
              </p14:nvContentPartPr>
              <p14:xfrm>
                <a:off x="7703419" y="2500672"/>
                <a:ext cx="32760" cy="306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8EC5FD77-080E-471E-8009-EF94F49AEB9D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694419" y="2491565"/>
                  <a:ext cx="50400" cy="4845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0B9F78A9-4E7F-4CFB-B83F-D8BDFE63940E}"/>
              </a:ext>
            </a:extLst>
          </p:cNvPr>
          <p:cNvGrpSpPr/>
          <p:nvPr/>
        </p:nvGrpSpPr>
        <p:grpSpPr>
          <a:xfrm>
            <a:off x="7956499" y="2033752"/>
            <a:ext cx="1141200" cy="300960"/>
            <a:chOff x="7956499" y="2033752"/>
            <a:chExt cx="1141200" cy="30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4D919F4C-DDB8-4EFE-AD2E-0B4796518AC2}"/>
                    </a:ext>
                  </a:extLst>
                </p14:cNvPr>
                <p14:cNvContentPartPr/>
                <p14:nvPr/>
              </p14:nvContentPartPr>
              <p14:xfrm>
                <a:off x="7956499" y="2155072"/>
                <a:ext cx="283320" cy="1015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4D919F4C-DDB8-4EFE-AD2E-0B4796518AC2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938476" y="2137072"/>
                  <a:ext cx="319005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5BA8538-6BD2-4FE7-9253-A483C1B61061}"/>
                    </a:ext>
                  </a:extLst>
                </p14:cNvPr>
                <p14:cNvContentPartPr/>
                <p14:nvPr/>
              </p14:nvContentPartPr>
              <p14:xfrm>
                <a:off x="8183659" y="2149672"/>
                <a:ext cx="95760" cy="1850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5BA8538-6BD2-4FE7-9253-A483C1B61061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8165659" y="2131672"/>
                  <a:ext cx="1314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81E39F9-A296-43DE-B358-4B3A9A54DC02}"/>
                    </a:ext>
                  </a:extLst>
                </p14:cNvPr>
                <p14:cNvContentPartPr/>
                <p14:nvPr/>
              </p14:nvContentPartPr>
              <p14:xfrm>
                <a:off x="8430619" y="2033752"/>
                <a:ext cx="187920" cy="2080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81E39F9-A296-43DE-B358-4B3A9A54DC02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8412619" y="2015721"/>
                  <a:ext cx="223560" cy="2437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3A3CC20-565E-4384-A55A-36C3C81AEA7D}"/>
                    </a:ext>
                  </a:extLst>
                </p14:cNvPr>
                <p14:cNvContentPartPr/>
                <p14:nvPr/>
              </p14:nvContentPartPr>
              <p14:xfrm>
                <a:off x="8658499" y="2104672"/>
                <a:ext cx="115920" cy="1137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3A3CC20-565E-4384-A55A-36C3C81AEA7D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640499" y="2086729"/>
                  <a:ext cx="151560" cy="149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2276B811-C0CA-4066-B38D-B8C4A4A62334}"/>
                    </a:ext>
                  </a:extLst>
                </p14:cNvPr>
                <p14:cNvContentPartPr/>
                <p14:nvPr/>
              </p14:nvContentPartPr>
              <p14:xfrm>
                <a:off x="8808619" y="2115832"/>
                <a:ext cx="150480" cy="975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2276B811-C0CA-4066-B38D-B8C4A4A62334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790619" y="2097832"/>
                  <a:ext cx="1861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82849A5-CC32-4F4C-B0EB-00E7F91AB9AB}"/>
                    </a:ext>
                  </a:extLst>
                </p14:cNvPr>
                <p14:cNvContentPartPr/>
                <p14:nvPr/>
              </p14:nvContentPartPr>
              <p14:xfrm>
                <a:off x="8979979" y="2102152"/>
                <a:ext cx="117720" cy="1299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82849A5-CC32-4F4C-B0EB-00E7F91AB9AB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961979" y="2084152"/>
                  <a:ext cx="153360" cy="16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2AAD2498-FCB3-49DA-B6D4-AC85DE97D03E}"/>
                  </a:ext>
                </a:extLst>
              </p14:cNvPr>
              <p14:cNvContentPartPr/>
              <p14:nvPr/>
            </p14:nvContentPartPr>
            <p14:xfrm>
              <a:off x="6777139" y="965992"/>
              <a:ext cx="341280" cy="31320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2AAD2498-FCB3-49DA-B6D4-AC85DE97D03E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6759139" y="947992"/>
                <a:ext cx="37692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E2DE0AED-0925-4622-A34E-EAE5B365DE56}"/>
                  </a:ext>
                </a:extLst>
              </p14:cNvPr>
              <p14:cNvContentPartPr/>
              <p14:nvPr/>
            </p14:nvContentPartPr>
            <p14:xfrm>
              <a:off x="9460939" y="2059312"/>
              <a:ext cx="360" cy="3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E2DE0AED-0925-4622-A34E-EAE5B365DE56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9442939" y="2041312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0" name="Group 239">
            <a:extLst>
              <a:ext uri="{FF2B5EF4-FFF2-40B4-BE49-F238E27FC236}">
                <a16:creationId xmlns:a16="http://schemas.microsoft.com/office/drawing/2014/main" id="{F725E65B-9CBC-4AD1-85EC-25D64BF63DC1}"/>
              </a:ext>
            </a:extLst>
          </p:cNvPr>
          <p:cNvGrpSpPr/>
          <p:nvPr/>
        </p:nvGrpSpPr>
        <p:grpSpPr>
          <a:xfrm>
            <a:off x="9416299" y="2151472"/>
            <a:ext cx="173160" cy="123480"/>
            <a:chOff x="9416299" y="2151472"/>
            <a:chExt cx="173160" cy="12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E0CB9AD-A672-4017-8000-07D57E1DAD9B}"/>
                    </a:ext>
                  </a:extLst>
                </p14:cNvPr>
                <p14:cNvContentPartPr/>
                <p14:nvPr/>
              </p14:nvContentPartPr>
              <p14:xfrm>
                <a:off x="9416299" y="2176312"/>
                <a:ext cx="14400" cy="961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E0CB9AD-A672-4017-8000-07D57E1DAD9B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398299" y="2158312"/>
                  <a:ext cx="500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90FAC562-93F2-4F47-8F16-20F2CD7D777A}"/>
                    </a:ext>
                  </a:extLst>
                </p14:cNvPr>
                <p14:cNvContentPartPr/>
                <p14:nvPr/>
              </p14:nvContentPartPr>
              <p14:xfrm>
                <a:off x="9472099" y="2151472"/>
                <a:ext cx="117360" cy="1234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90FAC562-93F2-4F47-8F16-20F2CD7D777A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454099" y="2133472"/>
                  <a:ext cx="153000" cy="15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EB90B88F-5535-4928-84D3-04AC0B8956E4}"/>
              </a:ext>
            </a:extLst>
          </p:cNvPr>
          <p:cNvGrpSpPr/>
          <p:nvPr/>
        </p:nvGrpSpPr>
        <p:grpSpPr>
          <a:xfrm>
            <a:off x="9841819" y="1968232"/>
            <a:ext cx="1270800" cy="289440"/>
            <a:chOff x="9841819" y="1968232"/>
            <a:chExt cx="1270800" cy="28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0383E320-B862-40FD-98D2-F39D09E51274}"/>
                    </a:ext>
                  </a:extLst>
                </p14:cNvPr>
                <p14:cNvContentPartPr/>
                <p14:nvPr/>
              </p14:nvContentPartPr>
              <p14:xfrm>
                <a:off x="9841819" y="2124472"/>
                <a:ext cx="140400" cy="1332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0383E320-B862-40FD-98D2-F39D09E51274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9823773" y="2106472"/>
                  <a:ext cx="176132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11A37C1D-7C18-49F4-81FD-C5BF5B20E9E4}"/>
                    </a:ext>
                  </a:extLst>
                </p14:cNvPr>
                <p14:cNvContentPartPr/>
                <p14:nvPr/>
              </p14:nvContentPartPr>
              <p14:xfrm>
                <a:off x="10076899" y="2127352"/>
                <a:ext cx="444600" cy="1134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11A37C1D-7C18-49F4-81FD-C5BF5B20E9E4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058884" y="2109352"/>
                  <a:ext cx="480269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3A24AAA-804E-4EC4-AD16-DA82DE265BA3}"/>
                    </a:ext>
                  </a:extLst>
                </p14:cNvPr>
                <p14:cNvContentPartPr/>
                <p14:nvPr/>
              </p14:nvContentPartPr>
              <p14:xfrm>
                <a:off x="10575499" y="1968232"/>
                <a:ext cx="32760" cy="2530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3A24AAA-804E-4EC4-AD16-DA82DE265BA3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557499" y="1950206"/>
                  <a:ext cx="68400" cy="288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9EC39F2E-C673-4FB1-8997-AD17B1CD0C48}"/>
                    </a:ext>
                  </a:extLst>
                </p14:cNvPr>
                <p14:cNvContentPartPr/>
                <p14:nvPr/>
              </p14:nvContentPartPr>
              <p14:xfrm>
                <a:off x="10689979" y="1977232"/>
                <a:ext cx="28800" cy="2484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9EC39F2E-C673-4FB1-8997-AD17B1CD0C48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671979" y="1959232"/>
                  <a:ext cx="644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62870A94-FA5E-4825-B257-06CD169B3591}"/>
                    </a:ext>
                  </a:extLst>
                </p14:cNvPr>
                <p14:cNvContentPartPr/>
                <p14:nvPr/>
              </p14:nvContentPartPr>
              <p14:xfrm>
                <a:off x="10649299" y="1993792"/>
                <a:ext cx="182880" cy="2102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62870A94-FA5E-4825-B257-06CD169B3591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0631263" y="1975792"/>
                  <a:ext cx="21859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D5B2867-2DEC-4956-A37A-02785FF28345}"/>
                    </a:ext>
                  </a:extLst>
                </p14:cNvPr>
                <p14:cNvContentPartPr/>
                <p14:nvPr/>
              </p14:nvContentPartPr>
              <p14:xfrm>
                <a:off x="10870339" y="2065072"/>
                <a:ext cx="111960" cy="964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D5B2867-2DEC-4956-A37A-02785FF28345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852339" y="2047139"/>
                  <a:ext cx="147600" cy="131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7EEC791-B3EF-4682-858F-C7992BDFA780}"/>
                    </a:ext>
                  </a:extLst>
                </p14:cNvPr>
                <p14:cNvContentPartPr/>
                <p14:nvPr/>
              </p14:nvContentPartPr>
              <p14:xfrm>
                <a:off x="10997779" y="2085592"/>
                <a:ext cx="114840" cy="1130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7EEC791-B3EF-4682-858F-C7992BDFA780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0979779" y="2067592"/>
                  <a:ext cx="15048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FF6394FE-79FA-4A5E-AB8A-32DE68EAA5A8}"/>
              </a:ext>
            </a:extLst>
          </p:cNvPr>
          <p:cNvGrpSpPr/>
          <p:nvPr/>
        </p:nvGrpSpPr>
        <p:grpSpPr>
          <a:xfrm>
            <a:off x="11376859" y="1922872"/>
            <a:ext cx="280080" cy="299520"/>
            <a:chOff x="11376859" y="1922872"/>
            <a:chExt cx="280080" cy="29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4BCAE0E-695C-450F-9680-71A1857F5ACA}"/>
                    </a:ext>
                  </a:extLst>
                </p14:cNvPr>
                <p14:cNvContentPartPr/>
                <p14:nvPr/>
              </p14:nvContentPartPr>
              <p14:xfrm>
                <a:off x="11376859" y="1922872"/>
                <a:ext cx="113760" cy="2995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4BCAE0E-695C-450F-9680-71A1857F5ACA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1358916" y="1904872"/>
                  <a:ext cx="149288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4FBAD220-0831-4ECB-982E-D58A8CFD95CF}"/>
                    </a:ext>
                  </a:extLst>
                </p14:cNvPr>
                <p14:cNvContentPartPr/>
                <p14:nvPr/>
              </p14:nvContentPartPr>
              <p14:xfrm>
                <a:off x="11526259" y="2071192"/>
                <a:ext cx="130680" cy="1000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4FBAD220-0831-4ECB-982E-D58A8CFD95C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1508308" y="2053127"/>
                  <a:ext cx="166222" cy="13584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447E5422-F4C1-4066-8D63-0D19D3238643}"/>
              </a:ext>
            </a:extLst>
          </p:cNvPr>
          <p:cNvGrpSpPr/>
          <p:nvPr/>
        </p:nvGrpSpPr>
        <p:grpSpPr>
          <a:xfrm>
            <a:off x="8800699" y="2389432"/>
            <a:ext cx="1202760" cy="231840"/>
            <a:chOff x="8800699" y="2389432"/>
            <a:chExt cx="1202760" cy="23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8CFB2DF1-065E-4FC0-B30D-10BCE6C275D7}"/>
                    </a:ext>
                  </a:extLst>
                </p14:cNvPr>
                <p14:cNvContentPartPr/>
                <p14:nvPr/>
              </p14:nvContentPartPr>
              <p14:xfrm>
                <a:off x="8800699" y="2465752"/>
                <a:ext cx="128160" cy="1404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8CFB2DF1-065E-4FC0-B30D-10BCE6C275D7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8782699" y="2447706"/>
                  <a:ext cx="163800" cy="1761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D4889A56-C400-43D2-9FE4-17C1C734E248}"/>
                    </a:ext>
                  </a:extLst>
                </p14:cNvPr>
                <p14:cNvContentPartPr/>
                <p14:nvPr/>
              </p14:nvContentPartPr>
              <p14:xfrm>
                <a:off x="8968819" y="2513992"/>
                <a:ext cx="164520" cy="784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D4889A56-C400-43D2-9FE4-17C1C734E248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8950819" y="2495992"/>
                  <a:ext cx="2001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493967C-D9AE-485F-BDBB-9186FF55180A}"/>
                    </a:ext>
                  </a:extLst>
                </p14:cNvPr>
                <p14:cNvContentPartPr/>
                <p14:nvPr/>
              </p14:nvContentPartPr>
              <p14:xfrm>
                <a:off x="9189499" y="2392672"/>
                <a:ext cx="60480" cy="2286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493967C-D9AE-485F-BDBB-9186FF55180A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9171499" y="2374672"/>
                  <a:ext cx="961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67EBF6B-6B14-44AB-AE9C-9E78D1D6D100}"/>
                    </a:ext>
                  </a:extLst>
                </p14:cNvPr>
                <p14:cNvContentPartPr/>
                <p14:nvPr/>
              </p14:nvContentPartPr>
              <p14:xfrm>
                <a:off x="9185539" y="2460712"/>
                <a:ext cx="106560" cy="194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67EBF6B-6B14-44AB-AE9C-9E78D1D6D100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9167600" y="2442712"/>
                  <a:ext cx="1420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FF7BE4B3-CD6F-4BBB-920F-15E170DE45EC}"/>
                    </a:ext>
                  </a:extLst>
                </p14:cNvPr>
                <p14:cNvContentPartPr/>
                <p14:nvPr/>
              </p14:nvContentPartPr>
              <p14:xfrm>
                <a:off x="9318019" y="2389432"/>
                <a:ext cx="158400" cy="2210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FF7BE4B3-CD6F-4BBB-920F-15E170DE45EC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9300019" y="2371432"/>
                  <a:ext cx="1940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07DFC37-7275-4CF5-B879-30BEA46718B7}"/>
                    </a:ext>
                  </a:extLst>
                </p14:cNvPr>
                <p14:cNvContentPartPr/>
                <p14:nvPr/>
              </p14:nvContentPartPr>
              <p14:xfrm>
                <a:off x="9502699" y="2473312"/>
                <a:ext cx="135000" cy="1274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07DFC37-7275-4CF5-B879-30BEA46718B7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9484699" y="2455363"/>
                  <a:ext cx="170640" cy="1629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667E9911-8331-431C-9C1B-F844AD07027E}"/>
                    </a:ext>
                  </a:extLst>
                </p14:cNvPr>
                <p14:cNvContentPartPr/>
                <p14:nvPr/>
              </p14:nvContentPartPr>
              <p14:xfrm>
                <a:off x="9650659" y="2470792"/>
                <a:ext cx="112680" cy="1432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667E9911-8331-431C-9C1B-F844AD07027E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9632659" y="2452837"/>
                  <a:ext cx="148320" cy="1788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4B5FAEF2-B6F7-4A4D-85BF-E8877CCA2685}"/>
                    </a:ext>
                  </a:extLst>
                </p14:cNvPr>
                <p14:cNvContentPartPr/>
                <p14:nvPr/>
              </p14:nvContentPartPr>
              <p14:xfrm>
                <a:off x="9748579" y="2457112"/>
                <a:ext cx="105480" cy="1429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4B5FAEF2-B6F7-4A4D-85BF-E8877CCA2685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9730579" y="2439112"/>
                  <a:ext cx="1411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7897A684-2E69-444B-A7B1-AB69076834FC}"/>
                    </a:ext>
                  </a:extLst>
                </p14:cNvPr>
                <p14:cNvContentPartPr/>
                <p14:nvPr/>
              </p14:nvContentPartPr>
              <p14:xfrm>
                <a:off x="9996979" y="2555392"/>
                <a:ext cx="6480" cy="176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7897A684-2E69-444B-A7B1-AB69076834FC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9978979" y="2537392"/>
                  <a:ext cx="4212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3ED4A3F0-3FE2-420B-8B35-A7C8986AFC3B}"/>
              </a:ext>
            </a:extLst>
          </p:cNvPr>
          <p:cNvGrpSpPr/>
          <p:nvPr/>
        </p:nvGrpSpPr>
        <p:grpSpPr>
          <a:xfrm>
            <a:off x="7938859" y="2907472"/>
            <a:ext cx="334440" cy="151200"/>
            <a:chOff x="7938859" y="2907472"/>
            <a:chExt cx="334440" cy="15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76AE5192-C9D2-40CA-92BE-64CCE7299154}"/>
                    </a:ext>
                  </a:extLst>
                </p14:cNvPr>
                <p14:cNvContentPartPr/>
                <p14:nvPr/>
              </p14:nvContentPartPr>
              <p14:xfrm>
                <a:off x="7938859" y="2909272"/>
                <a:ext cx="273240" cy="752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76AE5192-C9D2-40CA-92BE-64CCE7299154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7920859" y="2891272"/>
                  <a:ext cx="3088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45415973-03E0-4E6B-AC35-211A967EE494}"/>
                    </a:ext>
                  </a:extLst>
                </p14:cNvPr>
                <p14:cNvContentPartPr/>
                <p14:nvPr/>
              </p14:nvContentPartPr>
              <p14:xfrm>
                <a:off x="8173579" y="2907472"/>
                <a:ext cx="99720" cy="1512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45415973-03E0-4E6B-AC35-211A967EE494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8155579" y="2889472"/>
                  <a:ext cx="135360" cy="18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1A8C7E68-FBF7-4CCC-B478-CA22BF746177}"/>
              </a:ext>
            </a:extLst>
          </p:cNvPr>
          <p:cNvGrpSpPr/>
          <p:nvPr/>
        </p:nvGrpSpPr>
        <p:grpSpPr>
          <a:xfrm>
            <a:off x="5791819" y="945832"/>
            <a:ext cx="867960" cy="221040"/>
            <a:chOff x="5791819" y="945832"/>
            <a:chExt cx="867960" cy="22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CFFF9A76-EDD0-4C12-8665-30B597869E37}"/>
                    </a:ext>
                  </a:extLst>
                </p14:cNvPr>
                <p14:cNvContentPartPr/>
                <p14:nvPr/>
              </p14:nvContentPartPr>
              <p14:xfrm>
                <a:off x="5791819" y="1021792"/>
                <a:ext cx="83880" cy="1245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CFFF9A76-EDD0-4C12-8665-30B597869E37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773896" y="1003792"/>
                  <a:ext cx="119368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83772A7-972C-4BE3-A52F-108DC061596A}"/>
                    </a:ext>
                  </a:extLst>
                </p14:cNvPr>
                <p14:cNvContentPartPr/>
                <p14:nvPr/>
              </p14:nvContentPartPr>
              <p14:xfrm>
                <a:off x="5942299" y="1068232"/>
                <a:ext cx="118080" cy="828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383772A7-972C-4BE3-A52F-108DC061596A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5924299" y="1050232"/>
                  <a:ext cx="1537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51C2F694-B136-488D-841B-4DFB1C476232}"/>
                    </a:ext>
                  </a:extLst>
                </p14:cNvPr>
                <p14:cNvContentPartPr/>
                <p14:nvPr/>
              </p14:nvContentPartPr>
              <p14:xfrm>
                <a:off x="6102499" y="945832"/>
                <a:ext cx="8640" cy="22032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51C2F694-B136-488D-841B-4DFB1C476232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6083716" y="927832"/>
                  <a:ext cx="4583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EAFD0CF5-8C04-4FF6-8ED2-96C56845FB85}"/>
                    </a:ext>
                  </a:extLst>
                </p14:cNvPr>
                <p14:cNvContentPartPr/>
                <p14:nvPr/>
              </p14:nvContentPartPr>
              <p14:xfrm>
                <a:off x="6108619" y="1019992"/>
                <a:ext cx="85320" cy="86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EAFD0CF5-8C04-4FF6-8ED2-96C56845FB85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6090619" y="1001209"/>
                  <a:ext cx="120960" cy="458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399310F7-53E6-4C84-8699-233736FA7BF1}"/>
                    </a:ext>
                  </a:extLst>
                </p14:cNvPr>
                <p14:cNvContentPartPr/>
                <p14:nvPr/>
              </p14:nvContentPartPr>
              <p14:xfrm>
                <a:off x="6215899" y="947992"/>
                <a:ext cx="129240" cy="2188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399310F7-53E6-4C84-8699-233736FA7BF1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6197849" y="929962"/>
                  <a:ext cx="164980" cy="2545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C0A140E5-C159-4891-A674-9C67F7FC5442}"/>
                    </a:ext>
                  </a:extLst>
                </p14:cNvPr>
                <p14:cNvContentPartPr/>
                <p14:nvPr/>
              </p14:nvContentPartPr>
              <p14:xfrm>
                <a:off x="6356659" y="1023592"/>
                <a:ext cx="303120" cy="1245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C0A140E5-C159-4891-A674-9C67F7FC544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6338659" y="1005592"/>
                  <a:ext cx="33876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CEF6E936-0ED5-496A-AA24-A02EABCD986E}"/>
              </a:ext>
            </a:extLst>
          </p:cNvPr>
          <p:cNvGrpSpPr/>
          <p:nvPr/>
        </p:nvGrpSpPr>
        <p:grpSpPr>
          <a:xfrm>
            <a:off x="8439619" y="2850232"/>
            <a:ext cx="664920" cy="203760"/>
            <a:chOff x="8439619" y="2850232"/>
            <a:chExt cx="664920" cy="20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4B66D47A-E78C-4239-892E-1C1C36090425}"/>
                    </a:ext>
                  </a:extLst>
                </p14:cNvPr>
                <p14:cNvContentPartPr/>
                <p14:nvPr/>
              </p14:nvContentPartPr>
              <p14:xfrm>
                <a:off x="8439619" y="2850232"/>
                <a:ext cx="158400" cy="1735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4B66D47A-E78C-4239-892E-1C1C36090425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8421619" y="2832232"/>
                  <a:ext cx="1940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825E22AA-2EAF-4DC3-B949-F6FD10BC7413}"/>
                    </a:ext>
                  </a:extLst>
                </p14:cNvPr>
                <p14:cNvContentPartPr/>
                <p14:nvPr/>
              </p14:nvContentPartPr>
              <p14:xfrm>
                <a:off x="8661739" y="2946712"/>
                <a:ext cx="86760" cy="1022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825E22AA-2EAF-4DC3-B949-F6FD10BC741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8643739" y="2928712"/>
                  <a:ext cx="1224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4BA1A3F0-DCB6-4364-BD79-6085CECBD9F4}"/>
                    </a:ext>
                  </a:extLst>
                </p14:cNvPr>
                <p14:cNvContentPartPr/>
                <p14:nvPr/>
              </p14:nvContentPartPr>
              <p14:xfrm>
                <a:off x="8815819" y="2936632"/>
                <a:ext cx="288720" cy="1173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4BA1A3F0-DCB6-4364-BD79-6085CECBD9F4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8797819" y="2918632"/>
                  <a:ext cx="324360" cy="15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7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66001977-2879-4F61-9757-EB5EC9996FC5}"/>
                  </a:ext>
                </a:extLst>
              </p14:cNvPr>
              <p14:cNvContentPartPr/>
              <p14:nvPr/>
            </p14:nvContentPartPr>
            <p14:xfrm>
              <a:off x="9464179" y="2877232"/>
              <a:ext cx="360" cy="36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66001977-2879-4F61-9757-EB5EC9996FC5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9446179" y="2859232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8" name="Group 247">
            <a:extLst>
              <a:ext uri="{FF2B5EF4-FFF2-40B4-BE49-F238E27FC236}">
                <a16:creationId xmlns:a16="http://schemas.microsoft.com/office/drawing/2014/main" id="{5CCEE5B7-CB09-4875-A6A9-EF14CD2AB81C}"/>
              </a:ext>
            </a:extLst>
          </p:cNvPr>
          <p:cNvGrpSpPr/>
          <p:nvPr/>
        </p:nvGrpSpPr>
        <p:grpSpPr>
          <a:xfrm>
            <a:off x="9404419" y="2956792"/>
            <a:ext cx="198000" cy="123480"/>
            <a:chOff x="9404419" y="2956792"/>
            <a:chExt cx="198000" cy="12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A8D3FD1D-6072-4DA0-AC29-EA209C162DD0}"/>
                    </a:ext>
                  </a:extLst>
                </p14:cNvPr>
                <p14:cNvContentPartPr/>
                <p14:nvPr/>
              </p14:nvContentPartPr>
              <p14:xfrm>
                <a:off x="9404419" y="2983072"/>
                <a:ext cx="14400" cy="853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A8D3FD1D-6072-4DA0-AC29-EA209C162DD0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386858" y="2964996"/>
                  <a:ext cx="49171" cy="1211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E8DB5469-71C5-4D68-97E7-60B093FD813D}"/>
                    </a:ext>
                  </a:extLst>
                </p14:cNvPr>
                <p14:cNvContentPartPr/>
                <p14:nvPr/>
              </p14:nvContentPartPr>
              <p14:xfrm>
                <a:off x="9484699" y="2956792"/>
                <a:ext cx="117720" cy="1234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E8DB5469-71C5-4D68-97E7-60B093FD813D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466699" y="2938792"/>
                  <a:ext cx="153360" cy="15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E70E8311-7FBE-42BA-B600-DA3C64336B69}"/>
              </a:ext>
            </a:extLst>
          </p:cNvPr>
          <p:cNvGrpSpPr/>
          <p:nvPr/>
        </p:nvGrpSpPr>
        <p:grpSpPr>
          <a:xfrm>
            <a:off x="9917059" y="2769952"/>
            <a:ext cx="400680" cy="271800"/>
            <a:chOff x="9917059" y="2769952"/>
            <a:chExt cx="400680" cy="2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F258A118-3EFA-4F9C-AFFA-15DC56643120}"/>
                    </a:ext>
                  </a:extLst>
                </p14:cNvPr>
                <p14:cNvContentPartPr/>
                <p14:nvPr/>
              </p14:nvContentPartPr>
              <p14:xfrm>
                <a:off x="9962419" y="2819992"/>
                <a:ext cx="6480" cy="2217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F258A118-3EFA-4F9C-AFFA-15DC56643120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9944419" y="2802021"/>
                  <a:ext cx="42120" cy="2573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06284AF4-18CE-4A56-8478-F301BDD36075}"/>
                    </a:ext>
                  </a:extLst>
                </p14:cNvPr>
                <p14:cNvContentPartPr/>
                <p14:nvPr/>
              </p14:nvContentPartPr>
              <p14:xfrm>
                <a:off x="9917059" y="2769952"/>
                <a:ext cx="400680" cy="2581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06284AF4-18CE-4A56-8478-F301BDD36075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9899059" y="2751952"/>
                  <a:ext cx="436320" cy="29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B3078098-BBD4-4061-B65B-6A7AE1D121FE}"/>
              </a:ext>
            </a:extLst>
          </p:cNvPr>
          <p:cNvGrpSpPr/>
          <p:nvPr/>
        </p:nvGrpSpPr>
        <p:grpSpPr>
          <a:xfrm>
            <a:off x="10497379" y="2724952"/>
            <a:ext cx="1137240" cy="289080"/>
            <a:chOff x="10497379" y="2724952"/>
            <a:chExt cx="1137240" cy="28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4F6283EA-C866-4969-8681-530F860CC34F}"/>
                    </a:ext>
                  </a:extLst>
                </p14:cNvPr>
                <p14:cNvContentPartPr/>
                <p14:nvPr/>
              </p14:nvContentPartPr>
              <p14:xfrm>
                <a:off x="10497379" y="2777512"/>
                <a:ext cx="109800" cy="23652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4F6283EA-C866-4969-8681-530F860CC34F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0479379" y="2759512"/>
                  <a:ext cx="1454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1671741B-D0ED-41FF-8E38-30CA2FF5E532}"/>
                    </a:ext>
                  </a:extLst>
                </p14:cNvPr>
                <p14:cNvContentPartPr/>
                <p14:nvPr/>
              </p14:nvContentPartPr>
              <p14:xfrm>
                <a:off x="10683499" y="2910712"/>
                <a:ext cx="183240" cy="676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1671741B-D0ED-41FF-8E38-30CA2FF5E532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0665499" y="2892712"/>
                  <a:ext cx="2188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1B29F276-FC92-44E4-9B3D-A771230BBBCE}"/>
                    </a:ext>
                  </a:extLst>
                </p14:cNvPr>
                <p14:cNvContentPartPr/>
                <p14:nvPr/>
              </p14:nvContentPartPr>
              <p14:xfrm>
                <a:off x="10909939" y="2724952"/>
                <a:ext cx="29880" cy="2739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1B29F276-FC92-44E4-9B3D-A771230BBBCE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0891939" y="2706952"/>
                  <a:ext cx="655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F12C12DC-8EA1-4D80-8B77-55D9FDD7AEC1}"/>
                    </a:ext>
                  </a:extLst>
                </p14:cNvPr>
                <p14:cNvContentPartPr/>
                <p14:nvPr/>
              </p14:nvContentPartPr>
              <p14:xfrm>
                <a:off x="10984459" y="2874712"/>
                <a:ext cx="286200" cy="1134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F12C12DC-8EA1-4D80-8B77-55D9FDD7AEC1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0966459" y="2856712"/>
                  <a:ext cx="3218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4E9DE94C-FBC9-4998-AABD-1C96D1CF5FA8}"/>
                    </a:ext>
                  </a:extLst>
                </p14:cNvPr>
                <p14:cNvContentPartPr/>
                <p14:nvPr/>
              </p14:nvContentPartPr>
              <p14:xfrm>
                <a:off x="11340139" y="2853112"/>
                <a:ext cx="294480" cy="1382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4E9DE94C-FBC9-4998-AABD-1C96D1CF5FA8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1322117" y="2835112"/>
                  <a:ext cx="330164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F922ADA2-B3B8-4E42-98AA-B2AC22FEF697}"/>
              </a:ext>
            </a:extLst>
          </p:cNvPr>
          <p:cNvGrpSpPr/>
          <p:nvPr/>
        </p:nvGrpSpPr>
        <p:grpSpPr>
          <a:xfrm>
            <a:off x="8487499" y="3152632"/>
            <a:ext cx="916200" cy="268560"/>
            <a:chOff x="8487499" y="3152632"/>
            <a:chExt cx="916200" cy="2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FFC761DF-D410-453D-8AEC-567563F08376}"/>
                    </a:ext>
                  </a:extLst>
                </p14:cNvPr>
                <p14:cNvContentPartPr/>
                <p14:nvPr/>
              </p14:nvContentPartPr>
              <p14:xfrm>
                <a:off x="8490379" y="3188272"/>
                <a:ext cx="21600" cy="2329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FFC761DF-D410-453D-8AEC-567563F08376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8472379" y="3170272"/>
                  <a:ext cx="572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D3FC193A-5B28-48DF-A511-301472CC1580}"/>
                    </a:ext>
                  </a:extLst>
                </p14:cNvPr>
                <p14:cNvContentPartPr/>
                <p14:nvPr/>
              </p14:nvContentPartPr>
              <p14:xfrm>
                <a:off x="8487499" y="3213112"/>
                <a:ext cx="106560" cy="1022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D3FC193A-5B28-48DF-A511-301472CC1580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8469560" y="3195112"/>
                  <a:ext cx="1420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74058421-AAB1-4D23-87A6-66A00B3B7C2C}"/>
                    </a:ext>
                  </a:extLst>
                </p14:cNvPr>
                <p14:cNvContentPartPr/>
                <p14:nvPr/>
              </p14:nvContentPartPr>
              <p14:xfrm>
                <a:off x="8659219" y="3234712"/>
                <a:ext cx="91440" cy="10332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74058421-AAB1-4D23-87A6-66A00B3B7C2C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8641219" y="3216712"/>
                  <a:ext cx="1270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578C602B-B24E-4F33-8A0E-368F8E81DFBA}"/>
                    </a:ext>
                  </a:extLst>
                </p14:cNvPr>
                <p14:cNvContentPartPr/>
                <p14:nvPr/>
              </p14:nvContentPartPr>
              <p14:xfrm>
                <a:off x="8827699" y="3152632"/>
                <a:ext cx="42840" cy="2019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578C602B-B24E-4F33-8A0E-368F8E81DFBA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8809699" y="3134600"/>
                  <a:ext cx="78480" cy="2376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D557BA7B-ACC7-49E2-9C0E-2C3168343370}"/>
                    </a:ext>
                  </a:extLst>
                </p14:cNvPr>
                <p14:cNvContentPartPr/>
                <p14:nvPr/>
              </p14:nvContentPartPr>
              <p14:xfrm>
                <a:off x="8914819" y="3164872"/>
                <a:ext cx="246600" cy="2134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D557BA7B-ACC7-49E2-9C0E-2C3168343370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8896819" y="3146902"/>
                  <a:ext cx="282240" cy="2490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8E375B2B-38C0-4751-B7C3-6952A6F37505}"/>
                    </a:ext>
                  </a:extLst>
                </p14:cNvPr>
                <p14:cNvContentPartPr/>
                <p14:nvPr/>
              </p14:nvContentPartPr>
              <p14:xfrm>
                <a:off x="9109579" y="3224632"/>
                <a:ext cx="294120" cy="716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8E375B2B-38C0-4751-B7C3-6952A6F37505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9091579" y="3206541"/>
                  <a:ext cx="329760" cy="1074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3112EBD1-CAE6-47BA-9A24-B56AE016D9ED}"/>
              </a:ext>
            </a:extLst>
          </p:cNvPr>
          <p:cNvGrpSpPr/>
          <p:nvPr/>
        </p:nvGrpSpPr>
        <p:grpSpPr>
          <a:xfrm>
            <a:off x="8008339" y="3521992"/>
            <a:ext cx="358560" cy="147240"/>
            <a:chOff x="8008339" y="3521992"/>
            <a:chExt cx="358560" cy="14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CBF8F8D5-00C9-4A8E-84DD-7325CE982548}"/>
                    </a:ext>
                  </a:extLst>
                </p14:cNvPr>
                <p14:cNvContentPartPr/>
                <p14:nvPr/>
              </p14:nvContentPartPr>
              <p14:xfrm>
                <a:off x="8008339" y="3538192"/>
                <a:ext cx="293040" cy="6228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CBF8F8D5-00C9-4A8E-84DD-7325CE982548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990339" y="3520192"/>
                  <a:ext cx="3286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09EBA035-C391-4610-A921-7D48F1756FC9}"/>
                    </a:ext>
                  </a:extLst>
                </p14:cNvPr>
                <p14:cNvContentPartPr/>
                <p14:nvPr/>
              </p14:nvContentPartPr>
              <p14:xfrm>
                <a:off x="8227939" y="3521992"/>
                <a:ext cx="138960" cy="1472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09EBA035-C391-4610-A921-7D48F1756FC9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8209939" y="3503992"/>
                  <a:ext cx="174600" cy="1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688F2F95-62F7-4814-9703-B4887E427A28}"/>
              </a:ext>
            </a:extLst>
          </p:cNvPr>
          <p:cNvGrpSpPr/>
          <p:nvPr/>
        </p:nvGrpSpPr>
        <p:grpSpPr>
          <a:xfrm>
            <a:off x="8660659" y="3472672"/>
            <a:ext cx="1570680" cy="278640"/>
            <a:chOff x="8660659" y="3472672"/>
            <a:chExt cx="1570680" cy="2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0589BBA5-844E-4870-AC76-39B924924EC4}"/>
                    </a:ext>
                  </a:extLst>
                </p14:cNvPr>
                <p14:cNvContentPartPr/>
                <p14:nvPr/>
              </p14:nvContentPartPr>
              <p14:xfrm>
                <a:off x="8661739" y="3576712"/>
                <a:ext cx="34920" cy="1746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0589BBA5-844E-4870-AC76-39B924924EC4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643739" y="3558712"/>
                  <a:ext cx="705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85EF4A58-C203-45A3-8463-A94874135695}"/>
                    </a:ext>
                  </a:extLst>
                </p14:cNvPr>
                <p14:cNvContentPartPr/>
                <p14:nvPr/>
              </p14:nvContentPartPr>
              <p14:xfrm>
                <a:off x="8660659" y="3529192"/>
                <a:ext cx="162720" cy="9792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85EF4A58-C203-45A3-8463-A94874135695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642659" y="3511192"/>
                  <a:ext cx="1983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F27D2A38-5D49-4E0E-9D7A-418BC2FE372A}"/>
                    </a:ext>
                  </a:extLst>
                </p14:cNvPr>
                <p14:cNvContentPartPr/>
                <p14:nvPr/>
              </p14:nvContentPartPr>
              <p14:xfrm>
                <a:off x="8842099" y="3608392"/>
                <a:ext cx="335880" cy="1126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F27D2A38-5D49-4E0E-9D7A-418BC2FE372A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824099" y="3590392"/>
                  <a:ext cx="3715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4DCA7E3C-AB7E-4654-9F14-4A3AE163AD4D}"/>
                    </a:ext>
                  </a:extLst>
                </p14:cNvPr>
                <p14:cNvContentPartPr/>
                <p14:nvPr/>
              </p14:nvContentPartPr>
              <p14:xfrm>
                <a:off x="9148819" y="3627472"/>
                <a:ext cx="158400" cy="777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4DCA7E3C-AB7E-4654-9F14-4A3AE163AD4D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9130819" y="3609388"/>
                  <a:ext cx="194040" cy="1135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C6ABA031-094F-4212-83EF-C6F8739206A5}"/>
                    </a:ext>
                  </a:extLst>
                </p14:cNvPr>
                <p14:cNvContentPartPr/>
                <p14:nvPr/>
              </p14:nvContentPartPr>
              <p14:xfrm>
                <a:off x="9353659" y="3472672"/>
                <a:ext cx="526320" cy="2433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C6ABA031-094F-4212-83EF-C6F8739206A5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9335659" y="3454645"/>
                  <a:ext cx="561960" cy="2790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66917FBE-E561-43CC-BE20-D095428343EE}"/>
                    </a:ext>
                  </a:extLst>
                </p14:cNvPr>
                <p14:cNvContentPartPr/>
                <p14:nvPr/>
              </p14:nvContentPartPr>
              <p14:xfrm>
                <a:off x="9779179" y="3592192"/>
                <a:ext cx="329760" cy="1393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66917FBE-E561-43CC-BE20-D095428343EE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761179" y="3574192"/>
                  <a:ext cx="3654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2F323CA4-B580-49A0-AA0C-AFA056CAF067}"/>
                    </a:ext>
                  </a:extLst>
                </p14:cNvPr>
                <p14:cNvContentPartPr/>
                <p14:nvPr/>
              </p14:nvContentPartPr>
              <p14:xfrm>
                <a:off x="10134859" y="3496432"/>
                <a:ext cx="96480" cy="2448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2F323CA4-B580-49A0-AA0C-AFA056CAF067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0116926" y="3478432"/>
                  <a:ext cx="131988" cy="28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6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BF92F842-C4FA-4EEE-8433-703F42E7F045}"/>
                  </a:ext>
                </a:extLst>
              </p14:cNvPr>
              <p14:cNvContentPartPr/>
              <p14:nvPr/>
            </p14:nvContentPartPr>
            <p14:xfrm>
              <a:off x="2924419" y="3667072"/>
              <a:ext cx="360" cy="36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BF92F842-C4FA-4EEE-8433-703F42E7F045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2906419" y="3649072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1" name="Group 300">
            <a:extLst>
              <a:ext uri="{FF2B5EF4-FFF2-40B4-BE49-F238E27FC236}">
                <a16:creationId xmlns:a16="http://schemas.microsoft.com/office/drawing/2014/main" id="{1A83F968-4DB9-4DFD-B0EB-5799AEBCDB04}"/>
              </a:ext>
            </a:extLst>
          </p:cNvPr>
          <p:cNvGrpSpPr/>
          <p:nvPr/>
        </p:nvGrpSpPr>
        <p:grpSpPr>
          <a:xfrm>
            <a:off x="2493139" y="784912"/>
            <a:ext cx="1931040" cy="675000"/>
            <a:chOff x="2493139" y="784912"/>
            <a:chExt cx="1931040" cy="67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8EFE9AC4-4117-4083-8706-FE218C475642}"/>
                    </a:ext>
                  </a:extLst>
                </p14:cNvPr>
                <p14:cNvContentPartPr/>
                <p14:nvPr/>
              </p14:nvContentPartPr>
              <p14:xfrm>
                <a:off x="2493139" y="805432"/>
                <a:ext cx="111960" cy="2444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8EFE9AC4-4117-4083-8706-FE218C475642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2475139" y="787458"/>
                  <a:ext cx="147600" cy="2800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CBB421F1-6FBE-4829-92C6-BB5B84FED29C}"/>
                    </a:ext>
                  </a:extLst>
                </p14:cNvPr>
                <p14:cNvContentPartPr/>
                <p14:nvPr/>
              </p14:nvContentPartPr>
              <p14:xfrm>
                <a:off x="2616979" y="895072"/>
                <a:ext cx="97560" cy="1504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CBB421F1-6FBE-4829-92C6-BB5B84FED29C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2598979" y="877072"/>
                  <a:ext cx="1332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04BECF6D-1495-4ADD-B46A-7B2034F8C510}"/>
                    </a:ext>
                  </a:extLst>
                </p14:cNvPr>
                <p14:cNvContentPartPr/>
                <p14:nvPr/>
              </p14:nvContentPartPr>
              <p14:xfrm>
                <a:off x="2807779" y="899752"/>
                <a:ext cx="1440" cy="1710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04BECF6D-1495-4ADD-B46A-7B2034F8C510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789779" y="881752"/>
                  <a:ext cx="370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1E694075-4DF9-4FD3-9BFC-3EAFF48F13E7}"/>
                    </a:ext>
                  </a:extLst>
                </p14:cNvPr>
                <p14:cNvContentPartPr/>
                <p14:nvPr/>
              </p14:nvContentPartPr>
              <p14:xfrm>
                <a:off x="2784739" y="877432"/>
                <a:ext cx="102240" cy="9900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1E694075-4DF9-4FD3-9BFC-3EAFF48F13E7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766739" y="859432"/>
                  <a:ext cx="1378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C7E3F0C1-B48F-47BD-BAC0-F41C1EBBDE4C}"/>
                    </a:ext>
                  </a:extLst>
                </p14:cNvPr>
                <p14:cNvContentPartPr/>
                <p14:nvPr/>
              </p14:nvContentPartPr>
              <p14:xfrm>
                <a:off x="2947459" y="877432"/>
                <a:ext cx="82080" cy="17784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C7E3F0C1-B48F-47BD-BAC0-F41C1EBBDE4C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2929538" y="859395"/>
                  <a:ext cx="117564" cy="2135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692D3B05-170B-476F-9026-EF8D4E96A495}"/>
                    </a:ext>
                  </a:extLst>
                </p14:cNvPr>
                <p14:cNvContentPartPr/>
                <p14:nvPr/>
              </p14:nvContentPartPr>
              <p14:xfrm>
                <a:off x="3104419" y="860512"/>
                <a:ext cx="98640" cy="1818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692D3B05-170B-476F-9026-EF8D4E96A495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3086419" y="842548"/>
                  <a:ext cx="134280" cy="2173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613CB587-0F23-4802-9EC3-D9EF17690BE9}"/>
                    </a:ext>
                  </a:extLst>
                </p14:cNvPr>
                <p14:cNvContentPartPr/>
                <p14:nvPr/>
              </p14:nvContentPartPr>
              <p14:xfrm>
                <a:off x="3215299" y="851512"/>
                <a:ext cx="114840" cy="1785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613CB587-0F23-4802-9EC3-D9EF17690BE9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3197242" y="833512"/>
                  <a:ext cx="150592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2765B5AE-32F7-47A0-9FF0-6CF648C66005}"/>
                    </a:ext>
                  </a:extLst>
                </p14:cNvPr>
                <p14:cNvContentPartPr/>
                <p14:nvPr/>
              </p14:nvContentPartPr>
              <p14:xfrm>
                <a:off x="3382339" y="861232"/>
                <a:ext cx="98640" cy="1771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2765B5AE-32F7-47A0-9FF0-6CF648C66005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3364339" y="843232"/>
                  <a:ext cx="1342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936C15DC-CE20-48E3-8B62-8103F60BAA87}"/>
                    </a:ext>
                  </a:extLst>
                </p14:cNvPr>
                <p14:cNvContentPartPr/>
                <p14:nvPr/>
              </p14:nvContentPartPr>
              <p14:xfrm>
                <a:off x="3501859" y="893272"/>
                <a:ext cx="21600" cy="13716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936C15DC-CE20-48E3-8B62-8103F60BAA87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3483859" y="875272"/>
                  <a:ext cx="572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7DDD3499-CB56-4D4C-8E0D-549F78CE5DDA}"/>
                    </a:ext>
                  </a:extLst>
                </p14:cNvPr>
                <p14:cNvContentPartPr/>
                <p14:nvPr/>
              </p14:nvContentPartPr>
              <p14:xfrm>
                <a:off x="3595099" y="873112"/>
                <a:ext cx="161640" cy="1872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7DDD3499-CB56-4D4C-8E0D-549F78CE5DDA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3577099" y="855112"/>
                  <a:ext cx="1972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EC4F5EFE-2B05-4287-98A3-C847256108D6}"/>
                    </a:ext>
                  </a:extLst>
                </p14:cNvPr>
                <p14:cNvContentPartPr/>
                <p14:nvPr/>
              </p14:nvContentPartPr>
              <p14:xfrm>
                <a:off x="3756019" y="784912"/>
                <a:ext cx="115560" cy="21276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EC4F5EFE-2B05-4287-98A3-C847256108D6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3738019" y="766912"/>
                  <a:ext cx="1512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CF1BDE9A-9EFD-42EE-A7D2-34579DF4A513}"/>
                    </a:ext>
                  </a:extLst>
                </p14:cNvPr>
                <p14:cNvContentPartPr/>
                <p14:nvPr/>
              </p14:nvContentPartPr>
              <p14:xfrm>
                <a:off x="2529139" y="1236352"/>
                <a:ext cx="179640" cy="1756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CF1BDE9A-9EFD-42EE-A7D2-34579DF4A513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2511139" y="1218315"/>
                  <a:ext cx="215280" cy="2113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B59F402B-5593-472B-997F-426332349780}"/>
                    </a:ext>
                  </a:extLst>
                </p14:cNvPr>
                <p14:cNvContentPartPr/>
                <p14:nvPr/>
              </p14:nvContentPartPr>
              <p14:xfrm>
                <a:off x="2766379" y="1240672"/>
                <a:ext cx="99720" cy="1594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B59F402B-5593-472B-997F-426332349780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2748379" y="1222672"/>
                  <a:ext cx="1353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B32F37F7-B378-48C1-9F6C-9A9814F31181}"/>
                    </a:ext>
                  </a:extLst>
                </p14:cNvPr>
                <p14:cNvContentPartPr/>
                <p14:nvPr/>
              </p14:nvContentPartPr>
              <p14:xfrm>
                <a:off x="2777539" y="1209712"/>
                <a:ext cx="115920" cy="9972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B32F37F7-B378-48C1-9F6C-9A9814F31181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2759539" y="1191777"/>
                  <a:ext cx="151560" cy="1352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CE46238E-6DAD-45A4-817C-7481B7817E46}"/>
                    </a:ext>
                  </a:extLst>
                </p14:cNvPr>
                <p14:cNvContentPartPr/>
                <p14:nvPr/>
              </p14:nvContentPartPr>
              <p14:xfrm>
                <a:off x="2890219" y="1190632"/>
                <a:ext cx="119520" cy="19944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CE46238E-6DAD-45A4-817C-7481B7817E46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2872219" y="1172632"/>
                  <a:ext cx="1551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DE581799-F362-4C14-9145-4D84133AD366}"/>
                    </a:ext>
                  </a:extLst>
                </p14:cNvPr>
                <p14:cNvContentPartPr/>
                <p14:nvPr/>
              </p14:nvContentPartPr>
              <p14:xfrm>
                <a:off x="2941699" y="1216192"/>
                <a:ext cx="179640" cy="13248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DE581799-F362-4C14-9145-4D84133AD366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2923699" y="1198192"/>
                  <a:ext cx="2152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916772BE-2534-4BCA-BCA9-6F7770A544B4}"/>
                    </a:ext>
                  </a:extLst>
                </p14:cNvPr>
                <p14:cNvContentPartPr/>
                <p14:nvPr/>
              </p14:nvContentPartPr>
              <p14:xfrm>
                <a:off x="3099739" y="1137352"/>
                <a:ext cx="138600" cy="1868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916772BE-2534-4BCA-BCA9-6F7770A544B4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3081739" y="1119317"/>
                  <a:ext cx="174240" cy="2225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4F6BFFDC-7856-4856-823B-6616D90544BE}"/>
                    </a:ext>
                  </a:extLst>
                </p14:cNvPr>
                <p14:cNvContentPartPr/>
                <p14:nvPr/>
              </p14:nvContentPartPr>
              <p14:xfrm>
                <a:off x="3372259" y="1273432"/>
                <a:ext cx="260640" cy="79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4F6BFFDC-7856-4856-823B-6616D90544BE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3354284" y="1256215"/>
                  <a:ext cx="296231" cy="420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74098730-DECA-481B-A2DD-99A877760DDE}"/>
                    </a:ext>
                  </a:extLst>
                </p14:cNvPr>
                <p14:cNvContentPartPr/>
                <p14:nvPr/>
              </p14:nvContentPartPr>
              <p14:xfrm>
                <a:off x="3569899" y="1214392"/>
                <a:ext cx="122040" cy="1249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74098730-DECA-481B-A2DD-99A877760DDE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3551899" y="1196392"/>
                  <a:ext cx="1576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8A870770-B6A5-412B-A9B8-FA6DF95F0654}"/>
                    </a:ext>
                  </a:extLst>
                </p14:cNvPr>
                <p14:cNvContentPartPr/>
                <p14:nvPr/>
              </p14:nvContentPartPr>
              <p14:xfrm>
                <a:off x="3994339" y="1160392"/>
                <a:ext cx="282960" cy="2286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8A870770-B6A5-412B-A9B8-FA6DF95F0654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3976339" y="1142364"/>
                  <a:ext cx="318600" cy="2642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25AE5DEA-2827-4F27-B566-33F8401F8DF8}"/>
                    </a:ext>
                  </a:extLst>
                </p14:cNvPr>
                <p14:cNvContentPartPr/>
                <p14:nvPr/>
              </p14:nvContentPartPr>
              <p14:xfrm>
                <a:off x="3837379" y="1118632"/>
                <a:ext cx="172440" cy="34020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25AE5DEA-2827-4F27-B566-33F8401F8DF8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3819379" y="1100632"/>
                  <a:ext cx="20808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CD9BD745-AFD5-421B-9A08-F0AA657AEB2B}"/>
                    </a:ext>
                  </a:extLst>
                </p14:cNvPr>
                <p14:cNvContentPartPr/>
                <p14:nvPr/>
              </p14:nvContentPartPr>
              <p14:xfrm>
                <a:off x="4237339" y="1077592"/>
                <a:ext cx="186840" cy="38232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CD9BD745-AFD5-421B-9A08-F0AA657AEB2B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4219304" y="1059592"/>
                  <a:ext cx="222549" cy="41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C9DECE90-8F33-43E4-9C5F-F09F3FA6B4C1}"/>
              </a:ext>
            </a:extLst>
          </p:cNvPr>
          <p:cNvGrpSpPr/>
          <p:nvPr/>
        </p:nvGrpSpPr>
        <p:grpSpPr>
          <a:xfrm>
            <a:off x="103099" y="370192"/>
            <a:ext cx="1210680" cy="409320"/>
            <a:chOff x="103099" y="370192"/>
            <a:chExt cx="1210680" cy="40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9280F52A-BFAD-4401-AACC-A0FAE3C612F4}"/>
                    </a:ext>
                  </a:extLst>
                </p14:cNvPr>
                <p14:cNvContentPartPr/>
                <p14:nvPr/>
              </p14:nvContentPartPr>
              <p14:xfrm>
                <a:off x="246019" y="451912"/>
                <a:ext cx="202680" cy="21744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9280F52A-BFAD-4401-AACC-A0FAE3C612F4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228019" y="433912"/>
                  <a:ext cx="2383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9BB1CE5B-91FD-4968-8A64-2C83AFDD1D64}"/>
                    </a:ext>
                  </a:extLst>
                </p14:cNvPr>
                <p14:cNvContentPartPr/>
                <p14:nvPr/>
              </p14:nvContentPartPr>
              <p14:xfrm>
                <a:off x="531499" y="479272"/>
                <a:ext cx="111960" cy="17640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9BB1CE5B-91FD-4968-8A64-2C83AFDD1D64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513499" y="461272"/>
                  <a:ext cx="1476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B50E7F3C-0266-4DCD-B846-AA8FC3356DB2}"/>
                    </a:ext>
                  </a:extLst>
                </p14:cNvPr>
                <p14:cNvContentPartPr/>
                <p14:nvPr/>
              </p14:nvContentPartPr>
              <p14:xfrm>
                <a:off x="548779" y="546952"/>
                <a:ext cx="77400" cy="277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B50E7F3C-0266-4DCD-B846-AA8FC3356DB2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530779" y="528952"/>
                  <a:ext cx="1130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BE8C143B-0550-4962-BAB4-E9CC4F15BDF9}"/>
                    </a:ext>
                  </a:extLst>
                </p14:cNvPr>
                <p14:cNvContentPartPr/>
                <p14:nvPr/>
              </p14:nvContentPartPr>
              <p14:xfrm>
                <a:off x="514219" y="468472"/>
                <a:ext cx="131040" cy="1692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BE8C143B-0550-4962-BAB4-E9CC4F15BDF9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496219" y="450472"/>
                  <a:ext cx="1666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04A5E71D-5A7A-4AB3-B805-8EA192ABB509}"/>
                    </a:ext>
                  </a:extLst>
                </p14:cNvPr>
                <p14:cNvContentPartPr/>
                <p14:nvPr/>
              </p14:nvContentPartPr>
              <p14:xfrm>
                <a:off x="673339" y="482152"/>
                <a:ext cx="173520" cy="18504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04A5E71D-5A7A-4AB3-B805-8EA192ABB509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655339" y="464152"/>
                  <a:ext cx="2091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244A827B-025C-4DCC-92C3-E9A6F03EAD73}"/>
                    </a:ext>
                  </a:extLst>
                </p14:cNvPr>
                <p14:cNvContentPartPr/>
                <p14:nvPr/>
              </p14:nvContentPartPr>
              <p14:xfrm>
                <a:off x="952699" y="512032"/>
                <a:ext cx="360" cy="12636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244A827B-025C-4DCC-92C3-E9A6F03EAD73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934699" y="493981"/>
                  <a:ext cx="36000" cy="1621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D914ACFA-D04B-41AB-89B2-1D4B6B5BB09B}"/>
                    </a:ext>
                  </a:extLst>
                </p14:cNvPr>
                <p14:cNvContentPartPr/>
                <p14:nvPr/>
              </p14:nvContentPartPr>
              <p14:xfrm>
                <a:off x="945859" y="418432"/>
                <a:ext cx="156240" cy="20448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D914ACFA-D04B-41AB-89B2-1D4B6B5BB09B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927859" y="400432"/>
                  <a:ext cx="1918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34550831-CD8D-4AE0-B260-D84846E0CD39}"/>
                    </a:ext>
                  </a:extLst>
                </p14:cNvPr>
                <p14:cNvContentPartPr/>
                <p14:nvPr/>
              </p14:nvContentPartPr>
              <p14:xfrm>
                <a:off x="103099" y="370192"/>
                <a:ext cx="1210680" cy="40932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34550831-CD8D-4AE0-B260-D84846E0CD39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85099" y="352192"/>
                  <a:ext cx="1246320" cy="44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C3B2DE77-BD4F-48CE-B87D-CA45DA372D38}"/>
              </a:ext>
            </a:extLst>
          </p:cNvPr>
          <p:cNvGrpSpPr/>
          <p:nvPr/>
        </p:nvGrpSpPr>
        <p:grpSpPr>
          <a:xfrm>
            <a:off x="7394179" y="933030"/>
            <a:ext cx="1819080" cy="1004400"/>
            <a:chOff x="7394179" y="933030"/>
            <a:chExt cx="1819080" cy="100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10C81347-02EE-485A-8D77-17E093844631}"/>
                    </a:ext>
                  </a:extLst>
                </p14:cNvPr>
                <p14:cNvContentPartPr/>
                <p14:nvPr/>
              </p14:nvContentPartPr>
              <p14:xfrm>
                <a:off x="9212899" y="1057950"/>
                <a:ext cx="360" cy="36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10C81347-02EE-485A-8D77-17E093844631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9194899" y="103995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A1D3613E-597E-4981-9EA7-841501708FD9}"/>
                    </a:ext>
                  </a:extLst>
                </p14:cNvPr>
                <p14:cNvContentPartPr/>
                <p14:nvPr/>
              </p14:nvContentPartPr>
              <p14:xfrm>
                <a:off x="9212899" y="1057950"/>
                <a:ext cx="360" cy="36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A1D3613E-597E-4981-9EA7-841501708FD9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9194899" y="103995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C7A64E8A-942F-4419-B8C0-1356D396FE75}"/>
                    </a:ext>
                  </a:extLst>
                </p14:cNvPr>
                <p14:cNvContentPartPr/>
                <p14:nvPr/>
              </p14:nvContentPartPr>
              <p14:xfrm>
                <a:off x="7491379" y="963990"/>
                <a:ext cx="1721520" cy="9684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C7A64E8A-942F-4419-B8C0-1356D396FE75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7473379" y="946057"/>
                  <a:ext cx="1757160" cy="1323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FC895D7B-9F06-4C6B-B6CE-4E0267DD6548}"/>
                    </a:ext>
                  </a:extLst>
                </p14:cNvPr>
                <p14:cNvContentPartPr/>
                <p14:nvPr/>
              </p14:nvContentPartPr>
              <p14:xfrm>
                <a:off x="7423339" y="933030"/>
                <a:ext cx="246600" cy="15084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FC895D7B-9F06-4C6B-B6CE-4E0267DD6548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7405339" y="915030"/>
                  <a:ext cx="2822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4BB45C22-B85F-47F4-A90C-F98C70206138}"/>
                    </a:ext>
                  </a:extLst>
                </p14:cNvPr>
                <p14:cNvContentPartPr/>
                <p14:nvPr/>
              </p14:nvContentPartPr>
              <p14:xfrm>
                <a:off x="7420459" y="1143990"/>
                <a:ext cx="393120" cy="78408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4BB45C22-B85F-47F4-A90C-F98C70206138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7402459" y="1125990"/>
                  <a:ext cx="428760" cy="81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E5579461-AABF-4C9A-B0CB-810ABA728CB3}"/>
                    </a:ext>
                  </a:extLst>
                </p14:cNvPr>
                <p14:cNvContentPartPr/>
                <p14:nvPr/>
              </p14:nvContentPartPr>
              <p14:xfrm>
                <a:off x="7394179" y="1835550"/>
                <a:ext cx="126000" cy="10188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E5579461-AABF-4C9A-B0CB-810ABA728CB3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7376230" y="1817613"/>
                  <a:ext cx="161538" cy="1373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6E42E04A-E2EA-480A-8227-D67F109EA7A7}"/>
              </a:ext>
            </a:extLst>
          </p:cNvPr>
          <p:cNvGrpSpPr/>
          <p:nvPr/>
        </p:nvGrpSpPr>
        <p:grpSpPr>
          <a:xfrm>
            <a:off x="4581859" y="2636910"/>
            <a:ext cx="2931480" cy="1459440"/>
            <a:chOff x="4581859" y="2636910"/>
            <a:chExt cx="2931480" cy="145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F267BF09-990C-4ECA-BF82-84FC7D5116C0}"/>
                    </a:ext>
                  </a:extLst>
                </p14:cNvPr>
                <p14:cNvContentPartPr/>
                <p14:nvPr/>
              </p14:nvContentPartPr>
              <p14:xfrm>
                <a:off x="4675819" y="3131190"/>
                <a:ext cx="162720" cy="22104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F267BF09-990C-4ECA-BF82-84FC7D5116C0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4657819" y="3113190"/>
                  <a:ext cx="1983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C189A05E-F3EB-45DD-9DBE-7DDF342C00DE}"/>
                    </a:ext>
                  </a:extLst>
                </p14:cNvPr>
                <p14:cNvContentPartPr/>
                <p14:nvPr/>
              </p14:nvContentPartPr>
              <p14:xfrm>
                <a:off x="4879579" y="3211110"/>
                <a:ext cx="124920" cy="11160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C189A05E-F3EB-45DD-9DBE-7DDF342C00DE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4861579" y="3193168"/>
                  <a:ext cx="160560" cy="1471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083BB100-1D23-4162-8B45-62AC6B7B5F0C}"/>
                    </a:ext>
                  </a:extLst>
                </p14:cNvPr>
                <p14:cNvContentPartPr/>
                <p14:nvPr/>
              </p14:nvContentPartPr>
              <p14:xfrm>
                <a:off x="4995139" y="3225150"/>
                <a:ext cx="135360" cy="835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083BB100-1D23-4162-8B45-62AC6B7B5F0C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4977139" y="3207150"/>
                  <a:ext cx="1710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FCF0345A-EF12-46BE-9CF6-2E1F50C1DE59}"/>
                    </a:ext>
                  </a:extLst>
                </p14:cNvPr>
                <p14:cNvContentPartPr/>
                <p14:nvPr/>
              </p14:nvContentPartPr>
              <p14:xfrm>
                <a:off x="5147779" y="3213990"/>
                <a:ext cx="97920" cy="13068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FCF0345A-EF12-46BE-9CF6-2E1F50C1DE59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5129779" y="3195990"/>
                  <a:ext cx="1335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3AC05627-4F35-4900-A4B2-A34D928451E3}"/>
                    </a:ext>
                  </a:extLst>
                </p14:cNvPr>
                <p14:cNvContentPartPr/>
                <p14:nvPr/>
              </p14:nvContentPartPr>
              <p14:xfrm>
                <a:off x="5429659" y="3234150"/>
                <a:ext cx="6480" cy="7884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3AC05627-4F35-4900-A4B2-A34D928451E3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5411659" y="3216067"/>
                  <a:ext cx="42120" cy="114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F08773FE-767C-4BD6-97EA-5B6AE52D9A83}"/>
                    </a:ext>
                  </a:extLst>
                </p14:cNvPr>
                <p14:cNvContentPartPr/>
                <p14:nvPr/>
              </p14:nvContentPartPr>
              <p14:xfrm>
                <a:off x="5429659" y="3153150"/>
                <a:ext cx="360" cy="36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F08773FE-767C-4BD6-97EA-5B6AE52D9A83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5411659" y="313515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0579B1B4-75D4-4FBB-972D-36CCDBCFAA35}"/>
                    </a:ext>
                  </a:extLst>
                </p14:cNvPr>
                <p14:cNvContentPartPr/>
                <p14:nvPr/>
              </p14:nvContentPartPr>
              <p14:xfrm>
                <a:off x="5436859" y="3202110"/>
                <a:ext cx="133920" cy="15732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0579B1B4-75D4-4FBB-972D-36CCDBCFAA35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5418810" y="3184110"/>
                  <a:ext cx="169656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37695381-3EDB-42FA-B1A0-C99CB5743428}"/>
                    </a:ext>
                  </a:extLst>
                </p14:cNvPr>
                <p14:cNvContentPartPr/>
                <p14:nvPr/>
              </p14:nvContentPartPr>
              <p14:xfrm>
                <a:off x="5750059" y="3219750"/>
                <a:ext cx="1440" cy="32400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37695381-3EDB-42FA-B1A0-C99CB5743428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5732059" y="3201750"/>
                  <a:ext cx="3708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E5959D42-959A-40B0-883B-AD05E8573A4C}"/>
                    </a:ext>
                  </a:extLst>
                </p14:cNvPr>
                <p14:cNvContentPartPr/>
                <p14:nvPr/>
              </p14:nvContentPartPr>
              <p14:xfrm>
                <a:off x="5748979" y="3252510"/>
                <a:ext cx="100080" cy="14616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E5959D42-959A-40B0-883B-AD05E8573A4C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5731044" y="3234554"/>
                  <a:ext cx="135592" cy="1817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E99EF337-3C4E-4B65-BACC-77A867CFCA22}"/>
                    </a:ext>
                  </a:extLst>
                </p14:cNvPr>
                <p14:cNvContentPartPr/>
                <p14:nvPr/>
              </p14:nvContentPartPr>
              <p14:xfrm>
                <a:off x="5902699" y="3102030"/>
                <a:ext cx="195120" cy="26172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E99EF337-3C4E-4B65-BACC-77A867CFCA22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5884699" y="3084030"/>
                  <a:ext cx="2307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B992DE70-5B94-49C2-8BBE-92F6B56C68D4}"/>
                    </a:ext>
                  </a:extLst>
                </p14:cNvPr>
                <p14:cNvContentPartPr/>
                <p14:nvPr/>
              </p14:nvContentPartPr>
              <p14:xfrm>
                <a:off x="6133099" y="3128310"/>
                <a:ext cx="29880" cy="21456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B992DE70-5B94-49C2-8BBE-92F6B56C68D4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6115099" y="3110310"/>
                  <a:ext cx="655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5786127B-4A3E-4A84-98D9-CC567256F053}"/>
                    </a:ext>
                  </a:extLst>
                </p14:cNvPr>
                <p14:cNvContentPartPr/>
                <p14:nvPr/>
              </p14:nvContentPartPr>
              <p14:xfrm>
                <a:off x="6194659" y="3209310"/>
                <a:ext cx="73440" cy="9828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5786127B-4A3E-4A84-98D9-CC567256F053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6176659" y="3191310"/>
                  <a:ext cx="1090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3A3946EA-9DCF-46CC-A81A-8C368EA30C09}"/>
                    </a:ext>
                  </a:extLst>
                </p14:cNvPr>
                <p14:cNvContentPartPr/>
                <p14:nvPr/>
              </p14:nvContentPartPr>
              <p14:xfrm>
                <a:off x="6307339" y="3044070"/>
                <a:ext cx="133920" cy="28980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3A3946EA-9DCF-46CC-A81A-8C368EA30C09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6289339" y="3026070"/>
                  <a:ext cx="16956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20E818B3-F6B4-44AF-9740-CEA2C12B13FB}"/>
                    </a:ext>
                  </a:extLst>
                </p14:cNvPr>
                <p14:cNvContentPartPr/>
                <p14:nvPr/>
              </p14:nvContentPartPr>
              <p14:xfrm>
                <a:off x="6804499" y="2636910"/>
                <a:ext cx="349920" cy="36648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20E818B3-F6B4-44AF-9740-CEA2C12B13FB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6786499" y="2618910"/>
                  <a:ext cx="38556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A3F4EA8E-BF37-4852-8C61-E42A2D91985C}"/>
                    </a:ext>
                  </a:extLst>
                </p14:cNvPr>
                <p14:cNvContentPartPr/>
                <p14:nvPr/>
              </p14:nvContentPartPr>
              <p14:xfrm>
                <a:off x="6762019" y="2960550"/>
                <a:ext cx="131760" cy="932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A3F4EA8E-BF37-4852-8C61-E42A2D91985C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6744019" y="2942550"/>
                  <a:ext cx="1674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E833D4B1-D2A6-4EEF-BB30-7114B20C624D}"/>
                    </a:ext>
                  </a:extLst>
                </p14:cNvPr>
                <p14:cNvContentPartPr/>
                <p14:nvPr/>
              </p14:nvContentPartPr>
              <p14:xfrm>
                <a:off x="6675979" y="3091950"/>
                <a:ext cx="50040" cy="27072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E833D4B1-D2A6-4EEF-BB30-7114B20C624D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6657979" y="3073950"/>
                  <a:ext cx="856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506D87A9-035D-427E-BF1C-0EB18F2E7A2C}"/>
                    </a:ext>
                  </a:extLst>
                </p14:cNvPr>
                <p14:cNvContentPartPr/>
                <p14:nvPr/>
              </p14:nvContentPartPr>
              <p14:xfrm>
                <a:off x="6641419" y="3204270"/>
                <a:ext cx="199440" cy="12132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506D87A9-035D-427E-BF1C-0EB18F2E7A2C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6623419" y="3186323"/>
                  <a:ext cx="235080" cy="1568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C7A7DEBF-BD82-4616-A200-5479F3C6C095}"/>
                    </a:ext>
                  </a:extLst>
                </p14:cNvPr>
                <p14:cNvContentPartPr/>
                <p14:nvPr/>
              </p14:nvContentPartPr>
              <p14:xfrm>
                <a:off x="6894859" y="3168990"/>
                <a:ext cx="225360" cy="11952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C7A7DEBF-BD82-4616-A200-5479F3C6C095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6876859" y="3150990"/>
                  <a:ext cx="2610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21B60C65-01EE-4315-840E-2744F0746B82}"/>
                    </a:ext>
                  </a:extLst>
                </p14:cNvPr>
                <p14:cNvContentPartPr/>
                <p14:nvPr/>
              </p14:nvContentPartPr>
              <p14:xfrm>
                <a:off x="7133899" y="3194190"/>
                <a:ext cx="103680" cy="8532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21B60C65-01EE-4315-840E-2744F0746B82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7115961" y="3176190"/>
                  <a:ext cx="139197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93357D8B-D24E-4D3D-88BB-7B7A8C80F591}"/>
                    </a:ext>
                  </a:extLst>
                </p14:cNvPr>
                <p14:cNvContentPartPr/>
                <p14:nvPr/>
              </p14:nvContentPartPr>
              <p14:xfrm>
                <a:off x="7262419" y="3195990"/>
                <a:ext cx="69120" cy="10548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93357D8B-D24E-4D3D-88BB-7B7A8C80F591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7244419" y="3177990"/>
                  <a:ext cx="1047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3FF7F765-1D19-44F4-A229-45BD2752CAD6}"/>
                    </a:ext>
                  </a:extLst>
                </p14:cNvPr>
                <p14:cNvContentPartPr/>
                <p14:nvPr/>
              </p14:nvContentPartPr>
              <p14:xfrm>
                <a:off x="7323259" y="3084390"/>
                <a:ext cx="81360" cy="22680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3FF7F765-1D19-44F4-A229-45BD2752CAD6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7305338" y="3066390"/>
                  <a:ext cx="116843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48C15EBB-7B18-4F32-B76C-0BFB3BD3CFAE}"/>
                    </a:ext>
                  </a:extLst>
                </p14:cNvPr>
                <p14:cNvContentPartPr/>
                <p14:nvPr/>
              </p14:nvContentPartPr>
              <p14:xfrm>
                <a:off x="7406419" y="3175470"/>
                <a:ext cx="106920" cy="14040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48C15EBB-7B18-4F32-B76C-0BFB3BD3CFAE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7388358" y="3157470"/>
                  <a:ext cx="1426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1FA9D8E7-74FF-4BEA-B02C-D9AA80DB763B}"/>
                    </a:ext>
                  </a:extLst>
                </p14:cNvPr>
                <p14:cNvContentPartPr/>
                <p14:nvPr/>
              </p14:nvContentPartPr>
              <p14:xfrm>
                <a:off x="4656739" y="3500550"/>
                <a:ext cx="27720" cy="20808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1FA9D8E7-74FF-4BEA-B02C-D9AA80DB763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4638739" y="3482581"/>
                  <a:ext cx="63360" cy="2436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286C8BF2-24FD-4F9E-9051-CD9AFA733CB7}"/>
                    </a:ext>
                  </a:extLst>
                </p14:cNvPr>
                <p14:cNvContentPartPr/>
                <p14:nvPr/>
              </p14:nvContentPartPr>
              <p14:xfrm>
                <a:off x="4589059" y="3430710"/>
                <a:ext cx="377280" cy="24876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286C8BF2-24FD-4F9E-9051-CD9AFA733CB7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4571059" y="3412710"/>
                  <a:ext cx="4129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20F51460-DEE9-49D8-BE22-38762B336B2D}"/>
                    </a:ext>
                  </a:extLst>
                </p14:cNvPr>
                <p14:cNvContentPartPr/>
                <p14:nvPr/>
              </p14:nvContentPartPr>
              <p14:xfrm>
                <a:off x="5187739" y="3554190"/>
                <a:ext cx="74160" cy="11088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20F51460-DEE9-49D8-BE22-38762B336B2D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5169739" y="3536248"/>
                  <a:ext cx="109800" cy="1464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7F4C5399-A68F-491D-BD55-9AE3433E5E55}"/>
                    </a:ext>
                  </a:extLst>
                </p14:cNvPr>
                <p14:cNvContentPartPr/>
                <p14:nvPr/>
              </p14:nvContentPartPr>
              <p14:xfrm>
                <a:off x="5325259" y="3563550"/>
                <a:ext cx="192960" cy="10296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7F4C5399-A68F-491D-BD55-9AE3433E5E55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5307259" y="3545550"/>
                  <a:ext cx="2286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8E500C49-9BF6-44A3-B215-B84612ADCFCE}"/>
                    </a:ext>
                  </a:extLst>
                </p14:cNvPr>
                <p14:cNvContentPartPr/>
                <p14:nvPr/>
              </p14:nvContentPartPr>
              <p14:xfrm>
                <a:off x="5550259" y="3505230"/>
                <a:ext cx="38160" cy="18252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8E500C49-9BF6-44A3-B215-B84612ADCFCE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5532259" y="3487230"/>
                  <a:ext cx="738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9F3045D0-1CD9-46B4-83AF-9BF07C0A196A}"/>
                    </a:ext>
                  </a:extLst>
                </p14:cNvPr>
                <p14:cNvContentPartPr/>
                <p14:nvPr/>
              </p14:nvContentPartPr>
              <p14:xfrm>
                <a:off x="5522899" y="3514950"/>
                <a:ext cx="261720" cy="19764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9F3045D0-1CD9-46B4-83AF-9BF07C0A196A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5504899" y="3496950"/>
                  <a:ext cx="2973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1FE7E922-AA8A-4CA7-91A6-7AF693369D42}"/>
                    </a:ext>
                  </a:extLst>
                </p14:cNvPr>
                <p14:cNvContentPartPr/>
                <p14:nvPr/>
              </p14:nvContentPartPr>
              <p14:xfrm>
                <a:off x="5805859" y="3545910"/>
                <a:ext cx="360" cy="36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1FE7E922-AA8A-4CA7-91A6-7AF693369D42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5787859" y="352791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4D4FBF51-66BD-40A0-87CD-861014D9D588}"/>
                    </a:ext>
                  </a:extLst>
                </p14:cNvPr>
                <p14:cNvContentPartPr/>
                <p14:nvPr/>
              </p14:nvContentPartPr>
              <p14:xfrm>
                <a:off x="5822419" y="3602790"/>
                <a:ext cx="216360" cy="10800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4D4FBF51-66BD-40A0-87CD-861014D9D588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5804419" y="3584730"/>
                  <a:ext cx="252000" cy="1437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F23AA017-B813-4F48-A2B4-3A69A741DB33}"/>
                    </a:ext>
                  </a:extLst>
                </p14:cNvPr>
                <p14:cNvContentPartPr/>
                <p14:nvPr/>
              </p14:nvContentPartPr>
              <p14:xfrm>
                <a:off x="6082339" y="3660750"/>
                <a:ext cx="22680" cy="756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F23AA017-B813-4F48-A2B4-3A69A741DB33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6064339" y="3642750"/>
                  <a:ext cx="583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A8190033-4E6A-4A8F-9098-0FD6C5FE4BB5}"/>
                    </a:ext>
                  </a:extLst>
                </p14:cNvPr>
                <p14:cNvContentPartPr/>
                <p14:nvPr/>
              </p14:nvContentPartPr>
              <p14:xfrm>
                <a:off x="6310579" y="3447630"/>
                <a:ext cx="109440" cy="2282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A8190033-4E6A-4A8F-9098-0FD6C5FE4BB5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6292579" y="3429630"/>
                  <a:ext cx="1450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1BB545E5-14AD-4CD3-A553-32CE04E18668}"/>
                    </a:ext>
                  </a:extLst>
                </p14:cNvPr>
                <p14:cNvContentPartPr/>
                <p14:nvPr/>
              </p14:nvContentPartPr>
              <p14:xfrm>
                <a:off x="6456019" y="3570750"/>
                <a:ext cx="321480" cy="12528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1BB545E5-14AD-4CD3-A553-32CE04E18668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6438019" y="3552750"/>
                  <a:ext cx="3571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8E4644AD-4937-4E4D-911D-251D340EC050}"/>
                    </a:ext>
                  </a:extLst>
                </p14:cNvPr>
                <p14:cNvContentPartPr/>
                <p14:nvPr/>
              </p14:nvContentPartPr>
              <p14:xfrm>
                <a:off x="6830779" y="3564990"/>
                <a:ext cx="102960" cy="10980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8E4644AD-4937-4E4D-911D-251D340EC050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6812779" y="3546990"/>
                  <a:ext cx="1386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5B0B4082-492D-4F36-B040-B9BF93B7B132}"/>
                    </a:ext>
                  </a:extLst>
                </p14:cNvPr>
                <p14:cNvContentPartPr/>
                <p14:nvPr/>
              </p14:nvContentPartPr>
              <p14:xfrm>
                <a:off x="6932659" y="3564630"/>
                <a:ext cx="67680" cy="13212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5B0B4082-492D-4F36-B040-B9BF93B7B132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6914659" y="3546679"/>
                  <a:ext cx="103320" cy="1676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A0819C18-657C-4936-B5FF-FC7CA834D4AC}"/>
                    </a:ext>
                  </a:extLst>
                </p14:cNvPr>
                <p14:cNvContentPartPr/>
                <p14:nvPr/>
              </p14:nvContentPartPr>
              <p14:xfrm>
                <a:off x="7100419" y="3715470"/>
                <a:ext cx="65160" cy="8244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A0819C18-657C-4936-B5FF-FC7CA834D4AC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7082419" y="3697470"/>
                  <a:ext cx="1008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CEBA5E6B-0570-40F6-8E00-0DBB04E2C821}"/>
                    </a:ext>
                  </a:extLst>
                </p14:cNvPr>
                <p14:cNvContentPartPr/>
                <p14:nvPr/>
              </p14:nvContentPartPr>
              <p14:xfrm>
                <a:off x="4622539" y="3879630"/>
                <a:ext cx="14400" cy="20376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CEBA5E6B-0570-40F6-8E00-0DBB04E2C821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4604539" y="3861630"/>
                  <a:ext cx="500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3CA9644E-9B2E-4241-A31B-29BFAEC4B79A}"/>
                    </a:ext>
                  </a:extLst>
                </p14:cNvPr>
                <p14:cNvContentPartPr/>
                <p14:nvPr/>
              </p14:nvContentPartPr>
              <p14:xfrm>
                <a:off x="4581859" y="3838590"/>
                <a:ext cx="402480" cy="25776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3CA9644E-9B2E-4241-A31B-29BFAEC4B79A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4563875" y="3820590"/>
                  <a:ext cx="438088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FF704813-9733-44EE-B8F5-D1D8C55A512D}"/>
                    </a:ext>
                  </a:extLst>
                </p14:cNvPr>
                <p14:cNvContentPartPr/>
                <p14:nvPr/>
              </p14:nvContentPartPr>
              <p14:xfrm>
                <a:off x="5143819" y="3984390"/>
                <a:ext cx="41040" cy="8928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FF704813-9733-44EE-B8F5-D1D8C55A512D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5125819" y="3966462"/>
                  <a:ext cx="76680" cy="1247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8D44F769-4927-4552-B34B-F67702927690}"/>
                    </a:ext>
                  </a:extLst>
                </p14:cNvPr>
                <p14:cNvContentPartPr/>
                <p14:nvPr/>
              </p14:nvContentPartPr>
              <p14:xfrm>
                <a:off x="5277739" y="3898710"/>
                <a:ext cx="218880" cy="18288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8D44F769-4927-4552-B34B-F67702927690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5259739" y="3880745"/>
                  <a:ext cx="254520" cy="2184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6CDA1A16-615F-4E66-B56A-ED882090AF8D}"/>
                    </a:ext>
                  </a:extLst>
                </p14:cNvPr>
                <p14:cNvContentPartPr/>
                <p14:nvPr/>
              </p14:nvContentPartPr>
              <p14:xfrm>
                <a:off x="5474299" y="3947310"/>
                <a:ext cx="123840" cy="1692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6CDA1A16-615F-4E66-B56A-ED882090AF8D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5456299" y="3929310"/>
                  <a:ext cx="1594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E0E0E52F-E46E-4659-9032-CA2C075230B7}"/>
                    </a:ext>
                  </a:extLst>
                </p14:cNvPr>
                <p14:cNvContentPartPr/>
                <p14:nvPr/>
              </p14:nvContentPartPr>
              <p14:xfrm>
                <a:off x="5610739" y="3853350"/>
                <a:ext cx="156960" cy="22716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E0E0E52F-E46E-4659-9032-CA2C075230B7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5592739" y="3835378"/>
                  <a:ext cx="192600" cy="2627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96D87620-51B6-466E-AF3D-CB257BE98AB8}"/>
                    </a:ext>
                  </a:extLst>
                </p14:cNvPr>
                <p14:cNvContentPartPr/>
                <p14:nvPr/>
              </p14:nvContentPartPr>
              <p14:xfrm>
                <a:off x="5775259" y="3951990"/>
                <a:ext cx="234360" cy="14040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96D87620-51B6-466E-AF3D-CB257BE98AB8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5757259" y="3933990"/>
                  <a:ext cx="2700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98A5AB28-4C33-45BB-A445-40D4B1A5421A}"/>
                    </a:ext>
                  </a:extLst>
                </p14:cNvPr>
                <p14:cNvContentPartPr/>
                <p14:nvPr/>
              </p14:nvContentPartPr>
              <p14:xfrm>
                <a:off x="6240379" y="3976470"/>
                <a:ext cx="239400" cy="10620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98A5AB28-4C33-45BB-A445-40D4B1A5421A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6222406" y="3958470"/>
                  <a:ext cx="274986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555D84E3-F704-4420-A503-80FAC5107DBE}"/>
                    </a:ext>
                  </a:extLst>
                </p14:cNvPr>
                <p14:cNvContentPartPr/>
                <p14:nvPr/>
              </p14:nvContentPartPr>
              <p14:xfrm>
                <a:off x="6540259" y="3955950"/>
                <a:ext cx="113760" cy="12924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555D84E3-F704-4420-A503-80FAC5107DBE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6522316" y="3937950"/>
                  <a:ext cx="149288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45F52885-14E7-4FD1-9D40-FA78E270B3F0}"/>
                    </a:ext>
                  </a:extLst>
                </p14:cNvPr>
                <p14:cNvContentPartPr/>
                <p14:nvPr/>
              </p14:nvContentPartPr>
              <p14:xfrm>
                <a:off x="6690019" y="3953430"/>
                <a:ext cx="70920" cy="12528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45F52885-14E7-4FD1-9D40-FA78E270B3F0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6672019" y="3935430"/>
                  <a:ext cx="1065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A6F5BA3F-136E-4D88-94F2-64ECEB841557}"/>
                    </a:ext>
                  </a:extLst>
                </p14:cNvPr>
                <p14:cNvContentPartPr/>
                <p14:nvPr/>
              </p14:nvContentPartPr>
              <p14:xfrm>
                <a:off x="6771379" y="3887910"/>
                <a:ext cx="87480" cy="20052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A6F5BA3F-136E-4D88-94F2-64ECEB841557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6753379" y="3869910"/>
                  <a:ext cx="1231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395FCEF9-C672-4546-AC94-962D537831F8}"/>
                    </a:ext>
                  </a:extLst>
                </p14:cNvPr>
                <p14:cNvContentPartPr/>
                <p14:nvPr/>
              </p14:nvContentPartPr>
              <p14:xfrm>
                <a:off x="6791539" y="3968190"/>
                <a:ext cx="120960" cy="1224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395FCEF9-C672-4546-AC94-962D537831F8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6773539" y="3950190"/>
                  <a:ext cx="1566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CB8826F2-F1B9-4EBD-8D33-9A53D3B5BE31}"/>
                    </a:ext>
                  </a:extLst>
                </p14:cNvPr>
                <p14:cNvContentPartPr/>
                <p14:nvPr/>
              </p14:nvContentPartPr>
              <p14:xfrm>
                <a:off x="7049659" y="3895110"/>
                <a:ext cx="106920" cy="17352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CB8826F2-F1B9-4EBD-8D33-9A53D3B5BE31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7031659" y="3877073"/>
                  <a:ext cx="142560" cy="2092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A394680B-4521-4DB9-BE2E-1A0C11D1CDF3}"/>
                    </a:ext>
                  </a:extLst>
                </p14:cNvPr>
                <p14:cNvContentPartPr/>
                <p14:nvPr/>
              </p14:nvContentPartPr>
              <p14:xfrm>
                <a:off x="7218139" y="3959190"/>
                <a:ext cx="85320" cy="12420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A394680B-4521-4DB9-BE2E-1A0C11D1CDF3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7200139" y="3941190"/>
                  <a:ext cx="120960" cy="15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91168A4E-883F-4CEA-B4EC-071FA6C88C79}"/>
              </a:ext>
            </a:extLst>
          </p:cNvPr>
          <p:cNvGrpSpPr/>
          <p:nvPr/>
        </p:nvGrpSpPr>
        <p:grpSpPr>
          <a:xfrm>
            <a:off x="8137939" y="3831030"/>
            <a:ext cx="478440" cy="273600"/>
            <a:chOff x="8137939" y="3831030"/>
            <a:chExt cx="478440" cy="27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79D499B7-BA00-4FC0-99FD-3E239C4B5EDF}"/>
                    </a:ext>
                  </a:extLst>
                </p14:cNvPr>
                <p14:cNvContentPartPr/>
                <p14:nvPr/>
              </p14:nvContentPartPr>
              <p14:xfrm>
                <a:off x="8137939" y="3979350"/>
                <a:ext cx="149040" cy="11628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79D499B7-BA00-4FC0-99FD-3E239C4B5EDF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8119939" y="3961350"/>
                  <a:ext cx="1846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9771A98A-2399-4A3D-9147-D20B33655DC9}"/>
                    </a:ext>
                  </a:extLst>
                </p14:cNvPr>
                <p14:cNvContentPartPr/>
                <p14:nvPr/>
              </p14:nvContentPartPr>
              <p14:xfrm>
                <a:off x="8306059" y="3989790"/>
                <a:ext cx="109800" cy="9792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9771A98A-2399-4A3D-9147-D20B33655DC9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8288000" y="3971790"/>
                  <a:ext cx="145557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F76DE0BC-614B-49AF-8B6E-EBB3BD77A1B1}"/>
                    </a:ext>
                  </a:extLst>
                </p14:cNvPr>
                <p14:cNvContentPartPr/>
                <p14:nvPr/>
              </p14:nvContentPartPr>
              <p14:xfrm>
                <a:off x="8447899" y="3831030"/>
                <a:ext cx="168480" cy="27360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F76DE0BC-614B-49AF-8B6E-EBB3BD77A1B1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8429899" y="3813030"/>
                  <a:ext cx="204120" cy="30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85E361D8-3A13-431B-9FB5-DB30A0A59543}"/>
              </a:ext>
            </a:extLst>
          </p:cNvPr>
          <p:cNvGrpSpPr/>
          <p:nvPr/>
        </p:nvGrpSpPr>
        <p:grpSpPr>
          <a:xfrm>
            <a:off x="7545379" y="3895470"/>
            <a:ext cx="558720" cy="205920"/>
            <a:chOff x="7545379" y="3895470"/>
            <a:chExt cx="55872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1E480F20-7474-4078-B8B6-01BEF8E73239}"/>
                    </a:ext>
                  </a:extLst>
                </p14:cNvPr>
                <p14:cNvContentPartPr/>
                <p14:nvPr/>
              </p14:nvContentPartPr>
              <p14:xfrm>
                <a:off x="7545379" y="3895470"/>
                <a:ext cx="419760" cy="19368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1E480F20-7474-4078-B8B6-01BEF8E73239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7527364" y="3877470"/>
                  <a:ext cx="455431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54A7098A-FEA9-4823-8301-E5A74F74EE09}"/>
                    </a:ext>
                  </a:extLst>
                </p14:cNvPr>
                <p14:cNvContentPartPr/>
                <p14:nvPr/>
              </p14:nvContentPartPr>
              <p14:xfrm>
                <a:off x="7997179" y="3961710"/>
                <a:ext cx="106920" cy="13968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54A7098A-FEA9-4823-8301-E5A74F74EE09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7979179" y="3943663"/>
                  <a:ext cx="142560" cy="17541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E18DB0E8-DBE9-463D-9DAB-2D9520E8C35B}"/>
              </a:ext>
            </a:extLst>
          </p:cNvPr>
          <p:cNvGrpSpPr/>
          <p:nvPr/>
        </p:nvGrpSpPr>
        <p:grpSpPr>
          <a:xfrm>
            <a:off x="128299" y="4591710"/>
            <a:ext cx="3222720" cy="819360"/>
            <a:chOff x="128299" y="4591710"/>
            <a:chExt cx="3222720" cy="81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2C0C25FE-F9C5-453F-AD93-196588F613BD}"/>
                    </a:ext>
                  </a:extLst>
                </p14:cNvPr>
                <p14:cNvContentPartPr/>
                <p14:nvPr/>
              </p14:nvContentPartPr>
              <p14:xfrm>
                <a:off x="289219" y="4932990"/>
                <a:ext cx="205200" cy="2304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2C0C25FE-F9C5-453F-AD93-196588F613BD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271219" y="4915267"/>
                  <a:ext cx="240840" cy="581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FDB7AB04-8562-424B-B5DB-DD5874F19ABA}"/>
                    </a:ext>
                  </a:extLst>
                </p14:cNvPr>
                <p14:cNvContentPartPr/>
                <p14:nvPr/>
              </p14:nvContentPartPr>
              <p14:xfrm>
                <a:off x="373459" y="4966110"/>
                <a:ext cx="45000" cy="17496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FDB7AB04-8562-424B-B5DB-DD5874F19ABA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355459" y="4948073"/>
                  <a:ext cx="80640" cy="2106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6FC6FE87-8803-4652-A1C1-BB3F66A0234B}"/>
                    </a:ext>
                  </a:extLst>
                </p14:cNvPr>
                <p14:cNvContentPartPr/>
                <p14:nvPr/>
              </p14:nvContentPartPr>
              <p14:xfrm>
                <a:off x="502699" y="4934430"/>
                <a:ext cx="142560" cy="16452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6FC6FE87-8803-4652-A1C1-BB3F66A0234B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484699" y="4916430"/>
                  <a:ext cx="1782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B9EABD8B-831F-409E-BE87-EB8B4048DC8B}"/>
                    </a:ext>
                  </a:extLst>
                </p14:cNvPr>
                <p14:cNvContentPartPr/>
                <p14:nvPr/>
              </p14:nvContentPartPr>
              <p14:xfrm>
                <a:off x="690619" y="4985550"/>
                <a:ext cx="36720" cy="9900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B9EABD8B-831F-409E-BE87-EB8B4048DC8B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672619" y="4967484"/>
                  <a:ext cx="72360" cy="1347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91D85E06-46DB-47D3-904B-079458E5B556}"/>
                    </a:ext>
                  </a:extLst>
                </p14:cNvPr>
                <p14:cNvContentPartPr/>
                <p14:nvPr/>
              </p14:nvContentPartPr>
              <p14:xfrm>
                <a:off x="796819" y="4953870"/>
                <a:ext cx="161280" cy="17244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91D85E06-46DB-47D3-904B-079458E5B556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778819" y="4935870"/>
                  <a:ext cx="1969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8BFFCD4B-DC20-46EA-8718-F748174B1144}"/>
                    </a:ext>
                  </a:extLst>
                </p14:cNvPr>
                <p14:cNvContentPartPr/>
                <p14:nvPr/>
              </p14:nvContentPartPr>
              <p14:xfrm>
                <a:off x="1038739" y="4927950"/>
                <a:ext cx="149400" cy="19584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8BFFCD4B-DC20-46EA-8718-F748174B1144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1020739" y="4909950"/>
                  <a:ext cx="1850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7539D848-9FF9-49DE-AAD2-C80DCABCA732}"/>
                    </a:ext>
                  </a:extLst>
                </p14:cNvPr>
                <p14:cNvContentPartPr/>
                <p14:nvPr/>
              </p14:nvContentPartPr>
              <p14:xfrm>
                <a:off x="1259779" y="4922910"/>
                <a:ext cx="83520" cy="14724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7539D848-9FF9-49DE-AAD2-C80DCABCA732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1241701" y="4904910"/>
                  <a:ext cx="119314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5BA613EB-B01D-4FD5-84F4-C173B162B956}"/>
                    </a:ext>
                  </a:extLst>
                </p14:cNvPr>
                <p14:cNvContentPartPr/>
                <p14:nvPr/>
              </p14:nvContentPartPr>
              <p14:xfrm>
                <a:off x="1258699" y="4911030"/>
                <a:ext cx="86400" cy="7596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5BA613EB-B01D-4FD5-84F4-C173B162B956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1240699" y="4893030"/>
                  <a:ext cx="1220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8827C3EE-2228-4C7E-9F1D-508DF3CB66A5}"/>
                    </a:ext>
                  </a:extLst>
                </p14:cNvPr>
                <p14:cNvContentPartPr/>
                <p14:nvPr/>
              </p14:nvContentPartPr>
              <p14:xfrm>
                <a:off x="1448419" y="4889070"/>
                <a:ext cx="14400" cy="17460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8827C3EE-2228-4C7E-9F1D-508DF3CB66A5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1430419" y="4871070"/>
                  <a:ext cx="500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FAF34AC6-9C06-47D0-A5E8-902537227202}"/>
                    </a:ext>
                  </a:extLst>
                </p14:cNvPr>
                <p14:cNvContentPartPr/>
                <p14:nvPr/>
              </p14:nvContentPartPr>
              <p14:xfrm>
                <a:off x="1408459" y="4911030"/>
                <a:ext cx="153360" cy="13896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FAF34AC6-9C06-47D0-A5E8-902537227202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1390501" y="4893030"/>
                  <a:ext cx="188917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240A2802-87B3-4DC2-8AA8-1D6E1F1AA547}"/>
                    </a:ext>
                  </a:extLst>
                </p14:cNvPr>
                <p14:cNvContentPartPr/>
                <p14:nvPr/>
              </p14:nvContentPartPr>
              <p14:xfrm>
                <a:off x="2085619" y="4901310"/>
                <a:ext cx="168480" cy="15012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240A2802-87B3-4DC2-8AA8-1D6E1F1AA547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2067580" y="4883310"/>
                  <a:ext cx="204196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B6B41338-6768-4D71-8196-5BCF2B56EABA}"/>
                    </a:ext>
                  </a:extLst>
                </p14:cNvPr>
                <p14:cNvContentPartPr/>
                <p14:nvPr/>
              </p14:nvContentPartPr>
              <p14:xfrm>
                <a:off x="2345539" y="4925430"/>
                <a:ext cx="89640" cy="13500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B6B41338-6768-4D71-8196-5BCF2B56EABA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2327539" y="4907430"/>
                  <a:ext cx="1252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2AA0005E-4990-4795-BCEC-F74A1827455F}"/>
                    </a:ext>
                  </a:extLst>
                </p14:cNvPr>
                <p14:cNvContentPartPr/>
                <p14:nvPr/>
              </p14:nvContentPartPr>
              <p14:xfrm>
                <a:off x="2289019" y="4893750"/>
                <a:ext cx="179640" cy="8136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2AA0005E-4990-4795-BCEC-F74A1827455F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2271019" y="4875829"/>
                  <a:ext cx="215280" cy="1168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FC94D3A9-6E13-46BE-8934-09C50A363F54}"/>
                    </a:ext>
                  </a:extLst>
                </p14:cNvPr>
                <p14:cNvContentPartPr/>
                <p14:nvPr/>
              </p14:nvContentPartPr>
              <p14:xfrm>
                <a:off x="2481979" y="4887270"/>
                <a:ext cx="140400" cy="17856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FC94D3A9-6E13-46BE-8934-09C50A363F54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2463979" y="4869234"/>
                  <a:ext cx="176040" cy="214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6A463306-E8E7-4AD3-81F8-6EC4E45DFCD6}"/>
                    </a:ext>
                  </a:extLst>
                </p14:cNvPr>
                <p14:cNvContentPartPr/>
                <p14:nvPr/>
              </p14:nvContentPartPr>
              <p14:xfrm>
                <a:off x="2562619" y="4929030"/>
                <a:ext cx="128160" cy="11628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6A463306-E8E7-4AD3-81F8-6EC4E45DFCD6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2544568" y="4911030"/>
                  <a:ext cx="1639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A33052FA-1D90-4491-A675-F687C2DEDFDD}"/>
                    </a:ext>
                  </a:extLst>
                </p14:cNvPr>
                <p14:cNvContentPartPr/>
                <p14:nvPr/>
              </p14:nvContentPartPr>
              <p14:xfrm>
                <a:off x="2677099" y="4881150"/>
                <a:ext cx="143280" cy="15660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A33052FA-1D90-4491-A675-F687C2DEDFDD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2659099" y="4863150"/>
                  <a:ext cx="1789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C751DC8D-5814-4CA3-8078-412AC3F87332}"/>
                    </a:ext>
                  </a:extLst>
                </p14:cNvPr>
                <p14:cNvContentPartPr/>
                <p14:nvPr/>
              </p14:nvContentPartPr>
              <p14:xfrm>
                <a:off x="128299" y="4591710"/>
                <a:ext cx="3222720" cy="81936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C751DC8D-5814-4CA3-8078-412AC3F87332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110299" y="4573702"/>
                  <a:ext cx="3258360" cy="85501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CAE4E67B-3AE4-4418-915E-7B93BB7645FA}"/>
              </a:ext>
            </a:extLst>
          </p:cNvPr>
          <p:cNvGrpSpPr/>
          <p:nvPr/>
        </p:nvGrpSpPr>
        <p:grpSpPr>
          <a:xfrm>
            <a:off x="3564499" y="4796550"/>
            <a:ext cx="449280" cy="311760"/>
            <a:chOff x="3564499" y="4796550"/>
            <a:chExt cx="449280" cy="31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F880A565-3006-49A7-95FA-F355F4D795A0}"/>
                    </a:ext>
                  </a:extLst>
                </p14:cNvPr>
                <p14:cNvContentPartPr/>
                <p14:nvPr/>
              </p14:nvContentPartPr>
              <p14:xfrm>
                <a:off x="3564499" y="4796550"/>
                <a:ext cx="370080" cy="14184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F880A565-3006-49A7-95FA-F355F4D795A0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3546499" y="4778550"/>
                  <a:ext cx="4057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7C192793-6FF3-4C8C-9BA1-C1B660362137}"/>
                    </a:ext>
                  </a:extLst>
                </p14:cNvPr>
                <p14:cNvContentPartPr/>
                <p14:nvPr/>
              </p14:nvContentPartPr>
              <p14:xfrm>
                <a:off x="3891019" y="4839750"/>
                <a:ext cx="122760" cy="26856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7C192793-6FF3-4C8C-9BA1-C1B660362137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3873019" y="4821726"/>
                  <a:ext cx="158400" cy="30424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3C076D07-D46C-4493-B7E3-895D53972D3F}"/>
              </a:ext>
            </a:extLst>
          </p:cNvPr>
          <p:cNvGrpSpPr/>
          <p:nvPr/>
        </p:nvGrpSpPr>
        <p:grpSpPr>
          <a:xfrm>
            <a:off x="4407259" y="4834350"/>
            <a:ext cx="670680" cy="246600"/>
            <a:chOff x="4407259" y="4834350"/>
            <a:chExt cx="670680" cy="24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19BAE6CD-7E15-4411-A5CC-73B637067909}"/>
                    </a:ext>
                  </a:extLst>
                </p14:cNvPr>
                <p14:cNvContentPartPr/>
                <p14:nvPr/>
              </p14:nvContentPartPr>
              <p14:xfrm>
                <a:off x="4407259" y="4834350"/>
                <a:ext cx="182880" cy="24660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19BAE6CD-7E15-4411-A5CC-73B637067909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4389259" y="4816324"/>
                  <a:ext cx="218520" cy="2822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EB4E112E-748C-44D2-8623-E5F36737955F}"/>
                    </a:ext>
                  </a:extLst>
                </p14:cNvPr>
                <p14:cNvContentPartPr/>
                <p14:nvPr/>
              </p14:nvContentPartPr>
              <p14:xfrm>
                <a:off x="4645579" y="4961070"/>
                <a:ext cx="189720" cy="9108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EB4E112E-748C-44D2-8623-E5F36737955F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4627579" y="4943070"/>
                  <a:ext cx="2253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F4F2B90F-9305-4854-8C07-7254C423A795}"/>
                    </a:ext>
                  </a:extLst>
                </p14:cNvPr>
                <p14:cNvContentPartPr/>
                <p14:nvPr/>
              </p14:nvContentPartPr>
              <p14:xfrm>
                <a:off x="4836379" y="4962870"/>
                <a:ext cx="132840" cy="8892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F4F2B90F-9305-4854-8C07-7254C423A795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4818428" y="4944797"/>
                  <a:ext cx="168384" cy="1247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0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0B33D837-CC36-441E-91D2-D671E65CA43E}"/>
                    </a:ext>
                  </a:extLst>
                </p14:cNvPr>
                <p14:cNvContentPartPr/>
                <p14:nvPr/>
              </p14:nvContentPartPr>
              <p14:xfrm>
                <a:off x="4998379" y="4947390"/>
                <a:ext cx="79560" cy="11484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0B33D837-CC36-441E-91D2-D671E65CA43E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4980379" y="4929333"/>
                  <a:ext cx="115200" cy="15059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597EF9D2-8999-4B95-BFD5-B4E0776CD69B}"/>
              </a:ext>
            </a:extLst>
          </p:cNvPr>
          <p:cNvGrpSpPr/>
          <p:nvPr/>
        </p:nvGrpSpPr>
        <p:grpSpPr>
          <a:xfrm>
            <a:off x="5432899" y="4767030"/>
            <a:ext cx="1236240" cy="327600"/>
            <a:chOff x="5432899" y="4767030"/>
            <a:chExt cx="1236240" cy="32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32149241-DB63-4184-A698-E498C17C0397}"/>
                    </a:ext>
                  </a:extLst>
                </p14:cNvPr>
                <p14:cNvContentPartPr/>
                <p14:nvPr/>
              </p14:nvContentPartPr>
              <p14:xfrm>
                <a:off x="5432899" y="4942710"/>
                <a:ext cx="174600" cy="15192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32149241-DB63-4184-A698-E498C17C0397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5414899" y="4924710"/>
                  <a:ext cx="2102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4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371C1307-AB78-4BC5-9DE9-FB3CC310F731}"/>
                    </a:ext>
                  </a:extLst>
                </p14:cNvPr>
                <p14:cNvContentPartPr/>
                <p14:nvPr/>
              </p14:nvContentPartPr>
              <p14:xfrm>
                <a:off x="5656459" y="4903830"/>
                <a:ext cx="119160" cy="17280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371C1307-AB78-4BC5-9DE9-FB3CC310F731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5638459" y="4885792"/>
                  <a:ext cx="154800" cy="2085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6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B63B6EDA-142D-4DB5-A537-4B6308DB6EB9}"/>
                    </a:ext>
                  </a:extLst>
                </p14:cNvPr>
                <p14:cNvContentPartPr/>
                <p14:nvPr/>
              </p14:nvContentPartPr>
              <p14:xfrm>
                <a:off x="5827099" y="4877190"/>
                <a:ext cx="13680" cy="20196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B63B6EDA-142D-4DB5-A537-4B6308DB6EB9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5809099" y="4859158"/>
                  <a:ext cx="49320" cy="2376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8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8DA020B0-1CD2-432A-A3AB-56BDAA01B73A}"/>
                    </a:ext>
                  </a:extLst>
                </p14:cNvPr>
                <p14:cNvContentPartPr/>
                <p14:nvPr/>
              </p14:nvContentPartPr>
              <p14:xfrm>
                <a:off x="5822059" y="4940550"/>
                <a:ext cx="657720" cy="12240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8DA020B0-1CD2-432A-A3AB-56BDAA01B73A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5804069" y="4922550"/>
                  <a:ext cx="693341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0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A8388116-AA10-47D3-95D7-31292A4AAEAF}"/>
                    </a:ext>
                  </a:extLst>
                </p14:cNvPr>
                <p14:cNvContentPartPr/>
                <p14:nvPr/>
              </p14:nvContentPartPr>
              <p14:xfrm>
                <a:off x="6566539" y="4811310"/>
                <a:ext cx="102600" cy="25848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A8388116-AA10-47D3-95D7-31292A4AAEAF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6548476" y="4793310"/>
                  <a:ext cx="138365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2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CBB9C677-BDD6-43AE-BC79-438E8A632540}"/>
                    </a:ext>
                  </a:extLst>
                </p14:cNvPr>
                <p14:cNvContentPartPr/>
                <p14:nvPr/>
              </p14:nvContentPartPr>
              <p14:xfrm>
                <a:off x="6169459" y="4767030"/>
                <a:ext cx="80280" cy="2232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CBB9C677-BDD6-43AE-BC79-438E8A632540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6151539" y="4749030"/>
                  <a:ext cx="115761" cy="5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D463FE41-3134-45DD-9BA4-8095DCA97D85}"/>
              </a:ext>
            </a:extLst>
          </p:cNvPr>
          <p:cNvGrpSpPr/>
          <p:nvPr/>
        </p:nvGrpSpPr>
        <p:grpSpPr>
          <a:xfrm>
            <a:off x="7113739" y="4869270"/>
            <a:ext cx="786600" cy="301320"/>
            <a:chOff x="7113739" y="4869270"/>
            <a:chExt cx="786600" cy="30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4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51E9CDDE-5A03-4F23-800E-83A670DA8BEC}"/>
                    </a:ext>
                  </a:extLst>
                </p14:cNvPr>
                <p14:cNvContentPartPr/>
                <p14:nvPr/>
              </p14:nvContentPartPr>
              <p14:xfrm>
                <a:off x="7113739" y="5004630"/>
                <a:ext cx="244440" cy="9972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51E9CDDE-5A03-4F23-800E-83A670DA8BEC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7095739" y="4986630"/>
                  <a:ext cx="2800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6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BECA8E9D-662E-4753-AF14-D7CC0BC349CD}"/>
                    </a:ext>
                  </a:extLst>
                </p14:cNvPr>
                <p14:cNvContentPartPr/>
                <p14:nvPr/>
              </p14:nvContentPartPr>
              <p14:xfrm>
                <a:off x="7374379" y="4875030"/>
                <a:ext cx="60840" cy="29556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BECA8E9D-662E-4753-AF14-D7CC0BC349CD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7356272" y="4857008"/>
                  <a:ext cx="96692" cy="3312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8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12B2FCD5-D7BE-4A7D-8F71-AF96F7331A77}"/>
                    </a:ext>
                  </a:extLst>
                </p14:cNvPr>
                <p14:cNvContentPartPr/>
                <p14:nvPr/>
              </p14:nvContentPartPr>
              <p14:xfrm>
                <a:off x="7334419" y="4869270"/>
                <a:ext cx="228240" cy="21888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12B2FCD5-D7BE-4A7D-8F71-AF96F7331A77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7316419" y="4851270"/>
                  <a:ext cx="2638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0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FEF5E7CB-D750-4E04-82BF-5A2BC3FAFB26}"/>
                    </a:ext>
                  </a:extLst>
                </p14:cNvPr>
                <p14:cNvContentPartPr/>
                <p14:nvPr/>
              </p14:nvContentPartPr>
              <p14:xfrm>
                <a:off x="7545379" y="4952790"/>
                <a:ext cx="354960" cy="11700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FEF5E7CB-D750-4E04-82BF-5A2BC3FAFB26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7527379" y="4934845"/>
                  <a:ext cx="390600" cy="152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0EEACA60-4BA3-49D1-843D-6EEC828214A4}"/>
              </a:ext>
            </a:extLst>
          </p:cNvPr>
          <p:cNvGrpSpPr/>
          <p:nvPr/>
        </p:nvGrpSpPr>
        <p:grpSpPr>
          <a:xfrm>
            <a:off x="8150179" y="4819590"/>
            <a:ext cx="1449000" cy="570600"/>
            <a:chOff x="8150179" y="4819590"/>
            <a:chExt cx="1449000" cy="57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5FFA519C-07F8-405D-BA3B-41AC548154BA}"/>
                    </a:ext>
                  </a:extLst>
                </p14:cNvPr>
                <p14:cNvContentPartPr/>
                <p14:nvPr/>
              </p14:nvContentPartPr>
              <p14:xfrm>
                <a:off x="8202739" y="4841550"/>
                <a:ext cx="80280" cy="26028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5FFA519C-07F8-405D-BA3B-41AC548154BA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8184819" y="4823525"/>
                  <a:ext cx="115761" cy="2959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CAFA6DA4-82E1-4115-BCAB-57BD73D5B318}"/>
                    </a:ext>
                  </a:extLst>
                </p14:cNvPr>
                <p14:cNvContentPartPr/>
                <p14:nvPr/>
              </p14:nvContentPartPr>
              <p14:xfrm>
                <a:off x="8150179" y="4960350"/>
                <a:ext cx="432000" cy="11628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CAFA6DA4-82E1-4115-BCAB-57BD73D5B318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8132179" y="4942350"/>
                  <a:ext cx="4676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6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3D3277A4-230E-4325-BADF-59DDACC47996}"/>
                    </a:ext>
                  </a:extLst>
                </p14:cNvPr>
                <p14:cNvContentPartPr/>
                <p14:nvPr/>
              </p14:nvContentPartPr>
              <p14:xfrm>
                <a:off x="8614219" y="4819590"/>
                <a:ext cx="10440" cy="5220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3D3277A4-230E-4325-BADF-59DDACC47996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8596219" y="4801590"/>
                  <a:ext cx="460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8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4F6DC77B-5F75-41EA-B3E4-A0D0CF784386}"/>
                    </a:ext>
                  </a:extLst>
                </p14:cNvPr>
                <p14:cNvContentPartPr/>
                <p14:nvPr/>
              </p14:nvContentPartPr>
              <p14:xfrm>
                <a:off x="8646619" y="4959270"/>
                <a:ext cx="162360" cy="10512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4F6DC77B-5F75-41EA-B3E4-A0D0CF784386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8628619" y="4941331"/>
                  <a:ext cx="198000" cy="1406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0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4414AA53-4FB3-4F33-8E0C-EEAD25EA3D68}"/>
                    </a:ext>
                  </a:extLst>
                </p14:cNvPr>
                <p14:cNvContentPartPr/>
                <p14:nvPr/>
              </p14:nvContentPartPr>
              <p14:xfrm>
                <a:off x="8888539" y="4971150"/>
                <a:ext cx="380160" cy="11448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4414AA53-4FB3-4F33-8E0C-EEAD25EA3D68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8870539" y="4953093"/>
                  <a:ext cx="415800" cy="1502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2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8272379F-B62C-43F4-9364-BAFC83AE16A7}"/>
                    </a:ext>
                  </a:extLst>
                </p14:cNvPr>
                <p14:cNvContentPartPr/>
                <p14:nvPr/>
              </p14:nvContentPartPr>
              <p14:xfrm>
                <a:off x="9247099" y="4876470"/>
                <a:ext cx="360" cy="36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8272379F-B62C-43F4-9364-BAFC83AE16A7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9229099" y="48584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61E56870-E2B1-4F3D-8366-A00A16E48A34}"/>
                    </a:ext>
                  </a:extLst>
                </p14:cNvPr>
                <p14:cNvContentPartPr/>
                <p14:nvPr/>
              </p14:nvContentPartPr>
              <p14:xfrm>
                <a:off x="9252499" y="4994190"/>
                <a:ext cx="230400" cy="10692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61E56870-E2B1-4F3D-8366-A00A16E48A34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9234499" y="4976190"/>
                  <a:ext cx="2660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F48E1C0C-5246-471F-B0C8-2F89A6595B18}"/>
                    </a:ext>
                  </a:extLst>
                </p14:cNvPr>
                <p14:cNvContentPartPr/>
                <p14:nvPr/>
              </p14:nvContentPartPr>
              <p14:xfrm>
                <a:off x="9398299" y="4964310"/>
                <a:ext cx="200880" cy="42588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F48E1C0C-5246-471F-B0C8-2F89A6595B18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9380299" y="4946310"/>
                  <a:ext cx="236520" cy="46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CB53BC3A-7127-4BF5-98B2-B06D6394FFC5}"/>
              </a:ext>
            </a:extLst>
          </p:cNvPr>
          <p:cNvGrpSpPr/>
          <p:nvPr/>
        </p:nvGrpSpPr>
        <p:grpSpPr>
          <a:xfrm>
            <a:off x="9807259" y="4791510"/>
            <a:ext cx="385560" cy="457920"/>
            <a:chOff x="9807259" y="4791510"/>
            <a:chExt cx="385560" cy="45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CB1DAA82-F423-4B8D-B949-D90AA9964704}"/>
                    </a:ext>
                  </a:extLst>
                </p14:cNvPr>
                <p14:cNvContentPartPr/>
                <p14:nvPr/>
              </p14:nvContentPartPr>
              <p14:xfrm>
                <a:off x="9807259" y="4791510"/>
                <a:ext cx="200160" cy="31896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CB1DAA82-F423-4B8D-B949-D90AA9964704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9789259" y="4773510"/>
                  <a:ext cx="23580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20B0DE1F-94B4-4199-BE3A-3E8FB9E81323}"/>
                    </a:ext>
                  </a:extLst>
                </p14:cNvPr>
                <p14:cNvContentPartPr/>
                <p14:nvPr/>
              </p14:nvContentPartPr>
              <p14:xfrm>
                <a:off x="10075819" y="4995630"/>
                <a:ext cx="10440" cy="25380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20B0DE1F-94B4-4199-BE3A-3E8FB9E81323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10057819" y="4977630"/>
                  <a:ext cx="460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BE882FFE-76B6-45BC-8441-65668D97B380}"/>
                    </a:ext>
                  </a:extLst>
                </p14:cNvPr>
                <p14:cNvContentPartPr/>
                <p14:nvPr/>
              </p14:nvContentPartPr>
              <p14:xfrm>
                <a:off x="9838939" y="4900950"/>
                <a:ext cx="353880" cy="15156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BE882FFE-76B6-45BC-8441-65668D97B380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9820939" y="4882950"/>
                  <a:ext cx="389520" cy="1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57AD96EE-CCD7-4478-8209-1AF8A045A810}"/>
              </a:ext>
            </a:extLst>
          </p:cNvPr>
          <p:cNvGrpSpPr/>
          <p:nvPr/>
        </p:nvGrpSpPr>
        <p:grpSpPr>
          <a:xfrm>
            <a:off x="10382899" y="4930110"/>
            <a:ext cx="459720" cy="194760"/>
            <a:chOff x="10382899" y="4930110"/>
            <a:chExt cx="459720" cy="19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93BF1FE0-F247-4AE4-ADD1-DDADB3153206}"/>
                    </a:ext>
                  </a:extLst>
                </p14:cNvPr>
                <p14:cNvContentPartPr/>
                <p14:nvPr/>
              </p14:nvContentPartPr>
              <p14:xfrm>
                <a:off x="10382899" y="4930110"/>
                <a:ext cx="150480" cy="14796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93BF1FE0-F247-4AE4-ADD1-DDADB315320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10364899" y="4912154"/>
                  <a:ext cx="186120" cy="1835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00F3D0F1-900E-40A2-9B0E-A6F8CB7C329C}"/>
                    </a:ext>
                  </a:extLst>
                </p14:cNvPr>
                <p14:cNvContentPartPr/>
                <p14:nvPr/>
              </p14:nvContentPartPr>
              <p14:xfrm>
                <a:off x="10498459" y="4933710"/>
                <a:ext cx="120960" cy="504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00F3D0F1-900E-40A2-9B0E-A6F8CB7C329C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10480405" y="4914325"/>
                  <a:ext cx="156706" cy="434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C1D244CE-7DB5-4046-A5BB-F7A6D4A5BA69}"/>
                    </a:ext>
                  </a:extLst>
                </p14:cNvPr>
                <p14:cNvContentPartPr/>
                <p14:nvPr/>
              </p14:nvContentPartPr>
              <p14:xfrm>
                <a:off x="10692139" y="4932990"/>
                <a:ext cx="150480" cy="19188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C1D244CE-7DB5-4046-A5BB-F7A6D4A5BA69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674139" y="4914990"/>
                  <a:ext cx="186120" cy="22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CC616E95-44D4-4C68-9BB8-DAB8034B36B6}"/>
              </a:ext>
            </a:extLst>
          </p:cNvPr>
          <p:cNvGrpSpPr/>
          <p:nvPr/>
        </p:nvGrpSpPr>
        <p:grpSpPr>
          <a:xfrm>
            <a:off x="11152579" y="4851270"/>
            <a:ext cx="558000" cy="285840"/>
            <a:chOff x="11152579" y="4851270"/>
            <a:chExt cx="558000" cy="28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9009A6F7-871C-4104-8CDD-AB89DB7183B6}"/>
                    </a:ext>
                  </a:extLst>
                </p14:cNvPr>
                <p14:cNvContentPartPr/>
                <p14:nvPr/>
              </p14:nvContentPartPr>
              <p14:xfrm>
                <a:off x="11152579" y="5022270"/>
                <a:ext cx="411120" cy="11484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9009A6F7-871C-4104-8CDD-AB89DB7183B6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1134579" y="5004213"/>
                  <a:ext cx="446760" cy="1505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AEEAEFEF-8037-453F-8F6E-45B3972262B5}"/>
                    </a:ext>
                  </a:extLst>
                </p14:cNvPr>
                <p14:cNvContentPartPr/>
                <p14:nvPr/>
              </p14:nvContentPartPr>
              <p14:xfrm>
                <a:off x="11603659" y="4851270"/>
                <a:ext cx="106920" cy="26424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AEEAEFEF-8037-453F-8F6E-45B3972262B5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1585598" y="4833294"/>
                  <a:ext cx="142680" cy="29983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8BB39180-DE1E-4BC3-A116-1052021EBEE6}"/>
              </a:ext>
            </a:extLst>
          </p:cNvPr>
          <p:cNvGrpSpPr/>
          <p:nvPr/>
        </p:nvGrpSpPr>
        <p:grpSpPr>
          <a:xfrm>
            <a:off x="4748179" y="5207310"/>
            <a:ext cx="461160" cy="327600"/>
            <a:chOff x="4748179" y="5207310"/>
            <a:chExt cx="461160" cy="32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159DF51D-6B5A-45B8-840E-BF9207B0CBEF}"/>
                    </a:ext>
                  </a:extLst>
                </p14:cNvPr>
                <p14:cNvContentPartPr/>
                <p14:nvPr/>
              </p14:nvContentPartPr>
              <p14:xfrm>
                <a:off x="4827019" y="5360670"/>
                <a:ext cx="27360" cy="15876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159DF51D-6B5A-45B8-840E-BF9207B0CBEF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4808779" y="5342670"/>
                  <a:ext cx="63475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1AA2E739-305D-44D9-9D60-DD02BB40A36C}"/>
                    </a:ext>
                  </a:extLst>
                </p14:cNvPr>
                <p14:cNvContentPartPr/>
                <p14:nvPr/>
              </p14:nvContentPartPr>
              <p14:xfrm>
                <a:off x="4748179" y="5207310"/>
                <a:ext cx="461160" cy="32760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1AA2E739-305D-44D9-9D60-DD02BB40A36C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4730179" y="5189330"/>
                  <a:ext cx="496800" cy="36320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7DEBA61D-FDEC-4576-A9F2-4561528EB69D}"/>
              </a:ext>
            </a:extLst>
          </p:cNvPr>
          <p:cNvGrpSpPr/>
          <p:nvPr/>
        </p:nvGrpSpPr>
        <p:grpSpPr>
          <a:xfrm>
            <a:off x="5680219" y="5259510"/>
            <a:ext cx="943200" cy="298080"/>
            <a:chOff x="5680219" y="5259510"/>
            <a:chExt cx="943200" cy="29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556BAC2F-DA16-4213-8BC7-69F775012D81}"/>
                    </a:ext>
                  </a:extLst>
                </p14:cNvPr>
                <p14:cNvContentPartPr/>
                <p14:nvPr/>
              </p14:nvContentPartPr>
              <p14:xfrm>
                <a:off x="5680219" y="5346990"/>
                <a:ext cx="128160" cy="21060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556BAC2F-DA16-4213-8BC7-69F775012D81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5662219" y="5328990"/>
                  <a:ext cx="1638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4C73801B-0528-49F6-9425-5EFE23F807CF}"/>
                    </a:ext>
                  </a:extLst>
                </p14:cNvPr>
                <p14:cNvContentPartPr/>
                <p14:nvPr/>
              </p14:nvContentPartPr>
              <p14:xfrm>
                <a:off x="5888659" y="5438790"/>
                <a:ext cx="60840" cy="9720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4C73801B-0528-49F6-9425-5EFE23F807CF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5870659" y="5420790"/>
                  <a:ext cx="964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884A09CE-AB0B-4B9E-930E-A80E385AB698}"/>
                    </a:ext>
                  </a:extLst>
                </p14:cNvPr>
                <p14:cNvContentPartPr/>
                <p14:nvPr/>
              </p14:nvContentPartPr>
              <p14:xfrm>
                <a:off x="6063979" y="5268150"/>
                <a:ext cx="52200" cy="25668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884A09CE-AB0B-4B9E-930E-A80E385AB698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6045854" y="5250150"/>
                  <a:ext cx="88088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A56135BD-BB89-4572-98F0-393106F0E1FD}"/>
                    </a:ext>
                  </a:extLst>
                </p14:cNvPr>
                <p14:cNvContentPartPr/>
                <p14:nvPr/>
              </p14:nvContentPartPr>
              <p14:xfrm>
                <a:off x="6041659" y="5259510"/>
                <a:ext cx="216000" cy="24624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A56135BD-BB89-4572-98F0-393106F0E1FD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6023659" y="5241510"/>
                  <a:ext cx="2516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654B2903-D67C-4F04-98A4-713480A80CB8}"/>
                    </a:ext>
                  </a:extLst>
                </p14:cNvPr>
                <p14:cNvContentPartPr/>
                <p14:nvPr/>
              </p14:nvContentPartPr>
              <p14:xfrm>
                <a:off x="6170539" y="5373990"/>
                <a:ext cx="238320" cy="14436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654B2903-D67C-4F04-98A4-713480A80CB8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6152539" y="5355990"/>
                  <a:ext cx="2739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A91716D8-40DF-4FB6-A1B4-A248336EC14D}"/>
                    </a:ext>
                  </a:extLst>
                </p14:cNvPr>
                <p14:cNvContentPartPr/>
                <p14:nvPr/>
              </p14:nvContentPartPr>
              <p14:xfrm>
                <a:off x="6450979" y="5377590"/>
                <a:ext cx="172440" cy="15444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A91716D8-40DF-4FB6-A1B4-A248336EC14D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6432979" y="5359590"/>
                  <a:ext cx="20808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25CE03B7-CB95-4A95-B795-B2965C48A45C}"/>
              </a:ext>
            </a:extLst>
          </p:cNvPr>
          <p:cNvGrpSpPr/>
          <p:nvPr/>
        </p:nvGrpSpPr>
        <p:grpSpPr>
          <a:xfrm>
            <a:off x="6951379" y="5291190"/>
            <a:ext cx="664560" cy="239040"/>
            <a:chOff x="6951379" y="5291190"/>
            <a:chExt cx="664560" cy="23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3150B916-F3DE-4A0E-95E4-3969AA7709AB}"/>
                    </a:ext>
                  </a:extLst>
                </p14:cNvPr>
                <p14:cNvContentPartPr/>
                <p14:nvPr/>
              </p14:nvContentPartPr>
              <p14:xfrm>
                <a:off x="6951379" y="5320350"/>
                <a:ext cx="122400" cy="17856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3150B916-F3DE-4A0E-95E4-3969AA7709AB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6933379" y="5302350"/>
                  <a:ext cx="1580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51A97733-0836-4DF1-8216-18E91274D732}"/>
                    </a:ext>
                  </a:extLst>
                </p14:cNvPr>
                <p14:cNvContentPartPr/>
                <p14:nvPr/>
              </p14:nvContentPartPr>
              <p14:xfrm>
                <a:off x="7000339" y="5291190"/>
                <a:ext cx="310320" cy="1044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51A97733-0836-4DF1-8216-18E91274D732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6982339" y="5273190"/>
                  <a:ext cx="3459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94207B3F-6A60-494D-841C-70B841EF78F0}"/>
                    </a:ext>
                  </a:extLst>
                </p14:cNvPr>
                <p14:cNvContentPartPr/>
                <p14:nvPr/>
              </p14:nvContentPartPr>
              <p14:xfrm>
                <a:off x="7389139" y="5314950"/>
                <a:ext cx="142200" cy="21528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94207B3F-6A60-494D-841C-70B841EF78F0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7371139" y="5296950"/>
                  <a:ext cx="1778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DCA47449-12D7-4336-AE57-4BC965E76961}"/>
                    </a:ext>
                  </a:extLst>
                </p14:cNvPr>
                <p14:cNvContentPartPr/>
                <p14:nvPr/>
              </p14:nvContentPartPr>
              <p14:xfrm>
                <a:off x="7505779" y="5454270"/>
                <a:ext cx="110160" cy="3996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DCA47449-12D7-4336-AE57-4BC965E76961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7487779" y="5436270"/>
                  <a:ext cx="145800" cy="75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7684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A2A52D2-80F1-4CA0-81D7-D599431E2F4C}"/>
              </a:ext>
            </a:extLst>
          </p:cNvPr>
          <p:cNvGrpSpPr/>
          <p:nvPr/>
        </p:nvGrpSpPr>
        <p:grpSpPr>
          <a:xfrm>
            <a:off x="228827" y="354505"/>
            <a:ext cx="2092320" cy="539280"/>
            <a:chOff x="228827" y="354505"/>
            <a:chExt cx="2092320" cy="53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1EA5D5B-420D-48D0-A8DB-375C036B9F11}"/>
                    </a:ext>
                  </a:extLst>
                </p14:cNvPr>
                <p14:cNvContentPartPr/>
                <p14:nvPr/>
              </p14:nvContentPartPr>
              <p14:xfrm>
                <a:off x="388667" y="545665"/>
                <a:ext cx="168120" cy="2210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1EA5D5B-420D-48D0-A8DB-375C036B9F1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0628" y="527665"/>
                  <a:ext cx="203836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7502CB7-FA39-4726-87DE-90DE603DB572}"/>
                    </a:ext>
                  </a:extLst>
                </p14:cNvPr>
                <p14:cNvContentPartPr/>
                <p14:nvPr/>
              </p14:nvContentPartPr>
              <p14:xfrm>
                <a:off x="635267" y="525865"/>
                <a:ext cx="117720" cy="174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7502CB7-FA39-4726-87DE-90DE603DB57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7212" y="507865"/>
                  <a:ext cx="153469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ACA8B17-BCF0-454F-A881-9E6BA04DF4B2}"/>
                    </a:ext>
                  </a:extLst>
                </p14:cNvPr>
                <p14:cNvContentPartPr/>
                <p14:nvPr/>
              </p14:nvContentPartPr>
              <p14:xfrm>
                <a:off x="658307" y="513985"/>
                <a:ext cx="115920" cy="96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ACA8B17-BCF0-454F-A881-9E6BA04DF4B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0307" y="495985"/>
                  <a:ext cx="1515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ED99FE5-A287-4BF2-82C9-84F6DA3A0E4D}"/>
                    </a:ext>
                  </a:extLst>
                </p14:cNvPr>
                <p14:cNvContentPartPr/>
                <p14:nvPr/>
              </p14:nvContentPartPr>
              <p14:xfrm>
                <a:off x="864947" y="573385"/>
                <a:ext cx="15480" cy="101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ED99FE5-A287-4BF2-82C9-84F6DA3A0E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46947" y="555449"/>
                  <a:ext cx="51120" cy="1370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1168466-1E10-4CF8-8EBF-2BC75F2720D4}"/>
                    </a:ext>
                  </a:extLst>
                </p14:cNvPr>
                <p14:cNvContentPartPr/>
                <p14:nvPr/>
              </p14:nvContentPartPr>
              <p14:xfrm>
                <a:off x="827507" y="504985"/>
                <a:ext cx="243360" cy="188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1168466-1E10-4CF8-8EBF-2BC75F2720D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9507" y="486985"/>
                  <a:ext cx="2790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AF38159-C764-4BFB-85A5-0D4D4678589A}"/>
                    </a:ext>
                  </a:extLst>
                </p14:cNvPr>
                <p14:cNvContentPartPr/>
                <p14:nvPr/>
              </p14:nvContentPartPr>
              <p14:xfrm>
                <a:off x="1100387" y="534145"/>
                <a:ext cx="127800" cy="167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AF38159-C764-4BFB-85A5-0D4D4678589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82336" y="516145"/>
                  <a:ext cx="163541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2482F57-3814-4942-8DA4-A209604CBB07}"/>
                    </a:ext>
                  </a:extLst>
                </p14:cNvPr>
                <p14:cNvContentPartPr/>
                <p14:nvPr/>
              </p14:nvContentPartPr>
              <p14:xfrm>
                <a:off x="1135667" y="573385"/>
                <a:ext cx="186840" cy="125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2482F57-3814-4942-8DA4-A209604CBB0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17667" y="555385"/>
                  <a:ext cx="2224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6D686C4-0307-4595-9621-20F688D8452D}"/>
                    </a:ext>
                  </a:extLst>
                </p14:cNvPr>
                <p14:cNvContentPartPr/>
                <p14:nvPr/>
              </p14:nvContentPartPr>
              <p14:xfrm>
                <a:off x="1322147" y="512185"/>
                <a:ext cx="129240" cy="165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6D686C4-0307-4595-9621-20F688D8452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04147" y="494146"/>
                  <a:ext cx="164880" cy="2016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5D971AC-F438-4818-AB3F-6B95074BA88E}"/>
                    </a:ext>
                  </a:extLst>
                </p14:cNvPr>
                <p14:cNvContentPartPr/>
                <p14:nvPr/>
              </p14:nvContentPartPr>
              <p14:xfrm>
                <a:off x="228827" y="354505"/>
                <a:ext cx="1468440" cy="539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5D971AC-F438-4818-AB3F-6B95074BA88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0827" y="336493"/>
                  <a:ext cx="1504080" cy="5749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DD94DDB-CC21-438B-A96E-D7F0E6952932}"/>
                    </a:ext>
                  </a:extLst>
                </p14:cNvPr>
                <p14:cNvContentPartPr/>
                <p14:nvPr/>
              </p14:nvContentPartPr>
              <p14:xfrm>
                <a:off x="1735427" y="587785"/>
                <a:ext cx="510120" cy="103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DD94DDB-CC21-438B-A96E-D7F0E695293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17427" y="569785"/>
                  <a:ext cx="5457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0A3A72A-D1EC-405C-978A-2EEB843978F3}"/>
                    </a:ext>
                  </a:extLst>
                </p14:cNvPr>
                <p14:cNvContentPartPr/>
                <p14:nvPr/>
              </p14:nvContentPartPr>
              <p14:xfrm>
                <a:off x="2138987" y="595705"/>
                <a:ext cx="182160" cy="217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0A3A72A-D1EC-405C-978A-2EEB843978F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20987" y="577705"/>
                  <a:ext cx="217800" cy="25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8089741-C678-4E94-ADFA-F7D33108E73B}"/>
              </a:ext>
            </a:extLst>
          </p:cNvPr>
          <p:cNvGrpSpPr/>
          <p:nvPr/>
        </p:nvGrpSpPr>
        <p:grpSpPr>
          <a:xfrm>
            <a:off x="2783387" y="468985"/>
            <a:ext cx="886320" cy="336600"/>
            <a:chOff x="2783387" y="468985"/>
            <a:chExt cx="886320" cy="33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9E2C4EA-703A-4ADA-9F1D-6916B485CC5A}"/>
                    </a:ext>
                  </a:extLst>
                </p14:cNvPr>
                <p14:cNvContentPartPr/>
                <p14:nvPr/>
              </p14:nvContentPartPr>
              <p14:xfrm>
                <a:off x="2783387" y="627025"/>
                <a:ext cx="306000" cy="178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9E2C4EA-703A-4ADA-9F1D-6916B485CC5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74387" y="618025"/>
                  <a:ext cx="3236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0B27454-3004-4AED-AC1E-FF658CC3410F}"/>
                    </a:ext>
                  </a:extLst>
                </p14:cNvPr>
                <p14:cNvContentPartPr/>
                <p14:nvPr/>
              </p14:nvContentPartPr>
              <p14:xfrm>
                <a:off x="3082907" y="566185"/>
                <a:ext cx="31680" cy="55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0B27454-3004-4AED-AC1E-FF658CC3410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73907" y="557243"/>
                  <a:ext cx="49320" cy="733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D9F463E-E63C-4ECA-BB68-B880F76FFE20}"/>
                    </a:ext>
                  </a:extLst>
                </p14:cNvPr>
                <p14:cNvContentPartPr/>
                <p14:nvPr/>
              </p14:nvContentPartPr>
              <p14:xfrm>
                <a:off x="3152387" y="573385"/>
                <a:ext cx="122400" cy="201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D9F463E-E63C-4ECA-BB68-B880F76FFE2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43387" y="564385"/>
                  <a:ext cx="1400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4CB078A-29C8-4F8D-B829-140700CC7D18}"/>
                    </a:ext>
                  </a:extLst>
                </p14:cNvPr>
                <p14:cNvContentPartPr/>
                <p14:nvPr/>
              </p14:nvContentPartPr>
              <p14:xfrm>
                <a:off x="3319067" y="578065"/>
                <a:ext cx="154080" cy="180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4CB078A-29C8-4F8D-B829-140700CC7D1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10067" y="569065"/>
                  <a:ext cx="1717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026B2B6-B324-4E58-BCC8-ABED20AD7FA1}"/>
                    </a:ext>
                  </a:extLst>
                </p14:cNvPr>
                <p14:cNvContentPartPr/>
                <p14:nvPr/>
              </p14:nvContentPartPr>
              <p14:xfrm>
                <a:off x="3500867" y="468985"/>
                <a:ext cx="29880" cy="261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026B2B6-B324-4E58-BCC8-ABED20AD7FA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91867" y="459985"/>
                  <a:ext cx="475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1EBB1EC-8874-4133-8790-59497406EF37}"/>
                    </a:ext>
                  </a:extLst>
                </p14:cNvPr>
                <p14:cNvContentPartPr/>
                <p14:nvPr/>
              </p14:nvContentPartPr>
              <p14:xfrm>
                <a:off x="3566747" y="598585"/>
                <a:ext cx="102960" cy="133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1EBB1EC-8874-4133-8790-59497406EF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57747" y="589585"/>
                  <a:ext cx="120600" cy="15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290E6D3-51CE-49C4-847E-0F835B121915}"/>
                  </a:ext>
                </a:extLst>
              </p14:cNvPr>
              <p14:cNvContentPartPr/>
              <p14:nvPr/>
            </p14:nvContentPartPr>
            <p14:xfrm>
              <a:off x="3994427" y="478705"/>
              <a:ext cx="634680" cy="277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290E6D3-51CE-49C4-847E-0F835B12191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985427" y="469705"/>
                <a:ext cx="652320" cy="29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E1F3FBF8-B4DE-4C60-9F60-B7F2A0E6341F}"/>
              </a:ext>
            </a:extLst>
          </p:cNvPr>
          <p:cNvGrpSpPr/>
          <p:nvPr/>
        </p:nvGrpSpPr>
        <p:grpSpPr>
          <a:xfrm>
            <a:off x="5135267" y="535945"/>
            <a:ext cx="272160" cy="418320"/>
            <a:chOff x="5135267" y="535945"/>
            <a:chExt cx="272160" cy="41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DABA297-9017-4267-8925-8246EF09CFBF}"/>
                    </a:ext>
                  </a:extLst>
                </p14:cNvPr>
                <p14:cNvContentPartPr/>
                <p14:nvPr/>
              </p14:nvContentPartPr>
              <p14:xfrm>
                <a:off x="5135267" y="615145"/>
                <a:ext cx="195840" cy="109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DABA297-9017-4267-8925-8246EF09CFB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26267" y="606145"/>
                  <a:ext cx="2134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1485DD2-13B4-44F6-86F2-0F5EAC087516}"/>
                    </a:ext>
                  </a:extLst>
                </p14:cNvPr>
                <p14:cNvContentPartPr/>
                <p14:nvPr/>
              </p14:nvContentPartPr>
              <p14:xfrm>
                <a:off x="5233547" y="535945"/>
                <a:ext cx="173880" cy="418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1485DD2-13B4-44F6-86F2-0F5EAC08751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24547" y="526945"/>
                  <a:ext cx="191520" cy="43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A288E6-E3ED-4E91-B9E2-32303AE253BD}"/>
              </a:ext>
            </a:extLst>
          </p:cNvPr>
          <p:cNvGrpSpPr/>
          <p:nvPr/>
        </p:nvGrpSpPr>
        <p:grpSpPr>
          <a:xfrm>
            <a:off x="5764547" y="411025"/>
            <a:ext cx="470520" cy="375840"/>
            <a:chOff x="5764547" y="411025"/>
            <a:chExt cx="470520" cy="37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9571527-03E3-4E8B-A6B5-C7BD5DD2FECF}"/>
                    </a:ext>
                  </a:extLst>
                </p14:cNvPr>
                <p14:cNvContentPartPr/>
                <p14:nvPr/>
              </p14:nvContentPartPr>
              <p14:xfrm>
                <a:off x="5904227" y="508585"/>
                <a:ext cx="21600" cy="278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9571527-03E3-4E8B-A6B5-C7BD5DD2FEC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95227" y="499585"/>
                  <a:ext cx="392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5C7F577-4339-4B82-9493-910D59AC1CBD}"/>
                    </a:ext>
                  </a:extLst>
                </p14:cNvPr>
                <p14:cNvContentPartPr/>
                <p14:nvPr/>
              </p14:nvContentPartPr>
              <p14:xfrm>
                <a:off x="5764547" y="411025"/>
                <a:ext cx="470520" cy="337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5C7F577-4339-4B82-9493-910D59AC1CB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55547" y="402025"/>
                  <a:ext cx="488160" cy="35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4835714-FA4F-47D5-8207-DBDEDFE0F623}"/>
                  </a:ext>
                </a:extLst>
              </p14:cNvPr>
              <p14:cNvContentPartPr/>
              <p14:nvPr/>
            </p14:nvContentPartPr>
            <p14:xfrm>
              <a:off x="5589227" y="1671025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4835714-FA4F-47D5-8207-DBDEDFE0F62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571227" y="1653025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9C91CF8E-2A62-416E-A07E-9D616E6514DC}"/>
              </a:ext>
            </a:extLst>
          </p:cNvPr>
          <p:cNvGrpSpPr/>
          <p:nvPr/>
        </p:nvGrpSpPr>
        <p:grpSpPr>
          <a:xfrm>
            <a:off x="6546467" y="371785"/>
            <a:ext cx="4663800" cy="734400"/>
            <a:chOff x="6546467" y="371785"/>
            <a:chExt cx="4663800" cy="73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C440E0C-2AEA-4665-8227-7366F5C0341D}"/>
                    </a:ext>
                  </a:extLst>
                </p14:cNvPr>
                <p14:cNvContentPartPr/>
                <p14:nvPr/>
              </p14:nvContentPartPr>
              <p14:xfrm>
                <a:off x="6546467" y="467545"/>
                <a:ext cx="28800" cy="68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C440E0C-2AEA-4665-8227-7366F5C0341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528467" y="449545"/>
                  <a:ext cx="644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EC976AC-5010-4EEA-8BA3-63C800637BF4}"/>
                    </a:ext>
                  </a:extLst>
                </p14:cNvPr>
                <p14:cNvContentPartPr/>
                <p14:nvPr/>
              </p14:nvContentPartPr>
              <p14:xfrm>
                <a:off x="6610547" y="447385"/>
                <a:ext cx="6480" cy="87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EC976AC-5010-4EEA-8BA3-63C800637BF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592547" y="429385"/>
                  <a:ext cx="421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21FFFA6-532B-40AD-9A84-96832D49630C}"/>
                    </a:ext>
                  </a:extLst>
                </p14:cNvPr>
                <p14:cNvContentPartPr/>
                <p14:nvPr/>
              </p14:nvContentPartPr>
              <p14:xfrm>
                <a:off x="6737987" y="611545"/>
                <a:ext cx="82800" cy="115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21FFFA6-532B-40AD-9A84-96832D49630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19987" y="593545"/>
                  <a:ext cx="1184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9371B4B-9C1F-442E-8C86-C31B36F9AB10}"/>
                    </a:ext>
                  </a:extLst>
                </p14:cNvPr>
                <p14:cNvContentPartPr/>
                <p14:nvPr/>
              </p14:nvContentPartPr>
              <p14:xfrm>
                <a:off x="6889187" y="614425"/>
                <a:ext cx="360" cy="132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9371B4B-9C1F-442E-8C86-C31B36F9AB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71187" y="596474"/>
                  <a:ext cx="36000" cy="1680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DC84AF6-0B60-4F77-AD88-3E9F6C0E95A7}"/>
                    </a:ext>
                  </a:extLst>
                </p14:cNvPr>
                <p14:cNvContentPartPr/>
                <p14:nvPr/>
              </p14:nvContentPartPr>
              <p14:xfrm>
                <a:off x="6889907" y="591385"/>
                <a:ext cx="141120" cy="131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DC84AF6-0B60-4F77-AD88-3E9F6C0E95A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71907" y="573385"/>
                  <a:ext cx="1767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7FF8453-DFF4-4B88-AE40-05829B99AE49}"/>
                    </a:ext>
                  </a:extLst>
                </p14:cNvPr>
                <p14:cNvContentPartPr/>
                <p14:nvPr/>
              </p14:nvContentPartPr>
              <p14:xfrm>
                <a:off x="7073507" y="597145"/>
                <a:ext cx="8640" cy="152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7FF8453-DFF4-4B88-AE40-05829B99AE4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055507" y="579145"/>
                  <a:ext cx="442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85F5191-097F-4EA6-9BF6-DDFBA37219E8}"/>
                    </a:ext>
                  </a:extLst>
                </p14:cNvPr>
                <p14:cNvContentPartPr/>
                <p14:nvPr/>
              </p14:nvContentPartPr>
              <p14:xfrm>
                <a:off x="7085747" y="596065"/>
                <a:ext cx="252360" cy="162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85F5191-097F-4EA6-9BF6-DDFBA37219E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067747" y="578065"/>
                  <a:ext cx="2880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ABA3185-B62A-4408-896D-F57BA236EAA4}"/>
                    </a:ext>
                  </a:extLst>
                </p14:cNvPr>
                <p14:cNvContentPartPr/>
                <p14:nvPr/>
              </p14:nvContentPartPr>
              <p14:xfrm>
                <a:off x="7229387" y="566905"/>
                <a:ext cx="115920" cy="89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ABA3185-B62A-4408-896D-F57BA236EAA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11387" y="548905"/>
                  <a:ext cx="1515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FA39391-CC50-46BA-8693-C9E44760147C}"/>
                    </a:ext>
                  </a:extLst>
                </p14:cNvPr>
                <p14:cNvContentPartPr/>
                <p14:nvPr/>
              </p14:nvContentPartPr>
              <p14:xfrm>
                <a:off x="7411187" y="561505"/>
                <a:ext cx="109080" cy="155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FA39391-CC50-46BA-8693-C9E44760147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393187" y="543505"/>
                  <a:ext cx="1447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B76EACA-8E7D-4086-BD79-2E493E04A911}"/>
                    </a:ext>
                  </a:extLst>
                </p14:cNvPr>
                <p14:cNvContentPartPr/>
                <p14:nvPr/>
              </p14:nvContentPartPr>
              <p14:xfrm>
                <a:off x="7569947" y="575185"/>
                <a:ext cx="104760" cy="154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B76EACA-8E7D-4086-BD79-2E493E04A91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51947" y="557143"/>
                  <a:ext cx="140400" cy="1901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3B7A89C-6215-4431-A76E-9D436A2BC80C}"/>
                    </a:ext>
                  </a:extLst>
                </p14:cNvPr>
                <p14:cNvContentPartPr/>
                <p14:nvPr/>
              </p14:nvContentPartPr>
              <p14:xfrm>
                <a:off x="7542587" y="549625"/>
                <a:ext cx="123840" cy="92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3B7A89C-6215-4431-A76E-9D436A2BC80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24639" y="531555"/>
                  <a:ext cx="159377" cy="1282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621CBDD-45E6-4120-B326-A3EDCB7D2805}"/>
                    </a:ext>
                  </a:extLst>
                </p14:cNvPr>
                <p14:cNvContentPartPr/>
                <p14:nvPr/>
              </p14:nvContentPartPr>
              <p14:xfrm>
                <a:off x="7759307" y="569785"/>
                <a:ext cx="10440" cy="131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621CBDD-45E6-4120-B326-A3EDCB7D280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41307" y="551785"/>
                  <a:ext cx="460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C962D68-DCE4-4CB6-8951-6969989B2B45}"/>
                    </a:ext>
                  </a:extLst>
                </p14:cNvPr>
                <p14:cNvContentPartPr/>
                <p14:nvPr/>
              </p14:nvContentPartPr>
              <p14:xfrm>
                <a:off x="7744187" y="562585"/>
                <a:ext cx="114840" cy="171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C962D68-DCE4-4CB6-8951-6969989B2B4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726187" y="544585"/>
                  <a:ext cx="1504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233ED09-1795-44E4-A943-33173A6132CC}"/>
                    </a:ext>
                  </a:extLst>
                </p14:cNvPr>
                <p14:cNvContentPartPr/>
                <p14:nvPr/>
              </p14:nvContentPartPr>
              <p14:xfrm>
                <a:off x="8293187" y="611905"/>
                <a:ext cx="87480" cy="132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233ED09-1795-44E4-A943-33173A6132C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275187" y="593905"/>
                  <a:ext cx="1231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34CFDBA-AFD8-4AF1-A4D3-5F0189B88D91}"/>
                    </a:ext>
                  </a:extLst>
                </p14:cNvPr>
                <p14:cNvContentPartPr/>
                <p14:nvPr/>
              </p14:nvContentPartPr>
              <p14:xfrm>
                <a:off x="8441147" y="620905"/>
                <a:ext cx="3240" cy="111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34CFDBA-AFD8-4AF1-A4D3-5F0189B88D9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423147" y="602905"/>
                  <a:ext cx="388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41F390B-1CDF-4EE6-A9F9-D20DCA1F3693}"/>
                    </a:ext>
                  </a:extLst>
                </p14:cNvPr>
                <p14:cNvContentPartPr/>
                <p14:nvPr/>
              </p14:nvContentPartPr>
              <p14:xfrm>
                <a:off x="8444027" y="583825"/>
                <a:ext cx="125280" cy="135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41F390B-1CDF-4EE6-A9F9-D20DCA1F369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426027" y="565873"/>
                  <a:ext cx="160920" cy="1709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1D1EF3E-1A5A-419F-81FA-104169EE96F3}"/>
                    </a:ext>
                  </a:extLst>
                </p14:cNvPr>
                <p14:cNvContentPartPr/>
                <p14:nvPr/>
              </p14:nvContentPartPr>
              <p14:xfrm>
                <a:off x="8638787" y="563305"/>
                <a:ext cx="117720" cy="144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1D1EF3E-1A5A-419F-81FA-104169EE96F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620842" y="545305"/>
                  <a:ext cx="153251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D17B6CA-E14D-4503-BA9D-213A16F67558}"/>
                    </a:ext>
                  </a:extLst>
                </p14:cNvPr>
                <p14:cNvContentPartPr/>
                <p14:nvPr/>
              </p14:nvContentPartPr>
              <p14:xfrm>
                <a:off x="8815907" y="571585"/>
                <a:ext cx="105840" cy="132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D17B6CA-E14D-4503-BA9D-213A16F6755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797846" y="553585"/>
                  <a:ext cx="141602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B5A0C82-6576-4F9F-9232-B65BFC41BF8D}"/>
                    </a:ext>
                  </a:extLst>
                </p14:cNvPr>
                <p14:cNvContentPartPr/>
                <p14:nvPr/>
              </p14:nvContentPartPr>
              <p14:xfrm>
                <a:off x="8820227" y="548905"/>
                <a:ext cx="128880" cy="73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B5A0C82-6576-4F9F-9232-B65BFC41BF8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802227" y="530905"/>
                  <a:ext cx="1645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3BD9DF2-DD79-41AF-8456-29EF892FF7C0}"/>
                    </a:ext>
                  </a:extLst>
                </p14:cNvPr>
                <p14:cNvContentPartPr/>
                <p14:nvPr/>
              </p14:nvContentPartPr>
              <p14:xfrm>
                <a:off x="9000227" y="537745"/>
                <a:ext cx="162000" cy="146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3BD9DF2-DD79-41AF-8456-29EF892FF7C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982227" y="519745"/>
                  <a:ext cx="1976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FBC4DC2-B8B1-4EC8-9AF7-25EA5E3BCCFE}"/>
                    </a:ext>
                  </a:extLst>
                </p14:cNvPr>
                <p14:cNvContentPartPr/>
                <p14:nvPr/>
              </p14:nvContentPartPr>
              <p14:xfrm>
                <a:off x="9217307" y="573745"/>
                <a:ext cx="117360" cy="122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FBC4DC2-B8B1-4EC8-9AF7-25EA5E3BCCF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199307" y="555745"/>
                  <a:ext cx="1530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B488066-FD92-4D5B-82C3-05AFC226D60F}"/>
                    </a:ext>
                  </a:extLst>
                </p14:cNvPr>
                <p14:cNvContentPartPr/>
                <p14:nvPr/>
              </p14:nvContentPartPr>
              <p14:xfrm>
                <a:off x="9409907" y="566545"/>
                <a:ext cx="102240" cy="153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B488066-FD92-4D5B-82C3-05AFC226D60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391970" y="548503"/>
                  <a:ext cx="137755" cy="1894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12CE349-F5CF-4398-B787-3B991AF9F0A3}"/>
                    </a:ext>
                  </a:extLst>
                </p14:cNvPr>
                <p14:cNvContentPartPr/>
                <p14:nvPr/>
              </p14:nvContentPartPr>
              <p14:xfrm>
                <a:off x="9430067" y="605425"/>
                <a:ext cx="50040" cy="10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12CE349-F5CF-4398-B787-3B991AF9F0A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412067" y="587425"/>
                  <a:ext cx="856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CF731AB-709C-4A32-96FE-AA899BD3CCA6}"/>
                    </a:ext>
                  </a:extLst>
                </p14:cNvPr>
                <p14:cNvContentPartPr/>
                <p14:nvPr/>
              </p14:nvContentPartPr>
              <p14:xfrm>
                <a:off x="9573707" y="551425"/>
                <a:ext cx="145080" cy="12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CF731AB-709C-4A32-96FE-AA899BD3CCA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555707" y="533425"/>
                  <a:ext cx="1807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45AC3FA-68CB-4B89-9BE0-288AE5770350}"/>
                    </a:ext>
                  </a:extLst>
                </p14:cNvPr>
                <p14:cNvContentPartPr/>
                <p14:nvPr/>
              </p14:nvContentPartPr>
              <p14:xfrm>
                <a:off x="9763427" y="542425"/>
                <a:ext cx="360" cy="128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45AC3FA-68CB-4B89-9BE0-288AE577035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745427" y="524425"/>
                  <a:ext cx="360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FBF0C48-5DC4-47C6-A135-DB623A387C01}"/>
                    </a:ext>
                  </a:extLst>
                </p14:cNvPr>
                <p14:cNvContentPartPr/>
                <p14:nvPr/>
              </p14:nvContentPartPr>
              <p14:xfrm>
                <a:off x="9823187" y="543865"/>
                <a:ext cx="158400" cy="171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FBF0C48-5DC4-47C6-A135-DB623A387C0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805187" y="525865"/>
                  <a:ext cx="1940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62BF201-0D3F-402B-BDD0-DE1DC5E5F1EB}"/>
                    </a:ext>
                  </a:extLst>
                </p14:cNvPr>
                <p14:cNvContentPartPr/>
                <p14:nvPr/>
              </p14:nvContentPartPr>
              <p14:xfrm>
                <a:off x="9971867" y="514345"/>
                <a:ext cx="147240" cy="1609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62BF201-0D3F-402B-BDD0-DE1DC5E5F1E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953867" y="496345"/>
                  <a:ext cx="1828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C9792EA-7FD1-407C-A99A-E3CC66FD3421}"/>
                    </a:ext>
                  </a:extLst>
                </p14:cNvPr>
                <p14:cNvContentPartPr/>
                <p14:nvPr/>
              </p14:nvContentPartPr>
              <p14:xfrm>
                <a:off x="10155107" y="552505"/>
                <a:ext cx="178200" cy="155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C9792EA-7FD1-407C-A99A-E3CC66FD342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137107" y="534505"/>
                  <a:ext cx="2138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63B35AC-1741-4985-8D54-2848A93641C3}"/>
                    </a:ext>
                  </a:extLst>
                </p14:cNvPr>
                <p14:cNvContentPartPr/>
                <p14:nvPr/>
              </p14:nvContentPartPr>
              <p14:xfrm>
                <a:off x="10490627" y="419305"/>
                <a:ext cx="28800" cy="96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63B35AC-1741-4985-8D54-2848A93641C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472627" y="401305"/>
                  <a:ext cx="64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A2B4CBF-7532-47FA-959E-7A35AB0AA44B}"/>
                    </a:ext>
                  </a:extLst>
                </p14:cNvPr>
                <p14:cNvContentPartPr/>
                <p14:nvPr/>
              </p14:nvContentPartPr>
              <p14:xfrm>
                <a:off x="10578827" y="371785"/>
                <a:ext cx="37800" cy="153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A2B4CBF-7532-47FA-959E-7A35AB0AA44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560827" y="353785"/>
                  <a:ext cx="734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4477982-C5B7-4BE0-BCE5-444685459CC6}"/>
                    </a:ext>
                  </a:extLst>
                </p14:cNvPr>
                <p14:cNvContentPartPr/>
                <p14:nvPr/>
              </p14:nvContentPartPr>
              <p14:xfrm>
                <a:off x="6658067" y="770305"/>
                <a:ext cx="3772080" cy="107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4477982-C5B7-4BE0-BCE5-444685459CC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640067" y="752305"/>
                  <a:ext cx="38077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9549B0C-3A2D-4BD1-88BD-CB3C779AFE39}"/>
                    </a:ext>
                  </a:extLst>
                </p14:cNvPr>
                <p14:cNvContentPartPr/>
                <p14:nvPr/>
              </p14:nvContentPartPr>
              <p14:xfrm>
                <a:off x="9579827" y="852385"/>
                <a:ext cx="422640" cy="157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9549B0C-3A2D-4BD1-88BD-CB3C779AFE3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561827" y="834426"/>
                  <a:ext cx="458280" cy="1928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C627559-0F5B-4C1C-ADF4-208CEB2C4A70}"/>
                    </a:ext>
                  </a:extLst>
                </p14:cNvPr>
                <p14:cNvContentPartPr/>
                <p14:nvPr/>
              </p14:nvContentPartPr>
              <p14:xfrm>
                <a:off x="9952787" y="922945"/>
                <a:ext cx="100440" cy="143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C627559-0F5B-4C1C-ADF4-208CEB2C4A7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934787" y="904945"/>
                  <a:ext cx="1360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1A3574E-7469-4882-8499-739DB04A0C87}"/>
                    </a:ext>
                  </a:extLst>
                </p14:cNvPr>
                <p14:cNvContentPartPr/>
                <p14:nvPr/>
              </p14:nvContentPartPr>
              <p14:xfrm>
                <a:off x="10269227" y="966865"/>
                <a:ext cx="154080" cy="130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1A3574E-7469-4882-8499-739DB04A0C8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251185" y="948865"/>
                  <a:ext cx="189803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7D29FA7-2966-4130-A529-286087A92070}"/>
                    </a:ext>
                  </a:extLst>
                </p14:cNvPr>
                <p14:cNvContentPartPr/>
                <p14:nvPr/>
              </p14:nvContentPartPr>
              <p14:xfrm>
                <a:off x="10466147" y="995305"/>
                <a:ext cx="99000" cy="1004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7D29FA7-2966-4130-A529-286087A9207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448147" y="977305"/>
                  <a:ext cx="1346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B2A543E-548B-41D0-BA0C-CAC4A851D6BB}"/>
                    </a:ext>
                  </a:extLst>
                </p14:cNvPr>
                <p14:cNvContentPartPr/>
                <p14:nvPr/>
              </p14:nvContentPartPr>
              <p14:xfrm>
                <a:off x="10637507" y="960025"/>
                <a:ext cx="360" cy="137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B2A543E-548B-41D0-BA0C-CAC4A851D6B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619507" y="942025"/>
                  <a:ext cx="360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206DDEC-007D-427D-A347-6AADA6DE57A4}"/>
                    </a:ext>
                  </a:extLst>
                </p14:cNvPr>
                <p14:cNvContentPartPr/>
                <p14:nvPr/>
              </p14:nvContentPartPr>
              <p14:xfrm>
                <a:off x="10644707" y="950665"/>
                <a:ext cx="117720" cy="122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206DDEC-007D-427D-A347-6AADA6DE57A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626762" y="932612"/>
                  <a:ext cx="153251" cy="1585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BF92912-B9C8-48D4-9D86-A52E808E1213}"/>
                    </a:ext>
                  </a:extLst>
                </p14:cNvPr>
                <p14:cNvContentPartPr/>
                <p14:nvPr/>
              </p14:nvContentPartPr>
              <p14:xfrm>
                <a:off x="10816787" y="949225"/>
                <a:ext cx="82080" cy="156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BF92912-B9C8-48D4-9D86-A52E808E121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798708" y="931266"/>
                  <a:ext cx="117877" cy="1925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066E1BD-6E6D-4A07-BF55-041C4901FF6D}"/>
                    </a:ext>
                  </a:extLst>
                </p14:cNvPr>
                <p14:cNvContentPartPr/>
                <p14:nvPr/>
              </p14:nvContentPartPr>
              <p14:xfrm>
                <a:off x="10944587" y="971905"/>
                <a:ext cx="126000" cy="133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066E1BD-6E6D-4A07-BF55-041C4901FF6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926587" y="953905"/>
                  <a:ext cx="1616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5B4979C-C695-4C4C-8D32-9906380C0122}"/>
                    </a:ext>
                  </a:extLst>
                </p14:cNvPr>
                <p14:cNvContentPartPr/>
                <p14:nvPr/>
              </p14:nvContentPartPr>
              <p14:xfrm>
                <a:off x="10958627" y="939145"/>
                <a:ext cx="152280" cy="1400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5B4979C-C695-4C4C-8D32-9906380C012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940627" y="921145"/>
                  <a:ext cx="1879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FED72F2-FD4E-45E2-B602-6A392C964737}"/>
                    </a:ext>
                  </a:extLst>
                </p14:cNvPr>
                <p14:cNvContentPartPr/>
                <p14:nvPr/>
              </p14:nvContentPartPr>
              <p14:xfrm>
                <a:off x="11095427" y="954625"/>
                <a:ext cx="114840" cy="1396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FED72F2-FD4E-45E2-B602-6A392C96473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077427" y="936625"/>
                  <a:ext cx="15048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AF5800A-9E19-4F21-AB9D-BF7E76F322B4}"/>
              </a:ext>
            </a:extLst>
          </p:cNvPr>
          <p:cNvGrpSpPr/>
          <p:nvPr/>
        </p:nvGrpSpPr>
        <p:grpSpPr>
          <a:xfrm>
            <a:off x="11045027" y="1260985"/>
            <a:ext cx="574560" cy="180000"/>
            <a:chOff x="11045027" y="1260985"/>
            <a:chExt cx="574560" cy="18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252520D-2E6D-4DB1-9C26-7277ED3F6CAB}"/>
                    </a:ext>
                  </a:extLst>
                </p14:cNvPr>
                <p14:cNvContentPartPr/>
                <p14:nvPr/>
              </p14:nvContentPartPr>
              <p14:xfrm>
                <a:off x="11045027" y="1299145"/>
                <a:ext cx="14400" cy="950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252520D-2E6D-4DB1-9C26-7277ED3F6CA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027027" y="1281213"/>
                  <a:ext cx="50040" cy="1305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674D6B7-D702-4476-B642-80FC43B6EFC7}"/>
                    </a:ext>
                  </a:extLst>
                </p14:cNvPr>
                <p14:cNvContentPartPr/>
                <p14:nvPr/>
              </p14:nvContentPartPr>
              <p14:xfrm>
                <a:off x="11073467" y="1260985"/>
                <a:ext cx="96480" cy="145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674D6B7-D702-4476-B642-80FC43B6EFC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055467" y="1242985"/>
                  <a:ext cx="1321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D5B5ED8-BEB8-4922-AC35-373B8DD15714}"/>
                    </a:ext>
                  </a:extLst>
                </p14:cNvPr>
                <p14:cNvContentPartPr/>
                <p14:nvPr/>
              </p14:nvContentPartPr>
              <p14:xfrm>
                <a:off x="11203067" y="1276465"/>
                <a:ext cx="120600" cy="164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D5B5ED8-BEB8-4922-AC35-373B8DD1571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185067" y="1258465"/>
                  <a:ext cx="1562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703E645-764E-4600-851B-AA8B04AA3F46}"/>
                    </a:ext>
                  </a:extLst>
                </p14:cNvPr>
                <p14:cNvContentPartPr/>
                <p14:nvPr/>
              </p14:nvContentPartPr>
              <p14:xfrm>
                <a:off x="11360027" y="1268905"/>
                <a:ext cx="119520" cy="144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703E645-764E-4600-851B-AA8B04AA3F4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342081" y="1250905"/>
                  <a:ext cx="155053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80FFA6B-6BC5-4896-9A5F-D3CA263C9806}"/>
                    </a:ext>
                  </a:extLst>
                </p14:cNvPr>
                <p14:cNvContentPartPr/>
                <p14:nvPr/>
              </p14:nvContentPartPr>
              <p14:xfrm>
                <a:off x="11516267" y="1274305"/>
                <a:ext cx="103320" cy="1454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80FFA6B-6BC5-4896-9A5F-D3CA263C980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498204" y="1256305"/>
                  <a:ext cx="139085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7DAE8ED-6502-4462-BFC2-917DA1D4379F}"/>
                    </a:ext>
                  </a:extLst>
                </p14:cNvPr>
                <p14:cNvContentPartPr/>
                <p14:nvPr/>
              </p14:nvContentPartPr>
              <p14:xfrm>
                <a:off x="11529227" y="1329385"/>
                <a:ext cx="52920" cy="50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7DAE8ED-6502-4462-BFC2-917DA1D4379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511349" y="1311385"/>
                  <a:ext cx="88319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E582D04-0582-4156-82ED-8BB3753D458D}"/>
                    </a:ext>
                  </a:extLst>
                </p14:cNvPr>
                <p14:cNvContentPartPr/>
                <p14:nvPr/>
              </p14:nvContentPartPr>
              <p14:xfrm>
                <a:off x="11235467" y="1352785"/>
                <a:ext cx="59040" cy="50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E582D04-0582-4156-82ED-8BB3753D458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217467" y="1334785"/>
                  <a:ext cx="94680" cy="4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ED44E02-F06E-4B23-A2C2-816818782942}"/>
                  </a:ext>
                </a:extLst>
              </p14:cNvPr>
              <p14:cNvContentPartPr/>
              <p14:nvPr/>
            </p14:nvContentPartPr>
            <p14:xfrm>
              <a:off x="1648621" y="1584972"/>
              <a:ext cx="119880" cy="1605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ED44E02-F06E-4B23-A2C2-816818782942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630621" y="1566972"/>
                <a:ext cx="15552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D89DF7C9-8B57-4036-82A4-A9904D6D141F}"/>
                  </a:ext>
                </a:extLst>
              </p14:cNvPr>
              <p14:cNvContentPartPr/>
              <p14:nvPr/>
            </p14:nvContentPartPr>
            <p14:xfrm>
              <a:off x="1654741" y="1647612"/>
              <a:ext cx="84600" cy="111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89DF7C9-8B57-4036-82A4-A9904D6D141F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636741" y="1629612"/>
                <a:ext cx="120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CB0B0DD3-BE0A-41B8-BCF9-797C0CB3B0A7}"/>
                  </a:ext>
                </a:extLst>
              </p14:cNvPr>
              <p14:cNvContentPartPr/>
              <p14:nvPr/>
            </p14:nvContentPartPr>
            <p14:xfrm>
              <a:off x="1658701" y="1554732"/>
              <a:ext cx="241560" cy="1544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B0B0DD3-BE0A-41B8-BCF9-797C0CB3B0A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640674" y="1536732"/>
                <a:ext cx="277253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61962EDB-DFC6-4444-93A0-0EBCC2FDF057}"/>
                  </a:ext>
                </a:extLst>
              </p14:cNvPr>
              <p14:cNvContentPartPr/>
              <p14:nvPr/>
            </p14:nvContentPartPr>
            <p14:xfrm>
              <a:off x="1820701" y="1618452"/>
              <a:ext cx="76320" cy="1026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1962EDB-DFC6-4444-93A0-0EBCC2FDF057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802701" y="1600452"/>
                <a:ext cx="11196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AB0A86D-2359-4C62-BCD4-48382FF27DEA}"/>
                  </a:ext>
                </a:extLst>
              </p14:cNvPr>
              <p14:cNvContentPartPr/>
              <p14:nvPr/>
            </p14:nvContentPartPr>
            <p14:xfrm>
              <a:off x="1968661" y="1630692"/>
              <a:ext cx="413640" cy="2408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AB0A86D-2359-4C62-BCD4-48382FF27DEA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950661" y="1612692"/>
                <a:ext cx="44928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54B1BD3-55B5-4B6E-BB36-3BAF880C9640}"/>
                  </a:ext>
                </a:extLst>
              </p14:cNvPr>
              <p14:cNvContentPartPr/>
              <p14:nvPr/>
            </p14:nvContentPartPr>
            <p14:xfrm>
              <a:off x="2451061" y="1559412"/>
              <a:ext cx="10440" cy="1728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54B1BD3-55B5-4B6E-BB36-3BAF880C9640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433061" y="1541412"/>
                <a:ext cx="4608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6CC43E1-3909-4352-82F1-8F63E9101A32}"/>
                  </a:ext>
                </a:extLst>
              </p14:cNvPr>
              <p14:cNvContentPartPr/>
              <p14:nvPr/>
            </p14:nvContentPartPr>
            <p14:xfrm>
              <a:off x="2514781" y="1600812"/>
              <a:ext cx="133200" cy="1008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6CC43E1-3909-4352-82F1-8F63E9101A3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496732" y="1582812"/>
                <a:ext cx="168937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307B001-782F-4F2B-92F1-0146254A3C02}"/>
                  </a:ext>
                </a:extLst>
              </p14:cNvPr>
              <p14:cNvContentPartPr/>
              <p14:nvPr/>
            </p14:nvContentPartPr>
            <p14:xfrm>
              <a:off x="1657621" y="1762812"/>
              <a:ext cx="924480" cy="500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307B001-782F-4F2B-92F1-0146254A3C0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639621" y="1744812"/>
                <a:ext cx="9601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731F4818-7BE3-483C-BE9A-923C1A820397}"/>
                  </a:ext>
                </a:extLst>
              </p14:cNvPr>
              <p14:cNvContentPartPr/>
              <p14:nvPr/>
            </p14:nvContentPartPr>
            <p14:xfrm>
              <a:off x="2772181" y="1660572"/>
              <a:ext cx="181440" cy="306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731F4818-7BE3-483C-BE9A-923C1A820397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754181" y="1642572"/>
                <a:ext cx="21708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438E000-F660-4B1E-8BA6-35E7F9BA12E7}"/>
                  </a:ext>
                </a:extLst>
              </p14:cNvPr>
              <p14:cNvContentPartPr/>
              <p14:nvPr/>
            </p14:nvContentPartPr>
            <p14:xfrm>
              <a:off x="2899621" y="1638252"/>
              <a:ext cx="93600" cy="853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438E000-F660-4B1E-8BA6-35E7F9BA12E7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881621" y="1620252"/>
                <a:ext cx="12924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E287463-5AAE-486E-B250-4BB3255A36BC}"/>
                  </a:ext>
                </a:extLst>
              </p14:cNvPr>
              <p14:cNvContentPartPr/>
              <p14:nvPr/>
            </p14:nvContentPartPr>
            <p14:xfrm>
              <a:off x="3219573" y="1572012"/>
              <a:ext cx="75240" cy="2311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E287463-5AAE-486E-B250-4BB3255A36BC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210616" y="1563012"/>
                <a:ext cx="92796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DB8A5DA5-380A-4C64-B49E-E817C92AB129}"/>
                  </a:ext>
                </a:extLst>
              </p14:cNvPr>
              <p14:cNvContentPartPr/>
              <p14:nvPr/>
            </p14:nvContentPartPr>
            <p14:xfrm>
              <a:off x="3344133" y="1671732"/>
              <a:ext cx="131040" cy="1076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DB8A5DA5-380A-4C64-B49E-E817C92AB129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335133" y="1662702"/>
                <a:ext cx="148680" cy="125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F102828-B655-4FAC-A5D1-B91A6BCE4018}"/>
                  </a:ext>
                </a:extLst>
              </p14:cNvPr>
              <p14:cNvContentPartPr/>
              <p14:nvPr/>
            </p14:nvContentPartPr>
            <p14:xfrm>
              <a:off x="3522333" y="1682532"/>
              <a:ext cx="114840" cy="460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F102828-B655-4FAC-A5D1-B91A6BCE4018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513333" y="1673532"/>
                <a:ext cx="13248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24BE871-F6EC-4D4B-A9CD-7A1B8357DC52}"/>
                  </a:ext>
                </a:extLst>
              </p14:cNvPr>
              <p14:cNvContentPartPr/>
              <p14:nvPr/>
            </p14:nvContentPartPr>
            <p14:xfrm>
              <a:off x="3667773" y="1618092"/>
              <a:ext cx="83160" cy="173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24BE871-F6EC-4D4B-A9CD-7A1B8357DC52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658734" y="1609092"/>
                <a:ext cx="100877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7CB1747F-097A-4E5C-BA24-DD661467B66C}"/>
                  </a:ext>
                </a:extLst>
              </p14:cNvPr>
              <p14:cNvContentPartPr/>
              <p14:nvPr/>
            </p14:nvContentPartPr>
            <p14:xfrm>
              <a:off x="3720333" y="1548252"/>
              <a:ext cx="111600" cy="2473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7CB1747F-097A-4E5C-BA24-DD661467B66C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711333" y="1539252"/>
                <a:ext cx="12924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B770EFA8-EA38-4F76-BA9F-9D68A57F55F5}"/>
                  </a:ext>
                </a:extLst>
              </p14:cNvPr>
              <p14:cNvContentPartPr/>
              <p14:nvPr/>
            </p14:nvContentPartPr>
            <p14:xfrm>
              <a:off x="3990333" y="1614132"/>
              <a:ext cx="302400" cy="1393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B770EFA8-EA38-4F76-BA9F-9D68A57F55F5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981322" y="1605132"/>
                <a:ext cx="320061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3559658-D074-46BF-BDA9-ABE70F00FE14}"/>
                  </a:ext>
                </a:extLst>
              </p14:cNvPr>
              <p14:cNvContentPartPr/>
              <p14:nvPr/>
            </p14:nvContentPartPr>
            <p14:xfrm>
              <a:off x="4537893" y="1666692"/>
              <a:ext cx="161280" cy="1162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3559658-D074-46BF-BDA9-ABE70F00FE14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528873" y="1657692"/>
                <a:ext cx="178959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0A9510E5-4B27-424E-9A9A-3012D143717E}"/>
                  </a:ext>
                </a:extLst>
              </p14:cNvPr>
              <p14:cNvContentPartPr/>
              <p14:nvPr/>
            </p14:nvContentPartPr>
            <p14:xfrm>
              <a:off x="4711053" y="1664532"/>
              <a:ext cx="106560" cy="1296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0A9510E5-4B27-424E-9A9A-3012D143717E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702053" y="1655507"/>
                <a:ext cx="124200" cy="147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B21EFAE-863F-4087-8BD1-B5E03641F7C5}"/>
                  </a:ext>
                </a:extLst>
              </p14:cNvPr>
              <p14:cNvContentPartPr/>
              <p14:nvPr/>
            </p14:nvContentPartPr>
            <p14:xfrm>
              <a:off x="4734093" y="1653372"/>
              <a:ext cx="108720" cy="57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B21EFAE-863F-4087-8BD1-B5E03641F7C5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725093" y="1644372"/>
                <a:ext cx="12636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61AD063D-C58B-42D7-A93D-EBC1A090B748}"/>
                  </a:ext>
                </a:extLst>
              </p14:cNvPr>
              <p14:cNvContentPartPr/>
              <p14:nvPr/>
            </p14:nvContentPartPr>
            <p14:xfrm>
              <a:off x="4892133" y="1724292"/>
              <a:ext cx="42840" cy="1008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61AD063D-C58B-42D7-A93D-EBC1A090B748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883133" y="1715260"/>
                <a:ext cx="60480" cy="1185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06D3DBA-3853-43A6-A4DF-F4BBEBFB0D8F}"/>
                  </a:ext>
                </a:extLst>
              </p14:cNvPr>
              <p14:cNvContentPartPr/>
              <p14:nvPr/>
            </p14:nvContentPartPr>
            <p14:xfrm>
              <a:off x="5018853" y="1647612"/>
              <a:ext cx="131760" cy="1195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06D3DBA-3853-43A6-A4DF-F4BBEBFB0D8F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009853" y="1638612"/>
                <a:ext cx="14940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F60059D-8AE6-4710-8B82-2B5A04684522}"/>
                  </a:ext>
                </a:extLst>
              </p14:cNvPr>
              <p14:cNvContentPartPr/>
              <p14:nvPr/>
            </p14:nvContentPartPr>
            <p14:xfrm>
              <a:off x="5230533" y="1642212"/>
              <a:ext cx="67320" cy="1080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F60059D-8AE6-4710-8B82-2B5A04684522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5221533" y="1633182"/>
                <a:ext cx="84960" cy="125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9605D0D-7033-458E-8A6E-D88D6FBAC51B}"/>
                  </a:ext>
                </a:extLst>
              </p14:cNvPr>
              <p14:cNvContentPartPr/>
              <p14:nvPr/>
            </p14:nvContentPartPr>
            <p14:xfrm>
              <a:off x="5337093" y="1770012"/>
              <a:ext cx="30600" cy="795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9605D0D-7033-458E-8A6E-D88D6FBAC51B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5328198" y="1761053"/>
                <a:ext cx="48035" cy="971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C8CE3B8D-A919-4291-B44D-2DBD5C8A7B5C}"/>
                  </a:ext>
                </a:extLst>
              </p14:cNvPr>
              <p14:cNvContentPartPr/>
              <p14:nvPr/>
            </p14:nvContentPartPr>
            <p14:xfrm>
              <a:off x="5504133" y="1643292"/>
              <a:ext cx="139320" cy="1238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C8CE3B8D-A919-4291-B44D-2DBD5C8A7B5C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5495110" y="1634318"/>
                <a:ext cx="157006" cy="141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1D869062-3904-43BE-9ACB-87E4BFF222E9}"/>
                  </a:ext>
                </a:extLst>
              </p14:cNvPr>
              <p14:cNvContentPartPr/>
              <p14:nvPr/>
            </p14:nvContentPartPr>
            <p14:xfrm>
              <a:off x="5713653" y="1614852"/>
              <a:ext cx="92880" cy="1317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D869062-3904-43BE-9ACB-87E4BFF222E9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5704653" y="1605852"/>
                <a:ext cx="1105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3972292C-403D-4480-A1C3-0E91F47C9C24}"/>
                  </a:ext>
                </a:extLst>
              </p14:cNvPr>
              <p14:cNvContentPartPr/>
              <p14:nvPr/>
            </p14:nvContentPartPr>
            <p14:xfrm>
              <a:off x="5857653" y="1734372"/>
              <a:ext cx="35640" cy="1015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3972292C-403D-4480-A1C3-0E91F47C9C24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848653" y="1725372"/>
                <a:ext cx="5328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8293573-B6E0-4EE4-B90D-ABE47C41B319}"/>
                  </a:ext>
                </a:extLst>
              </p14:cNvPr>
              <p14:cNvContentPartPr/>
              <p14:nvPr/>
            </p14:nvContentPartPr>
            <p14:xfrm>
              <a:off x="5971053" y="1649772"/>
              <a:ext cx="104760" cy="1234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8293573-B6E0-4EE4-B90D-ABE47C41B319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5962053" y="1640772"/>
                <a:ext cx="12240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49624A88-495B-41C5-8BA2-0B62F839C121}"/>
                  </a:ext>
                </a:extLst>
              </p14:cNvPr>
              <p14:cNvContentPartPr/>
              <p14:nvPr/>
            </p14:nvContentPartPr>
            <p14:xfrm>
              <a:off x="6139533" y="1633572"/>
              <a:ext cx="100800" cy="964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49624A88-495B-41C5-8BA2-0B62F839C121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6130533" y="1624572"/>
                <a:ext cx="1184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F7593280-865B-434F-ACD8-EE9C2BAC9C14}"/>
                  </a:ext>
                </a:extLst>
              </p14:cNvPr>
              <p14:cNvContentPartPr/>
              <p14:nvPr/>
            </p14:nvContentPartPr>
            <p14:xfrm>
              <a:off x="6275253" y="1742652"/>
              <a:ext cx="33840" cy="1242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F7593280-865B-434F-ACD8-EE9C2BAC9C14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6266253" y="1733678"/>
                <a:ext cx="51480" cy="1417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0F40560A-2D9B-4FBC-A46D-8CFD490CC812}"/>
                  </a:ext>
                </a:extLst>
              </p14:cNvPr>
              <p14:cNvContentPartPr/>
              <p14:nvPr/>
            </p14:nvContentPartPr>
            <p14:xfrm>
              <a:off x="6821373" y="1778292"/>
              <a:ext cx="60120" cy="1281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0F40560A-2D9B-4FBC-A46D-8CFD490CC812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6812373" y="1769292"/>
                <a:ext cx="7776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2FC03880-8C4F-4757-AF86-620244816DCA}"/>
                  </a:ext>
                </a:extLst>
              </p14:cNvPr>
              <p14:cNvContentPartPr/>
              <p14:nvPr/>
            </p14:nvContentPartPr>
            <p14:xfrm>
              <a:off x="7008573" y="1627812"/>
              <a:ext cx="80280" cy="14508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2FC03880-8C4F-4757-AF86-620244816DCA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999573" y="1618812"/>
                <a:ext cx="9792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74F19DEC-D4F3-4A52-8CDA-BF230B8EFE46}"/>
                  </a:ext>
                </a:extLst>
              </p14:cNvPr>
              <p14:cNvContentPartPr/>
              <p14:nvPr/>
            </p14:nvContentPartPr>
            <p14:xfrm>
              <a:off x="7141413" y="1609452"/>
              <a:ext cx="111600" cy="1533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74F19DEC-D4F3-4A52-8CDA-BF230B8EFE46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7132413" y="1600431"/>
                <a:ext cx="129240" cy="1710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966C573E-47F1-4B6C-9BE4-8C05D9887973}"/>
                  </a:ext>
                </a:extLst>
              </p14:cNvPr>
              <p14:cNvContentPartPr/>
              <p14:nvPr/>
            </p14:nvContentPartPr>
            <p14:xfrm>
              <a:off x="7288293" y="1735452"/>
              <a:ext cx="32760" cy="990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966C573E-47F1-4B6C-9BE4-8C05D9887973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7279293" y="1726452"/>
                <a:ext cx="5040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47F4D017-7057-4E6B-8391-1491B7E3EAA5}"/>
                  </a:ext>
                </a:extLst>
              </p14:cNvPr>
              <p14:cNvContentPartPr/>
              <p14:nvPr/>
            </p14:nvContentPartPr>
            <p14:xfrm>
              <a:off x="7437693" y="1597572"/>
              <a:ext cx="134640" cy="1674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47F4D017-7057-4E6B-8391-1491B7E3EAA5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428693" y="1588572"/>
                <a:ext cx="15228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5F0DDE3F-39F5-4A20-9CB5-A9CA03933670}"/>
                  </a:ext>
                </a:extLst>
              </p14:cNvPr>
              <p14:cNvContentPartPr/>
              <p14:nvPr/>
            </p14:nvContentPartPr>
            <p14:xfrm>
              <a:off x="7624893" y="1632492"/>
              <a:ext cx="87840" cy="1288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5F0DDE3F-39F5-4A20-9CB5-A9CA03933670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7615856" y="1623492"/>
                <a:ext cx="105553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5E346071-13B2-4713-92C4-118AF5E71260}"/>
                  </a:ext>
                </a:extLst>
              </p14:cNvPr>
              <p14:cNvContentPartPr/>
              <p14:nvPr/>
            </p14:nvContentPartPr>
            <p14:xfrm>
              <a:off x="7728933" y="1777212"/>
              <a:ext cx="63000" cy="914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5E346071-13B2-4713-92C4-118AF5E71260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7719933" y="1768212"/>
                <a:ext cx="8064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E0C029D3-9347-4189-A27E-6BBF09519629}"/>
                  </a:ext>
                </a:extLst>
              </p14:cNvPr>
              <p14:cNvContentPartPr/>
              <p14:nvPr/>
            </p14:nvContentPartPr>
            <p14:xfrm>
              <a:off x="7865373" y="1639332"/>
              <a:ext cx="132480" cy="1429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E0C029D3-9347-4189-A27E-6BBF09519629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7856373" y="1630332"/>
                <a:ext cx="15012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E2BA3988-4F60-489B-86A7-8647F07C3A53}"/>
                  </a:ext>
                </a:extLst>
              </p14:cNvPr>
              <p14:cNvContentPartPr/>
              <p14:nvPr/>
            </p14:nvContentPartPr>
            <p14:xfrm>
              <a:off x="7980213" y="1662372"/>
              <a:ext cx="115200" cy="1443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E2BA3988-4F60-489B-86A7-8647F07C3A53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971185" y="1653372"/>
                <a:ext cx="132895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DFE58A08-5BC3-474F-BDA1-0C17E6366071}"/>
                  </a:ext>
                </a:extLst>
              </p14:cNvPr>
              <p14:cNvContentPartPr/>
              <p14:nvPr/>
            </p14:nvContentPartPr>
            <p14:xfrm>
              <a:off x="8061213" y="1645812"/>
              <a:ext cx="101520" cy="241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DFE58A08-5BC3-474F-BDA1-0C17E6366071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8052213" y="1636812"/>
                <a:ext cx="1191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1FDC6640-9F36-4DFB-B7D1-B95347448057}"/>
                  </a:ext>
                </a:extLst>
              </p14:cNvPr>
              <p14:cNvContentPartPr/>
              <p14:nvPr/>
            </p14:nvContentPartPr>
            <p14:xfrm>
              <a:off x="8143293" y="1795572"/>
              <a:ext cx="47880" cy="8604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1FDC6640-9F36-4DFB-B7D1-B95347448057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8134293" y="1786572"/>
                <a:ext cx="6552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ACECCE0F-E828-4F7B-80E9-219AB5C155C8}"/>
                  </a:ext>
                </a:extLst>
              </p14:cNvPr>
              <p14:cNvContentPartPr/>
              <p14:nvPr/>
            </p14:nvContentPartPr>
            <p14:xfrm>
              <a:off x="8279733" y="1643292"/>
              <a:ext cx="75600" cy="1555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ACECCE0F-E828-4F7B-80E9-219AB5C155C8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8270776" y="1634292"/>
                <a:ext cx="93156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B72F4B5C-9481-4CAC-BCF2-AC5522093F98}"/>
                  </a:ext>
                </a:extLst>
              </p14:cNvPr>
              <p14:cNvContentPartPr/>
              <p14:nvPr/>
            </p14:nvContentPartPr>
            <p14:xfrm>
              <a:off x="8421933" y="1628532"/>
              <a:ext cx="97200" cy="1335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B72F4B5C-9481-4CAC-BCF2-AC5522093F98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412900" y="1619532"/>
                <a:ext cx="114906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3D32FB9-4F47-4349-A088-EF05B1EDFD7C}"/>
                  </a:ext>
                </a:extLst>
              </p14:cNvPr>
              <p14:cNvContentPartPr/>
              <p14:nvPr/>
            </p14:nvContentPartPr>
            <p14:xfrm>
              <a:off x="2165853" y="2394612"/>
              <a:ext cx="14400" cy="1134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3D32FB9-4F47-4349-A088-EF05B1EDFD7C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156853" y="2385612"/>
                <a:ext cx="320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FCE5C8E2-74BA-4F10-8163-ED19B19D5501}"/>
                  </a:ext>
                </a:extLst>
              </p14:cNvPr>
              <p14:cNvContentPartPr/>
              <p14:nvPr/>
            </p14:nvContentPartPr>
            <p14:xfrm>
              <a:off x="2146413" y="2315052"/>
              <a:ext cx="6229080" cy="1566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FCE5C8E2-74BA-4F10-8163-ED19B19D5501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137413" y="2306052"/>
                <a:ext cx="624672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2B3AD9FB-178F-4F82-BE7D-32BAEB97F634}"/>
                  </a:ext>
                </a:extLst>
              </p14:cNvPr>
              <p14:cNvContentPartPr/>
              <p14:nvPr/>
            </p14:nvContentPartPr>
            <p14:xfrm>
              <a:off x="8367213" y="2234772"/>
              <a:ext cx="14400" cy="16200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2B3AD9FB-178F-4F82-BE7D-32BAEB97F634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8358213" y="2225752"/>
                <a:ext cx="32040" cy="1796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E9A78600-D9DF-4010-BDF5-BA2C8E939E31}"/>
                  </a:ext>
                </a:extLst>
              </p14:cNvPr>
              <p14:cNvContentPartPr/>
              <p14:nvPr/>
            </p14:nvContentPartPr>
            <p14:xfrm>
              <a:off x="2122293" y="2627172"/>
              <a:ext cx="119520" cy="1519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E9A78600-D9DF-4010-BDF5-BA2C8E939E31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2113293" y="2618172"/>
                <a:ext cx="13716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73DC877F-B50C-4171-8ACF-57605B9D80FC}"/>
                  </a:ext>
                </a:extLst>
              </p14:cNvPr>
              <p14:cNvContentPartPr/>
              <p14:nvPr/>
            </p14:nvContentPartPr>
            <p14:xfrm>
              <a:off x="3763533" y="2398932"/>
              <a:ext cx="5400" cy="406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73DC877F-B50C-4171-8ACF-57605B9D80FC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3754533" y="2389932"/>
                <a:ext cx="2304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7FB0891C-7F1D-44EC-AB62-FEC6385487AF}"/>
                  </a:ext>
                </a:extLst>
              </p14:cNvPr>
              <p14:cNvContentPartPr/>
              <p14:nvPr/>
            </p14:nvContentPartPr>
            <p14:xfrm>
              <a:off x="3678573" y="2652732"/>
              <a:ext cx="137160" cy="12240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7FB0891C-7F1D-44EC-AB62-FEC6385487AF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3669573" y="2643732"/>
                <a:ext cx="1548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6769C537-5680-46B1-B2BB-62ED0107015B}"/>
                  </a:ext>
                </a:extLst>
              </p14:cNvPr>
              <p14:cNvContentPartPr/>
              <p14:nvPr/>
            </p14:nvContentPartPr>
            <p14:xfrm>
              <a:off x="3841653" y="2633292"/>
              <a:ext cx="110160" cy="1299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6769C537-5680-46B1-B2BB-62ED0107015B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3832653" y="2624292"/>
                <a:ext cx="1278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3C4A2BD2-90E9-4E85-9D1D-1DEE8603435A}"/>
                  </a:ext>
                </a:extLst>
              </p14:cNvPr>
              <p14:cNvContentPartPr/>
              <p14:nvPr/>
            </p14:nvContentPartPr>
            <p14:xfrm>
              <a:off x="3867933" y="2617092"/>
              <a:ext cx="118800" cy="1944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3C4A2BD2-90E9-4E85-9D1D-1DEE8603435A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3858933" y="2608092"/>
                <a:ext cx="13644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35B2E045-2D92-4AFD-9660-245590EFA08C}"/>
                  </a:ext>
                </a:extLst>
              </p14:cNvPr>
              <p14:cNvContentPartPr/>
              <p14:nvPr/>
            </p14:nvContentPartPr>
            <p14:xfrm>
              <a:off x="5343933" y="2328732"/>
              <a:ext cx="360" cy="63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35B2E045-2D92-4AFD-9660-245590EFA08C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5334933" y="2319732"/>
                <a:ext cx="18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0BAE793F-0008-4387-94F7-E35B6EB6E6D3}"/>
                  </a:ext>
                </a:extLst>
              </p14:cNvPr>
              <p14:cNvContentPartPr/>
              <p14:nvPr/>
            </p14:nvContentPartPr>
            <p14:xfrm>
              <a:off x="5168613" y="2621412"/>
              <a:ext cx="86760" cy="1418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0BAE793F-0008-4387-94F7-E35B6EB6E6D3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5159613" y="2612412"/>
                <a:ext cx="10440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C122263B-00A4-4D8D-8138-83831C10EF25}"/>
                  </a:ext>
                </a:extLst>
              </p14:cNvPr>
              <p14:cNvContentPartPr/>
              <p14:nvPr/>
            </p14:nvContentPartPr>
            <p14:xfrm>
              <a:off x="5219373" y="2588652"/>
              <a:ext cx="210960" cy="1695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C122263B-00A4-4D8D-8138-83831C10EF25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5210373" y="2579652"/>
                <a:ext cx="22860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19E05368-577E-4C39-8949-5203006B76D4}"/>
                  </a:ext>
                </a:extLst>
              </p14:cNvPr>
              <p14:cNvContentPartPr/>
              <p14:nvPr/>
            </p14:nvContentPartPr>
            <p14:xfrm>
              <a:off x="6981213" y="2282292"/>
              <a:ext cx="12600" cy="1288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19E05368-577E-4C39-8949-5203006B76D4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6971948" y="2273292"/>
                <a:ext cx="30759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F8DB5DB6-65A7-4859-B84C-DF363287136C}"/>
                  </a:ext>
                </a:extLst>
              </p14:cNvPr>
              <p14:cNvContentPartPr/>
              <p14:nvPr/>
            </p14:nvContentPartPr>
            <p14:xfrm>
              <a:off x="6787893" y="2516652"/>
              <a:ext cx="117720" cy="17352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F8DB5DB6-65A7-4859-B84C-DF363287136C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6778920" y="2507652"/>
                <a:ext cx="135306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B69BDEBC-9CF9-409A-8342-B2112E8C938E}"/>
                  </a:ext>
                </a:extLst>
              </p14:cNvPr>
              <p14:cNvContentPartPr/>
              <p14:nvPr/>
            </p14:nvContentPartPr>
            <p14:xfrm>
              <a:off x="6940893" y="2570652"/>
              <a:ext cx="100800" cy="1206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B69BDEBC-9CF9-409A-8342-B2112E8C938E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6931925" y="2561652"/>
                <a:ext cx="118377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864CE08A-F097-4DE4-A6A1-5010E9D61B62}"/>
                  </a:ext>
                </a:extLst>
              </p14:cNvPr>
              <p14:cNvContentPartPr/>
              <p14:nvPr/>
            </p14:nvContentPartPr>
            <p14:xfrm>
              <a:off x="6996333" y="2555172"/>
              <a:ext cx="102600" cy="39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864CE08A-F097-4DE4-A6A1-5010E9D61B62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6987333" y="2546172"/>
                <a:ext cx="1202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1B9683AF-A19F-4FC3-AB1D-E8E01F7B4401}"/>
                  </a:ext>
                </a:extLst>
              </p14:cNvPr>
              <p14:cNvContentPartPr/>
              <p14:nvPr/>
            </p14:nvContentPartPr>
            <p14:xfrm>
              <a:off x="8183973" y="2569572"/>
              <a:ext cx="28800" cy="1299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1B9683AF-A19F-4FC3-AB1D-E8E01F7B4401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8174973" y="2560547"/>
                <a:ext cx="46440" cy="147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AC8D4087-5476-4CA3-A172-4C591083225A}"/>
                  </a:ext>
                </a:extLst>
              </p14:cNvPr>
              <p14:cNvContentPartPr/>
              <p14:nvPr/>
            </p14:nvContentPartPr>
            <p14:xfrm>
              <a:off x="8262813" y="2594052"/>
              <a:ext cx="95760" cy="1126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AC8D4087-5476-4CA3-A172-4C591083225A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8253813" y="2585052"/>
                <a:ext cx="11340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F94833BC-DB91-48C0-8B03-AAFEE968142D}"/>
                  </a:ext>
                </a:extLst>
              </p14:cNvPr>
              <p14:cNvContentPartPr/>
              <p14:nvPr/>
            </p14:nvContentPartPr>
            <p14:xfrm>
              <a:off x="8377293" y="2575332"/>
              <a:ext cx="104760" cy="1249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F94833BC-DB91-48C0-8B03-AAFEE968142D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8368293" y="2566332"/>
                <a:ext cx="1224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CD428F7B-2BE2-4721-A7E7-1A3C8698CBA0}"/>
                  </a:ext>
                </a:extLst>
              </p14:cNvPr>
              <p14:cNvContentPartPr/>
              <p14:nvPr/>
            </p14:nvContentPartPr>
            <p14:xfrm>
              <a:off x="3715653" y="2173572"/>
              <a:ext cx="67680" cy="6840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CD428F7B-2BE2-4721-A7E7-1A3C8698CBA0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3706653" y="2164572"/>
                <a:ext cx="8532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981029A9-14C9-44FD-8EDF-96D885C5412F}"/>
                  </a:ext>
                </a:extLst>
              </p14:cNvPr>
              <p14:cNvContentPartPr/>
              <p14:nvPr/>
            </p14:nvContentPartPr>
            <p14:xfrm>
              <a:off x="5724093" y="2364372"/>
              <a:ext cx="360" cy="3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981029A9-14C9-44FD-8EDF-96D885C5412F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5715093" y="235537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648EEC8B-2766-4909-ADDC-AF4C947085BE}"/>
                  </a:ext>
                </a:extLst>
              </p14:cNvPr>
              <p14:cNvContentPartPr/>
              <p14:nvPr/>
            </p14:nvContentPartPr>
            <p14:xfrm>
              <a:off x="5723373" y="2364372"/>
              <a:ext cx="30240" cy="4500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648EEC8B-2766-4909-ADDC-AF4C947085BE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5714373" y="2355372"/>
                <a:ext cx="4788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F091DD64-C563-4ADF-9248-BF77F955731A}"/>
                  </a:ext>
                </a:extLst>
              </p14:cNvPr>
              <p14:cNvContentPartPr/>
              <p14:nvPr/>
            </p14:nvContentPartPr>
            <p14:xfrm>
              <a:off x="6082653" y="2355372"/>
              <a:ext cx="5400" cy="3600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F091DD64-C563-4ADF-9248-BF77F955731A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6073653" y="2346372"/>
                <a:ext cx="2304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74D115ED-F996-4D5E-9628-FE57F8C82EBD}"/>
                  </a:ext>
                </a:extLst>
              </p14:cNvPr>
              <p14:cNvContentPartPr/>
              <p14:nvPr/>
            </p14:nvContentPartPr>
            <p14:xfrm>
              <a:off x="6436173" y="2347092"/>
              <a:ext cx="16560" cy="5220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74D115ED-F996-4D5E-9628-FE57F8C82EBD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6427173" y="2338092"/>
                <a:ext cx="3420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E0AFA994-2094-467B-AD73-484B9FA3E70A}"/>
                  </a:ext>
                </a:extLst>
              </p14:cNvPr>
              <p14:cNvContentPartPr/>
              <p14:nvPr/>
            </p14:nvContentPartPr>
            <p14:xfrm>
              <a:off x="6310533" y="2107692"/>
              <a:ext cx="62280" cy="6084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E0AFA994-2094-467B-AD73-484B9FA3E70A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6301533" y="2098745"/>
                <a:ext cx="79920" cy="78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3D577067-4DAF-4A75-AA30-C09D35D926F6}"/>
                  </a:ext>
                </a:extLst>
              </p14:cNvPr>
              <p14:cNvContentPartPr/>
              <p14:nvPr/>
            </p14:nvContentPartPr>
            <p14:xfrm>
              <a:off x="6370293" y="2230452"/>
              <a:ext cx="360" cy="3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3D577067-4DAF-4A75-AA30-C09D35D926F6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361293" y="222145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9D28CA2A-76A5-4456-ADB8-8FAEB8C613E3}"/>
                  </a:ext>
                </a:extLst>
              </p14:cNvPr>
              <p14:cNvContentPartPr/>
              <p14:nvPr/>
            </p14:nvContentPartPr>
            <p14:xfrm>
              <a:off x="6300453" y="2221452"/>
              <a:ext cx="70200" cy="5040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9D28CA2A-76A5-4456-ADB8-8FAEB8C613E3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6291499" y="2212452"/>
                <a:ext cx="8775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70F52EFF-8FD6-4856-AC93-144943671F51}"/>
                  </a:ext>
                </a:extLst>
              </p14:cNvPr>
              <p14:cNvContentPartPr/>
              <p14:nvPr/>
            </p14:nvContentPartPr>
            <p14:xfrm>
              <a:off x="6512493" y="2184732"/>
              <a:ext cx="56880" cy="6084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70F52EFF-8FD6-4856-AC93-144943671F51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6503436" y="2175785"/>
                <a:ext cx="74632" cy="78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A900AF5F-5DFD-422A-9D15-36D943D919B9}"/>
                  </a:ext>
                </a:extLst>
              </p14:cNvPr>
              <p14:cNvContentPartPr/>
              <p14:nvPr/>
            </p14:nvContentPartPr>
            <p14:xfrm>
              <a:off x="6943773" y="2128212"/>
              <a:ext cx="66240" cy="5292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A900AF5F-5DFD-422A-9D15-36D943D919B9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6934773" y="2119212"/>
                <a:ext cx="8388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F92BDD16-9315-4898-B76D-CD2746751DB3}"/>
                  </a:ext>
                </a:extLst>
              </p14:cNvPr>
              <p14:cNvContentPartPr/>
              <p14:nvPr/>
            </p14:nvContentPartPr>
            <p14:xfrm>
              <a:off x="7290453" y="2250612"/>
              <a:ext cx="4320" cy="597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F92BDD16-9315-4898-B76D-CD2746751DB3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7281453" y="2241612"/>
                <a:ext cx="2196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EF4CA934-0BFE-4A90-BD2E-A275779B87D5}"/>
                  </a:ext>
                </a:extLst>
              </p14:cNvPr>
              <p14:cNvContentPartPr/>
              <p14:nvPr/>
            </p14:nvContentPartPr>
            <p14:xfrm>
              <a:off x="7661973" y="2268972"/>
              <a:ext cx="13680" cy="367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EF4CA934-0BFE-4A90-BD2E-A275779B87D5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7652730" y="2259972"/>
                <a:ext cx="31797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169AD38D-80AB-46DB-9D08-4D03AA4FF292}"/>
                  </a:ext>
                </a:extLst>
              </p14:cNvPr>
              <p14:cNvContentPartPr/>
              <p14:nvPr/>
            </p14:nvContentPartPr>
            <p14:xfrm>
              <a:off x="8102973" y="2287692"/>
              <a:ext cx="11520" cy="669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169AD38D-80AB-46DB-9D08-4D03AA4FF292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8093973" y="2278692"/>
                <a:ext cx="2916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D9F3CD5-26C5-4D37-B6A2-92640BADF29F}"/>
                  </a:ext>
                </a:extLst>
              </p14:cNvPr>
              <p14:cNvContentPartPr/>
              <p14:nvPr/>
            </p14:nvContentPartPr>
            <p14:xfrm>
              <a:off x="7116933" y="2104452"/>
              <a:ext cx="8640" cy="129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D9F3CD5-26C5-4D37-B6A2-92640BADF29F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7107542" y="2095452"/>
                <a:ext cx="27047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98CCF4CB-F738-41A2-B1F5-2676487D037A}"/>
                  </a:ext>
                </a:extLst>
              </p14:cNvPr>
              <p14:cNvContentPartPr/>
              <p14:nvPr/>
            </p14:nvContentPartPr>
            <p14:xfrm>
              <a:off x="7076253" y="2106612"/>
              <a:ext cx="72720" cy="853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98CCF4CB-F738-41A2-B1F5-2676487D037A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7067253" y="2097574"/>
                <a:ext cx="90360" cy="1030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D8F389C3-21E1-4C04-896C-E56396F04742}"/>
                  </a:ext>
                </a:extLst>
              </p14:cNvPr>
              <p14:cNvContentPartPr/>
              <p14:nvPr/>
            </p14:nvContentPartPr>
            <p14:xfrm>
              <a:off x="7447053" y="2071692"/>
              <a:ext cx="77760" cy="831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D8F389C3-21E1-4C04-896C-E56396F04742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7438094" y="2062692"/>
                <a:ext cx="95319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558390C8-AA8A-46F4-909B-B6FFEDD96824}"/>
                  </a:ext>
                </a:extLst>
              </p14:cNvPr>
              <p14:cNvContentPartPr/>
              <p14:nvPr/>
            </p14:nvContentPartPr>
            <p14:xfrm>
              <a:off x="7659813" y="2059452"/>
              <a:ext cx="62640" cy="716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558390C8-AA8A-46F4-909B-B6FFEDD96824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7650813" y="2050452"/>
                <a:ext cx="8028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2F42495B-187F-421A-ACC5-CCAA2B69B4C5}"/>
                  </a:ext>
                </a:extLst>
              </p14:cNvPr>
              <p14:cNvContentPartPr/>
              <p14:nvPr/>
            </p14:nvContentPartPr>
            <p14:xfrm>
              <a:off x="8000733" y="2062332"/>
              <a:ext cx="83520" cy="10404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2F42495B-187F-421A-ACC5-CCAA2B69B4C5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7991733" y="2053332"/>
                <a:ext cx="10116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7B3632FA-C581-48DD-90D5-4412EB6F0168}"/>
                  </a:ext>
                </a:extLst>
              </p14:cNvPr>
              <p14:cNvContentPartPr/>
              <p14:nvPr/>
            </p14:nvContentPartPr>
            <p14:xfrm>
              <a:off x="3544653" y="2072412"/>
              <a:ext cx="341280" cy="31320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7B3632FA-C581-48DD-90D5-4412EB6F0168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3526653" y="2054412"/>
                <a:ext cx="37692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6EB88359-D0E1-47F0-A978-57B33319FAB3}"/>
                  </a:ext>
                </a:extLst>
              </p14:cNvPr>
              <p14:cNvContentPartPr/>
              <p14:nvPr/>
            </p14:nvContentPartPr>
            <p14:xfrm>
              <a:off x="2559333" y="2128212"/>
              <a:ext cx="83880" cy="1245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6EB88359-D0E1-47F0-A978-57B33319FAB3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2541410" y="2110212"/>
                <a:ext cx="119368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60484FCB-7879-440E-8507-34EF18A08180}"/>
                  </a:ext>
                </a:extLst>
              </p14:cNvPr>
              <p14:cNvContentPartPr/>
              <p14:nvPr/>
            </p14:nvContentPartPr>
            <p14:xfrm>
              <a:off x="2709813" y="2174652"/>
              <a:ext cx="118080" cy="8280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60484FCB-7879-440E-8507-34EF18A08180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2691813" y="2156652"/>
                <a:ext cx="15372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007AEB88-5324-49B1-9A44-3C702ECF4F36}"/>
                  </a:ext>
                </a:extLst>
              </p14:cNvPr>
              <p14:cNvContentPartPr/>
              <p14:nvPr/>
            </p14:nvContentPartPr>
            <p14:xfrm>
              <a:off x="2870013" y="2052252"/>
              <a:ext cx="8640" cy="22032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007AEB88-5324-49B1-9A44-3C702ECF4F36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2851230" y="2034252"/>
                <a:ext cx="4583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ECBD9B1F-AF17-462F-B024-0A8557DC72B6}"/>
                  </a:ext>
                </a:extLst>
              </p14:cNvPr>
              <p14:cNvContentPartPr/>
              <p14:nvPr/>
            </p14:nvContentPartPr>
            <p14:xfrm>
              <a:off x="2876133" y="2126412"/>
              <a:ext cx="85320" cy="864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ECBD9B1F-AF17-462F-B024-0A8557DC72B6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2858133" y="2107629"/>
                <a:ext cx="120960" cy="458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84333533-31A2-4624-AA60-CC7809B9B7F0}"/>
                  </a:ext>
                </a:extLst>
              </p14:cNvPr>
              <p14:cNvContentPartPr/>
              <p14:nvPr/>
            </p14:nvContentPartPr>
            <p14:xfrm>
              <a:off x="2983413" y="2054412"/>
              <a:ext cx="129240" cy="21888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84333533-31A2-4624-AA60-CC7809B9B7F0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2965363" y="2036382"/>
                <a:ext cx="164980" cy="2545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970CF2DD-4B32-47C7-8301-C42A1F3CD5F5}"/>
                  </a:ext>
                </a:extLst>
              </p14:cNvPr>
              <p14:cNvContentPartPr/>
              <p14:nvPr/>
            </p14:nvContentPartPr>
            <p14:xfrm>
              <a:off x="3124173" y="2130012"/>
              <a:ext cx="303120" cy="1245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970CF2DD-4B32-47C7-8301-C42A1F3CD5F5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3106173" y="2112012"/>
                <a:ext cx="33876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FE75E22-D5E8-4B24-A2EF-20322812256D}"/>
                  </a:ext>
                </a:extLst>
              </p14:cNvPr>
              <p14:cNvContentPartPr/>
              <p14:nvPr/>
            </p14:nvContentPartPr>
            <p14:xfrm>
              <a:off x="5980413" y="2164370"/>
              <a:ext cx="360" cy="36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FE75E22-D5E8-4B24-A2EF-20322812256D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5962413" y="214637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165F9AB3-7974-4500-8D66-DC08CB92D2D0}"/>
                  </a:ext>
                </a:extLst>
              </p14:cNvPr>
              <p14:cNvContentPartPr/>
              <p14:nvPr/>
            </p14:nvContentPartPr>
            <p14:xfrm>
              <a:off x="5980413" y="2164370"/>
              <a:ext cx="360" cy="3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165F9AB3-7974-4500-8D66-DC08CB92D2D0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5962413" y="214637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89D6CD6-24C5-4517-A385-CFB395CAC235}"/>
                  </a:ext>
                </a:extLst>
              </p14:cNvPr>
              <p14:cNvContentPartPr/>
              <p14:nvPr/>
            </p14:nvContentPartPr>
            <p14:xfrm>
              <a:off x="2019107" y="3652465"/>
              <a:ext cx="1440" cy="21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89D6CD6-24C5-4517-A385-CFB395CAC235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2001107" y="3634465"/>
                <a:ext cx="37080" cy="3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980D4E15-ACF8-4D20-BA35-6C4C933D268B}"/>
              </a:ext>
            </a:extLst>
          </p:cNvPr>
          <p:cNvGrpSpPr/>
          <p:nvPr/>
        </p:nvGrpSpPr>
        <p:grpSpPr>
          <a:xfrm>
            <a:off x="310907" y="3280585"/>
            <a:ext cx="379080" cy="167760"/>
            <a:chOff x="310907" y="3280585"/>
            <a:chExt cx="379080" cy="16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2BDD052-82DE-4815-B8C9-5EEC34A3D307}"/>
                    </a:ext>
                  </a:extLst>
                </p14:cNvPr>
                <p14:cNvContentPartPr/>
                <p14:nvPr/>
              </p14:nvContentPartPr>
              <p14:xfrm>
                <a:off x="310907" y="3321625"/>
                <a:ext cx="325440" cy="92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2BDD052-82DE-4815-B8C9-5EEC34A3D307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92927" y="3303625"/>
                  <a:ext cx="361041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0019CBD-AAE0-4083-A001-6F5400A44A1E}"/>
                    </a:ext>
                  </a:extLst>
                </p14:cNvPr>
                <p14:cNvContentPartPr/>
                <p14:nvPr/>
              </p14:nvContentPartPr>
              <p14:xfrm>
                <a:off x="578747" y="3280585"/>
                <a:ext cx="111240" cy="167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0019CBD-AAE0-4083-A001-6F5400A44A1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60747" y="3262585"/>
                  <a:ext cx="146880" cy="20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0C8D3E52-7502-44F1-AF56-158323D976EF}"/>
              </a:ext>
            </a:extLst>
          </p:cNvPr>
          <p:cNvGrpSpPr/>
          <p:nvPr/>
        </p:nvGrpSpPr>
        <p:grpSpPr>
          <a:xfrm>
            <a:off x="934787" y="3182665"/>
            <a:ext cx="422280" cy="276840"/>
            <a:chOff x="934787" y="3182665"/>
            <a:chExt cx="422280" cy="27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E869AE3-CEB1-44F9-9228-4DA65755F743}"/>
                    </a:ext>
                  </a:extLst>
                </p14:cNvPr>
                <p14:cNvContentPartPr/>
                <p14:nvPr/>
              </p14:nvContentPartPr>
              <p14:xfrm>
                <a:off x="934787" y="3182665"/>
                <a:ext cx="228240" cy="2383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E869AE3-CEB1-44F9-9228-4DA65755F743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25787" y="3173665"/>
                  <a:ext cx="2458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64177E6-1B05-4F19-B3F5-65656E5338B0}"/>
                    </a:ext>
                  </a:extLst>
                </p14:cNvPr>
                <p14:cNvContentPartPr/>
                <p14:nvPr/>
              </p14:nvContentPartPr>
              <p14:xfrm>
                <a:off x="1111547" y="3219385"/>
                <a:ext cx="100440" cy="2401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64177E6-1B05-4F19-B3F5-65656E5338B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02547" y="3210371"/>
                  <a:ext cx="118080" cy="2577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D6A1589-EF55-4B5E-B913-19A7F78EAF5A}"/>
                    </a:ext>
                  </a:extLst>
                </p14:cNvPr>
                <p14:cNvContentPartPr/>
                <p14:nvPr/>
              </p14:nvContentPartPr>
              <p14:xfrm>
                <a:off x="1245827" y="3306865"/>
                <a:ext cx="111240" cy="1267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D6A1589-EF55-4B5E-B913-19A7F78EAF5A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236856" y="3297839"/>
                  <a:ext cx="128823" cy="14441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3846C042-477E-4372-9BFB-E60EC35AE498}"/>
              </a:ext>
            </a:extLst>
          </p:cNvPr>
          <p:cNvGrpSpPr/>
          <p:nvPr/>
        </p:nvGrpSpPr>
        <p:grpSpPr>
          <a:xfrm>
            <a:off x="1708787" y="3184105"/>
            <a:ext cx="851400" cy="260640"/>
            <a:chOff x="1708787" y="3184105"/>
            <a:chExt cx="851400" cy="26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6F94655-66CA-434B-BB42-62F66EC81F89}"/>
                    </a:ext>
                  </a:extLst>
                </p14:cNvPr>
                <p14:cNvContentPartPr/>
                <p14:nvPr/>
              </p14:nvContentPartPr>
              <p14:xfrm>
                <a:off x="1708787" y="3215065"/>
                <a:ext cx="169560" cy="2124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6F94655-66CA-434B-BB42-62F66EC81F8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699787" y="3206065"/>
                  <a:ext cx="1872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C2D5153-F805-48D3-9360-9BF594A91640}"/>
                    </a:ext>
                  </a:extLst>
                </p14:cNvPr>
                <p14:cNvContentPartPr/>
                <p14:nvPr/>
              </p14:nvContentPartPr>
              <p14:xfrm>
                <a:off x="1943507" y="3303625"/>
                <a:ext cx="90000" cy="1256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C2D5153-F805-48D3-9360-9BF594A91640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934507" y="3294625"/>
                  <a:ext cx="1076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418E8F8-5CB0-41A0-AA07-9E4716469DB1}"/>
                    </a:ext>
                  </a:extLst>
                </p14:cNvPr>
                <p14:cNvContentPartPr/>
                <p14:nvPr/>
              </p14:nvContentPartPr>
              <p14:xfrm>
                <a:off x="2047907" y="3184105"/>
                <a:ext cx="196200" cy="2527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418E8F8-5CB0-41A0-AA07-9E4716469DB1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038907" y="3175105"/>
                  <a:ext cx="2138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2262103-0C1D-4C50-9F8E-3329E20A5AB0}"/>
                    </a:ext>
                  </a:extLst>
                </p14:cNvPr>
                <p14:cNvContentPartPr/>
                <p14:nvPr/>
              </p14:nvContentPartPr>
              <p14:xfrm>
                <a:off x="2237987" y="3225865"/>
                <a:ext cx="33840" cy="378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2262103-0C1D-4C50-9F8E-3329E20A5AB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228987" y="3216865"/>
                  <a:ext cx="514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2855030-9E35-4247-8746-A7704D5755CB}"/>
                    </a:ext>
                  </a:extLst>
                </p14:cNvPr>
                <p14:cNvContentPartPr/>
                <p14:nvPr/>
              </p14:nvContentPartPr>
              <p14:xfrm>
                <a:off x="2285147" y="3322705"/>
                <a:ext cx="275040" cy="1220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2855030-9E35-4247-8746-A7704D5755CB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276147" y="3313705"/>
                  <a:ext cx="292680" cy="13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7AA367CD-9C92-4555-80F3-3665BD9EF730}"/>
              </a:ext>
            </a:extLst>
          </p:cNvPr>
          <p:cNvGrpSpPr/>
          <p:nvPr/>
        </p:nvGrpSpPr>
        <p:grpSpPr>
          <a:xfrm>
            <a:off x="2975987" y="3091585"/>
            <a:ext cx="1084680" cy="348120"/>
            <a:chOff x="2975987" y="3091585"/>
            <a:chExt cx="1084680" cy="34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8EF0ACE-8329-4E29-8183-D6B2C3D83EB6}"/>
                    </a:ext>
                  </a:extLst>
                </p14:cNvPr>
                <p14:cNvContentPartPr/>
                <p14:nvPr/>
              </p14:nvContentPartPr>
              <p14:xfrm>
                <a:off x="2975987" y="3183025"/>
                <a:ext cx="329400" cy="2566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8EF0ACE-8329-4E29-8183-D6B2C3D83EB6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966987" y="3174025"/>
                  <a:ext cx="3470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5A2AD44-0A48-46C6-BAA7-83B7B07F599C}"/>
                    </a:ext>
                  </a:extLst>
                </p14:cNvPr>
                <p14:cNvContentPartPr/>
                <p14:nvPr/>
              </p14:nvContentPartPr>
              <p14:xfrm>
                <a:off x="3280187" y="3274105"/>
                <a:ext cx="30600" cy="1335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5A2AD44-0A48-46C6-BAA7-83B7B07F599C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271187" y="3265105"/>
                  <a:ext cx="482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A0B2D287-3514-424F-AF88-54A34CEF651E}"/>
                    </a:ext>
                  </a:extLst>
                </p14:cNvPr>
                <p14:cNvContentPartPr/>
                <p14:nvPr/>
              </p14:nvContentPartPr>
              <p14:xfrm>
                <a:off x="3324827" y="3184825"/>
                <a:ext cx="457200" cy="2138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A0B2D287-3514-424F-AF88-54A34CEF651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315827" y="3175825"/>
                  <a:ext cx="4748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FAA90F4-AC31-400C-8917-1CD48D717731}"/>
                    </a:ext>
                  </a:extLst>
                </p14:cNvPr>
                <p14:cNvContentPartPr/>
                <p14:nvPr/>
              </p14:nvContentPartPr>
              <p14:xfrm>
                <a:off x="3670787" y="3091585"/>
                <a:ext cx="389880" cy="3420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FAA90F4-AC31-400C-8917-1CD48D71773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3661787" y="3082585"/>
                  <a:ext cx="407520" cy="35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5E6B616-8356-4057-9766-B74578159A11}"/>
              </a:ext>
            </a:extLst>
          </p:cNvPr>
          <p:cNvGrpSpPr/>
          <p:nvPr/>
        </p:nvGrpSpPr>
        <p:grpSpPr>
          <a:xfrm>
            <a:off x="4570427" y="3063505"/>
            <a:ext cx="521640" cy="340200"/>
            <a:chOff x="4570427" y="3063505"/>
            <a:chExt cx="521640" cy="34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AC2FBEE9-F791-43FA-85AA-6A7D1D89C236}"/>
                    </a:ext>
                  </a:extLst>
                </p14:cNvPr>
                <p14:cNvContentPartPr/>
                <p14:nvPr/>
              </p14:nvContentPartPr>
              <p14:xfrm>
                <a:off x="4570427" y="3111745"/>
                <a:ext cx="131760" cy="2919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AC2FBEE9-F791-43FA-85AA-6A7D1D89C23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561427" y="3102745"/>
                  <a:ext cx="1494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F18A4B9-AA25-48FE-A9F7-B4F0666917AB}"/>
                    </a:ext>
                  </a:extLst>
                </p14:cNvPr>
                <p14:cNvContentPartPr/>
                <p14:nvPr/>
              </p14:nvContentPartPr>
              <p14:xfrm>
                <a:off x="4744307" y="3274465"/>
                <a:ext cx="112680" cy="1213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F18A4B9-AA25-48FE-A9F7-B4F0666917AB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735307" y="3265465"/>
                  <a:ext cx="1303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8534DAB-B25F-4401-BC79-64BBD54CD03A}"/>
                    </a:ext>
                  </a:extLst>
                </p14:cNvPr>
                <p14:cNvContentPartPr/>
                <p14:nvPr/>
              </p14:nvContentPartPr>
              <p14:xfrm>
                <a:off x="4899467" y="3063505"/>
                <a:ext cx="30600" cy="2818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8534DAB-B25F-4401-BC79-64BBD54CD03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890467" y="3054516"/>
                  <a:ext cx="48240" cy="2994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4F27F04-E1CD-4F17-B04E-81248BE533F0}"/>
                    </a:ext>
                  </a:extLst>
                </p14:cNvPr>
                <p14:cNvContentPartPr/>
                <p14:nvPr/>
              </p14:nvContentPartPr>
              <p14:xfrm>
                <a:off x="4914587" y="3218305"/>
                <a:ext cx="31680" cy="360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4F27F04-E1CD-4F17-B04E-81248BE533F0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905587" y="3209305"/>
                  <a:ext cx="493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F4AE26EB-8C83-4027-AF38-298C7127CF93}"/>
                    </a:ext>
                  </a:extLst>
                </p14:cNvPr>
                <p14:cNvContentPartPr/>
                <p14:nvPr/>
              </p14:nvContentPartPr>
              <p14:xfrm>
                <a:off x="4982267" y="3261865"/>
                <a:ext cx="109800" cy="979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F4AE26EB-8C83-4027-AF38-298C7127CF93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973296" y="3252865"/>
                  <a:ext cx="127382" cy="11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D0F30750-C3A4-4985-B4D6-BC27E7273C9C}"/>
                  </a:ext>
                </a:extLst>
              </p14:cNvPr>
              <p14:cNvContentPartPr/>
              <p14:nvPr/>
            </p14:nvContentPartPr>
            <p14:xfrm>
              <a:off x="5512187" y="3258985"/>
              <a:ext cx="277560" cy="12348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D0F30750-C3A4-4985-B4D6-BC27E7273C9C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5503187" y="3249985"/>
                <a:ext cx="29520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8AF414E3-B08F-4600-B10E-CD3B87CDA8AE}"/>
                  </a:ext>
                </a:extLst>
              </p14:cNvPr>
              <p14:cNvContentPartPr/>
              <p14:nvPr/>
            </p14:nvContentPartPr>
            <p14:xfrm>
              <a:off x="5641067" y="3122545"/>
              <a:ext cx="36000" cy="864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8AF414E3-B08F-4600-B10E-CD3B87CDA8AE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5632067" y="3113545"/>
                <a:ext cx="53640" cy="2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2" name="Group 211">
            <a:extLst>
              <a:ext uri="{FF2B5EF4-FFF2-40B4-BE49-F238E27FC236}">
                <a16:creationId xmlns:a16="http://schemas.microsoft.com/office/drawing/2014/main" id="{3B77CC22-D1FF-4587-9B97-0FB8AE54A947}"/>
              </a:ext>
            </a:extLst>
          </p:cNvPr>
          <p:cNvGrpSpPr/>
          <p:nvPr/>
        </p:nvGrpSpPr>
        <p:grpSpPr>
          <a:xfrm>
            <a:off x="6174947" y="3024265"/>
            <a:ext cx="552240" cy="328680"/>
            <a:chOff x="6174947" y="3024265"/>
            <a:chExt cx="552240" cy="32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7C9A4E8-B720-4378-AC54-DA83A607070D}"/>
                    </a:ext>
                  </a:extLst>
                </p14:cNvPr>
                <p14:cNvContentPartPr/>
                <p14:nvPr/>
              </p14:nvContentPartPr>
              <p14:xfrm>
                <a:off x="6174947" y="3270505"/>
                <a:ext cx="87480" cy="579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7C9A4E8-B720-4378-AC54-DA83A607070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165947" y="3261505"/>
                  <a:ext cx="1051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7A8181F-82E8-4FC7-8509-63429FDE2FA0}"/>
                    </a:ext>
                  </a:extLst>
                </p14:cNvPr>
                <p14:cNvContentPartPr/>
                <p14:nvPr/>
              </p14:nvContentPartPr>
              <p14:xfrm>
                <a:off x="6246227" y="3024265"/>
                <a:ext cx="112320" cy="3250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7A8181F-82E8-4FC7-8509-63429FDE2FA0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237256" y="3015265"/>
                  <a:ext cx="129904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C42A2A9-79B6-4243-91AD-42DBE01BC4CE}"/>
                    </a:ext>
                  </a:extLst>
                </p14:cNvPr>
                <p14:cNvContentPartPr/>
                <p14:nvPr/>
              </p14:nvContentPartPr>
              <p14:xfrm>
                <a:off x="6392387" y="3120385"/>
                <a:ext cx="223560" cy="2178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C42A2A9-79B6-4243-91AD-42DBE01BC4CE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6383387" y="3111385"/>
                  <a:ext cx="2412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0476408-6A5E-4A8B-B5F6-C59B6674544E}"/>
                    </a:ext>
                  </a:extLst>
                </p14:cNvPr>
                <p14:cNvContentPartPr/>
                <p14:nvPr/>
              </p14:nvContentPartPr>
              <p14:xfrm>
                <a:off x="6636827" y="3077545"/>
                <a:ext cx="90360" cy="2754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0476408-6A5E-4A8B-B5F6-C59B6674544E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6627863" y="3068545"/>
                  <a:ext cx="107930" cy="29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1FC1D4C5-D9FF-461D-8407-9EDA7C27E69A}"/>
                  </a:ext>
                </a:extLst>
              </p14:cNvPr>
              <p14:cNvContentPartPr/>
              <p14:nvPr/>
            </p14:nvContentPartPr>
            <p14:xfrm>
              <a:off x="7234427" y="3102745"/>
              <a:ext cx="15480" cy="2592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1FC1D4C5-D9FF-461D-8407-9EDA7C27E69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7225427" y="3093745"/>
                <a:ext cx="33120" cy="4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361DDB85-A048-4BB2-8932-9B2E7B3E4ACC}"/>
              </a:ext>
            </a:extLst>
          </p:cNvPr>
          <p:cNvGrpSpPr/>
          <p:nvPr/>
        </p:nvGrpSpPr>
        <p:grpSpPr>
          <a:xfrm>
            <a:off x="7172867" y="3237385"/>
            <a:ext cx="284760" cy="96480"/>
            <a:chOff x="7172867" y="3237385"/>
            <a:chExt cx="284760" cy="9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B916024D-6156-47AC-B08C-149EB36174D1}"/>
                    </a:ext>
                  </a:extLst>
                </p14:cNvPr>
                <p14:cNvContentPartPr/>
                <p14:nvPr/>
              </p14:nvContentPartPr>
              <p14:xfrm>
                <a:off x="7172867" y="3237385"/>
                <a:ext cx="29880" cy="896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B916024D-6156-47AC-B08C-149EB36174D1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163867" y="3228385"/>
                  <a:ext cx="475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E22F472-4A60-4AD4-97C2-60DC447D6959}"/>
                    </a:ext>
                  </a:extLst>
                </p14:cNvPr>
                <p14:cNvContentPartPr/>
                <p14:nvPr/>
              </p14:nvContentPartPr>
              <p14:xfrm>
                <a:off x="7260347" y="3244945"/>
                <a:ext cx="197280" cy="889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E22F472-4A60-4AD4-97C2-60DC447D6959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251347" y="3235945"/>
                  <a:ext cx="21492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BEB8C78C-D0C7-4D59-BCD4-591DA9372DEC}"/>
              </a:ext>
            </a:extLst>
          </p:cNvPr>
          <p:cNvGrpSpPr/>
          <p:nvPr/>
        </p:nvGrpSpPr>
        <p:grpSpPr>
          <a:xfrm>
            <a:off x="7739867" y="3130825"/>
            <a:ext cx="595080" cy="183600"/>
            <a:chOff x="7739867" y="3130825"/>
            <a:chExt cx="595080" cy="18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197CC0F-FE1F-4453-B2FF-6A00C56451AE}"/>
                    </a:ext>
                  </a:extLst>
                </p14:cNvPr>
                <p14:cNvContentPartPr/>
                <p14:nvPr/>
              </p14:nvContentPartPr>
              <p14:xfrm>
                <a:off x="7739867" y="3162865"/>
                <a:ext cx="115920" cy="1407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197CC0F-FE1F-4453-B2FF-6A00C56451AE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730867" y="3153865"/>
                  <a:ext cx="1335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D8A0A560-045A-48E3-9288-07AFDB2378E7}"/>
                    </a:ext>
                  </a:extLst>
                </p14:cNvPr>
                <p14:cNvContentPartPr/>
                <p14:nvPr/>
              </p14:nvContentPartPr>
              <p14:xfrm>
                <a:off x="7780547" y="3154585"/>
                <a:ext cx="122040" cy="241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D8A0A560-045A-48E3-9288-07AFDB2378E7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771520" y="3145449"/>
                  <a:ext cx="139732" cy="420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B99AE41-2A10-4085-AE24-3AE37EE138A1}"/>
                    </a:ext>
                  </a:extLst>
                </p14:cNvPr>
                <p14:cNvContentPartPr/>
                <p14:nvPr/>
              </p14:nvContentPartPr>
              <p14:xfrm>
                <a:off x="7933187" y="3148105"/>
                <a:ext cx="106920" cy="1663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B99AE41-2A10-4085-AE24-3AE37EE138A1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7924187" y="3139085"/>
                  <a:ext cx="124560" cy="183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FCC4E195-8723-4A57-94A6-5D7414039C8D}"/>
                    </a:ext>
                  </a:extLst>
                </p14:cNvPr>
                <p14:cNvContentPartPr/>
                <p14:nvPr/>
              </p14:nvContentPartPr>
              <p14:xfrm>
                <a:off x="8178707" y="3130825"/>
                <a:ext cx="156240" cy="1782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FCC4E195-8723-4A57-94A6-5D7414039C8D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169707" y="3121825"/>
                  <a:ext cx="17388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10AEAEF6-CD5A-4036-8230-A05962F3E289}"/>
              </a:ext>
            </a:extLst>
          </p:cNvPr>
          <p:cNvGrpSpPr/>
          <p:nvPr/>
        </p:nvGrpSpPr>
        <p:grpSpPr>
          <a:xfrm>
            <a:off x="289667" y="3819505"/>
            <a:ext cx="361440" cy="192600"/>
            <a:chOff x="289667" y="3819505"/>
            <a:chExt cx="361440" cy="19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15241DB-9C59-489A-948C-C399C8F5FFD8}"/>
                    </a:ext>
                  </a:extLst>
                </p14:cNvPr>
                <p14:cNvContentPartPr/>
                <p14:nvPr/>
              </p14:nvContentPartPr>
              <p14:xfrm>
                <a:off x="289667" y="3819505"/>
                <a:ext cx="303120" cy="1018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15241DB-9C59-489A-948C-C399C8F5FFD8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80667" y="3810505"/>
                  <a:ext cx="3207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2A42865B-90A3-4C03-952A-F8DEC8B716D6}"/>
                    </a:ext>
                  </a:extLst>
                </p14:cNvPr>
                <p14:cNvContentPartPr/>
                <p14:nvPr/>
              </p14:nvContentPartPr>
              <p14:xfrm>
                <a:off x="540947" y="3845065"/>
                <a:ext cx="110160" cy="1670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2A42865B-90A3-4C03-952A-F8DEC8B716D6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31947" y="3836046"/>
                  <a:ext cx="127800" cy="18471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28589DD1-5619-44A5-B7FC-6D57A2110968}"/>
              </a:ext>
            </a:extLst>
          </p:cNvPr>
          <p:cNvGrpSpPr/>
          <p:nvPr/>
        </p:nvGrpSpPr>
        <p:grpSpPr>
          <a:xfrm>
            <a:off x="1030547" y="3751825"/>
            <a:ext cx="203400" cy="245520"/>
            <a:chOff x="1030547" y="3751825"/>
            <a:chExt cx="203400" cy="24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E63DA4E5-0CBF-4733-82B0-03690023E425}"/>
                    </a:ext>
                  </a:extLst>
                </p14:cNvPr>
                <p14:cNvContentPartPr/>
                <p14:nvPr/>
              </p14:nvContentPartPr>
              <p14:xfrm>
                <a:off x="1030547" y="3755065"/>
                <a:ext cx="90360" cy="2372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E63DA4E5-0CBF-4733-82B0-03690023E425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021547" y="3746065"/>
                  <a:ext cx="1080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53E9E9A9-3AC6-43D9-B97E-2476BA82A63E}"/>
                    </a:ext>
                  </a:extLst>
                </p14:cNvPr>
                <p14:cNvContentPartPr/>
                <p14:nvPr/>
              </p14:nvContentPartPr>
              <p14:xfrm>
                <a:off x="1174547" y="3751825"/>
                <a:ext cx="59400" cy="2455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53E9E9A9-3AC6-43D9-B97E-2476BA82A63E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165547" y="3742825"/>
                  <a:ext cx="770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8FBA81D2-CE27-498D-827C-4995E5DD16C3}"/>
                    </a:ext>
                  </a:extLst>
                </p14:cNvPr>
                <p14:cNvContentPartPr/>
                <p14:nvPr/>
              </p14:nvContentPartPr>
              <p14:xfrm>
                <a:off x="1155827" y="3886825"/>
                <a:ext cx="74160" cy="140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8FBA81D2-CE27-498D-827C-4995E5DD16C3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146870" y="3877825"/>
                  <a:ext cx="91715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7A7761CA-21DA-4FBF-A7E7-3AFEB51DF326}"/>
              </a:ext>
            </a:extLst>
          </p:cNvPr>
          <p:cNvGrpSpPr/>
          <p:nvPr/>
        </p:nvGrpSpPr>
        <p:grpSpPr>
          <a:xfrm>
            <a:off x="1455707" y="3681265"/>
            <a:ext cx="334080" cy="270720"/>
            <a:chOff x="1455707" y="3681265"/>
            <a:chExt cx="334080" cy="27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2EF6B90-085F-4D09-BE5A-635322123B48}"/>
                    </a:ext>
                  </a:extLst>
                </p14:cNvPr>
                <p14:cNvContentPartPr/>
                <p14:nvPr/>
              </p14:nvContentPartPr>
              <p14:xfrm>
                <a:off x="1506467" y="3762625"/>
                <a:ext cx="28800" cy="1735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2EF6B90-085F-4D09-BE5A-635322123B48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497467" y="3753625"/>
                  <a:ext cx="464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4B52B778-E2D6-44B1-BF80-3CB92BCE7E73}"/>
                    </a:ext>
                  </a:extLst>
                </p14:cNvPr>
                <p14:cNvContentPartPr/>
                <p14:nvPr/>
              </p14:nvContentPartPr>
              <p14:xfrm>
                <a:off x="1455707" y="3681265"/>
                <a:ext cx="334080" cy="2707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4B52B778-E2D6-44B1-BF80-3CB92BCE7E73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446707" y="3672265"/>
                  <a:ext cx="351720" cy="28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F4407AB9-80B1-4408-A56D-5ED4553EF03D}"/>
              </a:ext>
            </a:extLst>
          </p:cNvPr>
          <p:cNvGrpSpPr/>
          <p:nvPr/>
        </p:nvGrpSpPr>
        <p:grpSpPr>
          <a:xfrm>
            <a:off x="1991027" y="3832465"/>
            <a:ext cx="263160" cy="102240"/>
            <a:chOff x="1991027" y="3832465"/>
            <a:chExt cx="263160" cy="10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2F888EE-FA7D-4586-A041-C985A37548E4}"/>
                    </a:ext>
                  </a:extLst>
                </p14:cNvPr>
                <p14:cNvContentPartPr/>
                <p14:nvPr/>
              </p14:nvContentPartPr>
              <p14:xfrm>
                <a:off x="1991027" y="3832465"/>
                <a:ext cx="190800" cy="1022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2F888EE-FA7D-4586-A041-C985A37548E4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982010" y="3823433"/>
                  <a:ext cx="208473" cy="1199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79A8FBE0-EA54-4062-88C7-6633AC63D47B}"/>
                    </a:ext>
                  </a:extLst>
                </p14:cNvPr>
                <p14:cNvContentPartPr/>
                <p14:nvPr/>
              </p14:nvContentPartPr>
              <p14:xfrm>
                <a:off x="2238707" y="3873865"/>
                <a:ext cx="15480" cy="86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79A8FBE0-EA54-4062-88C7-6633AC63D47B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229707" y="3864865"/>
                  <a:ext cx="3312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4BEF383B-7B94-453B-8C4C-7B9C86AD8498}"/>
              </a:ext>
            </a:extLst>
          </p:cNvPr>
          <p:cNvGrpSpPr/>
          <p:nvPr/>
        </p:nvGrpSpPr>
        <p:grpSpPr>
          <a:xfrm>
            <a:off x="2419427" y="3723025"/>
            <a:ext cx="178560" cy="382320"/>
            <a:chOff x="2419427" y="3723025"/>
            <a:chExt cx="178560" cy="38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B93020AB-F9CF-4421-A2A9-7D770130066C}"/>
                    </a:ext>
                  </a:extLst>
                </p14:cNvPr>
                <p14:cNvContentPartPr/>
                <p14:nvPr/>
              </p14:nvContentPartPr>
              <p14:xfrm>
                <a:off x="2419427" y="3814465"/>
                <a:ext cx="38520" cy="939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B93020AB-F9CF-4421-A2A9-7D770130066C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410427" y="3805465"/>
                  <a:ext cx="561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1242F063-D870-49EC-9215-10412E717E03}"/>
                    </a:ext>
                  </a:extLst>
                </p14:cNvPr>
                <p14:cNvContentPartPr/>
                <p14:nvPr/>
              </p14:nvContentPartPr>
              <p14:xfrm>
                <a:off x="2511947" y="3723025"/>
                <a:ext cx="86040" cy="3823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1242F063-D870-49EC-9215-10412E717E03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502947" y="3714025"/>
                  <a:ext cx="103680" cy="39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8EC66278-D505-471C-9B5B-CC680A766BF8}"/>
              </a:ext>
            </a:extLst>
          </p:cNvPr>
          <p:cNvGrpSpPr/>
          <p:nvPr/>
        </p:nvGrpSpPr>
        <p:grpSpPr>
          <a:xfrm>
            <a:off x="2906147" y="3734545"/>
            <a:ext cx="864360" cy="200880"/>
            <a:chOff x="2906147" y="3734545"/>
            <a:chExt cx="864360" cy="20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22669934-9B68-45B4-879B-2057CA216198}"/>
                    </a:ext>
                  </a:extLst>
                </p14:cNvPr>
                <p14:cNvContentPartPr/>
                <p14:nvPr/>
              </p14:nvContentPartPr>
              <p14:xfrm>
                <a:off x="2906147" y="3737785"/>
                <a:ext cx="149760" cy="1976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22669934-9B68-45B4-879B-2057CA216198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2897147" y="3728785"/>
                  <a:ext cx="1674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4135F391-264A-4AB9-BE59-74AF66B64B53}"/>
                    </a:ext>
                  </a:extLst>
                </p14:cNvPr>
                <p14:cNvContentPartPr/>
                <p14:nvPr/>
              </p14:nvContentPartPr>
              <p14:xfrm>
                <a:off x="3099827" y="3825265"/>
                <a:ext cx="105840" cy="914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4135F391-264A-4AB9-BE59-74AF66B64B53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3090827" y="3816265"/>
                  <a:ext cx="1234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2BF4548C-D00F-42F8-9EF4-C6A5A26E11B7}"/>
                    </a:ext>
                  </a:extLst>
                </p14:cNvPr>
                <p14:cNvContentPartPr/>
                <p14:nvPr/>
              </p14:nvContentPartPr>
              <p14:xfrm>
                <a:off x="3266147" y="3734545"/>
                <a:ext cx="9360" cy="1170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2BF4548C-D00F-42F8-9EF4-C6A5A26E11B7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3257147" y="3725545"/>
                  <a:ext cx="270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E04C1956-B607-4674-AF3B-5C8DAF6B75C6}"/>
                    </a:ext>
                  </a:extLst>
                </p14:cNvPr>
                <p14:cNvContentPartPr/>
                <p14:nvPr/>
              </p14:nvContentPartPr>
              <p14:xfrm>
                <a:off x="3262187" y="3799345"/>
                <a:ext cx="46800" cy="597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E04C1956-B607-4674-AF3B-5C8DAF6B75C6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3253256" y="3790345"/>
                  <a:ext cx="64305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65638192-7026-413B-815C-C89A7D2D0498}"/>
                    </a:ext>
                  </a:extLst>
                </p14:cNvPr>
                <p14:cNvContentPartPr/>
                <p14:nvPr/>
              </p14:nvContentPartPr>
              <p14:xfrm>
                <a:off x="3329507" y="3812665"/>
                <a:ext cx="338400" cy="1098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65638192-7026-413B-815C-C89A7D2D0498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320507" y="3803665"/>
                  <a:ext cx="3560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E698BCE2-C1D7-4D2C-B6F5-DF8A22124EA1}"/>
                    </a:ext>
                  </a:extLst>
                </p14:cNvPr>
                <p14:cNvContentPartPr/>
                <p14:nvPr/>
              </p14:nvContentPartPr>
              <p14:xfrm>
                <a:off x="3656027" y="3734545"/>
                <a:ext cx="16560" cy="342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E698BCE2-C1D7-4D2C-B6F5-DF8A22124EA1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647027" y="3725545"/>
                  <a:ext cx="342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4AF7A003-8DA9-4E42-B92B-346991D5129C}"/>
                    </a:ext>
                  </a:extLst>
                </p14:cNvPr>
                <p14:cNvContentPartPr/>
                <p14:nvPr/>
              </p14:nvContentPartPr>
              <p14:xfrm>
                <a:off x="3690587" y="3776305"/>
                <a:ext cx="79920" cy="1414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4AF7A003-8DA9-4E42-B92B-346991D5129C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681546" y="3767305"/>
                  <a:ext cx="97640" cy="15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D41FFE4A-EBB5-4BD0-90DA-6F602A7EC1EA}"/>
              </a:ext>
            </a:extLst>
          </p:cNvPr>
          <p:cNvGrpSpPr/>
          <p:nvPr/>
        </p:nvGrpSpPr>
        <p:grpSpPr>
          <a:xfrm>
            <a:off x="4624787" y="3642025"/>
            <a:ext cx="776880" cy="333360"/>
            <a:chOff x="4624787" y="3642025"/>
            <a:chExt cx="776880" cy="33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200CEB10-C199-4599-8031-BBFEBDCCA964}"/>
                    </a:ext>
                  </a:extLst>
                </p14:cNvPr>
                <p14:cNvContentPartPr/>
                <p14:nvPr/>
              </p14:nvContentPartPr>
              <p14:xfrm>
                <a:off x="4706867" y="3856585"/>
                <a:ext cx="11520" cy="1224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200CEB10-C199-4599-8031-BBFEBDCCA964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4697867" y="3847585"/>
                  <a:ext cx="291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41F1F72B-EFA1-4177-98A9-0A4B7C4B4912}"/>
                    </a:ext>
                  </a:extLst>
                </p14:cNvPr>
                <p14:cNvContentPartPr/>
                <p14:nvPr/>
              </p14:nvContentPartPr>
              <p14:xfrm>
                <a:off x="4624787" y="3867745"/>
                <a:ext cx="49680" cy="1076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41F1F72B-EFA1-4177-98A9-0A4B7C4B4912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4615852" y="3858775"/>
                  <a:ext cx="67193" cy="125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B4C7D8F4-EFA3-43F2-BFBD-48D2901FD5E3}"/>
                    </a:ext>
                  </a:extLst>
                </p14:cNvPr>
                <p14:cNvContentPartPr/>
                <p14:nvPr/>
              </p14:nvContentPartPr>
              <p14:xfrm>
                <a:off x="4952027" y="3707185"/>
                <a:ext cx="15480" cy="1800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B4C7D8F4-EFA3-43F2-BFBD-48D2901FD5E3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4943232" y="3698185"/>
                  <a:ext cx="32719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5D1A6036-18EC-43F4-8929-3C563EEEEBD5}"/>
                    </a:ext>
                  </a:extLst>
                </p14:cNvPr>
                <p14:cNvContentPartPr/>
                <p14:nvPr/>
              </p14:nvContentPartPr>
              <p14:xfrm>
                <a:off x="4864187" y="3642025"/>
                <a:ext cx="537480" cy="2552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5D1A6036-18EC-43F4-8929-3C563EEEEBD5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4855187" y="3633025"/>
                  <a:ext cx="555120" cy="27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926ACC83-57EC-4948-BADF-B7A5804EF3FB}"/>
              </a:ext>
            </a:extLst>
          </p:cNvPr>
          <p:cNvGrpSpPr/>
          <p:nvPr/>
        </p:nvGrpSpPr>
        <p:grpSpPr>
          <a:xfrm>
            <a:off x="5794067" y="3676945"/>
            <a:ext cx="533160" cy="202680"/>
            <a:chOff x="5794067" y="3676945"/>
            <a:chExt cx="53316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5B675CCB-46B0-43B4-938E-217B315C9722}"/>
                    </a:ext>
                  </a:extLst>
                </p14:cNvPr>
                <p14:cNvContentPartPr/>
                <p14:nvPr/>
              </p14:nvContentPartPr>
              <p14:xfrm>
                <a:off x="5882987" y="3676945"/>
                <a:ext cx="18720" cy="2026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5B675CCB-46B0-43B4-938E-217B315C9722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5873811" y="3667945"/>
                  <a:ext cx="36706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3B749346-FB18-4945-8505-EF675195229F}"/>
                    </a:ext>
                  </a:extLst>
                </p14:cNvPr>
                <p14:cNvContentPartPr/>
                <p14:nvPr/>
              </p14:nvContentPartPr>
              <p14:xfrm>
                <a:off x="5794067" y="3680905"/>
                <a:ext cx="374760" cy="1652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3B749346-FB18-4945-8505-EF675195229F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5785067" y="3671905"/>
                  <a:ext cx="3924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C6346EFE-4AEF-456A-8D3C-AEFD71E06E6A}"/>
                    </a:ext>
                  </a:extLst>
                </p14:cNvPr>
                <p14:cNvContentPartPr/>
                <p14:nvPr/>
              </p14:nvContentPartPr>
              <p14:xfrm>
                <a:off x="6151907" y="3696385"/>
                <a:ext cx="175320" cy="1432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C6346EFE-4AEF-456A-8D3C-AEFD71E06E6A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6142907" y="3687408"/>
                  <a:ext cx="192960" cy="16087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31BECEBC-A1AB-4165-A5A7-3A96F6C0BB85}"/>
              </a:ext>
            </a:extLst>
          </p:cNvPr>
          <p:cNvGrpSpPr/>
          <p:nvPr/>
        </p:nvGrpSpPr>
        <p:grpSpPr>
          <a:xfrm>
            <a:off x="6664187" y="3564265"/>
            <a:ext cx="363600" cy="267480"/>
            <a:chOff x="6664187" y="3564265"/>
            <a:chExt cx="363600" cy="26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0A9FC8A5-E36F-4C95-B4B2-C4DDF0397ED5}"/>
                    </a:ext>
                  </a:extLst>
                </p14:cNvPr>
                <p14:cNvContentPartPr/>
                <p14:nvPr/>
              </p14:nvContentPartPr>
              <p14:xfrm>
                <a:off x="6783707" y="3666145"/>
                <a:ext cx="36720" cy="1652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0A9FC8A5-E36F-4C95-B4B2-C4DDF0397ED5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6774794" y="3657165"/>
                  <a:ext cx="54189" cy="1828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A2BEE25A-8A97-453B-AE6E-D31CFEA2F52C}"/>
                    </a:ext>
                  </a:extLst>
                </p14:cNvPr>
                <p14:cNvContentPartPr/>
                <p14:nvPr/>
              </p14:nvContentPartPr>
              <p14:xfrm>
                <a:off x="6664187" y="3564265"/>
                <a:ext cx="363600" cy="26748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A2BEE25A-8A97-453B-AE6E-D31CFEA2F52C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6655187" y="3555265"/>
                  <a:ext cx="381240" cy="28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655CBF5C-B3FC-4AFA-9DCB-DEE2CCE6279A}"/>
              </a:ext>
            </a:extLst>
          </p:cNvPr>
          <p:cNvGrpSpPr/>
          <p:nvPr/>
        </p:nvGrpSpPr>
        <p:grpSpPr>
          <a:xfrm>
            <a:off x="7409747" y="3689545"/>
            <a:ext cx="901080" cy="339480"/>
            <a:chOff x="7409747" y="3689545"/>
            <a:chExt cx="90108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4BB16DEA-020E-4A9F-B0BD-0A472132EEBB}"/>
                    </a:ext>
                  </a:extLst>
                </p14:cNvPr>
                <p14:cNvContentPartPr/>
                <p14:nvPr/>
              </p14:nvContentPartPr>
              <p14:xfrm>
                <a:off x="7409747" y="3718705"/>
                <a:ext cx="157680" cy="1026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4BB16DEA-020E-4A9F-B0BD-0A472132EEBB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7400747" y="3709736"/>
                  <a:ext cx="175320" cy="1201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E6AD8CF2-A4EF-4088-AD1E-01258DA558F1}"/>
                    </a:ext>
                  </a:extLst>
                </p14:cNvPr>
                <p14:cNvContentPartPr/>
                <p14:nvPr/>
              </p14:nvContentPartPr>
              <p14:xfrm>
                <a:off x="7599107" y="3692785"/>
                <a:ext cx="117720" cy="1173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E6AD8CF2-A4EF-4088-AD1E-01258DA558F1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7590107" y="3683757"/>
                  <a:ext cx="135360" cy="135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DFA43CB9-B164-4EA2-8A25-145672E24B86}"/>
                    </a:ext>
                  </a:extLst>
                </p14:cNvPr>
                <p14:cNvContentPartPr/>
                <p14:nvPr/>
              </p14:nvContentPartPr>
              <p14:xfrm>
                <a:off x="7733027" y="3716905"/>
                <a:ext cx="203040" cy="1126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DFA43CB9-B164-4EA2-8A25-145672E24B86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7724027" y="3707905"/>
                  <a:ext cx="2206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89AC92B9-A5E4-4B14-8747-303E60AC446C}"/>
                    </a:ext>
                  </a:extLst>
                </p14:cNvPr>
                <p14:cNvContentPartPr/>
                <p14:nvPr/>
              </p14:nvContentPartPr>
              <p14:xfrm>
                <a:off x="7932107" y="3737785"/>
                <a:ext cx="149760" cy="932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89AC92B9-A5E4-4B14-8747-303E60AC446C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7923107" y="3728785"/>
                  <a:ext cx="1674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2782AB4C-CA48-447A-8A08-693CF59698F8}"/>
                    </a:ext>
                  </a:extLst>
                </p14:cNvPr>
                <p14:cNvContentPartPr/>
                <p14:nvPr/>
              </p14:nvContentPartPr>
              <p14:xfrm>
                <a:off x="8114627" y="3689545"/>
                <a:ext cx="196200" cy="3394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2782AB4C-CA48-447A-8A08-693CF59698F8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8105643" y="3680545"/>
                  <a:ext cx="213808" cy="35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6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1A27823D-C399-4C53-AE83-4D988FC2064B}"/>
                  </a:ext>
                </a:extLst>
              </p14:cNvPr>
              <p14:cNvContentPartPr/>
              <p14:nvPr/>
            </p14:nvContentPartPr>
            <p14:xfrm>
              <a:off x="8594867" y="3569305"/>
              <a:ext cx="560880" cy="25380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1A27823D-C399-4C53-AE83-4D988FC2064B}"/>
                  </a:ext>
                </a:extLst>
              </p:cNvPr>
              <p:cNvPicPr/>
              <p:nvPr/>
            </p:nvPicPr>
            <p:blipFill>
              <a:blip r:embed="rId447"/>
              <a:stretch>
                <a:fillRect/>
              </a:stretch>
            </p:blipFill>
            <p:spPr>
              <a:xfrm>
                <a:off x="8585873" y="3560305"/>
                <a:ext cx="578509" cy="27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6" name="Group 265">
            <a:extLst>
              <a:ext uri="{FF2B5EF4-FFF2-40B4-BE49-F238E27FC236}">
                <a16:creationId xmlns:a16="http://schemas.microsoft.com/office/drawing/2014/main" id="{9ADF32FF-A8E2-4821-8CC0-01E31C76FF77}"/>
              </a:ext>
            </a:extLst>
          </p:cNvPr>
          <p:cNvGrpSpPr/>
          <p:nvPr/>
        </p:nvGrpSpPr>
        <p:grpSpPr>
          <a:xfrm>
            <a:off x="9453827" y="3620785"/>
            <a:ext cx="250920" cy="317880"/>
            <a:chOff x="9453827" y="3620785"/>
            <a:chExt cx="250920" cy="31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0EC340FE-87D4-4654-A382-32B431695C67}"/>
                    </a:ext>
                  </a:extLst>
                </p14:cNvPr>
                <p14:cNvContentPartPr/>
                <p14:nvPr/>
              </p14:nvContentPartPr>
              <p14:xfrm>
                <a:off x="9453827" y="3699265"/>
                <a:ext cx="126000" cy="1216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0EC340FE-87D4-4654-A382-32B431695C67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9444827" y="3690265"/>
                  <a:ext cx="1436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670A7489-F351-443A-929F-C75AA2F25994}"/>
                    </a:ext>
                  </a:extLst>
                </p14:cNvPr>
                <p14:cNvContentPartPr/>
                <p14:nvPr/>
              </p14:nvContentPartPr>
              <p14:xfrm>
                <a:off x="9617987" y="3620785"/>
                <a:ext cx="86760" cy="3178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670A7489-F351-443A-929F-C75AA2F25994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9608987" y="3611795"/>
                  <a:ext cx="104400" cy="3355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06C584B2-8695-4A2B-B06A-3AB52B8C2F4D}"/>
              </a:ext>
            </a:extLst>
          </p:cNvPr>
          <p:cNvGrpSpPr/>
          <p:nvPr/>
        </p:nvGrpSpPr>
        <p:grpSpPr>
          <a:xfrm>
            <a:off x="9882587" y="3545545"/>
            <a:ext cx="374760" cy="249480"/>
            <a:chOff x="9882587" y="3545545"/>
            <a:chExt cx="374760" cy="24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7C2AC149-E013-4D6A-9FC5-BBD4789C04C4}"/>
                    </a:ext>
                  </a:extLst>
                </p14:cNvPr>
                <p14:cNvContentPartPr/>
                <p14:nvPr/>
              </p14:nvContentPartPr>
              <p14:xfrm>
                <a:off x="9962867" y="3590185"/>
                <a:ext cx="16560" cy="1947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7C2AC149-E013-4D6A-9FC5-BBD4789C04C4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9954058" y="3581185"/>
                  <a:ext cx="33825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F0B4638C-E25C-4AC5-B214-82F5CBE6659A}"/>
                    </a:ext>
                  </a:extLst>
                </p14:cNvPr>
                <p14:cNvContentPartPr/>
                <p14:nvPr/>
              </p14:nvContentPartPr>
              <p14:xfrm>
                <a:off x="9882587" y="3545545"/>
                <a:ext cx="374760" cy="2494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F0B4638C-E25C-4AC5-B214-82F5CBE6659A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9873578" y="3536545"/>
                  <a:ext cx="392417" cy="26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D02D1219-661C-438C-8EAC-FCA0B00ACB62}"/>
              </a:ext>
            </a:extLst>
          </p:cNvPr>
          <p:cNvGrpSpPr/>
          <p:nvPr/>
        </p:nvGrpSpPr>
        <p:grpSpPr>
          <a:xfrm>
            <a:off x="10550027" y="3545905"/>
            <a:ext cx="461880" cy="255600"/>
            <a:chOff x="10550027" y="3545905"/>
            <a:chExt cx="46188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9BB0433D-0659-47E0-914B-584D5D68F167}"/>
                    </a:ext>
                  </a:extLst>
                </p14:cNvPr>
                <p14:cNvContentPartPr/>
                <p14:nvPr/>
              </p14:nvContentPartPr>
              <p14:xfrm>
                <a:off x="10669907" y="3673345"/>
                <a:ext cx="8640" cy="50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9BB0433D-0659-47E0-914B-584D5D68F167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0660516" y="3663653"/>
                  <a:ext cx="27047" cy="240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300738A9-96C8-4236-AC23-84B30811E5D2}"/>
                    </a:ext>
                  </a:extLst>
                </p14:cNvPr>
                <p14:cNvContentPartPr/>
                <p14:nvPr/>
              </p14:nvContentPartPr>
              <p14:xfrm>
                <a:off x="10593947" y="3545905"/>
                <a:ext cx="27720" cy="2217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300738A9-96C8-4236-AC23-84B30811E5D2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0584947" y="3536905"/>
                  <a:ext cx="453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EB3CD2A9-51D8-4654-B7F7-3CB66D417175}"/>
                    </a:ext>
                  </a:extLst>
                </p14:cNvPr>
                <p14:cNvContentPartPr/>
                <p14:nvPr/>
              </p14:nvContentPartPr>
              <p14:xfrm>
                <a:off x="10550027" y="3670825"/>
                <a:ext cx="347400" cy="11844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EB3CD2A9-51D8-4654-B7F7-3CB66D417175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0541036" y="3661825"/>
                  <a:ext cx="365022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9EFEFE43-9075-4962-97B4-1E00BEF28A00}"/>
                    </a:ext>
                  </a:extLst>
                </p14:cNvPr>
                <p14:cNvContentPartPr/>
                <p14:nvPr/>
              </p14:nvContentPartPr>
              <p14:xfrm>
                <a:off x="10929467" y="3707185"/>
                <a:ext cx="82440" cy="943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9EFEFE43-9075-4962-97B4-1E00BEF28A00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0920467" y="3698185"/>
                  <a:ext cx="100080" cy="1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957A8D62-C308-4C8B-A62A-7F0D6D68DFA2}"/>
              </a:ext>
            </a:extLst>
          </p:cNvPr>
          <p:cNvGrpSpPr/>
          <p:nvPr/>
        </p:nvGrpSpPr>
        <p:grpSpPr>
          <a:xfrm>
            <a:off x="1255187" y="4113625"/>
            <a:ext cx="818640" cy="246240"/>
            <a:chOff x="1255187" y="4113625"/>
            <a:chExt cx="818640" cy="24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2C85E3E6-42E0-4888-96AA-F039CE5CC059}"/>
                    </a:ext>
                  </a:extLst>
                </p14:cNvPr>
                <p14:cNvContentPartPr/>
                <p14:nvPr/>
              </p14:nvContentPartPr>
              <p14:xfrm>
                <a:off x="1255187" y="4234945"/>
                <a:ext cx="288000" cy="1000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2C85E3E6-42E0-4888-96AA-F039CE5CC059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246198" y="4225945"/>
                  <a:ext cx="305618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E397FA82-C41E-4050-A229-786BF66E8250}"/>
                    </a:ext>
                  </a:extLst>
                </p14:cNvPr>
                <p14:cNvContentPartPr/>
                <p14:nvPr/>
              </p14:nvContentPartPr>
              <p14:xfrm>
                <a:off x="1522667" y="4159345"/>
                <a:ext cx="36720" cy="687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E397FA82-C41E-4050-A229-786BF66E8250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513754" y="4150345"/>
                  <a:ext cx="54189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CEE2DA12-1465-4E29-9F45-625B5F354465}"/>
                    </a:ext>
                  </a:extLst>
                </p14:cNvPr>
                <p14:cNvContentPartPr/>
                <p14:nvPr/>
              </p14:nvContentPartPr>
              <p14:xfrm>
                <a:off x="1577747" y="4157545"/>
                <a:ext cx="125640" cy="18108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CEE2DA12-1465-4E29-9F45-625B5F354465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568721" y="4148545"/>
                  <a:ext cx="143331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052D4F91-9CB9-4A83-A1DE-2C3E47AB3F5A}"/>
                    </a:ext>
                  </a:extLst>
                </p14:cNvPr>
                <p14:cNvContentPartPr/>
                <p14:nvPr/>
              </p14:nvContentPartPr>
              <p14:xfrm>
                <a:off x="1733987" y="4113625"/>
                <a:ext cx="213840" cy="2462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052D4F91-9CB9-4A83-A1DE-2C3E47AB3F5A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725002" y="4104625"/>
                  <a:ext cx="23145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CAA96D78-A63C-4266-818B-78E24D645531}"/>
                    </a:ext>
                  </a:extLst>
                </p14:cNvPr>
                <p14:cNvContentPartPr/>
                <p14:nvPr/>
              </p14:nvContentPartPr>
              <p14:xfrm>
                <a:off x="1988867" y="4213705"/>
                <a:ext cx="84960" cy="1404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CAA96D78-A63C-4266-818B-78E24D645531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1979867" y="4204682"/>
                  <a:ext cx="102600" cy="15808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20D08F9C-FE2B-4F1B-B8BE-2DF3AB856507}"/>
              </a:ext>
            </a:extLst>
          </p:cNvPr>
          <p:cNvGrpSpPr/>
          <p:nvPr/>
        </p:nvGrpSpPr>
        <p:grpSpPr>
          <a:xfrm>
            <a:off x="2312147" y="4146745"/>
            <a:ext cx="461880" cy="222120"/>
            <a:chOff x="2312147" y="4146745"/>
            <a:chExt cx="461880" cy="2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DF945A7C-2860-4C58-88FF-155C502C8137}"/>
                    </a:ext>
                  </a:extLst>
                </p14:cNvPr>
                <p14:cNvContentPartPr/>
                <p14:nvPr/>
              </p14:nvContentPartPr>
              <p14:xfrm>
                <a:off x="2312147" y="4146745"/>
                <a:ext cx="139680" cy="2102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DF945A7C-2860-4C58-88FF-155C502C8137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2303147" y="4137745"/>
                  <a:ext cx="1573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B0D1B8DF-6F37-4AD6-8E36-3A720526E55C}"/>
                    </a:ext>
                  </a:extLst>
                </p14:cNvPr>
                <p14:cNvContentPartPr/>
                <p14:nvPr/>
              </p14:nvContentPartPr>
              <p14:xfrm>
                <a:off x="2447867" y="4176625"/>
                <a:ext cx="197280" cy="19224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B0D1B8DF-6F37-4AD6-8E36-3A720526E55C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2438867" y="4167625"/>
                  <a:ext cx="2149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94F1EE92-31F4-4056-AA45-58B9EC0A59DC}"/>
                    </a:ext>
                  </a:extLst>
                </p14:cNvPr>
                <p14:cNvContentPartPr/>
                <p14:nvPr/>
              </p14:nvContentPartPr>
              <p14:xfrm>
                <a:off x="2623187" y="4249705"/>
                <a:ext cx="150840" cy="1065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94F1EE92-31F4-4056-AA45-58B9EC0A59DC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2614187" y="4240674"/>
                  <a:ext cx="168480" cy="1242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C6A3C1DA-CC39-4ECC-8319-4AEB34A5ED03}"/>
              </a:ext>
            </a:extLst>
          </p:cNvPr>
          <p:cNvGrpSpPr/>
          <p:nvPr/>
        </p:nvGrpSpPr>
        <p:grpSpPr>
          <a:xfrm>
            <a:off x="3118187" y="4121185"/>
            <a:ext cx="774000" cy="321480"/>
            <a:chOff x="3118187" y="4121185"/>
            <a:chExt cx="774000" cy="32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0C99FA86-8636-41C4-A182-3AEF0096EA81}"/>
                    </a:ext>
                  </a:extLst>
                </p14:cNvPr>
                <p14:cNvContentPartPr/>
                <p14:nvPr/>
              </p14:nvContentPartPr>
              <p14:xfrm>
                <a:off x="3118187" y="4204345"/>
                <a:ext cx="139680" cy="2383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0C99FA86-8636-41C4-A182-3AEF0096EA81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3109187" y="4195345"/>
                  <a:ext cx="1573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B574EF17-C8DE-4C6A-81B3-2E4D7C5DE364}"/>
                    </a:ext>
                  </a:extLst>
                </p14:cNvPr>
                <p14:cNvContentPartPr/>
                <p14:nvPr/>
              </p14:nvContentPartPr>
              <p14:xfrm>
                <a:off x="3288467" y="4214425"/>
                <a:ext cx="65520" cy="8784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B574EF17-C8DE-4C6A-81B3-2E4D7C5DE364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3279467" y="4205425"/>
                  <a:ext cx="831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B1ECF028-E62F-4CE7-B3A0-C4B166F2A7D6}"/>
                    </a:ext>
                  </a:extLst>
                </p14:cNvPr>
                <p14:cNvContentPartPr/>
                <p14:nvPr/>
              </p14:nvContentPartPr>
              <p14:xfrm>
                <a:off x="3437507" y="4151065"/>
                <a:ext cx="22680" cy="13428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B1ECF028-E62F-4CE7-B3A0-C4B166F2A7D6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3428507" y="4142065"/>
                  <a:ext cx="403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EE85C05A-D28E-4581-9D88-8B3F16F96BBB}"/>
                    </a:ext>
                  </a:extLst>
                </p14:cNvPr>
                <p14:cNvContentPartPr/>
                <p14:nvPr/>
              </p14:nvContentPartPr>
              <p14:xfrm>
                <a:off x="3524627" y="4121185"/>
                <a:ext cx="205920" cy="2116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EE85C05A-D28E-4581-9D88-8B3F16F96BBB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3515627" y="4112185"/>
                  <a:ext cx="2235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30EB2AE1-833C-4AF4-86D4-77F5B7865D3D}"/>
                    </a:ext>
                  </a:extLst>
                </p14:cNvPr>
                <p14:cNvContentPartPr/>
                <p14:nvPr/>
              </p14:nvContentPartPr>
              <p14:xfrm>
                <a:off x="3717947" y="4188505"/>
                <a:ext cx="42840" cy="442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30EB2AE1-833C-4AF4-86D4-77F5B7865D3D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3708947" y="4179431"/>
                  <a:ext cx="60480" cy="620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E737794A-F107-4A4D-9841-5B77CE4323EC}"/>
                    </a:ext>
                  </a:extLst>
                </p14:cNvPr>
                <p14:cNvContentPartPr/>
                <p14:nvPr/>
              </p14:nvContentPartPr>
              <p14:xfrm>
                <a:off x="3786707" y="4203985"/>
                <a:ext cx="105480" cy="12636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E737794A-F107-4A4D-9841-5B77CE4323EC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3777707" y="4194959"/>
                  <a:ext cx="123120" cy="14405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77702F8E-ACAA-4DE0-9A5C-75DFF4A8BD86}"/>
              </a:ext>
            </a:extLst>
          </p:cNvPr>
          <p:cNvGrpSpPr/>
          <p:nvPr/>
        </p:nvGrpSpPr>
        <p:grpSpPr>
          <a:xfrm>
            <a:off x="3944747" y="3735265"/>
            <a:ext cx="497880" cy="244800"/>
            <a:chOff x="3944747" y="3735265"/>
            <a:chExt cx="497880" cy="2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F738AA68-8D4C-4E3A-8267-BEF8119D5D51}"/>
                    </a:ext>
                  </a:extLst>
                </p14:cNvPr>
                <p14:cNvContentPartPr/>
                <p14:nvPr/>
              </p14:nvContentPartPr>
              <p14:xfrm>
                <a:off x="3944747" y="3756145"/>
                <a:ext cx="92520" cy="1738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F738AA68-8D4C-4E3A-8267-BEF8119D5D51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3926747" y="3738145"/>
                  <a:ext cx="1281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371ACB07-06E1-482B-8330-6F9422DF0F81}"/>
                    </a:ext>
                  </a:extLst>
                </p14:cNvPr>
                <p14:cNvContentPartPr/>
                <p14:nvPr/>
              </p14:nvContentPartPr>
              <p14:xfrm>
                <a:off x="3970307" y="3825625"/>
                <a:ext cx="67320" cy="936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371ACB07-06E1-482B-8330-6F9422DF0F81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3952307" y="3807625"/>
                  <a:ext cx="1029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A84C7CDA-D25C-4ED9-B956-14CFAE341870}"/>
                    </a:ext>
                  </a:extLst>
                </p14:cNvPr>
                <p14:cNvContentPartPr/>
                <p14:nvPr/>
              </p14:nvContentPartPr>
              <p14:xfrm>
                <a:off x="3950147" y="3735265"/>
                <a:ext cx="67320" cy="936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A84C7CDA-D25C-4ED9-B956-14CFAE341870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3932147" y="3717265"/>
                  <a:ext cx="1029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4A9FDE0C-5FC9-4144-9B3C-B2255628A0C2}"/>
                    </a:ext>
                  </a:extLst>
                </p14:cNvPr>
                <p14:cNvContentPartPr/>
                <p14:nvPr/>
              </p14:nvContentPartPr>
              <p14:xfrm>
                <a:off x="4073627" y="3807985"/>
                <a:ext cx="107640" cy="11700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4A9FDE0C-5FC9-4144-9B3C-B2255628A0C2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4055627" y="3789985"/>
                  <a:ext cx="1432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01082227-AE4E-4712-A43D-C3A5B921562A}"/>
                    </a:ext>
                  </a:extLst>
                </p14:cNvPr>
                <p14:cNvContentPartPr/>
                <p14:nvPr/>
              </p14:nvContentPartPr>
              <p14:xfrm>
                <a:off x="4191707" y="3804385"/>
                <a:ext cx="81720" cy="14040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01082227-AE4E-4712-A43D-C3A5B921562A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4173627" y="3786385"/>
                  <a:ext cx="117518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579AD02C-8C66-4179-8CB3-4C60C4A8D0CA}"/>
                    </a:ext>
                  </a:extLst>
                </p14:cNvPr>
                <p14:cNvContentPartPr/>
                <p14:nvPr/>
              </p14:nvContentPartPr>
              <p14:xfrm>
                <a:off x="4365587" y="3789265"/>
                <a:ext cx="77040" cy="19080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579AD02C-8C66-4179-8CB3-4C60C4A8D0CA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4347587" y="3771299"/>
                  <a:ext cx="112680" cy="22637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4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F6D6230A-44AC-4DCB-9BEB-5C5BD569ADCF}"/>
                  </a:ext>
                </a:extLst>
              </p14:cNvPr>
              <p14:cNvContentPartPr/>
              <p14:nvPr/>
            </p14:nvContentPartPr>
            <p14:xfrm>
              <a:off x="7278707" y="3843985"/>
              <a:ext cx="3650760" cy="12132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F6D6230A-44AC-4DCB-9BEB-5C5BD569ADCF}"/>
                  </a:ext>
                </a:extLst>
              </p:cNvPr>
              <p:cNvPicPr/>
              <p:nvPr/>
            </p:nvPicPr>
            <p:blipFill>
              <a:blip r:embed="rId505"/>
              <a:stretch>
                <a:fillRect/>
              </a:stretch>
            </p:blipFill>
            <p:spPr>
              <a:xfrm>
                <a:off x="7260707" y="3826038"/>
                <a:ext cx="3686400" cy="1568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6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AAA39A40-0C1E-4BAE-83DD-7170595DA3CB}"/>
                  </a:ext>
                </a:extLst>
              </p14:cNvPr>
              <p14:cNvContentPartPr/>
              <p14:nvPr/>
            </p14:nvContentPartPr>
            <p14:xfrm>
              <a:off x="1203347" y="4407385"/>
              <a:ext cx="2783520" cy="10116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AAA39A40-0C1E-4BAE-83DD-7170595DA3CB}"/>
                  </a:ext>
                </a:extLst>
              </p:cNvPr>
              <p:cNvPicPr/>
              <p:nvPr/>
            </p:nvPicPr>
            <p:blipFill>
              <a:blip r:embed="rId507"/>
              <a:stretch>
                <a:fillRect/>
              </a:stretch>
            </p:blipFill>
            <p:spPr>
              <a:xfrm>
                <a:off x="1185347" y="4389449"/>
                <a:ext cx="2819160" cy="136674"/>
              </a:xfrm>
              <a:prstGeom prst="rect">
                <a:avLst/>
              </a:prstGeom>
            </p:spPr>
          </p:pic>
        </mc:Fallback>
      </mc:AlternateContent>
      <p:grpSp>
        <p:nvGrpSpPr>
          <p:cNvPr id="299" name="Group 298">
            <a:extLst>
              <a:ext uri="{FF2B5EF4-FFF2-40B4-BE49-F238E27FC236}">
                <a16:creationId xmlns:a16="http://schemas.microsoft.com/office/drawing/2014/main" id="{DDA72662-50A8-49EB-950F-F4D17EDF7768}"/>
              </a:ext>
            </a:extLst>
          </p:cNvPr>
          <p:cNvGrpSpPr/>
          <p:nvPr/>
        </p:nvGrpSpPr>
        <p:grpSpPr>
          <a:xfrm>
            <a:off x="247907" y="4839025"/>
            <a:ext cx="425520" cy="178200"/>
            <a:chOff x="247907" y="4839025"/>
            <a:chExt cx="425520" cy="17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45771DD8-947A-4A2A-8D59-CBD4C34F9358}"/>
                    </a:ext>
                  </a:extLst>
                </p14:cNvPr>
                <p14:cNvContentPartPr/>
                <p14:nvPr/>
              </p14:nvContentPartPr>
              <p14:xfrm>
                <a:off x="247907" y="4839025"/>
                <a:ext cx="336960" cy="11520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45771DD8-947A-4A2A-8D59-CBD4C34F9358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238907" y="4830025"/>
                  <a:ext cx="3546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3838FBB9-688D-459B-A863-81D991BEC152}"/>
                    </a:ext>
                  </a:extLst>
                </p14:cNvPr>
                <p14:cNvContentPartPr/>
                <p14:nvPr/>
              </p14:nvContentPartPr>
              <p14:xfrm>
                <a:off x="529787" y="4878625"/>
                <a:ext cx="143640" cy="1386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3838FBB9-688D-459B-A863-81D991BEC152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520787" y="4869602"/>
                  <a:ext cx="161280" cy="156286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2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3D9AC4E1-BD87-4EE1-B621-4AC190EC6342}"/>
                  </a:ext>
                </a:extLst>
              </p14:cNvPr>
              <p14:cNvContentPartPr/>
              <p14:nvPr/>
            </p14:nvContentPartPr>
            <p14:xfrm>
              <a:off x="-1797618" y="800447"/>
              <a:ext cx="22680" cy="360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3D9AC4E1-BD87-4EE1-B621-4AC190EC6342}"/>
                  </a:ext>
                </a:extLst>
              </p:cNvPr>
              <p:cNvPicPr/>
              <p:nvPr/>
            </p:nvPicPr>
            <p:blipFill>
              <a:blip r:embed="rId513"/>
              <a:stretch>
                <a:fillRect/>
              </a:stretch>
            </p:blipFill>
            <p:spPr>
              <a:xfrm>
                <a:off x="-1806258" y="791807"/>
                <a:ext cx="40320" cy="2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1" name="Group 320">
            <a:extLst>
              <a:ext uri="{FF2B5EF4-FFF2-40B4-BE49-F238E27FC236}">
                <a16:creationId xmlns:a16="http://schemas.microsoft.com/office/drawing/2014/main" id="{F49F5EBD-60E3-4D36-83D8-4C267F897504}"/>
              </a:ext>
            </a:extLst>
          </p:cNvPr>
          <p:cNvGrpSpPr/>
          <p:nvPr/>
        </p:nvGrpSpPr>
        <p:grpSpPr>
          <a:xfrm>
            <a:off x="989507" y="4704025"/>
            <a:ext cx="281515" cy="321840"/>
            <a:chOff x="989507" y="4704025"/>
            <a:chExt cx="281515" cy="32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F0C59626-BAA8-4142-9B69-6939B7777361}"/>
                    </a:ext>
                  </a:extLst>
                </p14:cNvPr>
                <p14:cNvContentPartPr/>
                <p14:nvPr/>
              </p14:nvContentPartPr>
              <p14:xfrm>
                <a:off x="1079867" y="4823905"/>
                <a:ext cx="15480" cy="684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F0C59626-BAA8-4142-9B69-6939B7777361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1071072" y="4814905"/>
                  <a:ext cx="32719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FE06799B-8070-4E3E-8554-9483699565D2}"/>
                    </a:ext>
                  </a:extLst>
                </p14:cNvPr>
                <p14:cNvContentPartPr/>
                <p14:nvPr/>
              </p14:nvContentPartPr>
              <p14:xfrm>
                <a:off x="989507" y="4704025"/>
                <a:ext cx="169920" cy="3218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FE06799B-8070-4E3E-8554-9483699565D2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980507" y="4695035"/>
                  <a:ext cx="187560" cy="3394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396DC9E4-447C-44B8-8B02-8EA9D9B82706}"/>
                    </a:ext>
                  </a:extLst>
                </p14:cNvPr>
                <p14:cNvContentPartPr/>
                <p14:nvPr/>
              </p14:nvContentPartPr>
              <p14:xfrm>
                <a:off x="1195782" y="4724327"/>
                <a:ext cx="49320" cy="27360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396DC9E4-447C-44B8-8B02-8EA9D9B82706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1186782" y="4715327"/>
                  <a:ext cx="669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3F37EB35-BE9C-475C-B7F7-0262E517CFF5}"/>
                    </a:ext>
                  </a:extLst>
                </p14:cNvPr>
                <p14:cNvContentPartPr/>
                <p14:nvPr/>
              </p14:nvContentPartPr>
              <p14:xfrm>
                <a:off x="1177422" y="4864007"/>
                <a:ext cx="93600" cy="4860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3F37EB35-BE9C-475C-B7F7-0262E517CFF5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1168422" y="4855007"/>
                  <a:ext cx="111240" cy="6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C1862270-98F1-4AE8-8F9E-FC363A22624E}"/>
              </a:ext>
            </a:extLst>
          </p:cNvPr>
          <p:cNvGrpSpPr/>
          <p:nvPr/>
        </p:nvGrpSpPr>
        <p:grpSpPr>
          <a:xfrm>
            <a:off x="1494222" y="4618127"/>
            <a:ext cx="402840" cy="296280"/>
            <a:chOff x="1494222" y="4618127"/>
            <a:chExt cx="40284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86898CC0-E6E9-42F7-85F3-1128989F075E}"/>
                    </a:ext>
                  </a:extLst>
                </p14:cNvPr>
                <p14:cNvContentPartPr/>
                <p14:nvPr/>
              </p14:nvContentPartPr>
              <p14:xfrm>
                <a:off x="1577382" y="4728647"/>
                <a:ext cx="11880" cy="15048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86898CC0-E6E9-42F7-85F3-1128989F075E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1568382" y="4719668"/>
                  <a:ext cx="29520" cy="1680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17EE3630-A551-42D4-95FE-7A177993A382}"/>
                    </a:ext>
                  </a:extLst>
                </p14:cNvPr>
                <p14:cNvContentPartPr/>
                <p14:nvPr/>
              </p14:nvContentPartPr>
              <p14:xfrm>
                <a:off x="1494222" y="4618127"/>
                <a:ext cx="402840" cy="29628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17EE3630-A551-42D4-95FE-7A177993A382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1485222" y="4609127"/>
                  <a:ext cx="420480" cy="31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7DB92310-5852-4F44-87F4-CA6F8D169B52}"/>
              </a:ext>
            </a:extLst>
          </p:cNvPr>
          <p:cNvGrpSpPr/>
          <p:nvPr/>
        </p:nvGrpSpPr>
        <p:grpSpPr>
          <a:xfrm>
            <a:off x="2232582" y="4816487"/>
            <a:ext cx="462960" cy="105120"/>
            <a:chOff x="2232582" y="4816487"/>
            <a:chExt cx="462960" cy="10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C39A477C-16DA-4F86-B3C7-0E16611F3363}"/>
                    </a:ext>
                  </a:extLst>
                </p14:cNvPr>
                <p14:cNvContentPartPr/>
                <p14:nvPr/>
              </p14:nvContentPartPr>
              <p14:xfrm>
                <a:off x="2232582" y="4816487"/>
                <a:ext cx="309960" cy="10512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C39A477C-16DA-4F86-B3C7-0E16611F3363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2223582" y="4807487"/>
                  <a:ext cx="3276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E036AAAD-D6FB-47CA-B11F-5E7D62D9EDA5}"/>
                    </a:ext>
                  </a:extLst>
                </p14:cNvPr>
                <p14:cNvContentPartPr/>
                <p14:nvPr/>
              </p14:nvContentPartPr>
              <p14:xfrm>
                <a:off x="2666022" y="4847447"/>
                <a:ext cx="29520" cy="1908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E036AAAD-D6FB-47CA-B11F-5E7D62D9EDA5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2657022" y="4838614"/>
                  <a:ext cx="47160" cy="3639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8C6C7C12-3D55-4910-AC78-ADC0F15B7FA5}"/>
              </a:ext>
            </a:extLst>
          </p:cNvPr>
          <p:cNvGrpSpPr/>
          <p:nvPr/>
        </p:nvGrpSpPr>
        <p:grpSpPr>
          <a:xfrm>
            <a:off x="2914782" y="4658447"/>
            <a:ext cx="222480" cy="338400"/>
            <a:chOff x="2914782" y="4658447"/>
            <a:chExt cx="222480" cy="33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9F94E5C8-46E6-4879-B80D-98500913F427}"/>
                    </a:ext>
                  </a:extLst>
                </p14:cNvPr>
                <p14:cNvContentPartPr/>
                <p14:nvPr/>
              </p14:nvContentPartPr>
              <p14:xfrm>
                <a:off x="2914782" y="4780847"/>
                <a:ext cx="70560" cy="10008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9F94E5C8-46E6-4879-B80D-98500913F427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2905736" y="4771847"/>
                  <a:ext cx="8829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370736EC-4852-4643-A5FC-1C64B9D6BCE2}"/>
                    </a:ext>
                  </a:extLst>
                </p14:cNvPr>
                <p14:cNvContentPartPr/>
                <p14:nvPr/>
              </p14:nvContentPartPr>
              <p14:xfrm>
                <a:off x="3041502" y="4658447"/>
                <a:ext cx="95760" cy="33840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370736EC-4852-4643-A5FC-1C64B9D6BCE2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3032502" y="4649447"/>
                  <a:ext cx="113400" cy="35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FEF47900-A06E-43E3-9A48-8EE0BB02AE26}"/>
              </a:ext>
            </a:extLst>
          </p:cNvPr>
          <p:cNvGrpSpPr/>
          <p:nvPr/>
        </p:nvGrpSpPr>
        <p:grpSpPr>
          <a:xfrm>
            <a:off x="3461262" y="4590047"/>
            <a:ext cx="848880" cy="297000"/>
            <a:chOff x="3461262" y="4590047"/>
            <a:chExt cx="848880" cy="29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B87E4AC3-91F9-4453-AB34-F4FB67E25DEE}"/>
                    </a:ext>
                  </a:extLst>
                </p14:cNvPr>
                <p14:cNvContentPartPr/>
                <p14:nvPr/>
              </p14:nvContentPartPr>
              <p14:xfrm>
                <a:off x="3461262" y="4661327"/>
                <a:ext cx="105480" cy="18936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B87E4AC3-91F9-4453-AB34-F4FB67E25DEE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3452262" y="4652327"/>
                  <a:ext cx="1231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F8058AA6-C2F4-44D7-A2FC-513E9FD37322}"/>
                    </a:ext>
                  </a:extLst>
                </p14:cNvPr>
                <p14:cNvContentPartPr/>
                <p14:nvPr/>
              </p14:nvContentPartPr>
              <p14:xfrm>
                <a:off x="3583662" y="4623887"/>
                <a:ext cx="238680" cy="26316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F8058AA6-C2F4-44D7-A2FC-513E9FD37322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3574676" y="4614887"/>
                  <a:ext cx="256293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32D3A492-31F3-4120-9092-189CB82AA8E1}"/>
                    </a:ext>
                  </a:extLst>
                </p14:cNvPr>
                <p14:cNvContentPartPr/>
                <p14:nvPr/>
              </p14:nvContentPartPr>
              <p14:xfrm>
                <a:off x="3738102" y="4722167"/>
                <a:ext cx="74880" cy="1404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32D3A492-31F3-4120-9092-189CB82AA8E1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3729145" y="4713167"/>
                  <a:ext cx="92436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A885FB72-E11C-4A39-9BC0-666A9A415BB3}"/>
                    </a:ext>
                  </a:extLst>
                </p14:cNvPr>
                <p14:cNvContentPartPr/>
                <p14:nvPr/>
              </p14:nvContentPartPr>
              <p14:xfrm>
                <a:off x="4077942" y="4724687"/>
                <a:ext cx="56880" cy="15012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A885FB72-E11C-4A39-9BC0-666A9A415BB3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4068942" y="4715687"/>
                  <a:ext cx="745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462EFC1C-606D-44F1-83D4-74D1B95AB21F}"/>
                    </a:ext>
                  </a:extLst>
                </p14:cNvPr>
                <p14:cNvContentPartPr/>
                <p14:nvPr/>
              </p14:nvContentPartPr>
              <p14:xfrm>
                <a:off x="3848622" y="4740887"/>
                <a:ext cx="133560" cy="10980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462EFC1C-606D-44F1-83D4-74D1B95AB21F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3839646" y="4731916"/>
                  <a:ext cx="151153" cy="1273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6C8FE9D3-EAF9-4C30-B05A-D1C62E45FB58}"/>
                    </a:ext>
                  </a:extLst>
                </p14:cNvPr>
                <p14:cNvContentPartPr/>
                <p14:nvPr/>
              </p14:nvContentPartPr>
              <p14:xfrm>
                <a:off x="4124022" y="4758167"/>
                <a:ext cx="23760" cy="7920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6C8FE9D3-EAF9-4C30-B05A-D1C62E45FB58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4115022" y="4749167"/>
                  <a:ext cx="414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7BB189E5-2588-4468-8FA3-487975F35429}"/>
                    </a:ext>
                  </a:extLst>
                </p14:cNvPr>
                <p14:cNvContentPartPr/>
                <p14:nvPr/>
              </p14:nvContentPartPr>
              <p14:xfrm>
                <a:off x="4122942" y="4590047"/>
                <a:ext cx="3960" cy="25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7BB189E5-2588-4468-8FA3-487975F35429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4113042" y="4579547"/>
                  <a:ext cx="23364" cy="231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CF0705DC-8AF5-493D-A367-6850EE8F50E4}"/>
                    </a:ext>
                  </a:extLst>
                </p14:cNvPr>
                <p14:cNvContentPartPr/>
                <p14:nvPr/>
              </p14:nvContentPartPr>
              <p14:xfrm>
                <a:off x="4160382" y="4707767"/>
                <a:ext cx="149760" cy="16416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CF0705DC-8AF5-493D-A367-6850EE8F50E4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4151382" y="4698767"/>
                  <a:ext cx="1674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1F6FCD84-4763-45AF-974B-2DE208CE375C}"/>
              </a:ext>
            </a:extLst>
          </p:cNvPr>
          <p:cNvGrpSpPr/>
          <p:nvPr/>
        </p:nvGrpSpPr>
        <p:grpSpPr>
          <a:xfrm>
            <a:off x="4572582" y="4691927"/>
            <a:ext cx="714960" cy="298440"/>
            <a:chOff x="4572582" y="4691927"/>
            <a:chExt cx="714960" cy="29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0FC0D7FC-FD50-4997-BB84-B3AAD259E6B2}"/>
                    </a:ext>
                  </a:extLst>
                </p14:cNvPr>
                <p14:cNvContentPartPr/>
                <p14:nvPr/>
              </p14:nvContentPartPr>
              <p14:xfrm>
                <a:off x="4572582" y="4723607"/>
                <a:ext cx="176400" cy="20304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0FC0D7FC-FD50-4997-BB84-B3AAD259E6B2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4554545" y="4705607"/>
                  <a:ext cx="212113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276BF341-7C87-4A17-B139-71642984B883}"/>
                    </a:ext>
                  </a:extLst>
                </p14:cNvPr>
                <p14:cNvContentPartPr/>
                <p14:nvPr/>
              </p14:nvContentPartPr>
              <p14:xfrm>
                <a:off x="4819542" y="4717127"/>
                <a:ext cx="21240" cy="11808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276BF341-7C87-4A17-B139-71642984B883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4801842" y="4699127"/>
                  <a:ext cx="56286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A7408CBF-3609-4DF1-B888-B6B4A68A273B}"/>
                    </a:ext>
                  </a:extLst>
                </p14:cNvPr>
                <p14:cNvContentPartPr/>
                <p14:nvPr/>
              </p14:nvContentPartPr>
              <p14:xfrm>
                <a:off x="4784622" y="4691927"/>
                <a:ext cx="249840" cy="17532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A7408CBF-3609-4DF1-B888-B6B4A68A273B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4766648" y="4673927"/>
                  <a:ext cx="285429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BAEFCE11-F5DA-461A-AC50-D44632310544}"/>
                    </a:ext>
                  </a:extLst>
                </p14:cNvPr>
                <p14:cNvContentPartPr/>
                <p14:nvPr/>
              </p14:nvContentPartPr>
              <p14:xfrm>
                <a:off x="4984422" y="4699127"/>
                <a:ext cx="168120" cy="18576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BAEFCE11-F5DA-461A-AC50-D44632310544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4966422" y="4681127"/>
                  <a:ext cx="2037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28F519B7-E2BB-4410-B4A0-2EAD4B79F9AE}"/>
                    </a:ext>
                  </a:extLst>
                </p14:cNvPr>
                <p14:cNvContentPartPr/>
                <p14:nvPr/>
              </p14:nvContentPartPr>
              <p14:xfrm>
                <a:off x="5204382" y="4849247"/>
                <a:ext cx="83160" cy="1411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28F519B7-E2BB-4410-B4A0-2EAD4B79F9A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5186382" y="4831247"/>
                  <a:ext cx="118800" cy="17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3889E177-F433-4DB1-9433-9D5BC43E09D1}"/>
              </a:ext>
            </a:extLst>
          </p:cNvPr>
          <p:cNvGrpSpPr/>
          <p:nvPr/>
        </p:nvGrpSpPr>
        <p:grpSpPr>
          <a:xfrm>
            <a:off x="5574822" y="4528847"/>
            <a:ext cx="691200" cy="373320"/>
            <a:chOff x="5574822" y="4528847"/>
            <a:chExt cx="691200" cy="37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3C11E614-8E96-4137-BDAC-3A438C1F4CF0}"/>
                    </a:ext>
                  </a:extLst>
                </p14:cNvPr>
                <p14:cNvContentPartPr/>
                <p14:nvPr/>
              </p14:nvContentPartPr>
              <p14:xfrm>
                <a:off x="5730702" y="4689767"/>
                <a:ext cx="28440" cy="21240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3C11E614-8E96-4137-BDAC-3A438C1F4CF0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5721702" y="4680767"/>
                  <a:ext cx="460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941BEE61-4E37-4077-8967-9E163D257BDA}"/>
                    </a:ext>
                  </a:extLst>
                </p14:cNvPr>
                <p14:cNvContentPartPr/>
                <p14:nvPr/>
              </p14:nvContentPartPr>
              <p14:xfrm>
                <a:off x="5574822" y="4528847"/>
                <a:ext cx="488160" cy="35100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941BEE61-4E37-4077-8967-9E163D257BDA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5565815" y="4519847"/>
                  <a:ext cx="505813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932FA523-0AD6-4FA3-8159-8AE8643246B2}"/>
                    </a:ext>
                  </a:extLst>
                </p14:cNvPr>
                <p14:cNvContentPartPr/>
                <p14:nvPr/>
              </p14:nvContentPartPr>
              <p14:xfrm>
                <a:off x="6087462" y="4721447"/>
                <a:ext cx="178560" cy="12168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932FA523-0AD6-4FA3-8159-8AE8643246B2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6078462" y="4712447"/>
                  <a:ext cx="196200" cy="13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1A78FA1A-9D0C-472D-ADE8-1F1F14D306E7}"/>
              </a:ext>
            </a:extLst>
          </p:cNvPr>
          <p:cNvGrpSpPr/>
          <p:nvPr/>
        </p:nvGrpSpPr>
        <p:grpSpPr>
          <a:xfrm>
            <a:off x="6598662" y="4466207"/>
            <a:ext cx="3306240" cy="366840"/>
            <a:chOff x="6598662" y="4466207"/>
            <a:chExt cx="3306240" cy="36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5462853E-5388-44FE-A4DA-CC34DF55CCB4}"/>
                    </a:ext>
                  </a:extLst>
                </p14:cNvPr>
                <p14:cNvContentPartPr/>
                <p14:nvPr/>
              </p14:nvContentPartPr>
              <p14:xfrm>
                <a:off x="6598662" y="4809647"/>
                <a:ext cx="10800" cy="972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5462853E-5388-44FE-A4DA-CC34DF55CCB4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6589952" y="4800647"/>
                  <a:ext cx="27871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E0FDAF75-EDE2-47A5-BB7B-D0E60435877C}"/>
                    </a:ext>
                  </a:extLst>
                </p14:cNvPr>
                <p14:cNvContentPartPr/>
                <p14:nvPr/>
              </p14:nvContentPartPr>
              <p14:xfrm>
                <a:off x="6717462" y="4569887"/>
                <a:ext cx="84960" cy="24084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E0FDAF75-EDE2-47A5-BB7B-D0E60435877C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6708462" y="4560887"/>
                  <a:ext cx="1026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15AB4DE0-6451-49A1-8939-7C5FB670FCDC}"/>
                    </a:ext>
                  </a:extLst>
                </p14:cNvPr>
                <p14:cNvContentPartPr/>
                <p14:nvPr/>
              </p14:nvContentPartPr>
              <p14:xfrm>
                <a:off x="6741582" y="4641167"/>
                <a:ext cx="280800" cy="16344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15AB4DE0-6451-49A1-8939-7C5FB670FCDC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6732582" y="4632167"/>
                  <a:ext cx="2984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88F899CE-96DB-47E2-BF37-FEDE9B97F510}"/>
                    </a:ext>
                  </a:extLst>
                </p14:cNvPr>
                <p14:cNvContentPartPr/>
                <p14:nvPr/>
              </p14:nvContentPartPr>
              <p14:xfrm>
                <a:off x="7012662" y="4680407"/>
                <a:ext cx="202680" cy="13536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88F899CE-96DB-47E2-BF37-FEDE9B97F510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7003662" y="4671407"/>
                  <a:ext cx="2203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287998C6-AA58-4FDF-A6D9-644A2FCF5813}"/>
                    </a:ext>
                  </a:extLst>
                </p14:cNvPr>
                <p14:cNvContentPartPr/>
                <p14:nvPr/>
              </p14:nvContentPartPr>
              <p14:xfrm>
                <a:off x="7528542" y="4606967"/>
                <a:ext cx="56520" cy="18828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287998C6-AA58-4FDF-A6D9-644A2FCF5813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7519542" y="4597967"/>
                  <a:ext cx="741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90846A0D-FC19-47F2-822A-19DDDAD6E077}"/>
                    </a:ext>
                  </a:extLst>
                </p14:cNvPr>
                <p14:cNvContentPartPr/>
                <p14:nvPr/>
              </p14:nvContentPartPr>
              <p14:xfrm>
                <a:off x="7428822" y="4466207"/>
                <a:ext cx="372960" cy="3409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90846A0D-FC19-47F2-822A-19DDDAD6E077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7419822" y="4457207"/>
                  <a:ext cx="3906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127123DC-CB79-4B20-93F6-958E3B300F83}"/>
                    </a:ext>
                  </a:extLst>
                </p14:cNvPr>
                <p14:cNvContentPartPr/>
                <p14:nvPr/>
              </p14:nvContentPartPr>
              <p14:xfrm>
                <a:off x="8009142" y="4699127"/>
                <a:ext cx="6120" cy="648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127123DC-CB79-4B20-93F6-958E3B300F83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8000142" y="4690127"/>
                  <a:ext cx="237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CCD2526B-DEAE-4D41-B4B8-EB780748A755}"/>
                    </a:ext>
                  </a:extLst>
                </p14:cNvPr>
                <p14:cNvContentPartPr/>
                <p14:nvPr/>
              </p14:nvContentPartPr>
              <p14:xfrm>
                <a:off x="8118222" y="4669967"/>
                <a:ext cx="273600" cy="11988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CCD2526B-DEAE-4D41-B4B8-EB780748A755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8109222" y="4660967"/>
                  <a:ext cx="2912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335F2D2D-819D-4161-AC21-F081A811D7FB}"/>
                    </a:ext>
                  </a:extLst>
                </p14:cNvPr>
                <p14:cNvContentPartPr/>
                <p14:nvPr/>
              </p14:nvContentPartPr>
              <p14:xfrm>
                <a:off x="8396502" y="4549007"/>
                <a:ext cx="56520" cy="7056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335F2D2D-819D-4161-AC21-F081A811D7FB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8387502" y="4540007"/>
                  <a:ext cx="741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AE1C8202-4CC9-4F3E-99BF-BB056202B9CD}"/>
                    </a:ext>
                  </a:extLst>
                </p14:cNvPr>
                <p14:cNvContentPartPr/>
                <p14:nvPr/>
              </p14:nvContentPartPr>
              <p14:xfrm>
                <a:off x="8469942" y="4532447"/>
                <a:ext cx="113400" cy="24264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AE1C8202-4CC9-4F3E-99BF-BB056202B9CD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8460942" y="4523447"/>
                  <a:ext cx="1310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E5F08C47-20FC-4E64-AC63-2618322FF954}"/>
                    </a:ext>
                  </a:extLst>
                </p14:cNvPr>
                <p14:cNvContentPartPr/>
                <p14:nvPr/>
              </p14:nvContentPartPr>
              <p14:xfrm>
                <a:off x="8583342" y="4502927"/>
                <a:ext cx="220320" cy="26388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E5F08C47-20FC-4E64-AC63-2618322FF954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8574342" y="4493927"/>
                  <a:ext cx="2379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E53E3AAD-1128-487C-9B6F-AB8B2563F2D1}"/>
                    </a:ext>
                  </a:extLst>
                </p14:cNvPr>
                <p14:cNvContentPartPr/>
                <p14:nvPr/>
              </p14:nvContentPartPr>
              <p14:xfrm>
                <a:off x="8823822" y="4630007"/>
                <a:ext cx="115200" cy="14508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E53E3AAD-1128-487C-9B6F-AB8B2563F2D1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8814822" y="4621007"/>
                  <a:ext cx="1328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A6FB703A-6284-4522-A923-1AA6CA9A4821}"/>
                    </a:ext>
                  </a:extLst>
                </p14:cNvPr>
                <p14:cNvContentPartPr/>
                <p14:nvPr/>
              </p14:nvContentPartPr>
              <p14:xfrm>
                <a:off x="9182742" y="4498967"/>
                <a:ext cx="596520" cy="33408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A6FB703A-6284-4522-A923-1AA6CA9A4821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9173742" y="4489967"/>
                  <a:ext cx="61416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3CEE8A79-6677-4D32-BBE9-8871D2742CB5}"/>
                    </a:ext>
                  </a:extLst>
                </p14:cNvPr>
                <p14:cNvContentPartPr/>
                <p14:nvPr/>
              </p14:nvContentPartPr>
              <p14:xfrm>
                <a:off x="9806982" y="4709567"/>
                <a:ext cx="97920" cy="11484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3CEE8A79-6677-4D32-BBE9-8871D2742CB5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9797982" y="4700567"/>
                  <a:ext cx="11556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DF572929-8EB4-40FC-9150-55FAC784D3B9}"/>
              </a:ext>
            </a:extLst>
          </p:cNvPr>
          <p:cNvGrpSpPr/>
          <p:nvPr/>
        </p:nvGrpSpPr>
        <p:grpSpPr>
          <a:xfrm>
            <a:off x="10126302" y="4502207"/>
            <a:ext cx="1603440" cy="469440"/>
            <a:chOff x="10126302" y="4502207"/>
            <a:chExt cx="1603440" cy="46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D5EE4FFC-0E36-498B-9FAD-014AEABD88BB}"/>
                    </a:ext>
                  </a:extLst>
                </p14:cNvPr>
                <p14:cNvContentPartPr/>
                <p14:nvPr/>
              </p14:nvContentPartPr>
              <p14:xfrm>
                <a:off x="10126302" y="4691207"/>
                <a:ext cx="148680" cy="13572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D5EE4FFC-0E36-498B-9FAD-014AEABD88BB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10117302" y="4682207"/>
                  <a:ext cx="1663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1B3FE341-B81C-4BDD-969A-7556BF77BEF4}"/>
                    </a:ext>
                  </a:extLst>
                </p14:cNvPr>
                <p14:cNvContentPartPr/>
                <p14:nvPr/>
              </p14:nvContentPartPr>
              <p14:xfrm>
                <a:off x="10335822" y="4689407"/>
                <a:ext cx="119160" cy="15948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1B3FE341-B81C-4BDD-969A-7556BF77BEF4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10326822" y="4680407"/>
                  <a:ext cx="1368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935FA351-A0D7-4814-AA5F-4A460A71D4DC}"/>
                    </a:ext>
                  </a:extLst>
                </p14:cNvPr>
                <p14:cNvContentPartPr/>
                <p14:nvPr/>
              </p14:nvContentPartPr>
              <p14:xfrm>
                <a:off x="10641822" y="4662407"/>
                <a:ext cx="309960" cy="14976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935FA351-A0D7-4814-AA5F-4A460A71D4DC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10632812" y="4653407"/>
                  <a:ext cx="327621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8481F092-1806-4E4C-AC31-20F9389EB8FF}"/>
                    </a:ext>
                  </a:extLst>
                </p14:cNvPr>
                <p14:cNvContentPartPr/>
                <p14:nvPr/>
              </p14:nvContentPartPr>
              <p14:xfrm>
                <a:off x="10983462" y="4502207"/>
                <a:ext cx="277200" cy="28944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8481F092-1806-4E4C-AC31-20F9389EB8FF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10974462" y="4493207"/>
                  <a:ext cx="2948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01C764BB-1832-4DDD-BADC-62A6BF05F013}"/>
                    </a:ext>
                  </a:extLst>
                </p14:cNvPr>
                <p14:cNvContentPartPr/>
                <p14:nvPr/>
              </p14:nvContentPartPr>
              <p14:xfrm>
                <a:off x="11273262" y="4556567"/>
                <a:ext cx="29520" cy="6012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01C764BB-1832-4DDD-BADC-62A6BF05F013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11264262" y="4547567"/>
                  <a:ext cx="471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08A0A0B3-56F2-4FE4-B748-A309812C327F}"/>
                    </a:ext>
                  </a:extLst>
                </p14:cNvPr>
                <p14:cNvContentPartPr/>
                <p14:nvPr/>
              </p14:nvContentPartPr>
              <p14:xfrm>
                <a:off x="11334102" y="4694447"/>
                <a:ext cx="395640" cy="15480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08A0A0B3-56F2-4FE4-B748-A309812C327F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11325110" y="4685447"/>
                  <a:ext cx="413264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3B2440DE-73F1-4E33-BBD4-86996884D3EA}"/>
                    </a:ext>
                  </a:extLst>
                </p14:cNvPr>
                <p14:cNvContentPartPr/>
                <p14:nvPr/>
              </p14:nvContentPartPr>
              <p14:xfrm>
                <a:off x="10501782" y="4904687"/>
                <a:ext cx="1186920" cy="6696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3B2440DE-73F1-4E33-BBD4-86996884D3EA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10492779" y="4895687"/>
                  <a:ext cx="1204565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9CF0098A-8DC8-4091-A601-BE53196FB09C}"/>
              </a:ext>
            </a:extLst>
          </p:cNvPr>
          <p:cNvGrpSpPr/>
          <p:nvPr/>
        </p:nvGrpSpPr>
        <p:grpSpPr>
          <a:xfrm>
            <a:off x="4187022" y="4228967"/>
            <a:ext cx="286200" cy="144000"/>
            <a:chOff x="4187022" y="4228967"/>
            <a:chExt cx="286200" cy="14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22612F7C-54CC-433E-9886-AFB012C14A13}"/>
                    </a:ext>
                  </a:extLst>
                </p14:cNvPr>
                <p14:cNvContentPartPr/>
                <p14:nvPr/>
              </p14:nvContentPartPr>
              <p14:xfrm>
                <a:off x="4187022" y="4260287"/>
                <a:ext cx="129960" cy="11268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22612F7C-54CC-433E-9886-AFB012C14A13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4178022" y="4251287"/>
                  <a:ext cx="1476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50ACE147-481F-4F6F-9063-71DEA8F3FFEC}"/>
                    </a:ext>
                  </a:extLst>
                </p14:cNvPr>
                <p14:cNvContentPartPr/>
                <p14:nvPr/>
              </p14:nvContentPartPr>
              <p14:xfrm>
                <a:off x="4378182" y="4228967"/>
                <a:ext cx="95040" cy="13572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50ACE147-481F-4F6F-9063-71DEA8F3FFEC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4369216" y="4219943"/>
                  <a:ext cx="112613" cy="15340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16D3A16A-A0A1-4196-A2C3-746282039E98}"/>
              </a:ext>
            </a:extLst>
          </p:cNvPr>
          <p:cNvGrpSpPr/>
          <p:nvPr/>
        </p:nvGrpSpPr>
        <p:grpSpPr>
          <a:xfrm>
            <a:off x="4746102" y="4109087"/>
            <a:ext cx="972000" cy="272520"/>
            <a:chOff x="4746102" y="4109087"/>
            <a:chExt cx="972000" cy="2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A453F4F4-BDD8-4200-ABCB-D2F2DD3BF6A3}"/>
                    </a:ext>
                  </a:extLst>
                </p14:cNvPr>
                <p14:cNvContentPartPr/>
                <p14:nvPr/>
              </p14:nvContentPartPr>
              <p14:xfrm>
                <a:off x="4746102" y="4235807"/>
                <a:ext cx="320760" cy="12636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A453F4F4-BDD8-4200-ABCB-D2F2DD3BF6A3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4737102" y="4226833"/>
                  <a:ext cx="338400" cy="143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AFFAA84E-AED2-4DA4-AF3C-9B3BC322E83C}"/>
                    </a:ext>
                  </a:extLst>
                </p14:cNvPr>
                <p14:cNvContentPartPr/>
                <p14:nvPr/>
              </p14:nvContentPartPr>
              <p14:xfrm>
                <a:off x="5148942" y="4109087"/>
                <a:ext cx="208800" cy="24012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AFFAA84E-AED2-4DA4-AF3C-9B3BC322E83C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5139942" y="4100087"/>
                  <a:ext cx="2264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B4568221-0772-4D9A-83CD-E5441282B04C}"/>
                    </a:ext>
                  </a:extLst>
                </p14:cNvPr>
                <p14:cNvContentPartPr/>
                <p14:nvPr/>
              </p14:nvContentPartPr>
              <p14:xfrm>
                <a:off x="5353782" y="4121687"/>
                <a:ext cx="30600" cy="4356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B4568221-0772-4D9A-83CD-E5441282B04C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5344782" y="4112612"/>
                  <a:ext cx="48240" cy="613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1BB5605E-F272-4E34-970B-57D93DB1E332}"/>
                    </a:ext>
                  </a:extLst>
                </p14:cNvPr>
                <p14:cNvContentPartPr/>
                <p14:nvPr/>
              </p14:nvContentPartPr>
              <p14:xfrm>
                <a:off x="5390142" y="4253807"/>
                <a:ext cx="327960" cy="12780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1BB5605E-F272-4E34-970B-57D93DB1E332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5381132" y="4244807"/>
                  <a:ext cx="345619" cy="14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0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EE0B6236-7EC5-49E5-B1E8-8BF6B80D1A32}"/>
                  </a:ext>
                </a:extLst>
              </p14:cNvPr>
              <p14:cNvContentPartPr/>
              <p14:nvPr/>
            </p14:nvContentPartPr>
            <p14:xfrm>
              <a:off x="5993142" y="4077767"/>
              <a:ext cx="748080" cy="309240"/>
            </p14:xfrm>
          </p:contentPart>
        </mc:Choice>
        <mc:Fallback xmlns=""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EE0B6236-7EC5-49E5-B1E8-8BF6B80D1A32}"/>
                  </a:ext>
                </a:extLst>
              </p:cNvPr>
              <p:cNvPicPr/>
              <p:nvPr/>
            </p:nvPicPr>
            <p:blipFill>
              <a:blip r:embed="rId621"/>
              <a:stretch>
                <a:fillRect/>
              </a:stretch>
            </p:blipFill>
            <p:spPr>
              <a:xfrm>
                <a:off x="5984142" y="4068767"/>
                <a:ext cx="76572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2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1814FEDD-B50E-4D24-9EA5-973B0EF380F4}"/>
                  </a:ext>
                </a:extLst>
              </p14:cNvPr>
              <p14:cNvContentPartPr/>
              <p14:nvPr/>
            </p14:nvContentPartPr>
            <p14:xfrm>
              <a:off x="6924102" y="4280447"/>
              <a:ext cx="7200" cy="1728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1814FEDD-B50E-4D24-9EA5-973B0EF380F4}"/>
                  </a:ext>
                </a:extLst>
              </p:cNvPr>
              <p:cNvPicPr/>
              <p:nvPr/>
            </p:nvPicPr>
            <p:blipFill>
              <a:blip r:embed="rId623"/>
              <a:stretch>
                <a:fillRect/>
              </a:stretch>
            </p:blipFill>
            <p:spPr>
              <a:xfrm>
                <a:off x="6915531" y="4271447"/>
                <a:ext cx="24000" cy="3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6" name="Group 385">
            <a:extLst>
              <a:ext uri="{FF2B5EF4-FFF2-40B4-BE49-F238E27FC236}">
                <a16:creationId xmlns:a16="http://schemas.microsoft.com/office/drawing/2014/main" id="{BE5E8BFE-DCB0-4DE3-8183-3988F46B1BB1}"/>
              </a:ext>
            </a:extLst>
          </p:cNvPr>
          <p:cNvGrpSpPr/>
          <p:nvPr/>
        </p:nvGrpSpPr>
        <p:grpSpPr>
          <a:xfrm>
            <a:off x="276702" y="5514167"/>
            <a:ext cx="535680" cy="175680"/>
            <a:chOff x="276702" y="5514167"/>
            <a:chExt cx="535680" cy="17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43D18C26-FD94-442B-9E13-37B7A36CD962}"/>
                    </a:ext>
                  </a:extLst>
                </p14:cNvPr>
                <p14:cNvContentPartPr/>
                <p14:nvPr/>
              </p14:nvContentPartPr>
              <p14:xfrm>
                <a:off x="276702" y="5514167"/>
                <a:ext cx="416520" cy="9720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43D18C26-FD94-442B-9E13-37B7A36CD962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258702" y="5496167"/>
                  <a:ext cx="4521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3E7B50D9-8B40-4BC5-A1AF-F7C1DD6AE885}"/>
                    </a:ext>
                  </a:extLst>
                </p14:cNvPr>
                <p14:cNvContentPartPr/>
                <p14:nvPr/>
              </p14:nvContentPartPr>
              <p14:xfrm>
                <a:off x="620862" y="5523527"/>
                <a:ext cx="191520" cy="16632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3E7B50D9-8B40-4BC5-A1AF-F7C1DD6AE885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602896" y="5505527"/>
                  <a:ext cx="227093" cy="20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C3A5B376-A239-4C9F-85B8-591ECAEF41B4}"/>
              </a:ext>
            </a:extLst>
          </p:cNvPr>
          <p:cNvGrpSpPr/>
          <p:nvPr/>
        </p:nvGrpSpPr>
        <p:grpSpPr>
          <a:xfrm>
            <a:off x="2612382" y="5377367"/>
            <a:ext cx="263520" cy="222840"/>
            <a:chOff x="2612382" y="5377367"/>
            <a:chExt cx="2635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A4393281-029E-419E-ADB0-F3EA3458C3B7}"/>
                    </a:ext>
                  </a:extLst>
                </p14:cNvPr>
                <p14:cNvContentPartPr/>
                <p14:nvPr/>
              </p14:nvContentPartPr>
              <p14:xfrm>
                <a:off x="2618142" y="5474207"/>
                <a:ext cx="10800" cy="10944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A4393281-029E-419E-ADB0-F3EA3458C3B7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2600723" y="5456207"/>
                  <a:ext cx="4529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A277D851-E9B2-4CFC-82C3-A7446F74EA72}"/>
                    </a:ext>
                  </a:extLst>
                </p14:cNvPr>
                <p14:cNvContentPartPr/>
                <p14:nvPr/>
              </p14:nvContentPartPr>
              <p14:xfrm>
                <a:off x="2612382" y="5377367"/>
                <a:ext cx="29520" cy="5904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A277D851-E9B2-4CFC-82C3-A7446F74EA72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2594382" y="5359367"/>
                  <a:ext cx="651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5CBFE12A-4A39-4D99-AA0C-A1E30350FB53}"/>
                    </a:ext>
                  </a:extLst>
                </p14:cNvPr>
                <p14:cNvContentPartPr/>
                <p14:nvPr/>
              </p14:nvContentPartPr>
              <p14:xfrm>
                <a:off x="2689422" y="5457647"/>
                <a:ext cx="186480" cy="14256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5CBFE12A-4A39-4D99-AA0C-A1E30350FB53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2671422" y="5439647"/>
                  <a:ext cx="222120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E93F9238-9763-4A9C-A686-EA2AEC4A06D2}"/>
              </a:ext>
            </a:extLst>
          </p:cNvPr>
          <p:cNvGrpSpPr/>
          <p:nvPr/>
        </p:nvGrpSpPr>
        <p:grpSpPr>
          <a:xfrm>
            <a:off x="1152222" y="5401487"/>
            <a:ext cx="1035360" cy="250560"/>
            <a:chOff x="1152222" y="5401487"/>
            <a:chExt cx="103536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C4513DFC-D404-49E3-B130-885E30E147D5}"/>
                    </a:ext>
                  </a:extLst>
                </p14:cNvPr>
                <p14:cNvContentPartPr/>
                <p14:nvPr/>
              </p14:nvContentPartPr>
              <p14:xfrm>
                <a:off x="1152222" y="5463407"/>
                <a:ext cx="175320" cy="18864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C4513DFC-D404-49E3-B130-885E30E147D5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1134185" y="5445407"/>
                  <a:ext cx="211033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52FAD732-404C-4385-BBB2-01E87648365C}"/>
                    </a:ext>
                  </a:extLst>
                </p14:cNvPr>
                <p14:cNvContentPartPr/>
                <p14:nvPr/>
              </p14:nvContentPartPr>
              <p14:xfrm>
                <a:off x="1595022" y="5461607"/>
                <a:ext cx="21240" cy="16200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52FAD732-404C-4385-BBB2-01E87648365C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1577322" y="5443607"/>
                  <a:ext cx="56286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FD38341E-0DE5-43D9-8668-2033D0DC0C19}"/>
                    </a:ext>
                  </a:extLst>
                </p14:cNvPr>
                <p14:cNvContentPartPr/>
                <p14:nvPr/>
              </p14:nvContentPartPr>
              <p14:xfrm>
                <a:off x="1590702" y="5473487"/>
                <a:ext cx="142560" cy="15840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FD38341E-0DE5-43D9-8668-2033D0DC0C19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1572702" y="5455446"/>
                  <a:ext cx="178200" cy="1941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42CECBA4-C3D8-4AAD-85FA-9668697B96A3}"/>
                    </a:ext>
                  </a:extLst>
                </p14:cNvPr>
                <p14:cNvContentPartPr/>
                <p14:nvPr/>
              </p14:nvContentPartPr>
              <p14:xfrm>
                <a:off x="1803822" y="5462687"/>
                <a:ext cx="16560" cy="15696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42CECBA4-C3D8-4AAD-85FA-9668697B96A3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1786205" y="5444687"/>
                  <a:ext cx="51442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A9524F38-9D06-43E5-B5AE-88F1DCFDC0ED}"/>
                    </a:ext>
                  </a:extLst>
                </p14:cNvPr>
                <p14:cNvContentPartPr/>
                <p14:nvPr/>
              </p14:nvContentPartPr>
              <p14:xfrm>
                <a:off x="1871862" y="5438927"/>
                <a:ext cx="128160" cy="19908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A9524F38-9D06-43E5-B5AE-88F1DCFDC0ED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1853862" y="5420927"/>
                  <a:ext cx="1638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FE7CB110-62DE-44FC-A412-E6066DF7B8EB}"/>
                    </a:ext>
                  </a:extLst>
                </p14:cNvPr>
                <p14:cNvContentPartPr/>
                <p14:nvPr/>
              </p14:nvContentPartPr>
              <p14:xfrm>
                <a:off x="2064102" y="5452967"/>
                <a:ext cx="22680" cy="16632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FE7CB110-62DE-44FC-A412-E6066DF7B8EB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2046102" y="5434967"/>
                  <a:ext cx="583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A63EF332-5F03-4075-A3F1-CBAF66D80BAF}"/>
                    </a:ext>
                  </a:extLst>
                </p14:cNvPr>
                <p14:cNvContentPartPr/>
                <p14:nvPr/>
              </p14:nvContentPartPr>
              <p14:xfrm>
                <a:off x="2074542" y="5401487"/>
                <a:ext cx="113040" cy="18216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A63EF332-5F03-4075-A3F1-CBAF66D80BAF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2056599" y="5383487"/>
                  <a:ext cx="148567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2E7B6598-1B11-4F34-9B2D-B6B9432172AB}"/>
                    </a:ext>
                  </a:extLst>
                </p14:cNvPr>
                <p14:cNvContentPartPr/>
                <p14:nvPr/>
              </p14:nvContentPartPr>
              <p14:xfrm>
                <a:off x="1393422" y="5472047"/>
                <a:ext cx="110880" cy="15948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2E7B6598-1B11-4F34-9B2D-B6B9432172AB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1375480" y="5454088"/>
                  <a:ext cx="146405" cy="1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0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4FA4259A-DC20-4FFB-856A-4C413BE6F06A}"/>
                    </a:ext>
                  </a:extLst>
                </p14:cNvPr>
                <p14:cNvContentPartPr/>
                <p14:nvPr/>
              </p14:nvContentPartPr>
              <p14:xfrm>
                <a:off x="1426902" y="5512007"/>
                <a:ext cx="71640" cy="756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4FA4259A-DC20-4FFB-856A-4C413BE6F06A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1408811" y="5494825"/>
                  <a:ext cx="107460" cy="415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40B27683-21AA-4316-8435-A9BCF13F9A72}"/>
                    </a:ext>
                  </a:extLst>
                </p14:cNvPr>
                <p14:cNvContentPartPr/>
                <p14:nvPr/>
              </p14:nvContentPartPr>
              <p14:xfrm>
                <a:off x="1386222" y="5465567"/>
                <a:ext cx="81000" cy="1404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40B27683-21AA-4316-8435-A9BCF13F9A72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1368222" y="5447567"/>
                  <a:ext cx="11664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3411781B-C920-46D9-B797-0478F9F1F71D}"/>
              </a:ext>
            </a:extLst>
          </p:cNvPr>
          <p:cNvGrpSpPr/>
          <p:nvPr/>
        </p:nvGrpSpPr>
        <p:grpSpPr>
          <a:xfrm>
            <a:off x="3341742" y="5357207"/>
            <a:ext cx="724680" cy="275040"/>
            <a:chOff x="3341742" y="5357207"/>
            <a:chExt cx="724680" cy="27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4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7AB78D40-0EA2-49A4-8671-866C447CC96E}"/>
                    </a:ext>
                  </a:extLst>
                </p14:cNvPr>
                <p14:cNvContentPartPr/>
                <p14:nvPr/>
              </p14:nvContentPartPr>
              <p14:xfrm>
                <a:off x="3341742" y="5414447"/>
                <a:ext cx="79560" cy="19548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7AB78D40-0EA2-49A4-8671-866C447CC96E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3323742" y="5396447"/>
                  <a:ext cx="1152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6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8B17E5B7-AC21-4990-9169-849C3E8AF89E}"/>
                    </a:ext>
                  </a:extLst>
                </p14:cNvPr>
                <p14:cNvContentPartPr/>
                <p14:nvPr/>
              </p14:nvContentPartPr>
              <p14:xfrm>
                <a:off x="3412662" y="5357207"/>
                <a:ext cx="186840" cy="24732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8B17E5B7-AC21-4990-9169-849C3E8AF89E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3394662" y="5339233"/>
                  <a:ext cx="222480" cy="2829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8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1E6AE8EA-1529-44F9-AE1B-86E27C50CBED}"/>
                    </a:ext>
                  </a:extLst>
                </p14:cNvPr>
                <p14:cNvContentPartPr/>
                <p14:nvPr/>
              </p14:nvContentPartPr>
              <p14:xfrm>
                <a:off x="3666462" y="5436047"/>
                <a:ext cx="150120" cy="18288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1E6AE8EA-1529-44F9-AE1B-86E27C50CBED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3648462" y="5418047"/>
                  <a:ext cx="1857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0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1E77F837-4F11-452F-BB23-23A7D7052087}"/>
                    </a:ext>
                  </a:extLst>
                </p14:cNvPr>
                <p14:cNvContentPartPr/>
                <p14:nvPr/>
              </p14:nvContentPartPr>
              <p14:xfrm>
                <a:off x="3834942" y="5399687"/>
                <a:ext cx="231480" cy="3708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1E77F837-4F11-452F-BB23-23A7D7052087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3816942" y="5381687"/>
                  <a:ext cx="2671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2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077B2D61-BC54-4FCD-AB12-DFF67830B8FF}"/>
                    </a:ext>
                  </a:extLst>
                </p14:cNvPr>
                <p14:cNvContentPartPr/>
                <p14:nvPr/>
              </p14:nvContentPartPr>
              <p14:xfrm>
                <a:off x="3943662" y="5397887"/>
                <a:ext cx="37440" cy="23436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077B2D61-BC54-4FCD-AB12-DFF67830B8FF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3925487" y="5379887"/>
                  <a:ext cx="73426" cy="27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8968C14D-E2CB-4BBD-B646-26DED56F861B}"/>
              </a:ext>
            </a:extLst>
          </p:cNvPr>
          <p:cNvGrpSpPr/>
          <p:nvPr/>
        </p:nvGrpSpPr>
        <p:grpSpPr>
          <a:xfrm>
            <a:off x="4374942" y="5366927"/>
            <a:ext cx="1582200" cy="225720"/>
            <a:chOff x="4374942" y="5366927"/>
            <a:chExt cx="1582200" cy="22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4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2714CA61-9929-430F-A4AD-805E29BBBB3C}"/>
                    </a:ext>
                  </a:extLst>
                </p14:cNvPr>
                <p14:cNvContentPartPr/>
                <p14:nvPr/>
              </p14:nvContentPartPr>
              <p14:xfrm>
                <a:off x="4374942" y="5409407"/>
                <a:ext cx="181080" cy="15444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2714CA61-9929-430F-A4AD-805E29BBBB3C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4356978" y="5391407"/>
                  <a:ext cx="216649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6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AF038E01-68D3-4B66-9F92-EA2FB34A9A4D}"/>
                    </a:ext>
                  </a:extLst>
                </p14:cNvPr>
                <p14:cNvContentPartPr/>
                <p14:nvPr/>
              </p14:nvContentPartPr>
              <p14:xfrm>
                <a:off x="4634862" y="5405807"/>
                <a:ext cx="127800" cy="18684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AF038E01-68D3-4B66-9F92-EA2FB34A9A4D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4616913" y="5387807"/>
                  <a:ext cx="1633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8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04E330E0-D862-4039-9F33-3D47DEE26CF6}"/>
                    </a:ext>
                  </a:extLst>
                </p14:cNvPr>
                <p14:cNvContentPartPr/>
                <p14:nvPr/>
              </p14:nvContentPartPr>
              <p14:xfrm>
                <a:off x="4601382" y="5394287"/>
                <a:ext cx="277920" cy="14832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04E330E0-D862-4039-9F33-3D47DEE26CF6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4583405" y="5376287"/>
                  <a:ext cx="313514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0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D62B4266-09F5-4A0F-A59B-421E1545DDC7}"/>
                    </a:ext>
                  </a:extLst>
                </p14:cNvPr>
                <p14:cNvContentPartPr/>
                <p14:nvPr/>
              </p14:nvContentPartPr>
              <p14:xfrm>
                <a:off x="4874262" y="5370887"/>
                <a:ext cx="139320" cy="16452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D62B4266-09F5-4A0F-A59B-421E1545DDC7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4856215" y="5352926"/>
                  <a:ext cx="175052" cy="2000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FB9A5542-B8E7-42FB-BDDD-45771F81CB90}"/>
                    </a:ext>
                  </a:extLst>
                </p14:cNvPr>
                <p14:cNvContentPartPr/>
                <p14:nvPr/>
              </p14:nvContentPartPr>
              <p14:xfrm>
                <a:off x="5066142" y="5375927"/>
                <a:ext cx="118440" cy="16812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FB9A5542-B8E7-42FB-BDDD-45771F81CB90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5048142" y="5357927"/>
                  <a:ext cx="1540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FC03FB9A-28E9-4770-B0DA-4970B4566D5C}"/>
                    </a:ext>
                  </a:extLst>
                </p14:cNvPr>
                <p14:cNvContentPartPr/>
                <p14:nvPr/>
              </p14:nvContentPartPr>
              <p14:xfrm>
                <a:off x="5231382" y="5373407"/>
                <a:ext cx="35280" cy="15480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FC03FB9A-28E9-4770-B0DA-4970B4566D5C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5213564" y="5355407"/>
                  <a:ext cx="705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6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5F341DB0-7B3C-4590-BF1B-1A5CE562FDE0}"/>
                    </a:ext>
                  </a:extLst>
                </p14:cNvPr>
                <p14:cNvContentPartPr/>
                <p14:nvPr/>
              </p14:nvContentPartPr>
              <p14:xfrm>
                <a:off x="5331462" y="5368007"/>
                <a:ext cx="141840" cy="18180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5F341DB0-7B3C-4590-BF1B-1A5CE562FDE0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5313462" y="5350007"/>
                  <a:ext cx="1774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8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33A83E2C-8D6B-4CFD-9162-CF2D56D3CC31}"/>
                    </a:ext>
                  </a:extLst>
                </p14:cNvPr>
                <p14:cNvContentPartPr/>
                <p14:nvPr/>
              </p14:nvContentPartPr>
              <p14:xfrm>
                <a:off x="5538102" y="5372327"/>
                <a:ext cx="232560" cy="17244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33A83E2C-8D6B-4CFD-9162-CF2D56D3CC31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5520074" y="5354327"/>
                  <a:ext cx="268255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0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02200CDF-A7DF-4108-A461-59ED0CFD5A62}"/>
                    </a:ext>
                  </a:extLst>
                </p14:cNvPr>
                <p14:cNvContentPartPr/>
                <p14:nvPr/>
              </p14:nvContentPartPr>
              <p14:xfrm>
                <a:off x="5826462" y="5380247"/>
                <a:ext cx="130680" cy="16776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02200CDF-A7DF-4108-A461-59ED0CFD5A62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5808462" y="5362247"/>
                  <a:ext cx="1663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2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C90848D2-5984-430C-BEB0-2F5B44C3DECA}"/>
                    </a:ext>
                  </a:extLst>
                </p14:cNvPr>
                <p14:cNvContentPartPr/>
                <p14:nvPr/>
              </p14:nvContentPartPr>
              <p14:xfrm>
                <a:off x="5819262" y="5366927"/>
                <a:ext cx="96120" cy="7920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C90848D2-5984-430C-BEB0-2F5B44C3DECA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5801194" y="5348845"/>
                  <a:ext cx="131894" cy="11500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81286BE6-157A-42F3-B556-6937F8E5096A}"/>
              </a:ext>
            </a:extLst>
          </p:cNvPr>
          <p:cNvGrpSpPr/>
          <p:nvPr/>
        </p:nvGrpSpPr>
        <p:grpSpPr>
          <a:xfrm>
            <a:off x="6456102" y="5328047"/>
            <a:ext cx="395280" cy="184680"/>
            <a:chOff x="6456102" y="5328047"/>
            <a:chExt cx="395280" cy="18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4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0508015F-665F-42CC-904F-3E2C54E7F8D2}"/>
                    </a:ext>
                  </a:extLst>
                </p14:cNvPr>
                <p14:cNvContentPartPr/>
                <p14:nvPr/>
              </p14:nvContentPartPr>
              <p14:xfrm>
                <a:off x="6456102" y="5328047"/>
                <a:ext cx="320040" cy="4968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0508015F-665F-42CC-904F-3E2C54E7F8D2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6438102" y="5310047"/>
                  <a:ext cx="3556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6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8E68E84D-A937-42ED-94AC-1AC6E6294DFA}"/>
                    </a:ext>
                  </a:extLst>
                </p14:cNvPr>
                <p14:cNvContentPartPr/>
                <p14:nvPr/>
              </p14:nvContentPartPr>
              <p14:xfrm>
                <a:off x="6617382" y="5355407"/>
                <a:ext cx="105480" cy="14220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8E68E84D-A937-42ED-94AC-1AC6E6294DFA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6599382" y="5337361"/>
                  <a:ext cx="141120" cy="1779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8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55C523A5-E1F8-49E3-AE41-8D5729E74C6D}"/>
                    </a:ext>
                  </a:extLst>
                </p14:cNvPr>
                <p14:cNvContentPartPr/>
                <p14:nvPr/>
              </p14:nvContentPartPr>
              <p14:xfrm>
                <a:off x="6736902" y="5375927"/>
                <a:ext cx="114480" cy="13680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55C523A5-E1F8-49E3-AE41-8D5729E74C6D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6718958" y="5357927"/>
                  <a:ext cx="150008" cy="17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44049E50-3AC9-464C-987B-EF4773D0EEE9}"/>
              </a:ext>
            </a:extLst>
          </p:cNvPr>
          <p:cNvGrpSpPr/>
          <p:nvPr/>
        </p:nvGrpSpPr>
        <p:grpSpPr>
          <a:xfrm>
            <a:off x="7301382" y="5290247"/>
            <a:ext cx="1757880" cy="259560"/>
            <a:chOff x="7301382" y="5290247"/>
            <a:chExt cx="1757880" cy="25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0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33524CC0-D355-4F41-821D-8425912C7D14}"/>
                    </a:ext>
                  </a:extLst>
                </p14:cNvPr>
                <p14:cNvContentPartPr/>
                <p14:nvPr/>
              </p14:nvContentPartPr>
              <p14:xfrm>
                <a:off x="7301382" y="5375567"/>
                <a:ext cx="171720" cy="16128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33524CC0-D355-4F41-821D-8425912C7D14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7283382" y="5357567"/>
                  <a:ext cx="2073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2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8BA8F170-D2C8-4BD8-B5CB-3DF99145E57D}"/>
                    </a:ext>
                  </a:extLst>
                </p14:cNvPr>
                <p14:cNvContentPartPr/>
                <p14:nvPr/>
              </p14:nvContentPartPr>
              <p14:xfrm>
                <a:off x="7569582" y="5355767"/>
                <a:ext cx="134280" cy="17316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8BA8F170-D2C8-4BD8-B5CB-3DF99145E57D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7551582" y="5337767"/>
                  <a:ext cx="1699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4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AE811EBB-31A2-412E-A49A-ACFC3F3A23EA}"/>
                    </a:ext>
                  </a:extLst>
                </p14:cNvPr>
                <p14:cNvContentPartPr/>
                <p14:nvPr/>
              </p14:nvContentPartPr>
              <p14:xfrm>
                <a:off x="7775862" y="5355407"/>
                <a:ext cx="150840" cy="17568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AE811EBB-31A2-412E-A49A-ACFC3F3A23EA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7757862" y="5337407"/>
                  <a:ext cx="1864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6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9B24020B-D615-44EC-8C26-E7B1CC9C4815}"/>
                    </a:ext>
                  </a:extLst>
                </p14:cNvPr>
                <p14:cNvContentPartPr/>
                <p14:nvPr/>
              </p14:nvContentPartPr>
              <p14:xfrm>
                <a:off x="8042622" y="5335247"/>
                <a:ext cx="109080" cy="16812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9B24020B-D615-44EC-8C26-E7B1CC9C4815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8024681" y="5317247"/>
                  <a:ext cx="144603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8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616BFF34-7C1E-49A2-B66C-F31E7FAD6285}"/>
                    </a:ext>
                  </a:extLst>
                </p14:cNvPr>
                <p14:cNvContentPartPr/>
                <p14:nvPr/>
              </p14:nvContentPartPr>
              <p14:xfrm>
                <a:off x="8207502" y="5331647"/>
                <a:ext cx="210240" cy="18036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616BFF34-7C1E-49A2-B66C-F31E7FAD6285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8189502" y="5313647"/>
                  <a:ext cx="2458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0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065A1633-2E2D-44E9-8435-48BC9CDD4D25}"/>
                    </a:ext>
                  </a:extLst>
                </p14:cNvPr>
                <p14:cNvContentPartPr/>
                <p14:nvPr/>
              </p14:nvContentPartPr>
              <p14:xfrm>
                <a:off x="8287782" y="5388887"/>
                <a:ext cx="141480" cy="2664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065A1633-2E2D-44E9-8435-48BC9CDD4D25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8269782" y="5370887"/>
                  <a:ext cx="1771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2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61F7EACC-1A26-4F22-B81C-BACAFD51BA4F}"/>
                    </a:ext>
                  </a:extLst>
                </p14:cNvPr>
                <p14:cNvContentPartPr/>
                <p14:nvPr/>
              </p14:nvContentPartPr>
              <p14:xfrm>
                <a:off x="8268702" y="5310767"/>
                <a:ext cx="335520" cy="23904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61F7EACC-1A26-4F22-B81C-BACAFD51BA4F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8250702" y="5292767"/>
                  <a:ext cx="3711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4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51CCC280-2F0F-4D87-BAB5-8E12E2CEB6DD}"/>
                    </a:ext>
                  </a:extLst>
                </p14:cNvPr>
                <p14:cNvContentPartPr/>
                <p14:nvPr/>
              </p14:nvContentPartPr>
              <p14:xfrm>
                <a:off x="8647782" y="5290247"/>
                <a:ext cx="154080" cy="22860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51CCC280-2F0F-4D87-BAB5-8E12E2CEB6DD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8629782" y="5272247"/>
                  <a:ext cx="1897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6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860730A8-A7E0-43B9-B55F-1D77BE3E6583}"/>
                    </a:ext>
                  </a:extLst>
                </p14:cNvPr>
                <p14:cNvContentPartPr/>
                <p14:nvPr/>
              </p14:nvContentPartPr>
              <p14:xfrm>
                <a:off x="9022902" y="5464487"/>
                <a:ext cx="36360" cy="3816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860730A8-A7E0-43B9-B55F-1D77BE3E6583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9005078" y="5446487"/>
                  <a:ext cx="71651" cy="73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4736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91E7A89B-CA38-4A82-82CA-B2FA56A8B0AD}"/>
              </a:ext>
            </a:extLst>
          </p:cNvPr>
          <p:cNvGrpSpPr/>
          <p:nvPr/>
        </p:nvGrpSpPr>
        <p:grpSpPr>
          <a:xfrm>
            <a:off x="761262" y="-51549"/>
            <a:ext cx="4730760" cy="879356"/>
            <a:chOff x="761262" y="-51549"/>
            <a:chExt cx="4730760" cy="87935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2D82C3F-D883-4838-B3A6-67398B571AEE}"/>
                    </a:ext>
                  </a:extLst>
                </p14:cNvPr>
                <p14:cNvContentPartPr/>
                <p14:nvPr/>
              </p14:nvContentPartPr>
              <p14:xfrm>
                <a:off x="1129542" y="258647"/>
                <a:ext cx="7200" cy="46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2D82C3F-D883-4838-B3A6-67398B571AE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11542" y="241007"/>
                  <a:ext cx="42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C2A1F3A-C416-4295-8674-BE5F2440D680}"/>
                    </a:ext>
                  </a:extLst>
                </p14:cNvPr>
                <p14:cNvContentPartPr/>
                <p14:nvPr/>
              </p14:nvContentPartPr>
              <p14:xfrm>
                <a:off x="959262" y="243167"/>
                <a:ext cx="253440" cy="2530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C2A1F3A-C416-4295-8674-BE5F2440D68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41262" y="225167"/>
                  <a:ext cx="2890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097FA67-5BCF-4E3F-A0E7-79F0E589D40D}"/>
                    </a:ext>
                  </a:extLst>
                </p14:cNvPr>
                <p14:cNvContentPartPr/>
                <p14:nvPr/>
              </p14:nvContentPartPr>
              <p14:xfrm>
                <a:off x="1311702" y="256847"/>
                <a:ext cx="107280" cy="198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097FA67-5BCF-4E3F-A0E7-79F0E589D40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94062" y="238847"/>
                  <a:ext cx="1429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DB3238A-3D24-4590-9629-84105FAD9190}"/>
                    </a:ext>
                  </a:extLst>
                </p14:cNvPr>
                <p14:cNvContentPartPr/>
                <p14:nvPr/>
              </p14:nvContentPartPr>
              <p14:xfrm>
                <a:off x="1304502" y="225167"/>
                <a:ext cx="105480" cy="126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DB3238A-3D24-4590-9629-84105FAD919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86502" y="207527"/>
                  <a:ext cx="1411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5609C01-2CFF-4740-BE36-255437CE9291}"/>
                    </a:ext>
                  </a:extLst>
                </p14:cNvPr>
                <p14:cNvContentPartPr/>
                <p14:nvPr/>
              </p14:nvContentPartPr>
              <p14:xfrm>
                <a:off x="1490982" y="230927"/>
                <a:ext cx="126360" cy="212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5609C01-2CFF-4740-BE36-255437CE929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73342" y="212927"/>
                  <a:ext cx="1620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E7CB985-2E2C-46CE-A9C8-72BC36BFE296}"/>
                    </a:ext>
                  </a:extLst>
                </p14:cNvPr>
                <p14:cNvContentPartPr/>
                <p14:nvPr/>
              </p14:nvContentPartPr>
              <p14:xfrm>
                <a:off x="1542462" y="254687"/>
                <a:ext cx="189360" cy="143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E7CB985-2E2C-46CE-A9C8-72BC36BFE29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24822" y="236687"/>
                  <a:ext cx="2250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C04BC31-473E-40F9-84D0-6CCEB1200E71}"/>
                    </a:ext>
                  </a:extLst>
                </p14:cNvPr>
                <p14:cNvContentPartPr/>
                <p14:nvPr/>
              </p14:nvContentPartPr>
              <p14:xfrm>
                <a:off x="1713102" y="195647"/>
                <a:ext cx="183240" cy="196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C04BC31-473E-40F9-84D0-6CCEB1200E7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95462" y="178007"/>
                  <a:ext cx="2188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8896314-3E26-4BDD-9143-CF3EFE0C86B8}"/>
                    </a:ext>
                  </a:extLst>
                </p14:cNvPr>
                <p14:cNvContentPartPr/>
                <p14:nvPr/>
              </p14:nvContentPartPr>
              <p14:xfrm>
                <a:off x="2639022" y="171527"/>
                <a:ext cx="145080" cy="167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8896314-3E26-4BDD-9143-CF3EFE0C86B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21022" y="153887"/>
                  <a:ext cx="1807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35D32B7-9926-4EA4-976C-6F3C906EFAFD}"/>
                    </a:ext>
                  </a:extLst>
                </p14:cNvPr>
                <p14:cNvContentPartPr/>
                <p14:nvPr/>
              </p14:nvContentPartPr>
              <p14:xfrm>
                <a:off x="2743422" y="162887"/>
                <a:ext cx="126360" cy="396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35D32B7-9926-4EA4-976C-6F3C906EFAF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25782" y="144887"/>
                  <a:ext cx="1620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F0F21B9-3B6F-4119-959F-6FC1DF5C7806}"/>
                    </a:ext>
                  </a:extLst>
                </p14:cNvPr>
                <p14:cNvContentPartPr/>
                <p14:nvPr/>
              </p14:nvContentPartPr>
              <p14:xfrm>
                <a:off x="2877342" y="255047"/>
                <a:ext cx="153720" cy="174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F0F21B9-3B6F-4119-959F-6FC1DF5C780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59702" y="237047"/>
                  <a:ext cx="1893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7FC18B3-3FBE-40C4-BA3E-F46C3AD62DD7}"/>
                    </a:ext>
                  </a:extLst>
                </p14:cNvPr>
                <p14:cNvContentPartPr/>
                <p14:nvPr/>
              </p14:nvContentPartPr>
              <p14:xfrm>
                <a:off x="3766182" y="250367"/>
                <a:ext cx="219600" cy="210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7FC18B3-3FBE-40C4-BA3E-F46C3AD62DD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48182" y="232727"/>
                  <a:ext cx="2552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675EC22-63E0-4D3A-B0D8-A3DB0C4AD214}"/>
                    </a:ext>
                  </a:extLst>
                </p14:cNvPr>
                <p14:cNvContentPartPr/>
                <p14:nvPr/>
              </p14:nvContentPartPr>
              <p14:xfrm>
                <a:off x="4107462" y="293207"/>
                <a:ext cx="112680" cy="145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675EC22-63E0-4D3A-B0D8-A3DB0C4AD21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89822" y="275207"/>
                  <a:ext cx="1483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D01A3DE-A785-43BB-9735-E30EA0C8108D}"/>
                    </a:ext>
                  </a:extLst>
                </p14:cNvPr>
                <p14:cNvContentPartPr/>
                <p14:nvPr/>
              </p14:nvContentPartPr>
              <p14:xfrm>
                <a:off x="4097382" y="346847"/>
                <a:ext cx="113400" cy="45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D01A3DE-A785-43BB-9735-E30EA0C8108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79382" y="329207"/>
                  <a:ext cx="1490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62E5259-BC2F-4A18-92C0-FE7C48568875}"/>
                    </a:ext>
                  </a:extLst>
                </p14:cNvPr>
                <p14:cNvContentPartPr/>
                <p14:nvPr/>
              </p14:nvContentPartPr>
              <p14:xfrm>
                <a:off x="4088382" y="242447"/>
                <a:ext cx="348840" cy="172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62E5259-BC2F-4A18-92C0-FE7C4856887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70742" y="224807"/>
                  <a:ext cx="3844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5028F9B-DF5F-4030-BD03-909BC71EE3EA}"/>
                    </a:ext>
                  </a:extLst>
                </p14:cNvPr>
                <p14:cNvContentPartPr/>
                <p14:nvPr/>
              </p14:nvContentPartPr>
              <p14:xfrm>
                <a:off x="4500942" y="262967"/>
                <a:ext cx="11880" cy="148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5028F9B-DF5F-4030-BD03-909BC71EE3E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83302" y="245327"/>
                  <a:ext cx="475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1B61B85-4FA2-4C72-B5FA-DA5EB89267E4}"/>
                    </a:ext>
                  </a:extLst>
                </p14:cNvPr>
                <p14:cNvContentPartPr/>
                <p14:nvPr/>
              </p14:nvContentPartPr>
              <p14:xfrm>
                <a:off x="4581222" y="236327"/>
                <a:ext cx="160560" cy="206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1B61B85-4FA2-4C72-B5FA-DA5EB89267E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63582" y="218327"/>
                  <a:ext cx="1962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E64FEE6-0C55-467E-A32D-F52D63BC2F3F}"/>
                    </a:ext>
                  </a:extLst>
                </p14:cNvPr>
                <p14:cNvContentPartPr/>
                <p14:nvPr/>
              </p14:nvContentPartPr>
              <p14:xfrm>
                <a:off x="4626942" y="251447"/>
                <a:ext cx="240840" cy="154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E64FEE6-0C55-467E-A32D-F52D63BC2F3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09302" y="233807"/>
                  <a:ext cx="2764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0771177-1191-40C9-A543-91778D106CE5}"/>
                    </a:ext>
                  </a:extLst>
                </p14:cNvPr>
                <p14:cNvContentPartPr/>
                <p14:nvPr/>
              </p14:nvContentPartPr>
              <p14:xfrm>
                <a:off x="4834302" y="182327"/>
                <a:ext cx="189360" cy="181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0771177-1191-40C9-A543-91778D106CE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16662" y="164687"/>
                  <a:ext cx="2250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3E900EB-DD23-448C-8F2E-A9FAAEBBDA46}"/>
                    </a:ext>
                  </a:extLst>
                </p14:cNvPr>
                <p14:cNvContentPartPr/>
                <p14:nvPr/>
              </p14:nvContentPartPr>
              <p14:xfrm>
                <a:off x="761262" y="26447"/>
                <a:ext cx="4674600" cy="801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3E900EB-DD23-448C-8F2E-A9FAAEBBDA4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43622" y="8447"/>
                  <a:ext cx="4710240" cy="83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AB6DF42-C674-4637-87D6-2EFC10F7BE33}"/>
                    </a:ext>
                  </a:extLst>
                </p14:cNvPr>
                <p14:cNvContentPartPr/>
                <p14:nvPr/>
              </p14:nvContentPartPr>
              <p14:xfrm>
                <a:off x="761982" y="102531"/>
                <a:ext cx="20160" cy="3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AB6DF42-C674-4637-87D6-2EFC10F7BE3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4342" y="84891"/>
                  <a:ext cx="558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C31C568-0B4F-4847-9C03-EEF3BAAF6911}"/>
                    </a:ext>
                  </a:extLst>
                </p14:cNvPr>
                <p14:cNvContentPartPr/>
                <p14:nvPr/>
              </p14:nvContentPartPr>
              <p14:xfrm>
                <a:off x="818862" y="-51549"/>
                <a:ext cx="4673160" cy="178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C31C568-0B4F-4847-9C03-EEF3BAAF691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0862" y="-69549"/>
                  <a:ext cx="4708800" cy="21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45A3B9F-3FC5-4B50-B5F1-E2B0136F753B}"/>
              </a:ext>
            </a:extLst>
          </p:cNvPr>
          <p:cNvGrpSpPr/>
          <p:nvPr/>
        </p:nvGrpSpPr>
        <p:grpSpPr>
          <a:xfrm>
            <a:off x="291462" y="1363498"/>
            <a:ext cx="447120" cy="171000"/>
            <a:chOff x="291462" y="1363498"/>
            <a:chExt cx="447120" cy="17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35D5DA9-9EC1-4F0E-B8C7-885DF9078556}"/>
                    </a:ext>
                  </a:extLst>
                </p14:cNvPr>
                <p14:cNvContentPartPr/>
                <p14:nvPr/>
              </p14:nvContentPartPr>
              <p14:xfrm>
                <a:off x="291462" y="1382938"/>
                <a:ext cx="356400" cy="122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35D5DA9-9EC1-4F0E-B8C7-885DF907855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2822" y="1373938"/>
                  <a:ext cx="3740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88F6954-EA45-4924-A583-2A36E314EE7C}"/>
                    </a:ext>
                  </a:extLst>
                </p14:cNvPr>
                <p14:cNvContentPartPr/>
                <p14:nvPr/>
              </p14:nvContentPartPr>
              <p14:xfrm>
                <a:off x="569382" y="1363498"/>
                <a:ext cx="169200" cy="171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88F6954-EA45-4924-A583-2A36E314EE7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0382" y="1354858"/>
                  <a:ext cx="186840" cy="18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053854D-0AF1-492C-B59D-B8C13D75BC77}"/>
              </a:ext>
            </a:extLst>
          </p:cNvPr>
          <p:cNvGrpSpPr/>
          <p:nvPr/>
        </p:nvGrpSpPr>
        <p:grpSpPr>
          <a:xfrm>
            <a:off x="1271022" y="1077298"/>
            <a:ext cx="369720" cy="319320"/>
            <a:chOff x="1271022" y="1077298"/>
            <a:chExt cx="369720" cy="31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8DFA091-FAF4-468C-BCEF-95932EBABB36}"/>
                    </a:ext>
                  </a:extLst>
                </p14:cNvPr>
                <p14:cNvContentPartPr/>
                <p14:nvPr/>
              </p14:nvContentPartPr>
              <p14:xfrm>
                <a:off x="1271022" y="1077298"/>
                <a:ext cx="191160" cy="319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8DFA091-FAF4-468C-BCEF-95932EBABB3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62382" y="1068658"/>
                  <a:ext cx="2088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BDF38B3-2A47-4C73-A2CE-214A8E3CBF29}"/>
                    </a:ext>
                  </a:extLst>
                </p14:cNvPr>
                <p14:cNvContentPartPr/>
                <p14:nvPr/>
              </p14:nvContentPartPr>
              <p14:xfrm>
                <a:off x="1565142" y="1106458"/>
                <a:ext cx="74520" cy="283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BDF38B3-2A47-4C73-A2CE-214A8E3CBF2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556502" y="1097458"/>
                  <a:ext cx="9216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907FDAD-DEC5-47D2-BCAE-6093C7FAE15D}"/>
                    </a:ext>
                  </a:extLst>
                </p14:cNvPr>
                <p14:cNvContentPartPr/>
                <p14:nvPr/>
              </p14:nvContentPartPr>
              <p14:xfrm>
                <a:off x="1524822" y="1237858"/>
                <a:ext cx="115920" cy="23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907FDAD-DEC5-47D2-BCAE-6093C7FAE15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516182" y="1229218"/>
                  <a:ext cx="133560" cy="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5AD7FF1-A0CC-4D46-9588-B65275043C63}"/>
              </a:ext>
            </a:extLst>
          </p:cNvPr>
          <p:cNvGrpSpPr/>
          <p:nvPr/>
        </p:nvGrpSpPr>
        <p:grpSpPr>
          <a:xfrm>
            <a:off x="2082822" y="1050658"/>
            <a:ext cx="428400" cy="344880"/>
            <a:chOff x="2082822" y="1050658"/>
            <a:chExt cx="428400" cy="3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C681EC6-8487-48E4-951C-3986A49E56C6}"/>
                    </a:ext>
                  </a:extLst>
                </p14:cNvPr>
                <p14:cNvContentPartPr/>
                <p14:nvPr/>
              </p14:nvContentPartPr>
              <p14:xfrm>
                <a:off x="2166702" y="1098178"/>
                <a:ext cx="23760" cy="246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C681EC6-8487-48E4-951C-3986A49E56C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57702" y="1089538"/>
                  <a:ext cx="414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307A91D-B282-4586-9923-CB36A0CF2709}"/>
                    </a:ext>
                  </a:extLst>
                </p14:cNvPr>
                <p14:cNvContentPartPr/>
                <p14:nvPr/>
              </p14:nvContentPartPr>
              <p14:xfrm>
                <a:off x="2082822" y="1050658"/>
                <a:ext cx="294480" cy="344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307A91D-B282-4586-9923-CB36A0CF270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74182" y="1041658"/>
                  <a:ext cx="31212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C208048-5724-4896-B0A7-5AA324451D75}"/>
                    </a:ext>
                  </a:extLst>
                </p14:cNvPr>
                <p14:cNvContentPartPr/>
                <p14:nvPr/>
              </p14:nvContentPartPr>
              <p14:xfrm>
                <a:off x="2418342" y="1215898"/>
                <a:ext cx="92880" cy="145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C208048-5724-4896-B0A7-5AA324451D7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409342" y="1206898"/>
                  <a:ext cx="11052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46AC6D0-F1CF-43DD-BC0A-74DE8A4D7D89}"/>
              </a:ext>
            </a:extLst>
          </p:cNvPr>
          <p:cNvGrpSpPr/>
          <p:nvPr/>
        </p:nvGrpSpPr>
        <p:grpSpPr>
          <a:xfrm>
            <a:off x="3068502" y="975058"/>
            <a:ext cx="2121480" cy="356400"/>
            <a:chOff x="3068502" y="975058"/>
            <a:chExt cx="2121480" cy="35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3EEAFC0-92C6-4251-8BEA-06BE72F4BA33}"/>
                    </a:ext>
                  </a:extLst>
                </p14:cNvPr>
                <p14:cNvContentPartPr/>
                <p14:nvPr/>
              </p14:nvContentPartPr>
              <p14:xfrm>
                <a:off x="3068502" y="975058"/>
                <a:ext cx="405720" cy="356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3EEAFC0-92C6-4251-8BEA-06BE72F4BA3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59862" y="966058"/>
                  <a:ext cx="4233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0D4CADB-9BE2-4B44-BF7A-85B362D330BA}"/>
                    </a:ext>
                  </a:extLst>
                </p14:cNvPr>
                <p14:cNvContentPartPr/>
                <p14:nvPr/>
              </p14:nvContentPartPr>
              <p14:xfrm>
                <a:off x="3347142" y="1062538"/>
                <a:ext cx="21240" cy="49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0D4CADB-9BE2-4B44-BF7A-85B362D330B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338502" y="1053898"/>
                  <a:ext cx="388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205DD92-FA89-4042-8CF6-B8E3CD7F11DF}"/>
                    </a:ext>
                  </a:extLst>
                </p14:cNvPr>
                <p14:cNvContentPartPr/>
                <p14:nvPr/>
              </p14:nvContentPartPr>
              <p14:xfrm>
                <a:off x="3535422" y="1053178"/>
                <a:ext cx="36360" cy="278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205DD92-FA89-4042-8CF6-B8E3CD7F11D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526422" y="1044538"/>
                  <a:ext cx="540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E4152C7-E33C-4C35-866C-BDA37BBBDC57}"/>
                    </a:ext>
                  </a:extLst>
                </p14:cNvPr>
                <p14:cNvContentPartPr/>
                <p14:nvPr/>
              </p14:nvContentPartPr>
              <p14:xfrm>
                <a:off x="3479262" y="1135618"/>
                <a:ext cx="344160" cy="141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E4152C7-E33C-4C35-866C-BDA37BBBDC5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70622" y="1126618"/>
                  <a:ext cx="3618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6ED40C7-D2BA-42E0-9583-17956E1E0E66}"/>
                    </a:ext>
                  </a:extLst>
                </p14:cNvPr>
                <p14:cNvContentPartPr/>
                <p14:nvPr/>
              </p14:nvContentPartPr>
              <p14:xfrm>
                <a:off x="3815142" y="1026898"/>
                <a:ext cx="23760" cy="74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6ED40C7-D2BA-42E0-9583-17956E1E0E6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06142" y="1018258"/>
                  <a:ext cx="414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11CA3B5-FA8E-4E22-A21C-80E0A8F44296}"/>
                    </a:ext>
                  </a:extLst>
                </p14:cNvPr>
                <p14:cNvContentPartPr/>
                <p14:nvPr/>
              </p14:nvContentPartPr>
              <p14:xfrm>
                <a:off x="3917382" y="1017898"/>
                <a:ext cx="106920" cy="213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11CA3B5-FA8E-4E22-A21C-80E0A8F4429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908382" y="1008898"/>
                  <a:ext cx="1245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A864570-C348-48FA-9D4A-8D1D4850E70A}"/>
                    </a:ext>
                  </a:extLst>
                </p14:cNvPr>
                <p14:cNvContentPartPr/>
                <p14:nvPr/>
              </p14:nvContentPartPr>
              <p14:xfrm>
                <a:off x="4021422" y="1141378"/>
                <a:ext cx="163800" cy="108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A864570-C348-48FA-9D4A-8D1D4850E70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012782" y="1132378"/>
                  <a:ext cx="181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EF84746-F42C-486E-8508-85731715AC81}"/>
                    </a:ext>
                  </a:extLst>
                </p14:cNvPr>
                <p14:cNvContentPartPr/>
                <p14:nvPr/>
              </p14:nvContentPartPr>
              <p14:xfrm>
                <a:off x="4200342" y="975058"/>
                <a:ext cx="162720" cy="308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EF84746-F42C-486E-8508-85731715AC8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191702" y="966418"/>
                  <a:ext cx="1803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C78D7FF-6DAC-471B-8346-970D527770AF}"/>
                    </a:ext>
                  </a:extLst>
                </p14:cNvPr>
                <p14:cNvContentPartPr/>
                <p14:nvPr/>
              </p14:nvContentPartPr>
              <p14:xfrm>
                <a:off x="4335342" y="1027978"/>
                <a:ext cx="18000" cy="20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C78D7FF-6DAC-471B-8346-970D527770A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326702" y="1019338"/>
                  <a:ext cx="356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83167A5-15D2-49A6-A4FF-78EF230ED82F}"/>
                    </a:ext>
                  </a:extLst>
                </p14:cNvPr>
                <p14:cNvContentPartPr/>
                <p14:nvPr/>
              </p14:nvContentPartPr>
              <p14:xfrm>
                <a:off x="4408782" y="1138498"/>
                <a:ext cx="67320" cy="114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83167A5-15D2-49A6-A4FF-78EF230ED82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400142" y="1129498"/>
                  <a:ext cx="849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97253AD-5C25-4F91-B80B-F7C313A002C1}"/>
                    </a:ext>
                  </a:extLst>
                </p14:cNvPr>
                <p14:cNvContentPartPr/>
                <p14:nvPr/>
              </p14:nvContentPartPr>
              <p14:xfrm>
                <a:off x="4504542" y="1099258"/>
                <a:ext cx="533520" cy="134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97253AD-5C25-4F91-B80B-F7C313A002C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495542" y="1090618"/>
                  <a:ext cx="5511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3379F9F-A9C2-48E3-84C0-3716B671DCEF}"/>
                    </a:ext>
                  </a:extLst>
                </p14:cNvPr>
                <p14:cNvContentPartPr/>
                <p14:nvPr/>
              </p14:nvContentPartPr>
              <p14:xfrm>
                <a:off x="5021502" y="977578"/>
                <a:ext cx="168480" cy="242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3379F9F-A9C2-48E3-84C0-3716B671DCE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012502" y="968938"/>
                  <a:ext cx="186120" cy="26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6A7CC38-404B-4A61-B7BA-AF497BC71092}"/>
              </a:ext>
            </a:extLst>
          </p:cNvPr>
          <p:cNvGrpSpPr/>
          <p:nvPr/>
        </p:nvGrpSpPr>
        <p:grpSpPr>
          <a:xfrm>
            <a:off x="5544942" y="728458"/>
            <a:ext cx="2511000" cy="646920"/>
            <a:chOff x="5544942" y="728458"/>
            <a:chExt cx="2511000" cy="64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5B98FD2-26D8-4FFC-9590-394C08FAB3DB}"/>
                    </a:ext>
                  </a:extLst>
                </p14:cNvPr>
                <p14:cNvContentPartPr/>
                <p14:nvPr/>
              </p14:nvContentPartPr>
              <p14:xfrm>
                <a:off x="5544942" y="1056778"/>
                <a:ext cx="146160" cy="135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5B98FD2-26D8-4FFC-9590-394C08FAB3D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35942" y="1047778"/>
                  <a:ext cx="1638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701B8F9-B6F2-4413-9735-05121AB90115}"/>
                    </a:ext>
                  </a:extLst>
                </p14:cNvPr>
                <p14:cNvContentPartPr/>
                <p14:nvPr/>
              </p14:nvContentPartPr>
              <p14:xfrm>
                <a:off x="5726382" y="1018978"/>
                <a:ext cx="447840" cy="3564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701B8F9-B6F2-4413-9735-05121AB9011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717742" y="1010338"/>
                  <a:ext cx="46548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DE778E0-CDDF-46A0-932A-F70342A5C31F}"/>
                    </a:ext>
                  </a:extLst>
                </p14:cNvPr>
                <p14:cNvContentPartPr/>
                <p14:nvPr/>
              </p14:nvContentPartPr>
              <p14:xfrm>
                <a:off x="6219582" y="1001338"/>
                <a:ext cx="389880" cy="132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DE778E0-CDDF-46A0-932A-F70342A5C31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210582" y="992698"/>
                  <a:ext cx="4075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541F47C-B0FB-4CFE-891D-8E738C3B9E77}"/>
                    </a:ext>
                  </a:extLst>
                </p14:cNvPr>
                <p14:cNvContentPartPr/>
                <p14:nvPr/>
              </p14:nvContentPartPr>
              <p14:xfrm>
                <a:off x="6696942" y="861658"/>
                <a:ext cx="25560" cy="249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541F47C-B0FB-4CFE-891D-8E738C3B9E7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687942" y="853018"/>
                  <a:ext cx="432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79927BB-282E-434A-AD27-69BEE76827E4}"/>
                    </a:ext>
                  </a:extLst>
                </p14:cNvPr>
                <p14:cNvContentPartPr/>
                <p14:nvPr/>
              </p14:nvContentPartPr>
              <p14:xfrm>
                <a:off x="6638262" y="971818"/>
                <a:ext cx="264960" cy="152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79927BB-282E-434A-AD27-69BEE76827E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629622" y="962818"/>
                  <a:ext cx="2826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1887C0D-6C3E-4E62-B322-DD1066CCBEA4}"/>
                    </a:ext>
                  </a:extLst>
                </p14:cNvPr>
                <p14:cNvContentPartPr/>
                <p14:nvPr/>
              </p14:nvContentPartPr>
              <p14:xfrm>
                <a:off x="6917262" y="896578"/>
                <a:ext cx="133200" cy="213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1887C0D-6C3E-4E62-B322-DD1066CCBEA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908262" y="887938"/>
                  <a:ext cx="1508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E659147-271C-4E4D-BF36-E77B14AB8D32}"/>
                    </a:ext>
                  </a:extLst>
                </p14:cNvPr>
                <p14:cNvContentPartPr/>
                <p14:nvPr/>
              </p14:nvContentPartPr>
              <p14:xfrm>
                <a:off x="7041822" y="1116178"/>
                <a:ext cx="129960" cy="136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E659147-271C-4E4D-BF36-E77B14AB8D3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033182" y="1107538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5A9D0A5-10E9-400A-837D-775ED8843DC1}"/>
                    </a:ext>
                  </a:extLst>
                </p14:cNvPr>
                <p14:cNvContentPartPr/>
                <p14:nvPr/>
              </p14:nvContentPartPr>
              <p14:xfrm>
                <a:off x="7507302" y="873538"/>
                <a:ext cx="29520" cy="222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5A9D0A5-10E9-400A-837D-775ED8843DC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98662" y="864898"/>
                  <a:ext cx="471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BF9EA12-8CFF-442F-BC78-1E5544A2B007}"/>
                    </a:ext>
                  </a:extLst>
                </p14:cNvPr>
                <p14:cNvContentPartPr/>
                <p14:nvPr/>
              </p14:nvContentPartPr>
              <p14:xfrm>
                <a:off x="7377342" y="728458"/>
                <a:ext cx="678600" cy="377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BF9EA12-8CFF-442F-BC78-1E5544A2B00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68702" y="719458"/>
                  <a:ext cx="696240" cy="39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C923DD2-4A2F-4E72-B1E8-1E35E008CC81}"/>
              </a:ext>
            </a:extLst>
          </p:cNvPr>
          <p:cNvGrpSpPr/>
          <p:nvPr/>
        </p:nvGrpSpPr>
        <p:grpSpPr>
          <a:xfrm>
            <a:off x="8343222" y="701458"/>
            <a:ext cx="1426680" cy="393120"/>
            <a:chOff x="8343222" y="701458"/>
            <a:chExt cx="1426680" cy="39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31ADC52-7060-41C2-B757-C8F135D613CE}"/>
                    </a:ext>
                  </a:extLst>
                </p14:cNvPr>
                <p14:cNvContentPartPr/>
                <p14:nvPr/>
              </p14:nvContentPartPr>
              <p14:xfrm>
                <a:off x="8343222" y="929698"/>
                <a:ext cx="506160" cy="164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31ADC52-7060-41C2-B757-C8F135D613C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334582" y="921058"/>
                  <a:ext cx="5238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1AA21DC-11E2-4A80-B2A9-3FBFA33875E3}"/>
                    </a:ext>
                  </a:extLst>
                </p14:cNvPr>
                <p14:cNvContentPartPr/>
                <p14:nvPr/>
              </p14:nvContentPartPr>
              <p14:xfrm>
                <a:off x="8904822" y="931138"/>
                <a:ext cx="362160" cy="111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1AA21DC-11E2-4A80-B2A9-3FBFA33875E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895822" y="922498"/>
                  <a:ext cx="3798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15AD098-4673-4348-85BA-41F4F211EE40}"/>
                    </a:ext>
                  </a:extLst>
                </p14:cNvPr>
                <p14:cNvContentPartPr/>
                <p14:nvPr/>
              </p14:nvContentPartPr>
              <p14:xfrm>
                <a:off x="9532662" y="892618"/>
                <a:ext cx="237240" cy="42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15AD098-4673-4348-85BA-41F4F211EE4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523662" y="883618"/>
                  <a:ext cx="2548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E77A6C7-803D-409D-8DF9-874A95F1241A}"/>
                    </a:ext>
                  </a:extLst>
                </p14:cNvPr>
                <p14:cNvContentPartPr/>
                <p14:nvPr/>
              </p14:nvContentPartPr>
              <p14:xfrm>
                <a:off x="9533742" y="984778"/>
                <a:ext cx="210240" cy="26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E77A6C7-803D-409D-8DF9-874A95F1241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525102" y="976138"/>
                  <a:ext cx="2278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4C6168E-2805-4649-8F40-3D1942E0F059}"/>
                    </a:ext>
                  </a:extLst>
                </p14:cNvPr>
                <p14:cNvContentPartPr/>
                <p14:nvPr/>
              </p14:nvContentPartPr>
              <p14:xfrm>
                <a:off x="9488382" y="701458"/>
                <a:ext cx="250920" cy="106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4C6168E-2805-4649-8F40-3D1942E0F05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479742" y="692818"/>
                  <a:ext cx="26856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7775B69-A314-40A9-8F2D-947318BA7005}"/>
              </a:ext>
            </a:extLst>
          </p:cNvPr>
          <p:cNvGrpSpPr/>
          <p:nvPr/>
        </p:nvGrpSpPr>
        <p:grpSpPr>
          <a:xfrm>
            <a:off x="10119462" y="721618"/>
            <a:ext cx="1255680" cy="350640"/>
            <a:chOff x="10119462" y="721618"/>
            <a:chExt cx="125568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63D8EF8-4916-46E2-841F-4034970132E7}"/>
                    </a:ext>
                  </a:extLst>
                </p14:cNvPr>
                <p14:cNvContentPartPr/>
                <p14:nvPr/>
              </p14:nvContentPartPr>
              <p14:xfrm>
                <a:off x="10119462" y="901258"/>
                <a:ext cx="285840" cy="171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63D8EF8-4916-46E2-841F-4034970132E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110462" y="892618"/>
                  <a:ext cx="3034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81378B4-E4FF-41DF-844E-728C4225FB73}"/>
                    </a:ext>
                  </a:extLst>
                </p14:cNvPr>
                <p14:cNvContentPartPr/>
                <p14:nvPr/>
              </p14:nvContentPartPr>
              <p14:xfrm>
                <a:off x="10521222" y="940498"/>
                <a:ext cx="109440" cy="123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81378B4-E4FF-41DF-844E-728C4225FB7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512582" y="931498"/>
                  <a:ext cx="1270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7737110-20BB-42BB-9F20-AB8F82795F30}"/>
                    </a:ext>
                  </a:extLst>
                </p14:cNvPr>
                <p14:cNvContentPartPr/>
                <p14:nvPr/>
              </p14:nvContentPartPr>
              <p14:xfrm>
                <a:off x="10697622" y="721618"/>
                <a:ext cx="264600" cy="322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7737110-20BB-42BB-9F20-AB8F82795F3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688622" y="712618"/>
                  <a:ext cx="28224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274181D-43A0-428D-AE4F-E188F29F321C}"/>
                    </a:ext>
                  </a:extLst>
                </p14:cNvPr>
                <p14:cNvContentPartPr/>
                <p14:nvPr/>
              </p14:nvContentPartPr>
              <p14:xfrm>
                <a:off x="10980582" y="783538"/>
                <a:ext cx="33120" cy="381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274181D-43A0-428D-AE4F-E188F29F321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971582" y="774538"/>
                  <a:ext cx="507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6F09216-C3E2-4C5A-A82E-6F7D5868D769}"/>
                    </a:ext>
                  </a:extLst>
                </p14:cNvPr>
                <p14:cNvContentPartPr/>
                <p14:nvPr/>
              </p14:nvContentPartPr>
              <p14:xfrm>
                <a:off x="11020182" y="915298"/>
                <a:ext cx="354960" cy="106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6F09216-C3E2-4C5A-A82E-6F7D5868D76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011182" y="906298"/>
                  <a:ext cx="372600" cy="12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B8D62D4-99B9-4B66-83D9-F817E2F584FD}"/>
                  </a:ext>
                </a:extLst>
              </p14:cNvPr>
              <p14:cNvContentPartPr/>
              <p14:nvPr/>
            </p14:nvContentPartPr>
            <p14:xfrm>
              <a:off x="11645502" y="975418"/>
              <a:ext cx="20160" cy="172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B8D62D4-99B9-4B66-83D9-F817E2F584FD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1636502" y="966778"/>
                <a:ext cx="37800" cy="3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FF4C38D-E6EE-44B7-A082-E75107C4E470}"/>
              </a:ext>
            </a:extLst>
          </p:cNvPr>
          <p:cNvGrpSpPr/>
          <p:nvPr/>
        </p:nvGrpSpPr>
        <p:grpSpPr>
          <a:xfrm>
            <a:off x="4200702" y="1708738"/>
            <a:ext cx="2968920" cy="1907640"/>
            <a:chOff x="4200702" y="1708738"/>
            <a:chExt cx="2968920" cy="190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E0EF249-5C75-41C9-8293-E5E152744EF2}"/>
                    </a:ext>
                  </a:extLst>
                </p14:cNvPr>
                <p14:cNvContentPartPr/>
                <p14:nvPr/>
              </p14:nvContentPartPr>
              <p14:xfrm>
                <a:off x="4278102" y="1748338"/>
                <a:ext cx="2543040" cy="16210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E0EF249-5C75-41C9-8293-E5E152744EF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269462" y="1739698"/>
                  <a:ext cx="2560680" cy="163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A15D055-498F-4343-ABD9-9DAA0E752B36}"/>
                    </a:ext>
                  </a:extLst>
                </p14:cNvPr>
                <p14:cNvContentPartPr/>
                <p14:nvPr/>
              </p14:nvContentPartPr>
              <p14:xfrm>
                <a:off x="4200702" y="1708738"/>
                <a:ext cx="171360" cy="1177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A15D055-498F-4343-ABD9-9DAA0E752B3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191702" y="1699738"/>
                  <a:ext cx="1890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60CD6AC-F1E5-48E3-B88C-9578415B0BF6}"/>
                    </a:ext>
                  </a:extLst>
                </p14:cNvPr>
                <p14:cNvContentPartPr/>
                <p14:nvPr/>
              </p14:nvContentPartPr>
              <p14:xfrm>
                <a:off x="6750222" y="3104098"/>
                <a:ext cx="129600" cy="242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60CD6AC-F1E5-48E3-B88C-9578415B0BF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741582" y="3095458"/>
                  <a:ext cx="1472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D7D8D6C-0AA6-4079-9E96-415852B5148D}"/>
                    </a:ext>
                  </a:extLst>
                </p14:cNvPr>
                <p14:cNvContentPartPr/>
                <p14:nvPr/>
              </p14:nvContentPartPr>
              <p14:xfrm>
                <a:off x="4497702" y="1825018"/>
                <a:ext cx="2109240" cy="1256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D7D8D6C-0AA6-4079-9E96-415852B5148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489062" y="1816378"/>
                  <a:ext cx="2126880" cy="12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4210E5C-25C2-4AD0-8602-70201AF98413}"/>
                    </a:ext>
                  </a:extLst>
                </p14:cNvPr>
                <p14:cNvContentPartPr/>
                <p14:nvPr/>
              </p14:nvContentPartPr>
              <p14:xfrm>
                <a:off x="5546382" y="1825018"/>
                <a:ext cx="30600" cy="42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4210E5C-25C2-4AD0-8602-70201AF9841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537382" y="1816018"/>
                  <a:ext cx="482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3C3F84A-99AD-4779-A48D-6A6D7F990D1B}"/>
                    </a:ext>
                  </a:extLst>
                </p14:cNvPr>
                <p14:cNvContentPartPr/>
                <p14:nvPr/>
              </p14:nvContentPartPr>
              <p14:xfrm>
                <a:off x="5579862" y="1813858"/>
                <a:ext cx="14760" cy="1015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3C3F84A-99AD-4779-A48D-6A6D7F990D1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570862" y="1804858"/>
                  <a:ext cx="324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1DFF7CC-BA3C-4172-8E24-6C3EEE2A97CD}"/>
                    </a:ext>
                  </a:extLst>
                </p14:cNvPr>
                <p14:cNvContentPartPr/>
                <p14:nvPr/>
              </p14:nvContentPartPr>
              <p14:xfrm>
                <a:off x="5587062" y="2039218"/>
                <a:ext cx="35280" cy="323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1DFF7CC-BA3C-4172-8E24-6C3EEE2A97C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578422" y="2030218"/>
                  <a:ext cx="5292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0B731BD-5BAB-4F94-A598-6CFD99994437}"/>
                    </a:ext>
                  </a:extLst>
                </p14:cNvPr>
                <p14:cNvContentPartPr/>
                <p14:nvPr/>
              </p14:nvContentPartPr>
              <p14:xfrm>
                <a:off x="5611542" y="2538898"/>
                <a:ext cx="21240" cy="3268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0B731BD-5BAB-4F94-A598-6CFD9999443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602902" y="2529898"/>
                  <a:ext cx="3888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13F38A5-F7D7-44C0-AE9B-9C288EFE71BA}"/>
                    </a:ext>
                  </a:extLst>
                </p14:cNvPr>
                <p14:cNvContentPartPr/>
                <p14:nvPr/>
              </p14:nvContentPartPr>
              <p14:xfrm>
                <a:off x="5614062" y="3006178"/>
                <a:ext cx="43560" cy="228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13F38A5-F7D7-44C0-AE9B-9C288EFE71B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605062" y="2997178"/>
                  <a:ext cx="612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C730E0F-CC12-4E14-AFA1-87313EB07E34}"/>
                    </a:ext>
                  </a:extLst>
                </p14:cNvPr>
                <p14:cNvContentPartPr/>
                <p14:nvPr/>
              </p14:nvContentPartPr>
              <p14:xfrm>
                <a:off x="5107182" y="3433498"/>
                <a:ext cx="147240" cy="167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C730E0F-CC12-4E14-AFA1-87313EB07E3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098542" y="3424498"/>
                  <a:ext cx="1648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A33C785-818F-497B-B3C1-EA31830CBCF5}"/>
                    </a:ext>
                  </a:extLst>
                </p14:cNvPr>
                <p14:cNvContentPartPr/>
                <p14:nvPr/>
              </p14:nvContentPartPr>
              <p14:xfrm>
                <a:off x="5292222" y="3514498"/>
                <a:ext cx="81000" cy="101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A33C785-818F-497B-B3C1-EA31830CBCF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283582" y="3505498"/>
                  <a:ext cx="986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6C5B542-3C56-4723-ADBC-1E64160C2048}"/>
                    </a:ext>
                  </a:extLst>
                </p14:cNvPr>
                <p14:cNvContentPartPr/>
                <p14:nvPr/>
              </p14:nvContentPartPr>
              <p14:xfrm>
                <a:off x="5385462" y="3508738"/>
                <a:ext cx="94680" cy="979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6C5B542-3C56-4723-ADBC-1E64160C204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376462" y="3500098"/>
                  <a:ext cx="1123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7B0FD7D-8091-48A8-BA86-B7632DD0B840}"/>
                    </a:ext>
                  </a:extLst>
                </p14:cNvPr>
                <p14:cNvContentPartPr/>
                <p14:nvPr/>
              </p14:nvContentPartPr>
              <p14:xfrm>
                <a:off x="5526222" y="3498298"/>
                <a:ext cx="133560" cy="1177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7B0FD7D-8091-48A8-BA86-B7632DD0B84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517582" y="3489658"/>
                  <a:ext cx="1512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0187A2E-9873-4BA2-A1B7-FEC89A5091B5}"/>
                    </a:ext>
                  </a:extLst>
                </p14:cNvPr>
                <p14:cNvContentPartPr/>
                <p14:nvPr/>
              </p14:nvContentPartPr>
              <p14:xfrm>
                <a:off x="5814582" y="3515218"/>
                <a:ext cx="79560" cy="162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0187A2E-9873-4BA2-A1B7-FEC89A5091B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805942" y="3506578"/>
                  <a:ext cx="972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95E760B-B4DB-4C6F-BC17-66F3E1C74CD2}"/>
                    </a:ext>
                  </a:extLst>
                </p14:cNvPr>
                <p14:cNvContentPartPr/>
                <p14:nvPr/>
              </p14:nvContentPartPr>
              <p14:xfrm>
                <a:off x="5822862" y="3573898"/>
                <a:ext cx="120600" cy="12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95E760B-B4DB-4C6F-BC17-66F3E1C74CD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813862" y="3565258"/>
                  <a:ext cx="1382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BE2D39B-7D6F-484E-9446-4BF45CE825A5}"/>
                    </a:ext>
                  </a:extLst>
                </p14:cNvPr>
                <p14:cNvContentPartPr/>
                <p14:nvPr/>
              </p14:nvContentPartPr>
              <p14:xfrm>
                <a:off x="6185742" y="3407578"/>
                <a:ext cx="156600" cy="1760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BE2D39B-7D6F-484E-9446-4BF45CE825A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176742" y="3398578"/>
                  <a:ext cx="1742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5608BA7-095B-42F6-A3C0-138AF42BBF37}"/>
                    </a:ext>
                  </a:extLst>
                </p14:cNvPr>
                <p14:cNvContentPartPr/>
                <p14:nvPr/>
              </p14:nvContentPartPr>
              <p14:xfrm>
                <a:off x="6363222" y="3507298"/>
                <a:ext cx="111960" cy="950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5608BA7-095B-42F6-A3C0-138AF42BBF3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354582" y="3498298"/>
                  <a:ext cx="1296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ACCA241-16F8-4004-BD16-895537BD2B4B}"/>
                    </a:ext>
                  </a:extLst>
                </p14:cNvPr>
                <p14:cNvContentPartPr/>
                <p14:nvPr/>
              </p14:nvContentPartPr>
              <p14:xfrm>
                <a:off x="6513702" y="3400018"/>
                <a:ext cx="190440" cy="2080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ACCA241-16F8-4004-BD16-895537BD2B4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504702" y="3391018"/>
                  <a:ext cx="2080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4C29D78-E336-4F15-8C00-88C24EE937AC}"/>
                    </a:ext>
                  </a:extLst>
                </p14:cNvPr>
                <p14:cNvContentPartPr/>
                <p14:nvPr/>
              </p14:nvContentPartPr>
              <p14:xfrm>
                <a:off x="6696582" y="3409378"/>
                <a:ext cx="25920" cy="25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4C29D78-E336-4F15-8C00-88C24EE937A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687942" y="3400378"/>
                  <a:ext cx="435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8FA1172-8F7E-4709-ADA9-44B92BE40451}"/>
                    </a:ext>
                  </a:extLst>
                </p14:cNvPr>
                <p14:cNvContentPartPr/>
                <p14:nvPr/>
              </p14:nvContentPartPr>
              <p14:xfrm>
                <a:off x="6759582" y="3514858"/>
                <a:ext cx="230400" cy="979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8FA1172-8F7E-4709-ADA9-44B92BE4045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750582" y="3505858"/>
                  <a:ext cx="2480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3CA1473-5C3E-44BB-905D-52933FF89D48}"/>
                    </a:ext>
                  </a:extLst>
                </p14:cNvPr>
                <p14:cNvContentPartPr/>
                <p14:nvPr/>
              </p14:nvContentPartPr>
              <p14:xfrm>
                <a:off x="7156302" y="3526738"/>
                <a:ext cx="13320" cy="5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3CA1473-5C3E-44BB-905D-52933FF89D4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147302" y="3518098"/>
                  <a:ext cx="3096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0DFF20C-1605-4E64-A208-D354396B3171}"/>
              </a:ext>
            </a:extLst>
          </p:cNvPr>
          <p:cNvGrpSpPr/>
          <p:nvPr/>
        </p:nvGrpSpPr>
        <p:grpSpPr>
          <a:xfrm>
            <a:off x="160062" y="4384618"/>
            <a:ext cx="315000" cy="217800"/>
            <a:chOff x="160062" y="4384618"/>
            <a:chExt cx="315000" cy="21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FF5568C-5C5B-487E-B23A-AC58517CAAE0}"/>
                    </a:ext>
                  </a:extLst>
                </p14:cNvPr>
                <p14:cNvContentPartPr/>
                <p14:nvPr/>
              </p14:nvContentPartPr>
              <p14:xfrm>
                <a:off x="160062" y="4384618"/>
                <a:ext cx="220680" cy="1216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FF5568C-5C5B-487E-B23A-AC58517CAAE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51062" y="4375978"/>
                  <a:ext cx="2383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3DE1728-DA04-469F-ACE4-CEE267876DA1}"/>
                    </a:ext>
                  </a:extLst>
                </p14:cNvPr>
                <p14:cNvContentPartPr/>
                <p14:nvPr/>
              </p14:nvContentPartPr>
              <p14:xfrm>
                <a:off x="334302" y="4425298"/>
                <a:ext cx="140760" cy="1771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3DE1728-DA04-469F-ACE4-CEE267876DA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25302" y="4416298"/>
                  <a:ext cx="15840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FB0BBDB2-1DED-41E7-88EE-BC9865D0CA97}"/>
              </a:ext>
            </a:extLst>
          </p:cNvPr>
          <p:cNvGrpSpPr/>
          <p:nvPr/>
        </p:nvGrpSpPr>
        <p:grpSpPr>
          <a:xfrm>
            <a:off x="729942" y="4148098"/>
            <a:ext cx="327600" cy="419040"/>
            <a:chOff x="729942" y="4148098"/>
            <a:chExt cx="327600" cy="41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F7D3946-232A-4802-BEE8-7A525FBB3008}"/>
                    </a:ext>
                  </a:extLst>
                </p14:cNvPr>
                <p14:cNvContentPartPr/>
                <p14:nvPr/>
              </p14:nvContentPartPr>
              <p14:xfrm>
                <a:off x="729942" y="4148098"/>
                <a:ext cx="164880" cy="4190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F7D3946-232A-4802-BEE8-7A525FBB300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21302" y="4139098"/>
                  <a:ext cx="18252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E624D61-0FFE-4320-8796-09801B3BEE57}"/>
                    </a:ext>
                  </a:extLst>
                </p14:cNvPr>
                <p14:cNvContentPartPr/>
                <p14:nvPr/>
              </p14:nvContentPartPr>
              <p14:xfrm>
                <a:off x="992382" y="4203898"/>
                <a:ext cx="65160" cy="3110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E624D61-0FFE-4320-8796-09801B3BEE5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83382" y="4195258"/>
                  <a:ext cx="8280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589820C-0231-47A7-8656-34D36E6E0FDA}"/>
                    </a:ext>
                  </a:extLst>
                </p14:cNvPr>
                <p14:cNvContentPartPr/>
                <p14:nvPr/>
              </p14:nvContentPartPr>
              <p14:xfrm>
                <a:off x="941622" y="4373098"/>
                <a:ext cx="63360" cy="44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589820C-0231-47A7-8656-34D36E6E0FD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32982" y="4364098"/>
                  <a:ext cx="81000" cy="6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27F24E8-3175-4E00-966A-D20A26329901}"/>
              </a:ext>
            </a:extLst>
          </p:cNvPr>
          <p:cNvGrpSpPr/>
          <p:nvPr/>
        </p:nvGrpSpPr>
        <p:grpSpPr>
          <a:xfrm>
            <a:off x="1310982" y="4030738"/>
            <a:ext cx="386640" cy="490320"/>
            <a:chOff x="1310982" y="4030738"/>
            <a:chExt cx="386640" cy="49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7E9F778-AC47-4EBF-812E-09EAC66F5A44}"/>
                    </a:ext>
                  </a:extLst>
                </p14:cNvPr>
                <p14:cNvContentPartPr/>
                <p14:nvPr/>
              </p14:nvContentPartPr>
              <p14:xfrm>
                <a:off x="1382622" y="4210378"/>
                <a:ext cx="35280" cy="2584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7E9F778-AC47-4EBF-812E-09EAC66F5A4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373982" y="4201378"/>
                  <a:ext cx="529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DDA600A-64C7-4E10-B3CA-BED312B5B25E}"/>
                    </a:ext>
                  </a:extLst>
                </p14:cNvPr>
                <p14:cNvContentPartPr/>
                <p14:nvPr/>
              </p14:nvContentPartPr>
              <p14:xfrm>
                <a:off x="1310982" y="4030738"/>
                <a:ext cx="386640" cy="490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DDA600A-64C7-4E10-B3CA-BED312B5B25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302342" y="4021738"/>
                  <a:ext cx="404280" cy="50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AF8328D-4DE1-4330-9980-A4841E1E44BD}"/>
              </a:ext>
            </a:extLst>
          </p:cNvPr>
          <p:cNvGrpSpPr/>
          <p:nvPr/>
        </p:nvGrpSpPr>
        <p:grpSpPr>
          <a:xfrm>
            <a:off x="2030982" y="4120018"/>
            <a:ext cx="1713240" cy="355680"/>
            <a:chOff x="2030982" y="4120018"/>
            <a:chExt cx="1713240" cy="35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3DDC5AD-275E-4ADD-884E-1C5B3A66EEA1}"/>
                    </a:ext>
                  </a:extLst>
                </p14:cNvPr>
                <p14:cNvContentPartPr/>
                <p14:nvPr/>
              </p14:nvContentPartPr>
              <p14:xfrm>
                <a:off x="2030982" y="4191658"/>
                <a:ext cx="387360" cy="2775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3DDC5AD-275E-4ADD-884E-1C5B3A66EEA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021982" y="4182658"/>
                  <a:ext cx="4050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1865B92-9CAE-47A2-A41F-2C7A12E7FF25}"/>
                    </a:ext>
                  </a:extLst>
                </p14:cNvPr>
                <p14:cNvContentPartPr/>
                <p14:nvPr/>
              </p14:nvContentPartPr>
              <p14:xfrm>
                <a:off x="2255262" y="4270138"/>
                <a:ext cx="24840" cy="63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1865B92-9CAE-47A2-A41F-2C7A12E7FF2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246622" y="4261498"/>
                  <a:ext cx="424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01BA5A6-C2FA-4712-A5B7-0571D976118D}"/>
                    </a:ext>
                  </a:extLst>
                </p14:cNvPr>
                <p14:cNvContentPartPr/>
                <p14:nvPr/>
              </p14:nvContentPartPr>
              <p14:xfrm>
                <a:off x="2519862" y="4210018"/>
                <a:ext cx="68040" cy="2656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01BA5A6-C2FA-4712-A5B7-0571D976118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511222" y="4201018"/>
                  <a:ext cx="856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31C4E5C-8D41-4A69-B072-327C00C73B88}"/>
                    </a:ext>
                  </a:extLst>
                </p14:cNvPr>
                <p14:cNvContentPartPr/>
                <p14:nvPr/>
              </p14:nvContentPartPr>
              <p14:xfrm>
                <a:off x="2504742" y="4328818"/>
                <a:ext cx="271080" cy="1270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31C4E5C-8D41-4A69-B072-327C00C73B8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495742" y="4320178"/>
                  <a:ext cx="2887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DD86326-12C0-4456-80A1-E80C1C54D33A}"/>
                    </a:ext>
                  </a:extLst>
                </p14:cNvPr>
                <p14:cNvContentPartPr/>
                <p14:nvPr/>
              </p14:nvContentPartPr>
              <p14:xfrm>
                <a:off x="2789502" y="4238818"/>
                <a:ext cx="20160" cy="45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DD86326-12C0-4456-80A1-E80C1C54D33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780862" y="4229818"/>
                  <a:ext cx="378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F99FF0A-9AF6-42A6-A845-014BDFB2E81D}"/>
                    </a:ext>
                  </a:extLst>
                </p14:cNvPr>
                <p14:cNvContentPartPr/>
                <p14:nvPr/>
              </p14:nvContentPartPr>
              <p14:xfrm>
                <a:off x="2881662" y="4246018"/>
                <a:ext cx="117360" cy="1814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F99FF0A-9AF6-42A6-A845-014BDFB2E81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873022" y="4237378"/>
                  <a:ext cx="1350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0204E61-5928-4DF7-8916-38796AC1C2EE}"/>
                    </a:ext>
                  </a:extLst>
                </p14:cNvPr>
                <p14:cNvContentPartPr/>
                <p14:nvPr/>
              </p14:nvContentPartPr>
              <p14:xfrm>
                <a:off x="3011262" y="4135858"/>
                <a:ext cx="479880" cy="2804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0204E61-5928-4DF7-8916-38796AC1C2E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002262" y="4126858"/>
                  <a:ext cx="4975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0282716-EE97-4302-A668-4CE74CF6A0D5}"/>
                    </a:ext>
                  </a:extLst>
                </p14:cNvPr>
                <p14:cNvContentPartPr/>
                <p14:nvPr/>
              </p14:nvContentPartPr>
              <p14:xfrm>
                <a:off x="3526782" y="4246378"/>
                <a:ext cx="217440" cy="135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0282716-EE97-4302-A668-4CE74CF6A0D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518142" y="4237378"/>
                  <a:ext cx="2350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3A0F5AB-EFE1-4E87-9C9D-AA436AAA3EF0}"/>
                    </a:ext>
                  </a:extLst>
                </p14:cNvPr>
                <p14:cNvContentPartPr/>
                <p14:nvPr/>
              </p14:nvContentPartPr>
              <p14:xfrm>
                <a:off x="3234102" y="4120018"/>
                <a:ext cx="299160" cy="748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3A0F5AB-EFE1-4E87-9C9D-AA436AAA3EF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225102" y="4111018"/>
                  <a:ext cx="316800" cy="9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918D3C5F-6BEB-4A25-8856-B553DA49F485}"/>
              </a:ext>
            </a:extLst>
          </p:cNvPr>
          <p:cNvGrpSpPr/>
          <p:nvPr/>
        </p:nvGrpSpPr>
        <p:grpSpPr>
          <a:xfrm>
            <a:off x="4059942" y="4190218"/>
            <a:ext cx="1540440" cy="340560"/>
            <a:chOff x="4059942" y="4190218"/>
            <a:chExt cx="1540440" cy="34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60FA6BB-F1EA-4A05-A7FC-804A1423F1BB}"/>
                    </a:ext>
                  </a:extLst>
                </p14:cNvPr>
                <p14:cNvContentPartPr/>
                <p14:nvPr/>
              </p14:nvContentPartPr>
              <p14:xfrm>
                <a:off x="4059942" y="4291018"/>
                <a:ext cx="31680" cy="781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60FA6BB-F1EA-4A05-A7FC-804A1423F1B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051302" y="4282378"/>
                  <a:ext cx="493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142FEC2-F280-430F-965A-E80123ED1A5D}"/>
                    </a:ext>
                  </a:extLst>
                </p14:cNvPr>
                <p14:cNvContentPartPr/>
                <p14:nvPr/>
              </p14:nvContentPartPr>
              <p14:xfrm>
                <a:off x="4111422" y="4190218"/>
                <a:ext cx="15480" cy="288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142FEC2-F280-430F-965A-E80123ED1A5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102422" y="4181578"/>
                  <a:ext cx="331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1845009-8752-442B-9674-839823BEFF5E}"/>
                    </a:ext>
                  </a:extLst>
                </p14:cNvPr>
                <p14:cNvContentPartPr/>
                <p14:nvPr/>
              </p14:nvContentPartPr>
              <p14:xfrm>
                <a:off x="4141662" y="4249978"/>
                <a:ext cx="117000" cy="1497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1845009-8752-442B-9674-839823BEFF5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133022" y="4240978"/>
                  <a:ext cx="1346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C7BA119-0FE3-461D-8EA8-CF8DB7C9647E}"/>
                    </a:ext>
                  </a:extLst>
                </p14:cNvPr>
                <p14:cNvContentPartPr/>
                <p14:nvPr/>
              </p14:nvContentPartPr>
              <p14:xfrm>
                <a:off x="4492662" y="4286338"/>
                <a:ext cx="149760" cy="146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C7BA119-0FE3-461D-8EA8-CF8DB7C9647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484022" y="4277338"/>
                  <a:ext cx="1674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D78BBFB-2C00-4C97-952A-9DCD9640BEAA}"/>
                    </a:ext>
                  </a:extLst>
                </p14:cNvPr>
                <p14:cNvContentPartPr/>
                <p14:nvPr/>
              </p14:nvContentPartPr>
              <p14:xfrm>
                <a:off x="4698222" y="4217938"/>
                <a:ext cx="520560" cy="2116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D78BBFB-2C00-4C97-952A-9DCD9640BEA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689222" y="4209298"/>
                  <a:ext cx="5382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7F8A217-4757-41CC-A59E-74694C3D3705}"/>
                    </a:ext>
                  </a:extLst>
                </p14:cNvPr>
                <p14:cNvContentPartPr/>
                <p14:nvPr/>
              </p14:nvContentPartPr>
              <p14:xfrm>
                <a:off x="5247222" y="4293898"/>
                <a:ext cx="87120" cy="1256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7F8A217-4757-41CC-A59E-74694C3D370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238222" y="4285258"/>
                  <a:ext cx="1047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6851FD7-86E7-4401-AD1C-0305C6C44D1D}"/>
                    </a:ext>
                  </a:extLst>
                </p14:cNvPr>
                <p14:cNvContentPartPr/>
                <p14:nvPr/>
              </p14:nvContentPartPr>
              <p14:xfrm>
                <a:off x="5367822" y="4203538"/>
                <a:ext cx="95760" cy="2307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6851FD7-86E7-4401-AD1C-0305C6C44D1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359182" y="4194898"/>
                  <a:ext cx="1134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FE1EA25-D830-4D91-B210-EBCBF524F6DF}"/>
                    </a:ext>
                  </a:extLst>
                </p14:cNvPr>
                <p14:cNvContentPartPr/>
                <p14:nvPr/>
              </p14:nvContentPartPr>
              <p14:xfrm>
                <a:off x="5480862" y="4409818"/>
                <a:ext cx="119520" cy="1209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FE1EA25-D830-4D91-B210-EBCBF524F6D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472222" y="4400818"/>
                  <a:ext cx="13716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800B3D0-1A24-4428-99A4-7EFA8F47E103}"/>
              </a:ext>
            </a:extLst>
          </p:cNvPr>
          <p:cNvGrpSpPr/>
          <p:nvPr/>
        </p:nvGrpSpPr>
        <p:grpSpPr>
          <a:xfrm>
            <a:off x="570462" y="4719778"/>
            <a:ext cx="735480" cy="344880"/>
            <a:chOff x="570462" y="4719778"/>
            <a:chExt cx="735480" cy="3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20F027E-36F8-45B1-B475-8320B7AA8145}"/>
                    </a:ext>
                  </a:extLst>
                </p14:cNvPr>
                <p14:cNvContentPartPr/>
                <p14:nvPr/>
              </p14:nvContentPartPr>
              <p14:xfrm>
                <a:off x="669822" y="4767658"/>
                <a:ext cx="11880" cy="2901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20F027E-36F8-45B1-B475-8320B7AA814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61182" y="4759018"/>
                  <a:ext cx="295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1F2C933-3B78-4B31-AA9E-91688368D3DC}"/>
                    </a:ext>
                  </a:extLst>
                </p14:cNvPr>
                <p14:cNvContentPartPr/>
                <p14:nvPr/>
              </p14:nvContentPartPr>
              <p14:xfrm>
                <a:off x="570462" y="4719778"/>
                <a:ext cx="735480" cy="3448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1F2C933-3B78-4B31-AA9E-91688368D3D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61822" y="4710778"/>
                  <a:ext cx="753120" cy="36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67480643-FF10-45DE-8EC8-F04E35B78B76}"/>
              </a:ext>
            </a:extLst>
          </p:cNvPr>
          <p:cNvGrpSpPr/>
          <p:nvPr/>
        </p:nvGrpSpPr>
        <p:grpSpPr>
          <a:xfrm>
            <a:off x="1641462" y="4695658"/>
            <a:ext cx="415440" cy="356040"/>
            <a:chOff x="1641462" y="4695658"/>
            <a:chExt cx="415440" cy="35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A539CD1-3B09-448B-BE1A-62DA076A561A}"/>
                    </a:ext>
                  </a:extLst>
                </p14:cNvPr>
                <p14:cNvContentPartPr/>
                <p14:nvPr/>
              </p14:nvContentPartPr>
              <p14:xfrm>
                <a:off x="1727862" y="4836058"/>
                <a:ext cx="23760" cy="2156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A539CD1-3B09-448B-BE1A-62DA076A561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719222" y="4827058"/>
                  <a:ext cx="414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0D79E6E-6B08-40BA-9B79-C3993FADEBAF}"/>
                    </a:ext>
                  </a:extLst>
                </p14:cNvPr>
                <p14:cNvContentPartPr/>
                <p14:nvPr/>
              </p14:nvContentPartPr>
              <p14:xfrm>
                <a:off x="1641462" y="4695658"/>
                <a:ext cx="415440" cy="3099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0D79E6E-6B08-40BA-9B79-C3993FADEBA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632462" y="4686658"/>
                  <a:ext cx="433080" cy="32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057D7C5-63E3-482C-8803-6543176492B1}"/>
              </a:ext>
            </a:extLst>
          </p:cNvPr>
          <p:cNvGrpSpPr/>
          <p:nvPr/>
        </p:nvGrpSpPr>
        <p:grpSpPr>
          <a:xfrm>
            <a:off x="2416182" y="4651378"/>
            <a:ext cx="1013040" cy="332280"/>
            <a:chOff x="2416182" y="4651378"/>
            <a:chExt cx="101304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1935420-60F7-460B-8C9B-890D8DE4E904}"/>
                    </a:ext>
                  </a:extLst>
                </p14:cNvPr>
                <p14:cNvContentPartPr/>
                <p14:nvPr/>
              </p14:nvContentPartPr>
              <p14:xfrm>
                <a:off x="2416182" y="4836778"/>
                <a:ext cx="191520" cy="1468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1935420-60F7-460B-8C9B-890D8DE4E90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407542" y="4828138"/>
                  <a:ext cx="2091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2E4E267-B808-4C44-B76B-88E226CA1459}"/>
                    </a:ext>
                  </a:extLst>
                </p14:cNvPr>
                <p14:cNvContentPartPr/>
                <p14:nvPr/>
              </p14:nvContentPartPr>
              <p14:xfrm>
                <a:off x="2661702" y="4829578"/>
                <a:ext cx="106560" cy="1065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2E4E267-B808-4C44-B76B-88E226CA145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653062" y="4820578"/>
                  <a:ext cx="1242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9D04D10-81B3-43B5-94C1-00978827BDF0}"/>
                    </a:ext>
                  </a:extLst>
                </p14:cNvPr>
                <p14:cNvContentPartPr/>
                <p14:nvPr/>
              </p14:nvContentPartPr>
              <p14:xfrm>
                <a:off x="2784822" y="4651378"/>
                <a:ext cx="239760" cy="3081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9D04D10-81B3-43B5-94C1-00978827BDF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775822" y="4642378"/>
                  <a:ext cx="2574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FB9182D-61AD-4006-BE77-2BA6CD9E6730}"/>
                    </a:ext>
                  </a:extLst>
                </p14:cNvPr>
                <p14:cNvContentPartPr/>
                <p14:nvPr/>
              </p14:nvContentPartPr>
              <p14:xfrm>
                <a:off x="3031062" y="4717258"/>
                <a:ext cx="21240" cy="370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FB9182D-61AD-4006-BE77-2BA6CD9E673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022422" y="4708618"/>
                  <a:ext cx="388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F2DD8D6-5145-4D92-86A4-F99EF484C74F}"/>
                    </a:ext>
                  </a:extLst>
                </p14:cNvPr>
                <p14:cNvContentPartPr/>
                <p14:nvPr/>
              </p14:nvContentPartPr>
              <p14:xfrm>
                <a:off x="3100902" y="4834258"/>
                <a:ext cx="328320" cy="1378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F2DD8D6-5145-4D92-86A4-F99EF484C74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091902" y="4825258"/>
                  <a:ext cx="345960" cy="15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0D703FBB-1389-4291-A849-B73AA6320A9D}"/>
              </a:ext>
            </a:extLst>
          </p:cNvPr>
          <p:cNvGrpSpPr/>
          <p:nvPr/>
        </p:nvGrpSpPr>
        <p:grpSpPr>
          <a:xfrm>
            <a:off x="3964542" y="4728778"/>
            <a:ext cx="229680" cy="223200"/>
            <a:chOff x="3964542" y="4728778"/>
            <a:chExt cx="22968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858B839-3DD8-4235-BF98-5322B63981BC}"/>
                    </a:ext>
                  </a:extLst>
                </p14:cNvPr>
                <p14:cNvContentPartPr/>
                <p14:nvPr/>
              </p14:nvContentPartPr>
              <p14:xfrm>
                <a:off x="3964542" y="4831738"/>
                <a:ext cx="31680" cy="1033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858B839-3DD8-4235-BF98-5322B63981B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955542" y="4823098"/>
                  <a:ext cx="49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B694FA1-B12F-47CD-A815-444F050741E4}"/>
                    </a:ext>
                  </a:extLst>
                </p14:cNvPr>
                <p14:cNvContentPartPr/>
                <p14:nvPr/>
              </p14:nvContentPartPr>
              <p14:xfrm>
                <a:off x="3979662" y="4728778"/>
                <a:ext cx="8640" cy="550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B694FA1-B12F-47CD-A815-444F050741E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970662" y="4720138"/>
                  <a:ext cx="262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C6890A7-737F-4B1A-BCCF-54B7F19B2A1B}"/>
                    </a:ext>
                  </a:extLst>
                </p14:cNvPr>
                <p14:cNvContentPartPr/>
                <p14:nvPr/>
              </p14:nvContentPartPr>
              <p14:xfrm>
                <a:off x="4095222" y="4833898"/>
                <a:ext cx="99000" cy="1180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C6890A7-737F-4B1A-BCCF-54B7F19B2A1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086222" y="4824898"/>
                  <a:ext cx="11664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DE8A4D6A-0A43-4B45-B80C-2D1B7D73D685}"/>
              </a:ext>
            </a:extLst>
          </p:cNvPr>
          <p:cNvGrpSpPr/>
          <p:nvPr/>
        </p:nvGrpSpPr>
        <p:grpSpPr>
          <a:xfrm>
            <a:off x="4586262" y="4654978"/>
            <a:ext cx="1015200" cy="462600"/>
            <a:chOff x="4586262" y="4654978"/>
            <a:chExt cx="1015200" cy="46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78344F2-2FE4-476E-8D29-117B80A42C86}"/>
                    </a:ext>
                  </a:extLst>
                </p14:cNvPr>
                <p14:cNvContentPartPr/>
                <p14:nvPr/>
              </p14:nvContentPartPr>
              <p14:xfrm>
                <a:off x="4597782" y="4758298"/>
                <a:ext cx="15480" cy="3592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78344F2-2FE4-476E-8D29-117B80A42C8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589142" y="4749658"/>
                  <a:ext cx="3312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00417FD-0788-4FDF-BEE7-F4423986098B}"/>
                    </a:ext>
                  </a:extLst>
                </p14:cNvPr>
                <p14:cNvContentPartPr/>
                <p14:nvPr/>
              </p14:nvContentPartPr>
              <p14:xfrm>
                <a:off x="4586262" y="4833178"/>
                <a:ext cx="373680" cy="1249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00417FD-0788-4FDF-BEE7-F4423986098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577262" y="4824538"/>
                  <a:ext cx="3913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94CE812-3580-4F46-9EA8-1C1EBC6EA32C}"/>
                    </a:ext>
                  </a:extLst>
                </p14:cNvPr>
                <p14:cNvContentPartPr/>
                <p14:nvPr/>
              </p14:nvContentPartPr>
              <p14:xfrm>
                <a:off x="5003862" y="4654978"/>
                <a:ext cx="153360" cy="282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94CE812-3580-4F46-9EA8-1C1EBC6EA32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994862" y="4645978"/>
                  <a:ext cx="1710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6B09955-596E-4B0A-8324-FDDF2DE09A13}"/>
                    </a:ext>
                  </a:extLst>
                </p14:cNvPr>
                <p14:cNvContentPartPr/>
                <p14:nvPr/>
              </p14:nvContentPartPr>
              <p14:xfrm>
                <a:off x="5249022" y="4818418"/>
                <a:ext cx="100080" cy="1051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6B09955-596E-4B0A-8324-FDDF2DE09A1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240022" y="4809778"/>
                  <a:ext cx="1177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BA6021A-419F-45AF-A4D5-FFA7DF39D480}"/>
                    </a:ext>
                  </a:extLst>
                </p14:cNvPr>
                <p14:cNvContentPartPr/>
                <p14:nvPr/>
              </p14:nvContentPartPr>
              <p14:xfrm>
                <a:off x="5407422" y="4689178"/>
                <a:ext cx="194040" cy="2764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BA6021A-419F-45AF-A4D5-FFA7DF39D48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398782" y="4680538"/>
                  <a:ext cx="211680" cy="29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E1CB7163-132C-445F-8290-07DACDF84CE8}"/>
              </a:ext>
            </a:extLst>
          </p:cNvPr>
          <p:cNvGrpSpPr/>
          <p:nvPr/>
        </p:nvGrpSpPr>
        <p:grpSpPr>
          <a:xfrm>
            <a:off x="579822" y="5200378"/>
            <a:ext cx="1253520" cy="348480"/>
            <a:chOff x="579822" y="5200378"/>
            <a:chExt cx="1253520" cy="3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D669276-E95F-4F74-8D84-7E27C865F177}"/>
                    </a:ext>
                  </a:extLst>
                </p14:cNvPr>
                <p14:cNvContentPartPr/>
                <p14:nvPr/>
              </p14:nvContentPartPr>
              <p14:xfrm>
                <a:off x="579822" y="5372458"/>
                <a:ext cx="11880" cy="14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D669276-E95F-4F74-8D84-7E27C865F17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71182" y="5363818"/>
                  <a:ext cx="295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15A0E5B-8E95-4C05-885C-18529755390A}"/>
                    </a:ext>
                  </a:extLst>
                </p14:cNvPr>
                <p14:cNvContentPartPr/>
                <p14:nvPr/>
              </p14:nvContentPartPr>
              <p14:xfrm>
                <a:off x="752622" y="5200378"/>
                <a:ext cx="58680" cy="3484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15A0E5B-8E95-4C05-885C-18529755390A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43982" y="5191738"/>
                  <a:ext cx="763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962F06E-1BED-4780-A01E-F80B44524946}"/>
                    </a:ext>
                  </a:extLst>
                </p14:cNvPr>
                <p14:cNvContentPartPr/>
                <p14:nvPr/>
              </p14:nvContentPartPr>
              <p14:xfrm>
                <a:off x="682422" y="5359858"/>
                <a:ext cx="280080" cy="1134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962F06E-1BED-4780-A01E-F80B44524946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73782" y="5350858"/>
                  <a:ext cx="2977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A25D4AA-28C6-49B6-B267-498F2769A217}"/>
                    </a:ext>
                  </a:extLst>
                </p14:cNvPr>
                <p14:cNvContentPartPr/>
                <p14:nvPr/>
              </p14:nvContentPartPr>
              <p14:xfrm>
                <a:off x="1025502" y="5212258"/>
                <a:ext cx="601200" cy="2732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A25D4AA-28C6-49B6-B267-498F2769A217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016862" y="5203618"/>
                  <a:ext cx="6188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704F5BB-6315-46D3-BA1B-AEBA05B80413}"/>
                    </a:ext>
                  </a:extLst>
                </p14:cNvPr>
                <p14:cNvContentPartPr/>
                <p14:nvPr/>
              </p14:nvContentPartPr>
              <p14:xfrm>
                <a:off x="1706982" y="5290738"/>
                <a:ext cx="126360" cy="1663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704F5BB-6315-46D3-BA1B-AEBA05B8041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698342" y="5281738"/>
                  <a:ext cx="144000" cy="18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E8880C3-7EDB-4140-8BA3-A0DCB57C4C4A}"/>
              </a:ext>
            </a:extLst>
          </p:cNvPr>
          <p:cNvGrpSpPr/>
          <p:nvPr/>
        </p:nvGrpSpPr>
        <p:grpSpPr>
          <a:xfrm>
            <a:off x="2199102" y="5174098"/>
            <a:ext cx="477720" cy="347040"/>
            <a:chOff x="2199102" y="5174098"/>
            <a:chExt cx="477720" cy="3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A75797F-54C2-4476-8AAF-819A05AB2762}"/>
                    </a:ext>
                  </a:extLst>
                </p14:cNvPr>
                <p14:cNvContentPartPr/>
                <p14:nvPr/>
              </p14:nvContentPartPr>
              <p14:xfrm>
                <a:off x="2314662" y="5246458"/>
                <a:ext cx="28440" cy="2343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A75797F-54C2-4476-8AAF-819A05AB2762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2306022" y="5237818"/>
                  <a:ext cx="460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6B1D656-F3FD-4F18-A4BE-182314718DBC}"/>
                    </a:ext>
                  </a:extLst>
                </p14:cNvPr>
                <p14:cNvContentPartPr/>
                <p14:nvPr/>
              </p14:nvContentPartPr>
              <p14:xfrm>
                <a:off x="2199102" y="5174098"/>
                <a:ext cx="477720" cy="3470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6B1D656-F3FD-4F18-A4BE-182314718DBC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2190462" y="5165098"/>
                  <a:ext cx="495360" cy="36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E9FE1124-5EB9-4695-9B97-2295A44C3DB9}"/>
              </a:ext>
            </a:extLst>
          </p:cNvPr>
          <p:cNvGrpSpPr/>
          <p:nvPr/>
        </p:nvGrpSpPr>
        <p:grpSpPr>
          <a:xfrm>
            <a:off x="3111702" y="5286418"/>
            <a:ext cx="1490040" cy="239400"/>
            <a:chOff x="3111702" y="5286418"/>
            <a:chExt cx="1490040" cy="2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B1E89E1-030E-4CE9-BFB7-1AC1104EF0E2}"/>
                    </a:ext>
                  </a:extLst>
                </p14:cNvPr>
                <p14:cNvContentPartPr/>
                <p14:nvPr/>
              </p14:nvContentPartPr>
              <p14:xfrm>
                <a:off x="3111702" y="5343298"/>
                <a:ext cx="111960" cy="1285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B1E89E1-030E-4CE9-BFB7-1AC1104EF0E2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102702" y="5334298"/>
                  <a:ext cx="1296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46E66B2-13A5-458C-A54D-597B79B99FE4}"/>
                    </a:ext>
                  </a:extLst>
                </p14:cNvPr>
                <p14:cNvContentPartPr/>
                <p14:nvPr/>
              </p14:nvContentPartPr>
              <p14:xfrm>
                <a:off x="3294582" y="5286418"/>
                <a:ext cx="20160" cy="1630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46E66B2-13A5-458C-A54D-597B79B99FE4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3285942" y="5277778"/>
                  <a:ext cx="378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F194A00-B2EB-4D72-B303-A0C9E2FD6440}"/>
                    </a:ext>
                  </a:extLst>
                </p14:cNvPr>
                <p14:cNvContentPartPr/>
                <p14:nvPr/>
              </p14:nvContentPartPr>
              <p14:xfrm>
                <a:off x="3337062" y="5314858"/>
                <a:ext cx="128160" cy="1263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F194A00-B2EB-4D72-B303-A0C9E2FD6440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328422" y="5305858"/>
                  <a:ext cx="145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3C80572-011C-4EAD-9329-76D26388D89C}"/>
                    </a:ext>
                  </a:extLst>
                </p14:cNvPr>
                <p14:cNvContentPartPr/>
                <p14:nvPr/>
              </p14:nvContentPartPr>
              <p14:xfrm>
                <a:off x="3518862" y="5360938"/>
                <a:ext cx="308160" cy="1116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3C80572-011C-4EAD-9329-76D26388D89C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3509862" y="5352298"/>
                  <a:ext cx="3258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5DB6A3E-D3F4-4AC4-9715-9C33FC988274}"/>
                    </a:ext>
                  </a:extLst>
                </p14:cNvPr>
                <p14:cNvContentPartPr/>
                <p14:nvPr/>
              </p14:nvContentPartPr>
              <p14:xfrm>
                <a:off x="3892902" y="5351938"/>
                <a:ext cx="257040" cy="1414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5DB6A3E-D3F4-4AC4-9715-9C33FC988274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884262" y="5343298"/>
                  <a:ext cx="2746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4372A98-5551-438E-A1BA-D313BB5C2BA1}"/>
                    </a:ext>
                  </a:extLst>
                </p14:cNvPr>
                <p14:cNvContentPartPr/>
                <p14:nvPr/>
              </p14:nvContentPartPr>
              <p14:xfrm>
                <a:off x="4207182" y="5346538"/>
                <a:ext cx="105480" cy="1792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4372A98-5551-438E-A1BA-D313BB5C2BA1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4198182" y="5337898"/>
                  <a:ext cx="1231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B29A193-61F6-41E1-8512-B080CA7D6091}"/>
                    </a:ext>
                  </a:extLst>
                </p14:cNvPr>
                <p14:cNvContentPartPr/>
                <p14:nvPr/>
              </p14:nvContentPartPr>
              <p14:xfrm>
                <a:off x="4314822" y="5362738"/>
                <a:ext cx="116640" cy="1530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B29A193-61F6-41E1-8512-B080CA7D6091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306182" y="5353738"/>
                  <a:ext cx="1342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6EB006C-B3DF-4C23-99DF-BF0FC297F4EE}"/>
                    </a:ext>
                  </a:extLst>
                </p14:cNvPr>
                <p14:cNvContentPartPr/>
                <p14:nvPr/>
              </p14:nvContentPartPr>
              <p14:xfrm>
                <a:off x="4562862" y="5461738"/>
                <a:ext cx="38880" cy="424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6EB006C-B3DF-4C23-99DF-BF0FC297F4EE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4553862" y="5453098"/>
                  <a:ext cx="56520" cy="6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0F706EEE-7226-4F8B-BD57-A3E3149BD6E6}"/>
              </a:ext>
            </a:extLst>
          </p:cNvPr>
          <p:cNvGrpSpPr/>
          <p:nvPr/>
        </p:nvGrpSpPr>
        <p:grpSpPr>
          <a:xfrm>
            <a:off x="6438822" y="4116418"/>
            <a:ext cx="5239440" cy="1452960"/>
            <a:chOff x="6438822" y="4116418"/>
            <a:chExt cx="5239440" cy="145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1780312-FA2E-4D26-8D89-E2750CC60D87}"/>
                    </a:ext>
                  </a:extLst>
                </p14:cNvPr>
                <p14:cNvContentPartPr/>
                <p14:nvPr/>
              </p14:nvContentPartPr>
              <p14:xfrm>
                <a:off x="6550422" y="4116418"/>
                <a:ext cx="2188800" cy="14076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1780312-FA2E-4D26-8D89-E2750CC60D87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541422" y="4107418"/>
                  <a:ext cx="2206440" cy="14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5CFDD48-9B9F-4DC9-82F7-E1CF5BCA732A}"/>
                    </a:ext>
                  </a:extLst>
                </p14:cNvPr>
                <p14:cNvContentPartPr/>
                <p14:nvPr/>
              </p14:nvContentPartPr>
              <p14:xfrm>
                <a:off x="6711702" y="4161418"/>
                <a:ext cx="2259000" cy="11682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5CFDD48-9B9F-4DC9-82F7-E1CF5BCA732A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703062" y="4152778"/>
                  <a:ext cx="2276640" cy="11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9ED5DA7-CB52-466C-BBA3-6CB5C8256840}"/>
                    </a:ext>
                  </a:extLst>
                </p14:cNvPr>
                <p14:cNvContentPartPr/>
                <p14:nvPr/>
              </p14:nvContentPartPr>
              <p14:xfrm>
                <a:off x="6438822" y="4126498"/>
                <a:ext cx="149760" cy="1051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9ED5DA7-CB52-466C-BBA3-6CB5C8256840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429822" y="4117498"/>
                  <a:ext cx="1674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2392E85-9A6F-4D69-A36F-E2A6CDF9D0EC}"/>
                    </a:ext>
                  </a:extLst>
                </p14:cNvPr>
                <p14:cNvContentPartPr/>
                <p14:nvPr/>
              </p14:nvContentPartPr>
              <p14:xfrm>
                <a:off x="8724102" y="5481538"/>
                <a:ext cx="301320" cy="133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2392E85-9A6F-4D69-A36F-E2A6CDF9D0EC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715462" y="5472898"/>
                  <a:ext cx="318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A775474-81D4-403B-82DE-6DE4C677439A}"/>
                    </a:ext>
                  </a:extLst>
                </p14:cNvPr>
                <p14:cNvContentPartPr/>
                <p14:nvPr/>
              </p14:nvContentPartPr>
              <p14:xfrm>
                <a:off x="8944782" y="5425018"/>
                <a:ext cx="140040" cy="1443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A775474-81D4-403B-82DE-6DE4C677439A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935782" y="5416378"/>
                  <a:ext cx="1576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F581585-FE78-4ADE-A4A2-E5C9A6DAC039}"/>
                    </a:ext>
                  </a:extLst>
                </p14:cNvPr>
                <p14:cNvContentPartPr/>
                <p14:nvPr/>
              </p14:nvContentPartPr>
              <p14:xfrm>
                <a:off x="9603942" y="4243858"/>
                <a:ext cx="1850040" cy="12571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F581585-FE78-4ADE-A4A2-E5C9A6DAC039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594942" y="4235218"/>
                  <a:ext cx="1867680" cy="12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8E17BFB-BFAB-41E5-895F-7A0DBBB43445}"/>
                    </a:ext>
                  </a:extLst>
                </p14:cNvPr>
                <p14:cNvContentPartPr/>
                <p14:nvPr/>
              </p14:nvContentPartPr>
              <p14:xfrm>
                <a:off x="9512862" y="4203178"/>
                <a:ext cx="160200" cy="1404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8E17BFB-BFAB-41E5-895F-7A0DBBB43445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504222" y="4194538"/>
                  <a:ext cx="1778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5757F4F-BAF7-4C8F-B468-180BC9AA6D5D}"/>
                    </a:ext>
                  </a:extLst>
                </p14:cNvPr>
                <p14:cNvContentPartPr/>
                <p14:nvPr/>
              </p14:nvContentPartPr>
              <p14:xfrm>
                <a:off x="9783582" y="4224778"/>
                <a:ext cx="1894680" cy="10533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5757F4F-BAF7-4C8F-B468-180BC9AA6D5D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774582" y="4216138"/>
                  <a:ext cx="1912320" cy="10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137A3A0-2717-4308-938C-AC0E5F81D504}"/>
              </a:ext>
            </a:extLst>
          </p:cNvPr>
          <p:cNvGrpSpPr/>
          <p:nvPr/>
        </p:nvGrpSpPr>
        <p:grpSpPr>
          <a:xfrm>
            <a:off x="7536462" y="2972698"/>
            <a:ext cx="2097360" cy="1035720"/>
            <a:chOff x="7536462" y="2972698"/>
            <a:chExt cx="2097360" cy="103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1FC4DC1-51DB-449B-AA1B-E9730048FEF2}"/>
                    </a:ext>
                  </a:extLst>
                </p14:cNvPr>
                <p14:cNvContentPartPr/>
                <p14:nvPr/>
              </p14:nvContentPartPr>
              <p14:xfrm>
                <a:off x="7536462" y="3497218"/>
                <a:ext cx="379440" cy="5112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1FC4DC1-51DB-449B-AA1B-E9730048FEF2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7527822" y="3488218"/>
                  <a:ext cx="39708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244F956-488F-46BA-A0AA-72E06EEABC06}"/>
                    </a:ext>
                  </a:extLst>
                </p14:cNvPr>
                <p14:cNvContentPartPr/>
                <p14:nvPr/>
              </p14:nvContentPartPr>
              <p14:xfrm>
                <a:off x="7811862" y="3450058"/>
                <a:ext cx="99720" cy="1490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244F956-488F-46BA-A0AA-72E06EEABC06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803222" y="3441058"/>
                  <a:ext cx="1173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838A4889-F929-443C-8C6C-B18E4F7A80FC}"/>
                    </a:ext>
                  </a:extLst>
                </p14:cNvPr>
                <p14:cNvContentPartPr/>
                <p14:nvPr/>
              </p14:nvContentPartPr>
              <p14:xfrm>
                <a:off x="7921662" y="3078538"/>
                <a:ext cx="163800" cy="2671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838A4889-F929-443C-8C6C-B18E4F7A80FC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912662" y="3069538"/>
                  <a:ext cx="1814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0F74453-EB0B-489F-9696-43C0253E2237}"/>
                    </a:ext>
                  </a:extLst>
                </p14:cNvPr>
                <p14:cNvContentPartPr/>
                <p14:nvPr/>
              </p14:nvContentPartPr>
              <p14:xfrm>
                <a:off x="8103462" y="3122458"/>
                <a:ext cx="39960" cy="2091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0F74453-EB0B-489F-9696-43C0253E2237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094822" y="3113818"/>
                  <a:ext cx="576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9990AB5-6043-4E43-B946-B8DA4990AC6F}"/>
                    </a:ext>
                  </a:extLst>
                </p14:cNvPr>
                <p14:cNvContentPartPr/>
                <p14:nvPr/>
              </p14:nvContentPartPr>
              <p14:xfrm>
                <a:off x="8167182" y="3143698"/>
                <a:ext cx="312120" cy="4276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9990AB5-6043-4E43-B946-B8DA4990AC6F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8158542" y="3135058"/>
                  <a:ext cx="32976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E07ED94-E87C-42B3-88D1-23A2314793B5}"/>
                    </a:ext>
                  </a:extLst>
                </p14:cNvPr>
                <p14:cNvContentPartPr/>
                <p14:nvPr/>
              </p14:nvContentPartPr>
              <p14:xfrm>
                <a:off x="8554902" y="3089338"/>
                <a:ext cx="56520" cy="2415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E07ED94-E87C-42B3-88D1-23A2314793B5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8546262" y="3080338"/>
                  <a:ext cx="741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FFEA08C-246F-406D-82EF-C699B8A1DBAF}"/>
                    </a:ext>
                  </a:extLst>
                </p14:cNvPr>
                <p14:cNvContentPartPr/>
                <p14:nvPr/>
              </p14:nvContentPartPr>
              <p14:xfrm>
                <a:off x="8535102" y="3190858"/>
                <a:ext cx="88920" cy="190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FFEA08C-246F-406D-82EF-C699B8A1DBAF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526462" y="3181858"/>
                  <a:ext cx="1065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B0AF77A3-0ED1-4B77-9186-0568A5750D1C}"/>
                    </a:ext>
                  </a:extLst>
                </p14:cNvPr>
                <p14:cNvContentPartPr/>
                <p14:nvPr/>
              </p14:nvContentPartPr>
              <p14:xfrm>
                <a:off x="8836062" y="3190138"/>
                <a:ext cx="109440" cy="1191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B0AF77A3-0ED1-4B77-9186-0568A5750D1C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827422" y="3181138"/>
                  <a:ext cx="1270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3A69C3E-2B6C-437B-B787-A2FECBC50969}"/>
                    </a:ext>
                  </a:extLst>
                </p14:cNvPr>
                <p14:cNvContentPartPr/>
                <p14:nvPr/>
              </p14:nvContentPartPr>
              <p14:xfrm>
                <a:off x="8976102" y="3080698"/>
                <a:ext cx="18000" cy="2314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3A69C3E-2B6C-437B-B787-A2FECBC50969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967462" y="3071698"/>
                  <a:ext cx="356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8D859F9-FA9F-40A6-BC72-E47026DFE0E0}"/>
                    </a:ext>
                  </a:extLst>
                </p14:cNvPr>
                <p14:cNvContentPartPr/>
                <p14:nvPr/>
              </p14:nvContentPartPr>
              <p14:xfrm>
                <a:off x="9004542" y="3154498"/>
                <a:ext cx="179640" cy="1717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8D859F9-FA9F-40A6-BC72-E47026DFE0E0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995902" y="3145498"/>
                  <a:ext cx="1972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C2B4B29F-423D-4C05-9D95-BD583C121A12}"/>
                    </a:ext>
                  </a:extLst>
                </p14:cNvPr>
                <p14:cNvContentPartPr/>
                <p14:nvPr/>
              </p14:nvContentPartPr>
              <p14:xfrm>
                <a:off x="9218742" y="3152698"/>
                <a:ext cx="218520" cy="1465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C2B4B29F-423D-4C05-9D95-BD583C121A12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9210102" y="3143698"/>
                  <a:ext cx="2361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9E7DD9A4-2907-4A9E-ABA9-A01710A795E7}"/>
                    </a:ext>
                  </a:extLst>
                </p14:cNvPr>
                <p14:cNvContentPartPr/>
                <p14:nvPr/>
              </p14:nvContentPartPr>
              <p14:xfrm>
                <a:off x="9436902" y="3151258"/>
                <a:ext cx="75600" cy="1242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9E7DD9A4-2907-4A9E-ABA9-A01710A795E7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428262" y="3142258"/>
                  <a:ext cx="932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616E12F-72EA-436E-84D0-2B2B06CFCCFF}"/>
                    </a:ext>
                  </a:extLst>
                </p14:cNvPr>
                <p14:cNvContentPartPr/>
                <p14:nvPr/>
              </p14:nvContentPartPr>
              <p14:xfrm>
                <a:off x="9553182" y="2972698"/>
                <a:ext cx="80640" cy="2952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616E12F-72EA-436E-84D0-2B2B06CFCCFF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544182" y="2964058"/>
                  <a:ext cx="98280" cy="31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72BB379C-1461-42F9-AE2B-AAAFFCD30ABD}"/>
              </a:ext>
            </a:extLst>
          </p:cNvPr>
          <p:cNvGrpSpPr/>
          <p:nvPr/>
        </p:nvGrpSpPr>
        <p:grpSpPr>
          <a:xfrm>
            <a:off x="11086062" y="3598738"/>
            <a:ext cx="160920" cy="443160"/>
            <a:chOff x="11086062" y="3598738"/>
            <a:chExt cx="160920" cy="44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7E53D02-2841-421A-85EC-7766F6B9BFD6}"/>
                    </a:ext>
                  </a:extLst>
                </p14:cNvPr>
                <p14:cNvContentPartPr/>
                <p14:nvPr/>
              </p14:nvContentPartPr>
              <p14:xfrm>
                <a:off x="11126382" y="3598738"/>
                <a:ext cx="18720" cy="3862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7E53D02-2841-421A-85EC-7766F6B9BFD6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1117742" y="3589738"/>
                  <a:ext cx="363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C8DAADD-E8E9-4CB9-81FB-630CD33EE0C6}"/>
                    </a:ext>
                  </a:extLst>
                </p14:cNvPr>
                <p14:cNvContentPartPr/>
                <p14:nvPr/>
              </p14:nvContentPartPr>
              <p14:xfrm>
                <a:off x="11086062" y="3918418"/>
                <a:ext cx="160920" cy="1234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C8DAADD-E8E9-4CB9-81FB-630CD33EE0C6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1077062" y="3909418"/>
                  <a:ext cx="178560" cy="14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93264983-AC71-4447-8351-ABDDDFA68E74}"/>
              </a:ext>
            </a:extLst>
          </p:cNvPr>
          <p:cNvGrpSpPr/>
          <p:nvPr/>
        </p:nvGrpSpPr>
        <p:grpSpPr>
          <a:xfrm>
            <a:off x="10510062" y="2719978"/>
            <a:ext cx="1336320" cy="617400"/>
            <a:chOff x="10510062" y="2719978"/>
            <a:chExt cx="1336320" cy="61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02C7E0A0-12C0-4A83-B77B-FB50FE1AE429}"/>
                    </a:ext>
                  </a:extLst>
                </p14:cNvPr>
                <p14:cNvContentPartPr/>
                <p14:nvPr/>
              </p14:nvContentPartPr>
              <p14:xfrm>
                <a:off x="10510062" y="2719978"/>
                <a:ext cx="82080" cy="3009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02C7E0A0-12C0-4A83-B77B-FB50FE1AE429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501422" y="2710978"/>
                  <a:ext cx="997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EEE97710-6193-445C-B314-8F99D395C8CF}"/>
                    </a:ext>
                  </a:extLst>
                </p14:cNvPr>
                <p14:cNvContentPartPr/>
                <p14:nvPr/>
              </p14:nvContentPartPr>
              <p14:xfrm>
                <a:off x="10687542" y="2865418"/>
                <a:ext cx="89280" cy="1090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EEE97710-6193-445C-B314-8F99D395C8CF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678542" y="2856778"/>
                  <a:ext cx="1069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F9BF135-FC81-4901-AA68-08324F8A18D6}"/>
                    </a:ext>
                  </a:extLst>
                </p14:cNvPr>
                <p14:cNvContentPartPr/>
                <p14:nvPr/>
              </p14:nvContentPartPr>
              <p14:xfrm>
                <a:off x="10863942" y="2758138"/>
                <a:ext cx="59760" cy="2721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F9BF135-FC81-4901-AA68-08324F8A18D6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0854942" y="2749498"/>
                  <a:ext cx="774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A8A85B2-1A9E-4681-A814-291AE4E4AC53}"/>
                    </a:ext>
                  </a:extLst>
                </p14:cNvPr>
                <p14:cNvContentPartPr/>
                <p14:nvPr/>
              </p14:nvContentPartPr>
              <p14:xfrm>
                <a:off x="10871862" y="2807818"/>
                <a:ext cx="125640" cy="2268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A8A85B2-1A9E-4681-A814-291AE4E4AC53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863222" y="2799178"/>
                  <a:ext cx="1432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0EBD638-6634-485B-B3B1-86A72FD4FFD3}"/>
                    </a:ext>
                  </a:extLst>
                </p14:cNvPr>
                <p14:cNvContentPartPr/>
                <p14:nvPr/>
              </p14:nvContentPartPr>
              <p14:xfrm>
                <a:off x="10980582" y="2901058"/>
                <a:ext cx="251280" cy="590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0EBD638-6634-485B-B3B1-86A72FD4FFD3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0971582" y="2892058"/>
                  <a:ext cx="2689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23407D56-8C62-4936-83E5-2FF52D1593C2}"/>
                    </a:ext>
                  </a:extLst>
                </p14:cNvPr>
                <p14:cNvContentPartPr/>
                <p14:nvPr/>
              </p14:nvContentPartPr>
              <p14:xfrm>
                <a:off x="10787982" y="3173938"/>
                <a:ext cx="128520" cy="1537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23407D56-8C62-4936-83E5-2FF52D1593C2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0779342" y="3165298"/>
                  <a:ext cx="1461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B10538B-5C78-4484-9DD7-2A161B86479C}"/>
                    </a:ext>
                  </a:extLst>
                </p14:cNvPr>
                <p14:cNvContentPartPr/>
                <p14:nvPr/>
              </p14:nvContentPartPr>
              <p14:xfrm>
                <a:off x="10953582" y="3144778"/>
                <a:ext cx="10800" cy="1926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B10538B-5C78-4484-9DD7-2A161B86479C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0944942" y="3135778"/>
                  <a:ext cx="284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4F18895A-8B8D-4DF0-AFD1-AA6B891CF466}"/>
                    </a:ext>
                  </a:extLst>
                </p14:cNvPr>
                <p14:cNvContentPartPr/>
                <p14:nvPr/>
              </p14:nvContentPartPr>
              <p14:xfrm>
                <a:off x="10987422" y="3195898"/>
                <a:ext cx="399600" cy="1368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4F18895A-8B8D-4DF0-AFD1-AA6B891CF466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0978422" y="3187258"/>
                  <a:ext cx="4172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0D14A571-30F3-46A1-BD58-13FD53B79BE7}"/>
                    </a:ext>
                  </a:extLst>
                </p14:cNvPr>
                <p14:cNvContentPartPr/>
                <p14:nvPr/>
              </p14:nvContentPartPr>
              <p14:xfrm>
                <a:off x="11390982" y="3194818"/>
                <a:ext cx="121320" cy="1242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0D14A571-30F3-46A1-BD58-13FD53B79BE7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382342" y="3185818"/>
                  <a:ext cx="1389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7C15098-BEBA-4C0D-8FC6-84CD966B7098}"/>
                    </a:ext>
                  </a:extLst>
                </p14:cNvPr>
                <p14:cNvContentPartPr/>
                <p14:nvPr/>
              </p14:nvContentPartPr>
              <p14:xfrm>
                <a:off x="11604102" y="3118498"/>
                <a:ext cx="242280" cy="2098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7C15098-BEBA-4C0D-8FC6-84CD966B7098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1595102" y="3109498"/>
                  <a:ext cx="259920" cy="22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A0AA61DD-91F5-46E8-BEC0-5B4DA17E3016}"/>
              </a:ext>
            </a:extLst>
          </p:cNvPr>
          <p:cNvGrpSpPr/>
          <p:nvPr/>
        </p:nvGrpSpPr>
        <p:grpSpPr>
          <a:xfrm>
            <a:off x="7238022" y="4169338"/>
            <a:ext cx="31680" cy="451800"/>
            <a:chOff x="7238022" y="4169338"/>
            <a:chExt cx="31680" cy="45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17C4AF17-1929-400E-9C4D-DEECACB84C80}"/>
                    </a:ext>
                  </a:extLst>
                </p14:cNvPr>
                <p14:cNvContentPartPr/>
                <p14:nvPr/>
              </p14:nvContentPartPr>
              <p14:xfrm>
                <a:off x="7238022" y="4169338"/>
                <a:ext cx="6120" cy="266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17C4AF17-1929-400E-9C4D-DEECACB84C80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7220022" y="4151698"/>
                  <a:ext cx="417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3693BE12-0DC7-4B4F-A602-8A7B5F12C5E9}"/>
                    </a:ext>
                  </a:extLst>
                </p14:cNvPr>
                <p14:cNvContentPartPr/>
                <p14:nvPr/>
              </p14:nvContentPartPr>
              <p14:xfrm>
                <a:off x="7241262" y="4243858"/>
                <a:ext cx="18000" cy="464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3693BE12-0DC7-4B4F-A602-8A7B5F12C5E9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7223622" y="4226218"/>
                  <a:ext cx="536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6C5EF3CA-DC49-4E2A-BDE4-DEB989046B9E}"/>
                    </a:ext>
                  </a:extLst>
                </p14:cNvPr>
                <p14:cNvContentPartPr/>
                <p14:nvPr/>
              </p14:nvContentPartPr>
              <p14:xfrm>
                <a:off x="7238022" y="4384618"/>
                <a:ext cx="31680" cy="2365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6C5EF3CA-DC49-4E2A-BDE4-DEB989046B9E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220022" y="4366618"/>
                  <a:ext cx="67320" cy="27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9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9A039F41-07A3-4E7C-A826-DD8AA2EB62C8}"/>
                  </a:ext>
                </a:extLst>
              </p14:cNvPr>
              <p14:cNvContentPartPr/>
              <p14:nvPr/>
            </p14:nvContentPartPr>
            <p14:xfrm>
              <a:off x="7226142" y="4787818"/>
              <a:ext cx="38880" cy="34884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9A039F41-07A3-4E7C-A826-DD8AA2EB62C8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7208502" y="4769818"/>
                <a:ext cx="74520" cy="38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7" name="Group 216">
            <a:extLst>
              <a:ext uri="{FF2B5EF4-FFF2-40B4-BE49-F238E27FC236}">
                <a16:creationId xmlns:a16="http://schemas.microsoft.com/office/drawing/2014/main" id="{7745D059-758C-4098-91FF-29776BB69B27}"/>
              </a:ext>
            </a:extLst>
          </p:cNvPr>
          <p:cNvGrpSpPr/>
          <p:nvPr/>
        </p:nvGrpSpPr>
        <p:grpSpPr>
          <a:xfrm>
            <a:off x="7235502" y="5274898"/>
            <a:ext cx="72720" cy="177840"/>
            <a:chOff x="7235502" y="5274898"/>
            <a:chExt cx="72720" cy="17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4C589E79-68CF-4068-BC4C-BA559AE1F8EF}"/>
                    </a:ext>
                  </a:extLst>
                </p14:cNvPr>
                <p14:cNvContentPartPr/>
                <p14:nvPr/>
              </p14:nvContentPartPr>
              <p14:xfrm>
                <a:off x="7235502" y="5274898"/>
                <a:ext cx="33120" cy="1778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4C589E79-68CF-4068-BC4C-BA559AE1F8EF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7217862" y="5257258"/>
                  <a:ext cx="687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6E7E183-BCCD-48C4-ACFC-657A23AD542E}"/>
                    </a:ext>
                  </a:extLst>
                </p14:cNvPr>
                <p14:cNvContentPartPr/>
                <p14:nvPr/>
              </p14:nvContentPartPr>
              <p14:xfrm>
                <a:off x="7293822" y="5433298"/>
                <a:ext cx="14400" cy="129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D6E7E183-BCCD-48C4-ACFC-657A23AD542E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7276182" y="5415658"/>
                  <a:ext cx="50040" cy="4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5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1668E718-49A5-447B-BC63-A7E55FABB513}"/>
                  </a:ext>
                </a:extLst>
              </p14:cNvPr>
              <p14:cNvContentPartPr/>
              <p14:nvPr/>
            </p14:nvContentPartPr>
            <p14:xfrm>
              <a:off x="11131062" y="4256458"/>
              <a:ext cx="3960" cy="5616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1668E718-49A5-447B-BC63-A7E55FABB513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11113062" y="4238818"/>
                <a:ext cx="3960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7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26CA3062-56F6-4DCD-AC92-33E539524708}"/>
                  </a:ext>
                </a:extLst>
              </p14:cNvPr>
              <p14:cNvContentPartPr/>
              <p14:nvPr/>
            </p14:nvContentPartPr>
            <p14:xfrm>
              <a:off x="11129622" y="4573618"/>
              <a:ext cx="47160" cy="38052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26CA3062-56F6-4DCD-AC92-33E539524708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11111982" y="4555618"/>
                <a:ext cx="82800" cy="41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2421E8C-349C-44BE-948F-38ED4F1E9AEE}"/>
              </a:ext>
            </a:extLst>
          </p:cNvPr>
          <p:cNvGrpSpPr/>
          <p:nvPr/>
        </p:nvGrpSpPr>
        <p:grpSpPr>
          <a:xfrm>
            <a:off x="11156622" y="5174098"/>
            <a:ext cx="44640" cy="333360"/>
            <a:chOff x="11156622" y="5174098"/>
            <a:chExt cx="44640" cy="33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F95199C-EAF9-4695-AD05-D8B9F24B7A74}"/>
                    </a:ext>
                  </a:extLst>
                </p14:cNvPr>
                <p14:cNvContentPartPr/>
                <p14:nvPr/>
              </p14:nvContentPartPr>
              <p14:xfrm>
                <a:off x="11180022" y="5174098"/>
                <a:ext cx="14400" cy="874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F95199C-EAF9-4695-AD05-D8B9F24B7A74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1162022" y="5156458"/>
                  <a:ext cx="500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B6C62DEF-FC85-4FCE-B7FF-0FFEB87D4865}"/>
                    </a:ext>
                  </a:extLst>
                </p14:cNvPr>
                <p14:cNvContentPartPr/>
                <p14:nvPr/>
              </p14:nvContentPartPr>
              <p14:xfrm>
                <a:off x="11156622" y="5353738"/>
                <a:ext cx="44640" cy="1537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B6C62DEF-FC85-4FCE-B7FF-0FFEB87D4865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1138622" y="5335738"/>
                  <a:ext cx="8028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5990F4EE-AB08-4102-97DF-B267CF1356FA}"/>
              </a:ext>
            </a:extLst>
          </p:cNvPr>
          <p:cNvGrpSpPr/>
          <p:nvPr/>
        </p:nvGrpSpPr>
        <p:grpSpPr>
          <a:xfrm>
            <a:off x="6591822" y="5608618"/>
            <a:ext cx="800640" cy="248400"/>
            <a:chOff x="6591822" y="5608618"/>
            <a:chExt cx="800640" cy="24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613375DF-1F22-456F-9F89-B6E3CB85AF8E}"/>
                    </a:ext>
                  </a:extLst>
                </p14:cNvPr>
                <p14:cNvContentPartPr/>
                <p14:nvPr/>
              </p14:nvContentPartPr>
              <p14:xfrm>
                <a:off x="6591822" y="5681338"/>
                <a:ext cx="123840" cy="1756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613375DF-1F22-456F-9F89-B6E3CB85AF8E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6574182" y="5663698"/>
                  <a:ext cx="1594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A2CFFD43-0B37-4DA7-8E51-68A4C7AB8844}"/>
                    </a:ext>
                  </a:extLst>
                </p14:cNvPr>
                <p14:cNvContentPartPr/>
                <p14:nvPr/>
              </p14:nvContentPartPr>
              <p14:xfrm>
                <a:off x="6748062" y="5745778"/>
                <a:ext cx="104760" cy="7884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A2CFFD43-0B37-4DA7-8E51-68A4C7AB8844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6730062" y="5727778"/>
                  <a:ext cx="1404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87F9FA56-3268-43A7-A52C-37FBD8F1D301}"/>
                    </a:ext>
                  </a:extLst>
                </p14:cNvPr>
                <p14:cNvContentPartPr/>
                <p14:nvPr/>
              </p14:nvContentPartPr>
              <p14:xfrm>
                <a:off x="6879822" y="5740018"/>
                <a:ext cx="64440" cy="968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87F9FA56-3268-43A7-A52C-37FBD8F1D301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6861822" y="5722378"/>
                  <a:ext cx="1000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1BB336BE-6820-4E7C-A18B-743CF77C38DB}"/>
                    </a:ext>
                  </a:extLst>
                </p14:cNvPr>
                <p14:cNvContentPartPr/>
                <p14:nvPr/>
              </p14:nvContentPartPr>
              <p14:xfrm>
                <a:off x="6967662" y="5608618"/>
                <a:ext cx="103680" cy="2167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1BB336BE-6820-4E7C-A18B-743CF77C38DB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6950022" y="5590978"/>
                  <a:ext cx="1393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2015FD22-8FAC-4799-924B-F6019C80E15A}"/>
                    </a:ext>
                  </a:extLst>
                </p14:cNvPr>
                <p14:cNvContentPartPr/>
                <p14:nvPr/>
              </p14:nvContentPartPr>
              <p14:xfrm>
                <a:off x="7092222" y="5619418"/>
                <a:ext cx="21240" cy="277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2015FD22-8FAC-4799-924B-F6019C80E15A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074222" y="5601418"/>
                  <a:ext cx="568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CFDE31CE-B98C-49A4-A506-49F6D340BC1E}"/>
                    </a:ext>
                  </a:extLst>
                </p14:cNvPr>
                <p14:cNvContentPartPr/>
                <p14:nvPr/>
              </p14:nvContentPartPr>
              <p14:xfrm>
                <a:off x="7140102" y="5728498"/>
                <a:ext cx="90000" cy="781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CFDE31CE-B98C-49A4-A506-49F6D340BC1E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22102" y="5710498"/>
                  <a:ext cx="1256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63C34949-DE55-4FBC-BBA2-9A5A1F723E40}"/>
                    </a:ext>
                  </a:extLst>
                </p14:cNvPr>
                <p14:cNvContentPartPr/>
                <p14:nvPr/>
              </p14:nvContentPartPr>
              <p14:xfrm>
                <a:off x="7286982" y="5711938"/>
                <a:ext cx="105480" cy="1342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63C34949-DE55-4FBC-BBA2-9A5A1F723E40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268982" y="5694298"/>
                  <a:ext cx="14112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FD235961-3C2A-40DB-B897-66F8C696C0E3}"/>
              </a:ext>
            </a:extLst>
          </p:cNvPr>
          <p:cNvGrpSpPr/>
          <p:nvPr/>
        </p:nvGrpSpPr>
        <p:grpSpPr>
          <a:xfrm>
            <a:off x="11055462" y="5553178"/>
            <a:ext cx="920880" cy="262800"/>
            <a:chOff x="11055462" y="5553178"/>
            <a:chExt cx="920880" cy="26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8E7A7EDA-6429-4E42-A66D-1F563C81FD58}"/>
                    </a:ext>
                  </a:extLst>
                </p14:cNvPr>
                <p14:cNvContentPartPr/>
                <p14:nvPr/>
              </p14:nvContentPartPr>
              <p14:xfrm>
                <a:off x="11055462" y="5614378"/>
                <a:ext cx="181800" cy="1702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8E7A7EDA-6429-4E42-A66D-1F563C81FD58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1037822" y="5596378"/>
                  <a:ext cx="2174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0353790-0239-4F96-92FB-1943F0236625}"/>
                    </a:ext>
                  </a:extLst>
                </p14:cNvPr>
                <p14:cNvContentPartPr/>
                <p14:nvPr/>
              </p14:nvContentPartPr>
              <p14:xfrm>
                <a:off x="11293062" y="5680978"/>
                <a:ext cx="85680" cy="1108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0353790-0239-4F96-92FB-1943F0236625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1275062" y="5663338"/>
                  <a:ext cx="1213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ABE7DCA9-DDF4-4E89-A687-EECB645B380C}"/>
                    </a:ext>
                  </a:extLst>
                </p14:cNvPr>
                <p14:cNvContentPartPr/>
                <p14:nvPr/>
              </p14:nvContentPartPr>
              <p14:xfrm>
                <a:off x="11432022" y="5553178"/>
                <a:ext cx="96480" cy="2124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ABE7DCA9-DDF4-4E89-A687-EECB645B380C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1414022" y="5535178"/>
                  <a:ext cx="1321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7527E6E-8824-4BE5-A790-453E739AD1C4}"/>
                    </a:ext>
                  </a:extLst>
                </p14:cNvPr>
                <p14:cNvContentPartPr/>
                <p14:nvPr/>
              </p14:nvContentPartPr>
              <p14:xfrm>
                <a:off x="11603382" y="5570098"/>
                <a:ext cx="65520" cy="20304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7527E6E-8824-4BE5-A790-453E739AD1C4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1585742" y="5552098"/>
                  <a:ext cx="1011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247BAC12-F587-4688-A3CF-76229039D94D}"/>
                    </a:ext>
                  </a:extLst>
                </p14:cNvPr>
                <p14:cNvContentPartPr/>
                <p14:nvPr/>
              </p14:nvContentPartPr>
              <p14:xfrm>
                <a:off x="11696982" y="5688178"/>
                <a:ext cx="110880" cy="817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247BAC12-F587-4688-A3CF-76229039D94D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1679342" y="5670178"/>
                  <a:ext cx="1465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93058DD4-7657-4977-A38E-DE2B06A92539}"/>
                    </a:ext>
                  </a:extLst>
                </p14:cNvPr>
                <p14:cNvContentPartPr/>
                <p14:nvPr/>
              </p14:nvContentPartPr>
              <p14:xfrm>
                <a:off x="11861142" y="5700418"/>
                <a:ext cx="115200" cy="1155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93058DD4-7657-4977-A38E-DE2B06A92539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1843502" y="5682778"/>
                  <a:ext cx="150840" cy="15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9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AF6FAB85-5A6D-40E1-8D6F-5A6FBA5434B5}"/>
                  </a:ext>
                </a:extLst>
              </p14:cNvPr>
              <p14:cNvContentPartPr/>
              <p14:nvPr/>
            </p14:nvContentPartPr>
            <p14:xfrm>
              <a:off x="7426662" y="4208218"/>
              <a:ext cx="8640" cy="6336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AF6FAB85-5A6D-40E1-8D6F-5A6FBA5434B5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7408662" y="4190218"/>
                <a:ext cx="44280" cy="9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8" name="Group 247">
            <a:extLst>
              <a:ext uri="{FF2B5EF4-FFF2-40B4-BE49-F238E27FC236}">
                <a16:creationId xmlns:a16="http://schemas.microsoft.com/office/drawing/2014/main" id="{16D93817-C14A-4458-8D60-36938D774D74}"/>
              </a:ext>
            </a:extLst>
          </p:cNvPr>
          <p:cNvGrpSpPr/>
          <p:nvPr/>
        </p:nvGrpSpPr>
        <p:grpSpPr>
          <a:xfrm>
            <a:off x="7463022" y="4467418"/>
            <a:ext cx="32040" cy="548640"/>
            <a:chOff x="7463022" y="4467418"/>
            <a:chExt cx="32040" cy="54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A24A65E8-BC9E-40A7-A696-00C5AC2D216D}"/>
                    </a:ext>
                  </a:extLst>
                </p14:cNvPr>
                <p14:cNvContentPartPr/>
                <p14:nvPr/>
              </p14:nvContentPartPr>
              <p14:xfrm>
                <a:off x="7463022" y="4467418"/>
                <a:ext cx="22680" cy="831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A24A65E8-BC9E-40A7-A696-00C5AC2D216D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7445382" y="4449778"/>
                  <a:ext cx="583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39D6CB35-5E08-4DBA-8778-1DFBCBAD25D7}"/>
                    </a:ext>
                  </a:extLst>
                </p14:cNvPr>
                <p14:cNvContentPartPr/>
                <p14:nvPr/>
              </p14:nvContentPartPr>
              <p14:xfrm>
                <a:off x="7472382" y="4660738"/>
                <a:ext cx="22680" cy="3553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39D6CB35-5E08-4DBA-8778-1DFBCBAD25D7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7454742" y="4642738"/>
                  <a:ext cx="58320" cy="39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44D83269-49F9-4A67-B418-8778517EA739}"/>
              </a:ext>
            </a:extLst>
          </p:cNvPr>
          <p:cNvGrpSpPr/>
          <p:nvPr/>
        </p:nvGrpSpPr>
        <p:grpSpPr>
          <a:xfrm>
            <a:off x="7508742" y="5161498"/>
            <a:ext cx="715320" cy="629280"/>
            <a:chOff x="7508742" y="5161498"/>
            <a:chExt cx="715320" cy="62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8F64B003-84CF-4D99-AEFE-0B5D8F999EC2}"/>
                    </a:ext>
                  </a:extLst>
                </p14:cNvPr>
                <p14:cNvContentPartPr/>
                <p14:nvPr/>
              </p14:nvContentPartPr>
              <p14:xfrm>
                <a:off x="7508742" y="5161498"/>
                <a:ext cx="14400" cy="2545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8F64B003-84CF-4D99-AEFE-0B5D8F999EC2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7490742" y="5143858"/>
                  <a:ext cx="500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6B333E7-FE9D-4E32-A204-17720E2C6B92}"/>
                    </a:ext>
                  </a:extLst>
                </p14:cNvPr>
                <p14:cNvContentPartPr/>
                <p14:nvPr/>
              </p14:nvContentPartPr>
              <p14:xfrm>
                <a:off x="7536462" y="5434378"/>
                <a:ext cx="5040" cy="36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6B333E7-FE9D-4E32-A204-17720E2C6B92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7518822" y="5416738"/>
                  <a:ext cx="406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2BDB9F2A-1EE7-4D98-8DFF-DBDDEB4D90FD}"/>
                    </a:ext>
                  </a:extLst>
                </p14:cNvPr>
                <p14:cNvContentPartPr/>
                <p14:nvPr/>
              </p14:nvContentPartPr>
              <p14:xfrm>
                <a:off x="7570302" y="5543458"/>
                <a:ext cx="164520" cy="2109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2BDB9F2A-1EE7-4D98-8DFF-DBDDEB4D90FD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7552662" y="5525818"/>
                  <a:ext cx="2001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113556FA-525F-44D4-BE6A-97EEFC309441}"/>
                    </a:ext>
                  </a:extLst>
                </p14:cNvPr>
                <p14:cNvContentPartPr/>
                <p14:nvPr/>
              </p14:nvContentPartPr>
              <p14:xfrm>
                <a:off x="7770462" y="5670178"/>
                <a:ext cx="83880" cy="11232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113556FA-525F-44D4-BE6A-97EEFC309441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7752822" y="5652178"/>
                  <a:ext cx="1195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2109354D-5A50-4E5B-BA8C-F1AA2BC3DD79}"/>
                    </a:ext>
                  </a:extLst>
                </p14:cNvPr>
                <p14:cNvContentPartPr/>
                <p14:nvPr/>
              </p14:nvContentPartPr>
              <p14:xfrm>
                <a:off x="7909062" y="5645338"/>
                <a:ext cx="315000" cy="1454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2109354D-5A50-4E5B-BA8C-F1AA2BC3DD79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7891422" y="5627338"/>
                  <a:ext cx="350640" cy="18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5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9B00525D-A449-4C5D-A358-023159095955}"/>
                  </a:ext>
                </a:extLst>
              </p14:cNvPr>
              <p14:cNvContentPartPr/>
              <p14:nvPr/>
            </p14:nvContentPartPr>
            <p14:xfrm>
              <a:off x="10975902" y="4290298"/>
              <a:ext cx="7200" cy="2628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9B00525D-A449-4C5D-A358-023159095955}"/>
                  </a:ext>
                </a:extLst>
              </p:cNvPr>
              <p:cNvPicPr/>
              <p:nvPr/>
            </p:nvPicPr>
            <p:blipFill>
              <a:blip r:embed="rId406"/>
              <a:stretch>
                <a:fillRect/>
              </a:stretch>
            </p:blipFill>
            <p:spPr>
              <a:xfrm>
                <a:off x="10957902" y="4272658"/>
                <a:ext cx="4284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7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3D256D96-5B62-49C8-954D-5B56D6DDCBE4}"/>
                  </a:ext>
                </a:extLst>
              </p14:cNvPr>
              <p14:cNvContentPartPr/>
              <p14:nvPr/>
            </p14:nvContentPartPr>
            <p14:xfrm>
              <a:off x="10957182" y="4543018"/>
              <a:ext cx="23760" cy="29340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3D256D96-5B62-49C8-954D-5B56D6DDCBE4}"/>
                  </a:ext>
                </a:extLst>
              </p:cNvPr>
              <p:cNvPicPr/>
              <p:nvPr/>
            </p:nvPicPr>
            <p:blipFill>
              <a:blip r:embed="rId408"/>
              <a:stretch>
                <a:fillRect/>
              </a:stretch>
            </p:blipFill>
            <p:spPr>
              <a:xfrm>
                <a:off x="10939182" y="4525378"/>
                <a:ext cx="5940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9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2DCD56E4-60F4-4695-B0BC-40E5867EB4C0}"/>
                  </a:ext>
                </a:extLst>
              </p14:cNvPr>
              <p14:cNvContentPartPr/>
              <p14:nvPr/>
            </p14:nvContentPartPr>
            <p14:xfrm>
              <a:off x="10967622" y="4995538"/>
              <a:ext cx="8640" cy="10332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2DCD56E4-60F4-4695-B0BC-40E5867EB4C0}"/>
                  </a:ext>
                </a:extLst>
              </p:cNvPr>
              <p:cNvPicPr/>
              <p:nvPr/>
            </p:nvPicPr>
            <p:blipFill>
              <a:blip r:embed="rId410"/>
              <a:stretch>
                <a:fillRect/>
              </a:stretch>
            </p:blipFill>
            <p:spPr>
              <a:xfrm>
                <a:off x="10949622" y="4977898"/>
                <a:ext cx="44280" cy="13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8" name="Group 257">
            <a:extLst>
              <a:ext uri="{FF2B5EF4-FFF2-40B4-BE49-F238E27FC236}">
                <a16:creationId xmlns:a16="http://schemas.microsoft.com/office/drawing/2014/main" id="{146A9044-7DB5-4DE8-9146-607D14F2C9B5}"/>
              </a:ext>
            </a:extLst>
          </p:cNvPr>
          <p:cNvGrpSpPr/>
          <p:nvPr/>
        </p:nvGrpSpPr>
        <p:grpSpPr>
          <a:xfrm>
            <a:off x="10331862" y="5223418"/>
            <a:ext cx="657000" cy="579960"/>
            <a:chOff x="10331862" y="5223418"/>
            <a:chExt cx="657000" cy="57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23A9E9C8-D655-4E77-BBD8-6EE2CC906E86}"/>
                    </a:ext>
                  </a:extLst>
                </p14:cNvPr>
                <p14:cNvContentPartPr/>
                <p14:nvPr/>
              </p14:nvContentPartPr>
              <p14:xfrm>
                <a:off x="10969782" y="5223418"/>
                <a:ext cx="19080" cy="2458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23A9E9C8-D655-4E77-BBD8-6EE2CC906E86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0952142" y="5205778"/>
                  <a:ext cx="547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E9579173-28B3-4F71-A376-1461AF2CD194}"/>
                    </a:ext>
                  </a:extLst>
                </p14:cNvPr>
                <p14:cNvContentPartPr/>
                <p14:nvPr/>
              </p14:nvContentPartPr>
              <p14:xfrm>
                <a:off x="10974462" y="5537338"/>
                <a:ext cx="11880" cy="140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E9579173-28B3-4F71-A376-1461AF2CD194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0956822" y="5519698"/>
                  <a:ext cx="475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624D5DB9-CB98-40DE-B4B6-205FABAE9999}"/>
                    </a:ext>
                  </a:extLst>
                </p14:cNvPr>
                <p14:cNvContentPartPr/>
                <p14:nvPr/>
              </p14:nvContentPartPr>
              <p14:xfrm>
                <a:off x="10331862" y="5614738"/>
                <a:ext cx="163800" cy="1886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624D5DB9-CB98-40DE-B4B6-205FABAE9999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0313862" y="5597098"/>
                  <a:ext cx="1994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1929790E-1323-4676-81EE-033A86598025}"/>
                    </a:ext>
                  </a:extLst>
                </p14:cNvPr>
                <p14:cNvContentPartPr/>
                <p14:nvPr/>
              </p14:nvContentPartPr>
              <p14:xfrm>
                <a:off x="10539582" y="5658298"/>
                <a:ext cx="105120" cy="1260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1929790E-1323-4676-81EE-033A86598025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0521942" y="5640658"/>
                  <a:ext cx="1407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0D50195-BECF-485E-98EB-D180496559E8}"/>
                    </a:ext>
                  </a:extLst>
                </p14:cNvPr>
                <p14:cNvContentPartPr/>
                <p14:nvPr/>
              </p14:nvContentPartPr>
              <p14:xfrm>
                <a:off x="10696542" y="5666578"/>
                <a:ext cx="98640" cy="1011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0D50195-BECF-485E-98EB-D180496559E8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0678902" y="5648578"/>
                  <a:ext cx="1342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E7E86DB0-BD84-42F3-AAF7-0F2E0F1268AD}"/>
                    </a:ext>
                  </a:extLst>
                </p14:cNvPr>
                <p14:cNvContentPartPr/>
                <p14:nvPr/>
              </p14:nvContentPartPr>
              <p14:xfrm>
                <a:off x="10839462" y="5663698"/>
                <a:ext cx="97920" cy="11016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E7E86DB0-BD84-42F3-AAF7-0F2E0F1268AD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0821462" y="5646058"/>
                  <a:ext cx="133560" cy="1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3218985A-F713-4344-8BD8-BCD0AEFA5545}"/>
              </a:ext>
            </a:extLst>
          </p:cNvPr>
          <p:cNvGrpSpPr/>
          <p:nvPr/>
        </p:nvGrpSpPr>
        <p:grpSpPr>
          <a:xfrm>
            <a:off x="5956782" y="6201538"/>
            <a:ext cx="2280960" cy="254160"/>
            <a:chOff x="5956782" y="6201538"/>
            <a:chExt cx="2280960" cy="25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9F6E2FB0-B937-4AE3-9002-D266E1998A8F}"/>
                    </a:ext>
                  </a:extLst>
                </p14:cNvPr>
                <p14:cNvContentPartPr/>
                <p14:nvPr/>
              </p14:nvContentPartPr>
              <p14:xfrm>
                <a:off x="5956782" y="6242218"/>
                <a:ext cx="267480" cy="2016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9F6E2FB0-B937-4AE3-9002-D266E1998A8F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5948142" y="6233218"/>
                  <a:ext cx="2851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456B33B2-43B9-4A03-A5FD-91B995860B9B}"/>
                    </a:ext>
                  </a:extLst>
                </p14:cNvPr>
                <p14:cNvContentPartPr/>
                <p14:nvPr/>
              </p14:nvContentPartPr>
              <p14:xfrm>
                <a:off x="6297342" y="6300538"/>
                <a:ext cx="85680" cy="1083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456B33B2-43B9-4A03-A5FD-91B995860B9B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6288342" y="6291898"/>
                  <a:ext cx="1033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6ADCAE31-1FEE-4BF4-9E84-A66CA456B825}"/>
                    </a:ext>
                  </a:extLst>
                </p14:cNvPr>
                <p14:cNvContentPartPr/>
                <p14:nvPr/>
              </p14:nvContentPartPr>
              <p14:xfrm>
                <a:off x="6424422" y="6201538"/>
                <a:ext cx="222480" cy="21708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6ADCAE31-1FEE-4BF4-9E84-A66CA456B825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6415422" y="6192898"/>
                  <a:ext cx="2401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DD879C3E-60D9-40F9-AC44-F1282035641B}"/>
                    </a:ext>
                  </a:extLst>
                </p14:cNvPr>
                <p14:cNvContentPartPr/>
                <p14:nvPr/>
              </p14:nvContentPartPr>
              <p14:xfrm>
                <a:off x="6644022" y="6222058"/>
                <a:ext cx="34200" cy="309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DD879C3E-60D9-40F9-AC44-F1282035641B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6635382" y="6213058"/>
                  <a:ext cx="518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769A3785-4786-4F07-B613-F72A7475C67A}"/>
                    </a:ext>
                  </a:extLst>
                </p14:cNvPr>
                <p14:cNvContentPartPr/>
                <p14:nvPr/>
              </p14:nvContentPartPr>
              <p14:xfrm>
                <a:off x="6702342" y="6316738"/>
                <a:ext cx="138240" cy="1170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769A3785-4786-4F07-B613-F72A7475C67A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6693342" y="6307738"/>
                  <a:ext cx="1558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153AEDC5-A51B-496D-864B-917D1B5A1D1C}"/>
                    </a:ext>
                  </a:extLst>
                </p14:cNvPr>
                <p14:cNvContentPartPr/>
                <p14:nvPr/>
              </p14:nvContentPartPr>
              <p14:xfrm>
                <a:off x="6865782" y="6310258"/>
                <a:ext cx="87840" cy="1314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153AEDC5-A51B-496D-864B-917D1B5A1D1C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6857142" y="6301258"/>
                  <a:ext cx="1054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21B2457D-89F2-4F31-B259-C8890FA76C2C}"/>
                    </a:ext>
                  </a:extLst>
                </p14:cNvPr>
                <p14:cNvContentPartPr/>
                <p14:nvPr/>
              </p14:nvContentPartPr>
              <p14:xfrm>
                <a:off x="7063422" y="6257338"/>
                <a:ext cx="187560" cy="18972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21B2457D-89F2-4F31-B259-C8890FA76C2C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7054422" y="6248698"/>
                  <a:ext cx="2052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61B1F3D8-D8B8-41A3-9040-10750F2684CA}"/>
                    </a:ext>
                  </a:extLst>
                </p14:cNvPr>
                <p14:cNvContentPartPr/>
                <p14:nvPr/>
              </p14:nvContentPartPr>
              <p14:xfrm>
                <a:off x="7397862" y="6208738"/>
                <a:ext cx="224280" cy="2469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61B1F3D8-D8B8-41A3-9040-10750F2684CA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7389222" y="6199738"/>
                  <a:ext cx="2419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98F28667-F2AC-43E8-8ED3-D78B24E49254}"/>
                    </a:ext>
                  </a:extLst>
                </p14:cNvPr>
                <p14:cNvContentPartPr/>
                <p14:nvPr/>
              </p14:nvContentPartPr>
              <p14:xfrm>
                <a:off x="7706022" y="6298018"/>
                <a:ext cx="81000" cy="1299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98F28667-F2AC-43E8-8ED3-D78B24E49254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7697382" y="6289378"/>
                  <a:ext cx="986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80AA108D-CE0B-4F9A-87C1-81F015E77D78}"/>
                    </a:ext>
                  </a:extLst>
                </p14:cNvPr>
                <p14:cNvContentPartPr/>
                <p14:nvPr/>
              </p14:nvContentPartPr>
              <p14:xfrm>
                <a:off x="7852542" y="6286498"/>
                <a:ext cx="385200" cy="1411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80AA108D-CE0B-4F9A-87C1-81F015E77D78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7843902" y="6277858"/>
                  <a:ext cx="40284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DAAFC50E-FBFF-492A-9B84-4E7193109D00}"/>
              </a:ext>
            </a:extLst>
          </p:cNvPr>
          <p:cNvGrpSpPr/>
          <p:nvPr/>
        </p:nvGrpSpPr>
        <p:grpSpPr>
          <a:xfrm>
            <a:off x="9530862" y="6210898"/>
            <a:ext cx="780120" cy="214560"/>
            <a:chOff x="9530862" y="6210898"/>
            <a:chExt cx="780120" cy="21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85C09431-C151-4AD3-9E2C-2418ADC66F64}"/>
                    </a:ext>
                  </a:extLst>
                </p14:cNvPr>
                <p14:cNvContentPartPr/>
                <p14:nvPr/>
              </p14:nvContentPartPr>
              <p14:xfrm>
                <a:off x="9530862" y="6210898"/>
                <a:ext cx="262440" cy="2113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85C09431-C151-4AD3-9E2C-2418ADC66F6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9521862" y="6202258"/>
                  <a:ext cx="280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F15431AD-99A8-4749-8643-B4740628778D}"/>
                    </a:ext>
                  </a:extLst>
                </p14:cNvPr>
                <p14:cNvContentPartPr/>
                <p14:nvPr/>
              </p14:nvContentPartPr>
              <p14:xfrm>
                <a:off x="9849102" y="6274978"/>
                <a:ext cx="100080" cy="1321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F15431AD-99A8-4749-8643-B4740628778D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9840462" y="6265978"/>
                  <a:ext cx="1177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21543C70-BD18-4257-993E-6BB7BDFA37F5}"/>
                    </a:ext>
                  </a:extLst>
                </p14:cNvPr>
                <p14:cNvContentPartPr/>
                <p14:nvPr/>
              </p14:nvContentPartPr>
              <p14:xfrm>
                <a:off x="9975102" y="6296938"/>
                <a:ext cx="154080" cy="1180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21543C70-BD18-4257-993E-6BB7BDFA37F5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9966102" y="6288298"/>
                  <a:ext cx="1717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99235B24-E960-4188-BBA6-C7C8E05A93A0}"/>
                    </a:ext>
                  </a:extLst>
                </p14:cNvPr>
                <p14:cNvContentPartPr/>
                <p14:nvPr/>
              </p14:nvContentPartPr>
              <p14:xfrm>
                <a:off x="10154382" y="6273538"/>
                <a:ext cx="156600" cy="1519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99235B24-E960-4188-BBA6-C7C8E05A93A0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10145742" y="6264898"/>
                  <a:ext cx="17424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A1EEE501-1B68-49F1-A85C-7D700AD1565E}"/>
              </a:ext>
            </a:extLst>
          </p:cNvPr>
          <p:cNvGrpSpPr/>
          <p:nvPr/>
        </p:nvGrpSpPr>
        <p:grpSpPr>
          <a:xfrm>
            <a:off x="10483422" y="6106858"/>
            <a:ext cx="1495800" cy="299520"/>
            <a:chOff x="10483422" y="6106858"/>
            <a:chExt cx="1495800" cy="29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6B911E37-82B1-4085-B990-04121E347B6E}"/>
                    </a:ext>
                  </a:extLst>
                </p14:cNvPr>
                <p14:cNvContentPartPr/>
                <p14:nvPr/>
              </p14:nvContentPartPr>
              <p14:xfrm>
                <a:off x="10483422" y="6191458"/>
                <a:ext cx="234360" cy="2149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6B911E37-82B1-4085-B990-04121E347B6E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10474422" y="6182818"/>
                  <a:ext cx="2520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44D3E8E3-2E15-4CDF-A6CC-6C93EB53AA03}"/>
                    </a:ext>
                  </a:extLst>
                </p14:cNvPr>
                <p14:cNvContentPartPr/>
                <p14:nvPr/>
              </p14:nvContentPartPr>
              <p14:xfrm>
                <a:off x="10855302" y="6157258"/>
                <a:ext cx="170640" cy="24012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44D3E8E3-2E15-4CDF-A6CC-6C93EB53AA03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10846302" y="6148618"/>
                  <a:ext cx="1882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5F110A5B-7B29-44BE-9FF7-068B9D54F721}"/>
                    </a:ext>
                  </a:extLst>
                </p14:cNvPr>
                <p14:cNvContentPartPr/>
                <p14:nvPr/>
              </p14:nvContentPartPr>
              <p14:xfrm>
                <a:off x="11096142" y="6264898"/>
                <a:ext cx="93960" cy="1252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5F110A5B-7B29-44BE-9FF7-068B9D54F721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11087502" y="6256258"/>
                  <a:ext cx="1116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29BCFA77-553C-46B4-AF90-E9F74A43AD24}"/>
                    </a:ext>
                  </a:extLst>
                </p14:cNvPr>
                <p14:cNvContentPartPr/>
                <p14:nvPr/>
              </p14:nvContentPartPr>
              <p14:xfrm>
                <a:off x="11254182" y="6106858"/>
                <a:ext cx="221400" cy="2800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29BCFA77-553C-46B4-AF90-E9F74A43AD24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11245182" y="6097858"/>
                  <a:ext cx="2390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D59D45D8-7F8E-44D1-B4D0-8F85999E0F2C}"/>
                    </a:ext>
                  </a:extLst>
                </p14:cNvPr>
                <p14:cNvContentPartPr/>
                <p14:nvPr/>
              </p14:nvContentPartPr>
              <p14:xfrm>
                <a:off x="11451822" y="6144298"/>
                <a:ext cx="20160" cy="97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D59D45D8-7F8E-44D1-B4D0-8F85999E0F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11442822" y="6135298"/>
                  <a:ext cx="378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2214C3B1-55C3-4FAD-B34C-55709A6AD0C6}"/>
                    </a:ext>
                  </a:extLst>
                </p14:cNvPr>
                <p14:cNvContentPartPr/>
                <p14:nvPr/>
              </p14:nvContentPartPr>
              <p14:xfrm>
                <a:off x="11511582" y="6244378"/>
                <a:ext cx="309240" cy="12744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2214C3B1-55C3-4FAD-B34C-55709A6AD0C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11502942" y="6235738"/>
                  <a:ext cx="3268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E8C94378-AB24-4338-A233-97B35887F525}"/>
                    </a:ext>
                  </a:extLst>
                </p14:cNvPr>
                <p14:cNvContentPartPr/>
                <p14:nvPr/>
              </p14:nvContentPartPr>
              <p14:xfrm>
                <a:off x="11953302" y="6291178"/>
                <a:ext cx="25920" cy="190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E8C94378-AB24-4338-A233-97B35887F525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11944662" y="6282538"/>
                  <a:ext cx="43560" cy="36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90842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EDA8E3B3-2308-4B3F-ABEE-D080A0A23DD0}"/>
              </a:ext>
            </a:extLst>
          </p:cNvPr>
          <p:cNvGrpSpPr/>
          <p:nvPr/>
        </p:nvGrpSpPr>
        <p:grpSpPr>
          <a:xfrm>
            <a:off x="343302" y="33647"/>
            <a:ext cx="2719800" cy="569520"/>
            <a:chOff x="343302" y="33647"/>
            <a:chExt cx="2719800" cy="56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5797732-F1FB-4AAC-B702-D619969B6931}"/>
                    </a:ext>
                  </a:extLst>
                </p14:cNvPr>
                <p14:cNvContentPartPr/>
                <p14:nvPr/>
              </p14:nvContentPartPr>
              <p14:xfrm>
                <a:off x="507102" y="239567"/>
                <a:ext cx="193680" cy="2062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5797732-F1FB-4AAC-B702-D619969B693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9102" y="221927"/>
                  <a:ext cx="2293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34DD43F-8FB6-4F88-9937-2B0B7A40432F}"/>
                    </a:ext>
                  </a:extLst>
                </p14:cNvPr>
                <p14:cNvContentPartPr/>
                <p14:nvPr/>
              </p14:nvContentPartPr>
              <p14:xfrm>
                <a:off x="748302" y="254687"/>
                <a:ext cx="73440" cy="187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34DD43F-8FB6-4F88-9937-2B0B7A40432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0302" y="236687"/>
                  <a:ext cx="1090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BA600A2-90F5-46AD-915C-64DCEC791EFA}"/>
                    </a:ext>
                  </a:extLst>
                </p14:cNvPr>
                <p14:cNvContentPartPr/>
                <p14:nvPr/>
              </p14:nvContentPartPr>
              <p14:xfrm>
                <a:off x="896262" y="292487"/>
                <a:ext cx="14400" cy="142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BA600A2-90F5-46AD-915C-64DCEC791EF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78262" y="274487"/>
                  <a:ext cx="500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F9812DA-28B4-4366-9A0B-FD8BCF29056E}"/>
                    </a:ext>
                  </a:extLst>
                </p14:cNvPr>
                <p14:cNvContentPartPr/>
                <p14:nvPr/>
              </p14:nvContentPartPr>
              <p14:xfrm>
                <a:off x="904542" y="262607"/>
                <a:ext cx="120600" cy="155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F9812DA-28B4-4366-9A0B-FD8BCF29056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6902" y="244967"/>
                  <a:ext cx="156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064DA8F-B4E0-4051-9E70-08243B0A55CF}"/>
                    </a:ext>
                  </a:extLst>
                </p14:cNvPr>
                <p14:cNvContentPartPr/>
                <p14:nvPr/>
              </p14:nvContentPartPr>
              <p14:xfrm>
                <a:off x="1061862" y="215087"/>
                <a:ext cx="122760" cy="174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064DA8F-B4E0-4051-9E70-08243B0A55C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43862" y="197087"/>
                  <a:ext cx="1584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EB3F4AC-8FD3-4AD8-9567-1D3733F877A4}"/>
                    </a:ext>
                  </a:extLst>
                </p14:cNvPr>
                <p14:cNvContentPartPr/>
                <p14:nvPr/>
              </p14:nvContentPartPr>
              <p14:xfrm>
                <a:off x="1067622" y="199967"/>
                <a:ext cx="167040" cy="31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EB3F4AC-8FD3-4AD8-9567-1D3733F877A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49982" y="182327"/>
                  <a:ext cx="2026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D8F84DB-8D52-4ED7-979F-1C8CDB451E36}"/>
                    </a:ext>
                  </a:extLst>
                </p14:cNvPr>
                <p14:cNvContentPartPr/>
                <p14:nvPr/>
              </p14:nvContentPartPr>
              <p14:xfrm>
                <a:off x="343302" y="33647"/>
                <a:ext cx="1119240" cy="569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D8F84DB-8D52-4ED7-979F-1C8CDB451E3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5302" y="15647"/>
                  <a:ext cx="115488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85FC413-1F80-4063-ABBB-E73448016002}"/>
                    </a:ext>
                  </a:extLst>
                </p14:cNvPr>
                <p14:cNvContentPartPr/>
                <p14:nvPr/>
              </p14:nvContentPartPr>
              <p14:xfrm>
                <a:off x="1564062" y="231647"/>
                <a:ext cx="501480" cy="104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85FC413-1F80-4063-ABBB-E7344801600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46062" y="214007"/>
                  <a:ext cx="5371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75DD33B-5D23-4B4D-9B9C-D0611A83104A}"/>
                    </a:ext>
                  </a:extLst>
                </p14:cNvPr>
                <p14:cNvContentPartPr/>
                <p14:nvPr/>
              </p14:nvContentPartPr>
              <p14:xfrm>
                <a:off x="2034942" y="231647"/>
                <a:ext cx="131400" cy="163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75DD33B-5D23-4B4D-9B9C-D0611A83104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17302" y="214007"/>
                  <a:ext cx="1670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3657646-C1BF-4AE5-A77F-1D37A0CF507A}"/>
                    </a:ext>
                  </a:extLst>
                </p14:cNvPr>
                <p14:cNvContentPartPr/>
                <p14:nvPr/>
              </p14:nvContentPartPr>
              <p14:xfrm>
                <a:off x="2407902" y="123647"/>
                <a:ext cx="238320" cy="273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3657646-C1BF-4AE5-A77F-1D37A0CF50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90262" y="106007"/>
                  <a:ext cx="2739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61EF051-BC1B-4B69-A55B-E482276EBD09}"/>
                    </a:ext>
                  </a:extLst>
                </p14:cNvPr>
                <p14:cNvContentPartPr/>
                <p14:nvPr/>
              </p14:nvContentPartPr>
              <p14:xfrm>
                <a:off x="2706702" y="217247"/>
                <a:ext cx="93600" cy="120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61EF051-BC1B-4B69-A55B-E482276EBD0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88702" y="199247"/>
                  <a:ext cx="1292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DFC7FA4-C936-40E5-B9BD-0A770D23B485}"/>
                    </a:ext>
                  </a:extLst>
                </p14:cNvPr>
                <p14:cNvContentPartPr/>
                <p14:nvPr/>
              </p14:nvContentPartPr>
              <p14:xfrm>
                <a:off x="2853582" y="202127"/>
                <a:ext cx="91440" cy="155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DFC7FA4-C936-40E5-B9BD-0A770D23B48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35582" y="184127"/>
                  <a:ext cx="1270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7E3247E-3246-45F5-921D-471856BD1009}"/>
                    </a:ext>
                  </a:extLst>
                </p14:cNvPr>
                <p14:cNvContentPartPr/>
                <p14:nvPr/>
              </p14:nvContentPartPr>
              <p14:xfrm>
                <a:off x="2977422" y="113567"/>
                <a:ext cx="85680" cy="246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7E3247E-3246-45F5-921D-471856BD100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59422" y="95567"/>
                  <a:ext cx="121320" cy="28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0D12292-8279-4C04-8384-5919E1702138}"/>
              </a:ext>
            </a:extLst>
          </p:cNvPr>
          <p:cNvGrpSpPr/>
          <p:nvPr/>
        </p:nvGrpSpPr>
        <p:grpSpPr>
          <a:xfrm>
            <a:off x="10939902" y="116807"/>
            <a:ext cx="783000" cy="260640"/>
            <a:chOff x="10939902" y="116807"/>
            <a:chExt cx="783000" cy="26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E536DC0-642D-4DF9-BE22-CC722A103DEF}"/>
                    </a:ext>
                  </a:extLst>
                </p14:cNvPr>
                <p14:cNvContentPartPr/>
                <p14:nvPr/>
              </p14:nvContentPartPr>
              <p14:xfrm>
                <a:off x="10939902" y="220127"/>
                <a:ext cx="367560" cy="157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E536DC0-642D-4DF9-BE22-CC722A103DE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921902" y="202127"/>
                  <a:ext cx="4032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8CC8A0F-C807-4CBB-A246-238BA8A1CAC7}"/>
                    </a:ext>
                  </a:extLst>
                </p14:cNvPr>
                <p14:cNvContentPartPr/>
                <p14:nvPr/>
              </p14:nvContentPartPr>
              <p14:xfrm>
                <a:off x="11359302" y="116807"/>
                <a:ext cx="29520" cy="237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8CC8A0F-C807-4CBB-A246-238BA8A1CAC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341662" y="99167"/>
                  <a:ext cx="651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D23C4B6-3260-4FA6-AF78-A56A8F01BF1D}"/>
                    </a:ext>
                  </a:extLst>
                </p14:cNvPr>
                <p14:cNvContentPartPr/>
                <p14:nvPr/>
              </p14:nvContentPartPr>
              <p14:xfrm>
                <a:off x="11370102" y="176927"/>
                <a:ext cx="352800" cy="176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D23C4B6-3260-4FA6-AF78-A56A8F01BF1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352102" y="158927"/>
                  <a:ext cx="38844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8C7918D-7F6A-4A60-B9DA-2995030003F1}"/>
              </a:ext>
            </a:extLst>
          </p:cNvPr>
          <p:cNvGrpSpPr/>
          <p:nvPr/>
        </p:nvGrpSpPr>
        <p:grpSpPr>
          <a:xfrm>
            <a:off x="1710942" y="690647"/>
            <a:ext cx="435960" cy="175320"/>
            <a:chOff x="1710942" y="690647"/>
            <a:chExt cx="435960" cy="17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59F09E8-C528-4C0A-A117-DAC83B1299D3}"/>
                    </a:ext>
                  </a:extLst>
                </p14:cNvPr>
                <p14:cNvContentPartPr/>
                <p14:nvPr/>
              </p14:nvContentPartPr>
              <p14:xfrm>
                <a:off x="1710942" y="690647"/>
                <a:ext cx="347760" cy="88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59F09E8-C528-4C0A-A117-DAC83B1299D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92942" y="672647"/>
                  <a:ext cx="3834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F2A69E3-0394-4D19-9B12-3A79D7154DDA}"/>
                    </a:ext>
                  </a:extLst>
                </p14:cNvPr>
                <p14:cNvContentPartPr/>
                <p14:nvPr/>
              </p14:nvContentPartPr>
              <p14:xfrm>
                <a:off x="2021262" y="702167"/>
                <a:ext cx="125640" cy="163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F2A69E3-0394-4D19-9B12-3A79D7154DD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03622" y="684527"/>
                  <a:ext cx="161280" cy="1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05E5E07-6CD2-45D0-8D2A-1CEF6B2EE151}"/>
              </a:ext>
            </a:extLst>
          </p:cNvPr>
          <p:cNvGrpSpPr/>
          <p:nvPr/>
        </p:nvGrpSpPr>
        <p:grpSpPr>
          <a:xfrm>
            <a:off x="2483862" y="635567"/>
            <a:ext cx="694800" cy="226080"/>
            <a:chOff x="2483862" y="635567"/>
            <a:chExt cx="694800" cy="22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D4F74BB-6013-4277-8FC7-CFE3F74EAB46}"/>
                    </a:ext>
                  </a:extLst>
                </p14:cNvPr>
                <p14:cNvContentPartPr/>
                <p14:nvPr/>
              </p14:nvContentPartPr>
              <p14:xfrm>
                <a:off x="2483862" y="660407"/>
                <a:ext cx="478440" cy="201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D4F74BB-6013-4277-8FC7-CFE3F74EAB4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66222" y="642407"/>
                  <a:ext cx="5140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2B12497-FDAC-45EC-AEC9-AEF0B53FF55D}"/>
                    </a:ext>
                  </a:extLst>
                </p14:cNvPr>
                <p14:cNvContentPartPr/>
                <p14:nvPr/>
              </p14:nvContentPartPr>
              <p14:xfrm>
                <a:off x="3064182" y="635567"/>
                <a:ext cx="114480" cy="210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2B12497-FDAC-45EC-AEC9-AEF0B53FF55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46542" y="617927"/>
                  <a:ext cx="150120" cy="24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39BB9F5-B934-4D24-BA41-2D55DA9CB961}"/>
              </a:ext>
            </a:extLst>
          </p:cNvPr>
          <p:cNvGrpSpPr/>
          <p:nvPr/>
        </p:nvGrpSpPr>
        <p:grpSpPr>
          <a:xfrm>
            <a:off x="3444342" y="70007"/>
            <a:ext cx="7216920" cy="950040"/>
            <a:chOff x="3444342" y="70007"/>
            <a:chExt cx="7216920" cy="95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FC356C0-4976-4C41-A53E-88100C8443A2}"/>
                    </a:ext>
                  </a:extLst>
                </p14:cNvPr>
                <p14:cNvContentPartPr/>
                <p14:nvPr/>
              </p14:nvContentPartPr>
              <p14:xfrm>
                <a:off x="5580942" y="223727"/>
                <a:ext cx="138960" cy="132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FC356C0-4976-4C41-A53E-88100C8443A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62942" y="205727"/>
                  <a:ext cx="1746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8349D87-3D24-4508-AD55-7C3FF9131CC2}"/>
                    </a:ext>
                  </a:extLst>
                </p14:cNvPr>
                <p14:cNvContentPartPr/>
                <p14:nvPr/>
              </p14:nvContentPartPr>
              <p14:xfrm>
                <a:off x="5831142" y="234527"/>
                <a:ext cx="43560" cy="97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8349D87-3D24-4508-AD55-7C3FF9131CC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13142" y="216887"/>
                  <a:ext cx="79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C0CA2AE-E8AC-41F4-81C6-87242ADE5ED1}"/>
                    </a:ext>
                  </a:extLst>
                </p14:cNvPr>
                <p14:cNvContentPartPr/>
                <p14:nvPr/>
              </p14:nvContentPartPr>
              <p14:xfrm>
                <a:off x="5948862" y="226607"/>
                <a:ext cx="485640" cy="104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C0CA2AE-E8AC-41F4-81C6-87242ADE5ED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31222" y="208607"/>
                  <a:ext cx="5212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10AC6D8-0A39-4B46-B024-B7C6DAFC34F3}"/>
                    </a:ext>
                  </a:extLst>
                </p14:cNvPr>
                <p14:cNvContentPartPr/>
                <p14:nvPr/>
              </p14:nvContentPartPr>
              <p14:xfrm>
                <a:off x="6479502" y="139127"/>
                <a:ext cx="5040" cy="5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10AC6D8-0A39-4B46-B024-B7C6DAFC34F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461862" y="121127"/>
                  <a:ext cx="406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0116CEA-039C-4B84-9683-D89F82540428}"/>
                    </a:ext>
                  </a:extLst>
                </p14:cNvPr>
                <p14:cNvContentPartPr/>
                <p14:nvPr/>
              </p14:nvContentPartPr>
              <p14:xfrm>
                <a:off x="6520542" y="212927"/>
                <a:ext cx="173880" cy="113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0116CEA-039C-4B84-9683-D89F8254042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502902" y="194927"/>
                  <a:ext cx="209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4C4835E-DB00-4D90-8001-E3B61B5CACE9}"/>
                    </a:ext>
                  </a:extLst>
                </p14:cNvPr>
                <p14:cNvContentPartPr/>
                <p14:nvPr/>
              </p14:nvContentPartPr>
              <p14:xfrm>
                <a:off x="6727902" y="203207"/>
                <a:ext cx="185760" cy="365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4C4835E-DB00-4D90-8001-E3B61B5CACE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09902" y="185567"/>
                  <a:ext cx="22140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7346E7B-5DBC-48E2-B87C-117427209D55}"/>
                    </a:ext>
                  </a:extLst>
                </p14:cNvPr>
                <p14:cNvContentPartPr/>
                <p14:nvPr/>
              </p14:nvContentPartPr>
              <p14:xfrm>
                <a:off x="7418742" y="242447"/>
                <a:ext cx="148680" cy="117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7346E7B-5DBC-48E2-B87C-117427209D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400742" y="224447"/>
                  <a:ext cx="1843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5A2E62A-630B-46AE-BABC-BD48FF2688C8}"/>
                    </a:ext>
                  </a:extLst>
                </p14:cNvPr>
                <p14:cNvContentPartPr/>
                <p14:nvPr/>
              </p14:nvContentPartPr>
              <p14:xfrm>
                <a:off x="7614582" y="98087"/>
                <a:ext cx="237600" cy="242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5A2E62A-630B-46AE-BABC-BD48FF2688C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596942" y="80087"/>
                  <a:ext cx="2732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36C9B38-0887-48A2-A917-E61841D88A63}"/>
                    </a:ext>
                  </a:extLst>
                </p14:cNvPr>
                <p14:cNvContentPartPr/>
                <p14:nvPr/>
              </p14:nvContentPartPr>
              <p14:xfrm>
                <a:off x="7918062" y="240647"/>
                <a:ext cx="243000" cy="96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36C9B38-0887-48A2-A917-E61841D88A6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900062" y="222647"/>
                  <a:ext cx="2786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ED1769D-8909-4C04-A07E-D913D0F66B09}"/>
                    </a:ext>
                  </a:extLst>
                </p14:cNvPr>
                <p14:cNvContentPartPr/>
                <p14:nvPr/>
              </p14:nvContentPartPr>
              <p14:xfrm>
                <a:off x="8556342" y="237767"/>
                <a:ext cx="264960" cy="12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ED1769D-8909-4C04-A07E-D913D0F66B0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538702" y="220127"/>
                  <a:ext cx="3006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0D3903B-5D6E-488B-A879-C3410DACC896}"/>
                    </a:ext>
                  </a:extLst>
                </p14:cNvPr>
                <p14:cNvContentPartPr/>
                <p14:nvPr/>
              </p14:nvContentPartPr>
              <p14:xfrm>
                <a:off x="8534022" y="104567"/>
                <a:ext cx="42480" cy="10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0D3903B-5D6E-488B-A879-C3410DACC89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516382" y="86567"/>
                  <a:ext cx="781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85E7375-3AE0-47FE-8F75-AF72CAA4645E}"/>
                    </a:ext>
                  </a:extLst>
                </p14:cNvPr>
                <p14:cNvContentPartPr/>
                <p14:nvPr/>
              </p14:nvContentPartPr>
              <p14:xfrm>
                <a:off x="9277062" y="135887"/>
                <a:ext cx="27360" cy="218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85E7375-3AE0-47FE-8F75-AF72CAA4645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259422" y="118247"/>
                  <a:ext cx="630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4FA0EF7-A12F-43F0-BED7-E32982AE5D43}"/>
                    </a:ext>
                  </a:extLst>
                </p14:cNvPr>
                <p14:cNvContentPartPr/>
                <p14:nvPr/>
              </p14:nvContentPartPr>
              <p14:xfrm>
                <a:off x="9191022" y="92687"/>
                <a:ext cx="463680" cy="240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4FA0EF7-A12F-43F0-BED7-E32982AE5D4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173382" y="74687"/>
                  <a:ext cx="4993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B73D206-E344-4D4D-B246-FCBD172742CC}"/>
                    </a:ext>
                  </a:extLst>
                </p14:cNvPr>
                <p14:cNvContentPartPr/>
                <p14:nvPr/>
              </p14:nvContentPartPr>
              <p14:xfrm>
                <a:off x="9948462" y="103847"/>
                <a:ext cx="133560" cy="276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B73D206-E344-4D4D-B246-FCBD172742C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930462" y="85847"/>
                  <a:ext cx="1692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80C1AD2-9DC0-4DF6-92DD-F0660F7CDCBE}"/>
                    </a:ext>
                  </a:extLst>
                </p14:cNvPr>
                <p14:cNvContentPartPr/>
                <p14:nvPr/>
              </p14:nvContentPartPr>
              <p14:xfrm>
                <a:off x="10152582" y="147047"/>
                <a:ext cx="275760" cy="225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80C1AD2-9DC0-4DF6-92DD-F0660F7CDCB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134942" y="129047"/>
                  <a:ext cx="3114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98F0D27-249F-414D-9FEB-968A7FFE3BF0}"/>
                    </a:ext>
                  </a:extLst>
                </p14:cNvPr>
                <p14:cNvContentPartPr/>
                <p14:nvPr/>
              </p14:nvContentPartPr>
              <p14:xfrm>
                <a:off x="10370022" y="228407"/>
                <a:ext cx="291240" cy="114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98F0D27-249F-414D-9FEB-968A7FFE3BF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352022" y="210767"/>
                  <a:ext cx="3268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BF79E3B-2674-475B-8C89-3A2547B8E097}"/>
                    </a:ext>
                  </a:extLst>
                </p14:cNvPr>
                <p14:cNvContentPartPr/>
                <p14:nvPr/>
              </p14:nvContentPartPr>
              <p14:xfrm>
                <a:off x="3503022" y="113927"/>
                <a:ext cx="181800" cy="312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BF79E3B-2674-475B-8C89-3A2547B8E09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485382" y="96287"/>
                  <a:ext cx="21744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33A4677-0F08-48F2-8BD8-41CBE95A28D5}"/>
                    </a:ext>
                  </a:extLst>
                </p14:cNvPr>
                <p14:cNvContentPartPr/>
                <p14:nvPr/>
              </p14:nvContentPartPr>
              <p14:xfrm>
                <a:off x="3444342" y="245327"/>
                <a:ext cx="464400" cy="144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33A4677-0F08-48F2-8BD8-41CBE95A28D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426702" y="227687"/>
                  <a:ext cx="5000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F625811-A73F-4573-9DDC-B2CA98CDED30}"/>
                    </a:ext>
                  </a:extLst>
                </p14:cNvPr>
                <p14:cNvContentPartPr/>
                <p14:nvPr/>
              </p14:nvContentPartPr>
              <p14:xfrm>
                <a:off x="3983262" y="275927"/>
                <a:ext cx="76680" cy="272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F625811-A73F-4573-9DDC-B2CA98CDED3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65622" y="257927"/>
                  <a:ext cx="1123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7C717F3-84E1-473C-96AA-8DB01EE98898}"/>
                    </a:ext>
                  </a:extLst>
                </p14:cNvPr>
                <p14:cNvContentPartPr/>
                <p14:nvPr/>
              </p14:nvContentPartPr>
              <p14:xfrm>
                <a:off x="4128702" y="166847"/>
                <a:ext cx="601920" cy="193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7C717F3-84E1-473C-96AA-8DB01EE9889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111062" y="148847"/>
                  <a:ext cx="637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D63A519-318B-4D9B-9FF7-A86E5FC2FA11}"/>
                    </a:ext>
                  </a:extLst>
                </p14:cNvPr>
                <p14:cNvContentPartPr/>
                <p14:nvPr/>
              </p14:nvContentPartPr>
              <p14:xfrm>
                <a:off x="4716222" y="70007"/>
                <a:ext cx="379080" cy="538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D63A519-318B-4D9B-9FF7-A86E5FC2FA1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698222" y="52007"/>
                  <a:ext cx="41472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C55992F-FEFB-4783-BA14-83E57E774C2D}"/>
                    </a:ext>
                  </a:extLst>
                </p14:cNvPr>
                <p14:cNvContentPartPr/>
                <p14:nvPr/>
              </p14:nvContentPartPr>
              <p14:xfrm>
                <a:off x="3564222" y="463847"/>
                <a:ext cx="256320" cy="399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C55992F-FEFB-4783-BA14-83E57E774C2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546222" y="445847"/>
                  <a:ext cx="29196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40D830A-4E2F-4D14-A664-A6E92F7E69A4}"/>
                    </a:ext>
                  </a:extLst>
                </p14:cNvPr>
                <p14:cNvContentPartPr/>
                <p14:nvPr/>
              </p14:nvContentPartPr>
              <p14:xfrm>
                <a:off x="3632982" y="633767"/>
                <a:ext cx="45720" cy="15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40D830A-4E2F-4D14-A664-A6E92F7E69A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615342" y="615767"/>
                  <a:ext cx="813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E90F1A7-1773-466E-9C79-EDADA5370AC1}"/>
                    </a:ext>
                  </a:extLst>
                </p14:cNvPr>
                <p14:cNvContentPartPr/>
                <p14:nvPr/>
              </p14:nvContentPartPr>
              <p14:xfrm>
                <a:off x="4230582" y="546647"/>
                <a:ext cx="80640" cy="344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E90F1A7-1773-466E-9C79-EDADA5370AC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212942" y="529007"/>
                  <a:ext cx="11628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50CE001-08B8-471A-B806-BFCCFB88CAD9}"/>
                    </a:ext>
                  </a:extLst>
                </p14:cNvPr>
                <p14:cNvContentPartPr/>
                <p14:nvPr/>
              </p14:nvContentPartPr>
              <p14:xfrm>
                <a:off x="4140942" y="611447"/>
                <a:ext cx="279720" cy="215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50CE001-08B8-471A-B806-BFCCFB88CAD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123302" y="593807"/>
                  <a:ext cx="3153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4ED1590-69A2-479C-8165-ABF5B2E9264F}"/>
                    </a:ext>
                  </a:extLst>
                </p14:cNvPr>
                <p14:cNvContentPartPr/>
                <p14:nvPr/>
              </p14:nvContentPartPr>
              <p14:xfrm>
                <a:off x="4402662" y="741047"/>
                <a:ext cx="157320" cy="115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4ED1590-69A2-479C-8165-ABF5B2E9264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384662" y="723407"/>
                  <a:ext cx="1929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4854E8B-3B75-41CE-B4D3-6759AEA975F2}"/>
                    </a:ext>
                  </a:extLst>
                </p14:cNvPr>
                <p14:cNvContentPartPr/>
                <p14:nvPr/>
              </p14:nvContentPartPr>
              <p14:xfrm>
                <a:off x="4618662" y="587687"/>
                <a:ext cx="120600" cy="284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4854E8B-3B75-41CE-B4D3-6759AEA975F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601022" y="570047"/>
                  <a:ext cx="1562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57EBA1A-E5A4-419D-9BC0-3D4CA9795B07}"/>
                    </a:ext>
                  </a:extLst>
                </p14:cNvPr>
                <p14:cNvContentPartPr/>
                <p14:nvPr/>
              </p14:nvContentPartPr>
              <p14:xfrm>
                <a:off x="5346942" y="694607"/>
                <a:ext cx="16560" cy="2314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57EBA1A-E5A4-419D-9BC0-3D4CA9795B0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328942" y="676607"/>
                  <a:ext cx="522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F3E2F7C-FBCC-462E-98DE-9378CD1A4346}"/>
                    </a:ext>
                  </a:extLst>
                </p14:cNvPr>
                <p14:cNvContentPartPr/>
                <p14:nvPr/>
              </p14:nvContentPartPr>
              <p14:xfrm>
                <a:off x="5220942" y="504887"/>
                <a:ext cx="459720" cy="369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F3E2F7C-FBCC-462E-98DE-9378CD1A434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202942" y="487247"/>
                  <a:ext cx="49536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785FA3A-509E-4AC8-846C-480AC8CA4142}"/>
                    </a:ext>
                  </a:extLst>
                </p14:cNvPr>
                <p14:cNvContentPartPr/>
                <p14:nvPr/>
              </p14:nvContentPartPr>
              <p14:xfrm>
                <a:off x="6056142" y="735287"/>
                <a:ext cx="348120" cy="1386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785FA3A-509E-4AC8-846C-480AC8CA414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038142" y="717647"/>
                  <a:ext cx="3837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260D1E6-2D32-4754-9F41-F808048EC087}"/>
                    </a:ext>
                  </a:extLst>
                </p14:cNvPr>
                <p14:cNvContentPartPr/>
                <p14:nvPr/>
              </p14:nvContentPartPr>
              <p14:xfrm>
                <a:off x="6440262" y="728447"/>
                <a:ext cx="96120" cy="134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260D1E6-2D32-4754-9F41-F808048EC08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422262" y="710447"/>
                  <a:ext cx="1317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5E8DE50-5D46-47F4-997B-C4E732A12DCC}"/>
                    </a:ext>
                  </a:extLst>
                </p14:cNvPr>
                <p14:cNvContentPartPr/>
                <p14:nvPr/>
              </p14:nvContentPartPr>
              <p14:xfrm>
                <a:off x="6606942" y="620087"/>
                <a:ext cx="78480" cy="203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5E8DE50-5D46-47F4-997B-C4E732A12DC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588942" y="602087"/>
                  <a:ext cx="1141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A4D5E0C-7A0A-490D-84A7-ACB3E416F2E2}"/>
                    </a:ext>
                  </a:extLst>
                </p14:cNvPr>
                <p14:cNvContentPartPr/>
                <p14:nvPr/>
              </p14:nvContentPartPr>
              <p14:xfrm>
                <a:off x="6983862" y="711887"/>
                <a:ext cx="94320" cy="89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A4D5E0C-7A0A-490D-84A7-ACB3E416F2E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966222" y="694247"/>
                  <a:ext cx="1299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760A34D-F048-47FB-8EC2-999C0A746702}"/>
                    </a:ext>
                  </a:extLst>
                </p14:cNvPr>
                <p14:cNvContentPartPr/>
                <p14:nvPr/>
              </p14:nvContentPartPr>
              <p14:xfrm>
                <a:off x="7126422" y="698927"/>
                <a:ext cx="100800" cy="1152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760A34D-F048-47FB-8EC2-999C0A74670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108782" y="680927"/>
                  <a:ext cx="1364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D2A3754-4207-4AC5-ABF0-F5E4771FCCDC}"/>
                    </a:ext>
                  </a:extLst>
                </p14:cNvPr>
                <p14:cNvContentPartPr/>
                <p14:nvPr/>
              </p14:nvContentPartPr>
              <p14:xfrm>
                <a:off x="7302102" y="676247"/>
                <a:ext cx="205920" cy="114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D2A3754-4207-4AC5-ABF0-F5E4771FCCD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284102" y="658247"/>
                  <a:ext cx="2415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07923B7-496D-46A7-9051-956652CAED4C}"/>
                    </a:ext>
                  </a:extLst>
                </p14:cNvPr>
                <p14:cNvContentPartPr/>
                <p14:nvPr/>
              </p14:nvContentPartPr>
              <p14:xfrm>
                <a:off x="7576782" y="657167"/>
                <a:ext cx="201960" cy="117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07923B7-496D-46A7-9051-956652CAED4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558782" y="639167"/>
                  <a:ext cx="237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690E375-8926-4E62-9EB7-16DE8123DE42}"/>
                    </a:ext>
                  </a:extLst>
                </p14:cNvPr>
                <p14:cNvContentPartPr/>
                <p14:nvPr/>
              </p14:nvContentPartPr>
              <p14:xfrm>
                <a:off x="7836342" y="680567"/>
                <a:ext cx="122760" cy="92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690E375-8926-4E62-9EB7-16DE8123DE4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818702" y="662567"/>
                  <a:ext cx="1584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A4B98A2-3524-45B1-B3F9-07A260A6F6F4}"/>
                    </a:ext>
                  </a:extLst>
                </p14:cNvPr>
                <p14:cNvContentPartPr/>
                <p14:nvPr/>
              </p14:nvContentPartPr>
              <p14:xfrm>
                <a:off x="8025342" y="666887"/>
                <a:ext cx="208080" cy="111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A4B98A2-3524-45B1-B3F9-07A260A6F6F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007702" y="649247"/>
                  <a:ext cx="2437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16BF044-9139-489B-B7C5-43CF52E53C01}"/>
                    </a:ext>
                  </a:extLst>
                </p14:cNvPr>
                <p14:cNvContentPartPr/>
                <p14:nvPr/>
              </p14:nvContentPartPr>
              <p14:xfrm>
                <a:off x="8313702" y="493007"/>
                <a:ext cx="209160" cy="4770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16BF044-9139-489B-B7C5-43CF52E53C0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295702" y="475007"/>
                  <a:ext cx="24480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C06170C-A3E6-4004-83B4-5ADB7EA65CA3}"/>
                    </a:ext>
                  </a:extLst>
                </p14:cNvPr>
                <p14:cNvContentPartPr/>
                <p14:nvPr/>
              </p14:nvContentPartPr>
              <p14:xfrm>
                <a:off x="8858382" y="651767"/>
                <a:ext cx="270000" cy="1447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C06170C-A3E6-4004-83B4-5ADB7EA65CA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840382" y="633767"/>
                  <a:ext cx="3056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CB40665-18A8-4054-B0B2-679C921DFFD1}"/>
                    </a:ext>
                  </a:extLst>
                </p14:cNvPr>
                <p14:cNvContentPartPr/>
                <p14:nvPr/>
              </p14:nvContentPartPr>
              <p14:xfrm>
                <a:off x="9171582" y="669767"/>
                <a:ext cx="227880" cy="223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CB40665-18A8-4054-B0B2-679C921DFFD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153582" y="652127"/>
                  <a:ext cx="2635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E41C2B6-14E1-4266-B689-A04192D3665B}"/>
                    </a:ext>
                  </a:extLst>
                </p14:cNvPr>
                <p14:cNvContentPartPr/>
                <p14:nvPr/>
              </p14:nvContentPartPr>
              <p14:xfrm>
                <a:off x="9451302" y="643487"/>
                <a:ext cx="95760" cy="1216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E41C2B6-14E1-4266-B689-A04192D3665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433302" y="625847"/>
                  <a:ext cx="131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BBFA39E-4BAC-4320-99C2-5A8E1BC658E6}"/>
                    </a:ext>
                  </a:extLst>
                </p14:cNvPr>
                <p14:cNvContentPartPr/>
                <p14:nvPr/>
              </p14:nvContentPartPr>
              <p14:xfrm>
                <a:off x="9618342" y="641327"/>
                <a:ext cx="149400" cy="1191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BBFA39E-4BAC-4320-99C2-5A8E1BC658E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600342" y="623687"/>
                  <a:ext cx="1850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73DD288-2421-4E08-8362-EEFBA90F822A}"/>
                    </a:ext>
                  </a:extLst>
                </p14:cNvPr>
                <p14:cNvContentPartPr/>
                <p14:nvPr/>
              </p14:nvContentPartPr>
              <p14:xfrm>
                <a:off x="9831102" y="459167"/>
                <a:ext cx="388080" cy="346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73DD288-2421-4E08-8362-EEFBA90F822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813102" y="441527"/>
                  <a:ext cx="42372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6600A4E-3519-426C-982B-16D8E1D02D6B}"/>
                    </a:ext>
                  </a:extLst>
                </p14:cNvPr>
                <p14:cNvContentPartPr/>
                <p14:nvPr/>
              </p14:nvContentPartPr>
              <p14:xfrm>
                <a:off x="10253022" y="652127"/>
                <a:ext cx="147240" cy="3679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6600A4E-3519-426C-982B-16D8E1D02D6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235382" y="634487"/>
                  <a:ext cx="18288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0AD6DB4-791B-48EB-88FC-40627E1D7871}"/>
                    </a:ext>
                  </a:extLst>
                </p14:cNvPr>
                <p14:cNvContentPartPr/>
                <p14:nvPr/>
              </p14:nvContentPartPr>
              <p14:xfrm>
                <a:off x="9774222" y="532967"/>
                <a:ext cx="261720" cy="57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0AD6DB4-791B-48EB-88FC-40627E1D787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756222" y="514967"/>
                  <a:ext cx="297360" cy="9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2BB15E3-3BD3-42CC-A125-AA0BF787FE44}"/>
              </a:ext>
            </a:extLst>
          </p:cNvPr>
          <p:cNvGrpSpPr/>
          <p:nvPr/>
        </p:nvGrpSpPr>
        <p:grpSpPr>
          <a:xfrm>
            <a:off x="4679862" y="1080527"/>
            <a:ext cx="347760" cy="413280"/>
            <a:chOff x="4679862" y="1080527"/>
            <a:chExt cx="347760" cy="41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2BBA1F3-D405-474D-A33E-BD4550E34BFB}"/>
                    </a:ext>
                  </a:extLst>
                </p14:cNvPr>
                <p14:cNvContentPartPr/>
                <p14:nvPr/>
              </p14:nvContentPartPr>
              <p14:xfrm>
                <a:off x="4679862" y="1193207"/>
                <a:ext cx="88920" cy="1890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2BBA1F3-D405-474D-A33E-BD4550E34BF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662222" y="1175207"/>
                  <a:ext cx="1245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411A6EE-4979-4BBB-BB20-211CADA91947}"/>
                    </a:ext>
                  </a:extLst>
                </p14:cNvPr>
                <p14:cNvContentPartPr/>
                <p14:nvPr/>
              </p14:nvContentPartPr>
              <p14:xfrm>
                <a:off x="4850142" y="1080527"/>
                <a:ext cx="95760" cy="413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411A6EE-4979-4BBB-BB20-211CADA9194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832502" y="1062527"/>
                  <a:ext cx="13140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F679FBF-62B2-4D4F-BFBB-748D7DB969ED}"/>
                    </a:ext>
                  </a:extLst>
                </p14:cNvPr>
                <p14:cNvContentPartPr/>
                <p14:nvPr/>
              </p14:nvContentPartPr>
              <p14:xfrm>
                <a:off x="4834662" y="1243607"/>
                <a:ext cx="192960" cy="63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F679FBF-62B2-4D4F-BFBB-748D7DB969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817022" y="1225967"/>
                  <a:ext cx="22860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C8C61F7-1A43-490A-8CEC-E25C991CE654}"/>
              </a:ext>
            </a:extLst>
          </p:cNvPr>
          <p:cNvGrpSpPr/>
          <p:nvPr/>
        </p:nvGrpSpPr>
        <p:grpSpPr>
          <a:xfrm>
            <a:off x="2556942" y="1243247"/>
            <a:ext cx="1627200" cy="258120"/>
            <a:chOff x="2556942" y="1243247"/>
            <a:chExt cx="162720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BDA0255-0D78-4CF9-9097-EEA29527B315}"/>
                    </a:ext>
                  </a:extLst>
                </p14:cNvPr>
                <p14:cNvContentPartPr/>
                <p14:nvPr/>
              </p14:nvContentPartPr>
              <p14:xfrm>
                <a:off x="2556942" y="1322807"/>
                <a:ext cx="157680" cy="1785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BDA0255-0D78-4CF9-9097-EEA29527B31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39302" y="1305167"/>
                  <a:ext cx="1933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6C628DA-993E-49FD-8829-C19E7B2382F3}"/>
                    </a:ext>
                  </a:extLst>
                </p14:cNvPr>
                <p14:cNvContentPartPr/>
                <p14:nvPr/>
              </p14:nvContentPartPr>
              <p14:xfrm>
                <a:off x="2756742" y="1342247"/>
                <a:ext cx="94680" cy="1159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6C628DA-993E-49FD-8829-C19E7B2382F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739102" y="1324607"/>
                  <a:ext cx="1303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6A0CA4F-FCEC-4B9C-A8A9-3A811E816F79}"/>
                    </a:ext>
                  </a:extLst>
                </p14:cNvPr>
                <p14:cNvContentPartPr/>
                <p14:nvPr/>
              </p14:nvContentPartPr>
              <p14:xfrm>
                <a:off x="2881662" y="1320287"/>
                <a:ext cx="59760" cy="1422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6A0CA4F-FCEC-4B9C-A8A9-3A811E816F7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864022" y="1302287"/>
                  <a:ext cx="954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0B5313D-244F-441B-9C03-5784DC9283A3}"/>
                    </a:ext>
                  </a:extLst>
                </p14:cNvPr>
                <p14:cNvContentPartPr/>
                <p14:nvPr/>
              </p14:nvContentPartPr>
              <p14:xfrm>
                <a:off x="3035382" y="1282127"/>
                <a:ext cx="670320" cy="165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0B5313D-244F-441B-9C03-5784DC9283A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017742" y="1264127"/>
                  <a:ext cx="7059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629F263-3A8E-4E14-AF24-7CB092EFCA88}"/>
                    </a:ext>
                  </a:extLst>
                </p14:cNvPr>
                <p14:cNvContentPartPr/>
                <p14:nvPr/>
              </p14:nvContentPartPr>
              <p14:xfrm>
                <a:off x="3776622" y="1243247"/>
                <a:ext cx="407520" cy="169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629F263-3A8E-4E14-AF24-7CB092EFCA8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758982" y="1225247"/>
                  <a:ext cx="44316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0397438-80DC-4C12-8D08-9B77DB38780A}"/>
              </a:ext>
            </a:extLst>
          </p:cNvPr>
          <p:cNvGrpSpPr/>
          <p:nvPr/>
        </p:nvGrpSpPr>
        <p:grpSpPr>
          <a:xfrm>
            <a:off x="5441622" y="1022207"/>
            <a:ext cx="515880" cy="339480"/>
            <a:chOff x="5441622" y="1022207"/>
            <a:chExt cx="51588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5363E99-936E-4865-A797-E993B8FCF317}"/>
                    </a:ext>
                  </a:extLst>
                </p14:cNvPr>
                <p14:cNvContentPartPr/>
                <p14:nvPr/>
              </p14:nvContentPartPr>
              <p14:xfrm>
                <a:off x="5568342" y="1110407"/>
                <a:ext cx="31680" cy="2469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5363E99-936E-4865-A797-E993B8FCF31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550702" y="1092407"/>
                  <a:ext cx="673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CEF316B-7DCB-4727-9A3C-8AC7B1EE541F}"/>
                    </a:ext>
                  </a:extLst>
                </p14:cNvPr>
                <p14:cNvContentPartPr/>
                <p14:nvPr/>
              </p14:nvContentPartPr>
              <p14:xfrm>
                <a:off x="5441622" y="1022207"/>
                <a:ext cx="515880" cy="339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CEF316B-7DCB-4727-9A3C-8AC7B1EE541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423622" y="1004207"/>
                  <a:ext cx="551520" cy="37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0621F30-4860-42CF-8453-5941A8A782BB}"/>
              </a:ext>
            </a:extLst>
          </p:cNvPr>
          <p:cNvGrpSpPr/>
          <p:nvPr/>
        </p:nvGrpSpPr>
        <p:grpSpPr>
          <a:xfrm>
            <a:off x="6263142" y="1074407"/>
            <a:ext cx="936720" cy="311040"/>
            <a:chOff x="6263142" y="1074407"/>
            <a:chExt cx="936720" cy="31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A29B454-E1A3-4692-BE28-8CE1A555C006}"/>
                    </a:ext>
                  </a:extLst>
                </p14:cNvPr>
                <p14:cNvContentPartPr/>
                <p14:nvPr/>
              </p14:nvContentPartPr>
              <p14:xfrm>
                <a:off x="6263142" y="1074407"/>
                <a:ext cx="112680" cy="311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A29B454-E1A3-4692-BE28-8CE1A555C00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245142" y="1056767"/>
                  <a:ext cx="1483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1C37EBC-3087-44BC-A4E4-B64B14E4C9E9}"/>
                    </a:ext>
                  </a:extLst>
                </p14:cNvPr>
                <p14:cNvContentPartPr/>
                <p14:nvPr/>
              </p14:nvContentPartPr>
              <p14:xfrm>
                <a:off x="6469422" y="1196087"/>
                <a:ext cx="183240" cy="1303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1C37EBC-3087-44BC-A4E4-B64B14E4C9E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451422" y="1178087"/>
                  <a:ext cx="2188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B368A6D-F601-478C-B89F-B8828F4F746A}"/>
                    </a:ext>
                  </a:extLst>
                </p14:cNvPr>
                <p14:cNvContentPartPr/>
                <p14:nvPr/>
              </p14:nvContentPartPr>
              <p14:xfrm>
                <a:off x="6710622" y="1113287"/>
                <a:ext cx="23760" cy="2462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B368A6D-F601-478C-B89F-B8828F4F746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692622" y="1095647"/>
                  <a:ext cx="594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E27AA86-CB7B-436C-9722-D8F6A77F66D9}"/>
                    </a:ext>
                  </a:extLst>
                </p14:cNvPr>
                <p14:cNvContentPartPr/>
                <p14:nvPr/>
              </p14:nvContentPartPr>
              <p14:xfrm>
                <a:off x="6714582" y="1209767"/>
                <a:ext cx="307800" cy="1155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E27AA86-CB7B-436C-9722-D8F6A77F66D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696942" y="1191767"/>
                  <a:ext cx="3434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D688E25-BB35-4735-AA63-2BCE3D28FCDC}"/>
                    </a:ext>
                  </a:extLst>
                </p14:cNvPr>
                <p14:cNvContentPartPr/>
                <p14:nvPr/>
              </p14:nvContentPartPr>
              <p14:xfrm>
                <a:off x="7186542" y="1286807"/>
                <a:ext cx="13320" cy="33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D688E25-BB35-4735-AA63-2BCE3D28FCD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168902" y="1268807"/>
                  <a:ext cx="48960" cy="6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13A1BF41-4A04-461A-8FC4-EB856B51E1BB}"/>
                  </a:ext>
                </a:extLst>
              </p14:cNvPr>
              <p14:cNvContentPartPr/>
              <p14:nvPr/>
            </p14:nvContentPartPr>
            <p14:xfrm>
              <a:off x="1552902" y="2043527"/>
              <a:ext cx="1440" cy="46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13A1BF41-4A04-461A-8FC4-EB856B51E1B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535262" y="2025887"/>
                <a:ext cx="3708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7A0A96BF-DBB5-41DC-9D09-742F1CA63B51}"/>
                  </a:ext>
                </a:extLst>
              </p14:cNvPr>
              <p14:cNvContentPartPr/>
              <p14:nvPr/>
            </p14:nvContentPartPr>
            <p14:xfrm>
              <a:off x="5589227" y="2511531"/>
              <a:ext cx="360" cy="3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7A0A96BF-DBB5-41DC-9D09-742F1CA63B51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571227" y="249353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2702DC1-602E-4E2F-A42B-90D0C334205E}"/>
                  </a:ext>
                </a:extLst>
              </p14:cNvPr>
              <p14:cNvContentPartPr/>
              <p14:nvPr/>
            </p14:nvContentPartPr>
            <p14:xfrm>
              <a:off x="1648621" y="2425478"/>
              <a:ext cx="119880" cy="1605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2702DC1-602E-4E2F-A42B-90D0C334205E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630621" y="2407478"/>
                <a:ext cx="15552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086E3D15-E9C9-4B89-9BB8-AD884E15793D}"/>
                  </a:ext>
                </a:extLst>
              </p14:cNvPr>
              <p14:cNvContentPartPr/>
              <p14:nvPr/>
            </p14:nvContentPartPr>
            <p14:xfrm>
              <a:off x="1654741" y="2488118"/>
              <a:ext cx="84600" cy="111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086E3D15-E9C9-4B89-9BB8-AD884E15793D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636741" y="2470118"/>
                <a:ext cx="120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7FC5C91B-6A38-497C-A231-3CC9815BE165}"/>
                  </a:ext>
                </a:extLst>
              </p14:cNvPr>
              <p14:cNvContentPartPr/>
              <p14:nvPr/>
            </p14:nvContentPartPr>
            <p14:xfrm>
              <a:off x="1658701" y="2395238"/>
              <a:ext cx="241560" cy="1544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7FC5C91B-6A38-497C-A231-3CC9815BE165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640674" y="2377238"/>
                <a:ext cx="277253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1196B5F5-D75E-4080-B0FB-454873AB454E}"/>
                  </a:ext>
                </a:extLst>
              </p14:cNvPr>
              <p14:cNvContentPartPr/>
              <p14:nvPr/>
            </p14:nvContentPartPr>
            <p14:xfrm>
              <a:off x="1820701" y="2458958"/>
              <a:ext cx="76320" cy="1026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1196B5F5-D75E-4080-B0FB-454873AB454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802701" y="2440958"/>
                <a:ext cx="11196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F72EB30-D5D7-4E66-A885-FFADCED4ED88}"/>
                  </a:ext>
                </a:extLst>
              </p14:cNvPr>
              <p14:cNvContentPartPr/>
              <p14:nvPr/>
            </p14:nvContentPartPr>
            <p14:xfrm>
              <a:off x="1968661" y="2471198"/>
              <a:ext cx="413640" cy="2408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F72EB30-D5D7-4E66-A885-FFADCED4ED88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950661" y="2453198"/>
                <a:ext cx="44928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69D4CA4E-ECC7-41EA-89A8-0229B2C407DD}"/>
                  </a:ext>
                </a:extLst>
              </p14:cNvPr>
              <p14:cNvContentPartPr/>
              <p14:nvPr/>
            </p14:nvContentPartPr>
            <p14:xfrm>
              <a:off x="2451061" y="2399918"/>
              <a:ext cx="10440" cy="1728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69D4CA4E-ECC7-41EA-89A8-0229B2C407DD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2433061" y="2381918"/>
                <a:ext cx="4608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7B928057-DCC9-40C7-A8A4-BBBE9C7EDA6D}"/>
                  </a:ext>
                </a:extLst>
              </p14:cNvPr>
              <p14:cNvContentPartPr/>
              <p14:nvPr/>
            </p14:nvContentPartPr>
            <p14:xfrm>
              <a:off x="2514781" y="2441318"/>
              <a:ext cx="133200" cy="1008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7B928057-DCC9-40C7-A8A4-BBBE9C7EDA6D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496732" y="2423318"/>
                <a:ext cx="168937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801B2B9E-2FD6-4FD1-931D-E1D43025C616}"/>
                  </a:ext>
                </a:extLst>
              </p14:cNvPr>
              <p14:cNvContentPartPr/>
              <p14:nvPr/>
            </p14:nvContentPartPr>
            <p14:xfrm>
              <a:off x="1657621" y="2603318"/>
              <a:ext cx="924480" cy="5004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801B2B9E-2FD6-4FD1-931D-E1D43025C616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639621" y="2585318"/>
                <a:ext cx="9601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60505C3-63DD-40AA-B780-01646C0F866A}"/>
                  </a:ext>
                </a:extLst>
              </p14:cNvPr>
              <p14:cNvContentPartPr/>
              <p14:nvPr/>
            </p14:nvContentPartPr>
            <p14:xfrm>
              <a:off x="2772181" y="2501078"/>
              <a:ext cx="181440" cy="306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60505C3-63DD-40AA-B780-01646C0F866A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754181" y="2483078"/>
                <a:ext cx="21708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3E673BE8-A0DB-4DD7-9E98-404A326DFD08}"/>
                  </a:ext>
                </a:extLst>
              </p14:cNvPr>
              <p14:cNvContentPartPr/>
              <p14:nvPr/>
            </p14:nvContentPartPr>
            <p14:xfrm>
              <a:off x="2899621" y="2478758"/>
              <a:ext cx="93600" cy="853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3E673BE8-A0DB-4DD7-9E98-404A326DFD08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881621" y="2460758"/>
                <a:ext cx="12924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5A4EDF54-3850-42D0-9856-720422D960F5}"/>
                  </a:ext>
                </a:extLst>
              </p14:cNvPr>
              <p14:cNvContentPartPr/>
              <p14:nvPr/>
            </p14:nvContentPartPr>
            <p14:xfrm>
              <a:off x="3219573" y="2412518"/>
              <a:ext cx="75240" cy="2311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5A4EDF54-3850-42D0-9856-720422D960F5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210616" y="2403518"/>
                <a:ext cx="92796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96681EF3-0378-4CFF-9D1F-99DBA6F1B751}"/>
                  </a:ext>
                </a:extLst>
              </p14:cNvPr>
              <p14:cNvContentPartPr/>
              <p14:nvPr/>
            </p14:nvContentPartPr>
            <p14:xfrm>
              <a:off x="3344133" y="2512238"/>
              <a:ext cx="131040" cy="10764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96681EF3-0378-4CFF-9D1F-99DBA6F1B751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3335133" y="2503208"/>
                <a:ext cx="148680" cy="125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51DC1018-2209-4944-9F13-A7BF2346316D}"/>
                  </a:ext>
                </a:extLst>
              </p14:cNvPr>
              <p14:cNvContentPartPr/>
              <p14:nvPr/>
            </p14:nvContentPartPr>
            <p14:xfrm>
              <a:off x="3522333" y="2523038"/>
              <a:ext cx="114840" cy="460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51DC1018-2209-4944-9F13-A7BF2346316D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513333" y="2514038"/>
                <a:ext cx="13248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782EB46B-A111-46C4-9327-3E289BDB0459}"/>
                  </a:ext>
                </a:extLst>
              </p14:cNvPr>
              <p14:cNvContentPartPr/>
              <p14:nvPr/>
            </p14:nvContentPartPr>
            <p14:xfrm>
              <a:off x="3667773" y="2458598"/>
              <a:ext cx="83160" cy="1738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782EB46B-A111-46C4-9327-3E289BDB0459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658734" y="2449598"/>
                <a:ext cx="100877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8F037912-7971-49AE-8B5F-1DFA139F95E9}"/>
                  </a:ext>
                </a:extLst>
              </p14:cNvPr>
              <p14:cNvContentPartPr/>
              <p14:nvPr/>
            </p14:nvContentPartPr>
            <p14:xfrm>
              <a:off x="3720333" y="2388758"/>
              <a:ext cx="111600" cy="2473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8F037912-7971-49AE-8B5F-1DFA139F95E9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711333" y="2379758"/>
                <a:ext cx="12924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29C42345-BCF4-4B29-894D-91C369CDCC18}"/>
                  </a:ext>
                </a:extLst>
              </p14:cNvPr>
              <p14:cNvContentPartPr/>
              <p14:nvPr/>
            </p14:nvContentPartPr>
            <p14:xfrm>
              <a:off x="3990333" y="2454638"/>
              <a:ext cx="302400" cy="13932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29C42345-BCF4-4B29-894D-91C369CDCC18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3981322" y="2445638"/>
                <a:ext cx="320061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52814DDA-FC9C-4C3F-A99E-A1C1156953BE}"/>
                  </a:ext>
                </a:extLst>
              </p14:cNvPr>
              <p14:cNvContentPartPr/>
              <p14:nvPr/>
            </p14:nvContentPartPr>
            <p14:xfrm>
              <a:off x="4537893" y="2507198"/>
              <a:ext cx="161280" cy="1162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52814DDA-FC9C-4C3F-A99E-A1C1156953BE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528873" y="2498198"/>
                <a:ext cx="178959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3DFA2AE-E8BF-43F2-ABD1-9258CFC9035E}"/>
                  </a:ext>
                </a:extLst>
              </p14:cNvPr>
              <p14:cNvContentPartPr/>
              <p14:nvPr/>
            </p14:nvContentPartPr>
            <p14:xfrm>
              <a:off x="4711053" y="2505038"/>
              <a:ext cx="106560" cy="1296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3DFA2AE-E8BF-43F2-ABD1-9258CFC9035E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702053" y="2496013"/>
                <a:ext cx="124200" cy="147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EB95CF76-2AC4-4176-9DF5-96FC560E6446}"/>
                  </a:ext>
                </a:extLst>
              </p14:cNvPr>
              <p14:cNvContentPartPr/>
              <p14:nvPr/>
            </p14:nvContentPartPr>
            <p14:xfrm>
              <a:off x="4734093" y="2493878"/>
              <a:ext cx="108720" cy="57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EB95CF76-2AC4-4176-9DF5-96FC560E6446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4725093" y="2484878"/>
                <a:ext cx="12636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EBDAE39-A984-49C8-9569-29DCA64C5B6A}"/>
                  </a:ext>
                </a:extLst>
              </p14:cNvPr>
              <p14:cNvContentPartPr/>
              <p14:nvPr/>
            </p14:nvContentPartPr>
            <p14:xfrm>
              <a:off x="4892133" y="2564798"/>
              <a:ext cx="42840" cy="1008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EBDAE39-A984-49C8-9569-29DCA64C5B6A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4883133" y="2555766"/>
                <a:ext cx="60480" cy="1185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818F27C8-5B72-4C0C-B149-D059F7F5C5E6}"/>
                  </a:ext>
                </a:extLst>
              </p14:cNvPr>
              <p14:cNvContentPartPr/>
              <p14:nvPr/>
            </p14:nvContentPartPr>
            <p14:xfrm>
              <a:off x="5018853" y="2488118"/>
              <a:ext cx="131760" cy="1195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818F27C8-5B72-4C0C-B149-D059F7F5C5E6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5009853" y="2479118"/>
                <a:ext cx="14940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F97579BC-4A22-4351-8C83-EB229E30DAA8}"/>
                  </a:ext>
                </a:extLst>
              </p14:cNvPr>
              <p14:cNvContentPartPr/>
              <p14:nvPr/>
            </p14:nvContentPartPr>
            <p14:xfrm>
              <a:off x="5230533" y="2482718"/>
              <a:ext cx="67320" cy="10800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F97579BC-4A22-4351-8C83-EB229E30DAA8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5221533" y="2473688"/>
                <a:ext cx="84960" cy="125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9F919962-010D-4DBB-A110-59AFF86B3AD1}"/>
                  </a:ext>
                </a:extLst>
              </p14:cNvPr>
              <p14:cNvContentPartPr/>
              <p14:nvPr/>
            </p14:nvContentPartPr>
            <p14:xfrm>
              <a:off x="5337093" y="2610518"/>
              <a:ext cx="30600" cy="795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9F919962-010D-4DBB-A110-59AFF86B3AD1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5328198" y="2601559"/>
                <a:ext cx="48035" cy="971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C62BA554-5C6C-4E3C-9EF5-52AEC88FA94E}"/>
                  </a:ext>
                </a:extLst>
              </p14:cNvPr>
              <p14:cNvContentPartPr/>
              <p14:nvPr/>
            </p14:nvContentPartPr>
            <p14:xfrm>
              <a:off x="5504133" y="2483798"/>
              <a:ext cx="139320" cy="12384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C62BA554-5C6C-4E3C-9EF5-52AEC88FA94E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5495110" y="2474824"/>
                <a:ext cx="157006" cy="141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F0A071C3-04DB-4B08-B134-60603B3E4D41}"/>
                  </a:ext>
                </a:extLst>
              </p14:cNvPr>
              <p14:cNvContentPartPr/>
              <p14:nvPr/>
            </p14:nvContentPartPr>
            <p14:xfrm>
              <a:off x="5713653" y="2455358"/>
              <a:ext cx="92880" cy="1317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F0A071C3-04DB-4B08-B134-60603B3E4D41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5704653" y="2446358"/>
                <a:ext cx="1105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B41B0F6-6194-43EB-B14B-A07EAAA8AD44}"/>
                  </a:ext>
                </a:extLst>
              </p14:cNvPr>
              <p14:cNvContentPartPr/>
              <p14:nvPr/>
            </p14:nvContentPartPr>
            <p14:xfrm>
              <a:off x="5857653" y="2574878"/>
              <a:ext cx="35640" cy="1015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B41B0F6-6194-43EB-B14B-A07EAAA8AD44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5848653" y="2565878"/>
                <a:ext cx="5328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6A93177A-0DFE-47FF-913B-5CEE575ED120}"/>
                  </a:ext>
                </a:extLst>
              </p14:cNvPr>
              <p14:cNvContentPartPr/>
              <p14:nvPr/>
            </p14:nvContentPartPr>
            <p14:xfrm>
              <a:off x="5971053" y="2490278"/>
              <a:ext cx="104760" cy="1234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6A93177A-0DFE-47FF-913B-5CEE575ED120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5962053" y="2481278"/>
                <a:ext cx="12240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4BB9936C-9DEF-45F1-A5D3-EF711E5FC2DE}"/>
                  </a:ext>
                </a:extLst>
              </p14:cNvPr>
              <p14:cNvContentPartPr/>
              <p14:nvPr/>
            </p14:nvContentPartPr>
            <p14:xfrm>
              <a:off x="6139533" y="2474078"/>
              <a:ext cx="100800" cy="964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4BB9936C-9DEF-45F1-A5D3-EF711E5FC2DE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6130533" y="2465078"/>
                <a:ext cx="1184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C96E62FB-6500-4BB5-8D43-8EB145FA5C59}"/>
                  </a:ext>
                </a:extLst>
              </p14:cNvPr>
              <p14:cNvContentPartPr/>
              <p14:nvPr/>
            </p14:nvContentPartPr>
            <p14:xfrm>
              <a:off x="6275253" y="2583158"/>
              <a:ext cx="33840" cy="12420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C96E62FB-6500-4BB5-8D43-8EB145FA5C59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266253" y="2574184"/>
                <a:ext cx="51480" cy="1417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20DF9DBF-BA92-415F-8024-1F6F69D34E94}"/>
                  </a:ext>
                </a:extLst>
              </p14:cNvPr>
              <p14:cNvContentPartPr/>
              <p14:nvPr/>
            </p14:nvContentPartPr>
            <p14:xfrm>
              <a:off x="6821373" y="2618798"/>
              <a:ext cx="60120" cy="1281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20DF9DBF-BA92-415F-8024-1F6F69D34E94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6812373" y="2609798"/>
                <a:ext cx="7776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11A02AD2-59C8-4679-BE10-D3AD2CC07C5E}"/>
                  </a:ext>
                </a:extLst>
              </p14:cNvPr>
              <p14:cNvContentPartPr/>
              <p14:nvPr/>
            </p14:nvContentPartPr>
            <p14:xfrm>
              <a:off x="7008573" y="2468318"/>
              <a:ext cx="80280" cy="1450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11A02AD2-59C8-4679-BE10-D3AD2CC07C5E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999573" y="2459318"/>
                <a:ext cx="9792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B82CD89B-D43F-4986-B05A-E997987DFCB0}"/>
                  </a:ext>
                </a:extLst>
              </p14:cNvPr>
              <p14:cNvContentPartPr/>
              <p14:nvPr/>
            </p14:nvContentPartPr>
            <p14:xfrm>
              <a:off x="7141413" y="2449958"/>
              <a:ext cx="111600" cy="1533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B82CD89B-D43F-4986-B05A-E997987DFCB0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7132413" y="2440937"/>
                <a:ext cx="129240" cy="1710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E1BA7FC-962D-4EC9-AC36-6ED260B1FDAC}"/>
                  </a:ext>
                </a:extLst>
              </p14:cNvPr>
              <p14:cNvContentPartPr/>
              <p14:nvPr/>
            </p14:nvContentPartPr>
            <p14:xfrm>
              <a:off x="7288293" y="2575958"/>
              <a:ext cx="32760" cy="990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E1BA7FC-962D-4EC9-AC36-6ED260B1FDAC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279293" y="2566958"/>
                <a:ext cx="5040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B33D8CFB-8E8C-4137-8F82-3254D818DF56}"/>
                  </a:ext>
                </a:extLst>
              </p14:cNvPr>
              <p14:cNvContentPartPr/>
              <p14:nvPr/>
            </p14:nvContentPartPr>
            <p14:xfrm>
              <a:off x="7437693" y="2438078"/>
              <a:ext cx="134640" cy="16740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B33D8CFB-8E8C-4137-8F82-3254D818DF56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428693" y="2429078"/>
                <a:ext cx="15228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A8DF5671-14F2-415A-852E-0BA60FDB5B8B}"/>
                  </a:ext>
                </a:extLst>
              </p14:cNvPr>
              <p14:cNvContentPartPr/>
              <p14:nvPr/>
            </p14:nvContentPartPr>
            <p14:xfrm>
              <a:off x="7624893" y="2472998"/>
              <a:ext cx="87840" cy="12888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A8DF5671-14F2-415A-852E-0BA60FDB5B8B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7615856" y="2463998"/>
                <a:ext cx="105553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4F1058C4-3E50-4A70-B1B3-788894F54AE1}"/>
                  </a:ext>
                </a:extLst>
              </p14:cNvPr>
              <p14:cNvContentPartPr/>
              <p14:nvPr/>
            </p14:nvContentPartPr>
            <p14:xfrm>
              <a:off x="7728933" y="2617718"/>
              <a:ext cx="63000" cy="9144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4F1058C4-3E50-4A70-B1B3-788894F54AE1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719933" y="2608718"/>
                <a:ext cx="8064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E393D16B-5E74-45E0-971E-9C7F957DC459}"/>
                  </a:ext>
                </a:extLst>
              </p14:cNvPr>
              <p14:cNvContentPartPr/>
              <p14:nvPr/>
            </p14:nvContentPartPr>
            <p14:xfrm>
              <a:off x="7865373" y="2479838"/>
              <a:ext cx="132480" cy="14292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E393D16B-5E74-45E0-971E-9C7F957DC459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7856373" y="2470838"/>
                <a:ext cx="15012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123B0651-47C8-4C79-85CC-CD44F62F06E7}"/>
                  </a:ext>
                </a:extLst>
              </p14:cNvPr>
              <p14:cNvContentPartPr/>
              <p14:nvPr/>
            </p14:nvContentPartPr>
            <p14:xfrm>
              <a:off x="7980213" y="2502878"/>
              <a:ext cx="115200" cy="1443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123B0651-47C8-4C79-85CC-CD44F62F06E7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7971185" y="2493878"/>
                <a:ext cx="132895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4E819C93-0F2D-4214-B233-ED6DFB6084F5}"/>
                  </a:ext>
                </a:extLst>
              </p14:cNvPr>
              <p14:cNvContentPartPr/>
              <p14:nvPr/>
            </p14:nvContentPartPr>
            <p14:xfrm>
              <a:off x="8061213" y="2486318"/>
              <a:ext cx="101520" cy="241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4E819C93-0F2D-4214-B233-ED6DFB6084F5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8052213" y="2477318"/>
                <a:ext cx="1191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F4BD2FC9-AFF5-49C9-A426-180E8DE20835}"/>
                  </a:ext>
                </a:extLst>
              </p14:cNvPr>
              <p14:cNvContentPartPr/>
              <p14:nvPr/>
            </p14:nvContentPartPr>
            <p14:xfrm>
              <a:off x="8143293" y="2636078"/>
              <a:ext cx="47880" cy="8604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F4BD2FC9-AFF5-49C9-A426-180E8DE20835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8134293" y="2627078"/>
                <a:ext cx="6552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7E0DEA80-9CC2-4187-809E-42A39FE70B2A}"/>
                  </a:ext>
                </a:extLst>
              </p14:cNvPr>
              <p14:cNvContentPartPr/>
              <p14:nvPr/>
            </p14:nvContentPartPr>
            <p14:xfrm>
              <a:off x="8279733" y="2483798"/>
              <a:ext cx="75600" cy="1555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7E0DEA80-9CC2-4187-809E-42A39FE70B2A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8270776" y="2474798"/>
                <a:ext cx="93156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697288A7-C689-4D49-AB86-55F0C6024787}"/>
                  </a:ext>
                </a:extLst>
              </p14:cNvPr>
              <p14:cNvContentPartPr/>
              <p14:nvPr/>
            </p14:nvContentPartPr>
            <p14:xfrm>
              <a:off x="8421933" y="2469038"/>
              <a:ext cx="97200" cy="1335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697288A7-C689-4D49-AB86-55F0C6024787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8412900" y="2460038"/>
                <a:ext cx="114906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D857EEBD-EE28-4DB5-BCDD-2B1AB1C38B45}"/>
                  </a:ext>
                </a:extLst>
              </p14:cNvPr>
              <p14:cNvContentPartPr/>
              <p14:nvPr/>
            </p14:nvContentPartPr>
            <p14:xfrm>
              <a:off x="2165853" y="3235118"/>
              <a:ext cx="14400" cy="1134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D857EEBD-EE28-4DB5-BCDD-2B1AB1C38B45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2156853" y="3226118"/>
                <a:ext cx="320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646DB128-D75F-43CE-84BC-0BF24CEBB52F}"/>
                  </a:ext>
                </a:extLst>
              </p14:cNvPr>
              <p14:cNvContentPartPr/>
              <p14:nvPr/>
            </p14:nvContentPartPr>
            <p14:xfrm>
              <a:off x="2146413" y="3155558"/>
              <a:ext cx="6229080" cy="15660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646DB128-D75F-43CE-84BC-0BF24CEBB52F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2137413" y="3146558"/>
                <a:ext cx="624672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1AC80DA7-2C89-40DE-80D4-D18D3846524A}"/>
                  </a:ext>
                </a:extLst>
              </p14:cNvPr>
              <p14:cNvContentPartPr/>
              <p14:nvPr/>
            </p14:nvContentPartPr>
            <p14:xfrm>
              <a:off x="8367213" y="3075278"/>
              <a:ext cx="14400" cy="1620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1AC80DA7-2C89-40DE-80D4-D18D3846524A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8358213" y="3066258"/>
                <a:ext cx="32040" cy="1796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A725F1D6-E94E-493A-B979-8838487587E7}"/>
                  </a:ext>
                </a:extLst>
              </p14:cNvPr>
              <p14:cNvContentPartPr/>
              <p14:nvPr/>
            </p14:nvContentPartPr>
            <p14:xfrm>
              <a:off x="2122293" y="3467678"/>
              <a:ext cx="119520" cy="1519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A725F1D6-E94E-493A-B979-8838487587E7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2113293" y="3458678"/>
                <a:ext cx="13716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731D8C87-A982-40E6-9054-44454EC52ED7}"/>
                  </a:ext>
                </a:extLst>
              </p14:cNvPr>
              <p14:cNvContentPartPr/>
              <p14:nvPr/>
            </p14:nvContentPartPr>
            <p14:xfrm>
              <a:off x="3763533" y="3239438"/>
              <a:ext cx="5400" cy="406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731D8C87-A982-40E6-9054-44454EC52ED7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3754533" y="3230438"/>
                <a:ext cx="2304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4F03F462-889C-4BEB-BA73-C2660B181988}"/>
                  </a:ext>
                </a:extLst>
              </p14:cNvPr>
              <p14:cNvContentPartPr/>
              <p14:nvPr/>
            </p14:nvContentPartPr>
            <p14:xfrm>
              <a:off x="3678573" y="3493238"/>
              <a:ext cx="137160" cy="1224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4F03F462-889C-4BEB-BA73-C2660B181988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3669573" y="3484238"/>
                <a:ext cx="1548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07B230DD-56F5-4523-A747-8BA7366373B2}"/>
                  </a:ext>
                </a:extLst>
              </p14:cNvPr>
              <p14:cNvContentPartPr/>
              <p14:nvPr/>
            </p14:nvContentPartPr>
            <p14:xfrm>
              <a:off x="3841653" y="3473798"/>
              <a:ext cx="110160" cy="1299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07B230DD-56F5-4523-A747-8BA7366373B2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3832653" y="3464798"/>
                <a:ext cx="1278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9AB9E579-0928-4682-A169-F25DD526D476}"/>
                  </a:ext>
                </a:extLst>
              </p14:cNvPr>
              <p14:cNvContentPartPr/>
              <p14:nvPr/>
            </p14:nvContentPartPr>
            <p14:xfrm>
              <a:off x="3867933" y="3457598"/>
              <a:ext cx="118800" cy="1944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9AB9E579-0928-4682-A169-F25DD526D476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3858933" y="3448598"/>
                <a:ext cx="13644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21D9239F-EC68-4780-87AD-7EEB18EC9469}"/>
                  </a:ext>
                </a:extLst>
              </p14:cNvPr>
              <p14:cNvContentPartPr/>
              <p14:nvPr/>
            </p14:nvContentPartPr>
            <p14:xfrm>
              <a:off x="5343933" y="3169238"/>
              <a:ext cx="360" cy="633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21D9239F-EC68-4780-87AD-7EEB18EC9469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5334933" y="3160238"/>
                <a:ext cx="18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6FE0D4B7-6706-4BDE-AECC-D907C90B6366}"/>
                  </a:ext>
                </a:extLst>
              </p14:cNvPr>
              <p14:cNvContentPartPr/>
              <p14:nvPr/>
            </p14:nvContentPartPr>
            <p14:xfrm>
              <a:off x="5168613" y="3461918"/>
              <a:ext cx="86760" cy="14184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6FE0D4B7-6706-4BDE-AECC-D907C90B6366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5159613" y="3452918"/>
                <a:ext cx="10440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99D769A1-FA7B-4D08-AF9D-AEA51526C42D}"/>
                  </a:ext>
                </a:extLst>
              </p14:cNvPr>
              <p14:cNvContentPartPr/>
              <p14:nvPr/>
            </p14:nvContentPartPr>
            <p14:xfrm>
              <a:off x="5219373" y="3429158"/>
              <a:ext cx="210960" cy="1695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99D769A1-FA7B-4D08-AF9D-AEA51526C42D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5210373" y="3420158"/>
                <a:ext cx="22860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D7CC6DB7-2554-4C3B-BCDF-D27F674C80BD}"/>
                  </a:ext>
                </a:extLst>
              </p14:cNvPr>
              <p14:cNvContentPartPr/>
              <p14:nvPr/>
            </p14:nvContentPartPr>
            <p14:xfrm>
              <a:off x="6981213" y="3122798"/>
              <a:ext cx="12600" cy="12888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D7CC6DB7-2554-4C3B-BCDF-D27F674C80BD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6971948" y="3113798"/>
                <a:ext cx="30759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76D40062-8ED8-4712-95FE-9E972AE2A202}"/>
                  </a:ext>
                </a:extLst>
              </p14:cNvPr>
              <p14:cNvContentPartPr/>
              <p14:nvPr/>
            </p14:nvContentPartPr>
            <p14:xfrm>
              <a:off x="6787893" y="3357158"/>
              <a:ext cx="117720" cy="1735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76D40062-8ED8-4712-95FE-9E972AE2A202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6778920" y="3348158"/>
                <a:ext cx="135306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30CB7309-6A60-42ED-854C-B3959DFEAC80}"/>
                  </a:ext>
                </a:extLst>
              </p14:cNvPr>
              <p14:cNvContentPartPr/>
              <p14:nvPr/>
            </p14:nvContentPartPr>
            <p14:xfrm>
              <a:off x="6940893" y="3411158"/>
              <a:ext cx="100800" cy="12060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30CB7309-6A60-42ED-854C-B3959DFEAC80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6931925" y="3402158"/>
                <a:ext cx="118377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BDBB6774-28FD-4614-A716-BAEB617CA7D7}"/>
                  </a:ext>
                </a:extLst>
              </p14:cNvPr>
              <p14:cNvContentPartPr/>
              <p14:nvPr/>
            </p14:nvContentPartPr>
            <p14:xfrm>
              <a:off x="6996333" y="3395678"/>
              <a:ext cx="102600" cy="39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BDBB6774-28FD-4614-A716-BAEB617CA7D7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6987333" y="3386678"/>
                <a:ext cx="1202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3909BE7E-EDFB-4A78-8DBF-E47808970113}"/>
                  </a:ext>
                </a:extLst>
              </p14:cNvPr>
              <p14:cNvContentPartPr/>
              <p14:nvPr/>
            </p14:nvContentPartPr>
            <p14:xfrm>
              <a:off x="8183973" y="3410078"/>
              <a:ext cx="28800" cy="1299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3909BE7E-EDFB-4A78-8DBF-E47808970113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8174973" y="3401053"/>
                <a:ext cx="46440" cy="147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4473E512-28A6-4622-B18B-E44F9AC6DC57}"/>
                  </a:ext>
                </a:extLst>
              </p14:cNvPr>
              <p14:cNvContentPartPr/>
              <p14:nvPr/>
            </p14:nvContentPartPr>
            <p14:xfrm>
              <a:off x="8262813" y="3434558"/>
              <a:ext cx="95760" cy="11268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4473E512-28A6-4622-B18B-E44F9AC6DC57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8253813" y="3425558"/>
                <a:ext cx="11340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3053F743-F9B5-4132-A1C0-4FA800B5CA6C}"/>
                  </a:ext>
                </a:extLst>
              </p14:cNvPr>
              <p14:cNvContentPartPr/>
              <p14:nvPr/>
            </p14:nvContentPartPr>
            <p14:xfrm>
              <a:off x="8377293" y="3415838"/>
              <a:ext cx="104760" cy="12492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3053F743-F9B5-4132-A1C0-4FA800B5CA6C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8368293" y="3406838"/>
                <a:ext cx="1224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3F53E1A0-E56E-48F9-B06D-2BE19DDA32AC}"/>
                  </a:ext>
                </a:extLst>
              </p14:cNvPr>
              <p14:cNvContentPartPr/>
              <p14:nvPr/>
            </p14:nvContentPartPr>
            <p14:xfrm>
              <a:off x="3715653" y="3014078"/>
              <a:ext cx="67680" cy="6840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3F53E1A0-E56E-48F9-B06D-2BE19DDA32AC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3706653" y="3005078"/>
                <a:ext cx="8532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E41618AE-A9C9-4B3A-9977-1F608540CD5B}"/>
                  </a:ext>
                </a:extLst>
              </p14:cNvPr>
              <p14:cNvContentPartPr/>
              <p14:nvPr/>
            </p14:nvContentPartPr>
            <p14:xfrm>
              <a:off x="5724093" y="3204878"/>
              <a:ext cx="360" cy="3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E41618AE-A9C9-4B3A-9977-1F608540CD5B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5715093" y="319587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2A0DB747-A804-4FC1-96A2-382F98478DDA}"/>
                  </a:ext>
                </a:extLst>
              </p14:cNvPr>
              <p14:cNvContentPartPr/>
              <p14:nvPr/>
            </p14:nvContentPartPr>
            <p14:xfrm>
              <a:off x="5723373" y="3204878"/>
              <a:ext cx="30240" cy="4500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2A0DB747-A804-4FC1-96A2-382F98478DDA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5714373" y="3195878"/>
                <a:ext cx="4788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E842CA9B-41D9-468A-B313-EDE35826BE54}"/>
                  </a:ext>
                </a:extLst>
              </p14:cNvPr>
              <p14:cNvContentPartPr/>
              <p14:nvPr/>
            </p14:nvContentPartPr>
            <p14:xfrm>
              <a:off x="6082653" y="3195878"/>
              <a:ext cx="5400" cy="3600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E842CA9B-41D9-468A-B313-EDE35826BE54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6073653" y="3186878"/>
                <a:ext cx="2304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8F42FEA0-3119-45BE-A3C4-6824F622FEB9}"/>
                  </a:ext>
                </a:extLst>
              </p14:cNvPr>
              <p14:cNvContentPartPr/>
              <p14:nvPr/>
            </p14:nvContentPartPr>
            <p14:xfrm>
              <a:off x="6436173" y="3187598"/>
              <a:ext cx="16560" cy="5220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8F42FEA0-3119-45BE-A3C4-6824F622FEB9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6427173" y="3178598"/>
                <a:ext cx="3420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CA49388D-23ED-429B-8A19-F607868870B1}"/>
                  </a:ext>
                </a:extLst>
              </p14:cNvPr>
              <p14:cNvContentPartPr/>
              <p14:nvPr/>
            </p14:nvContentPartPr>
            <p14:xfrm>
              <a:off x="6310533" y="2948198"/>
              <a:ext cx="62280" cy="6084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CA49388D-23ED-429B-8A19-F607868870B1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6301533" y="2939251"/>
                <a:ext cx="79920" cy="78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4B7BFB84-1FC6-4195-B392-2C7DFA4DCC27}"/>
                  </a:ext>
                </a:extLst>
              </p14:cNvPr>
              <p14:cNvContentPartPr/>
              <p14:nvPr/>
            </p14:nvContentPartPr>
            <p14:xfrm>
              <a:off x="6370293" y="3070958"/>
              <a:ext cx="360" cy="3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4B7BFB84-1FC6-4195-B392-2C7DFA4DCC27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6361293" y="306195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09CC967E-3F64-4686-821B-24B31973F805}"/>
                  </a:ext>
                </a:extLst>
              </p14:cNvPr>
              <p14:cNvContentPartPr/>
              <p14:nvPr/>
            </p14:nvContentPartPr>
            <p14:xfrm>
              <a:off x="6300453" y="3061958"/>
              <a:ext cx="70200" cy="5040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09CC967E-3F64-4686-821B-24B31973F805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6291499" y="3052958"/>
                <a:ext cx="8775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726DEEB1-BFED-492F-9AA0-9010626AB61E}"/>
                  </a:ext>
                </a:extLst>
              </p14:cNvPr>
              <p14:cNvContentPartPr/>
              <p14:nvPr/>
            </p14:nvContentPartPr>
            <p14:xfrm>
              <a:off x="6512493" y="3025238"/>
              <a:ext cx="56880" cy="6084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726DEEB1-BFED-492F-9AA0-9010626AB61E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6503436" y="3016291"/>
                <a:ext cx="74632" cy="78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A5292F36-AF2D-4812-8C00-A6AE77B74B2C}"/>
                  </a:ext>
                </a:extLst>
              </p14:cNvPr>
              <p14:cNvContentPartPr/>
              <p14:nvPr/>
            </p14:nvContentPartPr>
            <p14:xfrm>
              <a:off x="6943773" y="2968718"/>
              <a:ext cx="66240" cy="5292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A5292F36-AF2D-4812-8C00-A6AE77B74B2C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6934773" y="2959718"/>
                <a:ext cx="8388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34D72476-2C6B-423A-9CDF-E5DEC3D7A9A1}"/>
                  </a:ext>
                </a:extLst>
              </p14:cNvPr>
              <p14:cNvContentPartPr/>
              <p14:nvPr/>
            </p14:nvContentPartPr>
            <p14:xfrm>
              <a:off x="7290453" y="3091118"/>
              <a:ext cx="4320" cy="5976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34D72476-2C6B-423A-9CDF-E5DEC3D7A9A1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7281453" y="3082118"/>
                <a:ext cx="2196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46E56B0A-C5A5-4CE7-92AB-6F340AF6DC01}"/>
                  </a:ext>
                </a:extLst>
              </p14:cNvPr>
              <p14:cNvContentPartPr/>
              <p14:nvPr/>
            </p14:nvContentPartPr>
            <p14:xfrm>
              <a:off x="7661973" y="3109478"/>
              <a:ext cx="13680" cy="3672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46E56B0A-C5A5-4CE7-92AB-6F340AF6DC01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7652730" y="3100478"/>
                <a:ext cx="31797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5F83B0F4-8532-413D-99D2-02F857CA5A79}"/>
                  </a:ext>
                </a:extLst>
              </p14:cNvPr>
              <p14:cNvContentPartPr/>
              <p14:nvPr/>
            </p14:nvContentPartPr>
            <p14:xfrm>
              <a:off x="8102973" y="3128198"/>
              <a:ext cx="11520" cy="669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5F83B0F4-8532-413D-99D2-02F857CA5A79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8093973" y="3119198"/>
                <a:ext cx="2916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B8A4C1CD-2265-4E0F-9300-EA41D62CA023}"/>
                  </a:ext>
                </a:extLst>
              </p14:cNvPr>
              <p14:cNvContentPartPr/>
              <p14:nvPr/>
            </p14:nvContentPartPr>
            <p14:xfrm>
              <a:off x="7116933" y="2944958"/>
              <a:ext cx="8640" cy="1296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B8A4C1CD-2265-4E0F-9300-EA41D62CA023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7107542" y="2935958"/>
                <a:ext cx="27047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53E20AA2-F7B1-4758-BBA3-99ED85F3563D}"/>
                  </a:ext>
                </a:extLst>
              </p14:cNvPr>
              <p14:cNvContentPartPr/>
              <p14:nvPr/>
            </p14:nvContentPartPr>
            <p14:xfrm>
              <a:off x="7076253" y="2947118"/>
              <a:ext cx="72720" cy="8532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53E20AA2-F7B1-4758-BBA3-99ED85F3563D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7067253" y="2938080"/>
                <a:ext cx="90360" cy="1030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63139737-FA8F-4282-A627-61DF923C90DF}"/>
                  </a:ext>
                </a:extLst>
              </p14:cNvPr>
              <p14:cNvContentPartPr/>
              <p14:nvPr/>
            </p14:nvContentPartPr>
            <p14:xfrm>
              <a:off x="7447053" y="2912198"/>
              <a:ext cx="77760" cy="8316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63139737-FA8F-4282-A627-61DF923C90DF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7438094" y="2903198"/>
                <a:ext cx="95319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23B96B53-BC93-48D8-818A-92AA98890EAD}"/>
                  </a:ext>
                </a:extLst>
              </p14:cNvPr>
              <p14:cNvContentPartPr/>
              <p14:nvPr/>
            </p14:nvContentPartPr>
            <p14:xfrm>
              <a:off x="7659813" y="2899958"/>
              <a:ext cx="62640" cy="7164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23B96B53-BC93-48D8-818A-92AA98890EAD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7650813" y="2890958"/>
                <a:ext cx="8028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F6525B10-32D9-428E-A537-EA758091925D}"/>
                  </a:ext>
                </a:extLst>
              </p14:cNvPr>
              <p14:cNvContentPartPr/>
              <p14:nvPr/>
            </p14:nvContentPartPr>
            <p14:xfrm>
              <a:off x="8000733" y="2902838"/>
              <a:ext cx="83520" cy="10404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F6525B10-32D9-428E-A537-EA758091925D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7991733" y="2893838"/>
                <a:ext cx="10116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1A5D4668-B080-470E-8A36-A89C3FDA570D}"/>
                  </a:ext>
                </a:extLst>
              </p14:cNvPr>
              <p14:cNvContentPartPr/>
              <p14:nvPr/>
            </p14:nvContentPartPr>
            <p14:xfrm>
              <a:off x="3544653" y="2912918"/>
              <a:ext cx="341280" cy="31320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1A5D4668-B080-470E-8A36-A89C3FDA570D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3526653" y="2894918"/>
                <a:ext cx="37692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89779C65-3131-4F85-998B-6BB9E9069B83}"/>
                  </a:ext>
                </a:extLst>
              </p14:cNvPr>
              <p14:cNvContentPartPr/>
              <p14:nvPr/>
            </p14:nvContentPartPr>
            <p14:xfrm>
              <a:off x="2559333" y="2968718"/>
              <a:ext cx="83880" cy="1245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89779C65-3131-4F85-998B-6BB9E9069B83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2541410" y="2950718"/>
                <a:ext cx="119368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ED7BB8F2-9784-4D86-8707-036EE714019D}"/>
                  </a:ext>
                </a:extLst>
              </p14:cNvPr>
              <p14:cNvContentPartPr/>
              <p14:nvPr/>
            </p14:nvContentPartPr>
            <p14:xfrm>
              <a:off x="2709813" y="3015158"/>
              <a:ext cx="118080" cy="8280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ED7BB8F2-9784-4D86-8707-036EE714019D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2691813" y="2997158"/>
                <a:ext cx="15372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D6063393-0401-4D41-8228-1F82EDE6FAAE}"/>
                  </a:ext>
                </a:extLst>
              </p14:cNvPr>
              <p14:cNvContentPartPr/>
              <p14:nvPr/>
            </p14:nvContentPartPr>
            <p14:xfrm>
              <a:off x="2870013" y="2892758"/>
              <a:ext cx="8640" cy="22032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D6063393-0401-4D41-8228-1F82EDE6FAAE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2851230" y="2874758"/>
                <a:ext cx="4583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EAE37E5E-2D21-4962-8C5F-4F62943A32DF}"/>
                  </a:ext>
                </a:extLst>
              </p14:cNvPr>
              <p14:cNvContentPartPr/>
              <p14:nvPr/>
            </p14:nvContentPartPr>
            <p14:xfrm>
              <a:off x="2876133" y="2966918"/>
              <a:ext cx="85320" cy="864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EAE37E5E-2D21-4962-8C5F-4F62943A32DF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2858133" y="2948135"/>
                <a:ext cx="120960" cy="458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3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3ADA4F4F-2146-4529-B4C2-385BB8A485D4}"/>
                  </a:ext>
                </a:extLst>
              </p14:cNvPr>
              <p14:cNvContentPartPr/>
              <p14:nvPr/>
            </p14:nvContentPartPr>
            <p14:xfrm>
              <a:off x="2983413" y="2894918"/>
              <a:ext cx="129240" cy="21888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3ADA4F4F-2146-4529-B4C2-385BB8A485D4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2965363" y="2876888"/>
                <a:ext cx="164980" cy="2545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5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140984BF-E589-4FBA-9AFB-24892CB49571}"/>
                  </a:ext>
                </a:extLst>
              </p14:cNvPr>
              <p14:cNvContentPartPr/>
              <p14:nvPr/>
            </p14:nvContentPartPr>
            <p14:xfrm>
              <a:off x="3124173" y="2970518"/>
              <a:ext cx="303120" cy="1245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140984BF-E589-4FBA-9AFB-24892CB49571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3106173" y="2952518"/>
                <a:ext cx="33876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7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6D630AB3-86C4-4410-AB0F-12FC47C0AD99}"/>
                  </a:ext>
                </a:extLst>
              </p14:cNvPr>
              <p14:cNvContentPartPr/>
              <p14:nvPr/>
            </p14:nvContentPartPr>
            <p14:xfrm>
              <a:off x="5980413" y="3004876"/>
              <a:ext cx="360" cy="3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6D630AB3-86C4-4410-AB0F-12FC47C0AD99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5962413" y="298687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9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D150F5E3-83EF-4C90-A411-E80A81307FEA}"/>
                  </a:ext>
                </a:extLst>
              </p14:cNvPr>
              <p14:cNvContentPartPr/>
              <p14:nvPr/>
            </p14:nvContentPartPr>
            <p14:xfrm>
              <a:off x="5980413" y="3004876"/>
              <a:ext cx="360" cy="36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D150F5E3-83EF-4C90-A411-E80A81307FEA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5962413" y="2986876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6CE4C3F1-5FBC-46B9-9D7C-1A03AA327B6B}"/>
              </a:ext>
            </a:extLst>
          </p:cNvPr>
          <p:cNvGrpSpPr/>
          <p:nvPr/>
        </p:nvGrpSpPr>
        <p:grpSpPr>
          <a:xfrm>
            <a:off x="4967502" y="1917887"/>
            <a:ext cx="1397880" cy="860040"/>
            <a:chOff x="4967502" y="1917887"/>
            <a:chExt cx="1397880" cy="86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2C0A661-3CDE-4EEA-AE8E-2D3B043F88B1}"/>
                    </a:ext>
                  </a:extLst>
                </p14:cNvPr>
                <p14:cNvContentPartPr/>
                <p14:nvPr/>
              </p14:nvContentPartPr>
              <p14:xfrm>
                <a:off x="5022582" y="2323967"/>
                <a:ext cx="10800" cy="162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2C0A661-3CDE-4EEA-AE8E-2D3B043F88B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004582" y="2305967"/>
                  <a:ext cx="464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CF7D5867-C672-441F-A8D2-A46CDDC55749}"/>
                    </a:ext>
                  </a:extLst>
                </p14:cNvPr>
                <p14:cNvContentPartPr/>
                <p14:nvPr/>
              </p14:nvContentPartPr>
              <p14:xfrm>
                <a:off x="4967502" y="2446727"/>
                <a:ext cx="6120" cy="108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CF7D5867-C672-441F-A8D2-A46CDDC55749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949862" y="2429087"/>
                  <a:ext cx="417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2287E3FC-12F8-4266-900F-459F8C694DF8}"/>
                    </a:ext>
                  </a:extLst>
                </p14:cNvPr>
                <p14:cNvContentPartPr/>
                <p14:nvPr/>
              </p14:nvContentPartPr>
              <p14:xfrm>
                <a:off x="4972182" y="2568767"/>
                <a:ext cx="14400" cy="1504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2287E3FC-12F8-4266-900F-459F8C694DF8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954542" y="2550767"/>
                  <a:ext cx="500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E4DF2CF-7748-45A8-833F-60A4D1D08C6F}"/>
                    </a:ext>
                  </a:extLst>
                </p14:cNvPr>
                <p14:cNvContentPartPr/>
                <p14:nvPr/>
              </p14:nvContentPartPr>
              <p14:xfrm>
                <a:off x="5047062" y="2761727"/>
                <a:ext cx="170640" cy="162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E4DF2CF-7748-45A8-833F-60A4D1D08C6F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029062" y="2744087"/>
                  <a:ext cx="2062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735C765-DFAC-4920-B524-840E32B6306B}"/>
                    </a:ext>
                  </a:extLst>
                </p14:cNvPr>
                <p14:cNvContentPartPr/>
                <p14:nvPr/>
              </p14:nvContentPartPr>
              <p14:xfrm>
                <a:off x="5290782" y="2754527"/>
                <a:ext cx="185760" cy="190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735C765-DFAC-4920-B524-840E32B6306B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273142" y="2736527"/>
                  <a:ext cx="2214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12A9389-07FD-4882-B9D9-E70A5BBEADF7}"/>
                    </a:ext>
                  </a:extLst>
                </p14:cNvPr>
                <p14:cNvContentPartPr/>
                <p14:nvPr/>
              </p14:nvContentPartPr>
              <p14:xfrm>
                <a:off x="5574462" y="2701967"/>
                <a:ext cx="175320" cy="414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12A9389-07FD-4882-B9D9-E70A5BBEADF7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556462" y="2684327"/>
                  <a:ext cx="2109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C4B6A1F2-18A7-4202-B2DE-810998696569}"/>
                    </a:ext>
                  </a:extLst>
                </p14:cNvPr>
                <p14:cNvContentPartPr/>
                <p14:nvPr/>
              </p14:nvContentPartPr>
              <p14:xfrm>
                <a:off x="5837982" y="2544647"/>
                <a:ext cx="77400" cy="1126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C4B6A1F2-18A7-4202-B2DE-81099869656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819982" y="2526647"/>
                  <a:ext cx="1130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99D65BD0-37F0-4292-86A3-0C3ECBCF5FBE}"/>
                    </a:ext>
                  </a:extLst>
                </p14:cNvPr>
                <p14:cNvContentPartPr/>
                <p14:nvPr/>
              </p14:nvContentPartPr>
              <p14:xfrm>
                <a:off x="5631342" y="2278967"/>
                <a:ext cx="302400" cy="1483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99D65BD0-37F0-4292-86A3-0C3ECBCF5FBE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613702" y="2260967"/>
                  <a:ext cx="3380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9DAF519-8729-4FA0-BD94-0179BB859839}"/>
                    </a:ext>
                  </a:extLst>
                </p14:cNvPr>
                <p14:cNvContentPartPr/>
                <p14:nvPr/>
              </p14:nvContentPartPr>
              <p14:xfrm>
                <a:off x="5228862" y="2260967"/>
                <a:ext cx="207000" cy="151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9DAF519-8729-4FA0-BD94-0179BB859839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211222" y="2243327"/>
                  <a:ext cx="2426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86E7CED1-2019-46FF-B459-5D97B4566BEF}"/>
                    </a:ext>
                  </a:extLst>
                </p14:cNvPr>
                <p14:cNvContentPartPr/>
                <p14:nvPr/>
              </p14:nvContentPartPr>
              <p14:xfrm>
                <a:off x="5034102" y="2308127"/>
                <a:ext cx="105480" cy="234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86E7CED1-2019-46FF-B459-5D97B4566BEF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016462" y="2290487"/>
                  <a:ext cx="1411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6F60FA1B-28E2-47E2-9E1C-766C0F19DB82}"/>
                    </a:ext>
                  </a:extLst>
                </p14:cNvPr>
                <p14:cNvContentPartPr/>
                <p14:nvPr/>
              </p14:nvContentPartPr>
              <p14:xfrm>
                <a:off x="5714142" y="1954607"/>
                <a:ext cx="583560" cy="2714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6F60FA1B-28E2-47E2-9E1C-766C0F19DB82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696502" y="1936607"/>
                  <a:ext cx="619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A67A1F34-75B2-42DA-9B6F-AF249CCD750A}"/>
                    </a:ext>
                  </a:extLst>
                </p14:cNvPr>
                <p14:cNvContentPartPr/>
                <p14:nvPr/>
              </p14:nvContentPartPr>
              <p14:xfrm>
                <a:off x="6218862" y="1917887"/>
                <a:ext cx="146520" cy="1630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A67A1F34-75B2-42DA-9B6F-AF249CCD750A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201222" y="1899887"/>
                  <a:ext cx="182160" cy="19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FFD2C4E8-2DBE-4130-AE29-7FA01DA6F1A2}"/>
              </a:ext>
            </a:extLst>
          </p:cNvPr>
          <p:cNvGrpSpPr/>
          <p:nvPr/>
        </p:nvGrpSpPr>
        <p:grpSpPr>
          <a:xfrm>
            <a:off x="6647622" y="1662647"/>
            <a:ext cx="697680" cy="320760"/>
            <a:chOff x="6647622" y="1662647"/>
            <a:chExt cx="697680" cy="32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97F38A92-C14F-4C91-8468-21239FCCB45D}"/>
                    </a:ext>
                  </a:extLst>
                </p14:cNvPr>
                <p14:cNvContentPartPr/>
                <p14:nvPr/>
              </p14:nvContentPartPr>
              <p14:xfrm>
                <a:off x="6647622" y="1781807"/>
                <a:ext cx="224280" cy="2016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97F38A92-C14F-4C91-8468-21239FCCB45D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6629622" y="1764167"/>
                  <a:ext cx="2599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6969D2F0-94F8-40CA-829F-BCA613D077DF}"/>
                    </a:ext>
                  </a:extLst>
                </p14:cNvPr>
                <p14:cNvContentPartPr/>
                <p14:nvPr/>
              </p14:nvContentPartPr>
              <p14:xfrm>
                <a:off x="6932742" y="1811327"/>
                <a:ext cx="90720" cy="1281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6969D2F0-94F8-40CA-829F-BCA613D077DF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6914742" y="1793327"/>
                  <a:ext cx="1263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0D8E319-9224-4ABD-B926-8639B3559517}"/>
                    </a:ext>
                  </a:extLst>
                </p14:cNvPr>
                <p14:cNvContentPartPr/>
                <p14:nvPr/>
              </p14:nvContentPartPr>
              <p14:xfrm>
                <a:off x="7077462" y="1662647"/>
                <a:ext cx="109080" cy="2732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0D8E319-9224-4ABD-B926-8639B3559517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059822" y="1645007"/>
                  <a:ext cx="1447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1BDE728-2C3E-4C96-81D3-8EC412140D79}"/>
                    </a:ext>
                  </a:extLst>
                </p14:cNvPr>
                <p14:cNvContentPartPr/>
                <p14:nvPr/>
              </p14:nvContentPartPr>
              <p14:xfrm>
                <a:off x="7227942" y="1794407"/>
                <a:ext cx="117360" cy="1389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1BDE728-2C3E-4C96-81D3-8EC412140D79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210302" y="1776767"/>
                  <a:ext cx="153000" cy="17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0C28FC2F-17C9-459C-8464-98FE0FE1D3DE}"/>
              </a:ext>
            </a:extLst>
          </p:cNvPr>
          <p:cNvGrpSpPr/>
          <p:nvPr/>
        </p:nvGrpSpPr>
        <p:grpSpPr>
          <a:xfrm>
            <a:off x="7612422" y="1672367"/>
            <a:ext cx="784440" cy="241560"/>
            <a:chOff x="7612422" y="1672367"/>
            <a:chExt cx="784440" cy="24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190973E-B81C-466E-8311-A062923FE042}"/>
                    </a:ext>
                  </a:extLst>
                </p14:cNvPr>
                <p14:cNvContentPartPr/>
                <p14:nvPr/>
              </p14:nvContentPartPr>
              <p14:xfrm>
                <a:off x="7612422" y="1760207"/>
                <a:ext cx="148680" cy="1022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190973E-B81C-466E-8311-A062923FE042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594422" y="1742207"/>
                  <a:ext cx="1843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EA97F42B-7DD3-4915-9C2F-D8E12796E7A2}"/>
                    </a:ext>
                  </a:extLst>
                </p14:cNvPr>
                <p14:cNvContentPartPr/>
                <p14:nvPr/>
              </p14:nvContentPartPr>
              <p14:xfrm>
                <a:off x="7893222" y="1672367"/>
                <a:ext cx="141480" cy="2415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EA97F42B-7DD3-4915-9C2F-D8E12796E7A2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875222" y="1654727"/>
                  <a:ext cx="1771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8148E7CE-F4A8-43A9-A500-C2DE8CF3BCDF}"/>
                    </a:ext>
                  </a:extLst>
                </p14:cNvPr>
                <p14:cNvContentPartPr/>
                <p14:nvPr/>
              </p14:nvContentPartPr>
              <p14:xfrm>
                <a:off x="7920222" y="1782167"/>
                <a:ext cx="133200" cy="381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8148E7CE-F4A8-43A9-A500-C2DE8CF3BCDF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902582" y="1764527"/>
                  <a:ext cx="1688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36900CC0-D468-408E-A04C-649B8D10F56C}"/>
                    </a:ext>
                  </a:extLst>
                </p14:cNvPr>
                <p14:cNvContentPartPr/>
                <p14:nvPr/>
              </p14:nvContentPartPr>
              <p14:xfrm>
                <a:off x="8103102" y="1691807"/>
                <a:ext cx="293760" cy="1778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36900CC0-D468-408E-A04C-649B8D10F56C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8085462" y="1673807"/>
                  <a:ext cx="329400" cy="21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0D2CD62-4F74-43B2-B59F-4791653C00F3}"/>
                  </a:ext>
                </a:extLst>
              </p14:cNvPr>
              <p14:cNvContentPartPr/>
              <p14:nvPr/>
            </p14:nvContentPartPr>
            <p14:xfrm>
              <a:off x="437622" y="4990847"/>
              <a:ext cx="1440" cy="6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0D2CD62-4F74-43B2-B59F-4791653C00F3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419982" y="4972847"/>
                <a:ext cx="37080" cy="4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B09A086B-815A-4FFF-9DE7-F9FC1A3D6EF7}"/>
              </a:ext>
            </a:extLst>
          </p:cNvPr>
          <p:cNvGrpSpPr/>
          <p:nvPr/>
        </p:nvGrpSpPr>
        <p:grpSpPr>
          <a:xfrm>
            <a:off x="346542" y="4335647"/>
            <a:ext cx="1018440" cy="331560"/>
            <a:chOff x="346542" y="4335647"/>
            <a:chExt cx="1018440" cy="33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64B49CC-8F02-4E23-AA14-17BB9F9EAEF4}"/>
                    </a:ext>
                  </a:extLst>
                </p14:cNvPr>
                <p14:cNvContentPartPr/>
                <p14:nvPr/>
              </p14:nvContentPartPr>
              <p14:xfrm>
                <a:off x="346542" y="4389287"/>
                <a:ext cx="25920" cy="160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64B49CC-8F02-4E23-AA14-17BB9F9EAEF4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328902" y="4371287"/>
                  <a:ext cx="615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742A00E-927C-4479-A24B-2F9867EA1DE5}"/>
                    </a:ext>
                  </a:extLst>
                </p14:cNvPr>
                <p14:cNvContentPartPr/>
                <p14:nvPr/>
              </p14:nvContentPartPr>
              <p14:xfrm>
                <a:off x="382902" y="4335647"/>
                <a:ext cx="131040" cy="180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742A00E-927C-4479-A24B-2F9867EA1DE5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64902" y="4317647"/>
                  <a:ext cx="1666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92ABADF-D33F-41D8-BF9C-7C8BC2419F1A}"/>
                    </a:ext>
                  </a:extLst>
                </p14:cNvPr>
                <p14:cNvContentPartPr/>
                <p14:nvPr/>
              </p14:nvContentPartPr>
              <p14:xfrm>
                <a:off x="544542" y="4384967"/>
                <a:ext cx="91440" cy="150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92ABADF-D33F-41D8-BF9C-7C8BC2419F1A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26542" y="4366967"/>
                  <a:ext cx="1270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F49B758-E6F3-461D-87D0-B4F2178A7F3C}"/>
                    </a:ext>
                  </a:extLst>
                </p14:cNvPr>
                <p14:cNvContentPartPr/>
                <p14:nvPr/>
              </p14:nvContentPartPr>
              <p14:xfrm>
                <a:off x="696822" y="4369127"/>
                <a:ext cx="121680" cy="10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F49B758-E6F3-461D-87D0-B4F2178A7F3C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78822" y="4351487"/>
                  <a:ext cx="1573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3F0DA8E-1274-45F1-A100-746CD830A9D2}"/>
                    </a:ext>
                  </a:extLst>
                </p14:cNvPr>
                <p14:cNvContentPartPr/>
                <p14:nvPr/>
              </p14:nvContentPartPr>
              <p14:xfrm>
                <a:off x="743262" y="4389287"/>
                <a:ext cx="25920" cy="129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3F0DA8E-1274-45F1-A100-746CD830A9D2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725622" y="4371287"/>
                  <a:ext cx="615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A6C10BD-2F0C-44C7-A1CA-60B1816E22D4}"/>
                    </a:ext>
                  </a:extLst>
                </p14:cNvPr>
                <p14:cNvContentPartPr/>
                <p14:nvPr/>
              </p14:nvContentPartPr>
              <p14:xfrm>
                <a:off x="846942" y="4373807"/>
                <a:ext cx="108000" cy="162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A6C10BD-2F0C-44C7-A1CA-60B1816E22D4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828942" y="4356167"/>
                  <a:ext cx="1436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CFCC517-685A-42D0-82A1-B95F670CAC7F}"/>
                    </a:ext>
                  </a:extLst>
                </p14:cNvPr>
                <p14:cNvContentPartPr/>
                <p14:nvPr/>
              </p14:nvContentPartPr>
              <p14:xfrm>
                <a:off x="860982" y="4348247"/>
                <a:ext cx="110160" cy="30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CFCC517-685A-42D0-82A1-B95F670CAC7F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843342" y="4330247"/>
                  <a:ext cx="1458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E8472CC-DC6A-419B-87C2-9AB05C874494}"/>
                    </a:ext>
                  </a:extLst>
                </p14:cNvPr>
                <p14:cNvContentPartPr/>
                <p14:nvPr/>
              </p14:nvContentPartPr>
              <p14:xfrm>
                <a:off x="351942" y="4602047"/>
                <a:ext cx="617040" cy="651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E8472CC-DC6A-419B-87C2-9AB05C874494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34302" y="4584407"/>
                  <a:ext cx="6526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B604FEA-9EC2-4E9C-B148-B45A199089F8}"/>
                    </a:ext>
                  </a:extLst>
                </p14:cNvPr>
                <p14:cNvContentPartPr/>
                <p14:nvPr/>
              </p14:nvContentPartPr>
              <p14:xfrm>
                <a:off x="1081662" y="4468847"/>
                <a:ext cx="156600" cy="162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B604FEA-9EC2-4E9C-B148-B45A199089F8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063662" y="4451207"/>
                  <a:ext cx="1922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D11F004-1D2C-40DB-9B5F-B95DC92B2E75}"/>
                    </a:ext>
                  </a:extLst>
                </p14:cNvPr>
                <p14:cNvContentPartPr/>
                <p14:nvPr/>
              </p14:nvContentPartPr>
              <p14:xfrm>
                <a:off x="1246542" y="4410527"/>
                <a:ext cx="118440" cy="124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D11F004-1D2C-40DB-9B5F-B95DC92B2E75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228542" y="4392527"/>
                  <a:ext cx="15408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679A5865-9E22-4862-9C34-6738DEEA6090}"/>
              </a:ext>
            </a:extLst>
          </p:cNvPr>
          <p:cNvGrpSpPr/>
          <p:nvPr/>
        </p:nvGrpSpPr>
        <p:grpSpPr>
          <a:xfrm>
            <a:off x="2158782" y="4417367"/>
            <a:ext cx="1577160" cy="206280"/>
            <a:chOff x="2158782" y="4417367"/>
            <a:chExt cx="1577160" cy="2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3849300-01B2-42D9-9261-D2FB84751FC9}"/>
                    </a:ext>
                  </a:extLst>
                </p14:cNvPr>
                <p14:cNvContentPartPr/>
                <p14:nvPr/>
              </p14:nvContentPartPr>
              <p14:xfrm>
                <a:off x="2158782" y="4438607"/>
                <a:ext cx="30960" cy="183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3849300-01B2-42D9-9261-D2FB84751FC9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141142" y="4420967"/>
                  <a:ext cx="666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49B3FB0-D7C5-4F96-98B2-0DBAFB3FDEE0}"/>
                    </a:ext>
                  </a:extLst>
                </p14:cNvPr>
                <p14:cNvContentPartPr/>
                <p14:nvPr/>
              </p14:nvContentPartPr>
              <p14:xfrm>
                <a:off x="2167782" y="4443287"/>
                <a:ext cx="136440" cy="153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49B3FB0-D7C5-4F96-98B2-0DBAFB3FDEE0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2149782" y="4425287"/>
                  <a:ext cx="1720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1A150E3-FBCA-49FB-8672-991B5D907738}"/>
                    </a:ext>
                  </a:extLst>
                </p14:cNvPr>
                <p14:cNvContentPartPr/>
                <p14:nvPr/>
              </p14:nvContentPartPr>
              <p14:xfrm>
                <a:off x="2327262" y="4474967"/>
                <a:ext cx="107640" cy="122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1A150E3-FBCA-49FB-8672-991B5D907738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2309262" y="4457327"/>
                  <a:ext cx="143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B30316C-437B-494F-BB43-263B39921237}"/>
                    </a:ext>
                  </a:extLst>
                </p14:cNvPr>
                <p14:cNvContentPartPr/>
                <p14:nvPr/>
              </p14:nvContentPartPr>
              <p14:xfrm>
                <a:off x="2501502" y="4475327"/>
                <a:ext cx="18000" cy="107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B30316C-437B-494F-BB43-263B39921237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2483502" y="4457327"/>
                  <a:ext cx="536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8053BB7-22EB-43C3-810B-D9DAE81F1929}"/>
                    </a:ext>
                  </a:extLst>
                </p14:cNvPr>
                <p14:cNvContentPartPr/>
                <p14:nvPr/>
              </p14:nvContentPartPr>
              <p14:xfrm>
                <a:off x="2501142" y="4453007"/>
                <a:ext cx="108720" cy="1195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8053BB7-22EB-43C3-810B-D9DAE81F1929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483142" y="4435007"/>
                  <a:ext cx="1443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2D2A20A-8FD6-4180-AA30-1C0BC6DCC861}"/>
                    </a:ext>
                  </a:extLst>
                </p14:cNvPr>
                <p14:cNvContentPartPr/>
                <p14:nvPr/>
              </p14:nvContentPartPr>
              <p14:xfrm>
                <a:off x="2653062" y="4465247"/>
                <a:ext cx="124560" cy="1494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2D2A20A-8FD6-4180-AA30-1C0BC6DCC861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2635062" y="4447607"/>
                  <a:ext cx="1602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1B122A12-B1AF-4DFC-B38D-4F607EB390E6}"/>
                    </a:ext>
                  </a:extLst>
                </p14:cNvPr>
                <p14:cNvContentPartPr/>
                <p14:nvPr/>
              </p14:nvContentPartPr>
              <p14:xfrm>
                <a:off x="2497902" y="4562447"/>
                <a:ext cx="7200" cy="3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1B122A12-B1AF-4DFC-B38D-4F607EB390E6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2480262" y="4544447"/>
                  <a:ext cx="428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F6AF16A-0C24-4CA2-97C5-6D8CB86FA1CD}"/>
                    </a:ext>
                  </a:extLst>
                </p14:cNvPr>
                <p14:cNvContentPartPr/>
                <p14:nvPr/>
              </p14:nvContentPartPr>
              <p14:xfrm>
                <a:off x="2480262" y="4561367"/>
                <a:ext cx="18000" cy="622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F6AF16A-0C24-4CA2-97C5-6D8CB86FA1CD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2462622" y="4543727"/>
                  <a:ext cx="536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FA501CF5-4E12-4706-9595-EEAB32779209}"/>
                    </a:ext>
                  </a:extLst>
                </p14:cNvPr>
                <p14:cNvContentPartPr/>
                <p14:nvPr/>
              </p14:nvContentPartPr>
              <p14:xfrm>
                <a:off x="2843862" y="4449767"/>
                <a:ext cx="90720" cy="1530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FA501CF5-4E12-4706-9595-EEAB32779209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2825862" y="4431767"/>
                  <a:ext cx="1263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FBDF3418-13C4-45E0-B6A7-FECF8D9926AC}"/>
                    </a:ext>
                  </a:extLst>
                </p14:cNvPr>
                <p14:cNvContentPartPr/>
                <p14:nvPr/>
              </p14:nvContentPartPr>
              <p14:xfrm>
                <a:off x="2985702" y="4435727"/>
                <a:ext cx="129240" cy="1864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FBDF3418-13C4-45E0-B6A7-FECF8D9926AC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2968062" y="4417727"/>
                  <a:ext cx="1648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013425F7-BDCE-4A17-B0F0-DB89257D0CE4}"/>
                    </a:ext>
                  </a:extLst>
                </p14:cNvPr>
                <p14:cNvContentPartPr/>
                <p14:nvPr/>
              </p14:nvContentPartPr>
              <p14:xfrm>
                <a:off x="3033582" y="4504847"/>
                <a:ext cx="36360" cy="129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013425F7-BDCE-4A17-B0F0-DB89257D0CE4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015582" y="4486847"/>
                  <a:ext cx="720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EC1AE63D-26E7-4E20-B5B8-9F87421261F2}"/>
                    </a:ext>
                  </a:extLst>
                </p14:cNvPr>
                <p14:cNvContentPartPr/>
                <p14:nvPr/>
              </p14:nvContentPartPr>
              <p14:xfrm>
                <a:off x="3175782" y="4461647"/>
                <a:ext cx="96120" cy="1526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EC1AE63D-26E7-4E20-B5B8-9F87421261F2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3157782" y="4443647"/>
                  <a:ext cx="1317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B260E265-43D3-40AF-9328-2C0966233B66}"/>
                    </a:ext>
                  </a:extLst>
                </p14:cNvPr>
                <p14:cNvContentPartPr/>
                <p14:nvPr/>
              </p14:nvContentPartPr>
              <p14:xfrm>
                <a:off x="3346062" y="4459487"/>
                <a:ext cx="13320" cy="1263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B260E265-43D3-40AF-9328-2C0966233B66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3328062" y="4441847"/>
                  <a:ext cx="48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261EFF0-4D16-45AB-8ED6-673E7389DA12}"/>
                    </a:ext>
                  </a:extLst>
                </p14:cNvPr>
                <p14:cNvContentPartPr/>
                <p14:nvPr/>
              </p14:nvContentPartPr>
              <p14:xfrm>
                <a:off x="3419862" y="4477127"/>
                <a:ext cx="189000" cy="1299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7261EFF0-4D16-45AB-8ED6-673E7389DA12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3401862" y="4459487"/>
                  <a:ext cx="2246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014325F2-6DF9-4EA1-81B9-698A0FD3CE55}"/>
                    </a:ext>
                  </a:extLst>
                </p14:cNvPr>
                <p14:cNvContentPartPr/>
                <p14:nvPr/>
              </p14:nvContentPartPr>
              <p14:xfrm>
                <a:off x="3604902" y="4417367"/>
                <a:ext cx="131040" cy="1904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014325F2-6DF9-4EA1-81B9-698A0FD3CE55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3587262" y="4399727"/>
                  <a:ext cx="166680" cy="22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C4185D41-F4C8-433A-AEF7-5F0FF993056F}"/>
              </a:ext>
            </a:extLst>
          </p:cNvPr>
          <p:cNvGrpSpPr/>
          <p:nvPr/>
        </p:nvGrpSpPr>
        <p:grpSpPr>
          <a:xfrm>
            <a:off x="4126182" y="4429967"/>
            <a:ext cx="767160" cy="221040"/>
            <a:chOff x="4126182" y="4429967"/>
            <a:chExt cx="767160" cy="22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FDD81406-1A2B-4926-AEA1-AD9E154F6056}"/>
                    </a:ext>
                  </a:extLst>
                </p14:cNvPr>
                <p14:cNvContentPartPr/>
                <p14:nvPr/>
              </p14:nvContentPartPr>
              <p14:xfrm>
                <a:off x="4126182" y="4444727"/>
                <a:ext cx="176400" cy="1461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FDD81406-1A2B-4926-AEA1-AD9E154F6056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4108542" y="4427087"/>
                  <a:ext cx="2120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F1884CD5-B9B8-41A6-B1F7-A79BFA0F18D2}"/>
                    </a:ext>
                  </a:extLst>
                </p14:cNvPr>
                <p14:cNvContentPartPr/>
                <p14:nvPr/>
              </p14:nvContentPartPr>
              <p14:xfrm>
                <a:off x="4367742" y="4453367"/>
                <a:ext cx="80280" cy="1944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F1884CD5-B9B8-41A6-B1F7-A79BFA0F18D2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4349742" y="4435727"/>
                  <a:ext cx="1159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8272E511-39E1-4B4D-9737-B6D37D2CAF72}"/>
                    </a:ext>
                  </a:extLst>
                </p14:cNvPr>
                <p14:cNvContentPartPr/>
                <p14:nvPr/>
              </p14:nvContentPartPr>
              <p14:xfrm>
                <a:off x="4363422" y="4475327"/>
                <a:ext cx="122760" cy="813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8272E511-39E1-4B4D-9737-B6D37D2CAF72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4345422" y="4457327"/>
                  <a:ext cx="1584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4AFD7B8E-CD6E-4143-94F7-0CC56BB6BC00}"/>
                    </a:ext>
                  </a:extLst>
                </p14:cNvPr>
                <p14:cNvContentPartPr/>
                <p14:nvPr/>
              </p14:nvContentPartPr>
              <p14:xfrm>
                <a:off x="4503822" y="4458047"/>
                <a:ext cx="163800" cy="1929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4AFD7B8E-CD6E-4143-94F7-0CC56BB6BC00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4485822" y="4440047"/>
                  <a:ext cx="1994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96F6A5DA-404A-4C40-B789-B2F933AFD0F0}"/>
                    </a:ext>
                  </a:extLst>
                </p14:cNvPr>
                <p14:cNvContentPartPr/>
                <p14:nvPr/>
              </p14:nvContentPartPr>
              <p14:xfrm>
                <a:off x="4567542" y="4494047"/>
                <a:ext cx="196200" cy="12528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96F6A5DA-404A-4C40-B789-B2F933AFD0F0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4549542" y="4476407"/>
                  <a:ext cx="2318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FAB5C959-8521-4210-9DC5-3665620CE335}"/>
                    </a:ext>
                  </a:extLst>
                </p14:cNvPr>
                <p14:cNvContentPartPr/>
                <p14:nvPr/>
              </p14:nvContentPartPr>
              <p14:xfrm>
                <a:off x="4762302" y="4429967"/>
                <a:ext cx="131040" cy="1746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FAB5C959-8521-4210-9DC5-3665620CE335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744662" y="4412327"/>
                  <a:ext cx="166680" cy="21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CDB8BB87-0933-4657-9E00-163EFE52F1DA}"/>
              </a:ext>
            </a:extLst>
          </p:cNvPr>
          <p:cNvGrpSpPr/>
          <p:nvPr/>
        </p:nvGrpSpPr>
        <p:grpSpPr>
          <a:xfrm>
            <a:off x="7534302" y="4395767"/>
            <a:ext cx="1062000" cy="197640"/>
            <a:chOff x="7534302" y="4395767"/>
            <a:chExt cx="1062000" cy="19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6EADF5E7-CE55-40C9-9BE9-8DF77090C4BC}"/>
                    </a:ext>
                  </a:extLst>
                </p14:cNvPr>
                <p14:cNvContentPartPr/>
                <p14:nvPr/>
              </p14:nvContentPartPr>
              <p14:xfrm>
                <a:off x="7534302" y="4410167"/>
                <a:ext cx="153720" cy="1422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6EADF5E7-CE55-40C9-9BE9-8DF77090C4BC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7516302" y="4392167"/>
                  <a:ext cx="1893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C1B5C951-83D7-4546-9208-33661ECEDE4F}"/>
                    </a:ext>
                  </a:extLst>
                </p14:cNvPr>
                <p14:cNvContentPartPr/>
                <p14:nvPr/>
              </p14:nvContentPartPr>
              <p14:xfrm>
                <a:off x="7727262" y="4395767"/>
                <a:ext cx="146880" cy="1540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C1B5C951-83D7-4546-9208-33661ECEDE4F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7709622" y="4377767"/>
                  <a:ext cx="1825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B93F2D76-E254-470F-B4B3-538B90EAB24A}"/>
                    </a:ext>
                  </a:extLst>
                </p14:cNvPr>
                <p14:cNvContentPartPr/>
                <p14:nvPr/>
              </p14:nvContentPartPr>
              <p14:xfrm>
                <a:off x="7780542" y="4467047"/>
                <a:ext cx="102960" cy="234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B93F2D76-E254-470F-B4B3-538B90EAB24A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7762542" y="4449047"/>
                  <a:ext cx="1386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446D18F2-5276-4886-86A1-ECE2B7293BED}"/>
                    </a:ext>
                  </a:extLst>
                </p14:cNvPr>
                <p14:cNvContentPartPr/>
                <p14:nvPr/>
              </p14:nvContentPartPr>
              <p14:xfrm>
                <a:off x="7950822" y="4420967"/>
                <a:ext cx="176040" cy="1422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446D18F2-5276-4886-86A1-ECE2B7293BED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7932822" y="4402967"/>
                  <a:ext cx="2116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DBF0AA16-AA09-487B-ABA6-685F96FC7026}"/>
                    </a:ext>
                  </a:extLst>
                </p14:cNvPr>
                <p14:cNvContentPartPr/>
                <p14:nvPr/>
              </p14:nvContentPartPr>
              <p14:xfrm>
                <a:off x="8183022" y="4423847"/>
                <a:ext cx="22680" cy="1274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DBF0AA16-AA09-487B-ABA6-685F96FC7026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8165022" y="4405847"/>
                  <a:ext cx="583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37CB6674-892F-4AEE-A981-ABA454E7C89D}"/>
                    </a:ext>
                  </a:extLst>
                </p14:cNvPr>
                <p14:cNvContentPartPr/>
                <p14:nvPr/>
              </p14:nvContentPartPr>
              <p14:xfrm>
                <a:off x="8185182" y="4403327"/>
                <a:ext cx="243000" cy="1659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37CB6674-892F-4AEE-A981-ABA454E7C89D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8167542" y="4385327"/>
                  <a:ext cx="2786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E721ABF7-F564-437E-BF24-1280410D90E5}"/>
                    </a:ext>
                  </a:extLst>
                </p14:cNvPr>
                <p14:cNvContentPartPr/>
                <p14:nvPr/>
              </p14:nvContentPartPr>
              <p14:xfrm>
                <a:off x="8473902" y="4405127"/>
                <a:ext cx="86040" cy="1882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E721ABF7-F564-437E-BF24-1280410D90E5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8456262" y="4387127"/>
                  <a:ext cx="1216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BB6C310-A1E0-4DC4-952D-E391A49CB8B0}"/>
                    </a:ext>
                  </a:extLst>
                </p14:cNvPr>
                <p14:cNvContentPartPr/>
                <p14:nvPr/>
              </p14:nvContentPartPr>
              <p14:xfrm>
                <a:off x="8493342" y="4402967"/>
                <a:ext cx="102960" cy="918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BB6C310-A1E0-4DC4-952D-E391A49CB8B0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8475342" y="4384967"/>
                  <a:ext cx="13860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F0743785-CD09-4A64-9686-2D813A5107F1}"/>
              </a:ext>
            </a:extLst>
          </p:cNvPr>
          <p:cNvGrpSpPr/>
          <p:nvPr/>
        </p:nvGrpSpPr>
        <p:grpSpPr>
          <a:xfrm>
            <a:off x="8885742" y="4348247"/>
            <a:ext cx="958680" cy="230760"/>
            <a:chOff x="8885742" y="4348247"/>
            <a:chExt cx="958680" cy="23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5D2032E2-48F5-4CCB-930B-E99069B199AE}"/>
                    </a:ext>
                  </a:extLst>
                </p14:cNvPr>
                <p14:cNvContentPartPr/>
                <p14:nvPr/>
              </p14:nvContentPartPr>
              <p14:xfrm>
                <a:off x="8885742" y="4402607"/>
                <a:ext cx="178560" cy="1504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5D2032E2-48F5-4CCB-930B-E99069B199AE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8867742" y="4384607"/>
                  <a:ext cx="2142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B74B691A-3044-4A51-8160-35FC75A327D3}"/>
                    </a:ext>
                  </a:extLst>
                </p14:cNvPr>
                <p14:cNvContentPartPr/>
                <p14:nvPr/>
              </p14:nvContentPartPr>
              <p14:xfrm>
                <a:off x="9115062" y="4413767"/>
                <a:ext cx="90000" cy="1652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B74B691A-3044-4A51-8160-35FC75A327D3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9097422" y="4396127"/>
                  <a:ext cx="1256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37ECA741-BD93-47FD-9EBE-B663966B3F6E}"/>
                    </a:ext>
                  </a:extLst>
                </p14:cNvPr>
                <p14:cNvContentPartPr/>
                <p14:nvPr/>
              </p14:nvContentPartPr>
              <p14:xfrm>
                <a:off x="9126582" y="4398647"/>
                <a:ext cx="97200" cy="918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37ECA741-BD93-47FD-9EBE-B663966B3F6E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9108942" y="4380647"/>
                  <a:ext cx="1328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75A95685-9E89-4785-8872-FC18E1182FB4}"/>
                    </a:ext>
                  </a:extLst>
                </p14:cNvPr>
                <p14:cNvContentPartPr/>
                <p14:nvPr/>
              </p14:nvContentPartPr>
              <p14:xfrm>
                <a:off x="9265182" y="4374167"/>
                <a:ext cx="158040" cy="1915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75A95685-9E89-4785-8872-FC18E1182FB4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9247182" y="4356527"/>
                  <a:ext cx="1936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C1A3B379-3366-439C-A88F-BF8153BB16C8}"/>
                    </a:ext>
                  </a:extLst>
                </p14:cNvPr>
                <p14:cNvContentPartPr/>
                <p14:nvPr/>
              </p14:nvContentPartPr>
              <p14:xfrm>
                <a:off x="9347262" y="4417367"/>
                <a:ext cx="177840" cy="1306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C1A3B379-3366-439C-A88F-BF8153BB16C8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9329262" y="4399727"/>
                  <a:ext cx="2134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06BD6F92-85E1-4519-A73C-C37FFD7F8729}"/>
                    </a:ext>
                  </a:extLst>
                </p14:cNvPr>
                <p14:cNvContentPartPr/>
                <p14:nvPr/>
              </p14:nvContentPartPr>
              <p14:xfrm>
                <a:off x="9522222" y="4348247"/>
                <a:ext cx="163800" cy="1526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06BD6F92-85E1-4519-A73C-C37FFD7F8729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9504222" y="4330247"/>
                  <a:ext cx="1994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782CF7C0-C8F9-41D4-A756-2BDD0743809F}"/>
                    </a:ext>
                  </a:extLst>
                </p14:cNvPr>
                <p14:cNvContentPartPr/>
                <p14:nvPr/>
              </p14:nvContentPartPr>
              <p14:xfrm>
                <a:off x="9837222" y="4487927"/>
                <a:ext cx="7200" cy="97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782CF7C0-C8F9-41D4-A756-2BDD0743809F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9819222" y="4469927"/>
                  <a:ext cx="4284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0FF8B872-F7BA-46FA-808C-B8E1A79C9DD4}"/>
              </a:ext>
            </a:extLst>
          </p:cNvPr>
          <p:cNvGrpSpPr/>
          <p:nvPr/>
        </p:nvGrpSpPr>
        <p:grpSpPr>
          <a:xfrm>
            <a:off x="2595462" y="4788167"/>
            <a:ext cx="202320" cy="178200"/>
            <a:chOff x="2595462" y="4788167"/>
            <a:chExt cx="202320" cy="17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55B1A384-2E6A-414D-9AD4-526796D0F10C}"/>
                    </a:ext>
                  </a:extLst>
                </p14:cNvPr>
                <p14:cNvContentPartPr/>
                <p14:nvPr/>
              </p14:nvContentPartPr>
              <p14:xfrm>
                <a:off x="2595462" y="4856207"/>
                <a:ext cx="62280" cy="1101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55B1A384-2E6A-414D-9AD4-526796D0F10C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2586822" y="4847567"/>
                  <a:ext cx="799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E7093ADE-D47A-4EA7-B847-B381C7AAB609}"/>
                    </a:ext>
                  </a:extLst>
                </p14:cNvPr>
                <p14:cNvContentPartPr/>
                <p14:nvPr/>
              </p14:nvContentPartPr>
              <p14:xfrm>
                <a:off x="2727582" y="4788167"/>
                <a:ext cx="70200" cy="17244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E7093ADE-D47A-4EA7-B847-B381C7AAB609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2718942" y="4779167"/>
                  <a:ext cx="878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F560AFCB-6A24-44E6-9C7C-0149CA2B8003}"/>
                    </a:ext>
                  </a:extLst>
                </p14:cNvPr>
                <p14:cNvContentPartPr/>
                <p14:nvPr/>
              </p14:nvContentPartPr>
              <p14:xfrm>
                <a:off x="2712462" y="4846847"/>
                <a:ext cx="62280" cy="266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F560AFCB-6A24-44E6-9C7C-0149CA2B8003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2703822" y="4838207"/>
                  <a:ext cx="7992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671143C9-6453-41CF-9A2E-27533C62F7B5}"/>
              </a:ext>
            </a:extLst>
          </p:cNvPr>
          <p:cNvGrpSpPr/>
          <p:nvPr/>
        </p:nvGrpSpPr>
        <p:grpSpPr>
          <a:xfrm>
            <a:off x="3096582" y="4777007"/>
            <a:ext cx="735120" cy="192240"/>
            <a:chOff x="3096582" y="4777007"/>
            <a:chExt cx="735120" cy="19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AD6C1326-6B00-4C66-B6AC-5FDEB7FFB5B3}"/>
                    </a:ext>
                  </a:extLst>
                </p14:cNvPr>
                <p14:cNvContentPartPr/>
                <p14:nvPr/>
              </p14:nvContentPartPr>
              <p14:xfrm>
                <a:off x="3096582" y="4842527"/>
                <a:ext cx="216000" cy="1098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AD6C1326-6B00-4C66-B6AC-5FDEB7FFB5B3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3087942" y="4833527"/>
                  <a:ext cx="2336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C2F424AB-1D6C-44BF-A14D-4F415BB09406}"/>
                    </a:ext>
                  </a:extLst>
                </p14:cNvPr>
                <p14:cNvContentPartPr/>
                <p14:nvPr/>
              </p14:nvContentPartPr>
              <p14:xfrm>
                <a:off x="3349662" y="4863767"/>
                <a:ext cx="68040" cy="1054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C2F424AB-1D6C-44BF-A14D-4F415BB09406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3340662" y="4854767"/>
                  <a:ext cx="856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E2D0CC33-7F6B-4FE3-83D4-37C188A6D1C9}"/>
                    </a:ext>
                  </a:extLst>
                </p14:cNvPr>
                <p14:cNvContentPartPr/>
                <p14:nvPr/>
              </p14:nvContentPartPr>
              <p14:xfrm>
                <a:off x="3482502" y="4777007"/>
                <a:ext cx="153360" cy="1886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E2D0CC33-7F6B-4FE3-83D4-37C188A6D1C9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3473862" y="4768367"/>
                  <a:ext cx="1710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29837A13-64E3-40B4-A896-685A2EB6BD0B}"/>
                    </a:ext>
                  </a:extLst>
                </p14:cNvPr>
                <p14:cNvContentPartPr/>
                <p14:nvPr/>
              </p14:nvContentPartPr>
              <p14:xfrm>
                <a:off x="3476742" y="4831367"/>
                <a:ext cx="9720" cy="151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29837A13-64E3-40B4-A896-685A2EB6BD0B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3467742" y="4822367"/>
                  <a:ext cx="273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F43A2917-7782-4916-AF0E-44B976B97DF6}"/>
                    </a:ext>
                  </a:extLst>
                </p14:cNvPr>
                <p14:cNvContentPartPr/>
                <p14:nvPr/>
              </p14:nvContentPartPr>
              <p14:xfrm>
                <a:off x="3620382" y="4844687"/>
                <a:ext cx="211320" cy="1047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F43A2917-7782-4916-AF0E-44B976B97DF6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3611742" y="4836047"/>
                  <a:ext cx="22896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342B3541-B0FF-40E8-829B-07BD5E7A9CB9}"/>
              </a:ext>
            </a:extLst>
          </p:cNvPr>
          <p:cNvGrpSpPr/>
          <p:nvPr/>
        </p:nvGrpSpPr>
        <p:grpSpPr>
          <a:xfrm>
            <a:off x="4198182" y="4745327"/>
            <a:ext cx="538560" cy="291960"/>
            <a:chOff x="4198182" y="4745327"/>
            <a:chExt cx="538560" cy="29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D8622FD8-8D7D-4E77-B68D-AC601C1956A3}"/>
                    </a:ext>
                  </a:extLst>
                </p14:cNvPr>
                <p14:cNvContentPartPr/>
                <p14:nvPr/>
              </p14:nvContentPartPr>
              <p14:xfrm>
                <a:off x="4198182" y="4762247"/>
                <a:ext cx="86040" cy="2005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D8622FD8-8D7D-4E77-B68D-AC601C1956A3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4189542" y="4753607"/>
                  <a:ext cx="1036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DEFB5DFF-2B7D-4875-89CA-0455B259DA17}"/>
                    </a:ext>
                  </a:extLst>
                </p14:cNvPr>
                <p14:cNvContentPartPr/>
                <p14:nvPr/>
              </p14:nvContentPartPr>
              <p14:xfrm>
                <a:off x="4309782" y="4877087"/>
                <a:ext cx="113760" cy="799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DEFB5DFF-2B7D-4875-89CA-0455B259DA17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4300782" y="4868087"/>
                  <a:ext cx="1314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026D6075-A121-4DEB-8431-77339E9CB84A}"/>
                    </a:ext>
                  </a:extLst>
                </p14:cNvPr>
                <p14:cNvContentPartPr/>
                <p14:nvPr/>
              </p14:nvContentPartPr>
              <p14:xfrm>
                <a:off x="4453062" y="4779887"/>
                <a:ext cx="27360" cy="1285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026D6075-A121-4DEB-8431-77339E9CB84A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4444422" y="4770887"/>
                  <a:ext cx="450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D78CCB7E-713C-431B-A9E1-919D01F7FE49}"/>
                    </a:ext>
                  </a:extLst>
                </p14:cNvPr>
                <p14:cNvContentPartPr/>
                <p14:nvPr/>
              </p14:nvContentPartPr>
              <p14:xfrm>
                <a:off x="4468542" y="4826327"/>
                <a:ext cx="150480" cy="1206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D78CCB7E-713C-431B-A9E1-919D01F7FE49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4459902" y="4817687"/>
                  <a:ext cx="1681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F3C8827A-1C0C-4587-8B54-3FAE7DE2076A}"/>
                    </a:ext>
                  </a:extLst>
                </p14:cNvPr>
                <p14:cNvContentPartPr/>
                <p14:nvPr/>
              </p14:nvContentPartPr>
              <p14:xfrm>
                <a:off x="4651062" y="4745327"/>
                <a:ext cx="85680" cy="2919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F3C8827A-1C0C-4587-8B54-3FAE7DE2076A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4642422" y="4736687"/>
                  <a:ext cx="103320" cy="30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0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F03D33AA-CD79-4AE2-AEDF-A2CDDD518CE2}"/>
                  </a:ext>
                </a:extLst>
              </p14:cNvPr>
              <p14:cNvContentPartPr/>
              <p14:nvPr/>
            </p14:nvContentPartPr>
            <p14:xfrm>
              <a:off x="4884702" y="4950887"/>
              <a:ext cx="8640" cy="360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F03D33AA-CD79-4AE2-AEDF-A2CDDD518CE2}"/>
                  </a:ext>
                </a:extLst>
              </p:cNvPr>
              <p:cNvPicPr/>
              <p:nvPr/>
            </p:nvPicPr>
            <p:blipFill>
              <a:blip r:embed="rId501"/>
              <a:stretch>
                <a:fillRect/>
              </a:stretch>
            </p:blipFill>
            <p:spPr>
              <a:xfrm>
                <a:off x="4876062" y="4942247"/>
                <a:ext cx="26280" cy="2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0" name="Group 319">
            <a:extLst>
              <a:ext uri="{FF2B5EF4-FFF2-40B4-BE49-F238E27FC236}">
                <a16:creationId xmlns:a16="http://schemas.microsoft.com/office/drawing/2014/main" id="{9139072B-2C7C-400E-8D62-F391AD18D47B}"/>
              </a:ext>
            </a:extLst>
          </p:cNvPr>
          <p:cNvGrpSpPr/>
          <p:nvPr/>
        </p:nvGrpSpPr>
        <p:grpSpPr>
          <a:xfrm>
            <a:off x="9824262" y="4608887"/>
            <a:ext cx="730800" cy="254160"/>
            <a:chOff x="9824262" y="4608887"/>
            <a:chExt cx="730800" cy="25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19D7FCDE-1EFE-4F59-8452-6A4AB2630C6E}"/>
                    </a:ext>
                  </a:extLst>
                </p14:cNvPr>
                <p14:cNvContentPartPr/>
                <p14:nvPr/>
              </p14:nvContentPartPr>
              <p14:xfrm>
                <a:off x="9824262" y="4633727"/>
                <a:ext cx="91440" cy="2239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19D7FCDE-1EFE-4F59-8452-6A4AB2630C6E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9815622" y="4625087"/>
                  <a:ext cx="1090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8BB21F38-EB71-4AE9-8BE5-DD27B00F6621}"/>
                    </a:ext>
                  </a:extLst>
                </p14:cNvPr>
                <p14:cNvContentPartPr/>
                <p14:nvPr/>
              </p14:nvContentPartPr>
              <p14:xfrm>
                <a:off x="9926862" y="4731647"/>
                <a:ext cx="237600" cy="13140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8BB21F38-EB71-4AE9-8BE5-DD27B00F6621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9918222" y="4723007"/>
                  <a:ext cx="255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75797CEB-3BE0-488C-A4E9-51D5E32D6DA2}"/>
                    </a:ext>
                  </a:extLst>
                </p14:cNvPr>
                <p14:cNvContentPartPr/>
                <p14:nvPr/>
              </p14:nvContentPartPr>
              <p14:xfrm>
                <a:off x="10200102" y="4628687"/>
                <a:ext cx="25920" cy="10548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75797CEB-3BE0-488C-A4E9-51D5E32D6DA2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10191102" y="4619687"/>
                  <a:ext cx="435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C9751654-C72D-4849-8FB9-14A9C68BBA25}"/>
                    </a:ext>
                  </a:extLst>
                </p14:cNvPr>
                <p14:cNvContentPartPr/>
                <p14:nvPr/>
              </p14:nvContentPartPr>
              <p14:xfrm>
                <a:off x="10254822" y="4713647"/>
                <a:ext cx="173880" cy="11376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C9751654-C72D-4849-8FB9-14A9C68BBA25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10245822" y="4705007"/>
                  <a:ext cx="1915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154F20E9-C663-4512-B0C2-F1C489BAB040}"/>
                    </a:ext>
                  </a:extLst>
                </p14:cNvPr>
                <p14:cNvContentPartPr/>
                <p14:nvPr/>
              </p14:nvContentPartPr>
              <p14:xfrm>
                <a:off x="10455702" y="4608887"/>
                <a:ext cx="99360" cy="21348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154F20E9-C663-4512-B0C2-F1C489BAB040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10446702" y="4600247"/>
                  <a:ext cx="117000" cy="23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BC69B8C8-5DA2-4F0E-AF2A-371C9FA9726A}"/>
              </a:ext>
            </a:extLst>
          </p:cNvPr>
          <p:cNvGrpSpPr/>
          <p:nvPr/>
        </p:nvGrpSpPr>
        <p:grpSpPr>
          <a:xfrm>
            <a:off x="10782942" y="4533647"/>
            <a:ext cx="1034280" cy="295560"/>
            <a:chOff x="10782942" y="4533647"/>
            <a:chExt cx="1034280" cy="29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B00F6A45-4436-4BBD-84E4-F5844A7DF7C9}"/>
                    </a:ext>
                  </a:extLst>
                </p14:cNvPr>
                <p14:cNvContentPartPr/>
                <p14:nvPr/>
              </p14:nvContentPartPr>
              <p14:xfrm>
                <a:off x="10856022" y="4552727"/>
                <a:ext cx="112320" cy="2714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B00F6A45-4436-4BBD-84E4-F5844A7DF7C9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10847022" y="4544087"/>
                  <a:ext cx="1299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7119D2EB-BC44-4AF8-AD4F-9283CF66569E}"/>
                    </a:ext>
                  </a:extLst>
                </p14:cNvPr>
                <p14:cNvContentPartPr/>
                <p14:nvPr/>
              </p14:nvContentPartPr>
              <p14:xfrm>
                <a:off x="10782942" y="4715447"/>
                <a:ext cx="342360" cy="1137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7119D2EB-BC44-4AF8-AD4F-9283CF66569E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10773942" y="4706807"/>
                  <a:ext cx="3600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91D555C9-076E-4620-A5D7-A231BCE61B9B}"/>
                    </a:ext>
                  </a:extLst>
                </p14:cNvPr>
                <p14:cNvContentPartPr/>
                <p14:nvPr/>
              </p14:nvContentPartPr>
              <p14:xfrm>
                <a:off x="11165982" y="4707167"/>
                <a:ext cx="167040" cy="10368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91D555C9-076E-4620-A5D7-A231BCE61B9B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11156982" y="4698527"/>
                  <a:ext cx="1846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B7321F58-86B7-43D6-8636-00E26C53A1D1}"/>
                    </a:ext>
                  </a:extLst>
                </p14:cNvPr>
                <p14:cNvContentPartPr/>
                <p14:nvPr/>
              </p14:nvContentPartPr>
              <p14:xfrm>
                <a:off x="11514822" y="4579367"/>
                <a:ext cx="24840" cy="2239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B7321F58-86B7-43D6-8636-00E26C53A1D1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11505822" y="4570367"/>
                  <a:ext cx="424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DC8496F4-B79D-4CEC-B24F-733A6A2AF59B}"/>
                    </a:ext>
                  </a:extLst>
                </p14:cNvPr>
                <p14:cNvContentPartPr/>
                <p14:nvPr/>
              </p14:nvContentPartPr>
              <p14:xfrm>
                <a:off x="11419782" y="4533647"/>
                <a:ext cx="397440" cy="23904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DC8496F4-B79D-4CEC-B24F-733A6A2AF59B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11411142" y="4524647"/>
                  <a:ext cx="415080" cy="25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6733FE4F-7A3A-4039-BE55-4A8DA92321C3}"/>
              </a:ext>
            </a:extLst>
          </p:cNvPr>
          <p:cNvGrpSpPr/>
          <p:nvPr/>
        </p:nvGrpSpPr>
        <p:grpSpPr>
          <a:xfrm>
            <a:off x="1259142" y="4558127"/>
            <a:ext cx="1134000" cy="941400"/>
            <a:chOff x="1259142" y="4558127"/>
            <a:chExt cx="1134000" cy="94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DAC932F1-D5A4-4494-81B5-22325177627B}"/>
                    </a:ext>
                  </a:extLst>
                </p14:cNvPr>
                <p14:cNvContentPartPr/>
                <p14:nvPr/>
              </p14:nvContentPartPr>
              <p14:xfrm>
                <a:off x="1726782" y="4792487"/>
                <a:ext cx="48240" cy="1915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DAC932F1-D5A4-4494-81B5-22325177627B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1718142" y="4783487"/>
                  <a:ext cx="65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620CB93F-C0C9-4DBF-A6C3-A5B99DA3C20A}"/>
                    </a:ext>
                  </a:extLst>
                </p14:cNvPr>
                <p14:cNvContentPartPr/>
                <p14:nvPr/>
              </p14:nvContentPartPr>
              <p14:xfrm>
                <a:off x="1867902" y="4810487"/>
                <a:ext cx="142560" cy="1249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620CB93F-C0C9-4DBF-A6C3-A5B99DA3C20A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1859262" y="4801847"/>
                  <a:ext cx="1602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D2206F99-C362-4D47-A543-90F2D7F23EEB}"/>
                    </a:ext>
                  </a:extLst>
                </p14:cNvPr>
                <p14:cNvContentPartPr/>
                <p14:nvPr/>
              </p14:nvContentPartPr>
              <p14:xfrm>
                <a:off x="2051142" y="4831727"/>
                <a:ext cx="67320" cy="795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D2206F99-C362-4D47-A543-90F2D7F23EEB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2042142" y="4822727"/>
                  <a:ext cx="849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FD728EE1-A2D3-4517-BE11-77C37B6BB55B}"/>
                    </a:ext>
                  </a:extLst>
                </p14:cNvPr>
                <p14:cNvContentPartPr/>
                <p14:nvPr/>
              </p14:nvContentPartPr>
              <p14:xfrm>
                <a:off x="2159142" y="4830287"/>
                <a:ext cx="104400" cy="777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FD728EE1-A2D3-4517-BE11-77C37B6BB55B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2150142" y="4821287"/>
                  <a:ext cx="1220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7AD4BA1E-98A2-499F-A007-E69FEC8CD46B}"/>
                    </a:ext>
                  </a:extLst>
                </p14:cNvPr>
                <p14:cNvContentPartPr/>
                <p14:nvPr/>
              </p14:nvContentPartPr>
              <p14:xfrm>
                <a:off x="2293422" y="4828487"/>
                <a:ext cx="99720" cy="9360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7AD4BA1E-98A2-499F-A007-E69FEC8CD46B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2284422" y="4819847"/>
                  <a:ext cx="1173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48F2731A-6467-4A08-BE05-2F36AEC2E66A}"/>
                    </a:ext>
                  </a:extLst>
                </p14:cNvPr>
                <p14:cNvContentPartPr/>
                <p14:nvPr/>
              </p14:nvContentPartPr>
              <p14:xfrm>
                <a:off x="1259142" y="4558127"/>
                <a:ext cx="708120" cy="87300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48F2731A-6467-4A08-BE05-2F36AEC2E66A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1250142" y="4549487"/>
                  <a:ext cx="725760" cy="89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93C279FB-863E-4E78-86B1-2E0AD6F05393}"/>
                    </a:ext>
                  </a:extLst>
                </p14:cNvPr>
                <p14:cNvContentPartPr/>
                <p14:nvPr/>
              </p14:nvContentPartPr>
              <p14:xfrm>
                <a:off x="1406022" y="5319527"/>
                <a:ext cx="122760" cy="18000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93C279FB-863E-4E78-86B1-2E0AD6F05393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1397022" y="5310527"/>
                  <a:ext cx="14040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03742B56-41F1-4121-833E-1C2CD00C9409}"/>
              </a:ext>
            </a:extLst>
          </p:cNvPr>
          <p:cNvGrpSpPr/>
          <p:nvPr/>
        </p:nvGrpSpPr>
        <p:grpSpPr>
          <a:xfrm>
            <a:off x="6502902" y="4482167"/>
            <a:ext cx="3108240" cy="1167480"/>
            <a:chOff x="6502902" y="4482167"/>
            <a:chExt cx="3108240" cy="116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D9F27C64-97B1-4D88-B82B-774A96D783AC}"/>
                    </a:ext>
                  </a:extLst>
                </p14:cNvPr>
                <p14:cNvContentPartPr/>
                <p14:nvPr/>
              </p14:nvContentPartPr>
              <p14:xfrm>
                <a:off x="7040382" y="4783487"/>
                <a:ext cx="74160" cy="17928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D9F27C64-97B1-4D88-B82B-774A96D783AC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7031382" y="4774487"/>
                  <a:ext cx="918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6544566F-A676-4518-BC91-348D90D94563}"/>
                    </a:ext>
                  </a:extLst>
                </p14:cNvPr>
                <p14:cNvContentPartPr/>
                <p14:nvPr/>
              </p14:nvContentPartPr>
              <p14:xfrm>
                <a:off x="7197342" y="4805447"/>
                <a:ext cx="206280" cy="13716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6544566F-A676-4518-BC91-348D90D94563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7188702" y="4796807"/>
                  <a:ext cx="2239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18717976-5CC8-4E45-B9F8-2EBEDF44DB6A}"/>
                    </a:ext>
                  </a:extLst>
                </p14:cNvPr>
                <p14:cNvContentPartPr/>
                <p14:nvPr/>
              </p14:nvContentPartPr>
              <p14:xfrm>
                <a:off x="7472382" y="4823447"/>
                <a:ext cx="72000" cy="1015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18717976-5CC8-4E45-B9F8-2EBEDF44DB6A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7463742" y="4814807"/>
                  <a:ext cx="896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468E4E7B-267B-4021-8B6F-1E95EE2E245C}"/>
                    </a:ext>
                  </a:extLst>
                </p14:cNvPr>
                <p14:cNvContentPartPr/>
                <p14:nvPr/>
              </p14:nvContentPartPr>
              <p14:xfrm>
                <a:off x="7582542" y="4825967"/>
                <a:ext cx="92160" cy="10908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468E4E7B-267B-4021-8B6F-1E95EE2E245C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7573542" y="4817327"/>
                  <a:ext cx="109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243CA423-A4E9-4F43-9E1E-ADE75CB14372}"/>
                    </a:ext>
                  </a:extLst>
                </p14:cNvPr>
                <p14:cNvContentPartPr/>
                <p14:nvPr/>
              </p14:nvContentPartPr>
              <p14:xfrm>
                <a:off x="7715022" y="4817327"/>
                <a:ext cx="131040" cy="8820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243CA423-A4E9-4F43-9E1E-ADE75CB14372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7706382" y="4808687"/>
                  <a:ext cx="1486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7E15115B-0084-4FFB-B3FD-C43BAA23CA5D}"/>
                    </a:ext>
                  </a:extLst>
                </p14:cNvPr>
                <p14:cNvContentPartPr/>
                <p14:nvPr/>
              </p14:nvContentPartPr>
              <p14:xfrm>
                <a:off x="8062782" y="4809767"/>
                <a:ext cx="69120" cy="10836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7E15115B-0084-4FFB-B3FD-C43BAA23CA5D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8053782" y="4801127"/>
                  <a:ext cx="867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D10ACA55-67A8-496F-A78E-62A0C0BFFE22}"/>
                    </a:ext>
                  </a:extLst>
                </p14:cNvPr>
                <p14:cNvContentPartPr/>
                <p14:nvPr/>
              </p14:nvContentPartPr>
              <p14:xfrm>
                <a:off x="8196702" y="4706807"/>
                <a:ext cx="94680" cy="20988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D10ACA55-67A8-496F-A78E-62A0C0BFFE22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8188062" y="4697807"/>
                  <a:ext cx="1123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A57A841D-7B10-4FF1-AB8A-15251E2F2DBE}"/>
                    </a:ext>
                  </a:extLst>
                </p14:cNvPr>
                <p14:cNvContentPartPr/>
                <p14:nvPr/>
              </p14:nvContentPartPr>
              <p14:xfrm>
                <a:off x="8171142" y="4795367"/>
                <a:ext cx="93600" cy="2448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A57A841D-7B10-4FF1-AB8A-15251E2F2DBE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8162502" y="4786727"/>
                  <a:ext cx="1112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E9F33D13-27CB-417A-B007-A9C4AF0FC7BD}"/>
                    </a:ext>
                  </a:extLst>
                </p14:cNvPr>
                <p14:cNvContentPartPr/>
                <p14:nvPr/>
              </p14:nvContentPartPr>
              <p14:xfrm>
                <a:off x="8449062" y="4813727"/>
                <a:ext cx="109440" cy="10044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E9F33D13-27CB-417A-B007-A9C4AF0FC7BD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8440422" y="4804727"/>
                  <a:ext cx="1270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A24BEB1A-3A3F-440B-A0EE-607FAB52E320}"/>
                    </a:ext>
                  </a:extLst>
                </p14:cNvPr>
                <p14:cNvContentPartPr/>
                <p14:nvPr/>
              </p14:nvContentPartPr>
              <p14:xfrm>
                <a:off x="8345022" y="4796807"/>
                <a:ext cx="122760" cy="1206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A24BEB1A-3A3F-440B-A0EE-607FAB52E320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8336382" y="4787807"/>
                  <a:ext cx="1404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A550E6A-F311-49F6-BE44-C55D1A6B204E}"/>
                    </a:ext>
                  </a:extLst>
                </p14:cNvPr>
                <p14:cNvContentPartPr/>
                <p14:nvPr/>
              </p14:nvContentPartPr>
              <p14:xfrm>
                <a:off x="8615022" y="4758647"/>
                <a:ext cx="292320" cy="13824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A550E6A-F311-49F6-BE44-C55D1A6B204E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8606022" y="4750007"/>
                  <a:ext cx="3099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4487FB2D-C8D3-45DE-8833-4020CB280FAF}"/>
                    </a:ext>
                  </a:extLst>
                </p14:cNvPr>
                <p14:cNvContentPartPr/>
                <p14:nvPr/>
              </p14:nvContentPartPr>
              <p14:xfrm>
                <a:off x="9148542" y="4676567"/>
                <a:ext cx="93600" cy="21852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4487FB2D-C8D3-45DE-8833-4020CB280FAF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9139902" y="4667927"/>
                  <a:ext cx="1112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3999261F-F5D7-4291-9E33-3ACAAA22B7FF}"/>
                    </a:ext>
                  </a:extLst>
                </p14:cNvPr>
                <p14:cNvContentPartPr/>
                <p14:nvPr/>
              </p14:nvContentPartPr>
              <p14:xfrm>
                <a:off x="9277062" y="4684487"/>
                <a:ext cx="196560" cy="1976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3999261F-F5D7-4291-9E33-3ACAAA22B7FF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9268062" y="4675847"/>
                  <a:ext cx="2142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1CEF60AB-F14F-41B7-A40D-964F1A2F55AF}"/>
                    </a:ext>
                  </a:extLst>
                </p14:cNvPr>
                <p14:cNvContentPartPr/>
                <p14:nvPr/>
              </p14:nvContentPartPr>
              <p14:xfrm>
                <a:off x="9462822" y="4756487"/>
                <a:ext cx="41040" cy="716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1CEF60AB-F14F-41B7-A40D-964F1A2F55AF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9453822" y="4747847"/>
                  <a:ext cx="586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DDC1EA14-ADA7-4D59-886C-BB6EB91D3EDE}"/>
                    </a:ext>
                  </a:extLst>
                </p14:cNvPr>
                <p14:cNvContentPartPr/>
                <p14:nvPr/>
              </p14:nvContentPartPr>
              <p14:xfrm>
                <a:off x="9524382" y="4744607"/>
                <a:ext cx="86760" cy="11556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DDC1EA14-ADA7-4D59-886C-BB6EB91D3EDE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9515742" y="4735607"/>
                  <a:ext cx="1044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C9EA60C3-0513-4452-B7F0-2F57BF6E16F0}"/>
                    </a:ext>
                  </a:extLst>
                </p14:cNvPr>
                <p14:cNvContentPartPr/>
                <p14:nvPr/>
              </p14:nvContentPartPr>
              <p14:xfrm>
                <a:off x="7817622" y="5040167"/>
                <a:ext cx="16560" cy="12528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C9EA60C3-0513-4452-B7F0-2F57BF6E16F0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7808982" y="5031167"/>
                  <a:ext cx="342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DB556F75-2A76-4A2F-8660-CB192DC55C0E}"/>
                    </a:ext>
                  </a:extLst>
                </p14:cNvPr>
                <p14:cNvContentPartPr/>
                <p14:nvPr/>
              </p14:nvContentPartPr>
              <p14:xfrm>
                <a:off x="7781622" y="5018567"/>
                <a:ext cx="179280" cy="11808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DB556F75-2A76-4A2F-8660-CB192DC55C0E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7772622" y="5009927"/>
                  <a:ext cx="1969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0C97599D-8A84-42D4-9B17-2BD67858987C}"/>
                    </a:ext>
                  </a:extLst>
                </p14:cNvPr>
                <p14:cNvContentPartPr/>
                <p14:nvPr/>
              </p14:nvContentPartPr>
              <p14:xfrm>
                <a:off x="7978182" y="5050607"/>
                <a:ext cx="109080" cy="8100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0C97599D-8A84-42D4-9B17-2BD67858987C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7969182" y="5041607"/>
                  <a:ext cx="1267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2EE40AC2-8D31-4387-BF82-C3CE715AEE15}"/>
                    </a:ext>
                  </a:extLst>
                </p14:cNvPr>
                <p14:cNvContentPartPr/>
                <p14:nvPr/>
              </p14:nvContentPartPr>
              <p14:xfrm>
                <a:off x="8115342" y="5053847"/>
                <a:ext cx="32040" cy="17892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2EE40AC2-8D31-4387-BF82-C3CE715AEE15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8106342" y="5044847"/>
                  <a:ext cx="496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9887F2AE-8F18-42BB-866E-87BD4F18D799}"/>
                    </a:ext>
                  </a:extLst>
                </p14:cNvPr>
                <p14:cNvContentPartPr/>
                <p14:nvPr/>
              </p14:nvContentPartPr>
              <p14:xfrm>
                <a:off x="8121102" y="4962407"/>
                <a:ext cx="363240" cy="23148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9887F2AE-8F18-42BB-866E-87BD4F18D799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8112102" y="4953767"/>
                  <a:ext cx="3808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4E922B1A-7C17-4634-80A1-CB332225288D}"/>
                    </a:ext>
                  </a:extLst>
                </p14:cNvPr>
                <p14:cNvContentPartPr/>
                <p14:nvPr/>
              </p14:nvContentPartPr>
              <p14:xfrm>
                <a:off x="8537982" y="4934687"/>
                <a:ext cx="287280" cy="19620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4E922B1A-7C17-4634-80A1-CB332225288D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8528982" y="4926047"/>
                  <a:ext cx="3049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167FF871-19F1-4FDF-B110-C066C7105A1D}"/>
                    </a:ext>
                  </a:extLst>
                </p14:cNvPr>
                <p14:cNvContentPartPr/>
                <p14:nvPr/>
              </p14:nvContentPartPr>
              <p14:xfrm>
                <a:off x="8882862" y="5029007"/>
                <a:ext cx="90360" cy="9396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167FF871-19F1-4FDF-B110-C066C7105A1D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8873862" y="5020007"/>
                  <a:ext cx="1080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926A4383-3D19-4037-BF9A-3CBF38DFCCAC}"/>
                    </a:ext>
                  </a:extLst>
                </p14:cNvPr>
                <p14:cNvContentPartPr/>
                <p14:nvPr/>
              </p14:nvContentPartPr>
              <p14:xfrm>
                <a:off x="9022182" y="5025767"/>
                <a:ext cx="101880" cy="11124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926A4383-3D19-4037-BF9A-3CBF38DFCCAC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9013182" y="5017127"/>
                  <a:ext cx="1195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D217EACC-3791-4B73-A5FD-C125EE2973B3}"/>
                    </a:ext>
                  </a:extLst>
                </p14:cNvPr>
                <p14:cNvContentPartPr/>
                <p14:nvPr/>
              </p14:nvContentPartPr>
              <p14:xfrm>
                <a:off x="8750022" y="4923527"/>
                <a:ext cx="190440" cy="5688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D217EACC-3791-4B73-A5FD-C125EE2973B3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8741022" y="4914887"/>
                  <a:ext cx="2080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EE63803D-25FC-4549-AC2A-78F66725CEE4}"/>
                    </a:ext>
                  </a:extLst>
                </p14:cNvPr>
                <p14:cNvContentPartPr/>
                <p14:nvPr/>
              </p14:nvContentPartPr>
              <p14:xfrm>
                <a:off x="9086982" y="4924247"/>
                <a:ext cx="115200" cy="25488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EE63803D-25FC-4549-AC2A-78F66725CEE4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9078342" y="4915247"/>
                  <a:ext cx="1328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3BAF1DCB-9498-4E3F-950B-79DB3CCCE136}"/>
                    </a:ext>
                  </a:extLst>
                </p14:cNvPr>
                <p14:cNvContentPartPr/>
                <p14:nvPr/>
              </p14:nvContentPartPr>
              <p14:xfrm>
                <a:off x="9280662" y="5061047"/>
                <a:ext cx="27360" cy="57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3BAF1DCB-9498-4E3F-950B-79DB3CCCE136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9272022" y="5052407"/>
                  <a:ext cx="450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CF86489F-58EC-4DEA-AD2D-C691B343B083}"/>
                    </a:ext>
                  </a:extLst>
                </p14:cNvPr>
                <p14:cNvContentPartPr/>
                <p14:nvPr/>
              </p14:nvContentPartPr>
              <p14:xfrm>
                <a:off x="7798902" y="5124767"/>
                <a:ext cx="15480" cy="14976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CF86489F-58EC-4DEA-AD2D-C691B343B083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7790262" y="5116127"/>
                  <a:ext cx="331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E92BDC2D-2DFC-4D33-B98F-D3B144A31E77}"/>
                    </a:ext>
                  </a:extLst>
                </p14:cNvPr>
                <p14:cNvContentPartPr/>
                <p14:nvPr/>
              </p14:nvContentPartPr>
              <p14:xfrm>
                <a:off x="6502902" y="4482167"/>
                <a:ext cx="744480" cy="111096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E92BDC2D-2DFC-4D33-B98F-D3B144A31E77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6493902" y="4473527"/>
                  <a:ext cx="762120" cy="11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A060DDFC-706D-41AA-935D-ECB1951B2D6F}"/>
                    </a:ext>
                  </a:extLst>
                </p14:cNvPr>
                <p14:cNvContentPartPr/>
                <p14:nvPr/>
              </p14:nvContentPartPr>
              <p14:xfrm>
                <a:off x="6794502" y="5480087"/>
                <a:ext cx="137880" cy="16956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A060DDFC-706D-41AA-935D-ECB1951B2D6F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6785862" y="5471087"/>
                  <a:ext cx="155520" cy="1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010B7C3E-A8F8-4931-AE92-4A498688B933}"/>
              </a:ext>
            </a:extLst>
          </p:cNvPr>
          <p:cNvGrpSpPr/>
          <p:nvPr/>
        </p:nvGrpSpPr>
        <p:grpSpPr>
          <a:xfrm>
            <a:off x="1730022" y="5255447"/>
            <a:ext cx="983160" cy="288000"/>
            <a:chOff x="1730022" y="5255447"/>
            <a:chExt cx="983160" cy="2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02B31D5F-359A-4D41-A45E-322E3E968EE0}"/>
                    </a:ext>
                  </a:extLst>
                </p14:cNvPr>
                <p14:cNvContentPartPr/>
                <p14:nvPr/>
              </p14:nvContentPartPr>
              <p14:xfrm>
                <a:off x="1781502" y="5359487"/>
                <a:ext cx="31680" cy="14832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02B31D5F-359A-4D41-A45E-322E3E968EE0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1772862" y="5350487"/>
                  <a:ext cx="493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65583CCB-0ECF-4480-B168-99542C27838F}"/>
                    </a:ext>
                  </a:extLst>
                </p14:cNvPr>
                <p14:cNvContentPartPr/>
                <p14:nvPr/>
              </p14:nvContentPartPr>
              <p14:xfrm>
                <a:off x="1730022" y="5347247"/>
                <a:ext cx="213480" cy="19620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65583CCB-0ECF-4480-B168-99542C27838F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1721022" y="5338607"/>
                  <a:ext cx="2311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B54E6C76-B6B0-4630-AD39-F2DE91CE9CBF}"/>
                    </a:ext>
                  </a:extLst>
                </p14:cNvPr>
                <p14:cNvContentPartPr/>
                <p14:nvPr/>
              </p14:nvContentPartPr>
              <p14:xfrm>
                <a:off x="1988142" y="5416367"/>
                <a:ext cx="230040" cy="11772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B54E6C76-B6B0-4630-AD39-F2DE91CE9CBF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1979142" y="5407727"/>
                  <a:ext cx="2476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9CFE6BEF-8FAD-4291-9D57-BBCFD3A35B69}"/>
                    </a:ext>
                  </a:extLst>
                </p14:cNvPr>
                <p14:cNvContentPartPr/>
                <p14:nvPr/>
              </p14:nvContentPartPr>
              <p14:xfrm>
                <a:off x="2270382" y="5398727"/>
                <a:ext cx="54000" cy="11556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9CFE6BEF-8FAD-4291-9D57-BBCFD3A35B69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2261742" y="5390087"/>
                  <a:ext cx="716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DA818A10-C093-492F-BF70-8EC5D5F8E268}"/>
                    </a:ext>
                  </a:extLst>
                </p14:cNvPr>
                <p14:cNvContentPartPr/>
                <p14:nvPr/>
              </p14:nvContentPartPr>
              <p14:xfrm>
                <a:off x="2380182" y="5321687"/>
                <a:ext cx="20160" cy="11268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DA818A10-C093-492F-BF70-8EC5D5F8E268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2371182" y="5312687"/>
                  <a:ext cx="378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72F1C604-E0E3-4EC9-8F97-88C4A46B0ED0}"/>
                    </a:ext>
                  </a:extLst>
                </p14:cNvPr>
                <p14:cNvContentPartPr/>
                <p14:nvPr/>
              </p14:nvContentPartPr>
              <p14:xfrm>
                <a:off x="2371902" y="5354087"/>
                <a:ext cx="169200" cy="1209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72F1C604-E0E3-4EC9-8F97-88C4A46B0ED0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2363262" y="5345087"/>
                  <a:ext cx="1868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C50A6B08-D2FE-4DDE-BCD6-A1AD61C7C3BB}"/>
                    </a:ext>
                  </a:extLst>
                </p14:cNvPr>
                <p14:cNvContentPartPr/>
                <p14:nvPr/>
              </p14:nvContentPartPr>
              <p14:xfrm>
                <a:off x="2585022" y="5255447"/>
                <a:ext cx="128160" cy="21924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C50A6B08-D2FE-4DDE-BCD6-A1AD61C7C3BB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2576382" y="5246447"/>
                  <a:ext cx="145800" cy="23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16B2EBFD-A9DF-42A1-A044-478EDE78333B}"/>
              </a:ext>
            </a:extLst>
          </p:cNvPr>
          <p:cNvGrpSpPr/>
          <p:nvPr/>
        </p:nvGrpSpPr>
        <p:grpSpPr>
          <a:xfrm>
            <a:off x="3065262" y="5269487"/>
            <a:ext cx="262800" cy="412560"/>
            <a:chOff x="3065262" y="5269487"/>
            <a:chExt cx="262800" cy="41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2FF36EDF-9191-4FED-88DD-F8D837976399}"/>
                    </a:ext>
                  </a:extLst>
                </p14:cNvPr>
                <p14:cNvContentPartPr/>
                <p14:nvPr/>
              </p14:nvContentPartPr>
              <p14:xfrm>
                <a:off x="3065262" y="5269487"/>
                <a:ext cx="115920" cy="22500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2FF36EDF-9191-4FED-88DD-F8D837976399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3056622" y="5260487"/>
                  <a:ext cx="1335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93527233-37F0-4A7C-9A1E-D413C047EA5B}"/>
                    </a:ext>
                  </a:extLst>
                </p14:cNvPr>
                <p14:cNvContentPartPr/>
                <p14:nvPr/>
              </p14:nvContentPartPr>
              <p14:xfrm>
                <a:off x="3212142" y="5387207"/>
                <a:ext cx="115920" cy="29484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93527233-37F0-4A7C-9A1E-D413C047EA5B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3203502" y="5378207"/>
                  <a:ext cx="133560" cy="31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92F086C9-6047-40F1-A98C-5811790FD3EF}"/>
              </a:ext>
            </a:extLst>
          </p:cNvPr>
          <p:cNvGrpSpPr/>
          <p:nvPr/>
        </p:nvGrpSpPr>
        <p:grpSpPr>
          <a:xfrm>
            <a:off x="7184382" y="5419247"/>
            <a:ext cx="1146600" cy="242280"/>
            <a:chOff x="7184382" y="5419247"/>
            <a:chExt cx="1146600" cy="24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E6DF7655-32A5-4F61-BF7B-C725F41D688D}"/>
                    </a:ext>
                  </a:extLst>
                </p14:cNvPr>
                <p14:cNvContentPartPr/>
                <p14:nvPr/>
              </p14:nvContentPartPr>
              <p14:xfrm>
                <a:off x="7236582" y="5504207"/>
                <a:ext cx="24840" cy="12204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E6DF7655-32A5-4F61-BF7B-C725F41D688D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7227942" y="5495207"/>
                  <a:ext cx="424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A2895319-3C57-4EEA-BAEE-A5F0E5236F09}"/>
                    </a:ext>
                  </a:extLst>
                </p14:cNvPr>
                <p14:cNvContentPartPr/>
                <p14:nvPr/>
              </p14:nvContentPartPr>
              <p14:xfrm>
                <a:off x="7184382" y="5463527"/>
                <a:ext cx="187200" cy="19800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A2895319-3C57-4EEA-BAEE-A5F0E5236F09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7175382" y="5454887"/>
                  <a:ext cx="2048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8DCD6F45-A936-4BD8-9A08-DA1A0DF1A599}"/>
                    </a:ext>
                  </a:extLst>
                </p14:cNvPr>
                <p14:cNvContentPartPr/>
                <p14:nvPr/>
              </p14:nvContentPartPr>
              <p14:xfrm>
                <a:off x="7489662" y="5534807"/>
                <a:ext cx="90360" cy="11304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8DCD6F45-A936-4BD8-9A08-DA1A0DF1A599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7481022" y="5526167"/>
                  <a:ext cx="1080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B6BD81E8-7FFB-4C9B-9D71-E1324BAC27BD}"/>
                    </a:ext>
                  </a:extLst>
                </p14:cNvPr>
                <p14:cNvContentPartPr/>
                <p14:nvPr/>
              </p14:nvContentPartPr>
              <p14:xfrm>
                <a:off x="7496862" y="5516807"/>
                <a:ext cx="111240" cy="6660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B6BD81E8-7FFB-4C9B-9D71-E1324BAC27BD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7488222" y="5507807"/>
                  <a:ext cx="1288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677F231D-069E-4392-AC39-EB9EE7AD2904}"/>
                    </a:ext>
                  </a:extLst>
                </p14:cNvPr>
                <p14:cNvContentPartPr/>
                <p14:nvPr/>
              </p14:nvContentPartPr>
              <p14:xfrm>
                <a:off x="7631142" y="5441207"/>
                <a:ext cx="185760" cy="19620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677F231D-069E-4392-AC39-EB9EE7AD2904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7622502" y="5432567"/>
                  <a:ext cx="2034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ECE2EEFA-78FC-4FDF-A9C6-D73A69D3FE9D}"/>
                    </a:ext>
                  </a:extLst>
                </p14:cNvPr>
                <p14:cNvContentPartPr/>
                <p14:nvPr/>
              </p14:nvContentPartPr>
              <p14:xfrm>
                <a:off x="7866222" y="5473967"/>
                <a:ext cx="80280" cy="13140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ECE2EEFA-78FC-4FDF-A9C6-D73A69D3FE9D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7857222" y="5465327"/>
                  <a:ext cx="979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52C67A76-67BA-41A0-B54F-BD6C7E74C5B9}"/>
                    </a:ext>
                  </a:extLst>
                </p14:cNvPr>
                <p14:cNvContentPartPr/>
                <p14:nvPr/>
              </p14:nvContentPartPr>
              <p14:xfrm>
                <a:off x="8001222" y="5436167"/>
                <a:ext cx="36360" cy="16632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52C67A76-67BA-41A0-B54F-BD6C7E74C5B9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7992222" y="5427167"/>
                  <a:ext cx="540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6504BE15-68B9-430E-A9C7-55D8DCA2B6C4}"/>
                    </a:ext>
                  </a:extLst>
                </p14:cNvPr>
                <p14:cNvContentPartPr/>
                <p14:nvPr/>
              </p14:nvContentPartPr>
              <p14:xfrm>
                <a:off x="7942902" y="5419247"/>
                <a:ext cx="101520" cy="2340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6504BE15-68B9-430E-A9C7-55D8DCA2B6C4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7933902" y="5410247"/>
                  <a:ext cx="1191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2A6DC70E-814E-424D-9112-585B0D6959F9}"/>
                    </a:ext>
                  </a:extLst>
                </p14:cNvPr>
                <p14:cNvContentPartPr/>
                <p14:nvPr/>
              </p14:nvContentPartPr>
              <p14:xfrm>
                <a:off x="8095902" y="5461007"/>
                <a:ext cx="18360" cy="15372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2A6DC70E-814E-424D-9112-585B0D6959F9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8087262" y="5452007"/>
                  <a:ext cx="360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42109772-6886-42B1-99B7-F1E2A8B68108}"/>
                    </a:ext>
                  </a:extLst>
                </p14:cNvPr>
                <p14:cNvContentPartPr/>
                <p14:nvPr/>
              </p14:nvContentPartPr>
              <p14:xfrm>
                <a:off x="8096622" y="5507447"/>
                <a:ext cx="69120" cy="2556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42109772-6886-42B1-99B7-F1E2A8B68108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8087622" y="5498447"/>
                  <a:ext cx="867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20CF5767-A86F-434B-8E07-8C7780B82ECE}"/>
                    </a:ext>
                  </a:extLst>
                </p14:cNvPr>
                <p14:cNvContentPartPr/>
                <p14:nvPr/>
              </p14:nvContentPartPr>
              <p14:xfrm>
                <a:off x="8107062" y="5468567"/>
                <a:ext cx="81000" cy="13572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20CF5767-A86F-434B-8E07-8C7780B82ECE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8098062" y="5459567"/>
                  <a:ext cx="986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2D0A0A5C-96EE-4051-BB29-8D85BACDFE1D}"/>
                    </a:ext>
                  </a:extLst>
                </p14:cNvPr>
                <p14:cNvContentPartPr/>
                <p14:nvPr/>
              </p14:nvContentPartPr>
              <p14:xfrm>
                <a:off x="8222622" y="5483327"/>
                <a:ext cx="23760" cy="12096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2D0A0A5C-96EE-4051-BB29-8D85BACDFE1D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8213622" y="5474327"/>
                  <a:ext cx="414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D673A9EC-728A-4883-9BBB-45CAE10EBFB5}"/>
                    </a:ext>
                  </a:extLst>
                </p14:cNvPr>
                <p14:cNvContentPartPr/>
                <p14:nvPr/>
              </p14:nvContentPartPr>
              <p14:xfrm>
                <a:off x="8225862" y="5441567"/>
                <a:ext cx="105120" cy="17424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D673A9EC-728A-4883-9BBB-45CAE10EBFB5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8216862" y="5432927"/>
                  <a:ext cx="122760" cy="19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0D4641EE-F91C-4D8F-8F6A-7166DB4E1DD3}"/>
              </a:ext>
            </a:extLst>
          </p:cNvPr>
          <p:cNvGrpSpPr/>
          <p:nvPr/>
        </p:nvGrpSpPr>
        <p:grpSpPr>
          <a:xfrm>
            <a:off x="8670462" y="5431847"/>
            <a:ext cx="254880" cy="221760"/>
            <a:chOff x="8670462" y="5431847"/>
            <a:chExt cx="254880" cy="22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D2E32EAC-D458-4DD6-81DA-5CA641B190E5}"/>
                    </a:ext>
                  </a:extLst>
                </p14:cNvPr>
                <p14:cNvContentPartPr/>
                <p14:nvPr/>
              </p14:nvContentPartPr>
              <p14:xfrm>
                <a:off x="8670462" y="5431847"/>
                <a:ext cx="24840" cy="17568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D2E32EAC-D458-4DD6-81DA-5CA641B190E5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8661822" y="5422847"/>
                  <a:ext cx="424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072FCA46-927C-486F-BF95-8DFD007865E0}"/>
                    </a:ext>
                  </a:extLst>
                </p14:cNvPr>
                <p14:cNvContentPartPr/>
                <p14:nvPr/>
              </p14:nvContentPartPr>
              <p14:xfrm>
                <a:off x="8682342" y="5437967"/>
                <a:ext cx="115920" cy="17280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072FCA46-927C-486F-BF95-8DFD007865E0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8673342" y="5428967"/>
                  <a:ext cx="1335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C4BE6D20-E29A-4295-A248-9F7DB503D5C5}"/>
                    </a:ext>
                  </a:extLst>
                </p14:cNvPr>
                <p14:cNvContentPartPr/>
                <p14:nvPr/>
              </p14:nvContentPartPr>
              <p14:xfrm>
                <a:off x="8823462" y="5444087"/>
                <a:ext cx="101880" cy="20952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C4BE6D20-E29A-4295-A248-9F7DB503D5C5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8814462" y="5435087"/>
                  <a:ext cx="11952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49851452-BDA3-4557-BB7E-71112320DE77}"/>
              </a:ext>
            </a:extLst>
          </p:cNvPr>
          <p:cNvGrpSpPr/>
          <p:nvPr/>
        </p:nvGrpSpPr>
        <p:grpSpPr>
          <a:xfrm>
            <a:off x="9359142" y="5340047"/>
            <a:ext cx="2184120" cy="351360"/>
            <a:chOff x="9359142" y="5340047"/>
            <a:chExt cx="2184120" cy="35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20980AD8-E965-46A6-A9AE-9803E1D26001}"/>
                    </a:ext>
                  </a:extLst>
                </p14:cNvPr>
                <p14:cNvContentPartPr/>
                <p14:nvPr/>
              </p14:nvContentPartPr>
              <p14:xfrm>
                <a:off x="9477942" y="5492687"/>
                <a:ext cx="19080" cy="1620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20980AD8-E965-46A6-A9AE-9803E1D26001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9468942" y="5483687"/>
                  <a:ext cx="367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D47ADB97-A694-4F4A-BB1E-84030C6FC89E}"/>
                    </a:ext>
                  </a:extLst>
                </p14:cNvPr>
                <p14:cNvContentPartPr/>
                <p14:nvPr/>
              </p14:nvContentPartPr>
              <p14:xfrm>
                <a:off x="9497022" y="5467127"/>
                <a:ext cx="96840" cy="14400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D47ADB97-A694-4F4A-BB1E-84030C6FC89E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9488022" y="5458127"/>
                  <a:ext cx="1144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B2083BE8-AFE9-4132-9C42-5642E7358505}"/>
                    </a:ext>
                  </a:extLst>
                </p14:cNvPr>
                <p14:cNvContentPartPr/>
                <p14:nvPr/>
              </p14:nvContentPartPr>
              <p14:xfrm>
                <a:off x="9676302" y="5432927"/>
                <a:ext cx="111600" cy="18504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B2083BE8-AFE9-4132-9C42-5642E7358505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9667662" y="5423927"/>
                  <a:ext cx="1292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0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D5CEE936-C6BC-46DD-A7B4-EFDA7BA80068}"/>
                    </a:ext>
                  </a:extLst>
                </p14:cNvPr>
                <p14:cNvContentPartPr/>
                <p14:nvPr/>
              </p14:nvContentPartPr>
              <p14:xfrm>
                <a:off x="9711222" y="5528327"/>
                <a:ext cx="29520" cy="1728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D5CEE936-C6BC-46DD-A7B4-EFDA7BA80068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9702222" y="5519687"/>
                  <a:ext cx="471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EE99A0B3-4EA5-4AA2-B69D-1BAB989412AB}"/>
                    </a:ext>
                  </a:extLst>
                </p14:cNvPr>
                <p14:cNvContentPartPr/>
                <p14:nvPr/>
              </p14:nvContentPartPr>
              <p14:xfrm>
                <a:off x="9822822" y="5449487"/>
                <a:ext cx="189720" cy="15696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EE99A0B3-4EA5-4AA2-B69D-1BAB989412AB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9814182" y="5440847"/>
                  <a:ext cx="2073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4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6197C659-05B3-42CD-A35D-72ABF564286E}"/>
                    </a:ext>
                  </a:extLst>
                </p14:cNvPr>
                <p14:cNvContentPartPr/>
                <p14:nvPr/>
              </p14:nvContentPartPr>
              <p14:xfrm>
                <a:off x="10048182" y="5466407"/>
                <a:ext cx="20160" cy="13176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6197C659-05B3-42CD-A35D-72ABF564286E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10039542" y="5457767"/>
                  <a:ext cx="378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6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F2A2EE3E-4055-4CCD-B076-036AFE996E47}"/>
                    </a:ext>
                  </a:extLst>
                </p14:cNvPr>
                <p14:cNvContentPartPr/>
                <p14:nvPr/>
              </p14:nvContentPartPr>
              <p14:xfrm>
                <a:off x="10062222" y="5394407"/>
                <a:ext cx="117000" cy="15624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F2A2EE3E-4055-4CCD-B076-036AFE996E47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10053582" y="5385767"/>
                  <a:ext cx="1346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8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2FC4483C-7205-4117-896C-8C11D3C465E9}"/>
                    </a:ext>
                  </a:extLst>
                </p14:cNvPr>
                <p14:cNvContentPartPr/>
                <p14:nvPr/>
              </p14:nvContentPartPr>
              <p14:xfrm>
                <a:off x="10414302" y="5414207"/>
                <a:ext cx="90720" cy="16884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2FC4483C-7205-4117-896C-8C11D3C465E9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10405302" y="5405567"/>
                  <a:ext cx="1083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0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D342292E-7BC7-4D09-8BFC-45BE298B7E9C}"/>
                    </a:ext>
                  </a:extLst>
                </p14:cNvPr>
                <p14:cNvContentPartPr/>
                <p14:nvPr/>
              </p14:nvContentPartPr>
              <p14:xfrm>
                <a:off x="10579182" y="5415647"/>
                <a:ext cx="86760" cy="16848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D342292E-7BC7-4D09-8BFC-45BE298B7E9C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10570182" y="5406647"/>
                  <a:ext cx="1044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2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9E10E98A-454A-4728-8799-34771D063090}"/>
                    </a:ext>
                  </a:extLst>
                </p14:cNvPr>
                <p14:cNvContentPartPr/>
                <p14:nvPr/>
              </p14:nvContentPartPr>
              <p14:xfrm>
                <a:off x="10569822" y="5424287"/>
                <a:ext cx="99360" cy="9396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9E10E98A-454A-4728-8799-34771D063090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10560822" y="5415647"/>
                  <a:ext cx="1170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4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EDA08567-D0B2-499E-93EB-BE774429FE39}"/>
                    </a:ext>
                  </a:extLst>
                </p14:cNvPr>
                <p14:cNvContentPartPr/>
                <p14:nvPr/>
              </p14:nvContentPartPr>
              <p14:xfrm>
                <a:off x="10694742" y="5400167"/>
                <a:ext cx="110160" cy="16740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EDA08567-D0B2-499E-93EB-BE774429FE39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10685742" y="5391527"/>
                  <a:ext cx="1278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6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E1716FF3-2409-4D2D-8C3A-D9982238900D}"/>
                    </a:ext>
                  </a:extLst>
                </p14:cNvPr>
                <p14:cNvContentPartPr/>
                <p14:nvPr/>
              </p14:nvContentPartPr>
              <p14:xfrm>
                <a:off x="10837302" y="5392967"/>
                <a:ext cx="126720" cy="16524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E1716FF3-2409-4D2D-8C3A-D9982238900D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10828662" y="5383967"/>
                  <a:ext cx="1443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8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04BFE5A6-D7F8-469F-BCBF-FCC06F93BEDD}"/>
                    </a:ext>
                  </a:extLst>
                </p14:cNvPr>
                <p14:cNvContentPartPr/>
                <p14:nvPr/>
              </p14:nvContentPartPr>
              <p14:xfrm>
                <a:off x="10997862" y="5421767"/>
                <a:ext cx="94680" cy="14292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04BFE5A6-D7F8-469F-BCBF-FCC06F93BEDD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10989222" y="5413127"/>
                  <a:ext cx="1123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0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10B8538F-B122-44B7-9809-59E98E794910}"/>
                    </a:ext>
                  </a:extLst>
                </p14:cNvPr>
                <p14:cNvContentPartPr/>
                <p14:nvPr/>
              </p14:nvContentPartPr>
              <p14:xfrm>
                <a:off x="11008302" y="5462087"/>
                <a:ext cx="94680" cy="4140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10B8538F-B122-44B7-9809-59E98E794910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10999662" y="5453447"/>
                  <a:ext cx="1123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4AB6209F-C089-4B2A-9FB6-03FEE642FE11}"/>
                    </a:ext>
                  </a:extLst>
                </p14:cNvPr>
                <p14:cNvContentPartPr/>
                <p14:nvPr/>
              </p14:nvContentPartPr>
              <p14:xfrm>
                <a:off x="10999302" y="5380007"/>
                <a:ext cx="273240" cy="17496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4AB6209F-C089-4B2A-9FB6-03FEE642FE11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10990302" y="5371367"/>
                  <a:ext cx="2908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D63F7E19-EBAB-4337-B0EE-DDEAB04C585D}"/>
                    </a:ext>
                  </a:extLst>
                </p14:cNvPr>
                <p14:cNvContentPartPr/>
                <p14:nvPr/>
              </p14:nvContentPartPr>
              <p14:xfrm>
                <a:off x="11314302" y="5340047"/>
                <a:ext cx="91440" cy="19440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D63F7E19-EBAB-4337-B0EE-DDEAB04C585D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11305302" y="5331407"/>
                  <a:ext cx="1090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6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94279010-A514-477F-A7AE-783E08169D3F}"/>
                    </a:ext>
                  </a:extLst>
                </p14:cNvPr>
                <p14:cNvContentPartPr/>
                <p14:nvPr/>
              </p14:nvContentPartPr>
              <p14:xfrm>
                <a:off x="11534622" y="5510327"/>
                <a:ext cx="8640" cy="576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94279010-A514-477F-A7AE-783E08169D3F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11525622" y="5501687"/>
                  <a:ext cx="262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8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7D88D376-D59A-40C7-95AB-5FE0B5FF0EA9}"/>
                    </a:ext>
                  </a:extLst>
                </p14:cNvPr>
                <p14:cNvContentPartPr/>
                <p14:nvPr/>
              </p14:nvContentPartPr>
              <p14:xfrm>
                <a:off x="9359142" y="5630207"/>
                <a:ext cx="1991520" cy="6120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7D88D376-D59A-40C7-95AB-5FE0B5FF0EA9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9350142" y="5621207"/>
                  <a:ext cx="2009160" cy="7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C53BD59A-EB53-496C-BA86-ECD0FD164430}"/>
              </a:ext>
            </a:extLst>
          </p:cNvPr>
          <p:cNvGrpSpPr/>
          <p:nvPr/>
        </p:nvGrpSpPr>
        <p:grpSpPr>
          <a:xfrm>
            <a:off x="3521382" y="5284247"/>
            <a:ext cx="1894680" cy="361440"/>
            <a:chOff x="3521382" y="5284247"/>
            <a:chExt cx="1894680" cy="36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0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7037C34F-B7F6-4807-A873-A7671173842E}"/>
                    </a:ext>
                  </a:extLst>
                </p14:cNvPr>
                <p14:cNvContentPartPr/>
                <p14:nvPr/>
              </p14:nvContentPartPr>
              <p14:xfrm>
                <a:off x="3586182" y="5284247"/>
                <a:ext cx="193320" cy="28980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7037C34F-B7F6-4807-A873-A7671173842E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3577182" y="5275247"/>
                  <a:ext cx="21096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2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7C83237D-2FDA-4122-B84B-3AFE395A3925}"/>
                    </a:ext>
                  </a:extLst>
                </p14:cNvPr>
                <p14:cNvContentPartPr/>
                <p14:nvPr/>
              </p14:nvContentPartPr>
              <p14:xfrm>
                <a:off x="3695622" y="5392607"/>
                <a:ext cx="254160" cy="15408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7C83237D-2FDA-4122-B84B-3AFE395A3925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3686622" y="5383607"/>
                  <a:ext cx="2718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4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C56A26E4-79BE-48B0-930F-492523EC3F04}"/>
                    </a:ext>
                  </a:extLst>
                </p14:cNvPr>
                <p14:cNvContentPartPr/>
                <p14:nvPr/>
              </p14:nvContentPartPr>
              <p14:xfrm>
                <a:off x="4016742" y="5390807"/>
                <a:ext cx="64440" cy="17136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C56A26E4-79BE-48B0-930F-492523EC3F04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4008102" y="5382167"/>
                  <a:ext cx="820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6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0FB54DEF-E0F8-46B6-B516-C9C15D521201}"/>
                    </a:ext>
                  </a:extLst>
                </p14:cNvPr>
                <p14:cNvContentPartPr/>
                <p14:nvPr/>
              </p14:nvContentPartPr>
              <p14:xfrm>
                <a:off x="3989022" y="5388647"/>
                <a:ext cx="106560" cy="8028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0FB54DEF-E0F8-46B6-B516-C9C15D521201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3980022" y="5380007"/>
                  <a:ext cx="1242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8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A6C978AA-AFE2-445F-8226-DAF06E7F4954}"/>
                    </a:ext>
                  </a:extLst>
                </p14:cNvPr>
                <p14:cNvContentPartPr/>
                <p14:nvPr/>
              </p14:nvContentPartPr>
              <p14:xfrm>
                <a:off x="4123302" y="5409887"/>
                <a:ext cx="74880" cy="14760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A6C978AA-AFE2-445F-8226-DAF06E7F4954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4114302" y="5400887"/>
                  <a:ext cx="925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0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BECF4133-5E5C-43D3-BFCB-F82A79E7CA13}"/>
                    </a:ext>
                  </a:extLst>
                </p14:cNvPr>
                <p14:cNvContentPartPr/>
                <p14:nvPr/>
              </p14:nvContentPartPr>
              <p14:xfrm>
                <a:off x="4125462" y="5384687"/>
                <a:ext cx="92520" cy="7272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BECF4133-5E5C-43D3-BFCB-F82A79E7CA13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4116462" y="5375687"/>
                  <a:ext cx="1101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2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5644FC57-5492-4B67-A766-0DB9E4149A49}"/>
                    </a:ext>
                  </a:extLst>
                </p14:cNvPr>
                <p14:cNvContentPartPr/>
                <p14:nvPr/>
              </p14:nvContentPartPr>
              <p14:xfrm>
                <a:off x="4246782" y="5389727"/>
                <a:ext cx="23400" cy="13968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5644FC57-5492-4B67-A766-0DB9E4149A49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4238142" y="5381087"/>
                  <a:ext cx="410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4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F4DB3833-F649-4A0E-9590-10BC381DB22C}"/>
                    </a:ext>
                  </a:extLst>
                </p14:cNvPr>
                <p14:cNvContentPartPr/>
                <p14:nvPr/>
              </p14:nvContentPartPr>
              <p14:xfrm>
                <a:off x="4239582" y="5373527"/>
                <a:ext cx="131400" cy="11628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F4DB3833-F649-4A0E-9590-10BC381DB22C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4230582" y="5364887"/>
                  <a:ext cx="1490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6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603A30AC-8DFD-4DAA-BCF4-828637A521CA}"/>
                    </a:ext>
                  </a:extLst>
                </p14:cNvPr>
                <p14:cNvContentPartPr/>
                <p14:nvPr/>
              </p14:nvContentPartPr>
              <p14:xfrm>
                <a:off x="4589502" y="5364887"/>
                <a:ext cx="131040" cy="17388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603A30AC-8DFD-4DAA-BCF4-828637A521CA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4580862" y="5356247"/>
                  <a:ext cx="1486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8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2BFBAA95-A1B2-4BF0-9563-3674AEBA006D}"/>
                    </a:ext>
                  </a:extLst>
                </p14:cNvPr>
                <p14:cNvContentPartPr/>
                <p14:nvPr/>
              </p14:nvContentPartPr>
              <p14:xfrm>
                <a:off x="4752942" y="5369927"/>
                <a:ext cx="97200" cy="16416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2BFBAA95-A1B2-4BF0-9563-3674AEBA006D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4744302" y="5361287"/>
                  <a:ext cx="1148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0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2A37B921-45DD-404A-AA27-764D6D19FF44}"/>
                    </a:ext>
                  </a:extLst>
                </p14:cNvPr>
                <p14:cNvContentPartPr/>
                <p14:nvPr/>
              </p14:nvContentPartPr>
              <p14:xfrm>
                <a:off x="4754022" y="5372807"/>
                <a:ext cx="91440" cy="6228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2A37B921-45DD-404A-AA27-764D6D19FF44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4745382" y="5364167"/>
                  <a:ext cx="1090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2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84BE6ACF-1364-4636-B342-EF2E2CA583C6}"/>
                    </a:ext>
                  </a:extLst>
                </p14:cNvPr>
                <p14:cNvContentPartPr/>
                <p14:nvPr/>
              </p14:nvContentPartPr>
              <p14:xfrm>
                <a:off x="4880022" y="5362367"/>
                <a:ext cx="106560" cy="14508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84BE6ACF-1364-4636-B342-EF2E2CA583C6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4871382" y="5353727"/>
                  <a:ext cx="1242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4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28BF5F80-0EC6-4A5F-BCB0-929437B8DED0}"/>
                    </a:ext>
                  </a:extLst>
                </p14:cNvPr>
                <p14:cNvContentPartPr/>
                <p14:nvPr/>
              </p14:nvContentPartPr>
              <p14:xfrm>
                <a:off x="5020062" y="5353007"/>
                <a:ext cx="98280" cy="15264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28BF5F80-0EC6-4A5F-BCB0-929437B8DED0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5011422" y="5344367"/>
                  <a:ext cx="1159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6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041A5615-421B-45A0-B081-DBD9A4F07AB1}"/>
                    </a:ext>
                  </a:extLst>
                </p14:cNvPr>
                <p14:cNvContentPartPr/>
                <p14:nvPr/>
              </p14:nvContentPartPr>
              <p14:xfrm>
                <a:off x="5155782" y="5349767"/>
                <a:ext cx="87480" cy="14868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041A5615-421B-45A0-B081-DBD9A4F07AB1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5147142" y="5340767"/>
                  <a:ext cx="1051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8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DDB19E30-9884-4781-8BE2-0847C6FB42F4}"/>
                    </a:ext>
                  </a:extLst>
                </p14:cNvPr>
                <p14:cNvContentPartPr/>
                <p14:nvPr/>
              </p14:nvContentPartPr>
              <p14:xfrm>
                <a:off x="5149662" y="5346887"/>
                <a:ext cx="79560" cy="6876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DDB19E30-9884-4781-8BE2-0847C6FB42F4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5140662" y="5337887"/>
                  <a:ext cx="972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0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AF04BAB4-ED7D-4A14-B3D6-145D68D17A3C}"/>
                    </a:ext>
                  </a:extLst>
                </p14:cNvPr>
                <p14:cNvContentPartPr/>
                <p14:nvPr/>
              </p14:nvContentPartPr>
              <p14:xfrm>
                <a:off x="5275662" y="5322767"/>
                <a:ext cx="140400" cy="18504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AF04BAB4-ED7D-4A14-B3D6-145D68D17A3C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5266662" y="5314127"/>
                  <a:ext cx="1580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2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CAEFE0C1-5A03-4F3D-9CB3-C6498AAF78A1}"/>
                    </a:ext>
                  </a:extLst>
                </p14:cNvPr>
                <p14:cNvContentPartPr/>
                <p14:nvPr/>
              </p14:nvContentPartPr>
              <p14:xfrm>
                <a:off x="3521382" y="5623367"/>
                <a:ext cx="1893240" cy="2232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CAEFE0C1-5A03-4F3D-9CB3-C6498AAF78A1}"/>
                    </a:ext>
                  </a:extLst>
                </p:cNvPr>
                <p:cNvPicPr/>
                <p:nvPr/>
              </p:nvPicPr>
              <p:blipFill>
                <a:blip r:embed="rId713"/>
                <a:stretch>
                  <a:fillRect/>
                </a:stretch>
              </p:blipFill>
              <p:spPr>
                <a:xfrm>
                  <a:off x="3512742" y="5614367"/>
                  <a:ext cx="191088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52C9A493-579D-4ADE-9B28-DA57B12E65F5}"/>
              </a:ext>
            </a:extLst>
          </p:cNvPr>
          <p:cNvGrpSpPr/>
          <p:nvPr/>
        </p:nvGrpSpPr>
        <p:grpSpPr>
          <a:xfrm>
            <a:off x="2565582" y="5727767"/>
            <a:ext cx="415800" cy="318240"/>
            <a:chOff x="2565582" y="5727767"/>
            <a:chExt cx="41580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4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CDE00FF0-E375-42E5-8819-79B9E9E524E7}"/>
                    </a:ext>
                  </a:extLst>
                </p14:cNvPr>
                <p14:cNvContentPartPr/>
                <p14:nvPr/>
              </p14:nvContentPartPr>
              <p14:xfrm>
                <a:off x="2642622" y="5849807"/>
                <a:ext cx="265320" cy="19620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CDE00FF0-E375-42E5-8819-79B9E9E524E7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2633622" y="5841167"/>
                  <a:ext cx="2829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6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EDADBAE2-4F88-4C5D-B04B-74D536B27309}"/>
                    </a:ext>
                  </a:extLst>
                </p14:cNvPr>
                <p14:cNvContentPartPr/>
                <p14:nvPr/>
              </p14:nvContentPartPr>
              <p14:xfrm>
                <a:off x="2565582" y="5727767"/>
                <a:ext cx="11880" cy="5616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EDADBAE2-4F88-4C5D-B04B-74D536B27309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2556942" y="5719127"/>
                  <a:ext cx="295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8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B1027EFB-1A71-40FB-AD46-28E02B965AFA}"/>
                    </a:ext>
                  </a:extLst>
                </p14:cNvPr>
                <p14:cNvContentPartPr/>
                <p14:nvPr/>
              </p14:nvContentPartPr>
              <p14:xfrm>
                <a:off x="2965902" y="5728847"/>
                <a:ext cx="15480" cy="3168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B1027EFB-1A71-40FB-AD46-28E02B965AFA}"/>
                    </a:ext>
                  </a:extLst>
                </p:cNvPr>
                <p:cNvPicPr/>
                <p:nvPr/>
              </p:nvPicPr>
              <p:blipFill>
                <a:blip r:embed="rId719"/>
                <a:stretch>
                  <a:fillRect/>
                </a:stretch>
              </p:blipFill>
              <p:spPr>
                <a:xfrm>
                  <a:off x="2956902" y="5720207"/>
                  <a:ext cx="3312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3297BB12-5E95-474B-A3FC-C08F5F44CBDE}"/>
              </a:ext>
            </a:extLst>
          </p:cNvPr>
          <p:cNvGrpSpPr/>
          <p:nvPr/>
        </p:nvGrpSpPr>
        <p:grpSpPr>
          <a:xfrm>
            <a:off x="8506662" y="5843327"/>
            <a:ext cx="243360" cy="283680"/>
            <a:chOff x="8506662" y="5843327"/>
            <a:chExt cx="243360" cy="28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0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3F0062C2-12E4-4C30-907E-5C63AEC34E8A}"/>
                    </a:ext>
                  </a:extLst>
                </p14:cNvPr>
                <p14:cNvContentPartPr/>
                <p14:nvPr/>
              </p14:nvContentPartPr>
              <p14:xfrm>
                <a:off x="8506662" y="5948087"/>
                <a:ext cx="243360" cy="17892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3F0062C2-12E4-4C30-907E-5C63AEC34E8A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8498022" y="5939087"/>
                  <a:ext cx="2610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2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3B2C0AFD-4CBC-4288-A0D8-453F018886B2}"/>
                    </a:ext>
                  </a:extLst>
                </p14:cNvPr>
                <p14:cNvContentPartPr/>
                <p14:nvPr/>
              </p14:nvContentPartPr>
              <p14:xfrm>
                <a:off x="8671902" y="5843327"/>
                <a:ext cx="74880" cy="5220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3B2C0AFD-4CBC-4288-A0D8-453F018886B2}"/>
                    </a:ext>
                  </a:extLst>
                </p:cNvPr>
                <p:cNvPicPr/>
                <p:nvPr/>
              </p:nvPicPr>
              <p:blipFill>
                <a:blip r:embed="rId723"/>
                <a:stretch>
                  <a:fillRect/>
                </a:stretch>
              </p:blipFill>
              <p:spPr>
                <a:xfrm>
                  <a:off x="8662902" y="5834687"/>
                  <a:ext cx="92520" cy="6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41F784BA-8B88-4C10-91DE-987018DCF7C9}"/>
              </a:ext>
            </a:extLst>
          </p:cNvPr>
          <p:cNvGrpSpPr/>
          <p:nvPr/>
        </p:nvGrpSpPr>
        <p:grpSpPr>
          <a:xfrm>
            <a:off x="9009942" y="5975087"/>
            <a:ext cx="202320" cy="122760"/>
            <a:chOff x="9009942" y="5975087"/>
            <a:chExt cx="202320" cy="12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4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A34FECA7-BD23-449A-8348-ACAAF6FA3D5A}"/>
                    </a:ext>
                  </a:extLst>
                </p14:cNvPr>
                <p14:cNvContentPartPr/>
                <p14:nvPr/>
              </p14:nvContentPartPr>
              <p14:xfrm>
                <a:off x="9009942" y="5985167"/>
                <a:ext cx="90000" cy="11268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A34FECA7-BD23-449A-8348-ACAAF6FA3D5A}"/>
                    </a:ext>
                  </a:extLst>
                </p:cNvPr>
                <p:cNvPicPr/>
                <p:nvPr/>
              </p:nvPicPr>
              <p:blipFill>
                <a:blip r:embed="rId725"/>
                <a:stretch>
                  <a:fillRect/>
                </a:stretch>
              </p:blipFill>
              <p:spPr>
                <a:xfrm>
                  <a:off x="9000942" y="5976167"/>
                  <a:ext cx="1076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6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A2D99855-9550-4B2D-B0E0-98C191D2B799}"/>
                    </a:ext>
                  </a:extLst>
                </p14:cNvPr>
                <p14:cNvContentPartPr/>
                <p14:nvPr/>
              </p14:nvContentPartPr>
              <p14:xfrm>
                <a:off x="9144222" y="5975087"/>
                <a:ext cx="68040" cy="10584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A2D99855-9550-4B2D-B0E0-98C191D2B799}"/>
                    </a:ext>
                  </a:extLst>
                </p:cNvPr>
                <p:cNvPicPr/>
                <p:nvPr/>
              </p:nvPicPr>
              <p:blipFill>
                <a:blip r:embed="rId727"/>
                <a:stretch>
                  <a:fillRect/>
                </a:stretch>
              </p:blipFill>
              <p:spPr>
                <a:xfrm>
                  <a:off x="9135222" y="5966087"/>
                  <a:ext cx="8568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6" name="Group 405">
            <a:extLst>
              <a:ext uri="{FF2B5EF4-FFF2-40B4-BE49-F238E27FC236}">
                <a16:creationId xmlns:a16="http://schemas.microsoft.com/office/drawing/2014/main" id="{22A2DE5B-DACA-4CCB-9353-8795352AEE96}"/>
              </a:ext>
            </a:extLst>
          </p:cNvPr>
          <p:cNvGrpSpPr/>
          <p:nvPr/>
        </p:nvGrpSpPr>
        <p:grpSpPr>
          <a:xfrm>
            <a:off x="9468582" y="5865287"/>
            <a:ext cx="194040" cy="195480"/>
            <a:chOff x="9468582" y="5865287"/>
            <a:chExt cx="194040" cy="19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8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1356FD54-F214-45B8-BE8E-24C475F6EFCB}"/>
                    </a:ext>
                  </a:extLst>
                </p14:cNvPr>
                <p14:cNvContentPartPr/>
                <p14:nvPr/>
              </p14:nvContentPartPr>
              <p14:xfrm>
                <a:off x="9532662" y="5923247"/>
                <a:ext cx="99720" cy="13680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1356FD54-F214-45B8-BE8E-24C475F6EFCB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9523662" y="5914607"/>
                  <a:ext cx="1173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0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2DCD5698-9AAB-439E-905D-0B178D89FAE4}"/>
                    </a:ext>
                  </a:extLst>
                </p14:cNvPr>
                <p14:cNvContentPartPr/>
                <p14:nvPr/>
              </p14:nvContentPartPr>
              <p14:xfrm>
                <a:off x="9491982" y="5914607"/>
                <a:ext cx="155520" cy="14616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2DCD5698-9AAB-439E-905D-0B178D89FAE4}"/>
                    </a:ext>
                  </a:extLst>
                </p:cNvPr>
                <p:cNvPicPr/>
                <p:nvPr/>
              </p:nvPicPr>
              <p:blipFill>
                <a:blip r:embed="rId731"/>
                <a:stretch>
                  <a:fillRect/>
                </a:stretch>
              </p:blipFill>
              <p:spPr>
                <a:xfrm>
                  <a:off x="9482982" y="5905967"/>
                  <a:ext cx="1731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2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99643FA3-32DD-4EA6-AAF2-2D0A579F2F19}"/>
                    </a:ext>
                  </a:extLst>
                </p14:cNvPr>
                <p14:cNvContentPartPr/>
                <p14:nvPr/>
              </p14:nvContentPartPr>
              <p14:xfrm>
                <a:off x="9468582" y="5865287"/>
                <a:ext cx="194040" cy="2016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99643FA3-32DD-4EA6-AAF2-2D0A579F2F19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9459582" y="5856647"/>
                  <a:ext cx="21168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0196E244-CB29-4C6A-B03C-D2CFA3AEEB9B}"/>
              </a:ext>
            </a:extLst>
          </p:cNvPr>
          <p:cNvGrpSpPr/>
          <p:nvPr/>
        </p:nvGrpSpPr>
        <p:grpSpPr>
          <a:xfrm>
            <a:off x="471541" y="6002268"/>
            <a:ext cx="1241280" cy="421920"/>
            <a:chOff x="471541" y="6002268"/>
            <a:chExt cx="1241280" cy="42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B5369BD0-5083-48B7-BC32-AF4431B9AECE}"/>
                    </a:ext>
                  </a:extLst>
                </p14:cNvPr>
                <p14:cNvContentPartPr/>
                <p14:nvPr/>
              </p14:nvContentPartPr>
              <p14:xfrm>
                <a:off x="471541" y="6128988"/>
                <a:ext cx="198000" cy="27756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B5369BD0-5083-48B7-BC32-AF4431B9AECE}"/>
                    </a:ext>
                  </a:extLst>
                </p:cNvPr>
                <p:cNvPicPr/>
                <p:nvPr/>
              </p:nvPicPr>
              <p:blipFill>
                <a:blip r:embed="rId735"/>
                <a:stretch>
                  <a:fillRect/>
                </a:stretch>
              </p:blipFill>
              <p:spPr>
                <a:xfrm>
                  <a:off x="462901" y="6120348"/>
                  <a:ext cx="2156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6A662F98-7790-43CB-B17D-3E6B7D80B0FE}"/>
                    </a:ext>
                  </a:extLst>
                </p14:cNvPr>
                <p14:cNvContentPartPr/>
                <p14:nvPr/>
              </p14:nvContentPartPr>
              <p14:xfrm>
                <a:off x="644701" y="6130068"/>
                <a:ext cx="75960" cy="28332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6A662F98-7790-43CB-B17D-3E6B7D80B0FE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635701" y="6121068"/>
                  <a:ext cx="936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35237440-C6A8-41D7-AC87-F86366DCA9B0}"/>
                    </a:ext>
                  </a:extLst>
                </p14:cNvPr>
                <p14:cNvContentPartPr/>
                <p14:nvPr/>
              </p14:nvContentPartPr>
              <p14:xfrm>
                <a:off x="646141" y="6242748"/>
                <a:ext cx="43920" cy="2088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35237440-C6A8-41D7-AC87-F86366DCA9B0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637141" y="6233748"/>
                  <a:ext cx="615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0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7EB505F3-38A2-470F-88C1-CCE43EE071D7}"/>
                    </a:ext>
                  </a:extLst>
                </p14:cNvPr>
                <p14:cNvContentPartPr/>
                <p14:nvPr/>
              </p14:nvContentPartPr>
              <p14:xfrm>
                <a:off x="769261" y="6207108"/>
                <a:ext cx="330120" cy="17892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7EB505F3-38A2-470F-88C1-CCE43EE071D7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760621" y="6198108"/>
                  <a:ext cx="3477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2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B89DC1D6-D625-4575-B3CA-565C48B83045}"/>
                    </a:ext>
                  </a:extLst>
                </p14:cNvPr>
                <p14:cNvContentPartPr/>
                <p14:nvPr/>
              </p14:nvContentPartPr>
              <p14:xfrm>
                <a:off x="1120981" y="6002268"/>
                <a:ext cx="119160" cy="34524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B89DC1D6-D625-4575-B3CA-565C48B83045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1112341" y="5993628"/>
                  <a:ext cx="1368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4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F31B0BE0-9966-4952-84B1-2A656ABF157A}"/>
                    </a:ext>
                  </a:extLst>
                </p14:cNvPr>
                <p14:cNvContentPartPr/>
                <p14:nvPr/>
              </p14:nvContentPartPr>
              <p14:xfrm>
                <a:off x="1276861" y="6262188"/>
                <a:ext cx="339120" cy="13860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F31B0BE0-9966-4952-84B1-2A656ABF157A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1267861" y="6253548"/>
                  <a:ext cx="3567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6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92A11080-74AD-411F-B44D-04D74ACD8755}"/>
                    </a:ext>
                  </a:extLst>
                </p14:cNvPr>
                <p14:cNvContentPartPr/>
                <p14:nvPr/>
              </p14:nvContentPartPr>
              <p14:xfrm>
                <a:off x="1590061" y="6114228"/>
                <a:ext cx="122760" cy="30996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92A11080-74AD-411F-B44D-04D74ACD8755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1581061" y="6105588"/>
                  <a:ext cx="140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8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FD5CDF3C-E473-442D-88EE-099BFC7D0773}"/>
                    </a:ext>
                  </a:extLst>
                </p14:cNvPr>
                <p14:cNvContentPartPr/>
                <p14:nvPr/>
              </p14:nvContentPartPr>
              <p14:xfrm>
                <a:off x="697261" y="6204948"/>
                <a:ext cx="11880" cy="900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FD5CDF3C-E473-442D-88EE-099BFC7D0773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688261" y="6196308"/>
                  <a:ext cx="2952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4CAF211E-2F7D-4DF8-8C67-6F392735445D}"/>
              </a:ext>
            </a:extLst>
          </p:cNvPr>
          <p:cNvGrpSpPr/>
          <p:nvPr/>
        </p:nvGrpSpPr>
        <p:grpSpPr>
          <a:xfrm>
            <a:off x="1995781" y="6095868"/>
            <a:ext cx="1436040" cy="369720"/>
            <a:chOff x="1995781" y="6095868"/>
            <a:chExt cx="1436040" cy="36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0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C86EAE64-EAE0-437F-ACF1-39E8F306663C}"/>
                    </a:ext>
                  </a:extLst>
                </p14:cNvPr>
                <p14:cNvContentPartPr/>
                <p14:nvPr/>
              </p14:nvContentPartPr>
              <p14:xfrm>
                <a:off x="1995781" y="6095868"/>
                <a:ext cx="150120" cy="31824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C86EAE64-EAE0-437F-ACF1-39E8F306663C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1987141" y="6086868"/>
                  <a:ext cx="1677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2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C81AFAA4-A069-4FA2-BE6D-7A4AFCA91CD9}"/>
                    </a:ext>
                  </a:extLst>
                </p14:cNvPr>
                <p14:cNvContentPartPr/>
                <p14:nvPr/>
              </p14:nvContentPartPr>
              <p14:xfrm>
                <a:off x="2182981" y="6265428"/>
                <a:ext cx="328320" cy="13932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C81AFAA4-A069-4FA2-BE6D-7A4AFCA91CD9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2174341" y="6256788"/>
                  <a:ext cx="345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4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8EE8A582-6DB6-4D0E-9346-9A1ADA5600E9}"/>
                    </a:ext>
                  </a:extLst>
                </p14:cNvPr>
                <p14:cNvContentPartPr/>
                <p14:nvPr/>
              </p14:nvContentPartPr>
              <p14:xfrm>
                <a:off x="2539741" y="6222228"/>
                <a:ext cx="51120" cy="18252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8EE8A582-6DB6-4D0E-9346-9A1ADA5600E9}"/>
                    </a:ext>
                  </a:extLst>
                </p:cNvPr>
                <p:cNvPicPr/>
                <p:nvPr/>
              </p:nvPicPr>
              <p:blipFill>
                <a:blip r:embed="rId755"/>
                <a:stretch>
                  <a:fillRect/>
                </a:stretch>
              </p:blipFill>
              <p:spPr>
                <a:xfrm>
                  <a:off x="2530741" y="6213228"/>
                  <a:ext cx="687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6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2DC1E041-3018-4D95-BF02-4312373F5EB6}"/>
                    </a:ext>
                  </a:extLst>
                </p14:cNvPr>
                <p14:cNvContentPartPr/>
                <p14:nvPr/>
              </p14:nvContentPartPr>
              <p14:xfrm>
                <a:off x="2621101" y="6294228"/>
                <a:ext cx="187200" cy="13212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2DC1E041-3018-4D95-BF02-4312373F5EB6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2612461" y="6285228"/>
                  <a:ext cx="2048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8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C4CC7B14-C422-4893-8871-43F0ED8408E0}"/>
                    </a:ext>
                  </a:extLst>
                </p14:cNvPr>
                <p14:cNvContentPartPr/>
                <p14:nvPr/>
              </p14:nvContentPartPr>
              <p14:xfrm>
                <a:off x="2853661" y="6166068"/>
                <a:ext cx="36720" cy="23364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C4CC7B14-C422-4893-8871-43F0ED8408E0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2844661" y="6157428"/>
                  <a:ext cx="543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0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B7FFFA6C-3049-401C-BF50-B2FB55362984}"/>
                    </a:ext>
                  </a:extLst>
                </p14:cNvPr>
                <p14:cNvContentPartPr/>
                <p14:nvPr/>
              </p14:nvContentPartPr>
              <p14:xfrm>
                <a:off x="2831701" y="6217188"/>
                <a:ext cx="270360" cy="19620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B7FFFA6C-3049-401C-BF50-B2FB55362984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2822701" y="6208188"/>
                  <a:ext cx="2880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2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6B41F0C9-918D-40FB-859C-BE8C949EEF21}"/>
                    </a:ext>
                  </a:extLst>
                </p14:cNvPr>
                <p14:cNvContentPartPr/>
                <p14:nvPr/>
              </p14:nvContentPartPr>
              <p14:xfrm>
                <a:off x="3143101" y="6304668"/>
                <a:ext cx="90000" cy="16092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6B41F0C9-918D-40FB-859C-BE8C949EEF21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3134461" y="6296028"/>
                  <a:ext cx="1076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4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BD635D73-E334-4233-AC70-6B05E016EB09}"/>
                    </a:ext>
                  </a:extLst>
                </p14:cNvPr>
                <p14:cNvContentPartPr/>
                <p14:nvPr/>
              </p14:nvContentPartPr>
              <p14:xfrm>
                <a:off x="3238141" y="6288108"/>
                <a:ext cx="193680" cy="17064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BD635D73-E334-4233-AC70-6B05E016EB09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3229141" y="6279108"/>
                  <a:ext cx="211320" cy="18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6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4E7B6DF8-7838-41F2-9D7B-46CEF6625A97}"/>
                  </a:ext>
                </a:extLst>
              </p14:cNvPr>
              <p14:cNvContentPartPr/>
              <p14:nvPr/>
            </p14:nvContentPartPr>
            <p14:xfrm>
              <a:off x="3701821" y="6297108"/>
              <a:ext cx="398160" cy="141840"/>
            </p14:xfrm>
          </p:contentPart>
        </mc:Choice>
        <mc:Fallback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4E7B6DF8-7838-41F2-9D7B-46CEF6625A97}"/>
                  </a:ext>
                </a:extLst>
              </p:cNvPr>
              <p:cNvPicPr/>
              <p:nvPr/>
            </p:nvPicPr>
            <p:blipFill>
              <a:blip r:embed="rId767"/>
              <a:stretch>
                <a:fillRect/>
              </a:stretch>
            </p:blipFill>
            <p:spPr>
              <a:xfrm>
                <a:off x="3693181" y="6288468"/>
                <a:ext cx="41580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8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42F35152-36F3-4164-8524-3889A6705E73}"/>
                  </a:ext>
                </a:extLst>
              </p14:cNvPr>
              <p14:cNvContentPartPr/>
              <p14:nvPr/>
            </p14:nvContentPartPr>
            <p14:xfrm>
              <a:off x="4452781" y="6252828"/>
              <a:ext cx="357840" cy="150480"/>
            </p14:xfrm>
          </p:contentPart>
        </mc:Choice>
        <mc:Fallback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42F35152-36F3-4164-8524-3889A6705E73}"/>
                  </a:ext>
                </a:extLst>
              </p:cNvPr>
              <p:cNvPicPr/>
              <p:nvPr/>
            </p:nvPicPr>
            <p:blipFill>
              <a:blip r:embed="rId769"/>
              <a:stretch>
                <a:fillRect/>
              </a:stretch>
            </p:blipFill>
            <p:spPr>
              <a:xfrm>
                <a:off x="4444141" y="6244188"/>
                <a:ext cx="375480" cy="16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6223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Vipul Agawane</dc:creator>
  <cp:lastModifiedBy>Vipul Agawane</cp:lastModifiedBy>
  <cp:revision>11</cp:revision>
  <dcterms:created xsi:type="dcterms:W3CDTF">2021-04-03T06:49:13Z</dcterms:created>
  <dcterms:modified xsi:type="dcterms:W3CDTF">2021-04-03T07:38:06Z</dcterms:modified>
</cp:coreProperties>
</file>