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125" d="100"/>
          <a:sy n="125" d="100"/>
        </p:scale>
        <p:origin x="-504" y="-1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2.3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22 140 5587,'-12'-20'6758,"2"4"-6410,20 30 74,4 9-365,-1 1-1,-2 0 1,0 1-1,13 48 0,13 30-175,-37-102 118,2 4-15,0 0-1,1 0 0,0 0 0,0 0 0,4 5 1,-7-10 17,1 1 0,-1 0 1,1-1-1,-1 1 0,1-1 1,0 1-1,-1-1 0,1 1 1,0-1-1,-1 0 1,1 1-1,0-1 0,0 0 1,-1 1-1,1-1 0,0 0 1,0 0-1,-1 0 1,1 0-1,0 0 0,0 0 1,0 0-1,-1 0 0,1 0 1,0 0-1,0 0 0,0 0 1,-1-1-1,1 1 1,0 0-1,0 0 0,-1-1 1,1 1-1,0-1 0,-1 1 1,1-1-1,-1 1 1,1-1-1,0 1 0,-1-1 1,1 1-1,-1-1 0,1 0 1,0 0-1,5-7 16,0 0 0,-1-1 0,0 0 0,0 0 0,0 0 0,4-16 0,17-65 32,-18 56-25,6-21-24,-7 23-141,2 0 0,1 0 1,14-30-1,-24 61 84,0 1 1,0 0-1,0-1 0,0 1 0,1 0 0,-1-1 0,0 1 1,0 0-1,0-1 0,0 1 0,0 0 0,0-1 1,0 1-1,1 0 0,-1-1 0,0 1 0,0 0 0,1 0 1,-1-1-1,0 1 0,0 0 0,1 0 0,-1-1 1,0 1-1,0 0 0,1 0 0,-1 0 0,0 0 0,1-1 1,-1 1-1,0 0 0,1 0 0,-1 0 0,0 0 0,1 0 1,-1 0-1,0 0 0,1 0 0,-1 0 0,0 0 1,1 0-1,-1 0 0,1 0 0,-1 0 0,0 0 0,0 1 1,1-1-1,-1 0 0,0 0 0,1 0 0,-1 0 1,0 1-1,1-1 0,-1 0 0,0 0 0,1 1 0,4 12-2720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5.5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6 264 4082,'-2'-32'3404,"0"10"-2374,1 1 0,1-1 1,1 0-1,6-40 0,-6 58-997,0 0 0,0 0-1,0 0 1,1 0 0,-1 0-1,1 0 1,0 0-1,0 0 1,1 1 0,-1-1-1,1 1 1,-1 0 0,1-1-1,0 1 1,1 1-1,-1-1 1,0 0 0,1 1-1,-1 0 1,1-1 0,0 1-1,0 1 1,0-1 0,0 1-1,0-1 1,0 1-1,0 0 1,0 1 0,0-1-1,9 1 1,-5 0-35,-1 0 1,1 1 0,0 0-1,-1 1 1,1-1-1,-1 1 1,0 1-1,0 0 1,0 0-1,0 0 1,0 1 0,0 0-1,7 6 1,-12-9-20,1 2 1,-1-1-1,1 0 1,-1 0-1,0 1 1,0-1-1,0 1 1,0 0-1,0-1 1,0 1-1,-1 0 1,0 0-1,1 0 1,-1 0-1,0 0 0,-1 1 1,1-1-1,0 0 1,-1 0-1,0 1 1,0-1-1,0 0 1,0 0-1,0 1 1,-1-1-1,1 0 1,-1 0-1,0 0 1,0 1-1,0-1 1,0 0-1,-1 0 1,-1 2-1,-5 7 19,0-1-1,-1 0 1,0 0-1,-1-1 1,0 0 0,-1-1-1,0 0 1,0-1-1,-1 0 1,0-1-1,-26 12 1,21-15 528,21-14-298,23-14-163,-19 21-66,1 0 0,-1 1 0,1 0-1,-1 0 1,1 0 0,-1 1 0,1 1 0,0-1 0,0 1 0,-1 1 0,1 0 0,0 0-1,12 3 1,-15-2-3,0-1 0,0 1-1,0 0 1,-1 0-1,1 1 1,0 0-1,-1 0 1,0 0 0,0 1-1,0 0 1,0 0-1,0 0 1,-1 0-1,1 1 1,-1-1 0,0 1-1,-1 0 1,1 1-1,3 8 1,-6-12-6,0 1 0,0 0-1,0 0 1,-1 0 0,1 0 0,-1 0 0,0 0 0,0 0 0,0 0-1,0 0 1,0 0 0,-1 0 0,1 0 0,-1 0 0,0 0-1,-2 5 1,0-3-17,0 0-1,0 0 1,0 0-1,-1 0 0,0-1 1,0 1-1,0-1 1,-6 5-1,-3 1 8,0-1 0,-2 0 0,1-1 0,-1 0-1,-20 7 1,16-8 66,-1-1-1,-29 6 1,44-11-111,0 0 1,0-1-1,0 1 1,0-1-1,0 0 0,0 0 1,0 0-1,0-1 1,0 1-1,0-1 1,0-1-1,1 1 1,-1-1-1,0 0 0,-8-4 1,12 5-57,1 0-1,-1 1 1,0-1 0,1 0-1,-1 0 1,0 0-1,1 1 1,-1-1 0,1 0-1,0 0 1,-1 0 0,1 0-1,0 0 1,-1 0 0,1 0-1,0 0 1,0 0 0,0 0-1,0 0 1,0 0 0,0 0-1,0 0 1,0 0 0,0 0-1,1 0 1,-1 0-1,0 0 1,1 0 0,-1 0-1,1 0 1,-1 0 0,1-1-1,15-19-4002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9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9460,'0'0'0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5 10661,'-32'-2'1522,"29"1"-1519,-1 1 0,0-1 0,1 1 0,-1 0 0,0-1 0,0 2 0,1-1 0,-1 0 0,0 1 0,1 0 0,-1 0 0,0 0 0,1 0 0,-1 1 0,1-1 0,0 1 0,-1 0 0,1 0 0,-3 3 0,3-3-16,0 1 0,0-1 0,0 1-1,1 0 1,-1 0 0,1 0 0,0 0 0,0 1 0,0-1 0,0 0 0,1 1 0,-1 0-1,1-1 1,-2 8 0,3-10 13,0 1-1,0-1 1,0 1-1,0-1 1,0 1-1,1 0 1,-1-1-1,0 1 1,1-1-1,-1 1 1,1-1-1,0 1 1,-1-1-1,1 1 1,0-1-1,0 0 1,0 1-1,0-1 1,0 0-1,0 0 0,0 0 1,0 0-1,1 0 1,-1 0-1,0 0 1,1 0-1,-1 0 1,0-1-1,1 1 1,-1 0-1,1-1 1,-1 1-1,1-1 1,0 0-1,-1 1 1,1-1-1,2 0 1,44 4-259,-38-4 108,-1 1 1,1-1-1,-1 2 1,0-1 0,0 1-1,1 1 1,-1 0-1,-1 0 1,11 5-1,-18-8 137,0 1 0,-1-1 0,1 1 0,0-1 0,-1 1 0,1-1 0,0 1 0,-1-1 0,1 1 0,-1-1 0,1 1 0,-1 0 0,1-1 0,-1 1 0,1 0 0,-1-1 0,0 1 0,1 0 0,-1 0 0,0-1 0,0 1 0,0 0 0,0 0 0,1 0 0,-1-1 0,0 3 0,-1-2 9,1 1 0,-1-1-1,0 1 1,1-1 0,-1 1 0,0-1 0,0 1 0,0-1-1,0 0 1,0 1 0,0-1 0,-2 1 0,-3 4 13,-1 0 0,0-1 0,-15 7 0,6-3-89,-1-1 0,-1-1 0,0-1 1,1-1-1,-2 0 0,-25 3 0,13-5-1984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9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207 134 4706,'2'-13'1033,"7"-44"2396,-8 53-3156,-1 1 0,0 0 0,0-1 1,0 1-1,0 0 0,0-1 0,-1 1 0,0 0 1,1-1-1,-1 1 0,-1 0 0,1 0 0,-2-3 1,2 4-215,-1 1 0,0-1 0,0 1 0,1 0 1,-1 0-1,0 0 0,0 0 0,0 0 0,0 0 1,0 1-1,-1-1 0,1 1 0,0-1 1,0 1-1,0 0 0,0 0 0,-1 0 0,1 0 1,0 0-1,0 1 0,0-1 0,0 0 0,-1 1 1,1 0-1,0-1 0,0 1 0,-3 2 0,-5 1 1,1 1 1,-1-1-1,1 2 0,-11 8 0,10-6-57,0 1 0,0 0 0,1 0 0,0 1 0,-13 21 0,19-28-41,0 2 0,1-1 0,0 0 1,0 0-1,0 1 0,0 0 1,1-1-1,-1 1 0,1 0 1,0-1-1,1 1 0,-1 0 0,1 0 1,0 0-1,0 0 0,1-1 1,-1 1-1,1 0 0,2 5 1,-3-8-25,1 0 1,0 0-1,0 0 1,0 0-1,0 0 1,1-1-1,-1 1 1,0 0-1,1-1 1,-1 1-1,1 0 1,0-1-1,-1 0 1,1 1-1,0-1 1,0 0-1,0 0 1,0 0-1,0 0 1,2 0-1,1 0-2,-1 0 1,0 0-1,1-1 0,-1 1 0,1-1 0,-1-1 1,1 1-1,-1 0 0,7-3 0,1 0 13,-1 0 0,1-1 0,-1-1 0,0 0 0,-1 0 0,16-11 0,-15 8 117,-1-1 0,0 0-1,-1 0 1,10-13 0,-15 17 103,-1 1 1,0 0-1,0-1 0,0 0 0,0 0 1,-1 0-1,0 0 0,0 0 0,0-1 1,-1 1-1,0 0 0,1-9 0,-3 12-69,0 12-99,0 18-537,3-19-436,0 0 0,1 0-1,0 0 1,0-1-1,6 11 1,3 0-4175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9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25 10533,'-11'-9'432,"-1"-1"16,-1 6 561,0 2-641,0 6-272,2 6-32,1 5-16,1 4-16,1 6-32,3 4-16,5 0-80,5-2-544,3-4-49,7-6-751,4-5-129,3-10-1681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0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109 214 1905,'9'-40'7043,"-7"2"-6066,-2 1 319,-2 2 193,2 6-513,-2 10-63,0 8-545,-1 7-352,1 11 288,-4 13-176,-3 11-80,1 9-48,-5 14 32,0 6-32,-4 5-144,2 2-1265,0-1-1072,2-7-2529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0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55 11029,'-10'-51'1198,"10"50"-1198,1 1-1,-1 0 1,0 0 0,0-1-1,1 1 1,-1 0 0,0 0-1,0 0 1,1-1 0,-1 1-1,0 0 1,1 0 0,-1 0-1,0 0 1,1 0 0,-1 0-1,1 0 1,-1 0 0,0 0-1,1 0 1,-1 0 0,0 0-1,1 0 1,-1 0 0,0 0-1,1 0 1,-1 0 0,0 0-1,1 0 1,-1 0 0,0 1-1,1-1 1,-1 0 0,1 1-1,21 5-565,-17-5 173,9 3-427,0-1 1,0-1 0,1 0-1,28 0 1,24-9 3027,-67 13 1344,-13 17-3076,6-11-206,0 3-223,1 0-1,1 0 1,-4 17 0,8-26-134,-1 0 0,1 0 0,1 0 0,-1 1-1,1-1 1,0 0 0,1 0 0,-1 0 0,1 1 0,3 10 0,-3-15 38,-1-1-1,1 0 1,-1 0 0,1 0 0,-1 0 0,1 0-1,-1 0 1,1 0 0,0 0 0,0 0 0,-1 0-1,1 0 1,0 0 0,0 0 0,0-1 0,0 1-1,0 0 1,0-1 0,0 1 0,0-1 0,1 1-1,-1-1 1,0 1 0,0-1 0,2 0-1,-1 0 7,1 0 0,-1 0 0,0 0 0,0-1 0,1 0-1,-1 1 1,0-1 0,0 0 0,0 0 0,0 0 0,0 0-1,3-2 1,3-4 33,0 1 0,0-1 0,-1 0-1,0 0 1,7-10 0,-2-2 471,0-1 1,-1 0-1,-1-1 1,8-27-1,-10 140-3006,-7-87 1953,0-1 0,0 1 0,0 0 0,1 0 0,-1-1 0,1 1 0,1-1 0,2 6 0,11 7-2001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1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81 536 4770,'7'-8'1276,"-1"-1"0,0 0 0,6-12 0,-11 17-976,1 1 1,-1 0-1,0-1 1,0 1-1,0-1 1,0 1-1,-1-1 1,1 0-1,-1 1 1,0-1 0,0 1-1,-1-1 1,0-6-1,1 10-268,0-1 0,0 0 0,-1 0 0,1 1-1,0-1 1,0 0 0,-1 1 0,1-1 0,0 0 0,-1 1 0,1-1-1,-1 1 1,1-1 0,-1 0 0,1 1 0,-1-1 0,1 1 0,-1-1-1,1 1 1,-1 0 0,0-1 0,1 1 0,-1-1 0,0 1 0,1 0-1,-1 0 1,0-1 0,1 1 0,-1 0 0,0 0 0,0 0 0,1 0-1,-1 0 1,0 0 0,1 0 0,-1 0 0,0 0 0,0 0 0,1 0-1,-1 1 1,0-1 0,0 0 0,1 1 0,-1-1 0,1 0 0,-1 1 0,0-1-1,1 0 1,-2 2 0,-28 24 173,24-20-221,0 0 0,1 1 0,0-1 0,0 1 0,0 1 0,1-1 0,0 0 0,1 1 0,0 0 0,0 0 0,0 0 0,1 0 0,0 1 0,1-1 0,-1 12 0,2-19-2,0 0 0,0 1 0,0-1 0,0 0 0,0 0 0,0 0 0,1 1 0,-1-1 0,0 0 0,1 0-1,-1 0 1,0 0 0,1 0 0,-1 0 0,1 0 0,0 0 0,-1 0 0,1 0 0,0 0 0,0 0 0,0 0 0,0 0 0,-1 0 0,1-1 0,0 1 0,0 0-1,0-1 1,1 1 0,-1-1 0,0 1 0,0-1 0,0 0 0,0 1 0,0-1 0,1 0 0,-1 0 0,0 0 0,0 0 0,0 0 0,1 0 0,-1 0 0,0 0-1,0 0 1,0 0 0,0-1 0,1 1 0,-1-1 0,0 1 0,0-1 0,1 0 0,7-2-52,-1-1 1,0 0-1,0-1 0,0 0 1,8-7-1,6-6 162,-1-1 0,-1-1 0,21-28 0,-46 68-59,1 1 0,1-1 0,0 0 0,1 23 0,2-37-207,0-1 0,0 0 0,1 1 0,0-1 0,0 0 0,0 0 0,1 0 1,-1 0-1,4 6 0,-4-10 82,-1 0 1,1 0 0,0 1 0,0-1 0,0 0 0,0 0 0,0 0 0,0 0 0,0 0 0,1 0 0,-1-1 0,0 1 0,0 0 0,1-1 0,-1 1 0,0-1 0,1 1 0,-1-1 0,1 1 0,-1-1 0,1 0-1,-1 0 1,1 0 0,-1 0 0,1 0 0,-1 0 0,0 0 0,1 0 0,-1-1 0,1 1 0,-1 0 0,1-1 0,-1 1 0,0-1 0,1 0 0,-1 1 0,2-3 0,7-3-151,0 0 0,0-1 0,-1-1 0,0 1 0,0-2 0,-1 1 0,0-1 0,-1 0 0,0-1 1,6-10-1,5-9 1169,-2-1 0,15-41 0,-17 36 342,-2-2 0,-1 1 1,10-68-1,-22 98-801,-4 17-314,-6 23-99,-1 17 28,-8 82-1,18-114-212,2 0 1,0 1-1,0-1 1,2 1-1,1-1 0,0 0 1,10 30-1,-12-46 53,0 0-1,0 1 1,1-1-1,0 0 1,-1 0-1,1 0 1,0 0 0,0 0-1,1-1 1,-1 1-1,1-1 1,-1 1-1,1-1 1,5 4 0,-6-5 55,1 0 1,-1-1-1,0 1 0,1 0 1,-1-1-1,1 1 1,-1-1-1,1 0 1,-1 0-1,1 0 1,-1 0-1,1 0 1,-1-1-1,0 1 0,1-1 1,-1 1-1,1-1 1,-1 0-1,0 0 1,0 0-1,4-2 1,4-4 36,0 0 1,-1 0 0,1-1 0,-1-1 0,-1 1 0,0-2 0,0 1 0,-1-1-1,0 0 1,0 0 0,-1-1 0,6-15 0,6-16 553,22-85 0,14-100 1248,-26 103-803,-25 107-798,-12 37-101,-24 68-510,5 3 1,3 0 0,-16 117 0,40-200 218,-2 8-318,1 1 0,1-1-1,0 1 1,1-1 0,0 1 0,2 0-1,4 25 1,-5-40 418,-1 0-1,0-1 1,1 1 0,-1-1 0,1 1-1,0-1 1,-1 1 0,1-1-1,0 1 1,0-1 0,0 0-1,0 1 1,0-1 0,0 0-1,0 0 1,0 0 0,1 0-1,-1 0 1,0 0 0,1 0 0,-1 0-1,0 0 1,4 0 0,-3-1 49,0 0-1,0 0 1,0 0 0,0 0 0,-1-1 0,1 1 0,0-1 0,0 1 0,0-1 0,0 0 0,0 0 0,-1 0 0,1 0 0,0 0 0,-1 0-1,3-2 1,4-4 228,0-1 0,-1 0 0,0 0 0,0-1 0,9-15 0,-4 4 664,-2-1-1,0 0 0,-2 0 1,11-39-1,-19 62-874,-1 1 0,1 0 0,0 0 0,1 0-1,-1-1 1,1 1 0,-1 0 0,1 0 0,0-1 0,0 1 0,0-1-1,0 1 1,0-1 0,0 1 0,1-1 0,2 4 0,-3-5-7,0 1 1,0-1 0,0 0 0,1 1 0,-1-1-1,0 0 1,1 0 0,-1 0 0,1 0 0,-1 0-1,1 0 1,-1 0 0,1-1 0,0 1-1,-1-1 1,1 1 0,0-1 0,-1 1 0,1-1-1,0 0 1,0 0 0,-1 0 0,1 0 0,0 0-1,0 0 1,-1-1 0,1 1 0,0-1-1,2 0 1,5-4 194,0 0 0,-1 0 0,1-1 0,-2 0 0,1 0-1,0-1 1,-1 0 0,-1-1 0,1 1 0,-1-1 0,0 0 0,-1-1-1,0 0 1,6-14 0,-54 256 139,14-54-333,21-143 12,-2 0 1,-25 62 0,33-92-34,-1-1-1,1 0 1,-1 0 0,0 0 0,0-1-1,-1 1 1,1-1 0,-1 1 0,0-1 0,-7 5-1,10-8 28,0-1-1,0 1 1,-1 0-1,1-1 1,0 1-1,-1-1 0,1 0 1,0 1-1,-1-1 1,1 0-1,-1 0 1,1 0-1,0 1 1,-1-2-1,1 1 0,-1 0 1,-2-1-1,2 0 15,0 0-1,-1 0 0,1 0 0,0 0 0,0-1 0,0 1 1,0-1-1,0 0 0,0 0 0,0 1 0,0-1 1,1 0-1,-2-3 0,-2-2 30,1 0 1,1 0-1,-1 0 0,1-1 1,1 1-1,-1-1 0,1 0 0,1 1 1,-1-1-1,1 0 0,1 0 1,-1 0-1,1 0 0,1 0 1,1-13-1,1 7-305,-1 1 1,2 1 0,0-1-1,0 1 1,1-1-1,1 1 1,0 0-1,14-20 1,11-6-2691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2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68 12406,'-9'-21'288,"3"4"80,0 3 833,-1 3-561,3 7-512,4 13-176,0 11 48,-2 14 80,2 14-64,-2 10-16,-5 8-208,1 1-1185,-1-3-448,-1-9 16,1-10-159,1-13-1298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2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70 520 7796,'-49'-104'5160,"33"73"-3723,12 12-911,4 18-514,0 1 0,0-1-1,0 1 1,0-1 0,1 1 0,-1-1 0,0 1-1,1-1 1,-1 1 0,0 0 0,1-1 0,-1 1-1,0-1 1,1 1 0,-1 0 0,1 0 0,-1-1-1,1 1 1,-1 0 0,0 0 0,1-1 0,0 1-1,4-1 11,-1 1 0,1-1 0,-1 1 0,1 0 0,-1 0 0,7 2 0,5-1 38,29-1-407,0-2 0,0-1 0,73-17 1,-85 12-45,-2-1 1,1-1 0,-1-2-1,-1-1 1,49-29 0,-70 36 346,-1 1 1,0-1-1,0-1 0,0 0 1,-1 0-1,0 0 1,0-1-1,8-12 1,-13 17 99,-1 0 0,1 0 0,-1 0 0,1-1 0,-1 1 0,0 0 0,0-1 0,-1 1 0,1-1 0,-1 1 0,0-1 0,1 1 0,-1-1 0,-1 1 0,1-1 0,-1 1 0,1-1 0,-1 1 0,0-1 0,0 1 0,0 0 0,-1 0 0,1-1 0,-1 1 0,0 0 0,0 0 0,0 1 0,-2-4 0,-2 0 97,1 0-1,-1 0 1,-1 0-1,1 1 0,-1 0 1,0 0-1,0 1 1,0 0-1,0 0 1,-1 1-1,0 0 1,-8-2-1,12 3-102,0 1 0,0 0 1,0 1-1,0-1 0,0 1 0,-1 0 1,1 0-1,0 0 0,0 0 0,0 1 0,0 0 1,0 0-1,0 0 0,0 0 0,0 1 0,0-1 1,1 1-1,-1 0 0,0 0 0,1 0 1,0 1-1,-1-1 0,1 1 0,0 0 0,0 0 1,-2 4-1,-3 4 49,0 2 0,2-1-1,-1 1 1,2 0 0,-1 0 0,2 1 0,0 0 0,-2 15 0,-13 120 88,16-116-165,1-5-64,-6 45-416,4-1 0,6 75-1,-2-142 305,0 0 0,1 0 0,0 0 0,0 0 0,0 0 0,3 6-1,-3-10 152,-1-1-1,1 1 1,-1 0-1,1-1 0,-1 1 1,1 0-1,-1-1 1,1 1-1,0-1 0,-1 1 1,1-1-1,0 1 1,-1-1-1,1 1 1,0-1-1,0 0 0,-1 1 1,1-1-1,0 0 1,0 0-1,0 1 0,-1-1 1,1 0-1,0 0 1,0 0-1,0 0 0,0 0 1,-1 0-1,1 0 1,0-1-1,0 1 0,0 0 1,0 0-1,-1-1 1,1 1-1,0 0 0,0-1 1,-1 1-1,1-1 1,0 1-1,-1-1 1,1 1-1,0-1 0,0 0 1,9-8 52,-1 1 0,1-1 0,-2-1 0,1 0 0,-1 0 0,12-21 0,-13 19 77,1 0 0,0 1 0,1 0 0,1 0 0,18-16 0,-27 26-113,-1 1 0,1-1 0,0 1 0,0-1 0,0 1 0,-1 0 1,1-1-1,0 1 0,0 0 0,0 0 0,0-1 0,0 1 0,0 0 0,-1 0 0,1 0 0,0 0 0,0 0 0,0 0 1,0 0-1,0 1 0,0-1 0,0 0 0,0 0 0,-1 1 0,1-1 0,0 0 0,0 1 0,0-1 0,0 1 1,-1-1-1,1 1 0,0 0 0,-1-1 0,1 1 0,0 0 0,-1-1 0,1 1 0,-1 0 0,1 0 0,21 41 86,-14-24-115,-6-14-1,0-1 1,0 1 0,0-1 0,1 0 0,-1 0 0,1 0 0,0 0 0,0 0 0,0 0 0,0-1-1,0 1 1,1-1 0,-1 0 0,1 0 0,-1 0 0,1-1 0,5 2 0,-4-2-26,-1-1 1,0 0 0,0 0 0,0 0-1,0 0 1,1-1 0,-1 0 0,0 0-1,0 0 1,0 0 0,0-1 0,0 1-1,-1-1 1,1 0 0,0 0 0,-1-1-1,4-2 1,1-1-1,-1 0-1,0 0 1,0-1-1,-1 0 1,1-1-1,-1 1 1,-1-1-1,9-17 1,-11 20 54,0-1 1,-1 1-1,0 0 1,0-1-1,0 0 1,-1 1 0,0-1-1,0 0 1,0 0-1,-1 0 1,0 0-1,0 1 1,0-1-1,-1 0 1,-3-11 0,4 17-5,0-1 0,0 1 1,0 0-1,0-1 0,0 1 0,0 0 1,0-1-1,0 1 0,0-1 1,-1 1-1,1 0 0,0-1 1,0 1-1,0 0 0,-1 0 1,1-1-1,0 1 0,-1 0 0,1 0 1,0-1-1,0 1 0,-1 0 1,1 0-1,0 0 0,-1-1 1,1 1-1,0 0 0,-1 0 1,1 0-1,-1 0 0,1 0 0,-1 0 1,-8 8 125,-5 21 79,11-21-186,1 1 0,0 0 0,0-1 0,1 1 0,0 0 0,0 15 0,2-20-192,-1 0 0,0 1 0,1-1 0,0 0 0,0 0 0,0 0 0,1 0 1,-1 0-1,1 0 0,0 0 0,0 0 0,0-1 0,1 1 0,-1-1 0,1 1 1,4 2-1,19 13-3688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3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84 10405,'0'-4'147,"-1"0"1,0-1-1,0 1 1,0 0-1,-1 0 1,1 0-1,-1 0 1,0 0-1,0 0 1,0 0-1,-1 0 1,1 1-1,-1-1 1,0 1-1,0 0 1,0 0-1,0 0 1,-5-3-1,5 4-90,0 1-1,0 0 1,-1-1 0,1 1-1,0 0 1,-1 1 0,1-1-1,0 1 1,-1-1 0,1 1-1,-1 0 1,1 0-1,0 0 1,-1 1 0,1-1-1,-1 1 1,1 0 0,0 0-1,0 0 1,-1 0 0,1 1-1,0-1 1,-5 4 0,1 0-38,-1 1 0,0 0 0,1 0 0,0 0 1,1 1-1,0 0 0,0 0 0,-6 9 0,10-14-25,1 1 0,-1-1 0,1 1 0,-1-1 0,1 1 0,0-1 0,0 1 0,0 0 0,0 0 0,0-1 0,1 1 0,-1 0 0,1 0 0,0 0 0,0 0 0,0 0 0,0-1 0,0 1 0,0 0 0,1 0 0,0 0 0,-1 0 0,1-1 0,0 1 0,1 0 0,-1-1 0,0 1 0,1-1 0,-1 1 0,4 3 0,-3-4-1,0-1-1,0 1 0,1 0 1,-1 0-1,1-1 0,-1 0 1,1 1-1,0-1 0,-1 0 1,1 0-1,0-1 0,0 1 1,-1 0-1,1-1 0,6 1 1,-2-2-22,0 1 1,0-1 0,0 0-1,0 0 1,0-1 0,0 0-1,8-3 1,53-26-47,-65 30 83,1-1 0,-1 1-1,0-1 1,0 0 0,0 0-1,0 0 1,-1 0 0,1-1 0,-1 1-1,1-1 1,-1 0 0,3-4 0,6-6 57,-12 15-154,0 0 1,0 0-1,0 0 1,1 0-1,-1 0 1,1 0-1,-1 0 1,1 0-1,0 0 1,0 0-1,0 1 1,0-1-1,0 0 1,0 3-1,7 33-2647,-7-37 2676,1 1-1,-1-1 1,0 1-1,1 0 1,-1-1-1,1 0 1,0 1-1,-1-1 1,1 1-1,0-1 1,0 0-1,0 1 1,0-1-1,0 0 1,0 0-1,1 0 1,-1 0-1,0 0 1,0 0-1,1 0 0,-1 0 1,0-1-1,1 1 1,-1 0-1,1-1 1,-1 1-1,1-1 1,0 0-1,-1 1 1,1-1-1,-1 0 1,1 0-1,-1 0 1,1 0-1,0 0 1,-1-1-1,1 1 1,-1 0-1,1-1 1,-1 1-1,1-1 1,-1 1-1,1-1 1,-1 0-1,3-1 1,2-2 373,-1 0 1,1 0 0,-1 0 0,0-1 0,0 0 0,-1 0 0,1 0-1,-1-1 1,5-8 0,16-48 2139,-4 10-1507,-21 52-946,0 0 0,0-1 0,0 1 0,0 0 0,0 0 0,0 0 0,0 0-1,0 0 1,0-1 0,0 1 0,0 0 0,0 0 0,0 0 0,0 0 0,0 0 0,0 0 0,0 0 0,1 0 0,-1-1 0,0 1-1,0 0 1,0 0 0,0 0 0,0 0 0,0 0 0,0 0 0,1 0 0,-1 0 0,0 0 0,0 0 0,0 0 0,0 0 0,0 0 0,0 0-1,1 0 1,-1 0 0,0 0 0,0 0 0,0 0 0,0 0 0,0 0 0,1 0 0,-1 0 0,0 0 0,0 0 0,0 0 0,0 0-1,0 0 1,0 0 0,0 0 0,1 0 0,-1 0 0,0 1 0,0-1 0,0 0 0,0 0 0,0 0 0,6 12 87,1 23 53,-6-30-168,1 5 27,0 1 1,0 0-1,1-1 1,0 0-1,1 0 1,0 0-1,1 0 1,0-1-1,1 1 1,7 10-1,-12-19 11,0 0 0,1-1 0,-1 1-1,0 0 1,0 0 0,0-1-1,0 1 1,1-1 0,-1 1-1,0-1 1,1 1 0,-1-1 0,0 0-1,1 0 1,-1 0 0,0 0-1,1 0 1,-1 0 0,0 0-1,1 0 1,-1 0 0,0-1 0,1 1-1,-1 0 1,0-1 0,1 1-1,-1-1 1,0 1 0,0-1-1,0 0 1,1 0 0,-1 0 0,0 1-1,0-1 1,0 0 0,0 0-1,-1 0 1,1 0 0,1-3-1,6-6-52,0 0 0,-1 0-1,8-17 1,-8 14-169,4-6-387,11-17-1436,-6 15-2313,-9 16 675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4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 6675,'1'4'384,"0"-1"-1,0 1 1,1-1 0,-1 1-1,1-1 1,0 1 0,0-1-1,0 0 1,1 0 0,2 3 0,-3-5-317,0 0 0,-1-1 0,1 1 1,-1 0-1,1-1 0,0 0 1,0 1-1,-1-1 0,1 0 1,0 0-1,0 0 0,-1 0 1,1 0-1,0-1 0,0 1 1,-1 0-1,1-1 0,0 1 1,-1-1-1,1 0 0,0 1 1,-1-1-1,1 0 0,-1 0 0,2-1 1,12-7-18,0 0 1,0-1 0,21-19-1,-31 26 17,-1-1 1,0 0-1,0-1 0,0 1 0,0-1 0,-1 1 0,0-1 0,0 0 0,0-1 0,-1 1 0,1 0 0,-1-1 0,0 1 0,1-12 0,-2 16-38,-1 0-1,0 0 0,0 0 1,0 0-1,0 0 1,0 0-1,0 1 0,0-1 1,0 0-1,0 0 0,0 0 1,-1 0-1,1 0 1,0 0-1,-1 0 0,1 0 1,-1 0-1,1 0 0,-1 1 1,1-1-1,-1 0 1,0 0-1,1 1 0,-1-1 1,0 0-1,-1-1 0,0 2-14,1 0 0,-1-1 0,1 1 0,-1 0-1,1 0 1,-1 0 0,1 0 0,-1 0 0,1 1-1,-1-1 1,1 0 0,-1 1 0,1-1 0,0 1-1,-3 0 1,-3 2-14,1 1-1,-1-1 1,1 2 0,-1-1-1,-9 10 1,8-6-1,0 1 0,1 0-1,0 1 1,1-1 0,-10 22 0,14-28-56,1 0 0,-1 1-1,1-1 1,0 0 0,0 1 0,0-1 0,0 0-1,1 1 1,-1-1 0,1 1 0,0-1 0,0 1 0,0-1-1,1 1 1,-1-1 0,1 1 0,0-1 0,0 1-1,0-1 1,0 0 0,1 0 0,-1 1 0,5 5-1,-4-8 24,0 1-1,-1-1 1,2 1-1,-1-1 1,0 0-1,0 1 1,0-1-1,0 0 1,1 0-1,-1-1 1,1 1-1,-1 0 1,0-1-1,1 0 1,-1 1-1,1-1 1,-1 0-1,1 0 1,-1 0-1,1-1 1,-1 1-1,1-1 0,-1 1 1,1-1-1,-1 0 1,0 0-1,0 0 1,4-2-1,6-3 48,-1 0-1,0-1 0,21-15 0,-6-1 627,0-2 1,-1 0-1,-2-2 0,37-52 0,-60 78-636,0 1 1,0 0-1,0 0 0,0 0 1,0 0-1,0 0 0,0 0 1,0 0-1,0 0 0,0 0 1,1 0-1,-1-1 0,0 1 0,0 0 1,0 0-1,0 0 0,0 0 1,0 0-1,0 0 0,0 0 1,1 0-1,-1 0 0,0 0 0,0 0 1,0 0-1,0 0 0,0 0 1,0 0-1,0 0 0,0 0 1,1 0-1,-1 0 0,0 0 1,0 0-1,0 0 0,0 0 0,0 0 1,0 0-1,0 0 0,0 1 1,1-1-1,-1 0 0,0 0 1,0 0-1,0 0 0,0 0 0,0 0 1,0 0-1,0 0 0,0 0 1,0 0-1,0 1 0,0-1 1,0 0-1,0 0 0,0 0 0,0 0 1,0 0-1,0 0 0,0 0 1,0 1-1,0-1 0,0 0 1,0 0-1,0 0 0,0 0 1,3 17 102,0 30-74,-2-30-26,7 67-224,-3-49-41,-4-28 188,0-9 74,-2-13-104,2-1-1,0 1 1,5-26-1,-5 36-93,1 0 0,0 0 1,0 0-1,0 0 0,0 0 0,1 1 0,0-1 0,0 1 0,0 0 0,0 0 0,1 0 1,0 0-1,0 0 0,7-5 0,0 3-1297,0-1 0,0 2 0,18-8 0,11-1-2270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0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30 5507,'2'-23'2168,"-1"16"-23,-1 20-944,-5 193-934,7-199-2287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5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29 5090,'14'-3'1486,"-3"0"2460,-21 8-1542,-21 9-1314,0 1-1,-38 24 1,56-29-1031,0-1 1,0 2-1,1-1 0,0 2 0,0 0 0,2 0 1,-10 14-1,18-23-65,0 0 0,0 0-1,0 0 1,1 1 0,0-1 0,0 0 0,-1 1 0,2-1 0,-1 0-1,0 5 1,1-7 5,0 0 0,0 0-1,0 0 1,0 0 0,0 0 0,1 0 0,-1 0-1,0 0 1,1 0 0,-1 0 0,0 0-1,1 0 1,-1-1 0,1 1 0,0 0-1,-1 0 1,1-1 0,0 1 0,-1 0-1,1-1 1,0 1 0,0 0 0,-1-1-1,1 1 1,0-1 0,0 1 0,0-1-1,0 0 1,0 1 0,0-1 0,0 0 0,0 0-1,0 0 1,0 1 0,0-1 0,0 0-1,0 0 1,0-1 0,2 1 0,6-1-3,0 0 0,1-1 0,-1 0 0,0 0 0,0-1 0,0 0 0,0-1 0,13-7 0,6-4 0,30-24 1,-32 18 29,-1 0 0,27-31 1,-42 41-15,-21 70-175,8-45-348,0-1 0,1 1 0,1-1 1,1 1-1,-1 0 0,2 0 0,2 15 0,-2-26 407,-1 0 0,1 0 0,0 0 0,0 0 0,0 0 0,0-1 0,0 1 0,1-1 0,-1 1 0,1-1 0,-1 1 0,1-1 0,0 0 0,0 1 0,0-1 0,0 0 0,1-1 0,-1 1 0,0 0 0,1-1 0,0 1 0,-1-1 0,1 0 0,0 1 0,-1-1 0,1-1 0,0 1 0,0 0 0,0-1 0,0 1 0,0-1 0,0 0 0,0 0 0,-1 0 0,1-1 0,0 1 0,0 0 0,0-1 0,4-1 0,3-1 262,0-1-1,-1 1 0,1-2 0,-1 1 1,0-1-1,0 0 0,-1-1 0,1 0 0,-1-1 1,-1 0-1,11-11 0,-9 9 298,-1 0 1,-1-1-1,0 0 1,0-1-1,-1 1 0,0-1 1,-1 0-1,0 0 0,4-17 1,-8 24-319,0 0 1,0 0-1,-1 1 1,0-1-1,1 0 1,-2 0-1,1 0 1,0 0-1,-1 0 1,-1-6-1,1 9-124,1 1 0,-1-1 0,1 0 0,-1 0 1,1 0-1,-1 0 0,0 0 0,1 0 0,-1 1 0,0-1 0,0 0 0,0 0 0,0 1 0,1-1 1,-1 1-1,0-1 0,0 1 0,0-1 0,0 1 0,0 0 0,0-1 0,0 1 0,-1 0 0,1 0 1,0 0-1,0 0 0,0 0 0,0 0 0,0 0 0,0 0 0,0 0 0,0 0 0,0 1 0,0-1 1,0 0-1,0 1 0,0-1 0,0 1 0,0-1 0,0 1 0,0-1 0,-1 2 0,-10 5 0,1 0 0,1 0 0,-1 1 0,1 0 0,-16 18 0,20-20-53,1 0 1,-1 0 0,1 1-1,0 0 1,1 0 0,0 1 0,0-1-1,1 1 1,-1 0 0,-1 8-1,5-16 31,0 1-1,-1-1 1,1 1-1,0-1 1,0 1-1,0-1 1,0 1-1,0-1 1,0 1-1,0-1 1,0 1-1,0-1 1,0 1-1,0-1 0,0 1 1,0-1-1,1 1 1,-1-1-1,0 1 1,0-1-1,0 1 1,1-1-1,-1 1 1,0-1-1,1 0 1,-1 1-1,0-1 1,1 1-1,-1-1 0,0 0 1,1 1-1,-1-1 1,1 0-1,-1 0 1,0 1-1,1-1 1,0 0-1,1 0 1,0 1 1,0-1-1,0-1 0,0 1 0,-1 0 0,1 0 0,0-1 0,0 1 1,0-1-1,2-1 0,42-22 28,43-48 368,-84 72-278,-4 7-4,-5 11 12,-12 53-189,-9 87-1,17-94-166,-2-1 0,-22 69 0,31-128 106,0 0 0,-1 0 0,0 1 0,1-1-1,-2 0 1,1-1 0,0 1 0,-1 0 0,0 0 0,0-1-1,0 0 1,-5 5 0,7-7 35,-1 0 0,1-1 0,0 1 0,0-1-1,-1 1 1,1-1 0,0 1 0,0-1 0,-1 0 0,1 0 0,0 1-1,-1-1 1,1 0 0,0 0 0,-1-1 0,1 1 0,-3 0-1,2-1 56,-1-1-1,1 1 0,-1 0 0,1 0 1,-1-1-1,1 0 0,0 1 0,0-1 0,0 0 1,0 0-1,-3-4 0,2 2 26,-1 0 0,1-1-1,0 0 1,1 0 0,-1 1 0,1-2-1,0 1 1,0 0 0,0 0 0,1-1 0,0 1-1,0-1 1,0 1 0,1-6 0,0 1 32,1 1 0,0 0 1,1-1-1,-1 1 0,2 0 1,-1 0-1,8-16 0,-2 10 72,-1 0 0,2 1 0,0 0 0,1 1 0,0 0 1,1 0-1,0 1 0,1 0 0,16-11 0,93-52 623,1-1-589,-107 66-94,-2-1 1,1-1-1,-1 0 0,-1-1 1,0-1-1,9-14 0,-18 25 11,-1-1-1,0 1 0,0-1 0,-1 0 0,1 0 0,-1 1 0,0-1 1,0 0-1,0 0 0,0 0 0,-1-1 0,1 1 0,-1 0 0,0 0 0,-2-8 1,2 10-5,-1 0 1,0 0 0,1-1 0,-1 1 0,0 0 0,0 0 0,-1 1 0,1-1 0,0 0 0,-1 0 0,1 1-1,-1-1 1,1 0 0,-1 1 0,0-1 0,1 1 0,-1 0 0,0 0 0,0 0 0,0 0 0,0 0-1,0 0 1,0 0 0,-1 1 0,1-1 0,0 1 0,0-1 0,0 1 0,-1 0 0,-3 0 0,-1 1 54,0 0 1,0 0 0,0 0-1,1 1 1,-1 0-1,0 0 1,1 1 0,-1 0-1,1 0 1,0 0 0,0 1-1,0 0 1,0 0 0,-6 7-1,9-9-94,0 1-1,0 0 1,0 0-1,0 0 0,0 0 1,0 0-1,1 1 1,0-1-1,0 1 1,0-1-1,0 1 1,0 0-1,1 0 0,-1 0 1,1 0-1,0 0 1,0 0-1,1 0 1,-1 1-1,1-1 1,0 0-1,0 0 1,1 0-1,1 8 0,-1-9-123,0-1 0,0 1-1,1-1 1,-1 1-1,1-1 1,-1 0-1,1 0 1,0 0 0,0 0-1,0 0 1,0 0-1,0 0 1,1-1-1,-1 1 1,0-1 0,1 1-1,-1-1 1,5 1-1,25 7-2845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6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0 405 4338,'4'-15'6649,"-3"-1"-4561,6-17-906,-3 30-1162,2 10 134,2 12 16,-1 5-111,5 40-1,-9-43-64,1 0 0,13 39 0,-17-59 9,1 0 0,-1 0 0,0-1 0,1 1 1,-1 0-1,0 0 0,1-1 0,-1 1 0,1 0 0,-1-1 0,1 1 0,0 0 0,-1-1 0,1 1 1,-1-1-1,1 1 0,0-1 0,0 1 0,-1-1 0,1 0 0,0 1 0,0-1 0,-1 0 0,1 0 0,0 1 1,1-1-1,0 0 1,-1-1 0,1 1 0,0 0 0,0-1-1,-1 1 1,1-1 0,-1 1 0,1-1 0,0 0 0,-1 0 0,1 0 0,1-1 0,5-5-5,1 0-1,-1-1 1,8-10-1,-11 13-15,24-30-74,-18 21 61,0 0-1,1 1 1,19-16 0,-27 26-8,0 0 0,0 0 0,1 0 0,-1 1 0,1-1 0,0 1 0,0 0 0,0 1 0,-1-1 0,2 1-1,-1 0 1,0 0 0,0 1 0,0 0 0,0-1 0,6 2 0,-6-1 12,12 2-201,1 0 0,23 7 0,-41-9 226,0 0 0,0 0 0,0 0 0,0 0 0,0 0 0,1 0 0,-1 0 0,0 0 0,0 0 0,0 1 0,0-1 1,0 0-1,0 0 0,0 0 0,0 0 0,1 0 0,-1 0 0,0 0 0,0 1 0,0-1 0,0 0 0,0 0 0,0 0 0,0 0 0,0 0 0,0 0 0,0 1 0,0-1 0,0 0 0,0 0 0,0 0 0,0 0 0,0 0 0,0 1 0,0-1 0,0 0 1,0 0-1,0 0 0,0 0 0,0 0 0,0 0 0,-1 1 0,1-1 0,0 0 0,0 0 0,0 0 0,0 0 0,0 0 0,0 0 0,-10 10 166,-11 6 212,12-10-233,-2 1-103,0 0-1,0 1 1,1 0 0,0 1 0,0 0 0,1 0 0,0 1 0,-9 12 0,18-21-53,0-1 0,-1 0 0,1 1 0,0-1 0,-1 1 0,1-1 0,0 1 0,0-1 0,-1 1 0,1-1 0,0 1 0,0 0 0,0-1 0,0 1 0,0-1 0,0 1 0,0-1 0,0 1-1,0-1 1,0 1 0,0 0 0,0-1 0,0 1 0,0-1 0,0 1 0,0-1 0,1 1 0,-1-1 0,0 1 0,0-1 0,1 1 0,-1 0 0,2-1 4,-1 1-1,0-1 1,0 0-1,0 1 0,0-1 1,0 0-1,1 0 1,-1 1-1,0-1 1,0 0-1,0 0 0,1 0 1,-1-1-1,1 1 1,42-12-73,-28 4 187,0 0-1,-1-2 1,27-19-1,-5 2 607,-37 27-706,0 0 1,0 0-1,1 0 0,-1-1 0,0 1 1,0 0-1,1 0 0,-1 0 1,0-1-1,1 1 0,-1 0 0,0 0 1,0 0-1,1 0 0,-1 0 1,0 0-1,1 0 0,-1 0 0,0 0 1,1 0-1,-1 0 0,0 0 0,1 0 1,-1 0-1,0 0 0,1 0 1,-1 0-1,0 0 0,0 1 0,1-1 1,-1 0-1,0 0 0,1 0 0,-1 0 1,0 1-1,0-1 0,1 0 1,-1 0-1,0 1 0,0-1 0,0 0 1,1 0-1,-1 1 0,0-1 0,0 0 1,0 1-1,0-1 0,0 0 1,0 0-1,1 1 0,-1-1 0,0 1 1,2 22 242,-1-12-268,-1-6 15,1 0 1,0 0-1,1-1 1,-1 1-1,1 0 1,0 0-1,0-1 0,0 1 1,1-1-1,-1 0 1,1 0-1,0 0 0,0 0 1,1 0-1,-1-1 1,8 6-1,-8-7-13,0 0 1,0-1-1,1 1 0,-1-1 1,1 1-1,0-1 0,-1 0 0,1-1 1,0 1-1,-1-1 0,1 1 0,0-1 1,0 0-1,-1 0 0,1-1 1,0 1-1,0-1 0,-1 0 0,1 0 1,-1 0-1,1 0 0,5-4 0,0 1-11,-1-1 0,0 0-1,0 0 1,0-1 0,-1 0-1,1 0 1,-1-1 0,-1 0-1,1 0 1,5-9 0,-4 3 59,0 0 1,-1 0 0,0-1 0,-1-1-1,7-23 1,-4-4 306,-1-1 0,-2 0 0,0-62-1,-4 72 185,-2 1 0,-5-38 0,5 69-510,0 0-1,0-1 0,0 1 0,-1 0 0,1 0 0,0 0 1,-1 0-1,1-1 0,-1 1 0,1 0 0,-1 0 0,1 0 1,-1 0-1,0 0 0,1 0 0,-2-1 0,1 2-8,1 0 0,-1 0 0,1 0-1,-1-1 1,1 1 0,0 0 0,-1 0-1,1 0 1,-1 0 0,1 1 0,-1-1-1,1 0 1,-1 0 0,1 0 0,0 0-1,-1 0 1,1 0 0,-1 1 0,1-1-1,0 0 1,-1 0 0,1 1 0,-1-1-1,1 0 1,0 1 0,-1-1-1,1 0 1,0 1 0,-4 4-1,1-1 1,0 1-1,0 0 0,0 0 0,1 0 1,-3 6-1,-6 25-110,1 0 1,1 1-1,3 0 0,1 1 1,1-1-1,3 1 1,0 0-1,3 0 0,1 0 1,2-1-1,11 42 1,-15-71-19,2-1 0,-1 0 1,1 0-1,0 0 0,0 0 1,6 9-1,-8-15 117,-1 0 1,1 0-1,0 0 0,0 0 0,0 0 0,0 0 1,0 0-1,0 0 0,0 0 0,0 0 1,0-1-1,1 1 0,-1-1 0,0 1 1,0-1-1,1 1 0,-1-1 0,0 1 0,1-1 1,-1 0-1,0 0 0,1 0 0,-1 0 1,0 0-1,1 0 0,-1 0 0,0 0 1,1-1-1,-1 1 0,0 0 0,1-1 0,-1 1 1,0-1-1,0 1 0,1-1 0,-1 0 1,0 0-1,0 1 0,0-1 0,0 0 1,0 0-1,1-1 0,7-8 24,0 0 1,0-1-1,-1 0 0,-1 0 1,0-1-1,0 0 0,-1 0 1,8-24-1,-8 20 54,1 0 0,0 1 0,2 0 0,13-20 0,-22 35-69,0 0 1,0 0-1,0-1 0,0 1 0,0 0 1,0 0-1,1 0 0,-1 0 1,0 0-1,0 0 0,0 0 1,0-1-1,0 1 0,0 0 1,0 0-1,0 0 0,0 0 0,0 0 1,1 0-1,-1 0 0,0 0 1,0 0-1,0 0 0,0 0 1,0 0-1,0 0 0,0-1 0,1 1 1,-1 0-1,0 0 0,0 0 1,0 0-1,0 0 0,0 0 1,0 0-1,1 0 0,-1 0 0,0 1 1,0-1-1,0 0 0,0 0 1,0 0-1,0 0 0,1 0 1,-1 0-1,0 0 0,0 0 1,0 0-1,0 0 0,0 0 0,0 0 1,0 1-1,2 9 32,-3 18 26,0-24-55,0 10-69,1 1 0,0-1-1,1 0 1,0 0 0,6 20-1,-7-30 47,1-1 1,0 0-1,1 0 0,-1 0 0,0 0 0,1 0 1,0-1-1,-1 1 0,1 0 0,0-1 0,0 1 1,1-1-1,2 3 0,-3-4 14,0 0 0,0 0 0,0 0 0,0 0 0,0-1 0,0 1 0,1-1 0,-1 1 0,0-1 0,0 0-1,0 0 1,1 0 0,-1 0 0,0 0 0,0 0 0,0-1 0,1 1 0,-1-1 0,0 1 0,0-1 0,4-2 0,4-2 10,-1 0 1,1-1-1,-1 0 1,0 0-1,0-1 0,0-1 1,9-10-1,-3 1 280,0 0 1,19-32-1,-35 58-258,0 0 0,1 0 0,0 1 0,0-1 0,1 0 0,1 0 0,-1 0 0,1 0 0,1 0 0,4 12 0,-5-19-23,0 0 0,-1 1 0,1-1 0,0 0 0,0 0 0,0 0 0,0 0 0,1-1 0,-1 1 0,0-1 0,1 1 0,-1-1 0,1 0 0,0 0 1,-1 0-1,1 0 0,5 1 0,-3-2 5,0 0-1,0 0 1,0 0 0,0 0 0,0-1 0,-1 0 0,1 0 0,0 0 0,7-4 0,0 0 8,0-1-1,-1 0 1,0-1-1,0 0 1,-1-1-1,0 0 1,11-10 0,-14 10 8,0 0-1,0-1 1,-1 1 0,9-19 0,-13 25-17,-1-1 0,0 1 0,1-1-1,-1 1 1,0-1 0,0 0 0,-1 0 0,1 1-1,-1-1 1,1 0 0,-1 0 0,0 0 0,0 0-1,0 1 1,-1-1 0,1 0 0,0 0 0,-1 0-1,0 1 1,0-1 0,0 0 0,0 0 0,-2-2-1,3 4 1,-1 0-1,0 0 1,1 1-1,-1-1 1,0 0-1,0 1 1,0-1-1,1 0 1,-1 1-1,0-1 1,0 1-1,0-1 1,0 1-1,0 0 1,0-1-1,0 1 0,0 0 1,0 0-1,0 0 1,0 0-1,0 0 1,0 0-1,-2 0 1,0 0-2,0 1 0,0 0 0,1 0 0,-1 0 0,0 0 0,1 1 0,-1-1 1,-4 4-1,1-1-9,0 1 0,0 1 0,1-1 1,-1 1-1,-7 11 0,10-13 3,1-1-1,0 1 1,0 0 0,1-1-1,-1 1 1,1 0-1,0 0 1,0 0 0,0 0-1,0 1 1,1-1 0,-1 0-1,1 0 1,0 0-1,1 1 1,-1-1 0,1 0-1,-1 0 1,3 7-1,-1-8-92,0 0-1,-1 0 0,1 0 0,0 0 0,1 0 0,-1 0 0,0-1 0,1 1 0,-1-1 1,1 0-1,0 0 0,0 0 0,0 0 0,0 0 0,0 0 0,0-1 0,1 1 0,-1-1 1,0 0-1,1 0 0,-1-1 0,1 1 0,5 0 0,29-1-2866,3-3-2687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7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43 7027,'-2'-3'351,"1"1"0,-1-1 0,0 1 0,0-1 0,-1 1 0,1 0 0,0 0 0,-1 0 0,1 0 0,-1 0 0,0 1 0,1-1 0,-5-1 0,6 3-210,0 0-1,0 0 0,1 0 0,-1 0 0,0 0 0,0 0 0,0 0 0,0 0 0,0 1 0,1-1 0,-1 0 0,0 0 0,0 1 0,0-1 0,1 0 0,-1 1 0,0-1 0,1 1 0,-2 0 0,0 1-3,0 0 0,1 0 0,-1 0 0,0 0 0,1 0 0,0 1 0,-1-1 0,0 5 0,-2 3-201,2 0 1,-1 0-1,2 1 0,-1-1 0,1 0 0,1 1 1,0-1-1,0 1 0,2 10 0,-1-16 21,0-1 1,0 1-1,0-1 0,1 1 1,0-1-1,-1 1 0,2-1 1,-1 0-1,0 0 0,4 4 1,-5-6 28,1 0 0,0 0 0,0 0 0,0-1 1,0 1-1,0-1 0,0 0 0,0 1 0,1-1 0,-1 0 0,0 0 1,1 0-1,-1-1 0,1 1 0,-1-1 0,0 1 0,1-1 0,0 0 1,4 0-1,-2-1 2,0 0 0,0 0 0,0 0 0,0-1 0,0 0 0,-1 0 0,1 0 0,-1 0 0,1-1 0,-1 0 0,0 0 0,0 0 0,0 0 0,0-1 0,0 1 0,-1-1 0,0 0 0,0 0 0,0-1 0,0 1 0,-1 0 0,1-1 0,-1 0 0,0 1 0,2-10 0,-2 10-135,-1-1 1,0 1-1,1-1 0,-1 0 1,-1 0-1,1 1 0,-1-1 1,0 0-1,0 0 1,0 0-1,-1 1 0,0-1 1,1 0-1,-2 0 0,1 1 1,-1-1-1,1 1 0,-1-1 1,0 1-1,-1 0 0,1-1 1,-1 1-1,0 1 0,0-1 1,0 0-1,0 1 0,-5-4 1,-11-3-2146,2 9-1123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7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41 3682,'-6'-11'6899,"-5"-1"-6291,-4 4 160,0 3 161,-2 1-481,4 4-240,3 5 16,-1 5-112,2 7-32,1 7 16,4 8-16,-1 11-80,1 5-16,4 8 0,2 1-880,0 1-1473,0-4-2721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8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13334,'0'-4'0,"3"4"-160,3 0 160,9 4 0,8-2-160,14 0-1569,6-4-2641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8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153 280 3634,'15'-22'5311,"-10"13"-4618,-2 1 0,1-1-1,-1 0 1,3-19-1,-6 28-656,0 0 0,-1-1 0,1 1-1,-1 0 1,1 0 0,-1 0 0,1-1-1,-1 1 1,1 0 0,0 0 0,-1 0-1,1 0 1,-1 0 0,1 0 0,-1 0 0,1 0-1,-1 0 1,1 0 0,-1 0 0,1 0-1,-1 1 1,1-1 0,-1 0 0,1 0-1,-1 0 1,1 1 0,0-1 0,-1 0-1,0 1 1,-18 8 23,0 3 143,2 0 1,0 1-1,-24 24 1,34-30-199,1-1 1,0 1-1,1 1 0,-1-1 0,1 1 1,1 0-1,-1 0 0,1 0 0,1 0 1,0 1-1,-3 9 0,6-17-7,0 0-1,-1 0 0,1 0 0,0 0 1,0 0-1,0 0 0,-1 0 1,1 1-1,0-1 0,1 0 0,-1 0 1,0 0-1,0 0 0,0 0 1,1 0-1,-1 0 0,0 0 0,1 0 1,-1 0-1,1 0 0,-1 0 1,1 0-1,0 0 0,-1 0 0,1 0 1,0-1-1,0 1 0,-1 0 1,1 0-1,1 0 0,1 0 3,-1-1-1,1 1 1,-1-1-1,1 1 1,-1-1-1,1 0 1,-1 0 0,1 0-1,-1 0 1,1-1-1,-1 1 1,5-2-1,7-2 10,0-1-1,0-1 1,18-10-1,-15 6 36,0 0 1,27-24-1,-39 30 77,0 0 1,-1 0-1,1-1 1,-1 0 0,0 0-1,0 0 1,-1 0-1,0 0 1,0-1-1,0 0 1,0 1-1,3-13 1,-6 18-108,0-1 0,0 1 1,0-1-1,0 1 0,0-1 0,1 0 0,-1 1 1,0-1-1,0 1 0,0-1 0,0 0 1,-1 1-1,1-1 0,0 1 0,0-1 0,0 1 1,0-1-1,-1 0 0,1 1 0,0-1 0,0 1 1,-1-1-1,0 0 0,-10 3 65,-11 18-137,20-18 22,0 0-1,1 0 1,-1 1-1,1-1 1,0 1-1,0-1 1,0 1-1,0 0 1,0-1-1,0 1 1,1 0-1,-1 0 0,1-1 1,0 1-1,0 0 1,0 0-1,0 0 1,0-1-1,0 1 1,1 0-1,0 0 1,-1-1-1,1 1 1,0 0-1,0-1 1,1 1-1,-1-1 1,0 1-1,1-1 1,0 0-1,-1 0 1,3 3-1,-1-2-105,1-1-1,-1 1 0,0-1 1,1 0-1,0 0 1,-1 0-1,1 0 1,0-1-1,0 1 0,0-1 1,0 0-1,0 0 1,0 0-1,0-1 1,1 0-1,-1 1 0,0-1 1,0-1-1,0 1 1,0-1-1,6-1 0,1-1 61,-1-1 0,-1 0 0,1-1 0,0 0 0,-1 0 0,0-1 0,0 0 0,-1-1 0,0 0 0,0 0 0,-1-1 0,1 0 0,10-15-1,-13 15 364,0 0-1,0 0 1,0-1-1,-1 1 1,0-1-1,-1 0 1,0 0-1,-1 0 1,1-1-1,-2 1 0,1 0 1,-1-1-1,-1 1 1,0-1-1,-2-15 1,2 25-272,1 0 0,-1-1 0,0 1 0,0 0 0,0 0 0,0 0 0,0 0 0,0-1 0,0 1 0,0 0 0,0 0 0,0 0 0,0 0 0,0-1 0,0 1 0,0 0 0,0 0 0,0 0 0,0 0 0,0 0-1,0-1 1,0 1 0,-1 0 0,1 0 0,0 0 0,0 0 0,0 0 0,0-1 0,0 1 0,0 0 0,0 0 0,-1 0 0,1 0 0,0 0 0,0 0 0,0 0 0,0 0 0,0 0 0,0-1 0,-1 1 0,1 0 0,0 0 0,0 0 0,0 0 0,0 0 0,-1 0 0,1 0 0,0 0 0,0 0 0,0 0 0,0 0 0,-1 0 0,1 0 0,0 0 0,0 0 0,0 1 0,0-1 0,0 0 0,-1 0 0,1 0 0,0 0 0,0 0 0,-9 14 100,-5 23-135,10-23-8,1 1 1,0-1 0,0 0-1,2 1 1,0 0-1,1 16 1,0-25-106,0-1 0,1 1 0,0-1 0,0 0 1,0 0-1,0 1 0,1-1 0,0 0 0,0 0 0,0 0 1,1-1-1,0 1 0,0 0 0,0-1 0,0 0 1,1 0-1,-1 0 0,1 0 0,0 0 0,5 3 0,-6-6 72,0 1 0,0-1-1,0 0 1,1 0-1,-1 0 1,0-1-1,0 1 1,1-1-1,-1 0 1,0 1-1,1-1 1,-1-1-1,0 1 1,0-1-1,1 1 1,-1-1-1,0 0 1,0 0-1,0 0 1,0 0-1,0-1 1,0 1 0,0-1-1,0 0 1,0 0-1,-1 0 1,5-4-1,1-1 158,-1 0-1,0-1 1,-1 1 0,1-1-1,-1 0 1,-1-1-1,9-17 1,-8 10 234,0 0 0,-2 0 0,0 0 0,0 0-1,1-32 1,-6-82 1920,-2 107-2031,-2 35-29,-3 40 1,8-51-184,-5 38-747,3 0 0,1 0 0,5 51 0,2-40-2475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9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9700,'-6'8'0,"-3"0"-5810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49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26 2305,'-3'-10'8996,"-1"0"-8452,-2 4 65,-1 6-193,1 12-336,-3 7-32,3 14-48,-5 11-16,1 6-160,3 6-977,-1-2-1680,3-4-3618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0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67 300 11893,'-31'-28'840,"3"1"-251,21 19-357,9 7-38,27 8-220,1-1 0,0-1-1,0-1 1,0-2 0,0-1 0,0-1 0,31-5 0,-35 2-27,-1-2-1,0 0 0,0-2 1,0-1-1,-1-1 0,0-1 1,0-1-1,34-22 1,-53 30 80,0 0 1,-1 0-1,1-1 1,-1 1 0,0-1-1,0 0 1,-1 0-1,1-1 1,-1 1-1,0-1 1,0 0 0,4-8-1,-7 11 34,1-1 0,-1 0-1,1 1 1,-1-1 0,0 0-1,0 1 1,0-1-1,0 0 1,-1 0 0,1 1-1,-1-1 1,1 1 0,-1-1-1,0 0 1,0 1 0,0-1-1,-1 1 1,1 0 0,0-1-1,-1 1 1,0 0 0,1 0-1,-1 0 1,0 0 0,0 0-1,0 1 1,-5-4 0,3 1 21,-1 0 1,0 1 0,-1 0 0,1 0-1,0 0 1,-1 0 0,0 1 0,1 0-1,-1 0 1,0 0 0,0 1-1,0 0 1,0 0 0,0 1 0,-12 0-1,14 0-63,-1 1-1,1 0 1,0 0-1,-1 1 1,1-1-1,0 1 0,0 0 1,0 0-1,0 0 1,0 1-1,1-1 0,-1 1 1,1 0-1,0 0 1,-1 0-1,1 0 1,1 1-1,-1-1 0,0 1 1,1 0-1,0 0 1,-3 6-1,-5 13 22,2 0 0,0 1 0,2 0-1,-7 45 1,0 101-954,11-149 568,1-14 85,0-1-1,1 0 0,0 1 0,0-1 0,0 0 0,1 1 1,0-1-1,0 0 0,4 12 0,-5-17 224,1-1 0,-1 1 0,1 0 0,-1-1 0,1 1 0,-1 0 0,1-1-1,-1 1 1,1-1 0,-1 1 0,1-1 0,0 1 0,-1-1 0,1 1 0,0-1 0,0 1 0,-1-1 0,1 0 0,0 0 0,0 1 0,-1-1 0,1 0-1,0 0 1,0 0 0,0 0 0,0 0 0,-1 0 0,1 0 0,0 0 0,0 0 0,0 0 0,-1-1 0,1 1 0,0 0 0,0 0 0,-1-1 0,1 1-1,0 0 1,0-1 0,-1 1 0,2-1 0,28-24-225,-30 24 263,12-12 142,0-1 1,-1-1-1,13-24 0,-14 22 426,1 1 0,22-27 0,-33 43-547,0-1 1,1 1-1,-1 0 1,1-1 0,-1 1-1,1 0 1,-1-1-1,1 1 1,-1 0-1,1-1 1,-1 1-1,1 0 1,-1 0-1,1 0 1,0-1-1,-1 1 1,1 0-1,-1 0 1,1 0-1,0 0 1,-1 0-1,1 0 1,-1 0-1,1 0 1,0 1-1,-1-1 1,1 0 0,-1 0-1,1 0 1,-1 1-1,1-1 1,-1 0-1,1 0 1,-1 1-1,1-1 1,-1 1-1,1-1 1,-1 0-1,1 1 1,-1-1-1,0 1 1,1-1-1,-1 1 1,0-1-1,1 1 1,-1-1-1,0 1 1,0-1 0,0 1-1,1 0 1,15 40 33,-11-24-45,-4-14-15,1 0 1,-1-1-1,1 1 0,-1 0 1,1-1-1,0 0 0,0 1 1,0-1-1,0 0 0,0 0 0,0 0 1,0 0-1,1 0 0,-1-1 1,1 1-1,0-1 0,-1 1 1,1-1-1,0 0 0,0 0 1,4 1-1,-2-2-1,0 0 1,0 0 0,0 0-1,0 0 1,0-1-1,0 0 1,0 0-1,0 0 1,-1-1-1,1 1 1,0-1 0,4-3-1,0 1 30,-1-1 0,1 0 0,-2-1 0,1 1-1,0-1 1,-1-1 0,0 0 0,-1 0 0,1 0 0,-1-1 0,-1 0-1,1 0 1,5-12 0,-10 18 12,0-1 0,0 1-1,-1-1 1,1 0 0,-1 1 0,1-1-1,-1 0 1,0 1 0,0-1 0,0 0-1,0 1 1,-1-1 0,1 0 0,-1 1-1,1-1 1,-1 1 0,0-1-1,0 1 1,0-1 0,0 1 0,-4-5-1,5 6-18,-1 0 0,0 1 0,0-1 0,0 0 0,0 1 0,0-1 0,0 0-1,0 1 1,0-1 0,0 1 0,0-1 0,0 1 0,0 0 0,-1 0 0,1-1-1,0 1 1,0 0 0,0 0 0,-3 0 0,2 1-7,0-1-1,-1 1 1,1 0 0,0 0-1,0 0 1,-1 0 0,1 0-1,0 0 1,0 0 0,0 1-1,0-1 1,1 1 0,-3 1-1,0 2 0,0-1 0,1 0-1,0 1 1,0-1-1,0 1 1,0 0 0,1 0-1,0 0 1,0 1-1,0-1 1,0 0 0,1 1-1,0-1 1,0 1 0,1-1-1,-1 1 1,1 0-1,1-1 1,0 8 0,0-8-225,-1-1 1,1 1 0,0-1 0,1 0 0,-1 0-1,1 0 1,0 1 0,0-2 0,0 1 0,0 0-1,1 0 1,-1-1 0,1 1 0,0-1 0,0 0-1,1 0 1,-1 0 0,0 0 0,1 0 0,0-1-1,0 0 1,0 0 0,0 0 0,8 3 0,19 0-5967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0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49 139 13206,'-1'-2'1,"1"1"0,0-1 0,0 1 0,0 0 0,0-1 0,0 1 0,0-1 0,0 1 0,0-1 0,1 1 0,-1 0 0,0-1 0,1 1 0,0 0 0,-1-1 0,1 1 0,0 0 0,-1 0 0,1-1-1,0 1 1,0 0 0,0 0 0,1-1 0,25-25 27,4 2-16,26-24 256,-56 44 138,-10 6-285,-13 6 48,15-4-83,0 0 0,1 1 0,-1 0 0,1 0 0,0 0 0,0 1 0,0 0 0,0 0 0,-6 8 0,11-11-78,-1 0 1,1 0-1,0 1 1,0-1-1,0 0 1,0 1-1,0-1 1,0 1-1,1-1 1,-1 0-1,1 1 1,0 0-1,0-1 1,0 1-1,0-1 1,0 1-1,0-1 1,0 1-1,1-1 1,0 1-1,-1-1 0,1 0 1,0 1-1,0-1 1,0 0-1,0 1 1,1-1-1,-1 0 1,1 0-1,-1 0 1,3 2-1,31 26 71,-29-26-171,-1 0-1,1 1 0,-1 0 0,0 0 0,0 0 0,4 6 0,-9-11 75,0 0-1,0 1 0,0-1 1,1 0-1,-1 1 0,0-1 1,0 0-1,0 1 0,0-1 1,0 0-1,0 1 0,0-1 1,0 0-1,0 1 0,0-1 1,0 0-1,0 1 0,0-1 0,0 1 1,0-1-1,0 0 0,0 1 1,0-1-1,0 0 0,0 1 1,-1-1-1,1 0 0,0 0 1,0 1-1,0-1 0,-1 0 1,1 1-1,0-1 0,0 0 1,-1 0-1,1 1 0,-1-1 1,-17 6-273,-20-3 243,28-4 135,1 1 1,-1-2-1,0 1 1,1-1-1,0-1 1,-1 0-1,1 0 1,-13-6-1,93 16 252,-36 0-553,0-2 0,39 0-1,-57-5 88,-1-1 0,1 0 0,-1-1 0,1-1 0,-1 0 0,27-10 0,-39 11 179,0 0-1,0 0 1,0 0-1,0 0 0,-1 0 1,1-1-1,-1 1 0,0-1 1,1 0-1,-1 0 0,-1-1 1,1 1-1,0 0 0,-1-1 1,0 0-1,0 1 1,0-1-1,0 0 0,0 0 1,-1 0-1,0 0 0,0-1 1,0 1-1,0 0 0,-1 0 1,1-1-1,-1 1 0,0 0 1,-1-1-1,1 1 1,-1 0-1,1 0 0,-1-1 1,-1 1-1,1 0 0,-1 0 1,1 0-1,-1 0 0,0 1 1,0-1-1,-1 0 0,1 1 1,-6-6-1,8 8-48,-1 0-1,0 1 1,1-1-1,-1 0 1,1 1 0,-1-1-1,0 1 1,0-1-1,1 1 1,-1-1-1,0 1 1,0-1 0,0 1-1,1 0 1,-1-1-1,0 1 1,0 0-1,0 0 1,0 0-1,0-1 1,0 1 0,0 0-1,0 0 1,1 0-1,-1 1 1,0-1-1,0 0 1,0 0 0,-1 1-1,0 0 4,1 0 1,-1 0-1,0 1 0,1-1 0,-1 1 1,1-1-1,-1 1 0,1 0 0,0-1 1,0 1-1,0 0 0,-1 2 0,-2 3 9,1 1 0,0 0 0,1 0 0,-1-1 0,-1 15 0,4-16-181,0 0 0,0 0 1,1 0-1,0-1 0,0 1 0,0 0 0,0-1 0,1 1 0,0-1 0,0 1 0,1-1 0,-1 0 0,1 0 0,0 0 1,1 0-1,-1 0 0,1-1 0,0 0 0,0 0 0,6 5 0,15 8-3761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1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18 7796,'-5'-1'39,"-7"-3"526,0 0 0,-1 1 1,-24-2-1,33 5-459,-1 0-1,1 0 1,-1 1 0,1-1-1,-1 1 1,1 0 0,0 1-1,0-1 1,-1 1 0,1-1-1,0 1 1,0 1 0,1-1-1,-1 0 1,-4 4 0,-1 3 28,-1 1 1,1 0-1,1 0 0,0 0 1,1 1-1,0 1 0,0-1 1,1 1-1,0 0 1,2 0-1,-1 1 0,1 0 1,1-1-1,-2 17 1,2-10-104,0 0 0,2 0 1,1 0-1,0 0 0,1 0 1,1 0-1,1 0 0,1 0 0,7 22 1,-9-34-35,1 0-1,0 0 1,0-1 0,0 1 0,1-1 0,0 0 0,0 0-1,1 0 1,-1 0 0,1-1 0,0 0 0,1 0 0,-1 0 0,1-1-1,0 0 1,1 0 0,9 5 0,-7-6-68,-1 0 0,1-1 0,0 0 0,-1 0-1,1-1 1,0 0 0,0-1 0,0 0 0,0 0 0,0-1 0,0 0 0,-1-1 0,1 0 0,10-3 0,-5 0-87,1 0 0,-1-1 0,0-1 0,-1 0 0,0-1 0,0 0 0,0-1 0,-1 0 0,0-1 0,-1-1 0,0 0 0,13-17 0,-18 19 159,0 1 0,-1-1 0,0 0 0,-1 0 0,1 0 0,-2-1 0,1 1 1,-2-1-1,1 0 0,-1 0 0,-1 0 0,0 0 0,0 0 0,-1 0 0,0-1 0,-1 1 0,0 0 0,0 0 0,-5-16 0,1 12 204,0 0 0,-1 1 1,-1-1-1,0 1 0,0 1 1,-1 0-1,-18-21 0,21 26-389,-1 1-1,0 0 1,0 1 0,0 0-1,-1 0 1,0 0 0,0 0-1,0 1 1,0 0 0,-1 1-1,1 0 1,-1 0 0,0 1-1,0-1 1,-11 0-1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1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221 309 9604,'1'-1'114,"-1"0"0,1 0-1,0 0 1,0-1-1,-1 1 1,1 0-1,-1-1 1,1 1-1,-1 0 1,1-1 0,-1 1-1,0 0 1,0-1-1,1 1 1,-1-1-1,0 1 1,0-1 0,-1 1-1,1-1 1,0 1-1,0 0 1,-1-1-1,1 1 1,-2-2 0,1 1-9,0 0 0,-1 0 0,0 0 0,1 0 0,-1 1 0,0-1 0,0 1 0,0-1 0,0 1 0,0 0 0,0 0 0,0 0 0,-4-1 0,-1-1 60,0 1-1,0 0 1,-1 0-1,1 1 0,-1 0 1,0 1-1,1-1 0,-12 2 1,11 1-140,0 1 1,1-1 0,-1 1 0,1 1-1,-1 0 1,1 0 0,1 0-1,-1 1 1,0 0 0,-10 11-1,14-13-36,0 0 0,0 0 0,1 0 0,-1 0 0,1 1 0,0 0 0,0-1 0,1 1 0,-1 0 0,-1 6 0,2-8 0,1 0 0,0 1 0,0-1 0,0 0 1,0 0-1,0 1 0,0-1 0,0 0 0,1 0 0,-1 0 1,1 1-1,0-1 0,0 0 0,0 0 0,0 0 0,0 0 0,0 0 1,0 0-1,0-1 0,3 3 0,-1-1-40,1 0 0,-1 0 0,1-1 0,-1 1 1,1-1-1,0 0 0,0 0 0,0-1 0,0 1 0,1-1 0,-1 0 0,0 0 0,1 0 0,-1-1 1,0 0-1,1 1 0,-1-1 0,0-1 0,1 1 0,-1-1 0,0 0 0,7-1 0,3-2-12,0 0 0,0-1 0,0 0-1,-1-1 1,19-11 0,-23 10 118,1 0 1,-1 0 0,0-1-1,-1 0 1,0 0-1,0-1 1,-1 0-1,0-1 1,-1 1-1,0-1 1,0-1-1,-1 1 1,0-1-1,6-20 1,-7 12 238,1 1 1,-2-1 0,-1 0-1,0 0 1,-1 0-1,-1 0 1,-1 0 0,-4-26-1,5 45-289,0-1 0,0 1 0,0-1 0,0 1 0,0-1 0,0 1 0,0-1 0,0 1 0,0-1 0,0 1 0,0 0 0,0-1 0,0 1 0,0-1 0,0 1 0,-1-1 1,1 1-1,0-1 0,0 1 0,0 0 0,-1-1 0,1 1 0,0-1 0,-1 1 0,1 0 0,0-1 0,-1 1 0,1 0 0,0 0 0,-1-1 0,1 1 0,-1 0 0,0-1 0,-6 17 66,-3 32-22,3-8-174,3 0-1,1 0 1,2 0-1,1 0 1,9 60 0,-9-98 121,0-1 1,1 1 0,-1 0-1,0-1 1,1 1 0,-1 0-1,1-1 1,-1 1 0,1 0-1,0-1 1,0 1 0,0-1-1,0 1 1,0-1 0,0 0-1,0 1 1,0-1 0,1 0-1,-1 0 1,0 0 0,1 0-1,-1 0 1,1 0 0,-1 0-1,1-1 1,-1 1 0,1 0-1,0-1 1,-1 1 0,1-1-1,0 0 1,-1 1 0,1-1-1,0 0 1,0 0 0,-1 0-1,1 0 1,0-1 0,0 1-1,-1 0 1,1-1 0,1 0 0,10-3 0,0-1 1,-1 0 0,0-1 0,18-11 0,-11 6 4,-16 10-9,-1-1 1,1 1 0,0-1 0,-1 1-1,1 0 1,0 0 0,0 0 0,5 0 0,-7 1 4,0 0 0,0 1 0,0-1 1,0 1-1,-1-1 0,1 1 0,0-1 1,-1 1-1,1 0 0,0-1 0,-1 1 1,1 0-1,-1-1 0,1 1 0,-1 0 1,1 0-1,-1-1 0,1 1 0,-1 0 1,0 0-1,0 0 0,1 0 0,-1 0 1,0-1-1,0 1 0,0 0 0,0 0 1,0 0-1,0 0 0,0 0 0,0 1 1,0 3-22,0-1-1,1 0 1,0 0 0,0 0 0,0 0 0,0 0 0,0 0 0,1 0 0,0 0 0,0 0 0,0-1 0,5 7 0,-6-9 14,0 0 0,1 0-1,-1 0 1,0 1 0,1-2 0,0 1-1,-1 0 1,1 0 0,-1 0 0,1-1 0,0 1-1,0-1 1,-1 1 0,1-1 0,0 0-1,0 0 1,0 0 0,-1 0 0,1 0-1,0 0 1,0 0 0,-1 0 0,1-1-1,0 1 1,0-1 0,-1 1 0,1-1 0,0 0-1,-1 0 1,1 0 0,2-2 0,4-2 32,0-1 0,-1-1 1,1 1-1,-2-1 0,1 0 0,-1-1 1,0 0-1,0 0 0,-1 0 1,0-1-1,-1 1 0,4-10 1,-2 4 2,1 1 1,1 1 0,0-1 0,10-11 0,-18 23-24,1 0 0,-1 0 0,1 1 1,-1-1-1,1 0 0,0 0 0,-1 1 0,1-1 0,0 1 0,0-1 0,-1 0 0,1 1 0,0-1 0,0 1 1,0 0-1,0-1 0,0 1 0,0 0 0,0-1 0,0 1 0,0 0 0,-1 0 0,1 0 0,0 0 1,0 0-1,0 0 0,0 0 0,0 0 0,0 1 0,0-1 0,2 1 0,-1 0 8,-1 1 0,1-1-1,0 1 1,-1 0 0,1 0 0,-1 0-1,0 0 1,0 0 0,0 0 0,0 0-1,0 0 1,1 4 0,2 8 3,0 0 1,-1 0-1,1 21 0,-3-24-45,-1-1 0,-1 0 0,0 1-1,-3 15 1,4-23-307,-1 0 1,0 1-1,0-1 1,0 0-1,0 0 1,-1 1-1,0-1 1,1 0-1,-1-1 1,0 1-1,0 0 0,0 0 1,-1-1-1,1 1 1,-1-1-1,1 0 1,-5 3-1,-12 2-5702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2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11 258 6115,'-4'-50'3057,"0"2"-2497,2 4 1601,4 7-992,2 10-1169,5 14 0,1 11-112,5 8 96,0 7-1521,7 4-1152,-1 3-3970</inkml:trace>
  <inkml:trace contextRef="#ctx0" brushRef="#br0" timeOffset="1">324 52 12630,'2'-17'1216,"-4"2"-1120,-3 3 721,1 4-609,2 10-80,2 10-128,0 11 96,2 12-64,0 7-32,0 12-160,-2 2-1377,0-1-1472,-4-1-2882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2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30 9412,'0'-2'173,"0"1"0,-1 0 1,1-1-1,0 1 0,0-1 0,0 1 0,0 0 0,0-1 0,0 1 0,0-1 0,0 1 0,1 0 0,-1-1 0,0 1 0,1 0 1,0-1-1,0-1 0,0 2-180,1 1-1,-1 0 1,0-1 0,1 1 0,-1 0 0,1 0 0,-1 0-1,0 0 1,1 0 0,-1 0 0,0 0 0,1 0 0,-1 0-1,0 1 1,1-1 0,-1 0 0,0 1 0,1 0 0,0 0-1,29 9-24,1-1-1,35 5 0,-53-12 63,0-1 0,1 0 0,-1-1 0,0-1 0,0 0 0,0-1 0,20-4 0,-21 0 539,-18 4-59,-22 3-130,17 2-328,1 0 0,-1 1 0,1 0 0,-1 0 0,1 1-1,1 0 1,-17 13 0,20-14-64,0 0-1,1 0 0,-1 1 0,1-1 1,0 1-1,0 0 0,1 1 0,-1-1 1,1 0-1,0 1 0,1 0 0,-1 0 1,1-1-1,-2 8 0,4-12-9,0 0 1,0 0-1,-1 0 0,1 0 0,0 0 1,0 0-1,0 0 0,0 0 1,0 0-1,0 0 0,0 0 0,1 0 1,-1 0-1,0 0 0,1 0 0,-1 0 1,0 0-1,1 0 0,-1 0 0,1 0 1,0 0-1,-1 0 0,1 0 0,0-1 1,-1 1-1,2 1 0,0-1 1,0-1 0,-1 1 0,1-1 0,0 1 0,0-1 0,-1 0 0,1 1 0,0-1 0,0 0 0,0 0 0,0 0 0,-1-1 0,4 1 0,5-3-56,-1 1 1,0-1-1,0 0 0,13-8 1,-6 1 210,0-1 0,-1 0 0,-1-1 1,0-1-1,-1 0 0,0-1 1,-1-1-1,13-19 0,-22 55 464,-3-12-583,1 0 1,0 0 0,0 0-1,1 0 1,0 0-1,6 15 1,-8-22-9,1 0 0,0 0-1,0 0 1,0 0 0,0 0 0,0 0-1,0 0 1,0 0 0,1-1 0,-1 1-1,1 0 1,-1-1 0,1 1 0,0-1-1,0 0 1,-1 0 0,1 0 0,0 1-1,0-2 1,0 1 0,0 0 0,0 0-1,0-1 1,1 1 0,-1-1 0,0 1-1,0-1 1,0 0 0,0 0 0,1 0-1,-1 0 1,0 0 0,4-2 0,2 0 11,1-1 1,-1 0 0,0-1-1,0 0 1,0-1 0,-1 1 0,14-12-1,46-47 358,-10 8 331,-57 55-702,0 0 0,0 0 0,0-1 0,0 1 0,0 0 0,1 0 0,-1 0 0,0 0 0,0 0 0,0 0 0,0 0 0,0-1 0,0 1 0,0 0 0,1 0 0,-1 0 0,0 0 0,0 0 0,0 0 0,0 0 0,0 0 0,1 0 0,-1 0 0,0 0 0,0 0 0,0 0 0,0 0 0,1 0 0,-1 0 0,0 0 0,0 0 0,0 0 0,0 0 0,0 0 0,1 0 0,-1 0 0,0 0 0,0 0 0,0 0 0,0 0 0,0 0-1,1 1 1,-1-1 0,0 0 0,0 0 0,0 0 0,0 0 0,0 0 0,0 0 0,0 1 0,0-1 0,0 0 0,1 0 0,-1 0 0,0 0 0,0 0 0,0 1 0,-1 14 142,-8 24-97,8-35-53,-4 15-12,3-12-50,-1 0 0,1 0 0,1 0 0,-1 0 0,1 0 0,1 0 0,-1 1 0,2 12 0,-1-19 52,0-1 0,0 1 0,1 0-1,-1-1 1,0 1 0,0-1 0,1 1 0,-1-1 0,0 1 0,1-1 0,-1 1 0,0-1 0,1 1 0,-1-1 0,1 1 0,-1-1-1,1 0 1,-1 1 0,1-1 0,-1 0 0,1 1 0,-1-1 0,1 0 0,-1 0 0,1 0 0,-1 1 0,1-1 0,0 0 0,-1 0 0,1 0-1,-1 0 1,1 0 0,0 0 0,-1 0 0,1 0 0,-1 0 0,1 0 0,0-1 0,-1 1 0,1 0 0,-1 0 0,1 0 0,-1-1-1,1 1 1,-1 0 0,1-1 0,-1 1 0,1 0 0,-1-1 0,2 0 0,27-24 36,-25 21-54,34-38 68,-30 32-22,1 0 0,0 1 0,0 0 0,1 0-1,0 1 1,15-10 0,-24 17-13,-1 1 0,1 0-1,-1 0 1,1-1 0,-1 1-1,1 0 1,-1 0 0,1 0-1,-1 0 1,0 0 0,1-1 0,-1 1-1,1 0 1,-1 0 0,1 0-1,-1 0 1,1 1 0,-1-1-1,1 0 1,-1 0 0,1 0 0,-1 0-1,1 0 1,-1 1 0,1-1-1,-1 0 1,1 0 0,-1 1-1,0-1 1,1 0 0,-1 1-1,1-1 1,-1 0 0,0 1 0,0-1-1,1 0 1,-1 1 0,0-1-1,1 1 1,-1-1 0,0 1-1,0-1 1,0 1 0,0-1 0,0 1-1,1-1 1,-1 0 0,0 1-1,0 0 1,2 30 63,-3-26-79,1 23-267,-1 19-1775,6-18-2167,2-11-1390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3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75 11957,'1'-3'293,"-1"0"0,0 1 0,1-1 0,-1 0 0,-1 1 0,1-1-1,0 0 1,-1 1 0,1-1 0,-1 1 0,0-1 0,-1-4-1,2 7-246,-1 0-1,1-1 1,0 1-1,-1 0 0,1-1 1,0 1-1,-1 0 1,1 0-1,0-1 0,-1 1 1,1 0-1,0 0 0,-1 0 1,1-1-1,-1 1 1,1 0-1,0 0 0,-1 0 1,1 0-1,-1 0 1,1 0-1,-1 0 0,1 0 1,0 0-1,-1 0 1,1 0-1,-1 0 0,0 0 1,-18 15-61,14-8 43,-1-1 0,2 1 0,-1 1 0,1-1 0,0 1-1,0-1 1,1 1 0,0 0 0,1 1 0,-3 14-1,4-21-35,1 1 0,-1-1-1,1 1 1,0-1 0,0 1-1,0 0 1,0-1 0,1 1 0,-1-1-1,1 1 1,-1-1 0,1 1-1,0-1 1,0 1 0,0-1-1,0 0 1,1 0 0,-1 1-1,1-1 1,-1 0 0,1 0-1,0 0 1,-1-1 0,1 1 0,0 0-1,0-1 1,0 1 0,1-1-1,-1 1 1,0-1 0,0 0-1,1 0 1,-1 0 0,1 0-1,-1-1 1,1 1 0,-1-1-1,1 1 1,3-1 0,4 0-57,-1 0 1,0 0-1,1-1 0,-1 0 1,0-1-1,0 0 1,0-1-1,0 1 0,0-2 1,0 1-1,-1-1 1,0-1-1,13-8 0,-9 6 68,-1-2-1,0 0 0,-1 0 0,0-1 0,0 0 0,-1-1 0,0 0 0,10-16 0,-3-9 185,-15 34-165,-1 1-1,1-1 0,-1 1 1,0-1-1,1 1 0,-1-1 1,0 1-1,0-1 0,0 1 1,0-1-1,0 1 0,0-1 0,0 1 1,0-1-1,-1 1 0,1-1 1,-1 1-1,1-1 0,-1 1 1,0-1-1,1 1 0,-3-2 1,3 2-17,-1 1 0,0 0 1,0-1-1,0 1 0,1 0 1,-1 0-1,0 0 0,0 0 0,0 0 1,0 0-1,1 0 0,-1 0 1,0 0-1,0 0 0,0 0 1,0 0-1,0 1 0,1-1 1,-1 0-1,0 1 0,0-1 0,1 0 1,-1 1-1,0-1 0,0 1 1,1-1-1,-1 1 0,1 0 1,-1-1-1,0 1 0,1-1 1,-1 1-1,1 0 0,0 0 0,-2 1 1,-17 27 139,17-24-143,0 0 0,-1 1 1,2-1-1,-1 0 0,1 1 1,-1-1-1,1 0 0,1 1 1,-1 0-1,1-1 0,0 1 1,0-1-1,1 1 0,0-1 0,1 9 1,-1-11-39,1-1 1,-1 1-1,0-1 1,1 1-1,-1-1 1,1 1-1,0-1 1,0 0-1,0 0 1,0 0-1,0 0 1,0 0-1,0 0 1,1-1-1,-1 1 1,1-1-1,-1 1 1,1-1-1,-1 0 1,1 0-1,0 0 1,0-1-1,0 1 1,-1 0-1,1-1 1,0 0-1,0 0 1,0 0-1,0 0 1,0 0-1,4-2 1,3 1-41,-1-1 0,1 0 1,-1-1-1,1 0 0,-1-1 1,0 1-1,0-2 0,-1 1 1,1-1-1,-1-1 0,0 0 0,10-9 1,5-7 456,-1-2 0,26-36 1,-47 59-377,-1 1 0,1-1 1,-1 1-1,0-1 0,1 0 1,0 1-1,-1 0 0,1-1 1,-1 1-1,1-1 0,-1 1 1,1 0-1,0-1 0,-1 1 0,1 0 1,0-1-1,-1 1 0,1 0 1,0 0-1,-1 0 0,1 0 1,0 0-1,0 0 0,-1 0 1,1 0-1,0 0 0,-1 0 1,1 0-1,0 0 0,0 0 1,-1 1-1,1-1 0,0 0 0,-1 1 1,1-1-1,-1 0 0,1 1 1,0-1-1,-1 1 0,1-1 1,-1 1-1,1-1 0,-1 1 1,1-1-1,-1 1 0,0-1 1,1 1-1,-1 0 0,0-1 0,1 2 1,21 41 243,-18-32-228,1-1-17,12 33 20,-16-41-27,0 0-1,-1 0 0,0 0 0,1 0 1,-1 1-1,0-1 0,0 0 1,0 0-1,0 0 0,0 0 0,-1 0 1,1 1-1,-1-1 0,1 0 0,-1 0 1,0 0-1,0 0 0,-2 3 1,2-4-93,0 1 0,0-1 0,0 1 0,0-1 0,-1 0 1,1 1-1,-1-1 0,1 0 0,-1 0 0,0 0 0,1 0 1,-1 0-1,0-1 0,1 1 0,-1 0 0,0-1 1,0 1-1,0-1 0,0 0 0,1 1 0,-4-1 0,-1-1-956,-1 0 0,1 0 1,-1-1-1,1 0 0,-11-4 0,-8-3-2310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4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95 9812,'15'-8'3729,"-39"25"-2679,19-12-1031,0 0 0,1 0 0,-1 1 0,1-1 0,0 1 0,0 0 0,1 1 0,-4 9 0,6-14-24,0 0-1,1 0 1,-1 0-1,1 0 0,0 0 1,-1 0-1,1 0 1,0 0-1,0 0 0,0 0 1,1 1-1,-1-1 1,1 0-1,-1 0 0,1 0 1,-1 0-1,1 0 1,0 0-1,0-1 0,0 1 1,0 0-1,0 0 1,1-1-1,-1 1 0,0 0 1,1-1-1,-1 0 1,1 1-1,0-1 0,-1 0 1,1 0-1,0 0 1,3 2-1,1 0-42,1-1 0,-1 0-1,1 0 1,0-1 0,0 1 0,-1-1 0,1-1-1,0 1 1,0-1 0,0-1 0,0 1-1,0-1 1,-1 0 0,1-1 0,11-3 0,-6 1 6,0 0 0,0-1 1,0-1-1,-1 0 0,0-1 1,0 0-1,15-13 0,-23 17 48,0 1 0,0-1-1,0 0 1,-1 0-1,1 0 1,-1 0 0,0-1-1,0 1 1,0-1-1,0 1 1,-1-1 0,1 0-1,-1 0 1,0 1-1,0-1 1,-1 0-1,1-6 1,-1 8-4,0 0 0,-1 0 0,0-1 1,1 1-1,-1 0 0,0 0 0,0 0 0,0 0 0,0 0 0,0 0 0,0 0 0,-1 0 0,1 0 1,-1 1-1,1-1 0,-1 1 0,0-1 0,1 1 0,-1-1 0,0 1 0,0 0 0,0 0 1,0 0-1,0 0 0,0 0 0,-1 0 0,1 1 0,0-1 0,0 1 0,0 0 0,-4-1 1,-4 0 5,0 0 0,-1 1 0,1 0 0,0 0 0,-18 4 0,23-4-100,0 1 0,0 1 0,0-1 0,0 0 0,0 1 0,1 0 0,-1 0 0,1 1 0,-1-1-1,1 1 1,0 0 0,0 0 0,-5 5 0,8-7 4,1-1 1,-1 1-1,1-1 1,0 0-1,-1 1 0,1-1 1,0 1-1,0-1 1,-1 1-1,1-1 0,0 1 1,0 0-1,-1-1 1,1 1-1,0-1 1,0 1-1,0-1 0,0 1 1,0-1-1,0 1 1,0 0-1,0-1 0,0 1 1,0-1-1,1 1 1,-1-1-1,0 1 0,0-1 1,0 1-1,1-1 1,-1 2-1,19 8-2126,28-4-682,-22-6 2454,-1-1 0,1-1-1,40-9 1,-52 8 1496,0-1 0,-1 0 0,1-1-1,-1 0 1,1-1 0,-2 0 0,1-1 0,15-11 0,-24 14-629,0 1 1,0-1 0,-1 0-1,1 0 1,-1 0 0,0-1 0,0 1-1,0 0 1,1-7 0,-1 4 267,-1 8-625,7 64 31,-4-35-454,-2 0 0,-1 49 0,-2-68 435,1-17-122,2-20-65,1 17-79,1-1 1,0 1 0,0 0 0,1 0-1,0 0 1,1 1 0,-1 0 0,9-8-1,-5 6-1221,0 0-1,22-16 0,7 2-4496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4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168 266 3650,'0'-2'976,"1"-1"0,-1 0 1,0 0-1,0 0 0,0 0 1,0 1-1,0-1 0,-2-5 1,1 5-698,1 1 0,-1-1 0,0 1 0,-1 0 1,1-1-1,0 1 0,-1 0 0,-2-5 1,2 6-268,1 0 0,0 0 0,0-1 1,-1 1-1,1 0 0,-1 0 0,1 0 1,-1 1-1,1-1 0,-1 0 0,0 0 1,1 1-1,-1-1 0,0 1 0,0 0 1,1-1-1,-1 1 0,0 0 1,0 0-1,0 0 0,1 0 0,-1 0 1,0 1-1,0-1 0,1 0 0,-1 1 1,0 0-1,1-1 0,-1 1 0,-2 1 1,-4 3 2,0 1 1,1 0-1,0 0 1,0 0-1,1 1 1,-1 0-1,1 0 1,1 0-1,0 1 1,0 0-1,0 0 1,1 1-1,0-1 1,1 1-1,0 0 1,0 0-1,1 0 1,0 0-1,0 0 1,0 16-1,2-23-9,0 0 0,0 0 0,1 0 0,-1 0 1,0 0-1,1 0 0,0 0 0,-1 0 0,1 0 0,0 0 0,0 0 0,0-1 0,0 1 0,0 0 0,0 0 0,1-1 0,-1 1 0,0-1 0,1 1 1,0-1-1,-1 0 0,1 0 0,0 0 0,-1 1 0,1-2 0,0 1 0,0 0 0,0 0 0,0 0 0,0-1 0,0 1 0,0-1 0,0 0 1,0 0-1,0 1 0,0-1 0,0-1 0,0 1 0,0 0 0,0 0 0,4-2 0,4 0 6,-1 0-1,0-1 1,1 0-1,-1-1 1,-1 1-1,1-2 1,13-8-1,-11 5 0,-1-1 0,1 0 1,-2 0-1,1-1 0,-1 0 0,-1-1 0,0 0 1,0-1-1,-1 1 0,-1-2 0,0 1 1,0 0-1,6-24 0,-5 10-479,-2-1 0,-1 1 0,-1-1 0,-1 0 0,-1 0 0,-3-27 0,2 51-1847,-2 19-1424,1 23 1333,2 5 32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5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 4946,'2'9'533,"-1"-2"68,0 0 1,1 0-1,0 0 1,0 0 0,0 0-1,1 0 1,0-1-1,0 0 1,1 1 0,7 9-1,-10-15-527,1-1 0,-1 1 0,0-1 0,0 1 0,1-1 0,-1 0 0,0 0 0,0 1 0,1-1 0,-1 0-1,0 0 1,1 0 0,-1 0 0,0 0 0,0-1 0,1 1 0,-1 0 0,0-1 0,0 1 0,1 0 0,-1-1 0,0 0 0,0 1 0,0-1-1,0 0 1,0 1 0,2-3 0,31-25 8,-31 25 45,13-12 9,-2-1 0,20-25 0,-30 36-93,-1 1 0,0 0 1,0-1-1,-1 0 0,1 0 1,-1 0-1,0 0 0,0 0 1,-1 0-1,1 0 1,-1-1-1,0 1 0,-1 0 1,1-1-1,-2-7 0,1 13-35,0-1-1,0 1 0,0 0 0,0-1 0,0 1 0,0 0 0,0-1 0,-1 1 0,1-1 0,0 1 1,0 0-1,0-1 0,-1 1 0,1 0 0,0 0 0,0-1 0,-1 1 0,1 0 0,0 0 1,-1-1-1,1 1 0,0 0 0,-1 0 0,1 0 0,-1-1 0,1 1 0,0 0 0,-1 0 0,1 0 1,0 0-1,-1 0 0,1 0 0,-1 0 0,-18 6 31,-11 16-75,25-17 18,0 1-1,1-1 0,0 1 1,0 1-1,0-1 1,1 1-1,0-1 0,0 1 1,0 0-1,1 0 1,0 0-1,1 0 0,-2 15 1,3-19-12,0 0 0,0 0 1,1 0-1,-1 0 0,0 0 1,1 0-1,0-1 0,0 1 1,0 0-1,0 0 1,0 0-1,1-1 0,-1 1 1,1-1-1,-1 1 0,1-1 1,0 1-1,0-1 0,0 0 1,0 0-1,1 0 0,-1 0 1,1 0-1,-1-1 0,1 1 1,-1-1-1,1 0 0,0 1 1,0-1-1,0-1 0,0 1 1,-1 0-1,1-1 1,0 1-1,0-1 0,5 0 1,0 1 19,0-1 1,1 0 0,-1-1 0,0 0 0,0 0 0,0-1 0,0 0 0,0-1 0,0 1 0,0-1-1,-1-1 1,1 0 0,-1 0 0,13-10 0,-10 7 136,0-2 0,-1 1 0,0-1 1,-1-1-1,0 1 0,-1-1 0,0-1 0,0 1 0,6-15 0,-13 25-126,0 0 0,0 0 0,0 0 0,0 0 0,0 0 0,0 0 0,0 0-1,0 0 1,0 1 0,0-1 0,0 0 0,0 0 0,0 0 0,0 0 0,0 0 0,0 0-1,0 0 1,0 0 0,0 0 0,1 0 0,-1 0 0,0 0 0,0 0 0,0 0-1,0 1 1,0-1 0,0 0 0,0 0 0,0 0 0,0 0 0,0 0 0,0 0 0,1 0-1,-1 0 1,0 0 0,0 0 0,0 0 0,0 0 0,0 0 0,0 0 0,0 0-1,0 0 1,0 0 0,0 0 0,1 0 0,-1 0 0,0 0 0,0 0 0,0-1 0,0 1-1,0 0 1,0 0 0,0 0 0,0 0 0,0 0 0,0 0 0,0 0 0,0 0-1,0 0 1,0 0 0,1 0 0,-1 0 0,0 0 0,0 0 0,0-1 0,0 1 0,0 0-1,4 14 11,3 34 0,-2-15-83,-4-26-34,1-1 0,0 0 1,0 0-1,0 0 0,1-1 0,-1 1 1,1 0-1,1-1 0,6 9 0,-9-12 80,1 0-1,0-1 1,-1 1 0,1-1-1,0 0 1,0 1-1,0-1 1,0 0-1,0 0 1,0 0-1,0 0 1,0-1 0,1 1-1,-1-1 1,0 1-1,0-1 1,1 0-1,-1 1 1,0-1 0,0 0-1,1-1 1,-1 1-1,0 0 1,1-1-1,-1 1 1,0-1 0,0 0-1,0 0 1,0 0-1,3-1 1,1-2 31,1 1 0,-1-2-1,0 1 1,0-1 0,-1 1 0,1-2 0,-1 1 0,0 0 0,8-13 0,0-3 316,17-38 0,-21 38 223,24-36 1,-33 56-526,1 0 1,0-1-1,0 1 1,0 0-1,-1 0 0,1 0 1,1-1-1,-1 1 0,0 0 1,0 0-1,0 1 1,0-1-1,1 0 0,-1 0 1,0 1-1,1-1 1,-1 0-1,1 1 0,-1 0 1,3-1-1,-3 1-5,0 0-1,0 1 1,0-1-1,0 0 1,0 1-1,0-1 1,0 1-1,0 0 1,0-1-1,0 1 1,-1 0-1,1-1 1,0 1-1,0 0 1,-1 0-1,1 0 1,0 0-1,-1 0 1,1 0-1,-1 0 1,1 1-1,4 8 2,-1 1 0,-1 0 0,0 1 0,2 11 0,-3-13-94,1 5-1062,-1 1 0,0 0 0,-1 17 1,-1-15-3619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5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10837,'4'-41'1681,"-4"10"-1681,0 18-128,0 11 64,0 16 64,4 9-2225,3 7-1009,3 7-271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6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141 521 9636,'0'0'68,"0"0"-1,0 0 1,0 0-1,0 0 1,0 0-1,1 0 1,-1 0-1,0 0 0,0 0 1,0 0-1,0 0 1,0 0-1,0 0 1,0 0-1,1 0 1,-1 0-1,0 0 1,0 0-1,0 0 0,0-1 1,0 1-1,0 0 1,0 0-1,0 0 1,0 0-1,0 0 1,0 0-1,0 0 1,1 0-1,-1-1 0,0 1 1,0 0-1,0 0 1,0 0-1,0 0 1,0 0-1,0 0 1,0 0-1,0-1 0,0 1 1,0 0-1,0 0 1,0 0-1,0 0 1,0 0-1,-1 0 1,1-1-1,0 1 1,0 0-1,0 0 0,0 0 1,0 0-1,0 0 1,0 0-1,0 0 1,0 0-1,0 0 1,0-1-1,0 1 1,-1 0-1,1 0 0,-10-11 1472,8 9-1448,-1 0 0,1 0 0,0 0 0,-1 1 0,0-1 0,1 1-1,-1-1 1,0 1 0,-4-1 0,4 2-86,0 0 1,-1 1-1,1 0 1,0 0-1,0 0 0,0 0 1,0 0-1,1 1 0,-1-1 1,0 1-1,0 0 0,1 0 1,-1 0-1,1 0 0,0 0 1,0 0-1,-1 1 0,1-1 1,1 1-1,-4 4 1,-3 5-14,1 0 1,0 0-1,-6 17 1,12-25-4,-1 0 0,1 0 0,0 0 0,0 1 1,0-1-1,1 0 0,-1 1 0,1-1 0,0 1 0,1 6 1,-1-9 15,1-1 1,-1 1 0,0-1 0,1 0 0,0 1 0,-1-1-1,1 0 1,0 0 0,-1 1 0,1-1 0,0 0-1,0 0 1,0 0 0,0 0 0,0 0 0,0 0 0,0 0-1,0 0 1,1-1 0,-1 1 0,0 0 0,1-1-1,-1 1 1,0-1 0,1 1 0,-1-1 0,0 0 0,1 1-1,-1-1 1,1 0 0,-1 0 0,1 0 0,-1 0-1,0 0 1,1 0 0,1-1 0,7-1 5,0 0 0,0 0 0,0-1 0,-1-1 0,1 0 1,-1 0-1,12-7 0,60-45 65,-57 38-36,32-19 0,-55 36-39,0 0-1,0 1 1,0-1-1,0 1 0,0-1 1,0 1-1,0 0 1,1-1-1,-1 1 1,0 0-1,0 0 0,0-1 1,0 1-1,0 0 1,1 0-1,-1 0 1,1 1-1,-1-1 1,-1 0 0,1 1 0,-1-1 1,1 1-1,-1-1 0,0 0 0,1 1 0,-1-1 0,1 1 1,-1-1-1,0 1 0,1-1 0,-1 1 0,0-1 0,0 1 0,0-1 1,1 1-1,-1 0 0,0-1 0,0 1 0,0-1 0,0 1 1,0 1-1,0 5 12,-1 0 0,0 1 0,0-1-1,-3 10 1,0 1-1,3-12-17,-1 4-57,1 0 0,0 0 0,1 0 0,0 0 0,1 12 0,-1-20 47,1-1-1,-1 1 0,0 0 1,1-1-1,-1 1 0,1 0 1,0-1-1,-1 1 1,1-1-1,0 1 0,0-1 1,0 1-1,0-1 0,0 0 1,0 0-1,1 1 0,-1-1 1,0 0-1,1 0 1,-1 0-1,1 0 0,-1 0 1,1-1-1,-1 1 0,1 0 1,-1-1-1,1 1 1,0-1-1,-1 1 0,1-1 1,0 0-1,0 0 0,-1 0 1,1 0-1,0 0 1,-1 0-1,4-1 0,3 0-130,-1-1 0,1 0 0,-1-1 0,0 1 0,0-1 0,0-1 1,0 1-1,0-1 0,-1-1 0,0 1 0,0-1 0,0 0 0,0 0 0,-1-1 0,0 1 0,0-1 0,0 0 0,6-13 0,-1 2 164,-1 0 0,-1-1 0,-1-1 0,0 1 1,-1-1-1,4-25 0,6-57 983,-4 0 0,-2-113 1,-10 207-826,0 0 0,0 0 0,-1-1 0,-3-12 0,4 20-172,0-1 0,0 1 0,0 0 0,0-1-1,-1 1 1,1 0 0,0-1 0,0 1 0,0 0 0,0 0 0,0-1 0,-1 1-1,1 0 1,0 0 0,0-1 0,0 1 0,-1 0 0,1 0 0,0 0 0,0-1 0,-1 1-1,1 0 1,0 0 0,0 0 0,-1 0 0,1 0 0,0-1 0,-1 1 0,1 0-1,0 0 1,0 0 0,-1 0 0,1 0 0,0 0 0,-1 0 0,1 0 0,0 0-1,-1 0 1,1 0 0,-2 2-2,1-1 1,-1 0-1,1 1 0,0-1 0,-1 1 0,1-1 1,0 1-1,0 0 0,0-1 0,0 1 0,-1 2 1,-9 22 73,2-1 1,0 2 0,-10 50 0,-2 85 50,21-160-131,-3 38 30,2 59 0,1-89-82,1 1 1,0-1-1,1 0 1,0 1-1,1-1 1,0 0-1,1 0 1,0-1-1,0 1 1,1-1-1,6 10 0,-9-17 21,-1 0-1,0-1 0,1 1 0,-1 0 0,1 0 0,0-1 0,0 1 1,0-1-1,-1 1 0,1-1 0,1 0 0,-1 0 0,0 0 0,0 0 0,0 0 1,0 0-1,1-1 0,-1 1 0,0-1 0,1 1 0,2-1 0,-2 0-9,0-1 0,1 0 0,-1 0 0,0 0 0,0 0 0,0 0 0,0-1 0,0 1 0,-1-1 0,1 0 0,0 0 0,-1 0 0,4-3 0,5-7 6,0 0 0,-2 0 0,0-1 0,15-25 0,-26 40 7,1 1 0,0 0 0,0-1-1,0 1 1,0 0 0,1 0-1,-1 0 1,1 0 0,0 0 0,0 0-1,0 0 1,0 0 0,0 0 0,0-1-1,1 1 1,1 5 0,-1-7-12,-1 1 1,1-1-1,-1 0 1,1 1-1,0-1 0,0 0 1,0 0-1,0 1 1,0-1-1,0 0 1,0 0-1,0 0 1,0 0-1,0-1 0,0 1 1,1 0-1,-1 0 1,0-1-1,1 1 1,-1-1-1,0 1 1,1-1-1,-1 1 1,1-1-1,-1 0 0,1 0 1,-1 0-1,1 0 1,-1 0-1,1 0 1,-1 0-1,0 0 1,1 0-1,2-2 0,9-2 16,0-1 0,-1 0 0,0-1-1,0-1 1,0 0 0,-1 0 0,16-14-1,12-7 1042,-44 39-516,1 0 0,1 1 0,-4 15 0,6-23-455,0 1 0,0 0 0,1-1 0,-1 1 0,1 0 0,0-1 1,1 1-1,-1 0 0,1-1 0,0 1 0,0-1 0,0 1 0,3 7 0,-3-10-29,1 0 1,-1 0-1,1-1 0,-1 1 0,1 0 1,0-1-1,-1 1 0,1-1 0,0 1 1,0-1-1,0 0 0,0 0 1,0 0-1,0 0 0,1 0 0,-1 0 1,0-1-1,0 1 0,1-1 0,-1 0 1,0 1-1,1-1 0,-1 0 1,0 0-1,0 0 0,1-1 0,-1 1 1,0-1-1,4 0 0,2-2 1,0 1 0,0-1-1,0 0 1,0-1 0,0 0 0,-1 0 0,1-1-1,-1 0 1,-1 0 0,1-1 0,-1 0-1,6-6 1,-9 10-25,-1-1-1,0 1 0,0-1 1,0 1-1,0-1 0,0 1 1,-1-1-1,1 0 0,-1 0 1,0 0-1,0 0 0,0 0 1,0 0-1,-1 0 0,1-1 0,-1 1 1,1 0-1,-1 0 0,0 0 1,-1 0-1,1-1 0,0 1 1,-1 0-1,0 0 0,0 0 1,0 0-1,0 0 0,0 0 1,0 0-1,-1 0 0,0 0 1,1 1-1,-1-1 0,-4-4 1,3 5-63,0-1-1,1 1 1,-2-1 0,1 1 0,0 0 0,0 0-1,-1 1 1,1-1 0,0 1 0,-1-1 0,0 1-1,1 0 1,-1 1 0,0-1 0,0 0 0,1 1-1,-1 0 1,0 0 0,0 0 0,1 1 0,-1-1-1,-4 2 1,2-1-412,0 1 0,0 0-1,0 0 1,0 1 0,0 0 0,1 0-1,-1 0 1,1 1 0,0-1 0,0 1 0,0 0-1,-7 8 1,-8 14-5325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10437,'61'-58'5690,"-61"57"-5668,0 1 0,1 0 0,-1 0-1,0 0 1,0 0 0,0-1 0,0 1-1,1 0 1,-1 0 0,0 0 0,0 0-1,0 0 1,1-1 0,-1 1 0,0 0 0,0 0-1,1 0 1,-1 0 0,0 0 0,0 0-1,1 0 1,-1 0 0,0 0 0,0 0-1,1 0 1,-1 0 0,0 0 0,0 0-1,0 0 1,1 0 0,-1 0 0,0 0-1,0 0 1,1 1 0,-1-1 0,0 0-1,0 0 1,0 0 0,1 0 0,-1 0 0,0 1-1,0-1 1,0 0 0,1 0 0,3 15 322,-4 19-288,0-33-30,-2 32-4,0-15-156,2 0 1,2 35 0,-2-53 130,0 1 0,0 0 0,0-1 1,0 1-1,0-1 0,0 1 0,0 0 1,0-1-1,0 1 0,1-1 1,-1 1-1,0-1 0,1 1 0,-1-1 1,0 1-1,1 0 0,-1-1 1,0 0-1,1 1 0,-1-1 0,1 1 1,-1-1-1,1 0 0,-1 1 1,1-1-1,-1 0 0,1 1 0,-1-1 1,1 0-1,0 0 0,-1 1 1,1-1-1,-1 0 0,1 0 0,0 0 1,-1 0-1,1 0 0,-1 0 0,1 0 1,0 0-1,-1 0 0,1 0 1,-1-1-1,1 1 0,0 0 0,-1 0 1,1 0-1,-1-1 0,1 1 1,-1 0-1,1-1 0,0 0 0,32-24 108,-27 20-122,33-32 41,-29 26-42,0 1 0,0 1-1,1 0 1,0 0 0,1 1 0,23-13-1,-34 21 14,-1 0-1,1-1 0,0 1 0,0 0 0,0-1 0,-1 1 0,1 0 0,0 0 1,0 0-1,0-1 0,0 1 0,-1 0 0,1 0 0,0 0 0,0 1 0,0-1 1,0 0-1,-1 0 0,1 0 0,0 1 0,0-1 0,0 0 0,-1 1 0,1-1 1,0 0-1,1 2 0,-2-1 7,1 0 0,0 0 0,-1 0 0,1 1 0,-1-1 0,1 0 0,-1 0 0,0 1 0,1-1 0,-1 0 0,0 1 0,0-1-1,0 0 1,0 3 0,-1 6 19,0-1 0,-1 0 0,-4 14 0,5-23-22,-6 23-723,-1 0 1,-1-1 0,-15 28-1,15-35-2868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1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6851,'4'-3'1169,"-1"3"-1025,-3 3 448,0 7 368,2 6-479,-2 10-65,2 7-160,-2 11-160,0 4-32,2 1-32,-2 0-16,0-5-16,0-5-96,0-9-944,2-7-1730,-2-9-159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7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758 1 15207,'-52'7'0,"10"1"-544,7 0-721,16 2-3617</inkml:trace>
  <inkml:trace contextRef="#ctx0" brushRef="#br0" timeOffset="1">398 70 13606,'-72'12'1153,"-1"-1"-1153,0-1 0,5-2-480,8 3-1537,9-3-2577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7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173 205 13302,'22'-54'-225,"-16"44"364,-2 0 0,1 0 1,-1-1-1,-1 1 0,0-1 0,0 1 0,-1-1 0,1-18 0,-3 28-84,0-1-1,0 0 1,0 0 0,-1 0-1,1 0 1,0 1-1,-1-1 1,1 0-1,-1 0 1,0 1 0,0-1-1,1 0 1,-1 1-1,0-1 1,0 1 0,0-1-1,-1 1 1,-1-3-1,1 3-27,1 1-1,0-1 0,-1 1 1,1-1-1,-1 1 1,1-1-1,-1 1 0,1 0 1,-1-1-1,1 1 1,-1 0-1,1 0 0,-1 0 1,1 0-1,-1 1 1,1-1-1,-3 1 0,-3 1 13,1 1 0,0-1 0,0 1 0,0 1 0,1-1 0,-1 1 0,1 0 0,-9 8-1,2 1-6,1 1-1,0 0 1,1 1-1,1 0 1,0 1-1,1 0 1,1 0-1,1 0 1,-9 34-1,7-16-177,1 0-1,3 0 0,0 0 0,2 40 1,3-41-1878,10 62 0,-1-48-2610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8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81 175 11189,'-21'-24'646,"12"15"-105,0 0 0,1-1 0,0 0 0,1-1 1,-10-17-1,17 27-539,0 1 1,-1-1-1,1 1 0,0 0 1,0-1-1,0 1 1,0-1-1,0 1 1,0 0-1,0-1 1,0 1-1,0-1 1,0 1-1,0-1 1,0 1-1,0 0 1,0-1-1,0 1 1,0-1-1,1 1 0,-1 0 1,0-1-1,0 1 1,0-1-1,1 1 1,-1 0-1,0-1 1,0 1-1,1 0 1,-1-1-1,0 1 1,1 0-1,-1 0 1,0-1-1,1 1 1,-1 0-1,1 0 0,-1 0 1,0-1-1,1 1 1,-1 0-1,1 0 1,-1 0-1,0 0 1,1 0-1,-1 0 1,1 0-1,26 0 39,-22 0-22,173-2 60,4-1-216,-178 3 145,0 0-1,1 1 1,-1-1 0,0 1 0,0 0 0,0 1 0,0-1 0,1 0 0,-2 1 0,1 0 0,0 0 0,0 0-1,5 5 1,-7-5-1,0 0-1,0 1 1,-1-1 0,1 0-1,-1 1 1,0-1-1,0 1 1,0-1-1,0 1 1,0-1-1,0 1 1,-1 0 0,1-1-1,-1 1 1,0 0-1,0 0 1,0-1-1,0 1 1,0 0-1,-1 0 1,1-1 0,-2 4-1,-25 66-142,55-96-504,-5-5 597,33-36 36,-51 60 52,1 0-1,-1 0 0,1 0 1,0 0-1,1 1 0,-1 0 1,1 1-1,10-5 0,-15 7-28,0 1-1,0-1 1,0 1-1,0-1 1,1 1-1,-1 0 1,0 0-1,0 0 1,0 0 0,0 1-1,0-1 1,0 0-1,0 1 1,1-1-1,-1 1 1,0 0-1,-1 0 1,1 0-1,0 0 1,0 0-1,0 0 1,0 0 0,-1 1-1,3 1 1,3 5 3,-1 0 1,0 0-1,0 0 1,6 12-1,-9-14-17,0 0 0,1 0 0,-1-1 0,1 1 0,1-1 0,-1 0 0,1 0 0,8 7 0,-11-11 4,-1 0-1,0-1 0,1 1 0,-1-1 0,0 1 0,1-1 0,-1 1 0,1-1 0,-1 0 0,1 0 0,-1 0 0,1 0 0,-1 0 0,1 0 0,-1 0 0,1 0 0,-1-1 0,0 1 1,1 0-1,-1-1 0,3-1 0,-1 1 4,0-1 0,-1 0 0,1 0 0,0 0 0,-1-1 0,0 1 0,1 0 1,-1-1-1,3-4 0,-2 2 0,0 0 0,-1 0 1,1 0-1,-1 0 0,0 0 0,0 0 1,-1 0-1,0-1 0,0 1 0,0 0 1,0-1-1,-1-6 0,0 9-12,-1 0 0,1-1 0,-1 1 0,0 0 0,0 0 0,-1 0 0,1 0 0,0 0 0,-1 0 0,0 0 0,0 0 0,1 1-1,-2-1 1,1 1 0,0-1 0,0 1 0,-1 0 0,0 0 0,1 0 0,-1 0 0,0 1 0,0-1 0,0 1 0,0-1 0,0 1 0,0 0 0,0 0 0,0 0-1,-1 1 1,1-1 0,0 1 0,0 0 0,-1 0 0,1 0 0,0 0 0,0 0 0,-4 2 0,-1-1-165,-1 0 0,1 1-1,0 0 1,0 0 0,0 1 0,1 0 0,-1 1 0,1-1 0,0 1-1,0 1 1,0 0 0,0 0 0,-10 10 0,0 12-2228,9 1-2198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8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9284,'9'-7'807,"-3"3"27,0 0 0,-1 0-1,0 0 1,9-11 0,-16 20-673,0 1 0,0-1 0,1 1 0,0-1 0,0 1 0,0-1 0,0 1 0,1 6 0,1 54-484,-1-62 184,0 0 0,1 0 0,0 0 0,0 0 0,0 0 0,0 0 0,1 0 0,3 6 0,-5-9 118,0-1 1,1 1 0,-1-1-1,1 1 1,-1 0-1,1-1 1,-1 1 0,1-1-1,0 0 1,-1 1 0,1-1-1,-1 0 1,1 1 0,0-1-1,-1 0 1,1 1-1,0-1 1,0 0 0,-1 0-1,1 0 1,1 0 0,-1 0 25,0 0 0,1-1 0,-1 1-1,0-1 1,1 1 0,-1-1 0,0 1 0,1-1 0,-1 0 0,0 0 0,0 1 0,0-1 0,0 0 0,2-2 0,8-9 54,-1 0-1,13-21 1,-17 23 106,0 1-1,1 0 1,0 1 0,0-1-1,1 1 1,16-13 0,-23 20-143,0 1 0,0-1 0,0 0 0,0 1 0,0-1 0,0 0 0,0 1 0,0-1 0,0 1 0,0 0 0,1-1 0,-1 1 0,0 0 0,0 0 0,0 0 0,1 0 0,-1 0 0,0 0 0,0 0 0,0 0 0,1 1 0,-1-1 0,0 0 0,0 1 0,2 0 0,-2 0 7,1 0 0,-1 1 0,0-1 0,1 0 0,-1 1 0,0 0 0,0-1 0,0 1 0,0 0 0,0 0 0,0-1 0,0 1 0,1 4 0,1 6 36,-1 0-1,0 0 1,0 22-1,-2-30-79,0 8 1,3 16 69,4-23 7,8-14 14,-4-3 13,0 0 0,18-27 1,-23 30 0,0 0 0,1 0 1,0 0-1,1 0 0,0 1 1,0 1-1,1-1 0,10-6 1,-17 13-91,-1 1 1,0-1-1,0 1 1,0-1-1,1 1 1,-1 0-1,0 0 1,0 0-1,1 0 1,-1 0-1,0 0 1,0 0-1,1 0 1,-1 0-1,0 0 1,0 1-1,0-1 1,1 1-1,-1-1 1,0 1-1,0-1 1,0 1 0,0-1-1,0 1 1,0 0-1,0 0 1,0 0-1,0-1 1,0 1-1,0 0 1,-1 0-1,1 0 1,0 0-1,-1 1 1,1-1-1,0 0 1,-1 0-1,1 0 1,-1 2-1,5 8-498,-1 0-1,0 0 1,3 16-1,-3-12-1225,7 16-2737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9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57 514 9989,'-2'6'-13,"-1"0"0,1-1 0,-2 1 0,1-1 0,0 0 0,-1 0 0,0 0 0,0 0 0,-1-1 0,1 0 0,-1 0 0,-8 6 0,38-43 2623,-1 9-2127,-1-1-1,33-47 1,-46 57-344,-1-1 1,-1 0-1,0 0 0,-1-1 0,-1 1 0,8-35 0,-9 23 63,-1 0-1,-2 0 0,0 0 1,-2 0-1,-1-1 1,-2 1-1,-7-38 1,10 65-199,0 0 0,-1-1 0,1 1 0,0 0 0,-1 0 0,1 0 0,-1-1 0,1 1 0,-1 0 0,0 0 1,1 0-1,-1 0 0,0 0 0,-1-2 0,1 3-1,1 0 0,0 0 0,-1 0 0,1 0 0,0 0 0,-1 0 0,1 0 0,-1 0 0,1 0 0,0 0 0,-1 0 0,1 0 0,0 1 1,-1-1-1,1 0 0,0 0 0,0 0 0,-1 0 0,1 1 0,0-1 0,-1 0 0,1 0 0,0 1 0,0-1 0,-1 0 0,1 0 0,0 1 0,0-1 0,0 0 0,0 1 0,-1-1 0,1 1 0,-2 4 4,-1 0 0,1 0 0,1 0 0,-1 0 0,-1 11 0,-2 27-435,0 52-1,8 44-3759,2-59-525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59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29 298 12902,'-16'-19'187,"4"4"-127,11 13-77,6 4-37,8 7-6,1 0 1,1-2-1,-1 0 1,1 0-1,0-1 1,1-1-1,0-1 1,-1 0-1,1-1 1,0-1-1,1 0 1,-1-1-1,0-1 0,0 0 1,24-5-1,-22 3-79,0-1 1,0-1-1,0 0 0,-1-2 0,1 0 0,-1-1 0,-1 0 0,1-2 0,-1 0 0,-1-1 0,0 0 0,0-1 1,20-20-1,-33 28 231,1 1-1,0-1 1,-1 0 0,1 0 0,-1 0 0,0-1 0,0 1 0,0-1-1,-1 1 1,1-1 0,-1 1 0,0-1 0,0 0 0,0 0 0,0 1-1,-1-1 1,0 0 0,1 0 0,-1 0 0,-1 0 0,1 0 0,0 1-1,-1-1 1,0 0 0,0 0 0,0 1 0,-1-1 0,1 0 0,-1 1 0,0-1-1,1 1 1,-2 0 0,1 0 0,0 0 0,-1 0 0,-4-5 0,-1 0 156,0 0 1,0 1 0,-1 0 0,0 0 0,0 1 0,-1 0 0,0 1 0,-14-6 0,21 9-207,1 1 1,-1 0 0,0 0 0,0 0 0,0 1 0,-1-1 0,1 1 0,0 0-1,0 0 1,0 0 0,0 0 0,0 0 0,0 1 0,0-1 0,0 1-1,0 0 1,0 0 0,0 0 0,0 0 0,0 0 0,0 1 0,1-1 0,-1 1-1,1 0 1,-1 0 0,1 0 0,0 0 0,-1 0 0,1 1 0,0-1-1,1 1 1,-1-1 0,0 1 0,-1 3 0,-3 6 13,1 1-1,1 0 1,0 0-1,1 0 1,0 0 0,1 0-1,0 1 1,1-1 0,1 17-1,2 22-42,10 51-1,-8-77-35,-1-2-76,0 2-658,1 1 0,12 42 0,-16-69 751,0 1-1,0-1 1,0 1-1,0-1 1,0 1 0,1-1-1,-1 1 1,0-1-1,0 0 1,0 1-1,1-1 1,-1 1-1,0-1 1,1 1-1,-1-1 1,0 0-1,1 1 1,-1-1-1,0 0 1,1 1-1,-1-1 1,1 0-1,-1 0 1,1 1-1,-1-1 1,1 0-1,-1 0 1,1 0-1,-1 0 1,0 1-1,1-1 1,-1 0-1,1 0 1,0 0-1,-1 0 1,1 0-1,-1 0 1,1 0-1,-1-1 1,1 1 0,-1 0-1,0 0 1,1 0-1,-1 0 1,2-1-1,21-19 85,-2 2 177,-16 18-216,0 0 0,0 0 0,-1 1 0,1 0-1,0 0 1,0 0 0,0 0 0,-1 1 0,1-1 0,-1 1 0,1 1-1,-1-1 1,7 5 0,9 4 7,-7-6-71,0 0 1,1 0-1,-1-1 0,1-1 1,0 0-1,0-1 1,-1-1-1,2 0 0,-1 0 1,18-3-1,-23 1 5,-1-1 0,0 1-1,1-1 1,-1-1 0,0 0-1,0 0 1,-1 0 0,1-1-1,-1 0 1,1-1 0,-1 0 0,-1 0-1,1 0 1,-1-1 0,0 0-1,0 0 1,0-1 0,6-9-1,-9 11 24,-1-1 0,1 0 0,-1 0 0,0 0 0,0 0 0,0 0 0,-1-1 0,0 1 0,-1 0 0,1-10 0,-1 14 10,0 1 1,0-1-1,0 0 1,0 0-1,0 1 1,0-1-1,0 0 1,-1 0-1,1 1 1,-1-1-1,1 0 1,-1 1-1,0-1 1,0 0 0,1 1-1,-1-1 1,0 1-1,0 0 1,-1-1-1,1 1 1,0 0-1,0-1 1,-1 1-1,1 0 1,0 0-1,-1 0 1,1 0-1,-1 1 1,0-1-1,1 0 1,-1 0-1,0 1 1,1-1-1,-1 1 1,0 0 0,1 0-1,-1-1 1,0 1-1,0 0 1,0 0-1,-2 1 1,-1 0 10,0 0 0,0 1 0,0 0 1,0 0-1,0 0 0,0 0 0,0 1 1,1 0-1,0 0 0,-1 0 0,1 1 1,0-1-1,1 1 0,-1 0 0,0 0 1,1 0-1,0 0 0,0 1 0,1 0 1,-1-1-1,1 1 0,0 0 0,0 0 1,-1 7-1,0-5-120,2 0 0,-1 0 1,1 1-1,0-1 0,0 1 1,1 0-1,1 11 0,0-14-244,0 0-1,0 0 1,0 0 0,0 0-1,1 0 1,0-1-1,0 1 1,0 0-1,1-1 1,-1 0 0,6 6-1,15 13-6641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0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0 153 8404,'2'-4'630,"6"-14"900,2 0 0,13-20 1,-21 34-1488,0 1 1,0 0 0,1-1-1,-1 1 1,1 0 0,0 1-1,0-1 1,0 0 0,1 1 0,-1 0-1,0 0 1,1 0 0,0 0-1,-1 0 1,1 1 0,0-1-1,0 1 1,4-1 0,-7 2-36,0 0 1,0 0 0,0 0 0,0 0-1,0 1 1,0-1 0,0 0 0,0 0-1,0 1 1,0-1 0,-1 0 0,1 1-1,0-1 1,0 1 0,0-1 0,0 1-1,-1-1 1,1 1 0,0 0 0,0 0-1,-1-1 1,1 1 0,-1 0-1,2 1 1,-1 0 2,0 1 1,0 0-1,0 0 0,0 0 0,0 0 1,0 0-1,-1 0 0,1 3 0,-1 6-19,0 1-1,-3 22 0,1-20-251,-1 0-1,0 0 0,-2 0 1,0 0-1,-8 17 1,22-50-377,4-12 604,25-38 0,-33 61 146,-1 0 1,2 0-1,-1 0 1,1 1-1,0 0 1,0 0-1,0 0 1,1 1-1,0 0 1,0 0-1,9-4 1,-15 9-98,0-1 1,0 1-1,0-1 0,0 1 1,0 0-1,1 0 1,-1-1-1,0 1 1,0 0-1,0 0 1,0 0-1,1 0 1,-1 0-1,0 0 1,0 1-1,0-1 0,0 0 1,1 1-1,-1-1 1,0 0-1,0 1 1,0-1-1,1 2 1,0 0-2,0-1-1,-1 1 1,1 0 0,-1-1 0,0 1 0,1 0 0,-1 0 0,0 0 0,0 0 0,0 0 0,0 4-1,2 4 8,-1 0-1,0 0 0,-1 1 1,0 11-1,-2 10 0,1-24-67,-1 1-1,1-1 1,0 1-1,1-1 1,0 1-1,2 9 1,-2-18 38,-1 1 0,0-1-1,0 1 1,0 0 0,1-1 0,-1 1 0,0-1 0,1 1 0,-1-1 0,0 1-1,1-1 1,-1 1 0,1-1 0,-1 1 0,1-1 0,-1 1 0,1-1-1,-1 0 1,1 1 0,-1-1 0,1 0 0,0 0 0,-1 1 0,1-1 0,-1 0-1,1 0 1,0 0 0,0 0 0,20-7-23,16-26 103,-34 31-85,48-60 197,-39 46 5,1 1 1,0-1-1,17-13 1,-29 28-177,-1 0 1,1 1-1,-1-1 1,1 1-1,-1 0 1,1-1-1,-1 1 1,1-1-1,0 1 1,-1 0-1,1 0 1,0-1 0,0 1-1,-1 0 1,1 0-1,0 0 1,-1 0-1,1 0 1,0 0-1,0 0 1,-1 0-1,1 0 1,0 0 0,0 0-1,-1 0 1,1 0-1,0 1 1,-1-1-1,1 0 1,0 0-1,-1 1 1,1-1-1,-1 1 1,1-1-1,0 0 1,-1 1 0,1-1-1,-1 1 1,1 0-1,-1-1 1,1 1-1,-1-1 1,0 1-1,1 0 1,-1-1-1,0 1 1,1 0 0,-1 0-1,12 42 183,-9-32-212,-2-5 11,1 1 0,0 0 1,1 0-1,0-1 0,0 1 1,0-1-1,1 0 1,0 0-1,0 0 0,7 6 1,-9-10-3,0 0 1,0 0-1,0-1 0,0 1 1,0-1-1,0 0 1,1 0-1,-1 0 1,1 0-1,-1 0 0,0 0 1,1 0-1,-1-1 1,1 1-1,0-1 0,-1 0 1,1 0-1,-1 0 1,1 0-1,0 0 1,-1-1-1,1 1 0,-1-1 1,1 0-1,-1 1 1,1-1-1,-1 0 0,0 0 1,1-1-1,-1 1 1,3-3-1,0 0 9,0 0 0,0 0 0,0-1 0,0 0 1,-1 0-1,0 0 0,0 0 0,0-1 0,-1 0 0,0 1 0,0-1 0,0-1 0,-1 1 0,0 0 0,0-1 0,0 1 1,-1-1-1,0 1 0,0-1 0,-1 1 0,0-1 0,0 0 0,0 1 0,-1-1 0,0 1 0,-1-1 0,1 1 0,-1-1 1,0 1-1,-1 0 0,-4-10 0,-3 7-252,4 14-315,5-3 420,0 0 1,0 0 0,1 0 0,-1 0 0,1 0-1,-1 0 1,1 0 0,0 1 0,0 3 0,1 2-564,1-1 0,-1 1 0,1-1 0,1 1 0,6 13 0,9 13-4275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1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77 10293,'1'-3'163,"-1"0"0,0 0 1,0 1-1,0-1 0,0 0 0,-1 0 1,1 0-1,-1 1 0,0-1 1,1 0-1,-1 1 0,0-1 0,-1 1 1,1-1-1,0 1 0,-1-1 1,1 1-1,-1 0 0,0 0 0,0 0 1,0 0-1,0 0 0,0 0 1,0 0-1,0 1 0,-1-1 0,1 1 1,-1 0-1,1-1 0,-1 1 0,1 0 1,-6-1-1,3 1-112,0 0 0,0 0 0,0 1 0,0-1-1,0 1 1,0 0 0,0 0 0,0 1 0,0 0 0,0-1 0,0 2 0,0-1 0,0 1-1,0-1 1,0 1 0,1 1 0,-6 2 0,3 0-45,2 0 0,-1 0 1,1 0-1,-1 1 0,1 0 0,1 0 1,-1 0-1,1 0 0,0 1 0,1 0 0,0 0 1,0 0-1,0 0 0,1 0 0,0 0 1,0 1-1,1-1 0,0 1 0,0-1 0,1 12 1,0-17-10,0-1-1,0 1 1,0 0 0,0 0 0,1 0 0,-1-1 0,1 1 0,0 0 0,-1-1 0,1 1 0,0 0 0,0-1 0,0 1-1,0-1 1,0 1 0,0-1 0,0 0 0,1 1 0,-1-1 0,0 0 0,3 2 0,-1-2-5,0 0 0,-1 0-1,1 0 1,0-1 0,-1 1 0,1-1 0,0 0 0,0 0 0,0 1 0,-1-2-1,1 1 1,5-1 0,3-1-35,-1-1 1,1-1-1,-1 0 0,0 0 1,19-11-1,-5-1 118,-1-2 0,-1 0-1,-1-1 1,20-23 0,-31 32 106,-21 47 247,4-14-408,6-22-21,0 1 0,1 0 0,-1-1-1,1 1 1,-1 0 0,1-1 0,0 1 0,0 0-1,0 0 1,0-1 0,0 1 0,0 0-1,0 0 1,1-1 0,-1 1 0,1 0 0,-1-1-1,1 1 1,-1 0 0,1-1 0,1 2-1,-1-2 7,0 0 0,0 0-1,1-1 1,-1 1 0,0 0-1,0-1 1,1 1 0,-1-1-1,0 0 1,1 1 0,-1-1-1,1 0 1,-1 0 0,0 0-1,1 0 1,-1 0 0,1 0-1,-1 0 1,0 0 0,2-1-1,7-2 24,-1 0-1,1 0 0,-1-1 0,0 0 1,15-9-1,5-6-9,-17 10-8,0 1-1,1 0 1,23-9-1,-36 17-7,1 0 0,-1-1 0,0 1-1,1 0 1,-1 0 0,0 0 0,1 0 0,-1 0-1,0 0 1,1 0 0,-1 0 0,0 0 0,1 0-1,-1 0 1,0 0 0,1 0 0,-1 0 0,0 0 0,1 0-1,-1 1 1,0-1 0,1 0 0,-1 0 0,0 0-1,0 0 1,1 1 0,-1-1 0,0 0 0,0 0-1,1 1 1,-1-1 0,0 0 0,0 0 0,0 1 0,1-1-1,-1 0 1,0 1 0,0-1 0,2 20 158,-9 24 113,6-41-267,-5 21-10,2-11-50,1 0 0,1 0 1,-2 19-1,4-32 44,0 0-1,0 1 1,0-1 0,0 0-1,0 1 1,0-1 0,0 1 0,0-1-1,0 0 1,0 1 0,0-1-1,1 0 1,-1 1 0,0-1 0,0 0-1,0 1 1,0-1 0,0 0-1,1 1 1,-1-1 0,0 0 0,0 1-1,1-1 1,-1 0 0,0 0-1,0 1 1,1-1 0,-1 0 0,0 0-1,1 0 1,-1 1 0,0-1-1,1 0 1,13-4-57,15-20 142,-26 22-99,61-66 68,-48 49 55,1 0 1,36-30-1,-52 48-93,0 0-1,0 1 1,0-1 0,0 0 0,0 1-1,0-1 1,0 0 0,0 1 0,1-1-1,-1 1 1,0 0 0,0-1 0,0 1-1,1 0 1,-1 0 0,0 0 0,0 0-1,1 0 1,-1 0 0,1 0 0,-1 0 1,0 1 1,0 0 0,0-1-1,0 1 1,0-1-1,-1 1 1,1 0 0,0 0-1,0-1 1,-1 1 0,1 0-1,-1 0 1,1 0-1,-1 0 1,1 0 0,-1 0-1,1-1 1,-1 1 0,0 2-1,2 5-53,0 1 0,-1 0-1,0 0 1,-1 13 0,0-11-260,1 0-1238,-1 0 1,2 0 0,4 15-1,2-2-7620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1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42 8676,'-27'-26'4669,"10"10"-3586,30 32-513,0 0 0,16 28 1,-16-23-428,49 60 168,-42-57-1214,-1 0 0,27 47 0,-42-61-2045,-1-4-1425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2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55 10181,'31'-53'3767,"-33"52"-2751,-7 6-777,-8 8-168,4-1 7,-197 172 1484,61-70-4339,139-106-590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2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2 173 9380,'-1'-9'316,"0"0"1,1 0-1,0-1 0,1 1 0,0 0 0,1 0 0,4-16 0,-4 20-221,1 1-1,-1-1 1,1 0-1,0 1 1,0 0-1,1 0 1,-1 0-1,1 0 0,0 0 1,0 1-1,0-1 1,0 1-1,1 0 1,8-4-1,-5 4-93,-1-1-1,0 1 1,1 1-1,0 0 1,-1 0-1,1 0 1,0 1-1,14 0 1,-21 0 3,1 1-1,0 0 1,0 0-1,0 0 1,0 0-1,0 1 1,0-1-1,-1 1 1,1-1-1,0 1 1,0-1-1,0 1 1,-1 0-1,1 0 1,0 0-1,-1 0 1,1 0-1,-1 0 1,1 0-1,-1 1 1,0-1-1,1 0 1,-1 1-1,0-1 1,0 1-1,0 0 1,0-1-1,0 1 1,0 0-1,-1-1 1,1 1-1,0 0 1,-1 0-1,0 0 1,1 0-1,-1-1 1,0 1-1,0 0 1,0 0-1,0 0 1,-1 3-1,0 3-114,-1 1 1,-1-1-1,1 1 0,-1-1 1,-1 0-1,0 0 0,0 0 1,0-1-1,-1 0 0,0 1 0,0-2 1,-1 1-1,-10 9 0,-5 3-11,0 0-1,-46 28 0,46-35 114,17-11-208,11-1 105,6-1 205,-1 1-108,0 0 0,0 1 1,1 0-1,-1 1 1,0 0-1,0 1 1,0 0-1,0 1 0,-1 0 1,0 1-1,0 0 1,0 1-1,0 0 1,-1 1-1,0 0 1,0 1-1,-1 0 0,0 0 1,0 1-1,-1 0 1,0 1-1,-1 0 1,9 14-1,-8-12-4347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2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35 8660,'-19'-8'416,"-3"4"320,5-1 1217,2 3-848,5 0-385,7 2-656,10-2 833,14 4 95,16-2-384,14 0-384,15-2-159,15 0-65,5 0-65,2-2-783,-5 2-961,-12 0-2273,-16 2-3841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3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6419,'7'-25'7573,"-7"24"-6739,0 2-341,-1 16-368,1 2-74,-1-4-48,1 1-1,1-1 0,0 0 0,0 0 1,2 0-1,0 0 0,7 20 1,-10-34-6,1 0 1,-1 0-1,1 0 0,-1 0 1,1 0-1,0 0 1,-1 0-1,1 0 1,0 0-1,0 0 0,0 0 1,-1 0-1,1-1 1,0 1-1,0 0 0,0-1 1,1 1-1,-1 0 1,0-1-1,0 1 1,0-1-1,0 0 0,0 1 1,1-1-1,0 0 1,0 0 1,1 0 1,-1-1 0,0 1-1,1-1 1,-1 1 0,0-1 0,0 0-1,0 0 1,0 0 0,0 0-1,0-1 1,3-1 0,5-5-5,0-1-1,-1-1 1,14-16 0,-21 24-5,38-56-125,-4 6-1769,-8 21-3452,-19 24 92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5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39 6707,'12'-17'2755,"-11"16"-2744,-1 1 0,0-1 0,1 1 0,-1-1 0,0 1 1,0-1-1,1 0 0,-1 1 0,0-1 0,0 1 0,0-1 0,0 1 0,0-1 0,0 0 1,0 1-1,0-1 0,0 1 0,0-1 0,0 0 0,0 1 0,0-1 0,0 1 0,0-1 1,-1 1-1,1-1 0,0 0 0,0 1 0,-1-1 0,1 1 0,0-1 0,-1 1 0,1 0 1,-1-1-1,1 1 0,0-1 0,-1 1 0,1 0 0,-2-1 0,-2 2 29,0 0-1,-1 1 1,1 0 0,0 0-1,0 0 1,-7 5 0,4-3-19,-37 17 60,28-14-22,0 1 1,-26 17-1,41-25-58,1 0 1,0 0 0,0 0 0,0 0-1,0 0 1,0 0 0,0 0-1,0 0 1,0 1 0,0-1-1,0 0 1,-1 0 0,1 0-1,0 0 1,0 0 0,0 0 0,0 0-1,0 0 1,0 0 0,0 1-1,0-1 1,0 0 0,0 0-1,0 0 1,0 0 0,0 0 0,0 0-1,0 0 1,0 1 0,0-1-1,0 0 1,0 0 0,0 0-1,0 0 1,0 0 0,0 0-1,0 0 1,0 1 0,0-1 0,0 0-1,0 0 1,0 0 0,1 0-1,-1 0 1,0 0 0,0 0-1,0 0 1,0 0 0,0 0-1,0 0 1,0 1 0,0-1 0,0 0-1,1 0 1,-1 0 0,0 0-1,11 3 215,16 1 129,-26-4-343,63 2 59,-47-2-38,0 0 0,0 1 1,0 0-1,1 2 0,-1 0 1,23 8-1,-39-11-1,0 0 0,-1 1 1,1-1-1,0 0 0,0 0 0,-1 1 1,1-1-1,0 1 0,0-1 0,-1 1 1,1-1-1,0 1 0,-1-1 1,1 1-1,-1-1 0,1 1 0,-1 0 1,1-1-1,-1 1 0,1 0 0,-1 0 1,0-1-1,1 1 0,-1 0 0,0 0 1,0 0-1,1-1 0,-1 3 0,-1-2 37,1 0 0,0 0 0,-1 0-1,1 0 1,-1 1 0,0-1 0,1 0-1,-1 0 1,0 0 0,0 0-1,0 0 1,1-1 0,-1 1 0,0 0-1,0 0 1,-2 1 0,1-1-17,0 0 1,0 0-1,1 0 1,-1 1 0,0-2-1,0 1 1,0 0-1,0 0 1,0-1-1,-1 1 1,1-1-1,0 1 1,0-1-1,0 0 1,0 0-1,0 0 1,-1 0 0,1 0-1,0-1 1,0 1-1,-3-1 1,5 0-89,0 1 22,1 6 0,-1 0 0,-1-1-1,1 1 1,-1-1 0,0 1-1,0 0 1,-3 7 0,0-8-85,-1-2 1,1 1-1,-1-1 1,0 1-1,0-1 1,0 0-1,0-1 1,0 1-1,-1-1 1,1 0-1,-1-1 1,0 1 0,1-1-1,-7 0 1,-5 1 81,0 0 0,0-2 0,-26-2 0,-4-4-231,43 5-171,1 0 0,-1 0 0,1 0 0,-1 0 0,1 0 0,0-1 0,-1 0-1,1 1 1,0-1 0,-4-3 0,3-3-3565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5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35 10469,'-4'-1'54,"0"0"-1,1 0 1,-1 0 0,0-1 0,1 1-1,-1-1 1,1 0 0,0 0 0,0 0-1,0 0 1,0-1 0,-5-4 0,8 7-44,-1 0-1,0 0 1,1 0 0,-1 0 0,1 0-1,-1 0 1,0 0 0,1 0 0,-1 0-1,0 0 1,1 0 0,-1 0 0,1 1-1,-1-1 1,0 0 0,1 0 0,-1 1 0,1-1-1,-1 0 1,1 1 0,-1-1 0,1 1-1,-1-1 1,1 0 0,-1 1 0,1-1-1,0 1 1,-1 0 0,-18 19 226,17-17-206,-7 7 27,0 1-1,-13 21 0,20-29-65,0 1 0,0-1-1,0 1 1,0-1 0,1 1-1,0 0 1,0 0 0,0 0-1,0-1 1,1 1 0,-1 0 0,1 0-1,0 0 1,1 6 0,-1-9 2,0 0-1,1 0 1,-1 0 0,0 0 0,0 0 0,1 0-1,-1 0 1,1-1 0,-1 1 0,1 0 0,-1 0-1,1-1 1,0 1 0,-1 0 0,1-1 0,0 1-1,-1 0 1,1-1 0,0 1 0,0-1 0,0 1 0,-1-1-1,1 0 1,0 1 0,1-1 0,1 1 4,-1-1 1,0 0-1,1 0 1,-1 0-1,0 0 1,1 0 0,-1-1-1,1 1 1,3-2-1,3-1 17,0-1-1,0 0 1,15-10-1,-15 8 84,0 0 0,-1 0 0,0-1 0,0-1 1,-1 1-1,10-14 0,-14 16 9,1 0 0,-1-1 0,0 1 0,0-1 1,-1 1-1,0-1 0,0 0 0,0 0 0,0 0 0,-1 0 1,0 0-1,0-8 0,-4 30-436,-2 22-1626,6-33 1291,0 0 0,0 1 0,0-1 0,0 0 0,1 0 0,0 0 0,4 7 0,8 9-2465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6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1 138 5715,'6'-9'653,"0"0"1,0-1 0,-1 1 0,0-1 0,-1 0 0,0 0 0,0-1-1,-1 1 1,0-1 0,-1 0 0,1-11 0,-5 16-179,-4 17-348,-5 19-124,4 1-261,1 0 0,2 0 0,-1 47 0,23-135-145,2-15 944,-18 66-528,0 1-1,0-1 1,1 0 0,0 1-1,0-1 1,1 1-1,-1 0 1,1 0 0,7-7-1,-10 11-8,0 0-1,-1 1 1,1-1-1,0 0 1,0 1 0,0-1-1,0 1 1,0-1-1,0 1 1,0-1-1,0 1 1,0 0 0,0-1-1,0 1 1,0 0-1,0 0 1,0 0-1,0 0 1,0 0 0,0 0-1,0 0 1,0 0-1,0 0 1,0 0 0,0 1-1,0-1 1,0 0-1,1 1 1,0 1 3,0-1 0,0 1-1,-1-1 1,1 1 0,-1 0 0,1 0 0,-1 0 0,0 0-1,0 0 1,0 0 0,0 0 0,1 3 0,2 7-20,0 1-1,-1 0 1,2 16 0,-5-29 9,1 10 27,0-5-126,-1 0 0,1 1 0,0-1 0,0 0 0,3 7 1,-3-11 89,-1-1 1,0 1-1,0-1 1,0 1-1,1-1 1,-1 0 0,0 1-1,1-1 1,-1 0-1,0 1 1,1-1 0,-1 0-1,1 1 1,-1-1-1,0 0 1,1 0-1,-1 1 1,1-1 0,-1 0-1,1 0 1,-1 0-1,1 0 1,-1 1 0,1-1-1,0 0 1,0-1 10,0 1-1,0 0 1,1-1 0,-1 1 0,0-1 0,0 1 0,0-1-1,0 0 1,0 0 0,0 1 0,0-1 0,0 0 0,0 0 0,1-2-1,4-3-42,2-4 94,1 0 0,0 1-1,1 1 1,-1-1 0,17-9 0,-23 17-89,0-1 0,0 0 1,1 1-1,-1 0 1,1 0-1,-1 0 1,1 0-1,0 1 1,-1-1-1,1 1 1,0 0-1,-1 0 1,1 0-1,0 1 1,-1-1-1,1 1 0,0 0 1,-1 0-1,1 0 1,-1 0-1,0 1 1,1-1-1,5 5 1,-7-5 22,0 1 0,0-1 0,0 0 0,0 0 0,1 0 0,-1 0 0,0 0 0,1-1 0,-1 1 0,1-1 0,-1 0 0,0 1 0,1-1 0,-1 0 0,1 0 0,-1-1 0,1 1 0,-1 0 0,1-1 0,-1 1 0,0-1 0,1 0 0,-1 0 0,3-2 0,-1 1 226,-1-1 0,0 1 0,0-1 0,-1 0-1,1 0 1,-1 0 0,1 0 0,-1-1 0,0 1 0,0-1-1,0 1 1,-1-1 0,1 0 0,1-5 0,-1-1 336,-5 10-202,-7 19-169,-3 23-258,3 1 1,-6 46-1,-4 88-3947,18-136 2501,2-41 1508,0 0 0,0 0-1,0 0 1,0 0 0,0 0 0,0 0-1,1 0 1,-1 0 0,0 0 0,0 0-1,0 0 1,0 0 0,0 0 0,0 0 0,0 0-1,0 0 1,0 0 0,0 0 0,1 0-1,-1 0 1,0 0 0,0 0 0,0 0-1,0 0 1,0 0 0,0 0 0,0 0-1,0 0 1,0 0 0,0 0 0,0 0-1,0 0 1,1 0 0,-1 0 0,0 1-1,0-1 1,0 0 0,0 0 0,0 0-1,0 0 1,0 0 0,0 0 0,0 0-1,0 0 1,0 0 0,0 0 0,0 0-1,0 0 1,0 1 0,0-1 0,7-23-206,10-54 1563,11-45 502,-24 109-1703,1 1 0,0-1 0,1 1 0,0 0 1,1 0-1,16-21 0,-21 31-117,1-1 0,-1 1 0,1-1-1,0 1 1,0 0 0,0 0 0,0 0 0,0 0 0,1 1 0,-1-1 0,0 1 0,1 0 0,-1 0 0,1 0 0,0 1 0,-1-1-1,1 1 1,-1 0 0,1-1 0,0 2 0,-1-1 0,7 1 0,-7 0-12,0 0 1,0 0-1,0 0 1,0 0-1,-1 0 1,1 1-1,0-1 1,-1 1-1,1-1 0,-1 1 1,0 0-1,1 0 1,-1 0-1,0 1 1,0-1-1,0 0 1,-1 1-1,1-1 0,0 1 1,-1 0-1,0-1 1,0 1-1,1 0 1,-2 0-1,1 0 0,0 0 1,0 4-1,-1-3 4,0 0-1,-1-1 0,1 1 1,-1 0-1,0-1 1,0 1-1,0-1 0,0 0 1,-1 1-1,1-1 0,-1 0 1,0 0-1,0 0 1,0 0-1,0 0 0,-1 0 1,1 0-1,-1-1 1,1 0-1,-1 1 0,0-1 1,-5 3-1,2-1-229,-1 0 0,1-1 0,0 0 0,-1 0 0,1 0 0,-1-1 0,0 0 0,0 0 0,0-1 0,-12 2 0,9-6-2055,6-3-1539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7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18 106 4994,'21'-32'5235,"-8"5"-3971,-2 4 417,-7 9-288,-4 6-817,0 7-560,-2 6 336,0 9-128,-5 9-176,1 10-16,-3 5-16,1 4-16,-1 3-560,1-3-1425,-1-2-1521,3-5-1760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9:0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0 155 9012,'4'-2'249,"0"0"0,0 0-1,0 0 1,0 1 0,0-1 0,1 1-1,-1 0 1,0 0 0,1 1 0,-1-1 0,0 1-1,1 0 1,-1 0 0,1 0 0,7 3-1,15-1-223,-19-2-12,0-1 1,0 0-1,-1 0 1,1 0-1,-1-1 1,1 0-1,-1-1 1,0 0-1,1 0 1,6-4-1,-10 5 5,0-1 0,0 1 0,0 0 0,-1-1 0,1 0 0,-1 0 0,0 0 0,0 0 0,0 0 0,0-1 1,0 1-1,-1-1 0,1 0 0,-1 0 0,0 0 0,0 0 0,-1 0 0,3-8 0,-4 11 51,1-1 1,-1 0-1,0 1 1,0-1-1,1 0 1,-1 0 0,-1 1-1,1-1 1,0 0-1,0 1 1,0-1-1,-1 0 1,1 0 0,-1 1-1,0-1 1,1 1-1,-1-1 1,0 1 0,0-1-1,0 1 1,0-1-1,0 1 1,0 0-1,0-1 1,-1 1 0,1 0-1,0 0 1,-1 0-1,1 0 1,-1 0 0,1 0-1,-1 1 1,1-1-1,-1 0 1,0 1-1,1-1 1,-1 1 0,0 0-1,1-1 1,-1 1-1,0 0 1,0 0-1,-2 0 1,-1 0-1,0 1-1,0 0 1,0-1-1,-1 1 1,1 1-1,0-1 1,0 1-1,1 0 1,-1 0-1,0 0 1,1 1-1,-1 0 1,-4 4-1,5-5-116,1 1 0,0 0 0,0 0 1,1 0-1,-1 0 0,1 0 0,-1 0 0,1 1 0,0-1 0,0 1 1,0 0-1,1 0 0,0-1 0,-1 1 0,1 0 0,0 0 0,1 0 1,-1 0-1,1 1 0,0-1 0,0 0 0,0 0 0,0 0 0,1 0 1,0 0-1,0 0 0,0 0 0,0 0 0,0 0 0,1-1 0,0 1 1,0 0-1,0-1 0,0 1 0,0-1 0,1 0 0,0 0 1,-1 0-1,1 0 0,0 0 0,1 0 0,-1-1 0,0 0 0,1 1 1,-1-1-1,1-1 0,7 4 0,24 6-2769,3-8-2330</inkml:trace>
  <inkml:trace contextRef="#ctx0" brushRef="#br0" timeOffset="1">544 130 10789,'10'4'1905,"-8"4"-673,-4 1-111,-4 5-865,-1-1-256,1 1-112,-3 1-1361,3-2-2304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2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101 100 8692,'-18'38'1990,"1"0"-1719,-18 60-1,6-15-101,27-78 38,4-7-70,9-16-16,15-31-77,14-62 65,-29 78 317,1 0 0,1 0-1,20-32 1,-33 64-414,0 0-1,1 0 1,-1 0 0,1 0 0,0 0 0,-1 0-1,1 0 1,0 0 0,-1 0 0,1 1-1,0-1 1,0 0 0,0 0 0,0 1-1,0-1 1,0 0 0,0 1 0,0-1 0,0 1-1,0 0 1,0-1 0,1 1 0,-1 0 6,0 0 1,0 1 0,0-1-1,-1 1 1,1-1 0,0 1-1,0-1 1,-1 1 0,1-1-1,-1 1 1,1 0 0,0-1-1,-1 1 1,1 0 0,-1 0 0,1-1-1,-1 1 1,0 0 0,1 0-1,-1 0 1,0 1 0,4 10 96,-1 0 1,-1 1 0,2 12-1,-3-15-216,2 14-150,19 94 549,-17-101-1735,0 0 1,11 23-1,-8-24-1837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3.2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29 10645,'-11'-4'1056,"2"0"-752,4 3 689,1-2-801,6 1-160,5 2 32,6-2 0,6-1-64,4 2-48,4-1-1601,3-1-1328,-1 0-1841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3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23 9796,'-1'-8'529,"-1"2"383,0 1 385,0 3-769,2 1-384,0 4-16,0 5 304,0 6-208,2 9-128,-2 4-64,-2 7-32,1 1-16,-1 0-64,-4 1-752,1-4-1025,0-7-880,1-5-1281</inkml:trace>
  <inkml:trace contextRef="#ctx0" brushRef="#br0" timeOffset="1">13 71 8900,'-2'-21'1390,"2"-18"1353,2 39-2622,0 1 0,0-1 1,0 1-1,0 0 0,0-1 1,0 1-1,-1 0 0,1 0 1,0 0-1,-1 0 0,1 0 1,2 3-1,-2-3-66,112 88 621,-13-9-1110,-30-34-3249,-63-42 484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3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48 7171,'-4'-38'4526,"2"28"-3139,1 29-657,3 151 46,0-1-3545,-2-155-774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4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65 7123,'2'-4'331,"0"0"1,-1 1-1,1-1 0,-1 0 0,0 0 1,0 0-1,0 0 0,-1 0 0,1 0 1,-1 0-1,0-5 0,0 8-293,0 1 1,0-1-1,0 1 1,0-1-1,-1 0 0,1 1 1,0-1-1,0 1 0,0-1 1,-1 1-1,1-1 0,0 1 1,0-1-1,-1 1 1,1 0-1,0-1 0,-1 1 1,1-1-1,-1 1 0,1 0 1,-1-1-1,1 1 1,-1 0-1,1-1 0,-1 1 1,1 0-1,-1 0 0,1 0 1,-2-1-1,1 1-4,-1 1-1,0-1 1,0 0-1,0 1 1,1-1-1,-1 1 1,0 0 0,1 0-1,-1 0 1,0-1-1,1 1 1,-1 1-1,1-1 1,-2 2 0,-10 8 196,1 1 1,0 1-1,1 0 1,0 1-1,1 0 1,1 0 0,0 1-1,-12 30 1,13-26-164,1 0 1,1 1-1,0 0 1,2 0-1,0 1 1,-1 41-1,5-54-84,0 0 0,0-1 0,1 1 0,1 0 0,-1 0 0,1 0 0,1-1 0,-1 1 0,1-1-1,1 0 1,7 13 0,-9-17-40,0-1 0,0 1 0,0-1 0,1 0 0,-1 0 0,1 0 0,-1 0 0,1 0 0,0 0 0,-1-1 0,1 1 0,0-1 0,0 0 0,0 0 0,0 0 0,0 0 0,1-1 0,-1 1 0,0-1 0,0 0-1,0 0 1,0 0 0,1 0 0,-1 0 0,0-1 0,0 0 0,0 1 0,0-1 0,0 0 0,0 0 0,5-3 0,3-2-204,1 0 1,-1-1-1,-1 0 0,1 0 1,-1-1-1,-1 0 0,0-1 1,13-15-1,-17 18 497,0 0 1,-1 0-1,1 0 1,-1-1-1,-1 1 1,1-1-1,-1 0 1,0 0-1,-1 0 1,0-1 0,0 1-1,-1 0 1,1-1-1,-1 1 1,-1-14-1,-2 14 637,-1 17-559,0 18-194,2 5-600,2 1 0,1 0 0,12 57-1,-11-79-2162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5.8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80 13062,'-5'-21'64,"0"1"-16,1 4 304,2 4-176,4 5-176,2 4 32,1 8 561,2 8-177,2 9-224,-2 9-128,4 7 0,-4 9-48,0 2-16,-2 4 0,1-1-432,1-1-1425,2-5-1505</inkml:trace>
  <inkml:trace contextRef="#ctx0" brushRef="#br0" timeOffset="1">375 187 4338,'-16'0'0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4.6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39 12934,'-5'0'576,"3"0"-480,4 0-64,5-2 240,7-1 0,6 0-111,5-2-129,3 0-32,1-3-529,-3 2-2496,-4-1-3634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4.9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 10437,'-1'1'195,"0"1"0,1 0 0,-1 0 1,0 0-1,0 0 0,1 0 0,-1 0 1,1 0-1,0 0 0,0 0 0,-1 0 1,2 4-1,-1-5-100,-9 110 488,-2 53-331,11-161-212,0 1-1,0-1 1,0 0-1,1 1 1,-1-1-1,1 0 1,0 1-1,0-1 1,0 0-1,0 0 1,0 0-1,1 0 1,-1 0 0,1 0-1,3 4 1,-3-6-20,0 1 0,-1-1 1,1 0-1,0 0 0,0 0 1,0 0-1,0 0 1,0-1-1,1 1 0,-1 0 1,0-1-1,0 0 0,0 0 1,0 1-1,1-1 1,-1 0-1,0-1 0,0 1 1,0 0-1,1-1 0,-1 1 1,0-1-1,0 0 1,3-1-1,7-2-260,0-1 1,0-1-1,14-8 1,12-12-3504,-21 13-248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5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53 12678,'-6'2'784,"3"-2"-480,6-3-304,6-1 192,7 1-112,6 0-64,3-2 0,1 0-16,3-1-368,-4-2-832,-4 0-1858,-3-2-2928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5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58 9412,'-3'-1'5059,"1"-1"-5043,6-1 112,3-2 208,7 0-128,7 0-144,4-1-16,6-1-48,-1-1-16,2 0-1105,-3 0-2752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7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34 6163,'-9'6'7355,"28"-4"-6432,22 4-700,0-1 0,1-2 0,0-1-1,52-6 1,166-32-1247,-155 20-1291,-100 14 656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07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30 4162,'-48'-29'7470,"63"36"-7190,0-1-1,0 0 1,0-1 0,1-1-1,-1 0 1,17 1 0,103 5-481,-116-9 293,-18-1-97,0 0 0,1 0 1,-1 0-1,1 0 0,-1 0 0,0 1 0,1-1 1,-1 1-1,0-1 0,1 1 0,-1-1 1,0 1-1,0-1 0,1 1 0,1 1 0,-3-1 8,0-1-1,1 1 0,-1 0 1,0-1-1,1 1 0,-1-1 1,0 1-1,0 0 0,0-1 0,1 1 1,-1 0-1,0-1 0,0 1 1,0 0-1,0-1 0,0 1 1,0 0-1,0-1 0,-1 1 0,1 0 1,0-1-1,-1 2 0,-1 4 27,-1-1-1,-1 1 0,1-1 0,-1 0 0,-6 7 0,4-4-29,-58 70 100,-2 1-580,26-25-2640,22-29-2167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4370,'-3'32'944,"-1"0"-415,0-2-209,1-1-320,1-5-64,0-6-865,2-7-1008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17 190 1889,'0'-20'2589,"0"0"0,-2 0 0,-1 0 0,-9-37-1,12 55-2462,1 0-1,-1 1 0,1-1 0,-1 1 0,1-1 0,0 1 0,0 0 0,-1-1 0,1 1 0,0 0 0,0-1 0,0 1 0,1 0 0,0-1 1,0 0-111,0 0 1,0 0 0,0 0 0,-1 0 0,1-1 0,-1 1 0,0 0 0,1-1 0,-1 1 0,0-1 0,1-3 0,-2 14 40,1-1-1,0 0 1,1 1 0,0-1-1,0 0 1,0 0 0,5 10 0,29 49-624,-22-41-577,3 2-3340,-9-15 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17 8804,'-1'0'71,"1"0"0,-1 0-1,1 0 1,-1-1 0,1 1 0,-1 0-1,1 0 1,-1 0 0,1 0 0,-1 0 0,1 0-1,-1 0 1,1 0 0,-1 0 0,1 0-1,-1 0 1,1 0 0,-1 1 0,0-1-1,1 0 1,0 0 0,-1 0 0,1 1 0,-1-1-1,1 0 1,-1 1 0,1-1 0,-1 0-1,1 1 1,0-1 0,-1 1 0,1-1 0,0 0-1,-1 1 1,-18 14-195,-78 87 508,173-167-2164,-12 12 2832,-59 47-671,13-9 825,-12 16-373,-3 10 213,-19 183-2074,16-193 732,0 1-1,0-1 0,0 1 0,0-1 0,0 1 0,0-1 0,0 1 1,1-1-1,-1 1 0,1-1 0,-1 1 0,1-1 0,-1 0 1,3 3-1,4 2-3940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76 9236,'-4'5'446,"-1"0"-1,1 0 1,0 1-1,0-1 1,1 1-1,-1 0 1,-3 11-1,-16 50-731,16-42 460,4-18 27,-5 18-1271,8-21 474,7-15 498,10-22 199,19-58 0,-24 56 951,28-52-1,-40 87-1031,0-1 0,0 1 0,0 0 0,0 0 0,0 0 0,0 0 1,1 0-1,-1 0 0,0 0 0,0 0 0,0 0 0,0 0 0,0 0 0,0 0 0,1 0 0,-1 0 0,0 0 0,0 0 0,0 0 0,0 0 0,0 0 0,1 0 0,-1 0 0,0 0 0,0 0 1,0 0-1,0 0 0,0 0 0,0 0 0,1 0 0,-1 0 0,0 0 0,0 0 0,0 0 0,0 1 0,0-1 0,0 0 0,0 0 0,1 0 0,-1 0 0,0 0 0,0 0 0,0 0 0,0 1 1,0-1-1,0 0 0,0 0 0,0 0 0,0 0 0,0 0 0,0 0 0,0 1 0,0-1 0,0 0 0,0 0 0,0 0 0,0 0 0,0 1 0,7 17 344,4 24-406,-11-39 90,10 35-79,3 16-1800,-6-19-2910,-5-16-582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6.2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20 8788,'8'-19'2584,"-7"31"-104,-1 11-2486,3 76 490,10 147-330,-13-244-164,0 3 21,1-1-1,0 1 0,0 0 1,0-1-1,0 1 1,3 4-1,-4-8 4,1 0-1,-1 0 1,1-1 0,-1 1-1,1 0 1,0-1 0,-1 1-1,1-1 1,0 1-1,-1-1 1,1 1 0,0-1-1,0 1 1,-1-1 0,1 1-1,0-1 1,0 0-1,0 0 1,-1 0 0,1 1-1,0-1 1,0 0 0,0 0-1,0 0 1,0 0 0,0 0-1,-1 0 1,1 0-1,0-1 1,0 1 0,0 0-1,0 0 1,-1-1 0,1 1-1,0-1 1,0 1-1,-1 0 1,1-1 0,1-1-1,55-32 62,-42 23-943,1 1 0,1 1 0,-1 0 0,1 1 0,30-9 0,-26 12-2480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 11573,'-9'-6'865,"2"1"-641,3 2-224,6 1 48,4 2-48,6-1 0,4-1-624,5 1-1986,3 2-2368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79 13254,'-4'-3'256,"1"1"224,1 2-111,2 2-257,5 4 480,4 2-128,3 3-176,6 5-144,0 1-48,2-1-64,-1 0-16,1 0-16,-4-4 0,-2 0-560,1-4-1105,-7-2-752,1-4-2433</inkml:trace>
  <inkml:trace contextRef="#ctx0" brushRef="#br0" timeOffset="1">209 16 10405,'-2'-8'1328,"0"2"-223,0 4 159,1 2-223,-3 5-721,-1 3-288,-4 5 16,-5 8 80,-6 5 128,-3 6-32,-4 1 17,0 3-49,1-3-128,4-4-64,6-6-208,7-6-1409,9-9-1569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 10757,'-14'5'1297,"1"0"-1169,2-2 688,6-3-288,5 2-416,4-2 368,8 0 17,8-3-209,5 1-96,5-4-144,6-1 16,-3 1 16,1-2-80,-5 1-160,-6 3-1121,-7 0-1424,-3 3-3762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64 6835,'4'1'6606,"-3"-2"-6474,1 23 1314,0 28-1794,-11 11 427,2-30-4534,7-63 5024,2 0-1,0-1 0,3 1 0,11-46 1,-16 77-549,0 0 1,1 0-1,-1 0 1,0 0-1,1 0 1,-1 0-1,0 0 1,1 0-1,-1 0 1,1 0 0,0 0-1,-1 0 1,1 0-1,0 1 1,-1-1-1,1 0 1,0 0-1,0 1 1,0-1-1,0 1 1,0-1-1,1 0 1,-1 1-7,0 0 1,0 0-1,0 0 1,0 1 0,0-1-1,0 0 1,-1 1-1,1-1 1,0 0-1,0 1 1,0-1-1,-1 1 1,1-1-1,0 1 1,0 0-1,-1-1 1,1 1 0,0 0-1,-1-1 1,1 2-1,6 8 22,-1-1 0,-1 1-1,7 14 1,-8-15-89,0-1 108,-2-2-263,1 0-1,0 0 1,1 0-1,-1 0 1,7 6-1,-10-12 187,1 1 0,0 0 0,-1 0 0,1-1 0,0 1 0,0-1 0,0 1-1,-1-1 1,1 1 0,0-1 0,0 1 0,0-1 0,0 0 0,0 0 0,0 1 0,0-1 0,0 0-1,0 0 1,0 0 0,0 0 0,0 0 0,0 0 0,0 0 0,0 0 0,0-1 0,0 1 0,0 0-1,0-1 1,0 1 0,0 0 0,0-1 0,-1 1 0,1-1 0,0 0 0,0 1 0,0-1 0,-1 1-1,1-1 1,0 0 0,-1 0 0,2-1 0,3-4 98,0-1 0,-1 0 1,0 1-1,0-1 0,4-11 0,-6 12 153,1-1-1,0 1 1,0 0 0,1 0-1,0 1 1,0-1 0,7-7-1,-11 13-179,1 1-1,-1-1 0,0 0 0,1 0 0,-1 0 0,0 0 0,1 1 0,-1-1 0,0 0 0,1 1 1,-1-1-1,0 0 0,1 0 0,-1 1 0,0-1 0,0 0 0,0 1 0,1-1 0,-1 1 0,0-1 0,0 0 1,0 1-1,0-1 0,0 1 0,1-1 0,-1 0 0,0 1 0,0-1 0,0 1 0,0-1 0,0 0 0,-1 1 1,1 0-1,3 19 187,-5 47-31,0-50-828,2 1 0,0 0 0,0-1 0,5 20 0,0-23-2247,2-5-1904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10805,'0'-9'1457,"-3"4"-961,1 3 288,-2 4-368,3 3 145,1 4-129,-2 6-240,2 6-112,-2 3-80,2 3-16,-2 2-32,2 0-672,-1-4-849,1-2-1280,0-6-2226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 11173,'0'-8'1281,"0"3"-337,-2 8-672,4 4 321,-2 4-385,0 5-80,2 6-128,-4 3 0,2 0-64,-4 1-833,1-2-703,-1-5-882,0-4-2176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2 182 10997,'0'-1'93,"0"1"1,-1-1-1,1 0 1,0 0-1,0 0 1,0 1-1,0-1 0,0 0 1,0 0-1,0 0 1,0 1-1,0-1 1,0 0-1,1 0 0,-1 0 1,0 1-1,0-1 1,1 0-1,-1 0 1,0 1-1,1-1 0,-1 0 1,1 1-1,-1-1 1,1 0-1,-1 1 1,1-1-1,0 1 0,0-1 1,21 14 1728,-16-8-1981,58 54 767,-50-43-1142,2-1-1,0-1 0,1 0 1,35 21-1,-52-35 300,1 1 0,0-1 0,0 1 0,0-1 0,0 1 0,0-1-1,0 1 1,0-1 0,0 0 0,0 0 0,0 0 0,1 0 0,-1 0 0,0 0 0,0 0 0,0 0-1,0 0 1,0 0 0,0 0 0,0-1 0,0 1 0,0 0 0,0-1 0,0 1 0,2-2 0,-2 1-15,0 0-1,1-1 1,-1 1 0,0-1 0,0 0 0,0 1 0,0-1 0,-1 0 0,1 0 0,0 0 0,-1 1 0,1-1 0,0-3 0,0-6 267,0-1 1,0 0-1,-3-18 1,2 28 185,-8-72 3652,4 54-2630,2-1-1,0 1 1,1-1-1,1 0 1,5-40-1,-12 108-1039,3 1 0,1 0 0,5 56-1,3-62-5069,-3-27-1523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10837,'2'1'560,"0"-1"-544,1 0 96,4 0 0,6 2-80,3-1-32,5-1-624,4-1-1745,4-1-2673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1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11269,'-4'7'0,"4"-4"-544,6-1 544,3-2 320,7-2-80,5 0-80,4 1-112,4-2-16,-1-2-32,-1 0-1713,-2 2-2673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 12614,'-2'-12'464,"2"3"-288,-2 2 512,2 4 49,0 1-241,2 4-384,0 4 112,0 7 432,1 8-480,3 5-160,1 8 33,-2 1-49,2-3-113,2 0-863,0-5-1025,0-3-656,2-6-945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6.6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 76 9861,'-7'-24'640,"2"1"-528,0 7 944,1 8-399,2 3-593,2 8 352,4 9 304,1 9-368,4 7-144,0 11-176,2 6-32,-2 5 0,-1-1-48,0 3-576,-3-6-528,0-6-1073,2-9-1249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9188,'-20'28'5250,"-7"24"-4077,24-46-1243,0 1 1,1 0 0,0 0-1,1 0 1,-1 0-1,0 12 1,2-16 84,0 0 0,1 1 0,-1-1 0,0 0 0,1 0 0,0 0 0,0 0 1,0-1-1,0 1 0,0 0 0,0 0 0,1 0 0,-1-1 0,1 1 0,0-1 0,0 1 0,2 2 0,-1-3-21,0 0 0,0 0 0,0-1-1,1 1 1,-1-1 0,0 1 0,1-1 0,-1 0-1,1 0 1,-1-1 0,1 1 0,-1-1-1,1 1 1,-1-1 0,1 0 0,-1 0 0,1-1-1,0 1 1,-1-1 0,1 0 0,-1 0-1,0 0 1,1 0 0,-1-1 0,0 1 0,6-5-1,-3 4-7,-1-1 1,0 0-1,-1 0 0,1-1 0,0 0 0,-1 0 0,0 0 1,0 0-1,0 0 0,0-1 0,-1 0 0,0 0 0,0 0 1,0 0-1,4-11 0,-6 12 13,-1-1 0,0 0 1,0 0-1,0 1 0,0-1 1,-1 0-1,1 1 0,-1-1 0,0 0 1,-1 1-1,1-1 0,-1 1 1,0 0-1,0-1 0,0 1 1,-1 0-1,1 0 0,-1 0 0,0 1 1,0-1-1,-5-3 0,5 3-80,0 1 0,-1 0 0,1 0 0,-1 1 0,0-1 0,0 1 0,0 0-1,0 0 1,0 0 0,0 0 0,-1 1 0,1 0 0,0 0 0,-1 0 0,1 0 0,-1 1 0,1-1-1,-1 1 1,1 0 0,-1 1 0,1-1 0,-6 2 0,9-2-74,0 0 0,0 0 0,0 1 0,1-1 0,-1 0 0,0 1 0,0-1 0,0 1-1,0-1 1,1 1 0,-1-1 0,0 1 0,1-1 0,-1 1 0,0 0 0,1-1 0,-1 1 0,0 0 0,1 0 0,0-1 0,-1 1 0,1 0 0,-1 0 0,1 1 0,2 8-2980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 9444,'35'-14'3028,"-58"51"-721,12-15-2311,-17 16 10,21-29-27,0 0 0,0 0 0,1 1 0,-7 15 0,13-25 22,-1 1 0,1-1 0,0 0 0,0 1 0,0-1 0,0 0 0,0 0 1,0 1-1,0-1 0,0 0 0,0 1 0,0-1 0,0 1 0,0-1 0,0 0 0,0 0 0,0 1 0,0-1 0,0 0 0,0 1 0,1-1 0,-1 0 1,0 1-1,0-1 0,0 0 0,0 0 0,1 1 0,-1-1 0,0 0 0,0 0 0,1 1 0,-1-1 0,1 0 0,14 4 57,19-5-4,-33 1-58,124-10-813,-52 5-4833,-56 3 1939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44 103 4674,'-37'-102'10138,"45"193"-8719,-3-56-1566,-1 0 0,-2 0 0,-2-1 0,-1 1 0,-1 0 0,-2 0 0,-9 34 0,12-66-214,-4 17-1286,9-12-2468,4-9-479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7123,'-9'5'6387,"-2"-2"-6195,4 0-176,2 1 224,7-1 273,6 2-129,9-1 128,7 0-224,7-3 0,1-1-128,2 0-96,-6-3-64,-3 1-16,-7 1-880,-7-1-1377,-2 1-3330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 8020,'30'-7'2106,"-23"6"242,-22 7-1448,-6 0-531,-39 6 1,43-9-191,0 0 1,1 1-1,0 0 0,-25 11 1,39-14-168,1 0 0,-1 1 0,0-1 0,0 1 0,1 0 1,-1 0-1,1-1 0,-1 1 0,1 0 0,0 0 0,0 0 0,0 1 1,0-1-1,0 0 0,0 0 0,1 0 0,-1 1 0,1-1 1,-1 0-1,1 5 0,0-4-28,0 0 0,0 0 0,0 0-1,0 1 1,0-1 0,1 0 0,-1 0 0,1 0 0,0 0 0,0 0 0,0 0-1,0-1 1,1 1 0,-1 0 0,4 4 0,-4-7 13,-1 1 0,1 0 1,0-1-1,0 0 0,0 1 0,0-1 0,1 1 1,-1-1-1,0 0 0,0 0 0,0 0 0,0 1 1,0-1-1,0 0 0,0 0 0,0-1 1,1 1-1,-1 0 0,0 0 0,0 0 0,1-1 1,31-11 83,-9 4-77,-17 7-7,0 2 0,0-1 0,0 1 0,-1 0 0,1 0 0,0 1 0,-1-1 1,1 2-1,-1-1 0,1 1 0,-1 0 0,9 6 0,-12-8-4,-1 1 0,1 0 1,-1 0-1,1 0 0,-1 1 1,0-1-1,0 0 0,0 1 0,0 0 1,0-1-1,0 1 0,2 5 0,-4-6 9,1 0 0,-1 0 0,0 0 0,0 0 0,1 0-1,-1 0 1,0 1 0,-1-1 0,1 0 0,0 0-1,-1 0 1,1 0 0,-1 0 0,1 0 0,-1-1 0,0 1-1,0 0 1,0 0 0,0 0 0,0-1 0,-3 4 0,1-1 19,-1-1 0,0 0 0,0 1 0,0-1 0,0 0 0,0-1 0,-1 1 0,1-1 0,-1 0 0,1 0 1,-1 0-1,0-1 0,0 1 0,0-1 0,0 0 0,0-1 0,0 1 0,0-1 0,-9-1 0,-8-1-434,0 0-1,1-2 0,-25-7 0,44 10 295,-1 1-1915,6 0-339,7 1-1547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56 12662,'0'0'34,"-1"-1"0,1 0 0,0 1 0,0-1-1,0 1 1,-1-1 0,1 1 0,0-1 0,0 1 0,-1-1 0,1 0 0,-1 1 0,1 0 0,0-1 0,-1 1 0,1-1 0,-1 1 0,1 0-1,-1-1 1,1 1 0,-1 0 0,1-1 0,-1 1 0,0 0 0,1 0 0,-1-1 0,1 1 0,-1 0 0,0 0 0,1 0 0,-1 0 0,1 0-1,-1 0 1,0 0 0,1 0 0,-1 0 0,1 0 0,-1 0 0,0 1 0,1-1 0,-1 0 0,1 0 0,-1 0 0,1 1 0,-1-1 0,0 0-1,1 1 1,-1-1 0,1 1 0,0-1 0,-1 0 0,0 2 0,-1 0-1,-1 0 0,1 1 0,0-1 0,0 1 0,0-1-1,0 1 1,0 0 0,-1 5 0,-1 4-16,1 0 0,1-1 0,0 1 0,1 0 0,1 0-1,-1 0 1,2 0 0,0 0 0,0 0 0,1 0 0,0 0 0,1 0 0,1-1 0,7 18 0,-10-26-31,0-1 1,1 1 0,-1-1-1,0 0 1,1 0 0,0 0 0,-1 0-1,1 0 1,0 0 0,0 0-1,0-1 1,0 1 0,1 0 0,-1-1-1,0 0 1,1 0 0,-1 0 0,0 0-1,1 0 1,0 0 0,-1 0-1,1-1 1,-1 1 0,1-1 0,0 0-1,-1 0 1,1 0 0,0 0-1,-1 0 1,1-1 0,-1 1 0,1-1-1,0 0 1,2 0 0,-1-1-15,1-1-1,0 1 1,-1 0 0,0-1-1,1 0 1,-1 0 0,0 0 0,-1-1-1,1 1 1,0-1 0,-1 0-1,0 0 1,0 0 0,0 0 0,-1-1-1,1 1 1,1-6 0,-1 1 20,-1-1 0,0 0 0,-1 0 1,0 1-1,-1-1 0,0 0 0,0 0 0,-1 0 0,0 0 1,-1 1-1,0-1 0,-5-14 0,6 18 14,-1 1 0,0-1 0,0 1-1,-1 0 1,1-1 0,-1 1 0,0 0 0,-1 1 0,1-1-1,-1 0 1,0 1 0,0 0 0,0 0 0,-1 0-1,1 1 1,-1-1 0,0 1 0,0 0 0,0 0-1,0 1 1,-1 0 0,-6-3 0,10 5-94,0 0 0,0 0 1,0-1-1,0 1 0,0 0 1,0 1-1,0-1 0,0 0 1,0 1-1,0-1 0,0 1 1,0-1-1,0 1 0,0 0 0,1 0 1,-1 0-1,0 0 0,-3 2 1,5-2-107,-1 0 1,0 0 0,0 0 0,1 0 0,-1 0 0,1 0-1,-1 0 1,1 0 0,-1 0 0,1 0 0,-1 0-1,1 0 1,0 0 0,0 1 0,-1-1 0,1 0-1,0 0 1,0 0 0,0 0 0,1 1 0,-1-1-1,0 1 1,7 16-4980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14615,'7'7'896,"-3"-2"-784,-1-2-112,3-1 192,4 1-64,6-2-32,6 1-80,4-2-16,3-2-384,-1-1-1024,1-3-817,-6 1-1825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12758,'-15'6'112,"8"-1"-48,9-3 416,10-4 48,12-1-127,4 0-193,8-2-208,-1-3 32,1 3-32,-9 0-1233,-4 1-3473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7139,'1'-1'181,"-1"1"0,1-1 0,-1 0 0,1 1 0,0-1 0,-1 1 0,1-1 0,0 1 0,-1-1 0,1 1 0,0-1 0,0 1 0,-1 0 0,1-1 1,0 1-1,0 0 0,0-1 0,-1 1 0,1 0 0,0 0 0,0 0 0,0 0 0,0 0 0,0 0 0,-1 0 0,1 0 0,2 1 0,-2 0-113,-1 0 0,1 0 0,0 0 0,-1 0 0,1 0 0,0 0 0,-1 0 0,1 0 0,-1 0 0,1 0 0,-1 0 0,0 1 0,0-1 0,1 0 0,-1 0 0,0 3 0,0 6-127,0 1 0,-1 0 0,-2 13 1,-13 38 87,60-74 678,-30 8-537,0 1-1,1 1 1,-1 0 0,24 0-1,-33 1-153,0 2-1,0-1 0,0 0 1,0 1-1,0 0 1,-1 0-1,1 0 1,0 1-1,0 0 0,-1 0 1,1 0-1,-1 0 1,1 1-1,-1-1 1,0 1-1,0 0 0,3 4 1,-6-6-11,0-1 0,-1 1 0,1 0 1,0 0-1,-1 0 0,1 0 0,-1-1 0,0 1 0,1 0 1,-1 0-1,1 0 0,-1 0 0,0 0 0,0 0 0,0 0 1,0 0-1,0 0 0,0 0 0,0 0 0,0 0 0,0 0 1,0 0-1,0 0 0,0 0 0,-1 0 0,0 1 0,0 1-29,-1-1 0,1 0 0,-1 0 0,0 0-1,0 0 1,0 0 0,0 0 0,0 0 0,-4 2 0,-6 3-190,0-1 0,-25 9 0,35-14 203,-22 6-688,0-1 0,-1-1 0,1-1 0,-45 1 0,68-5 513,0 1 0,-1-1 0,1 0 0,0 0 1,-1 0-1,1 0 0,0 0 0,-1 0 0,1-1 0,0 1 0,0 0 1,-1 0-1,1-1 0,0 1 0,0-1 0,0 0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9732,'0'-3'4947,"-2"3"-4867,0 2-32,0-2 112,6 3 80,8 2 0,8-2-208,9 0-32,10-3-1825,7-3-1776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6.9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73 9812,'-5'-11'3794,"3"3"-3746,1 5 32,1 1-80,7 4 112,7-1 16,7-1-80,10-1-48,6-3 0,4-4-80,2-1-592,-4-1-817,-9 2-896,-5 0-784,-10 5 384</inkml:trace>
  <inkml:trace contextRef="#ctx0" brushRef="#br0" timeOffset="1">279 12 4098,'-20'6'2385,"-1"3"-112,-1-1-704,3-2-289,1 4-303,3-1-385,7 4-112,2 3-48,4 5-143,6 5-161,1 4-64,4 4-48,4 6-16,-3-2 0,3 4-737,-2-5-623,-2-5-1153,-1-6-2706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12646,'-18'21'481,"-35"30"1,38-39-419,1 1-1,1 1 1,0 0 0,1 1-1,-15 23 1,27-38-35,-1 0 0,1 1 0,0-1 0,0 1 0,-1-1 0,1 1 0,0-1 0,0 1 0,0-1 1,-1 1-1,1-1 0,0 1 0,0-1 0,0 1 0,0-1 0,0 1 0,0-1 0,0 1 0,0-1 0,0 1 0,1-1 0,-1 1 0,0-1 0,0 1 0,0-1 0,0 1 0,1-1 0,-1 1 0,0-1 0,1 0 0,-1 1 0,18 5 537,29-8-177,-42 2-392,156-23 8,-107 14-2422,-1 0-3596,-39 6 1076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10693,'-2'-13'1857,"2"4"-1313,0 5-16,0 6 497,4 4 159,3 9-607,2 4-305,0 8-80,0 7-32,-4 1-144,-3 5 0,0 0-32,-4-3-208,2-1-673,2-6-591,1-6-1170,4-8-2160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14599,'2'-19'1849,"-3"16"-972,0 11-55,0 120 40,3-89-1013,-3-1-1,-8 71 1,9-109 140,0 0-1,0 0 1,0 0-1,0 0 1,0 0-1,0-1 1,0 1-1,0 0 1,0 0-1,0 0 1,0 0-1,0 0 1,0 0-1,1 0 1,-1 0-1,0 0 1,0 0-1,0 0 1,0 0-1,0 0 1,0 0-1,0-1 1,0 1-1,0 0 1,0 0-1,0 0 1,1 0-1,-1 0 1,0 0-1,0 0 1,0 0-1,0 0 1,0 0-1,0 0 1,0 0-1,0 0 1,0 0-1,1 0 1,-1 0-1,0 0 1,0 1-1,0-1 1,0 0-1,0 0 1,0 0-1,0 0 1,0 0-1,0 0 1,0 0-1,0 0 1,1 0-1,-1 0 1,0 0-1,0 0 1,0 0-1,0 1 1,11-15-187,13-20-29,54-75-10,-66 95 196,1 0 0,0 1 0,0 1 0,1 0 0,21-13 0,-167 111 206,131-86-161,1 1 0,-1-1-1,1 1 1,-1 0 0,1-1-1,0 1 1,-1-1 0,1 1-1,0 0 1,0-1 0,-1 1-1,1 0 1,0-1 0,0 1-1,0 0 1,0-1 0,0 1-1,0 0 1,0-1 0,0 1 0,0 0-1,0-1 1,0 1 0,1 0-1,-1-1 1,0 1 0,0 0-1,1-1 1,-1 1 0,0-1-1,1 1 1,-1 0 0,0-1-1,1 1 1,-1-1 0,1 1-1,-1-1 1,1 0 0,-1 1-1,1-1 1,1 1 0,31 25 223,-21-18-190,-4 0-763,0-1 0,1-1 0,0 0 0,1 0 1,-1-1-1,1 0 0,0-1 0,0 0 0,1 0 0,18 3 0,-3-4-3390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133 110 10661,'2'-4'337,"-1"-1"1,1 1-1,-1-1 0,0 0 1,0 1-1,-1-1 0,0 0 1,1 1-1,-1-1 0,-1 0 1,1 1-1,-1-1 0,0 0 1,0 1-1,0-1 0,-3-6 1,3 9-242,0 0 0,0 1 0,0-1 1,0 1-1,0-1 0,0 1 0,0 0 0,0-1 1,-1 1-1,1 0 0,0 0 0,-1 0 0,1 0 1,-1 0-1,0 0 0,1 0 0,-1 0 0,-2 0 0,2 1-72,-1-1-1,1 1 0,-1 0 1,1 0-1,0 1 0,-1-1 1,1 0-1,-1 1 0,1-1 1,0 1-1,0 0 0,-1 0 1,1 0-1,0 0 0,0 0 1,0 1-1,-3 1 0,-2 2-14,1 1 1,0-1-1,0 1 0,0 1 0,1-1 0,-8 12 0,11-16-26,1-1-1,0 1 0,-1 0 1,1-1-1,0 1 0,0 0 1,1 0-1,-1 0 0,0 0 0,1 0 1,-1 0-1,1 0 0,-1 0 1,1 0-1,0 0 0,0 1 1,0-1-1,0 0 0,1 0 1,-1 0-1,0 0 0,1 0 1,-1 0-1,1 0 0,0 0 1,0 0-1,0 0 0,0-1 1,0 1-1,0 0 0,2 2 1,-1-3 18,0 0 0,0 0 0,0 0 0,0 0 0,1 0 0,-1 0 0,0-1 1,0 1-1,1-1 0,-1 0 0,0 0 0,1 0 0,-1 0 0,0 0 0,0 0 1,1 0-1,-1-1 0,0 1 0,1-1 0,-1 0 0,0 1 0,0-1 0,0 0 1,0-1-1,0 1 0,0 0 0,2-2 0,5-3 53,0 0 0,-1-1 0,1 0 0,10-12 0,16-30 458,-31 100-373,-3 47-124,-5-1 0,-19 123 0,22-212-16,-1 0 0,0-1 0,0 1 0,0 0 0,-1-1 0,-4 9 0,6-15 1,1 0 0,-1 1-1,0-1 1,0 0 0,0 0-1,0 0 1,0 0 0,0 0-1,0 0 1,0 0 0,0 0-1,-1 0 1,1-1-1,0 1 1,0 0 0,-1-1-1,1 1 1,0-1 0,-1 0-1,1 1 1,-1-1 0,1 0-1,-1 0 1,1 0 0,0 0-1,-1 0 1,1 0 0,-1 0-1,1 0 1,-1-1 0,1 1-1,0 0 1,-1-1 0,1 1-1,0-1 1,-1 0 0,1 1-1,0-1 1,0 0 0,0 0-1,-2-1 1,-2-1-16,0-1-1,0 0 1,1 0 0,-1 0 0,1-1-1,0 1 1,0-1 0,1 0-1,-1 0 1,1 0 0,0-1-1,0 1 1,1-1 0,0 0-1,0 0 1,0 0 0,0 1 0,1-2-1,0 1 1,1 0 0,-1 0-1,1 0 1,1-9 0,0 8-406,0 0 1,0 0-1,1 0 0,0 0 1,0 0-1,1 0 1,0 1-1,0-1 0,1 1 1,-1 0-1,2 0 1,6-9-1,22-16-5461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15111,'4'12'0,"-6"-1"-128,-9 0-769,-1 4-3200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8.9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88 6691,'0'-2'3173,"0"-16"2611,0 16-5782,0-1 1,0 0 0,1 0-1,0 0 1,-1 0 0,1 1-1,0-1 1,0 0 0,0 1-1,1-1 1,-1 1-1,0-1 1,1 1 0,0-1-1,0 1 1,0 0 0,0 0-1,0 0 1,0 0 0,0 0-1,0 1 1,5-3 0,-2 2-7,0 0 0,1 0 0,-1 1 0,1 0 0,0 0 0,-1 0 0,1 1 0,0-1 0,-1 2 0,1-1 0,0 0 0,7 3 0,-11-3-5,-1 0 1,1 1 0,0 0 0,-1-1 0,1 1 0,0 0 0,-1 0-1,1 0 1,-1 0 0,1 0 0,-1 0 0,0 0 0,1 0 0,-1 1-1,0-1 1,0 0 0,2 3 0,-3-2 1,1 0 1,-1 0-1,1 0 1,-1 0-1,0 0 0,0 0 1,0 0-1,0 0 0,0 0 1,0 0-1,0 0 1,-1 0-1,1 0 0,-1 0 1,1 0-1,-1-1 1,0 1-1,0 0 0,-1 2 1,-8 11 3,0 0-1,0-1 1,-1-1 0,-1 0 0,0 0 0,-1-2 0,-1 1 0,1-1 0,-2-1 0,1-1-1,-27 13 1,49-24 19,0-1 0,0 1 0,0 1 0,0 0 0,1 0 0,9 0-1,70 2 222,3 0-88,-87-1-455,12-1 194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29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434 68 2033,'-14'-13'7458,"13"11"-7284,-1 0-1,0 0 1,-1 0 0,1 0 0,0 0 0,-1 0 0,1 1 0,-1-1 0,1 1-1,-1 0 1,0 0 0,1 0 0,-1 0 0,-4-1 0,-5 0-34,0 1 1,0 0 0,0 1-1,0 0 1,1 1-1,-1 0 1,0 1-1,0 0 1,1 1-1,-1 0 1,1 1-1,0 0 1,0 1 0,0 0-1,1 0 1,-1 2-1,2-1 1,-17 14-1,13-9-57,0 0 0,1 2-1,0-1 1,1 1 0,1 1 0,0 0-1,0 1 1,2 0 0,0 0-1,0 0 1,2 1 0,-7 23 0,8-15-39,0 0 0,2 0 0,1 1 0,1-1 1,2 1-1,0-1 0,6 32 0,-4-37-21,1 0 0,1 0 1,1 0-1,0-1 0,1 0 0,1-1 0,1 0 0,1 0 0,20 27 0,-24-36-16,0-1 1,1-1 0,0 1-1,0-1 1,1 0-1,0-1 1,0 0 0,0 0-1,0-1 1,1 0-1,0 0 1,-1-1 0,1 0-1,1-1 1,17 3-1,-14-4-30,-1 0-1,1-2 1,0 1 0,-1-2-1,1 1 1,-1-2-1,0 0 1,1 0-1,-1-1 1,-1-1-1,14-6 1,-12 4-8,0 0 1,0-1-1,-1-1 1,0 0-1,-1-1 0,0 0 1,0 0-1,-1-1 0,13-18 1,-17 20 33,0-1 1,-1 1-1,0-1 0,-1 0 1,0 0-1,0 0 0,-1-1 1,0 1-1,-1-1 1,0 0-1,-1 1 0,0-1 1,-1-15-1,-26-162 109,4 34 227,20 143-273,-1 0 1,0 1-1,-1-1 1,0 1-1,-1 0 0,0 1 1,0-1-1,-1 1 1,-1 0-1,-8-10 0,-8-14-38,22 32-141,0-1 1,-1 0 0,1 1 0,0-1 0,-1 1 0,1 0 0,-1-1 0,0 1 0,1 0 0,-3-1 0,-12 0-3663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2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9060,'-4'30'6185,"4"50"-5172,-1 17-1440,-2-65 129,1-20-541,1 1 1,0-1-1,1 1 0,0-1 1,4 22-1,2-21-2843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3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8484,'11'-14'3063,"-11"23"-339,-1 11-2567,-3 152 50,-3-100-7268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3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9348,'0'-3'185,"0"0"-1,0 0 0,0 0 0,1 0 1,0 0-1,-1 0 0,1 0 1,0 0-1,0 0 0,2-2 1,-2 4-113,-1 1 0,0 0 1,1-1-1,-1 1 0,0 0 1,1 0-1,-1-1 1,1 1-1,-1 0 0,0 0 1,1 0-1,-1 0 0,1-1 1,-1 1-1,1 0 1,-1 0-1,1 0 0,-1 0 1,1 0-1,-1 0 0,1 0 1,-1 0-1,1 0 1,0 1-1,19 10 998,53 50-306,13 10-852,-26-28-3398,-49-36-139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7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25 13654,'-3'-13'977,"-3"5"-753,3 5-48,1 4-64,6 10 256,5 4-192,3 7-112,8 4-32,3 0-32,4-2 0,-1-2-448,-3-1-705,1-5-447,-7-3-1394,-1-5-2048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3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42 8388,'-1'-19'704,"2"8"16,-1 3 113,-1 4-257,2 9 176,-1 5 177,2 6-577,-2 8-160,2 8 32,-2 2-16,2 3-112,-2-4-96,0 1 0,0-7-208,1-3-960,-1-8-833,4-4-944</inkml:trace>
  <inkml:trace contextRef="#ctx0" brushRef="#br0" timeOffset="1">132 84 10629,'2'-5'2049,"-2"3"-2049,2 1-32,2 1 32,4-2 304,5 2 0,7-3-32,6 0-176,6-2-80,4-3-16,3-2-192,0-1-1841,-3 0-2449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4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10261,'-7'1'336,"2"1"-304,3-1 96,2 3 944,2 5 113,2 6-433,1 7-63,2 5-225,0 4-64,-3 3-176,-1 1-176,-1-1-48,0-4-16,-2-4-560,2-9-1153,3-5-1408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4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30 3105,'0'-24'7494,"3"19"-6550,0 16 748,-2 5-1466,-1 0 0,0-1 0,-1 1 0,0 0 0,-2-1-1,-3 16 1,2-14-129,1-1-1,1 0 0,0 1 0,1-1 0,2 25 1,0-38-100,-1 0 0,0 0-1,1 0 1,-1 0 0,1 0 0,0 0 0,0 0 0,0 0 0,0-1 0,1 1 0,-1 0 0,1-1 0,0 1 0,-1-1 0,1 0-1,0 1 1,0-1 0,1 0 0,-1 0 0,0 0 0,1-1 0,-1 1 0,1-1 0,0 1 0,-1-1 0,1 0 0,0 0-1,0 0 1,0 0 0,0 0 0,0-1 0,0 1 0,0-1 0,0 0 0,3 0 0,5-1-546,0 0 0,-1-1 0,1 0 1,-1-1-1,1 0 0,-1-1 0,0 0 0,14-8 0,4-4-3215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4.8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31 187 11925,'-11'2'321,"6"-1"-289,3-1-32,7-1 128,8-1-64,3 0-32,5-1-16,4-2-16,4-1-208,-1-2-2113,1-2-2898</inkml:trace>
  <inkml:trace contextRef="#ctx0" brushRef="#br0" timeOffset="1">36 55 11765,'-18'2'1233,"6"-2"-1233,7-2-144,6-2 144,10-3 32,7-1-32,9-3-240,6 0-1905,5-2-1041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5.1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11173,'-9'10'1137,"2"-2"-1105,2 0 32,-1 2 256,4 4-176,2 5-64,0 4-32,2 2-16,-4 4-16,1-1-16,-3-1-112,2-3-977,-1-6-623,3-7-1362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5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11 141 7027,'-3'-26'3046,"2"18"-2605,0 0 1,0 0-1,1-1 0,0 1 0,0 0 0,1 0 0,0-1 1,2-7-1,-2 13-396,1 1 0,0 0 0,-1 0 0,1 0 0,0 0 0,0 0 0,0 0 0,0 0 1,0 0-1,1 1 0,-1-1 0,0 1 0,1 0 0,-1 0 0,1 0 0,0 0 0,-1 0 0,1 0 0,0 1 1,-1-1-1,1 1 0,0 0 0,2 0 0,5-1-47,-1 1 0,0 0 0,1 1 0,-1 0 0,15 4 0,-21-4 1,0 0 0,1 0 0,-1 0 0,0 0-1,0 1 1,0-1 0,0 1 0,0 0 0,0 0 0,-1 0 0,1 0 0,-1 1 0,1-1 0,3 6 0,-5-6-9,0 0 0,-1-1 0,1 1 0,0 0 0,-1 0 0,0 0 0,1 0 0,-1 0 0,0 0 0,0-1 0,0 1 0,0 0 0,0 0 0,0 0 0,-1 0-1,1 0 1,-1 0 0,1 0 0,-1-1 0,0 1 0,0 0 0,0 0 0,0-1 0,0 1 0,0-1 0,0 1 0,0-1 0,-3 3 0,-6 7-91,-1-1 0,-1 0 0,0 0 0,0-2 0,-1 1 0,0-1 1,0-1-1,-1-1 0,0 0 0,-23 7 0,23-12 565,15-7-172,19-10 16,-13 13-249,1 1 1,-1 0-1,1 1 0,0-1 0,0 1 0,0 1 0,-1 0 0,1 0 0,0 0 0,0 1 0,0 0 0,0 1 0,-1 0 0,1 0 0,-1 0 0,1 1 0,-1 0 0,12 7 0,4 4-771,0 1 0,-1 1 0,-1 0 0,21 22 0,-21-18-3783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5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1 5843,'1'4'5702,"-1"-4"-5606,-9 17 1785,-18 28-2112,21-35 992,-3 5-567,0 1 1,1 0 0,1 1-1,1-1 1,-9 35 0,14-45-198,0-1 0,0 1 0,0-1 0,0 1 0,1 0 0,0-1 0,0 1 0,1 0 0,0-1 0,-1 1 0,2 0 0,-1-1 0,1 0 0,0 1 0,0-1 0,0 0 0,1 0 0,0 0 0,0 0 0,0 0 0,0-1 0,7 7 0,-6-8-265,-1-1 1,1 0-1,0 0 1,-1 0-1,1 0 1,0-1 0,0 1-1,0-1 1,0 0-1,0 0 1,0-1-1,1 1 1,-1-1-1,0 0 1,0 0-1,0 0 1,1-1-1,6-1 1,21-7-4648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6.3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40 12134,'-18'-15'1526,"17"15"-1508,1 0 0,0-1 0,0 1 0,0-1-1,-1 1 1,1 0 0,0-1 0,0 1 0,0-1 0,0 1 0,0 0 0,0-1 0,-1 1-1,1-1 1,0 1 0,0-1 0,1 1 0,-1 0 0,0-1 0,0 1 0,0-1 0,0 1 0,0-1-1,0 1 1,0 0 0,1-1 0,-1 0 0,2 0 4,0-1 0,0 1 0,0 0-1,0 0 1,0 0 0,0 0 0,0 0 0,0 0 0,1 0 0,-1 1-1,0-1 1,1 1 0,-1 0 0,0 0 0,4 0 0,5 0 9,0 0 0,0 1 1,0 1-1,0 0 1,-1 1-1,1 0 0,-1 0 1,1 1-1,-1 0 0,-1 1 1,1 0-1,0 1 1,-1 0-1,0 0 0,-1 1 1,1 0-1,-1 1 0,-1 0 1,1 0-1,7 12 1,-10-13-28,0 1 1,0-1 0,-1 1 0,0 0 0,-1 0 0,0 0 0,0 1 0,-1-1 0,0 1 0,0-1 0,0 14 0,-2-15-35,0 0 0,-1 0 0,0 0 1,0 0-1,0-1 0,-1 1 1,0 0-1,-1 0 0,1-1 1,-1 1-1,0-1 0,-1 0 1,0 0-1,0 0 0,-7 8 0,6-8-40,-1-1-1,0 1 0,0-1 0,-1 0 1,0 0-1,1-1 0,-2 1 1,1-2-1,0 1 0,-1-1 0,1 0 1,-10 2-1,15-5 63,-1 1 0,0-1-1,1 0 1,-1 0 0,0 0 0,0 0 0,1 0 0,-1 0-1,0-1 1,1 0 0,-1 1 0,1-1 0,-1 0 0,1 0 0,-1 0-1,-2-2 1,2 1 17,1 0-1,0-1 1,0 1 0,0 0-1,0-1 1,0 1-1,0-1 1,1 0-1,-1 0 1,1 0 0,0 0-1,-1 0 1,1 0-1,1 0 1,-1 0-1,0-6 1,0 4 40,1 0 0,-1 0 1,1 0-1,1 0 0,-1 0 0,1 0 0,0 0 1,0 0-1,0 0 0,0 0 0,4-7 1,-4 11-23,0-1 0,0 1 0,-1 0 0,1-1 0,0 1 0,0 0 0,1-1 0,-1 1 0,0 0 0,0 0 0,0 0 0,1 0 0,-1 0 0,1 1 1,-1-1-1,1 0 0,-1 0 0,1 1 0,-1-1 0,1 1 0,-1 0 0,1-1 0,0 1 0,-1 0 0,1 0 0,0 0 0,-1 0 0,1 0 0,0 0 1,-1 1-1,1-1 0,-1 0 0,1 1 0,-1-1 0,1 1 0,-1 0 0,1 0 0,1 0 0,8 5 35,-1 1-1,0 0 1,0 0-1,-1 1 1,0 0 0,14 16-1,46 65-33,-44-56-105,-16-19-164,-5-8-260,0 0 0,1-1 1,0 1-1,0-1 0,0 0 1,10 8-1,1-5-3026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6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80 8148,'0'-1'75,"0"1"1,-1 0 0,1-1-1,-1 1 1,1 0 0,0-1-1,-1 1 1,1 0 0,-1 0-1,1 0 1,-1-1 0,1 1-1,-1 0 1,1 0 0,-1 0-1,1 0 1,-1 0 0,1 0-1,-1 0 1,1 0 0,-1 0 0,1 0-1,-1 0 1,1 1 0,-1-1-1,1 0 1,-1 0 0,1 0-1,-1 1 1,0-1 0,-3 16 1599,10 26-160,-5-38-1481,5 24-117,0-1-1,2 0 0,1 0 0,25 50 0,-33-75 75,0 1-1,0-1 0,1 0 0,-1 1 0,1-1 0,-1 0 1,1 0-1,0 0 0,0 0 0,0 0 0,0-1 1,0 1-1,0-1 0,1 1 0,-1-1 0,0 0 0,1 0 1,-1 0-1,1 0 0,0 0 0,-1 0 0,1-1 1,-1 1-1,1-1 0,0 0 0,-1 0 0,1 0 0,0 0 1,0 0-1,-1-1 0,1 1 0,-1-1 0,1 1 0,0-1 1,-1 0-1,1 0 0,-1-1 0,5-2 0,0 0 14,0-1 0,-1 0-1,1-1 1,-1 1 0,0-1-1,-1-1 1,1 1 0,-1-1 0,-1 0-1,1 0 1,5-13 0,-3 4 32,-1-1 1,-1 1-1,-1-1 1,-1 0-1,0-1 1,-1 1-1,0 0 1,-2-1-1,0 1 1,-1-1-1,-1 1 1,-6-31-1,7 46-261,-4-11-647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7.4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43 189 8116,'0'17'721,"-1"0"1,-5 27 0,5-38-588,-1 1 0,0-1 0,0 0 0,0 0 0,0 0 0,-1 0 0,0 0 0,-1-1 0,-6 10 0,6-14 507,5-11-536,5-12-160,1 0 96,4-16 119,2 1-1,1 1 1,1 0-1,3 0 1,21-32-1,-37 65-110,0 0 0,-1 1 0,1-1 0,0 1-1,1 0 1,-1 0 0,0 0 0,1 0 0,-1 0 0,1 0 0,0 1-1,-1-1 1,7-1 0,-8 2-22,0 1 0,-1 0 0,1 0 0,0 0-1,0 0 1,0 0 0,0 0 0,0 1 0,0-1 0,-1 0 0,1 0-1,0 1 1,0-1 0,0 0 0,-1 1 0,1-1 0,0 1-1,0-1 1,0 2 0,1-1 6,0 1-1,-1 0 1,1 0 0,-1 0-1,0 0 1,0 1 0,0-1-1,0 0 1,2 5-1,4 19 115,8 54 0,-1-1-1126,2-29-2529,-9-35-497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7.7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202 33 9044,'1'-4'156,"11"-21"1343,-8 21-252,-4 16 283,-9 34-994,-3-1 1,-1 0 0,-2-1 0,-24 49 0,22-53-378,-16 37-4,8-22-465,-26 86 1,50-139-55,0 1 0,1 0 0,-1 0 0,0 0 1,1 0-1,0 0 0,-1 0 0,1 0 0,1 0 0,-1 0 0,1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7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42 12710,'-16'-8'624,"2"3"-560,5 2 240,3 0-16,8 3-272,5-2 112,7-1-112,8-2-16,6-1-1616,6 0-2466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8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11013,'-3'3'2017,"-1"0"-2017,-1 0-32,3 2 32,0 5 112,2 6-16,4 3-96,-1 8 16,-1 2-16,0 3-224,-2 0-1425,-2-3-1104,2-3-2513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8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2 153 11429,'-1'-7'149,"1"0"0,0 0 0,0 0-1,0 0 1,1 0 0,0 0 0,1 0 0,0 0 0,0 1-1,0-1 1,1 0 0,4-7 0,-5 10-119,2 0 1,-1 0-1,0 0 1,1 0-1,-1 1 1,1-1-1,0 1 1,0 0-1,1 0 1,-1 1-1,1-1 1,-1 1-1,1 0 1,0 0-1,0 1 1,-1-1 0,11-1-1,-10 3-14,0-1 0,0 0 0,1 1-1,-1 0 1,0 0 0,0 1 0,1-1 0,-1 1 0,0 0 0,0 1-1,0-1 1,0 1 0,0 0 0,0 0 0,-1 0 0,7 5 0,-9-6-24,1 2 1,-1-1 0,0 0 0,0 0 0,1 1 0,-1-1 0,-1 1-1,1 0 1,0 0 0,-1 0 0,1-1 0,-1 1 0,0 1-1,0-1 1,0 0 0,0 0 0,-1 0 0,1 0 0,-1 1 0,0-1-1,0 0 1,0 0 0,0 1 0,-1-1 0,1 0 0,-1 0 0,-1 5-1,-1-1-47,0 1-1,-1 0 0,0-1 0,0 0 0,0 0 0,-1 0 0,0 0 0,-1-1 1,1 0-1,-1 0 0,0 0 0,-12 7 0,8-5 84,0-2 0,-1 1-1,0-1 1,0-1 0,0 0 0,-1-1-1,-23 6 1,25-9 241,9-6-31,18-6 149,-11 10-323,0 0 0,1 0 0,-1 1 0,0 0 0,1 0 0,-1 0 0,0 1 0,0 0 0,1 0 0,-1 0 0,0 1 0,0 0 0,0 0 0,6 4 0,13 6-9,44 30-1,-42-24-125,-25-17 31,46 28-1269,-15-11-2859,-13-10-2339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9.0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34 2593,'-9'-6'3126,"-5"-5"-2719,13 10-265,1 1 0,0-1 1,0 1-1,0-1 0,0 1 1,-1-1-1,1 1 0,0-1 0,0 1 1,0-1-1,0 1 0,0-1 1,0 1-1,0-1 0,1 1 1,-1-1-1,0 1 0,0-1 1,0 1-1,0-1 0,1 1 0,-1-1 1,0 1-1,1-1 0,-1 1 1,0-1-1,1 1 0,-1 0 1,0-1-1,1 1 0,-1 0 1,1-1-1,-1 1 0,1-1 0,-7 20 2740,1 26-3185,4-31 232,1-11-329,0-1-1,0 0 1,0 1 0,0-1-1,0 0 1,0 1-1,1-1 1,-1 0-1,1 1 1,1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9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10 4754,'-16'0'6259,"0"2"-6035,5-2 192,2 1-80,8 1-320,4-1 833,8 1-561,5 1-160,5 0-64,6-1-32,7-2-16,0-2-16,3-2-192,-1-3-912,-1 1-1089,-6-1-2338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39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8484,'-18'9'2001,"2"-1"-1841,5-1 320,2 1 208,6 0-127,-1 5-81,4 3 32,4 3-208,-2 7-32,1 2-112,1 5-80,-2 0-64,-2 2-16,0-1-16,0-2-224,1-6-832,5-5-817,4-10-1104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0.1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7 13654,'-2'-5'544,"0"3"-463,-2 4-81,1 4 128,1 6-16,4 4 96,1 6-48,-1 5-96,4 5-16,-5-1-32,3 3-32,-4-4-64,0-1-721,2-5-431,-2-3-1633,3-5-2434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0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13830,'4'193'646,"-6"-176"-610,2-9 12,-1-1-1,1 1 1,0 0 0,0-1 0,3 11 0,-3-16-38,1-1 1,-1 1 0,1-1 0,-1 0-1,1 0 1,-1 1 0,1-1 0,0 0-1,0 0 1,-1 0 0,1 0 0,0 1-1,0-1 1,0-1 0,0 1 0,1 0-1,-1 0 1,0 0 0,0 0 0,0-1-1,1 1 1,-1-1 0,0 1 0,1-1-1,-1 1 1,0-1 0,1 0 0,-1 0-1,1 0 1,-1 1 0,0-1 0,1-1-1,-1 1 1,3 0 0,11-3-359,1 0 0,-1-1-1,-1-1 1,17-7 0,7-2-4557,-14 5-1847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0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36 11477,'1'-26'1406,"0"17"-511,-1 21-48,-5 91-245,2-61-164,4 76 0,-1-114-403,1 1-1,-1-1 1,1 0-1,0 0 1,0 0-1,0 0 0,1 0 1,0 0-1,-1 0 1,1-1-1,1 1 1,-1-1-1,5 7 1,-5-8-38,1 0 0,-1-1 0,1 1-1,-1-1 1,1 1 0,-1-1 0,1 0 0,0 0 0,0 0 0,-1 0 0,1-1 0,0 1 0,0-1 0,0 1 0,0-1 0,0 0 0,0 0 0,0-1 0,0 1 0,4-1 0,11-4-1371,0 1 0,0-2 0,0-1 0,20-9 0,-10 1-3380</inkml:trace>
  <inkml:trace contextRef="#ctx0" brushRef="#br0" timeOffset="1">84 165 4562,'-6'1'7540,"6"1"-7460,4-2-80,5-2 80,5-1-32,4 0-48,5-2 0,2 0-144,2-1-1889,1-2-2882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1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45 13238,'-11'0'1041,"6"0"-865,3-1-80,7-1 64,8-3 144,6 2-208,6-2-48,9-1-48,4-2-592,1 0-1665,0 1-5539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8.7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557 28 8148,'8'-22'1658,"-8"16"250,-8 16-1067,-7 13-517,1 1-1,1 0 0,-12 33 1,19-45-263,-64 142 337,40-89-163,-2-1-1,-42 60 1,66-112-205,-215 305 775,211-303-915,6-7-441,1 0 0,-1 0 0,1 1 0,-6 12 0,10-8-1722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1.6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17 8468,'3'-17'5596,"-9"46"-4138,4 140-1613,6-96-2601,-2-30-899,-1-26-547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1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2 188 8964,'-1'-14'469,"1"0"1,0 1-1,0-1 1,2 0-1,0 0 0,5-19 1,-6 29-397,1 0 1,0 0 0,0 0-1,0 0 1,0 0 0,0 1-1,1-1 1,0 1 0,-1 0-1,1-1 1,0 1 0,1 1 0,-1-1-1,1 0 1,-1 1 0,1 0-1,0 0 1,-1 0 0,1 0-1,0 0 1,0 1 0,1 0-1,-1 0 1,8-1 0,-3 0-77,1 2 1,-1-1-1,1 1 1,-1 1-1,1 0 1,-1 0-1,0 1 1,1 0-1,-1 1 1,0 0-1,0 0 1,-1 1-1,1 0 1,-1 0-1,10 7 1,-16-10-27,-1 0 0,0 0 0,1 1-1,-1-1 1,0 0 0,0 0 0,0 1 0,0-1 0,0 0 0,0 1 0,0-1 0,0 1 0,-1 0 0,1-1 0,0 1 0,-1 0-1,0-1 1,1 1 0,-1 0 0,0-1 0,0 4 0,0-2-21,-1 0 0,0-1 0,0 1 0,0-1 0,0 1 0,0-1 0,0 1 0,0-1 0,-1 0 0,0 0 0,1 1 0,-4 2 0,-5 4-75,1-1 1,-2 0-1,1 0 1,-18 9-1,13-9 202,-1 0 1,1-1-1,-1 0 0,-1-1 1,-19 4-1,52-12 188,1 1 1,-1 1-1,1 1 0,-1 0 0,1 1 1,-1 1-1,0 0 0,0 1 0,19 7 1,-12-2-506,-1 0 1,27 15-1,-35-16-762,0 1 1,-1 0-1,23 21 0,-28-21-2549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2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126 215 9572,'1'1'53,"-1"1"-1,1-1 1,-1 0-1,0 1 0,0-1 1,1 1-1,-1-1 1,0 0-1,0 1 0,-1-1 1,1 1-1,0-1 1,0 0-1,-1 1 0,1-1 1,0 0-1,-1 1 1,0-1-1,1 0 0,-2 2 1,-19 27-102,13-19 198,-9 13 267,0-1 0,-2 0 1,-22 20-1,60-97 59,1-2-516,36-87 413,-49 127-248,2 0 0,-1 0 0,2 1 1,0 0-1,1 1 0,15-16 0,-24 28-97,0 0-1,0 0 1,0 0 0,0 0-1,0 1 1,0-1-1,0 1 1,1-1 0,-1 1-1,0 0 1,1 0-1,0 0 1,-1 0 0,1 0-1,-1 1 1,1-1-1,0 1 1,-1-1 0,1 1-1,0 0 1,0 0-1,-1 0 1,1 1 0,0-1-1,3 2 1,-2 0 2,0 0 0,-1 0 0,1 1 0,-1 0 0,0-1 0,1 1 0,-1 0 0,0 1 0,-1-1 0,1 1-1,-1-1 1,1 1 0,-1 0 0,0-1 0,2 7 0,7 18-31,-1 0 0,-2 1 1,9 50-1,-5-7-2743,-8-46 684,-2-12-1543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2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44 6083,'-26'-9'7075,"2"4"-6851,7 2-64,4-1 224,10 3-288,8-1 177,9 1-161,13-1-112,10-1-993,6-2-2032,5-3-3122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3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 9957,'-7'1'3233,"-2"2"-3201,-1 4 16,1 3 32,3 4 48,3 7 16,5 4-64,1 4-64,1 2-16,3 1-176,-2-5-1296,-1-1-1186,-2-7-1968</inkml:trace>
  <inkml:trace contextRef="#ctx0" brushRef="#br0" timeOffset="1">35 65 4514,'-2'-23'6915,"0"6"-6627,2 6-160,0 6 65,6 5 319,4 6 208,6 7-368,6 5-96,4 4 0,3 4-63,3 3 31,0-4-144,-3 3-32,-1-4-48,-3-5-240,-4-2-977,-5-4-704,-3-5-1648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3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4834,'2'-13'7588,"-1"5"-7588,1 7 288,0 7-208,2 7 560,-1 9-384,1 9 144,-1 6-127,-1 3-1,-2 2-144,-2 1-64,1-5-64,-3-2 0,4-8-128,0-7-961,5-8-351,4-8-1362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3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 32 11909,'-2'-3'75,"0"1"0,0-1 0,-1 1 0,1 0 0,0 0 0,-1 0 0,1 0 0,-1 0-1,0 0 1,0 1 0,1-1 0,-1 1 0,0 0 0,0 0 0,0 0 0,-1 0 0,1 1-1,0-1 1,0 1 0,0 0 0,0-1 0,-1 2 0,1-1 0,0 0 0,0 1 0,0-1-1,-5 2 1,1 0 48,-1 1 0,1 0 0,0-1-1,0 2 1,1-1 0,-1 1-1,1 0 1,0 1 0,0 0 0,-9 8-1,5-2-12,1 1 0,0 0 1,1 1-1,0 0 0,1 0 0,1 0 0,0 1 0,-5 16 0,8-20-113,0 1 1,1-1-1,0 1 1,1 0-1,0 0 1,0 0-1,1 0 1,1 0-1,0 0 1,0 0-1,6 18 1,-7-26-39,1 1 1,0-1-1,1 0 1,-1 1 0,1-1-1,-1 0 1,1 0-1,0 0 1,0 0-1,0-1 1,1 1 0,-1 0-1,0-1 1,1 1-1,0-1 1,0 0-1,0 0 1,0 0-1,0-1 1,0 1 0,0-1-1,0 1 1,1-1-1,-1 0 1,0 0-1,1-1 1,-1 1-1,1-1 1,-1 1 0,1-1-1,-1 0 1,1 0-1,-1-1 1,1 1-1,-1-1 1,1 0-1,4-1 1,0-1-1,0 0 1,0 0-1,-1-1 1,1 0-1,-1 0 1,0-1-1,0 0 1,0 0-1,-1 0 1,1-1-1,-2 0 0,1 0 1,0-1-1,7-12 1,-12 17 119,1 0 46,-1 0-1,1-1 0,-1 1 0,0 0 0,0 0 0,0-1 0,0 1 0,-1 0 0,1-1 0,-1 1 0,1-1 0,-1 1 1,0-1-1,0 1 0,0-5 0,-9 54 521,9-12-749,7 67 0,4-45-5917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4.0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 14743,'-2'2'192,"4"1"16,5-1-192,5-1 96,6 1-16,7-2-96,2-2-112,1-2-1793,1-1-1584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4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1 13318,'-3'5'3047,"-1"18"-2351,-2 28-661,-13 71 583,0 5-214,18-125-395,1 0 0,0 0 0,0 0 0,0 0 0,0 0-1,0 0 1,0 0 0,0 0 0,1 0 0,-1 0 0,1 0 0,0 0 0,-1 0 0,1-1 0,0 1 0,0 0 0,0 0 0,0-1 0,0 1 0,1 0 0,-1-1 0,1 1 0,2 2 0,-1-3 3,0 0 1,1 1-1,-1-1 0,0-1 0,1 1 1,-1 0-1,1-1 0,-1 1 0,1-1 0,-1 0 1,1 0-1,-1-1 0,5 0 0,11-2-1118,0 0-1,0-2 0,-1 0 0,0-1 0,0-1 0,0 0 1,29-18-1,-33 14-4653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4.7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77 230 11285,'-10'3'2705,"4"-1"-2705,6-1 0,7-2 0,6-1 112,3 0-48,7-3-64,4 1 0,-2-4-992,3-2-1649,-3-3-3730</inkml:trace>
  <inkml:trace contextRef="#ctx0" brushRef="#br0" timeOffset="1">6 53 14295,'-5'3'0,"12"-3"0,9-3 256,9-2-160,9-3-96,7 0-16,0 0 16,0-1-224,-6 1-2242,-6 1-5457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9.46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271 20 6467,'22'-5'2379,"-21"4"-2245,-1 1 1,1 0 0,0 0-1,0 0 1,-1-1-1,1 1 1,0 0 0,0-1-1,-1 1 1,1-1-1,0 1 1,-1-1 0,1 1-1,-1-1 1,1 0 0,-1 1-1,1-1 1,-1 1-1,1-1 1,-1 0 0,1 0-1,-1 1 1,0-1-1,1-1 1,-5 2-12,0 0 1,0 0-1,0 1 0,1 0 1,-1 0-1,0 0 1,-4 2-1,-18 7-80,1 2 1,1 0-1,0 2 0,0 1 0,2 1 1,0 1-1,0 0 0,-32 37 1,50-50-49,0 1 0,1 0 0,-1 0 0,1 0 0,0 0 0,-2 6 0,4-10 6,1 0 0,-1 0 0,1 0 0,0 0 0,-1 0 0,1 0-1,0 0 1,0 0 0,0 1 0,0-1 0,0 0 0,0 0 0,0 0 0,0 0 0,0 0 0,1 1 0,-1-1 0,0 0 0,1 0 0,-1 0 0,1 0 0,-1 0-1,1 0 1,-1 0 0,1 0 0,0 0 0,0 0 0,-1-1 0,1 1 0,0 0 0,0 0 0,0-1 0,0 1 0,0 0 0,0-1 0,2 2 0,10 2 13,1 0 0,0-1 1,0 0-1,0-1 1,1-1-1,27 0 0,28 3-2,-57-2-33,0 1 1,0 0-1,-1 1 1,1 1-1,-1 0 1,0 0-1,16 11 1,-24-14 8,-1 0 0,0 0 0,0 0 0,0 1 0,0-1 0,0 1 1,-1 0-1,1-1 0,-1 1 0,1 0 0,-1 0 0,0 1 0,0-1 0,-1 0 1,1 1-1,-1-1 0,1 1 0,-1 0 0,0-1 0,-1 1 0,1 0 0,0-1 1,-1 1-1,0 0 0,0 0 0,0 0 0,-1-1 0,1 1 0,-3 7 0,1-6 10,-1 0-1,1 0 0,-1-1 1,0 1-1,-1-1 1,1 0-1,-1 0 0,0 0 1,0-1-1,0 1 0,0-1 1,-1 0-1,0 0 1,1 0-1,-1-1 0,0 1 1,0-1-1,-9 2 0,-7 3 12,-1-2-1,0 0 1,-24 1-1,45-5-14,-15 1-95,0 0 0,0 0 0,0-2 0,0 0 0,0-1 0,0 0 1,-21-5-1,37 6 27,-1 0 0,1 0 0,-1 0-1,1 0 1,0 0 0,-1 0 0,1 0 0,-1-1 0,1 1 0,-1 0 0,1 0 0,0 0 0,-1 0 0,1-1 0,-1 1 0,1 0 0,0 0 0,-1 0 0,1-1 0,0 1 0,-1 0 0,1-1 0,0 1 0,-1 0 0,1-1-1,0 1 1,0 0 0,0-1 0,-1 1 0,1-1 0,0 1 0,0 0 0,0-1 0,0 1 0,0-1 0,0 1 0,-1-1 0,1 1 0,0-1 0,0 1 0,0 0 0,1-1 0,-1 1 0,0-1 0,0 1 0,0-1 0,0 1-1,0 0 1,0-1 0,1 1 0,-1-1 0,0 1 0,0 0 0,1-1 0,-1 1 0,1-1 0,14-10-3429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5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25 2961,'0'-1'404,"1"0"0,0 0 0,0 0 0,0-1 0,-1 1 0,1 0 0,0 0 0,-1-1 0,1 1 0,-1 0 0,0-1 0,1 1-1,-1 0 1,0-3 0,0 3-297,0 1-1,-1 0 1,1 0-1,0-1 1,0 1 0,-1 0-1,1 0 1,0 0-1,-1 0 1,1-1-1,-1 1 1,1 0-1,0 0 1,-1 0-1,1 0 1,0 0-1,-1 0 1,1 0 0,0 0-1,-1 0 1,1 0-1,-1 0 1,1 0-1,0 0 1,-1 0-1,1 0 1,0 1-1,-1-1 1,1 0-1,0 0 1,-1 0-1,1 1 1,-5 1 143,0 0 0,0 1 0,0 0 0,1 0 0,0 0 0,-7 6 1,1 2-79,1 1 1,0 1 0,1-1 0,1 1 0,0 1 0,0-1 0,1 1-1,-4 18 1,-1 4-28,2 1 0,-4 42 0,9-48-115,2 0 1,0 0-1,3 0 1,0 0-1,7 40 0,-5-59-209,0 0 0,1 0 0,0 0-1,0-1 1,2 1 0,11 20 0,-12-26-176,0 1 0,0-1 0,0 0 0,1-1 0,0 1 1,0-1-1,0 0 0,0-1 0,1 0 0,0 0 0,0 0 0,7 2 1,23 6-4139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5.6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16 10309,'-6'2'1809,"5"-2"-1761,-1-2 80,4 1 32,3 1 0,6 0 96,3 1-80,9-1-80,6 0-64,3-1-32,1-3-256,3-1-1857,-4-1-2721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6.0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1 8276,'-7'6'2369,"3"-1"-2369,1 1-48,3-1 48,-2 3 96,4 5 416,0 3-192,1 5 144,-1 4-15,2 4-97,-3 0-224,1-2-48,-2-1-80,2-3 0,-4-4-256,0-5-1025,4-6-1072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6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31 10277,'-12'7'304,"4"-4"-288,1-1 16,7-1 432,7-1 112,6-1 49,7-1-145,8 0 0,6-2-80,7 0-112,0 0-208,0-1-80,-5-2-64,-4 3-864,-6-1-1585,-2 0-3202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6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103 0 8500,'-15'16'3377,"5"-3"-3045,0 0 0,0 1 0,1 0 0,1 0-1,1 1 1,0 0 0,-6 20 0,10-27-304,0 1-1,1 0 1,0-1 0,1 1-1,-1 0 1,2 0 0,-1 0-1,2 0 1,-1 0 0,1-1-1,0 1 1,1 0 0,0 0-1,0-1 1,4 10 0,-3-14-214,-1 1 0,1-1 1,0 0-1,0 0 0,0-1 1,1 1-1,-1-1 0,1 1 1,0-1-1,0 0 0,0 0 1,0-1-1,0 1 0,1-1 1,-1 0-1,1 0 0,-1 0 1,1-1-1,0 0 0,0 0 0,0 0 1,0 0-1,0-1 0,6 0 1,27-2-4529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7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31 12310,'0'0'-6,"0"0"0,0-1 0,-1 1 0,1 0 1,0 0-1,0-1 0,-1 1 0,1 0 0,0 0 1,0-1-1,0 1 0,0 0 0,-1 0 0,1-1 0,0 1 1,0 0-1,0-1 0,0 1 0,0 0 0,0-1 1,0 1-1,0 0 0,0-1 0,0 1 0,0 0 1,0-1-1,0 1 0,0 0 0,0-1 0,0 1 0,0 0 1,0 0-1,0-1 0,1 1 0,-1 0 0,0-1 1,0 1-1,0 0 0,1-1 0,15-8 112,22 0 327,-30 9-379,1 0-1,0 1 1,-1 0 0,1 1-1,-1 0 1,1 0-1,-1 1 1,0 0-1,0 0 1,0 1-1,0 0 1,-1 1-1,0-1 1,1 1-1,-2 1 1,1-1-1,-1 1 1,1 0-1,-2 1 1,1-1 0,7 13-1,-8-12-44,0 1-1,0 0 1,-1 0-1,0 1 1,0-1 0,-1 1-1,0 0 1,0 0-1,-1 0 1,-1 0 0,1 0-1,-1 0 1,-1 1-1,0-1 1,0 0-1,-1 1 1,0-1 0,0 0-1,-1 0 1,-4 10-1,4-14 1,-1 1-1,0-1 0,-1 0 1,1 0-1,-1 0 0,0 0 0,0-1 1,0 0-1,-1 0 0,1 0 1,-1 0-1,0 0 0,0-1 0,0 0 1,-1 0-1,1-1 0,-1 0 1,0 1-1,-9 1 0,1-1-1,0 0-1,0-1 0,0-1 0,0 0 1,0-1-1,0-1 0,-20-2 1,2-8-491,31 11 276,0-1 1,0 1-1,0-1 0,0 0 0,1 1 0,-1-1 1,0 0-1,0 0 0,0 1 0,1-1 0,-1 0 1,0 0-1,1 0 0,-1 0 0,1 0 0,-1 0 1,1 0-1,0 0 0,-1 0 0,1 0 0,0 0 1,0 0-1,0 0 0,-1 0 0,1 0 1,0-1-1,1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7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17 12310,'0'-8'496,"0"3"-368,0 2 128,-2 3 48,1 3 128,2 7 305,1 4-273,-2 7-224,4 8-128,3 1-64,0 4-48,0-3-96,4-3-944,-1-3-689,1-6-2545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7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69 6835,'0'-12'2156,"0"2"-1263,0 1 1,0 0 0,1-1 0,2-8-1,4 45 962,-5 47-2179,-3-1-1,-12 81 1,11-127-784,0-13-1952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8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2 106 12374,'-1'-5'100,"0"1"1,1 0-1,0-1 0,0 1 1,0 0-1,1-1 1,0 1-1,-1 0 1,1 0-1,1 0 0,-1-1 1,1 1-1,-1 0 1,1 1-1,4-7 1,-3 7-55,0 0 1,1 0-1,-1 0 1,0 1 0,1 0-1,0-1 1,0 1 0,-1 1-1,1-1 1,0 0 0,1 1-1,-1 0 1,0 0-1,0 0 1,9 0 0,-3 0-29,1 1 0,0 0 0,-1 1 0,1 0 0,-1 0 1,1 1-1,-1 1 0,21 7 0,-28-9-43,0 1 1,1 0-1,-1-1 1,0 1-1,0 0 0,0 1 1,0-1-1,-1 0 0,1 1 1,-1 0-1,1-1 1,3 7-1,-5-6-23,0-1 0,0 0-1,0 1 1,-1-1 0,1 1 0,-1-1 0,0 1 0,1-1-1,-1 1 1,0-1 0,0 1 0,-1-1 0,1 1-1,-1-1 1,1 1 0,-1-1 0,0 1 0,0-1 0,0 0-1,-2 5 1,-1 0-118,-1-1 0,1 1 0,-2-1 0,1 1 0,-1-2 1,0 1-1,0-1 0,0 1 0,-1-2 0,0 1 0,0-1 0,-9 5 0,4-4 15,0 1 0,0-2 0,0 0 0,-1 0 1,0-1-1,1-1 0,-15 2 0,10-6 859,17 2-691,0 0 1,0 0-1,0 0 1,-1 0-1,1 0 0,0 0 1,0 0-1,0 0 1,0 0-1,0 0 1,0 0-1,0 0 0,0 0 1,0 0-1,0-1 1,-1 1-1,1 0 1,0 0-1,0 0 1,0 0-1,0 0 0,0 0 1,0 0-1,0 0 1,0 0-1,0-1 1,0 1-1,0 0 0,0 0 1,0 0-1,0 0 1,0 0-1,0 0 1,0 0-1,0 0 0,0-1 1,0 1-1,0 0 1,0 0-1,0 0 1,0 0-1,0 0 0,0 0 1,0 0-1,0 0 1,0 0-1,0-1 1,1 1-1,-1 0 1,0 0-1,0 0 0,0 0 1,0 0-1,0 0 1,0 0-1,0 0 1,0 0-1,0 0 0,1 0 1,0-1 72,1 0-1,-1 1 1,1-1 0,0 1-1,-1 0 1,1-1 0,0 1-1,-1 0 1,1 0 0,0 0 0,-1 0-1,1 0 1,0 1 0,-1-1-1,1 0 1,2 1 0,17 8 182,0 1 0,0 1 0,-1 1 0,32 25 0,-3-4-205,-37-25-550,44 31 1533,-33-16-2548,-7 5-4379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8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32 10565,'-4'-8'2685,"-6"-12"-796,12 16-1925,9 9 193,5 7-100,0 0-1,-2 0 0,1 1 0,-2 1 1,0 1-1,0 0 0,-2 0 1,0 1-1,0 1 0,-2-1 0,0 2 1,-1-1-1,-1 1 0,8 28 0,-10-27-46,0 1 1,-2 0-1,0 0 0,-1 0 0,-1 0 0,-1 0 0,-1 0 0,-1 0 0,0 0 0,-1-1 0,-2 1 0,0-1 0,-14 37 0,9-36-5,-1 0 0,-1-1 0,-1 0-1,0 0 1,-2-2 0,-26 28 0,-24 8-3009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9.7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 39 12950,'4'-13'992,"-8"2"-816,-3 3 609,0 3-145,0 4-592,2 6 0,1 7-48,0 8 32,3 9-32,2 6-64,3 5-80,1 0-880,2-3-929,-1-7-544,-1-4-993,-3-10-224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49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8 15863,'-8'-1'673,"5"-1"-593,-1 1 336,2-1-416,4 2-48,2-2-32,3 4-609,0-2-1183,4 0-2114</inkml:trace>
  <inkml:trace contextRef="#ctx0" brushRef="#br0" timeOffset="1">45 262 14407,'-12'17'1120,"3"-4"-1120,5-3-432,4-5-96,7-2-1121,4 0-2529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22 7379,'0'0'120,"1"0"0,-1-1 0,0 1-1,1 0 1,-1-1 0,0 1-1,0 0 1,1-1 0,-1 1 0,0 0-1,0-1 1,0 1 0,1 0 0,-1-1-1,0 1 1,0-1 0,0 1-1,0-1 1,0 1 0,0 0 0,0-1-1,0 1 1,0-1 0,0 1-1,0-1 1,0 1 0,0 0 0,0-1-1,0 1 1,0-1 0,-1 1 0,1 0-1,0-1 1,0 1 0,0-1-1,-1 1 1,1 0 0,0-1 0,-1 1-1,1 0 1,0 0 0,0-1 0,-1 1-1,1 0 1,-1 0 0,1-1-1,0 1 1,-1 0 0,1 0 0,-1 0-1,1 0 1,0-1 0,-1 1-1,1 0 1,-1 0 0,1 0 0,0 0-1,-1 0 1,0 0 0,-26-4 633,18 6-678,0 0 0,1 1 0,0-1-1,-1 2 1,1-1 0,0 1-1,1 0 1,-1 1 0,1 0 0,0 0-1,0 1 1,0 0 0,1 0 0,0 0-1,0 1 1,-5 7 0,4-4-58,0-1 0,1 2 1,0-1-1,0 1 0,1 0 1,1 0-1,0 0 0,0 1 0,1-1 1,0 1-1,0 15 0,2-23-34,1 0-1,0 1 1,0-1 0,0 0-1,1 0 1,0 0-1,0 0 1,0 0-1,0 0 1,0 0-1,1 0 1,0 0-1,-1 0 1,1-1-1,1 1 1,-1-1-1,1 1 1,-1-1 0,1 0-1,0 0 1,0 0-1,0-1 1,0 1-1,1-1 1,5 4-1,-2-3-122,-1-1 1,0 0-1,0 0 0,1 0 0,-1-1 0,1 0 0,0 0 0,-1-1 1,1 0-1,-1 0 0,1 0 0,0-1 0,-1 0 0,1 0 0,9-4 0,-4 1 64,-1-1-1,1-1 0,-1 1 1,0-2-1,-1 0 0,0 0 1,0-1-1,0 0 0,-1 0 1,0-1-1,-1 0 0,14-20 1,-18 24 107,-1 0 0,0 0 0,0 0 0,0-1 0,0 0 0,-1 1 0,0-1 1,0 0-1,-1 0 0,1 0 0,-1 0 0,-1-1 0,1 1 0,-1 0 0,0 0 1,-1 0-1,1 0 0,-1-1 0,0 1 0,-1 0 0,1 0 0,-1 1 0,0-1 1,-1 0-1,0 0 0,0 1 0,-6-9 0,7 11-7,0 0 0,-1 0-1,1 1 1,-1-1 0,1 1 0,-1 0 0,0 0 0,0 0-1,0 0 1,-1 0 0,1 0 0,0 1 0,0 0-1,-1-1 1,1 1 0,-1 1 0,1-1 0,-1 0-1,0 1 1,-5 0 0,4 0 4,1 1 0,-1-1-1,0 1 1,0 0 0,0 1 0,0 0 0,1-1-1,-1 1 1,1 1 0,-1-1 0,1 1 0,0-1-1,-7 7 1,8-7-22,0 0 0,0 1 0,0 0-1,1 0 1,-1 0 0,0 0 0,1 0 0,0 0-1,0 1 1,0-1 0,0 1 0,1 0 0,-1-1-1,1 1 1,0 0 0,0 0 0,0 0 0,1 0-1,-1 0 1,1-1 0,0 1 0,0 0 0,0 0-1,1 0 1,-1 0 0,1 0 0,0 0-1,0 0 1,0 0 0,1-1 0,0 1 0,-1 0-1,1-1 1,0 0 0,1 1 0,-1-1 0,0 0-1,6 5 1,3 1 9,0-1-1,1 0 0,-1-1 1,2-1-1,-1 1 1,1-2-1,17 6 1,-17-7-21,0 1 1,0 0 0,-1 1 0,0 1 0,0 0 0,0 0 0,16 15 0,-26-21 8,0 1 0,-1-1-1,1 1 1,-1 0 0,0-1 0,0 1-1,1 0 1,-1 0 0,0 0 0,-1 0 0,1 0-1,0 0 1,0 0 0,-1 0 0,0 0-1,1 1 1,-1-1 0,0 0 0,0 0 0,0 0-1,0 3 1,-1-1 8,0-1 1,-1 1-1,1-1 0,-1 1 1,1-1-1,-1 0 0,0 0 0,0 0 1,0 0-1,-1 0 0,-3 4 1,-7 4 20,-1 1 1,0-2-1,-1 0 1,-17 8-1,31-17-34,-13 7-613,0 0 0,-19 6-1,25-13-2422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67 9204,'-1'0'88,"0"-1"-1,0 1 1,0 0 0,0-1-1,0 1 1,0-1 0,0 1-1,1-1 1,-1 1-1,0-1 1,0 0 0,1 1-1,-1-1 1,0 0-1,1 0 1,-1 1 0,1-1-1,-1 0 1,1 0-1,-1 0 1,1 0 0,-1 0-1,1 0 1,0 0 0,0 0-1,0 0 1,-1 0-1,1-1 1,1 1-22,0 0-1,-1-1 1,1 1-1,0 0 1,0 0-1,0-1 1,0 1 0,0 0-1,0 0 1,0 0-1,0 0 1,1 1-1,-1-1 1,0 0-1,0 0 1,2 0 0,8-4 67,-1 1 0,1 0 1,20-4-1,-16 6-98,0 0 0,0 1 0,18 0 1,-26 2-58,-1-1 1,0 1-1,0 0 1,1 0-1,-1 1 0,0 0 1,0 0-1,0 0 1,0 1-1,6 3 1,-11-5 1,0 0 1,1 0-1,-1 0 0,0 0 1,0 0-1,0 0 1,0 0-1,0 0 1,0 0-1,0 1 0,0-1 1,-1 0-1,1 0 1,0 1-1,-1-1 1,1 1-1,-1-1 1,1 1-1,-1-1 0,0 1 1,0-1-1,0 1 1,0 1-1,0 0-16,-1 0-1,1 0 1,-1 0-1,0 0 1,0 0 0,0-1-1,-1 1 1,1 0-1,-1-1 1,-3 5-1,-4 4-11,0-1-1,-1 0 1,-20 16-1,15-14 106,-1 0 0,0-2 1,0 0-1,-30 13 0,83-40 181,-24 10-226,0 0 0,0 1 1,1 1-1,21-6 1,-31 11 5,-1-1 1,1 1-1,-1-1 1,1 1 0,-1 0-1,1 0 1,-1 0 0,1 1-1,-1-1 1,1 1 0,-1 0-1,0 0 1,1 0-1,-1 1 1,0-1 0,0 1-1,0-1 1,0 1 0,0 0-1,0 0 1,0 0 0,-1 1-1,1-1 1,3 5-1,-5-5-2,1 0 0,0 0 0,0 1-1,-1-1 1,1 1 0,-1-1 0,0 1 0,1 0-1,-1-1 1,0 1 0,-1 0 0,1 0-1,-1-1 1,1 1 0,-1 0 0,0 0-1,0 0 1,0 0 0,-1 5 0,0-5 12,0 1 0,-1-1 1,1 0-1,-1 0 1,0 0-1,0 0 0,0 0 1,0 0-1,-1 0 1,1-1-1,-1 1 0,1-1 1,-7 4-1,-4 2 33,0-1-1,0 0 1,-1-1-1,0 0 1,-1-1-1,-18 4 1,31-9-145,-39 7 113,39-6-293,0-1 0,0 0-1,0 0 1,0 1-1,0-1 1,0-1 0,0 1-1,0 0 1,0-1 0,0 1-1,0-1 1,0 1 0,0-1-1,0 0 1,0 0 0,-2-1-1,1-5-4308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 12742,'-10'5'704,"-5"0"-320,3-1 673,5-2-657,5 3 48,11-2 369,9-1-257,8-1-176,8-2-256,9-3-32,2-2-96,-3-2-32,-4 2-512,-10-1-401,-8 2-1120,-9 2-2449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16 11173,'-2'-2'182,"0"0"0,-1 1 0,1-1 0,-1 1-1,1-1 1,-1 1 0,0 0 0,1 0 0,-1 0 0,0 1 0,0-1-1,0 1 1,1 0 0,-1-1 0,0 1 0,0 0 0,0 1 0,0-1-1,0 0 1,1 1 0,-1 0 0,0-1 0,0 1 0,1 0-1,-1 1 1,0-1 0,1 0 0,-1 1 0,-2 2 0,-4 2 1,0 0 0,1 1 0,-1 0 0,2 1 0,-1 0 0,-8 12 0,8-8-125,0 0 0,1 0 1,1 1-1,0 0 1,0 0-1,2 0 1,-1 1-1,-3 26 1,7-34-72,0 0 0,1 0 0,0 0 0,0 0 0,1 0 0,0 1 0,0-1 0,0 0 0,0 0 0,4 6 0,-4-8-12,1 0-1,0-1 0,1 1 1,-1-1-1,1 1 1,-1-1-1,1 0 1,0 0-1,0 0 1,0-1-1,1 1 1,-1-1-1,1 0 0,-1 1 1,1-1-1,5 1 1,-1 0-138,0-1 1,1-1-1,-1 1 0,0-2 1,1 1-1,-1-1 0,0 0 1,1-1-1,-1 0 1,0 0-1,0-1 0,1 0 1,-1 0-1,0-1 0,-1 0 1,1 0-1,0-1 1,-1 0-1,7-5 0,-5 3 113,0 0 0,0 0 0,0-1 0,-1 0 1,0-1-1,0 1 0,-1-2 0,0 1 0,-1-1 0,0 0 0,0 0 0,-1-1 0,0 0 0,4-12 0,-7 17 96,-2 0 0,1 0 1,0 0-1,-1 0 0,0-1 0,0 1 1,-1 0-1,1 0 0,-1 0 0,0-1 1,0 1-1,-1 0 0,0 0 0,0 1 1,0-1-1,0 0 0,-1 1 0,0-1 1,0 1-1,0 0 0,0 0 0,-1 0 1,1 0-1,-1 1 0,0-1 0,-5-3 1,5 5-24,0-1 0,1 1 0,-1 0 1,0 0-1,0 0 0,0 0 0,0 1 1,0 0-1,0 0 0,-1 0 0,1 0 1,0 1-1,-1-1 0,1 1 0,0 0 1,-1 0-1,1 1 0,0-1 1,-1 1-1,1 0 0,0 0 0,0 1 1,0-1-1,0 1 0,0 0 0,0 0 1,0 0-1,1 1 0,-1-1 0,1 1 1,-5 4-1,6-5-21,0 0-1,1-1 1,0 1 0,-1 0 0,1 0-1,0 0 1,0 0 0,0 0-1,0 0 1,0 0 0,0 1 0,1-1-1,-1 0 1,1 0 0,0 1-1,-1-1 1,1 0 0,0 0 0,0 1-1,1-1 1,-1 0 0,0 1-1,1-1 1,-1 0 0,1 0 0,0 0-1,0 1 1,0-1 0,0 0-1,0 0 1,0 0 0,0 0 0,1-1-1,-1 1 1,2 2 0,8 8 11,1 0 0,0-1 0,0 0 0,16 9 0,-2 0-4,-16-11 5,-1 0 0,1 0 0,-2 0 0,1 1 0,-1 1 0,-1-1 0,9 16 0,-15-22-8,1 0-1,-1-1 1,1 1-1,-1 0 1,0-1-1,-1 1 1,1 0-1,-1 0 1,1 0-1,-1 0 1,0-1-1,-1 1 1,1 0-1,-1 0 1,1 0-1,-1 0 1,0-1-1,-1 1 1,1 0-1,-1-1 1,1 1-1,-1-1 1,0 0 0,0 1-1,-1-1 1,1 0-1,-1 0 1,-4 4-1,0 0 50,-1-1 0,0 0 0,0-1-1,-9 6 1,13-9-167,0 0 0,1-1 0,-1 1-1,0 0 1,1-1 0,-1 0 0,0 0 0,0 0-1,0-1 1,0 1 0,0-1 0,-7 0 0,3-6-2276,6-4-1510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99 7427,'-21'12'5743,"-13"0"-6373,28-10 995,13-8-449,1-1 1,-1 1 0,10-14-1,-9 12 105,29-41 592,-17 20 1053,-19 31-1474,0 0 0,0 0-1,0 0 1,0 1 0,0-1 0,0 0 0,-1 0 0,1 1 0,-1-1 0,0 0-1,1 1 1,-1 1 0,0-2-109,6 56 393,-3-1 0,-5 65-1,0-23-7974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54 10725,'-10'4'926,"-19"9"2249,29-13-3151,0 0 0,0 0 0,0 0 0,0 0 0,0 0 0,0 0 1,0 0-1,0 0 0,0 0 0,0 0 0,1 0 0,-1 0 0,0 0 1,0 0-1,0 0 0,0 0 0,0 0 0,0 0 0,0 0 0,0 0 0,0 0 1,0 0-1,0 0 0,0 0 0,0 0 0,0 0 0,0 1 0,0-1 1,0 0-1,0 0 0,0 0 0,0 0 0,0 0 0,0 0 0,0 0 1,0 0-1,0 0 0,0 0 0,0 0 0,0 0 0,0 0 0,0 0 0,0 1 1,0-1-1,0 0 0,0 0 0,0 0 0,0 0 0,21-3 573,117-30-238,9-2-1625,-130 33-3755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13366,'-13'8'288,"6"-2"-48,7-3-240,7 0 240,11 1-15,7-3-65,5-1-160,6-1-465,0-3-351,-1 0-1665,-3-3-1825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4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7571,'-27'13'4835,"10"-4"-4755,9-2 304,12-4 480,10-1 65,11-4-369,9 0-320,4-2-96,1 0-144,0 0-48,-5 2-784,-6-1-1521,-8 3-2642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44 11221,'0'-1'97,"0"0"0,0 0 0,0 1 0,0-1 0,0 0 1,-1 0-1,1 1 0,0-1 0,-1 0 0,1 1 0,0-1 0,-1 0 0,1 1 0,-1-1 0,1 1 0,-1-1 0,1 1 0,-1-1 0,0 1 0,1-1 1,-1 1-1,0-1 0,1 1 0,-1 0 0,0-1 0,1 1 0,-2 0 0,-24-17 541,19 15-555,1 0 1,-1 0-1,0 1 0,1-1 0,-1 1 0,0 1 0,0-1 1,0 1-1,1 1 0,-1-1 0,0 1 0,0 0 0,1 0 0,-1 1 1,0 0-1,1 0 0,0 1 0,-1 0 0,1 0 0,0 0 0,1 1 1,-1 0-1,0 0 0,1 0 0,0 1 0,0 0 0,1 0 1,-1 0-1,-6 11 0,10-14-82,0-1 1,0 1 0,0 0-1,1 0 1,-1 0 0,1 0-1,-1 0 1,1 0 0,0 0-1,0 0 1,0 0 0,0 0-1,0 0 1,0 0 0,0 0-1,1-1 1,-1 1-1,1 0 1,0 2 0,1 0 4,0-1 0,0 1 0,0-1 0,1 1 0,-1-1 0,1 0 0,0 0 0,0 0 0,3 2 0,9 5 20,0 0-1,0 0 1,24 9 0,-26-13-22,4 2-23,46 26-199,-58-32 198,-1 1 0,0 0 0,0 0-1,0 1 1,0-1 0,0 1 0,-1 0 0,0 0-1,1 0 1,3 8 0,-6-10 0,-1 0 0,0-1-1,1 1 1,-1 0 0,0 0 0,0 0-1,0-1 1,-1 1 0,1 0 0,0 0 0,-1 0-1,1-1 1,-1 1 0,1 0 0,-1-1-1,0 1 1,0-1 0,0 1 0,0 0 0,0-1-1,0 0 1,0 1 0,0-1 0,0 0-1,-1 1 1,1-1 0,-1 0 0,1 0 0,-1 0-1,1 0 1,-3 0 0,-6 6-68,0-2-1,-1 1 1,-13 4 0,3-2 24,-41 10 0,57-16 45,-1-1-1,0 0 1,0 0 0,0-1-1,0 0 1,0 0 0,0 0-1,0-1 1,0 0 0,0 0-1,0 0 1,-7-3 0,11 3 19,1 0 1,0 1 0,-1-1-1,1 0 1,0 0 0,-1 0-1,1 0 1,0 0-1,0 0 1,0-1 0,0 1-1,0 0 1,0-1 0,0 1-1,0 0 1,1-1 0,-1 1-1,1-1 1,-1 1-1,1-1 1,-1-2 0,0 1 7,1-1 1,0 1 0,0-1-1,1 1 1,-1-1 0,1 1-1,0 0 1,-1-1 0,3-4-1,3-5 59,0 1-1,0 0 0,16-21 0,-7 11-220,2 1-1,0 1 1,1 1-1,1 0 1,1 2 0,1 0-1,0 1 1,38-22-1,-58 38 13,-1 0-1,0 0 0,1-1 0,-1 1 1,1 0-1,-1 0 0,0-1 1,1 1-1,-1 0 0,1 0 1,-1 0-1,0 0 0,1-1 1,-1 1-1,1 0 0,-1 0 0,1 0 1,-1 0-1,1 0 0,-1 0 1,0 0-1,1 0 0,-1 0 1,1 1-1,-1-1 0,1 0 1,-1 0-1,0 0 0,1 0 0,-1 1 1,1-1-1,-1 0 0,0 0 1,1 1-1,0 6-4662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2.7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50 142 7539,'6'-18'2248,"-5"15"-1302,-5 12-591,-12 37-352,2 0 1,-9 58-1,81-244 190,-41 102-20,-12 27-74,29-62 497,-30 66-506,0 1 0,0-1 0,1 1 0,-1 0 0,1 1 0,1-1 0,-1 1 0,7-6 0,-11 11-62,0-1 0,0 1 0,0-1 0,0 1 0,0-1 0,0 1 0,0 0 0,0-1 0,0 1 0,0 0 0,0 0 0,0 0 0,0 0 0,0 0 0,1 0 0,-1 0 0,0 0 0,0 0 0,0 0 0,0 1 0,0-1 1,0 0-1,0 1 0,0-1 0,0 1 0,0-1 0,0 1 0,0-1 0,-1 1 0,1 0 0,0 0 0,0-1 0,-1 1 0,1 0 0,0 0 0,-1 0 0,1 0 0,0-1 0,0 3 0,3 5 79,0 0 0,-1 0 0,6 16 0,-7-17-141,35 133 236,-1-3-5260,-27-112 728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0.1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3 236 9140,'-1'-18'474,"0"-3"243,0 0 0,1 0 0,2 0 0,5-35-1,-6 52-666,0 0 0,0 0-1,0 1 1,0-1-1,0 0 1,1 1 0,0-1-1,0 1 1,0-1-1,0 1 1,1 0 0,-1 0-1,1 0 1,-1 0-1,1 0 1,0 1 0,0-1-1,1 1 1,-1 0-1,0 0 1,1 0 0,-1 0-1,1 1 1,0 0-1,-1-1 1,1 1-1,0 0 1,0 1 0,0-1-1,0 1 1,6-1-1,-1 1-69,0 1 0,0 0 0,0 0 0,0 0 0,0 1-1,0 1 1,0 0 0,-1 0 0,1 0 0,-1 1-1,0 0 1,0 1 0,0 0 0,-1 0 0,11 10 0,-17-14 5,1 0 0,-2 1 1,1-1-1,0 0 0,0 1 0,0-1 1,-1 1-1,1-1 0,0 1 1,-1-1-1,0 1 0,1-1 1,-1 1-1,0-1 0,0 1 0,1 0 1,-1-1-1,-1 1 0,1-1 1,0 1-1,0 0 0,-1-1 1,1 1-1,0-1 0,-1 1 0,0-1 1,1 1-1,-1-1 0,0 1 1,0-1-1,0 0 0,0 0 0,0 1 1,0-1-1,0 0 0,0 0 1,0 0-1,-1 0 0,-1 1 1,-7 6-42,0-1 1,0 0 0,-21 10 0,26-15 50,-40 18-1395,-60 19-1,100-38 1006,-3 3-2708</inkml:trace>
  <inkml:trace contextRef="#ctx0" brushRef="#br0" timeOffset="1">349 96 8500,'13'-6'4658,"-6"3"-4194,-5 1 273,-4 2-49,-2 3-496,4 8 16,-2 7-96,2 9-64,2 9-16,0 5-32,2 6-304,-3-2-736,-1-4-833,0-5-496,-3-7-1441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150 100 8100,'-4'-49'4335,"4"45"-4104,-1 0 0,1 0 0,-1 1 0,0-1 0,-1 0 1,1 1-1,-1-1 0,1 1 0,-1-1 0,-3-3 1,4 6-195,-1 0 0,0 0 0,0 0 0,1 1 0,-1-1 0,0 1 0,0-1 0,0 1 0,0 0 0,0-1 0,0 1 0,0 0 0,0 0 0,0 0 0,0 1 0,0-1 0,0 0 0,0 1 0,1 0 0,-1-1 0,0 1 0,0 0 0,0 0 0,-3 2 0,-3 1 33,-1 1-1,1 0 0,-12 9 1,17-11-66,-1 0 0,1 1 0,0-1 1,0 1-1,0-1 0,1 1 0,-1 0 1,1 0-1,0 0 0,-3 8 0,5-11-18,-1 1-1,1-1 0,0 1 1,-1-1-1,1 1 0,0-1 1,0 1-1,1-1 0,-1 1 1,0 0-1,0-1 0,1 1 1,-1-1-1,1 1 0,-1-1 1,1 0-1,0 1 0,-1-1 1,1 0-1,0 1 0,0-1 1,0 0-1,0 0 0,0 0 1,0 1-1,0-1 0,1 0 1,-1-1-1,0 1 0,1 0 1,-1 0-1,0 0 0,1-1 1,1 1-1,4 2-205,0-1-1,0 0 1,0 0 0,0-1-1,0 0 1,1 0 0,-1 0-1,0-1 1,10-1 0,-12 1 210,0-1 1,0 0 0,0 0 0,-1 0 0,1 0 0,0-1 0,-1 0 0,0 0 0,1 0 0,-1 0 0,0-1 0,0 1 0,0-1 0,0 0 0,3-4 0,-7 8 68,-1-1 0,1 1 0,-1-1-1,0 0 1,1 1 0,-1-1 0,1 1 0,-1-1-1,0 0 1,0 1 0,1-1 0,-1 0 0,0 0-1,1 0 1,-1 1 0,0-1 0,0 0 0,1 0 0,-1 0-1,0 0 1,0 0 0,1-1 0,-1 1 0,0 0-1,1 0 1,-1 0 0,0 0 0,0-1 0,1 1-1,-1 0 1,0-1 0,1 1 0,-1-1 0,1 1 0,-1-1-1,1 1 1,-1-1 0,0 1 0,1-1 0,0 1-1,-1-1 1,1 0 0,-1 1 0,1-1 0,0 0-1,-1 1 1,1-1 0,0 0 0,0 1 0,0-1 0,-1 0-1,1 0 1,0 1 0,0-1 0,0 0 0,0 0-1,0 1 1,1-1 0,-1 0 0,0 0 0,0 1-1,0-1 1,1 0 0,-1 1 0,0-1 0,1 0 0,-4 8 48,1 0 1,-1 0-1,1 0 1,1 0 0,0 0-1,0 1 1,0-1-1,1 12 1,7 64 44,-4-59-99,0-3-117,-1-9-89,-1 1 0,0-1 1,0 1-1,-1-1 0,-1 1 0,-2 14 1,1-19-2320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 12214,'-11'-1'2369,"0"-1"-2097,4-1 560,4 1-416,4 1 113,10-1 95,9-1-224,7 1-240,3-1-128,4 1-32,0 1-144,-6-2-1024,-7 3-897,-3 1-1553,-9 2-4162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 9028,'19'-19'6735,"-27"30"-5642,-4 10-1082,1 0-1,1 0 1,1 1 0,1 1 0,1 0 0,1 0 0,1 0 0,1 0-1,1 1 1,1 0 0,1 0 0,1-1 0,1 1 0,5 28-1,-5-48-97,-1-1-1,1 1 0,0 0 1,1-1-1,-1 1 0,0-1 0,1 1 1,0-1-1,0 0 0,0 0 0,0 0 1,0 0-1,1 0 0,-1 0 1,1 0-1,0-1 0,0 1 0,6 3 1,-7-5 57,1 0 0,0-1 0,-1 1 1,1 0-1,0-1 0,-1 1 0,1-1 0,0 0 1,0 0-1,0 0 0,-1-1 0,1 1 1,0 0-1,-1-1 0,1 0 0,0 0 0,-1 0 1,1 0-1,-1 0 0,1 0 0,-1-1 0,1 1 1,-1-1-1,0 1 0,4-5 0,-4 4 38,1 1 0,-1-1 1,0 0-1,0 0 0,0 0 0,0 0 0,0 0 0,0-1 0,-1 1 0,1-1 0,-1 1 0,1-1 0,-1 1 0,0-1 0,0 0 1,-1 0-1,1 1 0,0-1 0,-1 0 0,1 0 0,-1 0 0,0 0 0,0 1 0,0-1 0,-1 0 0,1 0 0,-1 0 0,1 0 1,-1 1-1,0-1 0,0 0 0,0 1 0,-1-1 0,1 0 0,-3-3 0,0 2-1,1 0-1,-1 0 1,1 1-1,-1 0 1,0 0-1,0 0 1,0 0-1,0 1 1,-1-1-1,1 1 1,-1 0 0,0 1-1,1-1 1,-1 1-1,0 0 1,0 0-1,0 0 1,0 1-1,-10-1 1,-26 8-693,39-6 353,0-1 0,0 1-1,0 0 1,1 0 0,-1 0 0,0 0-1,1 0 1,-1 0 0,1 0 0,-1 0-1,-1 3 1,2 1-2746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25 12742,'4'-16'1321,"-3"8"-170,-4 8 296,1 4-1327,-1 0 1,1 1-1,1-1 0,-1 1 0,-2 7 1,-6 17-96,2-16-34,0-1 1,-1 0-1,-15 16 1,15-17-54,0 0 1,0 0-1,-13 23 1,22-34 61,0 0-1,0 1 1,0-1 0,0 0 0,0 1-1,0-1 1,0 0 0,0 1 0,0-1 0,0 1-1,1-1 1,-1 0 0,0 1 0,0-1-1,0 0 1,0 1 0,0-1 0,1 0-1,-1 1 1,0-1 0,0 0 0,1 0 0,-1 1-1,0-1 1,0 0 0,1 0 0,-1 1-1,0-1 1,1 0 0,-1 0 0,0 0 0,1 0-1,-1 1 1,0-1 0,1 0 0,-1 0-1,0 0 1,1 0 0,-1 0 0,0 0-1,1 0 1,-1 0 0,1 0 0,-1 0 0,0 0-1,1 0 1,-1 0 0,0 0 0,1-1-1,22 0 74,-22 1-75,187-23 323,-108 11-3038,-24 5-2467,-46 6 411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11493,'-6'-50'3853,"18"86"-1169,-3 40-2504,-3 0 1,-7 140-1,0-212-217,1 7-1889,1-10 1829,-1-1-1,0 0 0,0 0 0,0 0 1,1 0-1,-1 1 0,0-1 0,0 0 1,1 0-1,-1 0 0,0 0 0,0 0 1,1 1-1,-1-1 0,0 0 0,1 0 1,-1 0-1,0 0 0,0 0 0,1 0 1,-1 0-1,0 0 0,1 0 0,-1 0 1,0 0-1,0 0 0,1 0 0,-1-1 1,0 1-1,0 0 0,1 0 0,-1 0 1,0 0-1,0 0 0,1-1 0,-1 1 1,0 0-1,11-6-3592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13718,'-3'0'1441,"-4"0"-1361,1 0 400,1 2-144,5 1 33,7 2-225,4-1 80,7 3-208,5-4 16,5-1-64,4-2-1121,0-5-1648,1-2-3346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 7299,'-26'16'6323,"2"-1"-6227,10-5 0,9-6 1105,8 0-81,12-6-559,10-1-257,3-4-64,6-1-112,2-1-48,-4 1-80,-4 1-80,-6 2-576,-8 2-545,-7 3-1024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88 8148,'-1'0'162,"0"1"0,0-1 0,0 1-1,0-1 1,0 1 0,0-1 0,0 0 0,0 0 0,0 1 0,0-1 0,0 0 0,0 0 0,0 0 0,-1 0 0,1 0 0,0 0 0,0 0-1,0-1 1,0 1 0,0 0 0,0-1 0,-1 0 0,1 1-80,1-1 0,-1 0 0,1 1 0,-1-1 0,1 0 0,-1 0 0,1 1 0,0-1 0,-1 0 0,1 0 0,0 0 0,0 0 0,-1 1 0,1-1 0,0 0 0,0 0 0,0 0 0,0 0 0,0 0 0,0-1 0,1-1-2,-1-1 1,1 1 0,0 0 0,0 0-1,0-1 1,0 1 0,1 0 0,-1 0-1,1 0 1,0 1 0,0-1 0,0 0-1,3-3 1,-1 3-48,-1 0 0,1 1 0,-1-1 0,1 1-1,0 0 1,0 0 0,0 1 0,0-1 0,0 1 0,0-1 0,8 0-1,-10 2-21,0 0 0,0 0 0,-1 0 0,1 1 0,0-1 0,-1 0 0,1 1 0,0-1 0,-1 1 0,1 0 0,-1 0 0,1-1-1,-1 1 1,1 0 0,-1 0 0,1 0 0,-1 0 0,0 1 0,0-1 0,1 0 0,-1 0 0,0 1 0,0-1 0,0 1 0,-1-1 0,1 1 0,0-1-1,-1 1 1,1 0 0,0-1 0,-1 1 0,1 3 0,0 2-18,0 0 0,-1 1-1,0-1 1,0 1 0,-1-1 0,1 1-1,-2-1 1,1 1 0,-1-1-1,0 0 1,0 0 0,-1 0 0,0 0-1,-1 0 1,1-1 0,-7 9 0,-6 9-150,-2 0 1,-36 37 0,33-42 124,15-14 1,1 0-1,-1 0 0,1 0 1,0 1-1,-5 7 0,10-13 32,0 0 0,0 0-1,0 0 1,0 1-1,0-1 1,0 0 0,0 0-1,0 0 1,0 0 0,0 0-1,0 0 1,0 0-1,0 0 1,0 0 0,0 1-1,0-1 1,0 0 0,0 0-1,0 0 1,0 0-1,0 0 1,0 0 0,0 0-1,0 0 1,0 0 0,0 1-1,0-1 1,0 0-1,0 0 1,0 0 0,0 0-1,0 0 1,0 0 0,1 0-1,-1 0 1,0 0-1,0 0 1,0 0 0,0 0-1,0 0 1,0 0 0,0 0-1,0 0 1,0 0-1,1 0 1,-1 1 0,0-1-1,0 0 1,0 0 0,0-1-1,0 1 1,0 0-1,0 0 1,0 0 0,1 0-1,-1 0 1,0 0 0,0 0-1,12-2 178,18-6 265,-27 7-409,34-12 124,1 2 1,0 2-1,1 2 1,69-5-1,-96 15-802,-21 4-3838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25 12470,'2'-19'846,"-2"18"-809,0 1 1,0 0-1,0 0 0,0-1 0,0 1 0,-1 0 0,1 0 0,0-1 1,0 1-1,0 0 0,0 0 0,0 0 0,-1-1 0,1 1 0,0 0 1,0 0-1,0 0 0,0 0 0,-1 0 0,1-1 0,0 1 0,0 0 1,-1 0-1,1 0 0,0 0 0,0 0 0,0 0 0,-1 0 1,1 0-1,0 0 0,0 0 0,-1 0 0,1 0 0,0 0 0,-1 0 1,-1 1 15,0 0 0,1 0 0,-1 0 1,0 0-1,0 0 0,1 0 0,-1 0 1,1 1-1,-1-1 0,1 1 0,0-1 1,0 1-1,-1 0 0,0 1 0,-6 9-156,0 1 0,1-1 0,1 1 0,0 0 0,0 1 0,1 0 0,-3 14 0,8-27 103,0-1 0,0 1 0,1-1 0,-1 0 0,0 1 0,0-1 1,0 1-1,1-1 0,-1 1 0,0-1 0,0 0 0,1 1 0,-1-1 0,0 1 0,1-1 0,-1 0 0,0 0 0,1 1 0,-1-1 0,1 0 1,-1 0-1,0 1 0,1-1 0,-1 0 0,1 0 0,-1 0 0,1 0 0,-1 1 0,1-1 0,-1 0 0,1 0 0,-1 0 0,1 0 0,-1 0 0,1 0 1,-1 0-1,0-1 0,1 1 0,-1 0 0,1 0 0,-1 0 0,1 0 0,-1-1 0,1 1 0,0 0 0,29-10 139,-25 8-126,2-1 19,0 1 1,0 0-1,0 0 1,0 1 0,0 0-1,1 0 1,-1 0-1,0 1 1,1 0-1,-1 1 1,0 0-1,1 0 1,-1 0-1,0 1 1,0 0 0,0 0-1,0 1 1,-1 0-1,1 0 1,-1 1-1,1-1 1,-1 1-1,0 1 1,8 7-1,-13-11-22,0 0-1,0 0 0,0 0 0,0 0 0,0 0 0,0 1 0,0-1 1,-1 0-1,1 1 0,0-1 0,-1 0 0,1 1 0,-1-1 0,1 1 0,-1-1 1,0 1-1,0-1 0,0 1 0,0 0 0,0-1 0,0 1 0,0-1 1,0 1-1,0-1 0,-1 1 0,1-1 0,-1 1 0,1-1 0,-1 0 0,1 1 1,-1-1-1,0 1 0,0-1 0,0 0 0,0 0 0,0 0 0,0 1 1,0-1-1,0 0 0,0 0 0,-3 1 0,-3 4-13,-1-1-1,1 0 1,-1 0 0,-1-1-1,-13 6 1,1-2-347,0-2 0,0 0 1,-28 3-1,34-7-1007,-1-1 0,-28-1 0,14-4-2348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13702,'3'-10'785,"-3"2"239,-2 3 241,2 2-497,2 0-352,5 0-16,8-4 33,8-2-289,9-4-32,7-1-64,6-3-48,-1 1 0,-1 2-96,-11 3-561,-9 4-719,-9 9-849,-14 6-432,-10 10-4515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0.5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1 225 3265,'1'-11'1713,"0"-11"-437,1 1 0,1-1 0,1 1 0,12-36 0,-15 53-1215,1 0 1,-1 0 0,1 0-1,0 0 1,0 1 0,0-1-1,1 1 1,-1-1 0,1 1 0,0 0-1,0 0 1,0 0 0,0 0-1,1 1 1,-1-1 0,1 1-1,-1 0 1,1 0 0,0 0-1,0 0 1,0 1 0,0 0 0,0-1-1,0 2 1,1-1 0,-1 0-1,0 1 1,0 0 0,0 0-1,9 1 1,-9-1-29,1 1 0,0 0-1,-1 1 1,1-1 0,-1 1 0,0 0 0,1 0-1,-1 0 1,0 0 0,0 1 0,-1 0 0,1 0 0,0 0-1,-1 0 1,0 0 0,0 1 0,0-1 0,5 9-1,-7-10-107,1 0 0,-1 1 0,0-1-1,0 1 1,-1-1 0,1 1 0,0-1 0,-1 1-1,0-1 1,1 1 0,-1 0 0,0-1 0,0 1-1,-1 0 1,1-1 0,0 1 0,-1-1 0,0 1-1,1-1 1,-1 1 0,0-1 0,0 1 0,-1-1-1,1 0 1,0 1 0,-1-1 0,1 0 0,-1 0-1,0 0 1,0 0 0,0-1 0,0 1 0,0 0-1,-3 1 1,-7 5-730,0-1 0,-1 0 0,0 0 0,-17 5 1,14-6 1372,0-2 1,0 0-1,-23 3 1,28-6 384,14-3-195,21 0 412,-12 4-1006,-1 1 0,1 1 0,-1-1 0,0 2 0,0 0 0,0 0-1,-1 1 1,0 0 0,0 1 0,11 10 0,14 13-19,39 44 1,-59-57-116,24 25-967,-22-22-2237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122 188 10101,'-122'3'4991,"192"-21"-4198,393-67-422,-21 5-2917,-430 77 1929,-10 2 230,1 0-1,-1 0 0,1 1 0,0-1 0,-1 1 0,1 0 0,0 0 1,0 0-1,3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0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166 209 10165,'-22'7'240,"-108"33"840,117-38-558,13-3 84,23-7 14,544-131 794,-168 45-1937,-332 79-699,-58 15-2164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9076,'-1'-3'601,"0"-1"-1,0 0 1,0 0 0,0 0-1,1 0 1,0-1-1,0 1 1,0-6-1,0 6 1215,-3 16-1110,0 2-962,0 1 257,0 0 1,1 1 0,1-1 0,0 1-1,1-1 1,1 1 0,0-1-1,1 1 1,1-1 0,5 18-1,-5-25 2,0 0 0,0 0 0,1-1 0,0 0-1,0 1 1,1-2 0,0 1 0,0 0 0,0-1-1,1 0 1,0 0 0,0-1 0,1 1 0,0-2-1,-1 1 1,2-1 0,-1 1 0,0-2-1,1 1 1,14 3 0,1-1-8,0-1 0,1-2-1,0 0 1,-1-2 0,48-2 0,123-24-691,-132 15 118,-48 8 171,57-9-1378,-26 2-2337,-38 7-154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7235,'-5'-1'2656,"24"3"-1878,57 5-1226,66-13-1094,-141 6 1556,-1-1 0,1 1 1,-1 0-1,1 0 0,-1 0 1,1 0-1,-1 0 1,1 0-1,-1 0 0,1 0 1,0 0-1,-1 0 0,1 0 1,-1 0-1,1 0 0,-1 0 1,1 0-1,-1 1 0,1-1 1,-1 0-1,1 0 1,-1 1-1,1-1 0,-1 0 1,0 0-1,1 1 0,-1-1 1,1 1-1,-1-1 0,0 0 1,1 1-1,-1-1 0,0 1 1,0-1-1,1 1 1,-1-1-1,0 1 0,0-1 1,0 1-1,0-1 0,1 1 1,-1-1-1,0 1 0,0-1 1,0 1-1,0-1 0,0 1 1,0-1-1,0 1 1,0 0-1,-1-1 0,1 1 1,0-1-1,0 1 0,0-1 1,-1 1-1,1-1 0,0 1 1,0-1-1,-1 0 0,1 1 1,0-1-1,-1 1 1,1-1-1,-1 0 0,1 1 1,-1-1-1,-32 38 910,26-31-775,-35 38 432,-24 27-30,27-21-3071,30-37-2114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63 2993,'1'-1'164,"1"0"-1,0 0 1,0 1-1,-1-1 0,1 1 1,0 0-1,0 0 1,0-1-1,0 1 1,0 0-1,-1 1 0,1-1 1,3 1-1,22-2 1116,-23 0-918,-1-1 0,0 0 0,1 0-1,-1 0 1,0 0 0,0 0-1,5-5 1,-8 7-272,1-1 1,0 0-1,0 1 0,-1-1 0,1 0 1,0 1-1,-1-1 0,1 0 0,-1 0 1,1 0-1,-1 0 0,0 0 0,1 1 1,-1-1-1,0 0 0,1 0 0,-1 0 1,0 0-1,0 0 0,0 0 0,0 0 1,0 0-1,0 0 0,0 0 0,0 0 1,0 0-1,-1 0 0,1 0 0,0 0 1,-1 0-1,1 0 0,0 1 0,-1-1 1,1 0-1,-2-1 0,1 1-45,-1 0 0,1 0 0,0 1 0,-1-1 0,1 1 0,0-1 0,-1 1 0,1-1 0,-1 1 0,1 0 0,-1 0 0,1-1 0,-1 1 0,1 0 0,-1 1 0,1-1 0,-1 0 0,1 0 0,-1 1 0,1-1 0,-1 1 0,1-1 0,0 1-1,-1-1 1,1 1 0,0 0 0,-1 0 0,1 0 0,0 0 0,0 0 0,-2 1 0,-36 34 601,26-21-454,0 1 0,1 1 1,-17 30-1,25-40-195,0 0 0,1 1 0,0-1 1,0 1-1,0-1 0,1 1 0,1 0 0,-1 0 0,1 0 0,1 0 0,-1 0 1,2 11-1,-1-17-18,0-1 0,0 1-1,1 0 1,-1 0 0,1-1 0,-1 1 0,1 0 0,0-1 0,-1 1 0,1-1 0,0 1 0,0-1-1,0 1 1,0-1 0,0 0 0,1 1 0,-1-1 0,0 0 0,1 0 0,-1 0 0,0 0 0,1 0-1,0 0 1,2 1 0,-1-2-31,1 1-1,-1-1 1,0 0-1,0 0 1,1 0-1,-1 0 1,0 0-1,1-1 1,-1 1-1,0-1 1,0 0-1,4-2 1,6-2-48,-1-1 1,0-1-1,0 1 0,-1-2 1,14-11-1,-20 15 128,0-1 0,0 0-1,-1 0 1,0 0 0,0 0 0,0-1 0,0 1-1,-1-1 1,4-9 0,-6 11 101,0 0 1,1 0-1,-2 0 1,1 0-1,0 0 1,-1 0-1,0-1 1,0 1-1,0 0 1,0 0-1,-1-1 1,0 1-1,0 0 1,0 0-1,-3-7 1,3 6 33,0 3-122,1 7-146,0-5 149,-2-43 408,4 20-457,0 38 25,8 83-10,-3-31 31,0 73 0,-8-118-94,-1 0 0,0 0 0,-2 0-1,0 0 1,-1-1 0,-2 0 0,-12 29 0,18-47-23,0-1 1,0 0 0,0 1 0,0-1-1,-1 0 1,1 0 0,-1 0 0,1 0-1,-1 0 1,0 0 0,0 0-1,0-1 1,0 1 0,-4 2 0,4-4 43,1 0 0,0 0 0,0 0 1,-1 0-1,1 0 0,0 0 0,0 0 1,0 0-1,-1-1 0,1 1 0,0 0 1,0-1-1,0 1 0,0-1 0,-1 0 1,1 1-1,0-1 0,0 0 0,0 1 1,0-1-1,0 0 0,1 0 0,-1 0 0,0 0 1,0 0-1,1 0 0,-1 0 0,0 0 1,1 0-1,-1 0 0,1-1 0,-1-1 1,-3-5-3,0 0 0,0 0 0,1 0 1,0-1-1,1 1 0,-1-1 0,2 1 1,-1-1-1,1 0 0,1 0 0,0 1 0,0-1 1,0 0-1,1 0 0,1 0 0,0 1 1,0-1-1,0 1 0,1-1 0,0 1 1,1 0-1,0 0 0,0 0 0,0 1 0,1-1 1,1 1-1,-1 0 0,1 1 0,8-8 1,58-45-2179,-45 38 2017,0-1-1,41-46 1,-49 40 1346,-19 27-960,1-1 0,0 1 0,-1 0 1,1-1-1,0 1 0,-1-1 0,0 1 0,1-1 0,-1 1 0,0-1 0,0 0 1,0 1-1,0-1 0,0 1 0,0-1 0,0 1 0,0-1 0,-1-1 0,-6 29 734,3-1-1001,2 0 1,1 30 0,6-13-2710,0-28-66,0-5-2332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70 9973,'-6'-34'528,"1"12"-528,1 9-176,3 13-256,2 9-97,5 9-2304,3 6-1873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9572,'0'3'173,"4"78"743,-3-71-910,1 0-1,-1 0 1,2 0 0,-1 0-1,1-1 1,1 1 0,7 13-1,-11-22 39,1-1-1,-1 1 1,0 0 0,1-1-1,-1 1 1,1 0 0,-1-1-1,1 1 1,-1-1-1,1 1 1,-1-1 0,1 1-1,0-1 1,-1 0-1,1 1 1,0-1 0,-1 0-1,1 1 1,0-1-1,-1 0 1,1 0 0,0 0-1,0 1 1,-1-1 0,1 0-1,0 0 1,0 0-1,-1 0 1,1 0 0,0-1-1,0 1 1,-1 0-1,1 0 1,0 0 0,-1-1-1,1 1 1,0 0-1,-1-1 1,1 1 0,0 0-1,-1-1 1,1 1 0,0-1-1,-1 1 1,1-1-1,-1 1 1,1-1 0,-1 0-1,0 1 1,1-1-1,-1 1 1,1-2 0,23-41 393,-21 37-443,16-35-38,6-14-1439,-6 22-2884,-9 22 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4306,'1'2'337,"-1"0"0,0 1 0,1-1 0,0 0 0,0 0 0,-1 0 0,1 0 0,1-1 0,-1 1 0,2 2 0,-3-3-228,1 0-1,-1-1 1,1 1 0,-1-1-1,1 0 1,0 1 0,-1-1-1,1 1 1,0-1 0,0 0-1,-1 0 1,1 1 0,0-1-1,-1 0 1,1 0 0,0 0-1,0 0 1,0 0 0,-1 0-1,2 0 1,1-1-32,0 0 0,0 0 1,0 0-1,-1-1 0,1 1 0,0-1 0,-1 0 1,0 1-1,1-1 0,-1-1 0,0 1 0,0 0 1,3-4-1,2-3 56,0 0 0,-1-1 0,0 0-1,-1 0 1,7-17 0,-10 22 75,-1 0-1,1 0 0,-1 0 1,1-1-1,-2 1 0,1 0 1,0-1-1,-1 1 0,0-1 1,0 1-1,-1-1 1,0 1-1,-2-9 0,3 13-190,0 0 0,0 1 0,0-1 0,0 1 0,0-1 0,-1 0 0,1 1 0,0-1 0,0 0-1,-1 1 1,1-1 0,0 1 0,-1-1 0,1 0 0,-1 1 0,1-1 0,-1 1 0,1 0 0,-1-1 0,1 1 0,-1-1 0,1 1-1,-1 0 1,1-1 0,-1 1 0,0 0 0,1 0 0,-1-1 0,0 1 0,1 0 0,-1 0 0,0 0 0,1 0 0,-1 0 0,0 0-1,1 0 1,-1 0 0,0 0 0,1 0 0,-1 0 0,0 0 0,1 0 0,-1 1 0,1-1 0,-1 0 0,0 1 0,1-1 0,-1 0-1,1 1 1,-1-1 0,1 0 0,-1 1 0,1-1 0,-1 1 0,1-1 0,-1 1 0,1 0 0,0-1 0,-1 1 0,1-1 0,-1 2-1,-3 3-25,1 1 0,-1-1-1,1 1 1,0-1-1,-2 8 1,3-8-3,1 0 0,0 0 0,0-1 0,0 1 0,1 0 0,-1 0-1,1 0 1,0 0 0,1 0 0,-1 0 0,1-1 0,0 1 0,0 0 0,2 5 0,-2-8-30,0 0 0,0 0-1,1 0 1,-1 0 0,1 0 0,-1 0-1,1 0 1,-1 0 0,1 0 0,0-1-1,0 1 1,0-1 0,0 1-1,0-1 1,0 0 0,1 0 0,-1 0-1,0 0 1,1 0 0,-1 0-1,0-1 1,1 1 0,-1-1 0,1 0-1,-1 0 1,1 0 0,-1 0 0,1 0-1,2-1 1,3 0-10,-1 0-1,0-1 1,0-1-1,-1 1 1,1-1-1,0 0 1,-1 0 0,0-1-1,1 0 1,-2 0-1,1 0 1,0-1-1,7-8 1,-10 10 142,1-1-1,-1 1 1,0-1 0,0 0 0,0 0-1,-1 0 1,0 0 0,0-1 0,0 1 0,0-1-1,0 1 1,-1-1 0,0 0 0,0 1-1,0-1 1,-1 0 0,1 0 0,-1 0-1,0 0 1,-1 1 0,0-7 0,-3 2 69,2 12-118,3 16-63,3-12 1,-1 0 0,1 0 0,1 0 0,-1-1 0,1 0 0,0 0 0,1 0 0,-1 0 0,1-1 0,0 0 0,13 8-1,6 6-453,-25-19 459,1 1 1,-1-1-1,1 0 0,-1 1 1,1-1-1,-1 1 0,0-1 1,1 0-1,-1 1 0,1-1 0,-1 1 1,0-1-1,1 1 0,-1-1 1,0 1-1,0 0 0,1-1 1,-1 1-1,0-1 0,0 1 1,0-1-1,0 1 0,0 0 1,0-1-1,0 1 0,0-1 1,0 1-1,0 0 0,0-1 1,0 1-1,0-1 0,0 1 0,-1 0 1,1-1-1,0 1 0,0-1 1,-1 1-1,1-1 0,0 1 1,-1-1-1,1 1 0,0-1 1,-1 1-1,1-1 0,-1 0 1,1 1-1,-1-1 0,1 0 1,-1 1-1,1-1 0,-1 0 0,1 0 1,-1 1-1,1-1 0,-1 0 1,0 0-1,-42 14-109,33-12 42,-79 21-3270,68-20-2637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 9380,'1'-22'1201,"-2"1"-561,-3 5 689,0 6-737,1 5-528,1 12 144,0 9 32,2 11-128,0 13-64,0 8-48,2 7 0,-2 1-608,0-1-2097,0-7-1969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27 422 11653,'-8'-13'575,"6"9"-469,-1 0 0,1 0-1,-1 0 1,1 0 0,1 0 0,-1 0 0,-2-8-1,4 10-89,0 1 0,0 0 0,1 0 0,-1-1 0,0 1 0,0 0 0,1 0 0,-1 0 0,1-1 0,-1 1 0,1 0 0,0 0 0,-1 0 0,1 0 0,0 0 0,0 0 0,0 0 0,0 0 0,-1 1 0,1-1 0,0 0-1,1 0 1,-1 1 0,0-1 0,0 1 0,0-1 0,0 1 0,0-1 0,1 1 0,-1 0 0,0-1 0,0 1 0,0 0 0,2 0 0,81-19 289,-47 11-352,1-1 0,-1-1 0,-1-3-1,47-22 1,-57 22-190,37-29 1,-55 37 234,0-2 0,-1 1 0,0-1 0,0 0 0,-1 0 0,0-1 0,0 0 0,8-14 0,-13 19 38,0 1-1,0-1 0,0 1 1,-1-1-1,1 0 0,-1 1 0,1-1 1,-1 0-1,0 1 0,0-1 0,0 0 1,-1 0-1,1 1 0,-1-1 1,1 0-1,-1 1 0,0-1 0,0 1 1,-2-5-1,0 3 67,1 0 0,-1 0 0,0 0 1,0 1-1,0-1 0,0 1 0,-1-1 0,0 1 0,1 0 0,-1 1 1,-5-3-1,6 3-9,-1 0 0,0 0 0,1 1 0,-1-1 0,0 1 1,0 0-1,0 0 0,0 0 0,0 1 0,0 0 0,0-1 0,0 1 0,-4 1 1,6 0-52,-1-1 1,0 1 0,1 0 0,0-1-1,-1 1 1,1 1 0,-1-1-1,1 0 1,0 0 0,0 1 0,0 0-1,0-1 1,0 1 0,0 0 0,0 0-1,1 0 1,-1 0 0,1 0-1,-1 0 1,1 0 0,-2 4 0,-3 9 56,1 1 1,1-1-1,0 1 1,1 0 0,1 0-1,0 0 1,1 0-1,2 22 1,18 130-161,-17-155-8,-2-6-167,1 0 0,0 0 1,0 0-1,1-1 0,0 1 0,0-1 0,0 1 1,1-1-1,0 0 0,4 7 0,-6-12 207,-1-1 0,1 0 0,-1 1 0,1-1 0,-1 0 0,1 1 0,0-1 0,-1 0 0,1 0 0,-1 0 0,1 1 0,0-1 0,-1 0 0,1 0 0,-1 0 0,1 0 0,0 0 0,-1 0 0,1 0 0,-1 0 0,1 0 0,0-1 0,-1 1 0,1 0 0,-1 0 0,1 0 0,0-1 0,-1 1 0,1 0 0,-1-1 0,1 1 0,-1 0 0,1-1 0,-1 1 0,0-1 1,1 1-1,-1-1 0,1 1 0,-1-1 0,0 1 0,1-1 0,-1 0 0,17-29-140,-14 24 162,37-75 47,-40 80 11,1-1 1,0 1-1,-1 0 0,1 0 1,0-1-1,-1 1 0,1 0 1,0 0-1,0 0 0,0-1 1,0 1-1,0 0 0,0 1 1,1-1-1,-1 0 0,2-1 1,-2 2-23,0 0 0,-1 0 0,1 0 1,0 0-1,-1 0 0,1 0 0,0 0 0,-1 0 1,1 0-1,-1 1 0,1-1 0,0 0 0,-1 0 1,1 1-1,-1-1 0,1 0 0,-1 1 0,1-1 1,-1 1-1,1-1 0,-1 0 0,0 1 0,1-1 1,-1 1-1,1 0 0,2 4 67,0 0 1,-1 0-1,1 0 1,-1 0-1,2 8 0,-4-12-129,5 15 35,-2-5 26,1 1 0,0-1-1,0 0 1,1 0 0,11 16 0,-15-24-57,1-1-1,0 0 1,0 0 0,1 0 0,-1 0 0,0 0 0,1 0 0,-1 0 0,1-1 0,-1 1 0,1-1 0,0 0 0,-1 0 0,1 0-1,0 0 1,0 0 0,0-1 0,0 1 0,0-1 0,0 0 0,0 0 0,0 0 0,0 0 0,0 0 0,0-1 0,0 1 0,5-3 0,0 1-87,1-1 0,-1 0 0,0-1 0,-1 0 0,1 0 0,-1-1 0,0 0 0,0 0 0,0 0 0,0-1 0,10-13 0,-13 14 220,0 0-1,0 0 0,0-1 0,-1 0 0,0 0 0,0 0 0,0 0 0,-1 0 0,0 0 1,0-1-1,-1 1 0,0-1 0,0 0 0,0 1 0,-1-14 0,0 19-47,0-1-1,0 1 1,0 0 0,0 0-1,0-1 1,0 1-1,-1 0 1,1 0-1,0 0 1,-1 0-1,1-1 1,-1 1 0,1 0-1,-1 0 1,0 0-1,1 0 1,-1 0-1,0 0 1,0 0-1,0 0 1,-1-1 0,1 2-37,0 0 1,0 0 0,0 0 0,0 0 0,0 0 0,0 0 0,0 0-1,0 0 1,0 0 0,0 0 0,0 0 0,0 1 0,0-1-1,0 0 1,0 1 0,0-1 0,0 1 0,0-1 0,1 1 0,-2 0-1,-3 3 3,0 0 0,1 0 0,-1 1 0,1 0 0,0-1 0,1 1 0,-5 7-1,6-8-19,0 0-1,0-1 0,1 1 0,-1 0 0,1 1 1,0-1-1,0 0 0,1 0 0,-1 0 0,1 1 1,0-1-1,0 5 0,0-7-144,1 0 0,-1 1 0,1-1 0,0 0 0,0 0 0,0 0 0,0 0 0,0 0 0,0 0-1,0 0 1,1 0 0,-1 0 0,1 0 0,-1 0 0,1-1 0,0 1 0,0-1 0,0 0 0,0 1 0,0-1 0,0 0 0,0 0 0,4 1 0,19 7-4264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1.0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61 5507,'-3'-9'1539,"1"0"1,1 0 0,-1 0 0,1-16 0,17 89 589,-9 51-1945,-7-88-182,2-1 0,0 1 0,1-1 1,10 36-1,-12-59-5,0-1 1,0 0-1,0 1 1,1-1-1,-1 1 0,0-1 1,1 0-1,0 0 1,-1 0-1,1 0 1,0 0-1,0 0 0,0-1 1,0 1-1,1-1 1,-1 1-1,0-1 1,1 0-1,-1 0 0,1 0 1,-1 0-1,1 0 1,-1-1-1,1 1 1,-1-1-1,1 1 1,0-1-1,-1 0 0,1 0 1,0 0-1,-1-1 1,1 1-1,0-1 1,3 0-1,10-3-461,0-1-1,0 0 1,-1-1-1,18-9 1,-28 12 195,54-29-4499,-35 15-320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12534,'-2'-8'470,"0"-11"-60,4 17-335,5 10 29,2 5-233,-2 0 1,0 0 0,0 1-1,-1 0 1,-1 0-1,-1 1 1,0 0-1,0-1 1,-2 1-1,0 0 1,0 1 0,-2-1-1,-1 23 1,-10-9 451,2-25 420,2-18-40,6 5-606,0 0 0,0 1 0,1-1 0,0 0 0,1 0 0,0 1 0,0-1 1,1 0-1,0 1 0,1-1 0,4-9 0,-3 6-124,2 1-1,-1 0 0,1 0 1,1 1-1,0-1 0,0 2 1,14-15-1,-18 21-126,1-1 0,1 1 0,-1 0 0,0 0 0,1 0 0,0 0 0,-1 1 0,1 0 0,0 0 0,0 0 0,0 1 0,7-2 0,-7 3-410,0-1-1,0 1 0,0 0 1,0 0-1,0 1 1,-1-1-1,1 1 0,6 2 1,18 9-3916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80 9556,'-1'-2'316,"-2"-6"611,-1 0 0,0 0 0,0 1-1,-8-11 1,11 17-886,0 0 1,1 0-1,-1 1 0,0-1 0,0 0 1,1 0-1,-1 0 0,0 1 0,0-1 0,0 0 1,0 1-1,0-1 0,0 1 0,0-1 1,0 1-1,0 0 0,0-1 0,0 1 1,-1 0-1,1 0 0,0 0 0,0-1 1,0 1-1,0 1 0,0-1 0,-1 0 1,1 0-1,0 0 0,0 0 0,0 1 1,0-1-1,0 1 0,0-1 0,0 1 1,0-1-1,0 1 0,0-1 0,0 1 0,0 0 1,0 0-1,1-1 0,-3 3 0,-3 4-12,0 0-1,0 1 0,1 0 0,0 0 0,-8 17 1,10-20-43,1 0 0,0 1 1,1-1-1,-1 1 0,1-1 1,0 1-1,0 0 0,1-1 1,0 1-1,0 0 0,1 7 1,-1-11-21,0-1-1,0 0 1,1 0 0,-1 1 0,1-1-1,-1 0 1,1 1 0,-1-1 0,1 0 0,0 0-1,-1 0 1,1 0 0,0 0 0,0 0-1,0 0 1,0 0 0,0 0 0,0 0 0,0 0-1,0-1 1,0 1 0,1 0 0,-1-1-1,0 1 1,2 0 0,0-1-31,0 1 0,1-1 0,-1 0 0,0 0 0,0 0 0,0 0 0,0-1 0,1 1 0,-1-1 0,5-1 0,3-2-23,-1-1 1,1 0-1,-1 0 0,0-1 0,10-7 0,-15 10 196,0-1 1,0-1-1,-1 1 0,1-1 1,-1 1-1,0-1 0,0-1 1,-1 1-1,1 0 0,-1-1 1,0 0-1,-1 0 0,1 0 1,1-8-1,-4 4 699,-6 16-555,-7 14-316,12-16 31,0 0 0,0 0 0,0 0 1,0 0-1,0 0 0,1 0 0,-1 0 0,1 0 0,0 0 1,1 0-1,-1 1 0,1-1 0,0 0 0,0 0 0,0 0 0,0 0 1,3 4-1,-4-7-4,1 1 0,0-1 1,0 0-1,0 1 0,0-1 1,1 0-1,-1 0 0,0 0 1,0 1-1,1-1 0,-1-1 1,1 1-1,-1 0 0,1 0 1,-1 0-1,1-1 0,2 1 1,-1 0 16,-1-1 1,1 0-1,0 0 0,-1 0 1,1 0-1,0-1 1,-1 1-1,1-1 1,-1 0-1,1 0 1,-1 1-1,1-2 0,-1 1 1,4-2-1,2-3 24,0 1-1,0-2 0,-1 1 1,1-1-1,-2 0 1,1-1-1,-1 0 0,0 0 1,7-14-1,15-17-7,-28 38 13,0 1 1,0 0 0,0 0 0,0-1 0,0 1 0,1 0 0,-1 0-1,0-1 1,0 1 0,1 0 0,-1 0 0,0 0 0,0 0-1,1-1 1,-1 1 0,0 0 0,0 0 0,1 0 0,-1 0 0,0 0-1,1 0 1,-1 0 0,0-1 0,0 1 0,1 0 0,-1 0-1,0 0 1,1 0 0,-1 0 0,0 1 0,1-1 0,-1 0-1,0 0 1,0 0 0,1 0 0,-1 0 0,0 0 0,1 0 0,-1 1-1,0-1 1,9 15 157,1 24-115,-9-35-31,18 96-982,-19-100 951,0 1 0,0-1 0,0 0 0,1 0-1,-1 1 1,0-1 0,0 0 0,0 0 0,0 1 0,0-1 0,0 0-1,0 0 1,0 1 0,0-1 0,1 0 0,-1 0 0,0 0-1,0 1 1,0-1 0,1 0 0,-1 0 0,0 0 0,0 0 0,0 1-1,1-1 1,-1 0 0,0 0 0,0 0 0,1 0 0,-1 0-1,0 0 1,0 0 0,1 0 0,-1 0 0,0 0 0,0 0 0,1 0-1,-1 0 1,0 0 0,0 0 0,1 0 0,-1 0 0,0 0-1,0 0 1,1 0 0,11-13-48,7-20 148,-19 33-98,15-33 75,20-36 68,-31 63-108,-1 0 0,1 1 0,0 0 0,1 0 0,0 0 0,-1 0 0,1 1 0,1-1 0,5-3 1,-10 8-5,0-1 1,-1 1-1,1-1 1,0 1 0,0-1-1,0 1 1,-1 0-1,1 0 1,0-1 0,0 1-1,0 0 1,0 0-1,0 0 1,0 0 0,0 0-1,-1 0 1,1 0-1,0 0 1,0 0 0,0 0-1,0 0 1,0 1-1,0-1 1,-1 0 0,3 1-1,-2 0-2,0 0 1,0 0-1,0 1 0,-1-1 1,1 0-1,0 0 0,0 0 1,-1 1-1,1-1 0,0 0 1,-1 1-1,0-1 0,1 1 0,-1 1 1,2 8 1,-1 0 0,-1 1 0,-1 15 0,1-19-48,-1 7-53,1-1-548,-1 0 0,4 22 0,-3-32 270,1-1 0,-1 0 0,1 0 0,0 0 0,0 0 0,0 0 0,0 0 0,1 0 0,-1-1 0,1 1 0,0 0 0,0-1 0,0 1 0,0-1 0,0 0 0,0 1 0,4 1 0,16 6-3072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65 8740,'0'-3'272,"1"0"0,-1 1 0,0-1 0,0 0 0,0 0 0,-1 0 0,1 1 0,-1-1 0,1 0 1,-1 0-1,0 1 0,0-1 0,0 0 0,-1 1 0,1-1 0,0 1 0,-1 0 0,0-1 0,1 1 0,-5-3 0,5 4-214,-1 0 0,0 0-1,0 0 1,0 1 0,0-1 0,0 0-1,0 1 1,0 0 0,0 0 0,0 0 0,-1 0-1,1 0 1,0 0 0,0 0 0,0 0-1,0 1 1,0-1 0,0 1 0,0 0-1,0-1 1,0 1 0,0 0 0,1 0-1,-1 0 1,0 1 0,1-1 0,-1 0 0,0 1-1,-1 1 1,-4 3 3,0 1-1,0 0 1,1 0 0,0 1 0,0-1-1,1 1 1,-5 10 0,7-14-63,1 1 0,0-1 0,0 1 0,0-1 0,1 1 0,0-1 0,-1 1 1,2 0-1,-1 0 0,0 0 0,1-1 0,0 1 0,0 0 0,1 0 0,-1 0 1,2 5-1,-1-9-1,-1 1 0,1-1 0,-1 0 0,1 0 0,-1 0 0,1 1 0,0-1 1,0 0-1,0 0 0,-1 0 0,1 0 0,0 0 0,0 0 0,0 0 0,1-1 1,-1 1-1,0 0 0,0 0 0,0-1 0,1 1 0,-1-1 0,0 1 0,0-1 1,3 1-1,-1-1-2,0 0 0,0 0 0,0 0 0,0-1 0,0 1 0,0-1 1,0 1-1,-1-1 0,1 0 0,5-3 0,-1 1 18,0-1 0,-1 0-1,1 0 1,-1-1 0,0 0 0,-1 0-1,1 0 1,6-8 0,-7 2 244,1 1 0,-2-1 1,1 0-1,-1 0 0,-1 0 1,2-15-1,-4 116-120,1-8-170,-16 140 1,12-198 31,-2 0 1,-1 1 0,-1-2-1,-1 1 1,-1-1 0,-20 42-1,27-63 8,0 0-1,0 0 1,0 0-1,0-1 1,-1 1-1,1 0 1,0-1-1,-1 1 1,0-1-1,1 0 1,-1 1-1,0-1 1,1 0-1,-1 0 1,0 0-1,0 0 1,0 0-1,-4 0 1,5-1-3,-1 0 1,1 0 0,-1 0 0,1 0 0,-1-1 0,1 1 0,-1-1 0,1 1 0,-1-1 0,1 0 0,-1 1 0,1-1 0,0 0 0,-1 0 0,1 0 0,0 0 0,0 0-1,0 0 1,-1-2 0,-3-3 9,0-1-1,1 0 0,-1 0 0,2 0 1,-1-1-1,1 1 0,0-1 0,-1-8 1,0-1 15,1-1 0,0 0-1,2 0 1,0 0 0,1-1 0,1 1 0,0 0 0,2 0 0,0 0 0,8-25 0,-6 27-301,1 1-1,0 0 1,1 1-1,18-28 1,-16 31-549,-1 0 0,1 1 0,1 0 0,0 0 1,0 1-1,14-9 0,10-3-5451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21 190 12838,'-6'11'795,"0"1"-210,6-12-576,1 1 0,-1-1 1,0 0-1,1 0 0,-1 0 1,0 1-1,1-1 0,-1 0 1,0 0-1,1 0 0,-1 0 1,1 0-1,-1 0 0,0 0 1,1 0-1,-1 0 0,1 0 1,-1 0-1,1 0 0,-1 0 1,0 0-1,1 0 0,-1 0 0,1 0 1,-1 0-1,0-1 0,1 1 1,-1 0-1,0 0 0,1 0 1,-1-1-1,0 1 0,1-1 1,10-3-49,-1-1 0,1-1-1,-1 0 1,-1 0 0,1-1 0,-1 0 0,0 0 0,15-18 0,-20 21 97,-1 1-1,1-1 1,-1 0-1,0 0 1,-1-1-1,1 1 1,-1-1-1,1 1 1,-1-1-1,-1 0 1,1 0-1,-1 0 1,0 0-1,0 0 1,0 0-1,-1 0 1,1 0-1,-1 0 1,-1 0-1,1 0 1,-1-1-1,-2-7 1,3 12-34,0-1 0,-1 1 1,1 0-1,-1 0 0,1 0 1,-1 0-1,1 0 0,-1-1 1,0 1-1,0 0 0,1 0 1,-1 1-1,0-1 0,0 0 1,0 0-1,0 0 0,0 1 1,0-1-1,0 0 0,-1 1 1,1-1-1,0 1 0,-2-1 1,1 1 18,0 0 1,0 0 0,0 0-1,0 0 1,0 1 0,0-1-1,0 1 1,1-1-1,-1 1 1,0 0 0,0 0-1,1 0 1,-1 0 0,-1 1-1,-5 4 172,0 1 0,1 0 0,0 0 0,-11 14 0,8-7-79,0 0 1,2 0-1,-9 17 1,15-27-136,0 1 1,0-1 0,1 0 0,-1 1 0,1-1-1,0 1 1,0-1 0,1 1 0,-1 0 0,1-1-1,0 1 1,0 0 0,0-1 0,1 1 0,0-1-1,1 6 1,-1-8-10,1 0 1,-1 0-1,0 0 0,1 0 0,-1-1 1,1 1-1,0 0 0,0-1 0,0 1 1,-1-1-1,1 0 0,1 0 0,-1 1 1,0-1-1,0-1 0,0 1 0,0 0 1,1 0-1,-1-1 0,0 1 0,1-1 1,-1 0-1,0 0 0,1 0 0,-1 0 1,0 0-1,1 0 0,2-2 0,7 1-591,-1-2 0,1 1 0,-1-2 0,14-5 0,12-8-3115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9108,'-50'27'0,"15"-3"-4386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2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64 1841,'15'-26'7086,"-15"26"-7022,1 0 0,-1-1 0,0 1 0,0 0 0,0 0 0,0 0 0,0 0 0,0 0 0,0 0 0,0 0 0,0 0 0,0-1 0,0 1 1,0 0-1,0 0 0,0 0 0,0 0 0,0 0 0,0 0 0,0 0 0,0 0 0,0 0 0,0-1 0,0 1 0,0 0 0,-1 0 0,1 0 0,0 0 257,0 0-257,0 0 0,0 0 0,0-1 0,0 1 0,0 0 0,0 0 0,-1 0 0,1 0 0,0 0 0,0 0 0,0 0 1,0 0-1,0 0 0,0 0 0,0 0 0,0 0 0,-1 0 0,1 0 0,0 0 0,0 0 0,0 0 0,0 0 0,0 0 0,0 0 0,0 0 0,0 0 1,0 0-1,-1 0 0,1 0 0,0 1 0,-16 9 609,10-4-609,1 0 0,0 0 1,0 1-1,0-1 1,0 1-1,1 0 0,0 0 1,1 0-1,0 1 1,-3 9-1,4-13-67,1-1 1,0 0-1,0 1 0,0-1 0,1 1 1,-1-1-1,1 1 0,0-1 1,0 1-1,0 0 0,0-1 0,1 1 1,-1-1-1,1 1 0,0-1 0,0 0 1,0 1-1,1-1 0,-1 0 1,1 0-1,0 1 0,-1-1 0,2-1 1,-1 1-1,4 4 0,-3-5-15,1 0 0,-1 0 0,1-1 0,0 1 0,-1-1 0,1 0 0,0 0 0,0-1 0,0 1 0,0-1 0,0 0 0,-1 0 0,1 0 0,0 0 0,0-1 0,0 1 0,0-1 0,0 0 0,-1 0 0,1-1 0,0 1 0,-1-1 0,4-2 0,4-1-121,-1 0 1,-1-1 0,1-1-1,-1 1 1,0-1 0,15-16 0,-22 20 124,1 0 0,-1 0 0,1 0-1,-1-1 1,0 1 0,-1-1 0,1 1 0,0-1 0,-1 0 0,0 1 0,0-1 0,0 0 0,0 0 0,-1 0 0,1 0 0,-1 0 0,0 0 0,0 0 0,-1 0 0,1 1 0,-1-1 0,0 0 0,0 0 0,0 0 0,0 1 0,-1-1 0,1 0 0,-1 1 0,0-1 0,-4-4 0,3 5-79,0-1-1,0 1 1,0-1 0,0 1 0,-1 0 0,1 1 0,-1-1-1,0 1 1,0-1 0,0 1 0,0 0 0,0 0-1,-1 1 1,1 0 0,0-1 0,-1 1 0,1 1 0,-1-1-1,1 1 1,-1-1 0,1 1 0,-1 1 0,1-1-1,-1 1 1,1-1 0,-6 3 0,2 0-1413,8-3 1463,0 0 1,0 0 0,0 0-1,0 1 1,0-1 0,-1 0 0,1 0-1,0 0 1,0 0 0,0 0-1,0 0 1,0 0 0,0 0-1,0 0 1,0 0 0,0 1-1,0-1 1,0 0 0,0 0-1,0 0 1,0 0 0,0 0 0,0 0-1,0 0 1,0 1 0,0-1-1,0 0 1,0 0 0,0 0-1,0 0 1,0 0 0,0 0-1,0 0 1,0 0 0,0 0 0,0 1-1,0-1 1,1 0 0,-1 0-1,0 0 1,0 0 0,0 0-1,0 0 1,0 0 0,0 0-1,0 0 1,0 0 0,0 0-1,0 0 1,1 0 0,-1 0 0,0 0-1,0 1 1,0-1 0,0 0-1,0 0 1,0 0 0,0 0-1,1 0 1,-1 0 0,0 0-1,0 0 1,0-1 0,0 1 0,0 0-1,0 0 1,0 0 0,13 2-2952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47 10629,'-8'-14'1120,"-2"2"-751,-3 3 863,1 1-512,-1 4-287,1 6-257,1 8 48,2 6 0,0 11-48,2 11 64,4 11-160,3 8-48,1 6-32,1-1-16,0 1-304,0-7-865,-2-6-719,0-8-2819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57 12534,'-13'-19'560,"5"6"-128,0 7-112,5 4-304,10 2 0,7 0 128,11 0-144,11-3-16,7-2-1024,8-3-2114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39 9540,'-2'-14'593,"0"1"-225,-1 5 944,-1 5-1023,2 7 63,1 14 96,-1 12-240,-2 14-128,4 10-64,-1 6-16,-1 1-528,-2-2-2706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20 364 10949,'-5'-9'1029,"2"5"-851,1 0 1,0 0 0,0 0 0,1 0-1,-1 0 1,-1-5 0,3 8-176,0 0 0,0 1 1,0-1-1,0 0 0,1 0 1,-1 1-1,0-1 1,0 0-1,0 1 0,0-1 1,1 0-1,-1 1 0,0-1 1,1 0-1,-1 1 1,1-1-1,-1 0 0,0 1 1,1-1-1,-1 1 0,1-1 1,-1 1-1,1-1 0,0 1 1,-1 0-1,1-1 1,0 1-1,-1 0 0,1-1 1,0 1-1,-1 0 0,1 0 1,0-1-1,-1 1 0,1 0 1,0 0-1,0 0 1,-1 0-1,1 0 0,0 0 1,-1 0-1,1 0 0,1 1 1,55-4-53,0-2 1,101-22 0,-131 20-104,-1-1 0,-1-1 0,1-1 0,-1-1 0,-1-1 0,0-1 0,-1-2 0,23-18 0,-42 31 183,-1-1-1,0 0 0,0 0 1,0 0-1,0 0 1,0 0-1,-1-1 1,1 1-1,-1-1 0,0 0 1,0 1-1,0-1 1,-1 0-1,0 0 1,2-8-1,-3 9 37,0 0-1,0 0 1,0 0-1,-1 0 1,0 1-1,1-1 1,-1 0-1,0 0 1,0 0-1,0 1 1,-1-1-1,1 0 1,-1 1-1,0-1 1,1 1-1,-1 0 1,0 0-1,0 0 1,-1 0-1,1 0 1,0 0 0,-5-3-1,2 2 44,1 0 0,-1 0 0,1 0 0,-1 1 0,0-1 1,0 1-1,0 0 0,-1 1 0,1-1 0,0 1 0,-1 0 0,1 1 0,0-1 0,-1 1 0,1 0 0,-1 0 0,-9 2 1,11 0-64,-1-1 0,1 1 1,0 0-1,0 0 0,0 0 1,0 1-1,0-1 0,0 1 0,0 0 1,1 0-1,0 0 0,-1 1 1,1-1-1,1 1 0,-1 0 1,0-1-1,1 1 0,0 1 1,0-1-1,0 0 0,-1 6 1,-4 12 37,1 0 1,1 1 0,1 0-1,1 0 1,0 42 0,15 118-550,-10-153 219,-1-22 70,-1-4-7,0-1 0,1 1-1,-1 0 1,1-1 0,0 1-1,0-1 1,0 1-1,0-1 1,3 6 0,-4-9 171,1 0 1,0 0-1,-1-1 0,1 1 1,0 0-1,-1 0 1,1 0-1,-1-1 0,1 1 1,-1 0-1,1-1 1,-1 1-1,1 0 1,-1-1-1,1 1 0,-1-1 1,1 1-1,-1-1 1,0 1-1,1-1 0,-1 1 1,0-1-1,1 1 1,-1-1-1,0 0 1,0 1-1,1-1 0,-1 0 1,12-21 4,-12 21 4,7-17-48,-4 12 121,-1 0 1,1-1-1,0 1 1,0 1-1,8-11 0,-10 15-43,0 0 0,-1 0-1,1 1 1,0-1 0,0 0 0,0 1 0,0-1-1,0 1 1,0-1 0,0 1 0,0-1-1,0 1 1,0 0 0,1-1 0,-1 1-1,0 0 1,0 0 0,0 0 0,0 0-1,0 0 1,1 0 0,-1 0 0,0 0-1,0 0 1,0 1 0,0-1 0,0 0-1,0 1 1,0-1 0,0 1 0,0-1 0,0 1-1,0 0 1,0-1 0,0 1 0,0 0-1,0 0 1,0 0 0,0 1 0,5 3-67,0 0 0,0 0 0,0 0 0,1-1 0,-1 0 0,1-1 0,0 1 1,0-1-1,0 0 0,1-1 0,-1 0 0,1 0 0,-1-1 0,1 0 0,0 0 1,-1-1-1,1 1 0,0-2 0,0 1 0,-1-1 0,1 0 0,-1-1 0,1 0 1,-1 0-1,0-1 0,1 0 0,11-7 0,-9 5 7,-1 0 0,0-1 0,-1 0 0,0 0 0,0-1 1,0 0-1,-1-1 0,10-13 0,-14 18 46,-1 0 0,0 0 0,0-1 0,-1 1 0,1-1 0,-1 1 0,1-1 0,-1 0 0,0 0 0,-1 1 0,2-7 0,-3 7 25,1 0 0,0 1 0,-1-1 0,1 1 0,-1-1 0,1 1 0,-1-1 0,0 1 0,0 0 0,-1-1 0,1 1 0,0 0 0,-1 0 0,1 0 0,-1 0 0,0 0 0,0 0 0,-3-3 0,3 4-15,1 0 0,0 0-1,0 0 1,-1 0 0,1 0 0,0 0 0,-1 0 0,1 1 0,-1-1 0,1 1 0,-1-1 0,1 1 0,-1 0 0,1-1-1,-1 1 1,1 0 0,-1 0 0,0 0 0,1 0 0,-1 0 0,1 1 0,-1-1 0,-2 1 0,1 0 0,0 1 1,1 0-1,-1-1 1,0 1 0,1 0-1,0 0 1,-1 0-1,1 1 1,0-1-1,0 0 1,-2 5-1,-1-1-12,2 1 0,-1 0 0,1 0 0,0 0 0,0 0-1,1 0 1,0 0 0,0 1 0,0 11 0,2-16-40,0 1 0,0-1 1,0 0-1,1 1 0,0-1 0,0 0 1,0 0-1,0 0 0,0 0 0,0 0 1,1 0-1,0 0 0,-1 0 0,1 0 1,0-1-1,0 1 0,1-1 0,-1 1 1,1-1-1,-1 0 0,4 2 0,-2-1-460,0-1 0,1 1 0,-1-1 0,1 0 0,-1-1 0,1 1 0,0-1 1,8 1-1,20 1-6241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1.3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 94 12646,'-16'2'0,"7"-2"144,11-4-144,5-1 208,11-1-80,7-2-16,10-2-80,3-1-16,3 2-16,-2-3-80,-2 3-1072,-6-1-1698,-6-1-2496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10789,'1'-3'80,"1"0"0,0 0 1,0 0-1,0 0 0,1 0 1,-1 1-1,1-1 0,-1 0 0,1 1 1,0 0-1,0 0 0,0 0 0,0 0 1,1 0-1,-1 1 0,0-1 1,7-1-1,-8 3-47,0 0 0,0 0 0,0 0 1,0 0-1,0 1 0,0-1 0,0 0 1,0 1-1,0 0 0,0-1 0,0 1 0,-1 0 1,1 0-1,0 0 0,-1 0 0,1 0 1,0 0-1,-1 1 0,1-1 0,-1 0 1,0 1-1,1-1 0,-1 1 0,0 0 0,0-1 1,0 1-1,0 0 0,0 0 0,0-1 1,-1 1-1,1 0 0,-1 0 0,1 3 0,1 3-81,0 0-1,0 1 0,-1-1 0,0 0 0,-1 0 0,0 1 0,0-1 1,-1 1-1,0-1 0,0 0 0,-1 0 0,0 0 0,0 0 0,-1 0 0,0 0 1,0 0-1,-1-1 0,-6 9 0,10-15 53,0-1 0,0 1 0,-1-1 0,1 0 0,0 1-1,0-1 1,-1 1 0,1-1 0,0 1 0,-1-1 0,1 0 0,-1 1 0,1-1 0,0 0 0,-1 0-1,1 1 1,-1-1 0,1 0 0,-1 0 0,1 1 0,-1-1 0,1 0 0,-1 0 0,1 0 0,-1 0 0,1 0-1,-1 0 1,1 0 0,-1 0 0,1 0 0,-1 0 0,0 0 0,-2-16 124,8-25 98,-1 29-129,1 1 0,0 0-1,0 0 1,1 1 0,1-1 0,0 1-1,12-13 1,-17 20-40,1-1-1,0 1 1,1 0-1,-1-1 1,1 2-1,-1-1 1,1 0-1,0 1 0,0 0 1,0 0-1,0 0 1,0 0-1,0 0 1,1 1-1,-1 0 1,1 0-1,-1 0 1,1 1-1,-1-1 0,1 1 1,-1 0-1,9 1 1,-10 0-47,-1 0 1,0 0 0,1 0-1,-1 1 1,0-1-1,0 0 1,0 1-1,0 0 1,0-1-1,0 1 1,-1 0-1,1 0 1,0 0 0,-1 0-1,0 0 1,1 0-1,-1 1 1,0-1-1,0 0 1,0 1-1,-1-1 1,1 0 0,0 1-1,-1-1 1,0 1-1,1-1 1,-1 1-1,0-1 1,-1 5-1,1 7-116,-1-1 0,-1 0-1,-5 23 1,6-28-660,14-31 783,-7 11 12,1 0 1,0 0-1,0 0 0,2 1 0,-1 1 0,1-1 1,1 1-1,19-16 0,-29 26-9,1-1 0,0 0-1,0 1 1,0-1 0,0 0 0,0 1 0,0-1-1,0 1 1,0 0 0,0-1 0,0 1 0,0 0-1,0-1 1,0 1 0,0 0 0,0 0 0,0 0-1,0 0 1,0 0 0,1 0 0,-1 0 0,0 1-1,0-1 1,0 0 0,0 1 0,0-1 0,0 0-1,0 1 1,0-1 0,0 1 0,0 0 0,-1-1-1,1 1 1,0 0 0,0-1 0,0 1 0,-1 0-1,1 0 1,0 0 0,-1 0 0,1 0 0,-1 0-1,1 0 1,-1 0 0,1 0 0,-1 0 0,0 0-1,1 1 1,1 8 5,1-1-1,-2 1 0,1 0 1,-1 13-1,0-14-17,-1-2-35,1 1-1,0-1 0,0 1 1,1-1-1,0 0 1,0 0-1,1 1 1,3 6-1,-5-13 10,0 0-1,-1 1 0,1-1 1,0 0-1,0 0 1,0 0-1,0 0 1,0 0-1,0 0 0,0 0 1,1-1-1,-1 1 1,0 0-1,0-1 1,1 1-1,-1 0 0,0-1 1,1 0-1,1 1 1,0-1 8,-1 0 0,0 0 1,1-1-1,-1 1 0,0-1 1,1 0-1,-1 1 0,0-1 1,0 0-1,0 0 0,0-1 1,0 1-1,0 0 0,0-1 1,0 1-1,1-3 0,4-1 117,-1-1-1,0 0 1,-1 0 0,1 0-1,-1-1 1,-1 0-1,1 0 1,-1 0-1,0-1 1,-1 1-1,0-1 1,0 0 0,-1 0-1,1 0 1,0-14-1,-4 45 26,0-15-515,0-1 0,1 1 0,0 0 0,0 0 0,1 0 0,0-1 0,0 1 0,1 0 0,0-1 0,0 1 0,5 9 0,3-3-3585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53 10853,'-20'-22'1425,"3"4"-1425,2 9-144,10 5-1217,9 9-656,8 5-2801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158 272 12934,'-15'3'318,"-1"0"0,1 1 0,0 1 0,0 0 1,-21 11-1,33-14-301,0 0 1,0 0-1,0 1 1,0-1-1,0 0 1,0 1-1,1 0 1,-1 0 0,1 0-1,0 0 1,0 0-1,0 0 1,0 0-1,0 1 1,1-1-1,0 1 1,-1-1-1,1 1 1,1 0-1,-1-1 1,0 1-1,1 0 1,0-1-1,0 1 1,0 0-1,0 0 1,1-1 0,1 8-1,-1-4-72,1 1-1,1 0 1,-1-1 0,1 1-1,6 8 1,-8-12-17,1-1-1,0 0 1,0 0 0,1-1 0,-1 1-1,0 0 1,1-1 0,0 1-1,0-1 1,0 0 0,0 0-1,0 0 1,0 0 0,4 1-1,-5-2 74,0-1-1,-1 0 0,1 0 0,0 0 1,0 0-1,0 0 0,0-1 0,0 1 1,-1 0-1,1-1 0,0 1 0,0-1 1,-1 0-1,1 0 0,0 0 0,-1 1 1,1-2-1,-1 1 0,1 0 1,-1 0-1,1 0 0,-1-1 0,0 1 1,0 0-1,1-1 0,0-2 0,5-6 21,-1 1 0,0-1 0,4-10 0,1-6 118,-2 0 0,0 0 0,-2-1 0,-1 0 0,4-47 0,-2-136-434,-8 208 279,0-10-804,1 17-1148,1 15-1516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116 350 6883,'-6'-21'5931,"-18"-11"-4595,10 13-218,13 18-1083,1 0 0,-1 0-1,1 0 1,-1 0-1,0 0 1,1 0-1,-1 0 1,0 0 0,0 0-1,0 0 1,1 0-1,-1 1 1,0-1 0,0 0-1,0 1 1,0-1-1,-1 1 1,1-1 0,0 1-1,0-1 1,0 1-1,0 0 1,0-1 0,-1 1-1,1 0 1,0 0-1,-2 0 1,2 1-25,-1 0 1,0 0-1,1 0 1,-1 0-1,1 0 1,0 0-1,-1 0 1,1 0-1,0 1 1,0-1-1,0 1 1,0-1-1,0 1 1,0-1-1,0 1 1,0 1-1,-4 7-25,1 0-1,1 0 1,0 0-1,0 0 1,-1 14-1,4-16-38,-1 1 0,2 0 0,-1 0 0,1 0 0,0 0 0,4 13 0,-5-21 20,1 1-1,-1-1 1,0 0-1,1 1 1,-1-1-1,1 0 1,-1 1-1,1-1 1,0 0-1,0 0 1,-1 1 0,1-1-1,0 0 1,0 0-1,0 0 1,0 0-1,1 0 1,-1 0-1,0 0 1,0-1-1,0 1 1,1 0-1,-1-1 1,0 1-1,1-1 1,-1 1-1,0-1 1,1 1-1,-1-1 1,1 0-1,-1 0 1,1 0-1,-1 0 1,1 0-1,-1 0 1,0 0 0,1-1-1,-1 1 1,1 0-1,-1-1 1,0 1-1,1-1 1,-1 1-1,0-1 1,1 0-1,-1 0 1,2-1-1,3-3 16,0 1-1,0-2 0,0 1 1,-1-1-1,0 1 0,0-1 1,-1-1-1,1 1 0,-1-1 1,-1 0-1,1 0 0,-1 0 1,0 0-1,-1 0 0,0-1 1,2-8-1,2-17 305,-1-1 0,1-41 0,-5 71-254,-4-156 1680,0 205-2080,2-1 1,3 1 0,1 0 0,2-1 0,15 62 0,-18-100 281,0 1 1,0 0 0,1-1-1,-1 1 1,1-1 0,1 0-1,3 6 1,-6-11 77,0 1 1,0-1-1,1 0 0,-1 0 0,0 0 0,0 0 1,1 0-1,-1 0 0,1 0 0,-1 0 0,1 0 0,-1 0 1,1-1-1,0 1 0,-1-1 0,1 1 0,0-1 1,-1 0-1,1 0 0,0 0 0,-1 0 0,1 0 1,0 0-1,0 0 0,-1 0 0,1-1 0,0 1 1,-1 0-1,1-1 0,-1 0 0,1 1 0,0-1 1,1-1-1,5-3 16,1-1 1,-1 0 0,0-1-1,-1 1 1,1-2-1,-1 1 1,-1-1 0,0 0-1,0 0 1,0-1 0,6-13-1,0-2 197,-1 0 0,-1 0 0,7-33 0,-8 25 474,-2 0-1,-1 0 1,3-60-1,-9 92-666,0-1 0,0 1 0,0 0 0,0 0-1,0 0 1,1-1 0,-1 1 0,0 0 0,0 0-1,0-1 1,0 1 0,0 0 0,0 0-1,0 0 1,0-1 0,0 1 0,0 0 0,0 0-1,0-1 1,0 1 0,0 0 0,0 0 0,0-1-1,0 1 1,-1 0 0,1 0 0,0 0 0,0-1-1,0 1 1,0 0 0,0 0 0,-1 0-1,1-1 1,0 1 0,0 0 0,0 0 0,0 0-1,-1 0 1,1 0 0,0 0 0,0-1 0,0 1-1,-1 0 1,1 0 0,0 0 0,0 0 0,-1 0-1,1 0 1,0 0 0,-10 12 235,-8 25 12,9-14-365,1 0 0,0 1 0,2 0 1,1 0-1,0 0 0,2 1 1,1-1-1,1 1 0,1 0 0,5 36 1,-4-55-586,1-1 0,-1 1 1,1-1-1,0 0 0,0 0 1,0 0-1,6 8 1,5 2-5734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61 12598,'-1'0'84,"1"1"1,-1-1-1,0 0 1,0 1-1,1-1 1,-1 0-1,0 1 1,1-1-1,-1 1 1,0-1-1,1 1 1,-1 0-1,1-1 1,-1 1-1,1-1 1,-1 1-1,1 0 1,-1 0-1,1-1 1,-1 1 0,1 0-1,0 0 1,0-1-1,-1 1 1,1 0-1,0 0 1,0 0-1,0-1 1,0 3-1,1 23 209,-1-24-286,1-1 0,0 1 0,0-1 0,0 1 0,0-1 0,0 1 0,0-1 0,0 0 0,0 1 0,0-1 0,0 0 0,1 0 0,-1 0 0,1 0 0,-1 0 0,1 0 0,-1 0 0,1 0 0,-1-1 0,4 2 0,-1-2 0,-1 1-1,1-1 1,-1 0-1,1 0 1,-1 0-1,1 0 1,-1-1-1,1 1 1,-1-1-1,4-1 0,0-1 1,0 1-1,0-1 0,-1 0 0,1-1 0,-1 0 0,1 0 0,-1 0 1,0-1-1,6-6 0,-9 7 68,-1 0 0,0 0 0,0 0 0,0-1 0,0 1-1,-1 0 1,0-1 0,0 1 0,0-1 0,1-7 0,-2 11-51,0 0 0,0 0 0,1 0 0,-1 0 0,0 0 0,0 0 0,0 0 0,0 0 0,0 0 0,0 0 0,-1 0 0,1 0 0,0 0 0,0 0 0,-1 0 0,1 0 0,-1 0 0,1 0 0,-1 0 0,1 0 0,-1 0 0,1 1 0,-1-1 0,0 0 0,0 0 0,1 1 0,-1-1 0,0 0 0,0 1 0,0-1 0,0 1 0,0-1 0,0 1 0,0-1 0,0 1 0,0 0 0,0-1 0,0 1 0,0 0 0,0 0 0,0 0 0,0 0 0,0 0 0,0 0 0,0 0 0,0 0 0,0 0 0,0 1 0,0-1 0,0 0 0,-1 1 0,-3 1 4,0 0 1,0 1 0,1-1 0,-1 1-1,1 0 1,0 0 0,0 1-1,0-1 1,0 1 0,1 0-1,-1 0 1,-4 7 0,-1 3 28,0 0 0,-11 26 0,16-29-40,0 0 0,0 0 0,2 1-1,-1-1 1,1 1 0,1 0 0,-1 14 0,2-23-39,1 0 0,-1 0 0,0 1 1,1-1-1,0 0 0,-1 0 0,1 0 1,0 0-1,1 0 0,-1 0 0,0 0 1,1-1-1,3 5 0,-4-5-56,1-1 1,0 1-1,0-1 1,-1 0-1,1 0 0,0 0 1,0 0-1,0 0 1,0 0-1,1 0 1,-1-1-1,0 1 0,0-1 1,0 1-1,1-1 1,-1 0-1,0 0 0,0 0 1,1 0-1,-1 0 1,4-2-1,22-6-3042,4-6-3197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 2033,'25'-25'10177,"-25"25"-10146,0 0-1,0 0 1,0 0-1,0 0 1,0 0-1,0 0 1,0 1-1,0-1 1,0 0 0,0 0-1,-1 0 1,1 0-1,0 0 1,0 0-1,0 0 1,0 0-1,0 0 1,0 0-1,0 0 1,0 0 0,0 0-1,0 1 1,0-1-1,0 0 1,0 0-1,0 0 1,0 0-1,0 0 1,0 0-1,1 0 1,-1 0 0,0 0-1,0 0 1,0 0-1,0 0 1,0 0-1,0 1 1,0-1-1,0 0 1,0 0-1,0 0 1,0 0-1,0 0 1,0 0 0,0 0-1,0 0 1,0 0-1,0 0 1,1 0-1,-13 19 800,6-11-753,-17 27 266,-36 70 0,59-105-326,0 1 1,-1-1 0,1 1 0,0-1-1,0 1 1,-1-1 0,1 1-1,0-1 1,0 1 0,0 0 0,0-1-1,0 1 1,0-1 0,0 1-1,0 0 1,0-1 0,0 1 0,0-1-1,0 1 1,0-1 0,1 1-1,-1-1 1,0 1 0,0-1 0,1 1-1,-1-1 1,0 1 0,1-1-1,-1 1 1,0-1 0,1 1 0,-1-1-1,1 1 1,-1-1 0,1 0-1,-1 1 1,1-1 0,-1 0 0,1 0-1,-1 1 1,1-1 0,-1 0-1,1 0 1,-1 0 0,1 0 0,-1 0-1,1 0 1,0 1 0,-1-1-1,1 0 1,-1-1 0,1 1 0,0 0-1,-1 0 1,1 0 0,-1 0 0,2-1-1,46-8 359,-35 6-323,0 1 5,0 0-1,-1 1 1,1 1-1,20 1 0,-28-1-52,-1 1-1,0-1 1,0 1 0,0 0-1,-1 0 1,1 1-1,0-1 1,0 1-1,-1-1 1,1 1-1,0 0 1,-1 1 0,0-1-1,0 1 1,0-1-1,0 1 1,0 0-1,4 5 1,-6-7-1,0 1 1,-1-1-1,1 1 1,0-1-1,-1 1 0,1-1 1,-1 1-1,1-1 1,-1 1-1,0-1 0,0 1 1,1 0-1,-1-1 1,0 1-1,-1-1 1,1 1-1,0 0 0,0-1 1,-1 1-1,1-1 1,-1 3-1,-1-1-30,1-1 1,-1 1-1,0-1 0,0 1 0,0-1 0,0 1 1,0-1-1,-1 0 0,1 0 0,-4 2 0,-2 1-252,0 0-1,0-1 0,0 0 1,-1 0-1,0-1 1,-15 3-1,13-4-611,-1-1 0,1 0-1,0 0 1,0-2 0,0 1 0,0-1 0,0-1-1,-16-4 1,-10-7-3912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12134,'7'-4'301,"1"-1"1,-1 1 0,1 1 0,0 0 0,0 0 0,0 0 0,16-2-1,-1 2-122,39 1-1,149-15-5990,-73 2 6636,-140 16-445,1-1 0,0 1 0,-1-1 1,1 1-1,-1 0 0,1 0 0,0-1 1,-1 1-1,1 0 0,0 0 1,0 0-1,0 0 0,0 1 0,0-1 1,-1 2-1,-20 33 1185,12-16-1396,-14 43 1,18-43-115,2-1 0,0 1 1,-1 23-1,4-37-62,1 1-1,0-1 0,0 1 0,1-1 0,0 0 0,0 1 0,0-1 0,1 1 0,0-1 0,0 0 1,1 0-1,-1 0 0,7 9 0,-7-13-5,-1 0 0,1 0 1,0 0-1,0 0 0,-1 0 1,2 0-1,-1-1 0,0 1 0,0-1 1,0 1-1,1-1 0,-1 0 0,0 0 1,1 0-1,-1 0 0,1-1 1,-1 1-1,1-1 0,4 1 0,-2-1-9,-1-1 1,1 1-1,-1-1 0,1 0 0,-1 0 0,0 0 1,1-1-1,-1 0 0,0 0 0,7-4 0,-2 0-9,0-1-1,0 0 0,-1 0 1,1-1-1,-2 0 1,1 0-1,-1-1 0,10-16 1,-12 15 13,0-1 1,-1 1 0,-1-1-1,0 0 1,0 0-1,-1 0 1,0-1 0,-1-21-1,0 28 10,-1 0-1,0 0 1,0 0 0,-1 1-1,0-1 1,1 0 0,-2 0 0,1 1-1,0-1 1,-1 1 0,0-1-1,0 1 1,0 0 0,-1-1-1,1 1 1,-1 0 0,0 1-1,0-1 1,-1 0 0,1 1-1,-1 0 1,1 0 0,-7-4-1,8 6-41,-1 0 0,0 0 0,0 1 0,0-1 0,0 0 0,0 1 0,0 0 0,1 0 0,-1 0 0,0 0 0,0 0 0,0 0 0,0 1 0,0 0 0,0-1 0,-5 3 0,6-2-121,0 0-1,0 0 1,1 0 0,-1 0-1,0 0 1,1 0 0,-1 0-1,1 0 1,-1 1-1,1-1 1,-1 0 0,1 1-1,0 0 1,0-1-1,0 1 1,0 0 0,0-1-1,0 1 1,0 0 0,0 0-1,1 0 1,-1 0-1,1 0 1,-1 0 0,1 2-1,4 14-3661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14215,'7'11'704,"-5"4"-256,-7 4 544,-6 5-351,-3 6-113,-4 6 96,-3 2-175,-1 4-113,-3 0 16,0-1-192,4 1-96,3-5-64,2-7-16,9-7-208,2-9-593,3-6-1039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 9028,'-14'-11'5667,"-2"4"-5411,2 4 480,1 3-288,5 0-448,8 2-144,5 3 64,7-1-1232,8 1-961,8 2-3330</inkml:trace>
  <inkml:trace contextRef="#ctx0" brushRef="#br0" timeOffset="1">350 104 13878,'-5'7'1521,"-3"7"-993,1-4 305,-2 0-369,4-4-464,5-3-464,4-4-1089,3-3-2497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77 3570,'6'-1'7865,"-6"-4"-4741,0 4-3094,0 1 0,0 0-1,-1 0 1,1-1 0,0 1 0,0 0 0,-1 0 0,1-1-1,0 1 1,0 0 0,-1 0 0,1 0 0,0-1-1,-1 1 1,1 0 0,0 0 0,0 0 0,-1 0-1,1 0 1,0 0 0,-1 0 0,1 0 0,0 0-1,-1 0 1,1 0 0,-1 0 0,1 0 0,0 0 0,-1 0-1,1 0 1,0 0 0,0 0 0,-1 0 0,1 0-1,0 0 1,-1 1 0,1-1 0,0 0 0,-1 0-1,1 0 1,0 1 0,0-1 0,-1 0 0,1 0 0,0 1-1,0-1 1,0 0 0,-1 1 0,1-1 0,0 1-1,-8 7 16,-1 2-1,2-1 0,0 1 1,0 0-1,0 1 0,2-1 1,-1 1-1,1 0 0,1 1 1,0-1-1,0 1 0,1 0 0,1 0 1,0 0-1,1 0 0,0 0 1,1 17-1,0-27-65,0 1 1,0-1-1,1 0 0,-1 0 0,0 1 0,1-1 1,0 0-1,-1 0 0,1 0 0,0 0 0,0 0 1,0 0-1,0 0 0,0 0 0,1 0 1,-1-1-1,1 1 0,-1 0 0,1-1 0,-1 1 1,1-1-1,0 0 0,0 1 0,0-1 1,0 0-1,0 0 0,0 0 0,0-1 0,0 1 1,0 0-1,0-1 0,0 1 0,1-1 1,-1 0-1,0 1 0,0-1 0,0 0 0,1-1 1,-1 1-1,0 0 0,0-1 0,0 1 1,1-1-1,-1 0 0,3-1 0,4-1-51,-1 0 0,-1-1 0,1 0 0,-1-1 0,1 1 0,-1-1 0,0-1 0,-1 1 1,1-1-1,9-12 0,-13 14 73,-1 0 1,0-1 0,0 1 0,0 0-1,0-1 1,0 1 0,-1-1 0,0 0-1,0 1 1,0-1 0,-1 0 0,1 0 0,-1 1-1,0-1 1,-1 0 0,1 0 0,-1 0-1,0 1 1,0-1 0,-3-6 0,3 8-11,0-1 0,-1 1 0,0 0 0,0-1 0,0 1 0,0 0 0,0 0 1,0 0-1,-1 1 0,0-1 0,1 0 0,-1 1 0,0 0 0,0 0 0,0 0 1,-1 0-1,1 0 0,0 1 0,-1-1 0,1 1 0,-1 0 0,0 0 0,1 0 0,-1 0 1,0 1-1,-6-1 0,9 1-20,0 0 0,0 0 1,0 0-1,0 0 0,0 0 0,0 0 1,0 1-1,0-1 0,-1 0 0,1 0 1,0 1-1,0-1 0,0 1 1,0-1-1,0 1 0,-1 1 0,1-2-20,1 1 0,0-1-1,0 0 1,0 1 0,0-1-1,-1 1 1,1-1-1,0 0 1,0 1 0,0-1-1,0 1 1,0-1 0,0 1-1,0-1 1,0 1-1,0-1 1,0 1 0,1-1-1,-1 0 1,0 1 0,0-1-1,0 1 1,0-1 0,1 0-1,-1 1 1,0-1-1,1 1 1,0 1-111,1 0 0,0 0-1,0 0 1,0 0 0,0-1 0,0 1-1,0 0 1,1-1 0,-1 0 0,0 1-1,1-1 1,4 1 0,9 1-193,1 0-1,0-1 1,0-1-1,0-1 1,0 0 0,-1-1-1,1-1 1,28-7-1,-31 6 646,-1-1 0,1-1 0,-1 0 0,0-1 0,0 0 0,16-11 1,-23 12 258,0 0 0,-1 0 1,1 0-1,-1 0 1,9-12-1,-13 16-427,0-1 0,0 1 1,0-1-1,0 1 0,0-1 0,0 1 0,0-1 0,-1 0 0,1 1 0,-1-1 1,1 0-1,-1 0 0,0 1 0,1-1 0,-1 0 0,0 0 0,0 0 0,0 0 1,0 1-1,-1-1 0,1 0 0,0 0 0,-1 0 0,1 1 0,-1-1 1,0 0-1,0 1 0,1-1 0,-3-2 0,3 3-113,-1 1 0,1 0 0,0-1 0,-1 1 0,1 0 0,0-1 0,0 1 0,-1 0 1,1-1-1,-1 1 0,1 0 0,0-1 0,-1 1 0,1 0 0,-1 0 0,1 0 0,-1 0 0,1-1 0,0 1 0,-1 0 0,1 0 0,-1 0 0,1 0 0,-1 0 0,1 0 0,-1 0 0,1 0 1,-1 0-1,1 0 0,-1 0 0,1 1 0,0-1 0,-1 0 0,1 0 0,-1 0 0,1 0 0,-1 1 0,1-1 0,0 0 0,-1 1 0,1-1 0,0 0 0,-1 1 0,1-1 0,0 0 0,-1 1 1,1-1-1,0 0 0,0 1 0,-1-1 0,1 1 0,0-1 0,0 1 0,0-1 0,0 0 0,0 1 0,0-1 0,0 1 0,-1-1 0,2 2 0,-8 30 329,3 254 258,5-106-591,-3-110-26,-1-18-41,2-1 0,3 1 1,15 94-1,-17-143 38,1-1 0,-1 1 0,1-1 0,0 1 0,0-1 0,0 1 0,0-1 0,0 0 0,0 1 0,1-1 0,-1 0 0,1 0 0,0 0 0,-1 0 0,1 0 0,3 2 0,-3-4 13,-1 1 0,0-1 1,1 0-1,-1 0 0,1 0 0,-1 0 0,1 0 0,-1 0 0,1 0 0,-1 0 0,0 0 0,1-1 1,-1 1-1,1-1 0,-1 1 0,0-1 0,1 1 0,-1-1 0,0 0 0,0 0 0,0 0 1,1 1-1,-1-1 0,0 0 0,0-1 0,0 1 0,0 0 0,-1 0 0,2-2 0,8-9 4,-1-1 0,-1 0-1,0 0 1,-1-1 0,0 0-1,-1 0 1,-1-1 0,0 0-1,-1 1 1,-1-2 0,0 1-1,-1 0 1,0-1 0,-2 1-1,0 0 1,-2-24 0,1 34 19,0 0 0,0 0 0,0 0 0,0 0 0,-1 1 0,0-1-1,0 0 1,0 1 0,0-1 0,-1 1 0,0 0 0,0 0 0,0 0 0,0 0 0,-1 0 0,0 1 0,1-1 0,-1 1 0,0 0 0,-1 0 0,1 1 0,0-1 0,-10-3 0,7 4-28,0 1 0,0-1 1,0 1-1,0 0 0,0 1 0,0 0 1,0 0-1,0 0 0,-1 1 0,1 0 1,0 0-1,0 1 0,0 0 0,1 0 1,-1 1-1,-7 3 0,-1 7-1379,16-8-260,10-3-767,11-4-3087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1.7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66 100 10517,'-30'-5'2401,"8"2"-2337,12-2 0,6-1 160,10-1-160,10-1 48,10-5-80,10 2-32,9-3-32,4 1-432,5 3-2065,-2 5-1729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9252,'14'-21'2707,"-12"8"-742,-2 13-1911,0 0 0,0-1-1,-1 1 1,1 0 0,0 0-1,0-1 1,0 1-1,0 0 1,-1 0 0,1-1-1,0 1 1,0 0 0,0 0-1,-1 0 1,1 0-1,0-1 1,0 1 0,-1 0-1,1 0 1,0 0 0,0 0-1,-1 0 1,1 0-1,0 0 1,-1 0 0,1 0-1,0 0 1,0 0 0,-1 0-1,1 0 1,0 0-1,-1 0 1,1 0 0,0 0-1,0 0 1,-1 0 0,-2 1-39,1 0 1,-1 1 0,1-1 0,-1 1 0,1-1 0,0 1 0,0 0-1,0 0 1,0 0 0,0 0 0,0 0 0,0 0 0,1 0 0,-1 1-1,1-1 1,-1 1 0,1-1 0,-2 5 0,-16 50 32,17-46-54,0-1 0,0 1-1,1 0 1,0 0 0,1 0 0,1 0-1,2 16 1,-3-25-15,0 0 0,0 0 0,1 0 0,-1 0 0,1 0 1,-1 0-1,1 0 0,0 0 0,0 0 0,0 0 0,0 0 0,0 0 0,0-1 0,1 1 0,-1 0 0,0-1 0,1 1 0,0-1 0,-1 0 0,1 1 0,0-1 0,-1 0 0,1 0 0,0 0 0,0 0 0,0-1 0,0 1 1,0 0-1,0-1 0,0 1 0,0-1 0,0 0 0,0 0 0,0 0 0,1 0 0,-1 0 0,0 0 0,0 0 0,0-1 0,0 1 0,0-1 0,0 1 0,0-1 0,0 0 0,2-1 0,4-2-49,1-1-1,-1 1 1,0-2-1,-1 1 1,1-1-1,-1 0 1,0 0-1,-1-1 1,1 0-1,-1 0 0,-1-1 1,6-8-1,-9 12 54,0 0-1,1 0 0,-2 0 0,1-1 0,0 1 0,-1-1 0,0 1 0,0-1 1,0 0-1,-1 1 0,1-8 0,-2 9 1,1 0-1,-1 0 1,1 0 0,-1 0-1,0 0 1,0 1 0,0-1-1,-1 0 1,1 0 0,-1 1-1,1-1 1,-1 1 0,0 0-1,0-1 1,0 1 0,0 0-1,0 0 1,-1 0 0,-3-2-1,3 2-33,1 1-1,-1 0 1,0 0-1,0-1 0,0 2 1,1-1-1,-1 0 1,0 1-1,0-1 1,-1 1-1,1 0 0,0 0 1,0 0-1,0 0 1,0 0-1,-5 2 1,6-1-103,1-1 0,-1 0 0,1 1 0,-1 0 0,1-1 0,-1 1 0,1 0 0,0-1 0,-1 1 0,1 0 0,0 0 0,0 0 1,0 0-1,0 1 0,0-1 0,0 0 0,0 0 0,0 1 0,0-1 0,0 0 0,1 1 0,-1-1 0,1 1 0,-1-1 0,1 1 0,-1-1 1,1 1-1,0-1 0,0 1 0,0-1 0,0 1 0,0-1 0,0 1 0,0 1 0,6 15-3570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4450,'22'-21'5091,"-20"18"-4779,0 0-1,-1-1 1,1 1 0,-1 0-1,1 0 1,-1-1 0,0 1-1,-1-1 1,1 1 0,0-1-1,-1 1 1,0-1 0,0 0-1,0 1 1,0-1 0,-1 1-1,0-4 1,10 52 29,-3-24-602,-1 1 0,-1 0-1,-1 0 1,-1 1-1,-1-1 1,-3 25-1,-2-33 255,1-21 6,1-24 23,4 19-16,0 0 1,0 0-1,2 0 1,-1 0 0,2 1-1,-1-1 1,2 1 0,-1 0-1,9-11 1,-10 16-202,1 0-1,-1 1 1,1-1 0,0 1-1,1 1 1,-1-1 0,10-5 0,-10 7-212,-1 1 1,1 0 0,0 0 0,0 0-1,0 0 1,0 1 0,0 0 0,0 0-1,1 0 1,-1 1 0,6 0 0,26 3-4114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3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160 313 6963,'-6'-10'1247,"0"0"-1,-2 0 1,-12-14-1,17 20-1108,0 1 0,-1 0-1,1 0 1,-1 0 0,0 0 0,1 1-1,-1-1 1,0 1 0,0 0-1,-1 0 1,1 1 0,-7-3 0,9 4-134,-1 0 1,1 1 0,0-1 0,0 0 0,0 1 0,0-1-1,0 1 1,0 0 0,0-1 0,0 1 0,0 0 0,0 0-1,0 1 1,0-1 0,1 0 0,-1 1 0,1-1 0,-1 1-1,1-1 1,-1 1 0,1-1 0,0 1 0,-1 0 0,1 0-1,0 0 1,0 0 0,1 0 0,-1 0 0,0 2 0,-2 4-25,0 1 0,1-1 0,0 1 1,0 0-1,0 15 0,1-21-64,1 1-1,0-1 1,1 1-1,-1-1 1,0 0-1,1 1 1,0-1 0,0 0-1,0 0 1,0 1-1,0-1 1,1 0-1,-1 0 1,1 0-1,0-1 1,0 1-1,0 0 1,0-1-1,3 4 1,-3-5 43,1 0 0,-1 1 0,0-1 1,0 0-1,1-1 0,-1 1 0,1 0 0,-1-1 0,0 1 0,1-1 1,-1 0-1,1 0 0,-1 0 0,1 0 0,-1 0 0,1-1 0,-1 1 1,1-1-1,-1 1 0,0-1 0,1 0 0,-1 0 0,0 0 0,1 0 1,-1-1-1,0 1 0,2-2 0,3-2 103,0 0 0,-1 0 0,0-1 0,0 0 1,0 0-1,-1-1 0,1 1 0,-1-1 0,-1 0 0,0-1 0,0 1 0,0-1 0,-1 0 0,0 0 1,0 0-1,-1 0 0,0 0 0,-1 0 0,0-1 0,1-10 0,-2-16 37,-1 0 0,-1 0 0,-12-53 0,10 59-558,3 20-634,5 27-4305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5987,'2'4'387,"0"0"-1,0 0 1,0-1 0,0 1 0,0-1 0,1 0 0,0 1 0,0-1-1,0 0 1,5 3 0,-7-5-308,1-1 0,-1 1-1,1-1 1,0 1 0,-1-1 0,1 0-1,0 0 1,-1 0 0,1 0 0,0 0-1,-1 0 1,1 0 0,0-1 0,-1 1-1,1 0 1,0-1 0,-1 1 0,1-1-1,-1 0 1,1 0 0,-1 0 0,1 1-1,-1-1 1,0-1 0,1 1 0,-1 0-1,0 0 1,2-3 0,4-2-28,0-1-1,-1-1 1,0 1 0,0-1 0,8-16 0,-12 21 32,0-1 0,0 0 0,0 1 0,-1-1 0,0 0 1,0 0-1,0 1 0,0-1 0,-1 0 0,1 0 0,-1 0 0,0 0 0,0 0 0,0 0 0,-1 0 0,1 0 0,-2-4 1,2 7-68,-1 1 0,1-1 1,0 1-1,0-1 0,0 1 1,-1-1-1,1 1 0,0-1 0,0 1 1,-1-1-1,1 1 0,-1-1 1,1 1-1,0-1 0,-1 1 1,1 0-1,-1-1 0,1 1 1,-1-1-1,1 1 0,-1 0 1,1 0-1,-1-1 0,1 1 1,-1 0-1,1 0 0,-1 0 1,0 0-1,1 0 0,-1 0 1,1-1-1,-1 1 0,1 1 1,-1-1-1,-1 0 0,0 1-1,0 0 0,0 0-1,1 0 1,-1 0 0,0 0 0,0 1-1,1-1 1,-1 1 0,1-1 0,-3 3-1,-1 3-10,0 0-1,0 1 0,0 0 0,-4 9 0,7-11-30,0 1 0,1-1 0,-1 1 0,1-1 0,0 1 0,1-1 0,-1 1-1,1 0 1,1-1 0,-1 1 0,1 0 0,1-1 0,-1 1 0,1-1 0,4 12 0,-4-15-78,0 0 1,-1 0-1,1 0 0,1 0 1,-1 0-1,0-1 0,1 1 1,-1 0-1,1-1 1,0 0-1,0 0 0,0 0 1,0 0-1,0 0 1,0-1-1,0 1 0,1-1 1,-1 0-1,1 0 1,-1 0-1,1 0 0,-1 0 1,1-1-1,-1 0 1,1 0-1,-1 0 0,1 0 1,0 0-1,-1-1 0,7-1 1,-2 0 34,0-1 1,1 0-1,-1 0 1,-1 0-1,1-1 1,0-1-1,-1 1 1,0-1-1,0 0 1,0-1-1,8-8 1,-8 7 340,-1 0 0,0 0 1,-1 0-1,1-1 0,-2 0 1,1 0-1,-1 0 0,0 0 1,-1-1-1,1 0 0,-2 1 1,1-1-1,-2 0 0,1-1 1,-1 1-1,0 0 0,-1-10 1,-10 95 155,9-56-734,1 0 1,1 0 0,0 0 0,6 25-1,-7-45 300,0 0 0,0 0 0,0 0 0,0 0 0,0 0 0,0 0-1,0 1 1,0-1 0,0 0 0,0 0 0,0 0 0,0 0 0,0 0 0,0 0 0,0 0-1,0 0 1,0 0 0,0 0 0,0 1 0,1-1 0,-1 0 0,0 0 0,0 0 0,0 0-1,0 0 1,0 0 0,0 0 0,0 0 0,0 0 0,0 0 0,0 0 0,0 0 0,0 0-1,1 0 1,-1 0 0,0 1 0,0-1 0,0 0 0,0 0 0,0 0 0,0 0 0,0 0-1,0 0 1,0 0 0,1 0 0,-1 0 0,0 0 0,0 0 0,0-1 0,0 1 0,0 0-1,0 0 1,0 0 0,0 0 0,0 0 0,1 0 0,-1 0 0,0 0 0,0 0 0,0 0-1,0 0 1,0 0 0,0 0 0,0 0 0,0 0 0,0 0 0,0-1 0,0 1-1,6-11-104,2-17 186,-7 27-94,4-22 105,11-33 244,-15 53-318,0 1 0,0-1 0,0 1-1,1-1 1,-1 1 0,1-1 0,0 1-1,-1 0 1,1 0 0,0 0 0,0 0-1,1 0 1,-1 0 0,0 1 0,1-1 0,3-1-1,-4 2-5,0 1 0,0 0-1,-1-1 1,1 1-1,0 0 1,0 0 0,0 1-1,0-1 1,0 0 0,0 1-1,0-1 1,0 1 0,0-1-1,0 1 1,0 0 0,-1 0-1,1 0 1,0 0-1,-1 0 1,1 0 0,2 2-1,35 36-30,-23-22-196,-13-13 65,1-1 1,0 1 0,0-1-1,0 0 1,1 0 0,-1-1 0,1 1-1,-1-1 1,1 0 0,0 0-1,0-1 1,0 1 0,0-1 0,0 0-1,0-1 1,8 1 0,-9-1 127,0-1 0,0 0-1,0 0 1,0 0 0,0 0 0,0-1 0,0 0 0,0 1 0,-1-1 0,1-1 0,0 1-1,-1 0 1,0-1 0,0 0 0,0 0 0,0 0 0,0 0 0,0 0 0,-1-1-1,4-5 1,-3 4 223,0-1 0,0 1 0,-1-1 0,0 0 0,0 0-1,0 0 1,-1 0 0,2-11 0,-3 13-84,0 1-1,1-1 1,-2 1 0,1-1-1,0 0 1,-1 1 0,1-1 0,-1 1-1,0-1 1,0 1 0,-1-1-1,1 1 1,-1 0 0,1 0 0,-1 0-1,-3-4 1,5 6-97,-1 0 1,0 1-1,1-1 0,-1 0 1,0 1-1,1-1 1,-1 0-1,0 1 0,0-1 1,0 1-1,0-1 0,1 1 1,-1 0-1,0-1 0,0 1 1,0 0-1,0-1 1,0 1-1,0 0 0,0 0 1,0 0-1,0 0 0,0 0 1,0 0-1,0 0 0,-1 1 1,0 0-10,0-1 1,0 1-1,1 0 1,-1 1-1,0-1 1,1 0 0,-1 0-1,1 1 1,0-1-1,-1 1 1,1-1-1,-2 3 1,0 2-162,0-1 0,0 1 0,0-1 0,1 1 0,-1 0 1,2 0-1,-3 10 0,4 12-1764,8 0-1299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121 297 10197,'-1'-2'108,"1"0"1,-1 1-1,1-1 1,-1 1-1,0-1 1,0 1-1,1-1 1,-1 1-1,0 0 0,0-1 1,0 1-1,-1 0 1,1 0-1,0 0 1,0 0-1,-1 0 1,1 0-1,0 0 1,-1 0-1,1 0 1,-1 1-1,1-1 1,-1 1-1,1-1 1,-1 1-1,0-1 1,1 1-1,-1 0 1,0 0-1,1 0 1,-1 0-1,0 0 1,1 0-1,-1 0 1,1 1-1,-1-1 1,0 0-1,1 1 1,-2 0-1,-2 1-76,1 0-1,0 0 1,0 0-1,0 0 1,0 0-1,1 1 1,-1 0-1,1 0 1,0 0-1,-1 0 1,1 0-1,1 1 1,-5 5 0,4-2-51,1-1 1,0 1 0,0 0 0,0 0 0,1 0 0,0 0-1,1 0 1,-1 0 0,1 1 0,1-1 0,0 7 0,0-10-54,-1-1 0,1 1 1,0 0-1,0-1 0,0 1 1,1-1-1,0 1 0,-1-1 0,1 0 1,3 5-1,-4-7 4,1 0 0,-1 1 0,0-1 0,1 0 0,-1 0 0,1 0 0,0 0 0,-1 0 0,1 0 0,0 0 0,-1-1 0,1 1 0,0 0 0,0-1 0,0 0 0,0 1 0,-1-1 0,1 0 0,0 0 0,0 0 0,2 0 0,0-1 74,0 0 1,0 0-1,0 0 1,-1-1-1,1 1 1,0-1-1,-1 0 1,1 0-1,-1 0 0,0-1 1,0 1-1,0-1 1,0 0-1,0 1 1,0-2-1,-1 1 0,1 0 1,-1 0-1,0-1 1,0 1-1,0-1 1,-1 1-1,1-1 0,1-7 1,2-7 257,0 1 0,-1-1 0,-1 0 0,0-20 0,7-191 2278,-8 176-1845,-20 137-6,1 78-757,16-129-1586,5 42 0,2-28-2443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217 328 9156,'2'-1'98,"-1"1"0,0-1 0,1 0 0,-1 0 0,0 0 0,0 0 0,0 0 0,0 0 0,0-1 0,0 1 0,0 0 0,0-1 0,0 1 0,0 0 0,-1-1 0,1 1 0,0-3 0,-1 3-12,0 0 0,0 0 0,0 0 0,0 0 0,0 0 0,-1 1 0,1-1-1,0 0 1,-1 0 0,1 0 0,0 1 0,-1-1 0,1 0 0,-1 0 0,1 1 0,-1-1 0,0 0 0,1 1 0,-1-1-1,0 1 1,1-1 0,-3 0 0,-1-1 58,0 0 0,0 0 0,0 0 0,0 1 0,-1-1-1,1 1 1,-1 1 0,1-1 0,-1 0 0,1 1 0,-6 0 0,1 1-37,0 1 0,-1 0 0,1 1-1,0 0 1,0 0 0,0 1 0,1 0 0,-1 0 0,1 1 0,0 0 0,0 1 0,-13 12 0,16-14-108,1 0 0,0 1 0,1-1-1,-1 1 1,1 0 0,0 0 0,0 0 0,0 0 0,-3 11-1,5-12-24,0 0 0,0-1 0,1 1 0,-1 0 0,1 0-1,0 0 1,0-1 0,1 1 0,-1 0 0,1 0-1,0 0 1,0-1 0,0 1 0,0-1 0,0 1 0,3 4-1,-2-6-28,-1 0 0,0 1 0,1-1 0,-1 0-1,1 0 1,0 0 0,0 0 0,0-1 0,0 1-1,0 0 1,0-1 0,0 1 0,0-1-1,1 0 1,-1 0 0,1 0 0,-1 0 0,6 1-1,-4-1-5,1-1-1,0 1 0,0-1 0,0-1 1,0 1-1,0-1 0,0 1 0,0-2 1,7-1-1,-1-1 16,-1 0 1,0-1-1,0 0 1,-1 0 0,1-1-1,-1 0 1,0-1-1,12-12 1,-14 11 103,-1-1 0,0 0 1,-1 0-1,0 0 0,0-1 0,-1 0 1,0 0-1,0 0 0,-1 0 1,-1-1-1,0 1 0,0-1 0,-1 1 1,0-14-1,-1-19 518,-3 1-1,-8-53 1,5 53-301,0 6-326,4 30-95,3 23-7,2 20-1841,13 56 0,-2-35-1221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146 505 9764,'2'-4'320,"0"-1"0,-1 0 0,1 1-1,-1-1 1,0 0 0,-1 0 0,1 0-1,-1 0 1,0 0 0,0 0-1,0 0 1,-1 0 0,0 0 0,-1-6-1,1 7-192,0 0 1,0 0-1,-1 0 0,1 1 0,-1-1 0,0 0 0,0 1 0,0 0 0,0-1 1,0 1-1,-1 0 0,0 0 0,1 0 0,-1 0 0,0 1 0,-1-1 1,1 1-1,-5-3 0,5 4-110,1 1 0,0-1 0,-1 1 0,1 0 0,0 0 0,-1 0 0,1 0 0,0 0 0,-1 1 0,1-1 0,0 1 0,-1-1 0,1 1 0,0 0 0,0 0 0,0 0 0,0 0 1,0 0-1,0 0 0,0 1 0,0-1 0,0 1 0,0-1 0,1 1 0,-1 0 0,1 0 0,-1-1 0,1 1 0,-2 3 0,-3 3-19,1 0 1,0 1-1,0 0 1,1 0-1,-5 14 0,7-17-8,0 0 0,1 0 0,0-1 0,0 1-1,1 0 1,-1 0 0,1 0 0,1 0 0,-1 0-1,2 6 1,-2-10 12,1 0-1,0-1 1,-1 1-1,1-1 1,0 1 0,-1-1-1,1 1 1,0-1-1,0 0 1,0 1-1,0-1 1,1 0-1,-1 0 1,0 0-1,0 0 1,1 0-1,-1 0 1,0 0-1,1 0 1,-1 0-1,1-1 1,0 1 0,-1 0-1,1-1 1,-1 0-1,1 1 1,0-1-1,-1 0 1,1 0-1,0 0 1,-1 0-1,1 0 1,0 0-1,-1 0 1,1-1-1,0 1 1,-1-1 0,1 1-1,2-2 1,4 0 3,0-1 1,-1-1 0,1 1-1,-1-1 1,1-1 0,-1 1-1,0-1 1,-1 0 0,1-1-1,-1 0 1,0 0 0,5-8-1,-1 2-17,-1-1 0,0-1-1,-1 1 1,-1-2 0,9-22 0,-16 44-50,-1-1 1,1 1 0,1 0-1,-1-1 1,1 1-1,0-1 1,0 1 0,4 10-1,-4-13-122,0-1 0,0 1 0,1 0 0,-1 0 0,1-1 0,0 1 0,0-1 0,0 1 0,0-1 0,1 0 0,-1 0 0,1 0 0,0 0 0,0 0 0,0-1 0,0 1 0,0-1 0,1 0 1,-1 0-1,5 2 0,-5-3 24,1 0 1,0-1-1,-1 1 1,1-1-1,0 0 1,-1 0-1,1 0 1,0 0-1,-1-1 1,1 0-1,-1 1 1,1-1 0,-1 0-1,1-1 1,-1 1-1,1-1 1,-1 1-1,0-1 1,0 0-1,0 0 1,0-1-1,3-2 1,4-5 255,-1 1 1,-1-1-1,1 0 0,-2-1 1,1 0-1,-2 0 1,1-1-1,-2 0 0,1 0 1,-2 0-1,0-1 0,0 1 1,2-17-1,2-21 1197,-2-1 0,-1-52 0,-4 75-838,1-62 1439,-20 190-787,2 13-931,-1 126 0,17-235-250,0 8-196,0 1-1,5 23 1,-5-35 72,0 1-1,0 0 1,0 0-1,1-1 1,-1 1-1,1 0 1,-1-1 0,1 1-1,0-1 1,0 1-1,0-1 1,0 1 0,0-1-1,0 1 1,0-1-1,0 0 1,0 0-1,1 1 1,-1-1 0,0 0-1,1 0 1,-1 0-1,1 0 1,-1-1-1,1 1 1,-1 0 0,1-1-1,0 1 1,2 0-1,18-4-5051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62 6947,'-19'-29'4866,"-6"10"-4081,0 7 127,2 11-288,3 7-447,7 5-145,12 5-64,11 4-16,10-1-1105,12-1-1152,5-1-1457,8-6-592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36 2737,'12'-3'2725,"-8"3"-2052,0 0-1,0-1 1,0 0-1,0 0 1,0 0-1,0-1 0,0 1 1,-1-1-1,1 0 1,5-3-1,-9 4-603,0 1 0,0-1-1,0 1 1,0-1 0,0 1-1,-1-1 1,1 1 0,0 0 0,0-1-1,-1 1 1,1-1 0,0 1-1,0 0 1,-1-1 0,1 1-1,0 0 1,-1 0 0,1-1 0,-1 1-1,1 0 1,0 0 0,-1-1-1,1 1 1,-1 0 0,1 0-1,-1 0 1,1 0 0,0-1 0,-1 1-1,1 0 1,-1 0 0,0 0-1,-17-5 635,12 4-587,0 1 1,0-1-1,0 1 1,0 0-1,-1 1 1,1 0-1,0-1 1,0 2 0,0-1-1,0 1 1,0 0-1,0 0 1,1 1-1,-1-1 1,1 1-1,-1 1 1,1-1-1,0 1 1,0 0 0,1 0-1,-6 6 1,7-7-129,0 0 0,0 1 0,0 0 0,0 0 0,1 0 0,0 0 0,-1 0 0,2 0 0,-1 0 0,0 1 0,1-1 0,0 1 0,0-1 0,0 1 0,1 0 0,-1-1 0,1 1 0,0-1 0,0 1 0,1 0 0,0-1 0,-1 1 0,2-1 0,-1 1 0,0-1 0,1 1 1,0-1-1,4 7 0,-5-9-10,0 0 0,0 0 0,0 0 0,1 0 0,-1-1 0,1 1 1,-1 0-1,1-1 0,0 0 0,-1 1 0,1-1 0,0 0 0,0 0 0,0 0 1,0 0-1,0 0 0,0 0 0,0 0 0,0-1 0,1 1 0,2 0 0,-1-2 20,-1 1-1,0 0 0,1-1 0,-1 0 0,1 1 0,-1-1 1,0-1-1,1 1 0,-1 0 0,0-1 0,0 0 0,4-3 1,1 0 42,-1-1 1,-1 0-1,1 0 1,-1 0 0,0-1-1,0 0 1,-1 0-1,0-1 1,8-15 0,-7 6 325,0 1 0,5-32 1,8 101-130,-16-45-401,0 0 0,0-1 1,1 0-1,8 13 0,-9-18-445,-1 1 1,0-1-1,1 1 1,-1-1-1,1 0 1,0 0-1,-1 0 0,7 3 1,15 3-8412</inkml:trace>
  <inkml:trace contextRef="#ctx0" brushRef="#br0" timeOffset="1">703 74 11717,'7'7'1905,"-5"1"-1905,-4-2-368,-2-3-2689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35 4562,'18'-23'4800,"-6"11"-1641,-14 38-1449,-61 304-1161,61-322-572,1-2 3,-1 1 0,1 0 0,0 0 0,1-1 1,0 11-1,0-16 25,0 0 0,1 0 1,-1 0-1,0 0 1,0 0-1,1 0 0,-1 0 1,1 0-1,-1 0 0,1 0 1,-1 0-1,1 0 0,0 0 1,-1-1-1,1 1 0,0 0 1,-1 0-1,1-1 1,0 1-1,0 0 0,0-1 1,0 1-1,0-1 0,0 1 1,0-1-1,0 0 0,0 1 1,0-1-1,0 0 0,0 0 1,0 1-1,0-1 1,0 0-1,0 0 0,0 0 1,0-1-1,0 1 0,0 0 1,0 0-1,0 0 0,0-1 1,1 0-1,247-63 97,9 27-5614,-206 34 1464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2.06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119 111 10101,'-1'14'476,"-1"-1"1,-1 0 0,0 0 0,-10 25 0,6-17-274,-5 10-1,-1-1-1,-30 50 0,22-43-63,90-183-203,-50 102 322,2 0 0,1 1 0,41-57 0,-61 98-202,-1 0-1,0 0 1,1 0 0,-1 1-1,1-1 1,0 0-1,-1 1 1,1-1 0,0 1-1,0 0 1,0-1-1,0 1 1,0 0-1,4-1 1,-6 2-21,1 0-1,-1 0 1,1 0-1,-1 0 1,1 0-1,-1 1 1,1-1 0,-1 0-1,1 0 1,-1 0-1,1 0 1,-1 1 0,1-1-1,-1 0 1,1 1-1,-1-1 1,1 0-1,-1 1 1,0-1 0,1 0-1,-1 1 1,1 0-1,7 21 428,-1 21-215,3 64-1,3 24-720,-10-112-645,1-1-1,11 29 0,-8-35-2518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 8324,'-11'-5'1600,"-4"-2"-620,1 0 0,-21-14 1,79 35-616,-7 0-346,0 0 0,1-3 1,1-1-1,69 9 0,-107-19-13,-1 0 0,0 0-1,0 0 1,1 0 0,-1 0-1,0 0 1,0 0 0,0 0-1,1 0 1,-1 0 0,0 0 0,0 0-1,1 0 1,-1 0 0,0 0-1,0 0 1,0 0 0,1 0 0,-1 1-1,0-1 1,0 0 0,0 0-1,0 0 1,1 0 0,-1 0 0,0 1-1,0-1 1,0 0 0,0 0-1,0 0 1,1 0 0,-1 1 0,0-1-1,0 0 1,0 0 0,0 0-1,0 1 1,0-1 0,0 0-1,0 0 1,0 1 0,0-1 0,0 0-1,0 0 1,0 0 0,0 1-1,-11 12 113,-31 18-104,24-18 8,-3 3-115,4-4-508,1 1 1,-20 21-1,29-24-3022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3970,'1'-17'3465,"-1"-13"3130,-7 79-4815,4 86-1561,-8 76-3730,8-190 870,2-8-1297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16 177 9556,'-7'-46'1730,"-1"-18"1292,35 103-1947,-8-9-1036,13 21-64,2-2-1,75 86 1,-106-133 3,-1 1 0,0-1 0,1 0 0,-1 0 0,1 0 0,0 0 0,5 2 0,2-6 100,-5-15 9,-3-17 67,-2 0 0,-5-35-1,2 47-310,1 0 0,1 0 0,1 0 0,1 0 0,1 0 0,1 0 0,8-32 0,-10 52-39,-1 1 0,0 0 0,1-1 0,-1 1 0,1 0 0,-1 0 0,1-1 0,-1 1 0,1 0 0,0 0 0,0 0 0,-1 0 0,1 0 0,0 0 0,0 0-1,0 0 1,0 0 0,0 0 0,1 0 0,-1 1 0,0-1 0,2 0 0,7 4-3304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53 9348,'-1'-1'168,"0"0"-1,0 0 0,0 0 1,0 0-1,0 0 1,-1 0-1,1 0 0,0 0 1,0 0-1,-1 0 1,1 1-1,-1-1 0,1 0 1,-1 1-1,1-1 1,-1 1-1,1 0 0,-3-1 1,3 2-139,0-1 0,0 0 1,0 1-1,0-1 0,0 1 1,0-1-1,1 1 0,-1-1 1,0 1-1,0 0 0,1 0 1,-1-1-1,1 1 0,-1 0 1,0 0-1,1-1 0,-1 1 1,1 0-1,0 0 0,-1 0 1,1 0-1,0 0 0,-1 0 1,1 0-1,0 0 0,0 0 1,0 0-1,0 0 0,0 0 1,0 1-1,-1 12 36,1 1 0,1-1 0,0 1-1,0-1 1,7 25 0,-7-33-73,1 0 0,0 1 0,0-1-1,1 0 1,-1 0 0,1 0 0,1-1 0,-1 1 0,1-1 0,0 0 0,0 0-1,0 0 1,1 0 0,0-1 0,5 5 0,-7-8 15,-1 0-1,1 0 1,0 0-1,0-1 1,0 1 0,0-1-1,0 1 1,0-1 0,0 0-1,0 0 1,0-1 0,0 1-1,0 0 1,0-1 0,0 0-1,0 0 1,0 0-1,0 0 1,0 0 0,-1 0-1,1-1 1,-1 0 0,1 1-1,-1-1 1,1 0 0,-1 0-1,3-4 1,4-1-16,-2-1 0,1-1 0,-1 0 0,0 0 0,0 0 0,5-12 0,-9 16 13,0-1 0,-1 0 0,0 0 1,0 0-1,0 0 0,-1 0 0,0 0 1,0 0-1,0 0 0,-1 0 0,0-1 1,0 1-1,-1 0 0,0 0 0,0 0 1,-2-8-1,1 10-5,1 0 0,-1 0 0,0 0 0,0 1 1,-1-1-1,1 1 0,-1 0 0,0 0 0,0-1 0,0 2 0,0-1 1,0 0-1,-1 1 0,1-1 0,-1 1 0,0 0 0,1 0 0,-1 1 1,0-1-1,0 1 0,0 0 0,0 0 0,0 0 0,-8 0 0,5 0-104,0 1-1,0 0 0,0 0 0,0 1 1,-10 2-1,13-3-346,1 1 1,0 0-1,0 0 1,0 1-1,0-1 0,0 1 1,-6 3-1,4 2-2760,7 1-1230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12486,'3'-1'1472,"-1"-1"-335,5 4-529,8-1-16,4 1-319,10-4-225,5-1 32,8-5-80,5-3-481,-1-2-927,-3 0-449,-6-1-1248,-10 3-2338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9108,'0'0'137,"-1"0"-1,1 0 1,-1-1-1,0 1 1,1 0-1,-1 0 1,0 0-1,1 0 0,-1 0 1,1 0-1,-1 1 1,0-1-1,1 0 1,-1 0-1,1 0 1,-1 1-1,1-1 1,-1 0-1,0 0 1,1 1-1,-1-1 1,1 1-1,0-1 1,-1 0-1,1 1 1,-1 0-1,6 12 1271,1-2-1131,-2-1 11,-1 0-1,0 0 1,0 0-1,-1 1 1,-1-1-1,0 0 1,-1 18-1,-1 0-163,-8 40-1,4-44-176,-1-1 1,-2 0-1,-15 34 0,11-31-939,9-16-1905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6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43 10773,'-1'-2'88,"-1"-1"1,1 0-1,-1 0 1,0 1-1,0-1 0,0 1 1,0-1-1,0 1 1,-1 0-1,1 0 1,-1 0-1,1 0 0,-1 1 1,0-1-1,0 1 1,0-1-1,1 1 1,-1 0-1,-1 0 0,1 0 1,0 1-1,0-1 1,0 1-1,0-1 1,0 1-1,-1 0 0,1 1 1,0-1-1,0 0 1,-5 2-1,0 0-15,-1 0-1,0 1 0,0 0 1,1 0-1,0 1 1,-1 0-1,2 0 1,-1 1-1,-10 8 1,11-8-38,0 1 0,1 1 0,0-1 0,0 1 1,0 0-1,1 0 0,-8 14 0,13-20-29,-1 1 1,0 0-1,1-1 0,-1 1 0,1 0 0,-1-1 1,1 1-1,0 0 0,0 0 0,0-1 0,0 1 1,0 0-1,0-1 0,0 1 0,1 0 0,-1 0 1,1-1-1,0 3 0,0-2 8,1 0 0,-1 0 0,1 0 0,0-1 0,-1 1 0,1-1 0,0 1 0,0-1 0,0 1 0,0-1 0,0 0 0,0 0 0,0 0 0,1 0 0,-1-1 0,0 1 0,4 0-1,54 10 174,-45-9-200,-1 0-1,0 1 1,0 0 0,0 1 0,-1 1-1,22 10 1,-34-14 10,0-1-1,1 1 1,-1-1 0,0 1-1,0 0 1,0-1 0,0 1-1,0 0 1,0 0 0,0 0 0,-1 0-1,1 0 1,0 0 0,0 0-1,-1 0 1,1 0 0,-1 0-1,1 0 1,-1 0 0,1 0 0,-1 1-1,1-1 1,-1 0 0,0 0-1,0 1 1,0-1 0,0 0-1,0 0 1,0 2 0,-1 0-4,0-1 1,-1 1 0,1-1-1,0 1 1,-1-1 0,0 0-1,1 0 1,-1 0 0,0 0-1,0 0 1,0 0 0,-5 2-1,-5 4 4,-1 0 0,-1-1-1,-24 10 1,27-13-175,-1 0 0,1 0 0,-1-1 0,0 0 0,0-1 0,0-1 0,-24 0-1,36-1 125,-1 0-1,1 1 0,0-1 0,-1 0 0,1-1 0,-1 1 0,1 0 0,0 0 0,-1 0 0,1 0 1,0 0-1,-1 0 0,1 0 0,0-1 0,-1 1 0,1 0 0,0 0 0,-1 0 0,1-1 0,0 1 1,0 0-1,-1 0 0,1-1 0,0 1 0,0 0 0,-1-1 0,1 1 0,0 0 0,0-1 0,0 1 1,0 0-1,0-1 0,-1 1 0,1 0 0,0-1 0,0 1 0,0 0 0,0-1 0,0 1 0,0-1 1,0 1-1,0 0 0,0-1 0,0 1 0,0 0 0,1-1 0,-1 1 0,0 0 0,0-1 0,0 1 1,0 0-1,1-1 0,-1 0 0,16-17-1923,-15 16 1747,24-22-3077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9236,'4'-12'2369,"-4"12"-2345,0 0 0,1 0 0,-1-1 0,0 1 0,0 0 1,0 0-1,0 0 0,0-1 0,0 1 0,-1 0 0,1 0 0,0 0 1,0 0-1,0-1 0,0 1 0,0 0 0,0 0 0,0 0 0,0 0 1,0-1-1,0 1 0,-1 0 0,1 0 0,0 0 0,0 0 0,0 0 1,0 0-1,0-1 0,-1 1 0,1 0 0,0 0 0,0 0 0,0 0 1,0 0-1,-1 0 0,1 0 0,0 0 0,0 0 0,0 0 0,0 0 1,-1 0-1,1 0 0,0 0 0,0 0 0,0 0 0,-1 0 0,1 0 1,0 0-1,0 0 0,0 0 0,0 0 0,-1 0 0,1 0 0,0 0 1,0 1-1,0-1 0,0 0 0,-1 0 0,1 0 0,0 0 0,0 0 1,0 0-1,0 1 0,0-1 0,-1 3 124,0 1 0,0-1 0,1 1 0,0-1 0,-1 1 0,1-1 0,0 1 0,1-1 0,1 8 0,-1-1-1,-2 22 91,-1-1-1,-6 35 1,-1 11-158,9-75-81,0 0 0,-1 1 0,1-1 0,0 0 0,0 0 0,0 0 0,1 0 0,-1 0 0,0 0 0,1 0 0,0 0 0,-1 0 0,1 0 0,0 0 0,0 0 0,0 0 0,0 0 0,0 0 0,0-1 0,1 1 0,-1 0 1,4 2-1,-3-3-27,0 0-1,1 0 1,-1 0 0,1-1 0,-1 1 0,1-1 0,-1 1 0,1-1 0,0 0 0,-1 0 0,1 0 0,-1 0 0,1 0 0,-1-1 0,1 1 0,-1-1 0,1 0 0,3-1 0,7-3-1023,-1-1 1,1 0-1,-1-1 0,21-16 1,-4 1-2765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65 196 11125,'-21'6'1025,"8"-2"-961,8-4 160,8-2 432,10-3-352,7 0-128,6-3-144,6-1-32,0-4-32,2 0-336,-3-1-1137,-5-1-1056,-6 2-960</inkml:trace>
  <inkml:trace contextRef="#ctx0" brushRef="#br0" timeOffset="1">90 69 9845,'-32'2'2177,"3"-2"-1217,12 0 144,6-2-751,11 1-33,9-4-96,12-2-64,8 1-144,10-5-16,6 1-592,4-1-993,1 1-1665,0 2-1664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60 113 9268,'-7'9'774,"0"0"0,0 1 0,1-1 1,-8 19-1,10-18-654,0 1 0,2-1 0,-1 1 0,1 0 0,1 0 0,0 0 1,0 0-1,1 13 0,2 16-130,0 38-3955,0-87-3065,2-10 5471,11-47 5460,-6-88 4802,-9 153-8678,0 1 0,0-1 0,0 1 1,1 0-1,-1-1 0,0 1 0,0 0 0,0-1 0,1 1 1,-1 0-1,0 0 0,1-1 0,-1 1 0,0 0 0,1 0 1,-1-1-1,0 1 0,1 0 0,-1 0 0,0 0 1,1 0-1,-1 0 0,1-1 0,-1 1 0,0 0 0,1 0 1,-1 0-1,1 0 0,-1 0 0,0 0 0,1 0 0,-1 0 1,1 0-1,-1 1 0,0-1 0,1 0 0,-1 0 1,0 0-1,1 0 0,-1 1 0,1-1 0,-1 0 0,0 0 1,0 0-1,1 1 0,-1-1 0,26 15 410,-22-12-463,160 108-2157,-163-111 2087,0 1 0,0 0-1,0-1 1,0 1 0,0-1 0,0 1 0,0-1 0,0 1 0,0-1-1,0 0 1,0 1 0,0-1 0,0 0 0,0 0 0,0 0-1,0 0 1,0 0 0,0 0 0,0 0 0,0 0 0,0-1 0,0 1-1,0 0 1,1-1 0,-1 0 80,0 0 1,0 0-1,-1 1 0,1-1 1,0 0-1,-1-1 0,1 1 1,-1 0-1,1 0 0,-1 0 1,1 0-1,-1 0 0,0 0 1,0-1-1,1 1 0,-1 0 1,0-2-1,-1-10 461,1 1-1,-2 0 1,-3-16 0,3 17-226,-2-8 119,1 0 1,0-1 0,2 1 0,0 0 0,1-1-1,1 1 1,6-28 0,-3 39-788,0 12-286,4 17-1509,-6-15 1121,7 15-2624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2.4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20 180 6579,'-12'-1'6963,"5"-2"-6963,7-1-144,10 0 144,10-3 16,12-1-16,11 0-240,9-1-1681,3-1-1488,0-1-2210</inkml:trace>
  <inkml:trace contextRef="#ctx0" brushRef="#br0" timeOffset="1">498 23 11493,'-2'-6'416,"-1"-1"97,1 3 431,0 0-352,2 3-191,2 1-17,-2 8 336,2 5-128,-2 9-384,1 10-79,-1 8-81,0 7-48,0 1 0,-1 2-97,1-5-863,0-9-865,-2-7-1600,4-11-2354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19 12662,'0'-1'56,"0"1"0,0-1 1,0 1-1,0-1 0,0 1 0,0 0 1,0-1-1,0 1 0,0-1 0,0 1 0,0-1 1,0 1-1,0-1 0,-1 1 0,1 0 1,0-1-1,0 1 0,0-1 0,-1 1 1,1-1-1,0 1 0,0 0 0,-1-1 1,1 1-1,0 0 0,-1-1 0,1 1 1,0 0-1,-1 0 0,1-1 0,-1 1 1,-19-5 465,-21 6-230,33 1-247,0 0 0,0 1-1,1 0 1,-1 1-1,1 0 1,0 0 0,-11 7-1,15-9-47,0 1 0,0-1 0,0 0 0,0 1 0,0 0 0,1 0 0,-1-1 0,1 1 0,0 1 0,0-1 0,0 0 0,0 1 0,0-1-1,1 1 1,0-1 0,0 1 0,0-1 0,-1 7 0,2-8 13,1 0-1,-1 0 0,1 0 1,0 0-1,-1 0 1,1 0-1,0-1 0,0 1 1,1 0-1,-1 0 1,0-1-1,0 1 1,1 0-1,-1-1 0,1 0 1,0 1-1,-1-1 1,1 0-1,0 0 1,0 0-1,0 0 0,-1 0 1,1 0-1,0 0 1,4 0-1,7 3 37,0 0 1,22 2-1,-31-5-46,37 3 28,-31-4-37,0 1-1,0 0 1,0 0 0,0 1 0,-1 0-1,19 7 1,-28-9 9,1 1 1,0-1 0,-1 0-1,1 1 1,-1-1-1,1 0 1,-1 1-1,1-1 1,-1 0-1,1 1 1,-1-1-1,1 1 1,-1-1-1,0 1 1,1-1 0,-1 1-1,0-1 1,1 1-1,-1-1 1,0 1-1,0 0 1,0-1-1,1 1 1,-1-1-1,0 1 1,0 0-1,0-1 1,0 1 0,0-1-1,0 1 1,0 0-1,-1 1-13,0 0 0,1-1 0,-1 1 0,0-1 0,0 1 0,0-1 0,0 1 0,0-1 0,0 1 0,-1-1 0,0 1 0,-42 28-316,41-28 325,3-2-22,-11 7-422,1-1-1,-1 0 1,-1-1 0,1 0-1,0-1 1,-20 5 0,20-10-3106,10-6-1832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11893,'7'-11'1713,"-2"3"-688,-5 3 367,-1 2-831,-1 2-417,0 2-96,2 6 96,0 2 0,0 10-144,-2 6 48,2 5-48,-2 2 0,2 2-48,0-4-352,2-4-753,0-7-736,5-9-848,0-9-2129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5122,'3'-14'6017,"1"3"-2998,13 12-2482,0 0-683,-1 0 0,0-2 0,0 1 0,1-2 0,-1 0 0,0-1 0,0-1 0,-1 0 0,1-1 0,23-11 0,-53 21-248,6-1 650,-1-1 0,1 1-1,0 1 1,-8 5 0,13-7-114,0-1 0,0 1 0,0-1 0,1 1 0,-1 0 0,1 0 0,0 0 1,0 0-1,0 0 0,0 1 0,1-1 0,-1 1 0,1-1 0,0 1 0,-1 4 0,-6 42 75,2 0 0,1 59 0,5-104-339,-1 1-344,1 0-1,1 1 0,-1-1 1,1 0-1,2 8 0,-3-13 320,1-1 0,-1 1 0,0 0 0,0 0 0,1 0 0,-1-1 0,1 1 0,-1 0 0,1-1 0,-1 1 0,1 0 0,-1-1 0,1 1 0,0 0 0,-1-1 0,1 1 0,0-1 0,0 1 0,-1-1 0,1 0 0,0 1 0,0-1 0,0 0 0,-1 1 0,1-1 0,0 0 0,0 0 0,0 0 0,0 0 0,-1 0 0,1 0 0,0 0 0,0 0 0,0 0 0,0 0 0,0 0 0,-1-1 0,1 1 0,0 0 0,0-1 0,0 1 0,-1 0 0,1-1 0,0 1 0,1-2 0,15-10-3353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4402,'11'-35'4448,"8"-38"1,-13 46-2738,0 10-190,-2 27-662,-2 35-411,-1-40-465,-6 93 129,0-6-844,11-33-2535,-2-44-260,4-9-1582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93 10405,'-3'-44'2977,"3"29"-1482,5 44-1125,21 160-282,-26-188-83,1 1 1,-1-1-1,0 0 0,0 1 1,1-1-1,-1 1 1,0-1-1,1 0 0,0 1 1,-1-1-1,1 0 0,0 1 1,-1-1-1,1 0 0,0 0 1,0 0-1,0 0 1,0 0-1,2 1 0,-3-2 5,1 0-1,0 0 1,0 0-1,-1 0 1,1 0-1,0 0 1,0 0-1,0 0 1,-1 0 0,1 0-1,0 0 1,0-1-1,-1 1 1,1 0-1,0-1 1,0 1-1,-1-1 1,1 1-1,0 0 1,-1-1-1,1 1 1,-1-1-1,1 0 1,0 0 0,5-6 63,-1 0 1,1 0 0,-1-1 0,6-10 0,4-14 21,17-50 0,10-23-469,-38 100-859,-3 14-1178,-1 3-1071</inkml:trace>
  <inkml:trace contextRef="#ctx0" brushRef="#br0" timeOffset="1">358 22 12774,'0'0'43,"-1"0"0,0 0 0,0 0 1,1 0-1,-1 1 0,0-1 0,1 0 0,-1 0 0,0 0 1,1 1-1,-1-1 0,0 0 0,1 1 0,-1-1 0,0 0 1,1 1-1,-1-1 0,1 1 0,-1-1 0,1 1 0,-1-1 1,1 1-1,-1-1 0,1 1 0,0 0 0,-1-1 1,1 1-1,0 0 0,-1-1 0,1 1 0,0 0 0,0-1 1,0 1-1,0 0 0,0 0 0,0 0 0,-8 31 418,8-31-441,-6 36 294,0-9 21,2 1-1,1 0 1,1-1 0,2 35 0,0-61-328,0 1 1,1-1-1,-1 1 0,1-1 1,-1 0-1,1 1 1,0-1-1,0 0 1,0 0-1,0 1 0,0-1 1,0 0-1,1 0 1,-1 0-1,1 0 1,-1 0-1,1-1 0,0 1 1,-1 0-1,1-1 1,4 3-1,-3-3 13,1 0 0,-1 0 0,0 0 0,1 0 0,0-1 0,-1 1 0,1-1 0,-1 0 0,1 0 0,0 0 0,-1 0 0,1-1 0,3 0 0,10-4-543,-1 0-1,0-1 0,0-1 1,28-16-1,-22 10-1727,-2 0-1167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41 172 5811,'-9'8'8291,"4"-1"-8291,5-4 0,7-1 465,9-2-129,6-4-208,4 1-64,5-5-64,-1-1-48,-2-1 0,-3-3-1137,-5 0-2160,-6-1-3218</inkml:trace>
  <inkml:trace contextRef="#ctx0" brushRef="#br0" timeOffset="1">9 9 12310,'-7'6'1280,"5"-3"-1008,9-1-160,8-4 145,4 2-225,10-1 0,-1-4-32,3 2-80,-3 0-481,-3-1-1472,-5 3-2401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159 160 6099,'-45'6'1343,"-69"11"1449,121-18-2684,-1 1 1,1 0-1,-1 1 1,13 2-1,17 2 471,659-35 79,-442 13-524,-73 6-27,137-7 109,-111 9 261,-47 4-231,1102-48-118,-521 16-667,-718 35 179,-15-1-903,-23-3-7143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19 141 6035,'-19'-2'4737,"29"-2"-2948,41-6-1937,-39 8 482,37-9-288,38-7-1963,-30 14-3050,-58 6 3696,-9 4 946,-14 3 534,-9-11 3420,32 2-3510,0 0 1,1 0 0,-1 0 0,0 0 0,1 0-1,-1 0 1,0 0 0,0-1 0,1 1 0,-1 0-1,0-1 1,1 1 0,-1 0 0,1-1 0,-1 1-1,0-1 1,1 1 0,-1-1 0,1 1 0,-1-1-1,1 1 1,0-1 0,-1 0 0,1 1-1,-1-1 1,1 0 0,0 1 0,0-1 0,-1 0-1,1 1 1,0-1 0,0 0 0,0 1 0,0-1-1,0 0 1,0 0 0,0 1 0,0-1 0,0 0-1,0 0 1,1-1 0,0 1-61,-1 1-62,1 0-16,0 0-7,-1 0-12,-2-4 479,1 1-445,0 1 0,1 0 1,-1 0-1,0 0 0,1 0 0,-1-1 1,1 1-1,0 0 0,0-1 0,0 1 1,0 0-1,0 0 0,0-1 0,1-3 1,0 3 48,0 0 1,0 1 0,0-1 0,-1 0-1,0 0 1,1 0 0,-1 1 0,0-1-1,-1 0 1,1 0 0,0 0 0,-1-3-1,-7 48 865,8 50-608,16 121-1,-15-201-358,-1-7-26,0 1 0,1-1 0,-1 0 0,1 1 0,0-1 0,0 0 0,1 1 0,0-1 0,0 0 0,0 0 0,0 0 0,6 8 0,-7-12-86,0-1-1,0 1 1,-1-1 0,1 1 0,0-1 0,0 1 0,0-1 0,0 0 0,0 1 0,0-1 0,0 0 0,0 0 0,0 0 0,0 0-1,0 0 1,0 0 0,0 0 0,0 0 0,0 0 0,0 0 0,-1 0 0,1-1 0,2 0 0,14-6-4761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 12005,'-7'1'181,"0"1"-1,-1-1 0,1 1 0,0 1 0,0-1 0,0 1 0,-8 5 0,13-6-152,0 0-1,0-1 0,0 1 1,1 0-1,-1 0 1,1 0-1,-1 0 1,1 1-1,0-1 0,-1 0 1,1 1-1,1-1 1,-1 1-1,0-1 1,0 1-1,1-1 0,0 1 1,-1-1-1,1 1 1,0 0-1,0-1 1,0 1-1,1-1 0,0 5 1,0-2-33,0 1 1,0-1 0,0 0-1,1 0 1,0 1-1,0-1 1,0 0-1,1 0 1,0-1 0,0 1-1,0-1 1,0 1-1,1-1 1,0 0-1,0 0 1,0 0 0,0-1-1,0 0 1,1 0-1,0 0 1,8 4-1,-10-5-9,1-1-1,-1 0 0,1 0 0,0 0 0,0 0 0,0-1 0,-1 1 0,1-1 1,0 0-1,0 0 0,0-1 0,0 1 0,-1-1 0,1 0 0,0 0 0,0 0 0,-1 0 1,1 0-1,-1-1 0,1 0 0,-1 0 0,0 0 0,0 0 0,0 0 0,0-1 0,0 1 1,0-1-1,0 0 0,-1 0 0,0 0 0,3-4 0,-2 2 26,0-1-1,0 1 1,0-1 0,-1 0-1,0 1 1,0-1-1,-1 0 1,1 0 0,-1-1-1,-1 1 1,1 0-1,-1 0 1,-1-8 0,1 10-129,0 0 0,-1 0 0,0 0 1,1 0-1,-1 0 0,-1 0 1,1 0-1,-1 0 0,1 1 0,-1-1 1,0 0-1,-1 1 0,1 0 1,0-1-1,-1 1 0,0 0 0,0 0 1,0 1-1,0-1 0,-6-3 0,-1 1-3152,0 6-2229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10 9460,'0'0'36,"-1"0"0,1 0 0,0 0 0,0 0 0,0 0 0,-1 0 0,1 0 0,0 0 0,0 0 0,0 0 0,-1-1-1,1 1 1,0 0 0,0 0 0,0 0 0,0 0 0,-1 0 0,1 0 0,0-1 0,0 1 0,0 0 0,0 0 0,0 0 0,0 0-1,0-1 1,-1 1 0,1 0 0,0 0 0,0 0 0,0 0 0,0-1 0,0 1 0,0 0 0,0 0 0,0 0 0,0-1 0,0 1-1,0 0 1,0 0 0,0 0 0,0-1 0,0 1 0,0 0 0,0 0 0,0 0 0,1-1 0,-1 1 0,0 0 0,0 0 0,0 0-1,0 0 1,0-1 0,0 1 0,1 0 0,-1 0 0,0 0 0,0 0 0,0 0 0,0 0 0,0-1 0,1 1 0,-1 0 0,0 0 0,0 0-1,0 0 1,1 0 0,-1 0 0,0 0 0,-16 3 703,11 1-576,-1 0 1,0 1-1,1 0 0,0 0 1,0 1-1,1-1 0,-1 1 1,1 0-1,1 0 1,-1 0-1,-5 13 0,3-4-114,1-1 1,1 0-1,0 1 0,-4 24 0,7-29-60,1 0 0,0-1 0,0 1 0,1-1-1,0 1 1,0-1 0,1 0 0,4 14 0,-5-21 18,0 0 1,0 1-1,0-1 1,0 0-1,0 0 1,0 0-1,1 1 1,-1-2-1,1 1 1,-1 0-1,1 0 1,0 0-1,0-1 1,0 1-1,0-1 1,0 1-1,0-1 1,0 0-1,0 0 1,1 0-1,-1 0 1,0 0-1,1 0 1,-1-1-1,0 1 0,1-1 1,-1 0-1,1 0 1,-1 0-1,1 0 1,-1 0-1,1 0 1,-1-1-1,1 1 1,-1-1-1,0 1 1,3-2-1,3-1-22,-1-1 0,0 0 1,1 0-1,-2 0 0,1-1 0,0 0 0,-1 0 0,0-1 0,0 0 1,-1 0-1,0 0 0,0 0 0,0-1 0,0 0 0,-1 0 0,-1 0 1,1-1-1,-1 0 0,3-12 0,-4 15-36,0 0 0,-1 0-1,1-1 1,-2 1 0,1-1 0,0 1 0,-1-1-1,0 1 1,0-1 0,-1 1 0,0-1 0,0 1 0,0 0-1,0-1 1,-1 1 0,0 0 0,0 0 0,0 0-1,-1 0 1,0 0 0,1 1 0,-2-1 0,1 1 0,-1-1-1,1 1 1,-1 1 0,0-1 0,-1 0 0,-6-4-1,9 7-131,0-1 0,0 1 0,1 0 0,-1 1 0,0-1 0,0 0 0,0 0 0,0 1 0,0-1 0,0 1 0,0 0 0,0-1 0,0 1 0,0 0 0,0 0 0,0 0 0,0 1 0,-1-1 0,1 0 0,0 1 0,0-1 0,1 1 0,-1 0 0,-2 1 0,-6 7-3435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2.7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 44 11845,'-7'-44'1492,"41"69"-164,-4-5-1286,0-2-1,44 20 0,-42-23-80,-1 1-1,40 28 1,-68-42-2,0 0 1,0 0-1,-1 0 1,1 1-1,-1-1 1,1 1-1,-1 0 0,0 0 1,0 0-1,0 0 1,0 0-1,0 0 1,-1 0-1,1 1 1,-1-1-1,0 1 1,0-1-1,0 1 1,-1-1-1,1 6 1,-1-4 25,-1-1 1,0 1-1,0-1 1,-1 0-1,1 1 1,-1-1 0,1 0-1,-2 0 1,1 0-1,0 0 1,-1-1-1,1 1 1,-1-1 0,0 1-1,0-1 1,-5 4-1,-7 5 78,0 0-1,-1-1 0,0 0 1,-1-1-1,-32 13 0,-94 27 8,134-47-151,-9 2-1674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17 182 11781,'0'0'88,"0"-1"0,0 1-1,1-1 1,-1 0 0,0 1-1,0-1 1,0 1-1,0-1 1,-1 1 0,1-1-1,0 1 1,0-1 0,0 1-1,0-1 1,0 1 0,-1-1-1,1 1 1,0-1-1,0 1 1,-1-1 0,1 1-1,0-1 1,-1 1 0,1 0-1,-1-1 1,1 1 0,0 0-1,-1-1 1,1 1 0,-1 0-1,1-1 1,-1 1-1,0 0 1,1 0-75,-1 0 0,0 1-1,1-1 1,-1 0 0,1 1 0,0-1-1,-1 0 1,1 1 0,-1-1 0,1 1-1,-1-1 1,1 1 0,0-1 0,-1 1-1,1-1 1,0 1 0,0-1 0,-1 1-1,1-1 1,0 1 0,0 0 0,0-1-1,0 1 1,0-1 0,0 1 0,0-1-1,0 1 1,0 0 0,0-1 0,0 2-1,0 21-44,2 63 115,-1-78-227,0 0 0,0 0 1,1 0-1,0 0 0,1 0 0,-1-1 1,2 1-1,3 7 0,-6-14 129,0 0-1,-1 0 1,1 0 0,0 0-1,0 0 1,-1-1-1,1 1 1,0 0 0,0-1-1,0 1 1,0-1-1,0 1 1,0-1 0,0 1-1,0-1 1,0 0 0,0 1-1,0-1 1,0 0-1,0 0 1,1 0 0,-1 0-1,0 0 1,0 0-1,0 0 1,0 0 0,0 0-1,0 0 1,0-1 0,0 1-1,0 0 1,0-1-1,0 1 1,0-1 0,0 1-1,0-1 1,0 0 0,0 1-1,0-1 1,0 0-1,-1 0 1,2-1 0,5-4 2,0-1 1,0 0 0,9-12-1,-15 17 6,10-13 229,0-1-1,-1 1 1,-1-1-1,-1-1 1,0 0-1,-1 0 0,7-27 1,-15 42-3,-4 11-160,-4 15-68,7-12-105,0 1 0,0-1 0,2 1 0,0 23 0,0-32-40,0-1-1,0 0 1,1 0-1,-1 0 1,1 0-1,-1 0 0,1 0 1,0 0-1,0 0 1,0 0-1,1 0 1,-1 0-1,1 0 1,0-1-1,-1 1 0,1-1 1,0 1-1,1-1 1,-1 0-1,0 0 1,1 0-1,-1 0 0,1 0 1,4 2-1,-5-4 2,1 1 0,-1-2 0,1 1 0,0 0-1,-1 0 1,1-1 0,-1 1 0,1-1 0,-1 0 0,0 0-1,1 0 1,-1 0 0,0 0 0,1 0 0,-1-1 0,0 1-1,0-1 1,0 1 0,0-1 0,-1 0 0,1 0 0,0 0-1,1-2 1,6-7 158,-1 0-1,13-22 0,-14 19 507,0 0 0,-2-1 0,1 0-1,-2 0 1,0 0 0,-1 0 0,1-17 0,2-98 3783,-6 116-3919,0 105 31,18 139-1,-17-225-509,0 1-1,0-1 1,0 1-1,1-1 0,0 1 1,5 9-1,-6-14-33,-1 0-1,1 0 1,0-1-1,-1 1 1,1 0 0,0 0-1,0 0 1,0-1-1,0 1 1,-1 0-1,1-1 1,0 1-1,0-1 1,0 1-1,0-1 1,1 1 0,-1-1-1,0 0 1,0 0-1,0 1 1,0-1-1,0 0 1,0 0-1,0 0 1,0 0 0,1 0-1,-1 0 1,0-1-1,0 1 1,0 0-1,0-1 1,0 1-1,0 0 1,0-1-1,0 1 1,0-1 0,0 0-1,0 1 1,0-1-1,0 0 1,1-1-1,15-12-4578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61 173 8724,'-34'2'1978,"33"-2"-1936,0 0 0,-1 0 0,1 0 0,0 1-1,0-1 1,-1 0 0,1 0 0,0 1 0,0-1 0,0 1 0,0-1 0,0 1 0,0 0 0,-1-1-1,1 1 1,0 0 0,1 0 0,-1-1 0,0 1 0,0 0 0,0 0 0,0 0 0,1 0-1,-2 2 1,3-3-26,-1 1-1,0-1 0,0 1 0,1 0 0,-1-1 0,0 1 0,1 0 1,-1-1-1,0 1 0,1-1 0,-1 1 0,1-1 0,-1 1 0,1-1 1,-1 1-1,1-1 0,0 0 0,-1 1 0,1-1 0,-1 0 0,1 1 1,0-1-1,-1 0 0,1 0 0,0 0 0,-1 0 0,1 1 0,0-1 1,0 0-1,-1 0 0,2 0 0,23 1 106,-11-1-191,1-2 0,0 0 0,0 0 0,-1-1 1,1-1-1,-1-1 0,18-8 0,-21 8 85,0 0 0,-1-1 0,0 0 0,0 0 0,-1-1 0,0-1 1,0 1-1,-1-1 0,15-18 0,-22 24 132,1-1 0,-1 0 0,0 0 0,0 0-1,0 0 1,0 0 0,0-1 0,-1 1 0,1 0 0,-1 0 0,0 0 0,0-1 0,0 1 0,-1-5 0,1 6-39,0 1 1,0-1 0,-1 0 0,1 0-1,-1 1 1,1-1 0,-1 0-1,0 1 1,0-1 0,1 0 0,-1 1-1,0-1 1,0 1 0,-1 0-1,1-1 1,0 1 0,0 0-1,-1 0 1,1-1 0,-1 1 0,1 0-1,-1 1 1,1-1 0,-1 0-1,1 0 1,-1 1 0,-2-2 0,3 3-98,1-1 0,-1 0 1,0 0-1,1 0 1,-1 1-1,1-1 0,-1 0 1,1 0-1,-1 1 1,1-1-1,-1 0 0,1 1 1,-1-1-1,1 1 1,-1-1-1,1 1 1,0-1-1,-1 1 0,1-1 1,0 1-1,-1-1 1,1 1-1,0 0 0,0-1 1,-1 1-1,1-1 1,0 1-1,0 1 0,-5 21 140,4-20-107,-3 35-52,1 1 0,2 0 0,1-1 0,3 1 0,12 70 0,-14-105-124,0 1 0,0 0-1,1 0 1,-1 0 0,1-1 0,4 9-1,-6-12 114,1-1 0,-1 1-1,1 0 1,0-1 0,-1 1-1,1 0 1,0-1 0,0 1-1,-1-1 1,1 1 0,0-1-1,0 1 1,0-1 0,0 1 0,0-1-1,0 0 1,0 0 0,-1 1-1,1-1 1,0 0 0,0 0-1,0 0 1,0 0 0,0 0-1,0 0 1,0 0 0,0-1-1,0 1 1,0 0 0,0 0-1,0-1 1,0 1 0,-1-1-1,1 1 1,0-1 0,0 1-1,0-1 1,-1 1 0,1-1-1,1-1 1,12-9 37,-1-1 0,0-1 0,0 0 0,-2-1 0,18-25 0,-14 19 482,-2 66-78,-8-23-487,-4-14-326,1 1 0,0-1 0,0 0 0,1 0-1,1 0 1,-1 0 0,9 14 0,-2-15-2807,1-5-2816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58 12950,'-14'-21'992,"-2"4"-623,4 5 111,3 6-480,5 4-673,8 7 49,5 3-1905,3 5-2929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11541,'0'0'9,"0"1"-1,0-1 0,0 1 0,0 0 1,-1-1-1,1 1 0,0 0 1,0-1-1,0 1 0,0-1 0,0 1 1,1 0-1,-1-1 0,0 1 1,0-1-1,0 1 0,0 0 0,1-1 1,-1 1-1,0-1 0,1 1 0,-1-1 1,0 1-1,1-1 0,-1 1 1,1-1-1,-1 1 0,1-1 0,-1 1 1,1-1-1,-1 0 0,1 1 1,-1-1-1,1 0 0,-1 0 0,1 1 1,-1-1-1,1 0 0,0 0 1,26-11 126,-25 10-159,9-6-20,0 0-1,0 0 1,0-1 0,-1-1 0,-1 1-1,0-2 1,0 1 0,0-1-1,-1-1 1,-1 1 0,0-2-1,6-11 1,-13 22 97,1-1 0,0 0 0,-1 0 0,1 0 0,-1 0 0,1 1 0,-1-1 0,0 0 0,0 0 0,0 0 0,0 0 0,0 0 0,-1 0 0,1 0 0,0 0 0,-1 1 0,1-1 0,-1 0 0,0 0 0,0 0 0,0 1 0,0-1 1,0 0-1,0 1 0,0-1 0,0 1 0,0 0 0,-1-1 0,1 1 0,-1 0 0,1-1 0,-1 1 0,-3-1 0,3 0-1,-1 1-1,0 0 1,0 0 0,0 0-1,0 1 1,0-1 0,0 1 0,0 0-1,0-1 1,0 1 0,0 0 0,0 1-1,0-1 1,0 1 0,0-1 0,0 1-1,0 0 1,0 0 0,0 0-1,-5 3 1,4 0-36,-1-1 0,1 1 0,0 0 0,0 0 0,0 0 0,1 1 0,0-1 0,0 1 0,0 0 1,0 0-1,0 0 0,1 0 0,0 0 0,0 0 0,1 1 0,-1-1 0,1 1 0,1-1 0,-1 1 0,1 0 0,-1-1 0,2 1 0,-1 0 0,1-1 0,2 11 0,-2-11-74,-1-1 0,2 0 0,-1 0 0,0 1 0,1-1 0,0 0 1,0 0-1,0 0 0,0 0 0,1-1 0,-1 1 0,1-1 0,0 1 0,0-1 0,1 0 0,-1 0 0,0-1 0,1 1 0,0 0 0,0-1 1,-1 0-1,1 0 0,1 0 0,-1-1 0,0 1 0,0-1 0,1 0 0,-1 0 0,0-1 0,1 1 0,-1-1 0,1 0 0,4 0 1,0-2 25,0 1 1,-1-1 0,1-1-1,0 0 1,-1 0 0,0 0-1,0-1 1,0 0 0,0-1-1,0 0 1,-1 0 0,0-1-1,0 1 1,-1-2 0,9-8-1,-9 7 359,1 0-1,-1-1 0,0 0 0,-1 0 1,0-1-1,0 1 0,-1-1 0,-1 0 1,1 0-1,-2 0 0,1-1 1,1-16-1,-5 15 86,-2 13-247,-1 19-54,5 17-81,8 40-1,-4-40-382,0 39-1,-3-97 95,0 1 0,1-1 1,1 0-1,1 1 0,15-39 0,-19 55-89,0 0 1,1 0-1,0 1 0,0-1 0,0 1 0,0-1 0,0 1 1,1 0-1,0 0 0,-1 0 0,1 0 0,0 0 0,0 1 1,1-1-1,6-3 0,7 0-2832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32 7459,'0'-1'121,"1"0"0,-1 0-1,0 1 1,1-1-1,-1 0 1,0 0 0,0 0-1,0 0 1,0 0-1,0 0 1,0 0 0,0 0-1,0 0 1,0 1 0,0-1-1,0 0 1,-1 0-1,1 0 1,0 0 0,-1 0-1,1 0 1,0 1-1,-1-1 1,1 0 0,-1 0-1,0 1 1,1-1-1,-1 0 1,1 1 0,-1-1-1,0 0 1,0 1-1,1-1 1,-1 1 0,0-1-1,0 1 1,0 0-1,1-1 1,-1 1 0,0 0-1,0-1 1,0 1 0,0 0-1,0 0 1,0 0-1,0 0 1,0 0 0,0 0-1,1 0 1,-1 0-1,0 0 1,-2 1 0,-2 0-52,1 0 0,-1 1 0,0 0 0,1-1 0,-1 1 0,1 1 0,0-1 0,0 1 1,-4 3-1,4-3-63,0 1 1,1 0 0,0 0 0,0 0-1,0 0 1,0 0 0,0 1 0,1-1-1,-2 7 1,3-10-3,1 0 1,-1 0-1,1 0 0,0 0 0,0 0 0,-1 0 1,1 0-1,0 0 0,0 0 0,0 0 0,0 0 1,0 0-1,0 1 0,0-1 0,1 0 0,-1 0 1,0 0-1,1 0 0,-1 0 0,0 0 0,1 0 1,-1 0-1,1-1 0,0 1 0,-1 0 0,1 0 1,0 0-1,-1 0 0,1-1 0,0 1 0,0 0 1,0-1-1,0 1 0,-1-1 0,1 1 0,0-1 1,0 1-1,0-1 0,0 1 0,0-1 0,0 0 1,0 0-1,1 0 0,-1 1 0,0-1 0,0 0 1,0 0-1,0-1 0,2 1 0,36-1 107,-26 0-106,0 0 0,0 1 1,0 0-1,0 1 1,20 4-1,-30-4 8,-1 0 0,0-1 0,0 1-1,0 0 1,0 0 0,0 0 0,0 1 0,-1-1-1,1 0 1,0 1 0,0-1 0,-1 1 0,1-1-1,-1 1 1,3 3 0,-3-2 20,0-1 0,0 1 0,-1-1 0,1 1 0,-1 0 0,1 0 0,-1-1 0,0 1 0,0 0-1,0 0 1,0-1 0,0 1 0,-1 0 0,1-1 0,-3 6 0,1-1 30,-1 0 0,-1 0-1,1-1 1,-1 1 0,0-1-1,0 0 1,-1 0 0,0 0-1,0-1 1,0 1 0,-1-1 0,0-1-1,0 1 1,-9 5 0,9-6-33,0-1 1,0 0 0,-1 0 0,1 0-1,-1-1 1,1 1 0,-1-2 0,0 1 0,1-1-1,-1 0 1,0 0 0,0-1 0,0 0-1,0 0 1,-12-2 0,18 2-145,0-1 1,0 1 0,0 0-1,0 0 1,0-1 0,0 1-1,0-1 1,0 1 0,0-1-1,0 1 1,1-1 0,-1 1-1,0-1 1,0 0 0,0 0-1,1 1 1,-1-1-1,0 0 1,1 0 0,-1 0-1,1 0 1,-1 0 0,1 0-1,-1 1 1,1-1 0,0 0-1,-1 0 1,1-1 0,0 1-1,0 0 1,0 0 0,0 0-1,0 0 1,0 0-1,0 0 1,0 0 0,0 0-1,0 0 1,1 0 0,0-2-1,8-15-3802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17656,'1'18'1281,"-8"-1"-1265,-3-5-32,1-8-577,3 1-2896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8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39 11157,'-14'8'4340,"23"-17"-3019,-3 6-1314,6-4 21,1 0 0,21-8 0,-31 14-53,1 0-1,-1 0 1,0 0-1,1 0 0,-1 1 1,0 0-1,1-1 1,-1 1-1,0 0 0,1 1 1,-1-1-1,1 1 1,-1-1-1,0 1 0,0 0 1,6 3-1,-7-3-46,-1 0 1,1 0-1,-1 0 0,1 1 0,-1-1 1,1 0-1,-1 1 0,0 0 0,0-1 1,0 1-1,0 0 0,0-1 0,0 1 1,0 0-1,-1 0 0,1 0 0,-1 0 1,1-1-1,-1 1 0,0 0 0,1 0 1,-1 0-1,0 0 0,0 0 0,-1 0 1,1 0-1,0 0 0,-1 0 0,1 0 1,-1 0-1,1 0 0,-1-1 0,-1 4 1,-2 3-90,0 1 0,0-1 0,-1 0 1,0 0-1,-10 12 0,7-10 143,-1 0 1,0 0 0,-1-1-1,0-1 1,0 1-1,-1-2 1,0 1-1,-13 5 1,68-37 553,-36 22-527,0 0 0,-1 1 0,1 0-1,0 0 1,0 1 0,0 0 0,-1 1 0,1-1 0,15 5 0,-20-5-6,-1 0 0,0 1 0,0 0 0,0-1 0,0 1 1,0 0-1,0 0 0,0 0 0,0 0 0,0 0 0,0 1 0,0-1 0,-1 1 0,1-1 1,-1 1-1,1-1 0,-1 1 0,0 0 0,1 0 0,-1 0 0,0 0 0,0 0 0,0 0 1,0 0-1,-1 0 0,1 0 0,-1 0 0,1 0 0,-1 1 0,1-1 0,-1 0 0,0 0 0,0 1 1,-1-1-1,1 0 0,0 0 0,-1 0 0,1 1 0,-2 2 0,0 1 6,-1-1 0,1 0 0,-1 0-1,0-1 1,0 1 0,-1-1 0,1 1 0,-1-1 0,0 0-1,0 0 1,0-1 0,-1 1 0,1-1 0,-1 0-1,0 0 1,0-1 0,0 1 0,-7 2 0,3-2-30,0 0 1,0-1 0,1 0-1,-1 0 1,-1 0 0,1-1-1,0-1 1,0 0 0,0 0 0,-15-3-1,21 3-246,0-1 0,1 0-1,-1 1 1,0-1 0,1-1 0,-1 1-1,1 0 1,-1-1 0,1 1-1,-3-3 1,-4-6-3244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5:59.7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419 60 9732,'-2'-1'76,"0"0"0,0-1 0,0 1 0,0 0 0,0 0 0,1-1 0,-1 1 0,0-1 0,1 1-1,0-1 1,-1 0 0,1 0 0,-2-3 0,-17-16 1287,15 18-1280,0 1-1,0 0 1,-1 0 0,1 1 0,-1-1 0,1 1 0,-1 1 0,1-1 0,-1 1 0,0 0 0,1 0 0,-1 0 0,0 1 0,1 0 0,-1 0 0,1 0 0,-1 1 0,1 0 0,0 0 0,0 0 0,-5 4 0,-5 2 156,1 0 0,0 1 0,0 1 0,1 0 1,-23 24-1,20-15-161,1 0 0,1 1 0,0 1 0,2 0 0,0 1 0,1 0 0,2 1 0,0 0 0,2 1 1,0 0-1,1 0 0,2 0 0,0 1 0,2-1 0,1 1 0,2 28 0,-1-32-82,2-1 0,1 1 0,0-1-1,2 1 1,0-1 0,1-1 0,1 1-1,1-1 1,0 0 0,2-1 0,0 0 0,1 0-1,1-1 1,1 0 0,0-2 0,1 1 0,0-1-1,1-1 1,28 19 0,-34-27-40,0-1 1,0 0-1,0-1 1,1 1-1,0-2 0,0 0 1,0 0-1,0 0 0,0-1 1,1-1-1,-1 0 1,0 0-1,1-1 0,-1-1 1,1 0-1,-1 0 1,0-1-1,11-2 0,-5-2-70,1 0 0,-1-1-1,-1 0 1,1-1 0,-1-1-1,-1-1 1,0 0 0,0-1-1,-1 0 1,14-15 0,-13 12 117,-1-2-1,0 1 1,-1-2 0,0 0 0,-2 0 0,13-27 0,-17 29 13,-1 0-1,0 0 1,-1 0 0,-1 0 0,0-1 0,-1 0 0,-1 1 0,-2-32-1,-2 0 219,-2 1 0,-2 0 0,-2 0 0,-3 0 0,-18-49 0,26 86-194,-1 0-1,0 0 1,0 0 0,-1 1 0,0-1 0,0 2 0,-1-1 0,0 1-1,-1-1 1,1 2 0,-1-1 0,0 1 0,-1 1 0,0-1 0,0 2 0,-12-6-1,15 9-245,0 0 0,0 1-1,0 0 1,0 0 0,0 0-1,0 1 1,0 0 0,0 0-1,0 1 1,0 0 0,1 0-1,-1 0 1,1 0-1,-7 4 1,4-2-1189,-11 5-3586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4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5 8484,'-23'-2'3300,"-22"0"-3914,32 5 626,1 1-1,-1 0 1,1 1-1,1 0 0,-1 1 1,1 0-1,-14 11 1,5-3 101,1 1 1,-33 35 0,49-47-112,0 1 1,0 0-1,0 0 1,0 0-1,1 0 0,0 0 1,0 0-1,-2 7 1,3-10 4,1-1 0,0 1 0,0 0 0,0 0 0,0 0 0,-1 0 0,1 0 0,1 0 0,-1 0 0,0 0 1,0 0-1,0 0 0,0 0 0,1 0 0,-1 0 0,0 0 0,1 0 0,-1 0 0,1 0 0,-1 0 0,1-1 0,-1 1 0,1 0 0,0 0 0,0-1 0,-1 1 0,1 0 0,0-1 1,0 1-1,-1-1 0,1 1 0,0-1 0,0 1 0,0-1 0,0 0 0,0 1 0,0-1 0,0 0 0,0 0 0,0 1 0,0-1 0,0 0 0,0 0 0,0 0 0,1-1 0,16 2 16,0-2 0,-1 0-1,1-1 1,-1-1-1,1 0 1,19-8 0,-22 7-35,-1-1 0,1 2 0,-1 0 0,1 1 1,0 0-1,0 1 0,0 1 0,0 1 0,24 3 0,-36-4 2,0 1-1,0 0 0,0 0 0,0 0 0,0 0 0,0 1 1,0-1-1,0 1 0,0 0 0,-1 0 0,1 0 0,-1 0 1,1 0-1,-1 0 0,0 1 0,0-1 0,0 1 0,0-1 1,0 1-1,-1 0 0,1 0 0,-1 0 0,1 3 0,-1-2-6,0 0-1,-1-1 0,0 1 0,0 0 1,0 0-1,0 0 0,-1 0 0,1 0 0,-1-1 1,0 1-1,0 0 0,-1 0 0,1-1 1,-1 1-1,1-1 0,-1 1 0,0-1 1,-5 6-1,-2 1 24,0 0-1,0-1 1,-1 0 0,0-1 0,0 0-1,-1 0 1,0-1 0,-1-1-1,-19 9 1,23-11-13,0-1 0,-1 0 0,1-1 0,-1 1 0,1-2 0,-1 1 0,0-1 0,0 0-1,0-1 1,0 0 0,1-1 0,-1 0 0,0 0 0,0-1 0,-9-3 0,15 5-196,1-1 1,0 1-1,0-1 1,0 0-1,0 0 1,0 0-1,1 0 1,-1 0-1,0-1 1,0 1-1,1-1 1,-1 1-1,1-1 1,-1 1-1,1-1 1,0 0-1,-1 0 1,1 1-1,0-1 1,-1-3-1,3-7-3326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5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94 252 4626,'-18'37'428,"-2"-1"0,-35 47-1,278-437 4568,-219 349-4815,0-4 142,1 1-1,1-1 1,11-12 0,-17 21-305,0-1-1,0 1 1,0 0 0,0 0-1,0 0 1,0 0 0,1 0-1,-1 0 1,0 0 0,0 0-1,0-1 1,0 1 0,0 0-1,0 0 1,1 0 0,-1 0-1,0 0 1,0 0 0,0 0-1,0 0 1,0 0 0,1 0-1,-1 0 1,0 0 0,0 0-1,0 0 1,0 0 0,0 0-1,1 0 1,-1 0-1,0 0 1,0 0 0,0 0-1,0 1 1,0-1 0,0 0-1,1 0 1,-1 0 0,0 0-1,0 0 1,0 0 0,0 0-1,0 0 1,0 0 0,0 1-1,0-1 1,1 0 0,-1 0-1,0 0 1,3 12 352,0 18-165,-2-29-169,-1 0-39,14 156 697,-10-134-1559,1 0 1,0 0 0,2-1 0,16 38 0,-12-38-3563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3.1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 7 16295,'-6'2'113,"3"-2"-113,-1-2-225,4-1-559,5 1-384,4 1-1250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5.3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26 9300,'-14'-4'2657,"3"0"-2657,8 1-256,4 2 256,8-1 64,11 0-64,7 1-224,8-2-1376,8-2-2258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5.7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0 9812,'-5'2'513,"-2"3"-481,1 4 224,3 6 288,1 7-128,2 7-304,2 3-112,1 5-16,-1-2-432,0 1-400,-2-4-369,-2-6-2032,0-9 816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6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7 228 3970,'-3'-40'1676,"1"9"-52,1 1 1,4-48-1,-3 78-1612,0-1-1,0 1 0,-1 0 1,1 0-1,0 0 0,0-1 0,0 1 1,0 0-1,0 0 0,0-1 0,0 1 1,0 0-1,0 0 0,1 0 0,-1-1 1,0 1-1,0 0 0,0 0 0,0 0 1,0-1-1,0 1 0,0 0 1,0 0-1,1 0 0,-1-1 0,0 1 1,0 0-1,0 0 0,0 0 0,1 0 1,-1 0-1,0 0 0,0-1 0,0 1 1,1 0-1,-1 0 0,0 0 0,0 0 1,0 0-1,1 0 0,-1 0 1,0 0-1,0 0 0,1 0 0,-1 0 1,0 0-1,1 0 0,8 11 324,8 21-163,-16-31-184,8 19 1,-7-12-16,1-1 0,0 0 0,1 0 0,-1 0 0,1 0 0,1-1 1,-1 0-1,1 1 0,0-2 0,1 1 0,-1 0 0,8 5 0,-10-11 12,-1 1 0,0-1 0,1 1 0,-1-1 0,0 0 0,1 0 0,-1 0 0,1 0-1,-1 0 1,0-1 0,1 1 0,-1-1 0,0 0 0,1 1 0,-1-1 0,0 0 0,0 0 0,0 0-1,0-1 1,0 1 0,0-1 0,0 1 0,0-1 0,2-1 0,5-5-75,-1-1 0,1 0 1,9-13-1,67-105 840,-85 127-717,0 0 0,0-1-1,0 1 1,0 0 0,0 0 0,0 0 0,0-1 0,0 1 0,0 0 0,0 0-1,0 0 1,0 0 0,0-1 0,1 1 0,-1 0 0,0 0 0,0 0-1,0 0 1,0 0 0,0 0 0,1-1 0,-1 1 0,0 0 0,0 0 0,0 0-1,0 0 1,1 0 0,-1 0 0,0 0 0,0 0 0,0 0 0,0 0 0,1 0-1,-1 0 1,0 0 0,0 0 0,0 0 0,1 0 0,-1 0 0,0 0 0,0 0-1,0 0 1,1 0 0,-1 0 0,0 0 0,0 0 0,0 0 0,0 0 0,1 1-1,-1-1 1,0 0 0,0 0 0,3 16 600,-5 30-685,2-37 173,-3 37-510,3-1 1,2 0 0,11 72 0,-13-116 300,0-1 0,0 1 0,0 0 0,0-1 0,0 1 0,0 0 0,1-1 0,-1 1 1,0 0-1,0-1 0,1 1 0,-1 0 0,0-1 0,1 1 0,-1-1 0,1 1 0,-1-1 0,0 1 0,1-1 0,0 1 0,-1-1 1,1 1-1</inkml:trace>
  <inkml:trace contextRef="#ctx0" brushRef="#br0" timeOffset="1">500 79 10229,'0'-13'1024,"-1"7"-288,-3 3-447,2 3 111,0 8-48,2 8-192,0 5-112,2 6-16,0 7-32,0-1-16,-2 3-512,0-3-1313,0-2-464,-4-5-1505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6.4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1 124 8868,'0'-10'247,"1"-1"1,0 0-1,0 0 0,1 1 0,1-1 1,4-11-1,-6 19-225,0 1-1,0 0 1,1-1-1,-1 1 1,1 0-1,0 0 1,-1 0-1,1 0 1,0 0-1,0 1 1,0-1-1,1 0 1,-1 1-1,0 0 1,0-1 0,1 1-1,-1 0 1,1 0-1,-1 1 1,1-1-1,-1 0 1,1 1-1,0-1 1,-1 1-1,1 0 1,0 0-1,-1 0 1,1 0-1,-1 1 1,5 0-1,-6-1-15,47 9-27,-45-8 13,-1-1 0,0 1 0,0-1 0,1 1 0,-1 0 0,0 0 0,0 0 0,0 0 0,0 1 0,0-1 0,0 0 0,0 1 0,-1 0 0,1-1 0,0 1 0,-1 0-1,0 0 1,3 2 0,-4-2 49,0 0-1,0-1 0,0 1 0,0 0 0,0-1 0,-1 1 1,1-1-1,0 1 0,-1 0 0,1-1 0,-1 1 1,0-1-1,1 1 0,-1-1 0,0 0 0,0 1 0,0-1 1,0 0-1,0 1 0,0-1 0,-2 1 0,-29 28 109,25-25-109,-101 76-856,100-72-683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6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10 4930,'-8'-8'4357,"8"8"-4084,-1 0-1,0 0 0,1-1 1,-1 1-1,0 0 0,1 0 1,-1 0-1,0 0 0,0 0 0,1 0 1,-2 0-1,1 1-186,0-1-1,0 1 1,0-1 0,0 1-1,0 0 1,0 0 0,1-1-1,-1 1 1,0 0 0,1 0-1,-1 0 1,0 0 0,1 0-1,-1 0 1,0 1 0,-1 3-162,0 1 0,0-1 0,1 1 0,-1-1 0,0 11 0,1 42 196,11 95 0,-10-150-110,0 0 0,1 0 0,-1 0 1,1 0-1,0-1 0,-1 1 0,1 0 0,1 0 0,-1-1 0,0 1 0,1-1 0,-1 1 0,1-1 0,0 0 0,-1 1 0,3 1 0,-2-3-11,0 0 0,0 0 0,0 0 0,0-1 0,0 1 0,0-1 0,0 1 0,0-1 0,0 0 0,1 1 0,-1-1 0,0 0 0,0 0 0,0-1-1,0 1 1,0 0 0,0-1 0,0 1 0,0-1 0,0 0 0,0 0 0,3-1 0,58-33-4260,-43 23 476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7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11 10629,'-1'-10'1438,"-2"12"-829,0 19-335,3 12-154,-2 1 0,-8 46 0,-1 18 96,11-92-209,-1-1-1,1 1 1,1 0 0,-1-1-1,1 1 1,0-1-1,0 1 1,1-1 0,1 6-1,-2-9-4,0 0-1,0 0 1,0-1-1,0 1 1,1-1-1,-1 1 1,0-1-1,1 1 1,-1-1-1,1 0 1,-1 0 0,1 0-1,0 0 1,-1 0-1,1 0 1,0 0-1,0 0 1,0-1-1,-1 1 1,1-1-1,0 1 1,0-1-1,0 0 1,0 0 0,0 0-1,0 0 1,0 0-1,0 0 1,2-1-1,9-1-539,0-1 1,0-1-1,-1 0 0,1-1 0,-1 0 1,16-10-1,-1 0-2357</inkml:trace>
  <inkml:trace contextRef="#ctx0" brushRef="#br0" timeOffset="1">74 180 10917,'-13'5'0,"10"-2"-688,6-2 688,10-2 0,6-2-545,8-4-831,3-1-449,0-1-560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7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65 13126,'-21'0'0,"10"-2"80,13-3-80,10-1 16,15-2-16,10-2-512,8-1-817,1 0-672,-1 0-1664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7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8628,'0'0'63,"0"-1"1,0 1-1,0-1 0,0 1 1,0-1-1,0 0 1,0 1-1,0-1 0,0 1 1,0-1-1,0 1 1,1-1-1,-1 1 0,0-1 1,0 1-1,1-1 0,-1 1 1,0-1-1,1 1 1,-1 0-1,0-1 0,1 1 1,-1 0-1,1-1 0,-1 1 1,1 0-1,-1-1 1,1 1-1,-1 0 0,1 0 1,-1-1-1,1 1 1,-1 0-1,1 0 0,0 0 1,0 1 30,0 0 1,0 0-1,0 0 1,0 0-1,0 0 1,0 0-1,0 0 1,0 1-1,0-1 1,-1 0-1,1 1 1,0 1-1,15 49 550,-16-51-641,5 29 70,3 40 0,-6-45-52,1-1 0,1 0-1,8 28 1,-12-51 3,0 0 0,0 0 0,1 0 0,-1 0 0,0 0 0,1 0 0,-1 0 0,0 0 0,1 0 0,-1 0 0,1 0 0,0 0 0,-1-1 0,1 1 0,0 0 0,0 0 0,-1-1 0,1 1 0,0 0 0,0-1 0,0 1 0,0-1 0,0 1 0,0-1-1,0 1 1,0-1 0,0 0 0,0 1 0,2-1 0,-1 0 2,0-1 0,0 0 0,0 1 0,0-1 0,-1 0 0,1 0-1,0 0 1,0-1 0,-1 1 0,1 0 0,0-1 0,-1 1 0,1-1-1,0-1 1,9-11 36,-1 0 0,15-27 0,-22 36-64,52-108 124,-39 75-1160,2 1 1,26-40 0,-33 66-1477,-4 7-700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8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183 140 8836,'-3'-1'124,"0"1"0,0-1 0,0 1 0,0 0 0,0 0-1,0 0 1,0 0 0,0 1 0,0-1 0,0 1 0,0 0 0,0 0 0,0 0 0,1 0-1,-1 0 1,0 0 0,0 1 0,1 0 0,-1-1 0,1 1 0,0 0 0,-5 4 0,-3 4-160,0 1-1,1 0 1,-12 17 0,11-12 2,0 0 1,0 1-1,2 0 0,0 0 0,-8 28 1,16-45 28,0 0 0,0 0 0,-1 1 0,1-1 0,0 0 0,0 0 0,0 1 0,0-1 0,0 0 0,0 0 0,0 1 0,-1-1 0,1 0 0,0 0 0,0 1 0,0-1 0,0 0 0,0 1 0,0-1 0,0 0 0,0 0 0,0 1 0,1-1 0,-1 0 0,0 1 0,0-1 0,0 0 0,0 0 0,0 1 0,0-1 0,1 0 0,-1 0 0,0 1 0,0-1 0,0 0 0,0 0 0,1 0 0,-1 1 0,0-1 0,0 0 0,1 0 0,-1 0 0,14-7-22,13-19 58,2-7 236,-2-2 0,-2-1 0,23-43 0,32-44 1591,-79 121-1822,0 0-1,0 1 0,1-1 1,-1 1-1,0 0 0,1-1 1,-1 1-1,0 0 0,1 0 0,0 0 1,-1 0-1,1 0 0,3-1 1,-5 2-7,1 0-1,0 0 1,0 0 0,-1 0 0,1 0 0,0 0 0,0 0 0,-1 0 0,1 0 0,0 0 0,-1 1 0,1-1 0,0 0 0,-1 0 0,1 1 0,0-1 0,-1 1 0,1-1 0,-1 0 0,1 1-1,-1-1 1,1 1 0,0 1 0,3 3 45,-1 0 0,-1 0-1,1 1 1,-1-1 0,0 1 0,3 10-1,27 142-293,-11-47-5779,-16-86 941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8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15 7940,'-23'-4'4370,"2"4"-4370,8 0-112,8 2 112,8 0 192,13-2-112,9-4-80,11 1-1985,7-5-3138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43.4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 0 16792,'-4'15'112,"1"-7"64,3-7-176,5-2 192,7-2-192,6-2-560,5-2-1729,4-1-2466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9.0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0 12134,'-6'3'256,"3"2"-224,-1 5-32,3 6 144,2 5-112,1 8-32,0 3-16,0 1-256,-6 3-417,1-3-767,-6-1-1330,0-8 337,-2-4 704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9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0 286 5587,'9'-45'2252,"-4"12"-245,20-63 0,-22 88-1890,0 0 0,0-1 1,1 1-1,1 1 1,-1-1-1,1 1 1,0-1-1,1 2 1,0-1-1,0 0 1,0 1-1,10-7 0,-13 12-109,0-1-1,0 1 0,0 0 0,1 0 0,-1 0 0,0 0 0,1 0 0,-1 1 0,1-1 0,-1 1 0,1 0 1,-1 0-1,1 1 0,-1-1 0,1 1 0,-1-1 0,0 1 0,1 0 0,-1 0 0,0 1 0,0-1 1,0 1-1,1-1 0,-2 1 0,1 0 0,4 4 0,-5-5-6,0 0-1,0 1 1,0-1 0,0 1-1,0 0 1,-1 0 0,1-1-1,-1 1 1,1 0-1,-1 1 1,0-1 0,0 0-1,0 0 1,0 0 0,0 1-1,0-1 1,-1 0 0,1 1-1,-1-1 1,1 1 0,-1-1-1,0 0 1,0 1 0,0-1-1,-1 1 1,1-1-1,0 1 1,-1-1 0,1 0-1,-1 1 1,0-1 0,0 0-1,0 0 1,0 1 0,0-1-1,-1 0 1,-1 2 0,-6 5-50,1 0 1,-2-1 0,1-1 0,-1 0 0,0 0 0,-21 10-1,7-5 251,0-2-1,-28 8 0,55-19-157,9-1 80,-1 1 0,0-1-1,15 1 1,-17 3-94,1-1-1,-1 1 1,0 1-1,1 0 1,-2 0-1,1 1 1,0 0 0,-1 0-1,1 1 1,-1 0-1,10 9 1,-1 1-802,0 1 0,0 1 1,19 26-1,-27-31-2200</inkml:trace>
  <inkml:trace contextRef="#ctx0" brushRef="#br0" timeOffset="1">441 30 11285,'1'-17'849,"1"7"-625,-2 7-16,0 8 784,0 6-448,4 8-159,-3 9-225,3 5-32,-2 4-16,0 3-80,-2 0-32,0 0-16,-2-1-400,0-7-705,2-5-1200,0-7 176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09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66 2977,'-4'12'8625,"-10"9"-7471,1 1-1312,0 11 198,1 1-144,-2-2 0,-1 0 0,-30 49 0,112-198-364,-44 73 882,1 1 1,48-62 0,-71 103-381,1 0 1,-1 0-1,0 1 1,1-1-1,-1 1 1,1-1-1,-1 1 0,1 0 1,0-1-1,0 1 1,-1 0-1,1 0 1,0 0-1,0 0 0,0 1 1,0-1-1,0 1 1,0-1-1,3 0 1,-4 2 4,1 0 1,0-1 0,-1 1 0,0 0 0,1 0-1,-1 0 1,1 0 0,-1 0 0,0 0-1,0 0 1,1 1 0,-1-1 0,0 0 0,0 1-1,0-1 1,-1 1 0,1-1 0,0 1-1,0-1 1,-1 1 0,1 0 0,-1-1 0,1 4-1,12 41 349,8 47 0,-5 0-4312,-13-71 563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0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34 11653,'-11'2'609,"6"-2"-609,10 0 64,8-2-16,6 2-48,6-1-657,5-4-847,3-2 143,0-2-848,3-2-1008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0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33 6515,'4'-3'4978,"-8"3"-4225,1 3-257,-1 2 160,1 5-336,1 4 32,-2 5-95,4 7-49,-1 1-144,-1 4-64,0-1 0,0-2-272,1-3-1025,-1-6-752,2-6-2113</inkml:trace>
  <inkml:trace contextRef="#ctx0" brushRef="#br0" timeOffset="1">2 49 8452,'0'-7'752,"-1"3"-437,1 0-1,-1 0 1,1 0-1,0 0 0,1 0 1,0-6-1,-1 10-289,0-1 0,0 1-1,0-1 1,1 1 0,-1 0-1,0-1 1,0 1 0,0 0-1,1-1 1,-1 1 0,0 0-1,0 0 1,1-1 0,-1 1-1,0 0 1,1 0 0,-1-1-1,0 1 1,1 0 0,-1 0-1,0 0 1,1-1 0,-1 1-1,1 0 1,-1 0 0,1 0-1,17 7 585,9 14-313,-1 2-1,-1 0 0,-2 1 1,32 42-1,-1-3-483,-54-62 58,0 0 1,1-1-1,-1 1 1,1-1-1,-1 1 1,1-1-1,-1 0 0,1 1 1,-1-1-1,1 1 1,0-1-1,-1 0 1,1 1-1,-1-1 0,1 0 1,0 0-1,-1 0 1,1 1-1,0-1 1,-1 0-1,1 0 0,0 0 1,-1 0-1,1 0 1,0 0-1,-1 0 1,1 0-1,0-1 0,-1 1 1,1 0-1,0 0 1,-1 0-1,1-1 1,0 1-1,-1 0 0,2-1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0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13 114 5683,'-9'-114'7795,"18"187"-5632,-6-53-2035,2 37 1,-16 78 40,2-57-4012,9-59-762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1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151 58 7091,'4'-2'835,"31"-10"2454,-34 12-3175,1-1 0,-1 0 0,1 1 0,-1-1 0,0 0 0,1 0 0,-1 0 0,0 0 0,0 0 1,1 0-1,-1 0 0,0 0 0,0-1 0,0 1 0,0 0 0,0-1 0,-1 1 0,2-3 0,-2 3-99,-1 1 1,1-1-1,0 0 0,-1 0 0,1 0 1,0 0-1,-1 1 0,1-1 0,-1 0 1,1 0-1,-1 1 0,0-1 0,1 0 1,-1 1-1,0-1 0,1 0 1,-1 1-1,0-1 0,0 1 0,1-1 1,-1 1-1,0 0 0,0-1 0,0 1 1,0 0-1,0 0 0,0-1 0,1 1 1,-3 0-1,-28-5 231,26 5-230,0 0-1,0 0 1,0 1 0,0 0-1,1-1 1,-1 2-1,0-1 1,0 1-1,1-1 1,-1 1-1,1 0 1,-1 1-1,1-1 1,-5 4-1,3-1 35,0 1 1,0-1-1,1 1 0,0 0 1,0 0-1,0 1 0,1-1 1,-5 10-1,3-3-13,1 0 0,0 1 0,0-1 0,1 1 0,1 0 0,1 0 1,0 0-1,0 1 0,2 20 0,0-27-16,1-1-1,0 1 1,0-1-1,1 1 1,0-1 0,0 0-1,1 0 1,0 0-1,0 0 1,1 0 0,0-1-1,0 0 1,0 1-1,1-1 1,0-1 0,0 1-1,1-1 1,7 6-1,-8-7-17,0-1 0,0 0 1,1-1-1,-1 1 0,1-1 0,-1 0 0,1 0 0,0-1 0,0 0 0,0 0 0,0 0 0,0-1 0,0 0 0,0 0 0,0 0 0,0-1 0,0 0 0,0 0 0,0 0 0,0-1 0,-1 0 0,1 0 0,7-4 0,-6 2-635,0 1 0,-1-1 0,0 0 0,0-1 0,0 0 0,-1 1 0,10-11 0,-3-1-3900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1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10309,'1'9'2798,"3"112"-1085,-11-58-1323,4-46-335,1-1 0,0 1 0,2-1-1,0 1 1,0 0 0,6 29 0,-6-45-41,1 1 1,-1-1 0,1 0-1,-1 1 1,1-1 0,0 1-1,0-1 1,0 0 0,0 0-1,0 1 1,0-1-1,0 0 1,0 0 0,0 0-1,1 0 1,-1 0 0,0-1-1,1 1 1,2 1-1,-1-1 14,1 0-1,0 0 0,0 0 0,-1-1 0,1 1 0,0-1 0,7 0 0,3-2-206,0 0 1,0-1-1,18-6 0,14-7-2843,-24 7 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2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81 10661,'-9'-2'976,"5"1"-976,10-4 0,6-2 96,8-1-16,5 0-64,3 0 0,2-1-16,1 1 0,-1 0-192,-1 0-1328,-5 0-2610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2.3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51 7347,'-9'-1'5267,"7"-2"-5267,9-2 0,7-2 352,8 3-144,6-3-16,4 1-16,1-1-80,0 2-96,0 1 0,-5 2-368,-3 2-2241,-5 2-3778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3.08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 21 12005,'-18'-8'1073,"6"2"-1073,6 3-96,6 0 96,7 3 48,9 0-48,9 1-48,6 1-1521,8-1-1712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1.1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69 107 1921,'-16'-28'6172,"15"27"-5979,1 0 0,-1-1-1,0 1 1,0-1 0,-1 1 0,1 0 0,0 0-1,0 0 1,-1 0 0,1 0 0,-1 0 0,1 0-1,-1 0 1,1 0 0,-1 1 0,-1-2 0,2 3-176,0 0 0,1 0 0,-1-1 0,0 1 0,1 0 0,-1 0 0,1 0 0,0-1 0,-1 1 0,1 0 0,0 0 0,-1 0 0,1 0 0,0 0 0,0 0 0,0 0 0,0 0 0,0 0 0,0 0 0,0 0 1,0 1-1,0 6 24,-12 98-812,2 120 0,10-286-490,7-202 1831,-6 253-556,0 0 1,0 0-1,1 1 1,0-1-1,0 1 1,1-1-1,1 1 1,5-12-1,-8 19-13,-1 1 0,0-1 0,1 0 0,-1 1 0,1-1 0,-1 1-1,1-1 1,-1 1 0,1-1 0,0 1 0,-1 0 0,1-1-1,-1 1 1,1-1 0,0 1 0,-1 0 0,1 0 0,0-1-1,-1 1 1,1 0 0,0 0 0,0 0 0,-1 0 0,1 0 0,0 0-1,-1 0 1,2 0 0,0 1 4,-1-1 0,1 1 0,0 0 0,-1 0-1,1-1 1,0 1 0,-1 0 0,0 1 0,1-1 0,1 2 0,27 38 87,-29-39-91,16 26-27,-12-18-138,0 0-1,1-1 0,0 1 0,0-1 0,1-1 0,0 1 0,15 12 1,-21-20 116,0 0 1,0-1-1,1 1 1,-1 0-1,0-1 1,0 1 0,1 0-1,-1-1 1,0 0-1,1 1 1,-1-1-1,1 0 1,-1 0 0,1 1-1,-1-1 1,0 0-1,1-1 1,-1 1-1,1 0 1,-1 0 0,0 0-1,3-2 1,-1 1 20,-1 0 1,0-1 0,0 1 0,0-1-1,0 0 1,0 0 0,0 0-1,0 0 1,-1 0 0,1 0 0,1-4-1,4-5 145,-2-1 0,0-1 0,7-22-1,-11 32-75,3-12 141,-3 9-94,0 0 1,1 1-1,0-1 1,0 1-1,0 0 1,1-1-1,3-4 1,-6 10-81,0 0 0,0-1 0,1 1 0,-1 0 0,0 0 0,0 0 0,0 0 0,0 0 0,0-1 0,1 1 0,-1 0 0,0 0 0,0 0 0,0 0 0,0 0 1,0 0-1,1 0 0,-1 0 0,0 0 0,0 0 0,0-1 0,1 1 0,-1 0 0,0 0 0,0 0 0,0 0 0,1 0 0,-1 0 0,0 0 0,0 1 0,0-1 0,0 0 0,1 0 0,-1 0 0,0 0 0,0 0 0,0 0 0,0 0 0,1 0 0,-1 0 0,0 0 0,0 1 1,0-1-1,0 0 0,0 0 0,1 0 0,-1 0 0,0 0 0,0 1 0,0-1 0,0 0 0,0 0 0,0 0 0,0 1 0,0-1 0,0 0 0,0 0 0,0 0 0,0 1 0,4 14 509,-3-11-487,8 47 245,3 55 0,3 28-2567,-6-103-471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2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 3986,'7'-3'0,"4"0"-961,3-1-79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3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257 24 8964,'0'-1'109,"0"0"1,0 0-1,1 0 0,-1 1 0,0-1 0,0 0 1,0 0-1,-1 0 0,1 0 0,0 0 0,0 0 1,0 0-1,-1 1 0,1-1 0,0 0 0,-1 0 1,1 0-1,-1 1 0,1-1 0,-1 0 1,1 0-1,-1 1 0,1-1 0,-1 0 0,0 1 1,0-1-1,-1 0 0,1 1-59,0 0 0,0 0 1,-1 0-1,1 0 0,0 0 0,0 1 0,-1-1 1,1 0-1,0 1 0,0-1 0,-1 1 0,1-1 1,0 1-1,0 0 0,0-1 0,-2 3 0,-6 4 255,0 1 0,-15 17 0,24-25-278,-19 25 260,1 0-1,0 0 1,2 2 0,2 0 0,0 1-1,-15 44 1,16-32-285,1 1 0,3 0 0,1 0 0,-3 54 0,10-80-60,0 0 0,2 0 0,0 1 1,0-1-1,2 0 0,7 29 0,-7-38-261,-1 0-1,1 0 1,-1 0-1,2 0 1,-1-1-1,1 1 1,-1-1-1,2 0 1,-1 0-1,0 0 1,1 0-1,0-1 1,0 0-1,0 0 1,1 0-1,-1-1 1,1 0-1,9 4 1,34 7-5823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3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16 9172,'-40'-8'2601,"34"7"-2537,1-1-1,-1 1 0,1 0 1,-1 0-1,1 0 0,-1 1 1,-8 0-1,1 2-6,0 1 1,0 0-1,0 1 0,1 0 0,-1 1 0,-19 11 0,25-12-33,1 0 0,-1 0 0,0 1 0,1 0-1,0 0 1,0 0 0,1 1 0,-1 0 0,1 0 0,0 0-1,1 1 1,-6 9 0,10-15-21,-1 1 0,0-1 1,1 0-1,-1 1 0,0-1 1,1 0-1,0 1 0,-1-1 0,1 1 1,0-1-1,0 1 0,0-1 0,0 1 1,0-1-1,0 1 0,0-1 1,0 0-1,1 1 0,-1-1 0,1 1 1,-1-1-1,1 0 0,-1 1 0,1-1 1,0 0-1,-1 1 0,1-1 1,0 0-1,0 0 0,0 0 0,0 0 1,0 0-1,0 0 0,1 0 0,-1 0 1,0 0-1,0-1 0,1 1 1,-1 0-1,0-1 0,1 1 0,-1-1 1,1 1-1,-1-1 0,3 1 0,4 0 93,1 0-1,-1 0 1,0-1-1,0 0 1,1 0-1,14-3 1,20-7 539,-28 5-835,0 2-1,0 0 0,0 0 1,0 1-1,23 1 0,-35 1 130,1 1-1,-1-1 1,1 1-1,-1 0 1,1 0-1,-1 0 1,0 0-1,0 0 1,1 1-1,-1 0 1,0-1-1,0 1 1,-1 0-1,1 1 1,0-1-1,-1 0 1,1 1 0,-1 0-1,0-1 1,0 1-1,0 0 1,0 0-1,0 0 1,-1 0-1,1 0 1,-1 1-1,0-1 1,0 0-1,1 5 1,-1-5 107,-1-1 1,1 1-1,-1 0 1,0-1-1,0 1 0,0 0 1,0-1-1,0 1 1,-1-1-1,1 1 1,-1 0-1,1-1 0,-1 1 1,0-1-1,0 1 1,0-1-1,-3 4 1,1-2-11,-1 0 0,1 0 1,-1 0-1,0 0 0,0-1 0,0 1 1,0-1-1,-7 3 0,-5 3-21,-1-2-1,1 0 1,-1-1-1,-20 4 1,5-2 126,-58 6 1,39-13-2868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3.9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16 10165,'53'-15'725,"2"14"-489,-52 1-235,0 0 0,-1 1-1,1-1 1,0 1 0,0-1 0,0 1-1,-1 0 1,1 0 0,-1 0-1,1 1 1,-1-1 0,1 0 0,-1 1-1,0 0 1,1 0 0,3 3-1,-6-3 7,1 0 0,-1 0 0,1 0 0,-1 0-1,0 0 1,1 0 0,-1 0 0,0 0-1,0 0 1,0 0 0,-1 0 0,1 0 0,0 0-1,-1 0 1,0 0 0,1-1 0,-1 1-1,0 0 1,0 0 0,0 0 0,0-1 0,0 1-1,0-1 1,0 1 0,-1 0 0,1-1-1,-3 2 1,-40 39 20,-65 32 634,103-67-362,8-4-49,17-3 117,26-7-45,10-6-79,23-4 174,-26 5-4553,-43 9 505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4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184 15 11509,'-4'-14'1594,"12"14"-607,17 20-340,-15-6-598,0 0 0,-1 1 0,0 1 0,-1-1 0,-1 1 0,-1 1 0,0-1 0,-1 1 0,-1 0 0,0 0 0,1 22 0,-3-13-39,-1 0 0,-1 0 1,-1 0-1,-1 0 0,-1 0 0,-14 49 0,7-47-78,-1-2 0,-1 0 0,-1 0 0,-1-1 0,-1-1 0,-2 0 0,0-1 0,-1-1 0,-1 0 0,-2-2 0,0 0 0,-1-1 0,-31 20 0,41-33-1237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4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 12886,'0'2'1857,"-4"-2"-577,1-2-703,3 1-561,3 1 32,1 0-48,1-2-849,4 2-1552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15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1 12054,'-7'11'784,"3"-3"-656,4-3 32,6-4 544,4-1-512,5 0-192,-1-1-1568,0-2-3539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4514,'6'13'7927,"3"33"-7322,-4-17-216,-2-19-272,-1 0-1,1 0 0,1 0 0,0 0 0,0-1 0,1 0 0,0 1 0,1-2 0,8 12 0,-9-15-86,0-1-1,0 0 0,0 1 1,0-2-1,1 1 0,0-1 1,-1 1-1,1-1 0,0-1 1,1 1-1,-1-1 0,0-1 1,1 1-1,-1-1 0,1 0 1,6 0-1,11-1-16,-1-1 0,1-1 0,0-1 0,-1-1 0,0-1 0,0-1 0,30-13 0,-17 7-2494,64-12 0,-88 23 58,-5 2-829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7187,'-18'-20'2954,"15"13"-2666,15 14-131,32 24-31,-18-11-38,0-2 0,2 0 0,0-2 0,48 20 0,-66-33-58,24 11 323,-34-13-342,1-1 0,0 1 0,-1 0 0,1-1 0,-1 1 1,1 0-1,0-1 0,-1 1 0,1 0 0,-1 0 0,0-1 1,1 1-1,-1 0 0,0 0 0,1 0 0,-1 0 0,0 0 0,0-1 1,0 1-1,0 0 0,0 0 0,0 0 0,0 0 0,0 0 0,0 0 1,0 0-1,0-1 0,-1 1 0,1 0 0,0 0 0,-1 0 1,1 0-1,0-1 0,-1 1 0,0 1 0,-15 21 196,0-1 0,-1-1-1,-32 30 1,-10 12-2741,52-52-1015,6-5-1098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95 5891,'1'-3'382,"0"1"0,0-1 0,0 1 0,0 0 0,0-1 0,0 0 0,-1 1 0,1-1 0,-1 1 0,0-1 0,0 0 0,0-5 1,0 3 236,1 3-549,-1 1 0,0-1-1,1 0 1,-1 0 0,0 0-1,0 0 1,0 0 0,-1 1-1,1-1 1,0 0-1,-1 0 1,1 0 0,-1 1-1,0-1 1,1 0 0,-1 1-1,0-1 1,0 0 0,0 1-1,0-1 1,0 1 0,-1-1-1,1 1 1,0 0 0,-1 0-1,-2-3 1,1 3-26,0 1 1,0-1-1,0 0 0,0 1 1,-1-1-1,1 1 1,0 0-1,0 0 0,0 0 1,0 1-1,0-1 0,-1 1 1,1 0-1,0 0 0,-5 2 1,2-1 40,1 0-1,0 1 1,-1 0 0,1 0 0,0 0 0,0 1-1,1 0 1,-1 0 0,1 0 0,0 0 0,0 1 0,-4 4-1,2 0-28,1 0 0,0 0-1,1 1 1,0-1-1,0 1 1,-3 13 0,0 11-50,2 0 1,1 0 0,1 41 0,3-65 10,-1 146-1214,5-53-3603,0-72 171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1.4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51 1 6755,'-1'0'69,"1"0"1,-1 0-1,0 0 1,1 0-1,-1 0 0,1 0 1,-1 0-1,1 0 0,-1 0 1,1 0-1,-1 0 0,1 0 1,-1 0-1,1 1 1,-1-1-1,1 0 0,-1 0 1,1 0-1,-1 1 0,1-1 1,-1 0-1,1 1 1,0-1-1,-1 0 0,1 1 1,-1-1-1,1 1 0,0-1 1,0 1-1,-1-1 0,1 0 1,0 1-1,0-1 1,-1 1-1,1-1 0,0 1 1,0-1-1,0 1 0,0 0 1,-10 25-209,2 3 151,3 1-1,0-1 1,2 1-1,1 0 1,1 1-1,1-1 1,2 0-1,10 52 1,-10-77-15,-1 1 1,1-1-1,-1 0 0,1 0 1,1 0-1,-1 0 0,1-1 0,0 1 1,0-1-1,0 1 0,0-1 1,1 0-1,6 5 0,-7-7-169,-1 0 0,1 0-1,0-1 1,0 1 0,0-1 0,0 0-1,0 0 1,0 0 0,0 0-1,1-1 1,-1 1 0,0-1 0,0 0-1,1 0 1,-1 0 0,0 0-1,0 0 1,0-1 0,1 0 0,-1 1-1,0-1 1,0 0 0,4-3-1,25-12-2940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231 396 6323,'1'0'135,"0"-1"0,0 1 0,0 0 0,0-1 0,-1 1 0,1-1 0,0 1 0,0-1-1,-1 1 1,1-1 0,0 0 0,-1 1 0,1-1 0,0 0 0,-1 0 0,1 1 0,-1-1 0,1 0 0,-1 0 0,0 0 0,1 1 0,-1-1 0,0 0 0,1 0 0,-1 0 0,0 0 0,0 0 0,0 0 0,0 0-1,0 0 1,0 0 0,0 1 0,0-1 0,0 0 0,-1 0 0,1 0 0,0 0 0,-1 0 0,1 0 0,0 1 0,-2-2 0,1 0-50,0 0 0,0 0 0,-1 0 0,1 1 0,-1-1 0,1 1 0,-1-1 0,0 1 0,0 0 0,1 0 0,-1-1 0,0 1 0,0 0 0,0 1 0,0-1 0,0 0 0,-4 0 0,-1 1-20,1 0 0,-1 0 1,1 0-1,-1 1 0,1 0 0,0 0 1,-1 1-1,1 0 0,0 0 1,0 1-1,0-1 0,0 1 0,1 0 1,-1 1-1,1 0 0,-1 0 0,1 0 1,-4 5-1,-2 1-32,1 1 0,0 0 1,1 0-1,0 1 0,1 1 0,-13 24 1,19-32-35,0 0 0,0 1 1,0-1-1,1 0 0,0 1 1,0-1-1,0 1 0,1 0 1,0-1-1,0 1 1,0-1-1,2 9 0,-2-13-5,0 1 0,1-1 0,-1 0 0,1 1-1,0-1 1,-1 0 0,1 1 0,0-1 0,0 0 0,0 0-1,-1 0 1,1 1 0,1-1 0,-1 0 0,0 0 0,0-1-1,0 1 1,0 0 0,3 1 0,-2-1-21,1-1-1,-1 1 1,1-1 0,-1 0 0,0 0-1,1 0 1,-1 0 0,1 0 0,-1-1-1,1 1 1,-1-1 0,0 1 0,1-1-1,-1 0 1,0 0 0,3-1 0,9-6-41,1 0 1,-1-1-1,-1 0 0,1-2 1,-2 1-1,1-1 1,-2-1-1,1 0 1,-2-1-1,0 0 1,0-1-1,-1 0 1,-1 0-1,0-1 0,-1 0 1,-1-1-1,6-20 1,-4 12 392,-2 0 0,-1-1 0,-1 1 1,0-1-1,-2 0 0,-2 0 0,0 0 0,-1 0 0,-1 0 1,-11-46-1,3 45 339,4 23-566,3 17-65,1 29 1,2 0 0,10 67 1,22 84-1323,-30-179 1054,1 0 0,1 0 0,0-1 0,1 1 0,0-1 0,12 21 0,-16-33 220,-1-1 0,1 1 0,0-1 0,1 1 0,-1-1 0,0 0 0,0 0 0,0 1 0,1-1-1,-1 0 1,1 0 0,-1-1 0,1 1 0,-1 0 0,1 0 0,-1-1 0,1 1 0,0-1 0,-1 1 0,1-1 0,3 1 0,-2-1 4,0-1 0,0 1 0,0-1 1,0 0-1,0 1 0,0-1 0,0-1 1,0 1-1,0 0 0,-1-1 0,5-2 1,3-4 4,0 0 0,0-1 0,0 0 0,13-17 0,22-37 71,-41 58 9,-1 0-1,0-1 1,0 1-1,-1-1 1,1 0-1,-1 0 1,-1 0-1,1 0 1,-1-1-1,1-6 1,-3 34 5,0-13-83,1 0-1,-1 0 0,2 0 0,-1 0 0,1 0 0,3 10 0,-3-13-23,1 1 0,0-1 0,0 0 0,1 0 0,0-1-1,0 1 1,0 0 0,0-1 0,0 0 0,1 0 0,0 0-1,0 0 1,0 0 0,6 4 0,-7-7 24,0 1 0,0-1 0,-1 0 0,1 0 0,0 0 1,0 0-1,0-1 0,0 1 0,0-1 0,0 1 0,0-1 0,0 0 0,0 0 1,0-1-1,0 1 0,0-1 0,0 1 0,0-1 0,0 0 0,0 0 0,0 0 0,0-1 1,-1 1-1,1-1 0,0 1 0,-1-1 0,3-2 0,6-5 51,-2 0-1,1-1 1,-2 0 0,12-16-1,8-10 142,-27 35-178,0 0 0,-1 0 0,1 0 0,0 1 1,0-1-1,0 0 0,0 0 0,0 1 0,0-1 0,0 0 0,0 1 0,0-1 0,0 1 1,0 0-1,0-1 0,0 1 0,1 0 0,-1-1 0,0 1 0,0 0 0,0 0 0,0 0 1,1 0-1,-1 0 0,0 0 0,0 1 0,0-1 0,2 1 0,-1 0 3,1 0 0,-1 1 0,1-1 0,-1 1 0,0 0 0,0 0 0,0 0 0,0 0 0,0 0 0,0 1 0,2 3 0,0 0-91,0 0-1,-1 1 0,1-1 1,-2 1-1,1 0 1,-1 0-1,0 0 0,3 14 1,-5-19-119,0 0 1,0 0-1,-1 0 1,1-1-1,0 1 1,0 0-1,-1 0 1,1-1-1,-1 1 0,0 0 1,1-1-1,-1 1 1,0-1-1,0 1 1,0-1-1,-2 3 1,-9 6-4101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51 170 1793,'-18'-45'7187,"2"5"-6162,5 10-593,6 7-432,7 14-256,8 10 16,12 9-2818</inkml:trace>
  <inkml:trace contextRef="#ctx0" brushRef="#br0" timeOffset="1">445 26 11429,'-6'-11'2385,"-1"3"-2193,0 1 113,2 7-257,5 10 80,2 9-48,3 8-80,4 10 0,-2 8-513,2 3-1103,-2 4-2578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23 143 8100,'-9'-33'3167,"6"23"-2902,0 0 1,1 0-1,0-1 0,0 1 1,0-15-1,3 24-260,-1-1-1,1 0 0,-1 1 1,1-1-1,-1 0 0,1 1 1,0-1-1,0 1 0,0-1 1,0 1-1,0-1 0,0 1 1,0 0-1,0-1 0,0 1 1,1 0-1,-1 0 0,1 0 0,-1 0 1,1 0-1,-1 0 0,1 1 1,-1-1-1,1 0 0,0 1 1,-1-1-1,1 1 0,0 0 1,-1-1-1,1 1 0,0 0 1,0 0-1,-1 0 0,3 1 1,10-1-16,-1 0 1,1 1 0,16 4-1,-22-4-8,156 24-803,-204 10 3541,31-25-2645,1 0 0,0 1 0,1-1 0,-7 14 0,11-19-90,1 0 1,0-1-1,0 1 1,0 0-1,0 0 0,1 1 1,0-1-1,0 0 1,0 0-1,1 1 1,-1-1-1,2 10 1,-1-14 7,0 0 0,1 0 0,-1 0 0,0 0 0,0 0 0,1 0 1,-1 0-1,1 0 0,-1 0 0,1 0 0,-1 0 0,1 0 0,0 0 0,-1 0 0,1-1 0,0 1 1,0 0-1,-1 0 0,1-1 0,0 1 0,0-1 0,0 1 0,0 0 0,2 0 0,-2-1-14,1 0 0,0 0 0,0 0 0,0 0 0,0 0 0,0 0 0,-1 0-1,1-1 1,0 1 0,0-1 0,0 1 0,3-2 0,3-2-43,-1 0 0,1-1-1,-1 0 1,12-10 0,-12 9 150,0 0 1,-1-1-1,0 0 0,0 0 1,-1 0-1,0 0 0,0-1 1,0 0-1,-1 0 1,-1 0-1,1 0 0,-1-1 1,-1 0-1,1 1 0,1-15 1,-4 31-109,1-1 1,-1 1-1,2-1 0,-1 1 1,1-1-1,0 0 1,1 0-1,4 10 1,-6-16 11,0 1 1,0 0 0,-1-1-1,1 1 1,0-1 0,1 1 0,-1-1-1,0 1 1,0-1 0,1 0-1,-1 0 1,1 1 0,-1-1 0,1 0-1,-1-1 1,1 1 0,0 0-1,-1 0 1,1-1 0,0 1 0,0-1-1,-1 1 1,1-1 0,0 0-1,0 1 1,0-1 0,0 0 0,-1 0-1,1-1 1,0 1 0,0 0-1,0-1 1,-1 1 0,1-1-1,0 1 1,0-1 0,-1 0 0,1 0-1,0 0 1,-1 0 0,1 0-1,1-1 1,7-6 12,1-1 0,-1 1 0,16-20 0,-18 19-6,0 0-1,1 0 1,0 1 0,17-11 0,-25 18 7,-1 1 1,1-1 0,-1 1-1,1 0 1,-1-1-1,1 1 1,0 0 0,-1-1-1,1 1 1,0 0-1,-1 0 1,1 0 0,0 0-1,-1 0 1,1-1-1,0 1 1,-1 0 0,1 0-1,0 1 1,-1-1-1,1 0 1,0 0 0,-1 0-1,1 0 1,0 1-1,-1-1 1,1 0-1,0 1 1,0 0 7,0 0 0,0 0 1,-1 0-1,1 1 0,0-1 0,-1 0 0,1 0 0,-1 1 1,1-1-1,-1 0 0,0 0 0,0 1 0,1 2 0,-4 47 148,2-47-178,-7 34 22,5-26-93,1 0 0,0 0 0,0 14 0,2-26 85,0 0 1,0 0-1,0 0 1,0 0-1,0 0 1,0 0 0,0 0-1,0 1 1,0-1-1,0 0 1,0 0 0,0 0-1,0 0 1,0 0-1,0 0 1,0 0-1,0 0 1,0 1 0,0-1-1,1 0 1,-1 0-1,0 0 1,0 0 0,0 0-1,0 0 1,0 0-1,0 0 1,0 0 0,0 0-1,0 0 1,1 0-1,-1 0 1,0 0-1,0 0 1,0 0 0,0 0-1,0 0 1,0 0-1,0 0 1,1 0 0,-1 0-1,0 0 1,0 0-1,0 0 1,0 0-1,0 0 1,0 0 0,0 0-1,1 0 1,-1 0-1,0 0 1,0 0 0,0 0-1,0 0 1,0 0-1,0 0 1,0 0 0,0 0-1,0-1 1,0 1-1,0 0 1,1 0-1,-1 0 1,0 0 0,11-11-27,9-13 76,3-17-32,-19 31 18,1 1 1,0 1-1,0-1 0,0 0 0,1 1 1,1 0-1,-1 1 0,1-1 1,15-11-1,-21 18-20,0 1 0,-1 0 1,1-1-1,-1 1 0,1 0 0,0 0 0,-1 0 1,1-1-1,0 1 0,-1 0 0,1 0 1,0 0-1,0 0 0,-1 0 0,1 0 0,0 0 1,-1 0-1,1 0 0,0 1 0,-1-1 1,1 0-1,0 0 0,-1 0 0,1 1 0,-1-1 1,1 0-1,1 2 0,10 18 154,-2 34-155,-9-48-38,0 12-313,5 30-1208,-5-46 1242,-1 0 1,1 0 0,-1-1 0,1 1 0,0 0 0,-1 0 0,1 0-1,0 0 1,0-1 0,0 1 0,1 0 0,-1-1 0,0 1 0,0-1-1,1 0 1,-1 1 0,1-1 0,3 2 0,10 0-4286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74 10149,'5'-38'4019,"-5"37"-3920,0 0 0,0 0 1,0 1-1,0-1 0,0 0 0,0 1 1,-1-1-1,1 0 0,0 0 1,0 1-1,-1-1 0,1 0 0,0 1 1,-1-1-1,1 1 0,0-1 1,-1 0-1,1 1 0,-2-1 1,2 0-76,-1 1 0,0 0 0,0 0 1,1 0-1,-1 0 0,0 0 0,0 0 1,1 0-1,-1 0 0,0 1 0,1-1 1,-1 0-1,0 0 0,0 1 0,1-1 0,-1 0 1,0 1-1,1-1 0,-1 1 0,1-1 1,-1 0-1,0 1 0,1-1 0,-1 2 1,-3 2 6,0-1 0,0 1 1,0 0-1,1 1 0,0-1 1,0 1-1,0-1 0,0 1 1,1 0-1,0 0 0,0 0 1,0 0-1,1 1 1,-1-1-1,1 0 0,0 1 1,1-1-1,-1 1 0,1-1 1,1 1-1,-1-1 0,1 0 1,-1 1-1,3 5 0,-2-6-38,0-1 0,1 0-1,0 0 1,-1-1 0,1 1-1,0 0 1,1-1 0,-1 1 0,1-1-1,-1 1 1,1-1 0,0 0-1,0 0 1,1-1 0,-1 1-1,1-1 1,-1 1 0,1-1-1,0 0 1,0 0 0,-1-1-1,1 1 1,1-1 0,-1 0-1,0 0 1,0 0 0,0-1-1,0 1 1,1-1 0,-1 0 0,5-1-1,2 0-48,-1-1 0,0-1 0,0 1-1,0-2 1,-1 1 0,1-2 0,-1 1 0,1-1-1,-2 0 1,1-1 0,0 0 0,-1 0 0,9-10-1,-11 10 76,0 0 0,0 0-1,-1 0 1,0-1 0,0 1-1,-1-1 1,0 0 0,0-1-1,-1 1 1,1-1 0,-2 1-1,1-1 1,-1 0 0,0 0-1,-1 0 1,0-1 0,0-9-1,0 17-11,-1 0 0,0 0-1,0 0 1,0 0-1,0 0 1,0 0-1,-1 0 1,1 0 0,0 0-1,0 0 1,-1 0-1,1 0 1,0 0-1,-1 0 1,1 0 0,-1 0-1,1 0 1,-1 0-1,0 0 1,1 1-1,-2-3 1,1 3-7,0 0 0,0 0 0,1 1-1,-1-1 1,0 0 0,0 0 0,1 0 0,-1 0 0,0 1 0,1-1 0,-1 0-1,0 1 1,1-1 0,-1 1 0,0-1 0,1 0 0,-1 1 0,1-1 0,-1 1-1,1 0 1,-1-1 0,0 2 0,-4 4-15,1 0 0,0 1 0,-1-1 0,-3 12 0,5-12-320,1 0 0,0 1 0,0-1 0,0 1 0,1-1 0,0 1 0,0-1 1,1 1-1,0 0 0,1 10 0,6 4-3382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4082,'6'-4'2798,"-3"3"-2245,0-1 1,0 0-1,-1 0 0,1 0 0,0 0 1,-1 0-1,0 0 0,1-1 0,-1 1 0,0-1 1,0 0-1,0 0 0,2-5 0,-19 31 931,10-13-1448,2 0-1,-1 0 1,1 1 0,1-1 0,0 1 0,0-1-1,0 19 1,2-26-39,1 1 0,-1-1 1,0 0-1,1 0 0,0 0 0,-1 1 0,1-1 0,0 0 0,1 0 0,-1 0 1,1 0-1,3 5 0,-4-7 4,1 1-1,-1-1 1,1 1 0,0-1-1,0 0 1,0 1 0,0-1 0,0 0-1,0 0 1,0-1 0,0 1-1,0 0 1,1-1 0,-1 1 0,0-1-1,0 0 1,1 1 0,-1-1-1,0 0 1,4-1 0,3 0-48,-1-1 1,1 0 0,-1-1-1,1 0 1,-1 0-1,0-1 1,0 1 0,-1-2-1,1 1 1,-1-1-1,7-7 1,-9 9 1,-1-1-1,0 0 1,0 0-1,-1 0 1,1-1-1,-1 0 1,0 1 0,4-8-1,-6 9 36,0 1 1,0-1-1,-1 1 0,1-1 0,0 0 0,-1 0 1,0 1-1,1-1 0,-1 0 0,0 0 1,-1 0-1,1 1 0,0-1 0,-1 0 0,1 0 1,-1 1-1,-1-4 0,0 3-1,0-1-1,0 1 1,0 0 0,-1 0 0,1 1-1,-1-1 1,1 0 0,-1 1 0,0 0-1,0-1 1,0 1 0,0 0-1,-1 1 1,1-1 0,0 0 0,-1 1-1,1 0 1,-1 0 0,0 0 0,1 0-1,-1 1 1,-3-1 0,2 1-36,1-1 0,0 1 0,0 0 0,-1 0 0,1 1 0,0-1 0,0 1 0,0 0 0,0 0 0,-1 0 0,1 1 0,1-1 0,-1 1 0,0 0-1,0 0 1,1 0 0,-1 1 0,-5 5 0,8-8 15,1 0-1,-1 1 0,1-1 0,-1 1 0,1-1 0,0 0 0,-1 1 0,1-1 0,0 1 0,-1-1 0,1 1 0,0-1 0,0 1 0,0-1 0,-1 1 0,1-1 0,0 1 1,0-1-1,0 1 0,0 0 0,0-1 0,0 1 0,0-1 0,0 1 0,0-1 0,0 1 0,0-1 0,0 1 0,0 0 0,1 0 0,15 6-903,26-9-607,-23-2 1238,0-1 0,-1 0-1,1-2 1,-1 0 0,0-1-1,23-15 1,-32 18 756,-1 0 0,1-1 0,-1 0 0,0-1 0,-1 0 0,1 0 1,-1-1-1,-1 0 0,0 0 0,0 0 0,0-1 0,-1 0 0,7-18 0,-10 25-274,-1-1 1,0 0-1,-1 0 0,1 0 0,0 0 1,-1 0-1,0 0 0,1 0 0,-1 0 1,0 0-1,-1 0 0,1 0 0,0 0 1,-1 0-1,-1-3 0,-3 31 69,-23 294-294,22-233-331,5-67 282,-2 68-185,3-82 246,1 1 1,-1 0 0,1 0-1,0 0 1,1 0 0,-1-1-1,1 1 1,0-1 0,1 1-1,-1-1 1,6 8 0,-6-11 21,0 0 1,0-1 0,0 1 0,0-1 0,0 0-1,0 0 1,0 0 0,0 0 0,0 0 0,1 0 0,-1 0-1,0-1 1,1 1 0,-1-1 0,0 1 0,1-1-1,-1 0 1,1 0 0,-1 0 0,0-1 0,1 1 0,-1 0-1,1-1 1,-1 0 0,0 1 0,0-1 0,1 0-1,-1 0 1,0-1 0,4-1 0,3-3-31,1 1 0,-1-2 0,0 1 0,-1-1 0,11-11 0,-15 14 39,0 0-1,0-1 1,-1 0-1,1 0 1,-1 0-1,0 0 1,-1 0 0,1-1-1,-1 1 1,0-1-1,0 0 1,-1 1-1,0-1 1,1-7-1,-2 10-1,0 0-1,0 0 0,-1 0 0,1 1 1,-1-1-1,1 0 0,-1 0 1,0 1-1,0-1 0,-1 0 1,1 1-1,0-1 0,-1 1 1,0 0-1,1-1 0,-1 1 0,0 0 1,0 0-1,0 0 0,0 0 1,-1 1-1,1-1 0,0 0 1,-1 1-1,1 0 0,-1-1 1,0 1-1,1 0 0,-1 1 1,0-1-1,-4 0 0,-4-1-155,0 0-1,0 1 1,-1 1-1,1 0 1,-1 1-1,1 0 0,0 0 1,0 1-1,0 1 1,0 0-1,0 0 1,0 1-1,1 1 1,-1 0-1,1 0 1,-15 11-1,6 2-3048,11-3-1777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13670,'5'-19'673,"-5"5"-369,-1 1 784,-3 8-1056,2 8 96,0 7-32,2 9 32,-1 12-96,1 7-16,0 7-16,0 5-336,0 3-1521,-2-4-720,0-4 48,0-6-1857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55 389 11669,'-9'-15'761,"-1"0"-1,0 1 0,-15-16 1,34 33-741,0 0 1,0-1-1,0 0 1,0 0-1,0-1 1,1-1 0,-1 1-1,0-1 1,18-3-1,-2-1-375,-1-1 1,36-11-1,-34 6-355,0-1 1,0 0-1,26-18 0,-32 16 694,0 0 0,-1-2 0,0 0 0,-1-1 0,-1-1 0,0 0 0,13-20 0,-28 34 155,1 0 0,-1 0-1,0-1 1,-1 1 0,1 0 0,-1-1 0,1 1 0,-1-1-1,0 1 1,0-1 0,-1 0 0,1 1 0,0-6 0,-2 7-58,1 1 1,-1-1-1,1 0 1,-1 0 0,1 0-1,-1 1 1,0-1-1,0 0 1,0 1 0,0-1-1,0 1 1,0-1-1,-1 1 1,1-1 0,0 1-1,-1 0 1,1 0 0,-1-1-1,1 1 1,-1 0-1,0 1 1,1-1 0,-1 0-1,0 0 1,0 1-1,1-1 1,-4 0 0,1 0 13,-1-1 1,0 1 0,0 0 0,0 0 0,0 1 0,0 0 0,0-1 0,0 2 0,0-1 0,0 0-1,1 1 1,-1 0 0,0 0 0,0 1 0,0-1 0,1 1 0,-1 0 0,1 0 0,-1 1-1,-7 5 1,6-3-7,0 1 0,0 0 0,1 0-1,0 1 1,0 0 0,0 0 0,1 0-1,0 0 1,0 1 0,1-1 0,-5 16-1,-1 8 38,2 1 1,2 0-1,-3 43 0,4 98-635,4-136 65,0-36 425,3 29-1421,-3-30 1423,0 0 0,0 0 0,0 0 0,0 1 0,0-1 0,0 0 0,0 0 0,0 0-1,0 0 1,0 1 0,0-1 0,0 0 0,0 0 0,1 0 0,-1 0 0,0 0 0,0 0 0,0 0-1,0 1 1,0-1 0,0 0 0,1 0 0,-1 0 0,0 0 0,0 0 0,0 0 0,0 0 0,1 0-1,-1 0 1,0 0 0,0 0 0,0 0 0,0 0 0,1 0 0,-1 0 0,0 0 0,0 0 0,0 0-1,0 0 1,0 0 0,1 0 0,-1 0 0,0 0 0,11-13-237,6-17-47,-12 19 337,1 1 0,0-1 0,0 2 0,1-1 0,0 1 0,0 0 0,1 0 0,1 1 0,10-9 0,-18 16 2,1 1 0,-1-1 1,1 1-1,-1-1 1,1 1-1,-1-1 0,1 1 1,-1 0-1,1-1 1,-1 1-1,1 0 0,0 0 1,-1 0-1,1 1 1,-1-1-1,1 0 0,-1 1 1,1-1-1,-1 1 1,1-1-1,-1 1 0,1-1 1,-1 1-1,3 2 1,33 31 180,-6-7-187,-28-25-36,1 0 1,0-1-1,-1 1 1,1-1-1,0 0 1,0 0 0,0 0-1,0 0 1,0-1-1,0 0 1,0 1-1,0-2 1,0 1-1,0 0 1,0-1-1,8-2 1,-5 1-2,-1-1 0,1 1 0,-1-2 0,0 1 1,0-1-1,0 0 0,0 0 0,-1 0 1,9-9-1,-8 7 9,-1 0 1,0 0 0,0-1-1,-1 1 1,0-1 0,0 0-1,0 0 1,3-12-1,-6 15 10,1-1 0,-1 1 0,0-1 0,-1 1 0,1-1 0,-1 0 0,0 1 0,0-1 0,0 1 0,-1-1 0,1 0 0,-1 1 0,0-1 0,-3-6 0,4 11-9,0-1 0,-1 0 0,1 1 0,0-1 0,0 1 1,0-1-1,-1 1 0,1-1 0,0 1 0,-1-1 0,1 1 0,0 0 0,-1-1 0,1 1 0,-1-1 0,1 1 1,-1 0-1,1-1 0,-1 1 0,1 0 0,-1 0 0,1-1 0,-1 1 0,1 0 0,-1 0 0,1 0 0,-1 0 1,1-1-1,-1 1 0,0 0 0,1 0 0,-1 0 0,1 0 0,-1 0 0,0 1 0,-1 0 5,0 0 0,0 0 0,0 0-1,0 0 1,1 0 0,-1 1 0,0-1 0,1 1-1,0-1 1,-2 3 0,-26 42 70,24-36-53,0 0 0,1 1-1,1-1 1,-4 17 0,6-24-127,1 0 1,-1 0-1,1 0 0,0 0 0,0 0 0,0 0 1,0 0-1,1 1 0,-1-1 0,1 0 1,0 0-1,0 0 0,0 0 0,0-1 1,0 1-1,0 0 0,1 0 0,0-1 0,-1 1 1,5 4-1,11 5-3014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136 285 1937,'1'-4'7850,"1"-10"-3407,-2 14-4436,0-1 0,0 0 0,0 1 0,0-1 0,0 1 1,-1-1-1,1 0 0,0 1 0,0-1 0,0 1 0,-1-1 1,1 0-1,0 1 0,-1-1 0,1 1 0,-1-1 0,1 1 1,0 0-1,-1-1 0,1 1 0,-1-1 0,1 1 0,-1 0 0,1-1 1,-1 1-1,1 0 0,-1 0 0,0-1 0,1 1 0,-1 0 1,1 0-1,-1 0 0,0 0 0,1 0 0,-1 0 0,0 0 1,1 0-1,-1 0 0,0 0 0,-4 0-10,1 1 0,-1 0 0,0 0-1,1 0 1,-1 1 0,1-1 0,0 1 0,0 0 0,-1 0 0,1 1 0,1-1-1,-1 1 1,0 0 0,0 0 0,1 0 0,0 0 0,0 1 0,0-1-1,-3 6 1,1-2 2,0 0 0,1 0 0,-1 1-1,2 0 1,-1 0 0,1 0 0,0 1 0,1-1-1,-2 13 1,3-20 3,1 0 0,0 0 0,0 0 0,-1 0 0,1 1 0,0-1 0,0 0 0,0 0 0,1 0-1,-1 0 1,0 0 0,0 0 0,0 0 0,1 0 0,-1 0 0,1 0 0,-1 0 0,1 0 0,-1 0 0,1 0 0,-1 0 0,1 0-1,0-1 1,-1 1 0,1 0 0,0 0 0,1 0 0,-1 0 3,1-1 0,0 1 0,0-1 0,-1 0 0,1 0 0,0 0 0,-1 0 0,1 0 0,0 0 0,0 0 0,-1 0 0,1-1-1,0 1 1,3-2 0,5-2 8,-1 0-1,1-1 0,-1 0 0,12-9 1,-9 5-27,-1-1 0,1-1 0,-2 0 0,0 0 1,0-1-1,-1 0 0,-1-1 0,0 0 0,0 0 1,-1 0-1,7-21 0,-8 16 59,-1 0-1,0-1 0,-1 1 1,-2-1-1,1 0 1,-2 0-1,0 0 1,-4-34-1,-1 32 321,4 21-358,0 0-1,0 0 1,0 0 0,0 0 0,0 0-1,0 0 1,0-1 0,0 1 0,0 0 0,0 0-1,0 0 1,0 0 0,0 0 0,0 0-1,0 0 1,0 0 0,0-1 0,-1 1-1,1 0 1,0 0 0,0 0 0,0 0-1,0 0 1,0 0 0,0 0 0,0 0-1,0 0 1,0 0 0,0 0 0,0-1 0,0 1-1,-1 0 1,1 0 0,0 0 0,0 0-1,0 0 1,0 0 0,0 0 0,0 0-1,0 0 1,0 0 0,-1 0 0,1 0-1,0 0 1,0 0 0,0 0 0,0 0-1,0 0 1,0 0 0,0 0 0,0 0 0,-1 0-1,1 0 1,0 0 0,0 0 0,0 1-1,0-1 1,0 0 0,0 0 0,0 0-1,0 0 1,-9 28 538,4-8-665,-3 8 88,-9 31-134,3 1 1,-8 68 0,21-125-6,1 1 0,0-1 1,0 1-1,0 0 0,1-1 0,-1 1 1,1-1-1,0 1 0,1 4 0,-1-6-80,0-1 0,0 1-1,-1-1 1,1 0 0,0 1-1,1-1 1,-1 0-1,0 0 1,0 0 0,0 1-1,1-2 1,-1 1 0,0 0-1,1 0 1,-1 0 0,1 0-1,-1-1 1,1 1-1,0-1 1,-1 1 0,1-1-1,2 0 1,19 2-5597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206 150 6083,'-7'-4'656,"1"1"0,-1 1 1,0-1-1,0 1 0,0 1 0,0-1 1,0 1-1,0 0 0,-9 1 0,11 0-564,1 1-1,0 0 1,0 0-1,0 0 1,0 0-1,0 1 1,0 0-1,1 0 1,-1 0-1,0 0 1,1 1-1,-1-1 1,1 1-1,0 0 0,0 0 1,0 0-1,-3 4 1,-3 4 34,0 1 1,1 0-1,-9 17 1,15-25-138,0 1 1,-1 0 0,2-1-1,-1 1 1,1 0-1,-1 0 1,1 0 0,1 0-1,-1 0 1,1 0 0,0 1-1,0 9 1,1-14-9,-1 0 0,0 1 1,1-1-1,-1 1 0,0-1 0,1 0 1,0 1-1,-1-1 0,1 0 1,0 0-1,-1 0 0,1 1 0,0-1 1,0 0-1,0 0 0,0 0 0,0 0 1,0 0-1,1-1 0,-1 1 1,0 0-1,0 0 0,0-1 0,1 1 1,1 0-1,0-1 2,0 1 0,0-1 0,0 0 0,0 0 0,0-1 0,0 1 0,0 0 0,0-1 0,0 0 0,0 0 0,4-1 0,3-3 21,1-1-1,-1 1 1,0-1-1,-1-1 1,12-9-1,-17 12 35,0 0 0,0 0 0,-1 0 0,1-1 0,-1 1 1,3-7-1,-5 9 50,0 0 1,0 0-1,0 0 1,0 0 0,0 0-1,-1 0 1,1-1 0,-1 1-1,0 0 1,0 0-1,0-1 1,0 1 0,0 0-1,0 0 1,0-1-1,-1 1 1,1 0 0,-2-3-1,-3 1 19,1 11-78,1 15-101,3-18-44,0 0 0,0-1 0,0 1 0,1 0 0,0 0 0,0 0 0,0-1 0,0 1 0,0 0 0,1-1 0,-1 0 0,1 1 0,0-1 0,3 5 0,-3-7 25,-1 0-1,1 1 1,0-1-1,-1 0 0,1 0 1,0 0-1,0 0 1,-1 0-1,1-1 1,0 1-1,0-1 0,0 1 1,0-1-1,0 1 1,0-1-1,0 0 1,0 0-1,0 0 0,0 0 1,0-1-1,0 1 1,0 0-1,0-1 0,0 1 1,0-1-1,-1 0 1,1 0-1,0 1 1,3-3-1,3-2 84,1 0 1,-1-1-1,1 1 1,-2-2-1,1 1 0,-1-1 1,0 0-1,0-1 0,-1 0 1,0 0-1,0 0 1,-1 0-1,0-1 0,0 0 1,3-11-1,-1 1 622,-1 0 0,-1-1 0,-1 1 0,-1-1-1,-1 0 1,0-32 0,-23 120 757,18-59-1348,-21 102 244,22-99-326,0 1-1,1 0 1,1 0 0,0 0 0,1 0-1,4 21 1,-4-31-100,-1 0 0,1-1 0,0 1 0,0-1 0,0 0 0,0 1 0,1-1 0,-1 0 0,0 1 0,1-1 0,0 0 0,0 0 0,-1 0 0,1 0 1,3 1-1,-4-2-148,1 0 0,-1-1 0,0 1 0,1-1 0,-1 1 0,1-1 0,-1 1 0,1-1 0,-1 0 1,1 0-1,-1 0 0,1 0 0,-1 0 0,1 0 0,0 0 0,-1 0 0,3-1 0,17-7-6261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4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10421,'-30'7'1075,"29"-7"-1067,0 1 0,-1-1 1,1 1-1,0-1 0,0 1 0,0 0 0,-1 0 0,1-1 0,0 1 0,0 0 1,0 0-1,0 0 0,0 0 0,0 0 0,1 0 0,-1 1 0,0-1 1,-1 2-1,2-2-2,0-1 0,1 1 0,-1-1 0,0 1 0,0-1 0,0 1 0,1-1 0,-1 1 0,0-1 0,1 1 0,-1-1 0,0 1 0,1-1 0,-1 0 0,0 1 0,1-1 0,-1 0 0,1 1 0,-1-1 0,1 0 0,-1 0 0,1 0 0,-1 1 0,1-1 0,-1 0 0,1 0 0,-1 0 0,1 0 0,-1 0 0,1 0 0,-1 0 0,1 0 0,-1 0 0,1 0 0,-1 0 0,1 0 0,-1 0 0,2 0 0,23-2-278,9-5-979,-1-1 0,0-2-1,58-24 1,11-5 3386,-108 46 2669,-21 21-2819,-1 1-1125,15-16-669,1 1 1,1 1 0,-11 19 0,19-29-193,0 0 0,0 1 0,0 0 0,1 0 0,0 0 0,0 0 0,0 0 0,1 0 0,0 1 0,0-1 0,1 0 0,0 12 1,0-16-7,0-1 0,0 0 0,1 0 1,-1 0-1,0 0 0,0 0 0,1 0 1,-1 1-1,1-1 0,-1 0 1,1 0-1,0 0 0,-1-1 0,1 1 1,0 0-1,-1 0 0,1 0 1,0 0-1,0-1 0,0 1 0,0 0 1,0-1-1,0 1 0,1 0 0,0 0-17,0-1-1,0 0 1,1 1-1,-1-1 1,0 0-1,0 0 1,0 0-1,0-1 1,0 1-1,0 0 1,0-1-1,3 0 1,3-2-96,-1-1-1,1 1 1,-1-1 0,0-1-1,12-8 1,-10 5 230,0 0 0,-1-1 0,0 0 0,0 0 0,-1-1 0,0 1 0,-1-2 0,0 1 0,0-1 0,-1 0 0,-1 0 0,0-1 0,0 1 0,-1-1 0,-1 0 0,0 1 0,1-22 0,-17 104 303,12-47-404,-2-1-9,2 0 0,1 1 0,1-1-1,3 27 1,-3-49-17,0 0 0,0 0-1,0 0 1,0 1 0,0-1 0,1 0 0,-1 0-1,0 0 1,1 0 0,-1 0 0,1 0 0,-1 0-1,1 0 1,-1 0 0,1-1 0,0 1 0,-1 0-1,1 0 1,0 0 0,0-1 0,0 1 0,-1 0-1,1-1 1,0 1 0,0-1 0,0 1 0,0-1-1,0 1 1,0-1 0,0 0 0,0 1 0,0-1-1,0 0 1,1 0 0,-1 0 0,2 0 0,2-1-431,0 0 0,1-1 1,-1 1-1,0-1 1,0-1-1,6-2 0,-7 3-115,27-15-3422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1.8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46 248 8020,'-7'6'0,"4"-3"-497,6-3 497,10-3 0,10-3 0,6 0-288,10-5-1088,0-1-513</inkml:trace>
  <inkml:trace contextRef="#ctx0" brushRef="#br0" timeOffset="1">36 76 8580,'-20'-6'1120,"11"0"-1024,2-2 97,10-4-145,14 3-16,2-2-16,14-1-16,9 3-80,3 6-1345,4 3-2449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21 325 10037,'-3'-16'2457,"-5"-9"902,3 43-2287,3-3-1119,0-1-1,2 1 1,-1 0-1,2-1 1,0 1 0,1 0-1,1-1 1,4 18-1,-6-31 15,-1 0-1,0 1 0,1-1 1,0 0-1,-1 1 1,1-1-1,0 0 0,0 0 1,-1 1-1,1-1 1,0 0-1,0 0 0,0 0 1,1 0-1,-1 0 1,0-1-1,0 1 1,0 0-1,1 0 0,-1-1 1,0 1-1,1-1 1,-1 1-1,0-1 0,3 1 1,-1-1 15,-1-1-1,1 1 1,-1-1 0,0 1 0,1-1-1,-1 0 1,1 0 0,-1 0 0,0 0-1,0 0 1,1 0 0,-1-1 0,2-1 0,7-7 32,0 0 1,-1-1 0,16-20-1,31-56 253,-34 139-291,-20-47-19,-1 0 0,1 0 0,0 0 0,1-1 0,-1 1 0,1-1-1,0 0 1,0 0 0,1 0 0,-1 0 0,1-1 0,-1 0 0,7 3 0,-9-5-17,0 0 1,0 0 0,1 0 0,-1-1 0,1 1-1,-1-1 1,0 1 0,1-1 0,-1 0-1,1 0 1,-1 0 0,1 0 0,-1 0-1,1-1 1,-1 1 0,1-1 0,-1 0-1,0 0 1,1 1 0,-1-1 0,0-1-1,0 1 1,0 0 0,0 0 0,0-1-1,0 0 1,0 1 0,0-1 0,0 0-1,-1 0 1,1 0 0,1-3 0,0 0 126,0-1 0,0 1 0,0-1 0,-1 0 0,0 0 0,0 0 0,-1 0 0,0 0 1,0 0-1,0-1 0,-1 1 0,0 0 0,0-1 0,0 1 0,-1 0 0,0 0 0,0-1 0,-1 1 0,0 0 1,0 0-1,0 0 0,-1 1 0,0-1 0,0 1 0,0-1 0,-5-5 0,4 9-114,7 11 39,11 12-6,-10-17-99,1 0-1,0-1 1,0 0 0,1 0 0,-1 0-1,0 0 1,1-1 0,0 0 0,0 0 0,-1 0-1,1-1 1,0 0 0,0 0 0,0-1-1,1 1 1,-1-1 0,0 0 0,0-1 0,0 0-1,0 0 1,0 0 0,0-1 0,-1 1-1,1-2 1,0 1 0,-1 0 0,7-5 0,-3 3 81,-1-1 1,1 0 0,-1-1 0,-1 0 0,1 0-1,-1-1 1,0 0 0,0 0 0,-1 0 0,0-1 0,0 0-1,-1 0 1,0-1 0,0 1 0,-1-1 0,5-14-1,-8 17 284,0-1-1,-1 1 0,0-1 0,0 1 0,0-1 0,-1 1 1,1-1-1,-2 1 0,1-1 0,-1 1 0,0 0 0,0-1 1,-1 1-1,1 0 0,-2 1 0,1-1 0,0 0 0,-1 1 1,0 0-1,-9-9 0,13 14-236,-1-1 1,0 0-1,1 0 0,-1 0 0,0 1 1,0-1-1,0 0 0,0 1 1,0-1-1,1 1 0,-1-1 1,0 1-1,0 0 0,0-1 1,0 1-1,0 0 0,-1 0 1,1-1-1,0 1 0,0 0 1,0 0-1,0 0 0,0 0 1,0 1-1,0-1 0,0 0 1,0 0-1,0 1 0,-1-1 1,0 2-2,0-1 0,0 1 1,0 0-1,0 0 0,1-1 1,-1 1-1,1 0 1,-1 1-1,1-1 0,0 0 1,0 0-1,-1 3 1,-4 8 42,2 1 0,0 0 0,-3 17 0,2 15-129,2-1 0,1 2 0,3-1 0,1 0 0,12 61 0,-13-102-71,0-1-1,0 1 1,0-1 0,0 1 0,1-1 0,1 5 0,-2-8 128,-1-1 0,1 1-1,-1-1 1,0 1 0,1-1 0,-1 1 0,1-1 0,-1 1-1,1-1 1,0 0 0,-1 1 0,1-1 0,-1 0 0,1 1-1,-1-1 1,1 0 0,0 0 0,-1 0 0,1 1 0,0-1-1,-1 0 1,1 0 0,0 0 0,-1 0 0,1 0 0,0 0-1,-1 0 1,1-1 0,0 1 0,-1 0 0,1 0 0,0 0 0,-1-1-1,1 1 1,-1 0 0,1-1 0,0 1 0,-1 0 0,1-1-1,-1 1 1,1-1 0,-1 1 0,1-1 0,-1 1 0,0-1-1,1 1 1,-1-1 0,1 0 0,42-52 24,-36 44-17,-1-1 1,2 1 0,-1 1-1,1-1 1,1 1 0,18-13-1,-26 20 6,1 0-1,-1 1 1,1-1-1,-1 1 1,1-1-1,0 1 1,-1-1-1,1 1 1,0 0-1,-1 0 1,1 0-1,0 0 1,-1 0-1,1 0 1,0 0 0,-1 0-1,1 1 1,-1-1-1,1 1 1,0-1-1,-1 1 1,1 0-1,-1 0 1,1-1-1,-1 1 1,0 0-1,3 2 1,3 4 4,1 1 0,-1-1 0,11 15 0,-14-15-97,1-1-1,0 0 1,1-1-1,6 7 0,-11-11 77,1 0 0,-1 0 0,1 0 0,0 0 0,0 0 0,-1 0 0,1 0 0,0 0 0,0-1 0,0 1 0,0-1 0,0 1 0,0-1 0,0 0 0,0 0 0,0 0 0,0 0 0,0 0 0,0 0 0,0-1 0,0 1 0,0-1 0,2 0 0,-1-1 54,0 0 0,-1 0 1,1 0-1,-1 0 0,1 0 0,-1-1 0,0 1 1,0-1-1,0 1 0,0-1 0,-1 0 1,3-6-1,2-5 112,0-1 1,-2-1-1,0 1 1,3-24-1,-5 55-710,0 1-1,1-1 1,1 0-1,5 16 1,0-13-2908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35 13462,'-17'-19'336,"1"6"-336,2 10-80,3 10-656,8 7-881,6 4-2129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14231,'-11'1'400,"-1"1"-224,-3-2 592,-1 3-592,4 3-112,-1 6 48,1 2-48,1 5-64,6 4 0,3 2-16,6 1 16,4-3-320,7-4-736,6-5-97,4-9-944,4-10-1408,1-8-1314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49 162 10213,'-1'-16'900,"0"-1"0,-1 1 0,-1 0 0,0 0 0,-1 0 0,-1 1 0,-13-29 0,18 44-892,0 0-1,0 0 0,0 0 0,0-1 1,0 1-1,0 0 0,0 0 0,0-1 1,0 1-1,0 0 0,0 0 0,0 0 1,0-1-1,0 1 0,0 0 0,0 0 1,-1 0-1,1 0 0,0-1 0,0 1 1,0 0-1,0 0 0,0 0 0,-1 0 1,1-1-1,0 1 0,0 0 0,0 0 1,0 0-1,-1 0 0,1 0 0,0 0 1,0 0-1,0 0 0,-1 0 0,1 0 1,0 0-1,0-1 0,-1 1 0,1 0 1,0 0-1,0 1 0,0-1 0,-1 0 1,1 0-1,0 0 0,0 0 0,0 0 1,-1 0-1,1 0 0,0 0 0,0 0 1,0 0-1,-1 0 0,1 1 0,-3 16 71,3 26-97,4 32 42,1 1-769,-7 114 1,0-175 596,1-11 63,0 0-1,1 0 0,-1 0 1,1 0-1,0 0 0,0 0 1,0 1-1,0-1 1,1 0-1,2 7 0,-3-11 78,1 0 0,-1 0 0,1 1 0,-1-1 0,0 0 0,1 0 0,-1 0 0,1 0 0,-1 0 0,1 0 0,-1 0 0,1 0 0,-1 0 0,1 0 0,-1 0 0,1-1 0,-1 1 0,0 0 0,1 0 0,-1 0 0,1-1-1,-1 1 1,0 0 0,1 0 0,-1-1 0,0 1 0,1 0 0,-1-1 0,0 1 0,1 0 0,-1-1 0,0 1 0,1 0 0,-1-1 0,0 1 0,0-1 0,0 0 0,14-16 62,-4-2 90,0 0 0,8-26 1,-15 33-49,2-1 1,0 1 0,1 0-1,0 0 1,0 0 0,2 1 0,-1 0-1,1 1 1,10-11 0,-16 20-80,-1-1 1,1 1 0,0 0-1,-1-1 1,1 1-1,0 0 1,0 0-1,0 1 1,0-1 0,0 0-1,0 1 1,0-1-1,0 1 1,0-1 0,0 1-1,0 0 1,0 0-1,1 0 1,2 0-1,-1 1 2,-1 0-1,0 1 1,-1-1-1,1 0 1,0 1-1,0 0 0,-1-1 1,1 1-1,-1 0 1,1 0-1,3 5 1,5 6-47,-2 0 1,0 1 0,0 0 0,7 18 0,-10-19-111,-2-5-120,1 2-680,0-1 0,0 1 0,1-1 0,0-1 0,0 1 0,13 12 0,4-5-5694</inkml:trace>
  <inkml:trace contextRef="#ctx0" brushRef="#br0" timeOffset="1">742 252 2705,'6'-3'12006,"-5"4"-11878,-2 4-96,-3 5 16,2 6-16,2 5-32,2 4-16,0 2-592,1 1-961,3-6-1328,-1-3-2834</inkml:trace>
  <inkml:trace contextRef="#ctx0" brushRef="#br0" timeOffset="2">823 93 12998,'-8'-14'0,"-1"6"-320,2 8-353,2 4-1888,3 6-2257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 13158,'-2'0'41,"0"-1"-1,1 0 1,-1 1 0,0-1 0,0 1-1,0 0 1,0 0 0,0 0-1,0 0 1,0 0 0,0 0 0,0 0-1,0 1 1,0-1 0,0 1-1,0-1 1,0 1 0,1 0-1,-1-1 1,0 1 0,0 0 0,1 0-1,-1 1 1,0-1 0,1 0-1,-1 0 1,1 1 0,0-1 0,-1 1-1,-1 3 1,-2 1-58,-1 1 0,1 1 0,0-1 0,1 1 0,-6 12 1,9-17 10,0-1-1,0 0 1,1 0 0,-1 1 0,1-1 0,-1 0 0,1 1 0,0-1 0,0 1 0,0-1 0,1 5 0,-1-6 7,0 0 1,1 0-1,-1 0 0,1 0 0,-1 0 1,1 0-1,-1 0 0,1 0 1,0 0-1,0 0 0,-1 0 0,1 0 1,0-1-1,0 1 0,0 0 0,0 0 1,0-1-1,1 1 0,3 1 16,0 0-1,1-1 0,-1 0 1,0 0-1,1-1 0,-1 1 1,0-1-1,10-1 0,-6 1-15,0 1 0,-1 0 0,1 0 1,-1 0-1,1 1 0,-1 1 0,13 5 0,-19-8 6,1 1 0,-1 1 0,0-1 0,0 0 0,0 0 0,-1 1 0,1-1 0,0 1 0,0 0 1,-1-1-1,1 1 0,-1 0 0,1 0 0,0 3 0,-1-4 6,-1 1 0,1-1 0,-1 1-1,0 0 1,0-1 0,0 1 0,0 0 0,0-1 0,0 1 0,0 0 0,-1-1-1,1 1 1,0 0 0,-1-1 0,1 1 0,-1-1 0,0 1 0,0-1 0,1 1-1,-1-1 1,0 0 0,-2 3 0,-2 1 18,0-1-1,1 1 1,-2-1-1,1 0 1,0 0 0,-1-1-1,0 0 1,0 0-1,0 0 1,0-1 0,0 1-1,0-1 1,-12 1-1,-37 4-842,5-10-3398,32-1-1702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5 11525,'-19'-2'298,"0"0"1,0 2-1,0 0 0,0 1 0,-26 4 0,38-4-219,0 1-1,1 0 1,-1 0-1,0 0 0,1 1 1,-1 0-1,1 0 1,0 1-1,0-1 1,0 1-1,1 1 1,-1-1-1,1 1 1,0 0-1,0 0 1,1 0-1,-7 11 1,10-15-75,0 0 1,1 0 0,-1 0 0,1 0-1,-1 0 1,1 0 0,0 0 0,-1 0-1,1 1 1,0-1 0,0 0 0,0 0-1,-1 0 1,1 1 0,1-1-1,-1 0 1,0 0 0,0 1 0,0-1-1,1 0 1,-1 0 0,1 0 0,-1 0-1,1 0 1,-1 0 0,1 0-1,-1 1 1,1-2 0,0 1 0,0 0-1,-1 0 1,1 0 0,0 0 0,0 0-1,0-1 1,0 1 0,0 0-1,0-1 1,0 1 0,0-1 0,1 1-1,-1-1 1,1 1 0,8 2 48,-1 1 1,1-2-1,0 0 1,11 2-1,-14-3-40,36 4 7,-28-4-53,0 1 1,-1 0-1,1 1 0,-1 1 1,27 10-1,-41-14 31,1 0-1,0 0 1,0 0 0,-1 1 0,1-1 0,0 0-1,-1 1 1,1-1 0,-1 0 0,1 1 0,0-1-1,-1 1 1,1-1 0,-1 1 0,1-1-1,-1 1 1,0-1 0,1 1 0,-1 0 0,1-1-1,-1 1 1,0 0 0,0-1 0,1 1 0,-1 0-1,0-1 1,0 1 0,0 0 0,0 0-1,0-1 1,0 1 0,0 0 0,0-1 0,0 1-1,0 0 1,0 0 0,0-1 0,0 1 0,0 0-1,-1-1 1,1 1 0,0 0 0,-1-1-1,1 1 1,0 0 0,-1-1 0,1 1 0,-1-1-1,1 1 1,-1-1 0,1 1 0,-1-1 0,0 1-1,1-1 1,-1 0 0,1 1 0,-2-1-1,-4 5 2,0-1 0,-1 0 0,1-1 0,-10 4 0,-16 6 66,-36 8-1,55-17-455,0-1-1,0-1 1,0 0-1,0-1 1,0-1-1,-14 0 1,27 0 337,0 0 1,0 0 0,0 0 0,-1 0-1,1 0 1,0 0 0,0 0 0,0 0 0,0 0-1,-1 0 1,1 0 0,0 0 0,0 0-1,0 0 1,0 0 0,-1 0 0,1 0-1,0 0 1,0 0 0,0 0 0,-1 0-1,1 0 1,0 0 0,0 0 0,0 0 0,0-1-1,0 1 1,-1 0 0,1 0 0,0 0-1,0 0 1,0 0 0,0 0 0,0-1-1,0 1 1,-1 0 0,1 0 0,0 0-1,0 0 1,0-1 0,0 1 0,0 0 0,0 0-1,0 0 1,0 0 0,0-1 0,0 1-1,0 0 1,0 0 0,0 0 0,0-1-1,0 1 1,0 0 0,0 0 0,0 0 0,10-8-2356,16-2-1358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7 11093,'-1'-1'113,"-1"0"1,1 1-1,0-1 1,-1 0-1,1 1 0,0-1 1,-1 1-1,1 0 1,-1-1-1,1 1 0,-1 0 1,1 0-1,-1 0 1,1 0-1,-1 0 1,1 0-1,-1 0 0,1 1 1,-1-1-1,-1 1 1,-32 8 760,34-8-835,-10 3 101,-1 0 1,1 2-1,0-1 0,-17 12 1,24-14-132,0 0 1,0 0 0,0 0 0,1 0-1,-1 1 1,1 0 0,0-1 0,0 1 0,0 1-1,0-1 1,1 0 0,0 1 0,-1-1 0,0 6-1,2-9-24,1 1-1,0-1 0,-1 1 0,1-1 1,0 1-1,0-1 0,0 0 0,0 1 1,0-1-1,0 1 0,0-1 0,1 1 1,-1-1-1,0 0 0,1 1 0,-1-1 1,1 0-1,-1 1 0,1-1 0,0 0 1,0 0-1,0 1 0,-1-1 0,1 0 1,0 0-1,0 0 0,1 0 0,-1 0 1,0 0-1,0-1 0,0 1 0,1 0 1,-1 0-1,0-1 0,1 1 0,-1-1 1,0 1-1,1-1 0,-1 0 0,1 0 1,-1 1-1,2-1 0,4 0-38,-1 1 0,1-1-1,-1 0 1,0-1 0,1 0-1,-1 0 1,0 0 0,9-3-1,-4-1 14,1 0 0,-1 0 0,0-1 0,-1-1 0,1 0 0,14-13 0,0-4 1059,23-28-1,-47 52-996,-10 45 849,-37 202-1234,25-83-3463,20-133 1316,3-14-453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9732,'21'-93'5715,"-25"111"-5729,2 0 1,0 1-1,1-1 1,1 1-1,1-1 0,0 1 1,1-1-1,7 25 0,-9-42 9,0-1 0,0 1-1,0 0 1,0 0 0,1 0-1,-1 0 1,0-1 0,1 1-1,-1 0 1,1 0 0,-1 0-1,1-1 1,-1 1 0,1 0-1,-1-1 1,1 1-1,-1-1 1,1 1 0,0 0-1,0-1 1,-1 1 0,1-1-1,0 0 1,0 1 0,-1-1-1,1 0 1,0 1 0,0-1-1,0 0 1,0 0 0,0 0-1,-1 0 1,1 0 0,0 0-1,0 0 1,0 0 0,0 0-1,0 0 1,-1 0 0,1 0-1,0-1 1,0 1-1,0 0 1,0-1 0,-1 1-1,1 0 1,0-1 0,0 1-1,-1-1 1,1 1 0,0-1-1,-1 0 1,1 1 0,-1-1-1,1-1 1,6-4 41,0-1 0,-1 0 0,10-15 1,-16 21-45,16-24 72,19-43 1,-25 46-69,1 0 1,1 1-1,16-23 0,-27 44-2,-1 0 0,0 0 0,0-1 0,0 1 0,0 0 0,1 0 0,-1-1-1,0 1 1,0 0 0,0 0 0,1 0 0,-1-1 0,0 1 0,0 0 0,1 0-1,-1 0 1,0 0 0,0 0 0,1-1 0,-1 1 0,0 0 0,1 0 0,-1 0 0,0 0-1,0 0 1,1 0 0,-1 0 0,0 0 0,1 0 0,-1 0 0,0 0 0,0 0 0,1 0-1,5 11-35,-1 26 83,-4-23-149,1-2-370,1-1 1,0 1-1,0-1 1,11 22-1,-12-29 144,0-1 0,0 1 0,1 0-1,-1 0 1,1-1 0,0 1-1,0-1 1,0 0 0,1 0 0,-1 0-1,1-1 1,0 1 0,-1-1-1,1 0 1,0 0 0,6 2-1,22 3-3175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125 141 5715,'2'-4'546,"-1"1"1,0-1 0,-1 0-1,1 1 1,0-1 0,-1 0-1,0 1 1,0-1 0,0 0-1,0 1 1,-1-1 0,0 1-1,1-1 1,-1 0 0,-2-3-1,2 5-485,1 1-1,-1-1 1,0 1-1,0 0 1,0-1-1,0 1 1,0 0-1,0 0 1,0 0-1,-1 0 1,1 0-1,0 0 1,-1 0-1,1 0 1,0 0-1,-1 0 1,1 1-1,-1-1 1,1 1-1,-1-1 1,0 1-1,1 0 1,-1-1-1,1 1 0,-1 0 1,0 0-1,1 0 1,-1 0-1,1 1 1,-1-1-1,0 0 1,1 0-1,-1 1 1,1-1-1,-1 1 1,1 0-1,-3 1 1,-1 0-42,1 1 1,-1 0-1,0 1 0,1-1 1,0 1-1,0 0 1,0 0-1,0 0 1,0 1-1,1-1 0,0 1 1,-4 8-1,5-10-25,0 0-1,0 1 0,1-1 0,-1 1 1,1-1-1,0 1 0,0-1 0,0 1 0,1 0 1,-1-1-1,1 1 0,0 0 0,0 0 1,0-1-1,0 1 0,1 0 0,0 0 1,-1-1-1,4 8 0,-3-10 2,-1 0 0,1 1-1,0-1 1,0 0 0,0 0-1,-1 0 1,1 0 0,1 0 0,-1 0-1,0 0 1,0 0 0,0-1 0,0 1-1,1 0 1,-1-1 0,0 1 0,0-1-1,1 1 1,-1-1 0,1 1 0,-1-1-1,0 0 1,2 0 0,1 0-21,-1 0 1,0-1 0,1 1 0,-1-1 0,0 0-1,0 0 1,0 0 0,0 0 0,5-3-1,4-3-84,-1-1-1,0 0 0,17-16 0,-19 16 212,-1 0 0,0 0 0,-1-1 0,1 0 0,-2 0 0,12-20 0,-21 40-117,0 0 0,2 0 0,-1 0 0,1 0 0,1 0 0,0 1-1,1-1 1,0 0 0,0 0 0,5 13 0,-5-19-112,0 0 1,1 0-1,-1-1 1,1 1-1,1-1 0,-1 1 1,0-1-1,1 0 1,0 0-1,0 0 1,0 0-1,5 4 1,-6-7 37,1 1 1,-1-1-1,1 1 1,-1-1-1,1 0 1,0 0 0,-1 0-1,1 0 1,0 0-1,0-1 1,0 1 0,0-1-1,0 0 1,0 0-1,0 0 1,0 0-1,-1 0 1,1-1 0,0 1-1,0-1 1,0 0-1,4-1 1,0-2 52,0 1 0,0-1 1,0 0-1,-1-1 0,0 0 0,1 0 1,-1 0-1,-1-1 0,1 0 0,-1 0 1,0 0-1,-1 0 0,1-1 0,5-13 1,-5 11 304,-1 0 0,0 0 1,0-1-1,-1 1 1,0-1-1,-1 0 1,0 0-1,-1 0 1,0 0-1,-1-1 1,0-11-1,-8 97 226,7-43-879,1-1 0,8 54 0,-8-85 371,0 1 1,0-1-1,-1 0 1,1 0-1,0 0 1,0 0-1,0 0 1,0 1-1,0-1 1,0 0-1,0 0 1,0 0-1,0 0 1,0 1-1,0-1 1,0 0-1,0 0 1,0 0-1,0 0 1,0 1-1,1-1 1,-1 0-1,0 0 1,0 0-1,0 0 1,0 0-1,0 1 1,0-1-1,0 0 1,0 0-1,1 0 1,-1 0-1,0 0 1,0 0-1,0 0 1,0 1-1,0-1 1,1 0-1,-1 0 1,0 0-1,0 0 1,0 0-1,0 0 1,1 0-1,-1 0 1,0 0-1,0 0 1,0 0-1,0 0 1,0 0-1,1 0 1,-1 0-1,0 0 1,6-11-109,2-20 220,-2-14 21,-4 27 16,1 0 1,1 0 0,0 0 0,8-20 0,-11 37-130,-1 0 0,0 1 0,0-1 0,1 0 0,-1 0 0,1 0 0,-1 1 0,1-1-1,-1 0 1,1 1 0,-1-1 0,1 0 0,0 1 0,-1-1 0,1 1 0,0-1 0,-1 1 0,1-1 0,0 1 0,0-1-1,0 1 1,-1 0 0,1 0 0,0-1 0,0 1 0,0 0 0,0 0 0,-1 0 0,1 0 0,0 0 0,0 0 0,0 0-1,0 0 1,0 0 0,0 0 0,-1 0 0,1 1 0,0-1 0,0 0 0,0 1 0,-1-1 0,1 1 0,0-1 0,0 0 0,-1 1-1,1 0 1,1 0 0,4 5 37,1-1 0,-1 2 0,-1-1 0,7 8 0,-4-4-86,0-1-7,0 0 0,0-1-1,1 0 1,1-1 0,-1 0 0,1 0-1,0-1 1,14 7 0,-19-11-48,0-1 1,0 1 0,0-1-1,0 0 1,0 0 0,0 0 0,0-1-1,0 1 1,0-1 0,0-1-1,1 1 1,-1-1 0,0 0 0,0 0-1,0 0 1,0-1 0,0 1-1,-1-1 1,1-1 0,-1 1-1,8-5 1,-3 0 99,0 0 0,-1 0 0,1-1-1,-2 0 1,1-1 0,-1 0 0,10-15 0,-15 21 121,0-1 1,0 1 0,0-1-1,0 0 1,0 1 0,-1-1-1,0 0 1,0 0 0,0 0-1,0 0 1,0 0 0,-1-1-1,0 1 1,0 0 0,0 0-1,0 0 1,-1 0 0,0 0 0,1 0-1,-2 0 1,1 0 0,0 0-1,-4-7 1,4 10-104,1 0 1,-1 0-1,1 0 1,-1 0-1,0 0 1,1 0-1,-1 0 1,0 1-1,0-1 1,0 0-1,0 0 1,0 1-1,0-1 1,0 1-1,0-1 1,0 1-1,0-1 1,0 1-1,0-1 1,0 1-1,0 0 1,-1 0-1,1-1 0,0 1 1,0 0-1,-2 0 1,1 1-11,0 0-1,0 0 1,0-1 0,0 1 0,0 0-1,1 0 1,-1 1 0,0-1-1,0 0 1,1 1 0,-1-1 0,1 1-1,-3 2 1,0 1-27,0 1 1,0 0-1,1 0 0,-1 0 1,1 0-1,1 1 0,-1-1 0,-1 8 1,3-9-274,0-1 1,1 0-1,0 1 1,0-1-1,0 0 1,0 0-1,1 1 1,-1-1-1,1 0 1,0 0-1,1 1 0,-1-1 1,1 0-1,-1 0 1,1-1-1,0 1 1,1 0-1,-1-1 1,1 1-1,5 5 1,19 12-5058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131 348 7219,'0'-1'370,"0"-1"1,1 1-1,-1-1 0,0 1 0,0-1 0,0 1 0,0-1 1,0 1-1,0-1 0,0 1 0,0-1 0,-1 1 0,1 0 1,-1-1-1,0-1 0,0 2-239,1 0-1,-1 0 1,0 0 0,1 0-1,-1 1 1,0-1 0,0 0 0,0 1-1,1-1 1,-1 0 0,0 1-1,0-1 1,0 1 0,0-1-1,0 1 1,0 0 0,-2-1 0,1 1-91,0 0 0,-1 0 0,1 0 0,-1 0 0,1 0 0,0 0 0,-1 1 0,1-1 0,-1 1 0,1-1 0,0 1 0,0 0 0,-1 0 0,1 0 0,0 0 0,0 1 0,0-1 0,-3 3 0,-2 3 3,0 1 0,1 0 0,0 0 0,0 0-1,1 1 1,0-1 0,0 1 0,-3 12-1,6-17-48,0-1-1,1 1 0,0-1 0,0 1 1,0 0-1,0 0 0,1-1 0,-1 1 1,1 0-1,0 0 0,0 0 0,0 0 1,1-1-1,-1 1 0,1 0 0,0 0 1,0-1-1,0 1 0,1 0 0,-1-1 1,1 0-1,0 1 0,0-1 0,4 5 1,-6-7 2,1-1 1,0 1 0,0 0 0,-1-1 0,1 1 0,0-1-1,0 1 1,0-1 0,0 0 0,-1 1 0,1-1 0,0 0 0,0 1-1,0-1 1,0 0 0,0 0 0,0 0 0,0 0 0,0 0-1,0 0 1,0 0 0,0 0 0,1-1 0,1 0-1,0 0 1,-1 0-1,1-1 1,-1 1-1,1-1 1,-1 0-1,1 0 0,-1 0 1,0 0-1,3-3 1,36-45-88,-36 41 88,0 0 1,0 0-1,0 0 0,-1-1 0,-1 1 1,0-1-1,0 0 0,-1 0 0,2-16 1,-1 7 24,5-22-117,-3 0-1,-1 0 1,-2 0 0,-2-1 0,-7-54 0,5 86-1997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2.21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110 161 7684,'-18'26'290,"1"1"1,1 1 0,2 1 0,-12 30 0,21-46-288,3-9-26,0 0 0,0 0 1,1 0-1,-1 0 1,1 0-1,0 0 0,0 0 1,0 0-1,1 1 1,-1 7-1,24-45 2,35-93 97,-37 77 372,1 2-1,48-74 1,-70 120-432,1 0-1,0 0 1,-1-1 0,1 1-1,0 0 1,0 0 0,0 0 0,-1 0-1,1 0 1,0 0 0,0 0-1,1 0 1,-1 1 0,0-1-1,0 0 1,0 1 0,0-1-1,1 0 1,-1 1 0,0 0-1,1-1 1,-1 1 0,0 0 0,1 0-1,-1-1 1,0 1 0,3 1-1,-2 0 20,-1 0-1,1 0 0,-1 0 1,1 1-1,-1-1 0,0 1 0,0-1 1,1 1-1,-1-1 0,0 1 1,0 0-1,-1 0 0,1-1 1,0 1-1,-1 0 0,1 0 1,-1 0-1,1 3 0,6 34 103,3 65 1,-8-73-1174,1 0 1,1 0 0,13 48 0,-5-48-2558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13990,'-4'118'151,"-2"5"-80,2-58-631,-16 88-1,26-170 925,1 0 0,1 1 0,1 0 0,0 0-1,1 1 1,0 0 0,13-14 0,-20 27-344,-1 0-1,1-1 1,0 1-1,-1 0 1,1 0-1,0 0 1,0 1-1,0-1 1,0 1-1,1-1 1,-1 1-1,0 0 1,1 0 0,-1 1-1,0-1 1,1 1-1,-1-1 1,1 1-1,-1 0 1,1 1-1,-1-1 1,1 0-1,-1 1 1,0 0-1,1 0 1,4 2-1,-4-1 4,0 0-1,-1 0 0,1 0 1,-1 1-1,0-1 0,0 1 1,1 0-1,-2 0 0,1 0 1,0 0-1,-1 0 0,1 1 0,-1-1 1,0 1-1,0 0 0,-1-1 1,1 1-1,-1 0 0,1 0 1,-1 0-1,-1 0 0,2 5 0,-2-6-3,0 0 0,0 0 0,0 1-1,0-1 1,-1 0 0,1 0-1,-1 0 1,0 0 0,0 0 0,0 0-1,0 0 1,0 0 0,-1 0-1,1 0 1,-1-1 0,0 1-1,-2 3 1,-1-2 3,1 1-1,-1-1 0,0 0 1,0 0-1,0-1 0,-1 0 1,1 0-1,-9 4 0,2-3-52,-1 0-1,1 0 0,-1-1 0,0 0 1,0-1-1,0-1 0,-25 0 0,34-1-135,0-1 0,0 1 0,0-1 0,0 0 0,0 0 0,0 0 0,-4-3 0,7 4-8,0-1 0,-1 0 0,1 1-1,0-1 1,0 0 0,0 0 0,0 0 0,0 0-1,0 0 1,0 0 0,0 0 0,1 0-1,-1-1 1,0 1 0,1 0 0,-1 0 0,0-1-1,1 1 1,0 0 0,-1-1 0,1 1-1,0-1 1,0-1 0,3-22-4286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31 253 9989,'1'0'77,"0"1"1,0 0-1,-1-1 1,1 1-1,-1 0 1,1-1 0,0 1-1,-1 0 1,0 0-1,1-1 1,-1 1-1,1 0 1,-1 0-1,0 0 1,0 0 0,1 0-1,-1 0 1,0 0-1,0-1 1,0 1-1,0 0 1,0 0 0,0 0-1,0 0 1,0 0-1,-1 0 1,1 0-1,0 0 1,0 0 0,-2 1-1,-19 25 1105,5-9-1079,48-30 554,-20 7-591,0-1 0,-1-1 0,0 0 0,0 0 0,11-11 0,-19 15 29,0 1-1,-1-1 1,1 0 0,-1 0-1,1 0 1,-1 0 0,0 0 0,0 0-1,-1 0 1,1-1 0,-1 1-1,1-1 1,-1 1 0,0-1-1,-1 0 1,1 1 0,-1-1 0,1 0-1,-1 1 1,0-1 0,0 0-1,-2-6 1,2 9-78,0 0 1,0 0-1,0 0 1,0 0-1,-1 0 0,1 0 1,0 0-1,-1 0 0,1 0 1,-1 1-1,1-1 0,-1 0 1,1 0-1,-1 0 1,0 1-1,1-1 0,-1 0 1,0 1-1,0-1 0,1 0 1,-1 1-1,0-1 0,0 1 1,0 0-1,0-1 1,0 1-1,0 0 0,0-1 1,-1 1-1,0 0-5,-1 0 1,1 1-1,-1-1 1,1 1-1,0-1 0,0 1 1,-1 0-1,1 0 1,0 0-1,0 0 1,-4 3-1,-2 1 2,1 1 0,-1 1-1,1-1 1,0 1 0,-6 9-1,8-9-10,0 1 0,1 0 0,0 0-1,0 0 1,1 0 0,0 1-1,1 0 1,0-1 0,0 1-1,1 0 1,0 0 0,0 0-1,1 0 1,1 11 0,0-15-16,-1 0 0,1-1 0,0 1 0,1-1 0,-1 1 0,1-1 0,0 0 0,0 0 0,0 0 0,0 0 0,1 0 0,0 0 0,0 0 0,0-1 0,0 0 0,0 1 0,1-1 0,0 0 0,-1-1 0,1 1 0,0-1 0,0 0 0,0 1 0,1-2 0,-1 1 0,0 0 0,1-1 0,-1 0 0,6 1 0,0-1-66,1-1-1,-1 1 1,0-1 0,1-1 0,-1 0-1,0-1 1,0 0 0,0 0-1,0-1 1,0 0 0,-1-1 0,1 0-1,-1-1 1,0 0 0,0 0-1,8-7 1,-8 6 76,-1 0-1,0-1 1,-1 0-1,1-1 1,-1 0-1,-1 0 1,1 0-1,-2-1 1,1 0-1,-1 0 1,0 0 0,-1-1-1,0 1 1,-1-1-1,5-18 1,-2-22 490,-2 0 1,-2-1-1,-5-50 1,3 101-486,0 0 1,0 0 0,0 0-1,0 1 1,0-1-1,0 0 1,0 0-1,0 0 1,0 0 0,0 0-1,-1 0 1,1 0-1,0 0 1,0 0 0,0 0-1,0 0 1,0 0-1,0 0 1,0 0-1,0 0 1,0 0 0,0 0-1,-1 0 1,1 0-1,0 0 1,0 0-1,0 0 1,0 0 0,0 0-1,0 0 1,0 0-1,0 0 1,0 0 0,0 0-1,-1 0 1,1 0-1,0 0 1,0-1-1,0 1 1,0 0 0,0 0-1,0 0 1,0 0-1,0 0 1,0 0-1,0 0 1,0 0 0,0 0-1,0 0 1,0 0-1,0 0 1,0-1-1,0 1 1,0 0 0,0 0-1,0 0 1,0 0-1,0 0 1,0 0 0,0 0-1,0 0 1,0 0-1,0-1 1,0 1-1,0 0 1,0 0 0,-7 11 65,-6 18-16,1 1-7,1 0-1,1 1 0,2 0 1,1 1-1,2 0 0,1 0 1,0 45-1,4-73-93,0 0 1,0 0-1,1 0 0,0-1 1,-1 1-1,2 0 0,-1-1 1,0 1-1,1-1 0,-1 1 1,1-1-1,3 5 0,-3-6-226,-1-1-1,1 1 0,0-1 0,-1 0 0,1 0 0,0 0 0,-1 0 0,1 0 0,0 0 0,0 0 0,0-1 1,0 1-1,0-1 0,0 1 0,0-1 0,0 0 0,0 0 0,0 0 0,0 0 0,0 0 0,0 0 1,0 0-1,0-1 0,0 1 0,2-2 0,22-6-8584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 14647,'-25'7'80,"8"-4"-80,11-3 0,15-5 112,13 0-112,10-3-496,10-5-1553,7-1-3394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 11349,'-6'-11'782,"3"5"-441,0 1 1,1 0-1,0-1 1,0 1-1,-3-9 1,9 30 1161,-2-5-1422,1-1 0,-2 1 0,1 16 0,-2-11-109,-2 0-1,0 0 0,0-1 0,-2 1 0,0 0 0,0-1 1,-2 0-1,0 0 0,-9 17 0,52-92 432,-28 44-294,1 0 0,0 0-1,1 1 1,0 0 0,1 1 0,1 1 0,0 0-1,18-14 1,-30 26-91,0 1-1,-1-1 0,1 0 1,0 1-1,0-1 1,0 1-1,-1-1 1,1 0-1,0 1 1,0 0-1,0-1 0,0 1 1,0 0-1,0-1 1,0 1-1,0 0 1,0 0-1,0 0 1,0 0-1,0 0 0,0 0 1,0 0-1,0 0 1,0 0-1,0 1 1,0-1-1,0 0 1,0 1-1,0-1 0,0 0 1,0 1-1,0-1 1,0 1-1,-1 0 1,1-1-1,0 1 1,0 0-1,-1-1 0,1 1 1,0 0-1,-1 0 1,1 0-1,-1-1 1,1 1-1,-1 0 1,1 0-1,-1 0 0,0 0 1,1 0-1,-1 0 1,0 0-1,0 0 1,0 0-1,1 0 1,-1 2-1,1 8 76,0 1 0,-1 0 0,-1 21 0,0-23-169,-1 15-24,0 41-797,3-61 297,-1 0-1,1 0 0,0 0 1,0 0-1,0 0 0,1 0 1,-1 0-1,1 0 1,1-1-1,3 7 0,7 5-5671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14247,'-2'43'4966,"-15"122"-4765,7-116-280,-3 22-1061,7-25-2945,6-35-175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4 311 13302,'0'-1'40,"-1"1"-1,1-1 1,0 1-1,-1-1 1,1 0-1,0 1 1,-1-1-1,1 0 1,0 1-1,0-1 1,-1 1-1,1-1 1,0 0-1,0 1 1,0-1-1,0 0 1,0 0-1,0 1 1,0-1-1,0 0 1,0 1-1,1-1 1,-1 0-1,0 1 1,0-1-1,0 1 1,1-1-1,-1 0 1,1 0-1,19-3 930,-2 3-989,22-5-383,-1-1 0,57-20 0,-77 21-155,-1-2 0,1 0 0,-2-1 0,1 0-1,-1-2 1,-1 0 0,16-13 0,-30 23 549,0-1 1,0 1-1,-1-1 0,1 1 1,0-1-1,-1 0 1,0 0-1,1 0 1,-1 0-1,0 0 0,0 0 1,0 0-1,0 0 1,0 0-1,0 0 1,-1 0-1,1-1 0,-1 1 1,1 0-1,-1-1 1,0 1-1,0 0 1,0 0-1,0-1 0,-1-3 1,-1 2 190,0 0 1,-1 0 0,1 0-1,-1 0 1,1 1-1,-1-1 1,0 1-1,0-1 1,-1 1-1,1 0 1,-1 0 0,-4-2-1,-5-5 516,6 3-142,-2 1 1,1 0 0,-1 0-1,0 1 1,0 0 0,-17-6-1,26 11-522,-1 0 0,0 0 0,0 0 0,1 0-1,-1 0 1,0 0 0,0 1 0,1-1 0,-1 0 0,0 0-1,0 0 1,1 1 0,-1-1 0,0 1 0,1-1 0,-1 0 0,0 1-1,1-1 1,-1 1 0,1-1 0,-1 1 0,1-1 0,-1 1-1,1 0 1,-1-1 0,1 1 0,-1 0 0,1-1 0,0 1-1,0 0 1,-1-1 0,1 1 0,0 1 0,-7 29 773,6-28-751,-15 189 849,6-54-884,9-130-42,0-5-42,0 0-1,1-1 1,0 1-1,0 0 0,0 0 1,0 0-1,0 0 1,1 0-1,0 5 1,0-8 57,0 0 1,-1 0 0,1-1-1,-1 1 1,1 0-1,-1 0 1,1 0-1,0 0 1,-1 0 0,1-1-1,-1 1 1,1 0-1,-1 0 1,1-1-1,-1 1 1,1-1 0,-1 1-1,1 0 1,-1-1-1,1 1 1,-1-1-1,0 1 1,1-1-1,-1 1 1,1-2 0,12-14 37,9-15 13,-17 22-20,1 0 0,0 1 0,0 0 1,1 0-1,0 0 0,14-12 0,-20 20-13,0-1 1,0 1-1,0 0 1,0-1-1,0 1 1,0 0-1,0 0 1,1 0-1,-1-1 0,0 1 1,0 0-1,0 1 1,0-1-1,0 0 1,0 0-1,0 0 1,0 1-1,0-1 0,0 0 1,0 1-1,0-1 1,0 1-1,0-1 1,0 1-1,0-1 1,0 1-1,0 0 0,0 0 1,-1-1-1,1 1 1,0 0-1,-1 0 1,1 0-1,0 0 1,0 1-1,25 43 105,-19-30-103,-5-12-7,0 1 0,0-1-1,0 0 1,0 0 0,1 0 0,0 0 0,-1 0 0,1 0-1,0 0 1,0-1 0,0 0 0,1 1 0,-1-1 0,8 3-1,-9-5-3,1 1-1,0-1 1,0 0-1,0 0 0,0 0 1,0 0-1,-1 0 0,1-1 1,0 1-1,0-1 1,0 0-1,-1 0 0,1 0 1,0 0-1,-1 0 0,1 0 1,-1-1-1,1 1 1,-1-1-1,0 0 0,3-2 1,1-2-10,0 1 1,0-1-1,0 0 1,-1-1 0,0 1-1,-1-1 1,1 0-1,-1 0 1,0-1 0,-1 1-1,0-1 1,0 0-1,-1 1 1,0-1 0,0 0-1,-1-1 1,0 1-1,0 0 1,-1-12 0,0 20 6,0-1 0,0 1 0,0 0 0,0-1 0,0 1 1,0 0-1,0-1 0,0 1 0,0-1 0,0 1 0,0 0 1,0-1-1,0 1 0,0 0 0,-1-1 0,1 1 0,0 0 1,0-1-1,0 1 0,-1 0 0,1-1 0,0 1 0,0 0 0,-1-1 1,1 1-1,0 0 0,0 0 0,-1-1 0,1 1 0,0 0 1,-1 0-1,1 0 0,0 0 0,-1-1 0,1 1 0,-1 0 1,-12 8 33,-9 20 22,18-21-244,1-1 0,1 1 1,-1 0-1,1-1 0,0 1 1,0 0-1,1 0 0,0 1 0,0 13 1,1-19 63,0 1 0,0-1 1,0 0-1,1 1 0,-1-1 1,1 0-1,-1 1 0,1-1 0,0 0 1,0 1-1,0-1 0,0 0 1,0 0-1,0 0 0,0 0 1,1 0-1,-1 0 0,1-1 0,0 1 1,-1 0-1,1-1 0,0 1 1,0-1-1,0 1 0,0-1 0,0 0 1,0 0-1,1 0 0,-1 0 1,0-1-1,0 1 0,1 0 1,3 0-1,14-1-5537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87 10901,'1'-10'861,"-1"1"0,0 0 0,0-1 0,-1 1 0,-1-1 0,1 1 0,-5-11 0,1 54-100,9 19-632,11 59 1,6-168-360,-19 49 205,1 0 0,0-1 0,0 1 0,1 1 0,7-12 0,-10 17 19,0-1 0,0 1 0,0 0 0,0-1 0,0 1 0,0 0 0,0-1 0,1 1 0,-1 0-1,0 0 1,1 0 0,-1 0 0,1 0 0,-1 0 0,1 1 0,0-1 0,-1 0 0,1 1 0,0-1 0,-1 1 0,1 0 0,0-1 0,-1 1 0,1 0-1,0 0 1,0 0 0,-1 0 0,1 1 0,0-1 0,-1 0 0,4 2 0,-4-1 3,1 0 0,0 1-1,0-1 1,-1 1 0,1 0 0,-1 0-1,0 0 1,1-1 0,-1 1 0,0 0-1,0 1 1,0-1 0,0 0 0,-1 0-1,1 0 1,0 0 0,-1 4 0,1-4-57,-1 0-1,1 1 1,-1-1 0,1 0 0,0 0 0,-1 0 0,1 0 0,0 0 0,1 0-1,-1 0 1,0 0 0,0 0 0,1-1 0,-1 1 0,1 0 0,2 1 0,-2-2 53,-1-1 0,1 0 1,-1 0-1,1 0 1,-1 0-1,1 0 1,-1 0-1,1 0 1,-1 0-1,1-1 0,-1 1 1,1-1-1,-1 1 1,1-1-1,-1 0 1,1 1-1,-1-1 1,0 0-1,2-1 0,27-19 52,-27 18-39,28-25 77,15-13 155,-42 39-202,0-1-1,-1 1 1,1 0 0,0 0-1,0 0 1,0 0-1,1 1 1,-1 0 0,0-1-1,8 0 1,-10 3-18,-1-1 0,0 0 0,1 0 0,-1 1 0,0-1 0,0 1 0,1-1 0,-1 1 0,0 0 0,0-1 0,0 1 0,1 0 0,-1 0 0,0 0 0,0 0 0,0 0 0,-1 0 0,1 0 0,0 0 0,0 0 0,0 0 0,-1 0 1,1 1-1,-1-1 0,1 0 0,-1 0 0,1 1 0,-1-1 0,0 0 0,0 1 0,1 2 0,3 46 147,-4-48-160,-3 24-59,-1 13-14,9-19-3422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 14823,'1'-15'1583,"3"14"-491,9 19 24,-8-7-916,5 5-97,-1 1 0,-1 1 0,-1 0 0,0 0 0,-1 0 1,-1 1-1,-1 0 0,-1 0 0,0 0 0,-2 0 0,0 0 0,-1 1 0,-1-1 0,0 0 0,-8 30 1,3-24-367,-2 0 0,-1 0 1,0-1-1,-2 0 0,-1 0 1,-1-2-1,-1 1 0,-1-2 1,-1 0-1,0-1 1,-20 19-1,-30 22-4099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2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17 338 6515,'-1'1'589,"-1"1"0,1-1 0,0 1 0,0 0 0,0-1-1,0 1 1,0 0 0,0 0 0,0 0 0,1-1 0,-2 4 0,-1 38 501,3-40-878,27-33 300,68-124-1026,-70 109 501,1 1 1,37-46-1,-61 88 29,3-4-45,0 0 0,1 0 0,-1 0 1,10-6-1,-14 11 31,-1 1 0,1-1 0,0 1 0,-1 0 0,1-1 0,0 1 0,0-1 0,-1 1 0,1 0 0,0 0 0,0-1 0,0 1 0,-1 0 0,1 0 0,0 0 0,0 0 0,0 0 0,-1 0 1,1 0-1,0 0 0,0 0 0,0 0 0,0 1 0,-1-1 0,1 0 0,0 0 0,0 1 0,-1-1 0,1 1 0,0-1 0,-1 1 0,1-1 0,0 1 0,-1-1 0,1 1 0,-1-1 0,1 1 0,-1 0 0,1-1 0,-1 1 0,1 0 1,-1-1-1,0 1 0,1 0 0,-1 0 0,0-1 0,1 1 0,-1 0 0,0 0 0,0 0 0,0 0 0,0-1 0,0 1 0,0 1 0,7 41 231,-2-1-1,0 45 1,3 27-1939,5-39-3566,-8-58-235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2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 11317,'-12'-8'512,"1"2"-400,4 3-64,5 1 65,6 2-81,7 0-32,8-1-609,6 1-2000,7-4-2113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2.5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 47 2993,'-29'-3'7780,"6"1"-7476,7 2-304,10-3-160,19 3 240,12-3-80,14-3-560,13 0-1073,7-3-1328,2-5-833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9716,'0'-5'2075,"0"15"-2055,9 19 23,-6-12-46,2-1 0,0 1 0,2-1 0,-1 0-1,2 0 1,14 23 0,-22-39 11,1 1 0,-1 0-1,1-1 1,-1 1 0,0 0 0,1-1 0,-1 1-1,1-1 1,0 1 0,-1 0 0,1-1 0,-1 1-1,1-1 1,0 0 0,-1 1 0,1-1 0,0 0-1,0 1 1,-1-1 0,1 0 0,0 0 0,0 1-1,-1-1 1,1 0 0,0 0 0,0 0 0,-1 0-1,1 0 1,0 0 0,0 0 0,0-1 0,-1 1-1,1 0 1,0 0 0,0 0 0,-1-1 0,1 1-1,0-1 1,-1 1 0,1 0 0,0-1-1,-1 1 1,1-1 0,-1 1 0,1-1 0,0 0-1,-1 1 1,0-1 0,1 1 0,0-2 0,3-4 22,-1-1 0,1 0 0,-1 1 0,3-11 0,-3 8-42,5-12-89,21-50-504,-4 27-3323,-14 28 532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6067,'1'1'49,"1"0"1,0-1 0,-1 1-1,1 0 1,0-1 0,-1 0 0,1 1-1,0-1 1,0 0 0,-1 0-1,1 0 1,0 0 0,0 0-1,-1 0 1,1 0 0,0-1-1,-1 1 1,1-1 0,0 1-1,-1-1 1,1 0 0,0 1-1,-1-1 1,1 0 0,-1 0-1,0 0 1,1 0 0,1-2-1,42-36-103,-41 35 106,4-4 142,0-1 0,13-19 0,-19 26-47,-1 0-1,0 1 0,0-1 0,1 0 0,-1 0 0,0 0 0,-1 0 0,1 1 0,0-1 0,-1 0 0,1 0 0,-1-1 0,1 1 1,-1 0-1,0 0 0,0 0 0,0 0 0,0 0 0,0 0 0,-1 0 0,1 0 0,-1 0 0,1 0 0,-1 0 0,-1-3 0,1 4-93,0 1 0,0-1-1,0 0 1,0 0 0,0 0-1,-1 1 1,1-1 0,0 0-1,-1 1 1,1-1 0,-1 1-1,1 0 1,0-1 0,-1 1-1,1 0 1,-1 0 0,1 0-1,-1 0 1,1 0-1,0 0 1,-1 0 0,1 1-1,-1-1 1,1 1 0,0-1-1,-1 1 1,1-1 0,0 1-1,-1-1 1,-1 2 0,-3 2 19,0-1 0,0 1 0,0 1 0,-9 7 0,11-9-57,1 1 0,-1 0 0,1 0 0,-1 1 0,1-1 0,1 1 0,-1-1 0,1 1 0,0 0 0,0 0 0,0 0 0,0 0 0,1 0-1,0 1 1,0-1 0,0 0 0,1 0 0,0 10 0,1-11-64,-1-1-1,1 1 1,0-1 0,0 0-1,0 1 1,1-1-1,-1 0 1,1 0 0,-1 0-1,1 0 1,0 0-1,1 0 1,-1 0 0,0-1-1,1 1 1,-1-1 0,1 0-1,0 1 1,0-1-1,0 0 1,0-1 0,0 1-1,0-1 1,0 1-1,1-1 1,-1 0 0,0 0-1,1 0 1,3 0-1,1 0-87,0-1 1,0 0-1,-1 0 0,1-1 0,0 0 0,0 0 0,0 0 0,-1-1 0,1-1 0,-1 1 0,0-1 0,1 0 0,-1-1 0,0 0 0,-1 0 0,12-9 0,-13 9 321,0 0 1,0 0-1,-1 0 0,1-1 0,-1 1 1,0-1-1,0 0 0,-1 0 1,0-1-1,0 1 0,0-1 1,0 1-1,-1-1 0,0 0 0,0 0 1,-1 0-1,1 0 0,-1 0 1,-1 0-1,1-1 0,-1-9 1,-4 89 121,5-55-460,1-1 0,0 1 0,2-1 0,6 22-1,-7-44 176,0 0-1,-1 0 1,0-1-1,0 1 1,2-12-1,3-13-225,-4 12 298,1 0 0,1 0 0,9-24 0,-12 39-296,-1-1 0,1 1 0,0-1 1,0 1-1,0 0 0,0 0 0,1 0 0,-1 0 0,1 0 1,0 0-1,0 0 0,0 1 0,0 0 0,0 0 1,0 0-1,1 0 0,-1 0 0,1 0 0,-1 1 0,1 0 1,6-2-1,13 3-3292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2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9652,'-1'-2'163,"0"0"0,0 0 0,0 1 0,0-1 0,0 0 0,-1 0 0,1 1 0,0-1 0,-1 1 0,0-1 0,1 1 0,-1 0 0,0-1 0,1 1 0,-1 0 0,0 0 0,0 0 0,0 1 0,0-1 0,0 0 0,0 1 0,0-1 0,0 1 0,-1 0 0,1 0 0,0 0 0,0 0 0,0 0 0,0 0 0,0 0 0,-4 1 0,3 0-154,-1 0 1,1 0-1,-1 1 0,1-1 0,0 1 0,-1 0 0,1 0 1,0 0-1,0 0 0,0 0 0,1 0 0,-1 1 1,0 0-1,1-1 0,0 1 0,0 0 0,-4 6 1,4-4-122,0-1 1,1 1-1,-1 0 1,1 0-1,0 0 1,1 0-1,-1 1 1,1-1 0,0 0-1,0 0 1,0 0-1,1 0 1,0 0-1,0 0 1,0 0 0,1 0-1,2 6 1,-3-9-10,0 0 1,0 0 0,0 0 0,1 0 0,-1 0-1,0 0 1,1 0 0,0-1 0,-1 1 0,1-1-1,0 1 1,0-1 0,0 1 0,0-1 0,0 0-1,0 0 1,0 0 0,0 0 0,0-1 0,0 1 0,1 0-1,-1-1 1,0 0 0,1 1 0,-1-1 0,0 0-1,0 0 1,1 0 0,-1 0 0,0-1 0,1 1-1,-1-1 1,0 1 0,0-1 0,1 0 0,-1 0-1,0 0 1,0 0 0,3-3 0,1 1 214,0-1-1,0 0 1,-1-1 0,0 1 0,0-1-1,0 0 1,0 0 0,7-11 0,-8 10 278,-1 1-1,1-2 1,-1 1 0,0 0 0,0 0 0,-1-1 0,0 0-1,0 1 1,0-1 0,-1 0 0,0 0 0,0 0 0,-1 0 0,0-11-1,-3 18-26,-2 8-284,-1 12-125,4-10-237,1 0 0,0 0 0,1 0 0,1 19 0,11 15-3466,2-17-341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32 10325,'-1'-2'107,"1"1"1,0-1-1,-1 1 1,1-1-1,-1 1 1,0-1-1,0 1 1,1-1-1,-1 1 1,0 0 0,0-1-1,0 1 1,-1 0-1,1 0 1,0 0-1,0 0 1,-1 0-1,1 0 1,0 0-1,-1 0 1,1 0-1,-1 1 1,1-1-1,-1 1 1,1-1-1,-1 1 1,0-1 0,1 1-1,-1 0 1,0 0-1,1 0 1,-1 0-1,1 0 1,-1 0-1,0 0 1,1 1-1,-1-1 1,0 1-1,1-1 1,-1 1-1,-2 1 1,-1 1-34,-1 0 0,1 0 1,-1 0-1,1 1 0,0 0 0,0 0 0,1 0 1,-1 1-1,-7 10 0,6-6-58,0 0-1,1 1 0,0 0 1,1 0-1,-4 12 0,6-17-37,1-1 0,0 1 0,0 0 0,0-1 0,1 1 0,0 0 0,-1 0 0,2 0 0,-1 0 0,1 0 0,-1-1 0,1 1 0,3 8 0,-3-11 8,-1-1 0,1 0-1,-1 1 1,1-1 0,0 0 0,0 0-1,0 0 1,-1 1 0,1-1 0,0 0 0,0 0-1,1 0 1,-1 0 0,0-1 0,0 1-1,0 0 1,1 0 0,-1-1 0,0 1 0,1 0-1,-1-1 1,3 1 0,-1-1 9,-1 0 0,0 0 0,1 0 0,-1-1 0,1 1 0,-1-1 1,0 1-1,1-1 0,-1 0 0,0 0 0,0 0 0,4-2 0,0-2 41,0 1-1,0-1 1,0 0-1,0 0 1,-1 0-1,0-1 1,9-12-1,-11 11 155,1 0 0,-1 1-1,0-2 1,0 1-1,-1 0 1,0 0 0,0-1-1,-1 1 1,0-1-1,0 0 1,-1 1 0,0-1-1,-2-13 1,-4 41-62,0 19-101,0 110 20,-5 61-390,7-174 254,-2 0 0,-1 0 1,-20 58-1,25-90 102,1-1 0,-1 1 0,1 0 1,-1-1-1,0 0 0,-1 1 0,1-1 0,0 0 1,-1 0-1,0 0 0,0 0 0,0-1 0,-6 5 1,8-6-9,0-1 1,0 1-1,0-1 1,0 0-1,-1 1 1,1-1-1,0 0 1,0 0-1,0 0 1,0 0-1,0 0 1,0 0-1,0 0 1,-1 0-1,1 0 1,0 0-1,0-1 1,0 1-1,0 0 1,-1-1-1,0-1-5,0 1 0,0-1 0,0 0 0,0 1 0,0-1 1,1 0-1,-1 0 0,1 0 0,-1 0 0,1 0 0,0 0 0,-2-5 0,-1-4-44,1-1 0,0 0 0,0 1 0,1-1 0,1 0 0,0 0 0,0 0 0,1 0 0,1 0 0,3-19 0,2 0-527,1 1-1,20-57 1,-18 64-394,1 1 1,1-1-1,1 2 0,0 0 1,2 0-1,1 1 1,0 1-1,24-23 0,1 6-2754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6595,'1'3'357,"0"-1"1,0 0-1,-1 1 0,1-1 1,-1 1-1,0-1 0,0 1 1,1-1-1,-1 1 0,-1 0 1,1-1-1,0 1 0,-1-1 1,1 1-1,-1-1 1,0 0-1,0 1 0,-2 3 1,2-4-291,0 1 0,0 0 1,0 0-1,0 0 1,0 0-1,1 0 1,-1 0-1,1 0 0,0 0 1,0 0-1,0 0 1,0 0-1,1 0 1,0 4-1,0-6-52,0 0 0,0 0 0,-1 0 0,1 0 0,0 0 0,0 0 0,0-1 0,0 1 0,1 0 0,-1 0 0,0-1 0,0 1 0,0-1 0,1 1 0,-1-1 1,0 0-1,0 1 0,1-1 0,-1 0 0,0 0 0,1 0 0,-1 0 0,0 0 0,1 0 0,-1 0 0,0 0 0,0 0 0,1-1 0,-1 1 0,0-1 0,0 1 0,2-1 0,40-19 14,-31 13-84,0-1 0,-1 0 0,0-1 0,17-17 0,-23 21 73,-1 1 0,0-1 0,-1 0 0,1 0 0,-1 0 0,0 0 0,0-1 0,-1 1 0,0-1 0,1 0 0,-2 1 0,1-1-1,1-9 1,-3 14 1,0 0-1,0 0 0,1 0 0,-1 0 0,0-1 0,0 1 0,0 0 0,0 0 1,0 0-1,0 0 0,-1 0 0,1 0 0,0 0 0,0 0 0,-1 0 0,1 0 1,-1 0-1,1 1 0,0-1 0,-1 0 0,0 0 0,1 0 0,-1 0 0,0 1 1,1-1-1,-1 0 0,0 0 0,0 1 0,0-1 0,1 1 0,-1-1 0,0 1 1,0-1-1,0 1 0,0-1 0,0 1 0,0 0 0,0 0 0,0-1 0,0 1 1,0 0-1,0 0 0,0 0 0,0 0 0,0 0 0,0 0 0,0 1 0,0-1 1,0 0-1,0 0 0,0 1 0,-1 0 0,-4 0 19,1 2 1,0-1-1,0 0 0,0 1 1,0 0-1,0 0 0,0 1 1,-5 5-1,4-2 8,-1 1 1,2 1-1,-1-1 0,1 1 0,0 0 1,1 0-1,0 0 0,1 1 0,0-1 1,-3 15-1,5-19-35,0 1 1,1-1-1,-1 0 1,1 1-1,0-1 1,1 0-1,-1 1 0,1-1 1,3 9-1,-3-11-24,0 0 0,0-1-1,1 1 1,-1 0-1,1-1 1,0 1-1,0-1 1,0 0 0,0 0-1,0 1 1,0-1-1,0 0 1,1-1-1,-1 1 1,1 0 0,-1-1-1,1 0 1,3 2-1,19 2-1431,1-9-2041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85 103 9028,'7'-2'317,"0"-1"-1,0 0 1,0 0-1,0 0 1,-1-1-1,12-7 1,-16 10-225,-1 0 1,1 0-1,-1-1 0,1 1 1,-1 0-1,1 0 1,-1-1-1,0 1 0,0-1 1,0 1-1,0-1 0,0 0 1,0 1-1,0-1 0,-1 0 1,1 1-1,0-1 1,-1 0-1,1 0 0,-1 0 1,0 0-1,0 0 0,0 1 1,0-1-1,0 0 0,0 0 1,0 0-1,-1 0 0,1 0 1,0 1-1,-1-1 1,-1-3-1,1 4-48,0-1 0,1 1-1,-1 0 1,0 0 0,0 0 0,0 0 0,0 0 0,0 1-1,0-1 1,0 0 0,0 0 0,0 1 0,0-1 0,-1 0 0,1 1-1,0-1 1,-2 1 0,0-1-22,-1 1 0,1-1 0,0 1 0,-1 0 0,1 0 0,-1 0 0,1 1-1,0-1 1,-4 2 0,-53 16 66,57-17-80,0 0-1,0 0 1,0 1-1,0-1 1,0 1-1,0-1 1,1 1-1,-1 0 1,1 0-1,-1 0 1,1 0-1,-4 5 1,5-6-6,1 0 0,-1 1 0,0-1 0,1 0 0,-1 1 0,1-1 0,0 0 0,-1 1 0,1-1 0,0 1 0,0-1 0,0 1 0,0-1 0,0 1 0,0-1 0,0 0 0,0 1 1,1-1-1,0 3 0,1-1 3,-1 1 0,1-1 0,1 1 0,-1-1 1,0 0-1,1 1 0,0-1 0,-1-1 0,1 1 1,1 0-1,-1-1 0,0 1 0,0-1 0,6 3 0,47 18 0,-41-18-23,-1 0 1,0 2 0,0-1 0,0 2 0,14 10 0,-27-17 7,0 0 0,1 0 0,-1-1 0,0 1 1,0 0-1,0 1 0,0-1 0,0 0 0,0 0 1,0 0-1,0 1 0,-1-1 0,1 0 0,0 1 0,-1-1 1,1 1-1,-1-1 0,1 0 0,-1 1 0,0-1 0,0 1 1,1-1-1,-1 1 0,-1 2 0,1-2-29,-1 0-1,0 0 0,0 0 1,0-1-1,-1 1 1,1 0-1,0-1 0,-1 1 1,1-1-1,-1 1 0,1-1 1,-1 1-1,0-1 1,1 0-1,-4 1 0,-7 4-172,-1 0 0,1-1 0,-1-1 0,-16 4 0,25-7 132,-1 1-126,0-1-1,0 1 1,0-1 0,0-1 0,-1 1-1,1-1 1,0 0 0,0 0-1,0 0 1,0-1 0,-10-1-1,15 1 97,-1 1 0,1 0 0,-1 0 0,1-1 0,0 1 0,-1 0 0,1-1-1,0 1 1,-1 0 0,1-1 0,0 1 0,-1-1 0,1 1 0,0 0 0,0-1 0,-1 1-1,1-1 1,0 1 0,0-1 0,0 1 0,0-1 0,0 1 0,0-1 0,0 1-1,0-1 1,0 1 0,0-1 0,0 1 0,0-1 0,0 1 0,0-1 0,0 1 0,0 0-1,0-1 1,1 1 0,-1-1 0,0 1 0,0-1 0,1 1 0,-1 0 0,0-1 0,1 1-1,-1-1 1,0 1 0,1 0 0,-1-1 0,0 1 0,1 0 0,-1 0 0,1-1-1,17-14-2562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 9556,'0'-1'58,"0"1"-1,0 0 1,1 0-1,-1 0 1,0 0-1,0 0 1,1 0-1,-1 0 1,0-1-1,0 1 1,0 0-1,1 0 0,-1 0 1,0-1-1,0 1 1,0 0-1,1 0 1,-1 0-1,0-1 1,0 1-1,0 0 1,0 0-1,0-1 1,0 1-1,0 0 1,0-1-1,0 1 0,0 0 1,0 0-1,0-1 1,0 1-1,0 0 1,0 0-1,0-1 1,0 1-1,0 0 1,0-1-1,0 1 1,0 0-1,0 0 1,0-1-1,0 1 0,-1 0 1,1 0-1,0 0 1,0-1-1,0 1 1,0 0-1,-1 0 1,1 0-1,0-1 1,0 1-1,0 0 1,-1 0-1,-22-3 1091,-28 7-236,39-1-760,0 0 0,1 1 0,-16 7 0,25-11-163,0 1 1,0-1-1,0 1 0,0 0 0,1 0 0,-1 0 0,0 0 1,1 0-1,-1 1 0,0-1 0,1 0 0,0 1 0,-1-1 0,1 1 1,0 0-1,0-1 0,-1 1 0,1 0 0,1 0 0,-1 0 1,0-1-1,0 1 0,1 0 0,-1 0 0,1 0 0,-1 0 1,1 0-1,0 3 0,1-3-22,-1 0 0,1-1 0,0 1 1,0-1-1,0 1 0,0-1 0,0 1 0,0-1 0,0 0 1,1 0-1,-1 1 0,0-1 0,1 0 0,-1 0 0,1 0 1,-1 0-1,1-1 0,0 1 0,-1 0 0,1-1 0,0 1 1,-1-1-1,1 1 0,0-1 0,0 0 0,-1 0 0,1 0 1,0 0-1,0 0 0,1-1 0,6 1 41,-1 0 1,0-1-1,0-1 0,0 1 0,10-5 0,-6 1 130,-1-1-1,1 0 1,19-15-1,-16 11 607,-14 11-697,-1 0 1,1 0-1,-1 0 0,0 0 0,1 0 0,-1 0 0,0 0 0,1 0 0,-1 0 0,0 0 0,0 0 0,0 0 0,0 0 1,0 0-1,0 1 0,-1-1 0,1 1 0,0-1-6,-16 203 80,9-136-2586,-1-2-3483,8-66 5943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5811,'18'-39'1139,"-9"18"-98,0 1-1,2 0 0,0 0 1,22-27-1,-33 46-1030,0 1-1,0 0 1,1-1-1,-1 1 1,0 0-1,0-1 0,1 1 1,-1 0-1,0 0 1,1-1-1,-1 1 1,0 0-1,1 0 1,-1-1-1,0 1 1,1 0-1,-1 0 0,0 0 1,1 0-1,-1 0 1,0-1-1,1 1 1,-1 0-1,1 0 1,-1 0-1,0 0 1,1 0-1,-1 0 0,1 0 1,-1 0-1,0 1 1,1-1-1,0 0 1,6 13 549,-3 28 378,-4-36-901,1 24-305,-1-18-32,0 1 1,1-1-1,0 0 1,1 1 0,0-1-1,1 0 1,5 17-1,-7-27 273,-1 0 0,0-1 0,1 1 0,-1 0 0,1 0-1,-1 0 1,1-1 0,0 1 0,-1 0 0,1-1 0,0 1 0,-1 0 0,1-1-1,0 1 1,0-1 0,-1 1 0,1-1 0,0 1 0,0-1 0,0 0 0,0 1-1,0-1 1,0 0 0,-1 0 0,1 0 0,0 0 0,0 0 0,2 0 0,-1 0 27,0-1 0,0 0 0,0 0 0,0 0 0,0 0 0,0 0 0,0 0 0,-1 0 0,1-1 0,0 1 0,2-4 0,4-4 258,0 0 0,-1-1-1,8-14 1,-1-3 166,19-30 382,-31 53-776,1 0-1,0 0 1,0 0-1,0 0 1,1 1 0,-1 0-1,1-1 1,0 1-1,0 1 1,5-4-1,-8 6-26,0 0-1,0-1 1,0 1 0,0 0-1,-1 0 1,1 0-1,0 0 1,0 0-1,0 0 1,0 0-1,0 0 1,0 0 0,0 0-1,0 0 1,0 1-1,0-1 1,0 0-1,0 1 1,0-1-1,0 1 1,0-1 0,-1 1-1,1-1 1,0 1-1,0 0 1,-1-1-1,1 1 1,0 0-1,-1-1 1,1 1 0,-1 0-1,2 1 1,15 35 2,-13-26-148,0-2-362,0-1 0,1 1 0,0-1 0,10 13-1,-12-17-1,0-2 0,0 1 0,0 0 0,0 0-1,1-1 1,-1 0 0,1 1 0,5 1 0,17 4-2878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150 410 8324,'1'-3'326,"1"0"1,-1-1-1,0 1 0,0 0 1,0 0-1,0-1 0,0 1 1,-1-1-1,0 1 1,0-1-1,0 1 0,0-1 1,0 1-1,0 0 0,-1-1 1,-1-4-1,1 6-262,0 1 0,0-1 0,0 0-1,0 1 1,0-1 0,0 1 0,0-1 0,0 1-1,-1 0 1,1-1 0,-1 1 0,1 0 0,-1 0-1,0 0 1,1 0 0,-1 0 0,0 0 0,1 1 0,-1-1-1,0 0 1,0 1 0,0 0 0,0-1 0,0 1-1,1 0 1,-1 0 0,0 0 0,0 0 0,0 0-1,0 1 1,-3 0 0,-1 0-48,1 1-1,0-1 1,0 1 0,0 1 0,0-1-1,0 1 1,0 0 0,0 0 0,1 0-1,0 0 1,0 1 0,0 0 0,0 0-1,-5 6 1,6-6-31,0 0 1,0 0-1,1 0 0,-1 0 1,1 0-1,0 1 0,0-1 1,0 1-1,1-1 0,0 1 1,0 0-1,0 0 0,0-1 1,1 1-1,0 0 0,0 9 1,0-13-29,1 1 0,-1 0 0,0-1 0,1 1 0,-1-1 0,1 1 0,-1-1 0,1 1 0,0-1 0,0 1 0,0-1 0,0 0 0,0 1 0,0-1 0,0 0 0,0 0 0,0 0 0,1 0 0,-1 0 0,0 0 0,1 0 0,1 0 0,0 0-8,-1 0 0,1 0 0,0-1 1,0 1-1,-1-1 0,1 0 0,0 0 0,0 0 1,0 0-1,-1-1 0,7-1 0,-1 0 30,1-1 0,-1 0-1,0-1 1,0 0 0,0 0-1,-1 0 1,10-8 0,-12 8 162,0 0 1,-1 0 0,1-1 0,-1 1-1,0-1 1,0 0 0,0 0-1,-1-1 1,1 1 0,-1-1-1,-1 0 1,1 0 0,-1 0 0,0 0-1,0 0 1,-1 0 0,1-9-1,-13 68-186,10-46-224,2 0 1,-1 0-1,1 0 0,0 0 1,0 0-1,1-1 0,0 1 1,0 0-1,1-1 0,0 1 1,5 8-1,-7-13 191,1 0 0,-1 0 0,0 0-1,1 0 1,0-1 0,-1 1 0,1-1 0,0 1 0,0-1-1,0 0 1,0 1 0,0-1 0,0 0 0,0 0-1,0-1 1,0 1 0,1 0 0,-1-1 0,0 1-1,1-1 1,-1 0 0,0 0 0,0 0 0,1 0 0,-1 0-1,0 0 1,1-1 0,-1 1 0,0-1 0,0 1-1,1-1 1,-1 0 0,0 0 0,0 0 0,0 0-1,0 0 1,3-3 0,0 0 212,0 0 0,0 0 0,0 0 0,-1 0-1,0-1 1,0 0 0,0 1 0,-1-2 0,1 1 0,-1 0 0,0-1-1,-1 1 1,4-11 0,-2 3 516,-1 1 1,0-1-1,-1 0 0,0 0 1,-1-19-1,-3 82-261,1 70-895,1-107 173,3 18-1087,12-64 1348,-9 11 585,2 1 1,14-29-1,-19 45-474,-1 0-1,1 1 1,0-1 0,0 1-1,0-1 1,1 1-1,-1 0 1,1 1-1,0-1 1,0 1-1,0-1 1,1 1-1,-1 0 1,1 1-1,0-1 1,6-1 0,-8 3-28,-1 1 0,1-1 0,0 1 0,-1 0 0,1 0 1,0 0-1,0 0 0,-1 1 0,1-1 0,0 1 0,-1 0 1,1-1-1,-1 1 0,1 0 0,-1 1 0,1-1 0,3 3 1,5 4 5,-1 0-1,15 16 1,-18-16-13,0-1 0,1 0 0,13 8-1,-15-11-58,1-1 0,0-1-1,0 1 1,0-1 0,0-1 0,0 1-1,0-1 1,0 0 0,1-1-1,-1 0 1,0 0 0,1 0-1,-1-1 1,0 0 0,0-1 0,0 1-1,0-1 1,0-1 0,0 1-1,-1-1 1,12-7 0,-11 6 76,0 0 0,0-1 1,0 0-1,-1 0 0,1 0 1,-1-1-1,-1 0 0,1 0 1,-1-1-1,0 0 1,-1 1-1,1-2 0,-1 1 1,-1 0-1,1-1 0,-1 0 1,-1 0-1,4-15 0,-6 21 16,1 1 0,-1-1-1,0 1 1,0-1 0,0 1 0,0-1-1,0 1 1,0-1 0,0 1 0,0-1-1,-1 1 1,1 0 0,0-1-1,-1 1 1,1-1 0,-1 1 0,0 0-1,0-1 1,0-1 0,0 3-14,0-1 1,0 1 0,0 0-1,0-1 1,1 1-1,-1 0 1,0-1-1,0 1 1,0 0-1,0 0 1,0 0 0,0 0-1,0 0 1,0 0-1,0 0 1,0 0-1,0 0 1,0 0-1,1 0 1,-1 1 0,0-1-1,-1 1 1,-3 1 9,0 0 1,0 1-1,1-1 1,-1 1-1,1 0 1,-1 1-1,1-1 1,0 1-1,-3 4 1,3-3-68,0 1-1,0-1 1,1 1 0,-1 0 0,1 0-1,1 0 1,-1 1 0,1-1 0,0 0 0,1 1-1,0 0 1,0-1 0,-1 14 0,3-17-180,-1 0 1,0 0-1,1 0 1,-1 0-1,1 0 1,0 0 0,0 0-1,0-1 1,0 1-1,1 0 1,-1 0-1,1-1 1,0 1-1,0-1 1,-1 0-1,2 1 1,-1-1-1,0 0 1,0 0-1,1 0 1,-1 0-1,1-1 1,-1 1 0,1-1-1,0 0 1,0 1-1,-1-1 1,1 0-1,0-1 1,0 1-1,0 0 1,5 0-1,10 0-186,-1 0-1,1-1 0,-1 0 1,1-2-1,29-5 0,88-29 1341,-104 27-1143,-12 3 299,72-23 689,-81 25-297,1-1 0,-1 0-1,0 0 1,0-1 0,-1 0-1,10-8 1,-18 13-368,0 1-1,-1-1 1,1 0-1,0 1 1,0-1-1,0 0 1,-1 0-1,1 0 1,0 0-1,-1 0 1,1 0-1,-1 0 1,1 0-1,-1 0 1,1 0-1,-1 0 1,0 0-1,1 0 1,-1 0-1,0 0 1,0-2-1,0 2-37,-1 0-1,1 0 0,-1 1 1,1-1-1,-1 0 0,1 0 1,-1 1-1,1-1 0,-1 1 1,0-1-1,1 0 0,-1 1 1,0-1-1,0 1 0,1 0 1,-1-1-1,0 1 0,0 0 1,0-1-1,-1 1 0,-3-2 78,-1 1 1,1 0-1,0 1 0,-1-1 0,1 1 0,-1 0 1,-7 2-1,4 0-101,0 1 1,0 0 0,0 0 0,0 1-1,0 0 1,0 1 0,1 0-1,0 0 1,-8 7 0,11-7-57,-1 0-1,1 0 1,0 0 0,0 0 0,0 1 0,1 0 0,0 0-1,0 0 1,0 1 0,1-1 0,0 1 0,-3 10 0,5-15-6,0-1 0,1 1 0,-1 0 1,1 0-1,0-1 0,-1 1 0,1 0 1,0 0-1,0-1 0,0 1 0,0 0 0,0 0 1,1-1-1,-1 1 0,1 0 0,-1 0 1,1-1-1,-1 1 0,1-1 0,0 1 1,0 0-1,0-1 0,0 1 0,0-1 1,0 0-1,0 1 0,0-1 0,0 0 1,1 0-1,-1 0 0,1 0 0,-1 0 0,1 0 1,-1 0-1,1 0 0,-1 0 0,1-1 1,3 2-1,0-2-44,0 1-1,0-1 1,0 0 0,0 0 0,0 0 0,0 0-1,0-1 1,0 0 0,0 0 0,-1-1-1,1 1 1,8-5 0,-4 2-33,-1-1-1,0 0 1,0 0 0,-1-1 0,1 0-1,-1-1 1,0 1 0,-1-1-1,0-1 1,10-14 0,-9 10 70,0-1 0,-1 0 0,-1 0 0,0-1 0,0 1 0,3-23 0,-3 2-892,-2 0-1,-1 0 1,-2-1-1,-1 1 0,-8-41 1,4 38-3833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283 384 9332,'-4'-8'506,"0"1"-1,-1 0 1,1-1 0,-1 2-1,-1-1 1,0 1-1,-10-11 1,13 16-438,0-1 1,0 0 0,0 1-1,0-1 1,0 1 0,-1 0-1,1 0 1,0 0 0,0 1-1,-1-1 1,1 1 0,0 0-1,-1 0 1,1 0 0,0 0-1,-1 0 1,1 1 0,0 0-1,-1-1 1,1 1 0,0 0 0,-5 3-1,-2 0-40,1 1 0,-1 0 0,1 0 0,0 1-1,0 1 1,1-1 0,0 1 0,0 0 0,1 1 0,0 0 0,0 0-1,0 1 1,1 0 0,1 0 0,0 0 0,0 1 0,0 0 0,1 0-1,1 0 1,0 0 0,0 0 0,1 1 0,0-1 0,0 19 0,2-26-45,0 0 0,0 0 0,1 0 0,-1 0 0,1 0 0,-1 0 0,1 0 0,0 0 0,0-1 0,0 1 0,1 0 1,-1 0-1,1-1 0,-1 1 0,3 2 0,-2-4-31,-1 1 1,1-1-1,0 0 1,0 1-1,0-1 0,0 0 1,0 0-1,0 0 1,0-1-1,0 1 0,0 0 1,0-1-1,0 1 1,1-1-1,-1 0 1,3 0-1,2 0-80,-1-1-1,1 0 1,-1 0 0,1-1-1,-1 0 1,1 0 0,-1-1-1,0 0 1,0 0 0,0 0-1,0 0 1,6-6 0,-1-1 55,0 1 1,0-1 0,-1-1 0,-1 0 0,0 0 0,0-1-1,-1 0 1,7-15 0,-5 5 128,-1 1 1,0-1-1,-2 0 0,6-34 1,-4 1-798,-4 1 0,-1-1-1,-6-80 1,1 127-1364,0 17-576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2.9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190 17 1745,'-8'-9'4284,"7"8"-3808,0 0 0,0 1 0,0-1 0,-1 1 0,1-1 0,-2 0 0,-23-2 1189,19 4-1639,1-1 0,-1 2-1,1-1 1,-1 1 0,-10 4 0,10-3-29,1 1-1,-1 0 0,1 1 1,0-1-1,0 1 1,0 0-1,1 1 0,0 0 1,0-1-1,0 2 1,0-1-1,1 0 0,0 1 1,1 0-1,0 0 0,0 0 1,0 0-1,1 0 1,-2 11-1,4-15 1,0-1-1,0 1 1,0-1-1,0 1 1,1-1 0,0 0-1,-1 1 1,1-1-1,0 0 1,0 0-1,0 1 1,0-1 0,1 0-1,-1 0 1,0 0-1,1 0 1,0-1 0,-1 1-1,1 0 1,0-1-1,0 1 1,0-1-1,0 1 1,0-1 0,0 0-1,0 0 1,0 0-1,1 0 1,2 0-1,9 4-69,1-1-1,0 0 0,24 2 1,-14-3-120,-17-1 116,0 0-1,-1 0 0,1 0 0,0 1 0,-1 0 0,1 1 1,12 8-1,-18-11 69,-1 0 0,1 0 0,-1 0 0,0 0 0,0 0 0,1 1 0,-1-1 0,0 1 0,0-1 0,0 1 0,-1-1 0,1 1 0,0 0 0,-1-1 0,1 1 0,0 0 0,-1-1 0,0 1 0,0 0 0,1 0 0,-1-1 0,0 1 0,0 0 0,0 0 0,-1-1 0,1 1 0,0 0 0,-1 0 0,1-1 0,-1 1 0,1 0 0,-1-1 0,0 1 0,0-1 0,0 1 0,0-1 0,0 1 0,0-1 0,0 1 0,0-1 0,-3 2 0,-3 4-29,-1 0 0,0 0 0,0-1 0,-1 0 0,1 0 0,-1-1 0,-1 0 0,1-1 0,-1 0 0,1 0 0,-1-1 0,0 0 0,0-1 0,0 0 0,-1-1 0,-15 1 0,6-8-1933,9-7-769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10 223 10453,'0'0'58,"0"1"0,1-1 0,-1 1 0,0-1 0,1 0 0,-1 1 0,0-1 0,1 1 0,-1-1 0,0 0 0,1 1 0,-1-1 0,0 0 0,1 0 0,-1 1 0,1-1 0,-1 0 0,1 0 0,-1 0 0,1 1 0,-1-1 0,1 0 0,-1 0 0,1 0 0,-1 0 0,1 0 0,-1 0 0,1 0 0,0 0 0,16-10 600,18-31-699,-25 28 202,-3 5-105,6-7-11,22-32 0,-33 43 8,0 0 1,0 1-1,0-1 1,0 0-1,0 0 0,-1-1 1,1 1-1,-1 0 1,0 0-1,-1-1 1,1 1-1,-1 0 0,0-1 1,0 1-1,-1-5 1,1 8-35,0 0 1,-1-1-1,1 1 0,-1 0 1,0 0-1,1 0 1,-1 0-1,0 0 1,1 0-1,-1 0 1,0 0-1,0 0 0,0 0 1,0 0-1,0 0 1,0 1-1,0-1 1,0 0-1,-1 1 0,1-1 1,0 1-1,0-1 1,0 1-1,-1 0 1,1-1-1,0 1 0,0 0 1,-1 0-1,1 0 1,0 0-1,-1 0 1,1 0-1,0 0 1,0 0-1,-1 1 0,1-1 1,0 0-1,0 1 1,-2 0-1,-3 1 19,-1 0 0,1 1 0,0 0 0,-1 0 0,1 0 0,-5 5 0,5-4-25,0 1 0,1 1 0,0-1 0,0 1 0,0 0 0,1 0 0,0 0 0,0 0 0,0 1 0,1-1 0,0 1 1,0 0-1,1 0 0,-2 10 0,3-14-54,0 1 1,1-1-1,0 0 1,0 0 0,0 1-1,0-1 1,0 0-1,1 0 1,-1 0 0,1 1-1,0-1 1,0 0-1,0 0 1,0 0-1,0 0 1,1 0 0,0-1-1,-1 1 1,1 0-1,0-1 1,0 1-1,1-1 1,-1 0 0,0 1-1,1-1 1,-1 0-1,1-1 1,0 1 0,0 0-1,-1-1 1,1 1-1,0-1 1,0 0-1,1 0 1,2 0 0,3 1-106,0 0 0,0-1 0,1 0 0,-1 0 1,0-1-1,1-1 0,-1 0 0,0 0 0,0 0 1,0-1-1,0-1 0,0 0 0,0 0 0,-1 0 1,15-9-1,-15 7 324,1 0 0,-1 0 0,0-1-1,0 0 1,0-1 0,-1 0 0,0 0 0,-1-1 0,0 1 0,0-1 0,0-1 0,-1 1 0,0-1 0,5-13 0,-10 21-160,0 1 1,0-1 0,0 1-1,0-1 1,0 1 0,0-1-1,0 1 1,0-1 0,0 1-1,0-1 1,1 1 0,-1-1-1,0 1 1,0 0 0,0-1-1,1 1 1,-1-1 0,0 1-1,1-1 1,-1 1 0,0 0-1,1-1 1,-1 1 0,0 0-1,1-1 1,-1 1 0,1 0-1,-1 0 1,1-1 0,-1 1-1,1 0 1,0 0 0,5 16 103,-3-3-84,-1-9-43,1 9-78,1-1-1,0 1 1,1-1-1,0-1 1,1 1 0,0-1-1,14 18 1,-20-28 76,0-1 0,1 1 0,-1-1 0,0 0 0,1 0 0,-1 1 0,1-1 0,-1 0-1,1 1 1,-1-1 0,0 0 0,1 0 0,-1 0 0,1 0 0,-1 1 0,1-1 0,-1 0 0,1 0 0,-1 0 0,1 0 0,-1 0 0,1 0 0,-1 0 0,1 0 0,-1 0 0,1-1 0,-1 1 0,1 0 0,-1 0 0,2-1 0,11-13-4,2-22 85,-3-7 17,-9 31-66,0-1 1,1 1 0,0 0 0,1 0 0,7-13 0,-12 25-35,1-1 1,-1 0 0,1 1 0,-1-1 0,1 1 0,-1-1 0,1 1 0,-1-1 0,1 1 0,0-1 0,-1 1 0,1 0 0,0-1 0,-1 1 0,1 0 0,0 0 0,-1-1 0,1 1-1,0 0 1,0 0 0,-1 0 0,1 0 0,0 0 0,0 0 0,-1 0 0,1 0 0,0 0 0,-1 0 0,1 0 0,0 1 0,0-1 0,-1 0 0,1 0 0,0 1 0,-1-1 0,1 1-1,1 0 1,27 24-441,-12-11-378,-11-10 676,1-1 0,0-1-1,-1 1 1,1-1 0,0-1-1,0 1 1,0-1 0,0 0-1,0-1 1,0 1 0,0-1-1,0-1 1,0 1 0,0-2-1,8-1 1,-11 2 220,0 0 0,0 0 0,0-1 0,-1 1 0,1-1 0,0 0 0,-1 0 1,0 0-1,1-1 0,-1 1 0,0-1 0,3-3 0,-4 3 156,0 1 1,-1-1-1,1 1 1,-1-1-1,0 1 1,0-1 0,1 0-1,-2 0 1,1 0-1,0 0 1,-1 0-1,1 1 1,-1-1-1,0 0 1,0 0-1,0 0 1,0 0-1,-1-4 1,-7 26 89,0 16-315,6-21-722,0 1 0,2 0 1,0 1-1,0-1 0,4 21 1,1-15-2438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11541,'-11'-34'224,"1"10"-224,-1 11-48,2 13-960,7 13-1185,6 8-2689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196 529 12550,'-3'-3'135,"0"1"1,0-1-1,0 1 0,0-1 1,0 1-1,-1 0 1,1 0-1,-1 1 0,1-1 1,-1 1-1,0-1 1,0 1-1,1 0 1,-1 1-1,0-1 0,0 1 1,0 0-1,0-1 1,0 2-1,0-1 0,0 0 1,0 1-1,0 0 1,-4 1-1,2 1-135,0 0-1,0 1 0,0-1 1,1 1-1,-1 0 1,1 0-1,0 1 1,1 0-1,-1-1 1,1 2-1,0-1 0,0 0 1,-5 11-1,5-8-19,0 1-1,0-1 0,1 1 0,0 0 1,0 0-1,-1 16 0,3-24 13,1 1 0,0 0 0,0 0 0,0-1 0,0 1-1,0 0 1,1 0 0,-1-1 0,0 1 0,1 0 0,-1 0 0,1-1 0,0 1 0,0-1-1,-1 1 1,1 0 0,2 1 0,-2-2 5,0-1 0,1 1-1,-1 0 1,1 0 0,-1-1 0,1 1-1,-1 0 1,1-1 0,-1 0 0,1 1 0,-1-1-1,1 0 1,0 0 0,-1 0 0,1 0-1,0 0 1,-1 0 0,1 0 0,-1-1-1,1 1 1,0-1 0,2 0 0,2-1 8,0 0 0,0-1 1,0 1-1,-1-1 0,1 0 1,-1-1-1,0 1 0,1-1 1,6-8-1,35-44 164,-21 22 204,-25 75-336,0-35-109,0 0 0,0-1 0,1 1 0,-1-1 0,1 0 0,0 1 0,0-1 0,1 0 0,0 0 0,0 0 0,0-1 0,5 6 0,-6-8-69,0 0 1,0 0-1,1 0 0,-1-1 1,0 1-1,1-1 1,-1 1-1,1-1 0,0 0 1,-1 0-1,1 0 1,0-1-1,0 1 0,-1-1 1,1 1-1,0-1 0,0 0 1,0 0-1,0 0 1,0-1-1,-1 1 0,1-1 1,0 1-1,0-1 0,-1 0 1,5-2-1,2 0-119,-1-1-1,1 0 1,-1-1-1,0 0 1,0 0 0,0-1-1,-1 0 1,0-1-1,0 1 1,6-9-1,-4 4 375,-1-1 0,-1 1 0,0-1 0,0-1 0,-1 0-1,4-14 1,2-15 774,-2-1-1,-2 1 1,3-60-1,-10 91-885,21-262 3762,-24 264-3558,-2 22-39,-4 28-6,-4 87-115,10 242 1,2-361-53,1 10-139,4 36 0,-4-51 98,0 0 1,0-1-1,0 1 1,0 0-1,0-1 1,1 1-1,-1-1 1,1 0-1,0 1 1,0-1-1,0 0 0,1 0 1,-1 0-1,1 0 1,5 4-1,-6-6 34,0 0-1,1 0 0,-1-1 1,0 1-1,1 0 0,-1-1 1,1 0-1,-1 0 0,1 0 1,-1 0-1,1 0 0,-1 0 1,1 0-1,-1-1 0,0 1 1,1-1-1,-1 0 0,0 0 1,1 0-1,-1 0 0,0 0 1,0 0-1,0-1 0,0 1 1,0-1-1,2-1 0,6-5 20,-1 0 0,0 0-1,14-18 1,-7 4 338,-2-1 1,22-44-1,-32 61-230,-4 19-172,1 1 0,0 0 0,1 0 1,1 0-1,5 16 0,-7-27-69,0 0 0,0 0 0,0 0 0,0-1 0,1 1 0,-1 0-1,1 0 1,0-1 0,0 1 0,0-1 0,0 0 0,0 0 0,1 0 0,-1 0 0,1 0 0,-1 0 0,1 0 0,0-1 0,-1 1-1,1-1 1,0 0 0,0 0 0,0 0 0,5 1 0,-4-2 58,0 0 1,0 0-1,0 0 0,0-1 1,0 0-1,0 1 0,0-1 1,0-1-1,0 1 0,0-1 0,0 1 1,-1-1-1,1 0 0,-1 0 1,1-1-1,-1 1 0,0-1 1,4-3-1,-1 0 313,0 0 0,-1-1 0,1 0 0,-1 0 1,-1 0-1,1-1 0,-1 1 0,0-1 0,-1 0 0,0 0 0,0 0 0,-1-1 0,0 1 1,-1-1-1,2-11 0,-8 34-86,1 0 0,-4 21 1,6-24-152,2 0 0,-1 0-1,2 0 1,-1 0 0,1 0 0,4 15 0,-5-24-3,1 0-1,0 0 0,-1-1 0,1 1 1,0 0-1,0 0 0,0 0 0,0-1 1,0 1-1,0 0 0,0-1 1,1 1-1,-1-1 0,1 0 0,-1 1 1,1-1-1,-1 0 0,1 0 0,0 0 1,0 0-1,-1 0 0,1 0 1,0-1-1,0 1 0,0 0 0,0-1 1,0 0-1,0 1 0,0-1 0,0 0 1,0 0-1,0 0 0,0 0 1,0 0-1,0-1 0,0 1 0,0-1 1,0 1-1,-1-1 0,1 0 1,0 0-1,2-1 0,5-1-6,-1-1-1,1-1 1,-1 0-1,1 0 1,-2-1 0,1 0-1,0 0 1,-1-1-1,-1 0 1,1 0-1,8-12 1,-13 16-11,1 0 0,-1-1 0,0 1 0,0-1 0,0 0 0,-1 0 0,1 1 0,-1-1 0,0 0 0,0 0 0,0 0 0,0 0 0,-1 0 0,0-1 0,0 1 0,0 0 0,0 0 0,-1 0 0,1 0 0,-1 0 0,0 0 0,0 0 0,-1 0 0,1 0 0,-1 1 0,0-1 0,0 0 0,0 1 0,-3-4-1,3 4 4,-1 1 0,1 0-1,0 0 1,-1 0-1,0 0 1,0 0-1,1 0 1,-1 1 0,0-1-1,0 1 1,0 0-1,-1 0 1,1 0-1,0 0 1,0 0-1,-1 1 1,1-1 0,0 1-1,0 0 1,-1 0-1,1 1 1,0-1-1,-1 0 1,1 1-1,0 0 1,0 0 0,0 0-1,0 0 1,-5 3-1,3-2-366,0 1-1,0-1 0,1 1 1,-1 0-1,1 1 1,-1-1-1,1 1 1,0 0-1,0 0 0,1 0 1,-1 1-1,1-1 1,0 1-1,0-1 1,1 1-1,-5 11 0,4 8-6176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14471,'11'-22'1088,"-4"9"1353,-1 33-1592,0 39-832,-5-36-573,2 1 0,0-1 0,9 29 0,-7-49-176,2-9 524,6-16 310,-11 18-168,14-23 90,-2 1-18,24-34-1,-33 54 32,-1 1 0,1-1 0,0 1 0,0 0 0,1 0 1,-1 0-1,1 1 0,0 0 0,0 0 0,1 0 0,6-2 0,-12 6-12,-1 0 1,1-1-1,-1 1 0,1 0 0,-1 0 0,1 0 1,-1 0-1,1 0 0,0 0 0,-1 0 0,1 0 1,-1 0-1,1 0 0,-1 0 0,1 0 1,0 0-1,-1 0 0,1 1 0,-1-1 0,1 0 1,-1 0-1,1 1 0,-1-1 0,1 0 0,-1 1 1,1-1-1,-1 1 0,0-1 0,1 0 1,-1 1-1,1-1 0,-1 1 0,0-1 0,0 1 1,1-1-1,-1 1 0,0-1 0,0 1 0,1-1 1,-1 1-1,0 0 0,0-1 0,0 1 1,0-1-1,0 1 0,0-1 0,0 1 0,0 0 1,0-1-1,0 1 0,0-1 0,-1 2 0,-4 32 579,-16 27-44,15-49-502,1 0-1,1 1 0,0-1 1,1 1-1,0 0 0,1 0 0,-1 25 1,3-37-58,0 1-1,0-1 1,1 0 0,-1 1 0,0-1-1,1 1 1,-1-1 0,0 1-1,1-1 1,0 0 0,-1 1 0,1-1-1,0 0 1,0 0 0,0 0 0,-1 1-1,1-1 1,0 0 0,1 0 0,-1 0-1,0-1 1,0 1 0,0 0 0,0 0-1,1 0 1,-1-1 0,0 1 0,1-1-1,-1 1 1,1-1 0,-1 0 0,0 1-1,1-1 1,-1 0 0,1 0 0,1 0-1,1 0-252,0-1 0,0 1 0,-1-1 0,1 0 0,0 0 0,0 0-1,-1-1 1,1 1 0,-1-1 0,1 0 0,-1 0 0,6-4 0,10-13-3586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10 9364,'-73'-1'3858,"14"-1"-3842,18-1-16,16 1-304,14 1-1281</inkml:trace>
  <inkml:trace contextRef="#ctx0" brushRef="#br0" timeOffset="1">204 44 12582,'-68'11'4034,"13"-3"-3970,12-3 288,14-2 144,20 0-240,27-3-160,23-3-96,20 0-432,21-3-1361,18-2-1664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12710,'21'15'5282,"-13"-2"-5266,-14-5-16,-6-3 0,-1 3-1152,1-2-689,1 0-1553,0 2-5330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 6403,'-11'-3'1649,"2"0"-625,0-2 65,2 2 543,2-2-815,3 4-385,2-3-128,5 3-256,2 2-16,6 1-32,5 1 48,8 2-48,5-2 0,2-1-736,3-2-1153,2-3-656,-5-2-897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 6643,'-1'-1'287,"1"-1"38,-1 0 0,0 0 0,0 0 1,0 0-1,0 0 0,0 0 0,0 1 1,-1-1-1,1 0 0,-1 1 0,1-1 0,-1 1 1,1-1-1,-3-1 0,9 38 281,5 3-488,19 99 70,-25-116-353,-2 1 1,0 0-1,-1 0 0,-3 26 0,2-46 139,-1 1 0,1-1-1,0 0 1,-1 0 0,0 1 0,1-1 0,-1 0-1,0 0 1,0 0 0,0 0 0,-1 0-1,1 0 1,0 0 0,-2 2 0,2-4 17,1 0 1,0 0 0,0 0-1,-1 0 1,1 1 0,0-1-1,-1 0 1,1 0 0,0 0 0,-1 0-1,1 0 1,0 0 0,0 0-1,-1 0 1,1 0 0,0 0-1,-1 0 1,1 0 0,0 0-1,-1 0 1,1 0 0,0 0-1,-1 0 1,1 0 0,0 0 0,-1 0-1,1 0 1,0 0 0,0-1-1,-1 1 1,1 0 0,-1-1-1,-7-18 13,7 14 4,0-1 0,0 1 0,1 0 0,-1-1 1,1 1-1,1-1 0,-1 1 0,1 0 0,0-1 1,0 1-1,0 0 0,1 0 0,0 0 0,0 0 0,0 0 1,1 0-1,-1 0 0,1 1 0,0-1 0,1 1 0,-1 0 1,7-6-1,-3 4-35,1-1 1,0 1-1,1 1 1,-1 0-1,1 0 0,0 1 1,0 0-1,0 0 1,1 1-1,-1 0 1,13-1-1,44-3-964,-50 7 952,-1-2-1,0 1 1,0-2 0,0 0-1,23-8 1,-37 11 105,0 0 0,-1-1 0,1 1 0,0 0 0,-1-1 0,1 1 0,0 0 0,-1-1 0,1 1 0,0-1 0,-1 0 0,1 1 0,-1-1 0,1 1 0,-1-1 0,1 0 0,-1 1 0,1-1 0,-1-1 0,1 2-4,-1-1 0,0 1 0,0-1 0,0 1 0,0 0 0,-1-1 0,1 1 0,0-1 0,0 1 0,0 0 0,0-1 0,0 1 0,0-1 0,-1 1 0,1 0 0,0-1 0,0 1 0,-1-1 0,1 1 0,0 0 0,0 0 0,-1-1 0,1 1 0,0 0 0,-1-1 0,0 0-31,0 1-1,0-1 1,0 1-1,-1 0 1,1-1 0,0 1-1,0 0 1,0-1 0,0 1-1,0 0 1,0 0 0,-1 0-1,1 0 1,0 0-1,0 0 1,0 1 0,0-1-1,0 0 1,-1 0 0,1 1-1,0-1 1,0 1-1,0-1 1,0 1 0,0-1-1,0 1 1,0 0 0,-1 1-1,0 0-32,-1 1 0,0 0 0,1 1 0,-1-1 0,1 0 0,0 1 0,0-1 0,1 1 0,-1-1 0,1 1 0,0 0 0,0 0 0,0 0 0,0 0 0,0 0 0,1 0 0,0 0 0,0 0 0,0 0 0,0 0 0,1 0 0,0 0 0,-1 0 0,1-1 0,1 1 0,-1 0 0,0 0 0,1-1 0,2 5 0,-2-5-30,0 0 0,0 1 0,0-1 0,0-1 1,0 1-1,1 0 0,-1 0 0,1-1 0,0 0 0,0 1 0,0-1 0,0 0 0,0-1 1,0 1-1,0 0 0,1-1 0,-1 0 0,1 1 0,-1-2 0,1 1 0,-1 0 1,1-1-1,-1 1 0,1-1 0,0 0 0,-1 0 0,1 0 0,-1-1 0,1 0 0,0 1 1,-1-1-1,5-2 0,-5 2 25,0 0 1,1-1 0,-1 1 0,0-1-1,0 0 1,0 0 0,-1 0-1,1 0 1,0-1 0,-1 1-1,1-1 1,-1 0 0,0 1 0,0-1-1,0 0 1,0 0 0,-1 0-1,1 0 1,-1-1 0,0 1-1,0 0 1,2-7 0,-3 7 14,0 1 1,0-1-1,-1 0 1,1 1 0,0-1-1,-1 1 1,0-1-1,0 1 1,0-1-1,0 1 1,0-1-1,0 1 1,0 0-1,-1 0 1,1-1-1,-1 1 1,0 0-1,1 0 1,-1 1-1,0-1 1,0 0 0,0 1-1,0-1 1,-1 1-1,1-1 1,0 1-1,-1 0 1,1 0-1,-1 0 1,1 0-1,-3 0 1,-3-1-41,1 0 0,0 1 0,-1 0 1,-12-1-1,19 2-156,-1 0 0,1 0 0,-1 0 0,0 0 0,1 0 0,-1 0 1,0 0-1,1 1 0,-1-1 0,1 0 0,-1 1 0,1-1 0,-1 1 0,1 0 0,-1 0 1,1-1-1,-1 1 0,1 0 0,0 0 0,0 0 0,-1 0 0,1 1 0,0-1 0,0 0 0,0 0 1,0 1-1,0-1 0,0 2 0,1 11-3969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6867,'-1'-2'277,"1"1"0,0-1 0,0 1 1,-1-1-1,1 1 0,-1-1 0,0 1 0,1-1 0,-1 1 0,0 0 0,0-1 0,0 1 1,0 0-1,-1-2 0,-6 1 1288,4 15-943,5 51-1110,0-59 432,-1 0 0,1 0 0,0 0 0,1 0 0,0 0 0,-1 0 0,1 0 0,1-1 0,-1 1 0,5 6 0,7-64 43,-11 44 75,0 0 0,0 0 0,1 0 0,1 0 0,-1 1 0,1-1 0,8-9 0,-11 16-49,-1 1 0,0-1-1,0 0 1,1 1 0,-1-1 0,0 1 0,1 0 0,0-1-1,-1 1 1,1 0 0,0 0 0,-1 0 0,1 0 0,0 1-1,0-1 1,0 0 0,0 1 0,0-1 0,0 1 0,0 0-1,0-1 1,0 1 0,0 0 0,0 0 0,0 0-1,0 1 1,0-1 0,0 0 0,0 1 0,0 0 0,0-1-1,0 1 1,0 0 0,-1 0 0,1 0 0,0 0 0,0 0-1,-1 0 1,1 0 0,-1 1 0,2 1 0,1 2 11,0-1 1,-1 1 0,1 0 0,-1 1-1,-1-1 1,1 0 0,-1 1-1,0 0 1,0-1 0,0 1 0,-1 0-1,1 7 1,2 54-1633,-4-64 899,1-13 808,0-1 0,0 1-1,1-1 1,0 1 0,1 0 0,0-1 0,1 2-1,0-1 1,1 0 0,6-9 0,-7 12-69,1 0 1,0 0 0,0 0-1,0 1 1,1-1 0,0 1-1,0 1 1,1-1-1,0 1 1,0 0 0,0 1-1,0 0 1,9-4-1,-14 7-12,0 0 0,0 1-1,0-1 1,0 0 0,0 1-1,0-1 1,0 1-1,0 0 1,1-1 0,-1 1-1,0 0 1,0 1 0,0-1-1,0 0 1,0 0 0,0 1-1,1-1 1,-1 1-1,0 0 1,0 0 0,0 0-1,-1 0 1,1 0 0,0 0-1,0 0 1,0 1-1,-1-1 1,1 0 0,-1 1-1,1 0 1,-1-1 0,0 1-1,1 0 1,-1-1-1,0 1 1,0 0 0,0 0-1,-1 0 1,1 0 0,0 0-1,-1 0 1,1 3-1,1 5 12,0 0 0,0 0-1,-2 0 1,1 0 0,-1 0-1,-1 0 1,-2 19 0,-2-6-90,2-12-631,1 0 0,0 1 0,0 11 1,4-7-3090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10085,'6'-15'1216,"-4"2"-1056,-1 7 80,-4 6 177,-1 13 63,-1 14-48,1 15-288,-1 12-80,0 11-64,1 4-16,0-4-784,1-7-4179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3.2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 41 3890,'-7'8'6046,"4"-4"-6036,0 1-1,0-1 1,0 1 0,1 0-1,-1 0 1,1 0 0,0 0 0,-2 8-1,2 4-9,0 0-1,1 0 0,1 1 1,0-1-1,1 0 0,1 0 1,6 23-1,-7-34-46,1 1 0,1-1 0,-1 0 0,1 0 1,0 0-1,0-1 0,0 1 0,1-1 0,8 10 0,-9-12-23,0-1-1,0 1 1,1-1-1,-1 0 1,0 0 0,1 0-1,0 0 1,-1-1-1,1 1 1,0-1-1,0 0 1,-1 0-1,1 0 1,0-1-1,0 1 1,0-1 0,6 0-1,-3-1 50,0 0 0,0 0 0,0-1-1,-1 0 1,1 0 0,-1-1 0,1 1 0,-1-1-1,0-1 1,0 1 0,0-1 0,-1 0 0,1 0-1,-1-1 1,0 0 0,0 1 0,-1-2 0,1 1-1,-1-1 1,0 1 0,0-1 0,-1 0 0,0 0-1,0-1 1,3-11 0,-2 7 55,-1 0 0,0 0 0,0 0 0,-1 0 0,-1-1 0,0 1 1,-1-1-1,0 1 0,0-1 0,-1 1 0,-1 0 0,0-1 0,-1 1 0,-6-19 0,7 25-320,-1-1 0,1 1 1,-1 0-1,0 1 0,0-1 0,-7-8 0,-3 5-1664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7 309 7668,'-6'-9'4863,"26"21"-4924,-6-9 85,0 0 0,0-2 1,0 1-1,0-2 1,0 0-1,0 0 0,0-2 1,0 1-1,0-2 0,24-7 1,2-3-163,0-1 1,48-26 0,-68 30-12,33-22 1,-48 29 147,0-1 1,0 0 0,0-1-1,-1 1 1,1-1-1,-1 0 1,0 0-1,0 0 1,-1-1 0,5-8-1,-7 12 47,0 0-1,-1-1 1,1 1 0,-1 0-1,1 0 1,-1-1 0,0 1-1,0 0 1,0-1 0,0 1-1,0 0 1,-1-1 0,1 1-1,0 0 1,-1 0 0,0-1-1,-2-3 1,1 2 74,-1-1 1,1 1-1,-1 0 1,0 0-1,-1 1 0,1-1 1,-8-5-1,-2-1 184,-1 1 0,0 1 0,-23-11 0,32 16-306,4 3 43,-1-1-1,1 0 1,0 1 0,0-1 0,-1 1-1,1 0 1,0-1 0,0 1-1,-1 0 1,1-1 0,-1 1 0,1 0-1,0 0 1,-1 0 0,1 1 0,0-1-1,-1 0 1,1 0 0,0 1 0,-1-1-1,1 0 1,0 1 0,0 0-1,-1-1 1,1 1 0,0 0 0,-2 1-1,1 0-7,0 1-1,0 0 0,0 0 0,0 0 1,0 0-1,1 0 0,-3 6 1,1-2 89,-3 6-49,1 0 0,1 0 0,0 0 0,1 0 0,1 1 0,-2 20 1,3 89 46,2-69-104,-1-42-57,-3 85 147,2-84-279,-1 0 1,0-1 0,-1 1 0,0 0 0,-7 16-1,19-45 48,1 1-1,1 0 0,0 1 0,1 0 1,0 1-1,26-21 0,-37 32 139,1 1 0,-1 0 0,1-1 0,0 1 0,0 0 0,-1 0 0,1 0 0,0 0 0,0 1 0,0-1 0,0 1 0,0-1 0,0 1 0,0-1 0,0 1 0,0 0 0,0 0 0,0 0 0,0 0 0,0 1 0,0-1 0,0 0 0,0 1 0,0-1 0,0 1 0,0 0 0,0 0 0,0 0 0,2 1 0,0 2 24,0 1 0,0-1 1,0 1-1,0 0 0,-1 0 1,1 1-1,-1-1 0,2 8 1,-1-4-29,0 0 0,1-1 0,0 0 1,0 0-1,1 0 0,10 10 0,-14-16-3,0 0-1,1 0 0,0 0 0,-1-1 1,1 1-1,0-1 0,0 0 1,0 0-1,0 0 0,0 0 1,0 0-1,0-1 0,0 1 1,0-1-1,0 0 0,0 0 1,1 0-1,-1 0 0,0 0 1,0-1-1,0 0 0,0 1 0,5-3 1,4-2-44,0 0 0,0-1 1,-1 0-1,0-1 0,0 0 1,-1 0-1,1-2 0,-2 1 0,1-1 1,9-12-1,-14 16 55,0-1 1,-1 1-1,0-1 1,0 0-1,0 0 0,-1-1 1,0 1-1,0 0 1,-1-1-1,1 0 0,-2 0 1,1 0-1,-1 0 1,0 0-1,0 0 0,-1 0 1,0 0-1,0 0 1,-2-13-1,2 18 4,-1 1 1,1-1-1,0 1 0,-1 0 1,1-1-1,-1 1 0,1 0 0,-1-1 1,0 1-1,0 0 0,1 0 0,-1-1 1,0 1-1,0 0 0,0 0 1,0 0-1,-1 0 0,1 0 0,0 1 1,-2-2-1,2 2-15,0-1 0,0 1-1,-1 0 1,1 0 0,0 0-1,0 0 1,0 0 0,-1 1 0,1-1-1,0 0 1,0 0 0,0 1 0,0-1-1,0 1 1,-1-1 0,1 1-1,0-1 1,0 1 0,-1 1 0,-3 2-6,-1 1 0,1 0 0,0 0 0,1 1 1,-1-1-1,-6 12 0,6-8 14,1-1 0,0 1 0,0 0 0,1 1-1,0-1 1,0 1 0,-2 18 0,5-24-212,-1 0-1,1 0 1,0 0 0,0 0 0,1 0-1,-1 0 1,1-1 0,0 1-1,0 0 1,0 0 0,0 0-1,1-1 1,-1 1 0,1-1-1,0 1 1,0-1 0,0 0 0,1 0-1,-1 0 1,1 0 0,0 0-1,5 4 1,25 11-6602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6:5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230 150 11589,'-3'-3'121,"1"0"0,-1 0 0,1 1 1,-1-1-1,0 1 0,0-1 0,0 1 0,-1 0 0,1 0 0,0 1 0,-1-1 0,1 1 0,-1 0 0,1-1 0,-1 1 0,0 1 0,0-1 0,-5 0 1,4 2-30,-1-1 0,1 1 0,0 0 1,0 0-1,-1 0 0,1 1 1,0 0-1,0 0 0,0 0 1,1 1-1,-10 5 0,7-2-70,-1 0 0,0 0 0,1 1 0,1 0 0,-1 0 0,1 0 1,0 1-1,0 0 0,1 0 0,0 1 0,1-1 0,0 1 0,-6 18 0,9-22-49,0 0 0,1 1 1,-1-1-1,1 0 0,0 0 1,0 1-1,1-1 0,-1 0 1,4 10-1,-4-13 19,1-1-1,-1 1 1,1-1 0,0 1 0,0-1-1,0 1 1,0-1 0,0 0 0,0 1-1,0-1 1,0 0 0,1 0 0,-1 0 0,0 0-1,1 0 1,-1 0 0,1 0 0,-1 0-1,1-1 1,-1 1 0,1 0 0,0-1-1,-1 0 1,1 1 0,0-1 0,-1 0-1,1 0 1,0 0 0,-1 0 0,1 0-1,0 0 1,0 0 0,2-1 0,2 0 13,1-1 0,0 0 0,-1 0 0,1-1 0,-1 0 1,0 0-1,1 0 0,-1-1 0,-1 1 0,1-2 0,-1 1 0,0 0 1,0-1-1,0 0 0,6-8 0,-5 4 65,0 1-1,-1-1 1,1-1 0,-2 1-1,0-1 1,0 0 0,0 0-1,-1 0 1,2-15 0,-4 37-105,1-1 0,0 0 0,1 1 0,0-1 0,1 0 0,0-1 0,12 21 0,-14-26-27,1-1 0,-1 0 0,1 0 0,0 0 0,1-1 0,-1 1 0,1-1 0,-1 0 1,1 0-1,0 0 0,0 0 0,1-1 0,-1 1 0,5 1 0,-6-3 60,-1-1 1,0 1-1,0-1 0,0 0 1,1 1-1,-1-1 0,0 0 1,0 0-1,0 0 0,1-1 1,-1 1-1,0-1 0,0 1 0,0-1 1,0 0-1,1 1 0,-1-1 1,0 0-1,0-1 0,-1 1 1,1 0-1,0 0 0,0-1 0,-1 1 1,1-1-1,0 0 0,-1 1 1,0-1-1,1 0 0,-1 0 1,0 0-1,2-4 0,4-8 195,-1-1 0,-1 0 1,0 0-1,4-27 0,2-4-28,-11 46-165,0 0-1,0 1 0,0-1 1,0 0-1,0 0 0,0 0 0,0 0 1,0 0-1,0 0 0,0 0 1,0 0-1,0 1 0,0-1 0,0 0 1,0 0-1,0 0 0,0 0 1,0 0-1,0 0 0,0 0 0,0 1 1,0-1-1,0 0 0,0 0 1,0 0-1,0 0 0,0 0 0,0 0 1,0 0-1,0 0 0,0 0 1,0 1-1,1-1 0,-1 0 0,0 0 1,0 0-1,0 0 0,0 0 1,0 0-1,0 0 0,0 0 0,0 0 1,0 0-1,1 0 0,-1 0 1,0 0-1,0 0 0,0 0 0,0 0 1,0 0-1,0 0 0,0 0 1,0 0-1,1 0 0,-1 0 0,0 0 1,0 0-1,0 0 0,0 0 1,0 0-1,0 0 0,0 0 0,1 0 1,-1 0-1,0 0 0,0 0 0,0 0 1,0-1-1,6 19-24,4 22 14,-7-27 4,14 52-109,-15-60 109,0 0-1,0 0 0,0 0 0,1 0 1,-1 0-1,1-1 0,1 1 0,-1-1 1,7 7-1,-9-10 16,0 0 1,0-1-1,0 1 1,0-1-1,0 0 1,0 1-1,0-1 1,0 0-1,1 1 1,-1-1-1,0 0 0,0 0 1,0 0-1,0 0 1,0 0-1,0 0 1,1 0-1,-1 0 1,0-1-1,0 1 1,0 0-1,0-1 1,0 1-1,0-1 1,0 1-1,0-1 0,0 1 1,0-1-1,0 0 1,0 0-1,-1 1 1,1-1-1,0 0 1,0 0-1,-1 0 1,1 0-1,0 0 1,0-1-1,25-43 172,-23 39-181,28-68 3,-23 53-938,0 0-1,2 0 0,22-36 0,-31 56 752,0 0 1,-1-1-1,1 1 0,0 0 1,0 0-1,0 0 0,0 0 1,0 0-1,0 0 1,0 0-1,0 0 0,1 0 1,-1 1-1,0-1 0,1 0 1,-1 1-1,0-1 0,1 1 1,-1-1-1,3 1 1,-3 0 28,0 0 1,0 1-1,0-1 0,0 0 1,0 1-1,0-1 1,0 1-1,0 0 1,-1-1-1,1 1 1,0 0-1,0-1 0,0 1 1,-1 0-1,1 0 1,-1 0-1,1 0 1,0 0-1,-1 0 1,1 1-1,3 8-135,-1-1-1,0 0 1,-1 1-1,2 13 1,-2 3 1167,-2-20-395,1 1 1,-1-1-1,1 1 0,0 0 1,0-1-1,1 0 0,-1 1 1,2-1-1,-1 0 0,1 0 1,0 0-1,4 7 0,-5-12-403,-1 0-1,1 0 0,0-1 0,0 1 1,0 0-1,-1-1 0,1 1 1,0-1-1,0 0 0,0 1 0,0-1 1,0 0-1,0 0 0,0 0 0,0-1 1,0 1-1,0 0 0,0-1 0,0 1 1,-1-1-1,1 0 0,0 1 0,0-1 1,-1 0-1,1 0 0,0 0 0,2-3 1,5-2-72,0 0 1,0-1 0,12-12 0,-13 10 23,-1 1 0,-1-1 0,0 0 0,0 0 0,-1-1 0,6-13 0,-10 20 15,0 0-1,0 0 0,0 0 1,0 0-1,-1 0 0,1 0 0,-1 0 1,0 0-1,0-1 0,0 1 1,-1-6-1,0 8 3,1-1-1,-1 1 1,0-1 0,1 1-1,-1-1 1,0 1 0,0 0-1,0-1 1,0 1 0,0 0-1,-1 0 1,1-1 0,0 1-1,0 0 1,-1 0 0,1 1-1,-1-1 1,1 0 0,-1 0-1,1 1 1,-1-1 0,1 1-1,-4-1 1,2 0-19,0 0 1,-1 1-1,1 0 0,0-1 1,0 1-1,-1 0 0,1 1 1,0-1-1,0 1 0,-1-1 1,1 1-1,0 0 0,0 0 1,0 0-1,0 1 0,-5 2 1,3 0-3,0-1 0,1 1 0,0 0 1,-1 0-1,2 0 0,-1 0 1,0 1-1,1-1 0,-4 9 0,4-8-46,0 1 0,0-1 0,0 1 0,1 0 0,0 0 0,1 0 0,-1 0 0,1 0 0,0 1 0,0-1-1,1 0 1,0 1 0,0-1 0,1 0 0,0 0 0,0 1 0,0-1 0,3 9 0,-2-12-56,-1 0 0,1 0 1,0 0-1,0 0 0,0 0 0,1-1 1,-1 1-1,1-1 0,-1 1 1,1-1-1,0 0 0,0 0 0,0 0 1,0-1-1,0 1 0,6 2 1,-4-3-98,0 0 1,1 0 0,-1 0-1,1-1 1,-1 1 0,1-1-1,-1 0 1,1-1 0,9-2 0,-3 0-9,0 0 1,0-1 0,0-1 0,-1 0 0,0 0 0,0-1 0,0-1-1,16-13 1,-19 14 475,0-1 0,-1-1 0,0 1-1,-1-1 1,0 0 0,0-1-1,0 1 1,-1-1 0,-1 0 0,1 0-1,-2-1 1,1 1 0,-1-1 0,-1 0-1,1 0 1,-2 0 0,1 0-1,-1-18 1,14 121-334,-9-64-372,-1 0 0,1 45 0,-13-107 979,7 26-636,0 1-1,0 0 1,1 0 0,0-1-1,0 1 1,1 0 0,-1 0 0,1 0-1,1 1 1,-1-1 0,1 0-1,0 1 1,0 0 0,1-1 0,-1 1-1,1 0 1,0 1 0,6-6-1,-4 5-526,0 1 0,0 0-1,0 1 1,0-1-1,1 1 1,-1 0 0,1 1-1,0-1 1,14-2 0,70-9-3911,-22 4 4781,-4-4 3782,-119 36 3166,-11 18-5369,52-30-1867,0-1 0,1 2 0,0-1 0,1 2 0,0 0-1,1 0 1,0 1 0,-9 16 0,18-28 0,1 0 1,-1 0-1,0 1 0,0-1 1,0 0-1,1 1 1,-1-1-1,1 0 0,-1 1 1,1-1-1,0 1 0,-1-1 1,1 1-1,0-1 1,0 1-1,0 0 0,0-1 1,0 1-1,0-1 0,1 1 1,-1-1-1,1 2 1,0-2-8,0 0 0,0-1 0,0 1 1,0-1-1,0 1 0,0-1 0,0 0 0,0 1 1,1-1-1,-1 0 0,0 0 0,0 0 1,0 0-1,0 0 0,0 0 0,0 0 1,1 0-1,-1 0 0,0-1 0,0 1 1,2-1-1,8-3-99,-1 1 0,1-2 0,-1 0-1,14-9 1,-7 3 72,-2-1 0,0-1 0,22-23-1,-31 30 184,0-1-1,-1 1 0,0-1 1,-1 0-1,1-1 1,-1 1-1,-1-1 0,0 0 1,0 0-1,0 0 0,1-8 1,-4 4 444,-4 16-380,-6 21-220,9-17-177,-1 1 0,1 0 1,1-1-1,0 1 0,0 0 0,1-1 0,0 1 1,0 0-1,5 13 0,-5-19-4,-1 0 1,1 0-1,1 0 0,-1-1 0,0 1 0,1 0 1,-1-1-1,1 1 0,0-1 0,0 0 0,0 1 1,0-1-1,0 0 0,1 0 0,-1-1 0,1 1 1,-1 0-1,1-1 0,-1 1 0,1-1 1,0 0-1,0 0 0,0 0 0,0 0 0,0-1 1,-1 1-1,1-1 0,0 1 0,0-1 0,1 0 1,4-1-1,3-1-244,0-1-1,0 0 1,0 0 0,-1-1-1,1 0 1,-1-1 0,0-1-1,0 1 1,12-10 0,5-6 2381,44-42-1,-61 52-924,1 1 0,13-21 0,-22 29-811,-1 0 0,1 0 1,-1 0-1,0 0 0,1-1 1,-1 1-1,0 0 0,0 0 1,0-1-1,-1 1 0,1-1 1,-1 1-1,1-1 0,-1 1 1,0-1-1,0 1 0,0-1 1,0 1-1,0-1 1,-1 1-1,1-1 0,-1 1 1,1 0-1,-2-4 0,1 6-160,0-1 0,0 0-1,0 0 1,0 0 0,0 0-1,0 1 1,0-1 0,0 0-1,0 1 1,0-1 0,0 1 0,0-1-1,0 1 1,-1 0 0,1-1-1,0 1 1,0 0 0,-1 0-1,1 0 1,0 0 0,0 0-1,-1 0 1,1 0 0,0 0 0,0 1-1,0-1 1,-1 0 0,1 1-1,0-1 1,-2 2 0,-34 19 378,27-13-398,0 0-1,1 1 1,1 0 0,0 1-1,0 0 1,0 0-1,1 0 1,1 1 0,0 0-1,1 0 1,0 1 0,0-1-1,-4 22 1,8-31-22,1 0 1,-1 0 0,1 0-1,0 0 1,0 0-1,0 0 1,0 0-1,0 0 1,0 0 0,1 0-1,-1-1 1,1 1-1,-1 0 1,1 0-1,0 0 1,-1 0 0,3 2-1,-2-3 1,0 0 0,0 0 0,0-1 0,0 1 0,0 0 0,1-1 0,-1 1 0,0-1 0,0 1 0,0-1 0,1 1 0,-1-1 0,0 0 0,1 0 0,-1 0 0,0 0 0,0 0 0,1 0 0,-1 0 0,0 0 0,1 0 0,-1-1 0,0 1 0,0 0 0,1-1-1,1 0 1,6-3-2,0-1 0,0 0 0,0 0 0,0 0 0,-1-1 0,0-1 0,0 1 0,-1-1 0,10-12 0,-7 8 50,-1-1 0,-1 0 0,0 0 0,-1-1 0,0 0 0,5-13 0,-11 24-50,2-7-34,-4 12 31,-10 35 42,-17 150-40,12-71-240,-37 143 1,51-254 136,0 0 0,0 0 0,-1 0 0,1-1 0,-1 1 0,-1-1 0,1 0 0,-1 0 1,-6 7-1,9-11 72,0 0 1,0 0 0,0 0-1,0 0 1,-1-1 0,1 1 0,0 0-1,0-1 1,0 1 0,-1-1-1,1 1 1,0-1 0,0 0-1,-1 0 1,1 1 0,0-1 0,-1 0-1,1 0 1,-3-1 0,2 1 12,0-1 1,0 0-1,0 0 1,1 0-1,-1 0 1,0 0-1,1-1 1,-1 1-1,0 0 1,1-1-1,-1 1 0,1-1 1,0 0-1,0 1 1,0-1-1,0 0 1,-1-2-1,-2-4 19,0 0-1,1 0 1,0-1-1,0 0 1,1 1 0,0-1-1,1 0 1,0 0-1,0 0 1,1 0-1,0 0 1,1 0-1,0 0 1,0 0-1,1 1 1,0-1-1,6-16 1,-4 15 0,0-1-1,1 1 1,0 1 0,1-1-1,0 1 1,0 0 0,1 0-1,0 0 1,1 1 0,0 1 0,0-1-1,1 1 1,0 0 0,11-6-1,61-27-1007,-48 26 460,-2-2 0,40-27 0,-61 37 553,-1-2 0,0 1 0,0-2 0,-1 1-1,0-1 1,-1 0 0,0 0 0,0-1 0,-1 0 0,0 0 0,5-13 0,-10 19 18,0 1 0,1-1 0,-2 0 0,1 0 0,0 0 1,-1 1-1,0-1 0,0 0 0,0 0 0,0 0 0,-1 0 0,1 0 0,-1 0 0,-1-4 0,1 6-7,0 1 1,1 0-1,-1-1 1,0 1-1,1 0 0,-1 0 1,0 0-1,0 0 0,0 0 1,0 0-1,0 0 0,0 0 1,0 0-1,-1 0 0,1 1 1,0-1-1,0 1 0,-1-1 1,1 0-1,0 1 0,-1 0 1,1-1-1,0 1 1,-1 0-1,1 0 0,-1 0 1,1 0-1,0 0 0,-1 0 1,1 0-1,-1 0 0,1 0 1,0 1-1,-1-1 0,1 1 1,0-1-1,-1 1 0,1-1 1,0 1-1,0 0 0,-1 0 1,0 1-1,-6 3 112,0 0 0,0 1 0,1 0 0,0 0 0,0 1 0,0 0 0,1 0 0,0 0 0,1 1 0,-8 14 0,7-12-83,0 1 0,2 0 0,-1 0 0,1 0 0,1 0 0,0 0 0,1 1 0,-2 15 0,4-24-67,0 0 1,0 1-1,0-1 1,0 0-1,1 0 1,-1 1-1,1-1 1,0 0-1,0 0 1,0 0-1,0 0 1,1 0-1,-1 0 1,1 0-1,0 0 1,0-1-1,0 1 1,0-1-1,0 1 1,0-1-1,1 0 1,-1 0-1,1 0 1,3 2-1,-3-2-252,1 0 0,-1-1 0,1 0 0,0 0-1,-1 0 1,1 0 0,0-1 0,-1 1 0,1-1 0,0 0 0,0 0 0,-1 0-1,8-2 1,21-7-5517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7299,'5'-13'1388,"-3"6"-756,1-1 0,1 1 0,-1 0 0,1 0-1,0 1 1,6-9 0,-9 15-618,-1 0 0,0 0 0,0 0 0,0 0-1,1-1 1,-1 1 0,0 0 0,0 0 0,1 0 0,-1 0 0,0 0 0,0 0-1,1 0 1,-1 0 0,0 0 0,1 0 0,-1 0 0,0 0 0,0 0 0,1 0 0,-1 0-1,0 1 1,0-1 0,1 0 0,-1 0 0,0 0 0,0 0 0,0 0 0,1 1-1,-1-1 1,0 0 0,0 0 0,0 0 0,1 0 0,-1 1 0,0-1 0,0 0 0,0 0-1,0 1 1,0-1 0,0 0 0,1 0 0,-1 1 0,0-1 0,0 0 0,0 0-1,0 1 1,0-1 0,0 0 0,0 0 0,0 1 0,0-1 0,0 0 0,0 0 0,0 1-1,-1-1 1,5 23 360,-4-21-392,5 68 105,-5-47-89,1-1-1,1 0 1,1 0-1,1 0 1,1 0-1,9 23 1,-14-44 0,0-1-1,0 1 1,0-1 0,0 1 0,1-1 0,-1 1 0,0-1 0,0 1 0,1-1 0,-1 1 0,0-1 0,1 1 0,-1-1 0,0 1 0,1-1 0,-1 0 0,1 1 0,-1-1 0,1 0 0,-1 1 0,1-1 0,-1 0 0,1 0 0,-1 1-1,1-1 1,-1 0 0,1 0 0,-1 0 0,1 0 0,-1 0 0,1 0 0,0 0 0,-1 0 0,1 0 0,0 0 0,1-1-9,-1 0 0,1 0 0,-1 0 1,1 0-1,-1 0 0,0 0 0,1-1 0,-1 1 0,0 0 0,0-1 0,1-2 0,21-43-169,-11-11 215,-10 46-25,0 0 1,0 1-1,2-1 0,-1 1 1,1-1-1,10-18 0,-13 28-13,1 1 0,-1-1 0,1 0 0,0 0 0,0 1 0,-1 0-1,1-1 1,0 1 0,0 0 0,0 0 0,1 0 0,-1 0 0,0 0 0,0 0 0,0 0 0,1 1 0,-1 0-1,0-1 1,1 1 0,-1 0 0,4 0 0,6 1-8,0 0-1,1 1 0,12 3 1,5 0-24,-15-3 36,-1 0 0,0-2 1,0 0-1,0 0 0,18-4 1,-76 2 822,31 4-759,-1 1-1,1 1 0,0-1 1,0 2-1,-15 7 1,24-10-69,1-1 0,-1 1 0,1 0 1,0 0-1,0 0 0,0 0 0,0 1 1,0-1-1,0 1 0,1 0 0,-1-1 0,1 1 1,0 1-1,0-1 0,0 0 0,0 0 1,0 1-1,1-1 0,-1 1 0,1-1 1,0 1-1,0 0 0,0 5 0,1-7-17,0 0 0,0-1 0,0 1 0,0 0 0,1 0 0,-1 0 0,0 0 0,1-1 0,0 1 0,-1 0 0,1 0 0,0-1 0,0 1 0,0-1 0,0 1 0,0-1 0,0 1 0,0-1 0,1 1 0,-1-1 0,1 0 0,-1 0 0,0 0 0,1 0 0,0 0 0,-1 0 0,1 0 0,0 0 0,-1-1 0,1 1 0,0-1 0,0 1 0,0-1 0,-1 0 0,1 0 0,0 1 0,0-1 0,0 0 0,3-1 0,3 0-46,0 1-1,0-2 1,1 1 0,-1-1-1,0-1 1,0 1-1,10-6 1,-3 0 69,0-1 0,0 0-1,16-14 1,-25 18 54,-1 1 0,0-1 1,0 0-1,0-1 0,0 1 0,-1-1 0,0 0 0,0 0 0,-1 0 0,5-10 0,-9 19-76,1 0-1,0 1 1,0-1-1,0 0 1,1 1-1,-1-1 1,1 0-1,0 0 1,-1 1-1,2-1 1,-1 0-1,0 0 1,0 0-1,1 0 1,0 0-1,0 0 1,0-1-1,0 1 1,4 4-1,-2-3-165,0 0 0,0 0 0,0 0 0,0 0-1,1-1 1,-1 1 0,1-1 0,0 0 0,0-1 0,0 1-1,11 2 1,-10-4-107,0 0 0,0-1 0,0 0-1,1 0 1,-1 0 0,0-1 0,0 0-1,-1 0 1,1-1 0,0 1-1,0-1 1,-1-1 0,1 1 0,-1-1-1,1 0 1,-1 0 0,0-1 0,0 1-1,-1-1 1,1 0 0,-1 0 0,0-1-1,0 1 1,6-9 0,-3 2 115,1 0-1,-1 0 1,-1-1 0,7-18 0,-8 18 1063,-1 0 0,0-1 0,3-26 0,-2-41 3322,-12-155 1,5 216-3776,2 19-427,0 0-1,0 0 1,0-1 0,0 1-1,0 0 1,0 0 0,0 0-1,0 0 1,-1 0 0,1 0-1,0 0 1,0 0 0,0 0-1,0-1 1,0 1 0,0 0-1,0 0 1,0 0 0,0 0-1,0 0 1,0 0 0,0 0-1,0 0 1,0 0 0,0 0-1,0 0 1,0 0 0,-1 0-1,1 0 1,0-1 0,0 1-1,0 0 1,0 0-1,0 0 1,0 0 0,0 0-1,0 0 1,0 0 0,-1 0-1,1 0 1,0 0 0,0 0-1,0 0 1,0 0 0,0 0-1,0 0 1,0 0 0,0 0-1,0 1 1,0-1 0,-1 0-1,1 0 1,0 0 0,0 0-1,0 0 1,0 0 0,0 0-1,0 0 1,0 0 0,0 0-1,0 0 1,0 0 0,0 0-1,0 0 1,0 1 0,0-1-1,-1 0 1,-7 32 233,-1 44-574,4 1 0,3-1-1,9 81 1,-7-150 155,0 9-368,1-1 0,0 1 1,1-1-1,1 0 1,0 0-1,1 0 1,11 25-1,-15-38 408,1 0 1,0-1-1,0 1 0,0 0 1,0-1-1,0 1 0,1-1 1,-1 1-1,0-1 0,1 0 1,-1 1-1,1-1 0,-1 0 0,1 0 1,0 0-1,-1 0 0,1 0 1,0-1-1,0 1 0,0 0 1,3 0-1,-3-1 81,1 0 1,-1-1-1,1 1 1,-1 0-1,1-1 1,-1 0-1,1 1 0,-1-1 1,1 0-1,-1 0 1,0-1-1,0 1 1,1 0-1,1-3 0,5-3 386,-1 0-1,0-1 1,-1 0-1,0-1 1,0 1-1,7-14 1,0-4 1504,-2 0 0,14-44 0,-12 31-584,1 133-555,-13-86-780,-1 0-1,2-1 0,-1 1 0,1 0 0,0-1 1,1 0-1,7 13 0,-10-18 67,0-1 0,0 1 0,1-1 0,-1 1 0,0-1 0,1 0 0,-1 0 0,1 0 0,-1 0 0,1 0 0,0 0 0,0 0 0,-1 0 1,1 0-1,0-1 0,0 1 0,0-1 0,-1 1 0,1-1 0,0 0 0,0 0 0,0 0 0,0 0 0,0 0 0,0 0 0,0-1 0,-1 1 0,1 0 0,0-1 0,0 0 0,0 1 0,-1-1 0,1 0 0,0 0 0,-1 0 0,1 0 0,-1 0 0,3-2 0,5-4 20,-2-1-1,1 1 0,-1-1 0,0-1 0,0 1 1,-1-1-1,9-17 0,13-19 579,-28 45-552,0 0 0,0-1 0,0 1 1,1 0-1,-1 0 0,0-1 0,0 1 1,0 0-1,1 0 0,-1 0 1,0-1-1,0 1 0,0 0 0,1 0 1,-1 0-1,0 0 0,0-1 0,1 1 1,-1 0-1,0 0 0,1 0 0,-1 0 1,0 0-1,0 0 0,1 0 1,-1 0-1,0 0 0,1 0 0,-1 0 1,0 0-1,0 0 0,1 0 0,-1 0 1,0 0-1,1 0 0,-1 0 0,1 1 1,6 11 368,4 28-320,-9-30-44,1 2-24,0 0 1,1-1-1,1 0 0,0 0 0,1 0 1,0 0-1,0-1 0,1 0 1,9 10-1,-13-17-16,-1 0 0,1-1-1,-1 1 1,1-1 0,0 0 0,0 0 0,0 0 0,1 0 0,-1 0 0,0-1-1,1 1 1,-1-1 0,1 0 0,-1 0 0,1 0 0,-1-1 0,1 1 0,0-1 0,-1 0-1,1 0 1,0 0 0,-1-1 0,1 1 0,0-1 0,-1 0 0,1 0 0,-1 0 0,1 0-1,-1 0 1,0-1 0,1 0 0,-1 0 0,0 0 0,4-3 0,0 0-10,0-1-1,-1-1 1,0 1 0,0-1 0,0 0 0,0-1 0,-1 1-1,-1-1 1,1 0 0,-1 0 0,0 0 0,2-10 0,-2 6 27,-1 0 0,0 0 1,0 0-1,-2-1 0,1 1 1,-2-1-1,0 1 0,-1-16 1,1 27 1,0-1 1,0 1-1,0 0 1,0-1 0,-1 1-1,1-1 1,0 1 0,-1 0-1,1-1 1,-1 1-1,0 0 1,1-1 0,-1 1-1,0 0 1,0 0 0,0-1-1,0 1 1,0 0-1,-1-1 1,1 2-3,0-1 1,0 1-1,0 0 1,1 0-1,-1 0 1,0 0-1,0 0 1,0 0-1,0 0 1,0 1-1,1-1 1,-1 0-1,0 0 1,0 1-1,0-1 1,1 0-1,-1 1 0,0-1 1,0 1-1,1-1 1,-1 1-1,0-1 1,0 2-1,-4 3 13,0 0 0,0 0 0,1 1-1,0 0 1,0 0 0,-4 8 0,3-5 4,1 1 0,1 0 0,-1 0 0,2 0 0,-1 0 0,2 1 0,-2 10 0,3-19-91,0 1 0,-1-1 0,1 1-1,0-1 1,0 0 0,1 1 0,-1-1 0,0 0 0,1 1-1,-1-1 1,1 0 0,0 0 0,0 0 0,0 1 0,0-1-1,0 0 1,0 0 0,1 0 0,-1 0 0,1-1 0,-1 1 0,1 0-1,0-1 1,-1 1 0,1-1 0,0 1 0,0-1 0,0 0-1,0 0 1,1 0 0,-1 0 0,0 0 0,0 0 0,0-1-1,1 1 1,-1-1 0,4 1 0,30-3-3960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 6675,'0'-2'5973,"-7"5"-4726,-10 6-1317,5 2 309,0 1-1,2 0 1,-1 1 0,1 0 0,1 1-1,0 0 1,1 0 0,-7 19 0,0 4-92,2 1 0,-11 48 1,0 40-72,22-110-333,1 1-1,0 0 1,1 0 0,1 0-1,5 25 1,-5-38-1,0 0 0,0 0 0,0 0 0,0 0-1,1 0 1,-1 0 0,1-1 0,0 1 0,0-1 0,1 1-1,-1-1 1,1 0 0,-1 0 0,1 0 0,0 0 0,5 3 0,24 9-5116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217 281 9396,'-4'-4'170,"0"1"0,0-1 0,0 1 0,0 0 0,0 0 0,-1 0 0,0 1 0,1-1 0,-1 1 0,0 0 0,0 0 0,0 1 0,0 0 0,-1 0 0,1 0 0,0 0 0,0 1 0,-1 0 0,1 0 0,0 0-1,-1 1 1,1-1 0,0 1 0,0 1 0,-7 2 0,7-3-153,1 0-1,0 0 1,0 1 0,-1-1-1,1 1 1,0 0-1,0 0 1,1 1 0,-1-1-1,0 1 1,1 0-1,0 0 1,-1 0-1,1 0 1,0 1 0,1-1-1,-1 1 1,1 0-1,-1 0 1,1 0-1,0 0 1,1 0 0,-1 0-1,1 0 1,0 1-1,0-1 1,0 1-1,0-1 1,1 1 0,0 4-1,0-7-31,0-1 0,0 1 1,0-1-1,0 1 0,1-1 0,-1 1 0,1-1 0,-1 1 0,1-1 0,-1 1 1,1-1-1,0 0 0,0 1 0,0-1 0,0 0 0,0 0 0,0 1 0,0-1 1,0 0-1,0 0 0,1 0 0,-1 0 0,2 0 0,-1 0-38,1 0 0,0 0 0,-1-1 1,1 1-1,0-1 0,-1 0 0,1 0 0,0 0 0,0 0 0,-1 0 0,1 0 0,3-2 0,4 0-201,0-1 0,-1-1 0,1 0 0,-1 0 0,0-1 1,9-6-1,-5 2 150,-1-1 1,0 0 0,-1 0 0,0-1 0,-1-1-1,0 0 1,-1 0 0,-1-1 0,11-20 0,-14 22 379,0 1 1,-1-1 0,0 0-1,-1-1 1,0 1 0,-1 0-1,0-1 1,-1 0 0,0 1-1,-1-1 1,0 0 0,-1 1-1,-3-14 1,3 21-101,1 0 0,-2 0 1,1 1-1,0-1 0,-1 1 1,0-1-1,1 1 0,-1 0 1,-1-1-1,-4-4 0,7 7-155,-1 1 0,1-1-1,-1 1 1,1 0 0,-1-1-1,1 1 1,-1-1 0,1 1 0,-1 0-1,0 0 1,1-1 0,-1 1-1,0 0 1,1 0 0,-1 0 0,0 0-1,1 0 1,-1 0 0,0 0-1,1 0 1,-1 0 0,0 0 0,1 0-1,-2 0 1,1 1-26,-1 0 1,1 0-1,0 0 0,0 0 1,0 0-1,0 0 0,-1 1 1,2-1-1,-1 0 0,0 0 1,0 1-1,0-1 0,1 1 1,-1-1-1,0 3 0,-3 7 10,0 1 0,1 0 0,1 0 0,0 0 0,1 0 0,0 0 0,1 1 0,0-1 0,1 0 0,4 19 0,-3-16-163,2 1 1,0-1-1,1 0 1,1 0-1,0-1 1,1 1-1,14 22 0,-19-34 102,0 0 0,1 0 0,-1 0 0,1 0-1,0 0 1,-1-1 0,1 1 0,0-1-1,1 0 1,-1 0 0,0 0 0,1 0-1,-1 0 1,1-1 0,-1 1 0,1-1 0,0 0-1,5 1 1,-6-2 70,0 0 0,0-1 0,0 1 0,0-1 0,0 1 0,0-1 1,-1 0-1,1 0 0,0 0 0,0-1 0,-1 1 0,1 0 0,0-1 0,-1 0 0,0 0 0,1 0 0,-1 0 0,0 0 0,0 0 0,0 0 0,0-1 0,-1 1 0,4-5 0,2-5 317,0-1 0,-1 1 0,-1-1 0,7-21 0,-13 53-661,1 0 1,1 1-1,5 28 1,-4-32-480,3 12-1426,4-4-1735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33 104 9204,'-11'-40'961,"2"10"-929,2 9-32,2 8-785,6 13 65,6 11-1601,4 5-2225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96 12054,'-19'-55'2546,"17"52"-2336,1 0 0,-1 0 0,1 0 0,-1 1 0,0-1 0,0 0 0,0 1 0,-1-1 0,1 1 0,0 0 0,-1-1 0,0 1 0,1 1 0,-6-4-1,7 5-202,0 0 0,0 0-1,1 0 1,-1 0-1,0 0 1,1 0 0,-1 0-1,0 0 1,1 0-1,-1 1 1,0-1-1,1 0 1,-1 0 0,1 1-1,-1-1 1,0 1-1,1-1 1,-1 0-1,1 1 1,-1-1 0,1 1-1,-1-1 1,1 1-1,0-1 1,-1 1 0,1 0-1,0-1 1,-1 1-1,1-1 1,-1 2-1,-8 21 198,8-22-190,-8 38 89,0 0 0,3 1 1,1 0-1,1 60 0,2-45-83,-7 166-388,8-74-4314,2-109 53</inkml:trace>
  <inkml:trace contextRef="#ctx0" brushRef="#br0" timeOffset="1">12 417 12838,'-8'-42'176,"5"13"-176,5 10 32,7 8-16,8 4-16,10 1-96,7 1-1697,7 0-2273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89 11797,'-12'-21'1713,"-6"-1"-1361,-2 3 1169,3 6-320,2 3-721,3 7-384,1 8-48,2 11 144,-1 13 16,2 12-64,1 14-80,0 14-32,4 10-32,-1 4-112,1-4-816,1-7-417,4-13-992,1-19-2097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23 235 8804,'-22'-87'3228,"22"86"-3214,0 1 0,0-1 0,0 1-1,0 0 1,0-1 0,0 1 0,0-1 0,0 1-1,0-1 1,0 1 0,0-1 0,1 1 0,-1 0-1,0-1 1,0 1 0,0-1 0,1 1 0,-1 0-1,0-1 1,1 1 0,-1 0 0,0-1 0,1 1-1,-1 0 1,0 0 0,1-1 0,-1 1 0,0 0-1,1 0 1,-1 0 0,1-1 0,-1 1 0,1 0-1,-1 0 1,0 0 0,1 0 0,-1 0 0,1 0-1,-1 0 1,1 0 0,-1 0 0,1 0 0,-1 0-1,0 0 1,1 0 0,-1 0 0,1 0 0,0 1-1,34 5 198,-18-2-196,12-1-33,1-1 0,-1-1 0,1-1-1,30-5 1,-42 3-34,1-2-1,-1 0 0,-1 0 1,1-2-1,-1 0 0,1-1 0,25-16 1,-39 21 193,-1 0 0,1-1 1,-1 1-1,0-1 0,0 0 0,0 0 1,2-4-1,-4 6-74,-1 1 0,0 0 0,1-1 0,-1 0 0,0 1-1,0-1 1,1 1 0,-1-1 0,0 1 0,0-1 0,0 1 0,0-1 0,0 0 0,0 1 0,0-1 0,0 1 0,0-1-1,0 0 1,0 1 0,0-1 0,-1 0 0,1 0-17,-1 0-1,0 0 0,1 1 1,-1-1-1,0 0 1,0 1-1,1-1 1,-1 1-1,0-1 0,0 1 1,0-1-1,0 1 1,0 0-1,0-1 1,0 1-1,0 0 1,-2 0-1,0-1-24,-1 0 0,0 1 0,0 0-1,0 0 1,0 0 0,0 0 0,0 1 0,0-1 0,0 1 0,0 0-1,0 0 1,1 1 0,-1-1 0,0 1 0,1-1 0,-1 1 0,1 1-1,0-1 1,-1 0 0,-2 4 0,2-2-14,0 0 0,0 1 0,0 0 0,1-1 0,-1 1 0,1 1 0,1-1 0,-1 0 0,1 1 0,0-1-1,0 1 1,-2 9 0,3-11-47,1 1 0,-1-1 0,1 1 0,0-1-1,0 0 1,0 1 0,1-1 0,-1 1 0,1-1-1,0 0 1,0 1 0,1-1 0,-1 0 0,1 0-1,0 0 1,3 5 0,-2-6-40,-1 0 0,1 0 0,0-1-1,0 1 1,0-1 0,0 0 0,0 0 0,1 0 0,-1 0 0,0-1-1,1 1 1,-1-1 0,1 0 0,0 0 0,0 0 0,-1 0 0,1-1 0,0 0-1,0 0 1,0 0 0,-1 0 0,6-1 0,0 0 47,0-1 0,0 0 1,0-1-1,0 0 0,0-1 1,0 0-1,-1 0 0,0 0 0,0-1 1,0-1-1,0 1 0,-1-1 0,0 0 1,12-14-1,-9 9 456,-1-1 1,1 0-1,-2-1 0,0 0 1,0 0-1,-1-1 0,-1 1 0,7-23 1,-20 71-777,1 1 0,2-1 0,1 72 0,7-85-842,-4-22 1180,0 0 0,1 1 0,-1-1 0,0 0 1,0 0-1,1 0 0,-1 0 0,0 0 0,1 0 0,-1 0 0,0 0 0,0 0 0,1 0 1,-1 0-1,0 0 0,0-1 0,1 1 0,-1 0 0,0 0 0,0 0 0,1 0 0,-1 0 1,0 0-1,0-1 0,0 1 0,1 0 0,-1 0 0,0 0 0,0-1 0,0 1 0,1 0 1,-1 0-1,0 0 0,0-1 0,0 1 0,0 0 0,0 0 0,0-1 0,20-40 65,-17 35-87,12-33 134,14-32 87,-26 65-173,0 0 0,1 0 0,-1 0-1,1 1 1,0 0 0,0 0-1,1 0 1,8-7 0,-12 11-5,0 1 1,0-1-1,0 1 1,1-1-1,-1 1 1,0-1-1,0 1 1,1 0-1,-1-1 1,0 1-1,1 0 1,-1 0 0,0 0-1,1 0 1,-1 0-1,1 0 1,-1 0-1,0 1 1,0-1-1,1 0 1,-1 1-1,0-1 1,1 1-1,-1 0 1,0-1 0,0 1-1,0 0 1,0 0-1,0-1 1,0 1-1,1 2 1,5 3 33,0 2 0,0-1 0,7 13 1,0-3-42,-11-13-12,1 0-1,0 0 1,0-1-1,0 0 1,0 1-1,0-1 1,1-1 0,-1 1-1,1-1 1,0 0-1,0 0 1,0 0-1,0-1 1,0 1-1,0-1 1,0-1-1,0 1 1,1-1 0,-1 0-1,0 0 1,0 0-1,1-1 1,-1 1-1,0-1 1,0-1-1,0 1 1,0-1-1,0 0 1,0 0 0,0 0-1,-1-1 1,1 1-1,-1-1 1,0-1-1,0 1 1,0 0-1,0-1 1,0 0-1,-1 0 1,1 0 0,-1 0-1,0 0 1,-1-1-1,1 1 1,2-8-1,-4 7 112,0 1-1,0-1 1,0 0-1,0 1 1,-1-1-1,0 0 1,0 1-1,-2-10 1,2 12-54,0 0 1,0 1-1,-1-1 1,1 0 0,0 1-1,-1-1 1,0 0-1,1 1 1,-1-1-1,0 1 1,0-1-1,0 1 1,0-1 0,0 1-1,0 0 1,0-1-1,0 1 1,0 0-1,-1 0 1,1 0-1,-1 0 1,1 0 0,0 0-1,-1 0 1,0 1-1,1-1 1,-3 0-1,2 1-44,0 0 1,1 0-1,-1 1 0,1-1 0,-1 1 0,1-1 0,-1 1 0,1 0 1,-1 0-1,1-1 0,0 1 0,-1 0 0,1 0 0,0 0 0,0 0 1,0 1-1,0-1 0,0 0 0,0 0 0,0 1 0,0-1 0,0 1 1,0 1-1,-17 35 11,16-32-22,0-1-1,1 1 1,0 0-1,0 0 1,0 0-1,1-1 1,0 1-1,0 0 1,0 0-1,1 0 1,0 0-1,0-1 1,0 1-1,3 6 1,-3-10 3,-1 0-1,1 0 1,0-1 0,0 1 0,1 0-1,-1-1 1,0 1 0,1-1-1,-1 1 1,0-1 0,1 1 0,0-1-1,-1 0 1,1 0 0,0 0 0,0 0-1,2 1 1,-1-1 2,0-1 0,0 1-1,0-1 1,0 0 0,0 0 0,0 0 0,0-1-1,0 1 1,0-1 0,0 1 0,-1-1 0,1 0-1,0 0 1,0 0 0,3-3 0,6-2 0,-1-2 1,0 1-1,0-1 0,-1-1 1,0 0-1,16-20 1,27-24-23,-53 53 29,1 0 0,-1 0-1,0 0 1,0 0-1,0 0 1,0 0 0,1 0-1,-1 0 1,0 0 0,0 0-1,0 0 1,0-1 0,1 1-1,-1 0 1,0 0 0,0 0-1,0 1 1,1-1-1,-1 0 1,0 0 0,0 0-1,0 0 1,0 0 0,1 0-1,-1 0 1,0 0 0,0 0-1,0 0 1,0 0-1,1 0 1,-1 1 0,0-1-1,0 0 1,0 0 0,0 0-1,0 0 1,0 0 0,1 1-1,-1-1 1,0 0 0,0 0-1,0 0 1,0 1-1,5 13 116,0 14-52,-3 36 1,-2-45-210,1 0 1,0 0-1,8 32 1,7-84 247,-4 7-96,28-44 0,-35 63-19,1-1 0,-1 1 0,2 0 0,-1 0-1,1 1 1,0 0 0,0 0 0,0 0 0,15-7 0,-20 12 0,0 0 0,0 0 0,0 0 0,0 0 0,-1 1 0,1-1 0,0 1 0,0-1 0,1 1 0,-1 0 0,0 0 0,0 0 0,0 0 0,0 0 0,0 0 0,0 0 0,3 2 0,-4-2 16,1 1 0,-1 0 0,1 0 1,-1 0-1,0 0 0,0 0 0,1 0 0,-1 1 0,0-1 1,0 0-1,0 1 0,0-1 0,0 1 0,-1-1 1,1 1-1,0-1 0,0 3 0,2 7-34,-1 0 0,0 0 1,-1 1-1,0-1 0,-1 14 0,1 3-721,-1-27 446,0 1 0,0 0 0,0-1 1,1 1-1,-1 0 0,0-1 0,1 1 0,0 0 1,-1-1-1,1 1 0,0-1 0,0 1 0,0-1 1,0 0-1,1 2 0,8 2-5825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0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12998,'-9'3'219,"0"-1"0,0 1 0,1 1 0,-1-1 0,1 1 0,-1 1 0,1 0 0,1 0-1,-1 1 1,1-1 0,0 2 0,0-1 0,-7 9 0,11-11-190,0-1-1,0 1 0,0-1 1,1 1-1,-1 0 1,1 0-1,0 0 0,0 1 1,0-1-1,0 0 1,1 1-1,0-1 0,0 1 1,0-1-1,1 1 1,-1 0-1,1-1 0,0 1 1,0 0-1,1-1 1,-1 1-1,1 0 0,0-1 1,0 1-1,1-1 1,0 0-1,3 9 0,-3-11-13,0 1 0,0 0 0,0-1-1,0 1 1,1-1 0,-1 0 0,1 0-1,-1 0 1,1 0 0,0 0 0,0 0 0,0-1-1,0 1 1,0-1 0,0 0 0,4 1-1,-1-1-27,0 0-1,1 0 1,-1-1-1,0 0 1,0 0-1,1 0 1,-1-1-1,7-2 0,2 0-49,-1-2 0,0 0 0,0 0 0,-1-1 0,1-1 0,18-13 0,-20 12 85,0 0 0,0-2 0,-1 1 0,0-2-1,-1 1 1,0-2 0,0 1 0,-1-1 0,-1 0 0,9-18-1,-16 29 20,-1 0 0,1 0 0,-1-1 0,1 1 0,-1 0 0,0 0 0,0 0 0,1 0 0,-1-1 0,0 1-1,0 0 1,0 0 0,0-1 0,0 1 0,-1-2 0,1 3-28,0-1 0,0 1 0,-1 0 0,1-1 0,0 1-1,-1 0 1,1 0 0,0-1 0,-1 1 0,1 0 0,0 0 0,-1 0 0,1-1 0,-1 1 0,1 0-1,0 0 1,-1 0 0,1 0 0,-1 0 0,1 0 0,0 0 0,-1 0 0,1 0 0,-1 0 0,1 0-1,-1 0 1,1 0 0,-1 0 0,-3 1 22,1 0 0,0 0 0,-1 1-1,1-1 1,0 1 0,-1 0 0,1 0-1,-4 3 1,-2 4 31,-1 0 1,1 0-1,1 1 0,0 0 0,0 0 0,-8 17 0,13-23-98,1 1 0,0 0-1,0 0 1,1 0 0,-1 0-1,1 0 1,0 0 0,0 8-1,1-10-61,0-1 0,0 1-1,0-1 1,1 1 0,-1 0-1,1-1 1,0 1 0,0-1-1,0 1 1,0-1 0,0 0-1,0 1 1,1-1 0,-1 0-1,1 0 1,-1 0 0,4 3-1,18 8-3029,6-9-3583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3.6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4 154 3682,'0'-2'463,"1"1"0,-1-1 0,0 1 1,0 0-1,0-1 0,0 1 0,0-1 1,0 1-1,0-1 0,0 1 0,0-1 1,-1 1-1,0-3 0,-2 2-289,3 13 45,2 24-184,-2 37 1,2 26-977,0-54-395,-2-35 437,-2-30 794,1-15 694,2 0-1,1 0 1,1 0-1,15-63 1,-15 87-516,0 1 0,1-1 1,0 1-1,1 0 0,1 0 1,12-21-1,-16 30-65,0-1-1,0 1 1,0-1 0,0 1 0,0 0-1,0 0 1,1 0 0,-1 0 0,1 0-1,-1 1 1,1-1 0,0 1-1,0-1 1,0 1 0,-1 0 0,1 0-1,0 1 1,0-1 0,0 0 0,1 1-1,-1 0 1,0 0 0,0 0-1,0 0 1,0 0 0,0 1 0,0-1-1,0 1 1,0 0 0,0 0 0,0 0-1,3 1 1,-2 0-20,0 0 0,0 0 0,-1 0 0,1 1 0,0-1 0,-1 1 0,0 0 0,0 0 0,1 0 0,-2 0 0,1 1 0,0-1 0,-1 1 0,1 0 0,-1-1 0,0 1 0,-1 0 0,1 0 0,0 0 0,-1 1 0,0-1 0,0 0 0,0 6 0,-1-6-268,0 0 1,0 0-1,-1 1 0,1-1 1,-1 0-1,0 0 0,0 0 1,-1 0-1,1 0 1,-1 0-1,0 0 0,0 0 1,0-1-1,-1 1 1,-5 6-1,-19 15-2153,-2-1 312</inkml:trace>
  <inkml:trace contextRef="#ctx0" brushRef="#br0" timeOffset="1">49 256 2273,'-16'0'1825,"3"-3"-593,7-6-63,9-2-737,3-4 353,7 6 239,52-5-464,-49 17-176,1 5-15,-1 1-177,0 3-96,13 5-64,4 7-32,-8-1 0,-2 0-192,0-2-1377,-7-4-1825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55 9828,'0'-2'89,"0"0"0,0 0-1,0 0 1,0 0-1,0 0 1,0 0 0,0 0-1,0 0 1,-1 1-1,1-1 1,-1 0 0,0 0-1,1 0 1,-1 0-1,0 0 1,0 1 0,0-1-1,0 0 1,-1 1-1,1-1 1,0 1 0,-1 0-1,1-1 1,-1 1-1,1 0 1,-1 0 0,1-1-1,-1 2 1,0-1-1,0 0 1,1 0 0,-1 0-1,0 1 1,0-1-1,0 1 1,0-1-1,0 1 1,0 0 0,0 0-1,0 0 1,-2 0-1,-3 1 70,1 0 0,0 0 0,0 1-1,0 0 1,0 0 0,0 0-1,1 1 1,-1 0 0,1 0-1,-1 0 1,-8 8 0,4-2-93,1 0 0,0 1 1,1 0-1,0 0 0,-8 14 0,13-19-74,0 0 0,0 0 0,1 0-1,0 0 1,0 1 0,0-1 0,1 1 0,-1-1-1,1 1 1,1-1 0,-1 1 0,1-1 0,0 1-1,1 9 1,-1-13-7,1-1 0,-1 0 0,0 1 0,1-1 0,-1 1 0,1-1 0,0 0 0,-1 1 0,1-1 0,0 0 0,0 0 0,0 0 0,0 0 0,0 0 0,0 1 0,0-2 0,0 1 0,0 0 0,0 0 0,1 0 0,-1 0 0,0-1 0,2 1 0,0 0-18,0-1 0,-1 1 0,1-1 0,0 0-1,0 0 1,0 0 0,-1 0 0,1 0 0,0-1-1,0 1 1,3-2 0,5-2-66,0 0 0,-1-1 0,0 0 0,18-12 0,-14 7 86,-2 1 0,1-2-1,-1 0 1,17-21 0,-24 26 131,-1 1 0,0-1 0,0 0 0,0 0 1,-1 0-1,0-1 0,-1 1 0,1-1 0,-1 0 0,0 0 1,-1 0-1,0 1 0,1-11 0,-4 26-76,0-1 1,1 1-1,-1 15 0,3-16-175,0 0-1,1-1 1,0 1-1,0 0 1,0 0-1,1-1 1,0 1-1,1-1 1,-1 0-1,8 9 1,-10-14 113,0 0-1,1-1 1,-1 1-1,1 0 1,-1-1 0,1 1-1,0-1 1,0 1 0,-1-1-1,1 0 1,0 0-1,0 0 1,1 0 0,-1 0-1,0 0 1,0-1 0,0 1-1,0-1 1,1 1-1,-1-1 1,0 0 0,0 0-1,1 0 1,-1 0 0,0 0-1,0-1 1,1 1-1,-1-1 1,0 1 0,0-1-1,0 0 1,0 0 0,0 0-1,0 0 1,0 0 0,0 0-1,0-1 1,0 1-1,-1-1 1,4-2 0,2-4 57,0 0 1,0 0-1,-1 0 1,0-1 0,6-10-1,-9 12 25,1 1-1,0-1 1,0 1-1,1-1 1,0 1 0,0 1-1,1-1 1,-1 1-1,1 0 1,7-5-1,-12 9-49,0 1-1,0-1 1,0 1-1,0 0 1,-1-1-1,1 1 1,0 0-1,0 0 0,0 0 1,0-1-1,0 1 1,0 0-1,0 0 1,0 0-1,-1 0 1,1 1-1,0-1 1,0 0-1,0 0 1,0 0-1,0 1 0,0-1 1,-1 1-1,1-1 1,0 0-1,0 1 1,0-1-1,1 2 1,-1 0 2,1 0 0,0 1 1,-1-1-1,1 0 0,-1 1 1,0-1-1,0 1 0,0-1 1,1 6-1,1 5-3,0 0-1,-2 0 1,1 13-1,-2-22-13,0 40-170,0-42 148,0 1 1,-1-1-1,1 1 0,-1-1 0,1 1 1,-1-1-1,0 1 0,0-1 0,0 1 0,0-1 1,0 0-1,-1 0 0,-2 4 0,9-29 18,2 5 141,0 1 0,0-1 0,15-22-1,-18 33-61,1 0 0,-1 1 0,1 0 0,1 0-1,-1 0 1,1 0 0,0 1 0,0 0 0,1 0-1,12-6 1,-18 10-66,0 1-1,0-1 0,0 1 0,0 0 1,0-1-1,0 1 0,0 0 0,0 0 0,0 0 1,0 0-1,0 0 0,0 0 0,0 0 1,0 0-1,0 0 0,0 0 0,0 0 1,0 1-1,0-1 0,0 0 0,0 1 1,0-1-1,0 1 0,0-1 0,-1 1 1,1-1-1,0 1 0,0 0 0,0-1 1,-1 1-1,1 0 0,0 0 0,-1 0 1,1-1-1,-1 1 0,1 0 0,-1 0 1,1 0-1,-1 0 0,1 0 0,-1 0 1,0 2-1,3 7-297,0 1 0,-1-1 1,1 18-1,1 2-2232,4-11-1549,2-2-2017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146 238 12774,'0'-2'97,"0"1"-1,-1-1 1,1 1 0,-1-1-1,1 1 1,-1 0 0,0-1-1,1 1 1,-1 0 0,0-1-1,0 1 1,0 0 0,0 0 0,0 0-1,0 0 1,0 0 0,-1 0-1,1 0 1,0 0 0,0 0-1,-1 1 1,1-1 0,-1 0-1,1 1 1,0-1 0,-1 1-1,1 0 1,-1-1 0,0 1 0,1 0-1,-1 0 1,1 0 0,-1 0-1,1 0 1,-1 0 0,1 1-1,-1-1 1,-2 1 0,-1 0-76,-1 1 0,1 0 0,0 0 1,0 0-1,0 0 0,0 1 0,0 0 1,1 0-1,-8 6 0,7-4-28,1 1 0,0 0 0,0 0 0,0 0 0,1 0 0,0 1 0,0-1 0,0 1-1,1 0 1,-3 13 0,5-17-41,-1 0 1,1 0-1,0 0 0,0 0 0,0 0 0,0 0 0,0 1 0,1-1 0,-1 0 0,1 0 0,0 0 0,2 3 0,-3-4-12,1-1 0,1 1-1,-1-1 1,0 1 0,0-1-1,0 0 1,1 1-1,-1-1 1,1 0 0,-1 0-1,1 0 1,-1 0 0,1 0-1,-1-1 1,1 1 0,0 0-1,0-1 1,-1 1-1,1-1 1,0 0 0,0 1-1,2-1 1,0 0 30,0 0-1,0-1 1,0 0 0,0 1 0,0-1-1,0 0 1,0-1 0,-1 1-1,1-1 1,0 0 0,-1 0 0,1 0-1,-1 0 1,0 0 0,0-1-1,0 1 1,0-1 0,0 0-1,0 0 1,-1 0 0,4-6 0,2-2 66,-1 0 1,-1-1 0,0 0 0,0 0 0,4-16 0,-1-3 188,-2 0 0,3-42 0,6-25-1071,-10 83-1176,0 8-1412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1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17 105 3330,'4'-6'1006,"0"0"1,-1-1-1,0 0 1,0 0 0,3-14-1,-5 19-827,-1 1 1,1-1-1,-1 0 1,0 0-1,1 1 0,-1-1 1,0 0-1,0 0 0,0 0 1,0 1-1,0-1 1,-1 0-1,1 0 0,-1 1 1,1-1-1,-1 0 0,1 1 1,-1-1-1,0 0 0,0 1 1,0-1-1,0 1 1,0-1-1,0 1 0,0 0 1,0-1-1,-1 1 0,1 0 1,-1 0-1,-2-2 0,4 3-167,-1 1 0,1-1 0,-1 1-1,0-1 1,1 0 0,-1 1-1,1-1 1,-1 1 0,1-1-1,-1 1 1,1 0 0,-1-1-1,1 1 1,-1-1 0,1 1 0,0 0-1,-1-1 1,1 1 0,0 0-1,0 0 1,0-1 0,-1 1-1,1 0 1,0 0 0,0-1-1,0 2 1,-5 26 108,4-26-118,-2 39-1162,1 0 0,2 1 0,1-1 1,3 1-1,11 53 0,-11-64 286,1 1-4467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2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75 493 10757,'-13'-12'916,"-27"-24"-34,38 34-851,0 0 0,0-1 0,0 1 0,0-1 0,0 1 0,1-1 0,-1 0 0,1 1 0,0-1 0,0 0 0,0 0 0,-1-5 0,2 7-20,0 0 0,0 0 1,0 0-1,1 0 0,-1 0 0,0 1 0,1-1 1,-1 0-1,1 0 0,-1 0 0,1 1 0,-1-1 1,1 0-1,-1 1 0,1-1 0,0 0 1,-1 1-1,1-1 0,0 1 0,0-1 0,-1 1 1,1-1-1,0 1 0,0-1 0,0 1 0,0 0 1,0 0-1,0-1 0,33-6 112,-26 6-107,156-19 15,-98 14-365,81-18 0,-4-18-117,-121 33 457,1 0-1,-1-2 1,-1 0 0,22-15 0,-40 24 44,-1 0 0,1 1 1,-1-1-1,1 0 0,-1 0 0,0 0 1,0-1-1,0 1 0,0-1 0,0 1 1,-1-1-1,1 1 0,-1-1 0,1 0 1,-1 0-1,0 0 0,0 0 0,0 1 1,-1-2-1,2-2 0,-3 1 45,0 1 0,1 0 0,-2 0 0,1 0 0,0 1-1,-1-1 1,1 0 0,-1 0 0,0 1 0,0-1 0,-1 1 0,1 0 0,-1-1 0,-4-3-1,-6-8 121,-2-2 265,-26-25-1,37 39-414,0 0 0,0 0 0,0 0-1,0 0 1,0 0 0,-1 1 0,1 0 0,-1 0-1,0 0 1,0 1 0,1-1 0,-1 1 0,-6 0-1,9 1-51,-1 0-1,1 1 0,-1-1 0,1 1 0,0-1 0,-1 1 1,1 0-1,0 0 0,-1 0 0,1 1 0,0-1 0,0 0 0,0 1 1,0-1-1,0 1 0,0 0 0,1 0 0,-1-1 0,0 1 1,1 0-1,0 1 0,-1-1 0,1 0 0,-2 4 0,-2 7 79,0 0 0,0 0 0,-3 17 0,8-29-81,-13 70 94,3 1 0,3 0 0,3 79 0,0-25-280,6-108-395,-2-18 568,0 0-1,0 0 1,0 1-1,0-1 1,0 0 0,0 0-1,0 0 1,1 0-1,-1 0 1,0 0 0,0 0-1,0 0 1,0 0-1,0 0 1,0 0 0,1 0-1,-1 0 1,0 1-1,0-1 1,0 0 0,0 0-1,0 0 1,0 0-1,1 0 1,-1 0 0,0 0-1,0 0 1,0-1-1,0 1 1,0 0-1,1 0 1,-1 0 0,0 0-1,0 0 1,0 0-1,0 0 1,0 0 0,0 0-1,0 0 1,1 0-1,-1 0 1,0-1 0,0 1-1,0 0 1,0 0-1,0 0 1,0 0 0,0 0-1,0 0 1,0 0-1,0-1 1,17-28 146,-10 14-170,8-10 53,-8 9 15,2 1 0,0 0-1,0 0 1,1 1 0,1 0 0,1 1-1,19-17 1,-30 29-34,0 0 1,0 1-1,0-1 1,0 1-1,0-1 0,0 1 1,0-1-1,0 1 1,0 0-1,0 0 0,1-1 1,-1 1-1,0 0 1,0 0-1,0 0 0,0 0 1,1 0-1,-1 1 0,0-1 1,0 0-1,0 0 1,0 1-1,0-1 0,0 1 1,0-1-1,0 1 1,0-1-1,0 1 0,0 0 1,0-1-1,0 1 1,0 0-1,0 0 0,-1 0 1,1 0-1,1 1 0,3 6 85,0-1 0,0 1 0,6 15 0,-4-9-45,-1-3-103,0-1 0,1 0-1,0-1 1,1 0-1,0 0 1,0 0-1,1-1 1,0 0 0,10 7-1,-15-13 38,-1 0 0,1 0 0,-1 0 0,1 0 0,0-1 0,0 0 0,0 1 0,0-1 0,0-1 0,0 1 0,0 0 0,0-1 0,0 0 0,0 0 0,0 0 0,0-1 1,0 1-1,0-1 0,0 0 0,0 0 0,0 0 0,-1-1 0,1 1 0,0-1 0,-1 0 0,1 0 0,-1 0 0,1-1 0,-1 1 0,4-5 0,-1 1 49,-1 0 0,1-1 1,-1 0-1,-1 0 0,1-1 0,-1 1 1,-1-1-1,1 0 0,-1 0 1,-1 0-1,1 0 0,-1-1 0,-1 1 1,1-1-1,-2 1 0,1-1 0,-1 1 1,0-1-1,-1 0 0,0 1 1,0-1-1,-4-8 0,5 16-24,0 0 0,0 1 0,0-1 1,0 1-1,0-1 0,-1 1 0,1-1 0,0 1 0,0-1 0,-1 1 0,1-1 0,0 1 1,-1 0-1,1-1 0,0 1 0,-1-1 0,1 1 0,-1 0 0,1-1 0,-1 1 0,1 0 1,-1 0-1,1-1 0,-1 1 0,1 0 0,-1 0 0,1 0 0,-1 0 0,1-1 0,-1 1 0,1 0 1,-1 0-1,0 0 0,1 0 0,-1 0 0,1 1 0,-1-1 0,1 0 0,-1 0 0,1 0 1,-1 0-1,1 0 0,-1 1 0,1-1 0,-1 0 0,1 1 0,-1-1 0,1 0 0,-1 1 1,1-1-1,0 0 0,-1 1 0,1-1 0,0 1 0,-1-1 0,1 1 0,0-1 0,-1 1 0,1-1 1,0 1-1,0-1 0,-1 1 0,-16 34-49,15-29-81,0 0 0,1 0 1,0 1-1,0-1 0,1 1 1,-1-1-1,1 0 1,1 1-1,-1-1 0,1 0 1,0 1-1,1-1 0,-1 0 1,1 0-1,0 0 1,4 6-1,-4-9-238,-1 0 0,1 0 0,0 0 0,1-1-1,-1 1 1,0-1 0,1 1 0,-1-1 0,1 0 0,0 0 0,0 0 0,0-1 0,0 1 0,0 0-1,0-1 1,0 0 0,1 0 0,-1 0 0,0 0 0,1-1 0,-1 1 0,0-1 0,1 0 0,-1 0-1,1 0 1,-1 0 0,1-1 0,-1 1 0,0-1 0,1 0 0,4-2 0,-3 2 255,0-1 0,0 0 0,0 0 0,0-1 1,0 1-1,0-1 0,5-4 0,-7 4 626,0 0 0,0 0 1,0-1-1,0 1 0,0-1 0,-1 0 0,0 0 0,0 0 0,0 0 0,0 0 0,0 0 1,-1 0-1,0-1 0,0 1 0,0 0 0,-1-1 0,1 1 0,-1-1 0,0 1 0,0-1 1,0 1-1,-2-6 0,2 8-464,-1-1 0,1 1-1,0 0 1,0 0 0,0 0 0,0-1 0,1 1 0,-1 0 0,0 0 0,1 0-1,0 0 1,-1 0 0,1 0 0,0 0 0,0 0 0,0 0 0,1 0-1,-1 0 1,0 0 0,0 1 0,1-1 0,0 1 0,-1-1 0,3-1 0,-2 2-42,0 0 1,-1 1 0,1-1 0,0 1 0,0-1 0,0 1 0,0 0 0,0 0-1,-1-1 1,1 1 0,0 1 0,0-1 0,0 0 0,0 0 0,0 1 0,-1-1-1,1 1 1,0-1 0,0 1 0,0 0 0,-1 0 0,1 0 0,-1 0 0,1 0-1,-1 0 1,1 0 0,-1 1 0,3 2 0,1 2-61,1 0 0,-2 1 0,1 0 0,-1 0 0,0 0 0,0 1 0,-1-1 0,0 1-1,-1 0 1,1 0 0,-1 0 0,-1 0 0,0 0 0,0 0 0,0 1 0,-1-1 0,-1 0 0,1 0 0,-1 1 0,0-1 0,-5 14 0,11-38 90,1 0 0,1 0 0,0 0 0,1 1 0,1 0-1,1 1 1,0-1 0,0 2 0,15-15 0,-23 26-27,-1 1 0,1 0 0,-1-1-1,1 1 1,-1 0 0,1 0 0,0 0-1,-1 0 1,1 0 0,0 1 0,0-1-1,0 0 1,0 1 0,-1-1 0,1 1-1,0 0 1,0 0 0,0 0 0,0 0 0,2 0-1,-2 1 6,0-1 0,-1 1 0,1 0 0,-1 0 0,1 0-1,-1 0 1,1 0 0,-1 0 0,0 0 0,0 1 0,0-1-1,1 0 1,-1 1 0,0-1 0,-1 1 0,1-1 0,1 4 0,2 5 20,0 1 1,-1 0-1,-1 0 0,0 1 1,1 14-1,-3-20-94,1 3 46,0-1 0,0 0 0,0 0 1,5 12-1,-6-18-120,1-1 0,0 1 0,-1 0-1,1-1 1,0 1 0,0-1 0,0 1 0,0-1 0,0 1 0,1-1 0,-1 0 0,0 0 0,1 0 0,-1 1 0,1-1-1,-1 0 1,1-1 0,-1 1 0,1 0 0,0 0 0,-1-1 0,1 1 0,0-1 0,0 1 0,-1-1 0,4 0-1,18-1-3809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4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 6771,'-13'-4'6724,"-13"7"-4765,-25 10-1286,32-5-511,1 0-1,-23 15 0,35-19-160,0 0-1,0 0 1,0 1 0,1 0 0,-1 0-1,1 0 1,1 1 0,-1 0 0,-7 11-1,12-16-11,-1 1-1,0-1 1,0 1-1,1-1 1,-1 1-1,0-1 1,1 1-1,0 0 1,-1-1-1,1 1 1,0 0 0,0-1-1,0 1 1,0 0-1,0-1 1,0 1-1,0-1 1,1 1-1,-1 0 1,0-1-1,1 1 1,0-1-1,-1 1 1,1-1-1,0 1 1,0-1-1,0 1 1,0-1-1,0 0 1,0 1-1,0-1 1,0 0-1,0 0 1,1 0-1,2 2 1,-1-1-57,1 0 0,0-1 0,0 1 0,0-1 0,0 0 0,0 0 0,0 0 0,0 0 0,0-1 0,0 0-1,0 0 1,0 0 0,6 0 0,-1-2-73,0 0-1,0-1 0,0 0 0,0 0 0,-1-1 1,1 0-1,-1 0 0,0-1 0,12-9 0,-17 12 204,0 0-1,0-1 1,0 1-1,-1-1 1,1 1-1,-1-1 1,1 0-1,-1 0 1,0 0 0,0 0-1,-1-1 1,1 1-1,-1 0 1,1-1-1,-1 1 1,0-1-1,0 0 1,-1 1-1,1-1 1,-1 0-1,0 1 1,0-1-1,0 0 1,0 1-1,0-1 1,-2-6-1,2 10-57,0 0 0,-1 0 0,1 0-1,0 0 1,0 1 0,0-1 0,0 0 0,0 0-1,0 0 1,0 0 0,0 0 0,0 0 0,0 0 0,0 0-1,0 0 1,0 0 0,0 0 0,0 0 0,0 0-1,0 0 1,0 0 0,0 0 0,0 0 0,0 0-1,0 0 1,0 0 0,-1 0 0,1 0 0,0 0 0,0 0-1,0 0 1,0 0 0,0 0 0,0 0 0,0 0-1,0 0 1,0 0 0,0 0 0,0 0 0,-1 14 12,2 17-449,0-20-270,1 0 0,1-1 0,4 15 1,10 8-4088,-4-19 1482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6947,'2'-23'2397,"0"-39"1,-2 40-1025,19 88-804,-13-46-556,-3-8-21,0 1 0,1-1 0,0 0 0,1 0 0,0-1 0,13 20 0,-17-30 15,-1 0 0,1-1 0,-1 1 0,1 0 0,-1-1-1,1 1 1,0-1 0,-1 1 0,1-1 0,0 1 0,-1-1 0,1 0 0,0 1 0,0-1 0,-1 0 0,1 1 0,0-1-1,0 0 1,-1 0 0,1 0 0,0 0 0,0 0 0,0 0 0,0 0 0,-1 0 0,1 0 0,0 0 0,0 0 0,-1-1 0,1 1-1,0 0 1,0 0 0,-1-1 0,1 1 0,0-1 0,0 1 0,-1 0 0,1-1 0,-1 0 0,1 1 0,0-1 0,-1 1-1,1-1 1,-1 0 0,1 1 0,-1-1 0,0 0 0,1-1 0,22-41 267,-20 36-220,19-47-47,-15 34-605,1 1-1,0 0 1,2 0-1,22-35 1,-17 42-2156,-1 7-725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2865,'0'1'249,"0"0"0,1 0-1,-1 0 1,1 0-1,-1 0 1,1 0 0,-1 0-1,1-1 1,-1 1-1,1 0 1,0 0 0,-1-1-1,1 1 1,0 0-1,0-1 1,0 1 0,-1-1-1,1 1 1,0-1-1,0 1 1,0-1 0,2 1-1,-2-1-115,0 0 1,1 0-1,-1 0 0,0-1 1,1 1-1,-1 0 0,0-1 0,0 1 1,1-1-1,-1 1 0,0-1 0,0 1 1,0-1-1,3-1 0,4-5-146,-1 0-1,0 0 1,12-16-1,-11 13 358,4-4-345,0-2 1,14-22 0,-24 34 65,0 1-1,0 0 1,0-1 0,0 1 0,-1-1 0,0 0 0,1 1 0,-1-1 0,-1 0-1,1 0 1,0 0 0,-1 0 0,0 0 0,0 1 0,0-1 0,0 0 0,-1 0-1,0 0 1,-1-4 0,2 7-21,-1 0-1,1 0 1,-1-1 0,1 1-1,-1 1 1,0-1 0,0 0-1,1 0 1,-1 0-1,0 0 1,0 0 0,0 1-1,0-1 1,0 0 0,0 1-1,0-1 1,0 1-1,0-1 1,0 1 0,0-1-1,-1 1 1,1 0-1,-2-1 1,1 1 7,-1 1-1,1-1 1,-1 0-1,1 1 1,0-1-1,-1 1 1,1 0 0,0 0-1,0 0 1,-5 2-1,0 2 52,0-1 0,1 1 0,0 0 0,-1 1 0,-9 11 0,13-12-95,0-1 1,0 1 0,0 0 0,0-1 0,1 1 0,0 1 0,0-1 0,0 0 0,1 0 0,-1 1 0,1-1-1,1 1 1,-1-1 0,1 1 0,0-1 0,0 1 0,0-1 0,1 1 0,0-1 0,2 9 0,-1-10-200,0 0 1,-1 0 0,1 0-1,1 0 1,-1 0 0,0 0-1,1-1 1,0 1 0,0-1-1,0 0 1,0 0 0,1 0-1,-1-1 1,1 1 0,0-1-1,-1 1 1,1-1 0,0 0 0,0-1-1,1 1 1,-1-1 0,0 0-1,0 0 1,1 0 0,-1 0-1,5-1 1,27-1-3165,-1-6 402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3810,'2'-3'426,"0"0"1,0-1 0,0 1 0,0-1-1,-1 0 1,1 0 0,-1 0 0,0 0-1,-1 0 1,1 0 0,0 0 0,-1 0-1,0 0 1,0 0 0,0 0 0,-1 0-1,1 0 1,-1 0 0,0 0 0,0 0-1,0 0 1,-4-6 0,7 45-224,-1-23-447,1-1-1,1 0 1,0 1 0,0-1 0,2-1 0,-1 1 0,1 0 0,0-1 0,10 13 0,-15-22 241,0-1 0,1 0 1,-1 1-1,0-1 0,0 0 1,0 0-1,0 0 0,1 1 1,-1-1-1,0 0 0,0 0 1,1 0-1,-1 0 0,0 1 1,0-1-1,1 0 0,-1 0 1,0 0-1,1 0 0,-1 0 1,0 0-1,0 0 0,1 0 1,-1 0-1,0 0 1,1 0-1,-1 0 0,0 0 1,1 0-1,-1 0 0,0 0 1,0 0-1,1 0 0,5-11 326,-1-23 488,-4 26-795,2-6 34,0 1 0,0-1 0,1 1 1,1 0-1,6-13 0,-9 20-266,1 1 0,1 0 0,-1-1 0,1 1 0,0 1 1,0-1-1,0 0 0,1 1 0,-1 0 0,1 0 0,0 1 0,1-1 0,7-3 0,14-3-2785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 13318,'-15'-2'489,"-1"2"-1,1-1 1,0 2-1,-1 0 1,1 1-1,-17 4 1,27-5-470,0 1 0,0 0 0,0 0 0,0 0 0,1 1 0,-1 0-1,1 0 1,0 0 0,0 0 0,0 1 0,0-1 0,0 1 0,1 0 0,0 0 0,0 1 0,0-1 0,0 0 0,1 1 0,-1 0 0,1 0 0,-2 7 0,2-7-66,1 0 0,0 0 0,0 1 1,0-1-1,0 0 0,1 0 1,0 1-1,0-1 0,0 0 0,1 0 1,0 1-1,0-1 0,0 0 1,1 0-1,2 7 0,-3-10-11,1 0-1,-1 1 0,1-1 1,0 0-1,-1 0 1,1 0-1,0 0 0,0 0 1,0 0-1,1-1 1,-1 1-1,0-1 0,1 1 1,-1-1-1,1 0 1,-1 0-1,1 0 0,-1 0 1,1 0-1,0-1 1,0 1-1,-1-1 0,1 0 1,0 0-1,0 0 1,-1 0-1,1 0 0,0-1 1,-1 1-1,6-2 1,5-2 133,0-1 1,0 0 0,-1-1 0,0 0 0,0-1-1,0 0 1,-1-1 0,0 0 0,0-1-1,-1 0 1,0-1 0,0 0 0,-2-1-1,1 0 1,-1 0 0,-1 0 0,0-1 0,0 0-1,8-25 1,-16 44-258,0 0-1,1-1 1,0 1-1,0 0 1,0 0-1,1-1 1,2 12-1,-2-13-288,0 0 0,1-1 0,-1 1 0,1 0 0,0 0 0,0-1-1,1 1 1,-1-1 0,1 0 0,0 0 0,0 0 0,0 0 0,1 0 0,6 5-1,16 5-2705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219 204 2913,'10'-8'1279,"-1"0"0,0-1 0,0 0-1,9-13 1,-17 20-1035,1 0 0,-1 0-1,1 0 1,-1 0 0,0-1 0,0 1 0,0 0-1,0-1 1,0 1 0,-1 0 0,1-1-1,-1 1 1,1-1 0,-1 0 0,0 1-1,0-1 1,0 1 0,-1-1 0,1 1 0,0-1-1,-1 1 1,0-1 0,0 1 0,1 0-1,-1-1 1,-1 1 0,-1-4 0,2 5-209,0 0 1,0 0 0,0 0 0,1 0 0,-1 0-1,0 0 1,0 0 0,0 0 0,0 1-1,-1-1 1,1 0 0,0 1 0,0-1-1,0 1 1,0 0 0,-1-1 0,1 1 0,0 0-1,0 0 1,-1-1 0,1 1 0,0 0-1,-2 0 1,0 1 10,0 0 0,0-1 0,-1 1 0,1 0 0,0 1 0,0-1 0,0 0 0,-5 4 1,-2 3-2,0-1 1,0 2 0,-13 14 0,15-15-79,1 0-1,1 0 0,-1 0 0,1 1 0,1 0 0,-1 0 0,2 1 0,-1 0 0,-4 15 1,9-24 29,-1-1 0,1 1 0,0-1 0,0 1 0,0-1 0,-1 1 0,1 0 0,0-1 0,0 1 1,0-1-1,0 1 0,0-1 0,0 1 0,0 0 0,0-1 0,1 1 0,-1-1 0,0 1 0,0-1 1,0 1-1,1 0 0,-1-1 0,0 1 0,0-1 0,1 1 0,-1-1 0,1 0 0,-1 1 0,0-1 1,1 1-1,-1-1 0,1 0 0,0 1 0,0-1 6,1 1 0,-1-1 1,0 0-1,1 0 0,-1-1 0,1 1 0,-1 0 1,0 0-1,1-1 0,-1 1 0,0-1 0,1 1 1,1-1-1,38-25 102,-30 17 41,0 0 0,0-1 0,0 0 0,-2-1 0,1 0-1,-1-1 1,-1 0 0,0 0 0,12-26 0,-31 83-95,2 1 0,-4 58 0,2-7-128,6-67-9,-8 61-23,-43 155 0,54-238 66,-1 0 0,-1 0 1,1 0-1,-1-1 0,-1 0 0,-8 12 0,12-18 21,0 1-1,0-1 1,0 0 0,0 0-1,0 0 1,0 0-1,-1 0 1,1 0 0,0 0-1,-1 0 1,1 0 0,0-1-1,-1 1 1,1 0-1,-1-1 1,0 1 0,1-1-1,-1 0 1,1 0 0,-1 1-1,1-1 1,-1 0 0,0 0-1,1 0 1,-1-1-1,1 1 1,-1 0 0,0-1-1,1 1 1,-1-1 0,1 1-1,-1-1 1,1 0-1,-1 1 1,1-1 0,0 0-1,-1 0 1,1 0 0,0 0-1,0 0 1,-2-2 0,-4-6-3,0 0 1,1 0-1,0 0 1,1 0 0,-1-1-1,2 0 1,0 0 0,0-1-1,0 1 1,2-1 0,-1 0-1,1 0 1,1 1 0,-1-13-1,1 1-9,1 1 1,1-1-1,1 0 0,0 1 0,2 0 0,7-27 0,-7 38 34,0-1-1,0 1 0,1 0 0,0 1 1,0-1-1,1 1 0,0 0 1,1 0-1,0 1 0,1 0 1,0 0-1,11-8 0,7-2-12,0 1-1,1 2 1,30-13-1,-46 23 13,16-7 4,4-3 0,0 0-1,41-29 1,-65 39 13,0-1-1,0 1 1,0-1 0,0-1-1,-1 0 1,0 0-1,0 0 1,-1 0 0,0-1-1,0 0 1,-1 0-1,0 0 1,-1-1 0,4-10-1,-6 17 4,-1 0-1,1 0 1,-1 0-1,1 0 1,-1 0-1,1 0 1,-1 0-1,0 0 0,0 0 1,0 0-1,-1 0 1,1 0-1,0 0 1,-1 0-1,1 0 1,-1 0-1,0 0 1,1 0-1,-1 0 1,0 1-1,0-1 0,0 0 1,-1 1-1,1-1 1,0 0-1,0 1 1,-3-2-1,2 2-3,0 1 0,1-1 0,-1 1 0,0-1 0,0 1 0,0 0 0,0 0 0,0 0 0,0 0 0,0 0 0,0 1 0,0-1 0,0 0 0,0 1 0,1 0 0,-1-1 0,0 1-1,0 0 1,0 0 0,1 0 0,-1 0 0,1 0 0,-1 0 0,1 1 0,-1-1 0,1 0 0,-1 1 0,0 2 0,-4 1-192,1 1 1,1 1-1,-1-1 0,1 1 1,0 0-1,1 0 0,-1 0 1,1 0-1,1 0 1,-1 1-1,1-1 0,1 1 1,-1 0-1,1-1 0,1 1 1,0 10-1,0-13-14,0 0-1,1 0 1,0 1-1,0-2 1,0 1-1,0 0 1,1 0-1,0 0 1,0-1-1,0 1 1,1-1-1,0 1 1,-1-1-1,1 0 1,1 0-1,-1 0 1,1-1-1,-1 1 1,1-1-1,0 0 1,0 0-1,1 0 1,-1 0-1,0-1 1,1 0-1,5 2 1,19 4-4429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3.9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57 2529,'2'-32'5891,"-1"7"-3886,2 45-763,5 60-1096,24 107 1,-32-184-143,1 0 0,0 0-1,0 0 1,0 0 0,0 0-1,0 0 1,1 0 0,-1 0-1,1 0 1,0-1 0,0 1-1,0-1 1,0 1 0,1-1-1,-1 0 1,0 0 0,1 0 0,0 0-1,-1 0 1,1 0 0,5 1-1,-5-2-194,1 0 0,-1-1 0,0 0-1,1 1 1,-1-1 0,1-1 0,0 1 0,-1 0-1,0-1 1,1 1 0,-1-1 0,1 0 0,-1-1-1,0 1 1,0 0 0,1-1 0,-1 0 0,0 1-1,4-5 1,16-11-3832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36 297 11317,'16'-5'2081,"-14"5"-1393,-8 7 289,-3 4-225,0 8-224,-1 8-111,-1 7-81,6 1-176,3 1-144,0-4-16,2-2-144,2-7-1265,0-9-1920,1-6-3282</inkml:trace>
  <inkml:trace contextRef="#ctx0" brushRef="#br0" timeOffset="1">82 21 12790,'-4'-18'224,"1"15"-224,-1 13-16,4 9-560,4 10-1841,7 6-1697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24 12534,'1'0'76,"-1"-1"1,0 1 0,0-1-1,1 1 1,-1-1 0,0 0-1,0 1 1,0-1-1,0 1 1,0-1 0,0 0-1,0 1 1,0-1 0,0 1-1,0-1 1,0 0 0,0 1-1,0-1 1,0 1 0,0-1-1,-1 1 1,1-1-1,0 1 1,0-1 0,-1 0-1,1 1 1,0 0 0,-1-1-1,1 1 1,-1-1 0,1 1-1,-1-1 1,1 1-1,0 0 1,-1-1 0,0 1-1,1 0 1,-1-1 0,1 1-1,-1 0 1,1 0 0,-1 0-1,0-1 1,-1 1-24,0-1 0,0 1 0,1 0 0,-1-1 0,0 1 0,1 0 0,-1 0 0,0 0 0,0 0 0,1 0 0,-1 1 0,0-1 0,0 0 0,1 1 0,-3 0 0,-4 4-49,1 0-1,0 0 0,0 1 0,0 0 1,1 0-1,0 0 0,0 1 0,0 0 0,1 0 1,0 0-1,1 1 0,0 0 0,-4 9 1,7-16 0,1-1 0,0 1 0,0 0 1,-1 0-1,1-1 0,0 1 0,0 0 0,0 0 1,0-1-1,0 1 0,0 0 0,0 0 1,0 0-1,0-1 0,0 1 0,0 0 0,1 0 1,-1-1-1,0 1 0,1 0 0,-1-1 1,0 1-1,1 0 0,-1-1 0,1 1 0,0 0 1,0 0 3,0 0 0,1 0 0,-1-1 1,0 1-1,1-1 0,-1 1 1,1-1-1,-1 0 0,0 1 0,1-1 1,-1 0-1,1 0 0,1 0 1,9-1 22,-1-1 0,1 0-1,11-4 1,-10 3-56,-2 1 14,-1 1 0,1 0 0,-1 0 0,19 2 0,-27-2 10,-1 1 0,1 1 0,-1-1-1,1 0 1,0 0 0,-1 0 0,1 1 0,-1-1-1,1 1 1,-1-1 0,1 1 0,-1 0 0,1 0 0,-1-1-1,0 1 1,0 0 0,1 0 0,-1 0 0,0 0-1,0 1 1,0-1 0,0 0 0,0 0 0,0 1-1,0-1 1,0 1 0,-1-1 0,1 0 0,-1 1 0,1-1-1,-1 1 1,1 0 0,-1-1 0,0 1 0,0-1-1,1 1 1,-1 0 0,-1-1 0,1 1 0,0-1-1,0 1 1,0-1 0,-1 1 0,1 0 0,-2 1-1,-17 43 26,17-43-30,0 0-1,-1 0 1,1 0-1,-1 0 1,1-1-1,-1 1 1,0-1-1,0 0 1,0 0-1,0 0 1,0 0-1,0 0 0,0-1 1,-1 0-1,1 1 1,-7 0-1,-2 3-76,2-1-303,1-1 1,-1 1-1,0-2 1,0 1-1,0-1 1,0-1-1,0 1 1,0-2-1,-1 0 1,1 0-1,-16-3 1,-3-5-4634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34 2513,'7'-11'7219,"-3"0"-6098,-4 5-65,-2 1-79,-1 5-449,-5 6-384,-1 4 0,-3 9 32,-2 12-48,1 9-112,1 9-16,1 9-32,2 1-720,4-1-1009,3-3-2657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10405,'0'-3'1,"1"1"0,-1 0 0,1-1 0,0 1 0,-1 0 0,1 0 0,0 0 0,0 0 0,1 0 0,-1 0 0,0 0 0,1 0 0,-1 0 0,1 1 0,0-1 0,-1 0 0,1 1 0,0 0 0,0-1 0,0 1 0,0 0 0,0 0 0,0 0 0,1 0 0,-1 0 0,0 1 0,0-1 0,1 1 0,2-1 0,9-1 3,0 0 0,1 2 0,23 0-1,-20 1-16,285 13-790,-314-7 4376,-27 9-2636,-1 0-154,27-10-675,0 0 1,1 1-1,0 0 0,-16 14 1,24-18-112,0 0 1,0 0-1,0 1 0,0-1 1,0 1-1,1 0 0,-4 7 1,5-9-8,0 0 0,1 0 0,-1 0 0,1-1 0,-1 1 1,1 0-1,0 0 0,0 0 0,0 0 0,0 0 0,0 0 0,0 0 1,1 0-1,-1 0 0,1 0 0,-1 0 0,1 0 0,1 2 0,-1-2-17,0 0 0,1-1 0,-1 1 0,1-1 0,-1 1 0,1-1 0,-1 0 0,1 1 0,0-1 0,0 0 0,0 0 0,0 0 0,0 0 0,0-1 0,0 1 0,0 0 0,0-1 0,0 0 0,0 1 0,0-1 0,0 0 0,0 0 0,0 0 0,1 0 0,-1 0 0,0-1 0,0 1 0,0-1 0,2 0 0,7-2 2,-1 0-1,0 0 0,0-1 0,14-8 0,-11 5 68,0-1-1,-1-1 1,12-9-1,-19 13 117,-1 1-1,1 0 0,-1-1 1,0 0-1,0 0 0,-1 0 1,1-1-1,-1 1 0,4-11 1,-6 10 406,-5 14-453,-6 17-229,9-20-16,0 0 0,1-1 0,-1 1 0,1 0-1,0 0 1,1-1 0,-1 1 0,1 0 0,0-1 0,0 1 0,0 0-1,1-1 1,3 9 0,-3-11 43,-1 0 0,0 0 0,1-1 0,0 1 0,-1 0 0,1-1 0,0 1 0,0-1-1,0 1 1,0-1 0,0 0 0,0 0 0,0 0 0,0 0 0,1 0 0,-1 0 0,0-1 0,0 1 0,1-1 0,-1 1 0,1-1 0,-1 0 0,0 0 0,1 0-1,-1 0 1,0-1 0,1 1 0,-1-1 0,4 0 0,2-2 89,1 0 0,0 0 0,-1-1 0,0 0 1,1-1-1,-2 0 0,1 0 0,0 0 0,-1-1 0,0 0 0,-1-1 0,1 1 0,-1-1 0,-1-1 0,1 1 0,-1-1 0,0 0 1,-1 0-1,7-17 0,-6 12 338,0-1 0,-1 0 0,-1 0 0,0 0 0,-1-1 0,0 1 0,-2 0 0,1-1 0,-2 1 0,0-1 0,0 1 0,-5-16 0,-6 66-72,-29 163-188,15-67-3369,25-128 3053,0 3-650,-1 0 0,1 0 1,1 0-1,-1 0 0,2 10 0,3-4-3859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19 7171,'5'-4'1611,"7"-8"673,-10 10-1207,-8 5 138,-211 161 551,204-152-1852,17-11 157,28-15 172,-16 7-281,-12 5 53,1 1 1,0-1-1,0 0 1,0 1-1,0 0 1,0 1-1,0-1 0,0 1 1,0 0-1,0 0 1,1 0-1,-1 1 1,0-1-1,0 1 1,0 1-1,0-1 1,-1 1-1,1 0 1,0 0-1,-1 0 1,1 0-1,-1 1 1,1 0-1,-1 0 1,0 0-1,-1 0 0,1 1 1,0 0-1,4 6 1,3 2-15,-2-2 11,0 0 0,1-1 0,0 0 0,15 10 0,-21-16-60,1-1-1,-1 0 0,1 0 1,-1 0-1,1 0 0,0-1 0,0 0 1,0 0-1,-1 0 0,1-1 1,0 0-1,0 0 0,0 0 1,0 0-1,8-2 0,-1-1-48,0-1-1,-1 0 0,0 0 1,0-1-1,0-1 0,-1 1 1,0-2-1,0 0 0,0 0 1,-1 0-1,9-10 0,-13 13 225,-1-1 1,1 1-1,-2-1 0,1 0 0,0 1 0,-1-2 1,0 1-1,0 0 0,0-1 0,-1 1 0,0-1 1,0 0-1,0 0 0,-1 1 0,0-1 0,0 0 1,0 0-1,-1-1 0,0 1 0,0 0 0,0 0 1,-1 0-1,-2-8 0,3 13-113,0 0-1,0 0 1,0 1-1,-1-1 1,1 0-1,0 1 1,0-1-1,0 1 1,-1-1 0,1 0-1,0 1 1,-1-1-1,1 1 1,-1-1-1,1 1 1,-1-1-1,1 1 1,-1-1 0,1 1-1,-1-1 1,1 1-1,-1-1 1,1 1-1,-1 0 1,0 0-1,1-1 1,-1 1-1,0 0 1,1 0 0,-1 0-1,0-1 1,1 1-1,-1 0 1,0 0-1,1 0 1,-1 0-1,0 0 1,1 0 0,-1 1-1,0-1 1,1 0-1,-1 0 1,0 0-1,1 1 1,-1-1-1,0 0 1,1 1 0,-1-1-1,1 0 1,-1 1-1,1-1 1,-1 1-1,1-1 1,-1 1-1,1-1 1,-1 2 0,-4 2-17,1 0 1,0 1-1,1 0 1,-7 10-1,6-5 2,-1 0-1,1 1 0,1-1 0,0 1 0,1 0 1,0 0-1,0 0 0,1 0 0,1 0 0,0 0 1,2 19-1,-1-25-22,0 0 0,0-1 0,0 1 0,0 0 0,1 0 0,0-1 0,0 1 0,1-1 0,-1 1 0,1-1 0,0 0 0,4 5 0,-4-7-27,0 1 0,0-1 0,0 0 0,0 0 0,0 0 0,0-1 0,1 1 0,-1-1 0,0 1 0,1-1 0,-1 0 0,1-1 0,0 1 0,-1-1 0,1 1 0,0-1 0,-1 0 0,7-1 1,-4 0 44,0 0 0,0 0 0,0 0 0,0-1 1,0 1-1,-1-2 0,1 1 0,-1 0 0,1-1 1,-1 0-1,0-1 0,0 1 0,0-1 0,-1 0 1,9-8-1,-2-2 201,-1-1 0,0 0 1,15-31-1,14-22 496,-39 67-686,0 1 1,1 0 0,-1-1-1,0 1 1,0 0-1,0-1 1,1 1-1,-1 0 1,0 0 0,0-1-1,1 1 1,-1 0-1,0 0 1,0-1 0,1 1-1,-1 0 1,0 0-1,1 0 1,-1-1 0,0 1-1,1 0 1,-1 0-1,0 0 1,1 0-1,-1 0 1,0 0 0,1 0-1,-1 0 1,1 0-1,-1 0 1,1 0 0,4 11 314,-3 23-1,-2-32-374,-2 35 24,-7 42 0,4-41-764,8-39 33,6-10 529,8-14 81,-17 25 147,16-29-118,1 1 1,0 1-1,3 1 0,28-32 0,-47 57 126,-1 1 0,1-1 0,0 0 0,0 0 0,0 0-1,-1 0 1,1 0 0,0 1 0,0-1 0,0 1 0,0-1 0,1 0 0,-1 1-1,0 0 1,0-1 0,0 1 0,0 0 0,0-1 0,1 1 0,-1 0-1,0 0 1,0 0 0,0 0 0,2 0 0,-2 1 25,0 0 1,0 0-1,0 0 1,-1-1-1,1 1 0,0 0 1,-1 0-1,1 0 1,-1 0-1,1 0 0,-1 0 1,1 1-1,-1-1 1,1 0-1,-1 0 0,0 0 1,0 0-1,0 0 1,0 2-1,1 9 217,-1 0 0,-1 0 0,-2 17 0,-5 5 27,6-23-262,0-1 0,0 0 0,0 1 1,1-1-1,1 15 0,0-24-76,0-1-1,0 1 1,0 0-1,0 0 1,0 0 0,1 0-1,-1 0 1,0 0-1,0-1 1,1 1-1,-1 0 1,0 0 0,1 0-1,-1-1 1,1 1-1,-1 0 1,1-1-1,-1 1 1,1 0 0,0-1-1,-1 1 1,1-1-1,0 1 1,-1-1-1,1 1 1,0-1 0,0 1-1,0-1 1,1 1-1,15 1-2990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213 215 11973,'6'-15'377,"0"0"-1,-2-1 1,0 1-1,4-30 0,-7 40-258,-1 0 0,0-1 0,1 1 0,-2 0 0,1 0 0,-1 0 0,1 0-1,-1 0 1,-1 0 0,1 0 0,-1 0 0,1 1 0,-2-1 0,1 0-1,0 1 1,-1-1 0,0 1 0,0 0 0,-4-4 0,6 7-113,0 0 0,1 0 0,-1 1 0,-1-1 0,1 0 0,0 1 0,0-1 0,0 1 0,0-1 0,0 1 0,0 0 0,-1-1 1,1 1-1,0 0 0,0 0 0,0 0 0,-1 0 0,1 0 0,0 0 0,0 0 0,-1 0 0,1 0 0,-2 1 0,0 1 0,0-1 0,0 0 0,0 1 1,1 0-1,-1 0 0,1 0 0,-1 0 0,1 0 0,-3 3 0,-3 5 8,0 0 0,1 1 0,-11 20 0,1 7-54,1 0 0,2 1 0,-18 81 0,19-52-2262,-5 111 0,17-110-947,5-15-1773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95 11669,'-41'-75'897,"41"75"-884,0 0 0,0 0 0,0-1 0,0 1 0,0 0 0,0 0 0,0-1 0,0 1 0,0 0 0,0 0 1,0-1-1,1 1 0,-1 0 0,0 0 0,0 0 0,0-1 0,0 1 0,1 0 0,-1 0 0,0 0 0,0-1 0,0 1 0,1 0 0,-1 0 1,0 0-1,0 0 0,1 0 0,-1 0 0,0 0 0,0 0 0,1-1 0,-1 1 0,0 0 0,0 0 0,1 0 0,-1 0 0,0 0 0,0 0 1,1 0-1,-1 0 0,0 1 0,0-1 0,1 0 0,-1 0 0,0 0 0,0 0 0,1 0 0,-1 0 0,0 1 0,21 2 266,-15-2-208,44 5 28,0-2-1,1-2 1,0-3 0,-1-1-1,0-3 1,71-16 0,-121 21-76,0 0 0,0 0 1,0 1-1,0-1 0,-1 0 1,1 1-1,0-1 0,0 0 1,0 0-1,0 1 0,0-1 1,0 0-1,0 1 0,0-1 0,0 0 1,0 1-1,0-1 0,0 0 1,0 1-1,0-1 0,0 0 1,0 1-1,0-1 0,0 0 1,0 0-1,0 1 0,1-1 0,-1 0 1,0 1-1,0-1 0,0 0 1,1 0-1,-1 1 0,0-1 1,0 0-1,0 0 0,1 0 1,-1 1-1,0-1 0,0 0 0,1 0 1,-1 0-1,0 0 0,1 0 1,-1 1-1,0-1 0,1 0 1,-1 0-1,0 0 0,1 0 1,-1 0-1,0 0 0,0 0 0,1 0 1,-1 0-1,0 0 0,1 0 1,-1 0-1,0-1 0,1 1 1,-1 0-1,0 0 0,1 0 1,-1-1-1,-23 30 97,15-20-61,-1 2-47,2-3-5,0 1 0,0 0 1,1 0-1,0 0 0,1 1 0,0 0 0,-5 15 0,9-24-6,1-1 1,0 1-1,0 0 0,-1 0 0,1 0 0,0-1 0,0 1 1,0 0-1,0 0 0,0 0 0,0 0 0,0-1 0,0 1 1,1 0-1,-1 0 0,0 0 0,0-1 0,1 1 0,-1 0 1,0 0-1,1-1 0,-1 1 0,1 0 0,-1-1 0,1 1 1,-1 0-1,2 0 0,-1 0 4,0-1-1,1 1 1,-1-1 0,1 1 0,-1-1 0,1 0 0,-1 1-1,1-1 1,-1 0 0,1 0 0,-1 0 0,1 0 0,2-1-1,4 0 8,1-1 0,-1 0 0,0-1 0,10-4 0,-8 3-21,1-1 0,-1 0 0,0-1-1,0 0 1,0-1 0,-1 0 0,0-1 0,-1 0-1,0 0 1,0 0 0,0-1 0,8-13-1,-16 20-11,1 1 0,0 0-1,0 0 1,0 0-1,-1-1 1,1 1-1,-1 0 1,1-1 0,-1 1-1,0-1 1,1 1-1,-1 0 1,0-1-1,0 1 1,0-1 0,0 1-1,0 0 1,0-1-1,0 1 1,-1-1-1,1 1 1,0 0 0,-1-1-1,1 1 1,-1 0-1,0-1 1,1 1 0,-1 0-1,0 0 1,0-1-1,0 1 1,0 0-1,0 0 1,0 0 0,0 0-1,0 0 1,0 1-1,0-1 1,0 0-1,-1 0 1,1 1 0,0-1-1,-1 1 1,1-1-1,0 1 1,-1 0-1,-1-1 1,-3 0-227,1 0 0,0 0 0,-1 1 0,1 0 0,0 0 0,0 0 0,-1 1 0,1 0 0,0 0 0,0 0 0,-10 4 0,-4 7-2775,5 4-2571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10949,'20'-59'2857,"-24"166"-2831,0-54-469,5 59 1,-1-112 451,0 0 0,0 0 0,0 0 0,0 0 0,1 0-1,-1 0 1,0 0 0,0 0 0,0 0 0,0 0 0,0 0 0,0 0-1,0 0 1,0 0 0,0 0 0,0 0 0,1 0 0,-1 0-1,0 0 1,0 0 0,0 0 0,0 0 0,0 0 0,0 0 0,0 0-1,0 0 1,0 0 0,1 0 0,-1 0 0,0 0 0,0 0 0,0 0-1,0 0 1,0 0 0,0 0 0,0 0 0,0 0 0,0 0 0,0 0-1,0 0 1,0 1 0,0-1 0,1 0 0,-1 0 0,0 0 0,0 0-1,0 0 1,0 0 0,0 0 0,0 0 0,0 0 0,0 0 0,0 1-1,0-1 1,0 0 0,0 0 0,0 0 0,0 0 0,0 0 0,0 0-1,0 0 1,0 0 0,0 0 0,0 1 0,6-12 250,6-16-37,-4 6-499,1 0 1,17-27-1,-18 37-964,0 0-1,17-19 1,3 5-2959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44 10821,'-1'-3'176,"0"1"-1,-1-1 1,0 0 0,0 1 0,1-1-1,-1 1 1,-1-1 0,1 1 0,0 0-1,-1 0 1,1 0 0,-1 0-1,1 1 1,-1-1 0,0 0 0,0 1-1,0 0 1,0 0 0,0 0 0,0 0-1,0 0 1,0 1 0,0-1-1,0 1 1,-4 0 0,3 0-148,0 0 0,0 1 0,0-1 0,0 1 0,0 0 0,0 0 0,0 0 0,0 1 0,0-1 0,0 1 0,1 0 0,-1 0 0,1 0 0,-1 1 0,1-1 0,0 1 0,0 0 0,-4 4 0,1 2-20,0 0 0,0 0 0,1 0 0,1 1 1,-7 17-1,9-22-13,1-1 0,0 1 0,0 0 0,0-1 0,0 1 1,1 0-1,-1 0 0,1 0 0,1 0 0,-1 0 0,1-1 1,-1 1-1,1 0 0,3 8 0,-3-12 8,0 1-1,-1-1 1,1 1 0,0-1 0,0 0-1,0 1 1,0-1 0,0 0 0,0 0-1,0 0 1,0 0 0,1 0 0,-1 0-1,0 0 1,1 0 0,-1 0-1,0-1 1,1 1 0,-1 0 0,1-1-1,-1 0 1,1 1 0,2 0 0,0-2 7,-1 1-1,0 0 1,0-1 0,1 1 0,-1-1 0,0 0 0,0 0 0,0 0 0,0-1 0,0 1-1,3-2 1,4-4 89,-1 1 0,0-2-1,0 1 1,0-1 0,11-14-1,-12 11 133,0-1 0,0 1 0,-1-1-1,-1-1 1,0 1 0,-1-1 0,6-22-1,-11 37-231,-4 12-74,2 1-1,0-1 0,-1 18 0,3-28-228,0 0 0,0 0 0,0-1-1,1 1 1,0 0 0,-1-1-1,1 1 1,0 0 0,1-1 0,-1 1-1,1-1 1,-1 0 0,1 1 0,0-1-1,0 0 1,1 0 0,-1 0-1,0-1 1,4 4 0,-4-5 3,-1 0-1,0-1 1,0 1 0,1 0-1,-1-1 1,0 0 0,1 1-1,-1-1 1,0 0 0,1 1-1,-1-1 1,0 0-1,1 0 1,-1 0 0,1 0-1,-1-1 1,0 1 0,1 0-1,1-1 1,13-5-3482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5042,'15'-36'2424,"-1"-1"0,-2 0-1,11-60 1,-5 18 183,-40 179-2328,-14 173 0,35-268-439,1-1-201,-1 1-1,0-1 1,1 0 0,0 0-1,0 0 1,0 0 0,1 0-1,0 1 1,-1-1-1,1 0 1,1 0 0,-1 0-1,0 0 1,1-1 0,3 6-1,7-1-4075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4.2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107 196 9828,'-10'3'177,"4"0"-33,16-3-16,6-6-48,6 0-80,8-2-32,2-7-304,-3 3-929,-3-2-2385</inkml:trace>
  <inkml:trace contextRef="#ctx0" brushRef="#br0" timeOffset="1">36 36 9700,'-20'-6'1137,"11"3"-1057,2 0 288,14-3-240,9 3-128,10-2 0,9-1-112,11 3-1088,9 3-1986,0 3-1664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47 11685,'5'-28'1649,"-3"14"-929,-4 9 1,-3 13 271,-3 8-271,-1 12-129,2 10 80,-2 7-368,4 3-128,0 2-144,5-4-16,0-2-16,3-7-592,1-5-1201,1-7-1792,2-7-6820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12102,'0'-4'246,"2"-40"1187,-2 42-1365,0 0 1,0 0-1,1-1 0,-1 1 0,1 0 0,0 0 0,-1 0 0,1 0 0,0 0 0,0 0 0,0 0 0,1 0 1,-1 0-1,0 0 0,3-2 0,-3 4-44,0 0 0,-1-1 0,1 1 0,0 0 0,-1 0 0,1 0 1,0 0-1,-1 0 0,1 0 0,0 0 0,0 0 0,-1 1 0,1-1 0,0 0 0,-1 0 1,1 0-1,-1 1 0,1-1 0,0 0 0,-1 1 0,1-1 0,-1 0 0,1 1 1,-1-1-1,1 1 0,-1-1 0,1 1 0,-1-1 0,1 1 0,-1 0 0,0-1 0,1 1 1,-1-1-1,0 1 0,0 0 0,1-1 0,-1 1 0,0 0 0,0 0 0,12 33 178,-10-30-184,15 71 31,-14-56-54,1 0 1,1 0-1,1 0 1,0-1-1,15 29 1,-20-45-9,0-1 1,-1 1-1,1-1 1,0 1-1,0-1 0,1 1 1,-1-1-1,0 0 1,0 0-1,1 0 1,-1 1-1,0-1 1,1 0-1,-1-1 1,1 1-1,3 1 1,-4-2 7,0 0 0,-1 0 0,1 0 1,0 0-1,0 0 0,0 0 0,0 0 1,0-1-1,0 1 0,-1 0 0,1-1 1,0 1-1,0 0 0,0-1 0,-1 1 1,1-1-1,0 0 0,-1 1 0,1-1 1,0 1-1,-1-1 0,1 0 0,0 0 1,2-4 10,-1 1 1,0-1-1,1 1 1,-1-1-1,-1 1 1,1-1 0,-1 0-1,0 0 1,1-10-1,0-28 79,-1 12-50,6-32 1,-6 55-37,1-1-1,0 1 1,0 0 0,1-1-1,0 1 1,1 1 0,0-1 0,7-11-1,-8 16-3,0 0 1,0 0-1,0 0 0,0 1 0,0-1 0,1 1 0,-1 0 0,1 0 0,0 0 1,0 0-1,-1 0 0,1 1 0,0 0 0,0 0 0,1 0 0,-1 0 0,6 1 1,10-1-106,1 1 1,29 3 0,-8 0-444,-40-3 536,23 1 7,1-1 1,47-7 0,-125 13 1527,38-2-1404,1 0 0,0 2 0,0-1 0,1 2 1,-1-1-1,2 2 0,-18 12 0,21-13-105,0 0 0,0 0 1,1 0-1,0 1 0,1 0 0,-1 0 0,1 1 0,1 0 0,0 0 0,-7 17 0,11-24-6,1-1-1,-1 1 0,1-1 0,-1 1 0,1-1 0,-1 1 1,1 0-1,0-1 0,0 1 0,0 0 0,0-1 1,0 1-1,0 0 0,1-1 0,-1 1 0,0-1 0,1 1 1,-1-1-1,1 1 0,0 0 0,-1-1 0,1 0 1,0 1-1,0-1 0,0 1 0,0-1 0,0 0 1,0 0-1,0 0 0,1 0 0,-1 0 0,0 0 0,1 0 1,-1 0-1,0 0 0,1 0 0,-1-1 0,1 1 1,0-1-1,-1 1 0,1-1 0,-1 1 0,1-1 1,3 0-1,3 1 23,0 0 1,-1-1-1,1 0 1,0-1-1,0 0 1,0 0-1,0 0 1,9-4-1,-4 0 8,0 0 0,-1-2 0,0 1 0,0-1 0,-1-1-1,0 0 1,0 0 0,-1-1 0,0-1 0,0 0-1,-1 0 1,0-1 0,-1 0 0,-1 0 0,0-1 0,0 0-1,-1 0 1,0-1 0,4-15 0,-11 40-251,-1 20 108,2 63 0,0-93 68,0 0 0,1 1-1,-1-1 1,0 0-1,1 0 1,-1 0 0,1 0-1,0 0 1,0 0 0,0 0-1,0 0 1,0 0 0,0 0-1,1-1 1,-1 1-1,0 0 1,1-1 0,-1 1-1,1-1 1,0 1 0,0-1-1,-1 0 1,1 0 0,0 0-1,0 0 1,0 0-1,0 0 1,0 0 0,0-1-1,0 1 1,1-1 0,-1 0-1,0 1 1,0-1 0,0 0-1,0 0 1,1 0-1,-1-1 1,0 1 0,0 0-1,0-1 1,0 0 0,0 1-1,4-3 1,6-2-44,-1 0-1,0 0 1,-1-2 0,1 1-1,-1-1 1,15-14 0,-13 9 146,-1-1 0,0 1 1,-1-2-1,0 0 0,-2 0 1,1 0-1,-2-1 0,0 0 0,-1-1 1,7-23-1,-5 8 444,-1 0 0,-2-1 0,-1 0 0,0-47 0,-4 78-483,1-1 0,-1 1 1,0-1-1,0 1 0,0-1 1,0 1-1,0-1 0,0 1 1,0-1-1,-1 1 0,1 0 1,-1-1-1,1 1 0,-1-1 1,1 1-1,-1 0 1,-1-3-1,1 5-3,0-1 0,0 1 0,0-1 1,1 1-1,-1 0 0,0-1 0,0 1 0,1 0 1,-1 0-1,1 0 0,-1-1 0,1 1 0,-1 0 1,1 0-1,-1 0 0,1 0 0,-1 0 0,1 1 1,-22 60 382,10-20-214,-13 82 0,23-103-194,0 0-1,1-1 1,2 1 0,0 0-1,0 0 1,7 24 0,-8-42-9,1-1 1,0 1 0,-1-1-1,1 1 1,0-1 0,0 1 0,0-1-1,1 0 1,-1 0 0,0 1 0,1-1-1,-1 0 1,1 0 0,0 0-1,0-1 1,0 1 0,0 0 0,0-1-1,0 1 1,0-1 0,4 2 0,-3-2-9,0-1 0,0 0 1,-1 1-1,1-1 0,0 0 1,0-1-1,0 1 1,0 0-1,-1-1 0,1 1 1,0-1-1,0 0 1,-1 0-1,1 0 0,-1 0 1,1-1-1,-1 1 0,1-1 1,2-2-1,7-6 29,-1 0 0,-1 0 0,0-1 0,0-1 1,-1 0-1,-1 0 0,0 0 0,0-1 0,9-24 0,-8 59-15,-7-14 10,0 0 1,1 0-1,0 0 0,0-1 1,8 15-1,-9-20-1,-1-1 1,1 1 0,0-1-1,0 0 1,-1 0-1,1 1 1,0-1 0,0 0-1,0-1 1,0 1-1,0 0 1,0 0 0,0-1-1,0 0 1,1 1-1,-1-1 1,0 0-1,2 0 1,1 0-2,0-1 0,-1 0 1,1 0-1,-1 0 0,1 0 0,-1-1 0,0 0 0,5-2 1,7-5-4,-1-1 1,0-1-1,17-16 1,-27 23 6,10-10 19,-12 9-33,1 1 1,0 0-1,1 0 1,-1 1-1,1-1 1,0 1-1,-1 0 1,9-3-1,-12 6 10,-1 0 0,1 0 0,-1 0 0,1 0 0,-1 1 0,0-1 0,1 0 0,-1 0 0,1 1 0,-1-1 0,1 0 0,-1 0 0,0 1 0,1-1 0,-1 0 0,0 1 0,1-1 0,-1 1 0,0-1 0,0 0 0,1 1 1,-1-1-1,0 1 0,0-1 0,0 1 0,1-1 0,-1 1 0,0-1 0,0 1 0,0-1 0,0 1 0,0-1 0,0 1 0,0-1 0,0 1 0,0 0 0,0 26 86,-1-21-98,0 16 10,1-13 7,-1 1 1,1-1-1,1 1 1,-1-1-1,4 15 1,-3-22-14,-1-1 1,1 1-1,-1-1 0,1 1 1,0-1-1,-1 1 0,1-1 1,0 1-1,0-1 1,0 0-1,0 1 0,1-1 1,-1 0-1,0 0 0,0 0 1,1 0-1,-1 0 1,1 0-1,-1 0 0,1-1 1,-1 1-1,1 0 0,-1-1 1,1 1-1,0-1 1,-1 0-1,1 1 0,0-1 1,-1 0-1,1 0 0,0 0 1,-1 0-1,1 0 0,0-1 1,-1 1-1,1-1 1,1 0-1,7-2-18,0 0 0,0-1 0,-1 0-1,0 0 1,0-1 0,0-1 0,0 1 0,-1-1 0,0-1 0,0 0-1,10-12 1,-10 11 40,0-1 0,-1 0 0,-1 0-1,1-1 1,-2 0 0,1 0 0,-1 0 0,-1-1-1,0 1 1,4-15 0,-8 25-11,0-1 1,1 0 0,-1 0-1,0 0 1,0 1-1,0-1 1,1 0-1,-1 0 1,0 0-1,0 1 1,0-1-1,0 0 1,-1 0 0,1 0-1,0 1 1,0-1-1,0 0 1,-1 0-1,1 1 1,0-1-1,-1 0 1,1 0 0,0 1-1,-2-2 1,2 2-2,-1 0 1,0 0-1,0 0 1,1 0-1,-1 0 1,0 0-1,0 1 1,1-1-1,-1 0 1,0 0-1,0 1 1,1-1-1,-1 0 1,0 1-1,1-1 1,-1 1-1,0-1 1,1 1-1,-2 0 1,-30 33 51,21-19-33,0 0 0,1 1 0,-10 22-1,17-33-21,1 1-1,-1-1 0,1 1 0,1 0 1,-1-1-1,1 1 0,0 0 0,0 0 1,1 0-1,0 0 0,0 0 0,0 0 0,1 0 1,2 10-1,-3-15-1,1 1 0,-1-1 0,1 1 0,0-1 1,-1 1-1,1-1 0,0 0 0,0 1 0,0-1 0,0 0 0,0 0 0,0 0 0,0 1 1,1-1-1,-1 0 0,0 0 0,1-1 0,-1 1 0,0 0 0,1 0 0,-1-1 0,3 1 1,-1 0-1,0-1 1,0 1 0,0-1-1,0 0 1,0 0 0,0-1-1,0 1 1,0-1 0,0 1-1,0-1 1,3-1 0,3-2 7,1 0 0,-2-1 1,1 1-1,0-2 0,-1 1 0,9-9 1,-1-2 50,26-34 1,-33 39-59,-1 0 1,2 0 0,-1 0-1,2 1 1,-1 1 0,1 0 0,16-10-1,-26 18 3,0 0-1,1 1 1,-1-1 0,0 0-1,0 1 1,0-1-1,1 1 1,-1 0 0,0 0-1,1-1 1,-1 1-1,0 0 1,1 0-1,-1 0 1,0 0 0,0 0-1,1 0 1,-1 1-1,0-1 1,1 0 0,-1 1-1,0-1 1,0 1-1,2 0 1,-1 1 9,0-1 1,-1 1-1,1 0 0,-1 0 0,1-1 1,-1 1-1,0 0 0,0 0 0,0 0 1,0 1-1,0-1 0,1 4 0,0 2 44,0 1-1,0-1 1,-1 0-1,-1 1 1,0-1-1,-1 16 0,0-19-27,0 1 0,0-1 0,-1 0-1,0 0 1,0 0 0,0 0-1,0 0 1,-1-1 0,0 1 0,0-1-1,0 1 1,-1-1 0,-3 4 0,5-6-108,-1 0 0,1 0 1,0-1-1,0 1 0,-1 0 1,1-1-1,-1 0 0,0 0 1,1 0-1,-1 0 0,0 0 1,1 0-1,-1 0 1,0-1-1,0 0 0,0 0 1,0 1-1,1-1 0,-1-1 1,0 1-1,0 0 0,0-1 1,1 0-1,-1 1 1,0-1-1,-3-2 0,5 3-238,-1-1 0,1 0-1,0 0 1,-1 1 0,1-1 0,0 0-1,0 0 1,0-1 0,-1 1-1,1 0 1,0 0 0,1 0 0,-1-1-1,0 1 1,0 0 0,0-1-1,1 1 1,-1-1 0,0-2 0,-2-13-5908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7:5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13750,'59'4'1569,"-6"2"-721,-13 2 881,-12 0-912,-12-1-625,-9-1-128,-3-1-64,-11-2-176,-2 0-1841,2-1-4066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4610,'-9'0'3858,"2"0"-2369,0 0 255,5-1-815,0 1-513,4 1-304,2-1 0,6 2 0,3 1-32,7 0-48,3 1-32,5-1-432,3-2-1505,-1-1-1841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0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9396,'4'0'208,"6"-2"-128,8-3 113,3 2-97,8 0-48,1-2-48,2 3-16,-3-1-305,-2 2-2016,-6 1-1536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2881,'4'2'398,"0"-1"0,0 1-1,0 0 1,0 0 0,-1 0-1,1 1 1,-1-1 0,1 1-1,-1 0 1,0 0 0,0 0 0,3 4-1,8 7 231,10 5 153,50 28 1,-25-16-641,-48-30-74,1 0 0,-1-1 0,0 1 0,0 0 0,0 0 0,0 0 0,0 0 0,0 0 0,0 0 0,0 0 0,0 0 1,-1 0-1,1 0 0,0 0 0,-1 1 0,1-1 0,-1 0 0,1 0 0,-1 1 0,1-1 0,-1 1 0,0-1 0,0 0 0,0 1 0,0-1 0,0 0 0,0 1 0,0-1 0,0 1 0,0-1 0,-1 0 0,1 1 0,-1-1 0,1 0 0,-1 0 0,1 1 0,-1-1 0,0 0 0,1 0 0,-1 0 0,-1 1 0,-5 7 103,-1-1 0,1 0 0,-1-1 0,-14 10 0,0 1-11,-14 16-52,21-22-910,1 1-1,-20 24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 6979,'18'-1'4273,"-23"0"-1978,-3 0-1918,1 2-384,0 0 0,0 0 0,0 1 0,0 0 0,1 0 0,-1 1 0,1-1-1,-1 1 1,1 1 0,0-1 0,0 1 0,-6 5 0,5-4 16,-7 4-27,0 1 0,0 0 0,1 1 0,1 1 0,0 0 1,-20 26-1,31-37 14,1-1 0,-1 1 0,1 0 0,-1-1 0,0 1 0,1 0 0,-1 0 0,1 0 0,0 0 0,-1 0 1,1-1-1,0 1 0,-1 0 0,1 0 0,0 0 0,0 0 0,0 0 0,0 0 0,0 0 0,0 0 0,0 0 0,0 0 1,0 0-1,1 0 0,-1 0 0,1 1 0,0-1 6,0-1 1,0 1-1,0 0 1,0-1-1,0 1 1,0-1-1,0 1 0,0-1 1,0 0-1,0 1 1,0-1-1,1 0 1,-1 0-1,0 0 0,0 0 1,0 0-1,2 0 1,8-1 18,0-1-1,0 0 1,13-4 0,-7 2 6,5-3-20,0 1-1,1 1 1,24-2 0,-42 7-17,0-1 0,0 1 0,0 0 0,0 0 0,0 1 0,0 0 1,0-1-1,0 2 0,0-1 0,0 0 0,0 1 0,0 0 0,-1 0 0,1 1 0,-1-1 0,0 1 0,1 0 0,-1 0 0,-1 0 0,5 5 0,-7-7 13,1 1 0,-1 0 0,0 0 0,0 0-1,0 0 1,0 0 0,0 0 0,0 0 0,-1 0-1,1 0 1,-1 1 0,1-1 0,-1 0 0,0 0 0,0 0-1,0 1 1,0-1 0,0 0 0,-1 0 0,1 1-1,-1-1 1,1 0 0,-1 0 0,0 0 0,1 0 0,-1 0-1,-1 0 1,1 0 0,0 0 0,0 0 0,-1-1-1,1 1 1,-1 0 0,1-1 0,-1 1 0,0-1 0,-1 2-1,-6 4 21,0 0-1,-1 0 0,1-1 0,-1-1 0,-20 9 0,14-8 36,-1 0 0,1-1 1,-27 4-1,37-8-60,-1 0-1,0-1 1,1 0 0,-1 0 0,0 0 0,1-1 0,-1 0 0,1 0 0,-1 0 0,1-1 0,-1 0 0,-6-4 0,11 5-124,1 0-1,-1 0 1,1 0 0,-1 0 0,1 0-1,-1 0 1,1-1 0,0 1 0,-1 0 0,1-1-1,0 1 1,0-1 0,0 0 0,0 1 0,1-1-1,-1 0 1,0 1 0,1-1 0,-1 0-1,1 0 1,-1 0 0,1 0 0,0 1 0,0-1-1,0 0 1,0 0 0,0 0 0,0 0-1,1 0 1,-1 1 0,0-1 0,1 0 0,0 0-1,-1 0 1,1 1 0,0-1 0,0 0 0,0 1-1,0-1 1,0 1 0,2-2 0,15-21-5592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 14311,'-2'-1'66,"1"0"0,0 1 0,-1-1 0,1 0 1,0 0-1,0 0 0,0 0 0,0 0 0,0 0 1,0 0-1,0 0 0,0 0 0,0 0 0,1 0 1,-1-1-1,0 1 0,1 0 0,-2-3 1,3 3-45,0-1 1,0 1 0,0 0 0,1 0 0,-1 0 0,0 0 0,0 0 0,1 0 0,-1 0-1,1 1 1,-1-1 0,0 0 0,1 1 0,-1-1 0,1 1 0,0-1 0,2 1 0,-1-1-19,0 0 0,0 0 1,1 0-1,-1 0 1,0 1-1,0-1 0,1 1 1,-1 0-1,0 0 0,0 1 1,1-1-1,-1 0 1,0 1-1,0 0 0,4 1 1,-6-1-25,1 0-1,-1 0 1,0 0 0,0 0 0,0 1-1,0-1 1,0 0 0,0 0 0,0 1-1,0-1 1,0 1 0,-1-1 0,1 1-1,-1-1 1,1 1 0,-1-1 0,1 1 0,-1 0-1,0-1 1,0 1 0,0-1 0,0 1-1,0 0 1,0-1 0,0 1 0,0 0-1,-1-1 1,1 1 0,-1-1 0,1 1 0,-1-1-1,-1 2 1,-1 7-49,-2 0 0,1-1 0,-2 0 0,1 0 0,-1 0 0,0 0 0,-14 13 0,11-12 78,0 0 0,1 0 0,1 1 0,-8 14 0,17-24 75,1-1 1,-1 0-1,0 0 0,1 0 0,-1 0 1,0 0-1,1 0 0,-1 0 0,0-1 1,1 1-1,2-2 0,-2 1-49,71-16 206,-49 10-620,0 1-1,0 2 0,1 0 1,38 0-1,-48 5-2181,-6 4-2084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12902,'0'2'2449,"2"3"-2449,3-4-48,2 1 48,8-2 0,4 0-96,4-3-1121,6-1-335,-2-2-513,-2-1-1729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47 8964,'-16'17'5331,"4"-5"-5187,6-8-144,8-4 784,10-4-48,10-6-496,6-1-192,8-4-48,0 1-64,-6 1-944,-7 5-1537,-9 3-3138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3.4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 11333,'1'-6'721,"-1"3"-721,-1 3 144,1 6-96,1 7 224,3 8-192,1 9-64,-1 6-16,1 4-128,-1 1-625,-2-2-1152,-1-2-816,-2-5-1937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14.6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220 21 8628,'0'0'54,"0"0"0,0-1 0,0 1 0,1 0 0,-1 0 0,0 0 0,0 0 0,0-1 1,0 1-1,1 0 0,-1 0 0,0 0 0,0 0 0,0-1 0,0 1 0,0 0 0,0 0 0,0-1 0,0 1 0,1 0 0,-1 0 0,0-1 0,0 1 0,0 0 1,0 0-1,0 0 0,0-1 0,0 1 0,-1 0 0,1 0 0,0-1 0,0 1 0,0 0 0,0 0 0,0-1 0,0 1 0,0 0 0,0 0 0,0 0 1,-1-1-1,1 1 0,0 0 0,0 0 0,0 0 0,0 0 0,-1-1 0,1 1 0,-17-6 1085,-18 2-676,26 5-454,1 1 0,0 0 0,0 1 0,0 0 1,0 0-1,0 1 0,0-1 0,1 2 0,0-1 1,0 1-1,0 0 0,-8 8 0,9-8-29,1 0 0,0 0 0,0 1-1,1-1 1,-1 1 0,1 0 0,0 0-1,1 1 1,-1-1 0,1 1-1,1 0 1,-1-1 0,1 1 0,-2 12-1,4-17 26,0 1 0,0-1 0,1 0-1,-1 1 1,0-1 0,1 0-1,0 1 1,0-1 0,0 0-1,0 0 1,0 0 0,0 0-1,0 0 1,0 0 0,1 0 0,-1 0-1,1 0 1,0-1 0,-1 1-1,1-1 1,0 1 0,0-1-1,0 0 1,0 1 0,0-1 0,0 0-1,1-1 1,-1 1 0,0 0-1,3 0 1,9 3 13,0-1 1,0 0-1,25 0 0,-32-2-20,36 2 15,-17-2-30,-1 1 0,47 9 0,-71-10 5,1-1 0,-1 0 1,1 1-1,-1-1 0,0 0 0,1 1 0,-1 0 0,0-1 0,1 1 1,-1 0-1,0 0 0,0-1 0,0 1 0,1 0 0,-1 0 0,0 0 0,0 0 1,-1 1-1,3 1 0,-3-2 9,0 0 1,0 0-1,0-1 0,0 1 1,0 0-1,0 0 1,-1 0-1,1 0 1,0 0-1,0 0 0,-1 0 1,1-1-1,0 1 1,-1 0-1,1 0 0,-1 0 1,1-1-1,-1 1 1,0 0-1,1-1 1,-1 1-1,-1 0 0,-4 5 11,0-1-1,-1-1 0,1 1 0,-1-1 1,-10 4-1,-27 9-18,-81 19 1,66-20-1869,35-10-1744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11781,'-14'5'2327,"14"-15"-189,19-17-1104,-16 24-1051,1 0-1,0 0 1,0 0 0,1 1 0,-1 0 0,0 0-1,1 0 1,-1 0 0,1 1 0,0 0 0,-1-1-1,1 2 1,0-1 0,0 1 0,0-1-1,0 2 1,0-1 0,-1 0 0,1 1 0,0 0-1,9 2 1,-12-2-68,1 1 0,0-1-1,-1 0 1,1 1 0,-1-1 0,0 1-1,1 0 1,-1-1 0,0 1 0,0 0 0,0 1-1,0-1 1,-1 0 0,1 0 0,-1 1-1,1-1 1,-1 1 0,0-1 0,0 1-1,0 0 1,0-1 0,0 1 0,-1 0-1,1 0 1,-1 0 0,1-1 0,-1 1-1,0 0 1,-1 0 0,1 0 0,0 0 0,-1-1-1,1 1 1,-1 0 0,0 0 0,0-1-1,0 1 1,-2 3 0,-1 2 64,0-1-1,0 1 1,-1-1 0,1 0-1,-2 0 1,1 0-1,-1-1 1,0 1 0,-1-2-1,1 1 1,-1-1 0,0 0-1,0 0 1,-1-1 0,-14 7-1,31-17 336,-1 1-1,1 0 1,14-5-1,-16 9-293,1-1 0,-1 1-1,1 1 1,0-1-1,0 2 1,-1-1 0,1 1-1,0 0 1,-1 0 0,1 1-1,9 3 1,-13-4-48,1 1 0,-1-1 0,0 1 0,0 0 0,0 0 0,0 1 0,0-1 0,0 1 0,0 0 0,-1 0 0,1 0 0,-1 0 0,0 0 0,0 1 0,0 0 0,-1-1 0,1 1 0,-1 0 0,0 0 0,2 5 0,-4-6 6,1-1 0,-1 1 0,0-1 0,0 0-1,-1 1 1,1-1 0,0 0 0,-1 1 0,1-1 0,-1 0-1,0 0 1,0 1 0,1-1 0,-2 0 0,1 0 0,0 0 0,0 0-1,-1 0 1,1 0 0,-1-1 0,1 1 0,-1 0 0,0-1-1,0 1 1,0-1 0,0 1 0,-3 0 0,-4 4 17,0-1 1,-1 0-1,1-1 1,-19 6-1,17-7-31,1-1-1,-1 0 1,0 0 0,1-1-1,-1 0 1,0-1-1,0-1 1,0 1 0,1-1-1,-1-1 1,1 0-1,-1-1 1,-18-7 0,28 10-165,0-1 0,0 1 1,0-1-1,0 1 0,0-1 1,0 0-1,0 1 0,0-1 1,1 0-1,-1 0 0,0 1 1,0-1-1,1 0 0,-1 0 1,1 0-1,-1 0 1,0 0-1,0-2 0,3-6-3753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5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 1729,'-2'-18'7209,"0"-1"-4506,1 35-1109,-2 99-1016,3 82-2564,3-171-306,2-6-1192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 7235,'-12'-4'1780,"7"3"-1034,1-1-1,-1 1 1,0 0 0,0 0 0,0 0 0,-7 1 0,55 14-474,-28-12-271,1-1-1,-1-1 1,1 0-1,-1-1 1,1 0-1,-1-2 1,1 0-1,20-6 1,18-4-33,-35 14-153,-18-1 186,-1 0 1,0 1-1,1-1 1,-1 0 0,1 0-1,-1 1 1,0-1-1,1 0 1,-1 1 0,0-1-1,0 0 1,1 1-1,-1-1 1,0 0-1,0 1 1,0-1 0,1 1-1,-1-1 1,0 1-1,0-1 1,0 0 0,0 1-1,0-1 1,0 1-1,0 3 28,-1 0 0,0 0 1,1-1-1,-2 1 0,1 0 0,0-1 0,-3 4 0,2-1-28,-37 77 412,-12 31 128,44-97-534,1 1-1,2-1 1,-1 1 0,-2 31-1,7-48-82,0 1 0,0-1 0,0 1 0,0-1 0,0 0 0,1 1 0,-1-1 0,0 0 0,1 1 0,-1-1 0,1 0 0,-1 0 0,1 1 0,1 0 0,-2-1-107,0-1 1,1 1-1,0-1 1,-1 1-1,1-1 1,-1 1-1,1-1 1,0 1-1,-1-1 1,1 0-1,0 1 1,-1-1-1,1 0 1,0 0-1,-1 0 1,1 1-1,0-1 1,0 0-1,-1 0 1,1 0-1,0 0 1,0 0-1,-1 0 1,1 0-1,0-1 1,0 1-1,0 0 1,11-5-4738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5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15207,'-4'7'1281,"-5"-2"-1265,-1-2 352,3 0-192,1-3-176,4 0-1073,6-3-1920,1 1-497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35 10389,'-26'3'2294,"22"-2"-1915,-1 0 0,1 0 0,-1-1 1,1 0-1,0 0 0,-1 0 0,-6-1 1,57-9-18,29-3-351,42-4-254,-117 17 241,1 0 0,-1 0 0,1 0 0,-1 0 0,0 0 0,1 0 0,-1 1 0,1-1 0,-1 0 0,0 0 1,1 0-1,-1 0 0,0 1 0,1-1 0,-1 0 0,0 0 0,1 1 0,-1-1 0,0 0 0,0 0 0,1 1 0,-1-1 0,0 0 0,0 1 0,1-1 0,-1 0 0,0 1 0,0-1 0,0 1 0,0-1 0,0 0 0,0 1 0,0-1 0,1 0 0,-1 1 0,0-1 0,0 1 0,0-1 0,-1 0 0,1 1 0,0-1 0,0 1 0,0-1 0,0 0 0,0 1 0,0-1 0,0 0 0,-1 1 0,1-1 0,0 1 0,-12 28 180,7-17-137,-49 177 351,9-29-619,43-149-988,2-11 1149,0 1-1,0-1 1,0 0-1,0 0 1,0 0-1,1 0 1,-1 1-1,0-1 1,0 0-1,0 0 1,0 0-1,0 0 0,0 0 1,0 0-1,1 1 1,-1-1-1,0 0 1,0 0-1,0 0 1,0 0-1,1 0 1,-1 0-1,0 0 1,0 0-1,0 0 1,0 0-1,1 0 1,-1 0-1,0 0 1,0 0-1,0 0 1,1 0-1,-1 0 1,0 0-1,0 0 1,0 0-1,0 0 1,1 0-1,-1 0 0,0 0 1,0 0-1,0 0 1,0 0-1,1-1 1,-1 1-1,0 0 1,0 0-1,0 0 1,0 0-1,0 0 1,0 0-1,0-1 1,1 1-1,-1 0 1,0 0-1,0 0 1,0 0-1,0-1 1,0 1-1,0 0 1,0 0-1,0 0 1,0 0-1,0-1 1,12-11-5260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4946,'0'9'0,"3"-1"-224,4-3-176,4-2-288,3-1-545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57 3554,'-7'-22'5224,"-1"-12"685,3 131-3264,-32 140-2668,31-217-599,5-17-6,4-13 355,12-38 255,27-56 0,-37 92 16,2 0 0,-1 0 1,1 1-1,1-1 0,0 2 1,1-1-1,0 1 0,0 0 0,20-15 1,-28 24-3,0 0 1,0 1-1,0-1 1,0 0 0,0 1-1,0-1 1,0 1-1,1-1 1,-1 1 0,0 0-1,0-1 1,0 1-1,0 0 1,0 0 0,1 0-1,-1 0 1,2 0 0,-3 0 8,1 0 0,-1 1 1,1-1-1,-1 0 1,0 1-1,1-1 0,-1 0 1,1 1-1,-1-1 0,0 1 1,1-1-1,-1 0 1,0 1-1,0-1 0,1 1 1,-1-1-1,0 1 1,0-1-1,0 1 0,0-1 1,0 1-1,1-1 1,-1 1-1,0-1 0,0 2 1,-1 2 13,1 0 1,0-1-1,-1 1 1,0 0 0,0 0-1,0-1 1,0 1-1,0-1 1,-3 4-1,-1 2-60,0 0-1,0-1 1,-1 0 0,0 0-1,-1-1 1,0 0-1,0 0 1,-1 0-1,1-1 1,-1 0-1,-1-1 1,1 1 0,-1-2-1,-14 7 1,18-12 113,9-5 31,13-5 237,-13 11-299,1 0-1,-1 0 1,0 0 0,0 0 0,0 1 0,0 0 0,0 0 0,0 0 0,0 0 0,0 0-1,0 1 1,0 0 0,0 0 0,-1 0 0,1 0 0,-1 0 0,1 1 0,-1-1 0,0 1-1,3 3 1,10 11-34,-1 0-1,19 26 1,-24-29 16,-5-6-212,19 21-33,-24-28 17,1 0-1,0 0 0,-1-1 0,1 1 0,0 0 0,0-1 0,0 1 0,0 0 0,0-1 0,0 1 0,0-1 0,0 1 0,0-1 1,0 0-1,0 1 0,0-1 0,0 0 0,0 0 0,0 1 0,0-1 0,0 0 0,0 0 0,0-1 0,1 1 0,-1 0 1,1 0-1,8-6-4463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65 8388,'2'-4'513,"0"0"-1,0 1 1,-1-1 0,0 0 0,1 1 0,-1-1-1,0 0 1,-1 0 0,1 0 0,-1-5 0,0 9-400,0-1 0,0 0 0,0 0 0,0 0 0,0 1 0,0-1 0,0 0 0,-1 0 0,1 1 0,0-1 0,-1 0 0,1 0 0,-1 1 0,1-1 0,0 0 0,-1 1 0,1-1 1,-1 1-1,0-1 0,1 1 0,-1-1 0,0 0 0,-1 1-106,1-1 0,-1 1 0,1 0 0,0-1 0,-1 1 0,1 0 0,-1 0 0,1 0 0,-1 0 0,1 1 0,-1-1-1,1 0 1,-1 0 0,1 1 0,0-1 0,-1 1 0,-1 0 0,-4 3 36,-1 0-1,1 1 1,0 0 0,0 0-1,0 0 1,0 1-1,1 0 1,0 0-1,0 1 1,-6 10-1,8-12-36,0 1 0,0-1-1,1 1 1,0 0 0,0 0-1,1 0 1,-1 1-1,1-1 1,1 1 0,-1-1-1,1 1 1,0-1-1,1 1 1,0 7 0,0-12-13,0 0 0,0-1 1,0 1-1,0 0 0,1-1 1,-1 1-1,1-1 0,-1 1 0,1 0 1,0-1-1,-1 1 0,1-1 1,0 0-1,0 1 0,0-1 1,0 0-1,0 1 0,0-1 1,1 0-1,-1 0 0,0 0 1,1 0-1,-1 0 0,0 0 1,1-1-1,-1 1 0,1 0 1,0-1-1,-1 1 0,1-1 1,-1 1-1,1-1 0,0 0 0,-1 0 1,1 0-1,0 0 0,-1 0 1,1 0-1,0 0 0,-1 0 1,1-1-1,-1 1 0,1-1 1,0 1-1,-1-1 0,3-1 1,5-1-11,0-1 0,0-1 0,-1 1 0,0-1 0,1-1 0,11-10 0,-10 7 254,0-1 1,-1 0-1,0 0 0,-1-1 0,0 0 0,0-1 0,8-18 0,-17 39-158,1 1 0,-1 0 0,1-1-1,1 1 1,3 16 0,-1 2-37,10 100 70,-5-62-105,-2 1-1,-5 94 0,-1-156-38,-1 0 0,0-1 0,0 1 0,0 0 1,0-1-1,-1 0 0,1 1 0,-1-1 0,0 0 0,-1 0 1,1 0-1,-1 0 0,0 0 0,0 0 0,0-1 0,-5 6 0,5-7 12,0 0 0,1-1-1,-1 1 1,0-1 0,0 0-1,0 1 1,0-1 0,0 0-1,0-1 1,0 1 0,0-1 0,-1 1-1,1-1 1,0 0 0,0 0-1,0 0 1,0-1 0,-1 1-1,1-1 1,0 1 0,0-1-1,0 0 1,0 0 0,0-1-1,-3-1 1,1 1 19,1-1 0,0 1 1,-1-1-1,1 0 0,0-1 0,1 1 0,-1-1 0,0 1 1,1-1-1,0 0 0,0-1 0,0 1 0,0 0 0,1-1 1,0 0-1,0 1 0,0-1 0,0 0 0,1 0 1,0 0-1,0 0 0,0 0 0,1 0 0,0 0 0,-1 0 1,2-1-1,-1 1 0,1 0 0,1-6 0,0-2-9,2 1 0,-1 0 1,1 0-1,1 1 0,0-1 0,1 1 0,0 0 0,1 0 0,0 1 1,16-19-1,19-12-1384,10-11-5077,-36 33-196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13510,'0'0'55,"-1"-1"0,1 1 1,0-1-1,-1 0 0,1 1 0,0-1 0,-1 1 0,1-1 0,0 0 0,0 1 1,0-1-1,0 1 0,0-1 0,-1 0 0,1 1 0,0-1 0,0 0 0,1 1 1,-1-1-1,0 0 0,0 1 0,0-1 0,0 1 0,0-1 0,1 0 1,-1 1-1,0-1 0,1 1 0,-1-1 0,0 1 0,1-2 0,22-13 324,-14 11-398,-1 1-1,1 0 1,0 1 0,10-1-1,-15 2-8,-1 1-1,1 0 0,0 0 0,0 0 1,0 0-1,0 1 0,0-1 0,-1 1 1,1 0-1,0 0 0,-1 1 0,1-1 1,0 1-1,-1 0 0,0 0 0,4 2 1,-5-2-11,-1-1-1,1 1 1,-1 0 0,0 0 0,0-1 0,1 1 0,-1 0 0,0 0 0,0 0 0,-1 0-1,1 0 1,0 0 0,-1 0 0,1 1 0,-1-1 0,0 0 0,0 0 0,0 0 0,0 1-1,0-1 1,0 0 0,0 0 0,-1 0 0,1 0 0,-1 1 0,0-1 0,1 0 0,-1 0-1,-2 2 1,-4 8 79,0 0 0,-1 0-1,0-1 1,-1-1-1,0 0 1,-1 0-1,0 0 1,0-1 0,-1-1-1,-13 9 1,-32 27 1072,60-46-960,0 0 0,0 0 0,0 0 0,0 1 0,0 0 0,1 0 0,-1 0 0,6 0 0,5-2-34,236-37-307,-143 32-4270,-84 6 327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0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33 296 2641,'-1'-19'1812,"1"15"-1040,0 1 0,0-1-1,0 0 1,-1 0 0,0 0-1,1 0 1,-1 0 0,0 0 0,-1 0-1,-2-6 1,4 10-735,0 0 0,0 0 0,-1-1 0,1 1-1,0 0 1,0 0 0,0 0 0,-1 0 0,1-1 0,0 1 0,0 0 0,-1 0 0,1 0-1,0 0 1,0 0 0,-1 0 0,1 0 0,0 0 0,0 0 0,-1 0 0,1 0 0,0 0 0,-1 0-1,1 0 1,0 0 0,0 0 0,-1 0 0,1 0 0,0 0 0,0 0 0,-1 0 0,1 0-1,0 0 1,0 1 0,-1-1 0,1 0 0,0 0 0,0 0 0,-1 1 0,-4 12 227,0 20-395,5-32 205,-2 66-6,3 1-1,13 88 1,35 136 18,-27-172-36,-1 11 321,-5 0 0,-3 136 0,-13-251-346,4 114 305,-2-110-271,1-1-1,0 1 1,2-1-1,10 29 1,-10-26-31,-5-21-38,0-1-1,0 1 1,0 0 0,0-1 0,0 1-1,0 0 1,0-1 0,0 1-1,0 0 1,0-1 0,0 1-1,0 0 1,1-1 0,-1 1 0,0-1-1,0 1 1,1 0 0,-1-1-1,0 1 1,1-1 0,-1 1-1,1-1 1,-1 1 0,1-1 0,-1 1-1,1-1 1,-1 0 0,1 1-1,-1-1 1,1 0 0,1 1 0,60-12-493,1 3 1,78-1-1,445-15 574,-187 4-43,71 2-62,311-8 84,579-35-39,-1314 58-6,172-13-253,321-67 0,-295 37 194,-242 45 54,0 1 0,0 0 0,0-1 0,0 1 0,0-1 0,0 0 0,0 0 0,0 0-1,-1 0 1,1 0 0,0 0 0,-1 0 0,1 0 0,0-1 0,-1 1 0,0 0 0,1-1 0,-1 0-1,0 1 1,0-1 0,1 0 0,-1 1 0,1-4 0,-1 0-7,-1-1-1,1 1 1,-1-1 0,0 1-1,0-1 1,-1 1-1,-1-9 1,1 10 4,-70-803-1479,66 721 1745,-30-143-59,2 18 729,32 206-910,0-4-14,1 0-1,-1 1 1,1-1-1,1 1 1,1-13-1,-2 21-17,0-1-1,0 1 0,0 0 1,0-1-1,-1 1 0,1 0 1,0-1-1,0 1 0,0 0 1,-1 0-1,1-1 0,0 1 1,-1 0-1,1 0 0,0-1 1,-1 1-1,1 0 0,0 0 1,-1 0-1,1 0 0,0-1 1,-1 1-1,1 0 0,0 0 1,-1 0-1,1 0 0,-1 0 1,1 0-1,0 0 0,-1 0 1,1 0-1,0 0 0,-1 0 1,1 0-1,-1 0 0,1 1 1,0-1-1,-1 0 0,1 0 1,0 0-1,-1 0 0,1 1 1,0-1-1,-1 1 0,-20 5-398,-31 10-675,0-1 1,-69 9-1,-112 4 1156,110-15-174,-1560 141-638,1649-152 652,-1033 34-1782,495-57 2789,409 13-402,-48-5 352,-217-6-136,265 8 616,157 12-1284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20.9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93 16 7571,'-5'3'105,"-1"-1"0,0 1-1,1 0 1,0 0-1,0 1 1,0-1-1,0 1 1,0 0-1,1 1 1,0-1-1,0 1 1,0 0 0,0 0-1,1 0 1,-4 7-1,5-8-34,-1 0-1,2 0 1,-1 0-1,0 1 1,1-1-1,-1 0 1,1 1-1,1-1 1,-1 1-1,0-1 1,1 1-1,0-1 1,0 1-1,1 0 1,-1-1-1,1 1 0,0-1 1,0 1-1,0-1 1,1 0-1,2 5 1,-3-7-73,-1-1 0,1 1 0,0-1 0,1 0 0,-1 1 0,0-1 0,0 0 0,0 0 0,1 0 0,-1 0 0,1 0 0,-1 0 0,1 0 0,-1 0 0,1 0 0,0-1 0,-1 1 0,1-1 0,0 1 0,-1-1 0,3 0 0,0 0-12,-1 0-1,1 0 1,0 0-1,-1-1 1,1 0-1,0 0 1,-1 0-1,1 0 1,4-3-1,3-2-37,0 0-1,-1-1 1,1 0-1,-2 0 1,10-10-1,-12 10-23,-1 0-1,0 0 1,0-1-1,0 1 1,-1-1-1,0-1 0,-1 1 1,5-11-1,-9 17 29,1 0-1,0 0 1,-1 0-1,1 0 1,-1 0-1,1 0 1,-1 0 0,0 0-1,0 0 1,0 0-1,0 0 1,0 0-1,-1 0 1,1 0-1,-1 0 1,1 0-1,-1 0 1,0 0-1,1 1 1,-1-1 0,0 0-1,0 0 1,0 1-1,-1-1 1,1 0-1,0 1 1,-1-1-1,1 1 1,-1 0-1,1-1 1,-1 1-1,1 0 1,-1 0-1,0 0 1,0 0 0,0 0-1,1 1 1,-1-1-1,0 0 1,0 1-1,0-1 1,0 1-1,0 0 1,-3 0-1,1-1-107,-1 0 0,1 1 0,0 0 0,0 0-1,-1 0 1,1 1 0,0-1 0,0 1 0,-1 0-1,1 0 1,0 0 0,-6 3 0,-4 6-1185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29 181 11845,'-12'16'2293,"12"-16"-2224,0 1 1,-1-1 0,1 1 0,0-1 0,-1 1 0,1-1 0,0 0 0,-1 1 0,1-1-1,-1 0 1,1 0 0,0 1 0,-1-1 0,1 0 0,-1 0 0,1 1 0,-1-1 0,1 0-1,-1 0 1,1 0 0,-1 0 0,1 0 0,-1 0 0,0 0 0,1 0 0,-1 0 0,1 0-1,-1 0 1,1 0 0,-1 0 0,1 0 0,-1-1 0,1 1 0,-1 0 0,1-2-22,0 0-1,-1 0 1,1 0 0,1 0 0,-1 0 0,0 0 0,0 1 0,1-1 0,-1 0 0,1 0 0,0-2 0,1-1-12,0-6-38,1-1 1,1 1 0,-1 0 0,2 0 0,0 0-1,0 1 1,1-1 0,0 1 0,14-17 0,-16 23-9,0 0 0,0 0 0,1 0 0,-1 0 0,1 1 0,0 0 0,0 0 0,0 0 0,1 1 0,-1-1 0,1 1 0,-1 0 0,1 1 0,0 0 0,0 0-1,-1 0 1,1 0 0,0 1 0,0 0 0,0 0 0,9 2 0,8 3 9,0 2 0,-1 0-1,0 1 1,0 2-1,27 15 1,19 9 28,-35-20 72,1-2 0,67 16-1,-88-25-394,0 0-1,0-2 1,0 0-1,1 0 0,-1-1 1,0-1-1,1 0 1,-1-1-1,0 0 0,0-1 1,14-5-1,-9-2-2640,-5 0-2305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11189,'0'0'14,"-1"0"0,1-1 1,-1 1-1,1 0 0,-1 0 0,0 0 0,1 0 0,-1 0 1,1 0-1,-1 0 0,1 0 0,-1 0 0,1 1 0,-1-1 1,1 0-1,-1 0 0,1 0 0,0 1 0,-1-1 0,1 0 1,-1 0-1,1 1 0,-1-1 0,1 0 0,0 1 0,-1-1 1,1 0-1,0 1 0,-1-1 0,1 1 0,0-1 0,0 1 1,-1-1-1,1 1 0,9 17 401,24 13-163,-24-25-254,1 0 0,-1-1 0,1 0 0,0-1 0,0 0 0,18 4 0,29 13-37,-56-21 57,-1 1 1,0-1-1,1 0 1,-1 0-1,1 1 1,-1-1-1,0 0 1,1 0-1,-1 1 1,0-1-1,1 0 1,-1 1-1,0-1 1,0 1-1,1-1 1,-1 0-1,0 1 1,0-1-1,0 1 1,1-1-1,-1 1 1,0-1-1,0 0 1,0 1-1,0-1 1,0 1-1,0-1 0,0 1 1,0-1-1,0 1 1,0 0-1,-10 16 439,-20 13 339,27-28-695,-64 53 1106,-29 26-1283,88-73-675,8-8 694,0 0 0,0 0-1,0 0 1,0 0 0,-1 0-1,1 0 1,0 0 0,0 1-1,0-1 1,0 0 0,0 0-1,0 0 1,0 0 0,-1 0 0,1 0-1,0 0 1,0 0 0,0 0-1,0 0 1,0 0 0,0 1-1,0-1 1,0 0 0,0 0-1,0 0 1,0 0 0,0 0-1,0 0 1,0 0 0,0 1-1,0-1 1,0 0 0,0 0-1,0 0 1,0 0 0,0 0-1,0 0 1,0 1 0,0-1-1,0 0 1,0 0 0,0 0-1,0 0 1,0 0 0,0 0-1,0 0 1,0 1 0,0-1 0,0 0-1,0 0 1,0 0 0,0 0-1,0 0 1,1 0 0,-1 0-1,0 0 1,0 0 0,0 0-1,0 1 1,0-1 0,0 0-1,0 0 1,1 0 0,-1 0-1,12-5-5654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 8356,'17'-23'2117,"-4"5"2051,-12 21-2666,-6 12-1107,3-9-345,-7 20 104,1 0-1,-6 35 1,12-55-185,1 0 0,1-1-1,-1 1 1,1 0-1,0-1 1,0 1 0,0 0-1,1 0 1,0-1 0,0 1-1,1-1 1,-1 1 0,1-1-1,0 0 1,1 1 0,-1-1-1,7 9 1,-8-13-40,1 1-1,-1-1 1,1 0-1,-1 1 1,1-1 0,0 0-1,-1 0 1,1 0 0,0 0-1,0 0 1,0 0-1,0-1 1,0 1 0,0-1-1,0 1 1,0-1 0,0 0-1,0 0 1,3 0-1,0 0-27,-1-1 0,0 0-1,0 0 1,0 0 0,0-1 0,0 0-1,0 1 1,0-1 0,3-3-1,6-4-19,0-1 0,-1 0-1,0-1 1,10-12-1,-10 8 187,0 1-1,15-27 1,-23 36 109,-1 0 0,-1 0 0,1 0 0,-1 0 0,0-1 1,0 0-1,-1 1 0,1-1 0,-1 0 0,-1 1 0,1-1 0,-1-10 1,-9 34 416,-1 14-661,9-23-174,0-1 0,1 0 0,0 1-1,0-1 1,1 0 0,0 1 0,1-1 0,-1 0-1,2 0 1,2 9 0,-4-15 48,0 0 1,0 0 0,0 0-1,0-1 1,0 1-1,1 0 1,-1 0-1,0-1 1,1 1-1,-1-1 1,1 0 0,-1 1-1,1-1 1,0 0-1,0 0 1,0 0-1,-1 0 1,4 1 0,-3-2 32,1 0 0,0 1 0,-1-1 0,1-1 0,-1 1 0,1 0 0,0-1 1,-1 1-1,1-1 0,-1 0 0,0 0 0,1 0 0,-1 0 0,0 0 0,1 0 1,-1-1-1,0 1 0,4-4 0,1-2 634,0 0 0,-1 0 1,0-1-1,0 1 0,-1-2 0,1 1 0,-2 0 1,1-1-1,-1 0 0,-1 0 0,1 0 1,-2 0-1,1-1 0,-1 1 0,1-11 0,-16 69 878,9-35-1406,0 0-1,0 0 1,2 0-1,0 0 1,0 0-1,1 1 0,1-1 1,2 20-1,-2-34 27,0 1 0,0-1 0,0 1-1,0-1 1,0 1 0,0-1-1,0 1 1,0-1 0,0 0 0,1 1-1,-1-1 1,0 1 0,0-1-1,0 1 1,1-1 0,-1 0 0,0 1-1,1-1 1,-1 1 0,0-1-1,1 0 1,-1 1 0,0-1-1,1 0 1,-1 0 0,1 1 0,-1-1-1,1 0 1,-1 0 0,0 0-1,1 0 1,-1 1 0,1-1 0,-1 0-1,2 0 1,14-11-231,10-26 299,-5 0-23,-15 24 67,1 0 0,0 0 0,1 1 0,0 0 1,1 1-1,14-15 0,-23 26-60,0 0 0,1-1 1,-1 1-1,1 0 0,-1-1 1,0 1-1,1 0 0,-1-1 1,1 1-1,-1 0 0,1 0 1,-1 0-1,1-1 0,-1 1 1,1 0-1,-1 0 0,1 0 1,-1 0-1,1 0 0,-1 0 1,1 0-1,-1 0 0,1 0 1,-1 0-1,1 0 0,0 0 1,-1 1-1,1-1 0,8 15 258,-4 31-271,-4-35 10,-1-10-13,1 9-225,0 0-1,1 0 1,0-1-1,0 1 0,8 17 1,-9-25 137,0-1 0,-1 1 1,1-1-1,0 0 0,1 1 0,-1-1 1,0 0-1,0 1 0,0-1 0,1 0 1,-1 0-1,1 0 0,-1 0 0,1 0 0,-1-1 1,4 2-1,-3-2 32,0 1 0,1-1 0,-1 0 0,0 0 0,1 0 1,-1 0-1,0-1 0,0 1 0,1-1 0,-1 1 0,0-1 0,0 0 0,0 0 0,1 0 0,-1 0 1,2-2-1,4-2 249,0 0 0,-1-1 0,1 0 0,-1 0 0,0-1 0,-1 0 0,0 0 0,0-1 0,0 0 1,-1 0-1,0 0 0,-1 0 0,0-1 0,0 0 0,-1 0 0,0 0 0,0 0 0,-1-1 0,0 1 0,1-18 1,-6 16 134,-1 18 12,-4 19 35,6-14-693,1 0 1,1 1-1,-1-1 1,2 0-1,1 15 1,-1-24 154,-1 0 1,1 0-1,0 0 1,0 0 0,0 0-1,0 0 1,1 0 0,-1 0-1,1-1 1,0 1 0,3 3-1,-4-5 66,0 1 0,1-1 0,-1 0 0,0 0 0,1-1 0,-1 1 0,1 0 0,0-1-1,-1 1 1,1 0 0,0-1 0,-1 0 0,1 1 0,0-1 0,-1 0 0,1 0 0,0 0 0,-1 0-1,1 0 1,0 0 0,0-1 0,2 0 0,20-8-5315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11525,'-18'0'0,"4"7"-656,7 7 48,10 4-2178</inkml:trace>
  <inkml:trace contextRef="#ctx0" brushRef="#br0" timeOffset="1">279 5 13766,'-6'-3'1121,"-2"1"-881,-1 4 304,0 6 241,2 7-257,1 9-144,4 11-208,1 8-112,2 7 0,1 1 32,4-1-96,-1-2-32,0-8-576,2-9-609,1-10-431,0-7-1666,1-14-1424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84 131 10325,'-10'-5'822,"-1"0"1,0 1 0,-1 1-1,1 0 1,-18-2-1,54 5-1222,1 0 0,28-5 0,2-6-2479,77-28-1,-11-6 4082,-102 40 1583,-20 5-2741,0 0 0,0 0 0,0 0 0,0 0 0,0 1 1,0-1-1,0 0 0,1 0 0,-1 0 0,0 0 0,0 1 1,0-1-1,0 0 0,0 0 0,0 0 0,0 0 0,0 1 1,0-1-1,0 0 0,0 0 0,0 0 0,0 0 0,-1 1 1,1-1-1,0 0 0,0 0 0,0 0 0,0 0 0,0 1 1,0-1-1,0 0 0,0 0 0,0 0 0,-1 0 0,1 0 1,0 0-1,0 1 0,0-1 0,0 0 0,0 0 0,-1 0 1,1 0-1,0 0 0,0 0 0,0 0 0,-1 0 0,-32 27 2010,22-18-2023,-6 5 292,4-4-122,0 0-1,1 1 1,-17 21-1,28-31-197,1-1-1,-1 1 1,1-1-1,0 1 0,-1-1 1,1 0-1,0 1 0,-1 0 1,1-1-1,0 1 1,-1-1-1,1 1 0,0-1 1,0 1-1,0-1 0,0 1 1,0 0-1,-1-1 1,1 1-1,0-1 0,0 1 1,0 0-1,1-1 0,-1 1 1,0-1-1,0 1 1,0 0-1,0-1 0,1 1 1,-1-1-1,0 1 0,1 0 1,0 0 9,0 0-1,1 0 1,-1-1 0,0 1-1,1 0 1,-1-1 0,1 1 0,-1-1-1,1 0 1,-1 1 0,1-1-1,2 0 1,54-4 165,-53 4-200,11-3 25,48-2-6,-60 5 1,1 0-1,-1 0 1,0 1 0,0-1-1,0 1 1,0 0-1,0 1 1,0-1 0,0 1-1,0-1 1,0 1 0,5 4-1,-8-5 5,0 0-1,0 0 0,0 0 1,0 0-1,-1 0 1,1 0-1,0 0 0,0 1 1,-1-1-1,1 0 1,-1 1-1,1-1 0,-1 0 1,0 1-1,1-1 1,-1 0-1,0 1 0,0-1 1,0 1-1,0-1 1,0 1-1,0-1 0,0 0 1,-1 1-1,1-1 1,0 1-1,-1-1 0,1 0 1,-1 1-1,0-1 1,1 0-1,-1 0 0,0 0 1,0 1-1,0-1 1,0 0-1,-2 2 0,-2 3-5,-1 1 0,0-1 0,-1 0 0,-13 9 0,4-4-137,-1-1 0,-26 11 0,37-18-179,0-1 0,0 1 0,0-1 0,0-1 0,-1 1 0,1-1 0,0 0 1,-1-1-1,1 0 0,-1 0 0,-7-1 0,-4-7-3123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43 8420,'2'-2'358,"0"1"-1,0 0 1,0-1 0,-1 1 0,1-1-1,-1 1 1,1-1 0,-1 1 0,0-1-1,1 0 1,-1 0 0,0 0 0,1-2 0,-2 3-293,0 1 0,0 0 0,0 0 1,0-1-1,0 1 0,0 0 1,0-1-1,0 1 0,0 0 1,0 0-1,0-1 0,0 1 1,0 0-1,0 0 0,0-1 0,-1 1 1,1 0-1,0 0 0,0-1 1,0 1-1,0 0 0,-1 0 1,1 0-1,0-1 0,0 1 1,0 0-1,-1 0 0,1 0 0,0 0 1,0 0-1,0-1 0,-1 1 1,1 0-1,0 0 0,-1 0 1,-20 2 687,8 2-530,0 0 0,1 2 0,0-1 1,0 2-1,0-1 0,1 2 0,0 0 0,-16 14 0,11-8-184,2 1 0,-1 1 1,2 0-1,-21 32 0,32-45-54,0 1 1,0 0-1,0-1 1,1 1-1,-1 0 1,1 0 0,0 0-1,0 0 1,0 6-1,1-9-1,0 0-1,0 0 0,0 0 0,0 0 0,0 0 1,1 0-1,-1 1 0,0-1 0,1 0 1,-1 0-1,1 0 0,0 0 0,-1 0 0,1-1 1,-1 1-1,1 0 0,0 0 0,0 0 1,0 0-1,-1-1 0,1 1 0,0 0 0,0-1 1,0 1-1,0-1 0,0 1 0,0-1 1,0 1-1,0-1 0,1 0 0,-1 0 1,0 1-1,0-1 0,0 0 0,0 0 0,0 0 1,2 0-1,6-1-68,-1 1 1,1-1-1,-1 0 0,0-1 1,0 0-1,1-1 0,-1 1 1,0-1-1,13-8 0,1-1 9,0-1 0,19-17 0,-32 24 104,47-40 127,-52 42-15,0 0 0,0 0-1,-1-1 1,1 1 0,-1-1 0,0 1-1,0-1 1,-1 0 0,1 0 0,1-7 0,-15 25 256,-4 14-472,14-22 9,-1 0 0,1 0 1,0 1-1,0-1 0,0 0 0,1 1 1,0-1-1,0 0 0,0 1 1,1-1-1,0 0 0,0 0 0,0 1 1,1-1-1,-1 0 0,4 6 1,-4-9-18,1 1 0,0-1 0,-1 0 1,1 0-1,0 0 0,0 0 0,0 0 1,1 0-1,-1 0 0,0-1 0,1 1 1,-1-1-1,1 0 0,-1 0 0,1 0 1,0 0-1,-1 0 0,1 0 0,0-1 1,0 1-1,-1-1 0,1 0 0,0 0 1,0 0-1,0 0 0,0 0 0,-1-1 1,1 1-1,0-1 0,0 0 0,-1 1 1,4-3-1,1 1 115,1-2 0,-1 1 0,0-1 0,0 0 0,0 0 0,-1-1 0,1 0 0,-1 0 1,0-1-1,-1 1 0,8-11 0,-10 12 148,1 0 1,-2 0-1,1-1 1,0 1-1,-1-1 0,0 1 1,0-1-1,0 0 1,-1 0-1,1 0 1,-1 0-1,0 0 1,-1 0-1,1 0 0,-1 0 1,0 0-1,-1 0 1,1-1-1,-2-4 1,3 52 16,-2-9-203,10 85-2559,-7-128 2807,0-10 130,1 0-1,9-27 1,-11 43-352,0 0 1,1-1-1,-1 1 0,1 0 0,1 0 1,-1 0-1,0 0 0,1 0 0,0 0 1,0 1-1,0-1 0,0 1 0,0 0 1,1 0-1,0 0 0,5-3 0,-7 5-12,0 0-1,1 1 1,-1-1-1,0 1 1,0-1-1,0 1 1,0 0-1,0 0 1,1 0-1,-1 0 1,0 0-1,0 0 1,0 1-1,0-1 0,1 1 1,-1-1-1,0 1 1,0 0-1,3 1 1,39 30 47,-39-27-125,1-1-1,0 0 0,-1 1 1,1-2-1,1 1 1,9 4-1,-11-8 19,0 1-1,0-1 1,0 0-1,0 0 1,0 0 0,0-1-1,0 1 1,0-1 0,0 0-1,0-1 1,0 0 0,0 1-1,-1-1 1,1-1 0,-1 1-1,1-1 1,-1 0 0,6-4-1,-4 2 56,0 0 0,0 0 0,-1 0-1,0-1 1,0 0 0,0 0 0,0 0-1,-1 0 1,0-1 0,-1 1 0,6-14-1,-9 18 36,1 0 0,-1 0 0,1 0 0,-1 1 0,0-1 0,1 0 0,-1 0-1,0 0 1,0 0 0,-1 0 0,1 0 0,0 0 0,-1 0 0,1 0-1,-1 0 1,1 0 0,-1 0 0,0 1 0,0-1 0,0 0 0,0 1 0,0-1-1,-2-1 1,2 2-17,0 0 0,-1 0-1,1 0 1,0 1 0,-1-1-1,1 0 1,0 1 0,-1-1-1,1 1 1,-1 0 0,1-1 0,-1 1-1,1 0 1,-1 0 0,1 0-1,-1 0 1,1 0 0,-1 0-1,1 1 1,-1-1 0,1 0-1,-1 1 1,1-1 0,0 1-1,-1 0 1,1-1 0,0 1-1,-1 0 1,-1 1 0,-3 3 18,0 1 0,0-1 0,1 1 0,0 0 0,0 0 0,0 0 1,1 1-1,0-1 0,1 1 0,-1 0 0,1 1 0,0-1 0,1 0 0,0 1 1,-2 11-1,3-15-140,1 1 1,-1-1-1,1 1 1,0-1-1,0 1 1,1-1-1,-1 1 1,1-1-1,0 0 1,0 1-1,1-1 1,2 6-1,-2-7-203,-1 0 0,1-1 1,0 1-1,0-1 0,1 1 0,-1-1 0,0 0 1,1 0-1,-1 0 0,1 0 0,0-1 0,-1 1 1,1 0-1,0-1 0,0 0 0,0 0 0,0 0 1,0 0-1,4 0 0,23 1-7549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 11813,'-11'-3'3509,"7"3"-3433,0-1 1,0 1-1,0-1 0,0 1 1,0 1-1,0-1 0,-5 1 1,-14 7 8,1 0 1,0 2 0,1 0-1,0 1 1,0 2 0,1 0-1,1 1 1,-29 26 0,48-40-86,0 1 0,-1-1 0,1 0 0,-1 1 0,1-1 0,0 1 0,-1-1 0,1 0 0,0 1 0,0-1 0,-1 1 0,1-1 0,0 1 0,0-1 0,0 1 0,-1-1 1,1 1-1,0-1 0,0 1 0,0 0 0,0-1 0,0 1 0,0-1 0,0 1 0,0-1 0,0 1 0,0-1 0,1 1 0,-1-1 0,0 1 0,15 9 69,33 0 65,-39-9-141,24 4 20,-19-4-33,0 0 0,-1 2 1,1-1-1,-1 2 1,0 0-1,0 0 1,19 11-1,-31-15 18,0 0 0,-1 0 0,1 1 0,0-1 0,-1 1 0,1-1 0,-1 0 0,1 1 0,0-1-1,-1 1 1,1-1 0,-1 1 0,0 0 0,1-1 0,-1 1 0,1-1 0,-1 1 0,0 0 0,0-1 0,1 1 0,-1 0 0,0 0 0,0-1 0,0 1 0,0 0 0,1-1 0,-1 1 0,-1 1 0,1-1-14,-1 0 0,1 0 0,-1 0 0,0 0 0,0 0 0,1 0 0,-1 0 0,0 0 0,0 0 0,0 0 0,0-1 0,0 1 0,0 0 0,-3 0 0,-43 16-619,11-9-361,1-2 0,-56 3 0,89-9 772,0 1 0,0-1 0,1 0 0,-1 0 0,0 0 0,0 0 0,1 0 0,-1 0 0,0-1 0,1 1 0,-1 0 1,0-1-1,1 0 0,-1 1 0,0-1 0,1 0 0,-1 0 0,1 0 0,0 0 0,-3-1 0,8-9-2642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25 8052,'14'-2'976,"-8"2"-430,-1-1-1,1 0 0,0 0 0,-1-1 0,1 0 0,0 0 0,-1 0 0,7-4 0,-12 3 1123,-7 1-1082,-10 1-332,3 3-116,0 1 0,-1 0 0,1 1 0,-26 11 0,34-12-133,1 0 0,-1 0 0,0 0 0,1 0 0,0 1 0,0 0 0,0 0 0,0 1 0,1-1 0,-1 1 0,1 0 0,0 0 0,-4 9 1,7-13-15,0 0 0,1 1 0,-1-1 1,1 0-1,-1 0 0,1 0 1,0 0-1,-1 1 0,1-1 0,0 0 1,0 0-1,0 1 0,0-1 1,0 0-1,0 0 0,0 1 0,0-1 1,0 0-1,1 0 0,-1 0 1,0 1-1,1-1 0,-1 0 0,2 2 1,0-2-3,-1 1 0,0-1 0,1 0 0,0 0 1,-1 0-1,1 0 0,0 0 0,-1 0 0,1 0 0,0-1 1,0 1-1,0-1 0,0 1 0,2-1 0,5 1-4,0 0 0,0-1-1,0 0 1,0 0 0,16-4-1,-8-1 9,1 0-1,-1-2 1,21-10-1,-31 14 263,0-1 0,-1 1 0,1-1 0,-1-1 0,0 1 0,0-1 0,0 0 0,9-11 0,-22 30-231,1 1-1,0-1 1,1 1-1,-6 27 0,-5 66-30,12-73 4,-4 26-208,-9 69-1874,14-46-3452,6-61 1263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86 11269,'5'-14'733,"-3"9"-447,0 0 0,0 1 0,-1-1 0,0 0 1,0 0-1,0 0 0,0 0 0,-1 0 0,0-8 0,-3 17-145,1 0 1,0 0-1,-1 1 0,2-1 1,-1 1-1,1-1 1,-2 7-1,-1 12-196,2 0 1,-1 24-1,3-40-181,0 0 0,1-1 0,-1 1-1,1 0 1,1-1 0,-1 1 0,1-1-1,0 0 1,1 1 0,-1-1 0,7 11-1,-8-16 192,0 0-1,0 0 0,0 1 1,0-1-1,0 0 0,0 0 1,0 0-1,1 0 1,-1 0-1,0-1 0,1 1 1,-1 0-1,0 0 0,1-1 1,-1 1-1,1-1 0,-1 0 1,1 1-1,-1-1 1,1 0-1,-1 0 0,1 0 1,2 0-1,-1 0 33,0-1 1,0 0-1,0 0 1,0 0-1,-1-1 0,1 1 1,0-1-1,0 1 0,-1-1 1,1 0-1,1-2 1,7-6 161,-1-1 1,-1 0-1,15-21 1,18-43 656,-32 55-126,1 0 0,27-37 1,-35 58 27,-1 7-420,-1 15-263,-1-18 7,0 8-282,1 0 0,1-1-1,0 1 1,1 0 0,7 21-1,-9-31-26,0 1 0,0-1 0,1 0 0,0 0 0,-1 0 0,1 0 0,0 0 0,1-1 0,-1 1 0,0 0 0,1-1 0,-1 0 0,1 1-1,0-1 1,0 0 0,0-1 0,0 1 0,0 0 0,0-1 0,1 0 0,-1 0 0,0 0 0,1 0 0,-1 0 0,1 0 0,4-1 0,25-3-2618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2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200 180 7571,'2'-4'498,"0"0"-1,-1 0 1,1 0-1,0 0 1,-1 0-1,0-1 1,0 1-1,-1 0 1,1-1-1,-1 1 1,0 0-1,0-8 0,0 11-421,-1-1 0,1 0-1,-1 1 1,0-1-1,1 1 1,-1 0-1,0-1 1,0 1-1,0-1 1,0 1-1,0 0 1,0 0-1,0 0 1,0-1 0,0 1-1,-1 0 1,1 1-1,0-1 1,-1 0-1,1 0 1,-1 0-1,1 1 1,-1-1-1,1 1 1,-1-1 0,1 1-1,-1 0 1,0 0-1,1-1 1,-1 1-1,0 0 1,1 0-1,-1 1 1,1-1-1,-1 0 1,0 0 0,-2 2-1,-4 0 13,-1 0 1,1 1-1,-1 0 1,1 1-1,0-1 0,1 2 1,-1-1-1,1 1 1,0 0-1,0 1 0,-11 11 1,12-12-109,0 1-1,1 0 1,0 0 0,0 0 0,1 1 0,0 0 0,0 0 0,0 0 0,1 0 0,0 1-1,0-1 1,1 1 0,-2 9 0,4-16-4,0 0-1,-1 0 1,1 0 0,0 0-1,0 0 1,0 0 0,0 0-1,0 0 1,0 0 0,1 0-1,-1 0 1,0 1 0,0-1-1,1 0 1,-1 0 0,1-1-1,-1 1 1,1 0 0,-1 0-1,1 0 1,-1 0 0,1 0-1,0 0 1,-1-1 0,1 1-1,0 0 1,0-1 0,0 1-1,0 0 1,0-1 0,0 1-1,-1-1 1,1 1 0,0-1-1,0 0 1,0 1-1,1-1 1,-1 0 0,0 0-1,0 0 1,0 0 0,0 0-1,0 0 1,0 0 0,0 0-1,0 0 1,0 0 0,0-1-1,0 1 1,0 0 0,0-1-1,1 0 1,6-1 4,0-1 1,-1 0-1,1 0 0,-1-1 0,10-5 0,-4-2 143,0 0 0,0 0 0,-1-1-1,-1 0 1,0-1 0,0-1 0,-1 0-1,13-26 1,-23 45-118,0-1 0,0 0 1,0 1-1,0-1 0,1 0 0,2 9 1,-1-3-104,-1-1-169,1 0 0,-1 0 1,2-1-1,0 1 1,0 0-1,0-1 1,6 9-1,-8-15 221,0 0 0,0 0 0,0-1 0,1 1 0,-1-1 0,0 1 0,1-1 0,0 0 0,-1 0 0,1 1 0,0-1 1,0 0-1,-1-1 0,1 1 0,0 0 0,0 0 0,0-1 0,0 1 0,0-1 0,0 0 0,0 1 0,0-1 0,0 0 0,0 0 0,0 0 0,0-1 0,0 1 0,0 0 0,0-1 0,0 1 0,0-1 0,0 0 0,0 0 0,0 1 0,0-1 0,0 0 0,1-2 0,3-1 157,0 1 0,-1-1 0,1 0 0,-1-1 0,0 1 0,0-1 0,-1 0 0,0 0 0,0-1 0,4-6-1,2-5 903,15-39 0,2-3 333,-29 64-1270,1 0 0,0 0 0,0 1 0,0-1 0,1 10 0,-1 4-52,-1-4-29,-1 7-20,0 0 0,2 0 0,1 0 0,3 34-1,-3-56 24,0 0 0,0 1-1,0-1 1,0 0 0,0 0 0,0 0-1,0 0 1,0 1 0,0-1-1,0 0 1,0 0 0,0 0-1,0 0 1,0 1 0,0-1-1,0 0 1,1 0 0,-1 0-1,0 0 1,0 1 0,0-1 0,0 0-1,0 0 1,0 0 0,0 0-1,0 0 1,1 1 0,-1-1-1,0 0 1,0 0 0,0 0-1,0 0 1,1 0 0,-1 0-1,0 0 1,0 0 0,0 0 0,0 0-1,1 0 1,-1 0 0,0 0-1,0 0 1,0 0 0,0 0-1,1 0 1,-1 0 0,8-8 22,6-19 51,-14 26-78,16-37 57,14-28 8,-27 61-50,0 0 0,0 0 0,1 0 1,-1 0-1,1 1 0,0-1 0,0 1 0,1 0 1,6-5-1,-9 9-6,-1-1 0,1 0 0,-1 1 0,1-1 0,-1 1 0,1-1 0,-1 1 1,1 0-1,-1 0 0,1 0 0,0 0 0,-1 0 0,1 0 0,-1 0 0,1 0 0,-1 0 0,1 1 1,-1-1-1,1 1 0,-1-1 0,1 1 0,-1 0 0,1-1 0,-1 1 0,0 0 0,1 0 0,-1 0 1,2 2-1,5 5 1,-1-1-1,0 1 1,9 14 0,4 3-102,-16-21 20,0 0 0,0 0 0,1-1-1,-1 0 1,1 0 0,0 0 0,0 0-1,0-1 1,0 1 0,0-1 0,1-1 0,-1 1-1,1-1 1,-1 0 0,1 0 0,-1-1 0,1 1-1,9-2 1,-9 0 57,1 0-1,-1-1 0,0 1 1,0-1-1,-1-1 1,1 1-1,0-1 1,-1 0-1,0-1 0,1 1 1,-1-1-1,-1 0 1,1 0-1,0 0 0,-1-1 1,6-8-1,-3 3 67,0 0 0,-1 0 0,0-1-1,8-18 1,-13 24 47,1 1-1,-1 0 1,1-1 0,-1 1 0,-1-1-1,1 1 1,-1-1 0,1 1-1,-1-1 1,-1 0 0,1 1 0,0-1-1,-1 1 1,0-1 0,-2-5-1,3 10-78,-1-1-1,1 0 1,-1 0 0,1 0-1,0 0 1,-1 1-1,1-1 1,-1 0-1,0 0 1,1 1-1,-1-1 1,0 0 0,1 1-1,-1-1 1,0 1-1,0-1 1,0 1-1,1-1 1,-1 1 0,0 0-1,0-1 1,0 1-1,0 0 1,0 0-1,-1-1 1,0 2-5,1-1 0,-1 0 0,0 0 0,0 1 1,0-1-1,1 1 0,-1 0 0,0-1 0,1 1 0,-1 0 0,1 0 1,-3 1-1,-1 3-10,-1-1 0,1 1 0,0 0 0,0 1 0,-7 9 1,9-9-102,-1-1 0,1 1 1,1 0-1,-1 1 1,1-1-1,0 0 1,1 0-1,-1 1 0,1-1 1,0 1-1,1 10 1,0-14-211,0 0 1,0 0-1,1 0 1,-1 0-1,1 0 1,0 0-1,0 0 1,0 0-1,0 0 1,0 0-1,1-1 1,-1 1-1,1 0 1,0-1-1,0 1 1,0-1-1,0 0 1,0 0-1,0 1 1,1-1-1,-1-1 1,1 1-1,-1 0 1,1-1-1,0 1 1,-1-1-1,4 1 1,27 6-4521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21.3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6 8372,'8'-3'1873,"-2"0"-1057,-10 6-368,1 7-32,-3 6-207,3 6-81,1 9-96,2 6-32,2 1-16,1 1-1169,3-4-624,-3-1-2961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150 397 3554,'28'-18'13750,"-28"18"-13684,-20 4 1132,11-2-1143,1 1-1,-1 0 0,1 1 0,-1 0 0,1 0 0,0 0 0,1 1 0,-1 1 0,1-1 0,0 1 0,0 1 0,1-1 0,0 1 1,0 0-1,0 0 0,1 1 0,0 0 0,1 0 0,0 0 0,0 0 0,1 1 0,-1-1 0,2 1 0,0 0 0,-2 13 0,3-20-60,1 1 0,0-1 0,-1 1-1,1-1 1,0 1 0,1-1 0,-1 1-1,0-1 1,1 1 0,0-1 0,-1 1-1,1-1 1,0 0 0,2 4 0,-3-5-10,1 0 0,1 0 0,-1 1 0,0-1 0,0 0 0,0 0 0,1 0 0,-1 0 0,0 0 1,1 0-1,-1-1 0,1 1 0,-1 0 0,1-1 0,-1 1 0,1-1 0,1 1 0,2-1-42,0 0 0,0 0-1,0 0 1,0 0-1,-1-1 1,1 0-1,0 0 1,0 0 0,-1-1-1,1 0 1,0 1-1,-1-2 1,5-2 0,4-3-72,-1-1 1,0-1-1,0 0 1,-1-1-1,0 0 0,-1-1 1,0 0-1,-1 0 1,0-1-1,12-26 1,-7 9 227,-1 0-1,-1-2 1,-2 1 0,6-35-1,3-31 569,16-68 434,-67 358 181,22-144-1279,3-22-121,2-1-1,1 1 1,1 0-1,1 0 0,2 32 1,0-56-168,0-1 0,0 1 0,0-1 0,1 0 1,-1 1-1,1-1 0,0 0 0,0 1 0,0-1 0,0 0 0,0 0 0,0 0 1,0 0-1,1 0 0,-1 0 0,4 3 0,13 3-6956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2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15159,'-6'18'1361,"-5"-2"-1361,-1-3 0,-2-2-641,1-1-2752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7475,'-5'2'300,"-1"0"0,0 0 0,0 0 0,1 1 0,0 0 0,-1 0 0,1 1 0,0-1 0,1 1 0,-1 0 0,1 0 0,0 1 0,-5 5 0,6-6-248,0 1 1,1 0-1,-1 0 1,1 0-1,0 0 1,1 0-1,-1 0 1,1 0 0,0 1-1,0-1 1,0 1-1,1-1 1,0 0-1,0 1 1,1-1-1,-1 1 1,1-1-1,0 0 1,0 1 0,1-1-1,0 0 1,3 7-1,1 3-377,-2-7 3220,3-21-1428,-4 7-1473,0 1 0,0 0 0,0-1 1,0 1-1,1 0 0,0 1 0,0-1 0,0 1 1,1-1-1,-1 1 0,1 1 0,0-1 0,0 1 1,0 0-1,1 0 0,-1 0 0,1 1 0,0-1 1,-1 2-1,1-1 0,11-1 0,-6 2-2,1 0-1,0 2 1,-1-1-1,1 1 1,-1 1-1,0 0 0,1 1 1,-1 0-1,0 1 1,17 8-1,19 9-419,-9-2 676,1-2 1,0-2-1,58 14 0,-83-26-414,-1-1 1,1-1-1,-1 0 1,1 0 0,0-2-1,14-1 1,-19 0-315,1 0 1,0-1-1,-1 0 1,1 0-1,-1-1 0,0 0 1,0-1-1,-1 0 1,12-8-1,-8 1-3087,-4 0-1646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12182,'-3'0'154,"0"0"1,-1 0 0,1 0 0,0 1 0,-1-1-1,1 1 1,-6 2 0,9-3-150,0 0 0,-1 0-1,1 0 1,0 0 0,0 1 0,0-1 0,-1 0 0,1 0-1,0 0 1,0 0 0,0 1 0,-1-1 0,1 0-1,0 0 1,0 0 0,0 1 0,0-1 0,0 0-1,0 0 1,0 1 0,0-1 0,-1 0 0,1 0 0,0 1-1,0-1 1,0 0 0,0 0 0,0 1 0,0-1-1,0 0 1,0 0 0,1 1 0,-1-1 0,0 0 0,0 0-1,0 1 1,15 12 97,-1-6-145,1 0 1,-1-1 0,1 0-1,0-1 1,1-1 0,-1 0-1,19 1 1,-1-2-90,-1-1 1,49-3-1,-81 1 158,0 0-1,1 0 1,-1 0-1,0 0 1,0 0 0,0 0-1,0 0 1,0 0 0,1 0-1,-1 0 1,0 0 0,0 0-1,0 0 1,0 0-1,0 0 1,1 0 0,-1 0-1,0 0 1,0 0 0,0 0-1,0 0 1,0 0-1,1 0 1,-1 0 0,0 0-1,0 1 1,0-1 0,0 0-1,0 0 1,0 0 0,0 0-1,0 0 1,1 0-1,-1 0 1,0 1 0,0-1-1,0 0 1,0 0 0,0 0-1,0 0 1,0 0-1,0 1 1,0-1 0,0 0-1,0 0 1,0 0 0,0 0-1,0 1 1,0-1 0,-6 11 704,-18 16-43,16-19-355,-9 12-164,-70 84 747,35-31-3479,48-64-1425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22 11013,'6'10'1981,"-17"-18"502,-13-7-2067,13 13-420,0-1 1,0 2 0,0 0-1,0 0 1,0 1 0,0 0-1,0 1 1,0 0 0,0 1-1,0 0 1,1 0 0,-1 2-1,-14 5 1,9-2-12,-1 1 0,1 0 1,0 1-1,0 1 0,1 1 0,1 0 0,-17 17 0,30-27 11,0-1-1,0 1 0,1 0 1,-1-1-1,0 1 1,1 0-1,-1 0 1,1 0-1,-1 0 0,1-1 1,-1 1-1,1 0 1,-1 0-1,1 0 1,0 0-1,0 0 0,-1 0 1,1 0-1,0 1 1,0-1 3,1 0 1,-1-1 0,0 1-1,0-1 1,1 1-1,-1-1 1,1 1 0,-1-1-1,0 1 1,1-1-1,-1 1 1,1-1-1,-1 0 1,1 1 0,-1-1-1,1 0 1,-1 1-1,1-1 1,0 0 0,-1 0-1,1 1 1,0-1-1,43 4 105,-38-3-83,78-4 9,-44 1 0,47 4-1,-76-1-49,1 1-1,-1 0 0,1 0 1,-1 1-1,0 0 1,0 1-1,0 1 1,15 8-1,-24-12 24,-1-1 1,0 1-1,1 0 0,-1-1 1,0 1-1,1 0 0,-1 0 1,0 0-1,0 0 0,0 0 1,0 0-1,0 1 0,0-1 0,0 0 1,-1 0-1,1 1 0,0-1 1,-1 0-1,1 1 0,-1-1 1,1 1-1,-1-1 0,1 1 1,-1-1-1,0 1 0,0-1 0,0 1 1,0-1-1,0 1 0,0-1 1,0 1-1,-1-1 0,1 1 1,-1-1-1,1 0 0,-1 1 1,1-1-1,-1 1 0,0-1 0,1 0 1,-1 0-1,0 1 0,0-1 1,0 0-1,0 0 0,0 0 1,0 0-1,-2 1 0,-5 5 8,0 0 1,-1-1-1,0 0 0,0 0 0,-14 6 1,6-3-13,0-2 1,-1 0-1,1-1 0,-1 0 1,-1-2-1,1 0 1,-1-1-1,1-1 1,-27 0-1,43-2-158,1 0 0,-1 0-1,1 0 1,0-1-1,-1 1 1,1 0 0,-1-1-1,1 1 1,-1-1 0,1 0-1,0 1 1,-3-2-1,4 1 45,0 1 0,0-1 0,0 1 0,0-1 0,0 1 0,0-1 0,0 1 0,0-1 0,0 1 0,0-1-1,0 1 1,0-1 0,0 1 0,0-1 0,0 1 0,0-1 0,0 1 0,1-1 0,-1 1 0,0-1 0,0 1-1,1-1 1,-1 1 0,0 0 0,1-1 0,-1 1 0,0 0 0,1-1 0,-1 1 0,1 0 0,-1-1 0,0 1-1,1 0 1,-1 0 0,1-1 0,-1 1 0,1 0 0,0 0 0,17-11-3778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11269,'0'-1'127,"1"0"96,-1-1-1,1 1 1,-1-1 0,1 0 0,-1 1 0,1-1 0,-1 0 0,0 1 0,0-1-1,0 0 1,0 1 0,0-1 0,-1-3 0,3 57 1028,-3-16-1198,0-25-61,0-1 0,1 1 0,1-1 1,0 1-1,2 11 0,-2-20 7,-1 0 0,1 0 0,0 1 1,0-1-1,0 0 0,0 0 0,0 0 0,0 0 0,1 0 0,-1 0 0,1-1 1,-1 1-1,1 0 0,0-1 0,0 1 0,0-1 0,0 1 0,0-1 0,0 0 1,0 0-1,0 0 0,0 0 0,0-1 0,1 1 0,-1 0 0,0-1 0,5 1 1,7 0-407,0 0 0,1-1 0,-1-1 0,24-4 0,23-10-4572,-36 7 790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111 175 3666,'-25'2'8307,"7"-2"-7794,8 0-449,6-3 240,15-1-256,5 1-48,4 0 16,4-4-16,3 1 0,0-2-144,-2-2-1329,-4-1-1488,26-16-1697</inkml:trace>
  <inkml:trace contextRef="#ctx0" brushRef="#br0" timeOffset="1">65 93 8100,'-25'-1'4466,"5"-2"-3842,8-2 192,5-2-495,10 1-289,10-4 0,8-1-64,11-2 32,7 2-64,8 0-561,1 1-1600,2 5-2097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10773,'-5'5'656,"-3"-2"-384,3 2 497,0 1-305,1 4 0,4 6-96,0 5-208,0 6-128,2 2-16,0 1-16,-2-1-704,0-3-1985,-2-7-2177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4 227 3490,'-2'-32'6355,"1"3"-5603,1 6 16,0 7 17,1 8-545,6 7 144,2 9 80,6 8-176,4 6-208,4 9-32,2 1-16,4 0-32,-2-2-480,-1-2-1889,-1-8-865,-5-4-1680</inkml:trace>
  <inkml:trace contextRef="#ctx0" brushRef="#br0" timeOffset="0.58">259 139 8964,'-4'-42'1089,"-1"5"-257,2 8 641,1 8-721,0 12-736,4 9 272,1 11 384,1 10-383,1 9-161,1 10-64,-3 5-64,1 2 0,-4-2-481,-2-2-895,2-6-737,0-8-1073,2-8-623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 2049,'1'0'310,"-1"0"1,1-1-1,-1 1 0,0 0 1,1-1-1,-1 1 0,0-1 1,1 1-1,-1 0 0,0-1 1,1 1-1,-1-1 0,0 1 0,0-1 1,0 1-1,1-1 0,-1 1 1,0-1-1,0 1 0,0-1 1,0 1-1,0-1 0,0 1 1,0-1-1,0 1 0,0-1 1,0 1-1,0-1 0,-1 0 1,1 1-1,0-1 0,0 1 1,-1-1-1,-17 0 1496,-25 16-2254,35-11 463,0 1 0,0-1 0,1 1 0,0 1 0,0-1 0,0 1 0,1 0 0,-1 1 0,2 0 0,-1 0 0,1 0 0,-7 12 0,11-18-12,1 0 0,0 0 0,-1-1 0,1 1 0,0 0 0,0 0 0,0 0 0,-1-1 0,1 1 0,0 0 0,0 0 0,0 0-1,0-1 1,0 1 0,1 0 0,-1 0 0,0 0 0,0-1 0,0 1 0,1 0 0,-1 0 0,0 0 0,1-1 0,-1 1 0,1 0 0,0 0 0,0 0 8,1 1 0,0-1 0,-1 0 0,1 0 1,0 0-1,0 0 0,-1 0 0,1 0 0,0-1 1,4 2-1,7 0 44,-1-1 0,26 1-1,-25-2-77,-2 1 18,-1 1-1,1 0 0,-1 0 0,1 1 0,-1 0 1,20 9-1,-28-11 7,0 1 0,1-1 0,-1 1 0,0-1 1,0 1-1,0-1 0,0 1 0,0 0 0,0 0 0,-1 0 0,1 0 0,-1 0 1,1 1-1,1 3 0,-3-4 6,1 0 0,-1 0 0,0 0-1,0 0 1,0 0 0,0 0 0,0 0 0,0 0 0,-1 1 0,1-1 0,-1 0-1,1-1 1,-1 1 0,0 0 0,1 0 0,-1 0 0,0 0 0,-1 0 0,1-1 0,0 1-1,-3 2 1,-2 3-35,0-1-1,0-1 0,-1 1 0,0-1 0,0 0 0,0 0 1,0-1-1,-1 0 0,-11 4 0,6-3-150,0-1 0,-1 0-1,0 0 1,-26 2 0,37-6-88,0 0 0,0 1 0,0-1 0,0-1 0,0 1 0,-1 0 0,1-1 0,0 0 0,0 1 0,0-1 0,0 0 0,-4-3 0,-3-6-4004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21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71 10005,'-1'-18'464,"1"4"-448,3 4 64,-1 4 128,5 1-64,6 0-96,4 2-48,5 0-16,5 0-400,1 1-785,-1 0-1744,-2 2-849</inkml:trace>
  <inkml:trace contextRef="#ctx0" brushRef="#br0" timeOffset="1">46 156 8516,'-19'13'1857,"3"-4"-1857,7-4 16,7-2-16,9-1 560,8-2-304,6-5-160,6 0-96,5-3-64,2 0-1168,1-1-3379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 13174,'3'-5'1585,"-3"2"-1153,-2 2 128,-1 4-448,-1 5-48,3 6 16,-1 9-48,-2 9-16,2 5 0,-1 4-16,-1 1-64,1-2-1040,-1-3-1505,2-5-2962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4594,'-1'-1'269,"-1"1"0,1-1 0,0 0 0,0 0 0,-1 1 0,1-1 1,0 0-1,0 0 0,0 0 0,0 0 0,0-1 0,0 1 0,0 0 0,1 0 0,-1 0 0,0-1 0,0-1 0,0 1 182,1 1-1,-1 0 1,0-1-1,0 1 0,0-1 1,0 1-1,0 0 1,0 0-1,0 0 0,0 0 1,0 0-1,0 0 1,-3-2-1,35-2-26,109-28-2728,-42 8-4681,-75 21 3693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23 5138,'-30'13'3906,"-1"-3"-2961,5-1 415,4-2-143,4-1-529,6-1-528,5 1-64,5 3 32,4 0-16,5 6-16,-2 1-96,4 1-48,2 3-896,-4 0-1873,-2 1-4387</inkml:trace>
  <inkml:trace contextRef="#ctx0" brushRef="#br0" timeOffset="1">263 25 11941,'7'-11'1665,"-3"3"-1297,-4 5-63,-2 1-161,2 7-80,-4 6 16,1 8-64,-3 5-16,1 8-160,0 5-1297,1 0-1296,1-2-1601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6547,'5'-26'3504,"5"-22"-2326,-10 47-1167,0 1-1,0 0 1,0 0 0,0-1-1,1 1 1,-1 0-1,0 0 1,0-1 0,0 1-1,0 0 1,1 0-1,-1 0 1,0-1 0,0 1-1,1 0 1,-1 0-1,0 0 1,0 0 0,0 0-1,1-1 1,-1 1-1,0 0 1,1 0 0,-1 0-1,0 0 1,0 0-1,1 0 1,-1 0 0,0 0-1,0 0 1,1 0 0,-1 0-1,0 0 1,1 0-1,-1 0 1,0 0 0,0 1-1,1-1 1,-1 0-1,0 0 1,0 0 0,1 0-1,-1 0 1,0 1-1,0-1 1,0 0 0,1 0-1,-1 0 1,0 1-1,0-1 1,0 0 0,0 0-1,1 0 1,-1 1-1,0-1 1,0 0 0,0 0-1,0 1 1,0-1-1,0 0 1,0 1 0,0-1-1,11 19 291,-11-18-312,9 20-26,10 44 0,-15-49-151,1 1 0,0-1-1,1 0 1,1-1 0,9 17 0,-16-32 209,1 1 0,-1 0 0,0-1 0,1 1 1,-1 0-1,1-1 0,-1 1 0,1-1 0,-1 1 0,1-1 1,-1 1-1,1-1 0,0 0 0,-1 1 0,1-1 1,0 1-1,-1-1 0,1 0 0,0 0 0,-1 0 0,1 1 1,0-1-1,-1 0 0,1 0 0,0 0 0,0 0 1,0 0-1,1-1 34,-1 1-1,0-1 1,1 1 0,-1-1 0,0 0 0,0 0 0,0 0 0,0 0-1,0 0 1,0 0 0,0 0 0,0 0 0,1-2 0,22-44 1251,-21 42-1199,68-194 194,-64 179-767,-3 11-1658,-1 18-5263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 12854,'-1'-11'284,"-2"-9"770,3 19-527,0 14-172,1 19-171,-9 61 1,5-61-100,0 63-1,3-92-75,0-1 0,0 1 0,0-1 0,1 1 0,-1 0 0,1-1 0,0 1 0,-1-1-1,1 1 1,0-1 0,1 0 0,-1 1 0,0-1 0,1 0 0,-1 0 0,1 0 0,0 0-1,-1 0 1,1 0 0,0-1 0,4 4 0,-2-4-15,-1 1 0,1-1 0,0 0 0,-1 0-1,1-1 1,0 1 0,-1-1 0,1 0 0,0 0 0,0 0 0,-1 0 0,1-1 0,0 1 0,6-3 0,2-1-733,0 0 1,0-1 0,0 0 0,-1-1 0,15-9 0,1-4-3555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88 224 12134,'-15'4'1248,"8"0"-1248,14-8-160,11 1 208,4-2-48,6-1 0,4-2-48,-1-2-512,-3 1-753,-6 1-2160,-6-2-2370</inkml:trace>
  <inkml:trace contextRef="#ctx0" brushRef="#br0" timeOffset="1">24 74 12502,'-16'5'1232,"8"-3"-1232,10-2-64,11-5 64,6-3 16,12-2-16,4-2-256,1-3-576,-4 2-529,-7 2-1424,-9 5-2466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4626,'-18'-9'10223,"26"153"-8810,-1-50-1332,-4-70 164,-1-13-5185,0-18 543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28 5571,'-11'-3'704,"2"1"-64,-2 1 497,2-1-209,0-1-336,2 3-95,-2 0-257,4 0 176,1 0 512,1 0-559,1 0-337,4 0 16,1 0 128,5-2-176,6 1-16,5-4-2049,6-3-3186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51 12086,'-29'0'801,"27"-1"-559,7 0-82,51-2 15,-27 1-89,151-20 171,-19 1-2851,-135 21 1145,-19 4 891,-15 4 567,-9 1 524,0 0-1,0-2 1,-1 0 0,0-1-1,0-1 1,-31 5 0,12-2 778,37-8-1284,-1 1 1,0-1 0,0 1 0,0-1 0,0 1-1,1-1 1,-1 1 0,0 0 0,1-1 0,-1 1-1,0 0 1,1 0 0,-1 0 0,1 0 0,-1-1-1,1 1 1,-1 0 0,1 0 0,0 0 0,-1 0-1,1 0 1,0 0 0,0 2 0,-3 28 317,3-22-306,-9 64 104,4-42-1127,0 39 0,7-52-1647,2-6-632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12278,'8'-15'2537,"-15"38"-2153,2 2-342,2 1 0,-2 33 1,5-50-51,0 0-1,1 0 1,-1 0 0,2-1 0,-1 1 0,1 0 0,1-1 0,-1 1 0,1-1-1,6 12 1,-8-19 8,0 0 0,-1 0-1,1 0 1,0 1 0,0-1-1,0 0 1,0 0 0,0 0 0,0 0-1,0-1 1,1 1 0,-1 0-1,0 0 1,0-1 0,1 1-1,-1-1 1,0 1 0,1-1 0,-1 1-1,1-1 1,-1 0 0,0 0-1,1 0 1,1 0 0,1 0 3,-1-1 1,0 1 0,0-1-1,0 0 1,1-1 0,-1 1-1,0 0 1,0-1 0,-1 0-1,5-2 1,1-2-2,-1 0 0,1-1-1,-1 0 1,0 0 0,-1-1 0,8-10 0,-12 13-15,1-1 1,-1 1 0,1-1-1,-1 0 1,-1 0 0,1 0-1,-1 0 1,0 0 0,-1 0-1,0 0 1,1 0-1,-2 0 1,1 0 0,-1 0-1,0 0 1,0 0 0,-3-9-1,3 12-121,-1 0-1,1 0 0,0 0 0,-1 0 0,1 0 0,-1 0 0,0 1 1,0-1-1,0 1 0,0-1 0,-1 1 0,1 0 0,0 0 0,-1 0 1,0 0-1,1 0 0,-1 1 0,0-1 0,0 1 0,0 0 0,0-1 0,0 2 1,0-1-1,-1 0 0,1 0 0,0 1 0,0 0 0,0 0 0,-1 0 1,1 0-1,0 0 0,0 1 0,-7 1 0,-10 5-3472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93 3105,'1'0'146,"0"0"0,0-1 0,-1 0 0,1 1-1,0-1 1,0 0 0,-1 1 0,1-1 0,0 0-1,-1 0 1,1 1 0,0-1 0,-1 0 0,1 0-1,-1 0 1,0 0 0,1 0 0,-1 0 0,0 0-1,0 0 1,1 0 0,-1 0 0,0 0 0,0 0-1,0 0 1,0 0 0,0-1 0,-9-35 4596,2 5-1654,-1 181-2529,3-87-545,3 67-1,2-125-19,0-1 0,0 1 0,1 0 0,-1-1 0,1 1 0,0 0 0,0-1 0,0 1 0,0-1 0,1 0 0,0 1 0,2 3 0,-3-6 9,1 1 0,0-1 0,-1 1 1,1-1-1,0 0 0,0 0 0,0 0 1,0 0-1,0 0 0,0-1 0,0 1 0,0-1 1,0 1-1,0-1 0,0 0 0,1 1 0,-1-1 1,0 0-1,0-1 0,0 1 0,4-1 0,19-3-1083,0-2 0,0 0 0,-1-2 0,0 0 0,40-22 0,-32 13-2706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25 8548,'0'-1'271,"1"0"0,0-1 1,-1 1-1,1 0 0,0-1 0,-1 1 0,1 0 0,-1-1 1,0 1-1,0-1 0,1 1 0,-1 0 0,0-3 1,-4 1 1553,-7 11-1759,2 3-34,0 1 0,1 0 0,0 0 0,1 1 0,0 0 0,1 1 0,1 0 0,0 0 0,1 0 0,0 0 0,1 0 0,1 1 0,0 0 0,1-1 0,1 1 0,0 0 0,2 14 0,-2-25-25,1-1 0,0 0 0,-1 0 0,1 0-1,0 0 1,0 0 0,1 0 0,-1 0 0,1 0 0,-1-1 0,1 1 0,0 0-1,0-1 1,0 0 0,0 1 0,1-1 0,-1 0 0,0 0 0,1 0 0,0 0-1,-1-1 1,1 1 0,0-1 0,3 2 0,-1-2 4,0 0-1,-1-1 1,1 1 0,0-1 0,-1 0 0,1 0-1,0-1 1,0 0 0,-1 1 0,1-1-1,-1-1 1,1 1 0,-1-1 0,1 0-1,6-4 1,-4 3-33,-1-1-1,0 0 0,0 0 0,0-1 0,0 1 1,-1-1-1,0-1 0,0 1 0,0-1 1,-1 1-1,0-2 0,0 1 0,0 0 0,-1-1 1,0 1-1,4-13 0,-6 13-19,1 0-1,-2-1 1,1 1-1,-1 0 1,1 0 0,-2-1-1,1 1 1,-1 0-1,0 0 1,0 0 0,-1 0-1,1 0 1,-1 0-1,-1 0 1,1 0-1,-1 0 1,0 1 0,0 0-1,-1-1 1,-4-4-1,2 3-94,0 0-1,-1 1 1,0 0 0,0 0-1,-15-9 1,20 13-87,-1 1-1,1-1 1,-1 1 0,1 0 0,-1-1 0,0 1-1,0 0 1,1 1 0,-1-1 0,0 0-1,0 1 1,0 0 0,0 0 0,0-1 0,1 2-1,-1-1 1,0 0 0,0 1 0,0-1 0,0 1-1,1 0 1,-5 1 0,-5 9-3047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31 13382,'-22'-18'1552,"13"18"-1158,8 15-560,12 62 157,-9-51-378,2 0 0,0-1 1,16 49-1,-20-73 377,1 1 0,-1-1 1,1 0-1,-1 1 0,1-1 0,-1 0 0,1 0 0,0 0 0,0 0 0,-1 0 1,1 0-1,0 0 0,0 0 0,0 0 0,0 0 0,0 0 0,0 0 0,0-1 1,1 1-1,-1 0 0,0-1 0,0 1 0,0-1 0,2 1 0,-1-1 5,0 0 0,-1-1 0,1 1 0,-1-1 0,1 1 0,-1-1 0,1 1 0,-1-1 0,1 0 0,-1 1 0,1-1 0,-1 0 0,0 0 0,1 0 0,-1 0 0,2-2 0,4-5 25,-1 0 0,1-1 0,-2 1 0,10-19 0,-10 16 34,0-1 0,-1 1 0,-1-1 0,0 0 0,0-1 0,0-16 0,-2 23-109,0-1 0,-1 0 0,0 1 0,-1-1 0,0 0 0,0 1 0,0-1 0,0 1 0,-1-1 0,0 1 0,-1 0 0,1 0 0,-6-9 0,8 15-51,-1-1 1,1 1-1,0 0 0,0-1 1,0 1-1,-1-1 1,1 1-1,0 0 0,-1-1 1,1 1-1,0 0 0,-1-1 1,1 1-1,-1 0 0,1-1 1,0 1-1,-1 0 1,1 0-1,-1 0 0,1-1 1,-1 1-1,1 0 0,-1 0 1,1 0-1,-1 0 0,1 0 1,0 0-1,-1 0 1,1 0-1,-1 0 0,1 0 1,-1 0-1,1 0 0,-1 0 1,1 0-1,-1 1 0,-4 6-3957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58 8148,'-13'-3'6275,"1"1"-6115,-1 2-160,4-1-112,20 1 176,10 0-16,11-3 32,11-2-80,4-3-481,1-3-687,-2-2-1473,-5 2-1617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3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11365,'-14'-1'451,"14"1"-414,-1 0 0,1 0 0,0 0-1,-1 0 1,1 0 0,0 0-1,-1 0 1,1-1 0,0 1-1,-1 0 1,1 0 0,0 0-1,0 0 1,-1 0 0,1 0-1,0 0 1,-1 1 0,1-1 0,0 0-1,-1 0 1,1 0 0,0 0-1,-1 0 1,1 0 0,0 1-1,0-1 1,-1 0 0,1 0-1,0 0 1,0 1 0,-1-1-1,1 0 1,0 0 0,0 1 0,0-1-1,0 0 1,-1 0 0,1 1-1,0-1 1,0 0 0,0 1-1,0-1 1,0 0 0,0 0-1,0 1 1,0-1 0,0 0-1,0 1 1,0-1 0,0 0 0,0 1-1,0-1 1,0 0 0,0 1-1,0-1 1,0 0 0,0 1-1,0-1 1,0 0 0,1 0-1,-1 1 1,0-1 0,0 0-1,1 1 1,0 15 162,-1 0-1,0 0 1,-1 0-1,-1 0 1,0-1-1,-9 31 0,6-29-423,1-1-1,1 1 0,1 0 0,0 0 1,1 28-1,1-43 53,0-1 1,0 1-1,1-1 0,-1 1 1,0-1-1,0 0 0,1 1 1,-1-1-1,1 1 1,-1-1-1,1 0 0,-1 0 1,1 1-1,0-1 1,0 0-1,-1 0 0,1 0 1,0 0-1,0 0 0,0 0 1,1 0-1,-1 0 1,0 0-1,0 0 0,0 0 1,3 0-1,17 1-5704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 14455,'-5'-12'1342,"2"20"-1124,-1 21-266,1 1 92,-1-1 0,-2 0-1,-1 0 1,-11 30 0,0 2 108,17-60-143,1 0 0,-1 0-1,1 0 1,0 0 0,-1 0 0,1 0-1,0 0 1,0 0 0,0 0 0,0 0-1,0 0 1,0 0 0,0 0 0,0 0-1,0 0 1,0 0 0,1 0 0,-1 0-1,0 0 1,1 0 0,-1 0 0,1 0-1,-1-1 1,1 1 0,-1 0 0,1 0-1,-1 0 1,1-1 0,0 1 0,0 0-1,-1 0 1,1-1 0,0 1 0,0-1-1,0 1 1,0-1 0,-1 1 0,1-1-1,0 0 1,0 1 0,0-1 0,0 0-1,0 0 1,0 0 0,0 1 0,0-1-1,0 0 1,0 0 0,1-1 0,8 1 23,0-1 1,0 0 0,-1-1 0,12-4 0,-10 4-131,97-26-5280,-74 19 509</inkml:trace>
  <inkml:trace contextRef="#ctx0" brushRef="#br0" timeOffset="1">386 99 9252,'-3'-24'2652,"2"14"-1842,0 1 0,0 0 0,1 0 0,1-11 0,7 122 1162,-12-34-1918,2-50-747,0 1 0,2 0 1,0-1-1,4 28 0,1-32-2138,2-6-1539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45 3746,'3'-9'5008,"-2"7"-4508,0-1 0,0 1 0,0-1 0,0 1 0,-1-1 0,1 1 0,-1-1 1,0 0-1,1 1 0,-1-1 0,0 1 0,-1-4 0,-8 39-60,4-6-393,-3 13-19,2 0 0,-1 48 0,6-86-17,1 0 1,0 1-1,0-1 0,0 0 1,1 0-1,-1 0 0,0 1 1,1-1-1,-1 0 1,1 0-1,0 0 0,0 0 1,0 0-1,0 0 0,0 0 1,0 0-1,0 0 1,1-1-1,-1 1 0,1 0 1,-1-1-1,1 1 0,0-1 1,-1 0-1,1 1 1,0-1-1,0 0 0,3 1 1,1-1-10,-1 1 0,1-2 0,-1 1 1,1-1-1,0 0 0,-1 0 1,1 0-1,0-1 0,-1 0 0,8-1 1,37-12-1726,-17 1-3123,-15 3-476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13 196 13062,'-8'3'0,"7"-1"-16,8-2 16,5-2 48,10 0-32,6-1-16,4-2-384,2-1-337,-2-2-447,-1 0-1329,-5-3-1905</inkml:trace>
  <inkml:trace contextRef="#ctx0" brushRef="#br0" timeOffset="1">11 61 14935,'-11'3'544,"11"-1"-432,7-4-112,13-4 48,10-1-48,9-4 0,6 0-1376,1-4-962,1 1-4225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4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53 118 6755,'-2'3'704,"0"-1"-1,-1 1 0,1-1 1,0 1-1,0 0 1,0 0-1,-2 5 0,-5 27 1524,4 41-2706,4-28 820,-1-28-348,1-1-17,-2 0 1,0 1-1,-7 22 0,19-152-325,-4 80 585,0-3 77,1 0-1,2 0 1,12-32 0,-18 57-282,1 1 1,0 0-1,1 0 1,0 0-1,0 0 1,0 0-1,1 1 1,0 0 0,0 0-1,1 0 1,-1 1-1,1 0 1,0 0-1,1 0 1,-1 1-1,1 0 1,0 0-1,12-5 1,-14 8-29,0 0-1,0 0 1,0 0-1,0 1 1,1 0 0,-1 0-1,0 0 1,0 1 0,1-1-1,-1 1 1,0 0-1,0 1 1,0-1 0,0 1-1,0 0 1,-1 1-1,1-1 1,0 1 0,4 3-1,-6-4-23,-1 0-1,1 0 1,-1 0-1,0 0 0,0 1 1,0-1-1,0 0 1,0 1-1,0 0 1,-1-1-1,1 1 1,-1 0-1,0 0 1,0 0-1,0 0 0,0 0 1,0 0-1,-1 0 1,1 0-1,-1 0 1,0 0-1,0 0 1,0 0-1,0 1 0,-1-1 1,1 0-1,-1 0 1,0 0-1,0 0 1,0 0-1,0 0 1,-3 5-1,-2 0-84,1 0 0,-1-1 0,-1 1 1,0-1-1,0 0 0,0-1 0,-1 0 0,1 0 0,-2 0 0,-12 6 1,5-4 63,0 0 1,0-2 0,0 1 0,-1-2 0,-19 4 0,5-9 381,30 1-325,1-1-1,-1 0 0,1 0 1,0 0-1,-1 0 0,1 0 1,-1 0-1,1-1 0,-1 1 1,1 0-1,-1 0 1,1 0-1,-1 0 0,1 0 1,0-1-1,-1 1 0,1 0 1,-1 0-1,1-1 0,0 1 1,-1 0-1,1-1 1,0 1-1,-1 0 0,1-1 1,0 1-1,0 0 0,-1-1 1,1 1-1,0-1 0,0 1 1,0-1-1,0 1 1,-1 0-1,1-1 0,0 1 1,0-1-1,0 1 0,0-1 1,0 1-1,0-1 0,0 1 1,0-1-1,0 1 1,0 0-1,1-1 0,-1 1 1,0-1-1,0 1 0,0-1 1,0 1-1,1 0 0,-1-1 1,0 1-1,1-1 0,-1 1 1,0 0-1,0-1 1,1 1-1,0-1 0,1-1 31,0 0 0,1 1 0,-1-1-1,1 1 1,-1-1 0,1 1 0,0 0-1,-1-1 1,1 2 0,0-1 0,0 0-1,0 0 1,0 1 0,0 0 0,0-1 0,0 1-1,0 0 1,0 1 0,0-1 0,0 0-1,-1 1 1,7 1 0,8 3 118,0 0 0,23 10-1,-36-14-119,114 56 475,-104-50-490,0 2 0,-1 0-1,-1 0 1,0 1 0,0 1 0,12 14-1,-16-8 104,-7-13-1375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4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20 12486,'0'-1'20,"1"1"0,-1-1 0,0 1 0,0-1 0,0 1 0,0-1 0,0 1 0,1-1 0,-1 1 1,0-1-1,0 1 0,0-1 0,0 1 0,0-1 0,0 1 0,-1-1 0,1 1 0,0-1 0,0 1 0,0-1 0,0 1 0,-1-1 1,1 1-1,0-1 0,0 1 0,-1-1 0,1 1 0,0-1 0,-2 0 0,-15-3 153,-21 10-159,23-1 38,0 0 0,1 1-1,-1 1 1,1 0 0,-14 10-1,20-12-11,0 1 0,0 0 0,1 0 0,0 1 0,0-1 0,1 2 0,0-1 0,0 1 0,-8 13 0,14-19-27,-1-1 0,0 0 0,0 0 0,1 0 0,-1 1 0,0-1 0,1 0-1,-1 0 1,1 1 0,0-1 0,-1 0 0,1 1 0,0-1 0,0 1 0,0-1 0,0 0 0,0 1 0,0-1 0,0 1 0,1-1-1,-1 0 1,0 1 0,1-1 0,-1 0 0,1 1 0,0-1 0,-1 0 0,1 0 0,0 0 0,0 1 0,-1-1 0,1 0 0,0 0-1,0 0 1,0 0 0,0-1 0,1 1 0,-1 0 0,0 0 0,0-1 0,0 1 0,1 0 0,-1-1 0,0 1 0,1-1 0,-1 0-1,0 1 1,1-1 0,-1 0 0,0 0 0,1 0 0,1 0 0,10 1 44,0-1 1,1 0 0,-1-1-1,16-2 1,-24 2-97,11-2 40,1 1-11,0 0 0,0 0 1,18 2-1,-32 0 4,1 0 0,0 1 0,-1-1 0,1 1 0,0 0 0,-1 0 0,1 0 0,-1 0 0,0 1 0,1-1 0,-1 1 0,0 0 1,0 0-1,0 0 0,0 0 0,0 1 0,0-1 0,-1 1 0,1 0 0,1 2 0,-3-3 13,0 0 1,0 0-1,0 0 0,0 0 0,0 0 1,-1 0-1,1 0 0,-1 0 1,1 0-1,-1 0 0,0 0 0,0 0 1,0 1-1,0-1 0,0 0 1,0 0-1,-1 0 0,0 4 0,-1-2 13,0 0-1,0 0 1,0 0-1,0-1 1,0 1-1,-1 0 1,0-1-1,-5 6 1,-2 0 76,-1-1 0,0 0 0,0 0 1,0-1-1,-14 6 0,8-5-62,0 0 0,-1-1-1,0-1 1,0-1 0,0-1-1,-1 0 1,-23 1 0,40-5-380,0 0 1,1 0 0,-1 0 0,0 0-1,1 0 1,-1-1 0,1 1-1,-1-1 1,0 1 0,1-1 0,-3 0-1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5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18 4226,'0'0'268,"0"-1"-1,0 0 1,0 1-1,0-1 1,0 0-1,0 1 1,0-1 0,0 0-1,-1 1 1,1-1-1,0 1 1,-1-1-1,1 0 1,0 1 0,-1-1-1,1 1 1,-1-1-1,1 1 1,0-1 0,-1 1-1,0 0 1,1-1-1,-2 0 1,-16-3 1029,13 4-1313,1 0 0,0 1 1,0-1-1,0 1 0,0 0 0,0 0 1,-6 2-1,-16 11 203,-1 2 0,2 0 0,0 2 1,1 0-1,-23 24 0,47-42-186,-1 1-1,1-1 1,0 0 0,-1 0 0,1 1-1,0-1 1,-1 0 0,1 0 0,0 1-1,0-1 1,-1 0 0,1 1 0,0-1 0,0 0-1,-1 1 1,1-1 0,0 1 0,0-1-1,0 0 1,0 1 0,0-1 0,0 1-1,0-1 1,0 0 0,0 1 0,0-1-1,0 1 1,0-1 0,0 0 0,0 1-1,0-1 1,0 1 0,0-1 0,0 0-1,0 1 1,1-1 0,-1 1 0,18 5 90,34-6 33,-45 0-149,4 0 18,94 1 22,-92 0-80,0 0 0,0 2 1,-1-1-1,1 2 0,-1-1 0,13 7 0,-23-9 54,0-1 0,0 1 0,0 0 0,0 0 0,-1 0 0,1 0 0,0 0 1,-1 1-1,1-1 0,-1 0 0,1 1 0,-1-1 0,0 1 0,1 0 0,-1-1 0,0 1 0,0 0 0,0 0 0,0 2 0,0-3 5,-1 1 1,0 0-1,0-1 0,-1 1 1,1-1-1,0 1 0,0 0 1,-1-1-1,1 1 0,-1-1 1,1 1-1,-1-1 0,0 1 1,0-1-1,0 0 0,1 1 1,-1-1-1,-3 2 0,-3 4-17,0 0 0,0-1 0,-1 0 0,0-1 0,-1 0 0,-13 7 0,3-3-64,-47 20-134,60-26-192,-1-1-1,1 0 1,-1 0 0,0-1-1,1 0 1,-1 0-1,-14-1 1,11-5-2626,8-5-165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 8980,'-21'0'544,"7"-2"-47,4-1 415,7 1-800,6-1 448,7 1-111,6-3-193,8 0-176,3 1-64,5-4-16,0 4-32,0-4-849,-2 1-960,-6 0-2176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70 132 8244,'14'-5'1349,"-9"9"-20,-12 19 181,2-11-1744,-7 20 195,-5 14-470,-30 55 0,101-214 587,-35 69 596,1 2 0,41-63 0,-58 102-651,-1-1 0,1 1-1,0 0 1,-1 0 0,1 0 0,1 0 0,-1 0 0,0 1 0,1-1 0,-1 1 0,1 0 0,0 0 0,6-2 0,-9 4-8,0-1 1,1 1-1,-1 0 1,0 0 0,0 0-1,1 0 1,-1 0 0,0 0-1,0 1 1,0-1 0,1 0-1,-1 1 1,0-1 0,0 1-1,0-1 1,0 1-1,1-1 1,0 2 0,0 0 14,0 0 0,0 0 1,0 1-1,0-1 0,-1 0 1,0 0-1,1 1 0,-1-1 1,0 1-1,0-1 0,1 6 1,4 13-9,-2 1 1,0 1 0,-2-1 0,0 40-1,-6 16-1671,-6-4-3560,7-54 1669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5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71 105 8548,'-21'-22'1152,"3"-1"-351,2 7 639,6 5-575,4 4-865,6 4 80,7 2-48,8 1-32,4-4-80,8 4-881,5-6-1168,2 3-1904,0-5 367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70 3442,'0'0'226,"1"-1"0,-1 1 0,1-1 0,-1 1 1,1 0-1,0-1 0,-1 1 0,1 0 0,-1 0 1,1-1-1,0 1 0,-1 0 0,1 0 0,0 0 0,-1 0 1,1 0-1,0 0 0,-1 0 0,1 0 0,0 0 1,-1 0-1,1 0 0,-1 1 0,2-1 0,-5 14 3209,-3 6-3376,0 11-161,1 0 1,0 42 0,5-73 77,0 0 0,0 0 0,0 0 1,0 0-1,0 0 0,0 0 0,0 0 1,0 0-1,0 0 0,0 0 0,0 0 1,0-1-1,0 1 0,0 0 0,0 0 1,1 0-1,-1 0 0,0 0 0,0 0 1,0 0-1,0 0 0,0 0 0,0 0 1,0 0-1,0 0 0,0 0 0,0 0 1,0 0-1,0 0 0,1 0 0,-1 0 1,0 0-1,0 0 0,0 0 1,0 0-1,0 0 0,0 0 0,0 0 1,0 0-1,0 0 0,0 0 0,0 0 1,1 0-1,-1 0 0,0 0 0,6-15-228,6-22 340,-4-6 68,-7 30-73,1 0 0,1 0 1,0 0-1,1 0 0,0 0 0,0 0 1,8-11-1,-12 23-83,0 1 0,0-1 0,1 1 0,-1 0 0,0-1 0,0 1 0,1 0 0,-1-1 0,0 1 0,1 0 0,-1-1 0,0 1 0,1 0 0,-1 0 0,1-1 0,-1 1 0,0 0 0,1 0 0,-1 0 0,1-1 0,-1 1 1,1 0-1,-1 0 0,1 0 0,-1 0 0,0 0 0,1 0 0,-1 0 0,1 0 0,-1 0 0,1 0 0,0 1 0,12 12 53,9 30-74,-18-34-111,-3-6 104,0-1 0,0 0 0,1 1 0,-1-1 0,1 0 0,-1 1 0,1-1 0,0 0 0,0 0 0,0 0 0,0 0 0,0-1 0,0 1 0,0-1 0,1 1-1,-1-1 1,4 2 0,-4-3 33,0 0-1,0 0 1,0 0-1,0-1 1,0 1-1,0 0 0,-1-1 1,1 1-1,0-1 1,0 1-1,0-1 1,0 0-1,-1 0 0,1 0 1,0 0-1,-1 0 1,1 0-1,-1-1 1,1 1-1,-1 0 0,0-1 1,0 1-1,1-1 1,-1 0-1,1-1 1,56-93 1545,-57 96-1526,-1 0 0,0 0 0,1 0 0,-1 0 0,0 0 0,1 1 0,-1-1 0,0 0 0,1 0 0,-1 0 0,0 1 0,0-1 0,1 0 0,-1 0 0,0 1 0,0-1 0,0 0 0,1 1 0,-1-1 0,0 0 0,0 1 0,0-1 0,0 0 0,0 1 0,0-1 0,0 0 0,0 1 0,1-1 0,-1 0 0,0 1 0,0-1 0,-1 1 0,1-1 0,0 0 0,0 1 0,0-1 0,0 1 0,2 18 208,-3 37-232,0 34-360,9-31-3666,-3-40 54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9:5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6387,'3'-21'3201,"-1"5"-2032,-2 4 256,-2 6-1089,-1 8 32,1 6-64,2 6-224,-2 9-16,0 4-48,2 3-16,0 1-144,-2-1-944,2-6-1041,-1-1-881,-1-9-800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5939,'1'-20'1025,"0"1"-383,0 0 1,1 1-1,1-1 1,0 1 0,8-22-1,-10 36-607,1 1 0,-1-1 0,1 1-1,0-1 1,0 1 0,0 0 0,0 0-1,1 0 1,-1 0 0,1 0-1,0 1 1,-1-1 0,1 1 0,1-1-1,-1 1 1,0 0 0,0 0 0,1 1-1,-1-1 1,1 1 0,-1 0-1,1-1 1,0 2 0,0-1 0,-1 0-1,1 1 1,0 0 0,0-1 0,0 1-1,0 1 1,5 0 0,-4 0-31,0 0-1,1 0 1,-1 0 0,0 1 0,0 0 0,-1 0-1,1 0 1,0 1 0,4 3 0,-8-6 6,0 1 1,0 0 0,0-1-1,0 1 1,0 0 0,0 0-1,0 0 1,-1 0 0,1 0-1,0 0 1,-1 0 0,1 0-1,-1 0 1,1 0 0,-1 0-1,1 0 1,-1 0 0,0 1-1,1-1 1,-1 0 0,0 0-1,0 0 1,0 1 0,0-1-1,0 0 1,0 0 0,0 0-1,0 1 1,-1-1-1,1 0 1,0 0 0,-1 0-1,1 0 1,-1 0 0,1 0-1,-1 0 1,0 0 0,1 0-1,-1 0 1,0 0 0,0 0-1,0 0 1,1 0 0,-3 0-1,-7 9 65,-1-2 0,0 1 0,-1-2 0,-13 8 0,15-10-571,0 1 0,1 0 1,-1 1-1,1 0 1,0 0-1,-11 13 1,18-16-2680</inkml:trace>
  <inkml:trace contextRef="#ctx0" brushRef="#br0" timeOffset="1">302 3 10725,'-1'0'37,"1"0"0,0 0 0,0 0 0,0 0 0,0 0 0,0 0 0,0 0 0,0 0 0,0 0 0,0-1 0,0 1 0,0 0 0,0 0 1,0 0-1,0 0 0,-1 0 0,1 0 0,0 0 0,0 0 0,0 0 0,0 0 0,0 0 0,0 0 0,0 0 0,0 0 0,0 0 0,0 0 0,0 0 0,0 0 0,0 0 0,0 0 0,0-1 0,0 1 0,0 0 0,0 0 0,0 0 1,0 0-1,0 0 0,0 0 0,0 0 0,0 0 0,0 0 0,0 0 0,0 0 0,0 0 0,0 0 0,0-1 0,0 1 0,0 0 0,0 0 0,-4 11 147,3 16-139,-2 0-1,-8 35 1,6-32-47,-4 43 1,8-71-4,1-1 1,0 1 0,0 0-1,0 0 1,0 0-1,0-1 1,0 1 0,1 0-1,-1 0 1,0-1 0,1 1-1,-1 0 1,1 0 0,0-1-1,0 1 1,-1-1 0,1 1-1,0-1 1,0 1 0,1-1-1,-1 1 1,0-1-1,0 0 1,1 0 0,-1 0-1,1 0 1,-1 0 0,1 0-1,-1 0 1,1 0 0,-1 0-1,1-1 1,0 1 0,3 0-1,0 0-375,0-1 0,1 0-1,-1 0 1,1-1 0,-1 0 0,0 0-1,1 0 1,-1 0 0,0-1 0,8-3-1,12-7-3234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9893,'-6'27'2907,"-10"74"-2818,13-83 244,1-7-237,1 1 0,0 0 0,0-1 0,2 1 0,1 20 0,-2-31-122,1 1 1,-1 0-1,1 0 1,-1 0-1,1 0 1,-1-1-1,1 1 1,0 0-1,0-1 1,0 1-1,0-1 1,0 1-1,0-1 1,1 1 0,-1-1-1,0 1 1,1-1-1,-1 0 1,1 0-1,-1 0 1,1 0-1,-1 0 1,1 0-1,0 0 1,0-1-1,-1 1 1,1-1-1,0 1 1,0-1-1,0 0 1,0 1-1,0-1 1,-1 0-1,1 0 1,0 0-1,0-1 1,0 1-1,0 0 1,0-1 0,-1 1-1,1-1 1,0 0-1,0 1 1,1-2-1,4-1-750,0 0-1,-1 0 1,1 0 0,9-7-1,6-6-3462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65 193 8676,'-11'6'1857,"6"1"-1697,3-7-160,7 0 208,8-4-48,3 0-80,5-3-64,2-1-16,1-1-16,-3-1-112,-3 2-816,-6-3-1361,-3 1-1793</inkml:trace>
  <inkml:trace contextRef="#ctx0" brushRef="#br0" timeOffset="1">42 69 11381,'-18'2'1537,"5"-2"-1409,4 0-80,8-2 192,10-1-16,7-3-96,9-2-128,7-4-32,7 0-944,2-3-1345,0 2-3314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9508,'1'-1'26,"0"0"0,0 1-1,-1-1 1,1 1 0,0-1 0,0 1-1,0-1 1,1 1 0,-1-1-1,0 1 1,0 0 0,0 0 0,0-1-1,0 1 1,0 0 0,0 0-1,0 0 1,1 0 0,-1 1 0,1-1-1,-1 1 8,0 0-1,0 0 1,0 0-1,0 0 0,0 0 1,0 1-1,0-1 1,-1 0-1,1 0 1,0 1-1,-1-1 0,1 1 1,-1-1-1,1 0 1,-1 1-1,1 1 1,15 81 97,-13-59-138,2 0-1,1 0 0,12 33 1,-18-57 34,1 0-1,-1 0 1,0 0 0,1 0 0,-1 0 0,1 0 0,-1 0 0,1 0 0,0 0 0,-1 0 0,1 0 0,0 0 0,0 0 0,-1-1 0,1 1-1,0 0 1,0-1 0,0 1 0,0 0 0,0-1 0,0 1 0,2-1 0,-2 0 9,0 0 0,0 0 0,0 0 0,0 0 0,0-1 0,0 1 0,0-1 0,0 1-1,0 0 1,0-1 0,0 0 0,0 1 0,-1-1 0,1 0 0,0 1 0,0-1 0,-1 0 0,1 0 0,0 0 0,6-8 196,-1-1 1,-1 1-1,8-17 0,-9 16-240,19-43 2,-13 28 12,18-34 1,-24 53-476,0 0 1,-1 1 0,2-1-1,-1 1 1,1 0-1,-1 0 1,1 0 0,1 0-1,-1 1 1,10-6 0,5 3-2829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36 394 9380,'-2'5'665,"1"-3"-531,0 0 0,0 0 0,0-1 0,0 1 0,0 0 0,0 0 0,0-1 0,0 1 0,-1-1 0,1 1 0,-1-1 0,1 1 0,-1-1 0,1 0 0,-1 0 0,0 0 0,0 0 0,0 0 0,1 0 0,-3 0 0,3-1-110,1 0 0,0-1-1,0 1 1,0-1 0,-1 1 0,1 0-1,0-1 1,0 1 0,0-1 0,0 1-1,0 0 1,0-1 0,0 1-1,0-1 1,0 1 0,0-1 0,0 1-1,0 0 1,0-1 0,0 1 0,0-1-1,0 1 1,0 0 0,0-1 0,1 1-1,-1-1 1,0 1 0,0 0-1,0-1 1,1 1 0,8-20-107,-7 16 148,103-200 22,-63 127-19,-34 62 16,-2 3-20,0 0 0,1 0 0,0 1-1,1 0 1,0 0 0,13-13 0,-21 24-56,1 0 0,-1-1 0,0 1 1,1 0-1,-1 0 0,0-1 0,1 1 1,-1 0-1,0 0 0,1 0 0,-1-1 1,1 1-1,-1 0 0,0 0 0,1 0 1,-1 0-1,1 0 0,-1 0 0,1 0 1,-1 0-1,1 0 0,-1 0 0,0 0 1,1 0-1,-1 0 0,1 0 0,-1 0 1,0 1-1,1-1 0,0 0 0,7 14 203,0 26-33,-8-34-198,8 74-147,6 50-468,-10-114-1460,-1-1-1,2 0 1,7 18 0,-8-27-1528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117 194 7475,'-10'-6'613,"-1"-1"0,0 2-1,0-1 1,-1 1-1,1 1 1,-1 0 0,-24-4-1,34 9-478,9 3-60,15 4-20,-5-6-224,-1-1-1,1 0 1,0-1 0,0-1 0,0-1-1,26-5 1,97-35-102,-85 23 997,-55 19-667,1 0 0,-1 0 1,0 0-1,0 0 0,1 0 0,-1 0 1,0 0-1,1 0 0,-1 0 0,0 0 1,1 0-1,-1 0 0,0 0 0,1 0 1,-1 0-1,0 0 0,0 0 0,1 0 1,-1 0-1,0 1 0,1-1 0,-1 0 1,0 0-1,0 0 0,1 0 0,-1 1 1,0-1-1,0 0 0,0 0 0,1 1 1,-1-1-1,0 0 0,0 0 0,0 1 1,1-1-1,1 17 753,-7 29-917,3-31 228,-5 130-3812,10-167 3957,2-12 66,1 1 1,1 0-1,16-41 0,-20 66-321,0 0 0,0 0 0,1 1 0,0 0-1,1-1 1,0 1 0,0 1 0,0-1 0,1 1 0,0 0-1,0 0 1,0 1 0,1-1 0,0 2 0,0-1-1,0 1 1,1 0 0,12-5 0,-18 8-11,0 0 0,0 1-1,0-1 1,-1 1 0,1-1 0,0 1 0,0 0 0,0-1-1,0 1 1,0 0 0,0 0 0,0 0 0,0 1 0,-1-1-1,1 0 1,0 1 0,0-1 0,0 1 0,0 0 0,-1 0-1,1-1 1,0 1 0,-1 0 0,1 0 0,-1 1-1,1-1 1,1 2 0,-2-1-3,0 0 0,0 0 1,-1-1-1,1 1 0,-1 0 0,0 0 0,1 0 0,-1 0 0,0 0 0,0 0 1,0 0-1,0 0 0,-1-1 0,1 1 0,0 0 0,-1 0 0,0 0 0,1 0 0,-1-1 1,0 1-1,0 0 0,0 0 0,0-1 0,0 1 0,0-1 0,0 1 0,-3 1 1,-7 8 21,0 0 0,-1-1 1,0 0-1,-1-1 1,0-1-1,0 0 0,-24 10 1,14-7 28,-32 23 0,79-36 87,0 1 0,44 5 0,-50-1-260,0 1 0,1 0 0,-1 2 0,20 9-1,6 8-5425,-28-13-196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20 9620,'-19'-7'321,"6"2"47,5 0-240,11 3 368,7 2-224,12 0-96,4 0-112,15 0-64,7 5-304,5-1-1313,3 4-3153</inkml:trace>
  <inkml:trace contextRef="#ctx0" brushRef="#br0" timeOffset="1">410 217 4850,'-24'-65'7017,"67"136"-4651,-25-39-2618,32 52 793,-43-75-1232,0 0 0,0-1 0,1 1 0,0-2 0,0 1-1,15 10 1,-10-10-3486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7892,'2'-20'1872,"-2"8"-1327,0 4 287,0 6-576,0 4 961,4 7-561,-1 9-352,2 4-48,1 7-192,-1 3-64,-1 2-32,-1-4-576,-1-2-913,3-4-1408,1-8-961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69 8676,'3'-3'1538,"-3"8"-616,-7 20-366,-11 33-661,-56 107-1990,118-229 2650,13-41 916,14-23 660,-53 107-1687,-9 20-46,-4 15 19,2 115-62,1 4-1430,-7-128 657,-1 0 0,1 0 0,0-1 0,1 1 1,-1-1-1,1 1 0,4 7 0,5 0-3112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50 115 3778,'-9'-3'3513,"-11"-2"661,0 3-3444,30 7-404,10-2-183,-3-3-263,0-2-1,0 0 1,0-1-1,0-1 1,21-8-1,83-36-510,-21 7 1201,-100 41-508,1 0 0,-1 0 0,0 0 0,0-1 0,0 1 0,1 0-1,-1 0 1,0 0 0,0 0 0,1 0 0,-1 0 0,0 0 0,0 0 0,0 0 0,1 0 0,-1 0-1,0 1 1,0-1 0,1 0 0,-1 0 0,0 0 0,0 0 0,0 0 0,1 0 0,-1 0 0,0 0-1,0 1 1,0-1 0,0 0 0,1 0 0,-1 0 0,0 0 0,0 1 0,0-1 0,0 0 0,0 0 0,0 0-1,0 1 1,1-1 0,-1 14 1015,-7 21-757,5-27-98,0 2-372,-18 94 899,17-89-1532,2-1-1,0 1 1,1 0 0,1-1 0,2 17 0,-1-43-9043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11 273 4258,'-5'-45'2392,"-1"-28"740,6 67-2856,0-1 1,1 0-1,-1 1 0,1-1 1,1 1-1,-1-1 1,1 1-1,3-8 1,-5 14-250,1-1 0,-1 1 0,0-1 1,1 1-1,-1-1 0,1 0 0,-1 1 1,1 0-1,0-1 0,-1 1 0,1-1 1,-1 1-1,1 0 0,0-1 0,-1 1 1,1 0-1,0-1 0,-1 1 0,1 0 1,0 0-1,-1 0 0,1 0 0,0 0 1,0 0-1,-1 0 0,1 0 0,0 0 1,-1 0-1,1 0 0,0 0 0,0 1 1,-1-1-1,1 0 0,0 0 0,-1 1 1,1-1-1,-1 0 0,1 1 0,0-1 1,-1 1-1,1-1 0,-1 1 0,1-1 1,0 2-1,29 27 475,-24-23-483,51 62 623,-47-52-686,2-2 0,0 1 0,0-2 0,1 1 0,1-2 0,21 16 0,-35-28 11,1 1 0,-1-1 1,1 1-1,0-1 0,-1 0 1,1 1-1,0-1 0,-1 0 1,1 0-1,0 0 0,0 1 1,-1-1-1,1 0 1,0 0-1,0 0 0,-1 0 1,1 0-1,0 0 0,0 0 1,-1-1-1,1 1 0,0 0 1,-1 0-1,1-1 1,0 1-1,0 0 0,-1-1 1,1 1-1,-1 0 0,1-1 1,0 1-1,-1-1 0,1 1 1,-1-1-1,1 1 0,-1-1 1,1 0-1,-1 1 1,0-1-1,1 1 0,-1-1 1,0 0-1,1 0 0,-1 1 1,0-1-1,0 0 0,0 1 1,1-1-1,-1 0 0,0 0 1,0-1-1,3-46-231,-3 41 318,-2-53 248,1 29 305,0-1 0,2 1 0,8-48-1,-10 92-333,0 0-1,0 0 1,2 17-1,0 6-241,-2-1-103,0-1-706,1 1 1,6 53 0,1-68-1464,1-6-1531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18 3874,'0'0'251,"1"0"1,-1-1-1,0 1 1,0 0-1,1-1 1,-1 1 0,0 0-1,0-1 1,0 1-1,0-1 1,0 1-1,0 0 1,1-1-1,-1 1 1,0-1-1,0 1 1,0 0 0,0-1-1,0 1 1,-1-1-1,1 1 1,0 0-1,0-1 1,0 1-1,0-1 1,0 1-1,0 0 1,-1-1-1,1 1 1,0 0 0,0-1-1,-1 1 1,1 0-1,0-1 1,0 1-1,-1 0 1,1-1-1,-19-3 1784,-22 10-2106,32-1 177,0 0 0,0 0-1,0 0 1,0 1 0,1 1 0,0 0-1,1 0 1,-1 0 0,1 1-1,1 0 1,-1 0 0,-4 9 0,4-6-47,1-1 0,1 1 1,-1 0-1,2 0 1,0 0-1,0 1 0,1 0 1,0 0-1,1-1 1,-1 14-1,3-21-79,0-1 0,0 1 0,0 0 0,1-1 0,-1 1 0,1 0 0,0-1 0,0 1-1,0-1 1,0 1 0,1-1 0,-1 0 0,1 1 0,0-1 0,0 0 0,0 0 0,0 0 0,1 0 0,-1-1 0,1 1 0,0-1 0,3 3 0,-2-3-205,0 0 1,-1 0-1,1-1 1,0 0-1,0 1 1,0-1-1,0-1 1,0 1-1,0-1 1,0 1-1,0-1 1,0 0-1,1-1 0,-1 1 1,0-1-1,0 0 1,0 1-1,0-2 1,6-2-1,2-1-1331,-1-1 0,0 0 0,14-10 0,4-5-818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2385,'6'-13'1330,"-1"0"0,-1-1 0,0 0 0,-1 0 0,-1 0 0,0 0 0,-1 0 0,0 0 0,-2-17 0,1 31-1313,0 0 1,0 0 0,0 0 0,-1 0 0,1 0 0,0 0 0,0 0-1,0 0 1,0 0 0,0 0 0,0 0 0,0 0 0,0 0 0,0 0-1,0 0 1,0 0 0,0 0 0,-1 0 0,1 0 0,0 0 0,0 0-1,0 0 1,0-1 0,0 1 0,0 0 0,0 0 0,0 0 0,0 0 0,0 0-1,0 0 1,0 0 0,0 0 0,0 0 0,0 0 0,0 0 0,0 0-1,0 0 1,0-1 0,0 1 0,0 0 0,0 0 0,0 0 0,0 0-1,0 0 1,-3 12 333,-1 19-25,4 10-62,-1-14-197,1-1 0,1 0 1,1 1-1,7 31 0,-8-57-60,-1 1 0,1 0 0,-1 0 0,1 0-1,0 0 1,-1-1 0,1 1 0,0 0-1,0-1 1,0 1 0,1-1 0,-1 1-1,0-1 1,1 0 0,-1 1 0,0-1 0,1 0-1,0 0 1,-1 0 0,1 0 0,0 0-1,3 1 1,-2-1-50,1-1 0,-1 0-1,1 1 1,-1-1 0,1 0 0,0-1 0,-1 1-1,1-1 1,-1 1 0,1-1 0,4-2-1,5-2-842,0-1-1,-1-1 1,1 1-1,-1-2 0,13-10 1,-10 5-1862,-1 2-1657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24 203 11765,'-8'0'465,"5"2"-209,6-4-240,6 0 448,6-2-256,4 0-144,3-5-48,4-1-16,-1 0 0,-2 1-80,-1-2-832,-4 1-1425,-4 0-2722</inkml:trace>
  <inkml:trace contextRef="#ctx0" brushRef="#br0" timeOffset="1">0 38 11349,'0'-2'1793,"6"2"-1777,4-5 48,6 2-16,6 0-16,5 0-16,3 0-16,0-2-496,2-2-2562,-1 1-5009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9700,'0'0'29,"-24"1"3715,22-1-3661,-1 1 1,1-1-1,-1 1 0,1 0 1,-1-1-1,1 1 0,0 0 0,-1 0 1,1 1-1,0-1 0,0 0 1,0 1-1,0 0 0,0-1 0,0 1 1,0 0-1,-3 4 0,-4 6 28,1 0 0,0 1 0,0 0 0,2 1 0,-1 0 0,2 0 0,0 0 0,0 1-1,1-1 1,-1 18 0,1-6-122,1 0 0,2 1-1,0-1 1,7 52-1,-4-67-200,0 0-1,0 0 0,1 0 1,1-1-1,0 1 0,9 16 1,-10-21-297,1-1 1,-1 0 0,1 0-1,0-1 1,0 1-1,1-1 1,-1 0 0,8 5-1,17 6-4872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67 8212,'2'-6'488,"-1"0"1,-1 0-1,1 0 1,-1 0-1,0 0 1,-1-8-1,1 13-464,0 0-1,0 0 1,-1 1 0,1-1-1,0 0 1,-1 0 0,1 0-1,-1 1 1,1-1-1,-1 0 1,1 0 0,-1 1-1,1-1 1,-1 0 0,1 1-1,-1-1 1,0 0 0,0 1-1,-1-1 1,1 0-4,-1 1 1,1 0-1,0-1 1,-1 1-1,1 0 0,-1 0 1,1 0-1,-1 0 1,1 1-1,0-1 1,-1 0-1,1 1 0,-1-1 1,1 0-1,0 1 1,-3 1-1,-18 9 26,1 0 1,0 2-1,1 1 0,1 0 1,0 1-1,1 1 1,-17 19-1,34-34-44,0 0 0,0 0 0,0 0 0,0 0 0,0 0 0,1 0 0,-1 0 1,0 1-1,1-1 0,-1 0 0,0 1 0,1-1 0,0 0 0,-1 1 0,1-1 0,-1 3 0,2-3 12,-1-1-1,0 1 0,0-1 1,1 1-1,-1-1 0,0 1 1,1-1-1,-1 1 0,1-1 1,-1 1-1,1-1 0,-1 1 1,1-1-1,-1 0 0,1 1 1,-1-1-1,1 0 1,-1 0-1,1 1 0,-1-1 1,1 0-1,0 0 0,-1 0 1,1 1-1,-1-1 0,2 0 1,7 0 126,0 1 0,0-1 0,0-1 1,11-1-1,-3 0-213,1 1 106,0 1 0,-1 1 0,1 1 0,28 6 0,-40-7-34,-1 0 1,1 1-1,0 0 0,-1 0 1,1 0-1,-1 1 0,0-1 0,0 1 1,0 1-1,0-1 0,-1 1 1,1 0-1,-1 0 0,0 0 1,0 0-1,0 1 0,5 9 0,-8-13 5,0 1 0,-1-1 0,1 0 0,-1 1 0,1-1 0,-1 1 0,0-1-1,1 1 1,-1-1 0,0 1 0,0-1 0,0 1 0,0-1 0,0 1 0,0-1-1,-1 0 1,1 1 0,0-1 0,-1 1 0,1-1 0,-1 1 0,0-1 0,-1 3-1,0-2 4,0 1-1,0-1 1,-1 0-1,1 1 1,-1-1-1,0 0 1,0 0-1,1-1 1,-1 1-1,-4 1 1,-7 2 24,0 0 0,-1-1 0,-24 4 0,17-4-77,0-2 1,0 0-1,0-1 1,0-2 0,-39-4-1,40-2-784,21 7 734,-1-1 0,1 1-1,0 0 1,-1 0-1,1-1 1,-1 1-1,1 0 1,0 0 0,-1-1-1,1 1 1,-1 0-1,1-1 1,0 1-1,0 0 1,-1-1 0,1 1-1,0-1 1,0 1-1,-1-1 1,1 1-1,0 0 1,0-1 0,0 1-1,0-1 1,0 1-1,0-1 1,0 1-1,0-1 1,0 1 0,0-1-1,0 1 1,0-1-1,0 1 1,0-1-1,0 1 1,0 0 0,0-1-1,0 1 1,1-1-1,-1 0 1,11-11-2444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40 4002,'2'-17'8072,"5"7"-6362,-4 8-1737,0 1-1,0-1 0,0 1 0,0 0 0,0 0 0,1 0 0,4 0 1,-7 1 101,3-1-65,0 0 1,1 1-1,-1-1 0,1 1 1,-1 0-1,1 1 1,-1-1-1,1 1 1,-1 0-1,1 0 1,5 2-1,-8-2-3,-1 0-1,1-1 0,-1 1 0,0 0 1,1 0-1,-1 0 0,0 0 1,0 1-1,0-1 0,0 0 0,0 0 1,0 1-1,0-1 0,0 0 1,0 1-1,0-1 0,-1 1 0,1-1 1,-1 1-1,1 0 0,-1-1 1,0 1-1,1-1 0,-1 1 0,0 0 1,0-1-1,0 1 0,0 0 1,-1-1-1,1 1 0,0-1 1,-1 1-1,1 0 0,-2 2 0,-1 5 13,-1 1-1,0-1 0,-1-1 1,0 1-1,0-1 0,-1 0 0,0 0 1,-14 14-1,-2-1 244,-39 28 0,77-57-40,0 1 0,0 0 1,1 1-1,27-5 0,-38 9-190,49-8-678,-19 9-3783,-21 1 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27 7139,'6'-12'1441,"-4"2"-1121,1 8 576,-3-1-111,-3 3-577,3 5 768,-8 5-303,-2 7-369,-4 4-16,-4 6 16,-6 2-144,-3 2-112,-3 0-16,1-2-32,5-3-48,0-2-672,3-4-1105,7-3-2609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34 10709,'0'-4'335,"-2"-20"1556,7 18-1136,8 12-468,-6 1-212,-1 0 0,1 1 0,-1 0 0,0 0 0,-1 0 0,1 1 0,-2-1 0,1 1 0,5 19 1,-3-6-68,-1 0 0,-1 0 1,3 30-1,-6-34-44,-2 1-1,-1 0 0,0-1 0,-1 1 0,-1 0 0,0-1 0,-2 0 0,0 0 1,-1 0-1,-1-1 0,-1 0 0,0 0 0,-1 0 0,-1-1 0,0-1 0,-1 0 1,-1 0-1,0-1 0,-1 0 0,-1-2 0,0 1 0,-1-1 0,0-1 0,-1-1 1,0 0-1,0-1 0,-21 8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0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94 3746,'-2'7'507,"0"0"1,1-1 0,0 1-1,0 0 1,0 7-1,5 62-725,-2-44 219,-1-17-209,5 40-2244,-9-128 5779,0 50-2384,1 1 0,1-1 1,1 0-1,5-28 0,-4 44-816,0 0 0,1 1-1,0-1 1,0 0-1,1 1 1,0-1-1,0 1 1,4-6 0,-5 9-121,1 0 1,-1 0 0,1 0-1,0 0 1,0 0 0,0 1-1,0-1 1,1 1 0,-1 0-1,0 0 1,1 0 0,0 1-1,-1-1 1,1 1 0,5-1-1,-6 1-2,0 0-1,1 1 0,-1 0 0,0 0 0,1 0 0,-1 0 1,0 1-1,1-1 0,-1 1 0,0 0 0,1 0 0,-1 0 1,0 0-1,0 1 0,0-1 0,0 1 0,0 0 0,0 0 1,-1 0-1,1 0 0,-1 0 0,1 0 0,-1 1 0,0-1 1,0 1-1,0 0 0,0 0 0,0 0 0,-1 0 1,1 0-1,-1 0 0,0 0 0,0 0 0,0 0 0,0 1 1,0-1-1,-1 0 0,0 1 0,1-1 0,-1 1 0,0-1 1,-1 0-1,1 1 0,-1-1 0,1 0 0,-1 1 0,0-1 1,0 0-1,-1 0 0,1 0 0,-1 0 0,-3 5 0,-1-1-31,0 0 0,-1 0 0,0-1-1,-1-1 1,1 1 0,-1-1-1,0 0 1,-10 4 0,-42 13-3823,55-21 558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5859,'-13'7'5011,"-31"27"-3798,40-30-1192,-1 1-1,1 0 1,1 0 0,-1 0 0,1 0-1,0 1 1,0-1 0,0 1 0,1-1-1,0 1 1,0 0 0,0 0 0,-1 11-1,3-15-20,0 1 0,0-1-1,0 0 1,0 1 0,0-1-1,1 1 1,-1-1 0,1 0-1,-1 1 1,1-1 0,0 0-1,0 0 1,0 0 0,0 0-1,1 1 1,-1-1 0,0-1-1,1 1 1,-1 0 0,1 0-1,0-1 1,0 1 0,-1 0-1,1-1 1,0 0 0,0 1-1,1-1 1,-1 0 0,0 0-1,0 0 1,0-1 0,1 1-1,-1 0 1,0-1 0,1 0-1,-1 1 1,0-1 0,3 0-1,2 0 4,-1-1 0,1 1 1,-1-1-1,0 0 0,1 0 0,-1-1 0,0 0 0,0 0 0,0-1 0,-1 1 0,1-1 0,0-1 0,-1 1 0,0-1 0,0 0 0,0 0 0,0 0 1,-1-1-1,8-8 0,-10 11-19,0 0 1,0-1-1,0 0 0,-1 1 1,1-1-1,-1 0 1,1 0-1,-1 0 1,0 0-1,0 0 1,0 0-1,0 0 1,-1 0-1,1 0 0,-1-1 1,0 1-1,0 0 1,0 0-1,0 0 1,-1-1-1,1 1 1,-1 0-1,0 0 0,0 0 1,0 0-1,0 0 1,-1 0-1,1 0 1,-1 0-1,1 1 1,-1-1-1,0 1 0,0-1 1,0 1-1,-1-1 1,1 1-1,0 0 1,-1 0-1,0 0 1,-2-1-1,2 1-221,0 0 0,1 0-1,-1 1 1,0-1 0,0 1 0,0-1 0,0 1 0,0 0-1,0 0 1,-1 0 0,1 1 0,0-1 0,0 1-1,-1 0 1,1 0 0,0 0 0,0 0 0,-1 1-1,1-1 1,-5 2 0,-2 5-2308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 3153,'12'-5'5779,"-5"5"-4706,-5 0 47,-4 3-576,-1 5-175,-3 4-113,3 8-176,-3 8-64,3 5-16,-3-1-128,3 0-1009,-1 1-1968,1-9-1009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3 203 7235,'-1'-35'1034,"0"13"462,3-42 0,-2 60-1413,0 0-1,1-1 1,0 1-1,0 0 1,0 0-1,0 0 1,1 0-1,0 0 1,0 0 0,0 0-1,0 1 1,0-1-1,1 0 1,-1 1-1,7-6 1,-6 7-66,1 0 0,0 0 0,0 1 0,0-1 0,0 1 0,0 0 0,0 0 0,0 0 0,0 1 0,0-1 0,0 1 0,0 0 0,0 0 0,1 1 1,6 1-1,-6-2-16,-1 1-1,1 0 1,0 1 0,-1-1 0,1 1 0,0 0 0,-1 0 0,0 0 0,0 0 0,0 1 0,0 0-1,0 0 1,4 4 0,-7-7 9,-1 1-1,1 0 0,-1 0 1,1-1-1,-1 1 1,1 0-1,-1 0 0,0 0 1,1 0-1,-1 0 1,0 0-1,0-1 1,1 1-1,-1 0 0,0 0 1,0 0-1,0 0 1,0 0-1,0 0 0,0 0 1,-1 0-1,1 0 1,0 0-1,-1 1 0,0 0-4,0 0 0,0 0 0,-1 0 0,1 0 0,0 0-1,-1 0 1,0-1 0,1 1 0,-4 2 0,-5 3-16,0-1 1,0 0-1,-11 5 1,16-9 24,-18 7-94,16-6-263,0 0 1,1 0-1,-1 0 0,0 0 0,1 1 0,0 0 1,-7 7-1,13-8-1541,7 0-1443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3522,'-3'-5'6712,"2"5"-6559,-8 5 1326,-6 13-1353,13-10-112,0 0 0,1 0 0,0 1 0,1-1 0,0 0 0,0 0 0,0 0 0,1 0 0,0 0 0,5 15 0,-6-19-13,1-1 1,0 1-1,0-1 0,1 1 0,-1-1 1,1 1-1,-1-1 0,1 0 0,0 0 1,0 0-1,1 0 0,-1 0 0,1 0 1,-1 0-1,1-1 0,0 0 1,0 1-1,0-1 0,0 0 0,0 0 1,1-1-1,-1 1 0,0-1 0,1 1 1,5 0-1,-6-2 10,1 0 1,0-1-1,-1 0 1,1 1 0,-1-1-1,1-1 1,-1 1-1,1 0 1,-1-1-1,0 0 1,1 0-1,-1 0 1,0 0-1,-1 0 1,1 0-1,0-1 1,0 0-1,-1 1 1,3-4-1,1-1 22,-1-1 0,0 1 0,0-1 0,0 0 0,-1 0 0,5-14 0,-6 14-63,-2 0 0,1 0 0,-1 0 0,0 0 0,-1 0-1,0 0 1,0 0 0,-1 0 0,-2-13 0,-6-17-3908,6 27-573</inkml:trace>
  <inkml:trace contextRef="#ctx0" brushRef="#br0" timeOffset="1">358 16 10645,'-12'-11'2127,"8"12"-1873,4 9-58,4 11-155,-1 1 0,-2-1 0,0 31 0,2 34-29,-3-85-4,0 0 0,0-1-1,1 1 1,-1 0 0,0 0-1,0 0 1,0-1 0,1 1-1,-1 0 1,1 0 0,-1-1-1,0 1 1,1 0 0,-1-1-1,1 1 1,-1-1 0,1 1 0,0 0-1,-1-1 1,1 1 0,0-1-1,-1 1 1,1-1 0,0 0-1,-1 1 1,1-1 0,1 1-1,0-1 8,1 0-1,-1 0 1,1 0-1,-1 0 1,0 0-1,1 0 1,-1 0-1,0-1 0,5 0 1,6-4-458,0 0 0,20-12 0,-27 14-229,25-13-2209,1-2-1337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85 139 8804,'-52'109'3493,"24"-47"-3491,24-55-201,3-9 87,6-18 65,10-31 114,-5 24-30,1-6 152,1 0 1,3 0 0,0 2-1,28-42 1,-43 72-173,0 0 1,1 0 0,0 1 0,-1-1 0,1 0 0,-1 0 0,1 0-1,0 1 1,0-1 0,-1 0 0,1 1 0,0-1 0,0 1 0,0-1-1,0 1 1,0 0 0,0-1 0,0 1 0,0 0 0,0-1 0,-1 1-1,3 0 1,-2 0 5,0 1-1,0-1 1,0 0-1,0 1 1,-1-1-1,1 1 0,0 0 1,0-1-1,-1 1 1,1 0-1,-1-1 1,1 1-1,0 0 0,-1-1 1,1 1-1,-1 0 1,1 0-1,-1 0 1,1 1-1,2 7 81,0 0 0,-1 1-1,2 15 1,-3-19-170,8 54 13,3 23-563,3-30-4912,-11-43 446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 12294,'-14'3'688,"5"-3"-656,4 3-16,7-3 368,6 0-224,8-3-160,8 0-80,4-5-2225,4 1-4162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 11077,'-38'-2'1743,"33"3"-807,24 0-619,42-2-1001,63-10-1,-4-12-6286,-251 48 15567,131-24-8567,-1-1-1,1 1 1,-1-1-1,0 1 1,1-1-1,-1 1 0,1 0 1,-1-1-1,1 1 1,0-1-1,-1 1 1,1 0-1,0 0 1,-1-1-1,1 1 1,0 0-1,0-1 1,-1 1-1,1 0 1,0 0-1,0-1 1,0 1-1,0 0 0,0 0 1,0 0-1,1 0 1,1 26 478,-1-20-446,1 25-86,8 68-57,3-37-4237,-7-47 624,4-6-921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 8388,'4'-24'3217,"-3"8"-2368,-2 4 175,-1 8-223,-2 7-465,3 6-32,-1 6 0,0 6-64,0 8-176,2 3-48,0 0-16,2 0-224,0-3-768,1-4-625,1-4-1072,3-6-1249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73 7652,'-32'6'2263,"18"-3"-1960,1-1-1,-1 0 1,0-1 0,-1 0-1,-14-2 1,78-8 430,645-51-848,-396 45-6421,-272 13 4069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 10181,'4'-21'1248,"-3"15"-256,-3 15 263,-2 12-1100,0 0 1,1 0 0,0 22 0,3-36-165,0 0 1,0 0-1,1 0 0,-1 0 0,1 0 1,1-1-1,0 1 0,-1 0 1,2-1-1,-1 0 0,1 1 1,0-1-1,6 9 0,-7-14 18,-1 0 1,1 1-1,-1-1 0,1 0 0,0 0 0,-1 0 1,1 0-1,0-1 0,0 1 0,0 0 0,0-1 0,0 1 1,0-1-1,-1 0 0,1 1 0,0-1 0,0 0 1,0 0-1,0-1 0,0 1 0,0 0 0,0-1 1,0 1-1,0-1 0,0 1 0,0-1 0,-1 0 1,1 0-1,0 0 0,0 0 0,2-2 0,6-4-3,0 0-1,0 0 0,14-15 0,-18 16-11,-1 0 0,0 0 0,-1 0 0,1 0 1,-1-1-1,0 0 0,-1 1 0,0-1 0,0-1 0,0 1 0,2-14 1,-4 18-1,-1 0 0,0 0 1,1 0-1,-1 0 1,0 0-1,0 0 1,-1 0-1,1 0 1,-1 0-1,1 0 0,-1 0 1,0 0-1,0 0 1,0 0-1,-1 1 1,1-1-1,0 0 1,-1 1-1,0-1 0,0 1 1,0-1-1,0 1 1,0 0-1,0 0 1,-1 0-1,1 0 1,-1 0-1,1 1 1,-1-1-1,0 1 0,-5-3 1,4 3-82,1 0 1,-1 0-1,0 0 1,0 0 0,0 1-1,0 0 1,0 0-1,0 0 1,1 0-1,-1 0 1,0 1-1,0-1 1,0 1-1,0 0 1,1 1-1,-6 1 1,5-1-429,0 0 0,1 0 0,-1 0 0,1 1 0,0-1 0,0 1 1,0 0-1,0 0 0,-5 6 0,-1 8-3748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10645,'8'-3'2097,"-7"1"-1745,-2 6-80,-3 5 496,0 7-335,1 5-177,-1 8-208,1 8-32,-1-2-16,1 2-544,-1-3-849,0-5-2321,3-7-2881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3 142 12070,'-2'-16'742,"4"12"-93,15 17 160,-6-2-755,9 7-348,0 0 0,2-2 0,0 0 0,1-1 1,0-2-1,41 18 0,-63-30 107,1-1 0,-1 1 1,0-1-1,1 1 0,-1-1 0,0 0 0,1 0 1,-1 1-1,1-1 0,-1 0 0,0 0 0,1 0 0,-1-1 1,1 1-1,-1 0 0,0-1 0,1 1 0,1-1 1,-2 0 135,0 0 0,0 0 0,-1 1 0,1-1 0,0 0 0,0 0 0,-1 0 0,1 0 1,-1 0-1,1 0 0,-1 0 0,1 0 0,-1 0 0,0 0 0,0 0 0,1 0 0,-1 0 0,0-2 0,0-6 450,0 0-1,-1 0 0,0 0 0,-5-16 0,3 12 295,1-2-114,-12-69 1743,14 76-2095,-1 0 0,1-1 1,0 1-1,1-1 1,0 1-1,0 0 0,5-14 1,1 53 879,0 103-1145,-9-46-5276,2-60-665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8548,'0'-8'633,"-1"0"-92,1 1 0,0 0 0,1-1 0,0 1 0,0 0 1,4-12-1,-5 19-532,0 0 0,0 0 1,0-1-1,0 1 1,0 0-1,0 0 0,0 0 1,0 0-1,0 0 1,1 0-1,-1 0 1,0 0-1,0 0 0,0-1 1,0 1-1,0 0 1,0 0-1,0 0 0,1 0 1,-1 0-1,0 0 1,0 0-1,0 0 0,0 0 1,0 0-1,1 0 1,-1 0-1,0 0 1,0 0-1,0 0 0,0 0 1,0 0-1,0 0 1,1 0-1,-1 1 0,0-1 1,0 0-1,0 0 1,0 0-1,0 0 0,0 0 1,0 0-1,0 0 1,1 0-1,-1 0 1,0 0-1,0 1 0,0-1 1,0 0-1,0 0 1,0 0-1,0 0 0,0 0 1,0 1-1,8 12 411,4 16-23,13 75-245,-18-69-152,12 37 0,-19-71 8,1 1 1,-1-1-1,1 0 0,-1 1 1,1-1-1,-1 0 1,1 1-1,0-1 1,0 0-1,-1 0 1,1 1-1,0-1 1,0 0-1,0 0 1,0 0-1,0 0 1,1-1-1,-1 1 0,0 0 1,0 0-1,0-1 1,3 2-1,-3-2 23,1 0-1,-1 0 0,1 0 1,-1-1-1,1 1 0,-1 0 1,1-1-1,-1 1 0,0-1 0,1 1 1,-1-1-1,0 0 0,1 0 1,-1 1-1,0-1 0,0 0 1,2-2-1,5-5 125,-1-1 0,0 1 0,0-1 0,7-15 0,4-11-31,-2 0 1,-2-1-1,12-44 0,11-29-2419,-37 109 2224,0 0 0,0 1 0,1-1 0,-1 0 0,0 0 0,0 0 0,0 0 0,0 0 0,0 1 0,0-1 0,0 0 0,1 0 0,-1 0 0,0 0 0,0 0 0,0 0 0,0 0 0,1 0 0,-1 0-1,0 0 1,0 0 0,0 0 0,0 0 0,1 0 0,-1 0 0,0 0 0,0 0 0,0 0 0,0 0 0,1 0 0,-1 0 0,0 0 0,0 0 0,0 0 0,0 0 0,0 0 0,1 0 0,-1 0 0,0 0 0,0 0 0,0 0 0,0 0 0,0-1 0,1 1 0,-1 0 0,0 0 0,0 0 0,0 0 0,0 0 0,0 0 0,0-1 0,0 1 0,0 0 0,0 0 0,1 0 0,-1 0 0,0-1 0,0 1 0,0 0 0,0 0 0,0 0 0,0-1 0,4 14-3448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81 11349,'-14'7'7,"0"0"-1,0 1 0,1 1 1,0 0-1,0 0 1,1 1-1,1 1 1,-1 0-1,2 1 1,0 0-1,0 0 0,1 1 1,0 0-1,1 1 1,1 0-1,-7 18 1,14-31-39,-1-1 0,1 1 0,0 0 0,-1-1 1,1 1-1,0 0 0,-1 0 0,1-1 1,0 1-1,0 0 0,0 0 0,0-1 0,0 1 1,0 0-1,0 0 0,0 0 0,0-1 0,0 1 1,1 1-1,9-5-44,17-20 254,89-123 955,-39 45-41,-75 98-1049,1 0 0,-1 0-1,1 1 1,-1-1 0,1 1 0,0-1 0,0 1-1,5-3 1,-7 5-26,0 0 0,0 0 0,0-1 0,0 1 0,-1 0 0,1 0 0,0 1-1,0-1 1,0 0 0,0 0 0,0 0 0,-1 1 0,1-1 0,0 0 0,0 1 0,0-1 0,-1 0 0,1 1 0,0-1 0,0 1-1,-1-1 1,1 1 0,0 0 0,-1-1 0,1 1 0,-1 0 0,1-1 0,-1 1 0,1 0 0,-1 0 0,0-1 0,1 1-1,-1 0 1,0 0 0,1 0 0,-1 0 0,0 0 0,0-1 0,0 2 0,11 36 84,11 59 0,-3-6-2960,-14-71 164,-3-4-1539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36 4626,'-20'-14'4882,"1"4"-4193,3 5 31,5-1-320,6 6-320,5 3 144,7 2 64,7 0-208,7-1-80,10-4-688,4 0-1457,6-6-1569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30 103 8148,'6'-5'4131,"-8"6"-2167,-11 13-837,8-2-1096,2 0 1,-1 0 0,1 0-1,1 1 1,0-1 0,1 1-1,1 20 1,7 46-5941,-4-86 999,3-10 5431,-3-1 1287,2-14 204,1 0-1,20-59 0,-24 84-1994,1 0 0,0 0 0,1 0 0,-1 0 1,1 0-1,1 1 0,-1 0 0,1 0 0,0 0 0,0 0 0,1 1 1,0 0-1,0 0 0,0 1 0,0-1 0,1 1 0,14-6 1,-19 9-11,-1 1 0,1-1 0,0 1 0,0-1 0,0 1 0,0-1 0,0 1 0,0 0 1,0 0-1,0 0 0,0 0 0,0 0 0,0 1 0,0-1 0,0 1 0,0-1 1,0 1-1,0 0 0,0-1 0,-1 1 0,1 0 0,0 0 0,0 0 0,-1 1 1,1-1-1,-1 0 0,3 3 0,-3-2 0,0-1-1,0 1 1,-1 0 0,1-1 0,0 1 0,-1 0-1,1 0 1,-1 0 0,0 0 0,1 0 0,-1-1-1,0 1 1,0 0 0,0 0 0,-1 0-1,1 0 1,0 0 0,-1 0 0,1-1 0,-1 1-1,0 0 1,1 0 0,-1-1 0,0 1-1,0 0 1,0-1 0,0 1 0,0-1 0,-2 3-1,-8 6-30,0 0 0,-1-1 0,0 0 0,0-1 0,-1 0-1,0-1 1,0 0 0,-22 7 0,12-4-15,33-12 39,1 0 1,1 1-1,-1 0 0,0 1 0,0 0 1,0 1-1,0 0 0,0 1 0,0 0 1,16 6-1,-10 0-789,0 0 0,-1 2 0,18 12 0,-18-11-2829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9348,'0'-54'3482,"0"41"-1910,0 11-762,0 5 1,2 23-411,1 23-610,2 0 1,12 48-1,-17-97 205,10 28-2119,-9-27 1925,-1-1 0,1 1-1,-1 0 1,0-1 0,1 1-1,0 0 1,-1-1 0,1 1-1,-1-1 1,1 1-1,0-1 1,-1 1 0,1-1-1,0 1 1,0-1 0,-1 0-1,1 1 1,0-1 0,0 0-1,0 1 1,-1-1 0,1 0-1,0 0 1,0 0-1,0 0 1,0 0 0,0 0-1,-1 0 1,1 0 0,0-1-1,1 1 1,12-7-4046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67 106 5683,'48'-66'6387,"-75"134"-3909,-60 69-3340,122-188 913,-11 14 84,2 2 1,1 0-1,39-36 1,-64 69-118,0 0 0,0 1-1,0-1 1,0 1 0,0-1 0,1 1 0,-1 0 0,5-2 0,-6 3 6,-1 0 0,1-1-1,0 1 1,-1 0 0,1 0-1,0 0 1,-1 0-1,1 0 1,0 0 0,-1 0-1,1 1 1,-1-1 0,1 0-1,0 0 1,-1 0 0,1 1-1,0-1 1,-1 0-1,1 1 1,-1-1 0,1 0-1,-1 1 1,1 0 0,1 2 36,0 0 0,0 0 0,-1 1-1,1-1 1,-1 0 0,0 1 0,0-1 0,0 1 0,0 0 0,-1-1 0,1 5 0,2 51-3,-4-46-279,1-1 0,0 1 0,1-1 0,1 0 0,0 1 0,1-1 0,0 0 0,0 0 0,8 15 0,-3-18-2153,0-5-1195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93 13686,'-27'8'1185,"8"-4"-1185,10-4 0,7 0 288,13 0 0,12 0-256,11-7-32,7 1-752,5-2-705,0-3-928,1-4-3458</inkml:trace>
  <inkml:trace contextRef="#ctx0" brushRef="#br0" timeOffset="1">411 0 10789,'-4'2'1569,"-1"1"-1073,-2 4 368,0 4 129,3 3-529,1 4-272,1 4-64,2 6-64,2-3-16,-2 1-48,1-2-112,1-3-800,-2-3-497,2-7-864,0-5-640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1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55 10613,'-8'7'1521,"3"-2"-1521,5-2 0,5 2 144,11-1-64,14-1 80,7-1-32,9-2-112,5-5 16,2 1-32,-2-4-112,-8 1-1089,-9 0-239,-12 0-1378,-12-1-1104</inkml:trace>
  <inkml:trace contextRef="#ctx0" brushRef="#br0" timeOffset="1">257 7 7011,'-47'-7'3162,"139"14"-2310,-30-4-789,-26-3-45,-26-1 43,0 1-1,0 1 1,0 0-1,1 0 1,14 4-1,-25-5-20,0 0-1,0 0 0,0 0 1,0 0-1,0 0 1,1 0-1,-1 1 0,0-1 1,0 0-1,0 0 0,0 0 1,0 0-1,0 0 1,0 0-1,0 1 0,1-1 1,-1 0-1,0 0 1,0 0-1,0 0 0,0 1 1,0-1-1,0 0 0,0 0 1,0 0-1,0 0 1,0 1-1,0-1 0,0 0 1,0 0-1,0 0 1,0 0-1,0 1 0,0-1 1,0 0-1,0 0 0,-1 0 1,1 0-1,0 1 1,0-1-1,0 0 0,-8 11 731,-17 13-403,19-19-162,-27 27-16,6-8-833,-29 35 0,46-43-2728,6-3-3693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7 222 6611,'-2'-22'1740,"0"15"-1268,1 1 0,1-1 0,-1 1 0,1-1-1,0 0 1,1 1 0,-1-1 0,1 1 0,4-13 0,-5 19-433,0-1-1,1 1 1,-1 0-1,1-1 1,-1 1 0,1 0-1,-1-1 1,0 1 0,1 0-1,-1 0 1,1 0-1,-1-1 1,1 1 0,0 0-1,-1 0 1,1 0 0,-1 0-1,1 0 1,-1 0 0,1 0-1,-1 0 1,1 0-1,-1 0 1,1 0 0,-1 0-1,1 1 1,-1-1 0,1 0-1,-1 0 1,1 0-1,-1 1 1,1-1 0,-1 0-1,1 1 1,-1-1 0,0 0-1,1 1 1,-1-1-1,0 1 1,1-1 0,-1 1-1,23 20 363,-19-16-330,12 11-233,5 5 591,42 34-1,-57-50-743,1-1 0,-1 0-1,1 0 1,0 0 0,0-1-1,0 0 1,0 0 0,0-1-1,1 0 1,-1 0 0,1-1-1,10 1 1,-5-5-2865,-2-1-1014</inkml:trace>
  <inkml:trace contextRef="#ctx0" brushRef="#br0" timeOffset="1">278 157 5779,'-2'-21'1390,"-8"-115"5784,-1 407-5182,10-229-7047,5-30-1855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47 7443,'0'-1'153,"1"0"0,0 0-1,-1 0 1,1 0 0,-1 0-1,1 0 1,-1 0 0,0 0-1,1 0 1,-1-1 0,0 1-1,0 0 1,0 0 0,1 0-1,-1 0 1,0 0 0,-1 0-1,1-1 1,0 1-1,0 0 1,0 0 0,-1 0-1,1 0 1,0 0 0,-1 0-1,1 0 1,-1 0 0,0 0-1,1 0 1,-1 0 0,0 0-1,1 0 1,-1 0 0,0 0-1,0 1 1,0-1 0,0 0-1,0 1 1,0-1 0,0 1-1,0-1 1,0 1 0,0-1-1,0 1 1,0 0 0,0-1-1,-2 1 1,-1-1-27,-1 0 1,0 0-1,1 1 1,-1-1-1,0 1 1,1 0-1,-1 0 1,0 1-1,1 0 1,-9 2-1,4 0-8,1 2 0,0-1 0,1 1 0,-1 0 0,1 0 0,0 1-1,1 0 1,-1 0 0,1 1 0,0 0 0,1 0 0,-1 0 0,-7 15 0,10-17-123,0 1 0,0-1 1,1 1-1,-1 0 0,1 0 1,1-1-1,-1 1 0,1 1 1,0-1-1,0 0 0,1 0 1,-1 0-1,2 0 0,-1 0 1,0 1-1,1-1 0,1 0 1,-1 0-1,1 0 0,4 10 1,-5-13-38,1 0 0,0 0 1,0-1-1,0 1 0,1 0 0,-1-1 1,1 1-1,-1-1 0,1 0 1,0 0-1,-1 0 0,1 0 0,0-1 1,1 1-1,-1-1 0,0 0 1,5 2-1,-2-2-162,0 0-1,0-1 1,1 1 0,-1-1 0,1 0 0,-1-1 0,0 0-1,12-2 1,-2-2-150,-1 0-1,0 0 0,0-2 0,0 0 1,-1-1-1,21-14 0,-29 18 438,-1-1 0,0 1 0,0-1 1,0 0-1,0 0 0,-1-1 0,0 0 0,0 1 0,0-1 0,-1-1 0,1 1 0,1-8 1,-1 2 581,-1 0 0,-1 0 0,0-1 0,-1 1 1,0-23-1,-3 57-376,0 1 1,-9 31 0,6-34-302,1 0 0,1 1 0,1-1 0,1 1 0,1 28 0,0-47 14,0 0-1,1 0 0,-1 0 0,1 0 0,-1-1 0,1 1 0,0 0 1,0 0-1,0 0 0,0-1 0,0 1 0,0 0 0,0-1 0,0 1 0,1-1 1,-1 1-1,0-1 0,1 0 0,-1 1 0,3 0 0,-1-1-6,0 1-1,0-1 0,0 0 0,0-1 1,0 1-1,1 0 0,-1-1 1,0 0-1,0 1 0,1-1 0,3-1 1,8-1-398,0-1 1,0-1 0,-1 0-1,17-7 1,-28 10 201,57-25-4283,-31 9 12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32 183 12070,'-12'3'704,"6"-3"-368,8-3-336,7 0 48,11-2-32,5-6-16,7 1-288,2-4-1201,-1 0-1552,-1-1-2994</inkml:trace>
  <inkml:trace contextRef="#ctx0" brushRef="#br0" timeOffset="1">20 49 12278,'-15'3'768,"10"-2"-464,10-2-304,10-4 48,10-3-48,9-2-960,8-4-977,1-1-1201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 10485,'-1'0'103,"1"0"-1,-1-1 1,0 1 0,1 0 0,-1-1-1,0 1 1,0 0 0,0 0 0,1 0-1,-1 0 1,0 0 0,0 0-1,0 0 1,1 0 0,-1 0 0,0 0-1,0 0 1,1 0 0,-1 1 0,0-1-1,0 0 1,1 1 0,-1-1 0,0 0-1,1 1 1,-1-1 0,0 1 0,1-1-1,-1 1 1,0-1 0,1 1 0,-1 0-1,1-1 1,0 1 0,-2 1 0,-19 29 796,18-27-604,-19 31 489,3 0 0,-28 68 0,40-82-786,0 0-1,1 0 1,1 0 0,1 1 0,1 0 0,0 39 0,3-55-101,0 0 1,1 0-1,-1-1 1,1 1-1,1 0 1,-1 0 0,1-1-1,0 1 1,0-1-1,0 1 1,1-1-1,0 0 1,0 0-1,0 0 1,0 0-1,1-1 1,0 0-1,0 1 1,0-1 0,1 0-1,-1-1 1,1 1-1,0-1 1,0 0-1,0 0 1,1-1-1,-1 1 1,0-1-1,1 0 1,0-1-1,-1 0 1,1 1 0,0-2-1,0 1 1,0-1-1,10 0 1,39-4-3217,4-5-2596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203 105 12838,'-5'-15'959,"12"28"-480,12 28-300,-18-38-189,-1 1 1,1-1 0,0 0 0,-1 1 0,0-1 0,0 0 0,0 1 0,0-1-1,-1 1 1,1-1 0,-1 0 0,0 0 0,0 1 0,0-1 0,0 0 0,-1 0-1,1 0 1,-1 0 0,0 0 0,-3 4 0,1-4-49,1 0 1,-1 0-1,1 0 0,-1 0 1,0-1-1,0 0 0,0 1 1,0-1-1,-1-1 1,1 1-1,0-1 0,-1 0 1,-8 2-1,8-2 60,0-1 1,-1 1-1,1-1 1,-1 0-1,1 0 1,-1 0 0,1-1-1,0 0 1,-1 0-1,1-1 1,0 1-1,0-1 1,0 0-1,0 0 1,0-1-1,0 1 1,1-1-1,-1 0 1,1-1-1,0 1 1,0-1-1,0 0 1,0 0-1,1 0 1,-1 0-1,-3-7 1,5 7 50,0 0 0,1 1 0,-1-1 0,1 0 0,0 0 1,0 0-1,0 0 0,1 0 0,-1 0 0,1-1 1,0 1-1,0 0 0,1 0 0,-1 0 0,1 0 0,0 0 1,0 0-1,2-6 0,0 6-21,-1 0-1,1-1 1,0 1-1,0 0 1,1 1-1,-1-1 1,1 0-1,0 1 1,0 0 0,0 0-1,0 0 1,10-4-1,5-1-11,0 1-1,0 1 1,1 0 0,-1 2-1,2 0 1,24-1 0,220-10 73,-265 15-94,1 0-181,0 0 0,-1 0 0,1 0 0,0 0 0,-1 0 1,1-1-1,0 1 0,0 0 0,-1 1 0,1-1 0,0 0 0,0 0 0,-1 0 0,1 0 0,0 1 1,-1-1-1,1 0 0,0 0 0,1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63 7587,'0'-1'130,"-1"1"0,1 0 0,-1 0 0,1-1 0,-1 1 0,1-1 0,-1 1 0,1 0 0,-1-1 0,1 1 0,0-1 0,-1 1 0,1-1 0,0 1 0,-1-1 0,1 1 0,0-1 0,0 1 0,-1-1 0,1 0 0,0 1 0,0-1 0,0 1 0,0-1 0,0 0 0,0 1 0,0-1 0,0 1 0,0-2 0,14-13 590,26-3-848,-39 17 209,45-10 499,-43 10-570,-1 1 1,1 0-1,-1 0 0,1 0 0,0 0 1,-1 0-1,1 0 0,0 1 1,-1-1-1,1 1 0,-1 0 0,1 0 1,-1 0-1,0 0 0,5 3 1,-6-3-5,0 0 1,0 1 0,-1-1 0,1 0 0,-1 1 0,1-1 0,-1 1 0,1-1 0,-1 1 0,0-1 0,1 1 0,-1-1 0,0 1-1,0 0 1,0-1 0,-1 1 0,1-1 0,0 1 0,0-1 0,-1 1 0,1-1 0,-1 1 0,0-1 0,1 1 0,-1-1-1,0 0 1,-1 3 0,-25 37 45,-3-4-24,-2 0-1,-44 37 1,82-78 207,1 0 0,-1 0 0,0 0 0,1 1 0,0 0 0,0 0 0,0 0 0,8-1 0,60-10 198,26 11-3192,-80 3-1427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2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64 7828,'1'-7'1253,"-1"3"-803,1 0 0,-1 1 0,1-1 0,0 1 0,0-1-1,0 1 1,0 0 0,1-1 0,-1 1 0,1 0 0,0 0 0,0 0 0,0 0 0,1 0 0,3-4-1,-5 7-386,0 0 0,0 1 0,0-1 0,0 0 0,0 0 0,0 1 0,0-1 0,0 0 0,-1 1 0,1-1 0,0 1 0,0-1 0,0 1 0,0-1 0,-1 1 0,1 0 0,0-1 0,0 1 0,-1 0 0,2 1 0,15 19 389,-5-3-440,0 0 1,-1 0 0,-1 1 0,-1 1-1,0 0 1,-2 0 0,0 0 0,-2 1-1,7 39 1,-11-41-31,0-1 0,-1 0 0,0 1 0,-2-1 0,0 1 0,-1-1 0,-1 0 0,-1 0 0,0-1 1,-2 1-1,-15 30 0,9-26 202,-1-1 0,0 0 0,-29 30 0,-5-4-1502,5-18-6536,55-35 2278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25.6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5 162 4338,'-2'2'7627,"0"1"-6495,12-16-1146,0 0 1,2 1 0,-1 0-1,2 0 1,-1 2 0,2 0-1,-1 0 1,1 1 0,1 1-1,16-8 1,-10 8-45,1 0 0,0 2 0,1 0-1,-1 2 1,1 0 0,34-1 0,-9 5-92,0 1-1,61 11 1,90 25-127,-147-27 259,54 12 21,413 72 62,-400-79-44,0-6 0,168-7 0,155-34 59,-432 32-95,28-2-27,-36 2 42,0-1-1,-1 1 0,1 1 1,0-1-1,-1 0 1,1 0-1,0 1 0,-1-1 1,1 1-1,0-1 1,-1 1-1,1-1 0,-1 1 1,1 0-1,1 2 0,-3-3-33,0 1 0,0-1-1,-1 1 1,1-1 0,0 1-1,-1-1 1,1 1 0,0-1-1,-1 1 1,1-1 0,-1 1-1,1-1 1,-1 0 0,1 1-1,-1-1 1,1 0 0,-1 0-1,1 1 1,-1-1 0,0 0-1,1 0 1,-1 0 0,1 1-1,-1-1 1,1 0 0,-1 0-1,0 0 1,-20 5-1806,-2-2-1108,-3-3-859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25.9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70 4882,'0'-10'1423,"0"1"-662,0 1 1,0 0-1,1 0 1,0 0 0,2-9-1,-2 16-739,0 1-1,0 0 0,-1 0 0,1 0 0,0 0 0,-1 0 1,1 0-1,0 0 0,-1 0 0,1 0 0,0 0 1,0 0-1,-1 0 0,1 1 0,0-1 0,-1 0 1,1 0-1,-1 1 0,1-1 0,0 0 0,-1 1 0,1-1 1,0 1-1,22 13 31,-21-13-44,13 7-178,-1-2 1,1 1 0,1-2 0,-1 0 0,1-1 0,0-1-1,0 0 1,0-1 0,20 0 0,1 2 145,-36-4 37,0 0-1,-1 0 1,1 0 0,0 0-1,-1 0 1,1 0-1,0 0 1,-1 0 0,1 0-1,-1 1 1,1-1 0,0 0-1,-1 0 1,1 1-1,-1-1 1,1 0 0,-1 1-1,1-1 1,-1 1-1,1-1 1,-1 1 0,1-1-1,-1 1 1,1-1 0,-1 1-1,0-1 1,1 1-1,-1-1 1,0 1 0,0 0-1,1-1 1,-1 2-1,0 0 23,0-1 0,-1 1-1,1 0 1,0 0-1,-1-1 1,0 1-1,1 0 1,-1 0-1,0-1 1,0 1-1,-1 2 1,-35 40 480,35-42-506,-98 88 536,44-41-2133,46-39-711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29.3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203 63 2881,'19'-5'1678,"-14"5"-1070,1-1 0,-1 0 0,0 0 0,0 0 0,0-1 0,0 0-1,0 0 1,0 0 0,-1 0 0,1-1 0,-1 0 0,8-6 0,-12 9-555,0-1 0,0 1 1,0-1-1,0 1 0,1-1 0,-1 1 1,0-1-1,0 1 0,0-1 1,0 1-1,-1-1 0,1 1 0,0-1 1,0 1-1,0-1 0,0 1 0,0-1 1,-1 1-1,1-1 0,0 1 1,0-1-1,-1 1 0,1 0 0,0-1 1,-1 1-1,1-1 0,-1 1 1,1 0-1,0-1 0,-1 1 0,1 0 1,-1 0-1,1-1 0,-1 1 1,1 0-1,-1 0 0,0-1 0,-21-7 188,14 6-225,-1 1 1,1 0-1,-1 1 1,0 0-1,1 0 0,-1 1 1,0 0-1,1 0 1,-1 1-1,1 0 1,0 1-1,-1-1 1,1 2-1,-8 3 1,2 0-32,0 1 1,1 0 0,0 1-1,1 0 1,-1 1 0,-20 22-1,32-31 4,0 0 0,0 0 0,-1 0 0,1 1 0,0-1 0,0 0 0,1 0 0,-1 1 0,0-1 0,0 1 0,1-1-1,-1 1 1,1-1 0,-1 1 0,1-1 0,-1 1 0,1-1 0,0 1 0,0-1 0,0 1 0,0 0 0,0 2-1,1-3-7,0 0-1,0 1 1,0-1-1,0 0 0,0 0 1,0 0-1,0 0 0,1 0 1,-1 0-1,0 0 1,0-1-1,1 1 0,-1 0 1,0-1-1,1 1 0,-1-1 1,1 1-1,-1-1 0,2 0 1,13 3-182,0-2-1,-1 0 1,26-2 0,-28 1 82,23-1-213,-16-1-74,1 2-1,0 0 1,-1 1-1,1 1 1,-1 1-1,22 6 1,-41-9 404,-1 0 1,1 0-1,0 0 0,0 0 1,0 1-1,-1-1 1,1 0-1,0 1 1,0-1-1,-1 1 1,1-1-1,0 0 1,-1 1-1,1 0 0,0-1 1,-1 1-1,1-1 1,-1 1-1,1 0 1,-1-1-1,1 1 1,-1 0-1,1-1 1,-1 1-1,0 0 0,1 0 1,-1 0-1,0 0 8,-1 0 0,1 0 0,-1 0 0,1 0 0,-1 0 0,1 0 0,-1 0 0,1 0 0,-1 0 0,0 0 0,0-1 0,1 1 0,-1 0 0,0-1 0,0 1 0,0 0 0,-1 0 0,-45 20 132,47-21-140,-21 8-133,-1-2 1,1 0 0,-1-1 0,0-1-1,-32 2 1,43-8-2099,8-2-907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3.7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11 184 9476,'-2'-20'511,"1"8"-121,1 0 0,0-1 0,0 1 0,3-18 0,-2 27-319,0-1 1,0 1-1,0-1 0,1 1 0,-1-1 0,1 1 0,0 0 1,0 0-1,0 0 0,0 0 0,0 0 0,1 0 1,-1 1-1,1-1 0,0 1 0,0-1 0,0 1 0,0 0 1,5-2-1,2-1-43,0 2-1,0-1 1,1 1 0,-1 0 0,1 1-1,19-1 1,-25 2-28,-1 1 0,1 0 0,0 0 0,-1 0-1,1 1 1,0-1 0,-1 1 0,1 0 0,-1 0 0,1 1 0,-1-1 0,1 1 0,-1 0-1,0 0 1,0 1 0,0-1 0,0 1 0,4 4 0,-7-6-9,0 0 1,0 1-1,0-1 1,0 1 0,0-1-1,-1 1 1,1 0-1,0-1 1,-1 1-1,1 0 1,-1 0-1,0-1 1,1 1-1,-1 0 1,0 0-1,0 0 1,0-1-1,-1 5 1,0-2-66,0 0 0,0 0 0,-1 0 1,1 0-1,-1-1 0,0 1 0,0 0 0,-3 3 1,-3 3-211,-1 1 1,0-2 0,-1 1 0,-12 9 0,7-7 344,-1 0-1,0-1 1,0-1 0,-1 0-1,-1-1 1,1-1 0,-21 6-1,22-13 468,16-1-518,0-1-1,-1 1 1,1 0 0,0 0 0,0 0-1,0 0 1,0 0 0,0 0-1,-1-1 1,1 1 0,0 0 0,0 0-1,0 0 1,0 0 0,0-1-1,0 1 1,0 0 0,0 0 0,-1 0-1,1-1 1,0 1 0,0 0-1,0 0 1,0 0 0,0-1 0,0 1-1,0 0 1,0 0 0,0 0 0,0-1-1,1 1 1,-1 0 0,0 0-1,0 0 1,0 0 0,0-1 0,0 1-1,0 0 1,1-2 22,0 1-1,1-1 1,-1 1 0,0-1-1,0 1 1,1-1-1,-1 1 1,1 0 0,-1 0-1,1 0 1,0 0 0,2-1-1,4-1 2,0 1 0,-1 0 0,1 0 0,0 1 0,0 0 0,0 1 0,1 0 0,-1 0 0,0 1 0,0 0 0,0 0 0,-1 1 0,1-1 0,0 2 1,14 6-1,-5-2-182,0 1 1,-1 1-1,0 1 1,0 1-1,25 21 1,-16-7-1832,-3 0-1798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8356,'2'-2'1586,"3"7"-537,10 23-111,14 37-536,22 89 241,-14-35-462,-36-117-175,-1-1 0,0 1 0,1-1-1,-1 0 1,1 1 0,0-1 0,-1 1 0,1-1-1,0 0 1,0 0 0,0 1 0,0-1-1,0 0 1,0 0 0,0 0 0,2 2 0,-2-4 3,-1 1 1,1 0-1,-1 0 1,1 0-1,0 0 1,-1 0-1,1 0 1,-1-1 0,1 1-1,-1 0 1,1-1-1,-1 1 1,1 0-1,-1-1 1,0 1 0,1 0-1,-1-1 1,1 1-1,-1-1 1,0 1-1,1-1 1,-1 1 0,0-1-1,0 1 1,1-1-1,-1 1 1,0-1-1,0 0 1,5-11 112,-1 1 0,4-24 0,-6 25-197,3-15 69,-2 8 16,1 0 1,0 1-1,1-1 1,1 1-1,1 0 1,10-18-1,-16 33-14,-1 0 1,1 0-1,0 0 0,-1 0 1,1 0-1,0 0 1,0 0-1,0 0 0,0 0 1,0 1-1,0-1 0,0 0 1,0 1-1,0-1 0,0 1 1,0-1-1,1 1 1,-1-1-1,0 1 0,0 0 1,0 0-1,1 0 0,-1 0 1,2 0-1,-1 0 7,1 1-1,-1-1 1,1 1 0,-1 0-1,0 0 1,0 0 0,1 1-1,-1-1 1,0 0 0,0 1-1,3 2 1,4 6 19,1 0-1,-1 0 0,11 18 1,-18-25-30,12 19 7,-9-14-12,0 1 0,1-1-1,0-1 1,0 1 0,0-1 0,12 9-1,-18-15 15,1-1-1,0 1 0,-1-1 0,1 0 1,-1 1-1,1-1 0,0 0 1,-1 0-1,1 1 0,0-1 1,-1 0-1,1 0 0,0 0 0,0 0 1,-1 0-1,1 0 0,0 0 1,-1 0-1,1 0 0,0 0 0,-1-1 1,1 1-1,0 0 0,-1 0 1,1-1-1,0 1 0,-1 0 1,1-1-1,-1 1 0,1 0 0,-1-1 1,1 1-1,0-1 0,-1 1 1,0-1-1,1 1 0,-1-1 0,1 0 1,-1 1-1,0-1 0,1 1 1,-1-1-1,0 0 0,0 1 0,1-1 1,-1 0-1,0 0 0,0 1 1,0-2-1,8-41-21,-7 38 11,4-111-64,-5 79-1512,2 1 0,7-43 1,-6 74-2060,2 10 1781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0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115 234 6915,'0'0'99,"1"-1"1,-1 1-1,0 0 0,0-1 1,1 1-1,-1 0 0,0-1 1,0 1-1,1 0 0,-1-1 0,0 1 1,0 0-1,0-1 0,0 1 1,1-1-1,-1 1 0,0 0 0,0-1 1,0 1-1,0-1 0,0 1 1,0 0-1,0-1 0,0 1 0,0-1 1,0 1-1,-1 0 0,1-1 1,0 1-1,0-1 0,0 1 1,0 0-1,-1-1 0,1 0 0,-15 1 1484,-20 11-499,29-6-978,0-1 1,0 1-1,0 0 1,1 1-1,0-1 1,0 1-1,-5 8 1,8-12-111,0 1-1,0 0 1,0 0 0,1-1 0,-1 1-1,1 0 1,0 0 0,0 1-1,0-1 1,0 0 0,1 0 0,-1 0-1,1 1 1,0-1 0,0 0-1,0 0 1,0 1 0,2 5 0,-2-8 1,0 0 0,1 0 1,-1 0-1,1 0 1,-1 0-1,1-1 1,-1 1-1,1 0 0,-1 0 1,1-1-1,-1 1 1,1 0-1,0-1 0,0 1 1,-1 0-1,1-1 1,0 1-1,0-1 0,0 1 1,0-1-1,-1 0 1,1 1-1,0-1 1,0 0-1,2 1 0,-1-1-1,0-1 0,0 1-1,1 0 1,-1 0 0,0-1-1,0 0 1,0 1 0,0-1-1,0 0 1,4-2 0,2-2 8,0 0 0,0-1 1,-1 0-1,8-8 0,-7 5 260,0-1 0,0 1-1,-1-2 1,-1 1 0,10-23-1,-18 44-519,0 0 0,1-1 0,0 1-1,0 0 1,1 0 0,0 0-1,4 16 1,-4-24 11,1 0 0,-1 0-1,1-1 1,0 1 0,0 0 0,0 0-1,1-1 1,-1 1 0,1-1 0,-1 1-1,1-1 1,0 0 0,0 1 0,2 1 0,-2-3 88,0 0 0,0 0 1,0 0-1,0-1 1,0 1-1,0 0 1,0-1-1,0 1 1,0-1-1,0 0 0,0 0 1,0 1-1,0-2 1,0 1-1,0 0 1,0 0-1,0-1 1,0 1-1,0-1 0,0 1 1,0-1-1,3-1 1,0-1 365,0 1-1,0-1 1,0 0 0,0 0 0,-1-1 0,0 0 0,1 0-1,-1 0 1,-1 0 0,1 0 0,0-1 0,-1 1 0,0-1 0,0 0-1,2-6 1,-1 2 459,0 0 1,-1-1-1,0 1 0,-1-1 0,0 1 0,0-1 0,0-19 0,-9 50-177,-9 41 0,5 26-798,15-108 364,0-1 0,8-21 0,-10 34-40,1 1 0,-1 0 1,2-1-1,-1 1 0,1 1 0,0-1 1,0 1-1,1-1 0,0 1 0,7-7 1,-11 12-10,1 0 0,-1-1-1,1 1 1,-1 0 0,1 0 0,-1 0 0,1 0 0,-1 0 0,1 1 0,0-1 0,-1 0 0,1 1 0,0-1 0,0 1 0,-1 0 0,1 0 0,0-1 0,0 1 0,0 0 0,-1 1 0,1-1 0,0 0 0,0 0 0,0 1 0,-1-1 0,1 1 0,0-1 0,-1 1 0,1 0 0,0 0 0,-1 0 0,1 0 0,-1 0 0,1 0 0,-1 0 0,0 0 0,1 1 0,-1-1 0,0 0 0,0 1 0,0-1 0,0 1 0,1 1 0,5 9-44,-1 1 0,0 0-1,-1 0 1,6 22 0,-4-10-425,17-70-41,-23 43 512,2-6-21,1 1-1,0 0 1,0 0 0,7-10-1,-10 16 8,0 0-1,-1 0 1,1 1 0,-1-1-1,1 0 1,0 0-1,-1 1 1,1-1-1,0 1 1,0-1 0,0 1-1,0-1 1,-1 1-1,1-1 1,0 1-1,0 0 1,0-1-1,0 1 1,0 0 0,0 0-1,0 0 1,0 0-1,0 0 1,0 0-1,0 0 1,0 0 0,0 0-1,0 0 1,0 0-1,0 1 1,0-1-1,0 0 1,-1 1 0,1-1-1,0 1 1,0-1-1,0 1 1,0-1-1,-1 1 1,1 0 0,0-1-1,-1 1 1,1 0-1,0-1 1,-1 1-1,1 0 1,-1 0-1,2 1 1,12 21-172,-10-15 27,0-1-1,0 0 1,1-1 0,0 1 0,1-1 0,6 7 0,-11-12 147,1 0 1,-1-1-1,1 1 0,-1 0 1,1 0-1,-1-1 0,1 1 0,-1 0 1,1-1-1,0 0 0,-1 1 1,1-1-1,0 0 0,-1 0 0,1 0 1,0 0-1,-1 0 0,1 0 1,0-1-1,-1 1 0,1 0 0,-1-1 1,1 0-1,-1 1 0,1-1 1,-1 0-1,1 0 0,-1 1 0,1-1 1,-1 0-1,0 0 0,1-1 1,-1 1-1,0 0 0,0 0 1,1-2-1,4-6 383,0 0 1,0 0-1,-1-1 1,0 1-1,-1-1 1,0 0-1,0-1 1,3-16-1,-18 199-514,2-15-1737,9-154 1803,-5 35-211,3-32 323,2-25 57,3-29 400,11-65 0,-11 98-480,0-1 0,2 0 0,-1 1 0,2 0 0,0 0 0,1 1 0,17-28 0,-19 37-31,0-1 1,0 1 0,0 0 0,1 1 0,-1-1 0,1 1 0,0 0 0,0 1 0,1-1-1,-1 1 1,12-3 0,-15 4-10,1 1 0,-1 0-1,1 0 1,0 1 0,-1-1-1,1 1 1,0-1 0,-1 1-1,1 0 1,0 1 0,-1-1 0,1 1-1,-1-1 1,1 1 0,0 0-1,-1 1 1,0-1 0,1 1-1,-1-1 1,0 1 0,1 0 0,-1 0-1,0 0 1,3 3 0,-5-3 21,-1-1 1,1 0-1,0 0 1,-1 0-1,1 0 1,-1 1 0,1-1-1,-1 0 1,1 0-1,-1 1 1,0-1-1,0 0 1,1 1-1,-1-1 1,0 0 0,0 1-1,0-1 1,-1 0-1,1 1 1,0-1-1,0 0 1,-1 1-1,1-1 1,-1 0 0,1 0-1,-1 1 1,0-1-1,1 0 1,-1 0-1,0 0 1,0 0-1,0 0 1,0 0 0,-1 1-1,-5 5 15,0 0 0,-1 0 0,-11 7 0,17-13-14,-14 10-156,-1-1 0,-1-1 0,-25 11-1,43-20 66,-1 0 0,1 0 0,0 0-1,0 1 1,0-1 0,-1 0-1,1 0 1,0 0 0,0 0-1,0 0 1,-1 1 0,1-1 0,0 0-1,0 0 1,-1 0 0,1 0-1,0 0 1,0 0 0,-1 0-1,1 0 1,0 0 0,0 0-1,-1 0 1,1 0 0,0 0 0,0 0-1,-1 0 1,1 0 0,0 0-1,0 0 1,-1 0 0,1-1-1,0 1 1,0 0 0,-1 0 0,1 0-1,0 0 1,0 0 0,0-1-1,0 1 1,-1 0 0,1 0-1,0 0 1,0-1 0,0 1 0,-1 0-1,8-15-2367,24-24-37,-27 33 1925,1 0 269,50-62-246,-2-2 3584,-33 41-940,-1-1 1,-2 0-1,14-34 0,-34 126-534,0-33-1504,0 10-179,-7 94-1147,11-45-4769,2-62 1238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1.1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90 9877,'0'0'56,"0"-1"0,1 1 0,-1-1 0,0 1 0,0-1 1,0 1-1,1-1 0,-1 1 0,0-1 0,0 1 1,1-1-1,-1 1 0,0-1 0,1 1 0,-1-1 0,1 1 1,-1 0-1,1-1 0,-1 1 0,0 0 0,1-1 0,-1 1 1,1 0-1,-1 0 0,1 0 0,0-1 0,-1 1 1,1 0-1,-1 0 0,2 0 0,5 14 1054,6 10-1016,-10-21-85,0-1 1,1-1-1,-1 1 1,0 0-1,1-1 1,-1 1-1,1-1 1,0 0-1,-1 0 1,1-1-1,0 1 0,0-1 1,0 0-1,-1 0 1,1 0-1,0 0 1,0-1-1,-1 1 1,1-1-1,0 0 1,-1 0-1,1-1 1,0 1-1,-1-1 0,0 1 1,4-3-1,-2 2 75,-1-1-1,0 1 0,0 0 0,0-1 1,0 0-1,0 0 0,0 0 0,-1-1 1,1 1-1,-1-1 0,0 0 0,0 0 1,-1 0-1,1 0 0,-1 0 0,0-1 0,0 1 1,0-1-1,-1 1 0,2-7 0,-3 10-46,1 0 0,-1-1-1,0 1 1,0 0-1,0-1 1,0 1-1,0 0 1,0-1-1,0 1 1,-1 0 0,1-1-1,0 1 1,-1 0-1,1-1 1,-1 1-1,0 0 1,1 0 0,-1 0-1,0-1 1,1 1-1,-1 0 1,0 0-1,0 0 1,0 0-1,0 1 1,0-1 0,0 0-1,0 0 1,-1 0-1,1 1 1,0-1-1,0 1 1,-1-1 0,1 1-1,0-1 1,0 1-1,-1 0 1,1 0-1,0 0 1,-1-1-1,1 1 1,-1 0 0,1 1-1,0-1 1,-1 0-1,1 0 1,0 0-1,0 1 1,-2 0-1,-4 1 11,1 0-1,-1 0 1,1 0-1,-1 1 1,1 0-1,0 1 1,0-1-1,-7 7 1,3-2-48,2 1 1,-1 0 0,1 0-1,1 0 1,-1 1 0,2 1-1,-1-1 1,2 1 0,-1 0-1,1 0 1,1 0 0,0 1-1,1 0 1,-3 16-1,6-26-102,-1 0 0,1 0 0,1 1 0,-1-1 0,0 0-1,0 0 1,1 0 0,-1 0 0,1 0 0,0 0-1,0 0 1,-1 0 0,1 0 0,1 0 0,-1 0 0,0 0-1,0-1 1,1 1 0,-1 0 0,1-1 0,-1 0-1,1 1 1,0-1 0,-1 0 0,1 1 0,0-1 0,0 0-1,0 0 1,0-1 0,0 1 0,0 0 0,0-1-1,3 1 1,26 4-3258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1.6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72 4370,'14'-25'6778,"-9"0"-3503,5 57-2928,-5-13-338,1 0 0,1-1 0,1 0 0,0 0 0,1-1 0,21 29 0,-30-45-1,0-1 0,1 1 0,-1-1 0,1 1 0,-1-1 0,0 0 0,1 1 0,-1-1 0,1 0 0,-1 1 0,1-1 0,0 0 0,-1 1 0,1-1 0,-1 0 0,1 0 0,-1 0-1,1 0 1,0 1 0,-1-1 0,1 0 0,-1 0 0,1 0 0,0 0 0,-1 0 0,1-1 0,0 1 0,-1 0 0,1 0 0,-1 0 0,1 0 0,-1-1 0,1 1 0,0 0 0,-1-1-1,1 1 1,-1 0 0,1-1 0,-1 1 0,0 0 0,1-1 0,-1 1 0,1-1 0,-1 1 0,0-1 0,1 1 0,-1-1 0,0 1 0,0-1 0,1 0 0,-1 1 0,0-1-1,0 1 1,0-1 0,1 0 0,13-45 54,-11 34-24,-2 9-52,3-14-37,1 1 1,1 1 0,0-1-1,10-16 1,-14 29-149,-1 0 1,1 0 0,0 0 0,0 0 0,1 0 0,-1 1 0,1-1-1,-1 1 1,1-1 0,0 1 0,0 0 0,0 0 0,0 0 0,0 1-1,0-1 1,0 1 0,1 0 0,-1-1 0,0 2 0,1-1 0,-1 0-1,1 1 1,-1-1 0,1 1 0,0 0 0,4 1 0,16 4-2806,2 4-408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2.9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162 420 4274,'0'0'237,"-42"2"9810,-13 8-7904,52-9-2165,-1-1-1,1 1 1,0 1 0,0-1-1,-1 0 1,1 1-1,0 0 1,0-1 0,1 1-1,-1 0 1,0 1 0,1-1-1,-1 0 1,1 1-1,0-1 1,0 1 0,0 0-1,0 0 1,0 0 0,0 0-1,1 0 1,-1 0-1,1 0 1,0 1 0,0-1-1,1 0 1,-1 1-1,0-1 1,1 1 0,0 5-1,0-7-1,0 0-1,0 0 1,0 0-1,0 0 0,1-1 1,-1 1-1,1 0 0,-1 0 1,1 0-1,-1-1 1,1 1-1,0 0 0,0-1 1,0 1-1,0-1 1,0 1-1,0-1 0,1 1 1,-1-1-1,0 0 0,1 0 1,-1 0-1,1 1 1,-1-1-1,1-1 0,0 1 1,-1 0-1,1 0 1,0-1-1,-1 1 0,1-1 1,0 1-1,0-1 1,0 0-1,0 1 0,-1-1 1,1 0-1,0 0 0,0-1 1,0 1-1,0 0 1,-1 0-1,1-1 0,2 0 1,6-2 1,-1 1 0,1-2 0,-1 1 0,0-1 0,-1-1 0,1 1 0,8-8 0,-9 8 110,-1-2-1,0 1 1,-1-1 0,0 0-1,1 0 1,-2-1-1,1 0 1,-1 0 0,0 0-1,-1-1 1,1 0-1,-2 0 1,1 0 0,4-16-1,-8 24-83,-2 15-89,0 0-1,1 0 1,0 0-1,2 19 1,0-31 4,-1 0 0,1-1 0,-1 1-1,1 0 1,0 0 0,0-1 0,0 1 0,0 0 0,0-1 0,1 1 0,-1-1 0,1 0 0,3 4 0,-3-4 20,-1-1 1,1 0 0,0 0 0,-1-1 0,1 1 0,0 0-1,0-1 1,0 1 0,0-1 0,-1 1 0,1-1 0,0 0-1,0 0 1,0 0 0,0 0 0,0 0 0,0 0 0,0 0-1,0-1 1,0 1 0,-1-1 0,1 1 0,2-2 0,3-1-38,0-1 0,0 0 0,0 0 1,-1 0-1,0-1 0,0 0 1,0 0-1,-1-1 0,1 1 0,-1-1 1,-1 0-1,1-1 0,-1 1 0,4-8 1,5-11 275,-1-1 0,13-39 0,-14 27 503,-2 0 0,-1-1 1,-2 0-1,-2 0 0,-2 0 1,-3-52-1,-2 73-430,-2 29-60,-3 32-83,3 10-207,2 0 0,5 83 0,2-97-979,1-1-1,13 45 1,-17-78 833,1 1 0,0 0-1,0-1 1,0 1-1,1-1 1,0 0 0,0 0-1,0 0 1,0 0-1,6 4 1,-8-7 216,0-1 0,1 0 0,0 0 0,-1 0 0,1 0 0,-1 0 0,1 0 0,0 0 0,0-1 0,0 1 0,-1-1 0,1 1 0,0-1-1,0 0 1,0 0 0,0 0 0,0 0 0,0 0 0,-1 0 0,1 0 0,0-1 0,0 1 0,0 0 0,0-1 0,-1 0 0,1 1 0,0-1 0,0 0 0,-1 0 0,1 0 0,-1 0 0,1 0 0,-1-1 0,3-1 0,3-4 418,0-1 1,-1 0 0,0 0-1,0 0 1,-1 0 0,0-1 0,0 0-1,-1 0 1,6-18 0,-10 27-374,0 0 1,0 0 0,0 0-1,0 0 1,0 0 0,0 0-1,0 0 1,0 1 0,0-1-1,0 0 1,0 0-1,0 0 1,0 0 0,0 0-1,0 0 1,0 0 0,0 0-1,0 0 1,0 0 0,1 0-1,-1 0 1,0 0 0,0 0-1,0 0 1,0 0 0,0 0-1,0 0 1,0 0-1,0 0 1,0 0 0,0 0-1,0 0 1,0 0 0,0 0-1,0 0 1,1 0 0,-1 0-1,0 0 1,0 0 0,0 0-1,0 0 1,0 0-1,0 0 1,0 0 0,0 0-1,0 0 1,0 0 0,0 0-1,0 0 1,0 0 0,0 0-1,1 0 1,-1 0 0,0 0-1,0 0 1,0 0 0,0 0-1,0 0 1,0 0-1,0 0 1,0 0 0,0-1-1,3 13 381,4 24-393,-6-26 59,1-3-94,-1 0 0,1 0-1,0 0 1,0-1 0,1 1 0,0-1 0,0 1 0,4 5 0,-6-10 21,1 0 1,-1-1-1,0 0 0,0 1 0,1-1 1,-1 0-1,1 0 0,0 1 0,-1-1 1,1-1-1,0 1 0,-1 0 1,1 0-1,0 0 0,0-1 0,0 1 1,-1-1-1,1 0 0,0 1 0,0-1 1,0 0-1,0 0 0,0 0 0,0-1 1,0 1-1,0 0 0,0-1 1,-1 1-1,1-1 0,0 1 0,0-1 1,0 0-1,-1 0 0,3-2 0,5-1 22,-1-2 0,-1 1-1,1-1 1,-1-1 0,0 1-1,0-1 1,-1 0-1,8-11 1,4-9 323,15-32-1,-20 35 28,-9 22-199,-2 11-25,0 13-16,-2-20-128,0-2 8,0 14-20,1 0 0,1 1 0,0-1-1,6 21 1,-7-33-8,0 1 0,-1-1 0,1 0 0,0 1 0,0-1 0,0 0 0,1 0 0,-1 0 0,0 0-1,1 0 1,-1 0 0,1 0 0,0 0 0,-1-1 0,1 1 0,0-1 0,0 1 0,0-1 0,0 0 0,1 0 0,-1 0-1,0 0 1,0 0 0,1 0 0,-1 0 0,1-1 0,-1 1 0,0-1 0,1 0 0,-1 0 0,1 0 0,-1 0 0,1 0-1,-1 0 1,3-1 0,4-2-82,0 0 0,0 0-1,0-1 1,-1 0 0,1-1 0,-1 0-1,0 0 1,0 0 0,-1-1 0,10-10-1,-13 13 131,-1 0 1,1-1-1,-1 1 0,0-1 0,0 0 0,-1 1 1,1-1-1,-1-1 0,0 1 0,0 0 0,0 0 0,-1-1 1,1 1-1,-1-1 0,0 1 0,-1-1 0,1 0 0,-1 1 1,0-1-1,0 0 0,0 0 0,-2-8 0,2 12 0,0-1 0,-1 1 0,1-1-1,-1 1 1,1 0 0,-1-1 0,1 1-1,-1-1 1,0 1 0,0 0 0,0 0-1,0-1 1,0 1 0,0 0 0,0 0 0,0 0-1,0 0 1,-1 0 0,1 0 0,0 1-1,-1-1 1,1 0 0,0 1 0,-1-1-1,1 1 1,-1-1 0,1 1 0,-1 0 0,1-1-1,-1 1 1,1 0 0,-1 0 0,1 0-1,-1 0 1,-2 1 0,1 0-15,0 0 0,0 0 0,0 0 0,0 1 0,0-1-1,0 1 1,1 0 0,-1-1 0,0 1 0,1 1 0,0-1 0,-1 0 0,1 1 0,0-1 0,0 1 0,-2 3 0,1-1-33,1 1 1,-1-1-1,1 1 0,0 0 1,0-1-1,0 1 1,1 0-1,0 0 1,0 0-1,1 1 1,-1-1-1,2 0 1,0 10-1,-1-13-51,1 0 1,0 0-1,0 0 0,0-1 1,0 1-1,0 0 0,0-1 1,1 1-1,-1-1 0,1 0 1,-1 1-1,1-1 0,0 0 1,0 0-1,0 0 0,1 0 1,-1 0-1,0-1 0,1 1 0,-1-1 1,1 1-1,-1-1 0,1 0 1,-1 0-1,1 0 0,0 0 1,0-1-1,0 1 0,-1-1 1,1 0-1,3 0 0,3 0 17,0 0 0,-1-1-1,1 0 1,0-1-1,-1 0 1,0 0-1,1-1 1,-1 0 0,0 0-1,-1-1 1,1 0-1,0 0 1,-1-1-1,0 0 1,10-10 0,-11 10 323,0 0 1,0-1 0,-1 0 0,0 0 0,0-1 0,-1 1 0,0-1 0,0 0 0,0 0 0,-1 0 0,0-1 0,-1 1 0,1-1 0,-1 0-1,-1 0 1,2-15 0,-1 33-250,0 0 0,1 0 0,0 0-1,1-1 1,0 1 0,1-1 0,6 11-1,-10-18-10,14 18-44,-13-17 13,1 0 0,0 0 0,-1 0 0,0 1 0,1-1 0,-1 1 0,-1 0 0,1-1 0,0 1 0,-1 0 0,0 0 0,0 0 0,0 0 0,0 4 0,-2-6 9,1-1 0,-1 0 0,0 0 1,0 0-1,0 0 0,0 0 0,1 0 1,-2 0-1,1 0 0,0-1 0,0 1 0,0 0 1,0-1-1,0 1 0,-1 0 0,1-1 1,0 0-1,0 1 0,-1-1 0,1 0 0,0 1 1,-1-1-1,1 0 0,0 0 0,-3 0 0,-38-2-1022,39 2 923,-49-10-3466,28 3-625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3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8 340 3906,'1'-1'198,"7"-1"1166,0-1 0,-1 0 0,1 0 0,-1-1 0,0 1 0,11-9 0,-25 20-1251,0 0 1,0 0 0,0 1 0,2 0-1,-1 0 1,1 1 0,0-1-1,1 1 1,0 0 0,1 0 0,0 1-1,0-1 1,1 1 0,1-1 0,-1 1-1,2 0 1,0 0 0,1 15 0,-1-25-111,1 1 1,-1-1 0,0 1 0,1-1 0,-1 0-1,1 1 1,-1-1 0,1 0 0,0 1 0,-1-1-1,1 0 1,0 0 0,0 0 0,0 1 0,0-1-1,0 0 1,0 0 0,0-1 0,0 1 0,1 0 0,-1 0-1,0 0 1,0-1 0,1 1 0,-1-1 0,1 1-1,-1-1 1,0 1 0,1-1 0,-1 0 0,1 0-1,-1 0 1,3 0 0,-1 0 10,0 0 1,0-1-1,0 1 0,0-1 0,0 0 1,-1 0-1,1 0 0,0 0 0,0-1 1,-1 1-1,1-1 0,-1 1 0,1-1 1,-1 0-1,4-4 0,12-15-69,-2-1 0,0 0 0,-2-2 0,0 1-1,-2-2 1,-1 1 0,0-2 0,-2 1 0,-1-2 0,-1 1 0,-2-1-1,0 0 1,-2 0 0,-1 0 0,-1 0 0,-1 0 0,-7-52 0,3 67-1314,1 14-182,1 19-993,4 15-663,1 10-515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4.4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1 130 6659,'5'16'1567,"0"0"-1,2 0 1,15 28 0,-21-42-1501,0-2 1,0 1-1,0 0 1,0 0-1,0 0 1,0 0-1,0-1 1,0 1-1,0 0 1,1-1-1,-1 1 1,0-1-1,1 1 1,-1-1-1,0 0 0,1 0 1,-1 0-1,0 1 1,1-1-1,-1 0 1,0-1-1,1 1 1,-1 0-1,0 0 1,1 0-1,-1-1 1,0 1-1,1-1 1,-1 1-1,0-1 1,0 0-1,0 1 1,0-1-1,2-1 0,6-3-30,-1-1 0,-1 1 0,12-12 0,-6 5 1,0-1 0,21-29 0,-30 35-24,1 0 0,-1 0 1,-1-1-1,1 1 0,-1-1 0,0 0 0,-1 1 1,3-16-1,-4 21-5,-1 1 0,0 0 0,1-1 0,-1 1 0,0-1 0,0 1 0,0 0 0,0-1 0,0 1 0,0-1 0,-1 1 0,1 0 0,0-1 0,-1 1 0,1-1 0,-1 1 0,1 0 0,-1 0 0,1-1 0,-1 1 0,0 0 0,0 0 0,0 0 0,0 0 0,0 0 0,0 0 1,0 0-1,0 0 0,0 0 0,0 0 0,0 1 0,-1-1 0,1 0 0,0 1 0,-1-1 0,1 1 0,0-1 0,-2 1 0,0 0 2,0 0 1,0 0 0,0 0-1,0 1 1,0-1 0,0 1-1,0 0 1,0 0-1,0 0 1,0 0 0,0 0-1,1 1 1,-1-1 0,1 1-1,-1 0 1,1-1-1,-3 4 1,0 0-12,1 0 1,0 0-1,0 0 0,0 1 1,1-1-1,0 1 0,0 0 0,0 0 1,1 0-1,0 0 0,0 1 1,0-1-1,1 1 0,0-1 0,0 1 1,1-1-1,0 1 0,0 8 1,1-12-4,-1 0 0,1 0 0,-1 0 0,1 1 1,0-1-1,0 0 0,1 0 0,-1 0 1,0 0-1,1 0 0,0-1 0,0 1 0,0 0 1,0-1-1,0 1 0,0-1 0,1 0 0,-1 0 1,1 0-1,0 0 0,-1 0 0,1-1 0,0 1 1,0-1-1,0 1 0,0-1 0,0 0 1,0 0-1,1-1 0,-1 1 0,0-1 0,0 1 1,1-1-1,-1 0 0,0 0 0,1-1 0,4 0 1,2-1 3,-1 1 0,0-2 0,1 1 0,-1-1 0,-1-1 0,1 1 0,0-1 0,-1-1 0,0 0 0,10-7 0,6-7 94,38-41-1,-42 41 18,-20 18-103,0 1-1,0 0 0,0-1 0,1 1 0,-1 0 0,0-1 0,1 1 0,-1 0 0,0 0 0,0-1 0,1 1 0,-1 0 0,0 0 1,1 0-1,-1 0 0,1-1 0,-1 1 0,0 0 0,1 0 0,-1 0 0,0 0 0,1 0 0,-1 0 0,1 0 0,-1 0 0,0 0 1,1 0-1,-1 0 0,1 0 0,-1 0 0,0 1 0,1-1 0,-1 0 0,0 0 0,1 0 0,-1 0 0,0 1 0,1-1 0,-1 0 0,0 0 1,1 1-1,-1-1 0,0 0 0,0 0 0,1 1 0,-1-1 0,0 0 0,0 1 0,0-1 0,1 0 0,-1 1 0,0-1 0,0 1 1,0-1-1,0 0 0,0 1 0,0-1 0,0 0 0,0 1 0,5 29 168,-4-24-206,1 47-142,-1-33-442,5 38-1,-6-58 610,0 0 0,0 0 0,0-1 0,0 1 0,0 0 0,0 0 0,0 0 0,0 0 0,0 0 0,0 0 0,0 0 0,0-1-1,0 1 1,0 0 0,0 0 0,0 0 0,0 0 0,0 0 0,0 0 0,0 0 0,0 0 0,0 0 0,0-1 0,1 1 0,-1 0 0,0 0-1,0 0 1,0 0 0,0 0 0,0 0 0,0 0 0,0 0 0,0 0 0,0 0 0,1 0 0,-1 0 0,0 0 0,0 0 0,0 0 0,0 0-1,0 0 1,0 0 0,0 0 0,1 0 0,-1 0 0,0 0 0,0 0 0,0 0 0,0 0 0,0 0 0,0 0 0,0 0 0,0 0 0,1 0-1,-1 0 1,0 0 0,0 0 0,0 1 0,0-1 0,0 0 0,0 0 0,0 0 0,0 0 0,0 0 0,0 0 0,0 0 0,9-17 87,5-20 458,-10 26-480,0 1 0,1-1 0,0 1 0,8-12 0,-11 19-50,0 0 0,1 0 1,-1 0-1,1 0 0,-1 0 1,1 1-1,0-1 0,0 1 1,0 0-1,0 0 0,1 0 1,-1 0-1,1 0 0,-1 1 1,1 0-1,5-2 0,-8 3-26,1 0 0,0 0 0,0 0 0,-1 0-1,1 0 1,0 1 0,-1-1 0,1 0 0,0 1 0,-1 0-1,1-1 1,-1 1 0,1 0 0,-1 0 0,1 0 0,-1 0-1,1 0 1,-1 0 0,0 0 0,0 0 0,1 0 0,-1 1-1,0-1 1,0 1 0,0-1 0,-1 1 0,1-1-1,0 1 1,0-1 0,-1 1 0,1 2 0,3 7-250,-1 0 1,0 1-1,1 18 1,-1-13-74,-3-15 145,0 0 1,0 0-1,0 0 1,1-1 0,-1 1-1,1 0 1,0 0-1,-1 0 1,1-1-1,0 1 1,0 0 0,0-1-1,0 1 1,0-1-1,0 1 1,1-1-1,-1 0 1,2 2-1,-2-3 94,1 0 0,-1 0-1,1 1 1,-1-2-1,1 1 1,-1 0 0,1 0-1,-1 0 1,1-1-1,-1 1 1,1-1 0,-1 1-1,0-1 1,1 1-1,-1-1 1,0 0 0,1 0-1,-1 0 1,0 0-1,0 0 1,0 0-1,0 0 1,2-2 0,7-8 655,1-1 0,-2 0 1,0-1-1,0 1 0,-1-2 1,-1 1-1,0-1 0,9-29 1,-5 16 757,-3 96-205,-8-64-1107,1 4 1,0 0 0,1 0 0,0 0 0,1 0 0,5 14 1,-7-22 3,0 1 0,0 0 1,0-1-1,0 1 1,0-1-1,0 1 0,0-1 1,1 0-1,-1 1 0,1-1 1,-1 0-1,1 0 1,-1 0-1,1 0 0,-1 0 1,1-1-1,0 1 1,0 0-1,-1-1 0,1 1 1,0-1-1,0 0 1,0 1-1,0-1 0,-1 0 1,1 0-1,0 0 0,0 0 1,0-1-1,0 1 1,0 0-1,-1-1 0,1 1 1,3-2-1,-2 1 1,1-1 1,0 1-1,-1-1 0,1 0 1,-1 1-1,1-2 0,-1 1 1,0 0-1,0-1 0,0 1 1,0-1-1,0 0 0,0 0 1,-1 0-1,0 0 0,1-1 1,-1 1-1,0-1 0,-1 1 1,1-1-1,2-6 0,-4 7-8,0-1-1,1 1 0,-1 0 1,0 0-1,0-1 0,-1 1 0,1 0 1,-1 0-1,0 0 0,0-1 1,0 1-1,0 0 0,0 0 1,0 0-1,-1 0 0,0 1 1,1-1-1,-1 0 0,0 1 1,-1-1-1,1 1 0,0 0 1,-1-1-1,1 1 0,-1 0 1,-4-2-1,0 0-86,0 0 0,0 1 0,-1 0 0,1 0 1,-1 0-1,1 1 0,-1 1 0,-8-2 0,13 2-126,0 1 1,0 0-1,0-1 1,0 1-1,0 0 0,1 1 1,-1-1-1,0 0 0,0 1 1,0 0-1,0-1 1,0 1-1,1 0 0,-1 0 1,0 1-1,1-1 0,-1 1 1,1-1-1,0 1 0,-1 0 1,1 0-1,0 0 1,0 0-1,-3 4 0,0 9-3162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4.7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39 124 4866,'10'-41'7491,"-9"-17"-5034,-1 33-936,-3 76-1436,-17 92 0,7-66-1789,9-48 547,0-9-658,2-1 0,-1 32-1,5-30-2252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5.1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35 174 9540,'-11'-23'1425,"2"1"-48,0 4 79,4 2-479,5 3-497,5 2-384,4 2-48,7-1 0,5 2-48,4-3-432,4 0-1233,1 1-1200,-1-1-2930</inkml:trace>
  <inkml:trace contextRef="#ctx0" brushRef="#br0" timeOffset="1">241 156 10853,'-8'18'651,"5"-13"-568,0 0 1,0 1 0,1-1-1,-1 0 1,2 1 0,-1 0 0,0-1-1,1 1 1,0 0 0,0 10-1,1-15-85,1 0 0,-1 0-1,1-1 1,0 1-1,-1 0 1,1 0 0,0-1-1,0 1 1,0-1-1,-1 1 1,1-1 0,0 1-1,0-1 1,0 1 0,0-1-1,0 1 1,0-1-1,0 0 1,0 0 0,0 0-1,0 1 1,0-1-1,0 0 1,0 0 0,0 0-1,0-1 1,0 1 0,0 0-1,0 0 1,0 0-1,0-1 1,0 1 0,1-1-1,36-12-1393,-37 12 1347,16-6-267,0-1 1,-1-1-1,19-14 0,-30 19 425,1 0 1,-1 0 0,0-1 0,0 1-1,-1-1 1,1-1 0,-1 1-1,0 0 1,0-1 0,-1 0 0,0 0-1,3-7 1,-5 11-25,-1 1 0,1-1 0,-1 1 0,1 0 0,-1-1 0,0 1 0,0-1 0,0 1 0,0-1 0,0 1 0,0-1 0,0 1 0,0-1-1,-1 1 1,1-1 0,0 1 0,-1-1 0,1 1 0,-1 0 0,0-1 0,1 1 0,-1 0 0,0-1 0,0 1 0,0 0 0,0 0 0,0 0 0,0 0 0,0 0 0,0 0 0,-1 0 0,1 0 0,0 1 0,0-1 0,-1 0 0,1 1-1,-1-1 1,-2 0 0,0 0 58,-1 0-1,0 0 1,1 0 0,-1 1-1,0 0 1,0 0-1,0 0 1,1 1-1,-1-1 1,0 1-1,-5 2 1,2 0-49,-1 1 0,1 0 0,0 1 0,0 0 0,1 0 1,-1 0-1,1 1 0,-11 12 0,15-15-149,1 0-1,-1 0 1,1 0-1,0 1 1,0-1 0,0 1-1,0-1 1,1 1-1,-1 0 1,0 4-1,1-6-84,1 0-1,0 0 1,0 0-1,0 0 0,0 0 1,0 0-1,0 1 0,1-1 1,-1 0-1,1 0 0,-1-1 1,1 1-1,0 0 0,0 0 1,0 0-1,0 0 0,0 0 1,0-1-1,0 1 0,3 2 1,16 9-3254,7-6-2243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5.5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138 405 4786,'1'-1'342,"-1"0"0,0 0 0,1 0 0,-1 0 0,0 0 0,0 0 0,0 0 0,0 0 0,0 0 0,0 0 0,0 0 1,0 0-1,0 0 0,0 0 0,0 0 0,-1 0 0,1 0 0,0 0 0,-1 0 0,1 0 0,-1 0 0,1 0 0,-1 1 0,0-2 0,-1 1-176,1 0 1,0 0-1,0 1 1,0-1 0,-1 1-1,1-1 1,0 1-1,-1 0 1,1 0-1,0-1 1,-1 1-1,1 0 1,0 0-1,-1 0 1,-2 1-1,-2 0-44,0 0 0,0 0-1,0 1 1,0 0 0,0 0-1,-11 7 1,12-5-99,-1 0 0,1 1 0,1-1 0,-1 1 0,1 0 1,0 1-1,0-1 0,0 1 0,1-1 0,-5 13 0,7-16-43,0 1 0,0 0 0,0-1 0,0 1 0,1 0 0,-1 0 0,1-1 0,0 1 0,0 0 0,0 0 0,0-1 0,2 6 0,-2-6-28,1-1-1,0 1 1,0 0-1,-1-1 0,1 1 1,0-1-1,0 1 1,1-1-1,-1 0 0,0 0 1,0 1-1,1-1 0,-1 0 1,1 0-1,-1 0 1,1 0-1,-1 0 0,1-1 1,0 1-1,-1 0 1,4 0-1,-1 0-89,-1 0 0,1-1 0,-1 1-1,1-1 1,0 0 0,-1 1 0,1-2 0,-1 1 0,1 0 0,0-1 0,-1 0 0,1 0 0,-1 0 0,1 0-1,5-3 1,-3 1 33,0-1 1,0 0-1,-1 0 0,0-1 0,1 1 0,-2-1 1,10-11-1,-5 3 222,-1 0-1,0 0 1,0-1 0,-1 0 0,-1-1 0,8-27 0,-8 5 483,-1 0 1,-2 0 0,-1 0 0,-5-55-1,1 9 454,2 61-921,-2 15-55,0 12 42,-21 235-320,11-89-3535,5-85-21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6.1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39 6387,'31'-25'3210,"-20"14"-1031,-11 11-2162,0 0 0,0 0 1,0 0-1,0 0 0,-1 0 0,1 0 1,0 0-1,0 0 0,0 0 0,0 0 1,0 0-1,0 0 0,0 0 0,0 0 1,0 0-1,-1 0 0,1 0 0,0 0 1,0 0-1,0 0 0,0 0 0,0 0 1,0 0-1,0 0 0,0 0 0,0 0 1,0 0-1,0 0 0,-1 0 0,1 0 1,0 0-1,0 0 0,0 0 0,0 0 0,0-1 1,0 1-1,0 0 0,0 0 0,0 0 1,0 0-1,0 0 0,0 0 0,0 0 1,0 0-1,0 0 0,0 0 0,0-1 1,0 1-1,0 0 0,0 0 0,0 0 1,0 0-1,0 0 0,-30 11-5054,18-6 168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3378,'3'8'1354,"8"10"1843,-10-18-3090,0 0-1,-1 1 0,1-1 0,0 0 0,0 0 0,0 1 1,0-1-1,-1 0 0,1 0 0,0 0 0,0 0 0,0 0 1,0 0-1,-1-1 0,1 1 0,0 0 0,0 0 0,0 0 1,0-1-1,-1 1 0,1 0 0,0-1 0,0 1 0,0-2 1,21-10-1,-1-2 1,-1 0 0,0-2-1,-1 0 1,0-1 0,-2 0 0,17-22-1,-33 38-74,0-1-1,0 1 0,0 0 1,0-1-1,-1 1 0,1-1 0,0 1 1,-1-1-1,1 1 0,-1-1 1,1 1-1,-1-1 0,1-1 1,-1 2-3,0 0 0,-1 1 0,1-1 0,0 1 0,0-1 0,0 1 0,0-1 0,-1 0 0,1 1 0,0-1 0,0 1 0,-1-1 0,1 1 0,0-1 0,-1 1 0,1 0 0,-1-1 0,1 1 0,0-1 0,-1 1 0,1 0 0,-1-1 0,1 1 0,-2 0 1,0-1 8,0 0 1,0 1 0,0-1 0,0 1 0,-1 0 0,1 0 0,0 0-1,0 0 1,-1 0 0,1 0 0,0 1 0,0-1 0,0 1 0,-1-1-1,1 1 1,-3 2 0,-1 0-14,0 1 0,1 0 0,0 0 1,0 0-1,0 0 0,0 1 0,1 0 0,0 0 0,0 0 0,0 1 1,0-1-1,1 1 0,0 0 0,0 0 0,1 0 0,0 0 0,0 1 1,0-1-1,1 0 0,-2 12 0,3-14-72,-1 0-1,1 1 1,0-1-1,0 0 1,0 0 0,1 0-1,0 0 1,-1 0-1,1 0 1,1 0 0,-1 0-1,1 0 1,-1-1-1,1 1 1,0-1 0,0 1-1,1-1 1,-1 1-1,1-1 1,0 0 0,-1 0-1,1 0 1,1-1-1,-1 1 1,0-1 0,1 0-1,-1 0 1,1 0-1,-1 0 1,1 0 0,0-1-1,0 0 1,0 1-1,4-1 1,-3 0-38,-1 0 0,1 0 0,0-1 0,-1 0 0,1 0 0,0 0 0,0 0 0,-1-1 0,1 0-1,0 0 1,-1 0 0,1-1 0,-1 1 0,0-1 0,1 0 0,-1 0 0,0-1 0,0 1 0,0-1 0,-1 0 0,1 0 0,-1 0 0,1 0 0,-1-1 0,0 0 0,3-4 0,-1 0 313,0-1-1,-1 1 1,0-1 0,0 0 0,-1-1 0,0 1-1,0 0 1,-1-1 0,-1 0 0,0 1 0,1-16-1,-2 3 356,0 20-392,1 4-58,1 31-98,0-4-459,6 21-3599,-3-28-846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7.0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62 9973,'21'-62'5079,"-27"87"-4848,2 0-1,0 0 0,2 0 1,1 0-1,2 31 1,0-7-133,-2 4-92,2 158-1381,-1-211 1372,-1 0-1,1 0 0,0 1 1,0-1-1,0 0 0,0 0 1,0 0-1,0 0 0,0 1 1,0-1-1,0 0 0,0 0 1,0 0-1,0 1 0,0-1 1,0 0-1,0 0 1,0 0-1,0 1 0,0-1 1,0 0-1,0 0 0,1 0 1,-1 0-1,0 1 0,0-1 1,0 0-1,0 0 0,0 0 1,0 0-1,0 1 0,1-1 1,-1 0-1,0 0 0,0 0 1,0 0-1,0 0 0,1 0 1,-1 0-1,0 0 1,0 0-1,0 1 0,1-1 1,-1 0-1,0 0 0,0 0 1,0 0-1,1 0 0,-1 0 1,0 0-1,11-12-33,14-34 152,-14 26-100,-6 13-1,0-1 1,0 1-1,1 0 1,0 1-1,0 0 1,1-1-1,0 2 1,7-6-1,-12 10-14,-1 0 1,1 0-1,0 0 0,0 0 0,0 0 0,0 1 1,0-1-1,0 1 0,0-1 0,0 1 0,0 0 1,0 0-1,0 0 0,0 0 0,0 0 0,3 1 1,-2 0 1,-2 0 1,1 0 0,0 0-1,0 0 1,0 0-1,0 1 1,-1-1 0,1 0-1,0 1 1,-1 0 0,0-1-1,1 1 1,-1 0 0,0 0-1,0 0 1,0 0 0,0 0-1,0 0 1,0 2 0,1 0-18,-1-1 1,0 1 0,0 0 0,0 0 0,-1-1 0,1 1 0,-1 0-1,0 0 1,0 0 0,-1-1 0,1 1 0,-1 0 0,1 0-1,-1-1 1,0 1 0,-1 0 0,1-1 0,-1 1 0,1-1 0,-1 0-1,0 1 1,0-1 0,-1 0 0,1 0 0,-4 3 0,1-2-124,1 0 0,0 0 1,-1-1-1,1 0 0,-1 0 1,0 0-1,0-1 0,0 1 1,0-1-1,-1 0 1,1-1-1,0 1 0,-1-1 1,1 0-1,-1-1 0,-9 1 1,13-1-74,0 0 0,0 0 1,0-1-1,0 1 0,0-1 1,1 1-1,-1-1 0,0 1 1,0-1-1,-3-2 0,5 3 10,-1-1 0,1 1 0,-1-1 0,1 1 0,-1-1 0,1 1 0,0-1 0,-1 1 0,1-1 0,0 0 0,-1 1 0,1-1 0,0 1 0,-1-1 1,1 0-1,0 1 0,0-1 0,0 0 0,0 1 0,0-1 0,0-1 0,4-13-3849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7.5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6 7283,'6'-2'153,"18"-1"2747,-22 9-1276,-8 8-797,2-6-779,-1 0 0,1 0-1,1 0 1,0 0 0,0 1 0,0-1-1,-1 11 1,4-18-44,0 1-1,-1 0 1,1-1-1,0 1 0,0-1 1,0 1-1,0 0 1,0-1-1,1 1 1,-1-1-1,0 1 1,1 0-1,-1-1 1,1 1-1,-1-1 0,1 1 1,0-1-1,0 0 1,0 1-1,0-1 1,0 0-1,0 1 1,0-1-1,0 0 0,0 0 1,0 0-1,1 0 1,-1 0-1,0 0 1,1 0-1,-1-1 1,1 1-1,-1 0 1,1-1-1,-1 1 0,1-1 1,0 0-1,-1 1 1,1-1-1,-1 0 1,1 0-1,0 0 1,-1 0-1,1 0 1,0-1-1,2 0 0,6 0 1,1 0-1,-1-2 1,0 1-1,0-1 0,0-1 1,0 1-1,0-2 0,-1 1 1,11-8-1,-14 8 169,0 0 0,-1 0 1,1 0-1,-1-1 0,0 0 0,0 0 1,0 0-1,-1-1 0,0 1 0,0-1 1,-1 0-1,1 0 0,-1-1 0,4-10 1,-6 5 228,-5 10-155,3 3-236,0 0 1,-1 0-1,1 0 1,0 0-1,0 0 1,0 1 0,0-1-1,1 0 1,-1 1-1,0-1 1,0 0-1,0 3 1,-3 9 24,0 2 0,0-1 0,1 0 0,1 1 0,0 23 0,5 77 78,1-28-116,-4-76 3,1 10 13,-1 0 0,-1 0 0,-1 0 0,-1 0 0,-1-1 0,-7 27 0,10-45-9,1 0 0,-1 0-1,0-1 1,1 1 0,-1 0 0,0 0 0,0-1 0,0 1 0,-1 0-1,1-1 1,0 1 0,0-1 0,-1 0 0,1 1 0,-1-1 0,1 0-1,-1 0 1,0 0 0,1 0 0,-1 0 0,0 0 0,0 0 0,0-1-1,0 1 1,0-1 0,1 1 0,-1-1 0,0 0 0,0 0 0,0 0-1,0 0 1,0 0 0,0 0 0,0 0 0,0-1 0,-2 0 0,0 0-16,0-1 1,1 0 0,-1 1-1,1-2 1,0 1 0,-1 0-1,1-1 1,0 1 0,1-1-1,-1 0 1,0 0 0,1 0-1,-1 0 1,1-1 0,0 1-1,0 0 1,-1-6-1,0 3-33,1 0-1,1 0 1,-1 0-1,1-1 1,0 1-1,0 0 1,1-1-1,0 1 1,0-1-1,1 1 1,-1-1-1,1 1 1,1 0-1,-1-1 1,1 1-1,0 0 0,1 0 1,0 0-1,-1 0 1,2 1-1,-1-1 1,7-7-1,-1 1-694,2 1 0,-1 0 0,1 1 0,1 0 0,0 0 0,1 2 0,-1-1 0,22-9 0,10-2-4617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7.8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125 48 11509,'18'-48'1916,"-36"118"677,2-27-2528,-29 53 0,24-53 91,-17 47 1,37-89-135,1 1 0,-1 0 1,0-1-1,1 1 0,-1 0 1,1 0-1,0-1 0,-1 1 1,1 0-1,0 0 0,0 0 0,0-1 1,1 1-1,-1 0 0,0 0 1,1 0-1,-1-1 0,1 1 1,-1 0-1,1-1 0,0 1 1,0 0-1,0-1 0,0 1 0,2 2 1,0-2-2,-1-1 0,1 1 1,0-1-1,0 1 0,0-1 0,1 0 1,-1 0-1,0 0 0,0 0 0,1-1 1,-1 1-1,0-1 0,7 0 1,7 0-207,1-2 1,0 0-1,0-1 1,-1 0-1,28-10 1,39-19-4461,-49 17 710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8.2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45 238 4834,'-19'26'8265,"-1"24"-8688,15-34 1017,42-89-83,-5 13-158,-14 21 115,22-44 313,-35 75-701,0 0 0,1 0 0,0 0 0,0 1 0,0-1 0,1 2 0,8-8 0,-14 14-67,-1-1-1,1 0 0,0 1 1,-1-1-1,1 1 1,0-1-1,0 1 0,-1-1 1,1 1-1,0-1 0,0 1 1,0 0-1,0-1 1,-1 1-1,1 0 0,0 0 1,0 0-1,0 0 0,0 0 1,0 0-1,0 0 0,0 0 1,-1 0-1,1 0 1,0 0-1,0 1 0,0-1 1,0 0-1,0 1 0,-1-1 1,1 0-1,0 1 1,0-1-1,-1 1 0,1-1 1,0 1-1,0 0 0,-1-1 1,1 1-1,-1 0 0,1-1 1,-1 1-1,1 0 1,-1 0-1,1-1 0,-1 1 1,0 0-1,1 0 0,-1 0 1,0 1-1,3 6 61,-1 0 0,0 0-1,-1 1 1,1 10 0,-1-14-97,0 134 202,-2-28-3031,6-85-1896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8.6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 30 9909,'-23'-15'960,"3"5"-384,3 7 577,6 2-497,6 4-304,5 3 305,7 1-97,5-1-304,6-1-144,5 0-112,6-4-112,1-2-1345,2-4-800,2-3-2081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9.0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75 12086,'-24'-1'884,"12"1"727,27-1-241,10-2-1196,-1 0-1,0-1 0,0-1 1,26-9-1,-34 8-1285,-1 0 1,0-1-1,27-17 0,-77 48-801,25-16 2683,0 1 1,-17 17-1,23-21-488,0 0-1,0 0 1,1 0 0,0 0-1,0 1 1,0 0 0,0 0 0,1-1-1,0 1 1,0 0 0,1 1-1,-1-1 1,1 0 0,0 13-1,0 13-180,0 38 32,2-65-478,-1-1 1,1 0 0,0 0-1,0 0 1,0 0 0,1 0 0,2 6-1,-3-9 94,-1 0-1,1 0 0,-1-1 1,1 1-1,0 0 0,-1-1 1,1 1-1,0 0 0,-1-1 1,1 1-1,0-1 0,0 1 1,0-1-1,-1 0 0,1 1 1,0-1-1,0 0 0,0 1 1,0-1-1,0 0 0,0 0 1,0 0-1,1 0 0,14-2-4883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9.3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20 114 9076,'16'-30'2257,"-7"1"-1232,-3 5 479,-5 8 17,-1 6-448,0 5-753,-3 9 96,-1 5-128,-1 9-160,-2 7-80,-2 6-32,2 6-16,1-2-16,1-3-480,0-1-753,5-7-1232,0-5-880,3-8-2402</inkml:trace>
  <inkml:trace contextRef="#ctx0" brushRef="#br0" timeOffset="1">202 53 12262,'5'-17'896,"-1"5"-272,-4 8 49,-4 7 63,1 6 80,-1 7-560,-1 9-127,1 3-97,-1 6-16,3-3-16,0-3-177,2-4-975,0-6-641,0-7-1312,0-4-1329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39.7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1 195 9796,'2'-11'809,"-1"6"-578,-1 1 0,1-1 0,0 1 0,0-1 0,1 1 0,-1 0 0,1 0 0,0 0 1,0 0-1,1 0 0,-1 0 0,6-7 0,-7 11-174,0 0-1,0 0 1,0 0 0,0 0-1,0 0 1,0 0 0,1 0-1,-1 0 1,0 1-1,0-1 1,0 0 0,0 0-1,0 1 1,0-1 0,-1 1-1,1-1 1,0 1 0,0-1-1,0 1 1,0 0 0,0-1-1,-1 1 1,1 0 0,0 0-1,1 1 1,16 22 420,16 35-162,11 19 136,-40-70-404,0-1 0,1 0 0,0-1 0,0 1 0,1-1 0,-1 0 0,14 8 0,-20-14-34,1 1 0,0-1 0,-1 1 0,1-1 0,0 1 0,-1-1 0,1 0 0,0 1 0,-1-1 0,1 0 0,0 0 0,0 0 0,0 1 0,-1-1 0,1 0 0,0 0 0,0 0 0,-1 0 0,1 0 0,0 0 0,0-1 0,0 1 0,-1 0 0,1 0 0,0 0 0,0-1 0,-1 1 0,1 0 0,0-1 0,-1 1 0,1-1 0,0 0 0,1-1 10,-1 0-1,0 0 1,0 1 0,0-1-1,0-1 1,-1 1-1,1 0 1,-1 0 0,1 0-1,-1 0 1,1-4 0,-1-9 35,0-1 0,-4-22 1,4 35-63,-10-58 12,6 39-177,0 0 0,1-1 1,2 1-1,0-1 0,5-45 0,-1 58-1984,2 7-1233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0.2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44 21 9652,'0'-8'833,"0"1"223,0 3 417,0 2-529,-2 4-447,2 6 591,-2 6-384,0 10-447,-3 11-81,-1 10-112,1 5-32,-2 3-32,2-3-16,-1-5-304,3-7-625,3-9-768,3-8-896,4-8-1809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0.7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50 212 11957,'-2'-9'1087,"-4"16"-578,6-6-497,0 0 1,-1 0-1,1-1 1,0 1-1,0 0 1,-1 0-1,1 0 1,0 0-1,0-1 0,0 1 1,0 0-1,0 0 1,0 0-1,0-1 1,1 1-1,-1 0 1,0 0-1,0 0 0,1-1 1,-1 1-1,0 0 1,1 0-1,-1-1 1,1 1-1,-1 0 1,1-1-1,-1 1 1,1 0-1,-1-1 0,1 1 1,0-1-1,-1 1 1,1-1-1,0 1 1,-1-1-1,1 0 1,0 1-1,1-1 0,3 1-1,0 0 0,0 0-1,0-1 1,0 1-1,0-2 1,0 1-1,0 0 1,0-1-1,0 0 1,-1 0 0,1 0-1,6-3 1,-2 1 32,1-1 1,0-1-1,-1 1 1,16-12-1,-24 15-17,0 1 0,-1 0-1,1-1 1,-1 1 0,1 0-1,-1-1 1,1 1 0,-1 0-1,0-1 1,1 1 0,-1-1-1,1 1 1,-1-1 0,0 1-1,0-1 1,1 0 0,-1 1 0,0-1-1,0 1 1,1-1 0,-1 1-1,0-1 1,0 0 0,0 1-1,0-1 1,0 0 0,0 1-1,0-1 1,0 0 0,-1 0 9,0 0 0,1 0 0,-1 0 0,0 0 0,0 0 0,0 0 0,0 0 0,1 1 1,-1-1-1,0 0 0,0 1 0,0-1 0,-1 1 0,0-1 0,-39-11 493,34 12-469,1-1 0,-1 1 0,1 0 0,-1 0 0,0 1 0,1-1 0,-1 2 0,1-1 0,0 1 0,-1 0 0,1 0 0,0 1 0,0-1 0,-10 8 0,14-9-54,-1 1 1,0 0 0,1 0-1,0 1 1,0-1 0,-1 0 0,1 1-1,1-1 1,-1 1 0,0 0-1,1 0 1,-1 0 0,1 0-1,0-1 1,0 2 0,0-1-1,0 0 1,1 0 0,-1 0 0,1 0-1,0 0 1,0 1 0,0-1-1,0 0 1,0 0 0,1 0-1,-1 0 1,1 1 0,0-1 0,0 0-1,0 0 1,3 4 0,-2-3-39,0 1 1,1-1-1,-1-1 1,1 1 0,0 0-1,0 0 1,0-1-1,0 0 1,1 0 0,-1 0-1,1 0 1,0 0-1,0-1 1,0 1 0,0-1-1,7 2 1,-4-1-123,1-1 0,0-1 1,-1 1-1,1-1 0,0 0 1,-1-1-1,1 0 0,0 0 1,12-3-1,-11 2 84,-1 0 0,0-1 1,0 0-1,1-1 0,-2 0 0,1 0 0,0-1 1,-1 0-1,1 0 0,-1 0 0,0-1 0,-1 0 1,1-1-1,-1 0 0,0 0 0,0 0 0,-1 0 1,0-1-1,6-10 0,-6 2 324,0-1-1,-1 0 1,-1 0 0,0-1-1,-1 1 1,-1-1 0,-1 1 0,-2-21-1,4-46 1460,-11 154-1244,-5 82-405,13-128-1092,1-1 0,4 28 0,1-31-1367,2-6-1323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59 9845,'-11'-27'208,"3"8"-112,0 9-96,3 8-433,8 11-1343,5 8-3075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1.1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38 188 10757,'-38'-45'2332,"48"49"-2270,0-2 0,0 1 1,1-1-1,-1-1 0,1 0 1,-1 0-1,1-1 0,-1 0 1,16-3-1,-11 1-43,-1-1 1,0 0 0,0-1-1,0-1 1,0 0-1,17-9 1,-29 12 96,1 0 0,-1 0-1,0 1 1,0-1 0,0 0 0,0-1 0,0 1-1,0 0 1,-1-1 0,1 1 0,-1-1 0,1 1-1,-1-1 1,0 1 0,0-1 0,0 0 0,-1 0-1,1 0 1,-1 0 0,1-4 0,-1 3 21,0 0 0,0 0 0,0 0 0,0-1-1,-1 1 1,0 0 0,0 0 0,0 0 0,0 0 0,0 0 0,-1 1 0,0-1 0,-4-7 0,1 41-25,-9 213-173,12-139-3090,4-80 299,1-9-2687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1.4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62 10709,'-14'-21'2577,"3"7"-2417,2 6 625,2 4 639,13 6-1168,8-2-80,6 2-128,5-2-32,5 0-16,4-2-1456,1-1-721,1-2-1089,-2 0-800,-2 2 1409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1.9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205 0 4338,'-8'10'744,"0"-1"0,0 1 0,0-2 0,-1 1-1,-1-1 1,1-1 0,-1 0 0,-21 12 0,-8 6 421,24-15-799,11-8-269,0 1 0,-1 0 0,1-1 0,1 1 0,-1 1 0,0-1 0,1 0 0,-1 1 0,1 0 0,0 0 0,1 0 0,-4 5 0,6-9-62,1 1 0,-1-1 0,0 0 0,0 1 1,1-1-1,-1 0 0,1 0 0,-1 1 0,0-1 0,1 0 0,-1 0 0,1 0 0,-1 0 0,0 0 1,1 0-1,-1 1 0,1-1 0,-1 0 0,1 0 0,-1 0 0,0 0 0,1 0 0,-1-1 1,1 1-1,-1 0 0,0 0 0,1 0 0,-1 0 0,1 0 0,-1-1 0,1 1 0,16-4 237,0-2-78,1-1 0,-1-1 0,-1 0-1,1-1 1,-2-1 0,1 0 0,17-16-1,-31 24-147,-1 1-1,1-1 0,-1 0 0,1 0 0,-1 0 0,0 0 1,0 0-1,0 0 0,0 0 0,0 0 0,0-1 1,0 1-1,-1 0 0,1 0 0,-1-1 0,0 1 1,0 0-1,0-5 0,0 6-35,0 0-1,0 1 1,-1-1 0,1 0-1,0 1 1,0-1 0,-1 0 0,1 1-1,-1-1 1,1 0 0,0 1-1,-1-1 1,1 1 0,-1-1-1,1 1 1,-1-1 0,0 1 0,1-1-1,-1 1 1,1 0 0,-1-1-1,-1 1 1,1-1-8,-1 1 1,0 0-1,1 0 1,-1 0-1,0 0 0,1 0 1,-1 0-1,0 0 1,1 0-1,-1 1 1,1-1-1,-1 1 0,0-1 1,-1 2-1,-2 0-10,-1 1 0,1 0 0,0 1 0,0-1 0,0 1 0,0 0 1,1 1-1,-1-1 0,1 1 0,-5 6 0,8-9 4,0-1 1,0 0 0,0 1-1,0-1 1,0 1 0,0 0-1,1-1 1,-1 1 0,0-1-1,1 1 1,-1 0 0,1 0-1,0-1 1,0 1 0,-1 0-1,1 0 1,0-1 0,0 1-1,1 0 1,-1 0 0,0-1-1,1 1 1,-1 0 0,1-1-1,-1 1 1,1 0 0,0-1-1,0 1 1,-1-1 0,1 1-1,0-1 1,1 1 0,-1-1-1,0 0 1,0 0 0,0 1-1,1-1 1,-1 0 0,1 0-1,1 1 1,2 0-42,0 0-1,0-1 1,0 1 0,0-1-1,0 0 1,1 0 0,-1 0-1,0-1 1,0 0 0,1 0 0,-1-1-1,0 1 1,0-1 0,7-2-1,6-1-70,1-1-1,26-12 0,-36 13 120,0 0-1,0-1 0,-1 0 0,10-8 1,-16 12 65,0 0 0,0-1 0,0 1 1,-1-1-1,1 1 0,-1-1 1,1 0-1,-1 1 0,0-1 0,1 0 1,-1 0-1,0 0 0,0 0 0,0 0 1,-1-1-1,1 1 0,0 0 0,-1 0 1,0 0-1,1-1 0,-1 1 1,0 0-1,0 0 0,-1-3 0,1 74 4,2-45-71,-1 36-57,-1-56 43,0-1 0,-1 0-1,0 0 1,1 1 0,-1-1 0,0 0 0,-1 0-1,1 0 1,-1 0 0,1 0 0,-1 0 0,0 0-1,0 0 1,-4 4 0,5-7 8,1 1-1,0-1 1,0 0-1,0 1 1,-1-1-1,1 0 1,0 0-1,0 1 1,-1-1-1,1 0 1,0 0-1,0 0 1,-1 1-1,1-1 1,0 0-1,-1 0 1,1 0-1,0 0 1,-1 0-1,1 1 1,0-1 0,-1 0-1,1 0 1,0 0-1,-1 0 1,1 0-1,-1 0 1,1 0-1,0 0 1,-1 0-1,1 0 1,0-1-1,-1 1 1,1 0-1,0 0 1,-1 0-1,1 0 1,0 0-1,0-1 1,-1 1-1,1 0 1,0 0 0,-1-1-1,1 1 1,0 0-1,0 0 1,-1-1-1,1 1 1,0 0-1,0-1 1,0 1-1,0 0 1,0-1-1,-1 1 1,1 0-1,0-1 1,0 1-1,0 0 1,0-1-1,0 1 1,0-1-1,0-24-102,3 16 110,1 0 0,-1 0 0,1 1 0,0 0 0,1 0 0,0 0 0,1 0-1,-1 1 1,1-1 0,1 2 0,-1-1 0,1 1 0,13-10 0,-10 9-93,1 0 0,0 0-1,0 1 1,0 1 0,0 0-1,1 0 1,0 1 0,0 1-1,21-4 1,-8 7-2137,-6 7-1640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3.3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68 251 10549,'-12'1'775,"4"0"-219,0 0 0,-1-1-1,1 0 1,-14-2-1,27-1-414,0 0 0,0-1 0,0 0 0,-1 0 0,1-1-1,6-8 1,0 1-81,33-34 80,49-45 174,-83 83-283,0 0 0,1 0-1,0 1 1,0 0-1,1 1 1,0 1 0,19-7-1,-24 10-17,1 1 0,0-1 0,-1 2 0,1-1 0,0 1-1,-1 0 1,1 1 0,0 0 0,0 0 0,-1 1 0,1 0 0,-1 0-1,0 1 1,14 6 0,6 6 9,-1 0 1,38 32-1,19 10 57,-66-48-88,0-1 1,0-1-1,1-1 1,-1 0-1,1-2 0,1 0 1,-1-1-1,0 0 0,1-2 1,0 0-1,-1-1 0,1-1 1,-1-1-1,1 0 0,-1-2 1,0 0-1,0-1 1,0 0-1,0-2 0,29-15 1,-41 19-248,-1 0 0,0 0 0,0-1 0,0 1 0,-1-1 1,1 0-1,5-7 0,-9 11 103,-1-1 0,1 0 0,-1 0 0,1 1 0,-1-1 0,0 0 0,1 0 0,-1 1 0,0-1 0,1 0 0,-1 0 1,0 0-1,0 0 0,0 1 0,0-1 0,0 0 0,0 0 0,0 0 0,0 0 0,0 0 0,0 1 0,-1-3 0,0 2-149,0 0 1,0 0-1,0-1 0,0 1 1,0 0-1,0 0 0,-1 0 1,1 0-1,0 0 1,-1 1-1,1-1 0,-1 0 1,1 1-1,-1-1 0,1 1 1,-1-1-1,-1 1 0,-40-12-2316,-1 1 3441,-70-19 6919,109 29-6970,6 4-269,13 8-86,24 13-375,-24-18-186,1 0 0,0-1 0,0-1 1,1 0-1,-1-1 0,1 0 0,0-1 0,-1-1 0,1-1 0,0 0 0,0-1 0,0-1 1,-1 0-1,27-8 0,-49 14 438,0 1 1,0-1-1,0 2 1,-10 9-1,8-7-163,-35 31-1058,-53 62 0,81-80-2184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4.2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70 33 9460,'-2'-13'513,"-2"5"-49,-1 1 976,-2 2-383,1 7-865,3 4-112,-4 7-48,1 13 48,1 6-64,0 11-16,-1 7-144,1 0-1201,1-2-1584,-1-6-1729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4.5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0 285 8580,'3'-55'1911,"-3"32"-1561,1-1-1,1 0 0,2 0 0,0 1 1,8-25-1,-11 45-332,1-1-1,0 0 0,-1 1 1,1-1-1,1 1 1,-1-1-1,0 1 1,1 0-1,0 0 0,-1 0 1,1 0-1,0 1 1,1-1-1,-1 1 1,0 0-1,1 0 0,-1 0 1,1 0-1,4-1 1,-2 1-18,-1 1 0,1 0-1,0 0 1,0 0 0,-1 1 0,1 0 0,0 0 0,0 1 0,0-1 0,-1 1 0,1 1-1,7 1 1,-5 0-7,-1 0 0,0 0 0,0 0 0,0 1 0,0 0-1,-1 0 1,0 1 0,1 0 0,6 7 0,-10-8 16,1-1 1,-1 1-1,0 0 1,0 0-1,-1 0 1,1 1-1,-1-1 1,0 1-1,0-1 1,-1 1-1,1 0 1,-1 0-1,0 0 1,1 8-1,-2-9 7,-1 1 0,0-1 0,0 1-1,0-1 1,0 1 0,-1-1-1,1 1 1,-1-1 0,0 0 0,-1 0-1,1 0 1,-1 0 0,1-1 0,-1 1-1,0-1 1,0 1 0,-1-1 0,-7 5-1,-6 5-9,-1-1 0,-31 17-1,40-25-2,-35 16-203,7-3-1747,16-4-2234,16-9-233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4.9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105 12 8756,'-42'27'1961,"39"-26"-1854,-1 1 0,0-1 1,1 1-1,-1 0 0,1 0 1,0 1-1,-1-1 0,1 1 0,0-1 1,1 1-1,-1 0 0,0 0 1,1 0-1,0 1 0,-1-1 1,1 0-1,1 1 0,-1 0 0,0-1 1,1 1-1,0 0 0,-2 6 1,3-8-112,-1 0 0,1 0 0,0-1 0,0 1 1,0 0-1,0 0 0,0-1 0,0 1 0,0 0 1,0 0-1,1-1 0,-1 1 0,1 0 0,-1-1 1,1 1-1,0 0 0,0-1 0,0 1 0,0-1 0,0 1 1,0-1-1,0 0 0,0 1 0,0-1 0,1 0 1,-1 0-1,0 0 0,1 0 0,-1 0 0,1 0 0,-1 0 1,1 0-1,0-1 0,-1 1 0,1-1 0,0 1 1,-1-1-1,1 1 0,0-1 0,0 0 0,-1 0 1,1 0-1,0 0 0,0 0 0,3-1 0,5 0-24,0-1 0,-1 0 1,1 0-1,0-1 0,-1 0 0,18-8 0,-18 6 26,0 0-1,-1-1 1,0 0 0,0-1-1,13-12 1,-19 17 7,0 0 0,0-1 0,0 1 0,0 0-1,0-1 1,0 0 0,-1 1 0,1-1 0,-1 0 0,0 0 0,0 0 0,0 0 0,0 0-1,0 0 1,-1 0 0,1 0 0,-1 0 0,0 0 0,0 0 0,0 0 0,0 0 0,-2-5 0,2 6-24,-1 1 1,0 0-1,0 0 1,1 0 0,-1-1-1,0 1 1,0 0-1,-1 0 1,1 0 0,0 0-1,0 1 1,0-1-1,-1 0 1,1 0-1,0 1 1,0-1 0,-1 1-1,1-1 1,-1 1-1,1-1 1,-1 1 0,1 0-1,0 0 1,-1 0-1,1 0 1,-1 0 0,1 0-1,-1 0 1,1 0-1,-1 1 1,-1 0 0,1-1-205,1 0 0,-1 0 0,1 1 0,-1-1 0,1 1 0,-1-1 0,1 1 0,0-1 0,-1 1 0,1 0 0,0 0 1,0 0-1,0 0 0,-1 0 0,1 0 0,0 0 0,0 0 0,0 0 0,0 0 0,1 0 0,-1 1 0,0-1 0,0 0 1,1 1-1,-1-1 0,1 1 0,-1-1 0,1 0 0,0 1 0,-1 1 0,4 7-2613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5.3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60 6451,'20'-11'1937,"-4"-2"-1041,-7 5 753,-4 0 112,-5 5-977,0 5-240,-5 7-111,-1 9-65,-3 11-160,4 11-144,-2 7-32,3 5-32,1 5-752,1-3-833,-3-1-2945,3-6-1297</inkml:trace>
  <inkml:trace contextRef="#ctx0" brushRef="#br0" timeOffset="1">30 340 6451,'4'-59'2188,"-3"23"-1125,1 1-1,9-38 1,-9 64-978,0 1 0,0 0 1,1-1-1,0 1 1,0 0-1,1 1 0,0-1 1,1 1-1,-1-1 0,1 1 1,1 0-1,0 1 1,10-10-1,-12 13-72,0 0 0,0 1-1,0 0 1,1 0 0,-1 0 0,1 1 0,-1-1-1,1 1 1,0 0 0,-1 0 0,1 1 0,0-1 0,0 1-1,6 1 1,-8-1-6,0 0-1,0 0 0,-1 1 1,1-1-1,0 1 0,0 0 1,-1 0-1,1 0 0,-1 0 1,1 0-1,-1 1 0,1-1 1,-1 1-1,0-1 1,0 1-1,0 0 0,0 0 1,0 0-1,0 0 0,0 0 1,-1 0-1,1 1 0,-1-1 1,1 0-1,1 6 0,-3-6 7,1 0 0,-1 1 0,0-1 0,0 0 0,0 1 0,0-1 0,-1 0-1,1 0 1,-1 1 0,1-1 0,-1 0 0,0 0 0,0 0 0,0 0 0,0 0-1,0 0 1,0 0 0,0 0 0,-1 0 0,1 0 0,-1-1 0,1 1 0,-1 0-1,0-1 1,-2 2 0,-7 6-59,-1-1-1,-24 14 1,20-13-304,-3 1-888,6-4-2435,10-5 1866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5.6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51 8644,'16'-12'2161,"-12"9"593,-10 15-1874,4-7-897,-1 0 0,1 0-1,1 0 1,-1 1 0,1-1 0,0 0 0,0 0 0,1 1 0,-1-1 0,2 11 0,-1-15-13,0 1 0,0-1 0,1 0 0,-1 1 0,0-1 1,1 1-1,-1-1 0,1 0 0,0 0 0,-1 1 0,1-1 0,0 0 0,0 0 0,-1 0 0,1 0 1,0 0-1,0 0 0,2 2 0,-1-3 5,0 1 0,-1-1 1,1 1-1,0-1 0,-1 0 0,1 1 0,0-1 1,-1 0-1,1 0 0,0 0 0,0 0 1,-1-1-1,1 1 0,0 0 0,-1-1 0,1 1 1,0-1-1,-1 0 0,3-1 0,3-1 17,0-2 0,0 1 0,0-1-1,-1 0 1,0 0 0,0-1-1,0 1 1,-1-1 0,0-1 0,7-9-1,-6 7 272,-1 0-1,0 0 1,0-1-1,0 0 0,3-14 1,-11 37-365,1 0 1,0 1 0,1 21-1,1-30-180,0 0 0,0 0 0,1-1 0,0 1 0,0 0 0,0 0 0,1-1 0,0 1 0,-1-1 0,2 1 0,-1-1 0,0 0 0,5 6 0,6 0-1935,1-8-985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6.0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1 386 3458,'12'-41'1457,"-1"0"0,-1 0 0,-3-1 0,-1 1 0,-2-2 0,-3 1 0,-3-53 0,-4 213-473,6-95-1113,1 43-3303,10 70 1,-4-103-1033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194 274 7443,'-4'-4'361,"0"1"0,0-1 0,0 1 0,-1 0-1,1 0 1,-1 1 0,0-1 0,1 1 0,-1 0-1,0 1 1,0-1 0,-1 1 0,1 0 0,-6-1-1,8 2-358,0 1-1,-1-1 0,1 1 0,0-1 0,0 1 0,0 0 1,0 0-1,1 0 0,-1 1 0,0-1 0,0 1 0,1-1 1,-1 1-1,1 0 0,-1 0 0,1 0 0,0 0 1,0 1-1,0-1 0,0 0 0,0 1 0,0 0 0,1-1 1,-1 1-1,0 3 0,-2 2-67,1-1-1,1 1 1,-1 0-1,1 0 1,1 0 0,0 0-1,-1 13 1,2-19 42,-1 0 0,1-1 0,0 1 0,0-1 0,0 1 0,0 0 0,1-1 0,-1 1 0,0-1 1,1 1-1,-1-1 0,1 1 0,-1-1 0,1 1 0,0-1 0,0 1 0,-1-1 0,1 0 0,0 1 0,0-1 0,1 0 0,-1 0 0,0 0 0,0 0 0,0 0 0,1 0 0,-1 0 0,0 0 0,1-1 0,-1 1 0,1 0 1,-1-1-1,1 1 0,-1-1 0,1 1 0,0-1 0,-1 0 0,1 0 0,-1 0 0,1 0 0,0 0 0,-1 0 0,1 0 0,-1-1 0,3 0 0,3 0 32,-1-1 1,0-1-1,0 0 0,0 1 0,0-2 1,0 1-1,-1-1 0,1 0 0,-1 0 1,0 0-1,0-1 0,0 0 0,-1 0 1,7-9-1,-2 1 335,-1 0 1,0 0-1,0-1 1,-1-1 0,5-15-1,-6 15 297,-7 25-328,-1 16-77,9 152 444,-1-112-622,-4 0 0,-2 1 0,-13 87 0,11-143-64,0-1 0,0 0 0,-1 0-1,-1-1 1,0 1 0,0 0-1,-1-1 1,0 0 0,-7 9 0,10-16-7,0 1-1,0-1 1,0 0 0,0 0 0,0-1 0,0 1 0,-1 0 0,1-1 0,0 1 0,-1-1 0,0 0 0,1 0 0,-1 0 0,0 0 0,1-1 0,-1 1 0,0 0 0,0-1 0,0 0 0,1 0 0,-1 0 0,0 0 0,0 0 0,0-1 0,1 1 0,-1-1 0,0 0 0,0 0-1,1 0 1,-1 0 0,1 0 0,-1 0 0,1-1 0,-1 1 0,1-1 0,-4-3 0,-2-1 6,1-1-1,0 1 0,0-1 1,1 0-1,0 0 1,0-1-1,1 0 1,0 0-1,0 0 1,1-1-1,0 1 0,0-1 1,1 0-1,1 0 1,-1-1-1,1 1 1,1 0-1,0-1 0,0 1 1,1-14-1,0 10 4,1 0-1,1 0 0,0 0 1,0 0-1,1 1 1,1-1-1,0 1 0,1-1 1,0 1-1,1 1 1,0-1-1,1 1 0,1 0 1,11-14-1,6 2-154,1 1 1,1 1-1,1 1 0,0 2 1,39-19-1,-38 22 56,-1-1-1,0-2 1,-1 0-1,-1-2 1,44-43-1,-67 59 129,0 0-1,0 0 0,0 0 0,-1-1 1,1 1-1,-1-1 0,0 1 1,-1-1-1,1 0 0,-1 0 0,0 0 1,0 0-1,0 0 0,-1 0 1,0 0-1,0 0 0,0 0 0,0 0 1,-1 0-1,0 0 0,0 0 1,-2-5-1,-1-1 176,0 1 0,0 0-1,-1 0 1,-1 1 0,0 0 0,0 0 0,-1 0-1,0 0 1,-10-9 0,16 17-180,0 0 1,0 0-1,0 0 0,0 0 1,0 0-1,0 0 0,-1 0 0,1 0 1,0 0-1,0 1 0,-1-1 1,1 0-1,-1 1 0,1-1 0,0 1 1,-1 0-1,1-1 0,-1 1 1,1 0-1,-1 0 0,1 0 0,-1 0 1,1 0-1,-1 0 0,-1 1 1,1 0-1,0 0 0,0 1 0,0-1 0,0 0 1,1 1-1,-1 0 0,0-1 0,1 1 1,0 0-1,-1 0 0,1 0 0,0 0 1,0 0-1,-2 3 0,-1 8 36,-1 0-1,2 0 0,-1 1 1,-1 17-1,2 27-99,3-1 0,1 1 1,4-1-1,18 92 0,-22-140-161,1 1 0,1-1 1,0 0-1,0 0 0,7 14 1,-9-22 165,-1 0 0,1 0 0,0 0 0,0 0 0,0 0 0,-1 0 0,1 0 0,0 0 1,0 0-1,0 0 0,0-1 0,0 1 0,1 0 0,-1-1 0,0 1 0,0-1 0,0 1 0,1-1 0,1 1 1,-1-1 30,0 0 0,-1-1 0,1 1 1,0-1-1,-1 1 0,1-1 1,0 0-1,-1 0 0,1 1 1,-1-1-1,1 0 0,-1 0 0,0-1 1,1 1-1,-1 0 0,0 0 1,0-1-1,0 1 0,2-3 1,3-5 22,0 0 0,-1-1 0,1 1 1,-2-1-1,0-1 0,4-12 0,14-69 363,-9 33 56,1 11-142,-14 48-288,0 0 0,0-1 0,0 1 0,0 0-1,1 0 1,-1-1 0,0 1 0,0 0 0,0 0 0,0 0 0,0-1 0,1 1 0,-1 0-1,0 0 1,0 0 0,0 0 0,1-1 0,-1 1 0,0 0 0,0 0 0,1 0-1,-1 0 1,0 0 0,0 0 0,1 0 0,-1 0 0,0 0 0,0-1 0,1 1-1,-1 0 1,0 0 0,0 0 0,1 1 0,-1-1 0,0 0 0,0 0 0,1 0 0,-1 0-1,0 0 1,0 0 0,1 0 0,-1 0 0,0 0 0,0 1 0,1-1 0,-1 0-1,0 0 1,0 0 0,0 0 0,1 1 0,-1-1 0,0 0 0,0 0 0,0 1-1,0-1 1,0 0 0,0 0 0,1 0 0,-1 1 0,0-1 0,0 0 0,0 0 0,0 1-1,0-1 1,0 0 0,0 1 0,7 18 122,-7-19-125,5 14-69,0 1 1,0-1-1,2-1 1,12 22-1,-17-31-32,0-1 1,1 1-1,0 0 0,-1-1 1,1 0-1,0 0 0,0 0 0,1 0 1,-1 0-1,1 0 0,-1-1 1,1 0-1,0 0 0,0 0 1,0 0-1,0 0 0,0-1 1,0 0-1,1 0 0,6 1 0,-8-3 65,1 1-1,-1-1 0,1 0 1,-1 0-1,1-1 0,-1 1 1,0-1-1,1 1 0,-1-1 0,0 0 1,0 0-1,0-1 0,-1 1 1,1-1-1,0 1 0,-1-1 1,0 0-1,1 0 0,-1 0 1,0 0-1,-1 0 0,1 0 0,1-4 1,4-8 102,-1 0 0,0-1 0,5-27 0,-6 20 292,-1 0 0,-1 0 0,-2 0-1,0 0 1,-1 0 0,-2 0 0,0 0-1,-7-29 1,2 35-41,7 17-312,0 0-1,0 0 1,-1 0-1,1 0 1,0 0-1,0 0 1,0 0-1,0 0 1,-1 0-1,1 0 1,0 0-1,0 0 0,0 0 1,-1 0-1,1 0 1,0 0-1,0 0 1,0 0-1,0 0 1,-1 0-1,1 0 1,0 0-1,0 0 1,0 0-1,0 0 1,0 0-1,-1 1 1,1-1-1,0 0 1,0 0-1,0 0 1,0 0-1,0 0 1,0 0-1,-1 1 1,1-1-1,0 0 1,0 0-1,0 0 1,0 0-1,0 1 1,0-1-1,0 0 0,-8 33 99,4 15-292,2 0 0,2-1 1,9 64-1,-2-59-3185,18 61 0,-12-74-2834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6.4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114 259 8564,'1'-2'175,"-1"1"0,1 0 1,0-1-1,0 1 0,-1-1 1,1 1-1,0 0 0,-1-1 0,0 0 1,1 1-1,-1-1 0,0 1 0,0-1 1,0 1-1,0-1 0,0 1 1,0-1-1,0 0 0,0 1 0,-1-1 1,1 1-1,-1-1 0,1 1 0,-2-2 1,1 2-114,0 0 1,0 1-1,0-1 1,-1 0-1,1 1 1,0-1-1,0 1 1,-1 0-1,1-1 1,0 1-1,-1 0 0,1 0 1,-1 0-1,1 0 1,0 0-1,-1 0 1,1 0-1,0 0 1,-1 0-1,1 1 1,0-1-1,-1 1 1,1-1-1,0 1 1,0-1-1,-1 1 1,1 0-1,0 0 1,-1 0-1,-4 3 11,0 0 0,0 0-1,0 0 1,1 0 0,-1 1-1,1 0 1,1 0 0,-1 1 0,-6 8-1,9-10-75,0 0-1,-1-1 1,2 1-1,-1 0 1,0 0-1,1 0 1,0 0-1,0 1 0,0-1 1,0 0-1,1 1 1,-1-1-1,1 0 1,0 1-1,1-1 1,0 8-1,0-11-13,-1 1-1,0-1 1,1 1-1,-1-1 1,1 0-1,0 1 1,-1-1-1,1 0 1,0 1-1,0-1 0,0 0 1,0 0-1,0 0 1,0 0-1,0 0 1,0 0-1,0 0 1,1 0-1,-1 0 1,0 0-1,3 0 1,-1 0-3,0 0 1,-1-1-1,1 0 1,0 1-1,-1-1 0,1 0 1,0 0-1,-1-1 1,1 1-1,0-1 0,3 0 1,2-2 2,1 0-1,-1-1 1,0 1-1,-1-1 1,1-1 0,10-8-1,-10 6 34,-1 0 0,1-1 0,-1 0-1,7-10 1,-12 15 63,0 0 1,0 1-1,-1-1 0,1 0 1,-1 0-1,1 0 1,-1 0-1,0-1 0,0 1 1,0 0-1,-1 0 1,1 0-1,-1-1 0,0 1 1,0 0-1,0-1 0,0-3 1,-4 6 130,-1 8-170,-2 10-58,5-9-78,0 0-1,1 1 1,0-1 0,0 1-1,1-1 1,0 1 0,1-1-1,0 1 1,2 9 0,-3-16-12,0 0 1,1 0-1,-1 0 1,1 0-1,0 0 1,-1 0-1,1-1 1,0 1-1,0 0 1,0 0-1,0-1 1,0 1-1,1-1 1,-1 1-1,0-1 1,1 1-1,-1-1 1,1 0 0,-1 0-1,1 0 1,0 1-1,-1-2 1,1 1-1,0 0 1,0 0-1,0-1 1,0 1-1,0 0 1,0-1-1,-1 0 1,1 0-1,0 1 1,0-1-1,0 0 1,0-1-1,0 1 1,0 0-1,0-1 1,0 1-1,0-1 1,0 1-1,0-1 1,0 0-1,3-2 1,3-1 65,0-1 0,0 0 0,-1 0 0,1-1 0,-1 0 0,0 0 0,-1-1 0,0 1 0,0-2 1,0 1-1,-1-1 0,7-13 0,-4 7 462,-1 0-1,-1-1 1,0 0 0,-2 0-1,1 0 1,3-25 0,-7 26-39,0 1 1,0 0-1,-1 0 0,-1 0 0,0 0 1,-1 0-1,0 0 0,-1 0 0,0 0 1,-9-19-1,12 32-376,0 0 0,0 0 0,0 0 0,0 0 0,0 0 0,0-1 0,0 1 0,0 0 0,0 0-1,0 0 1,0 0 0,0 0 0,0 0 0,0 0 0,0-1 0,0 1 0,0 0 0,-1 0 0,1 0 0,0 0 0,0 0 0,0 0 0,0 0 0,0 0 0,0 0 0,0 0 0,0 0 0,-1 0 0,1 0 0,0 0 0,0 0 0,0-1-1,0 1 1,0 0 0,0 0 0,0 0 0,-1 0 0,1 0 0,0 0 0,0 1 0,0-1 0,0 0 0,0 0 0,0 0 0,-1 0 0,1 0 0,0 0 0,0 0 0,0 0 0,0 0 0,0 0 0,0 0 0,0 0 0,0 0 0,0 0-1,-1 0 1,1 1 0,0-1 0,0 0 0,0 0 0,0 0 0,0 0 0,0 0 0,-5 14 106,1 15-59,2 11-91,3 0-1,1 0 1,1-1-1,18 75 1,-7-72-1080,-13-40 902,-1-1 0,1 1 0,0-1 0,-1 1 0,1-1 0,0 0 1,0 1-1,0-1 0,0 0 0,0 0 0,1 0 0,-1 0 0,0 0 0,0 0 0,1 0 0,-1 0 0,1 0 0,-1-1 0,1 1 0,-1 0 0,1-1 0,-1 0 0,4 1 0,10-4-4129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6.7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89 7 10965,'-30'2'1345,"3"1"-737,9 3 48,6-1-544,10 0 144,9 0 49,9-5-305,7-3-337,9-5-1007,4-2-1762,-2-1-3937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7.1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25 10805,'-5'-10'848,"1"3"-79,-1 1 303,0 4-592,1 4-304,1 8 161,-1 1-145,1 10-160,1 1-32,2 9-176,0-2-945,0-4-2400,3-1-3427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7.5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72 124 11749,'-16'-40'1601,"-2"3"-1297,2 12 433,3 7-737,5 15-241,8 11-63,3 6-2049,8 9-3633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7.8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1 7764,'-5'3'908,"0"1"1,0 0-1,0 0 1,1 0-1,0 0 1,-7 9-1,7-7-693,0 0 0,0 0-1,1 0 1,0 1 0,-5 13-1,7-17-237,0 1-1,0 0 0,0 0 0,0 0 1,1 0-1,-1 0 0,1 1 0,0-1 1,0 0-1,1 0 0,-1 0 0,1 0 1,0 0-1,0 0 0,0 0 0,1 0 1,-1-1-1,1 1 0,0 0 0,0-1 0,0 1 1,1-1-1,-1 0 0,6 6 0,-6-8 22,0 0 0,0 1 0,-1-1 0,1 0 0,1 0 0,-1 0 0,0 0 0,0-1 0,0 1 0,0 0 0,1-1 0,-1 0 0,0 1-1,0-1 1,1 0 0,-1 0 0,0-1 0,1 1 0,-1 0 0,0-1 0,0 1 0,1-1 0,-1 0 0,0 1 0,0-1 0,0 0-1,0-1 1,0 1 0,0 0 0,0 0 0,0-1 0,-1 1 0,1-1 0,2-2 0,0-1 76,1 1-1,-1-1 1,0 0-1,0 0 1,-1 0 0,0 0-1,0 0 1,0-1 0,0 0-1,-1 0 1,3-10-1,-4 10-19,-1 1-1,0-1 1,-1 0-1,1 1 0,-1-1 1,0 1-1,-1-1 1,1 1-1,-1-1 0,0 1 1,0 0-1,-5-8 1,7 12-89,-1-1 0,0 0 1,0 0-1,0 1 0,0-1 1,-1 1-1,1-1 0,0 1 0,-1-1 1,1 1-1,-1 0 0,1 0 1,-1-1-1,0 1 0,1 0 1,-1 1-1,0-1 0,0 0 0,0 0 1,1 1-1,-1-1 0,0 1 1,0 0-1,0-1 0,0 1 1,0 0-1,0 0 0,0 0 0,0 0 1,0 1-1,0-1 0,0 1 1,0-1-1,0 1 0,1-1 1,-1 1-1,0 0 0,-2 1 1,2 0-322,0-1 0,0 1 1,0-1-1,0 1 0,1-1 1,-1 1-1,0 0 0,1 0 1,0 0-1,-1 0 1,1 0-1,0 0 0,0 0 1,0 1-1,0-1 0,0 0 1,1 1-1,-1-1 1,0 5-1,2 9-4396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8.2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0 106 7267,'37'-42'3083,"16"-16"1742,-52 57-4788,-1 1 1,0 0-1,0-1 0,1 1 0,-1 0 1,0-1-1,1 1 0,-1 0 1,0-1-1,1 1 0,-1 0 0,0 0 1,1-1-1,-1 1 0,1 0 1,-1 0-1,1 0 0,-1 0 1,0 0-1,1 0 0,-1 0 0,1 0 1,-1 0-1,1 0 0,-1 0 1,0 0-1,1 0 0,-1 0 0,1 0 1,-1 0-1,1 0 0,-1 0 1,0 0-1,1 1 0,-1-1 0,1 0 1,-1 0-1,0 1 0,1-1 1,-1 0-1,0 0 0,1 1 1,-1-1-1,0 0 0,0 1 0,1-1 1,-1 1-1,0-1 0,0 0 1,0 1-1,1-1 0,-1 1 0,0-1 1,0 0-1,0 1 0,0-1 1,0 1-1,0-1 0,0 1 1,0-1-1,0 1 0,0 0 0,2 35 535,-2-30-564,-8 76 96,5-59-416,1 0 0,1 28 0,0-50 283,1 0 0,0 0-1,0-1 1,0 1 0,0 0 0,0 0 0,0-1-1,0 1 1,0 0 0,0-1 0,0 1 0,1 0 0,-1 0-1,0-1 1,0 1 0,1 0 0,-1-1 0,0 1-1,1 0 1,-1-1 0,1 1 0,-1-1 0,1 1 0,-1-1-1,1 1 1,-1-1 0,1 1 0,0 0 0,1-1 20,-1-1 0,0 1 1,0-1-1,0 1 1,0-1-1,0 0 0,-1 1 1,1-1-1,0 0 0,0 0 1,0 0-1,-1 0 1,1 1-1,0-1 0,0-2 1,28-50 216,-27 49-267,4-9 62,4-8 10,25-40-1,-32 56 6,0 1 1,1 0-1,-1-1 0,1 1 0,0 0 0,0 1 1,0-1-1,1 1 0,-1 0 0,1 0 1,0 0-1,0 1 0,0-1 0,6-1 0,-9 4-12,-1-1-1,1 1 0,0 0 1,-1-1-1,1 1 0,-1 0 1,1 0-1,-1 0 0,1 0 1,-1 1-1,1-1 1,0 0-1,-1 1 0,1-1 1,-1 1-1,0-1 0,1 1 1,-1 0-1,1 0 0,-1-1 1,0 1-1,3 2 0,-2 0 13,0-1 0,-1 1-1,1-1 1,0 1-1,-1 0 1,0 0 0,1 0-1,-1-1 1,0 1 0,1 6-1,-1 4-255,1-1-1,-1 1 1,-1 0 0,-2 18-1,-2-5-1764,-1-5-1692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8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15 8148,'-7'3'284,"-20"14"1454,26-17-1718,1 1 1,0-1 0,0 0 0,0 0 0,0 0-1,0 0 1,0 0 0,0 1 0,-1-1-1,1 0 1,0 0 0,0 0 0,0 0-1,0 1 1,0-1 0,0 0 0,0 0 0,0 0-1,0 0 1,0 1 0,0-1 0,0 0-1,0 0 1,0 0 0,0 0 0,0 1-1,0-1 1,0 0 0,0 0 0,1 0 0,-1 0-1,0 1 1,0-1 0,0 0 0,0 0-1,0 0 1,0 0 0,0 0 0,1 1 0,-1-1-1,0 0 1,0 0 0,0 0 0,0 0-1,0 0 1,1 0 0,20 4 892,55-3-507,-1-3 1,124-20-1,-10 0-6742,-170 21 3348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8.9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78 7635,'2'-8'1329,"1"-10"-288,1-1 495,-2 6-463,-1 5-289,-1 3-176,-1 11-95,-1 6-369,0 5-144,0 7-48,0 2-577,2 1-559,2-1-1473,2-5-2386</inkml:trace>
  <inkml:trace contextRef="#ctx0" brushRef="#br0" timeOffset="1">129 61 6851,'11'-22'4242,"-2"6"-4002,0 2-16,-4 6 241,2 8-241,-1 4-16,-1 11 96,-2 2-304,-1 7-176,0 4-977,-2 2-1024,4-1-2529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49.3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111 113 4594,'-111'10'3954,"147"-13"-3501,62 3-1,-27 1-157,1272-96 1050,-1301 90-1552,-16 3-581,0-2 0,28-8-1,-49 9-2370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0.4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33 1 8612,'-4'0'896,"1"1"-896,-1 8-32,1 3 32,-4 9-240,1 8-1200,1 3-1314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41 174 7860,'-13'-48'1824,"-1"2"-1439,6 12 543,3 10-512,7 8-400,6 11 48,11 7-64,3 3 0,4 7-160,9 0-624,0 2-1089,5-4-2209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0.7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18 10437,'2'-10'80,"-2"4"-80,0 4 0,-2 5 160,0 7 96,1 8-160,-3 4-96,1 7-32,-1 1-160,0 2-849,3-3-1328,-1 0-1152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1.1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47 2241,'8'-13'4744,"6"-3"40,-13 15-4657,1 1 0,0 0 0,-1 0 0,1 0 0,0 0 0,-1 0 0,1 0-1,-1 0 1,1 1 0,0-1 0,-1 1 0,1-1 0,-1 1 0,2 0 0,8 2 59,0 0 1,0-1-1,-1 0 0,1-1 1,0 0-1,0-1 1,17-1-1,81-15-13,-22 2-1013,-61 13-3394,-16 2-1131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1.6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182 69 4610,'8'-6'628,"-5"4"-146,0 0 0,0 0-1,0 0 1,0 0-1,0-1 1,0 1 0,-1-1-1,1 0 1,-1 0 0,0 0-1,1 0 1,-2 0 0,1 0-1,0-1 1,1-3 0,-3 6-403,0 1 0,-1-1 0,1 0 0,0 0 0,-1 0 1,1 1-1,0-1 0,-1 0 0,1 0 0,-1 1 1,1-1-1,-1 0 0,1 1 0,-1-1 0,0 1 0,1-1 1,-1 1-1,0-1 0,0 1 0,1-1 0,-1 1 0,0 0 1,0-1-1,1 1 0,-1 0 0,0 0 0,0-1 1,0 1-1,0 0 0,1 0 0,-1 0 0,0 0 0,0 0 1,0 0-1,-1 1 0,-31 4 515,22 0-486,1 1 0,-1 0-1,1 0 1,0 1 0,1 0 0,0 1 0,0 0 0,1 1 0,-1 0-1,2 0 1,-1 0 0,-10 20 0,12-18-141,0 0 1,0 1-1,1 0 1,0-1-1,1 2 0,1-1 1,0 0-1,0 1 1,2 0-1,-1-1 1,2 26-1,0-35-13,0-1-1,0 1 1,0-1 0,1 1 0,-1-1-1,1 1 1,0-1 0,0 1 0,0-1-1,0 0 1,0 1 0,0-1 0,0 0-1,1 0 1,-1 0 0,1 0 0,0 0-1,0 0 1,-1 0 0,1-1 0,0 1-1,3 1 1,-2-2-20,1 0-1,-1 0 1,0 0-1,1 0 1,-1-1-1,1 1 1,-1-1 0,1 0-1,-1 0 1,1-1-1,-1 1 1,0-1-1,1 1 1,4-3-1,6-1-32,0-2 0,0 0-1,0-1 1,-1 0 0,0-1-1,15-12 1,-21 14 218,1 0-1,-2 0 1,1 0 0,-1-1 0,1 0-1,-2 0 1,10-15 0,-30 54 728,-16 52-1,16-18-2255,13-53-197,1 0-1,1 0 1,1 16-1,0-22-3491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2.4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12 129 10965,'-6'-11'923,"1"1"-48,5 9-856,0 1-1,1 0 1,-1 0 0,0-1-1,1 1 1,-1 0 0,0 0-1,1-1 1,-1 1 0,0 0 0,1 0-1,-1 0 1,0 0 0,1 0-1,-1 0 1,0 0 0,1 0-1,-1 0 1,1-1 0,-1 2-1,0-1 1,1 0 0,-1 0-1,0 0 1,1 0 0,-1 0-1,1 0 1,-1 0 0,0 0-1,1 0 1,0 1 0,21 2-402,1-2-1,-1-1 1,1 0 0,0-2 0,-1 0 0,1-1-1,-1-2 1,0 0 0,0-2 0,39-16 0,-35 3 2194,-22 10 424,-5 9-2166,1 1 0,-1 0 0,1-1-1,-1 1 1,1 0 0,-1-1 0,0 1 0,1 0-1,-1 0 1,1 0 0,-1-1 0,0 1 0,1 0-1,-1 0 1,1 0 0,-1 0 0,0 0 0,1 0 0,-1 0-1,0 0 1,1 1 0,-2-1 0,0 1-15,0 0-1,0-1 1,1 1 0,-1 0 0,0 0 0,0 0 0,1 1-1,-1-1 1,1 0 0,-1 1 0,1-1 0,-1 1 0,1-1-1,0 1 1,0 0 0,0-1 0,0 1 0,0 0 0,0 0 0,0 0-1,0 3 1,-13 44 78,13-44-109,-12 68-67,-4 13-3359,33-139 4124,-10 26-345,2 2 0,1-1-1,22-44 1,-28 65-356,0 0 1,0 0 0,0 0 0,1 0-1,-1 1 1,1 0 0,0-1-1,1 2 1,-1-1 0,1 0 0,-1 1-1,1 0 1,0 0 0,0 0 0,1 1-1,-1-1 1,0 1 0,1 1 0,0-1-1,-1 1 1,1 0 0,0 0 0,7 0-1,-12 1-28,1 0 0,-1-1 0,0 1 0,1 0 0,-1 0 0,1 0 0,-1 1 0,0-1 0,1 0 0,-1 1 0,0-1 0,1 0 0,-1 1 0,0-1 0,1 1 0,-1 0 0,0 0 0,0-1 0,0 1 0,0 0 0,0 0 0,0 0 0,2 2 0,-3-2-39,1 1 0,-1-1 0,0 0 0,0 1 0,0-1 0,0 1 0,0-1 0,0 0 0,0 1 0,-1-1 0,1 0 0,-1 1 0,1-1 0,0 0 0,-1 1 0,0-1 0,1 0 0,-3 2-1,-3 6-216,0-1 0,0 0 0,-1 0 0,0-1 0,-9 7 0,-6 3 276,-2-1-1,0-2 1,0 0 0,-44 17 0,77-33 267,1 0 1,-1 0-1,1 1 1,0 0-1,-1 1 1,1 0-1,0 1 1,-1-1 0,11 4-1,2 0-235,-1 0-1,1 2 0,28 11 1,-40-12-146,0 1-1,-1 0 1,1 1 0,-1-1-1,14 15 1,5 2-3523,-21-20 741,0-5-1465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2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57 10053,'1'-9'553,"10"-39"2810,-8 48-1695,-1 8-1196,0 9-360,-3 9 76,-9 48 1,6-51-144,1 0 0,-1 42 0,4-63-41,0 0 0,0 0 1,0 0-1,1 0 0,-1 0 0,1 0 0,-1 0 0,1 0 1,0 0-1,-1-1 0,1 1 0,0 0 0,0 0 1,0-1-1,1 1 0,-1-1 0,0 1 0,1-1 0,-1 1 1,1-1-1,-1 0 0,1 0 0,-1 1 0,1-1 0,0-1 1,0 1-1,0 0 0,-1 0 0,1-1 0,0 1 1,0-1-1,0 1 0,0-1 0,0 0 0,0 0 0,0 0 1,0 0-1,0 0 0,0 0 0,3-1 0,9-1-332,0 0-1,0-2 1,0 1-1,18-9 1,-28 10 86,7-2-708,0 0 1,0-1-1,12-8 0,-1-4-2892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3.1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54 161 9909,'-21'2'1120,"6"-1"-336,8-1 49,7-1-337,7 1 16,8-2-144,4 2-224,6-3-79,2-2-49,3 0-16,-1 1-81,-3-4-719,-2 1-1473,-5-4-1585</inkml:trace>
  <inkml:trace contextRef="#ctx0" brushRef="#br0" timeOffset="1">49 25 11877,'-22'-7'1009,"6"1"-849,9 1 752,4 4-527,6-1-65,6 2 144,9 0-384,3 0-80,9 0-32,4 0-864,0 0-1666,0 0-1071,-2-3-1346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3.5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 8052,'-9'10'6043,"-5"7"-4654,12 1-1197,0 0-1,2 0 0,1 20 0,-2 31-131,0-62-73,0 2 9,0-1 1,1 1-1,0-1 0,0 1 0,2 11 0,-1-19-3,-1 1 0,0 0 0,1-1 0,0 1 1,-1 0-1,1-1 0,0 1 0,0-1 0,0 1 0,0-1 1,0 0-1,0 1 0,0-1 0,0 0 0,0 0 0,1 0 1,-1 0-1,1 0 0,-1 0 0,1 0 0,-1 0 0,1 0 1,-1-1-1,1 1 0,0-1 0,-1 1 0,1-1 1,0 0-1,-1 1 0,1-1 0,0 0 0,2 0 0,5-1-582,0-1-1,-1 0 1,1 0-1,0 0 0,-1-1 1,0-1-1,0 1 1,0-1-1,0-1 0,12-8 1,7-5-3739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3.8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60 70 9492,'-25'0'2145,"5"3"-2049,11-3 321,4 0 415,10 0-208,10 0-288,4-3-272,6-2 0,5-1-64,4-6 0,-2 3-384,0-2-720,-5-2-1666,-4 0-1696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4.2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 34 12310,'-18'-5'469,"21"3"245,33 5 517,-12-1-1383,30-3-285,78-12 0,-59 5 591,-108 75 3143,28-48-3375,1 0-1,1 1 1,0 0-1,2 0 1,0 0-1,0 36 1,16-70-1011,10-24 1101,51-60 0,-64 86 38,1 1 1,1 0-1,0 0 0,0 1 0,1 1 0,0 0 0,1 1 0,20-10 0,-26 16 380,-18 9-301,-24 10-114,-143 59-55,177-76 42,-1 0 1,0 0 0,1 0 0,-1 1 0,1-1-1,-1 0 1,0 0 0,1 1 0,-1-1 0,1 0-1,-1 1 1,1-1 0,-1 1 0,1-1 0,0 1-1,-1-1 1,1 1 0,0-1 0,-1 1 0,1-1-1,0 1 1,-1-1 0,1 1 0,0 0 0,0-1-1,0 2 1,0-1 16,0-1-1,1 1 0,0 0 1,-1-1-1,1 1 1,-1-1-1,1 1 1,0-1-1,-1 1 1,1-1-1,0 1 1,-1-1-1,1 0 0,0 1 1,0-1-1,0 0 1,1 1-1,50 8 714,-38-7-666,10 5-101,-1 1 0,0 1-1,-1 1 1,0 1-1,-1 1 1,0 0 0,20 17-1,2 0-2495,-24-19-711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4.8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 24 9012,'4'-24'7053,"-11"38"-6358,-8 29-476,3 0 1,1 1-1,-8 74 0,19-116-217,-1 0 0,1 0 0,-1 0 0,1 0 0,0 0-1,0 0 1,0 0 0,0 0 0,0-1 0,1 1-1,-1 0 1,0 0 0,1 0 0,0 0 0,-1 0 0,1 0-1,0-1 1,0 1 0,0 0 0,0-1 0,0 1-1,0-1 1,1 1 0,-1-1 0,3 3 0,-1-3-13,0 0 1,0 0-1,0-1 0,1 1 1,-1-1-1,0 1 0,0-1 1,1 0-1,-1 0 0,0 0 1,0-1-1,1 1 1,-1-1-1,5-2 0,8-1-1472,0-1 0,0-1-1,-1 0 1,25-15 0,-20 9-3248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9092,'-9'1'574,"1"0"0,-1 0 0,1 1 0,-1 0 0,1 1 0,0-1 0,0 2 0,0-1 0,-13 8 0,11-4-356,-1 0-1,1 0 1,1 1 0,-1 0 0,1 0 0,-8 11 0,14-15-198,0 0 0,0 1 0,0-1 0,1 0 1,-1 1-1,1-1 0,0 1 0,0 0 0,1 0 0,0 0 1,0 0-1,0 0 0,0 0 0,1 0 0,-1 0 0,2 8 1,0-11-19,-1 1 1,1 0-1,0 0 1,0 0 0,0-1-1,1 1 1,-1-1 0,1 1-1,-1-1 1,1 1-1,0-1 1,0 0 0,0 0-1,0 0 1,0 0 0,0 0-1,1 0 1,-1-1-1,1 1 1,-1-1 0,1 1-1,0-1 1,-1 0 0,1 0-1,0 0 1,0-1-1,0 1 1,0-1 0,4 1-1,10-1 26,0 0-1,1-1 0,-1-1 0,0 0 1,0-1-1,-1-1 0,22-8 0,-14 5-101,-3 4-293,-30 11-47,-33 15-251,-140 58-882,104-48-3180,63-27-761</inkml:trace>
  <inkml:trace contextRef="#ctx0" brushRef="#br0" timeOffset="1">1233 75 14134,'0'-3'1201,"-5"3"-817,-6 0 385,-2 5-561,-1 10-96,9 6-112,0 8 0,2 7-48,3-2-705,3-3-847,5-4-1730,-3-8-3233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5.5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31 272 8260,'-14'10'3192,"24"-15"-1688,24-16-1369,-26 14-253,0 0 0,-1-1-1,0 1 1,-1-1 0,9-12-1,-14 19 149,-1-1 0,1 1-1,0 0 1,0 0 0,0 0-1,-1 0 1,1-1-1,-1 1 1,1 0 0,-1-1-1,1 1 1,-1 0-1,0-1 1,0 1 0,0-1-1,0 1 1,0 0 0,0-1-1,0 1 1,0-1-1,0 1 1,-1 0 0,1-1-1,0 1 1,-1 0-1,1-1 1,-1 1 0,0 0-1,1 0 1,-1-1-1,0 1 1,0 0 0,0 0-1,0 0 1,0 0 0,0 0-1,0 0 1,0 0-1,0 0 1,0 1 0,0-1-1,-1 0 1,1 1-1,0-1 1,-1 1 0,1-1-1,0 1 1,-1 0-1,1-1 1,-3 1 0,1 0-10,1-1 1,-1 1 0,0 0-1,0 0 1,1 0 0,-1 0-1,0 1 1,0-1 0,1 1-1,-1 0 1,1-1 0,-1 1-1,0 0 1,1 1 0,-1-1-1,1 0 1,0 1 0,0-1-1,-1 1 1,1 0 0,0 0-1,0 0 1,0 0 0,1 0-1,-1 0 1,0 0 0,1 1-1,0-1 1,-1 1 0,1-1-1,-1 3 1,-1 2 2,0 0-1,1 0 1,0 0-1,0 0 1,0 0 0,1 0-1,0 0 1,1 1-1,-1-1 1,2 12-1,0-14-70,-1-1 0,1 0 0,0 0-1,0 0 1,0 1 0,0-1-1,1-1 1,-1 1 0,1 0-1,0 0 1,1 0 0,-1-1 0,0 0-1,1 1 1,0-1 0,0 0-1,0 0 1,0 0 0,1-1-1,-1 1 1,1-1 0,-1 0 0,1 0-1,0 0 1,0 0 0,0 0-1,0-1 1,0 0 0,0 0-1,0 0 1,0 0 0,0-1 0,1 0-1,-1 0 1,0 0 0,0 0-1,1-1 1,-1 1 0,0-1-1,0 0 1,0 0 0,0-1 0,0 1-1,0-1 1,0 0 0,0 0-1,5-4 1,-1 1-14,0-1 0,-1 0-1,0 0 1,0 0 0,-1-1-1,1 0 1,-1 0 0,-1-1 0,1 1-1,-1-1 1,-1 0 0,0-1 0,0 1-1,0-1 1,3-16 0,0-6 951,-2 0 0,-1 0 0,0-42 0,-1 22 574,-18 125-146,-8 36-1231,21-97-153,1 1 0,0 0 0,1 0 0,0 0 0,5 27 0,-5-39-60,0-1 1,1 1-1,-1 0 1,1-1-1,-1 1 1,1-1 0,-1 1-1,1 0 1,0-1-1,0 1 1,0-1-1,0 0 1,0 1-1,0-1 1,0 0 0,0 0-1,0 0 1,1 1-1,-1-1 1,0 0-1,1-1 1,-1 1-1,1 0 1,-1 0 0,1-1-1,0 1 1,-1-1-1,1 1 1,0-1-1,-1 1 1,1-1-1,0 0 1,-1 0 0,1 0-1,0 0 1,-1 0-1,1-1 1,0 1-1,-1 0 1,1-1-1,0 1 1,1-2 0,20-7-4196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5.9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94 185 10437,'-11'-2'558,"1"-1"0,-1 1 0,0 1 0,1 0 0,-1 1 0,-13 0 0,24 0-547,0 0 1,0 0-1,0 0 1,0 0-1,-1 0 1,1 0 0,0 0-1,0 0 1,0 0-1,0 0 1,-1 0 0,1 0-1,0 0 1,0 0-1,0 0 1,0 0-1,-1 0 1,1 0 0,0 0-1,0 0 1,0 0-1,0 0 1,-1 0 0,1 0-1,0 0 1,0 0-1,0 0 1,0 1-1,-1-1 1,1 0 0,0 0-1,0 0 1,0 0-1,0 0 1,0 0 0,0 1-1,0-1 1,0 0-1,-1 0 1,1 0-1,0 0 1,0 1 0,0-1-1,0 0 1,0 0-1,0 0 1,0 0 0,0 1-1,0-1 1,0 0-1,0 0 1,0 0-1,0 1 1,0-1 0,0 0-1,0 0 1,0 0-1,1 0 1,-1 0 0,0 1-1,11 3 307,8-4-413,1-1 0,-1-1 0,0 0 0,1-2 0,35-11 0,-23 4-179,-1-1 1,48-27 0,-76 38 339,0-1-1,1 0 1,-1-1 0,0 1 0,0 0-1,-1-1 1,1 0 0,0 1 0,-1-1-1,0 0 1,1 0 0,-1-1-1,2-3 1,-4 5 67,1 0 1,0 0-1,-1 0 0,0 0 0,1 0 0,-1 0 1,0-1-1,0 1 0,0 0 0,-1 0 0,1 0 1,0 0-1,-1 0 0,1 0 0,-1 0 0,0 0 1,0 0-1,0 0 0,0 1 0,0-1 0,0 0 1,0 0-1,0 1 0,-1-1 0,-1-1 0,-1-2 206,0 3-60,1 13-57,3-11-216,-12 54 94,3 1 0,3 0 0,0 64 0,5-112-129,2 0 0,-1-1 0,1 1 0,0 0 0,0-1 0,3 9 0,-3-13-24,-1-1 0,1 0 0,-1 0 0,1 1 0,0-1 0,-1 0 0,1 0-1,0 0 1,0 0 0,0 0 0,0 0 0,0 0 0,0 0 0,0-1 0,0 1 0,0 0 0,0 0 0,1-1 0,-1 1 0,0-1 0,0 1-1,1-1 1,-1 0 0,0 1 0,0-1 0,1 0 0,-1 0 0,0 0 0,1 0 0,-1 0 0,0 0 0,1 0 0,-1-1 0,0 1 0,1 0-1,-1-1 1,0 1 0,2-1 0,4-2-887,-1-1-1,0 1 0,0-1 0,0 0 1,9-8-1,-15 12 892,25-20-6501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6.2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63 71 11797,'-29'4'1009,"10"-1"-945,6-3 496,12-2 64,11-3-576,13-3-48,11-3-144,11-5-1536,5 0-1074,0-3-2640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6.7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80 11781,'-8'8'62,"-34"39"910,39-44-872,1 0 0,0 0-1,0 0 1,1 0 0,-1 0 0,1 0-1,-1 1 1,1-1 0,0 0-1,0 1 1,0-1 0,1 1-1,-1-1 1,1 6 0,0-7-78,1-1 1,-1 0 0,1 0-1,-1 0 1,1 0 0,-1 0-1,1 0 1,0 0 0,0 0-1,0 0 1,-1 0 0,1 0-1,0 0 1,0 0 0,0-1-1,0 1 1,0 0 0,0-1-1,1 1 1,-1-1 0,0 1-1,0-1 1,0 0 0,0 1-1,1-1 1,-1 0 0,0 0-1,0 0 1,1 0 0,-1 0 0,0 0-1,0 0 1,1 0 0,-1 0-1,0-1 1,0 1 0,2-1-1,5-1-15,0 1 0,1-2 0,-1 1 0,8-5 0,-3 1 5,0-1 1,0-1-1,0 0 1,14-12-1,-24 17 4,0 1 1,0-1-1,-1 0 0,1 0 1,-1 0-1,0-1 0,0 1 1,0 0-1,3-7 1,-5 9 6,1-1 0,-1 0 1,1 0-1,-1 0 1,0 0-1,0 0 1,0 0-1,0 1 0,0-1 1,0 0-1,-1 0 1,1 0-1,-1 0 1,1 0-1,-1 1 0,0-1 1,1 0-1,-1 1 1,0-1-1,-2-3 1,2 4-6,0 0 0,0 0 0,-1 0 0,1 0 0,0 0 0,0 0 0,-1 0 0,1 0 0,-1 0 0,1 1 0,0-1 0,-1 0 0,0 1 0,1-1-1,-1 1 1,1 0 0,-1 0 0,1-1 0,-1 1 0,0 0 0,1 0 0,-1 1 0,1-1 0,-1 0 0,0 0 0,1 1 0,-1-1 0,1 1 0,-1-1 0,1 1 0,-1 0 0,1 0 0,0-1 0,-1 1 0,-1 2 0,-4 2 14,1 0 0,-1 0-1,1 0 1,0 1 0,-8 11-1,10-12-14,1 0-1,0 0 0,0 1 0,0-1 0,1 1 1,0 0-1,0-1 0,0 1 0,1 0 0,0 0 1,-1 11-1,2-15-26,0 1 1,0-1-1,0 0 1,0 0 0,0 1-1,1-1 1,-1 0-1,1 0 1,0 1-1,0-1 1,-1 0-1,1 0 1,0 0 0,1 0-1,-1 0 1,0 0-1,1-1 1,-1 1-1,1 0 1,-1-1-1,1 1 1,0-1 0,0 1-1,-1-1 1,1 0-1,0 0 1,0 0-1,1 0 1,-1 0-1,0 0 1,0 0 0,0-1-1,0 1 1,4-1-1,2 1-130,0-1 0,0 0 0,0-1-1,0 0 1,0 0 0,0-1 0,-1 0 0,1 0-1,0-1 1,-1 0 0,1 0 0,-1-1 0,0 0-1,8-6 1,8-6 198,0-2 0,32-31 0,-51 46 77,0-1-1,0 0 0,-1 0 0,1 0 0,-1 0 1,0-1-1,0 1 0,0-1 0,-1 0 0,0 1 1,1-1-1,-2 0 0,1-1 0,-1 1 0,1 0 1,-2 0-1,1-1 0,0 1 0,-1 0 1,0-1-1,0 1 0,-2-8 0,2 13-128,0 0 0,0-1 0,0 1 0,0 0 0,0 0 0,0 0 0,0 0 0,0-1 0,0 1 0,0 0-1,0 0 1,0 0 0,0 0 0,0-1 0,-1 1 0,1 0 0,0 0 0,0 0 0,0 0 0,0 0 0,0-1 0,0 1 0,0 0 0,-1 0 0,1 0 0,0 0 0,0 0-1,0 0 1,0 0 0,-1 0 0,1 0 0,0-1 0,0 1 0,0 0 0,0 0 0,-1 0 0,1 0 0,0 0 0,0 0 0,0 0 0,0 0 0,-1 0 0,1 0 0,0 0-1,0 1 1,0-1 0,-1 0 0,1 0 0,0 0 0,0 0 0,0 0 0,0 0 0,0 0 0,-1 0 0,1 0 0,0 1 0,0-1 0,-11 15 129,-5 21-60,7 3-81,-5 49 0,3-14-163,14-88 209,1 1 1,0 1 0,1-1-1,0 1 1,1-1-1,0 2 1,1-1 0,0 1-1,17-19 1,-21 26-65,1 0 0,-1 1 0,1 0 0,0 0 1,0 0-1,1 0 0,-1 0 0,1 1 0,-1 0 0,1 0 0,0 0 1,9-2-1,-10 3-108,0 1 0,0 0 1,0 0-1,1 1 0,-1-1 0,0 1 1,0 0-1,0 0 0,0 0 1,-1 0-1,1 1 0,0 0 0,0-1 1,-1 1-1,1 1 0,-1-1 1,0 0-1,5 5 0,8 9-3501,-3 1-3315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0:57.0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 0 13206,'4'10'1841,"-6"-1"-1057,-3 3 513,-1-6-785,3 5-448,-1-6-64,4 2-704,0-3-1329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5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1905,'4'7'4685,"-1"-10"-5366,-1 3-746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5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20 332 9412,'0'1'83,"-1"-1"-1,1 0 0,0 1 1,-1-1-1,1 0 0,0 1 1,-1-1-1,1 0 0,0 1 1,-1-1-1,1 0 0,0 0 1,-1 0-1,1 1 0,-1-1 1,1 0-1,-1 0 0,1 0 1,-1 0-1,1 0 0,0 0 0,-1 0 1,1 0-1,-1 0 0,1 0 1,-1 0-1,1 0 0,-1 0 1,1 0-1,-1 0 0,1 0 1,0 0-1,-1-1 0,1 1 1,-1 0-1,1 0 0,0-1 1,-1 1-1,1 0 0,0 0 1,-1-1-1,1 1 0,0 0 1,-1-1-1,1 1 0,0 0 1,0-1-1,-1 1 0,1-1 1,0 1-1,0-1 0,0 1 1,-1 0-1,1-1 0,0 1 1,0-1-1,0 1 0,0-1 1,0 1-1,0-1 0,0 1 1,0-1-1,0 1 0,1-1 1,-1-32 536,4 15-547,1 0 0,0 1-1,1 0 1,1 0 0,1 0 0,0 1-1,1 0 1,1 0 0,16-19 0,-18 26-61,0 0 0,0 0 1,0 1-1,1 0 0,0 1 1,1 0-1,0 1 0,0-1 1,0 2-1,1 0 0,-1 0 1,1 1-1,1 0 0,-1 1 1,21-4-1,-24 7-12,0 0 1,-1 0-1,1 1 1,0 0-1,-1 0 0,1 1 1,-1-1-1,0 2 0,1-1 1,-1 1-1,0 1 0,0-1 1,7 5-1,10 9 14,-1 1 1,26 24-1,7 6 25,-45-40-24,0-1 0,0 0 0,1-1-1,0 0 1,0-1 0,0 0-1,1 0 1,0-2 0,0 0-1,0 0 1,24 1 0,-17-3 5,0-2 0,1-1 0,-1 0 0,0-1 1,0-2-1,-1 0 0,21-8 0,96-39-403,-79 28-3946,-63 26 843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5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42 249 4386,'-1'0'660,"-31"-4"4168,32 4-4793,-1-1 0,0 1 0,1-1 1,-1 1-1,1-1 0,-1 1 0,1 0 0,-1-1 1,1 0-1,0 1 0,-1-1 0,1 1 0,0-1 0,-1 0 1,1 1-1,0-1 0,0 1 0,-1-1 0,1 0 0,0 1 1,0-1-1,0 0 0,0 0 0,0 1 0,0-1 1,0 0-1,0 1 0,0-1 0,0 0 0,0 1 0,1-1 1,-1 0-1,0 1 0,0-1 0,1 1 0,-1-1 0,1 0 1,-1 1-1,0-1 0,1 1 0,-1-1 0,1 0 1,13-20 432,1 0 1,0 1 0,2 1 0,0 0-1,1 2 1,30-24 0,-38 33-429,1 1 0,0 1 0,0-1-1,0 2 1,1-1 0,0 2 0,0 0 0,0 0-1,23-3 1,-25 6-38,-1 0 0,1 1 0,0 0 0,0 1 0,-1 0 1,1 0-1,0 1 0,-1 0 0,1 1 0,-1 0 0,0 0 0,0 1 0,11 7 0,62 45 47,-57-37-33,1-1-1,36 18 1,-53-32-20,0 0 1,0 0 0,1-1-1,-1 0 1,1-1 0,0 0-1,0-1 1,0 1 0,0-2 0,0 0-1,13-1 1,-12 0-286,1-1 0,0-1 0,0 0 0,13-6 0,-17 6-728,-1-1 0,1 1-1,-1-2 1,8-5 0,6-9-4402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5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11637,'-10'-4'328,"7"5"-132,13 13-76,25 20-123,-24-25-8,2-1 0,-1 0-1,1-1 1,0-1 0,0 0 0,1 0 0,23 5 0,5-2-163,54 5 0,-94-14 168,-2 0 31,1 0 1,-1 0 0,1 0 0,-1 0-1,1 0 1,-1 0 0,1 1 0,-1-1-1,1 0 1,-1 0 0,1 0 0,-1 1-1,0-1 1,1 0 0,-1 0-1,1 1 1,-1-1 0,0 0 0,1 1-1,-1-1 1,0 0 0,1 1 0,-1-1-1,0 0 1,0 1 0,1-1-1,-1 1 1,0-1 0,0 1 0,0-1-1,1 1 1,-7 18 671,-26 24 307,22-32-764,-195 269 1214,196-269-1645,1 1 0,1 1 0,0-1 1,1 1-1,-6 18 0,11-31 96,1 1-1,0-1 0,-1 0 1,1 1-1,0-1 1,0 1-1,0-1 0,-1 1 1,1-1-1,0 1 1,0-1-1,0 1 0,0-1 1,0 1-1,0-1 1,0 1-1,0-1 0,0 1 1,0-1-1,0 1 1,0-1-1,0 1 0,0-1 1,1 1-1,-1-1 1,0 1-1,0-1 0,0 1 1,1-1-1,-1 1 1,0-1-1,1 0 0,-1 1 1,0-1-1,1 0 1,-1 1-1,0-1 0,1 0 1,-1 1-1,1-1 1,0 0-1,11-2-5018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1777,'-8'67'4621,"9"-35"-3820,1-1 0,12 59 0,-14-89-774,62 497 2023,-15-94-874,-12 17-556,-35 1-314,0-405-315,10 355 43,1-3-9,2 667 5,-7-803-25,-18 339 277,0 26 340,3-32-363,0-42 258,43 166 350,-33-672-993,0-2-472,1 0 0,0-1 0,1 1 0,7 19 0,-10-35 536,0 0 0,0 0 0,0 1 0,0-1 0,0 0 0,0 0-1,0 0 1,0 0 0,0 0 0,0 0 0,0 0 0,0 0 0,1 1-311,-1-1 311,0 0 0,0 0-1,0 0 1,0 0 0,0 0 0,0 0 0,0 0 0,0 0 0,0 0-1,1 0 1,-1 0 0,0 0 0,0 0 0,0 0 0,0 0 0,0 0 0,0 0-1,0 0 1,0 0 0,0 0 0,1 0 0,-1 0 0,0 0 0,0 0-1,0 0 1,0 0 0,0-1 0,0 1 0,0 0 0,1 0-311,-1 0 311,0 0 0,0 0 0,0 0-1,0 0 1,0-1 0,0 1 0,0 0 0,0 0 0,0 0 0,0 0-1,0 0 1,0 0 0,0 0 0,2-12-4561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66 10501,'-8'-32'2305,"2"13"-2305,1 5-80,2 14-272,9 9-1457,2 8-2353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2129,'2'-7'8997,"-1"7"-8766,14-10 1646,19-3-2348,-31 13 476,0-1 0,-1 1 1,1 0-1,0 0 0,0 0 0,0 0 0,0 1 0,-1-1 1,1 1-1,0-1 0,0 1 0,-1 0 0,1 0 0,0 0 1,-1 1-1,1-1 0,-1 1 0,0-1 0,1 1 0,-1 0 1,0 0-1,0 0 0,0 0 0,0 0 0,0 0 0,-1 0 1,1 1-1,-1-1 0,1 1 0,-1-1 0,0 1 0,0 0 1,0-1-1,0 1 0,-1 0 0,1 4 0,1 1 12,-1 0-1,-1 1 1,1-1-1,-1 1 1,-1-1-1,1 0 1,-2 1 0,1-1-1,-1 0 1,0 0-1,-4 10 1,1-8-97,1-1 0,-1 0 0,-1 0 0,0 0 1,0-1-1,0 1 0,-1-2 0,0 1 0,-1-1 0,0 0 1,0 0-1,-16 9 0,24-16-2,0 0 0,-1 1 0,1-1 0,0 0 0,-1 0 0,1 1 0,0-1 0,0 0 0,-1 0 0,1 0 0,-1 1 0,1-1 0,0 0 0,-1 0 0,1 0 0,0 0 0,-1 0 0,1 0 0,-1 0 0,1 0 0,0 0 0,-1 0 0,1 0 0,0 0 0,-1 0 0,1 0 0,-1 0 0,1 0 0,0-1 0,-1 1 0,1 0 0,0 0 0,-1 0 0,1-1 0,0 1 0,-1 0 0,1 0 0,0-1 0,0 1 0,-1 0 0,1-1 0,1-9-3355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 7908,'4'-7'3835,"-16"12"-2824,-19 15-650,20-11-238,1 1-1,1 0 0,0 1 0,0 0 1,1 1-1,0 0 0,-6 15 0,10-21-113,2-1 1,-1 1-1,1 0 0,0 0 0,0 0 0,0 0 1,1 0-1,0 1 0,0-1 0,1 0 0,0 1 1,0-1-1,0 0 0,1 0 0,0 1 0,0-1 0,1 0 1,2 8-1,-2-11 8,0 1 0,1-1 0,-1 1 1,1-1-1,0 0 0,0 0 0,0 0 1,0-1-1,0 1 0,1-1 0,-1 1 0,1-1 1,0 0-1,-1-1 0,1 1 0,0-1 0,0 1 1,0-1-1,0 0 0,0-1 0,1 1 0,-1-1 1,0 1-1,0-1 0,0-1 0,5 0 1,4 0-574,0-1 1,-1 0 0,1-1-1,-1 0 1,0-1 0,0-1-1,17-8 1,-7 0-3364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6883,'-15'0'5548,"27"0"-4178,11 3-1644,42 3 1,-6-6-3038,-58 0 3151,32 0-3460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4770,'-17'8'5042,"6"-4"-4785,5-2-257,1-4 80,8 2 96,3 0 528,3 0-352,3-2-208,5 2-96,5 0-48,-3-2-16,-2 4-768,-4 0-2225,-2 1-1297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1777,'-3'3'5492,"-14"10"-3461,-3 11-1496,2 1 1,0 1-1,2 0 0,1 1 0,-22 53 1,21-36-279,2 0 1,2 1 0,-8 56-1,16-75-126,2-1 1,0 1-1,2-1 0,1 1 0,2 0 0,0-1 0,1 0 1,9 30-1,-7-37-407,1 0 1,0 0-1,1-1 0,1 0 1,1 0-1,0-1 1,2 0-1,-1-1 1,2 0-1,0-1 0,21 19 1,5-3-3265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3490,'5'-9'8189,"-10"32"-6571,3 37-1561,1-31-778,0 0-1,5 38 0,-2-55-2367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 5042,'-15'-1'3227,"12"0"-3091,0 1 0,0-1 1,0 1-1,-1 0 0,1 0 0,0 0 0,0 0 0,0 1 1,0-1-1,0 1 0,0 0 0,0 0 0,0 0 0,-4 1 0,43 8 881,5-8-941,50-4-1,27 2-93,-107 2 182,-14-1-69,-16-1-2187,14-1-701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6723,'-1'0'64,"1"-1"0,-1 1-1,1-1 1,-1 1 0,1-1 0,0 1 0,-1-1-1,1 0 1,0 1 0,-1-1 0,1 1 0,0-1-1,0 0 1,0 1 0,0-1 0,0 0-1,-1 1 1,1-1 0,0 0 0,0 1 0,1-1-1,-1 0 1,0 1 0,0-1 0,0 0 0,0 1-1,1-1 1,-1 0 0,0 1 0,0-1-1,1 1 1,-1-1 0,0 1 0,1-1 0,-1 1-1,1-1 1,-1 1 0,1-1 0,-1 1 0,1-1-1,-1 1 1,1 0 0,-1-1 0,1 1-1,0 0 1,-1-1 0,1 1 0,0 0 0,-1 0-1,1 0 1,0-1 0,-1 1 0,1 0 0,1 0-1,2 0-29,-1-1-1,1 1 1,0-1-1,0 1 1,0 0-1,0 1 0,0-1 1,0 1-1,0-1 1,-1 1-1,1 0 1,0 1-1,-1-1 0,1 1 1,0-1-1,-1 1 1,4 3-1,-5-4-21,0 1 0,0-1 0,0 1 0,0 0 0,0-1 0,-1 1 0,1 0 0,-1 0 0,1 0 0,-1 0 0,0 0 0,0 0 0,0 1 0,0-1 0,0 0 0,0 1 0,-1-1 0,1 0 0,-1 1 0,0-1 0,1 1 0,-1-1 0,0 1 0,-1-1 0,1 0 0,0 1 0,-1-1 0,0 4 0,-3 4-111,-1 1 0,-1-1 0,1 0 0,-1-1 0,-1 1-1,0-1 1,0 0 0,-1-1 0,0 1 0,-1-2 0,1 1 0,-20 11 0,23-16-857,12-13-4459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 5795,'8'-15'3515,"-19"17"-1821,-23 18-797,26-13-826,0 1 0,0 0 0,1 0 0,1 1 0,-1 0 0,1 0 1,1 1-1,0 0 0,0 0 0,1 0 0,0 0 0,-4 19 0,8-28-75,0 1 0,0 0 0,-1 0 1,1-1-1,0 1 0,0 0 0,1 0 1,-1-1-1,0 1 0,0 0 1,1 0-1,-1-1 0,1 1 0,0 0 1,-1-1-1,1 1 0,0-1 0,0 1 1,0-1-1,0 1 0,0-1 1,2 2-1,-1-1 54,1-1 1,-1 1 0,1-1 0,0 1-1,0-1 1,-1 0 0,1 0-1,0 0 1,0-1 0,0 1-1,0-1 1,3 1 0,44-3-694,-8-4-3347,-34 4 2343,-1 2-2125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6099,'-93'38'6488,"168"-38"-4759,-1-5-1624,-41 4-287,-1-1-1,1-2 1,43-11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2 166 5635,'-2'-2'5546,"4"-7"-4259,4-9-917,-1 7-170,1 1 1,0 0-1,1 0 1,0 0 0,0 1-1,1 0 1,0 0-1,1 1 1,0 0-1,1 0 1,14-8-1,-23 15-181,1 0 0,-1 0-1,0 1 1,1-1 0,-1 0-1,1 1 1,-1-1 0,1 1-1,-1 0 1,1-1 0,0 1-1,-1 0 1,1 0 0,-1 0-1,1 0 1,-1 0 0,1 1-1,-1-1 1,1 0 0,-1 1 0,1-1-1,-1 1 1,1-1 0,2 3-1,-2-2 13,0 1-1,0 0 0,-1 0 1,1 1-1,-1-1 1,1 0-1,-1 0 0,0 1 1,0-1-1,0 1 1,0-1-1,0 1 0,0 3 1,2 6 9,-2 0-1,1 1 1,-2-1 0,0 0 0,-1 15-1,-2-8-41,-1 0 0,-6 20 0,-2 4-306,45-84 185,17-42-27,-32 51 160,0 2 0,25-30 0,-27 46 69,-16 14-68,0 0 0,1 0-1,-1 0 1,0 0 0,1 0 0,-1 0 0,0 0-1,0 0 1,1 0 0,-1 0 0,0 0 0,0 0-1,1 0 1,-1 0 0,0 0 0,0 0 0,1 0-1,-1 0 1,0 1 0,0-1 0,0 0-1,1 0 1,-1 0 0,0 0 0,0 1 0,0-1-1,1 0 1,-1 0 0,0 0 0,0 1 0,0-1-1,0 0 1,0 0 0,0 1 0,0-1 0,1 1-1,0 34 794,-1-22-808,-1 15 140,3 49 389,-2-71-494,1 1 0,0-1 0,0 0 0,1 0 0,0 0 0,0 0 0,0 0 0,1 0 0,4 7 0,-5-11-176,-1 0 1,1 0 0,-1-1-1,1 1 1,0-1-1,0 1 1,0-1-1,0 0 1,0 1-1,0-1 1,0 0 0,0 0-1,0 0 1,0-1-1,1 1 1,-1-1-1,0 1 1,1-1-1,-1 0 1,0 0 0,1 0-1,-1 0 1,0 0-1,1 0 1,-1 0-1,0-1 1,4-1-1,25-8-7186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 8868,'-1'0'78,"1"-1"1,-1 1-1,1-1 0,-1 1 1,1-1-1,0 1 0,-1-1 0,1 0 1,0 1-1,-1-1 0,1 0 1,0 1-1,0-1 0,-1 0 0,1 0 1,0 1-1,0-1 0,0 0 1,0 0-1,0 1 0,0-2 0,12 0 827,-9 3-795,1 0 0,0 0 1,0 1-1,-1-1 0,1 1 0,-1 0 0,5 3 0,3 6-26,-1-1 0,0 2 0,-1-1 0,-1 1 0,0 1 0,0-1 0,-1 1 0,-1 1 0,7 19 0,-3-5-63,-2 0 0,-1 1-1,7 52 1,-13-55 2,0-1 0,-1 1 0,-2 0 0,-1 0 0,0-1 0,-2 1-1,-11 33 1,10-40-380,-1-1 0,-1-1-1,0 1 1,-1-1-1,-1-1 1,-1 1 0,0-2-1,-1 0 1,-1 0-1,-21 19 1,18-22-2519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11461,'0'-3'53,"0"0"0,0 0 0,1 1 0,-1-1 0,1 0 0,0 1 0,-1-1 0,1 0-1,0 1 1,0-1 0,1 1 0,-1 0 0,0-1 0,1 1 0,0 0 0,-1 0 0,1 0 0,0 0 0,0 0 0,0 0-1,0 0 1,1 1 0,-1-1 0,0 1 0,1 0 0,-1-1 0,1 1 0,-1 0 0,1 0 0,0 1 0,-1-1-1,1 1 1,0-1 0,0 1 0,4 0 0,-2-1-47,-1 1-1,1-1 1,0 1-1,0 1 1,-1-1-1,1 1 1,0-1-1,-1 1 1,1 0-1,7 4 1,-11-5-4,0 1 0,0-1 0,0 1 0,0 0 0,0 0 1,0 0-1,-1-1 0,1 1 0,0 0 0,0 0 0,-1 0 0,1 0 1,0 0-1,-1 0 0,1 0 0,-1 1 0,1 1 0,-1-1 7,1 1-1,-1-1 0,0 0 1,-1 1-1,1-1 1,0 1-1,0-1 0,-1 0 1,0 1-1,1-1 0,-1 0 1,-1 3-1,-7 13-1,-2 1-1,0-1 1,0-1-1,-18 20 1,-21 31 635,50-68-632,0 0-1,0 0 0,0 1 1,-1-1-1,1 0 1,0 0-1,0 0 0,0 1 1,0-1-1,0 0 0,0 0 1,-1 0-1,1 1 1,0-1-1,0 0 0,0 0 1,0 1-1,0-1 1,0 0-1,0 0 0,0 0 1,0 1-1,0-1 1,0 0-1,0 0 0,0 1 1,0-1-1,0 0 1,0 0-1,1 1 0,-1-1 1,0 0-1,0 0 0,0 0 1,0 1-1,0-1 1,0 0-1,1 0 0,-1 0 1,0 0-1,0 1 1,0-1-1,0 0 0,1 0 1,-1 0-1,0 0 1,0 0-1,1 0 0,16 0 268,22-10-522,-38 10 177,31-10-2202,5-3-3074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 12134,'-19'4'848,"6"-2"-752,4-4 128,5 0 16,8 0 80,9 0 33,7 0-145,7 0-112,8 0-96,1-1-32,2-1-417,-1 0-1007,-5 2-881,-4-2-1169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9060,'0'-4'1217,"-2"2"-833,2 1 832,2 4-991,-2 9 415,2 5-240,0 6-176,0 10-144,-2 2 16,2 1-80,-2 1 16,0-4-32,3-4-32,-1-4-832,2-6-1825,4-6-3138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10117,'0'-10'1280,"-2"3"-207,-3 3-33,1 4-624,-2 6-224,-3 7 385,-2 8-17,-4 12-48,-2 7-208,0 6-32,4 6-207,0 0-1,7 0-64,4-3-48,6-7-625,9-7-1024,4-9-848,7-8-2849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93 12182,'-3'-4'220,"1"0"1,0 0-1,0 0 0,0 0 1,1 0-1,-1-1 1,1 1-1,0-1 1,-1-8-1,2 12-193,1-1-1,-1 0 0,1 0 1,-1 0-1,1 1 0,0-1 1,0 0-1,-1 1 0,1-1 1,0 0-1,0 1 1,1 0-1,-1-1 0,0 1 1,0-1-1,1 1 0,-1 0 1,1 0-1,-1 0 0,1 0 1,-1 0-1,1 0 0,0 0 1,0 1-1,-1-1 1,1 1-1,2-1 0,-1 0-22,0 0-1,0 0 1,-1 0-1,1 0 1,0 1 0,0 0-1,0-1 1,0 1-1,0 0 1,0 0-1,-1 1 1,1-1 0,0 1-1,0-1 1,0 1-1,0 0 1,-1 0-1,1 0 1,0 0-1,-1 1 1,1-1 0,-1 1-1,0-1 1,5 4-1,-5-2 3,0 0-1,0-1 1,0 1-1,-1 0 1,1 0-1,-1 0 1,1 0 0,-1 0-1,0 0 1,0 1-1,-1-1 1,1 0-1,-1 0 1,1 1-1,-1-1 1,0 0-1,0 1 1,0-1-1,-1 0 1,1 1-1,-2 4 1,-2 4-66,-1 1 0,0-1 0,0 0 0,-1-1 0,-1 1 0,-13 18 0,9-16-1114,0-1-1,-18 16 1,31-35-4157,10-8 3240</inkml:trace>
  <inkml:trace contextRef="#ctx0" brushRef="#br0" timeOffset="1">114 128 1873,'70'-84'10653,"-78"94"-8534,-33 46-1146,33-41-870,1 1 0,0 0 1,-5 21-1,10-31-134,0 0 1,1 1 0,0-1-1,0 1 1,1-1-1,0 1 1,0-1 0,0 1-1,1-1 1,0 1-1,3 11 1,-3-16-159,0 0 1,0 0-1,0 0 1,0 0-1,0 0 1,1 0-1,-1 0 1,1-1-1,-1 1 1,1 0-1,0-1 0,0 0 1,0 1-1,0-1 1,0 0-1,0 0 1,2 1-1,21 5-3983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 12630,'-19'-5'955,"19"5"-942,0 0 1,0 0-1,0-1 1,0 1-1,0 0 1,-1 0-1,1 0 0,0 0 1,0 0-1,0 0 1,0 0-1,0 0 1,0 0-1,0-1 1,0 1-1,0 0 1,0 0-1,0 0 0,0 0 1,0 0-1,0 0 1,0 0-1,0-1 1,0 1-1,0 0 1,0 0-1,0 0 0,0 0 1,0 0-1,0 0 1,0 0-1,0-1 1,0 1-1,0 0 1,0 0-1,1 0 1,-1 0-1,0 0 0,0 0 1,0 0-1,0 0 1,0 0-1,0 0 1,0-1-1,0 1 1,0 0-1,0 0 1,1 0-1,-1 0 0,0 0 1,0 0-1,0 0 1,0 0-1,0 0 1,0 0-1,0 0 1,1 0-1,-1 0 0,0 0 1,0 0-1,34-7 338,-30 6-352,0 1 1,0-1-1,-1 1 1,1 0-1,0 0 0,0 0 1,0 1-1,-1-1 0,1 1 1,0 0-1,0 0 0,-1 0 1,1 1-1,5 2 1,-8-2 4,1-1 1,-1 0 0,0 1-1,1-1 1,-1 1 0,0 0-1,0 0 1,0-1-1,0 1 1,0 0 0,0 0-1,-1 0 1,1 0 0,-1 0-1,1 0 1,-1 0 0,0 0-1,1 0 1,-1 0 0,0 0-1,-1 0 1,1 0 0,0 0-1,0 0 1,-1 0 0,1 0-1,-1 0 1,-1 3-1,-2 5 4,0 0-1,0-1 0,-1 1 1,0-1-1,-1 0 0,0 0 1,0-1-1,-1 1 0,-8 7 1,-11 8 2,-38 29 0,64-53-9,0 0-1,0 0 1,-1 0 0,1 0 0,0 0-1,0 0 1,0 0 0,0 0 0,0 0-1,0 0 1,0 0 0,0 0-1,0 0 1,0 0 0,0 0 0,0 0-1,-1 1 1,1-1 0,0 0 0,0 0-1,0 0 1,0 0 0,0 0 0,0 0-1,0 0 1,0 0 0,0 0 0,0 0-1,0 1 1,0-1 0,0 0-1,0 0 1,0 0 0,0 0 0,0 0-1,0 0 1,0 0 0,0 0 0,0 0-1,0 1 1,0-1 0,0 0 0,0 0-1,0 0 1,0 0 0,0 0 0,0 0-1,0 0 1,1 0 0,-1 0 0,0 0-1,0 0 1,0 1 0,0-1-1,0 0 1,0 0 0,0 0 0,0 0-1,0 0 1,0 0 0,0 0 0,1 0-1,-1 0 1,11 1 124,14-2 74,62-13-505,-30-1-3636,-26 6-1922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13526,'-13'1'1761,"4"1"-1761,3-2 0,8-2 64,7 4 208,8 0-112,8-2-64,10 0-96,1-2-1248,2-1-1698,-1-1-3809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 6963,'-5'-6'6244,"12"1"-4702,17 3-1236,-20 3-277,0 1 0,0 0 0,0-1 0,-1 2 0,1-1 0,0 0 1,-1 1-1,0-1 0,1 1 0,-1 0 0,0 0 0,-1 0 0,1 1 0,0-1 0,-1 1 0,0-1 1,0 1-1,0 0 0,0 0 0,-1 0 0,1 0 0,-1 0 0,0 0 0,0 0 0,0 8 0,0-4-24,-1-1 0,0 1 0,0 0 1,-1 0-1,0 0 0,0 0 0,-1-1 0,0 1 0,0-1 0,-1 1 0,0-1 0,-7 14 0,6-14-84,-1 0 0,1-1 0,-1 0 0,0 0 1,-1 0-1,1 0 0,-1-1 0,0 0 0,-1 0 1,1 0-1,-1-1 0,-9 4 0,14-10-1438,6-7 659,7-8-219,49-51-3507,3 3 4269,31-33 5766,-78 75-2544,-15 18-1284,-12 12-1287,1 1-200,1 1-1,0 1 1,1-1-1,0 1 1,1 1-1,0 0 1,-9 18-1,13-23-125,0-1-1,1 1 0,0 0 1,0 0-1,0 0 0,1 0 0,0 0 1,0 0-1,0 0 0,1 0 1,0 0-1,0 1 0,1-1 0,-1 0 1,1 0-1,1 0 0,2 10 1,-2-13-56,-1-1 1,1 1-1,-1-1 1,1 1 0,0-1-1,0 0 1,0 0-1,1 1 1,-1-2-1,0 1 1,1 0 0,-1 0-1,1-1 1,-1 1-1,1-1 1,0 0 0,0 0-1,0 0 1,-1 0-1,1 0 1,0-1 0,4 1-1,-1-1-477,1 1 0,-1-1-1,1-1 1,0 1 0,-1-1-1,1 0 1,-1-1 0,0 0-1,7-2 1,22-12-5634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 14423,'-29'4'736,"11"-2"-624,12-2 64,12-4 384,16 2-95,12-1-385,9-3-80,6 0-16,4 0-321,-1 1-1311,-5 1-2722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9204,'-4'-27'3383,"0"22"-1699,-1 18-1127,-6 51-648,3 2 1,2-1-1,5 97 0,1-159-156,3 26-1440,2-17-484,-5-12 2058,0 0-1,0 0 1,0 0-1,1 0 1,-1 0-1,0 0 1,0 1 0,1-1-1,-1 0 1,0 0-1,0 0 1,1 0-1,-1 0 1,0 0-1,0 0 1,1 0 0,-1 0-1,0 0 1,0 0-1,1 0 1,-1 0-1,0 0 1,0 0 0,1-1-1,-1 1 1,0 0-1,0 0 1,0 0-1,1 0 1,-1 0-1,0 0 1,0-1 0,0 1-1,1 0 1,-1 0-1,0-1 1,9-9-3153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 13078,'0'0'10,"0"0"-1,0 0 1,0 0 0,0-1-1,0 1 1,0 0 0,0 0-1,0 0 1,0 0 0,0 0-1,0-1 1,0 1 0,0 0-1,0 0 1,0 0 0,0 0-1,0 0 1,0 0 0,0-1-1,0 1 1,0 0 0,0 0-1,0 0 1,1 0 0,-1 0-1,0 0 1,0 0 0,0-1-1,0 1 1,0 0 0,0 0-1,0 0 1,1 0 0,-1 0-1,0 0 1,0 0 0,0 0 0,0 0-1,0 0 1,0 0 0,1 0-1,-1 0 1,0 0 0,0 0-1,0 0 1,0 0 0,0 0-1,1 0 1,-1 0 0,0 0-1,0 0 1,0 0 0,10 7 362,8 13 125,-8-6-408,-1 0-1,0 1 1,-2 0 0,1 1-1,-2 0 1,0 0-1,-1 0 1,-1 1 0,0-1-1,-1 1 1,-1 0 0,-1 0-1,0 0 1,-3 27 0,-1-14-90,0 0-1,-2 0 1,-2-1 0,-1 0 0,-1 0 0,-1-1 0,-20 40 0,-5-5-783,7-27-2754,12-22-1886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13910,'1'-4'61,"0"0"-1,1-1 0,-1 1 1,1 0-1,0 0 0,0 0 1,1 1-1,-1-1 0,1 0 1,0 1-1,-1 0 0,2-1 1,-1 1-1,0 1 0,1-1 1,-1 0-1,1 1 1,0 0-1,0-1 0,0 2 1,0-1-1,0 0 0,0 1 1,0 0-1,1 0 0,-1 0 1,1 0-1,-1 1 0,0-1 1,1 1-1,-1 1 0,1-1 1,7 2-1,-11-2-55,0 1 0,0-1 0,0 1-1,1-1 1,-1 1 0,0-1 0,0 1 0,0 0 0,-1 0 0,1-1 0,0 1-1,0 0 1,0 0 0,0 0 0,-1 0 0,1 0 0,0 0 0,-1 0 0,1 0-1,-1 0 1,0 0 0,1 1 0,-1-1 0,0 0 0,1 0 0,-1 0 0,0 1-1,0-1 1,0 0 0,0 0 0,0 0 0,0 1 0,-1-1 0,1 0 0,0 0-1,-1 2 1,-1 6 11,-1 0 0,0 0 1,-7 14-1,6-14-18,-11 23 208,-33 49 1,33-59-71,15-21-133,-1-1-1,1 1 1,-1 0 0,1-1-1,-1 1 1,1-1-1,0 1 1,-1 0-1,1-1 1,0 1 0,-1 0-1,1-1 1,0 1-1,0 0 1,0-1-1,0 1 1,0 0 0,0 0-1,0-1 1,0 1-1,0 0 1,0 0-1,0-1 1,0 1 0,0 0-1,0-1 1,1 1-1,-1 0 1,0-1-1,1 2 1,0-1-11,1 0 0,-1-1 1,0 1-1,1-1 0,-1 0 0,0 1 0,1-1 0,-1 0 0,0 0 1,1 0-1,-1 0 0,0 0 0,1 0 0,2-1 0,53-13-2517,-55 13 2146,27-10-2932</inkml:trace>
  <inkml:trace contextRef="#ctx0" brushRef="#br0" timeOffset="1">238 491 13270,'-21'23'1473,"4"-7"-1473,8-7 0,9-5 528,9 0-144,10-4-272,9-2-80,6-2-32,2-4-336,3-1-608,-3-3-1057,-4 1-2417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 12886,'-11'-4'1489,"2"2"-1313,3 4 544,2 2 96,4 5-223,-2 9-129,4 7-112,-2 6-208,0 5-96,2 5-32,0-1-16,0-2-144,2-1-1217,1-4-1552,5-10-5635</inkml:trace>
  <inkml:trace contextRef="#ctx0" brushRef="#br0" timeOffset="1">418 138 10149,'-20'2'7299,"1"-1"-7267,4-1-32,5-1 0,7-1-688,8 0-1569,5 0-1953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2545,'-20'10'13126,"5"-4"-13126,5-2 0,3-4-16,7 3-144,7-1-848,3 0-3202</inkml:trace>
  <inkml:trace contextRef="#ctx0" brushRef="#br0" timeOffset="1">208 60 9556,'-19'8'4803,"4"-1"-4755,4-5-96,2 0 32,16-4-3010,6 0-5106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15031,'-12'6'0,"3"-3"48,3-1 320,1-2-368,10 0-1809,3-2-3105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 8484,'6'-2'5453,"-8"12"-3070,-13 26-2183,6-16 261,-7 25-240,1 0 1,3 2-1,2-1 0,-8 86 0,16-104-440,1 1 0,2-1 1,0 0-1,3 1 0,0-1 0,1-1 0,2 1 0,1-1 0,16 38 0,0-21-2983,5-8-4132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8804,'0'-1'207,"1"1"1,-1-1-1,1 0 0,-1 0 1,1 0-1,-1 0 1,1 0-1,0 0 0,0 1 1,-1-1-1,1 0 0,0 1 1,0-1-1,0 0 0,0 1 1,-1-1-1,1 1 1,0 0-1,0-1 0,0 1 1,0 0-1,2-1 0,26-6-777,-26 6 853,0 0-257,0 1 1,0-1-1,0 1 1,0-1-1,0 1 0,0 0 1,0 0-1,0 0 1,0 0-1,0 1 0,0-1 1,0 1-1,0 0 1,0 0-1,0 0 0,0 0 1,-1 0-1,1 1 1,0-1-1,-1 1 0,1 0 1,-1-1-1,1 1 0,-1 0 1,0 1-1,0-1 1,0 0-1,0 1 0,0-1 1,-1 1-1,2 3 1,-1-1 26,0 1 1,0-1 0,-1 1 0,0-1-1,-1 1 1,1-1 0,-1 1 0,0 0-1,0-1 1,-1 1 0,1 0 0,-1-1-1,0 1 1,-1-1 0,0 1-1,-2 5 1,-3 2-30,0 0 0,-1 0-1,0-1 1,-1 0 0,0-1-1,-1 0 1,-15 13 0,-12 14-1214,62-53-5152,-4-3 3042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96 2481,'15'-16'1900,"-2"4"-154,-2-1-1,1 0 1,-2-1 0,10-14 0,-80 115 1560,56-79-3505,-6 10 448,1 0 0,0 0-1,-9 31 1,17-44-356,0 0 1,0 0-1,0 1 0,1-1 0,0 0 0,0 0 0,0 0 1,2 8-1,-2-10-154,1-1 0,0 1 0,0-1 0,0 1 0,0-1 0,0 1 1,1-1-1,-1 0 0,1 0 0,-1 0 0,1 0 0,0 0 0,0 0 0,0 0 0,0 0 0,0-1 1,3 3-1,16 5-7788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13334,'-7'-3'2731,"21"15"-2530,-10-5-200,0 1-1,-1-1 1,0 1 0,0 0-1,0 0 1,-1 0 0,-1 0-1,0 1 1,0-1 0,0 0-1,-1 1 1,0-1 0,0 1-1,-1-1 1,-1 0 0,-2 10-1,3-11-322,-1 0-1,-1-1 1,1 1-1,-1-1 1,0 0-1,0 1 0,-5 4 1,42-88-772,-25 63 1252,0 0 1,1 0-1,16-16 0,-23 26-54,0 0 0,1 1 0,0-1 1,0 1-1,0 0 0,0 0 0,0 1 0,0-1 1,1 1-1,0 0 0,-1 0 0,1 0 0,0 0 0,0 1 1,7-1-1,-10 2-67,-1 0 0,0 1 1,1-1-1,-1 1 0,0-1 1,1 1-1,-1-1 0,0 1 0,0 0 1,0-1-1,0 1 0,0 0 1,0 0-1,0 0 0,0 0 0,0 0 1,0 0-1,0 0 0,0 0 1,-1 0-1,1 1 0,0-1 0,-1 0 1,1 0-1,-1 1 0,0-1 1,1 0-1,-1 1 0,0-1 0,0 1 1,0-1-1,0 0 0,0 1 1,0-1-1,0 3 0,-1 8-6,1-1 0,-6 23 0,6-31-10,-9 34-10,5-24-434,1 1-1,0-1 1,-1 22-1,6-25-2025,0-4-2175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15095,'-11'6'64,"5"-4"176,12-2 288,9 0-96,4-2-351,9-2-49,2 0-32,4-1-16,-4-3-1121,2 0-2401,-4 0-5794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87 3009,'4'-6'548,"36"-41"2855,-36 43-3022,-1 0 0,1 1 0,0 0-1,0 0 1,0 0 0,0 0-1,1 1 1,-1-1 0,10-2 0,-14 5-349,0 0 1,0 0 0,0 0 0,1 0-1,-1 0 1,0 0 0,0 0 0,0 0 0,0 0-1,1 0 1,-1 0 0,0 0 0,0 0-1,0 0 1,0 0 0,0 0 0,1 0 0,-1 1-1,0-1 1,0 0 0,0 0 0,0 0-1,0 0 1,0 0 0,1 0 0,-1 1 0,0-1-1,0 0 1,0 0 0,0 0 0,0 0 0,0 0-1,0 1 1,0-1 0,0 0 0,0 0-1,0 0 1,0 0 0,0 1 0,0-1 0,0 0-1,0 0 1,0 0 0,0 0 0,0 1-1,0-1 1,0 0 0,0 0 0,0 0 0,0 0-1,0 1 1,0-1 0,0 0 0,0 0-1,0 0 1,-1 0 0,1 0 0,0 0 0,0 1-1,0-1 1,0 0 0,0 0 0,0 0-1,-1 0 1,1 0 0,0 0 0,-8 12 278,-20 19-251,-1-2 0,-1-1 0,-2-2 1,-1-1-1,-41 24 0,115-78 20,-37 27-71,0 0 1,0 0 0,1 1-1,-1 0 1,1 0 0,-1 0-1,1 0 1,0 1 0,-1-1-1,1 1 1,-1 0 0,1 1-1,0-1 1,-1 1 0,1 0-1,-1 0 1,1 0 0,-1 1-1,0-1 1,1 1 0,-1 0-1,5 4 1,1 2-493,1 0 0,-1 1 0,-1 1 0,0-1 0,0 2 0,10 15 0,-4-6-2452,1-2-829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 14407,'-1'0'52,"1"-1"0,-1 0 0,1 0 0,-1 0-1,1 0 1,0 0 0,0 0 0,-1 0 0,1 0 0,0 0 0,0 0 0,0 0 0,0-1 0,0 1 0,0 0 0,0 0 0,0 0 0,1 0 0,-1 0 0,0 0 0,1 0 0,-1 0 0,0 0 0,2-1 0,-1 1-3,1-1 0,-1 0 0,1 0 0,0 1-1,-1-1 1,1 0 0,0 1 0,0 0 0,0 0 0,3-2 0,2 0-19,-1 1 0,0 0 0,1 0 1,-1 0-1,1 1 0,13-2 1,-18 3-18,1 0 0,-1 0 0,1 0 0,0 0 0,-1 1 0,1-1 0,-1 1 0,1-1 0,-1 1 0,1 0 0,-1 0-1,0 0 1,1 0 0,-1 1 0,0-1 0,0 1 0,0-1 0,0 1 0,0 0 0,0-1 0,0 1 0,-1 0 0,1 0 0,-1 0 0,1 1 0,-1-1 0,0 0 0,0 1 0,0-1 0,0 0 0,0 1 0,0-1 0,-1 1 0,1-1 0,-1 1 0,0 0 0,0-1 0,0 5 0,0 2 11,-1-1-1,0 1 1,-1 0 0,1-1-1,-2 1 1,1-1-1,-1 1 1,0-1-1,-1 0 1,-5 9-1,-4 1-357,-1-1-1,-1 0 1,0-1-1,-33 27 0,81-67-98,0-2-1,-2-1 0,-1-1 0,29-35 0,-46 49 1209,0-1 0,0 0 0,-2-1-1,18-32 1,-81 123-70,44-61-690,-28 54 22,33-62-40,1 0 0,0 0 0,0 0 0,1 0-1,-1 1 1,1-1 0,1 0 0,-1 1 0,1 8 0,1-13-22,-1 0-1,0 0 1,1 0 0,0 0-1,-1 0 1,1 0 0,0 0-1,0-1 1,0 1-1,0 0 1,0 0 0,0-1-1,1 1 1,-1-1 0,1 1-1,-1-1 1,1 1 0,-1-1-1,1 0 1,0 0 0,-1 0-1,1 0 1,0 0 0,0 0-1,0 0 1,0-1 0,0 1-1,0-1 1,0 1 0,0-1-1,0 0 1,0 0 0,0 0-1,0 0 1,0 0 0,4-1-1,4 0-808,1-1 0,-1 0 0,-1 0 0,1-1 0,0 0 0,10-6-1,8-5-5517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64 9989,'-17'2'2356,"12"-2"-280,14-3-1269,322-59 143,-326 61-1419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 13766,'0'0'81,"-1"-1"0,1 1 0,-1-1-1,1 1 1,-1-1 0,1 0-1,-1 1 1,1-1 0,0 1 0,-1-1-1,1 0 1,0 0 0,0 1 0,-1-1-1,1 0 1,0 1 0,0-1 0,0 0-1,0 0 1,0 1 0,0-2 0,12 1 741,21 18-486,-28-12-307,-1-1 0,0 2 0,1-1 0,-2 0 0,1 1 0,-1 0 0,0 0 0,0 0 0,0 0 0,-1 0 1,3 11-1,1 10 43,4 41 1,-9-55-57,17 257 139,-18-230-137,-3 0 1,-1 0 0,-1-1-1,-20 70 1,20-95-92,0 0 0,-1 0 1,-15 25-1,18-34-273,0 0-1,-1 0 1,1-1 0,-1 0 0,0 1-1,0-1 1,-1 0 0,1-1 0,-1 1-1,0-1 1,0 0 0,0 0 0,-6 2-1,-6-2-4450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2849,'0'-4'878,"0"1"0,1 0 0,-1 0 0,1-1 0,0 1 0,0 0 0,0 0-1,0 0 1,0 0 0,1 0 0,0 0 0,-1 0 0,4-3 0,-2 2-601,1 0 0,-1 1 0,1-1 0,0 1 0,0 0 0,0 0 0,1 0 0,6-3 0,-7 4-279,0 0 1,0 0-1,0 1 0,1-1 1,-1 1-1,1 0 1,-1 0-1,1 1 1,0-1-1,-1 1 1,1 0-1,0 0 1,-1 1-1,1-1 0,-1 1 1,1 0-1,-1 0 1,1 1-1,-1-1 1,8 5-1,-11-5 10,1 1 1,-1-1-1,1 1 1,-1 0-1,1-1 0,-1 1 1,0 0-1,0 0 1,0 0-1,0 0 0,0 0 1,-1 0-1,1 1 1,0-1-1,-1 0 1,0 0-1,1 0 0,-1 1 1,0-1-1,0 0 1,0 0-1,-1 1 0,1-1 1,0 0-1,-1 0 1,0 0-1,1 1 0,-2 1 1,-3 10 6,0-1 1,-1 0-1,-8 13 1,13-25-15,-23 41 18,10-19-34,1 0 1,1 1-1,-11 30 0,23-53 17,-1 1 1,1-1 0,-1 0-1,1 0 1,-1 0 0,1 0-1,0 1 1,0-1 0,0 0-1,0 0 1,0 1-1,0-1 1,0 0 0,0 0-1,0 0 1,1 1 0,-1-1-1,0 0 1,1 0-1,-1 0 1,1 0 0,-1 1-1,1-1 1,-1 0 0,1 0-1,0 0 1,0 0 0,0-1-1,-1 1 1,1 0-1,0 0 1,0 0 0,0-1-1,0 1 1,0 0 0,1-1-1,-1 1 1,0-1-1,0 1 1,0-1 0,0 0-1,0 1 1,1-1 0,-1 0-1,0 0 1,0 0-1,1 0 1,1 0 0,9 0-9,0-1 1,-1 0 0,1 0-1,12-4 1,-15 3-70,22-4-309,49-10-850,-28 10-2892,-32 5-933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25 268 4370,'-24'1'3114,"23"-3"-1780,15 0-614,44 0-398,69 6-1,-6 1-412,76-5-2,314-2-587,0-28 215,-339 12 418,721-61-578,-491 54 606,496-17-40,345 45 1513,-415-42 1124,-620 24-2253,-98 4-129,65-3-221,-158 17-2574,-22 0-677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11205,'0'1'121,"-1"-1"-1,0 1 1,0 0-1,1-1 1,-1 1-1,0 0 1,0-1-1,1 1 1,-1-1-1,0 0 1,0 1-1,0-1 1,0 0 0,0 1-1,0-1 1,0 0-1,0 0 1,0 0-1,-1 0 1,10-15 1342,-3 9-1391,0 0 0,1 0 0,-1 0 0,12-7 0,-16 12-76,0 1-1,0-1 1,0 1-1,0 0 1,0-1-1,0 1 1,0 0-1,0 0 1,0-1-1,0 1 1,1 0-1,-1 0 1,0 0-1,0 0 1,0 1-1,0-1 1,0 0-1,1 0 1,-1 1-1,0-1 1,0 0-1,0 1 1,0-1-1,1 2 1,0 0 9,0 0 1,0 0-1,0 0 1,0 0 0,-1 0-1,1 0 1,-1 0-1,0 1 1,1-1-1,0 4 1,1 4 12,0 0-1,0 1 1,-1-1 0,1 15-1,-2 3-57,-1-1-1,-8 52 0,8-79 5,0 0 0,0 0 1,0 0-1,0 0 1,0 0-1,0 0 0,0 0 1,0 0-1,0 0 1,0 0-1,1 0 0,-1 0 1,0 0-1,0 0 1,0 0-1,0 0 0,0 0 1,0 0-1,0 0 0,0 0 1,0 0-1,0 0 1,0 0-1,0 0 0,1 0 1,-1 0-1,0 0 1,0 0-1,0 0 0,0 0 1,0 0-1,7-15-352,7-24 248,-7 15 135,16-48 107,-20 65-56,0 0 0,0 0 1,1 0-1,0 0 0,0 1 1,0-1-1,7-5 0,-11 11-36,1 0 1,0 0-1,-1 1 0,1-1 1,0 1-1,0-1 0,-1 0 1,1 1-1,0-1 0,0 1 1,0-1-1,-1 1 0,1 0 1,0-1-1,0 1 0,0 0 1,0 0-1,0 0 0,0 0 1,0 0-1,0-1 0,0 2 1,0-1-1,0 0 0,0 0 0,1 0 1,-1 1 20,1 0-1,-1 0 1,1 0 0,-1 0-1,0 1 1,0-1 0,1 0-1,-1 0 1,0 1 0,0-1 0,-1 0-1,1 1 1,1 2 0,2 6 116,0-1 0,-1 1 0,3 19 0,-4-9-361,0 0 1,-2 1-1,0-1 1,-1 0 0,-1 1-1,-1-1 1,-10 35-1,13-53-116,-1-2 239,1 0 1,0 0-1,0 1 1,0-1-1,0 0 1,0 0-1,0 0 1,0 1-1,0-1 1,0 0-1,0 0 1,0 0-1,-1 1 1,1-1-1,0 0 1,0 0-1,0 0 1,1 1 0,-1-1-1,0 0 1,0 0-1,0 1 1,0-1-1,0 0 1,0 0-1,0 0 1,0 1-1,0-1 1,0 0-1,1 0 1,-1 0-1,0 0 1,0 1-1,0-1 1,0 0-1,0 0 1,1 0-1,-1 0 1,0 0-1,0 0 1,0 0-1,1 1 1,-1-1-1,0 0 1,0 0-1,0 0 1,1 0-1,7 0-4607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2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 12118,'-9'-2'896,"1"2"-656,3-2 528,3 2-431,4 0 47,7 2 496,4-2-304,8 0-127,3 0-241,3-2-128,1-2-48,-4 1-32,-3-1-16,-4 2-817,-4 0-847,-4 2-1106,-3 0-2624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10 146 9428,'-1'0'149,"1"0"0,0 0 0,-1 0 0,1 0 0,0 0 0,-1 0 0,1 0 0,-1 0 0,1 0 0,0 0 1,-1 0-1,1 0 0,0 0 0,-1-1 0,1 1 0,0 0 0,-1 0 0,1 0 0,0-1 0,0 1 0,-1 0 0,1 0 0,0-1 0,0 1 0,-1 0 0,1 0 0,0-1 0,0 1 0,0 0 0,0-1 0,-1 1 0,1 0 0,0-1 0,0 0 0,3-15 895,15-15-1352,12-4 491,-20 24 271,-1 1-1,-1-2 0,9-11 0,-19 30-339,1 0 0,0 0 0,0 0 0,1 1 0,0-1 0,2 12 0,-1 5 0,0 19-30,0-7-231,-2 0 0,-8 61 0,8-95-157,-2 10-1771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 4994,'-15'6'4915,"-11"11"-1314,32-15-2656,3 0 543,8 0-623,9-4-449,10 0-240,9-4-128,0-4-48,2 1-96,-2-3-1297,-7 3-1680,-8 1-3922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0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50 396 10053,'-33'22'575,"18"-15"-418,15-7-143,0 0 1,0 0-1,0 0 1,0 0 0,0 0-1,0 0 1,0 0-1,0 0 1,0 0 0,0 0-1,0 0 1,0 0 0,0 0-1,0 0 1,0-1-1,0 1 1,0 0 0,0 0-1,0 0 1,0 0-1,0 0 1,0 0 0,-1 0-1,1 0 1,0 0-1,0 0 1,0 0 0,0 0-1,0 0 1,0 0-1,0 0 1,0 0 0,0 0-1,0 0 1,14-16-86,-1 1 1,0-2 0,-2 0-1,0 0 1,11-24 0,37-98 429,3-8 424,-61 146-792,-1 0 0,1 0 0,-1 0 0,1 0 0,-1 0 0,1 1 0,0-1 0,-1 0 0,1 0 0,0 0 0,-1 1 0,1-1 0,0 0 0,0 1 0,0-1 0,1 0 0,-2 1 17,1 0 1,-1 0-1,1 0 0,-1 0 1,0 0-1,1 1 0,-1-1 1,0 0-1,1 0 1,-1 0-1,1 0 0,-1 1 1,0-1-1,0 0 0,1 0 1,-1 1-1,0-1 0,1 0 1,-1 1-1,0-1 1,0 0-1,1 1 0,-1-1 1,0 0-1,0 1 0,0-1 1,0 0-1,1 1 0,8 42 641,-7-30-677,14 67 6,10 57 71,-9-46-3691,-12-63-811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4.1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59 4338,'0'-6'880,"1"1"0,-1-1-1,0 0 1,0 1 0,0-1 0,-1 1 0,0-1-1,-2-8 1,6 25-393,0 0 0,-1 1-1,0 11 1,3 10-427,1 7-83,-2-10-522,1 0-1,2 0 0,1 0 1,15 37-1,-10-45-1767,4-7-2020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92 8644,'2'-8'335,"-1"0"327,1 1 0,-2-1 0,1 0 0,-1 1 0,-1-13-1,1 19-601,0-1 0,0 1 0,-1 0-1,1 0 1,-1-1 0,1 1-1,-1 0 1,1 0 0,-1 0-1,0 0 1,1 0 0,-1 0 0,0 0-1,0 0 1,0 0 0,0 0-1,0 1 1,0-1 0,0 0-1,0 0 1,0 1 0,0-1-1,0 1 1,0-1 0,0 1 0,-1-1-1,1 1 1,0 0 0,0 0-1,0 0 1,-1-1 0,1 1-1,0 0 1,0 0 0,-1 1 0,1-1-1,0 0 1,0 0 0,-1 1-1,1-1 1,-2 1 0,-6 2-2,0 1 0,0 0 1,0 0-1,1 0 0,0 1 0,0 1 1,0-1-1,0 1 0,1 0 0,-10 12 1,12-14-78,1 1-1,-1 0 1,1 0 0,0 0 0,1 1 0,0-1-1,0 1 1,0 0 0,0 0 0,1 0 0,0 0-1,0 0 1,1 1 0,-1-1 0,1 0 0,0 10 0,1-14-6,0-1 1,0 0 0,1 0 0,-1 0 0,0 1 0,0-1-1,1 0 1,-1 0 0,1 0 0,-1 0 0,1 0 0,-1 0 0,1 0-1,0 0 1,-1 0 0,1 0 0,0 0 0,0 0 0,0 0-1,0 0 1,0-1 0,0 1 0,0 0 0,0-1 0,2 2 0,-1-2-19,1 1 1,0-1 0,0 1 0,-1-1 0,1 0 0,0 0 0,-1 0 0,1-1 0,0 1 0,-1 0-1,4-2 1,5-1-3,-1-1-1,0 0 1,1-1-1,14-9 1,-10 4 339,-1-1 0,0-1 0,-1 0 0,0-1-1,19-26 1,-34 45-142,0-1-1,0 1 0,0 0 0,1 0 1,0 0-1,0 0 0,1 11 0,-2 56-37,17 131 51,-1 18-202,-13-216-31,-1 0-1,0-1 1,-1 1 0,1-1 0,-1 1 0,0 0-1,-1-1 1,1 0 0,-1 1 0,-3 5 0,4-9-19,-1 0-1,0-1 1,1 1 0,-1 0-1,0 0 1,0-1 0,0 1 0,0-1-1,-1 0 1,1 1 0,0-1-1,-1 0 1,1 0 0,0-1 0,-1 1-1,1 0 1,-1-1 0,1 0-1,-1 1 1,1-1 0,-1 0 0,1 0-1,-1 0 1,-2-1 0,-8 0 82,1-1 0,0 0 0,-1-1 0,1-1 0,0 0 0,1 0 0,-1-1 0,1 0 0,0-1 0,0-1 0,0 1 0,1-2 0,0 1 0,-13-15 0,16 16 92,1-1 0,0 0 0,0 0 0,1 0 0,0-1 0,0 0 0,1 0 0,0 0 0,0-1 0,1 1 0,0-1 0,0 0 0,1 0 0,1 0 0,-1 0 0,1 0 0,1 0 0,0 0 0,0 0 0,2-15 1,1 16-66,-1 1 1,1-1-1,0 1 1,1 0 0,-1 0-1,2 0 1,-1 0-1,1 1 1,0 0 0,0 0-1,0 0 1,1 1-1,0-1 1,0 1 0,12-7-1,10-5-846,1 1 0,43-17 1,-64 29 345,49-19-3970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0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50 10981,'-13'-4'416,"6"0"-416,3 3-32,4-2 32,9-1 64,6 0-32,8-1-32,7-3-192,6 0-2113,3 0-1425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5282,'2'-1'1236,"-2"1"-1082,0-1 0,0 1 1,0 0-1,0 0 1,0 0-1,0-1 0,0 1 1,0 0-1,0 0 1,1 0-1,-1-1 0,0 1 1,0 0-1,0 0 1,0-1-1,0 1 1,0 0-1,-1 0 0,1 0 1,0-1-1,0 1 1,0 0-1,0 0 0,0-1 1,0 1-1,0 0 1,0 0-1,-1-1 0,4 10 75,18 44 135,-18-43-361,0 0 0,0-1 1,1 0-1,1 0 0,-1 0 1,1 0-1,1-1 1,0 0-1,8 10 0,-13-18 23,-1 1 0,1-1 0,0 1 1,0-1-1,-1 0 0,1 1 0,0-1 0,0 0 0,0 0 0,-1 0 0,1 0 0,0 1 0,0-1 0,0 0 0,0 0 0,-1 0 0,1-1 0,0 1 0,0 0 0,0 0 0,-1 0 0,1-1 0,0 1 1,0 0-1,-1-1 0,1 1 0,0-1 0,-1 1 0,1-1 0,0 1 0,-1-1 0,1 1 0,0-1 0,-1 1 0,1-1 0,-1 0 0,0 1 0,1-1 0,-1 0 0,1 0 0,-1 1 0,1-2 1,18-37 324,-17 34-361,11-31-110,12-27-1119,-23 59 471,0 0 0,1 0 0,-1 0-1,1 0 1,0 1 0,6-7 0,3 3-3066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20 8916,'-4'-2'180,"1"-1"0,-1 1 0,0 0 0,0 0 0,0 1 0,0-1 0,-1 1 0,1 0-1,0 0 1,-1 0 0,1 0 0,0 1 0,-1 0 0,1 0 0,-1 0 0,1 0 0,0 1 0,-1 0 0,1 0 0,0 0 0,-1 0 0,1 1-1,0-1 1,0 1 0,-7 5 0,8-6-191,0 1-1,0-1 0,1 1 1,-1 0-1,0 0 0,1 0 1,0 0-1,-1 0 0,1 0 1,0 1-1,0-1 0,0 1 1,0 0-1,1-1 0,-1 1 1,1 0-1,0 0 0,0 0 0,0 0 1,0 0-1,0 0 0,0 0 1,1 1-1,0-1 0,0 0 1,0 0-1,0 0 0,0 0 1,0 1-1,1-1 0,0 0 1,-1 0-1,1 0 0,0 0 1,3 5-1,-3-6-39,0 0 0,1 0 0,-1 0-1,0 0 1,1 0 0,-1 0 0,1 0 0,0-1 0,0 1 0,0-1 0,0 1-1,0-1 1,0 0 0,0 0 0,0 0 0,0 0 0,0 0 0,1 0-1,-1-1 1,0 1 0,4 0 0,-1-1 2,0 0 0,-1-1 0,1 1 0,0-1 0,-1 0 0,1 0 0,-1 0 0,0-1 0,1 0 0,6-3 0,-2 0 181,0-1 1,-1 1-1,1-1 1,-1-1-1,-1 0 1,1 0 0,-1 0-1,0-1 1,9-14-1,4-25 1976,-33 242-2050,3-17-39,9-175-24,1 0-1,0 1 1,-1-1-1,1 0 0,-1 0 1,0 0-1,0 0 1,-1 1-1,1-2 1,0 1-1,-1 0 0,0 0 1,0 0-1,0-1 1,0 1-1,0-1 1,0 1-1,-4 1 0,3-2-27,0-1-1,0 0 1,0 0 0,0 0-1,0 0 1,0-1-1,0 1 1,0-1-1,-1 0 1,1 0-1,0 0 1,0 0-1,-1-1 1,1 1-1,0-1 1,0 0-1,0 0 1,-3-1 0,-1 0 47,0-1 0,1 0 0,-1 0 0,1-1 0,0 1 0,0-1 0,0-1 0,0 1 0,1-1 0,0 0 0,0 0 0,0-1 0,1 1 0,-1-1 0,1 0 0,1 0 0,-1-1 0,1 1 0,0-1 0,1 1 0,-1-1 0,1 0 0,1 0 0,-1 0 0,1 0 0,0-1 0,1-11 0,0 11-161,1 1-1,0 0 1,0 0 0,0-1-1,1 1 1,0 0 0,0 1-1,1-1 1,0 0 0,0 1-1,1-1 1,0 1 0,0 0-1,0 0 1,1 1 0,0-1-1,10-8 1,25-14-3522,7 2-2520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6995,'28'-100'5264,"-18"126"-4698,-2 9-518,-5-20-111,1-1 0,0 0 0,0 1 0,1-2 0,1 1 0,1-1-1,8 14 1,-15-27 70,0 0-1,0 1 0,0-1 0,0 0 1,1 0-1,-1 0 0,0 1 1,0-1-1,0 0 0,1 0 0,-1 0 1,0 1-1,0-1 0,0 0 0,1 0 1,-1 0-1,0 0 0,1 0 1,-1 0-1,0 0 0,0 1 0,1-1 1,-1 0-1,0 0 0,0 0 0,1 0 1,-1 0-1,0 0 0,1 0 1,-1 0-1,0 0 0,0-1 0,1 1 1,-1 0-1,0 0 0,0 0 0,1 0 1,7-12 165,1-23 71,-8 31-190,2-9-169,1-3 197,0 0-1,0 0 1,1 1-1,14-28 1,-16 39-225,-1 0 1,1 0-1,-1 1 1,1-1 0,0 1-1,0 0 1,1 0-1,-1 0 1,1 0 0,-1 0-1,1 1 1,0 0-1,0 0 1,0 0-1,0 0 1,1 0 0,-1 1-1,0 0 1,1 0-1,-1 0 1,1 0 0,7 1-1,22 1-2908,4 3-1078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192 222 7571,'-10'1'525,"0"-1"0,0 2 0,0-1 0,0 2 0,1-1-1,-1 1 1,1 0 0,0 1 0,-1 0 0,-13 9-1,18-9-517,0-1 0,-1 1-1,1 0 1,1 0-1,-1 1 1,1-1-1,-1 1 1,1 0-1,1 0 1,-1 1-1,1-1 1,0 1-1,0-1 1,0 1 0,1 0-1,0 0 1,-2 10-1,4-14-26,-1 0-1,1 0 0,0 0 1,-1 0-1,1 1 0,0-1 1,0 0-1,1 0 0,-1 0 1,0 1-1,1-1 0,0 0 1,-1 0-1,1 0 0,0 0 1,0 0-1,0 0 1,0 0-1,2 1 0,-2-1-17,1-1-1,-1 0 0,1 0 1,-1 0-1,1 0 0,0 0 1,0 0-1,-1-1 0,1 1 1,0 0-1,0-1 0,0 0 1,0 1-1,0-1 1,0 0-1,0 0 0,2 0 1,3-1-18,0 0 1,0 0-1,0 0 1,0-1 0,0 0-1,-1-1 1,1 0-1,-1 0 1,1 0-1,7-6 1,-7 4 146,0-1 0,0 0 0,-1-1 0,0 1 0,0-2 0,7-9 0,-11 14 16,0 0 0,0 0 1,-1 0-1,1-1 0,-1 1 0,1 0 0,-1-1 0,0 1 0,0-1 0,0 1 0,-1-1 0,0 0 0,1 1 0,-1-1 0,0 0 0,-1 1 0,1-1 0,-2-5 0,-7 54-83,8-40-190,1 0 1,1 0 0,-1 0-1,1 0 1,0 0 0,0 0-1,0 0 1,1 0 0,-1 0-1,1-1 1,1 1 0,-1-1 0,5 8-1,-5-10-2,-1 0 0,1-1 0,0 1 0,0 0 0,0-1 0,0 1 0,0-1 0,0 0 0,0 0 0,0 0 0,1 0 0,-1 0 0,0 0 0,1 0 0,-1-1 0,1 1 0,-1-1 0,0 0 0,1 0 0,-1 0-1,1 0 1,-1 0 0,1 0 0,-1-1 0,1 1 0,-1-1 0,0 0 0,1 1 0,-1-1 0,3-2 0,3-1 49,0 1 0,-1-2 0,1 1 0,-1-1-1,-1 0 1,1-1 0,11-11 0,-11 8 419,0 0 1,-1 0 0,0-1-1,0 1 1,-1-1-1,-1-1 1,1 1 0,4-22-1,-3 6 532,-2 0 0,-1 1-1,-2-2 1,0 1 0,-1 0 0,-5-26-1,0 29 116,5 23-939,0 0 0,-1 0-1,1 0 1,0-1 0,0 1-1,0 0 1,0 0 0,0 0 0,0 0-1,-1 0 1,1 0 0,0 0 0,0 0-1,0 0 1,0 0 0,0 0-1,-1 0 1,1 0 0,0 0 0,0 0-1,0 0 1,0 0 0,-1 0-1,1 0 1,0 0 0,0 0 0,0 0-1,0 0 1,-1 0 0,1 0 0,0 0-1,0 0 1,0 0 0,0 0-1,0 0 1,0 0 0,-1 0 0,1 1-1,0-1 1,0 0 0,0 0 0,0 0-1,0 0 1,0 0 0,0 0-1,-1 1 1,1-1 0,0 0 0,0 0-1,0 0 1,0 0 0,0 0 0,0 1-1,0-1 1,-11 40 88,8-12-82,1 0 1,1 0-1,6 55 1,18 56-321,-10-90-2200,-12-47 1841,1 0-1,-1 0 1,0 0-1,1 0 1,0 0-1,-1-1 1,1 1-1,0-1 1,0 1-1,2 1 1,-3-2 281,14 10-3434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4866,'3'-11'1483,"6"-30"1585,-8 39-2810,-1 0-1,1 0 1,-1 0 0,0 0-1,0 0 1,0 0 0,0 0-1,-1 0 1,1 0 0,0 0-1,-1 0 1,0 0 0,1 0-1,-1 0 1,-1-3 0,1 7-218,0 0 0,0 1 0,0-1 0,0 0 0,1 0 0,0 0 0,-1 1 0,1-1 0,0 4 0,0 3-70,1 1 1,0 0-1,0-1 1,1 1-1,0-1 1,1 0-1,4 12 1,-6-19 7,0-1 1,0 1-1,0 0 1,0-1-1,0 1 1,0 0 0,1-1-1,-1 1 1,0-1-1,1 0 1,-1 1 0,1-1-1,0 0 1,-1 0-1,1 0 1,0 0-1,2 1 1,-2-2 17,0 0 1,0 0-1,0 0 1,0 0-1,0 0 1,0 0-1,0-1 1,0 1-1,0-1 0,0 1 1,0-1-1,0 0 1,-1 0-1,1 1 1,0-1-1,0-1 1,-1 1-1,1 0 1,0 0-1,1-3 0,3-1 167,-1-1 0,1 0-1,-1 0 1,-1 0-1,1 0 1,-1-1-1,-1 0 1,1 0 0,-1 0-1,0 0 1,-1 0-1,1-1 1,-1 1 0,-1-1-1,0 0 1,1-15-1,-7 70 158,5-41-339,1 0 0,0 1 0,0-1 0,0 0-1,0 0 1,1 0 0,0 0 0,0 0-1,1-1 1,0 1 0,0 0 0,0-1-1,1 0 1,-1 0 0,6 5 0,-5-6-50,-1-2-1,1 1 1,-1 0 0,1-1 0,0 1 0,0-1-1,0 0 1,1 0 0,-1-1 0,0 0 0,1 1-1,-1-1 1,1-1 0,-1 1 0,1-1 0,0 1-1,-1-1 1,1-1 0,-1 1 0,1 0 0,6-3-1,-3 1 25,1-1-1,-1 0 0,0-1 1,0 0-1,0 0 1,0 0-1,-1-1 0,0 0 1,0-1-1,11-11 0,-15 15 107,0-1 0,-1 1-1,0-1 1,1 0 0,-1 0-1,0 0 1,0 0 0,0 0-1,-1 0 1,1 0 0,-1-1-1,0 1 1,0-1 0,0 1-1,0-1 1,-1 1 0,1-1-1,-1 1 1,0-1 0,0 0-1,0 1 1,-1-1 0,1 1-1,-1-1 1,0 1 0,0-1-1,0 1 1,0-1 0,-2-2-1,2 5-49,1-1 0,-1 1 0,0 0 1,1 0-1,-1 0 0,0 0 0,0 0 0,0 0 0,0 1 0,0-1 0,0 0 0,0 0 0,0 1 0,0-1 0,0 0 0,0 1 0,0-1 0,0 1 1,-1-1-1,1 1 0,0 0 0,0 0 0,-1-1 0,1 1 0,0 0 0,0 0 0,-1 0 0,1 0 0,0 1 0,0-1 0,-1 0 0,-1 1 0,2 0-27,-1 0-1,1-1 0,0 1 0,-1 0 1,1 0-1,0 0 0,0 0 0,0 1 0,0-1 1,0 0-1,0 0 0,0 1 0,0-1 0,0 0 1,1 1-1,-1-1 0,1 1 0,-1-1 1,1 1-1,-1-1 0,1 1 0,0 0 0,0-1 1,-1 1-1,1-1 0,1 3 0,-1-2-164,0 1 0,1 0 1,-1 0-1,1 0 0,0 0 0,0 0 0,0 0 0,0-1 0,0 1 0,1 0 0,-1-1 1,1 1-1,0-1 0,3 4 0,19 16-3389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 13814,'0'-14'847,"-9"14"-299,7 1-517,-1 0 0,1 0 0,0 0 0,0 0 0,0 1 0,0-1 0,1 1 0,-1-1 0,-3 4 0,1 3-15,-1-1 0,2 1 0,-1-1-1,1 1 1,0 0 0,0 0 0,1 1 0,0-1 0,1 0-1,-1 16 1,2-20-36,-1 1-1,1-1 0,0 1 1,1-1-1,-1 1 0,1-1 1,0 0-1,0 1 0,0-1 0,1 0 1,0 0-1,-1 0 0,1 0 1,1 0-1,-1 0 0,1-1 1,-1 1-1,1-1 0,0 1 1,0-1-1,0 0 0,5 3 1,-5-5-10,-1 0 0,1 1 0,-1-1 0,1-1 0,0 1 0,-1 0 0,1-1 0,0 1 0,0-1 0,-1 0 0,1 0 0,0 0 0,0 0 0,0-1 0,-1 1 0,1-1 0,0 1 0,0-1 0,-1 0 0,1 0 0,-1 0 0,1-1 0,-1 1 0,1-1 0,-1 1 0,0-1 0,0 0 0,0 0 0,0 0 0,0 0 0,0 0 0,0 0 0,1-4 0,2 1 31,-1 0 0,-1-1 0,1 0 0,-1 0 0,0 0-1,0 0 1,-1 0 0,0-1 0,0 1 0,0-1 0,-1 0-1,1-12 1,-2 15 18,-1-1-1,0 1 1,0-1 0,-1 1-1,1 0 1,-1 0 0,0 0-1,0 0 1,-1 0 0,1 0-1,-1 0 1,-4-4 0,6 6-105,0 1-1,0 0 1,0 0 0,0 0 0,0 0 0,0 0 0,0 0 0,0 0-1,-1 0 1,1 1 0,0-1 0,-1 0 0,1 1 0,0-1-1,-1 1 1,1-1 0,-1 1 0,1 0 0,-1-1 0,1 1 0,-1 0-1,1 0 1,-1 0 0,1 0 0,-1 0 0,1 1 0,-1-1 0,1 0-1,-1 1 1,1-1 0,0 1 0,-1 0 0,1-1 0,0 1 0,-1 0-1,1 0 1,0 0 0,0 0 0,0 0 0,-2 1 0,-4 10-3441,8 0-1129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22 14503,'-5'-3'57,"1"0"0,-1 0 0,0 1 0,0 0 0,0 0 0,0 1 0,0-1 0,-1 1 0,1 0 1,0 0-1,-1 1 0,1 0 0,-1 0 0,-6 0 0,10 1-40,-1 0 1,0-1-1,0 1 1,0 0-1,1 1 1,-1-1-1,0 0 1,1 1-1,-1-1 0,1 1 1,-1 0-1,1 0 1,0 0-1,0 0 1,0 0-1,0 0 0,0 1 1,1-1-1,-1 1 1,1-1-1,-1 1 1,1 0-1,0-1 1,0 1-1,0 0 0,0 0 1,0 4-1,-2 18-9,1 1 1,1-1-1,2 1 0,0 0 0,6 30 0,2 37-6,-8 5-1208,-6-35-4231,2-42-1145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 14727,'-2'-13'752,"0"7"-720,2 4-32,7 4 128,6-4 0,6 2-96,10-3-32,5 0-1440,3-4-4211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234 223 8820,'0'-1'114,"1"-1"-1,-1 1 1,0 0-1,0-1 1,0 1 0,0 0-1,0 0 1,-1-1-1,1 1 1,0 0 0,0 0-1,-1 0 1,1-1-1,-1 1 1,1 0 0,-1 0-1,0 0 1,1 0-1,-1 0 1,0 0 0,0 0-1,0 0 1,1 0 0,-1 0-1,0 0 1,0 1-1,0-1 1,-1 0 0,1 1-1,0-1 1,0 1-1,0-1 1,0 1 0,0-1-1,-1 1 1,1 0-1,0 0 1,0-1 0,-1 1-1,-1 0 1,-3 0 7,0 0 0,0 0 0,1 0 0,-1 0 0,0 1 0,0 0 0,-9 3 1,3 1-20,1 0 1,0 0-1,0 1 1,0 0-1,1 1 1,0 1 0,-12 10-1,18-14-97,-1 0 0,1 0 0,0 1 1,0-1-1,1 1 0,0 0 0,-1 0 0,1 0 0,1 0 0,-1 1 0,1-1 0,0 1 1,0 0-1,1-1 0,0 1 0,0 0 0,-1 7 0,2-11-2,0 0 0,0 0 0,1 0 0,-1 0 1,0 0-1,1 0 0,-1 0 0,1 0 0,0 0 0,0 0 0,-1 0 0,1 0 0,1-1 1,-1 1-1,0 0 0,0-1 0,1 1 0,-1-1 0,0 1 0,1-1 0,2 2 0,-1-1-9,0-1 0,0 0 0,1 1 0,-1-1 0,0-1 0,1 1 0,-1 0 0,0-1 0,1 0 0,-1 1 0,7-2-1,2 0-7,0-1 0,0-1 0,0 0 0,0 0-1,0-1 1,11-6 0,-10 3 24,-1 0 0,1-1 0,-2-1 0,17-14 0,-23 19-3,-1 0-1,1 0 1,-1-1 0,0 0 0,0 0 0,-1 0 0,1 0 0,-1 0 0,0-1-1,3-8 1,-7 18-121,1 0-1,-1 0 1,1-1 0,0 1-1,0 0 1,0 0-1,0 0 1,1-1-1,-1 1 1,1 0 0,0-1-1,0 1 1,1 0-1,2 5 1,-3-8-18,0 1 0,1-1 0,-1 1 1,0-1-1,1 1 0,-1-1 0,1 0 1,-1 0-1,1 0 0,0 0 0,-1 0 0,1 0 1,0 0-1,0-1 0,-1 1 0,1-1 1,0 1-1,0-1 0,0 0 0,0 1 0,0-1 1,0 0-1,0 0 0,0-1 0,-1 1 1,1 0-1,0-1 0,0 1 0,0-1 1,0 1-1,2-2 0,3-1-168,0 1 1,0-2-1,0 1 1,-1-1-1,1 0 0,-1 0 1,0 0-1,10-11 1,-10 9 555,-1 0 1,0 0-1,-1-1 1,1 0-1,-1 0 0,0 0 1,4-11-1,-4 5 423,-1 0-1,0-1 0,0 1 1,-1-1-1,-1 1 0,0-1 1,-1 0-1,-1 1 0,-3-24 1,3 29-520,-1-2 57,1 0 1,-2 0 0,1 1 0,-6-15 0,6 69-241,8 17 78,-1-31-643,-1 0 1,-2 0 0,-2 0-1,0 1 1,-9 50 0,9-80 564,0-1 1,-1 0 0,1 1-1,-1-1 1,1 1 0,-1-1-1,1 0 1,-1 0-1,0 1 1,1-1 0,-1 0-1,0 0 1,-2 2 0,0-5-93,5-11 113,-1 4 58,2 1-1,-1-1 1,1 1 0,1 0-1,-1 0 1,1 0 0,1 1-1,-1-1 1,9-9-1,-10 15-43,0-1-1,0 0 1,0 1-1,0-1 1,1 1-1,-1 0 1,1 0-1,0 0 1,-1 1-1,1-1 1,0 1-1,0 0 1,0 0-1,0 0 0,0 1 1,0-1-1,0 1 1,0 0-1,0 0 1,0 0-1,0 1 1,6 1-1,2 0-25,0 0 0,1 2 0,-2-1-1,1 1 1,0 1 0,-1 0 0,0 1 0,0 0-1,16 12 1,-26-17 17,-1-1-1,1 1 1,0 0-1,-1-1 0,1 1 1,0 0-1,-1-1 1,1 1-1,-1 0 1,1 0-1,-1 0 1,0 0-1,1-1 1,-1 1-1,0 0 0,0 0 1,1 0-1,-1 0 1,0 0-1,0 0 1,0 0-1,0 0 1,0 0-1,0 0 1,0-1-1,0 1 0,-1 0 1,1 0-1,0 0 1,-1 0-1,1 0 1,0 0-1,-1 0 1,1-1-1,-1 1 1,1 0-1,-1 0 0,0-1 1,1 1-1,-1 0 1,0-1-1,1 1 1,-1-1-1,0 1 1,0-1-1,0 1 1,1-1-1,-3 1 0,-4 3 24,-1 0-1,1-1 0,-1 0 0,-9 2 0,-5 1 63,0-1-1,-26 2 0,38-6-153,0-1 1,0 0-1,-1 0 0,1-1 1,0 0-1,-19-5 0,28 6-25,0 0-1,0 0 0,1 0 1,-1 0-1,0 0 0,1 0 1,-1-1-1,0 1 0,0 0 1,1 0-1,-1-1 1,1 1-1,-1-1 0,0 1 1,1 0-1,-1-1 0,1 1 1,-1-1-1,1 1 1,-1-1-1,1 0 0,-1 1 1,1-1-1,0 1 0,-1-1 1,1 0-1,0 1 0,0-1 1,-1 0-1,1 1 1,0-1-1,0 0 0,0 0 1,0 1-1,0-1 0,0 0 1,0 1-1,0-1 1,0 0-1,0 0 0,0 1 1,1-2-1,11-15-4592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217 141 10645,'-5'-12'451,"0"0"1,-1 1-1,0 0 1,0 0 0,-2 0-1,1 1 1,-1 0-1,-1 0 1,0 1-1,0 0 1,-11-7-1,19 15-434,-1 0-1,1 0 0,-1 0 0,0 0 1,1 0-1,-1 1 0,0-1 1,1 1-1,-1-1 0,0 1 0,0-1 1,1 1-1,-1 0 0,0 0 0,0 0 1,0 0-1,1 0 0,-1 1 1,0-1-1,0 0 0,0 1 0,1-1 1,-1 1-1,0 0 0,1 0 0,-1-1 1,1 1-1,-1 0 0,1 0 0,-1 1 1,1-1-1,0 0 0,-1 0 1,1 1-1,0-1 0,0 0 0,0 1 1,-1 2-1,-4 5 17,2-1 0,-1 1 0,1 0 0,1 0 0,-5 17 0,-1 13 1,2 0-1,2 0 1,-1 80 0,12 1-1779,9-4-4075,-8-69-1309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 11365,'-13'14'1500,"6"-9"-1183,1 2-251,0 1 0,1-1 0,0 1 1,1 0-1,0 0 0,0 1 0,1-1 0,-5 17 0,7-19-63,-1-1-1,2 0 1,-1 0-1,1 0 1,0 0-1,0 0 1,1 10-1,0-12 6,-1-1 0,1 0 0,0 0 0,-1 0 0,1 1 0,0-1 1,0 0-1,1 0 0,-1-1 0,0 1 0,1 0 0,-1 0 0,1-1 0,-1 1 0,1 0 0,0-1 0,0 0 0,2 2 0,-2-2 1,1 0-1,0 0 0,-1 0 1,1 0-1,0 0 0,0-1 1,-1 1-1,1-1 0,0 0 1,0 0-1,0 0 0,0 0 1,-1 0-1,1 0 0,0-1 1,0 0-1,-1 1 0,1-1 1,0 0-1,-1-1 0,1 1 1,-1 0-1,1-1 0,-1 1 1,1-1-1,-1 0 0,0 0 1,0 1-1,0-2 0,3-3 1,0 0 104,0 1 0,-1-2 0,0 1 0,0 0 0,0-1 0,-1 1 0,0-1 0,0 0 0,-1 0 0,3-14 0,-4 12-7,-1 0 0,0 0 0,0 0-1,-3-16 1,3 23-158,0 0 0,0 0 0,-1 0 0,1 1 1,0-1-1,-1 0 0,1 0 0,-1 1 0,0-1 0,1 0 0,-1 1 0,0-1 0,0 1 0,0-1 0,0 1 1,-1-1-1,1 1 0,0 0 0,-1-1 0,1 1 0,0 0 0,-1 0 0,1 0 0,-1 0 0,0 1 0,1-1 1,-1 0-1,0 1 0,1-1 0,-4 0 0,5 1-144,-1 0 0,0 0 0,0 0 0,0 1 0,0-1 0,1 0 0,-1 0 0,0 1 0,0-1 0,1 1-1,-1-1 1,0 0 0,1 1 0,-1-1 0,0 1 0,1 0 0,-1-1 0,1 1 0,-1-1 0,1 1 0,-1 0 0,1-1 0,-1 1 0,1 0 0,0 0 0,-1 1 0,-3 12-5329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6339,'13'-20'5789,"0"-11"-4380,-13 31-1403,0-1 1,0 1-1,0 0 1,0-1-1,0 1 0,0 0 1,0-1-1,0 1 1,1-1-1,-1 1 1,0 0-1,0-1 0,0 1 1,1 0-1,-1 0 1,0-1-1,0 1 1,1 0-1,-1 0 0,0-1 1,1 1-1,-1 0 1,0 0-1,1-1 0,-1 1 1,0 0-1,1 0 1,-1 0-1,0 0 1,1 0-1,-1 0 0,1 0 1,11 8 175,5 18-24,43 123-1006,-60-149 875,0 0 0,0 0 0,0 1 0,0-1 0,0 0 0,0 0 0,0 0 1,0 1-1,0-1 0,1 0 0,-1 0 0,0 0 0,0 1 0,0-1 0,0 0 0,0 0 0,1 0 1,-1 0-1,0 0 0,0 1 0,0-1 0,1 0 0,-1 0 0,0 0 0,0 0 0,0 0 0,1 0 1,-1 0-1,0 0 0,0 0 0,0 0 0,1 0 0,-1 0 0,0 0 0,0 0 0,1 0 0,-1 0 1,0 0-1,0 0 0,0 0 0,1 0 0,-1 0 0,0 0 0,0 0 0,0 0 0,1 0 1,-1-1-1,9-13 598,7-30-316,-13 35-194,7-20-659,16-30-1,-21 48-685,1 1 1,0 0-1,11-12 0,2 3-3919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7 131 6131,'-4'30'5348,"2"-12"-4789,2-18-528,0 1 1,0-1 0,1 0 0,-1 1 0,0-1 0,1 1-1,-1-1 1,0 1 0,1-1 0,-1 0 0,0 1 0,1-1-1,-1 0 1,1 0 0,-1 1 0,1-1 0,-1 0 0,1 0-1,-1 1 1,1-1 0,-1 0 0,1 0 0,-1 0 0,1 0-1,-1 0 1,1 0 0,-1 0 0,1 0 0,-1 0 0,1 0-1,-1 0 1,1 0 0,-1 0 0,1 0 0,-1-1 0,1 1-1,-1 0 1,1 0 0,-1-1 0,1 1 0,0-1 0,24-7 103,-13 3-148,0-1 1,0 0-1,0-1 0,-1 0 1,14-13-1,-19 15 9,0-1 1,-1 1-1,0 0 0,0-1 1,0 0-1,-1-1 0,1 1 1,-2-1-1,1 1 0,-1-1 1,3-7-1,-6 12 10,1 1-1,-1 0 1,1 0-1,-1 0 1,1 0-1,-1 0 1,0-1-1,0 1 1,1 0-1,-1 0 1,0-1-1,0 1 1,0 0-1,0 0 1,-1 0-1,1-1 1,0 1 0,0 0-1,-1 0 1,1 0-1,-1-1 1,1 1-1,-1 0 1,1 0-1,-1 0 1,0 0-1,1 0 1,-1 0-1,0 0 1,0 0-1,0 1 1,0-1-1,0 0 1,0 0-1,0 1 1,0-1-1,0 1 1,0-1-1,0 1 1,0-1 0,-1 1-1,1-1 1,0 1-1,0 0 1,0 0-1,-1 0 1,1 0-1,-2 0 1,-2 0 35,0 0 0,0 1 0,0 0 0,0 0 0,0 0 0,0 1 1,0-1-1,0 1 0,1 0 0,-8 5 0,4-1 23,0 0 0,0 1 0,1 0 0,0 0 0,1 1 0,0 0 0,0 0 0,0 1 0,-6 13 0,10-18-53,0 0 0,0 0 0,0 1-1,0-1 1,1 1 0,0 0 0,0-1 0,0 1-1,1 0 1,-1 0 0,1-1 0,0 1 0,1 0-1,-1 0 1,1-1 0,0 1 0,0 0 0,0-1-1,1 1 1,-1-1 0,1 1 0,3 4 0,-2-6-65,-1-1 0,1 0 0,-1 1 0,1-1 0,0 0 0,0 0 0,0-1 0,0 1 0,1-1 0,-1 1 0,0-1 0,1 0 0,-1 0 0,1-1 0,-1 1 0,1-1 0,-1 1 0,1-1 0,-1 0 0,1-1 0,-1 1 0,1 0 0,-1-1 0,1 0 0,5-2 0,21-6-2835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30 109 10453,'-1'-1'53,"0"1"0,0 0 1,0-1-1,-1 1 0,1 0 0,0 0 1,0 0-1,0 0 0,0 0 0,0 0 1,0 0-1,0 0 0,-1 0 0,1 1 1,0-1-1,0 0 0,0 1 0,0-1 1,0 1-1,0-1 0,0 1 0,0-1 1,0 1-1,0 0 0,1-1 0,-1 1 1,-1 1-1,2-1-37,0 0 1,0 0-1,0 0 1,0 0 0,1 0-1,-1 0 1,0 0-1,0 0 1,1 0-1,-1 0 1,1 0-1,-1 0 1,1 0 0,-1 0-1,1 0 1,0 0-1,-1-1 1,1 1-1,0 0 1,0-1-1,-1 1 1,1 0-1,0-1 1,0 1 0,0-1-1,0 1 1,0-1-1,0 1 1,1-1-1,3 3-10,-1-2-1,1 1 0,0 0 0,0-1 0,0 0 0,0 0 0,1 0 1,-1-1-1,0 0 0,0 0 0,0 0 0,0 0 0,0-1 1,1 0-1,-1 0 0,0-1 0,0 1 0,-1-1 0,1 0 1,0 0-1,5-4 0,-5 3 66,0 1 1,0-2 0,-1 1-1,1 0 1,-1-1-1,0 0 1,0 0-1,0 0 1,-1-1-1,1 1 1,-1-1 0,0 0-1,0 0 1,-1 0-1,1 0 1,-1-1-1,0 1 1,-1 0 0,2-8-1,-3 12-32,1-1 0,-1 1 1,0 0-1,1 0 0,-1-1 0,0 1 0,0 0 1,0 0-1,0-1 0,0 1 0,-1 0 0,1 0 1,0-1-1,0 1 0,-1 0 0,1 0 0,-1 0 0,1-1 1,-1 1-1,0 0 0,1 0 0,-1 0 0,0 0 1,0 0-1,0 0 0,0 0 0,1 1 0,-1-1 1,-1 0-1,1 0 0,0 1 0,0-1 0,0 0 1,0 1-1,0 0 0,0-1 0,-1 1 0,1-1 0,0 1 1,0 0-1,-1 0 0,1 0 0,0 0 0,0 0 1,-1 0-1,1 0 0,0 0 0,-2 1 0,-3 0-5,1 0-1,0 1 1,-1-1-1,1 1 1,0 0-1,0 1 1,0-1 0,1 1-1,-1 0 1,-5 5-1,2 0-2,0 1 1,1 0-1,0 1 1,1 0-1,0 0 0,0 0 1,1 0-1,0 1 0,1 0 1,-4 15-1,6-18-37,0 0 0,1-1 0,0 1 0,0 0 0,1 0-1,0 0 1,2 11 0,-1-15-11,-1 0 0,1 0 0,1 0 0,-1 0 0,1 0 0,-1 0 0,1 0 0,0-1 0,0 1-1,1-1 1,-1 1 0,1-1 0,0 0 0,4 4 0,-4-5-227,1 0 1,0 1-1,0-2 0,0 1 1,0 0-1,1-1 0,-1 0 1,0 0-1,0 0 0,1-1 1,-1 1-1,1-1 0,-1 0 1,0 0-1,1 0 0,-1-1 1,1 0-1,-1 0 0,0 0 1,6-2-1,30-10-4822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11509,'-7'-3'1105,"0"0"-657,5 1-96,0 2-320,8 5 160,4 3 256,6 5 1,4 3-353,5 4-96,2 1 48,-1 2-48,-1-4-48,-2 2-1105,-5-5-1200,-7-2-3025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 4402,'-5'-2'6979,"-2"4"-6819,-4 3-128,-3 6 144,-2 7 385,-2 3-129,-2 6-48,-3 3 160,-2 2 17,-2 2-353,2 0-176,2-4-32,5-4-64,6-9-801,7-4-1616,8-9-400,10-6-3474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48 4690,'-10'8'6739,"6"-3"-6675,4-2 64,9-3-32,7-1 321,11-2-145,14-1 128,11 0-128,13-3-144,14-1 16,6 0-128,3 0-16,-3 0-272,-10 0-1601,-12 5-1072,-17 1-977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49 11717,'-41'9'1105,"13"-4"-1105,12-3 32,14-4 64,13 2 112,14-2 32,14-1 128,14 0-224,13-3-48,7-2-80,-1 0-16,-6-1-32,-9 3-192,-13 0-624,-12-1-1537,-10 2-993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193 262 11045,'-7'-2'88,"0"0"-1,0 0 1,0 1 0,-1 0-1,1 0 1,0 1-1,0-1 1,-1 2 0,1-1-1,0 1 1,-12 2 0,14-1-49,0 1 1,0-1 0,0 0 0,1 1 0,-1 0 0,1 0-1,-1 1 1,1-1 0,0 1 0,0 0 0,0 0 0,1 0-1,0 1 1,-1-1 0,-3 9 0,3-5-10,0 0 0,1 0-1,0 1 1,0-1 0,1 1 0,0-1 0,0 10 0,1-15-25,1 1 1,0-1-1,0 0 1,0 0-1,1 0 1,-1 1-1,1-1 1,0 0-1,0 0 1,1 4-1,-1-6 1,0 1 0,0-1-1,0 0 1,0 1 0,0-1-1,0 0 1,0 0 0,1 0-1,-1 0 1,0 0 0,0 0 0,1 0-1,-1 0 1,1 0 0,-1-1-1,1 1 1,-1-1 0,1 1-1,0-1 1,2 1 0,0-1-10,-1 0 1,1 0-1,-1-1 1,0 1-1,1-1 1,-1 0-1,0 0 1,1 0-1,-1 0 1,0 0-1,0-1 1,0 0-1,0 0 1,0 1-1,-1-1 1,1-1-1,2-1 1,3-4-61,0 1 0,-1-1 1,0 0-1,7-11 0,-7 6 11,-1 1 1,0-1-1,0 0 0,-1-1 0,-1 1 0,-1-1 1,1 0-1,-2 0 0,2-27 0,-3-9-1069,-8-70-1,6 106 748,-2-11-1994,0 14-755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134 364 2625,'1'0'336,"-1"0"0,1-1 0,0 1 1,0 0-1,0 0 0,-1 0 0,1-1 0,0 1 0,0-1 0,-1 1 0,1 0 0,0-1 0,0 1 0,-1-1 0,1 0 1,-1 1-1,1-1 0,0 1 0,-1-1 0,1 0 0,-1 0 0,0 1 0,1-1 0,-1 0 0,1 0 0,-1-2-59,1 1-1,-1 0 0,1 0 1,-1 0-1,0-1 0,0 1 0,0 0 1,-1 0-1,0-5 0,0 1 38,-1 0 0,0 0-1,0 0 1,0 0 0,-1 1-1,-7-11 1,10 15-293,-1 0 1,1 1-1,-1-1 1,0 0-1,1 0 0,-1 1 1,0-1-1,0 1 0,0-1 1,1 0-1,-1 1 0,0 0 1,0-1-1,0 1 0,0-1 1,0 1-1,0 0 0,0 0 1,0 0-1,0 0 0,0-1 1,0 1-1,0 0 0,0 1 1,-1-1-1,0 0-12,-1 1 0,1 0 1,-1 0-1,1 0 0,-1 0 0,1 1 0,0-1 0,0 1 0,-4 2 1,-1 3-20,0 0 1,1 0 0,-1 0 0,-6 11-1,7-7 10,0-1 0,1 1-1,0 0 1,-6 22 0,10-30-11,0 0 0,0 1 1,0-1-1,0 0 1,1 1-1,0-1 0,-1 1 1,1-1-1,0 1 1,1-1-1,-1 1 1,1-1-1,-1 0 0,1 1 1,0-1-1,0 0 1,1 0-1,-1 1 0,1-1 1,-1 0-1,5 4 1,-5-5 7,1-1 0,0 0 0,0 0 0,0-1 1,-1 1-1,1 0 0,0-1 0,0 1 1,0-1-1,0 1 0,0-1 0,1 0 0,-1 0 1,0 0-1,0 0 0,0 0 0,0-1 0,0 1 1,0 0-1,0-1 0,0 0 0,0 1 0,0-1 1,-1 0-1,3-1 0,6-3-9,0 0 0,-1-1 0,11-7 1,-4 0 18,27-25 1,-38 32 19,0 1-1,0 0 1,-1-1-1,0 0 0,0 0 1,0-1-1,-1 1 1,5-12-1,-7 5 76,-5 14-97,3 0-15,0 1 1,-1 0 0,1-1 0,0 1 0,1 0-1,-1 0 1,0-1 0,0 1 0,1 0 0,-1 4-1,0-3-71,1 0 0,-1 0 0,1 0 0,0 0 0,0 0 0,1 0-1,-1 0 1,1 0 0,-1-1 0,1 1 0,0 0 0,0 0-1,0 0 1,1-1 0,-1 1 0,1 0 0,-1-1 0,1 1 0,0-1-1,0 0 1,0 0 0,0 1 0,0-1 0,0-1 0,1 1 0,-1 0-1,1 0 1,-1-1 0,1 0 0,0 1 0,4 0 0,-2 0-30,-1-2 0,0 1 0,1 0 0,-1-1 0,1 0 0,-1 0 0,0 0 0,1 0 0,-1-1 0,1 0 1,-1 0-1,0 0 0,0 0 0,1-1 0,-1 0 0,0 0 0,0 0 0,-1 0 0,1 0 0,0-1 0,3-3 0,0-2 213,0 0 0,0 0 0,-1-1 0,0 0 0,0 0-1,-1 0 1,0-1 0,-1 0 0,0 0 0,-1 0-1,0 0 1,0-1 0,-1 1 0,-1-1 0,0 0 0,0-15-1,-1-8 776,-2 0-1,-1-1 1,-15-59-1,10 72-517,8 21-356,0 1 0,0 0-1,-1 0 1,1 0 0,0 0 0,0 0-1,0 0 1,-1 0 0,1 0-1,0 0 1,0 0 0,0 0-1,-1 0 1,1 0 0,0 0-1,0 0 1,0 0 0,-1 0-1,1 0 1,0 0 0,0 0 0,0 0-1,-1 0 1,1 0 0,0 0-1,0 1 1,0-1 0,-1 0-1,1 0 1,0 0 0,0 0-1,0 0 1,0 1 0,0-1-1,0 0 1,-1 0 0,1 0 0,0 0-1,0 1 1,0-1 0,0 0-1,0 0 1,0 0 0,0 1-1,0-1 1,0 0 0,0 0-1,-10 43-1,7 2-106,2-1 0,2 1 1,8 55-1,-1-49-3974,14 50-1,-13-75-2712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65 136 9812,'-26'-32'3274,"-13"-21"-2356,40 52-915,0 1 0,-1-1 0,1 1 0,-1-1-1,1 1 1,0 0 0,0-1 0,-1 1 0,1 0 0,0 0 0,0-1 0,-1 1 0,1 0 0,0 0 0,0 0 0,-1 0 0,1 0 0,0 0 0,0 0 0,0 0 0,0 0-1,233-24-616,-71 4 238,-163 19 385,1 1 0,-1 0 0,0 0 0,1 0 0,-1 0 0,0-1 0,1 1 0,-1 0 0,1 0 0,-1 0 0,0 0 0,1 0 0,-1 0 0,1 0 0,-1 0 0,0 0 0,1 0 0,-1 0 0,1 0 0,-1 1 0,0-1 0,1 0 0,-1 0 0,1 0 0,-1 0 0,0 1 0,1-1 0,-1 0 0,0 0 0,0 1 0,1-1 0,-1 0 0,0 1 0,1-1 0,-1 0 0,0 1 0,0-1 0,0 0 0,1 1 0,-1-1 0,0 0 0,0 1 0,0-1 0,0 1 0,0-1 0,0 0 0,0 1 0,0-1 0,0 1 0,0-1 0,0 0 0,0 1 0,0-1 0,0 1 0,0-1 0,0 0 0,0 1 0,-1-1 0,1 1 0,0-1 0,0 0 0,0 1 0,-1-1 0,1 0 0,0 1 0,0-1 0,-1 1 0,-23 28 972,16-21-776,-3 6-29,-31 40 223,39-50-406,0 1-1,0 0 0,1 0 1,-1 0-1,1 0 1,0 1-1,1-1 0,-1 1 1,0 8-1,2-14 8,0 1 1,-1 0-1,1-1 1,0 1-1,0 0 0,0 0 1,1-1-1,-1 1 1,0 0-1,0 0 0,0-1 1,0 1-1,1 0 1,-1-1-1,0 1 0,1 0 1,-1-1-1,1 1 1,-1 0-1,0-1 0,1 1 1,0-1-1,-1 1 0,1-1 1,-1 1-1,1-1 1,-1 1-1,2-1 0,0 1-13,0-1-1,-1 1 1,1-1-1,0 0 1,0 0-1,-1 0 1,1 0-1,0 0 1,0 0-1,0 0 0,2-1 1,5-2-143,-1 0-1,0 0 1,15-8 0,-11 4 17,0-1-1,0 0 1,-1-1 0,12-11 0,-20 17 128,-1 1 1,1-1-1,0 0 0,-1 0 1,1 0-1,-1 0 0,0 0 0,0-1 1,-1 1-1,1-1 0,0 1 1,-1-1-1,0 1 0,0-1 0,0 0 1,-1 0-1,1 0 0,-1 1 1,0-1-1,0-5 0,0 8-22,-1 0 0,1-1 0,0 1 0,-1 0 0,1 0 0,-1 0 0,0 0-1,1-1 1,-1 1 0,0 0 0,0 0 0,0 0 0,0 0 0,0 1 0,0-1 0,0 0 0,0 0-1,0 0 1,0 1 0,0-1 0,0 1 0,0-1 0,-1 1 0,1-1 0,0 1 0,0 0-1,-1-1 1,1 1 0,0 0 0,-1 0 0,1 0 0,0 0 0,0 0 0,-1 0 0,1 1 0,0-1-1,-2 1 1,1-1-232,1 1 0,0-1-1,-1 1 1,1-1 0,-1 1-1,1 0 1,0 0 0,-1 0-1,1 0 1,0 0 0,0 0-1,0 0 1,0 0 0,0 0-1,0 0 1,0 1 0,0-1-1,0 0 1,1 1 0,-2 1-1,-1 11-3925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40 117 9652,'-15'-35'1819,"9"23"-1274,1 0-1,0 0 0,-4-17 1,9 28-543,0 1 1,0-1-1,0 0 1,0 1-1,0-1 0,0 0 1,1 1-1,-1-1 1,0 0-1,0 1 1,0-1-1,1 1 0,-1-1 1,0 0-1,1 1 1,-1-1-1,1 1 1,-1-1-1,0 1 0,1-1 1,-1 1-1,1 0 1,-1-1-1,1 1 1,0-1-1,-1 1 0,1 0 1,-1 0-1,1-1 1,0 1-1,-1 0 0,1 0 1,0 0-1,-1-1 1,1 1-1,0 0 1,-1 0-1,1 0 0,0 0 1,-1 0-1,1 1 1,0-1-1,-1 0 1,1 0-1,-1 0 0,2 1 1,41 7-80,-33-6 11,21 4-177,1-1 1,-1-2-1,1-1 1,-1-1-1,1-2 1,0-2-1,40-7 1,-60 5 2623,-19 2-634,-20 2-710,22 3-1004,-1-1 0,0 1 0,1 0 0,-1 1 0,1-1 0,0 1 0,-1 0 0,1 1 1,1-1-1,-1 1 0,0 0 0,1 0 0,0 0 0,-7 9 0,9-10-78,-1 0 1,1 0-1,0 0 1,0 1-1,0-1 0,0 1 1,1-1-1,0 1 1,-1 0-1,1-1 1,0 1-1,1 0 1,-1 0-1,1 0 0,-1-1 1,1 1-1,0 0 1,1 0-1,-1 0 1,1 0-1,0 0 1,-1-1-1,4 7 0,-4-9-3,1 0-1,-1 1 0,1-1 1,0 1-1,0-1 0,0 0 0,0 0 1,0 1-1,0-1 0,0 0 1,0 0-1,0 0 0,1 0 0,-1 0 1,0 0-1,1-1 0,-1 1 0,0 0 1,1-1-1,-1 1 0,1-1 1,-1 1-1,1-1 0,1 1 0,0-2 31,0 1-1,-1 0 1,1-1-1,-1 0 0,1 1 1,-1-1-1,1 0 0,-1 0 1,1-1-1,-1 1 1,0 0-1,0-1 0,3-1 1,1-3 105,0 1 1,0-1 0,0 0 0,-1 0 0,0-1 0,0 0-1,-1 1 1,6-11 0,-8 11 190,1 0 0,-1-1 0,0 1 0,-1-1 0,2-9 0,-17 83-137,13-61-166,1-2-216,-1 0 1,1 0-1,0-1 1,0 1-1,0 0 1,0 0-1,1-1 1,0 1-1,-1 0 1,1-1-1,1 1 1,-1-1-1,0 1 1,1-1-1,0 1 1,2 2-1,7 2-3241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1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9268,'10'3'4322,"-6"2"-4210,-4-2-112,-4 1-80,3-3-320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7587,'-13'4'5667,"-1"0"-5283,3-2-272,2-2-16,8 2-80,6-1 96,11-1 96,5 2 81,11-1-145,9-1-96,8-1-48,0-1-32,1 1-801,-5-1-671,-8 0-593,-12 4-881,-10 1-623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12150,'-18'7'256,"9"-2"-64,13-2-128,8-1 96,12-1-16,8-1 0,3 0-96,3-1 0,1-3-48,0 1 0,-5-2-768,-2-1-1793,-3-1-2418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44 182 11877,'-8'-5'257,"-28"-15"241,36 20-496,1 0 0,-1 0-1,0 0 1,0 0-1,0 0 1,0 0-1,0 0 1,0 0 0,0 0-1,0 0 1,0 0-1,0 0 1,0 1-1,0-1 1,0 0 0,0 0-1,0 0 1,0 0-1,0 0 1,0 0-1,0 0 1,0 0 0,0 0-1,0 0 1,0 0-1,0 0 1,0 0-1,0 1 1,0-1 0,0 0-1,0 0 1,0 0-1,0 0 1,0 0-1,0 0 1,0 0 0,0 0-1,0 0 1,0 0-1,0 0 1,0 0-1,0 0 1,0 1 0,0-1-1,0 0 1,0 0-1,0 0 1,0 0-1,0 0 1,0 0 0,0 0-1,-1 0 1,1 0-1,0 0 1,0 0 0,0 0-1,10 10 94,12 10 38,-9-13-111,0 0-1,0-1 1,0 0-1,20 5 1,-17-5-5,0 0 1,24 12-1,-38-17-11,-1 0 1,1 0-1,-1 0 0,1 0 1,-1 0-1,0 1 1,1-1-1,-1 0 0,0 1 1,0-1-1,0 1 0,0-1 1,0 1-1,-1-1 0,1 1 1,0 0-1,-1-1 0,1 1 1,-1 0-1,1 3 1,-1-2 23,0 1 0,0-1 1,-1 1-1,1-1 1,-1 1-1,0-1 1,0 1-1,0-1 1,-3 7-1,-2 1 79,0-1 1,-1 1-1,0-1 0,-17 18 0,5-10 75,0-2 0,-38 25-1,8-6-2051</inkml:trace>
  <inkml:trace contextRef="#ctx0" brushRef="#br0" timeOffset="1">632 37 13702,'0'0'-16,"0"1"0,0-1 0,-1 0 0,1 0 0,0 0 0,0 0 0,0 0 0,-1 0 0,1 1 0,0-1 0,0 0 0,0 0 0,0 0 0,-1 0 0,1 1 0,0-1 0,0 0 0,0 0 0,0 0 0,0 1 0,0-1 0,0 0 0,-1 0 0,1 1 0,0-1 0,0 0 0,0 0 0,0 1 0,0-1 0,0 0 0,0 0 0,0 0 0,0 1 0,0-1 0,1 0 0,-1 0 0,0 1 0,0-1 0,0 0 0,0 0 0,0 0 0,0 1 0,0-1 0,1 0 0,-1 0 0,0 0 0,0 1 0,0-1 0,0 0 0,1 0 0,-1 0 0,0 0 0,0 0 0,0 1 0,1-1 0,-1 0 0,0 0 0,0 0 0,1 0 0,24 3 15,34-7 485,32-18 109,21-2-12,-112 24-561,1-1 0,0 1 1,0 0-1,-1 0 0,1 0 1,0 0-1,0 0 0,-1 0 1,1 0-1,0 0 1,0 0-1,-1 1 0,1-1 1,0 0-1,-1 0 0,1 1 1,0-1-1,-1 0 0,1 1 1,0-1-1,-1 1 0,1-1 1,-1 1-1,1-1 1,-1 1-1,1-1 0,-1 1 1,1-1-1,-1 1 0,1 0 1,-1-1-1,0 1 0,1 0 1,-1-1-1,0 1 0,0 0 1,0 0-1,1-1 1,-1 1-1,0 0 0,0-1 1,0 1-1,0 0 0,0 0 1,0-1-1,0 1 0,-1 0 1,1 0-1,0-1 0,0 1 1,-1 0-1,1-1 1,0 1-1,-1 1 0,-20 49 354,15-40-333,-33 73 114,-29 66-1746,62-133-548,7-7-1111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13686,'5'-1'235,"0"0"-1,0 0 1,0 0 0,1 1-1,-1 0 1,0 0-1,7 1 1,12 0-151,111-17 4,-134 16-63,0 0 0,-1 0 0,1 0 0,0 0 1,0 0-1,0 0 0,0 1 0,-1-1 0,1 0 0,0 0 0,0 0 0,0 1 0,-1-1 0,1 1 0,0-1 0,-1 0 0,1 1 0,0-1 0,-1 1 0,1-1 0,0 1 1,-1 0-1,1-1 0,-1 1 0,1 0 0,0 1 0,0 0 19,-1 0 0,1 0 0,-1 0 0,1 1 0,-1-1 1,0 0-1,1 1 0,-1-1 0,-1 0 0,1 3 0,-2 9 133,-1 0 1,-8 23-1,7-24-99,-17 49 45,-35 74 0,53-131-159,3-5 33,0 0-75,0 0 0,0 0-1,0 0 1,-1 0 0,1 1 0,0-1 0,0 0-1,0 0 1,0 0 0,-1 0 0,1 1 0,0-1-1,0 0 1,0 0 0,0 0 0,0 0 0,0 1-1,0-1 1,0 0 0,0 0 0,0 1 0,0-1-1,0 0 1,-1 0 0,1 0 0,1 1 0,-1-1-1,0 0 1,0 0 0,0 1 0,0-1 0,0 0-1,0 0 1,0 0 0,0 1 0,0-1 0,0 0-1,0 0 1,0 0 0,1 0 0,-1 1 0,0-1-1,0 0 1,0 0 0,0 0 0,1 0 0,-1 1-1,0-1 1,0 0 0,0 0 0,0 0 0,1 0-1,-1 0 1,0 0 0,0 0 0,1 0 0,-1 0-1,0 0 1,0 0 0,8-2-4492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 16039,'-6'4'160,"-4"0"49,-1-4 879,2 1-816,6-1-272,3-1-432,3-3-368,6 0-929,7-3-1393,6-4-5954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47 14775,'-2'2'43,"1"0"1,-1 0-1,0 0 1,0-1-1,0 1 1,-1-1-1,1 1 0,0-1 1,-1 0-1,-2 1 1,-4 3-23,-4 5-20,1 0 0,-19 19 1,26-25-15,2 1 0,-1 0 1,0 0-1,1 0 0,0 0 1,0 0-1,0 1 0,1-1 1,-4 12-1,6-16 18,-1 0 0,1 0 0,0 0 0,0 0 0,0 1 0,0-1 0,0 0 0,0 0-1,0 0 1,0 0 0,0 0 0,0 0 0,0 0 0,1 0 0,-1 0 0,0 0 0,1 0 0,-1 0 0,1 0 0,0 0 0,-1 0 0,1 0 0,-1 0 0,1 0 0,0-1 0,0 1 0,0 0 0,-1 0-1,1-1 1,0 1 0,0-1 0,0 1 0,0-1 0,0 1 0,0-1 0,0 1 0,0-1 0,0 0 0,0 0 0,0 1 0,0-1 0,1 0 0,-1 0 0,0 0 0,1 0 0,8-1 74,0 1 0,0-1 1,-1-1-1,12-2 1,-10 1-19,1 1-20,66-10 325,-73 12-325,1 0 0,0 0 0,0 0-1,0 1 1,0 0 0,-1 0-1,1 0 1,0 1 0,-1 0 0,1 0-1,4 3 1,-8-4-13,-1 0 0,1-1 0,-1 1 0,1 0 1,-1 0-1,0 0 0,0 0 0,0 1 0,1-1 0,-1 0 0,0 0 0,0 1 1,-1-1-1,1 0 0,0 1 0,0-1 0,-1 1 0,1-1 0,-1 1 0,1-1 1,-1 1-1,1 0 0,-1-1 0,0 4 0,0-3-8,-1 1 0,0 0 0,0 0 0,0 0 0,0 0 0,0-1-1,0 1 1,-1 0 0,1-1 0,-1 1 0,0-1 0,-3 4 0,-4 3-11,0-1 1,0 0 0,-1 0-1,0-1 1,-16 9-1,5-5-133,-36 14-1,51-23-358,0 0 0,0 0 0,0-1 0,-1 0 0,1 0 0,0 0 0,-1-1 0,1 1 0,-1-2 0,1 1 0,-9-2 0,-2-6-5637</inkml:trace>
  <inkml:trace contextRef="#ctx0" brushRef="#br0" timeOffset="1">172 70 13270,'9'-8'2737,"-6"4"-2369,-1 3 737,0-1-897,3 2 128,4-3-128,7-2-144,7-3-64,6 0-528,3-3-1521,0 1-1729,0 1-4193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14839,'-7'21'352,"0"-3"-336,1-7-16,1-2-160,3-1-1969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9684,'-5'4'1345,"0"1"-513,1-2 145,1-1-369,6-2-368,4 0-80,6-2-112,6-1 16,6 0-64,4 0-1008,3-2-1537,-2 0-2610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 4450,'1'-2'538,"0"1"0,-1-1 0,1 1 0,-1-1 0,0 0 0,1 1-1,-1-1 1,0 1 0,0-1 0,0 0 0,0 1 0,0-1 0,-1 0 0,0-2 0,1 3-491,0 1 1,0-1-1,0 0 0,0 1 1,-1-1-1,1 1 0,0-1 0,0 1 1,-1-1-1,1 1 0,0-1 1,-1 1-1,1-1 0,-1 1 1,1-1-1,0 1 0,-1-1 1,1 1-1,-1 0 0,1-1 1,-1 1-1,0 0 0,1-1 1,-1 1-1,1 0 0,-1 0 1,1 0-1,-1 0 0,0-1 1,1 1-1,-1 0 0,1 0 1,-1 0-1,0 0 0,1 0 1,-1 0-1,1 0 0,-1 1 1,0-1-1,1 0 0,-1 0 1,1 0-1,-2 1 0,2 0-34,-1 1-1,0-1 0,1 1 0,-1-1 0,1 1 0,0 0 0,-1-1 1,1 1-1,0-1 0,0 1 0,0 0 0,0-1 0,0 1 0,0 0 1,1-1-1,0 4 0,-1-3-3,14 63 10,-9-46-292,0 0 0,1 26 0,-6-44 263,1 0 0,-1 0-1,0 0 1,0 0 0,0 0 0,0 0 0,0 0-1,0-1 1,0 1 0,0 0 0,-1 0 0,1 0-1,0 0 1,0 0 0,-1 0 0,1 0 0,-1 0-1,0 1 1,0-2 8,1 0-1,-1 0 1,1 0-1,-1 0 1,1 0 0,-1-1-1,1 1 1,-1 0-1,1 0 1,-1-1-1,1 1 1,0 0 0,-1 0-1,1-1 1,-1 1-1,1-1 1,0 1-1,-1 0 1,1-1 0,0 1-1,0-1 1,-1 1-1,1-1 1,-4-4 20,1 0 0,1 0 0,-1 0 0,1-1 0,-2-6 0,2 7-16,1-1 1,1 0-1,-1 1 1,1-1-1,0 0 1,1 0-1,-1 1 1,1-1-1,0 0 1,0 1-1,1-1 1,0 1-1,0-1 1,0 1-1,1 0 1,-1 0-1,7-8 1,-6 9-384,1 0 1,-1 0 0,1 0 0,0 1-1,0-1 1,0 1 0,1 0 0,-1 0 0,1 1-1,0-1 1,0 1 0,7-2 0,21-4-6706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 12038,'-16'8'1232,"5"-4"-1232,6-2-16,5-4 16,9 1 128,7-2 16,3-2-64,6 2-64,2-2 0,-2 1-16,-4 3-208,-5 1-896,-1 0-1089,-8 0-1169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 12550,'-31'-1'785,"25"0"-727,-1 1 0,1-1 0,0 1 0,0 1 0,-1-1 0,1 1 0,0 0 0,0 0 0,0 0 0,0 1 0,0 0 0,0 1 0,1-1 0,-1 1 0,1 0 0,-6 4 0,-1 2-48,0 0 1,1 1-1,0 0 0,1 1 0,0 0 1,1 0-1,0 1 0,1 1 0,0-1 0,1 1 1,-6 15-1,13-27-1,-1 0 0,1 0 0,-1 0-1,1 1 1,0-1 0,-1 0 0,1 0 0,0 1 0,0-1 0,-1 0 0,1 0 0,0 1-1,1-1 1,-1 0 0,0 0 0,0 1 0,0-1 0,1 0 0,-1 0 0,1 1-1,-1-1 1,1 0 0,-1 0 0,1 0 0,0 0 0,-1 0 0,1 0 0,0 0-1,0 0 1,0 0 0,0 0 0,0 0 0,0-1 0,0 1 0,0 0 0,0-1-1,0 1 1,0-1 0,0 1 0,1-1 0,-1 1 0,0-1 0,0 0 0,1 0 0,-1 1-1,2-1 1,8 0 44,0 0 0,-1 0 0,1-1 0,16-3 0,-14 2-87,2 0 37,16-2-1,53-1 0,-74 5-23,-1 0-1,0 1 1,0 1-1,0-1 1,0 1-1,-1 1 1,1 0-1,-1 0 1,1 1-1,12 7 1,-19-10 23,0 0 0,0 0 0,0 0 0,0 0 0,-1 1 0,1-1-1,0 0 1,-1 1 0,1 0 0,-1-1 0,1 1 0,-1 0 0,0 0 0,1 0 0,-1 0 0,0 0 0,0 0 0,-1 0 0,1 0 0,0 0 0,-1 1 0,1-1 0,-1 0 0,0 0 0,0 1 0,0-1 0,0 0-1,0 0 1,0 1 0,0-1 0,-1 0 0,1 0 0,-1 0 0,0 1 0,0-1 0,1 0 0,-2 0 0,1 0 0,0 0 0,0-1 0,-3 5 0,-2 0 17,0 1 0,0-1 0,-1 0 0,0 0 0,0-1 0,0 0 0,-1 0 0,0-1 0,-11 6 0,0-3 39,0-1 1,-32 7-1,44-11-236,1-1 1,-1 0-1,0-1 1,0 1-1,0-1 1,0-1-1,0 1 1,0-1-1,1 0 0,-1-1 1,-7-2-1,-2-9-2439,9-7-1974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70 5170,'0'0'92,"0"0"0,-1 0 0,1 0 0,-1 0 1,1 0-1,0 0 0,-1 0 0,1 0 0,0 0 0,-1-1 0,1 1 0,-1 0 0,1 0 0,0 0 0,-1 0 0,1-1 0,0 1 0,-1 0 0,1 0 0,0-1 0,-1 1 0,1 0 0,0-1 0,0 1 0,-1 0 0,1-1 0,0 1 0,0 0 0,0-1 0,0 1 0,-1 0 0,1-1 0,0 1 0,0-1 0,0 1 0,0 0 0,0-1 0,0 1 1,0-1-1,13-13 2453,24-8-224,14 2-2441,-49 19 112,1 0 0,0 1 0,0-1 0,0 1 0,0-1 0,0 1 0,0 0 0,0 0 0,-1 0 0,1 1 0,0-1 0,0 1 0,0-1 0,0 1 0,0 0 0,2 1 0,-4 0 10,0-1 1,1 0-1,-1 0 0,0 1 0,-1-1 0,1 1 1,0-1-1,0 1 0,-1-1 0,1 1 0,-1-1 1,1 1-1,-1-1 0,1 1 0,-1 0 0,0-1 1,0 1-1,0 0 0,0-1 0,0 1 0,0 0 1,-1-1-1,1 1 0,0-1 0,-1 1 0,1 0 1,-1-1-1,0 1 0,-1 1 0,-23 46 84,-57 55 216,119-110 157,-15 3-364,0 1 1,0 1 0,1 0-1,-1 2 1,26 4 0,22 6-4947,-56-9-1389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15 5667,'0'-1'168,"-1"1"1,1-1-1,-1 0 1,1 0-1,-1 0 0,1 0 1,-1 1-1,0-1 1,1 0-1,-1 0 1,0 1-1,0-1 1,1 0-1,-1 1 1,0-1-1,0 1 1,0-1-1,0 1 1,0 0-1,0-1 1,1 1-1,-1 0 1,0 0-1,0-1 1,0 1-1,0 0 0,0 0 1,-2 0-1,1 1-28,0 0 0,0 0 0,0-1-1,0 1 1,1 0 0,-1 1 0,0-1-1,0 0 1,1 0 0,-1 1-1,0-1 1,-1 4 0,-3 2 59,0 1 0,1 0 0,0 0 0,0 0 0,-4 12 1,1 1 51,2 1 1,1 0 0,1 1 0,0-1-1,2 1 1,0 30 0,3-23-230,1 1 0,1-1 0,2 0 0,10 36 0,-14-60-181,1 0 0,0 0 0,0 0-1,0 0 1,1 0 0,0 0-1,0-1 1,1 1 0,-1-1 0,1 0-1,0 0 1,0-1 0,1 1-1,0-1 1,-1 0 0,11 7-1,20 1-3172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 6515,'1'-2'324,"0"0"-1,0 1 1,0-1-1,0 1 1,0 0-1,0-1 1,0 1-1,1 0 1,-1-1-1,1 1 1,-1 0-1,1 0 1,-1 0 0,3-1-1,6 1 1601,-10 2-1879,0 0 0,0 0 0,0-1 0,0 1 0,0 0 0,0 0-1,0 0 1,0 0 0,0-1 0,-1 1 0,1 0 0,0 0 0,-1 0 0,1-1 0,-1 1-1,1 0 1,0-1 0,-2 2 0,-89 144 107,91-145-157,-1-1 0,1 1 0,-1 0 0,1-1 0,-1 1 0,1 0 1,0-1-1,0 1 0,-1 0 0,1 0 0,0 0 0,0-1 0,0 1 0,0 0 0,-1 0 0,1 0 0,0-1 0,1 1 0,-1 0 0,0 0 0,0-1 0,1 3 0,-1-3 7,1 1 1,-1-1-1,1 0 0,-1 1 0,1-1 0,0 1 1,-1-1-1,1 0 0,0 1 0,-1-1 0,1 0 1,0 0-1,0 0 0,-1 0 0,1 1 0,0-1 1,-1 0-1,1 0 0,1-1 0,46-8 198,-34 6-207,4-1 40,1 1-1,0 1 1,27 1 0,-41 1-23,0 0 0,0 1 0,0-1 1,0 1-1,0 0 0,0 0 0,0 1 0,0 0 1,0 0-1,0 0 0,-1 0 0,1 1 1,-1-1-1,0 1 0,0 0 0,0 0 1,6 7-1,-9-9-2,0 0 1,0 0-1,-1 0 1,1 0-1,0 0 1,-1 0-1,1 1 1,-1-1 0,0 0-1,1 0 1,-1 0-1,0 0 1,0 1-1,1-1 1,-1 0-1,0 0 1,0 0-1,0 1 1,-1-1-1,1 0 1,0 0-1,0 0 1,-1 1 0,1-1-1,0 0 1,-2 2-1,0 0-28,0-1 0,0 1 1,0-1-1,-1 1 0,1-1 0,-1 0 0,1 0 0,-1 0 1,-5 3-1,-4 1-474,-1 0 1,0-1-1,-25 7 1,28-9-657,-1-1 0,0-1 0,-21 1 0,4-5-3489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11093,'4'0'281,"0"-1"0,0 1 1,0 0-1,1 0 0,-1 1 0,0-1 0,0 1 1,0 0-1,5 1 0,26 4-118,-6-8-463,-1-1 1,1-2-1,-1 0 0,43-15 1,2 0-201,-72 19 533,-1 1 1,0 0-1,1 0 1,-1 0-1,0 0 1,0 0-1,1 0 1,-1 0-1,0 0 1,1 0-1,-1 0 1,0 0-1,1 0 0,-1 0 1,0 0-1,0 0 1,1 0-1,-1 0 1,0 0-1,1 0 1,-1 0-1,0 0 1,0 1-1,1-1 1,-1 0-1,0 0 1,0 0-1,1 1 1,-1-1-1,0 0 1,0 0-1,0 0 1,1 1-1,-1-1 1,0 0-1,0 0 1,0 1-1,0-1 1,0 0-1,0 1 1,1-1-1,-1 0 1,0 0-1,0 1 1,0-1-1,0 0 1,0 1-1,0-1 1,0 0-1,0 1 1,0-1-1,0 0 1,-1 0-1,1 1 1,0-1-1,0 0 1,0 1-1,0-1 1,0 0-1,0 0 1,-1 1-1,1-1 1,0 0-1,0 0 1,0 1-1,-1-1 1,1 0-1,0 0 1,-1 1-1,-19 31 876,6-11-569,8-7-286,1-1 0,0 1-1,1 0 1,1 0 0,-4 27 0,7-34-55,-1 1 1,1-1 0,0 0 0,1 1 0,-1-1 0,2 0-1,-1 0 1,1 0 0,0 0 0,0 0 0,1 0 0,0 0-1,5 8 1,-7-13-12,0 0 0,1 0 0,-1-1 1,0 1-1,1-1 0,-1 1 0,1-1 0,0 1 0,-1-1 0,1 0 0,0 0 0,0 0 0,0 0 0,0 0 0,0-1 0,0 1 0,0 0 0,0-1 0,0 1 0,0-1 0,3 0 1,-1 0-48,0-1 1,0 1-1,0-1 1,0 0-1,-1 0 1,1 0-1,0-1 1,0 1-1,-1-1 1,6-4-1,0 0-17,-1 0 0,0 0 0,0-1 0,0 0 0,-1-1 0,0 0 0,-1 0 0,6-9 0,-8 8 97,0 1 0,-1-1 0,0 0 0,0 0 0,-1 0 0,0-1 0,-1 1-1,0-1 1,-1 1 0,0-17 0,-1 21-1,1 1-1,-1 0 1,0 0 0,0 0-1,0 0 1,0 0 0,-1 0 0,0 0-1,0 1 1,0-1 0,-4-6-1,4 8-26,0 1 0,0-1 0,0 0 0,-1 0 0,1 1 0,0-1 0,-1 1 0,1 0 0,-1 0 0,1 0 0,-1 0 0,1 0 0,-1 0 0,0 1 0,1-1 0,-1 1 0,0 0 0,0 0 0,-4 0 0,5 0-187,0 0 1,0 0-1,0 1 1,0-1-1,0 1 0,0-1 1,0 1-1,0 0 1,0-1-1,0 1 1,0 0-1,0 0 1,1 1-1,-1-1 1,0 0-1,1 0 1,-1 1-1,0-1 0,1 1 1,0 0-1,-3 3 1,0 7-3721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5939,'4'5'6547,"-4"0"-6163,2-1-208,-1-2 624,7 0 81,2 1-305,6-2 336,7 1-271,4-2-305,2-2-192,-1-1-96,-3-2-48,-3 1-320,-6 0-977,-2 1-1616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6211,'6'7'6356,"7"-3"-5159,14-3-2105,-26-1 1213,122-13-217,-122 13-77,0 0 0,1 0 0,-1 0 0,0 1 0,0-1 0,0 0 0,0 1 0,0-1-1,0 0 1,0 1 0,0-1 0,0 1 0,0 0 0,0-1 0,0 1 0,0 0 0,0 0 0,0-1 0,-1 1 0,1 0 0,0 0 0,-1 0 0,1 0 0,-1 0 0,1 0 0,-1 0 0,1 0 0,-1 0 0,1 0 0,-1 0 0,0 1 0,0-1 0,0 0 0,0 0 0,0 0 0,0 0 0,0 0 0,0 0 0,0 1 0,0-1 0,0 0 0,-1 2 0,-1 8 204,-1-1 0,0 1 1,-6 14-1,7-18-89,-14 29 13,-1-1 1,-2 0-1,-25 35 0,43-70-144,-1 6-2244,10-12-541,3-6-1092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 7059,'-1'-12'3187,"1"12"-3145,0 0-1,0 0 1,0 0-1,0-1 1,0 1-1,0 0 0,0 0 1,0 0-1,-1 0 1,1-1-1,0 1 0,0 0 1,0 0-1,0 0 1,0-1-1,0 1 1,0 0-1,0 0 0,0 0 1,0-1-1,0 1 1,0 0-1,1 0 1,-1 0-1,0-1 0,0 1 1,0 0-1,0 0 1,0 0-1,0-1 1,0 1-1,0 0 0,1 0 1,-1 0-1,0 0 1,0 0-1,0-1 0,0 1 1,0 0-1,1 0 1,-1 0-1,0 0 1,0 0-1,0 0 0,1 0 1,-1 0-1,0 0 1,0 0-1,0 0 1,1-1-1,-1 1 0,0 0 1,0 0-1,0 1 1,1-1-1,-1 0 0,0 0 1,0 0-1,0 0 1,1 0-1,-1 0 1,0 0-1,0 0 0,1 0 1,19 1 310,3-3-274,1-2-1,-1 0 1,28-10-1,26-5-69,-77 19 22,0 0-1,1 0 1,-1 0 0,0 0 0,0 0-1,1 0 1,-1 0 0,0 0 0,1 0 0,-1 0-1,0 0 1,1 0 0,-1 0 0,0 0-1,1 0 1,-1 0 0,0 1 0,1-1-1,-1 0 1,0 0 0,1 0 0,-1 0 0,0 1-1,0-1 1,1 0 0,-1 0 0,0 1-1,0-1 1,0 0 0,1 0 0,-1 1-1,0-1 1,0 0 0,0 1 0,0-1-1,0 0 1,1 0 0,-1 1 0,0-1 0,-2 20 575,-17 29-200,14-38-248,-8 20-119,1 0 0,2 2 0,-11 56 0,21-88-181,-1-1 0,1 1 0,0 0 0,0 0 0,0-1-1,-1 1 1,1 0 0,0 0 0,0-1 0,0 1 0,0 0 0,0-1-1,1 1 1,-1 0 0,0 0 0,0-1 0,0 1 0,1 0 0,-1-1-1,0 1 1,1 0 0,-1-1 0,0 1 0,1 0 0,-1-1-1,1 1 1,-1-1 0,1 1 0,-1-1 0,1 1 0,-1-1 0,1 1-1,0-1 1,0 1 0,6-2-4387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13446,'-5'5'1313,"-4"-2"-1281,0 0 32,2-3-64,3 2-224,6-2-929,5 0-352,4-2-1984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14215,'-9'-11'910,"11"15"-364,12 27-220,-10-10-590,0 1-1,-1-1 1,-1 1 0,-2 0 0,0-1 0,-4 35 0,9-72 19,0 1-1,15-27 1,-7 15 231,23-39 205,-33 60-114,0 2 1,0-1-1,1 0 1,0 1-1,0 0 1,0-1-1,1 2 1,-1-1-1,1 0 1,8-4-1,-12 8-53,0 0-1,-1-1 0,1 1 1,0 0-1,0-1 0,0 1 0,-1 0 1,1 0-1,0 0 0,0 0 1,0 0-1,0 0 0,0 0 1,-1 0-1,1 0 0,0 0 1,0 0-1,0 1 0,-1-1 0,1 0 1,0 1-1,0-1 0,0 0 1,-1 1-1,1-1 0,0 1 1,-1-1-1,1 1 0,0-1 1,-1 1-1,1 0 0,-1-1 0,1 1 1,-1 0-1,1-1 0,-1 1 1,0 0-1,1 0 0,-1-1 1,0 1-1,1 0 0,-1 0 1,0 0-1,0 0 0,0-1 0,0 1 1,0 0-1,0 2 0,0 45 161,0-46-189,-10 61-110,6-45-941,1 1 1,-1 26-1,7-31-1908,5-6-2150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38 12838,'-22'10'1216,"19"-7"-1212,-1 1-1,0-1 0,1 1 0,0 0 0,0 0 0,0 0 0,0 1 0,1-1 0,-1 1 1,1 0-1,0-1 0,-2 10 0,4-13 5,0 0 1,-1 1-1,1-1 1,0 1-1,0-1 1,-1 0-1,1 1 1,0-1-1,0 1 1,1-1-1,-1 0 1,0 1-1,0-1 1,1 1-1,-1-1 1,1 0-1,-1 1 0,1-1 1,0 0-1,-1 0 1,1 0-1,0 1 1,0-1-1,0 0 1,0 0-1,0 0 1,0 0-1,0 0 1,0-1-1,0 1 1,0 0-1,1 0 1,-1-1-1,0 1 1,0-1-1,1 1 0,-1-1 1,1 1-1,-1-1 1,0 0-1,1 0 1,-1 0-1,1 0 1,-1 0-1,0 0 1,1 0-1,-1 0 1,1 0-1,0-1 1,9 0 60,0 1 0,-1 0 0,1 0 0,-1 1 0,1 1 0,11 3 0,-20-5-44,0 1 0,0 0 0,-1-1 1,1 1-1,0 0 0,-1 0 0,1 0 0,-1 0 0,1 0 0,-1 0 1,0 1-1,1-1 0,-1 0 0,0 1 0,0-1 0,0 1 1,2 2-1,-3-2-3,1 1 0,-1-1 0,0 0 0,0 1-1,0-1 1,0 0 0,0 1 0,0-1 0,0 0 0,-1 1 0,1-1 0,-1 0 0,0 0 0,0 1 0,1-1 0,-2 0 0,-1 4 0,0-1-55,-1 0 1,1 1-1,-1-2 0,-1 1 0,1 0 1,-1-1-1,1 0 0,-1 0 1,-11 7-1,12-9-504,0 0 1,0 0-1,0 0 0,0 0 1,0-1-1,0 0 0,-1 0 1,-8 1-1,-1-3-5450</inkml:trace>
  <inkml:trace contextRef="#ctx0" brushRef="#br0" timeOffset="1">74 4 1681,'3'-3'12005,"-3"4"-11829,-1 3-112,1-1-64,3 2 64,6-1-48,5 1 128,6-3-144,5-5 0,7-4-1056,0-4-2306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 12694,'-20'-6'905,"18"4"-841,12 6-9,-4-1-28,0 0-1,0 1 0,0 0 0,0 0 1,-1 1-1,0 0 0,0 0 1,0 0-1,0 0 0,-1 1 1,0 0-1,0-1 0,-1 2 1,1-1-1,-1 0 0,-1 1 0,1-1 1,1 8-1,0 1 13,0 0-1,-1 1 1,-1-1-1,0 1 1,-1 0 0,-1-1-1,-2 18 1,0-18-161,0-1 0,-1 0 0,0 0 0,-1 0 0,-1 0 1,-1 0-1,0-1 0,0 0 0,-1 0 0,-1-1 0,0 0 1,-1 0-1,0-1 0,-18 18 0,12-19-2858,4-7-2721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12982,'1'-4'66,"1"0"0,0 0 0,0 0 0,0 0 0,1 1 0,-1-1 1,1 1-1,0 0 0,0 0 0,0 0 0,0 0 0,1 0 0,-1 1 0,1-1 0,0 1 0,0 0 0,-1 0 0,1 0 1,0 1-1,1-1 0,-1 1 0,0 0 0,0 0 0,1 1 0,4-1 0,-8 1-65,-1 0 0,1 0 0,0 0 0,-1 0 0,1 0 0,-1 0 0,1 0 0,0 0 0,-1 0 0,1 1 0,0-1 1,-1 0-1,1 0 0,-1 1 0,1-1 0,0 0 0,-1 1 0,1-1 0,-1 1 0,1-1 0,-1 0 0,1 1 0,-1-1 0,0 1 0,1 0 0,-1-1 0,0 1 0,1-1 0,-1 1 0,0-1 0,0 1 0,1 0 0,-1-1 0,0 1 0,0 0 0,0-1 0,0 1 0,0 0 1,0-1-1,0 1 0,0 0 0,0-1 0,0 1 0,0 0 0,0-1 0,-1 1 0,1-1 0,0 1 0,0 0 0,-1-1 0,1 1 0,-1 0 0,-18 39 93,16-35-115,-30 42 68,26-38-2,0 0-1,0 1 1,1 0 0,0 0-1,-8 20 1,14-30-15,0 1 0,0-1-1,0 1 1,0-1 0,1 1 0,-1-1 0,0 1 0,0-1 0,0 1-1,0-1 1,0 0 0,1 1 0,-1-1 0,0 1 0,1-1 0,-1 0-1,0 1 1,0-1 0,1 0 0,-1 1 0,1-1 0,-1 0-1,0 1 1,1-1 0,-1 0 0,1 0 0,-1 0 0,0 1 0,1-1-1,-1 0 1,1 0 0,-1 0 0,1 0 0,-1 0 0,1 0 0,-1 0-1,1 0 1,-1 0 0,0 0 0,1 0 0,-1 0 0,1 0 0,-1 0-1,1 0 1,-1-1 0,1 1 0,0 0 0,30-6 721,-27 5-742,62-14 168,9-2-645,-23 9-3366,-32 6-1597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 13910,'-13'6'417,"6"-3"-321,3-1-96,12 0 272,6-1 96,11 1-32,7-2 16,9 0-256,2-2-32,3-4-64,-1-1-512,-6-2-1825,-4-1-1905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12086,'3'-12'315,"-2"8"277,-2 6 146,-5 39 1077,-1 104-869,8-117-1109,0-1 0,2 0-1,8 37 1,-11-63-56,0 0-1,0-1 0,0 1 1,0 0-1,1 0 1,-1 0-1,0 0 0,1 0 1,-1 0-1,1-1 0,-1 1 1,1 0-1,-1 0 1,1-1-1,-1 1 0,1 0 1,0-1-1,-1 1 1,1 0-1,0-1 0,1 1 1,6-1-6163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 11781,'-3'-2'609,"-1"2"-561,-3 5-48,-4 5 208,-3 6 256,-4 11 48,-3 10 225,-2 9 255,-2 9-464,3 6-48,6 0-367,9-3-49,7-6-64,11-8-16,7-11-609,7-10-1104,5-7-2833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 4994,'-1'-2'415,"-1"1"0,1 0 0,-1 0-1,0 0 1,1 0 0,-1 1 0,0-1-1,0 0 1,1 1 0,-1-1 0,0 1-1,0-1 1,0 1 0,0 0 0,0 0-1,0 0 1,0 0 0,0 0 0,1 0-1,-5 2 1,3-1-250,-1 0 1,1 0-1,0 0 0,-1 1 1,1 0-1,0 0 1,0 0-1,0 0 0,0 0 1,-5 5-1,6-5-229,0 0 0,1 0 0,-1 1 1,0-1-1,1 0 0,-1 1 0,1-1 0,0 1 0,-1 0 1,1-1-1,1 1 0,-1 0 0,-1 4 0,2-6 84,0 1 1,0 0-1,1-1 0,-1 1 0,0 0 0,0-1 0,1 1 0,-1-1 0,1 1 0,-1-1 1,1 1-1,0-1 0,0 1 0,0-1 0,-1 1 0,1-1 0,1 0 0,-1 1 1,0-1-1,0 0 0,0 0 0,1 0 0,-1 0 0,2 1 0,5 2 5,1-1 0,-1 1 0,1-2 0,-1 1 0,1-1 0,0 0 0,0-1 0,0 0 0,0-1 0,10 0 0,-8 0-31,-1 0 0,1 1 1,-1 0-1,0 1 1,1 0-1,-1 1 0,13 4 1,-22-7 4,-1 1 1,1-1 0,0 1-1,0-1 1,0 1-1,0-1 1,-1 1 0,1-1-1,0 1 1,-1-1 0,1 1-1,0 0 1,-1 0 0,1-1-1,-1 1 1,1 0-1,-1 0 1,1 0 0,-1-1-1,0 1 1,1 0 0,-1 0-1,0 0 1,0 0-1,1 0 1,-1 0 0,0 0-1,0 0 1,0-1 0,0 2-1,-1 1-16,0 0 0,0-1-1,0 1 1,0 0 0,-1-1-1,1 0 1,-1 1 0,1-1-1,-1 0 1,-2 3 0,-7 6-335,0-1 0,-21 16 0,31-26 316,-16 12-1367,0-2 0,0 0 1,-38 15-1,23-14-3837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3570,'4'-11'9024,"-4"11"-9001,0 0-1,0-1 1,0 1 0,0 0 0,0-1-1,0 1 1,0 0 0,0 0-1,0-1 1,1 1 0,-1 0-1,0 0 1,0-1 0,0 1-1,0 0 1,0 0 0,1 0 0,-1-1-1,0 1 1,0 0 0,0 0-1,1 0 1,-1-1 0,0 1-1,0 0 1,1 0 0,-1 0 0,0 0-1,1 0 1,-1 0 0,0 0-1,0 0 1,1-1 0,-1 1-1,0 0 1,0 0 0,1 0-1,-1 0 1,0 1 0,1-1 0,-1 0-1,0 0 1,0 0 0,1 0-1,-1 0 1,0 0 0,0 0-1,1 1 1,12-1 507,70-4-268,111-28-7395,-126 17 7681,-76 19 257,0-1 1,0 1-1,0 0 0,1 1 0,-9 6 1,-1 1-289,10-8-373,-1 1 0,1 0 0,1 0 0,-1 1 0,1 0 0,0 0-1,0 1 1,-7 10 0,12-14-126,-1-1 0,1 0-1,0 1 1,0-1 0,0 1 0,1-1-1,-1 1 1,0 0 0,1-1-1,0 1 1,0-1 0,0 1 0,0 0-1,0-1 1,0 1 0,1 0-1,-1-1 1,1 1 0,0-1 0,-1 1-1,1-1 1,0 1 0,1-1 0,-1 1-1,0-1 1,1 0 0,-1 0-1,1 0 1,0 0 0,0 0 0,3 3-1,6 5 5,1-1 0,1 0-1,22 12 1,-22-13-29,1 0 0,-1 1 0,16 14 0,-28-22 1,0 0-1,0-1 1,0 1-1,0 0 1,0 0-1,-1 0 1,1 0-1,0-1 1,0 1 0,-1 0-1,1 0 1,-1 0-1,1 0 1,-1 1-1,1-1 1,-1 0 0,0 0-1,1 0 1,-1 0-1,0 0 1,0 1-1,0-1 1,0 0 0,0 0-1,0 2 1,-1-2-24,0 0 0,0 0 0,1 0 0,-1 0 1,0 0-1,0-1 0,0 1 0,0 0 0,-1 0 1,1-1-1,0 1 0,0 0 0,0-1 0,0 1 0,-1-1 1,1 0-1,0 1 0,-2-1 0,-5 2-64,0-1 1,0 0-1,0-1 0,-1 0 0,-15-2 0,20 2 95,0-1 1,0 0-1,0 0 0,-1 0 0,1-1 0,0 0 0,0 0 0,1 0 0,-1 0 0,0 0 1,-6-6-1,9 7 4,0-1 0,1 1 1,-1 0-1,0-1 0,0 1 1,1-1-1,-1 1 0,0-1 1,1 1-1,0-1 0,-1 1 1,1-1-1,0 1 0,0-1 1,0 0-1,0 1 0,0-1 1,0 0-1,0 1 0,1-1 1,-1 1-1,1-1 0,-1 1 1,1-1-1,-1 1 0,1-1 1,0 1-1,0-1 0,0 1 1,-1 0-1,1 0 0,1-1 1,-1 1-1,1-1 0,13-15 11,1 2-1,1 0 0,24-18 1,-27 23 13,0-1 1,0-1-1,-1 0 0,0-1 1,20-27-1,-32 39-2,1-1 0,-1 1 1,0-1-1,0 0 0,-1 0 1,1 1-1,0-1 0,-1 0 1,1 0-1,-1 0 0,1 1 1,-1-1-1,0 0 0,0 0 0,0 0 1,0 0-1,0 0 0,0 0 1,0 0-1,-1 0 0,0-3 1,-1 3-19,1 0 1,-1 0 0,1 0 0,-1 0 0,0 0-1,1 0 1,-1 1 0,0-1 0,0 1 0,0-1 0,0 1-1,-1 0 1,1 0 0,-4-2 0,-2 0-138,-1 0 1,0 1-1,0 0 1,0 1-1,0 0 1,0 0-1,-18 1 1,27 0 119,-26 5-1371,25-5 1188,0 0 1,0 1 0,1-1 0,-1 0 0,0 1-1,0-1 1,0 1 0,0-1 0,1 1 0,-1-1-1,0 1 1,1 0 0,-1-1 0,0 1 0,1 0-1,-1-1 1,1 1 0,-1 0 0,1 0 0,-1 0-1,1-1 1,0 1 0,-1 2 0,3 10-4677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13222,'4'8'1361,"-1"-4"-1313,5-3 144,4-1 528,6-1-288,7 1-112,7-2-143,2 0-17,3-1-144,-3 0-16,-2-3-48,-7 1-689,-7 2-735,-7-1-513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6355,'-10'4'7368,"9"-1"-5949,21-1-2934,-15-1 2148,22 0-637,37-3 0,16 0 4,-79 2 6,0 0 0,0 0 0,0 0 1,0 1-1,0-1 0,0 0 0,0 0 1,0 1-1,0-1 0,0 1 0,0-1 0,0 1 1,0-1-1,0 1 0,-1 0 0,1-1 0,0 1 1,0 0-1,-1 0 0,1-1 0,0 1 0,-1 0 1,1 0-1,-1 0 0,1 0 0,-1 0 0,1 0 1,-1 0-1,0 0 0,1 0 0,-1 0 0,0 0 1,0 0-1,0 0 0,0 0 0,0 0 0,0 0 1,0 2-1,-1 5 51,0 1 0,-1-1 1,0 0-1,-3 9 0,1-4-84,-31 87 175,5-17-1846,27-69-857,4-7-1722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 10709,'-5'-4'3842,"-1"3"-3714,-1-1 64,4 1-128,3-1 48,7 4 16,9-6-128,3 1-16,10-2-1265,3-1-1040,0-2-1729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12326,'-1'-1'34,"0"1"1,0-1 0,0 1 0,0 0 0,0-1 0,-1 1-1,1 0 1,0-1 0,0 1 0,0 0 0,0 0 0,0 0-1,-1 0 1,1 0 0,0 1 0,0-1 0,-1 0 0,2 4-109,13 1 188,1-4-61,1 1 0,0-2 0,0 0 1,0-1-1,-1-1 0,27-5 0,28-3 100,-69 10-123,0 0 0,1 0 0,-1 0 0,0 0 0,0 0 0,1 0 0,-1 0 0,0 0 0,0 0 0,1 0 0,-1 0 0,0 0 0,0 0 0,0 0 0,1 0 0,-1 1 1,0-1-1,0 0 0,0 0 0,1 0 0,-1 0 0,0 1 0,0-1 0,0 0 0,0 0 0,1 0 0,-1 0 0,0 1 0,0-1 0,0 0 0,0 0 0,0 1 0,0-1 0,0 0 0,0 0 0,0 1 0,0-1 0,0 0 0,-2 15 483,-14 22-313,11-26 8,-4 10-64,-1-2-140,2 1-1,0 0 1,1 0 0,1 1 0,1 0 0,-4 42 0,8-62-95,1-1 1,0 1 0,0-1-1,0 1 1,0-1 0,0 1 0,0-1-1,0 1 1,0-1 0,0 1 0,0-1-1,0 1 1,0-1 0,0 1 0,0-1-1,1 1 1,-1-1 0,0 1 0,0-1-1,1 1 1,-1-1 0,0 1-1,1-1 1,-1 0 0,0 1 0,1-1-1,-1 1 1,0-1 0,1 0 0,-1 0-1,1 1 1,-1-1 0,1 0 0,-1 0-1,1 1 1,-1-1 0,1 0 0,-1 0-1,1 0 1,-1 0 0,1 0-1,6-1-3942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13590,'-11'4'801,"-3"0"-769,1-1 160,2-3 32,6 0-224,10-2-1073,4-1-1072,6-2-2865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3538,'-17'17'7580,"3"-4"-5588,12-10-1974,0 0 0,1 0 0,-1 0 0,0 0 0,1 1 0,0-1 0,-1 0 0,1 0 0,0 1 0,1-1 0,-1 1-1,0 5 1,2-8-9,-1 0 0,0 1 0,1-1 0,-1 1-1,1-1 1,-1 0 0,1 0 0,0 1-1,-1-1 1,1 0 0,0 0 0,0 0-1,0 0 1,0 0 0,0 0 0,0 0 0,0 0-1,0 0 1,0 0 0,0-1 0,1 1-1,-1 0 1,0-1 0,1 1 0,-1-1 0,0 1-1,1-1 1,-1 0 0,0 0 0,1 1-1,-1-1 1,3 0 0,30 0 294,20 3-104,-51-3-178,0 1 0,-1-1 0,1 1 0,-1 0 0,1 0 0,-1 0 0,1 0 0,-1 0 0,1 0 0,-1 1 0,0-1 0,0 1 0,0-1 0,0 1 0,3 3 0,-4-3 6,0-1 1,0 1-1,-1-1 1,1 1-1,-1-1 1,1 1-1,-1 0 0,0-1 1,0 1-1,1 0 1,-1 0-1,0-1 1,0 1-1,-1 0 1,1-1-1,0 1 1,-1 0-1,1-1 1,-1 1-1,1-1 1,-1 1-1,0 0 1,1-1-1,-1 0 1,0 1-1,0-1 1,0 1-1,0-1 1,0 0-1,-2 2 1,-3 3-64,0 0 0,0 0 0,-1-1 0,-11 8 0,9-8-619,0 0 0,-1 0-1,0-1 1,1 0 0,-1-1 0,-17 4 0,-1-5-3067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8212,'10'-3'5927,"19"9"-4408,11-1-1831,-23-7-493,0 0 1,0-2-1,0 0 1,20-8-1,-28 8-38,0 1 1,-1-2-1,1 1 0,-1-1 0,1 0 0,-2-1 0,1 1 0,-1-2 1,8-7-1,-15 14 980,1 0 0,-1-1 0,0 1 1,0 0-1,1 0 0,-1-1 0,0 1 1,0-1-1,0 1 0,1 0 0,-1-1 1,0 1-1,0 0 0,0-1 0,0 1 1,0-1-1,0 1 0,0 0 0,0-1 1,0 1-1,0-1 0,0 1 0,0-1 1,0 1-1,0 0 0,0-1 0,0 1 1,0-1-1,-1 1 0,1 0 0,0-1 1,0 1-1,0 0 0,-1-1 0,1 1 1,0 0-1,0-1 0,-1 1 0,1 0 1,0 0-1,-1-1 0,1 1 0,0 0 1,-1 0-1,1 0 0,-1-1 0,1 1 1,0 0-1,-1 0 0,1 0 0,-1 0 1,1 0-1,-29-6 3772,18 4-2668,17 6-1181,-1 1 1,0 0-1,0 0 1,0 0-1,0 0 1,-1 1-1,7 11 0,-9-13-39,10 14 93,-1 1 0,-1 1 0,-1 0 0,0 0 0,-2 0 0,0 1 0,-1 1 0,5 42 0,-9-51-174,-1-1-1,-1 1 1,0 0-1,-1 0 1,0 0-1,-1-1 1,0 1-1,-1 0 1,-1-1-1,0 0 1,0 0-1,-1 0 1,-1 0-1,0-1 1,0 0-1,-13 16 1,17-25-405,0 0 0,0 1 0,0-1 1,0 0-1,0 0 0,0 0 1,-1-1-1,1 1 0,-1-1 1,-5 3-1,0-5-6050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51 14743,'0'-1'26,"0"-1"-1,-1 1 1,1-1 0,0 1 0,0-1 0,1 1 0,-1-1-1,0 1 1,0 0 0,1-1 0,-1 1 0,1-1 0,-1 1 0,1 0-1,-1-1 1,1 1 0,0 0 0,0 0 0,0 0 0,-1-1-1,1 1 1,0 0 0,1 0 0,-1 0 0,0 0 0,0 1-1,0-1 1,0 0 0,3-1 0,1 0-46,1 0-1,-1 0 1,1 1-1,0-1 1,0 1-1,8 0 1,-13 1 4,0-1 0,0 1-1,0 0 1,0 0 0,0 0 0,0 0 0,0 0-1,0 0 1,0 0 0,0 0 0,0 0 0,0 0-1,0 1 1,0-1 0,0 0 0,0 1-1,0-1 1,0 1 0,0-1 0,0 1 0,0 0-1,-1-1 1,1 1 0,0 0 0,0-1 0,-1 1-1,1 0 1,0 0 0,0 1 0,0 0-15,-1 0 0,0 1 0,0-1 0,0 0 0,0 0 0,0 0 0,0 0 0,0 0 0,-1 1 0,1-1 0,-1 0 0,1 0 0,-3 3 0,-4 10-55,0-1 1,-18 25-1,23-36 119,-22 29 114,-31 31 0,23-28 223,32-35-362,0 0 0,0 1 0,0-1 0,-1 0 1,1 0-1,0 0 0,0 0 0,0 0 0,0 0 0,0 0 1,-1 0-1,1 1 0,0-1 0,0 0 0,0 0 1,0 0-1,0 0 0,0 0 0,0 1 0,-1-1 0,1 0 1,0 0-1,0 0 0,0 1 0,0-1 0,0 0 0,0 0 1,0 0-1,0 0 0,0 1 0,0-1 0,0 0 0,0 0 1,0 0-1,0 1 0,0-1 0,0 0 0,0 0 0,0 0 1,1 0-1,-1 1 0,0-1 0,0 0 0,0 0 0,0 0 1,0 0-1,0 1 0,0-1 0,1 0 0,-1 0 0,0 0 1,0 0-1,0 0 0,0 0 0,0 0 0,1 0 0,-1 1 1,0-1-1,0 0 0,19-2 284,26-10-165,-43 11-140,128-42-4463,-84 29-852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10389,'1'2'1616,"3"-2"-1567,5 1 591,2-1 160,3 0-496,7-1-128,4-1 209,2-1-225,3-2-112,1-1-48,-3 1 0,-1-2-1601,-6 1-3265</inkml:trace>
  <inkml:trace contextRef="#ctx0" brushRef="#br0" timeOffset="1">172 11 14022,'-14'-7'364,"4"4"-72,11 18 434,8 34-548,-1 0-1,-2 1 1,-2 58-1,-3-83-382,-1-23 118,0 2-464,1 0 0,-1 0 0,0 1 0,1-1 0,0 0 0,2 6 0,4 1-4355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14359,'-9'8'2401,"-4"0"-2401,1-3-48,1-4 16,4 2-240,11-3-2770,3-3 705,7-2-3394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15047,'-21'10'752,"0"-2"-752,6-5-176,5-3 0,6 3-928,9-3-1121,10-1-3650</inkml:trace>
  <inkml:trace contextRef="#ctx0" brushRef="#br0" timeOffset="1">275 3 14839,'-15'7'48,"1"-2"-48,5-5-80,4 0-144,8 0-225,8 0-1760,1-2-4290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3137,'-11'3'13222,"-5"-3"-13222,-2 4 65,4-4 63,5 0-128,4 1-80,5 2-81,5-1-879,6 0-1793,1-1-5331</inkml:trace>
  <inkml:trace contextRef="#ctx0" brushRef="#br0" timeOffset="1">245 34 3233,'-18'8'12278,"0"-3"-12278,6-2-640,1-1-161,27-6-2784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11237,'0'5'1953,"0"-2"-1857,2 1 1425,1-4-577,6 0-191,2 0-193,7-2-240,7-1-208,3-2-96,6 0-16,2-1-432,1-1-1361,-1-1-1777,-1 2-5442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12166,'-20'18'1136,"6"-7"-1040,5-3 352,5-5 33,8 1 159,6-4-224,8-2-256,7-1-128,2-4-32,5-2-400,0-2-2209,0-1-1825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15079,'-7'0'0,"3"0"-176,2 3 176,4 2 208,2 6 256,-1 2-112,2 6 113,3 5 15,-3 2-368,-1 3-80,-3-1-32,1 1-192,-2-3-625,-2-5-1008,4-5-2673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3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12374,'-16'8'1072,"-8"7"-736,-4 7 993,-6 10-289,0 13-31,-1 11-1,2 12-415,9 2-401,9 1-144,13-2-16,15-10-32,14-12-112,8-12-1313,6-13-2337,0-10-6739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11749,'4'-5'1313,"-3"0"-769,-1 4 497,-1-1-561,1 4-368,1 4 80,-1 7 320,2 6-352,0 10-80,0 5-48,-1 3-32,1 1-128,-2-3-640,0-3-897,0-3-1424,0-8-2722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 12790,'14'-43'1318,"-18"67"-388,0 4-526,-3 43 0,6-62-432,1-1 0,1 1 1,0 0-1,0 0 0,1-1 0,0 1 0,0 0 0,1-1 0,6 14 0,-8-20 5,0 0 0,0 0-1,1 0 1,-1 0 0,1 0 0,-1 0-1,1 0 1,-1 0 0,1 0-1,0-1 1,0 1 0,0-1 0,0 0-1,0 1 1,0-1 0,0 0 0,1 0-1,-1 0 1,0-1 0,1 1-1,-1 0 1,1-1 0,-1 1 0,0-1-1,1 0 1,-1 0 0,1 0 0,-1 0-1,1-1 1,-1 1 0,0 0 0,1-1-1,-1 0 1,0 0 0,1 0-1,-1 0 1,0 0 0,0 0 0,0 0-1,3-2 1,0-1-11,1 0 0,-1 0 0,0 0 1,0 0-1,0-1 0,-1 0 0,0 0 0,0 0 0,0-1 0,-1 1 1,1-1-1,-1 0 0,-1 0 0,4-7 0,-5 8 48,-1 0 1,1-1-1,-1 1 0,0 0 0,0 0 1,0 0-1,-1 0 0,0-1 0,0 1 1,0 0-1,0 0 0,-1 0 0,0 1 0,0-1 1,0 0-1,-1 1 0,0-1 0,-5-6 1,5 7-136,1 1 0,-1 0 0,0 0 1,0 1-1,0-1 0,0 1 0,-1-1 1,1 1-1,-1 0 0,1 0 1,-1 1-1,0-1 0,1 1 0,-1-1 1,0 1-1,0 1 0,0-1 0,0 0 1,0 1-1,0 0 0,0 0 0,0 0 1,-1 0-1,-4 2 0,-5 4-2192,2 3-1577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12 11317,'13'-7'530,"-2"3"1820,-13 19-1161,-4 1-1228,-1 0 1,0-1 0,-1 0 0,-20 28-1,1-2-244,27-41 283,0 0 0,0 1 0,-1-1 0,1 1 1,0-1-1,0 0 0,0 1 0,0-1 0,0 1 0,-1-1 1,1 0-1,0 1 0,0-1 0,0 1 0,0-1 0,0 1 1,0-1-1,0 0 0,1 1 0,-1-1 0,0 1 0,0-1 1,0 0-1,0 1 0,0-1 0,1 1 0,-1-1 0,0 0 1,0 1-1,1-1 0,-1 0 0,0 1 0,0-1 0,1 0 1,-1 0-1,0 1 0,1-1 0,-1 0 0,0 0 0,1 1 1,-1-1-1,1 0 0,-1 0 0,0 0 0,1 0 0,-1 0 1,1 0-1,-1 0 0,1 0 0,-1 0 0,0 0 0,1 0 1,-1 0-1,1 0 0,-1 0 0,0 0 0,1 0 0,-1 0 1,1 0-1,36-4 130,-27 3-123,135-18-232,-84 8-3651,-41 8 426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6563,'-1'-4'1075,"-1"-4"273,1 0 1,0 0-1,0 1 1,1-16-1,5 79 1794,1 0-2928,-6 47-39,3 36-1374,1-119-864,-4-20 1846,0 1-1,0-1 0,0 0 0,1 1 1,-1-1-1,0 1 0,0-1 0,0 0 1,1 1-1,-1-1 0,0 0 0,1 1 1,-1-1-1,0 0 0,0 0 0,1 1 1,-1-1-1,1 0 0,-1 0 1,0 1-1,1-1 0,-1 0 0,1 0 1,-1 0-1,1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12582,'-14'6'832,"-2"-1"-752,3-3 673,3-1 31,8 1-512,7-1 304,10-1 81,4 0-65,10 0-368,5-3-64,3-2-64,0 1-96,1-3-112,-4-1-1265,-8 3-1472,-2-1-3346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 5523,'-6'-6'8152,"-3"4"-6477,4 2-2401,15 4 1277,1-2-448,0-1 0,0 0 0,0-1 0,0 0 0,0-1 0,13-2 0,39 0-117,-62 3 27,-1 0-1,1 0 1,0 0 0,-1 0-1,1 0 1,0 0 0,0 0-1,-1 1 1,1-1 0,-1 0 0,1 0-1,0 1 1,-1-1 0,1 0-1,-1 1 1,1-1 0,0 1-1,-1-1 1,1 1 0,-1-1-1,0 1 1,1-1 0,-1 1 0,1 0-1,-1-1 1,1 2 0,-1 21 265,-20 31 52,14-40-297,-19 47 103,12-31-288,0 2 0,-7 33 0,20-65 66,-2 18-1090,2-18 1050,0 0-1,0 1 0,0-1 0,0 0 1,0 1-1,0-1 0,0 0 1,0 1-1,0-1 0,0 0 1,0 0-1,0 1 0,0-1 0,0 0 1,0 1-1,1-1 0,-1 0 1,0 0-1,0 1 0,0-1 1,0 0-1,1 0 0,-1 0 0,0 1 1,0-1-1,1 0 0,-1 0 1,0 0-1,0 0 0,1 1 1,-1-1-1,0 0 0,1 0 1,-1 0-1,0 0 0,0 0 0,1 0 1,-1 0-1,0 0 0,1 0 1,-1 0-1,0 0 0,1 0 1,-1 0-1,0 0 0,0 0 0,1 0 1,-1 0-1,0 0 0,1-1 1,11-4-7000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 9460,'-1'-1'220,"-3"-11"3492,10 12-2663,20 5-598,-12-6-349,-1 0 0,0 0 0,0-2 1,0 1-1,25-10 0,-21 6-9,0 2-1,24-5 1,-41 9-61,1 0-1,0 0 1,-1 0-1,1 1 1,0-1-1,-1 0 1,1 0-1,-1 0 1,1 1-1,0-1 1,-1 0-1,1 1 1,-1-1-1,1 0 1,-1 1-1,1-1 1,-1 1-1,1-1 1,-1 1-1,1-1 1,-1 1-1,0-1 1,1 1-1,-1-1 1,0 1-1,1 0 1,-1-1-1,0 1 1,0 0-1,0-1 1,1 1-1,-1 0 1,0-1 0,0 1-1,0 0 1,0-1-1,0 1 1,0-1-1,0 1 1,-1 0-1,1-1 1,0 1-1,0 0 1,-1 1-1,-9 39 494,7-31-472,-62 204 358,65-213-472,0-1 0,0 0 1,-1 1-1,1-1 0,0 0 1,0 1-1,0-1 1,-1 0-1,1 1 0,0-1 1,0 1-1,0-1 0,0 0 1,0 1-1,0-1 0,0 1 1,0-1-1,0 0 1,0 1-1,0-1 0,0 1 1,0-1-1,0 0 0,0 1 1,0-1-1,0 1 0,1-1 1,-1 0-1,0 1 1,0-1-1,0 0 0,1 1 1,-1-1-1,0 0 0,0 1 1,1-1-1,-1 0 0,0 0 1,1 1-1,-1-1 1,1 0-1,9-4-4696,-9 3 4049,10-6-6333</inkml:trace>
  <inkml:trace contextRef="#ctx0" brushRef="#br0" timeOffset="1">437 169 13494,'-5'8'1089,"-6"-1"-865,-1-1 1072,-1-3-463,2 2-529,6-3-304,7-1-48,0 1 0,7-2-1025,7-3-1008,3-2-2032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12646,'-12'19'2125,"6"-12"-2096,1 1 1,0 0-1,0 0 0,1 1 0,0-1 0,0 1 0,1 0 0,-4 16 1,7-24 15,1-1 1,-1 1 0,1-1 0,-1 1 0,1-1 0,-1 1 0,1-1-1,-1 1 1,1-1 0,-1 1 0,1-1 0,-1 0 0,1 1 0,0-1 0,-1 0-1,1 1 1,0-1 0,-1 0 0,1 0 0,0 0 0,-1 0 0,1 0 0,0 0-1,-1 0 1,1 0 0,0 0 0,0 0 0,-1 0 0,1 0 0,0 0-1,-1 0 1,2-1 0,25-4 516,-11 0-330,-5 1-130,0 1 1,0 1-1,1-1 0,0 2 1,14-1-1,-24 2-92,0 0 0,0 0 0,0 0 1,0 1-1,1-1 0,-1 0 0,0 1 0,0 0 0,0 0 0,0-1 1,0 1-1,0 0 0,-1 0 0,1 1 0,0-1 0,0 0 0,-1 1 1,1-1-1,-1 1 0,1-1 0,-1 1 0,0 0 0,1 0 1,-1-1-1,0 1 0,0 0 0,0 0 0,-1 0 0,1 0 0,0 0 1,-1 0-1,1 1 0,-1-1 0,0 0 0,0 3 0,1-2-27,-1 1-1,-1-1 0,1 1 0,0 0 1,-1-1-1,0 1 0,0-1 0,0 1 1,0-1-1,-1 0 0,1 1 0,-1-1 0,0 0 1,0 0-1,0 0 0,0 0 0,0-1 1,-1 1-1,1 0 0,-1-1 0,-3 3 1,0-1-403,0 0 1,0 0-1,0 0 0,-1-1 1,0 0-1,1 0 1,-1 0-1,0-1 1,-10 2-1,-10 0-3261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230 102 10149,'2'-2'167,"0"0"1,-1 0 0,1 0 0,-1-1-1,0 1 1,0 0 0,0-1 0,0 1 0,0-1-1,0 1 1,-1-1 0,1 1 0,-1-1-1,1 1 1,-1-1 0,0 0 0,0 1-1,-1-1 1,1 0 0,0 1 0,-1-1 0,1 1-1,-1-1 1,0 1 0,0-1 0,0 1-1,0 0 1,-1-1 0,1 1 0,-3-3-1,2 3-104,0-1 0,-1 1 0,1 0 1,-1 0-1,0 1 0,1-1 0,-1 1 0,0-1 0,0 1 0,0 0 0,0 0 0,0 0 0,0 0 0,-1 1 0,1-1 0,0 1 0,0 0 0,0 0 0,0 0 0,-1 0 0,1 0 0,0 1 0,0 0 0,-6 1 0,1 1 13,0 0 0,0 1 0,1 0 1,-1 0-1,1 1 0,0 0 0,0 0 0,0 1 0,1-1 0,0 1 0,0 1 1,-8 11-1,11-15-69,1 1 0,0-1-1,1 0 1,-1 1 0,0-1 0,1 1 0,0-1 0,0 1 0,0 0 0,0-1 0,1 1 0,-1 0 0,1 0 0,0-1 0,0 1-1,0 0 1,1 0 0,-1-1 0,1 1 0,0 0 0,0-1 0,0 1 0,1 0 0,-1-1 0,1 0 0,0 1 0,0-1 0,0 0-1,0 0 1,1 0 0,2 3 0,8 5 17,-1 0-1,2 0 0,21 12 1,-24-17-19,0 1 1,-1 0-1,0 1 0,0 0 0,-1 0 1,0 1-1,-1 0 0,9 11 1,-16-18-5,0 0 0,0 0 0,0 0 0,0 1 0,0-1 1,0 0-1,0 0 0,-1 1 0,0-1 0,1 0 0,-1 1 0,0-1 1,0 0-1,0 1 0,0-1 0,-1 0 0,1 1 0,0-1 0,-2 3 1,0-1-40,0 0 0,0 0 0,0 0 0,-1 0 0,1 0 0,-1-1 0,0 1 0,0-1 0,-5 5 0,-3 1-43,0-1 1,-1 0-1,0-1 0,0 0 1,-20 7-1,23-10 82,0-1 1,1-1-1,-1 0 0,0 0 0,0 0 0,-10-1 1,17-1 1,1 1 0,-1-1 0,0 0 0,1 0 0,-1 0 0,0-1 0,1 1 0,-1 0 1,1-1-1,-1 1 0,0-1 0,1 1 0,-1-1 0,1 0 0,-1 0 0,1 1 1,0-1-1,-1 0 0,1 0 0,0 0 0,-1-1 0,1 1 0,0 0 0,0 0 1,0-1-1,0 1 0,0-1 0,1 1 0,-1-1 0,0 1 0,1-1 0,-1 1 0,1-1 1,-1 1-1,1-1 0,0 0 0,0 1 0,-1-1 0,1 0 0,1-2 0,0-6 24,1 0 0,0 1 0,0-1-1,1 0 1,0 1 0,1 0 0,0 0-1,1 0 1,0 0 0,11-15 0,8-8-122,37-36-1,25-16-4447,-48 51-2684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11669,'5'-10'753,"-5"10"-670,0-1 1,0 0-1,0 0 0,1 0 1,-1 0-1,1 1 1,-1-1-1,0 0 1,1 0-1,-1 1 1,1-1-1,-1 0 0,1 1 1,0-1-1,-1 0 1,1 1-1,0-1 1,0 1-1,-1-1 0,1 1 1,0 0-1,0-1 1,-1 1-1,1 0 1,0-1-1,0 1 1,0 0-1,0 0 0,0 0 1,-1 0-1,1 0 1,0 0-1,0 0 1,0 0-1,0 0 0,0 0 1,0 0-1,-1 1 1,3-1-1,8 2-217,1-1 0,-1-1 0,0 0 0,1-1 0,-1 0 0,1 0 0,-1-1 0,0-1 0,0 0 0,13-6 0,-9 4-315,0-2 0,0 0 0,-1 0-1,0-2 1,-1 1 0,22-19 0,-33 24 509,0 1-1,0 0 1,1 0 0,-1-1-1,-1 1 1,1-1 0,0 0-1,-1 1 1,1-1-1,-1 0 1,0 0 0,0 0-1,0 0 1,1-5 0,-2 6 99,0 0 0,0 1 0,0-1 0,-1 0 0,1 0 0,-1 1 0,1-1 0,-1 0 0,1 1 0,-1-1 0,0 1 0,0-1 0,0 1 0,0-1 0,0 1 1,0-1-1,0 1 0,-1 0 0,1 0 0,0-1 0,-1 1 0,1 0 0,-1 0 0,1 1 0,-1-1 0,-2-1 0,4 2-144,0 0 0,-1 0-1,1 0 1,0 0 0,0-1 0,0 1 0,0 0-1,0 0 1,0 0 0,0 0 0,-1 0-1,1 0 1,0 0 0,0 0 0,0 0-1,0 0 1,0 0 0,0 0 0,-1 0 0,1 0-1,0 0 1,0 0 0,0 0 0,0 1-1,0-1 1,0 0 0,0 0 0,-1 0-1,1 0 1,0 0 0,0 0 0,0 0 0,0 0-1,0 0 1,0 0 0,0 0 0,0 1-1,0-1 1,0 0 0,-1 0 0,1 0-1,0 0 1,0 0 0,0 0 0,0 0 0,0 1-1,0-1 1,0 0 0,0 0 0,0 0-1,0 0 1,0 0 0,0 0 0,0 1-1,0-1 1,0 0 0,0 0 0,0 0 0,0 0-1,0 0 1,1 0 0,-1 0 0,0 1-1,5 16 428,16 34-233,-10-26 76,0 4-87,-2 0 0,-1 1 0,-2 0 0,0 0 0,1 53 0,-6-60-178,-1 1 0,-2 0-1,0-1 1,-2 1 0,0-1 0,-2 0 0,-16 43 0,16-53 11,0 0-1,-1-1 1,-17 22 0,21-30-195,1 0 0,-1-1 0,-1 1 1,1-1-1,-1 0 0,1 0 1,-1 0-1,0 0 0,0 0 0,0-1 1,0 0-1,0 0 0,-1 0 1,1-1-1,-7 2 0,-3-6-4150,5-10-3599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9909,'1'-3'533,"1"-1"1,-1 1-1,0-1 1,1 1-1,0 0 1,0 0-1,0 0 1,0 0-1,3-3 1,-2 3-377,0 0 0,0 0 0,1 1 1,-1-1-1,0 1 0,1 0 0,5-2 0,-3 2-171,0-1 0,0 2-1,1-1 1,-1 1 0,1 0-1,-1 0 1,1 1 0,-1 0-1,0 0 1,11 2-1,-16-2 15,1 0 0,-1 0 0,1 0 0,-1 1 0,1-1 0,-1 1 0,0-1 0,1 1 0,-1-1 0,1 1 0,-1 0 0,0 0 0,0 0 0,1-1 0,-1 1 0,0 0 0,0 1 0,0-1 0,0 0 0,0 0 0,0 0 0,0 1 0,0 0 0,0 0-1,-1 1 0,1-1 1,-1 0-1,0 0 1,0 1-1,0-1 0,0 0 1,0 1-1,0-1 0,-1 0 1,1 0-1,-1 1 1,-1 2-1,-3 8 0,-1-1 1,0 0-1,-1-1 0,-9 12 1,14-20 2,-22 29 18,15-21-16,0 1 0,1 0 0,0 0 0,-9 22 0,17-33-3,-1-1 0,1 1 1,0-1-1,0 0 0,0 1 1,-1-1-1,1 1 0,0-1 1,0 1-1,0-1 0,0 1 1,0-1-1,0 1 0,0-1 0,0 1 1,0-1-1,0 1 0,0-1 1,1 1-1,-1-1 0,0 1 1,0-1-1,0 1 0,1-1 1,-1 0-1,0 1 0,0-1 0,1 1 1,-1-1-1,0 0 0,1 1 1,0-1-1,18 3 91,26-12 57,-42 9-148,68-22-626,-38 11-552,1 1 1,0 2 0,0 1 0,41-3-1,-50 11-4684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97 506 3298,'-49'1'6092,"2"1"-3949,72-1-1876,27 5-279,21 1 90,95 0 0,313-43 40,-149 7-121,-147 17 22,871-46-393,-300 11 384,-563 33-23,993-57-694,-764 69 162,60-4 479,94-8-527,-120 6 696,1038-67 305,1110-18-338,-2275 85-68,182 3 13,32-1-157,-4-27-465,-483 27-1527,-14-1-777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8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191 158 3554,'4'-5'748,"-1"-1"1,0 1-1,0-1 1,0 0-1,-1 0 1,1 0 0,-2 0-1,3-12 1,-3 16-627,-1 0 0,0 1 0,0-1 0,0 0 0,0 1 0,0-1 0,-1 0 0,1 1 0,0-1 0,-1 0 0,1 1 0,-1-1 0,1 1 0,-1-1 0,0 1 0,0-1 0,0 1 0,0-1 0,0 1 0,0 0 0,0-1 0,0 1 0,0 0 0,-1 0 0,1 0 0,-1 0 0,1 0 0,0 0 0,-1 0 0,1 1 0,-1-1 0,0 1 0,1-1 0,-1 1 0,0-1 0,1 1 0,-4 0 0,-3-1-82,0 1 1,0 0 0,0 1-1,0 0 1,0 0-1,0 1 1,0 0-1,0 0 1,1 1 0,-1 0-1,1 0 1,0 1-1,0 0 1,0 0-1,0 0 1,1 1 0,0 0-1,0 1 1,0-1-1,0 1 1,1 0-1,0 1 1,-7 12 0,11-18-41,0 1 1,0 0 0,0 0-1,1 0 1,-1-1 0,1 1 0,0 0-1,-1 0 1,1 0 0,0 0-1,0 0 1,0 0 0,0 0-1,1 0 1,-1 0 0,0-1 0,1 1-1,-1 0 1,1 0 0,0 0-1,1 1 1,0 0 2,0 0-1,0 0 0,1 0 1,-1-1-1,1 1 1,0-1-1,0 1 1,0-1-1,0 0 1,5 2-1,8 3 12,0 0-1,1-1 1,29 6-1,-36-10-8,23 6 1,47 12 5,-73-17-25,1 0 0,-1 0 1,0 0-1,0 1 0,0 0 0,0 0 0,10 10 1,-16-13 9,0 0 0,0 0 1,0-1-1,0 1 0,0 0 0,-1 0 1,1 0-1,0 0 0,-1 0 1,1 0-1,-1 1 0,1-1 1,-1 0-1,0 0 0,1 0 1,-1 0-1,0 1 0,0-1 1,0 0-1,0 0 0,0 0 0,0 1 1,0-1-1,0 0 0,0 0 1,-1 0-1,1 2 0,-2 0-66,1-1 0,-1 1-1,0 0 1,0-1 0,0 0-1,0 1 1,0-1 0,0 0-1,-1 0 1,-3 2 0,-7 4-347,1-1 1,-1 0 0,-21 7-1,14-7 83,0-1 1,-30 5-1,44-10 376,-1 0 0,1 0 0,-1-1 0,1 0 1,-1 0-1,1-1 0,-1 1 0,1-2 0,-1 1 0,1-1 0,0 1 0,-6-4 1,10 4-2,0 0 1,1 0 0,-1 0-1,1 0 1,-1 0 0,1 0-1,0 0 1,-1-1 0,1 1-1,0 0 1,0-1 0,0 1-1,0-1 1,0 1-1,0-1 1,0 0 0,1 1-1,-1-1 1,1 0 0,-1 0-1,1 1 1,-1-3 0,1-1 17,0 1-1,1 0 1,-1 0 0,1 0 0,0 0-1,0 0 1,0 0 0,0 0-1,3-6 1,5-5 68,-1 0-1,2 0 1,16-20-1,11-5-231,2 1 0,1 2 1,62-44-1,-61 48-994,-18 14-1329,-12 7-1595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9588,'-8'4'4333,"13"-4"-2359,12-2-1221,12 1-831,-1-2 1,1-2 0,48-13 0,-6 1-6012,-49 13 97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9909,'-1'0'33,"0"0"1,1 0 0,-1-1 0,0 1 0,1 0 0,-1 0 0,0-1-1,1 1 1,-1-1 0,0 1 0,1 0 0,-1-1 0,1 1 0,-1-1 0,1 0-1,-1 1 1,1-1 0,-1 1 0,1-1 0,0 0 0,-1 1 0,1-1-1,0 0 1,-1 1 0,1-1 0,0 0 0,0 0 0,0 1 0,0-1-1,0 0 1,0 1 0,0-1 0,0 0 0,0 0 0,0 1 0,0-1 0,0 0-1,0 0 1,1 1 0,-1-1 0,0 0 0,0 1 0,1-2 0,11-31 767,7 0 512,-11 21-145,-8 13-1130,0-1-1,0 0 0,0 0 0,0 0 0,0 0 0,0 0 0,0 0 0,0 0 0,0 0 0,0 0 0,0 0 0,0 1 0,0-1 0,0 0 1,0 0-1,0 0 0,0 0 0,0 0 0,0 0 0,0 0 0,0 0 0,0 0 0,0 1 0,0-1 0,0 0 0,0 0 0,0 0 0,0 0 1,0 0-1,0 0 0,0 0 0,0 0 0,1 0 0,-1 0 0,0 0 0,0 0 0,0 0 0,0 0 0,0 1 0,0-1 0,0 0 0,0 0 0,0 0 1,0 0-1,1 0 0,-1 0 0,0 0 0,0 0 0,0 0 0,0 0 0,0 0 0,0 0 0,0 0 0,0 0 0,1 0 0,-1-1 0,0 1 1,0 0-1,0 0 0,0 0 0,0 0 0,0 0 0,0 0 0,0 0 0,0 0 0,0 0 0,4 72 226,2 0 1,18 83-1,-22-147-361,4 23-785,2-18-2474,-7-26-4751,-3 7 4424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2321,'-8'2'1453,"-1"0"-1,1 1 1,0 0-1,-10 5 1,10-3-711,0-1 0,0 1 1,1 1-1,-1-1 0,1 1 1,-13 14-1,20-20-722,0 0-1,0 0 0,0 1 1,0-1-1,-1 0 1,1 0-1,0 0 0,0 0 1,0 1-1,0-1 1,0 0-1,0 0 0,-1 0 1,1 1-1,0-1 1,0 0-1,0 0 0,0 0 1,0 1-1,0-1 1,0 0-1,0 0 0,0 0 1,0 1-1,0-1 1,0 0-1,0 0 0,0 0 1,0 1-1,0-1 1,0 0-1,0 0 1,1 0-1,-1 1 0,0-1 1,0 0-1,0 0 1,0 0-1,0 1 0,0-1 1,1 0-1,-1 0 1,0 0-1,13 2 581,15-5-26,50-21-479,43-10-124,-104 31-1624,0 0 0,28 0 0,-35 3-2290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37 9124,'-6'0'2129,"2"0"-704,2-2-577,-1 2-384,6 0-256,1 0 177,2 0 95,7 0-96,4 0-112,7-2-240,1 0-16,5-2-16,0-2-448,0-1-1089,-6-1-1168,-3 2-2401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7700,'-19'11'4209,"4"-3"-3456,6-2-129,3-4 481,14-2-465,5-2 0,6 0-400,7-4-192,2 0-48,2 1-256,-5 1-1072,-1 0-945,-7 4-2017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1 7668,'4'2'7582,"-26"-2"-6953,-50 3-766,-141 27 0,-19 2 131,226-32-10,0 1-33,8-1 3,17 3 40,-11 0 21,-1 1-1,0 0 1,0 0 0,0 0 0,0 1 0,-1 0 0,0 0 0,0 1-1,0 0 1,0 0 0,8 12 0,3 9 75,25 48 1,-28-46-31,-4-11-51,19 39 12,3-1 0,61 81 0,-87-131-20,-1 0 0,-1 1 0,1-1 0,-1 1 0,0 0 0,3 8 0,-6-13 2,-1 0 0,1-1 0,-1 1 0,0 0 0,0 0 0,0 0 1,0-1-1,0 1 0,0 0 0,0 0 0,-1-1 0,1 1 0,-1 0 0,1-1 0,-1 1 0,1 0 1,-1-1-1,0 1 0,0-1 0,0 1 0,0-1 0,0 1 0,0-1 0,0 0 0,-1 1 0,1-1 0,0 0 1,-1 0-1,1 0 0,-1 0 0,1 0 0,-4 1 0,-204 102-43,-54 62 99,207-129-17,47-31-43,4-3-17,-1 0 0,1 0-1,1 0 1,-1 1 0,0-1 0,1 1 0,0 0 0,0 1 0,0-1 0,-4 8 0,8-12 19,0 1 1,0-1-1,1 1 0,-1-1 0,0 0 0,1 1 0,-1-1 1,1 1-1,-1-1 0,0 0 0,1 1 0,-1-1 0,1 0 1,-1 0-1,1 1 0,-1-1 0,1 0 0,-1 0 0,1 0 1,-1 0-1,1 0 0,-1 1 0,1-1 0,-1 0 0,1 0 0,-1 0 1,1 0-1,-1-1 0,1 1 0,0 0 0,20 0 73,352-9 26,43-3-131,-395 12 14,16-4-1476,-33 2-1538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2145,'11'-11'11765,"-4"0"-11541,-7 3 33,0 1 543,-6 7-512,3 10 64,-1 9-64,-1 13-128,1 10-112,-1 9-48,3 7 0,4 0-624,0-4-784,1-3-1682,1-6-3313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4018,'-2'-4'7196,"6"-6"-5188,7-5-1360,-10 13-559,1 0-1,-1 1 0,1-1 1,0 1-1,-1 0 0,1-1 1,0 1-1,0 0 0,0 0 1,0 0-1,4-1 0,-5 2-59,0 0 0,0 0 0,-1 0 0,1 0 0,0 0 0,0 0 0,0 0 0,-1 0 0,1 1 0,0-1 0,0 0 0,-1 0 0,1 1-1,0-1 1,0 0 0,-1 1 0,1-1 0,0 1 0,-1-1 0,1 1 0,-1-1 0,2 2 0,0 1-3,0 0-1,-1 1 1,1-1 0,-1 1-1,0-1 1,1 1 0,-2-1-1,1 1 1,0 0 0,-1-1 0,1 1-1,-2 7 1,0 16-47,-10 54 0,5-48-823,43-125-418,-34 83 1302,5-11 66,1 1 0,16-26 0,-23 42-78,0-1-1,0 1 0,0 0 1,1 0-1,-1 0 1,1 0-1,0 0 1,0 0-1,0 1 0,0-1 1,0 1-1,1 0 1,-1 0-1,1 0 1,-1 1-1,1-1 0,0 1 1,-1 0-1,1 0 1,5-1-1,-7 3-12,0-1 0,0 0-1,0 1 1,0-1 0,0 1 0,0 0-1,0-1 1,0 1 0,0 0 0,0 0-1,-1 1 1,1-1 0,0 0 0,-1 1-1,1-1 1,-1 0 0,1 1 0,-1 0-1,0-1 1,0 1 0,1 0 0,-1 0 0,0 0-1,-1-1 1,1 1 0,0 0 0,-1 0-1,2 4 1,1 6 43,-1 1 1,0-1-1,1 19 0,-3-23 25,1 19 150,-2-21-208,1 0 0,-1 0-1,2-1 1,-1 1 0,1 0 0,-1 0-1,2 0 1,-1-1 0,1 1-1,-1 0 1,1-1 0,1 0 0,5 11-1,-6-15-23,-1 0 0,1 0-1,-1 0 1,1 0 0,0 0-1,-1 0 1,1 0 0,0-1-1,0 1 1,0 0 0,-1-1 0,1 0-1,0 1 1,0-1 0,0 0-1,0 0 1,0 0 0,0 0-1,0-1 1,2 1 0,40-13-1964,-40 12 1561,34-14-3843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6435,'-2'1'696,"1"1"1,-1-1-1,1 0 0,-1 1 1,1-1-1,-1 1 0,1-1 1,0 1-1,0 0 0,-1 0 1,0 2-1,-20 41 1174,11-17-1923,-12 46-1,13-26 109,2 0 0,-3 63 0,10-82-136,2 0 1,0-1 0,2 1-1,1-1 1,11 38 0,-12-56-222,0-1 0,1 0 1,0 0-1,0 0 0,1 0 1,8 11-1,-9-15-367,0 0-1,1 0 1,0-1-1,-1 0 1,2 1-1,7 4 1,22 9-6113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6 104 9524,'-1'-5'274,"0"1"0,0 0 0,0-1 0,0 1 0,1-1 0,0 1 0,0-1 0,0 1 0,0-1 0,1 1 0,-1 0 0,1-1 0,0 1-1,1-1 1,2-6 0,-3 9-272,0 0 1,1 0-1,-1 1 0,0-1 0,1 1 0,-1-1 0,1 1 0,0-1 1,-1 1-1,1 0 0,0-1 0,0 1 0,0 0 0,0 0 0,0 1 1,0-1-1,0 0 0,0 1 0,0-1 0,0 1 0,0 0 1,1-1-1,-1 1 0,0 0 0,0 0 0,0 1 0,0-1 0,0 0 1,1 1-1,-1-1 0,0 1 0,0 0 0,0 0 0,3 1 0,-2-1 4,1 1 0,-1-1 0,0 1 0,1 0 0,-1 0 0,0 0 0,0 1-1,-1-1 1,1 0 0,0 1 0,-1 0 0,1 0 0,-1 0 0,0 0 0,0 0 0,3 7-1,-3-5-6,-1 1 0,1-1 0,-1 1 0,0-1-1,0 1 1,-1 0 0,1 0 0,-1-1-1,-1 1 1,0 6 0,-1 1-29,-1 1-1,-1-1 1,0 0 0,-1 0-1,0-1 1,-1 1-1,0-1 1,-12 16 0,16-24-60,-3 3-296,0 0 1,0 0-1,-1 0 0,1-1 0,-1 0 0,-1 0 1,1 0-1,-9 5 0,21-23-5430,6-4 3351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28 138 4978,'93'-137'10050,"-140"197"-7907,37-43-2085,0 1 0,0 1 0,2 0 0,0 0 0,1 1 0,2 0 0,0 0 0,-5 39 0,10-56-154,0 1 0,0-1-1,0 0 1,0 0-1,1 0 1,-1 0-1,1 0 1,0 0-1,0 0 1,0 0 0,0 0-1,0 0 1,1 0-1,-1-1 1,3 4-1,-2-4-297,1 0 0,-1 0-1,0 0 1,0 0 0,1-1 0,-1 1-1,1-1 1,-1 0 0,1 0-1,-1 0 1,1 0 0,0 0-1,0-1 1,-1 1 0,1-1-1,4 1 1,21-1-6124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 11205,'0'0'106,"-1"-1"-1,1 1 0,0 0 1,-1-1-1,1 1 1,-1 0-1,1 0 1,0 0-1,-1-1 1,1 1-1,-1 0 0,1 0 1,0 0-1,-1 0 1,1 0-1,-1 0 1,1 0-1,-1 0 0,1 0 1,-1 0-1,1 0 1,0 0-1,-1 0 1,1 0-1,-1 0 1,1 0-1,-1 0 0,1 1 1,0-1-1,-1 0 1,1 0-1,-1 0 1,1 1-1,0-1 0,-1 0 1,1 1-1,0-1 1,0 0-1,-1 1 1,1-1-1,-1 1 1,1 22 369,2-11-259,-6 53 0,2-53-330,1 0 0,0 1 0,1-1 0,1 0 0,-1 0 0,5 20 0,-5-32-8,0 1 0,1-1 0,-1 1 0,0-1 0,0 1 0,0-1 0,1 1 0,-1-1 0,0 1 0,1-1 0,-1 0 0,0 1 1,1-1-1,-1 1 0,1-1 0,-1 0 0,0 1 0,1-1 0,-1 0 0,1 0 0,-1 1 0,1-1 0,-1 0 0,1 0 0,-1 0 0,1 0 0,-1 0 0,1 1 0,-1-1 0,1 0 0,0 0 0,-1 0 0,1 0 0,-1-1 0,1 1 0,-1 0 0,1 0 0,-1 0 0,1 0 0,-1 0 0,1-1 0,-1 1 0,1 0 0,-1 0 0,0-1 0,1 1 0,-1 0 0,1-1 0,0 0 0,11-9-6080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 5811,'-3'-3'1896,"-11"-10"2167,-11 0-2390,25 14-1659,0-1-1,-1 1 0,1-1 0,0 1 0,-1 0 0,1-1 0,0 1 0,0 0 0,0-1 0,0 1 0,0 0 0,0-1 0,0 1 0,0 0 0,0-1 1,0 1-1,0 0 0,0-1 0,0 1 0,0-1 0,1 1 0,-1 0 0,0-1 0,1 1 0,-1 0 0,1 0 0,7 21 40,-6-19-45,0-1 0,0 1 0,0-1 0,1 1 1,-1-1-1,1 0 0,-1 0 0,1 0 0,6 3 0,-9-4-2,1-1 1,0 0-1,-1 1 1,1-1-1,0 0 1,0 0-1,-1 1 0,1-1 1,0 0-1,0 0 1,-1 0-1,1 0 0,0 0 1,0 0-1,-1 0 1,1 0-1,0 0 1,-1 0-1,1 0 0,0-1 1,0 1-1,-1 0 1,1-1-1,0 1 0,-1 0 1,1-1-1,0 1 1,-1-1-1,1 1 0,-1-1 1,1 1-1,-1-1 1,1 1-1,-1-1 1,1 1-1,-1-1 0,0 0 1,1 1-1,-1-1 1,0 0-1,1 1 0,-1-1 1,0 0-1,0 0 1,0 1-1,0-1 1,1 0-1,-1 0 0,0 1 1,-1-2-1,1-2 98,0 1 1,-1 0-1,1-1 0,-1 1 0,0 0 1,0-1-1,0 1 0,-4-6 0,5 7-31,-1 0 0,0 0 0,0 1 0,0-1 0,0 0 0,-1 0 0,1 1 0,0-1 0,-1 1 0,1-1 0,-1 1-1,0-1 1,1 1 0,-1 0 0,-3-2 0,5 3-75,-1 0 1,1 0-1,-1 0 0,1 0 0,-1 0 0,1 1 0,-1-1 1,1 0-1,-1 0 0,1 0 0,-1 1 0,1-1 0,-1 0 1,1 0-1,-1 1 0,1-1 0,-1 0 0,1 1 1,0-1-1,-1 0 0,1 1 0,0-1 0,-1 1 0,1-1 1,0 1-1,0-1 0,-1 1 0,1-1 0,0 1 0,0-1 1,0 1-1,0-1 0,0 1 0,-1-1 0,1 1 0,0-1 1,0 1-1,0-1 0,1 1 0,-1-1 0,0 1 1,0-1-1,0 1 0,0-1 0,0 1 0,1-1 0,-1 1 1,0-1-1,1 1 0,-1 2-2,1 0 1,-1-1-1,1 1 0,0-1 1,0 1-1,0-1 0,1 1 0,-1-1 1,2 2-1,-1-3 16,-1 0 0,1 0 1,0 0-1,-1-1 0,1 1 0,0-1 0,0 1 0,-1-1 1,1 0-1,0 0 0,0 0 0,0 0 0,0 0 0,0 0 1,-1 0-1,1-1 0,0 1 0,0-1 0,-1 1 0,1-1 1,0 0-1,0 1 0,-1-1 0,3-1 0,-3 1-4,1 0 0,-1 0 0,1 1 0,-1-1 0,1 0 0,-1 0 0,1 0-1,-1-1 1,0 1 0,1 0 0,-1 0 0,0-1 0,0 1 0,0-1 0,0 1 0,0-1-1,-1 1 1,1-1 0,0 1 0,-1-1 0,1 0 0,-1 1 0,0-1 0,1-3 0,-1 5-116,0 0 0,0-1 1,0 1-1,0 0 1,-1-1-1,1 1 0,0-1 1,0 1-1,0 0 0,-1-1 1,1 1-1,0 0 0,0-1 1,-1 1-1,1 0 1,0 0-1,0-1 0,-1 1 1,1 0-1,0 0 0,-1 0 1,1-1-1,0 1 1,-1 0-1,1 0 0,-1 0 1,1 0-1,0 0 0,-1-1 1,1 1-1,-1 0 0,1 0 1,0 0-1,-1 0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 9861,'-86'-2'4748,"287"-6"-3569,-2-1-5100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 12022,'-14'-3'1558,"13"-3"-1075,1 5-467,1 0 0,0 0-1,0 0 1,0 0 0,0 0-1,0 1 1,0-1 0,0 0-1,0 1 1,0-1-1,0 0 1,1 1 0,-1-1-1,0 1 1,0 0 0,3-1-1,2 0 42,1 0 0,0 1 0,-1 0 0,1 0 0,-1 0 0,1 1 0,0 0 0,-1 0 0,1 1 0,-1 0 0,0 0 1,0 0-1,10 6 0,-13-6-49,0-1 1,0 1-1,0 0 1,-1 1-1,1-1 1,-1 0-1,0 1 1,1-1-1,-1 1 1,0 0-1,0 0 1,-1 0-1,1 0 1,0 0 0,-1 0-1,0 0 1,0 0-1,0 0 1,0 1-1,0-1 1,-1 1-1,0-1 1,1 0-1,-1 1 1,0-1-1,-1 1 1,1-1-1,-2 4 1,0 2-15,-1 0 0,0 0-1,-1-1 1,0 0 0,0 1 0,-1-2 0,0 1-1,-1 0 1,0-1 0,0 0 0,0 0 0,-9 6-1,1 0-241,-1-2-1,0 0 1,-1-1 0,0 0-1,-18 7 1,34-17 203,0 0 0,0 0 1,0 0-1,0 0 1,0 0-1,0 0 1,0 0-1,0 0 0,0-1 1,0 1-1,0 0 1,0 0-1,0 0 0,0 0 1,0 0-1,0 0 1,0 0-1,0 0 0,0 0 1,0 0-1,0 0 1,0-1-1,-1 1 0,1 0 1,0 0-1,0 0 1,0 0-1,0 0 1,0 0-1,0 0 0,0 0 1,0 0-1,0 0 1,0 0-1,0 0 0,-1 0 1,1 0-1,0 0 1,0 0-1,0 0 0,0 0 1,0 0-1,0 0 1,0 0-1,0 0 0,0 0 1,-1 0-1,1 0 1,0 0-1,0 0 1,0 0-1,0 0 0,0 0 1,0 0-1,0 1 1,9-13-851,15-13 306,74-55-1242,-60 51 3317,-2-1 1,48-51-1,-71 58 887,-15 17-1140,-12 10-1064,6 1-118,0 0-1,1 0 1,0 1-1,0 0 1,1 0 0,0 1-1,0 0 1,0 0-1,1 0 1,-6 11 0,9-14-50,-1-1 1,1 1-1,0 0 1,1 0 0,-1 0-1,1 0 1,0 0-1,0 1 1,0-1 0,0 0-1,1 0 1,-1 1-1,1-1 1,0 0 0,1 1-1,-1-1 1,1 0-1,0 0 1,0 1 0,0-1-1,0 0 1,1 0-1,3 6 1,-3-8-37,0 1-1,0-1 1,0 0-1,1 0 1,-1 0-1,1 0 1,-1 0-1,1 0 1,0-1-1,0 1 1,-1-1-1,1 0 1,0 0-1,0 0 1,0 0-1,1-1 1,-1 1-1,0-1 1,0 1-1,4-1 1,1 0-512,0-1 1,1 0-1,-1 0 1,0-1 0,1 1-1,9-5 1,16-9-3813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39 2609,'-26'0'10117,"7"-2"-9813,6 0 192,5 0 193,4 2-497,8 0 32,7 0 64,6-2 32,4 0-16,9 0-160,2-2-48,2 0-96,3 1 32,-3-1-32,-2 0-560,-4 0-1185,-5 2-1312,-3 0-3170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 8916,'-2'-3'1231,"-9"-19"2236,11 17-2550,10 13-273,1 5-482,1 2 0,-2-1 0,1 1-1,-2 1 1,0-1 0,8 23 0,-1 1-75,15 65 0,-26-88-85,-1 0-1,-1 0 1,-1 1-1,0-1 1,-1 0-1,-1 1 1,-1 0-1,0-1 1,-1 0-1,0 1 1,-2-1 0,0 0-1,0 0 1,-2-1-1,0 1 1,-1-1-1,0-1 1,-1 1-1,-1-1 1,-16 20-1,13-19-615,0-1 0,-1 0 0,-1-1 0,-22 17-1,26-25-1890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11669,'3'-12'234,"0"-1"0,1 1-1,0 0 1,1 0 0,1 0-1,0 0 1,0 1 0,9-11-1,-10 17-152,-1 0 0,1 0-1,-1 1 1,1 0 0,0 0-1,1 0 1,-1 1 0,1-1 0,0 1-1,0 1 1,0-1 0,0 1-1,0 0 1,0 0 0,1 1 0,-1 0-1,0 0 1,8 0 0,-6 1-95,0 0 1,0 1-1,0 0 1,0 0 0,0 1-1,11 4 1,-17-6 17,-1 0 1,0 1 0,1-1-1,-1 0 1,0 1 0,1 0-1,-1-1 1,0 1 0,0 0-1,1-1 1,-1 1 0,0 0-1,0 0 1,0 0 0,0 0-1,0 0 1,0 0 0,-1 0-1,1 0 1,0 1 0,0-1-1,-1 0 1,1 0 0,-1 1-1,1-1 1,-1 0 0,0 1-1,1-1 1,-1 1 0,0-1-1,0 0 1,0 1 0,0-1-1,0 1 1,0-1 0,0 0-1,-1 1 1,1-1 0,0 0-1,-1 1 1,1-1 0,-1 0-1,0 1 1,1-1 0,-1 0-1,-1 1 1,-3 6 13,-1-1 1,0 0-1,0-1 0,-1 1 0,0-1 1,0-1-1,-1 1 0,-15 8 0,1-3-38,0-1 0,-27 9 0,21-12-682,18-7-1211,19-10-1955,10-2-254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66 12678,'-1'-2'83,"1"-1"1,0 1 0,-1 0 0,1-1-1,0 1 1,1 0 0,-1-1-1,0 1 1,0 0 0,1-1-1,0 1 1,-1 0 0,1 0-1,0 0 1,0-1 0,0 1-1,0 0 1,1 0 0,-1 0-1,0 1 1,1-1 0,0 0-1,-1 0 1,3-1 0,-1 1-44,0 1-1,-1 0 1,1-1 0,0 1 0,0 0 0,-1 1 0,1-1 0,0 0 0,0 1-1,0 0 1,0-1 0,0 1 0,0 0 0,0 1 0,0-1 0,0 0 0,0 1-1,0 0 1,4 1 0,-6-1-38,1-1 0,-1 1 0,0 0 0,1 0-1,-1 0 1,0 0 0,0 0 0,0 0 0,0 0 0,0 0 0,0 0 0,0 0-1,0 1 1,0-1 0,0 0 0,0 1 0,-1-1 0,1 1 0,-1-1 0,1 1-1,-1-1 1,0 1 0,1-1 0,-1 1 0,0-1 0,0 1 0,0-1-1,0 1 1,0-1 0,-1 1 0,1 0 0,0-1 0,-1 1 0,1-1 0,-1 2-1,-2 6 9,0-1 0,0 1 0,-1-1 0,-7 13 1,-2-2 8,-24 30 0,24-35-26,1 1 0,1 1 0,-10 17 0,21-32 10,0-1 1,-1 1-1,1-1 0,0 1 0,0-1 1,-1 1-1,1-1 0,0 1 0,0-1 1,0 1-1,0-1 0,0 1 0,0-1 1,0 1-1,0-1 0,0 1 0,0 0 1,0-1-1,0 1 0,0-1 0,1 1 1,-1-1-1,0 1 0,0-1 0,0 1 1,1-1-1,-1 1 0,0-1 0,1 0 1,-1 1-1,0-1 0,1 1 0,-1-1 1,1 0-1,-1 1 0,0-1 0,1 0 1,-1 1-1,1-1 0,-1 0 0,1 0 0,-1 0 1,1 1-1,-1-1 0,1 0 0,0 0 1,-1 0-1,1 0 0,-1 0 0,1 0 1,-1 0-1,1 0 0,-1 0 0,1 0 1,-1 0-1,1-1 0,41-3 177,-34 3-198,66-9-110,40-4 207,-39 10-4912,-57 5-1077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 8372,'4'-3'1537,"-2"-3"-577,-2 4 641,0 0-65,-2 2-1263,-2 8-81,-1 3 32,1 7-16,-2 7-112,-3 5 0,5 5-96,-3-2 32,5-1-32,0-1-128,0-6-929,2-5-1168,2-7-1600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9572,'-6'-31'2466,"-1"6"-1794,1 8 160,1 3-528,1 9-304,6 3-752,3 6-80,3 3-929,7 3-3426</inkml:trace>
  <inkml:trace contextRef="#ctx0" brushRef="#br0" timeOffset="1">203 161 11205,'-10'9'1073,"-1"-1"-1025,5-4 96,1 0 256,10 1-96,7-1-128,10-2-96,6-2-80,4-2-144,0-2-1473,0-1-2240,-7-1-1746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 7427,'-22'15'3954,"7"-5"-3730,5-2-96,8-5 481,8-3 15,11-3-304,9-5-256,6-2-64,4-3-880,-1-1-2562,-1 1-3137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3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94 115 7107,'-1'1'180,"0"-1"-1,0 0 1,0 1-1,0-1 1,-1 0 0,1 0-1,0 0 1,0 0-1,0 0 1,0 0-1,-1 0 1,1 0-1,0 0 1,0-1 0,0 1-1,0 0 1,0-1-1,0 1 1,0-1-1,0 1 1,0-1-1,0 0 1,-2 0 0,3 0-137,0 0 0,0 0 0,0 0 1,0 0-1,0 0 0,0 0 1,0 0-1,0 0 0,0 0 0,0 0 1,1 0-1,-1 0 0,0 0 1,1 0-1,-1 0 0,1 0 1,-1 0-1,1 0 0,-1 1 0,2-2 1,5-7-81,0 0 0,1 1 1,11-10-1,37-28 2265,-59 57-1701,1 0-1,1 0 1,-1 22 0,2 124-539,6-90-7286,-6-59 2880</inkml:trace>
  <inkml:trace contextRef="#ctx0" brushRef="#br0" timeOffset="1">37 335 9348,'-18'5'2097,"8"-3"-1264,3 0-1,5-2-432,11-2 208,10-1-111,9-3-193,8-2-224,5 0-16,4-1-64,-3 1-208,-3 0-1009,-7 3-1264,-4-1-1969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47 196 3906,'-35'2'402,"24"1"1966,11-3-2312,0 0-1,0 0 1,0 0-1,0 0 0,0 0 1,0 0-1,0 0 0,0 0 1,0 0-1,0 0 0,0 0 1,0 1-1,0-1 0,0 0 1,0 0-1,0 0 1,0 0-1,0 0 111,0 0-111,26 5 417,0-2-1,0-1 1,53-2-1,-36 0-286,674-29 885,-536 19-1031,2281-96 858,-2212 101-893,568-23 733,-775 26-790,-11 1-178,0-2-1,0-1 1,37-9-1,-63 8-2174,-13-1-1783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95 8100,'-3'3'368,"0"-1"-1,0 1 1,-1-1 0,1 1 0,-1-1 0,0 0 0,1 0 0,-6 1 0,13-7-73,-1 0 1,0-1 0,0 0-1,0 1 1,-1-1 0,3-6-1,4-8 154,-6 15-329,20-30 613,-22 32-703,0 1 1,1-1-1,-1 1 0,0-1 1,1 1-1,-1 0 1,1 0-1,0 0 1,-1 0-1,1 0 1,0 0-1,0 0 0,-1 0 1,1 1-1,0-1 1,0 1-1,3-1 1,-4 1-17,-1 1 0,1-1 0,0 0 0,0 1 0,-1-1 0,1 1 1,0-1-1,0 1 0,-1 0 0,1-1 0,0 1 0,-1 0 0,1-1 0,-1 1 1,1 0-1,-1 0 0,0-1 0,1 1 0,-1 0 0,0 0 0,1 0 0,-1 0 1,0 0-1,0 0 0,0-1 0,0 1 0,0 1 0,3 30 145,-3-29-148,-1 52-5,-2 0-1,-19 97 0,11-86-482,37-118-897,9-36 1617,15-31 470,-42 102-617,1 0 0,1 1-1,0 0 1,23-25 0,-32 40-81,0-1 0,0 1 0,1 0 0,-1-1 0,0 1 1,1 0-1,-1-1 0,1 1 0,0 0 0,-1 0 0,1 0 0,0 1 0,-1-1 0,1 0 0,0 1 0,0-1 0,-1 1 0,1-1 0,0 1 0,0 0 1,0 0-1,3 0 0,-3 1 8,-1 0 1,1 0-1,-1 0 1,1 0-1,-1 0 0,0 1 1,0-1-1,1 1 1,-1-1-1,0 1 1,0-1-1,0 1 1,0-1-1,-1 1 1,1 0-1,0-1 1,-1 1-1,1 0 1,-1 0-1,0-1 0,1 1 1,-1 0-1,0 3 1,2 44 455,-2 0 0,-10 75 0,6-81-438,4-42-40,0 0 1,0 1-1,0-1 1,0 0-1,0 0 1,0 0-1,0 1 0,0-1 1,0 0-1,0 0 1,1 0-1,-1 1 1,1-1-1,-1 0 0,1 0 1,-1 0-1,1 0 1,-1 0-1,1 0 1,0 0-1,0 0 1,-1 0-1,1 0 0,0-1 1,0 1-1,0 0 1,0 0-1,0-1 1,0 1-1,0-1 1,0 1-1,0-1 0,1 1 1,-1-1-1,0 0 1,0 1-1,0-1 1,1 0-1,0 0 0,4 0-177,0 0 0,0 0-1,-1-1 1,1 0-1,10-3 1,-13 3-133,12-3-1461,-1-1 1,20-10-1,1-2-5364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13974,'-11'2'241,"2"0"-225,3-2 224,4 0 0,8 1 208,5-1 192,6 2-31,4-2-97,5 0-128,2-3-208,0 1-160,-3 0-16,-3 2-32,-9 0-320,-3 0-545,-3 0-703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99 11813,'-3'1'27,"1"0"1,-1 0-1,1-1 0,-1 1 0,1-1 0,-1 0 0,1 1 0,-1-1 0,-3-1 0,6 1-21,0 0 0,0 0-1,-1 0 1,1 0 0,0 0-1,0 0 1,-1 0 0,1 0-1,0 0 1,0 0 0,0-1-1,-1 1 1,1 0 0,0 0-1,0 0 1,0 0 0,0 0-1,-1-1 1,1 1 0,0 0-1,0 0 1,0 0 0,0-1-1,0 1 1,0 0 0,-1 0-1,1-1 1,0 1 0,0 0-1,0 0 1,0-1 0,0 1-1,0 0 1,9-15 96,3 2 806,0-1 0,-1-1-1,15-24 1,-26 38-636,-4 29 254,-24 230 909,28-255-1631,-1 28 689,1-30-563,0-1 0,-1 1 0,1-1 1,0 1-1,0-1 0,0 1 0,0-1 0,1 1 1,-1-1-1,0 1 0,0-1 0,0 0 0,0 1 1,0-1-1,1 1 0,-1-1 0,0 1 0,0-1 1,1 1-1,-1-1 0,0 0 0,1 1 1,-1-1-1,0 0 0,1 1 0,-1-1 0,1 0 1,-1 0-1,0 1 0,1-1 0,-1 0 0,1 0 1,-1 0-1,1 1 0,-1-1 0,1 0 0,-1 0 1,1 0-1,-1 0 0,1 0 0,-1 0 0,1 0 1,-1 0-1,1 0 0,-1 0 0,1 0 0,-1 0 1,1-1-1,-1 1 0,1 0 0,6-4-2931,1 2-2015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52 12150,'-17'6'1160,"-14"4"-27,28-8-390,20-3 366,201-40 80,-76 13-1212,-142 28-19,0 1-1,0-1 1,0 0 0,0 0-1,0 0 1,0 0-1,0 0 1,0 0-1,0 0 1,0 0 0,0 0-1,0 0 1,0 0-1,0 0 1,0 0-1,0 0 1,0 1 0,0-1-1,1 0 1,-1 0-1,0 0 1,0 0-1,0 0 1,0 0 0,0 0-128,0 0 127,0 0 1,0 0 0,0 0-1,0 0 1,0 0-1,0 0 1,0 0-1,0 0 1,1 0 0,-1 0-1,0 0 1,0 0-1,0 0 1,0 0-1,0 0 1,0 0 0,0 0-1,0 0 1,0 0-1,0 0 1,0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4.4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130 109 5763,'6'-6'2272,"7"-4"466,-12 12-2146,-4 8-229,-127 259 111,121-253-481,1 2-290,14-22 173,17-28 113,51-94-375,-52 83 722,3 2 0,1 1 0,51-62-1,-76 101-281,1-1-1,-1 0 1,1 0-1,0 1 1,0-1-1,0 1 0,0-1 1,0 1-1,0 0 1,0 0-1,0 0 0,5-1 1,-6 2-14,0 0 0,0 0 1,0 0-1,0 1 0,0-1 0,0 0 1,0 1-1,0-1 0,0 1 0,0-1 1,-1 1-1,1-1 0,0 1 0,0-1 1,0 1-1,0 0 0,-1 0 0,1-1 1,0 1-1,-1 0 0,1 0 0,-1 0 1,1 0-1,-1 0 0,1 0 0,-1-1 1,1 1-1,-1 0 0,0 0 0,1 3 1,9 31 111,-1 0 0,6 59 0,1 2-1066,-11-75-598,0-1-1,13 32 1,-7-30-3162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83 6147,'15'2'4721,"-17"3"-2773,-7 7-1651,9-11-293,0-1 0,0 0 1,0 0-1,0 1 1,0-1-1,0 0 0,0 1 1,0-1-1,0 0 0,0 0 1,0 1-1,1-1 1,-1 0-1,0 1 0,0-1 1,0 0-1,0 0 1,0 1-1,1-1 0,-1 0 1,0 0-1,0 0 0,0 1 1,1-1-1,-1 0 1,0 0-1,0 0 0,1 0 1,-1 1-1,0-1 1,0 0-1,1 0 0,-1 0 1,0 0-1,1 0 0,-1 0 1,0 0-1,0 0 1,1 0-1,-1 0 0,0 0 1,1 0-1,-1 0 0,0 0 1,0 0-1,1 0 1,-1 0-1,0 0 0,1 0 1,-1-1-1,17-1 111,-7 0-132,-1-1-1,0 0 0,0-1 0,1 0 1,12-8-1,-19 10 31,-1 1 1,0-1-1,0 0 0,0 0 1,0 1-1,0-2 1,0 1-1,0 0 0,-1 0 1,1 0-1,1-4 1,-3 5 22,1 0-1,-1 0 1,0 0 0,1-1 0,-1 1 0,0 0 0,0 0 0,0 0 0,0-1-1,0 1 1,0 0 0,-1 0 0,1-1 0,0 1 0,-1 0 0,1 0 0,-1 0 0,1 0-1,-1-1 1,1 1 0,-1 0 0,0 0 0,1 0 0,-1 0 0,-2-1 0,2 0 17,-1 0 1,0 1 0,0-1 0,0 0-1,0 1 1,0-1 0,-1 1 0,1 0-1,0 0 1,-1 0 0,1 0 0,-1 0-1,1 1 1,-1-1 0,1 1-1,-1-1 1,1 1 0,-1 0 0,0 0-1,1 0 1,-1 0 0,1 1 0,-1-1-1,1 1 1,-1-1 0,1 1 0,-1 0-1,1 0 1,0 0 0,-1 0 0,1 1-1,0-1 1,0 1 0,0-1 0,0 1-1,-3 2 1,-1 1-48,1 0 1,-1 1-1,1 0 1,0 0-1,1 0 0,-1 0 1,1 1-1,1-1 0,-1 1 1,1 0-1,-3 9 1,5-12-61,0 0 0,0 0 1,0 1-1,1-1 1,-1 0-1,1 0 0,0 1 1,1-1-1,-1 0 1,1 1-1,-1-1 1,1 0-1,1 0 0,-1 0 1,0 0-1,1 0 1,0 0-1,0 0 0,0-1 1,1 1-1,-1 0 1,1-1-1,-1 0 1,1 0-1,5 4 0,-4-4-147,0 0 0,0-1 0,1 0 0,-1 0 0,1 0-1,-1 0 1,1-1 0,0 1 0,0-1 0,0 0 0,0-1-1,-1 1 1,1-1 0,0 0 0,0 0 0,0-1 0,0 1 0,0-1-1,0 0 1,0-1 0,8-2 0,-5 0 152,-1 1 0,1-1 0,0-1 1,-1 0-1,0 0 0,0 0 0,0-1 0,10-12 0,-14 15 261,0 0 0,-1 0-1,0 0 1,0 0-1,1 0 1,-2-1-1,1 1 1,0-1-1,-1 0 1,0 1-1,0-1 1,0 0 0,0 0-1,0 1 1,-1-1-1,0 0 1,1 0-1,-2 0 1,1 0-1,0 0 1,-1 0-1,-1-3 1,2 7-194,0 0 1,0 0-1,0 1 1,0-1-1,0 0 1,0 1-1,0-1 1,0 0-1,0 0 1,-1 1-1,1-1 1,0 0-1,0 0 0,0 1 1,0-1-1,-1 0 1,1 0-1,0 0 1,0 1-1,-1-1 1,1 0-1,0 0 1,0 0-1,-1 0 1,1 0-1,0 1 1,0-1-1,-1 0 0,1 0 1,0 0-1,-1 0 1,1 0-1,0 0 1,-1 0-1,1 0 1,0 0-1,0 0 1,-1 0-1,1 0 1,0 0-1,-1-1 1,1 1-1,0 0 0,0 0 1,-1 0-1,1 0 1,0 0-1,0-1 1,-1 1-1,1 0 1,0 0-1,0 0 1,0-1-1,-1 1 1,1 0-1,0 0 0,0 0 1,0-1-1,0 1 1,-1 0-1,1-1 1,0 1-1,0 0 1,0 0-1,0-1 1,-9 25 96,7-13-114,0 0 0,1 0 1,0 0-1,1 0 0,2 20 0,-1-27-54,-1 1 0,1 0 0,0-1 0,0 1-1,1-1 1,-1 0 0,1 1 0,0-1 0,0 0 0,1 0-1,-1 0 1,1 0 0,0 0 0,0-1 0,0 1 0,5 3-1,-7-6 42,0 0 0,1 0 0,-1 0 0,1 0 0,-1 0 0,1-1 0,0 1 0,-1 0 0,1-1 0,0 1 0,-1-1-1,1 0 1,0 0 0,-1 0 0,1 1 0,0-2 0,0 1 0,-1 0 0,1 0 0,0 0 0,-1-1 0,1 1 0,0-1 0,-1 1-1,1-1 1,-1 0 0,1 0 0,-1 0 0,1 0 0,-1 0 0,1 0 0,-1 0 0,0 0 0,0 0 0,1 0 0,-1-1 0,0 1-1,0-1 1,0 1 0,-1-1 0,1 1 0,1-3 0,1-2 19,0 0 0,0-1 0,-1 1-1,0-1 1,0 1 0,0-1 0,-1 0 0,0 0 0,0-9 0,-2 6 4,0 1 0,0 0 1,-1-1-1,-1 1 0,-4-13 1,6 19-161,0-1 1,-1 1 0,1-1-1,-1 1 1,0 0-1,0 0 1,0-1 0,-1 2-1,1-1 1,-1 0-1,1 0 1,-1 1 0,0-1-1,0 1 1,0 0 0,-5-2-1,-1 3-2111,3 5-1272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4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2865,'2'17'11782,"-8"-1"-11686,0-3-96,-3-3 0,0-5-1393,3-1-3361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1:47.8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437 38 4210,'0'-1'263,"0"-1"-1,0 0 1,0 1 0,0-1-1,0 0 1,0 1-1,-1-1 1,1 1 0,-1-1-1,1 0 1,-1 1 0,1-1-1,-1 1 1,0-1 0,0 1-1,0 0 1,-1-2 0,0 2-217,1 0 0,-1 0 1,0 0-1,0 0 1,0 0-1,1 1 1,-1-1-1,0 1 0,0-1 1,0 1-1,0 0 1,0 0-1,0 0 0,-3 0 1,-10 1 64,1 1 1,1 0-1,-1 1 1,0 1-1,1 0 1,-1 1-1,1 0 1,0 1 0,1 0-1,-17 12 1,-1 2 368,1 2 0,-49 46 1,59-51-310,-30 32 102,46-45-273,0-1 1,0 1-1,0 0 0,1 0 1,0 0-1,-1 0 0,1 0 1,1 0-1,-1 0 0,1 1 1,-2 5-1,3-8 9,1-1 0,-1 0 0,0 0 0,1 1-1,-1-1 1,1 0 0,-1 0 0,1 0 0,-1 0 0,1 1 0,0-1 0,0 0 0,-1 0 0,1 0 0,0-1 0,0 1 0,0 0 0,0 0-1,0 0 1,0-1 0,0 1 0,1 0 0,-1-1 0,0 1 0,0-1 0,0 0 0,1 1 0,-1-1 0,0 0 0,0 0 0,3 0 0,47 6 196,-47-6-200,71 0 40,-41-2-33,0 3 0,41 4-1,-66-3-25,0-1-1,-1 1 1,1 0-1,-1 1 1,0 0-1,1 1 1,-1-1-1,-1 1 1,1 1-1,-1 0 1,1 0-1,-1 0 1,9 10-1,-15-14 14,0 0 0,1 1 0,-1 0 0,0-1 0,0 1 0,0 0 0,0-1 0,0 1 0,-1 0 0,1 0 0,-1 0 0,1-1 0,-1 1 0,1 0 0,-1 0 0,0 0 0,0 0 0,0 0 0,0 0 0,0 0 0,-1 0 0,1 0 0,0 0 0,-1 0 0,0-1 0,1 1 0,-1 0 0,0 0 0,0 0 0,0-1 0,0 1 0,0-1 0,0 1-1,-1-1 1,1 1 0,-2 0 0,-4 6-4,-1-1-1,0 0 0,-1-1 1,1 0-1,-13 6 0,-2 0 23,0-1-1,0-2 0,-1 0 0,-26 5 0,33-10-222,-1 0 0,0-1 0,1-1 1,-1-1-1,0-1 0,-28-2 0,44 2 7,1 0 1,-1-1-1,0 1 1,1 0-1,-1 0 1,1-1 0,-1 1-1,0-1 1,1 1-1,-1-1 1,1 0-1,-1 0 1,1 0-1,0 0 1,-1 0-1,1 0 1,0 0 0,0 0-1,0 0 1,0 0-1,0-1 1,0 1-1,0 0 1,0-1-1,-1-1 1,4-18-3900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1:48.2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161 108 10341,'-8'11'167,"0"1"0,0-1 0,-15 14 0,-16 22 93,28-33-340,1 2 0,1-1 0,1 2 0,0-1 0,0 1 0,2 0 0,-8 33 0,14-50 68,0 0 0,0 0 0,0 0 0,0 0 0,1 0 1,-1 0-1,0 0 0,0 0 0,0 0 0,0 0 0,0 0 0,1 0 1,-1 0-1,0 0 0,0 0 0,0 0 0,0 0 0,0 0 0,1 0 0,-1 0 1,0 0-1,0 0 0,0 0 0,0 0 0,0 0 0,0 0 0,1 0 0,-1 0 1,0 1-1,0-1 0,0 0 0,0 0 0,0 0 0,0 0 0,0 0 0,0 0 1,0 1-1,1-1 0,-1 0 0,0 0 0,0 0 0,0 0 0,0 0 0,0 0 1,0 1-1,0-1 0,0 0 0,0 0 0,0 0 0,0 0 0,0 0 0,0 1 1,0-1-1,0 0 0,0 0 0,0 0 0,0 0 0,0 0 0,-1 1 0,1-1 1,0 0-1,0 0 0,0 0 0,0 0 0,0 0 0,0 0 0,13-14-85,13-25 243,35-87 870,-46 92-522,1 0 0,2 1 1,38-55-1,-55 87-482,-1 1 0,0-1 0,1 0 0,-1 1 0,1-1 0,-1 0 0,1 1 0,-1-1 0,1 0 0,-1 1 0,1-1 0,-1 1-1,1-1 1,0 1 0,-1-1 0,1 1 0,0 0 0,0-1 0,-1 1 0,1 0 0,0 0 0,0-1 0,-1 1 0,1 0 0,0 0 0,0 0 0,-1 0 0,1 0 0,0 0 0,0 0-1,0 0 1,-1 0 0,1 0 0,0 1 0,0-1 0,-1 0 0,1 1 0,0-1 0,0 0 0,-1 1 0,1-1 0,0 1 0,-1-1 0,1 1 0,-1-1 0,1 1 0,0-1 0,-1 1-1,1-1 1,-1 1 0,0 0 0,1 0 0,-1-1 0,0 1 0,1 0 0,-1 1 0,4 5 71,-1 1 0,-1 0 0,1 0 1,0 10-1,21 137-189,-5-21-3446,-12-97 713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1:48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 33 10373,'-14'-10'608,"6"4"-464,1 2-32,11 4 16,7 4 48,10-8-112,8 4-64,6-3-384,4 3-1457,4-9-1680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1:48.9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46 128 2065,'0'0'242,"0"0"-1,0-1 1,1 1 0,-1-1 0,0 1-1,0-1 1,0 1 0,0 0 0,0-1-1,0 1 1,-1-1 0,1 1 0,0-1-1,0 1 1,0 0 0,0-1-1,0 1 1,-1-1 0,1 1 0,0 0-1,0-1 1,-1 1 0,1 0 0,0-1-1,0 1 1,-1 0 0,1-1 0,0 1-1,-1 0 1,0-1 0,-10 8 1621,8-4-1795,1 0 1,-1 0 0,1 0-1,0 0 1,0 0 0,0 1-1,-1 3 1,-1 19-14,1-1 1,0 0-1,3 1 1,3 48 0,0 2-1607,1-49-1,1-24 1034,0-18 585,1-21 438,-2 0 1,-2 0 0,-1 0-1,-4-40 1,0-16 685,8 92-1046,6 9-61,16 18-28,-19-19-48,0 0-94,2 0-1,-1 0 0,1-1 1,0 0-1,0 0 0,1-1 1,21 9-1,-29-14 80,0 0 0,0 0 0,0 0-1,1-1 1,-1 1 0,0-1 0,0 0 0,0 0-1,0 0 1,1 0 0,-1 0 0,0-1 0,0 1-1,0-1 1,0 0 0,0 0 0,0 0-1,0 0 1,0 0 0,0-1 0,0 0 0,-1 1-1,1-1 1,0 0 0,-1 0 0,0 0 0,1-1-1,-1 1 1,0-1 0,0 1 0,-1-1 0,1 0-1,0 1 1,-1-1 0,2-5 0,1-2 95,-1-1 1,0 1-1,0-1 1,-1 0-1,-1 0 1,1-12-1,-1 11 31,0 0 0,0 1 0,1-1 0,1 1 1,5-14-1,-8 25-111,0 1 1,0-1-1,0 0 1,0 0 0,0 0-1,0 0 1,0 0-1,0 1 1,0-1-1,1 0 1,-1 0 0,0 0-1,0 0 1,0 0-1,0 0 1,0 1 0,1-1-1,-1 0 1,0 0-1,0 0 1,0 0-1,0 0 1,1 0 0,-1 0-1,0 0 1,0 0-1,0 0 1,1 0 0,-1 0-1,0 0 1,0 0-1,0 0 1,0 0-1,1 0 1,-1 0 0,0 0-1,0 0 1,0 0-1,0 0 1,1-1 0,-1 1-1,0 0 1,0 0-1,0 0 1,0 0-1,0 0 1,1 0 0,-1-1-1,0 1 1,0 0-1,0 0 1,0 0-1,0 0 1,0 0 0,0-1-1,0 1 1,0 0-1,1 0 1,-1 0 0,0 0-1,0-1 1,0 1-1,0 0 1,0 0-1,0 0 1,0-1 0,0 1-1,-1 0 1,8 24 415,-1 33-149,-11 95 31,0 8-4462,8-124-1908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0.1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82 7844,'-3'6'205,"1"0"0,0 0 1,0 0-1,0 0 0,0 1 1,1-1-1,0 0 0,0 10 1,4 56 150,-1-25-242,0-18-97,-1-22-30,0 0 0,-1 0 0,0 0 0,0 0-1,0 0 1,-1 0 0,-2 7 0,-1-58-1721,4-3 2320,2 0 0,2 0 1,10-49-1,-13 92-513,0 0 1,0 0-1,1 0 0,-1 0 1,1 0-1,0 0 0,0 0 1,1 0-1,-1 1 0,1-1 1,0 1-1,0 0 0,0 0 1,0 0-1,0 0 0,0 0 1,1 1-1,0-1 1,6-2-1,-7 4-66,0 0 0,0 0 1,0 0-1,0 1 0,0-1 0,0 1 1,1 0-1,-1 0 0,0 0 0,0 0 1,0 1-1,0-1 0,1 1 0,-1 0 1,0 0-1,0 0 0,0 0 0,0 0 1,-1 1-1,1 0 0,0-1 0,0 1 1,-1 0-1,1 0 0,-1 0 0,0 1 1,2 1-1,-2-2-4,-1-1 1,0 1-1,0-1 0,1 1 1,-1 0-1,0-1 0,-1 1 1,1 0-1,0-1 0,0 1 1,-1 0-1,1 0 0,-1 0 1,0 0-1,1 0 0,-1 0 1,0-1-1,0 1 0,0 0 1,-1 0-1,1 3 0,-2-1-2,1 0-1,0 0 1,-1 0-1,0-1 1,0 1 0,0 0-1,-1-1 1,1 1-1,-4 3 1,-5 4-13,-1 0 0,0 0 0,0-2 0,-15 10 0,-12 3-216,-4 4-3832,35-20 104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0.4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 0 11173,'-9'120'1457,"0"-64"-1359,6-44-60,1 0 0,0 1 0,0-1 0,1 22 0,2-33-32,-1 0 1,0 0-1,1 0 0,-1 0 1,1 0-1,-1 0 0,1 0 1,-1 0-1,1-1 0,-1 1 1,1 0-1,0 0 0,-1-1 1,1 1-1,0-1 0,0 1 1,0 0-1,0-1 0,-1 1 1,1-1-1,0 0 0,0 1 1,0-1-1,0 0 0,0 1 1,0-1-1,0 0 0,0 0 1,0 0-1,0 0 0,0 0 1,0 0-1,0 0 0,0 0 0,0-1 1,0 1-1,0 0 0,1-1 1,44-12-686,-40 11 300,39-13-3388,-22 7-27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0.8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14 2593,'5'-13'8682,"-3"16"-5931,-3 25-2563,1-24 122,-11 82 246,7-58-271,-3 49 0,7-75-300,-1 0-1,1 0 1,0 1 0,0-1 0,1 0 0,-1 0 0,0 0-1,1 0 1,0 0 0,-1 0 0,1 0 0,0 0-1,0 0 1,0 0 0,0 0 0,0 0 0,0 0 0,1-1-1,-1 1 1,1 0 0,-1-1 0,1 0 0,0 1-1,-1-1 1,1 0 0,0 0 0,0 1 0,0-2 0,0 1-1,0 0 1,0 0 0,0-1 0,0 1 0,0-1-1,0 1 1,4-1 0,4 0-760,0 0 1,0-1-1,0 0 1,-1-1-1,1 0 0,18-6 1,5-5-4202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1.2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167 222 11813,'-21'4'1489,"6"-1"-1473,6-3-16,5 0 0,8 0 192,11-2-32,7-1-160,6-1-16,6-4-480,2-2-785,-4-1-896,-2-1-2289</inkml:trace>
  <inkml:trace contextRef="#ctx0" brushRef="#br0" timeOffset="1">67 85 5619,'-28'-2'7443,"4"-2"-7299,14 2 320,5-3 305,14-3-65,8 0-384,13-3-160,11 1-112,6 0-48,4 3-16,0-1-560,-1 4-1265,-10-2-3425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1.9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329 46 10629,'-3'-2'162,"0"0"1,0 0-1,0 0 0,0 0 1,1 0-1,-1-1 0,-4-4 1,6 5-105,-1 0 1,1 0 0,-1 0 0,0 1 0,1-1 0,-1 1 0,0-1-1,0 1 1,0 0 0,0-1 0,-1 1 0,1 0 0,0 0 0,0 1-1,-1-1 1,1 0 0,0 1 0,-1 0 0,-4-1 0,-3 2 16,-1 0 1,0 1-1,0 0 0,0 0 1,1 1-1,0 1 1,-20 9-1,-65 41 845,89-50-851,1-1-39,2-1-28,-1 0-1,0 0 0,1 0 0,-1 0 0,1 1 0,-1 0 0,1 0 0,0 0 0,0 0 0,1 0 0,-1 0 1,1 1-1,-4 5 0,6-8 1,1 0-1,-1-1 1,0 1 0,0 0 0,1-1 0,-1 1-1,1 0 1,-1-1 0,1 1 0,-1-1-1,1 1 1,-1-1 0,1 1 0,-1-1 0,1 0-1,-1 1 1,1-1 0,0 0 0,-1 1 0,1-1-1,0 0 1,-1 0 0,1 1 0,0-1 0,0 0-1,-1 0 1,1 0 0,0 0 0,-1 0 0,1 0-1,1 0 1,29 1 84,-26-1-75,40-1 36,-1 0-39,50 5 0,-83-2-17,0-1 1,0 1-1,0 1 0,0 0 1,0 0-1,-1 1 0,1 0 1,-1 1-1,16 10 0,-25-14 15,0 0 0,0-1 0,1 1-1,-1 0 1,0 0 0,0 0 0,0 0-1,0 0 1,0 0 0,0 0 0,-1 0-1,1 0 1,0 0 0,0 0 0,-1 1-1,1-1 1,-1 0 0,1 0 0,-1 1 0,0-1-1,1 0 1,-1 1 0,0-1 0,0 1-1,0-1 1,0 0 0,0 1 0,0-1-1,0 0 1,-1 1 0,1-1 0,0 0-1,-1 1 1,1-1 0,-1 0 0,1 1-1,-1-1 1,0 0 0,0 0 0,1 0-1,-1 0 1,0 0 0,0 0 0,0 0-1,0 0 1,0 0 0,-2 1 0,-5 4 14,0 0 0,0-1 0,-1 0 1,0 0-1,-11 4 0,-5 0-141,-1 0 0,0-2-1,-1-1 1,0-1 0,0-1 0,-53 0 0,78-4-133,0 0 0,0 0 0,-1 0 0,1 0 0,0 0 0,0 0 1,0-1-1,0 1 0,-1-1 0,1 0 0,0 1 0,0-1 0,0 0 0,0 0 1,0 0-1,1 0 0,-1-1 0,-3-2 0,6-8-4735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 12230,'5'-7'1312,"-1"-1"-639,-6 3 463,0 2-592,0 3-352,2 10 417,0 9-65,2 13-400,0 13-96,1 10-48,-1 6-128,0 4-656,-4-1-1169,-1-3-1057,-3-6-31,1-10 160,-1-13-257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2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62 1841,'6'0'12662,"-1"2"-12662,-5 0 80,4-2-80,7 0 128,10 0 16,11-2-112,11-3-32,6-3-608,7-4-881,-5-1-864,-4-1-1521,-9 3-736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2.5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176 0 2657,'-37'8'5987,"22"-6"-4946,0 1 1,0 0 0,1 1-1,-24 11 1,36-14-959,0 1 0,0-1 0,0 1 1,1 0-1,-1 0 0,1 0 1,-1 0-1,1 0 0,0 0 0,-1 0 1,1 0-1,0 1 0,1-1 0,-1 0 1,0 1-1,1-1 0,-1 5 0,-4 49 322,4-39-425,-4 32-76,-3 31-1586,8-73 667,1-1 1,-1 1-1,1-1 1,0 1 0,3 8-1,2-2-5030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2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86 11653,'-24'28'1390,"-36"56"0,4-5-1833,44-64-122,27-34 448,9-11 119,26-32-22,-21 23 472,2 1 1,63-58-1,-94 96-432,0-1 0,0 1 1,1-1-1,-1 1 0,1-1 1,-1 1-1,0 0 0,1-1 1,-1 1-1,1-1 0,-1 1 1,1 0-1,-1 0 1,1-1-1,-1 1 0,1 0 1,0 0-1,-1-1 0,1 1 1,-1 0-1,1 0 0,0 0 1,-1 0-1,1 0 0,-1 0 1,1 0-1,0 0 0,-1 0 1,1 0-1,-1 0 0,1 1 1,0-1-1,-1 0 0,1 0 1,-1 0-1,1 1 0,-1-1 1,1 0-1,-1 1 0,1-1 1,-1 0-1,1 1 1,-1-1-1,0 1 0,1-1 1,-1 1-1,1-1 0,-1 1 1,0-1-1,0 1 0,1-1 1,-1 1-1,0-1 0,0 1 1,0 0-1,1-1 0,-1 1 1,0 1-1,2 46 463,-2-32-555,3 20 32,3 58-1331,2-31-3805,-5-47 355</inkml:trace>
  <inkml:trace contextRef="#ctx0" brushRef="#br0" timeOffset="1">162 190 6803,'-5'-2'1382,"-2"-1"-803,0 0 0,0 1 0,0 0 0,0 0 0,0 0 0,0 1 0,0 0-1,-14 0 1,22 2-577,-1-1 0,0 0-1,0 0 1,0 0 0,0 0-1,0 0 1,0 0-1,1 1 1,-1-1 0,0 0-1,0 0 1,0 0-1,0 0 1,0 1 0,0-1-1,0 0 1,0 0 0,0 0-1,0 0 1,0 1-1,0-1 1,0 0 0,0 0-1,0 0 1,0 1-1,0-1 1,0 0 0,0 0-1,0 0 1,0 0 0,0 1-1,0-1 1,0 0-1,0 0 1,0 0 0,0 0-1,0 1 1,0-1 0,-1 0-1,1 0 1,0 0-1,0 0 1,0 0 0,0 1-1,0-1 1,-1 0-1,1 0 1,0 0 0,0 0-1,0 0 1,0 0 0,-1 0-1,1 0 1,0 0-1,0 0 1,0 0 0,0 0-1,-1 0 1,1 0-1,0 0 1,0 0 0,0 0-1,-1 0 1,1 0 0,0 0-1,14 7-1,2-3-725,1-1-1,-1-1 1,1 0 0,-1-1-1,1-1 1,0-1 0,-1 0-1,1-1 1,27-8-1,-14 3-387,36-16 0,21-16 4001,-36 9 2840,-52 42-2643,-8 25-2861,7-32-62,-1 6-255,-24 101 158,15-37-4343,10-55 351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3.3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 7059,'0'-11'2763,"0"-6"-539,2 17-1819,3 10-144,29 64-525,68 112 0,-101-185 257,-1-1-1,0 1 0,1 0 1,-1 0-1,1 0 1,-1-1-1,1 1 1,-1 0-1,1 0 0,0-1 1,-1 1-1,1-1 1,0 1-1,0 0 0,-1-1 1,1 0-1,0 1 1,0-1-1,0 1 0,0-1 1,0 0-1,-1 0 1,1 1-1,2-1 0,-2 0 31,0-1-1,0 1 0,0-1 0,-1 1 0,1-1 0,0 0 0,0 1 0,0-1 0,-1 0 0,1 1 0,0-1 0,-1 0 0,1 0 0,-1 0 0,1 0 1,-1 0-1,1 0 0,0-1 0,3-9 236,-1 0 0,0 0-1,2-13 1,-3 15-260,9-47 483,-7 33-540,0 0 0,2 1 1,1 0-1,10-24 0,-17 45-70,0 1 0,0-1 0,1 0 0,-1 1 0,0-1 0,1 0 0,-1 1 0,0-1-1,1 1 1,-1-1 0,1 1 0,-1-1 0,1 1 0,-1-1 0,1 1 0,-1-1 0,1 1 0,0 0-1,-1-1 1,1 1 0,0 0 0,-1-1 0,1 1 0,0 0 0,-1 0 0,1 0 0,0 0 0,0 0 0,-1 0-1,2 0 1,9 2-4553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3.6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46 12 2017,'-2'-6'10325,"-1"2"-9781,1 3-416,2 4 32,-2 5 496,2 7-464,0 9-144,-2 6-48,0 7 0,-4 1-336,-1 1-608,1-4-1169,-3-7-832,5-6-1393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4.0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1 158 8388,'3'-44'2388,"-3"29"-1741,1 1 0,0 0 0,1-1 0,1 1 0,4-15-1,-6 28-622,-1 0 0,1 1 1,-1-1-1,1 0 0,-1 0 0,1 1 0,-1-1 0,1 0 0,0 1 0,-1-1 0,1 1 0,0-1 0,0 1 0,-1-1 0,1 1 0,0-1 0,0 1 0,0 0 1,0-1-1,0 1 0,-1 0 0,1 0 0,0 0 0,0 0 0,0 0 0,0 0 0,0 0 0,0 0 0,0 0 0,0 0 0,-1 0 0,1 1 0,0-1 0,0 0 1,0 1-1,0-1 0,0 0 0,-1 1 0,2 0 0,37 24 132,-31-19-135,78 58-21,-75-55-86,0 0-1,-1 1 0,-1 0 0,0 1 0,13 19 0,-21-28 52,1 1 0,-1-1 0,0 0 0,0 1 0,0 0 0,0-1 0,0 1 0,-1 0 0,1-1-1,-1 1 1,1 0 0,-1-1 0,0 1 0,0 0 0,-1 0 0,1-1 0,0 1 0,-1 0 0,-1 2 0,1-1 22,-1 0 1,-1 0 0,1-1 0,0 1 0,-1-1-1,0 0 1,1 1 0,-1-1 0,-1 0 0,1-1-1,-5 4 1,-10 5 68,-1-1 0,0 0 0,0-2-1,-23 7 1,22-7-60,-49 14-1677,64-22-1737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4.4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111 122 9796,'0'0'58,"0"0"-1,0 1 0,-1-1 1,1 0-1,0 0 0,0 1 1,0-1-1,0 0 0,0 1 1,0-1-1,0 0 0,0 0 1,0 1-1,0-1 0,0 0 1,0 1-1,0-1 0,0 0 1,0 0-1,0 1 0,1-1 0,-1 0 1,0 0-1,0 1 0,0-1 1,0 0-1,0 0 0,1 1 1,-1-1-1,0 0 0,0 0 1,0 0-1,1 1 0,-1-1 1,0 0-1,0 0 0,1 0 1,-1 0-1,0 0 0,0 0 1,1 1-1,-1-1 0,0 0 0,1 0 1,-1 0-1,0 0 0,0 0 1,1 0-1,-1 0 0,0 0 1,0 0-1,1 0 0,-1 0 1,0 0-1,1-1 0,-1 1 1,0 0-1,0 0 0,1 0 1,-1 0-1,0 0 0,0 0 0,1-1 1,-19 29-390,11-17 645,-6 11-319,-8 14-219,1 0-1,-19 53 0,36-78-98,9-18-35,10-19-52,-2-2 455,9-20 419,1 2 0,3 0-1,63-81 1,-87 123-422,1 0 0,0 0 0,0 0 0,0 1 0,0 0 0,0 0 0,8-5 0,-11 8-26,0 0 0,1-1 0,-1 1 0,0 0 0,0 0 0,0 0 0,0 0 0,1 0 0,-1 0 0,0 0 0,0 0 0,0 1 0,0-1 0,0 0 0,1 1 0,-1-1 0,0 0 0,0 1 0,0 0 0,0-1 0,0 1 0,0 0 0,0-1 0,-1 1 0,1 0 0,0 0 0,0 0 0,0 0 0,-1-1 0,1 1 0,0 0 0,-1 0 0,1 1 0,-1-1 0,0 0 0,1 0 0,-1 0 0,0 0 0,1 2 0,3 11 5,-1 0-1,0 0 1,-1 0-1,-1 1 1,0-1 0,-2 24-1,1 14-252,8 42-4727,-3-74 406</inkml:trace>
  <inkml:trace contextRef="#ctx0" brushRef="#br0" timeOffset="1">122 164 3762,'-9'2'9268,"5"0"-9268,4 0 64,2 0-112,4 2 48,9-2-192,11-4-1377,8-2-1824,9-4-1570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4.7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27 3762,'24'-13'4322,"-9"5"-3010,-7 2-79,-3 6-161,-5 8 625,0 5-784,-5 8-545,1 10-48,0 6-144,-5 5-112,1 2-48,-3-1-16,2-5-48,1-7-961,4-6-911,1-9-1346,1-9-1008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5.1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31 162 6067,'3'-16'847,"1"-1"0,0 1 0,2 0-1,0 1 1,11-22 0,-16 34-821,1 0-1,0 0 0,0 0 1,0 0-1,0 1 0,0-1 1,0 1-1,1 0 0,-1-1 1,1 1-1,0 0 0,-1 1 1,1-1-1,0 0 0,0 1 1,0-1-1,1 1 0,-1 0 1,0 0-1,0 1 0,1-1 1,-1 0-1,0 1 0,1 0 1,-1 0-1,0 0 0,1 0 1,-1 1-1,0-1 0,1 1 1,-1 0-1,0 0 0,0 0 1,4 1-1,-5-1-14,0 0 0,0-1-1,0 1 1,0 0 0,0 0 0,0 0 0,0 1 0,0-1 0,0 0-1,-1 1 1,1-1 0,0 1 0,-1 0 0,1-1 0,-1 1-1,0 0 1,1 0 0,-1 0 0,0 0 0,1 4 0,-1-3-40,-1-1-1,0 0 1,0 1 0,-1-1 0,1 1-1,0-1 1,-1 0 0,1 1 0,-1-1-1,0 0 1,0 1 0,0-1 0,0 0-1,0 0 1,0 0 0,-2 3 0,-5 4-220,0 1 1,-1-1-1,0 0 1,0-1-1,-1 0 0,-12 7 1,-2 2 631,-1-2 0,-49 22 1,77-38-280,1 0 0,-1 0 0,1 1 1,-1-1-1,1 1 0,0 0 0,-1 0 0,1 1 1,-1-1-1,1 1 0,-1 0 0,1 0 1,-1 0-1,1 0 0,-1 0 0,0 1 0,1-1 1,-1 1-1,0 0 0,5 4 0,9 7-257,-1 1 0,22 25 0,0-2-1968,-19-21-739</inkml:trace>
  <inkml:trace contextRef="#ctx0" brushRef="#br0" timeOffset="1">444 79 10869,'2'-27'1505,"-4"8"-673,0 7-160,-1 11-384,3 6 529,0 13-177,-2 5-464,0 11 16,2 5-112,-4 3-48,0 1-32,1-3-560,1-7-1441,0-4-2817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5.5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15 11269,'-1'0'133,"1"-1"0,0 1 0,-1-1-1,1 1 1,0-1 0,-1 1 0,1-1-1,0 1 1,0-1 0,0 1 0,-1-1 0,1 1-1,0-1 1,0 1 0,0-1 0,0 1-1,0-1 1,0 1 0,0-1 0,0 1 0,0-1-1,0 1 1,0-1 0,0 1 0,1-1 0,-1 1-1,0-2 1,16 6-517,-5 0 668,14 4-260,91 35-1,-104-38-23,-1 1 0,0 0 0,0 1 0,0 0 1,-1 0-1,0 1 0,13 14 0,-21-20-8,0 0 1,-1 0-1,1 0 1,-1 1-1,1-1 1,-1 1-1,0-1 0,1 1 1,-1-1-1,-1 1 1,1-1-1,0 1 1,-1 0-1,1 0 1,-1-1-1,0 1 1,0 0-1,0 0 0,0 3 1,-1-2-18,-1 0 1,1 0-1,-1 0 0,1 0 1,-1 0-1,0 0 0,-1 0 1,1-1-1,-1 1 1,1-1-1,-5 4 0,-8 7-16,0-2 1,-1 1-1,0-2 0,-23 12 0,35-20 70,-132 66-91,77-45-3229,38-15-2227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7732,'7'-68'1137,"11"-76"1798,-13 120-2299,0 0 0,2 0 0,16-39 0,-22 60-615,1 0 1,-1 0-1,0 0 0,1 0 0,0 1 1,0-1-1,0 0 0,0 1 1,0 0-1,0-1 0,1 1 0,-1 0 1,1 0-1,-1 0 0,1 1 1,0-1-1,-1 1 0,1-1 1,0 1-1,4-1 0,-4 2-17,-1 0 1,1 0-1,-1 0 0,1 0 1,0 1-1,-1-1 0,1 1 1,-1 0-1,0 0 0,1 0 1,-1 0-1,0 0 0,1 0 0,-1 1 1,0-1-1,0 1 0,0-1 1,0 1-1,0 0 0,0 0 1,-1 0-1,1 0 0,-1 0 1,3 4-1,-2-3 5,0-1-1,-1 1 1,1-1 0,0 1-1,-1 0 1,0 0 0,0 0-1,0 0 1,0 0 0,0 0 0,0 0-1,-1 0 1,0 0 0,1 0-1,-1 0 1,0 0 0,-1 1 0,1-1-1,0 0 1,-1 0 0,0 0-1,0 0 1,0 0 0,0 0-1,-2 4 1,-1-2-100,0 1-1,-1-1 0,1-1 1,-1 1-1,0-1 1,0 0-1,0 0 1,0 0-1,-1-1 1,0 1-1,-8 2 0,9-4-98,-10 6-1234,0-2-1,-22 7 1,23-11-1804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6.1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52 70 6051,'8'-12'2481,"-4"0"-1281,1-1 353,-3 1-240,-2 3-113,0 3-31,0 2-545,-2 2-320,-3 8-160,1 9-96,-4 10-48,-1 8-16,-2 10-32,1 1-736,1 0-961,3-2-800,-1-9-2209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6.5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 84 8228,'-31'-79'5389,"31"79"-5361,1-1 0,-1 1 0,1 0 0,0-1 0,-1 1 0,1 0 0,0-1 0,-1 1 0,1 0 0,0-1 0,0 1 0,-1 0 0,1 0 0,0 0 0,0 0 0,-1 0 0,1 0 0,0 0 0,0 0 0,-1 0 0,1 0 0,0 0 0,0 1 0,-1-1 0,1 0 0,0 1 0,30 4 312,44 10-308,144 50 0,-212-62-75,1 0 0,-1 1 0,1 0 0,-1 0 0,0 1 0,-1 0 0,13 11 0,-17-14 38,-1-1 0,0 1 0,1 0 0,-1 0 0,0 0 1,0 0-1,0 0 0,0 0 0,0 0 0,0 0 0,-1 0 0,1 1 0,-1-1 0,1 0 0,-1 0 0,0 1 0,0-1 0,0 0 0,0 0 0,0 1 0,-1-1 0,1 0 1,-1 0-1,1 0 0,-1 1 0,0-1 0,0 0 0,0 0 0,0 0 0,0 0 0,-1 0 0,1-1 0,-3 4 0,-5 5 36,0-1 0,-1 1 1,0-2-1,0 0 0,-1 0 0,0-1 0,-1 0 0,-18 8 0,-8 1 359,-56 16-1,72-25-372,8-2-99,-1 0-1,1-1 1,-1-1-1,0 0 1,-1-1 0,-20 0-1,37-2 51,-1 0 1,0 0-1,0 0 0,0 0 1,0 0-1,0 0 0,0 0 1,0 0-1,1 0 0,-1 0 0,0 0 1,0 0-1,0 0 0,0 0 1,0 0-1,0-1 0,0 1 1,1 0-1,-1 0 0,0 0 1,0 0-1,0 0 0,0 0 0,0 0 1,0 0-1,0 0 0,0 0 1,0 0-1,0-1 0,0 1 1,0 0-1,1 0 0,-1 0 1,0 0-1,0 0 0,0 0 1,0 0-1,0-1 0,0 1 0,0 0 1,0 0-1,0 0 0,0 0 1,0 0-1,0 0 0,0 0 1,0-1-1,0 1 0,0 0 1,-1 0-1,1 0 0,0 0 0,0 0 1,0 0-1,0 0 0,0 0 1,0-1-1,0 1 0,0 0 1,0 0-1,0 0 0,0 0 1,0 0-1,-1 0 0,1 0 0,0 0 1,12-7-1378,19-5-2075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6.8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15 11589,'0'0'111,"0"-1"-1,0 0 1,0 1-1,0-1 1,0 0-1,-1 1 1,1-1-1,0 0 1,0 1-1,-1-1 1,1 1-1,0-1 1,-1 0-1,1 1 1,-1-1-1,1 1 1,0-1-1,-1 1 1,1-1-1,-1 1 1,0 0-1,1-1 1,-1 1-1,1 0 1,-1-1-1,0 1 1,1 0-1,-2-1 1,2 2-102,-1-1 0,0 0 1,1 1-1,-1-1 0,1 1 0,-1-1 1,1 1-1,-1-1 0,1 1 0,-1-1 1,1 1-1,-1-1 0,1 1 1,0 0-1,-1-1 0,1 1 0,0 0 1,-1-1-1,1 1 0,0 0 0,0 0 1,0-1-1,0 1 0,0 1 1,-7 35 89,2 1 0,2-1 1,3 73-1,0-106-100,1-1-1,-1 1 1,1-1 0,0 0 0,0 1-1,0-1 1,0 1 0,0-1-1,1 0 1,-1 0 0,1 0 0,0 0-1,0 0 1,0 0 0,1-1-1,-1 1 1,1-1 0,4 4 0,-4-4-139,1 0 0,0 0 1,0-1-1,0 0 1,0 0-1,0 0 1,1 0-1,-1 0 1,0-1-1,0 0 1,0 0-1,1 0 1,-1 0-1,0-1 1,5-1-1,27-6-2821,0-6-2202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7.2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73 240 13382,'-23'5'592,"8"-1"-592,6-6 0,12-2 337,11-1-193,12-3-112,8-2-32,7-3-369,4-1-1023,-2-1-1249,-5 2-3010</inkml:trace>
  <inkml:trace contextRef="#ctx0" brushRef="#br0" timeOffset="1">50 84 13446,'-26'-4'640,"9"2"-608,11-4 225,10 0-65,13-3-80,13-1-112,9-1-48,12-3-1105,4 3-1952,3 1-2338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7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72 12102,'-14'4'1025,"18"3"-698,15 16-207,-5 8-106,-1 0-1,-2 1 1,8 32-1,9 27-29,-28-90 19,0 1 1,1-1 0,-1 1 0,1-1 0,-1 0 0,1 1 0,-1-1 0,1 0 0,0 0 0,0 1 0,0-1 0,-1 0 0,1 0 0,0 0 0,0 0-1,1 0 1,-1 0 0,0 0 0,0-1 0,0 1 0,1 0 0,-1-1 0,3 2 0,-3-2 27,1-1 0,-1 1 0,1 0 1,-1-1-1,1 1 0,-1-1 0,1 1 0,-1-1 0,0 0 1,1 1-1,-1-1 0,0 0 0,1 0 0,-1 0 0,0 0 1,0 0-1,0 0 0,1-2 0,7-8 248,0-2 0,-1 1 0,10-21 0,-15 27-265,48-105 609,-36 73-1383,3 1 0,34-57 1,-42 84-2136,0 9-1515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7.8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11 12534,'-2'-4'1120,"0"0"-976,2 2 144,-2 2-192,-1 8 433,6 5 47,-3 8-400,0 10-112,0 8-16,-3 3-48,6 0-48,-3-1-640,2-9-625,2-7-560,7-5-1792,-1-13-2450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8.2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62 130 6211,'6'-7'1933,"20"-22"2182,-26 30-4072,0-1 0,0 0 0,1 0-1,-1 0 1,0 0 0,0 1 0,1-1 0,-1 0 0,0 0 0,0 1-1,0-1 1,1 0 0,-1 0 0,0 1 0,0-1 0,0 0 0,0 1-1,0-1 1,0 0 0,1 0 0,-1 1 0,0-1 0,0 0 0,0 1-1,0-1 1,0 0 0,0 1 0,0-1 0,0 0 0,0 1 0,0-1-1,-1 0 1,1 0 0,0 1 0,0-1 0,0 0 0,0 1 0,-1-1-1,-1 16 245,-10 29-418,-2 0-1,-39 82 1,39-96-574,61-111 782,-23 28 301,-7 15 161,2 0-1,1 2 1,1 0 0,35-42-1,-55 76-526,-1 0 0,1-1 0,0 1 0,0 0 0,0 0 0,0 0 0,0 0 0,1 0 0,-1 1 0,0-1 0,0 0 0,0 0 0,1 1 0,-1-1 0,0 1 0,1-1 0,-1 1 0,1 0 0,-1-1 0,3 1 0,-3 0 5,0 1 1,0-1-1,0 1 0,-1-1 0,1 1 1,0 0-1,0-1 0,0 1 1,0 0-1,-1-1 0,1 1 0,0 0 1,-1 0-1,1 0 0,-1 0 1,1-1-1,-1 1 0,1 0 1,-1 0-1,1 0 0,-1 1 0,3 8 52,-1 0-1,0 1 1,-1-1 0,1 12-1,-2-21-74,2 79 38,-3-46-1003,3 0 0,10 66-1,-8-84-1117,2-6-1595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8.5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31 143 12806,'-17'6'576,"6"-2"-544,9-2-32,4 0 480,9-1 81,8-2-433,7 1-128,1-2-48,5 0-1297,3-4-112,-1 0-4866</inkml:trace>
  <inkml:trace contextRef="#ctx0" brushRef="#br0" timeOffset="1">420 56 9300,'-19'0'4338,"6"0"-4290,2 0 16,5-1-16,6-1 208,8 0 1,7-2 15,7 2-224,3-4-32,7 2-16,1-1-352,1-1-529,-2-2-1024,0 0-1392,-6 1-1361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8.9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 1 10693,'-19'7'1088,"4"-1"-751,0-2 399,4 2-400,3-1 32,6 3 337,-2 4-145,1 5-64,3 4-176,0 6-160,0 6-64,0 0-64,0 1-32,3-1-256,-1-4-864,0-4-593,2-8-1345,7-7-2576</inkml:trace>
  <inkml:trace contextRef="#ctx0" brushRef="#br0" timeOffset="1">234 66 12886,'4'-17'1312,"-4"3"-719,0 7 191,-2 5-400,0 5-48,2 7 305,-3 7-433,3 8-144,-2 6-48,2 6-16,0-3-48,2 1-480,-2-2-481,5-6-976,-1-8-544,2-7-977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9.3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37 10485,'13'-25'2739,"-18"43"-431,-1 2-2034,1-1 0,-6 40 0,10-50-268,0 0 0,0 0 0,1 0 0,1 0 0,0 0 0,0 0 0,0 0 0,6 16 0,-6-22 6,0-1 0,0 0 1,0 0-1,1 1 1,-1-1-1,0 0 1,1 0-1,0 0 1,-1 0-1,1-1 0,0 1 1,0 0-1,0-1 1,0 1-1,0-1 1,0 0-1,1 0 1,-1 0-1,3 1 0,-1-1 3,1 0-1,-1 0 0,0-1 1,1 1-1,-1-1 0,1-1 0,-1 1 1,0 0-1,1-1 0,5-1 1,3-3 9,1 0-1,-1 0 1,0-1 0,0-1 0,21-14 0,-25 14-38,-1 1-1,0-1 1,-1-1-1,1 0 1,-1 0-1,-1 0 1,8-12 0,-11 16-44,0-1 1,-1 0 0,1-1 0,-1 1 0,0 0 0,-1-1 0,1 1-1,-1-1 1,0 1 0,0-1 0,-1 1 0,0-1 0,0 0 0,0 1-1,-1-8 1,0 11 12,0-1-1,0 1 0,0-1 0,0 1 0,0 0 1,0-1-1,-1 1 0,1 0 0,-1 0 0,1 0 1,-1 0-1,0 0 0,0 0 0,0 1 1,0-1-1,0 0 0,0 1 0,0 0 0,-1-1 1,1 1-1,-1 0 0,1 0 0,-1 1 1,1-1-1,-1 0 0,1 1 0,-1-1 0,1 1 1,-1 0-1,0 0 0,1 0 0,-5 1 0,-1-1-408,0 1-1,0 1 0,1-1 1,-1 1-1,1 0 0,-1 1 1,1 0-1,0 0 0,0 0 1,-7 5-1,-13 15-3726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8788,'9'-39'3259,"-8"32"-2634,0 0 0,1 0 0,0 0 0,0 0 1,1 1-1,-1-1 0,8-11 0,-7 19-123,-2 8-211,-1 12-78,-14 144-93,8-56-262,6-53-2238,1-54 1935,-1 0-1,1 0 1,0 0 0,0 0 0,-1 0-1,1 0 1,1 0 0,-1 0 0,0-1-1,0 1 1,2 1 0,-2-2 296,0 0 0,0-1 0,-1 1 0,1-1 0,0 1 0,0-1 0,0 0 0,0 1 0,0-1 0,0 0 0,0 1 0,0-1 0,0 0 0,0 0 0,0 0 0,0 0 0,0 0 0,0 0 1,0 0-1,0 0 0,0-1 0,0 1 0,0 0 0,0-1 0,-1 1 0,1 0 0,0-1 0,0 1 0,0-1 0,0 1 0,-1-1 0,1 0 0,0 1 0,0-1 0,-1 0 0,1 0 0,0 1 0,-1-1 0,1-1 0,25-32 887,-3-9 2898,-18 32-2389,1 0 0,0 1 1,12-17-1,-15 25-1112,0 0 0,0 0 0,0 0 1,0 0-1,1 0 0,-1 1 0,1 0 0,-1-1 0,1 1 1,-1 1-1,7-2 0,22-7-100,-26 5-29,-1 1 0,1-1 0,-1 0 0,0-1 0,0 1 0,4-6 1,-8 9 13,1-1 1,-1 1-1,0-1 1,0 1-1,1-1 1,-1 1-1,-1-1 1,1 1-1,0-1 1,0 0-1,0 0 1,-1 1-1,1-1 1,-1 0-1,0 0 1,1 0-1,-1 1 1,0-1-1,0 0 1,0 0-1,0 0 1,-1 0-1,1 0 1,0 1-1,-2-4 1,2 4-1,-1 0 0,1 1 0,-1-1 0,1 0 0,-1 0 0,1 1 1,-1-1-1,0 0 0,0 1 0,1-1 0,-1 1 0,0-1 0,0 1 0,0-1 0,1 1 0,-1-1 0,0 1 1,0 0-1,0 0 0,0-1 0,0 1 0,0 0 0,0 0 0,-1 0 0,-1 0 6,0 1 1,0-1-1,1 1 0,-1 0 1,0 0-1,1 0 0,-1 0 1,-3 2-1,-2 2 9,0 0-1,1 1 1,0-1 0,-8 9-1,10-8-16,0 0 0,1 0-1,0 0 1,1 0 0,-1 0-1,1 1 1,1 0 0,-1-1-1,1 1 1,0 0 0,0 0-1,1 1 1,-1 6-1,2-11-54,0 0-1,0-1 1,0 1-1,0-1 1,0 1-1,1 0 0,-1-1 1,1 1-1,-1-1 1,1 1-1,0-1 0,0 1 1,0-1-1,1 0 1,-1 1-1,0-1 0,1 0 1,-1 0-1,1 0 1,0 0-1,0 0 0,0 0 1,0-1-1,0 1 1,0-1-1,0 1 0,1-1 1,-1 0-1,0 0 1,1 0-1,-1 0 0,1 0 1,-1 0-1,1-1 1,0 1-1,-1-1 0,1 0 1,4 0-1,28-3-2408,7-7-2359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09.7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120 75 16311,'-15'18'97,"-6"5"-17,0 2 80,1 6 16,3 1-96,4 3-80,5 0-16,4-5-352,4-3-897,2-7-768,2-7-1264,2-7-2002</inkml:trace>
  <inkml:trace contextRef="#ctx0" brushRef="#br0" timeOffset="1">114 21 11909,'0'-1'88,"0"0"-1,1 0 0,-1 0 1,0 0-1,1 0 1,-1 1-1,0-1 0,1 0 1,0 0-1,-1 0 0,1 0 1,-1 0-1,1 1 0,0-1 1,0 0-1,-1 0 0,1 1 1,0-1-1,0 1 0,0-1 1,0 1-1,0-1 0,-1 1 1,1-1-1,0 1 0,0 0 1,0-1-1,0 1 0,0 0 1,0 0-1,1 0 0,0 0 1,1 2 127,-1-1 0,1 1 0,0 0 0,-1 0 0,0 0 0,1 1 0,-1-1 0,0 1 0,2 2 0,3 4-344,102 112 671,-87-100-882,0-1-1,1 0 1,35 21 0,-54-38-103,20 9-1649,-9-11-2051,-6-6-1075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0.0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84 8180,'2'-39'2913,"3"14"-1568,-3 10-401,0 11-352,0 8 913,0 11-576,0 10-497,0 10-144,-2 9-144,-4 6-80,-2 2 16,-5 0-48,0-6-32,1-3 0,1-11-592,5-5-1105,2-9-2321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0.4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33 0 18072,'-11'22'0,"3"-9"-1296,-1-5 47,5-4-2112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3.0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9 3938,'0'0'143,"-1"0"0,1-1-1,0 1 1,0-1 0,0 1 0,0 0 0,0-1 0,0 1-1,0 0 1,-1-1 0,1 1 0,0 0 0,0-1 0,0 1 0,-1 0-1,1-1 1,0 1 0,0 0 0,-1 0 0,1-1 0,0 1 0,-1 0-1,1 0 1,0-1 0,-1 1 0,1 0 0,0 0 0,-1 0 0,1 0-1,-1 0 1,1 0 0,0 0 0,-1-1 0,1 1 0,-1 0 0,1 0-1,0 0 1,-1 1 0,1-1 0,-1 0 0,1 0 0,0 0 0,-1 0-1,1 0 1,0 0 0,-1 0 0,1 1 0,0-1 0,-1 0-1,1 0 1,0 1 0,-1-1 0,1 0 0,-1 1 0,-19 15 1103,16-5-1202,0 1 1,0-1-1,1 1 0,1 0 1,0 0-1,1 0 1,0 0-1,0 0 1,2 13-1,-1-3-32,-1 326 96,-2 46-24,1-350-81,0-17-18,2 1 0,0-1 1,8 50-1,-8-75 10,1 0 1,0 0-1,0-1 0,0 1 1,0 0-1,0 0 0,1 0 1,-1-1-1,0 1 1,1-1-1,-1 1 0,1-1 1,0 1-1,-1-1 0,1 0 1,0 0-1,0 0 0,0 0 1,0 0-1,0 0 1,0 0-1,0-1 0,0 1 1,0-1-1,0 0 0,3 1 1,8 0 21,1 0 1,-1 0-1,16-2 1,-8 0-46,178 7-169,79-1-110,64-25 170,286-8-206,411 4 248,-724 14-56,282-2-45,411-17-24,-990 29 178,2085-79-1277,-194 36 1466,-1386 29-128,-67-1 21,504-7 27,243 1 285,-1063 10-211,33 1 1887,-158-14-940,-13 22-1036,0 0 0,0 0 0,0 0 0,0 0 0,0 0 0,-1 0-1,1-1 1,-1 1 0,0-1 0,0 1 0,0-1 0,0 0 0,0 1 0,0-1-1,-1 0 1,1 0 0,-1 1 0,0-1 0,0 0 0,0 0 0,0-3 0,-2-11-98,0 1 0,-6-26 0,3 21-205,-52-236-5928,33 145 1102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7.8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178 1 4290,'-9'-1'8140,"-1"8"-5718,-10 15-2919,17-18 1325,-13 17-609,0 0-1,2 1 1,1 1-1,1 0 1,0 1-1,2 1 1,1-1 0,1 1-1,1 1 1,1 0-1,1-1 1,2 2-1,-1 47 1,4-66-275,1 0 0,-1 1-1,2-1 1,-1 0 0,1 0 0,1-1-1,-1 1 1,1 0 0,1-1 0,-1 1-1,8 10 1,-8-15-214,0 1 0,0-1 0,0 0 0,0 0 0,1 0 0,0 0 0,-1-1 0,1 0 0,0 1 0,0-1 0,0 0 0,0-1 0,1 1 0,-1-1-1,0 0 1,1 0 0,-1 0 0,1-1 0,-1 1 0,1-1 0,-1 0 0,6-1 0,30-4-4300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8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162 66 9268,'2'-6'240,"0"2"230,0-1 1,0 0-1,0 0 0,-1 0 0,1 0 0,-2-1 0,1 1 0,0 0 0,-1-10 0,-1 15-429,-1 0 0,1 0 1,0 0-1,0 0 0,0 0 0,0 0 0,-1 1 0,1-1 1,0 0-1,0 1 0,0-1 0,0 0 0,0 1 0,0 0 1,0-1-1,0 1 0,-2 1 0,3-2-35,-17 11 56,1 0-1,-1 1 0,2 1 1,0 1-1,1 0 0,0 1 1,1 0-1,-12 19 0,24-33-61,0 0-1,0 1 0,1-1 0,-1 0 1,0 1-1,1-1 0,-1 1 0,0-1 0,1 1 1,0-1-1,-1 1 0,1-1 0,0 1 1,0-1-1,0 1 0,0-1 0,0 1 0,0-1 1,1 3-1,-1-3 5,1 0 0,0 1 0,-1-1 1,1 0-1,0 0 0,0 0 0,0-1 0,0 1 1,0 0-1,0 0 0,0 0 0,0-1 1,0 1-1,0 0 0,0-1 0,1 1 0,-1-1 1,2 1-1,9 1 26,-1 0 1,1-1 0,-1 0-1,18-2 1,-6 1-75,-3 1-18,0 1 1,32 7-1,-47-8 25,0 0 0,0 0 1,-1 1-1,1 0 0,-1 0 0,0 0 0,1 0 0,-1 1 0,0-1 0,0 1 1,-1 0-1,1 1 0,-1-1 0,1 0 0,-1 1 0,0 0 0,3 4 0,-5-6 37,-1 0 0,1-1-1,0 1 1,0 0 0,-1 0-1,1 0 1,-1-1 0,0 1-1,1 0 1,-1 0 0,0 0-1,0 0 1,0 0 0,-1 0-1,1 0 1,0-1 0,-1 1-1,1 0 1,-1 0 0,1 0-1,-1-1 1,-1 3 0,0 0 2,-1-1 1,1 0 0,-1 0 0,0 1 0,0-2 0,0 1 0,-1 0 0,1-1 0,-7 4 0,-6 3 17,0-2-1,-1 0 1,-26 8 0,42-15-19,-17 6-124,1-1 0,-1-1-1,-1 0 1,1-2 0,-21 1 0,38-2 7,1-1-1,-1 0 1,1 0 0,-1 0 0,0 0 0,1 0-1,-1 0 1,1 0 0,-1 0 0,0 0 0,1 0-1,-1-1 1,1 1 0,-1 0 0,1 0 0,-1 0-1,1-1 1,-1 1 0,1 0 0,-1-1 0,1 1-1,-1 0 1,1-1 0,-1 1 0,1-1 0,0 1-1,-1-1 1,1 1 0,0-1 0,-1 1 0,1-1-1,0 1 1,-1-1 0,1 1 0,0-1 0,0 1-1,0-1 1,0 0 0,0 1 0,0-1 0,0 1-1,0-1 1,0 0 0,0 0 0,5-15-5073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8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75 31 3714,'-11'-21'10176,"11"21"-10126,0 0 1,0-1-1,0 1 0,0 0 1,0-1-1,0 1 1,0 0-1,0-1 1,0 1-1,0 0 0,0-1 1,0 1-1,0 0 1,0-1-1,1 1 0,-1 0 1,0-1-1,0 1 1,0 0-1,1 0 0,-1-1 1,0 1-1,0 0 1,1 0-1,-1-1 0,0 1 1,1 0-1,-1 0 1,0 0-1,0 0 0,1-1 1,0 1-1,2 0-92,0-1-1,0 1 1,0 0 0,0 0-1,1 1 1,-1-1-1,0 1 1,0-1-1,0 1 1,0 0 0,3 1-1,3 2 53,-1-1-1,1 1 1,-1 1-1,-1-1 1,1 1-1,0 1 1,-1-1-1,0 1 1,-1 1 0,1-1-1,-1 1 1,0 0-1,-1 0 1,0 1-1,0 0 1,0 0-1,-1 0 1,-1 0-1,1 1 1,-1-1-1,0 1 1,-1 0-1,0 0 1,-1 0 0,0 0-1,0 12 1,0-5 6,-2 0 1,0 0 0,0 0-1,-2 0 1,0 0-1,-1-1 1,0 1 0,-1-1-1,-1 0 1,0 0 0,-2-1-1,1 0 1,-2 0-1,-12 16 1,6-11 35,-2-2 0,-24 21 0,32-30-243,0-1 1,-1 0 0,0-1-1,0 0 1,0 0 0,-20 7 0,19-13-2353,11-6-2454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18.9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0 11861,'15'16'2402,"-13"1"-2354,-9-4-48,-8-1-96,-2 0-1521,2-3-2673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23 786 4146,'-1'0'211,"0"0"1,0 0-1,1 0 1,-1 0-1,0 0 0,0 0 1,1 0-1,-1 0 1,0 0-1,0 0 1,1 0-1,-1-1 0,0 1 1,0 0-1,1 0 1,-1-1-1,0 1 1,1-1-1,-1 1 0,0 0 1,1-1-1,-1 1 1,1-1-1,-1 0 1,1 1-1,-1-1 1,1 1-1,-1-1 0,1 0 1,-1 1-1,1-1 1,0 0-1,0 1 1,-1-1-1,1 0 0,0 0 1,0 1-1,0-1 1,0 0-1,-1 0 1,1 0-1,0 1 0,1-1 1,-1 0-1,0 0 1,0 1-1,0-2 1,0 2-39,16 23 80,141 176-135,-154-199 98,-3-9-155,-2-16-102,2 18 64,-9-465 40,9 469-62,15-225-124,-16 219 48,1 6 31,-1 1 1,1 0 0,0 0-1,-1 0 1,1-1 0,1 1-1,-1 0 1,0 0 0,0-1 0,1 1-1,0-3 1,23-26-11,-22 29 52,1 0 0,-1-1 0,1 0 0,-1 1 0,0-1 0,0 0 0,-1 0 0,1 0 0,0-1 0,-1 1 0,0 0 0,0 0 1,0-1-1,0 1 0,0-4 0,-1 6 6,0 0 1,0 0 0,0 0 0,0 0-1,0 0 1,0 0 0,0 1 0,0-1-1,1 0 1,-1 0 0,0 0 0,0 0-1,1 0 1,-1 1 0,1-1 0,-1 0 0,1 0-1,-1 1 1,1-1 0,-1 0 0,1 1-1,-1-1 1,1 0 0,0 1 0,0-1-1,-1 1 1,1-1 0,0 1 0,0-1-1,-1 1 1,1 0 0,0-1 0,0 1-1,0 0 1,0 0 0,0 0 0,-1-1 0,1 1-1,0 0 1,0 0 0,1 1 0,10-4 13,3 1-60,0 0-1,1 1 0,-1 0 0,1 2 1,-1-1-1,0 2 0,0 0 0,17 5 1,-7-2-55,45 3-1,479-10-619,-201-2 578,-320 4 129,451-7 25,-327-2-90,172-32 1,-223 28 101,-64 9-282,0-1-1,43-12 1,-72 13 305,-8 4-120,0 0 0,0-1 0,0 1 0,0 0 1,0 0-1,0 0 0,0 0 0,0 0 0,1 0 0,-1-1 0,0 1 0,0 0 0,0 0 0,0 0 0,0 0 0,0 0 1,0-1-1,0 1 0,0 0 0,0 0 0,0 0 0,0 0 0,0 0 0,-1-1 0,1 1 0,0 0 0,0 0 0,0 0 1,0 0-1,0 0 0,0 0 0,0-1 0,0 1 0,0 0 0,0 0 0,0 0 0,-1 0 0,1 0 0,0 0 0,0 0 1,0 0-1,0 0 0,0 0 0,0 0 0,-1-1 0,1 1 0,0 0 0,0 0 0,0 0 0,0 0 0,0 0 0,-1 0 1,1 0-1,0 0 0,0 0 0,0 0 0,0 0 0,0 0 0,-1 0 0,1 1 0,0-1 0,-6-1-3822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3650,'0'-1'286,"-1"0"1,0 1 0,0-1 0,1 0-1,-1 1 1,0-1 0,1 0 0,-1 0-1,1 0 1,-1 1 0,1-1-1,0 0 1,-1 0 0,1 0 0,0 0-1,-1 0 1,1 0 0,0 0 0,0 0-1,0 0 1,0 0 0,0 0 0,0 0-1,0 0 1,0-1 0,1-7 1387,1 35-1438,2 1 1,1-1-1,1 0 0,10 27 0,-2-3-158,-6-18-88,25 79 48,-28-96-77,1-1-1,0 0 1,2 0 0,-1-1 0,14 17-1,-21-29 41,0-1-1,0 0 1,0 0-1,0 1 0,1-1 1,-1 0-1,0 0 1,0 1-1,0-1 1,1 0-1,-1 0 0,0 0 1,0 1-1,1-1 1,-1 0-1,0 0 0,1 0 1,-1 0-1,0 0 1,0 0-1,1 0 1,-1 1-1,0-1 0,1 0 1,-1 0-1,0 0 1,1 0-1,-1 0 1,0 0-1,1 0 0,-1-1 1,0 1-1,0 0 1,1 0-1,-1 0 0,0 0 1,1 0-1,-1 0 1,0 0-1,0-1 1,1 1-1,-1 0 0,0 0 1,0 0-1,1-1 1,-1 1-1,0 0 1,0 0-1,0-1 0,1 1 1,-1 0-1,0-1 1,0 1-1,0 0 0,0 0 1,0-1-1,8-22 83,-7 18-94,15-60 115,11-106 0,-20 106 23,30-112 0,-37 175-230,1-1 1,-1 1 0,1 0-1,0 0 1,0 0-1,0-1 1,0 1-1,1 0 1,2-3-1,2 7-1896,0 12-521,0 7-1538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10149,'9'3'1728,"-6"2"-415,-6 1-1009,-3 2-304,3 2-896,-1 1-3586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88 7379,'-11'-61'3159,"11"60"-3128,-1 1 1,1-1-1,0 1 0,-1-1 1,1 1-1,0-1 0,-1 1 0,1 0 1,0-1-1,-1 1 0,1-1 0,-1 1 1,1 0-1,-1 0 0,1-1 1,-1 1-1,1 0 0,-1 0 0,0-1 1,1 1-1,-1 0 0,1 0 0,-1 0 1,1 0-1,-1 0 0,0 0 1,1 0-1,-1 0 0,1 0 0,-1 0 1,1 0-1,-1 0 0,0 0 1,1 1-1,-1-1 0,1 0 0,-1 0 1,1 1-1,-1-1 0,1 0 0,-1 1 1,1-1-1,-1 0 0,0 2 1,-26 15-13,12-4 134,0 1 0,-23 29 0,34-39-160,0 1 0,1 0 0,0 0 1,0 1-1,0-1 0,0 1 0,1-1 0,0 1 0,0 0 1,0 0-1,1 0 0,0 0 0,-1 11 0,2-16-9,0 1-1,0-1 1,0 0 0,1 0-1,-1 1 1,0-1-1,1 0 1,-1 0-1,0 1 1,1-1-1,-1 0 1,1 0-1,0 0 1,-1 0 0,1 1-1,0-1 1,0 0-1,0-1 1,0 1-1,0 0 1,0 0-1,0 0 1,0 0 0,0-1-1,1 2 1,1-2 11,-1 1 0,1 0 0,0-1 0,-1 0 0,1 1 0,-1-1 0,1 0 0,-1-1 0,1 1 0,0 0 0,-1-1 0,3 0 0,5-2 27,0 0 1,0-1-1,-1-1 1,1 1-1,11-9 1,-14 8 38,-1 0 0,0-1 0,0 1 0,0-1 0,-1-1 0,0 1 1,0-1-1,5-7 0,-8 9 70,0 1 0,0 0 1,0 0-1,0-1 1,-1 1-1,0 0 0,0-1 1,0 0-1,0 1 0,-1-1 1,0 0-1,0 1 1,0-1-1,0 0 0,-2-8 1,2 13-128,0 0 1,0 0-1,0-1 1,0 1-1,0 0 1,0 0-1,0 0 1,0-1-1,0 1 1,0 0-1,0 0 1,0 0-1,0-1 1,0 1-1,0 0 1,0 0-1,0 0 1,0 0-1,-1-1 1,1 1-1,0 0 1,0 0-1,0 0 1,0 0-1,0-1 1,0 1-1,-1 0 1,1 0-1,0 0 1,0 0-1,0 0 1,0 0-1,-1-1 1,1 1 0,0 0-1,0 0 1,0 0-1,-1 0 1,1 0-1,0 0 1,0 0-1,0 0 1,-1 0-1,1 0 1,0 0-1,-5 11 68,0 17-85,5-21-145,0 0 0,1 0 0,0-1 0,0 1-1,0 0 1,1-1 0,0 1 0,0 0 0,1-1-1,0 0 1,0 0 0,0 0 0,1 0-1,8 10 1,-10-14 69,0 0-1,0 0 1,0 0-1,0 0 0,0 0 1,1-1-1,-1 1 1,0-1-1,1 1 0,0-1 1,-1 0-1,1 0 1,-1 0-1,1-1 1,0 1-1,0 0 0,-1-1 1,1 0-1,0 0 1,0 0-1,0 0 1,-1 0-1,1 0 0,0-1 1,0 1-1,0-1 1,-1 0-1,1 0 1,-1 0-1,1 0 0,0 0 1,-1-1-1,0 1 1,1-1-1,-1 0 1,0 1-1,0-1 0,3-4 1,-2 3 188,0 0-1,0 0 1,0-1 0,-1 1 0,1-1 0,-1 0-1,0 0 1,0 0 0,0 0 0,-1 0 0,1 0-1,-1 0 1,0-1 0,0 1 0,0-6 0,0-6 646,-1 0 0,-4-30 0,0-4-31,7 107-806,19 110 0,-12-200 934,1-23-630,-9 47-211,-1 0 1,1 0 0,1 0-1,0 0 1,7-16 0,-9 24-58,0 0 1,-1 0-1,1 0 1,0-1 0,0 1-1,0 0 1,0 0-1,0 0 1,0 1 0,0-1-1,0 0 1,0 0 0,0 0-1,0 1 1,0-1-1,1 1 1,-1-1 0,0 1-1,2-1 1,-1 1-109,0 0 0,0 1 0,-1-1 0,1 0 0,0 1 1,0-1-1,-1 1 0,1 0 0,-1 0 0,1 0 0,-1-1 0,1 1 0,-1 1 1,1-1-1,-1 0 0,0 0 0,1 0 0,-1 1 0,1 1 0,11 13-2418,0 2-817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11 278 6371,'-6'-42'5090,"1"-2"-2291,6 56-2794,0 8-803,1 0 0,1 0-1,0-1 1,11 33 0,-5-37-1643,1-6-1310</inkml:trace>
  <inkml:trace contextRef="#ctx0" brushRef="#br0" timeOffset="1">116 158 7347,'-7'-40'1409,"1"3"-385,-5 5 241,2 9-305,1 7-879,4 7-81,4 11-161,0 5-47,2 9-1200,6 5-801,5 4-977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74 6003,'1'0'197,"0"0"0,0 0 0,0-1 1,0 1-1,0 0 0,0-1 0,0 1 1,0-1-1,-1 0 0,1 1 0,0-1 1,0 0-1,0 1 0,-1-1 0,1 0 1,-1 0-1,1 1 0,0-1 0,-1 0 0,1-1 1,-1 1-72,0 0 0,0 1 0,0-1 0,0 0 0,0 1 0,0-1 0,0 0 0,0 1 0,0-1 0,-1 0 0,1 1 0,0-1 0,-1 0 0,1 1 0,0-1 0,-1 1 0,1-1 0,0 1 0,-1-1 0,1 1 0,-1-1 0,0 0 0,-1 0-28,0-1 1,0 1-1,0 0 0,0-1 0,0 1 1,0 0-1,0 0 0,0 1 1,0-1-1,-1 0 0,1 1 0,0-1 1,0 1-1,-1 0 0,1 0 1,0 0-1,-4 0 0,1 2-72,-1 0-1,1 0 1,0 1-1,0-1 1,0 1 0,0 0-1,0 1 1,0-1-1,1 1 1,0 0-1,0 0 1,0 0 0,0 1-1,-6 9 1,6-9-60,1 0 0,0 1 0,0-1-1,0 1 1,0 0 0,1 0 0,0 0 0,1 0 0,-1 0 0,1 0 0,0 0 0,0 1 0,1 8 0,0-13 2,0-1 0,0 0 1,0 0-1,1 1 0,-1-1 1,0 0-1,1 0 0,-1 0 1,1 0-1,-1 1 0,1-1 1,0 0-1,-1 0 0,1 0 1,0 0-1,0 0 1,0 0-1,0-1 0,0 1 1,0 0-1,0 0 0,0 0 1,1 0-1,0 0-16,0-1 1,1 1-1,-1-1 1,0 0-1,0 1 1,0-1 0,1 0-1,-1 0 1,0-1-1,0 1 1,0 0-1,3-1 1,4-2-102,-1 0 0,1 0 0,-1-1 0,0 0 0,11-7 0,-8 3 162,0-1-1,0 0 1,-2 0-1,1-1 0,12-16 1,-18 21 126,0 0-1,-1 0 1,0-1 0,0 1 0,0-1-1,-1 1 1,1-1 0,-1 0 0,-1 0-1,1 0 1,-1 0 0,0 0 0,0 0-1,-1-11 1,0 17-128,0 0 0,0 0 0,0 0-1,0-1 1,0 1 0,0 0 0,0 0 0,0-1 0,0 1 0,0 0 0,0 0-1,0-1 1,0 1 0,0 0 0,0 0 0,0-1 0,0 1 0,0 0-1,0 0 1,0-1 0,0 1 0,-1 0 0,1 0 0,0 0 0,0-1 0,0 1-1,0 0 1,-1 0 0,1 0 0,0 0 0,0-1 0,0 1 0,-1 0-1,1 0 1,0 0 0,0 0 0,0 0 0,-1 0 0,1 0 0,0-1 0,0 1-1,-1 0 1,1 0 0,-1 0 0,-8 11 54,-5 20-168,11-23-21,1 1 0,1-1 0,0 1 0,0 0 0,1 0 1,0-1-1,0 1 0,1 0 0,0 0 0,3 13 0,-3-20 78,0 1-1,-1-1 1,1 1-1,0-1 1,0 0 0,0 1-1,1-1 1,-1 0-1,1 0 1,-1 0-1,1 0 1,0 0 0,-1 0-1,1 0 1,0 0-1,0-1 1,1 1-1,-1-1 1,0 1-1,0-1 1,1 0 0,-1 0-1,1 0 1,-1 0-1,1-1 1,-1 1-1,1-1 1,-1 1 0,1-1-1,0 0 1,-1 0-1,1 0 1,0 0-1,-1 0 1,1-1 0,-1 1-1,1-1 1,-1 0-1,5-1 1,1-1 79,-1-1-1,1 1 1,-1-1 0,1-1 0,-1 1 0,-1-1 0,1-1 0,-1 1-1,1-1 1,-2 0 0,9-11 0,-6 7 189,0-1 1,-2 0-1,1-1 0,-1 0 0,-1 0 1,7-22-1,-15 63-332,1 0 0,1 0 0,4 49 0,-2-75 27,-1 0 1,0-1 0,1 1-1,-1 0 1,1-1-1,0 1 1,0-1-1,0 1 1,0-1 0,3 5-1,-4-6 65,0-1 1,1 0-1,-1 1 0,0-1 1,1 0-1,-1 0 0,0 1 1,1-1-1,-1 0 0,0 0 1,1 0-1,-1 0 0,1 0 1,-1 1-1,1-1 0,-1 0 1,0 0-1,1 0 0,-1 0 1,1 0-1,-1 0 0,0 0 1,1 0-1,-1 0 0,1-1 1,14-11 43,-5-1 116,-1-1-1,-1-1 1,0 1-1,-1-1 1,-1 0-1,6-20 1,-6 15 208,2 1 0,0 0 0,13-22 0,-18 45 83,-1 13-286,-1 18-140,-1-26-99,4 69-560,-3-73 166,-1 0 0,1-1-1,0 1 1,1 0 0,-1 0 0,1-1 0,0 1 0,0-1-1,0 0 1,1 1 0,-1-1 0,1 0 0,4 4 0,9 3-4994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59 4146,'1'-6'2062,"6"-23"2266,-6 28-4162,-1 0 0,0 0 1,0-1-1,0 1 1,0 0-1,0 0 0,0 0 1,0-1-1,0 1 0,0 0 1,0 0-1,-1 0 1,1 0-1,-1-1 0,1 1 1,-1 0-1,1 0 1,-2-2-1,2 3-126,-1 0 1,1 0-1,-1 0 1,1 0-1,-1 0 1,0 0-1,1 0 0,0 1 1,-1-1-1,1 0 1,-1 0-1,1 0 1,-1 0-1,1 1 1,-1-1-1,1 0 0,-1 1 1,1-1-1,0 0 1,-1 1-1,1-1 1,0 0-1,-1 1 0,1-1 1,0 0-1,-1 1 1,1-1-1,0 1 1,0-1-1,0 1 1,-1-1-1,1 1 0,0 0 1,-10 20 296,9-20-248,-10 24 111,1 0 0,-9 36 0,17-52-226,0 1 0,0 0 0,1 0-1,0 0 1,1 0 0,0 0 0,1-1 0,0 1 0,4 17 0,-5-25-136,1 1 0,0-1 0,0 1 0,0-1 0,0 0 0,0 1 0,0-1 0,1 0 1,-1 0-1,1 0 0,-1 0 0,1 0 0,0 0 0,0 0 0,0-1 0,0 1 1,0-1-1,0 1 0,0-1 0,0 0 0,1 0 0,-1 0 0,1 0 0,3 1 0,18-1-3191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20 128 11589,'-3'4'83,"1"0"0,-1 0-1,1 0 1,0 1-1,0-1 1,-2 8 0,3-12-69,1 1 0,0 0 1,0-1-1,0 1 0,0 0 0,0-1 1,0 1-1,0 0 0,0-1 0,0 1 1,0 0-1,1 0 0,-1-1 0,0 1 1,0-1-1,1 1 0,-1 0 0,0-1 1,1 1-1,-1-1 0,1 2 0,0-2-2,0 1-1,0 0 0,0-1 0,1 1 1,-1-1-1,0 1 0,0-1 0,0 0 1,1 1-1,-1-1 0,0 0 0,1 0 1,-1 0-1,0 0 0,0 0 0,2 0 0,9-2-10,-1 1 0,0-2 0,0 0-1,0 0 1,0-1 0,0 0 0,-1-1-1,19-11 1,-21 11 20,-1 0-1,1 0 0,-1 0 1,0-1-1,0-1 0,-1 1 1,0-1-1,0 0 0,-1 0 1,0 0-1,8-15 0,-13 20 60,1 1-1,0-1 1,0 0-1,-1 0 1,1 0-1,-1 0 0,0 0 1,1 0-1,-1 0 1,0 0-1,0 0 1,0 0-1,0 0 1,-1 0-1,1 0 0,-2-3 1,2 3-25,-1 1-1,0 0 1,0 0 0,0 0-1,0 0 1,0 0 0,0 0 0,0 0-1,0 0 1,0 0 0,0 0-1,0 1 1,0-1 0,-1 0 0,1 1-1,0-1 1,-1 1 0,-1-1-1,-1 0-2,-1 1-1,1-1 0,0 1 0,0 0 1,-1 0-1,1 1 0,0-1 0,0 1 1,-1 0-1,1 0 0,0 0 0,0 1 1,0 0-1,-4 2 0,-1 2-18,0 0 0,0 1-1,1 0 1,0 1 0,0 0 0,0 0-1,1 0 1,1 1 0,-8 12 0,11-15-36,-1-1 0,1 1 1,1 0-1,-1 0 0,1 0 1,0 1-1,0-1 1,1 0-1,0 1 0,0-1 1,0 1-1,1-1 0,0 1 1,0 0-1,1-1 0,2 12 1,-2-15 5,0 0 0,0 0 0,0 0 1,1 0-1,-1 0 0,1 0 0,0-1 0,0 1 0,0-1 1,0 1-1,0-1 0,1 0 0,-1 0 0,1 0 0,0 0 1,-1 0-1,7 2 0,-3-1-27,0-1-1,0-1 1,0 1 0,0-1 0,0 0 0,0 0-1,1-1 1,10 0 0,2-2-575,0-1 0,0-1-1,0 0 1,0-1 0,17-9-1,-6 1-2553,-9 1-1564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 2081,'-3'-1'5522,"-3"12"-4174,1 60 597,3-56-1841,0 0 0,1 0-1,1 1 1,0-1 0,1 0-1,1 0 1,0 0 0,6 19-1,-6-30-44,0 1 1,0-1-1,1-1 0,-1 1 0,1 0 0,0-1 0,0 1 0,0-1 0,1 0 0,-1 0 0,1 0 0,0 0 0,-1-1 0,1 0 0,0 1 0,1-1 0,-1-1 1,0 1-1,1-1 0,-1 1 0,9 0 0,8 1 16,1 0-1,-1-2 1,30-1 0,-38-1-86,327-19-464,-148 6-5264,-165 12 2954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2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63 6291,'-6'-3'441,"0"1"-138,0-1-1,1 0 1,-1 1 0,1-2-1,0 1 1,0-1-1,0 1 1,0-1 0,1-1-1,0 1 1,0 0 0,-6-9-1,10 13-298,0 0 0,0 0 0,0-1 0,-1 1-1,1 0 1,0 0 0,0 0 0,0 0 0,0 0 0,0 0 0,0-1-1,0 1 1,0 0 0,0 0 0,0 0 0,0 0 0,0 0-1,0-1 1,0 1 0,0 0 0,0 0 0,0 0 0,0 0 0,0 0-1,0-1 1,0 1 0,0 0 0,0 0 0,0 0 0,0 0 0,1 0-1,-1 0 1,0-1 0,0 1 0,0 0 0,0 0 0,0 0-1,0 0 1,0 0 0,0 0 0,1 0 0,-1 0 0,0 0 0,0-1-1,0 1 1,0 0 0,0 0 0,1 0 0,-1 0 0,0 0-1,12 2 89,17 8-47,-25-9-34,40 14-127,69 12 0,-30-8-887,-82-19 996,-1 0 1,1 0-1,0 1 0,-1-1 0,1 0 0,0 0 0,-1 0 1,1 1-1,0-1 0,-1 0 0,1 0 0,0 1 1,-1-1-1,1 1 0,-1-1 0,1 1 0,-1-1 1,1 1-1,-1-1 0,1 1 0,-1-1 0,1 1 1,-1-1-1,0 1 0,1 0 0,-1-1 0,0 1 0,1 0 1,-2 1 18,1-1 1,0 0-1,-1 0 1,1 0 0,0 0-1,-1 0 1,1 0-1,-1 0 1,0 0-1,1 0 1,-1 0 0,0 0-1,0-1 1,1 1-1,-3 1 1,-45 30 838,40-27-673,-32 19 366,7-5-472,-38 29 0,64-40-1048,7-8 935,0 0 0,0 1 1,0-1-1,0 0 1,0 0-1,0 0 1,1 1-1,-1-1 1,0 0-1,0 0 1,0 0-1,0 0 1,0 1-1,0-1 1,0 0-1,0 0 1,1 0-1,-1 0 0,0 1 1,0-1-1,0 0 1,0 0-1,0 0 1,1 0-1,-1 0 1,0 0-1,0 0 1,0 0-1,0 0 1,1 0-1,-1 1 1,0-1-1,0 0 1,0 0-1,1 0 0,-1 0 1,0 0-1,0 0 1,0 0-1,1 0 1,-1-1-1,0 1 1,0 0-1,0 0 1,0 0-1,1 0 1,11-1-2252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19 8644,'-2'-2'379,"-1"0"0,0 0 0,1 0 0,-1 1 0,0-1 0,0 1 0,-1-1 0,1 1-1,0 0 1,0 0 0,0 1 0,-6-1 0,2 0-204,0 1-1,0 0 1,0 1-1,0 0 1,-11 2-1,-2 3-158,0 1 0,1 0 0,-21 12 0,18-9 19,2 2 0,-1 0 0,2 2 0,0 0 0,0 1 0,1 1 1,-20 23-1,37-37-41,-1-1 0,1 1 0,0-1 0,-1 1 0,1 0 1,0 0-1,0 0 0,1 0 0,-1-1 0,0 1 1,1 0-1,-1 0 0,1 0 0,-1 4 0,1-5 15,1 0 0,-1 0 0,0 0-1,1 0 1,-1 0 0,1 0 0,-1 0-1,1 0 1,0 0 0,-1-1 0,1 1 0,0 0-1,-1 0 1,1-1 0,0 1 0,0-1-1,0 1 1,0-1 0,0 1 0,0-1 0,-1 1-1,1-1 1,0 0 0,0 1 0,0-1-1,0 0 1,1 0 0,-1 0 0,1 0 0,26 3 38,0-1 0,47-4 0,-55 1-90,0 0-1,0 1 1,0 1 0,0 0-1,0 2 1,0 0 0,23 8-1,-40-10 5,-1 0 0,1 0 0,-1 0 0,1 1 0,-1-1 0,0 1 0,1-1 0,-1 1 0,0 0 0,3 3 0,-4-4 34,0 0-1,-1 0 1,1 0 0,0 0-1,-1 1 1,0-1-1,1 0 1,-1 0 0,0 0-1,1 0 1,-1 0-1,0 1 1,0-1 0,0 0-1,0 0 1,0 0 0,0 1-1,-1 0 1,0 2 10,0-1 0,-1 1 0,0-1 0,0 0 0,0 0 0,0 0 0,0 0 0,-1 0 0,1-1 0,-1 1 0,0-1 0,1 1 0,-1-1 0,-5 3 0,-11 6-84,1-1 0,-1-1 0,-1-1 0,0 0 0,0-2 0,0 0 0,-1-1 0,0-1 0,-23 1 0,42-4-180,0-1 0,0 0 0,-1 0 0,1 0 1,0 0-1,0 0 0,0-1 0,0 1 0,0-1 0,0 1 0,0-1 0,-1 0 0,2 0 0,-1 0 0,-3-1 0,3-7-3505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 7764,'8'-12'4434,"-1"3"-3778,-7 3-32,-2 2-48,2 2-464,-3 4-80,1 2 177,0 8-1,-2 7-160,2 6-16,-2 8-32,-1 5 0,3-3-144,2-4-737,0-4-655,0-6-994,2-10-1680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77 125 8532,'-14'-32'1787,"7"16"-449,0 0-1,-9-31 1,16 46-1328,0 1 1,0-1-1,0 1 1,0 0-1,0-1 1,0 1-1,0-1 1,0 1-1,0-1 1,0 1-1,1-1 1,-1 1-1,0-1 1,0 1-1,0-1 1,0 1-1,1 0 1,-1-1-1,0 1 1,1-1-1,-1 1 1,0 0-1,1-1 1,-1 1-1,0 0 1,1 0-1,-1-1 1,1 1-1,-1 0 1,0 0-1,1-1 1,-1 1-1,1 0 1,-1 0-1,1 0 1,-1 0-1,1 0 1,-1 0-1,1 0 1,-1 0-1,1 0 1,-1 0-1,1 0 1,-1 0-1,0 0 1,1 0-1,-1 0 1,1 0-1,-1 0 1,1 1-1,-1-1 1,1 0-1,-1 1 1,32 9 188,-29-9-197,41 16 57,-16-8-72,0 2 0,-1 0-1,-1 2 1,0 1-1,30 22 1,-54-34 18,1-1-1,-1 1 1,0 0 0,0 0-1,0 0 1,0 0 0,0 1 0,0-1-1,-1 0 1,1 1 0,-1 0-1,1-1 1,-1 1 0,0 0-1,0-1 1,0 1 0,-1 0 0,1 0-1,-1 0 1,1 0 0,-1 0-1,0 0 1,0 5 0,-2-3 7,1-1 0,-1 0 0,0 0 1,0 0-1,-1 0 0,1 0 0,-1 0 1,1 0-1,-1-1 0,0 1 0,-1-1 0,1 0 1,-1 0-1,-6 4 0,-9 6 41,-1-1 0,0-1-1,-1-1 1,-35 12 0,-93 19 102,142-39 154,-5 1-2127,20-8-1739,9-2 384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4418,'-16'14'9377,"-9"17"-7768,21-26-1685,0 0-1,0 0 0,1 1 1,0-1-1,0 1 0,0 0 1,1 0-1,0 0 1,0 0-1,-1 8 0,3-13 81,0-1 0,0 1 0,0 0 0,1-1 0,-1 1 0,0 0 0,1-1 0,-1 1 0,1-1 1,-1 1-1,1-1 0,-1 1 0,1-1 0,-1 1 0,1-1 0,-1 1 0,1-1 0,0 0 0,-1 1 0,1-1 0,0 0 0,-1 1 0,1-1 0,0 0 0,-1 0 0,1 0 0,0 0 0,-1 0 0,1 0 0,0 0 0,-1 0 0,1 0 0,0 0 0,0 0 0,-1 0 0,2-1 0,37-4 247,-25 2-293,-5 3 38,0 0 1,0 0 0,0 1-1,-1 0 1,1 1 0,0 0-1,-1 0 1,1 1 0,9 5-1,-15-7 7,-1 0 0,0 0-1,1 0 1,-1 0 0,0 1 0,0-1-1,0 1 1,0 0 0,0-1-1,0 1 1,0 0 0,-1 0 0,1 0-1,0 0 1,-1 0 0,0 1-1,0-1 1,1 0 0,-1 1-1,-1-1 1,1 0 0,0 1 0,-1-1-1,1 1 1,-1 0 0,0-1-1,1 1 1,-1-1 0,-1 1 0,1-1-1,0 1 1,0 0 0,-1-1-1,0 1 1,1-1 0,-2 3 0,-1 1-76,-1-1 0,1 1 0,-1-1 0,0 1 1,0-1-1,0 0 0,-1-1 0,0 1 1,0-1-1,0 0 0,0 0 0,0-1 1,-1 1-1,0-1 0,-6 2 0,5-2-470,0 0 0,-1 0 0,1-1 0,-1 0 1,1 0-1,-1-1 0,0 0 0,0 0 0,1-1 0,-1 0 0,0-1 0,-10-1 0,-11-9-3819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9668,'3'-4'3346,"-3"2"-3282,0 0-16,2 4 192,6-2 240,7 0-176,2 0-223,7-2-65,4-2-32,-1 1-225,1-1-1103,-2 2-1185,-5-2-1633</inkml:trace>
  <inkml:trace contextRef="#ctx0" brushRef="#br0" timeOffset="1">60 104 11221,'-23'15'1313,"6"-3"-1217,6-6-80,11-4 720,11 0 209,8-6-241,11-2-384,8-2-256,3-3-64,0-1-480,-5 2-625,-6 3-1264,-7 1-2161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9460,'4'6'2690,"0"-5"-2482,3-1-208,6-5 16,10-3 80,11-2-96,7-3-208,6-1-849,0 1-1376,-2 3-1793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24 12726,'-19'11'256,"6"-7"-128,11-2-128,8-6 272,9 0 0,11-4-48,6 1-192,2-1-32,0 2 0,-4 2-240,-6 4-336,-9 4-496,-7 0-241,-6 4-976,-4 1-2721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27 800 9364,'-2'-1'297,"1"-1"0,0 1 0,0-1 0,-1 1 0,1 0 0,0 0 0,-1 0 0,1 0 0,-1 0 0,0 0 0,1 0 0,-1 0 0,0 0 0,1 1 0,-3-1 0,19 28 119,5 9-370,-15-24-80,1-1-1,1 0 0,0 0 0,0 0 0,1-1 1,0 0-1,13 12 0,-20-22 30,-1 1 1,1 0-1,-1-1 0,1 1 1,-1-1-1,1 0 0,-1 1 1,1-1-1,-1 1 0,1-1 1,-1 0-1,1 1 0,0-1 1,-1 0-1,1 0 0,0 1 1,-1-1-1,1 0 0,0 0 1,-1 0-1,1 0 0,0 0 1,-1 0-1,1 0 0,0 0 1,0 0-1,-1 0 0,1-1 1,0 1-1,-1 0 0,1 0 1,-1-1-1,2 1 0,-1-2 7,-1 1 0,1 0 0,0-1 0,-1 1-1,1-1 1,-1 1 0,1-1 0,-1 1-1,0-1 1,1 0 0,-1 1 0,0-1 0,0-2-1,-8-56 105,8 58-118,-16-93 21,4 0-1,4-1 1,10-191 0,-1 273-6,0 2-4,0 0 1,0 0-1,5-17 0,-5 26 2,0 1 1,0-1-1,0 1 1,0 0-1,0-1 0,0 1 1,0 0-1,1 0 0,-1 0 1,1 0-1,0 0 1,-1 0-1,1 0 0,0 0 1,0 1-1,0-1 0,0 1 1,1-1-1,-1 1 0,0 0 1,1 0-1,2-1 1,27-4 105,0 1 1,1 1 0,36 1-1,1 0-79,767-94-6,-617 67-513,-202 28 397,43-6-619,69-1-1,-110 11 320,-20-3 361,1 1-1,-1 0 0,0 0 1,0 0-1,1 0 0,-1 0 1,0 0-1,0 0 0,1 0 1,-1 0-1,0 0 0,1 0 1,-1 0-1,0 0 0,0 0 1,1 0-1,-1 0 0,0 0 1,0 1-1,1-1 0,-1 0 1,0 0-1,0 0 0,0 0 1,1 0-1,-1 1 0,0-1 1,0 0-1,0 0 0,1 0 1,-1 1-1,0-1 0,0 0 1,0 0-1,0 0 0,0 1 1,0-1-1,1 0 0,-1 0 1,0 1-1,0-1 0,0 0 1,0 0-1,0 1 0,0-1 1,0 0-1,0 1 0,0-1 1,0 0-1,0 0 0,0 1 1,0-1-1,-1 0 1,-13 10-3428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23 6387,'14'-7'5962,"-14"7"-5906,0-1-1,0 1 1,0 0-1,0 0 0,0-1 1,0 1-1,0 0 1,0 0-1,0-1 0,0 1 1,0 0-1,0 0 1,0-1-1,0 1 0,0 0 1,0-1-1,0 1 1,0 0-1,0 0 1,0-1-1,-1 1 0,1 0 1,0 0-1,0 0 1,0-1-1,0 1 0,-1 0 1,1 0-1,0 0 1,0-1-1,0 1 1,-1 0-1,-1-1-56,1 0 1,-1 0-1,0 0 1,1 0-1,-1 1 0,0-1 1,0 1-1,0-1 1,0 1-1,1 0 0,-1-1 1,0 1-1,0 0 1,-3 1-1,-11 2 7,0 1-1,0 1 1,1 1-1,0 0 1,0 1 0,0 1-1,1 0 1,0 1-1,0 0 1,1 1-1,-12 12 1,23-20-14,0-1-1,0 1 1,0 1 0,0-1 0,0 0-1,1 0 1,-1 1 0,1-1 0,0 1-1,-1-1 1,1 1 0,-1 5 0,2-7 10,0 0 0,0 0 0,0 0 0,0 0 0,0 0 0,1 0 0,-1 0 0,0 0 0,1 0 0,-1 0 0,0 0 0,1-1 0,-1 1 0,1 0 0,0 0 0,-1 0 0,1 0 0,0-1 0,-1 1 0,1 0 0,0-1 0,0 1 0,0-1 0,0 1 0,-1-1 0,1 1 0,0-1 0,0 1 0,0-1 0,0 0 0,0 1 0,0-1 0,0 0-1,0 0 1,0 0 0,0 0 0,0 0 0,2 0 1,14 1 19,0-1 0,0-1 1,0 0-1,30-7 0,-35 5-45,1 0 0,-1 1 0,1 1 1,0 0-1,-1 1 0,1 0 0,0 1 0,0 0 0,22 6 0,-33-7 20,-1 0 0,1 1 0,-1-1 0,1 1-1,-1-1 1,0 1 0,1-1 0,-1 1 0,1 0 0,-1 0 0,0 0 0,0 0-1,0 0 1,0 0 0,1 0 0,-1 0 0,-1 0 0,1 0 0,0 1 0,0-1-1,0 0 1,-1 1 0,1-1 0,0 0 0,-1 1 0,1-1 0,-1 1 0,0-1-1,0 1 1,1-1 0,-1 1 0,0-1 0,0 1 0,0 0 0,-1-1-1,1 1 1,0-1 0,0 1 0,-1-1 0,1 0 0,-1 1 0,0-1 0,1 1-1,-1-1 1,0 0 0,0 1 0,-1 1 0,-3 3 18,1 0 1,-1 0-1,-1-1 1,1 1-1,-1-1 1,1-1-1,-2 1 1,-7 4-1,-13 4-2,-1-2 0,1-1 0,-2-1 0,1-1 0,-1-2 0,0 0 0,-37 0 0,65-5-16,-22-2-601,23 1 531,0 0-1,-1 0 0,1 0 0,0 0 0,-1 0 0,1 0 1,0 0-1,-1 0 0,1 0 0,0 0 0,-1 0 0,1 0 1,0-1-1,0 1 0,-1 0 0,1 0 0,0 0 0,-1 0 1,1-1-1,0 1 0,0 0 0,-1 0 0,1-1 0,0 1 1,0 0-1,0-1 0,0 1 0,-1 0 0,1 0 0,0-1 1,0 1-1,0 0 0,0-1 0,0 1 0,0 0 0,0-1 1,0 1-1,0 0 0,0-1 0,0 1 0,0 0 0,0-1 1,0 1-1,0 0 0,0-1 0,0 1 0,0 0 0,0-1 1,0 1-1,1 0 0,-1-1 0,0 1 0,0 0 0,0 0 1,1-1-1,-1 1 0,13-15-3146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53 12822,'-1'0'55,"1"-1"-1,-1 0 1,0 0-1,1 1 1,-1-1 0,0 0-1,1 0 1,-1 0 0,1 0-1,-1 0 1,1 0 0,0 0-1,-1 0 1,1 0-1,0 0 1,0 0 0,-1 0-1,1 0 1,0-2 0,2 2-35,-1 0 0,0 0 0,0 0 0,1 0 0,-1 0 0,0 1 0,1-1 0,-1 0 0,1 1 0,-1-1 0,1 1 0,2-1-1,5-2-32,-7 2 5,59-15 1,-58 15-29,1 1 0,-1-1 0,0 1 0,1 0 0,-1 0 0,0 0 0,1 0 0,-1 0 0,1 1 0,-1 0 0,0 0 0,0-1 0,1 2 0,-1-1 0,0 0 0,3 2 0,-6-2 37,1 0-1,0 0 0,-1 0 1,1 0-1,-1 0 0,0 0 1,1 0-1,-1 0 0,0 0 1,0 0-1,1 0 0,-1 0 1,0 0-1,0 0 0,0 0 1,0 0-1,0 0 0,0 0 1,-1 0-1,1 0 0,0 0 1,-1 0-1,1 0 0,0 0 1,-1 0-1,1 0 0,-1 0 1,1 0-1,-1 0 0,0-1 1,1 1-1,-1 0 0,0 0 1,-1 0-1,-30 33 13,28-30-14,-43 38 31,-26 24 52,73-62-22,8-3 7,13-4 38,-18 2-94,17-2-3,0 0 0,1 1 0,-1 1 0,0 0 0,1 2 0,32 5 0,-43-1-1433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 8148,'-9'4'5042,"3"-2"-4914,4 0-128,0-2 0,6-2 288,7 2 32,6-2-31,6 2-225,9-4-64,7 3-145,4-5-383,2 2-1073,-3-2-1088,-1 2-1857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2:4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8900,'-34'20'2785,"10"-9"-2785,11-3 192,11-6 129,11-2 223,12-2-64,7 0-208,8-4-256,5 2 48,2-1-64,-5 1-256,1 2-1024,-7 0-1858,-9 2-1600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1970 5779,'0'1'246,"0"0"-1,0 0 1,0 0 0,0 0 0,0 0 0,-1 0 0,1 0 0,0 0-1,0-1 1,-1 1 0,1 0 0,-1 0 0,1 0 0,0 0 0,-1-1 0,0 1-1,1 0 1,-1 0 0,-1 0 0,0-4 109,8-11 317,21-45 426,-21 42-816,2 0 1,10-19-1,-18 36-280,0 0 0,0 0 0,0 0 0,0 0 0,1 0 0,-1 0 0,0-1 0,0 1 0,0 0 0,0 0 0,0 0 0,0 0 0,0 0 0,0 0 0,0 0 0,0 0 0,0 0 0,0 0 0,0 0 0,1 0 0,-1 0 0,0 0 0,0 0 0,0-1 0,0 1 0,0 0 0,0 0 0,0 0 0,0 0 0,1 0 0,-1 0 0,0 0 0,0 0 1,0 0-1,0 0 0,0 0 0,0 0 0,0 1 0,0-1 0,0 0 0,1 0 0,-1 0 0,0 0 0,0 0 0,0 0 0,0 0 0,0 0 0,0 0 0,0 0 0,0 0 0,0 0 0,0 0 0,0 0 0,1 0 0,-1 1 0,0-1 0,0 0 0,3 10 110,3 22 38,-4-21-137,132 627 336,-131-627-349,-1-2-15,0-1 0,0 0 0,1 0 0,0 0 0,8 13 0,-5-17 120,-3-12-72,-2-17-39,-1 23 10,0-23-63,-4-1002 45,-4 586-3230,6 356 3204,0-29-1120,-28-198-1,29 272 3344,1 22-1394,-3-14 2372,0-4-2760,3 35-391,0 0-1,-1 0 1,1 0 0,0-1 0,-1 1-1,1 0 1,-1 0 0,1 0-1,-1 0 1,1 0 0,-1 0 0,0 0-1,-1-1 1,1 1 0,0-1-1,0 1 1,0 0-1,1 0 1,-1 0 0,0-1-1,1 1 1,-1 0-1,1-1 1,-1 1 0,1-1-1,-1 1 1,1 0 0,0-2-1,2-98 1256,-2 100-1265,1 0 0,-5 1 189,3-9-177,-1 1 1,1-1-1,0 1 0,1-1 1,1-16-1,0 3-35,3 7 60,-4 14-32,1 1 0,-1-1 0,1 0-1,-1 0 1,0 0 0,1 0 0,-1 0 0,0 0 0,0 0 0,0-1 0,1 1 0,-1 0 0,0 0 0,-1 0 0,1 0 0,0 0 0,0 0 0,-1-1 0,-4-44 187,2-6-185,3 44-6,0-1 0,0 1 0,-1-1 0,0 0 0,-4-13 0,5 21-12,0 1 0,0-1 0,0 1 1,1-1-1,-1 1 0,0-1 0,1 1 0,-1 0 0,0-1 1,1 1-1,-1-1 0,0 1 0,1 0 0,-1-1 1,1 1-1,-1 0 0,1 0 0,-1-1 0,1 1 0,-1 0 1,1 0-1,-1 0 0,1 0 0,-1-1 0,1 1 0,-1 0 1,1 0-1,-1 0 0,1 0 0,-1 0 0,1 0 0,0 1 1,28-4-523,-20 2 452,203-3 67,-105 4 4,1167 6-68,159 9 47,-761-11-468,-46-11 148,-107 1-101,-215 2 33,-317 8-3010,1-2 335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2145,'-8'6'11105,"3"-4"-11480,-39 7 514,-74 5-1,58-8-116,-187 11 922,252-15-939,0 0 0,-1 0 0,1 0 0,-1 1 0,8 6 0,2 1 11,42 28 4,76 70-1,-49-38-56,-78-65 47,56 48-257,-55-47 175,-1 0 0,0 0 1,0 0-1,0 1 0,-1-1 1,0 1-1,6 14 0,-9-18 72,-1-1-1,0 0 1,1 1-1,-1-1 0,0 0 1,-1 1-1,1-1 0,0 0 1,-1 1-1,1-1 0,-1 0 1,0 0-1,0 0 1,0 1-1,0-1 0,0 0 1,0 0-1,0 0 0,-1 0 1,1-1-1,-1 1 0,1 0 1,-1-1-1,0 1 1,0-1-1,0 1 0,-3 1 1,-8 6 6,-1 0 0,-29 12-1,29-14-13,-34 16-10,4-3-14,0 2-1,1 2 0,2 2 1,-49 39-1,76-48-425,14-17 444,0 0 0,0 0 1,0 1-1,0-1 0,0 0 1,0 0-1,0 1 0,0-1 0,0 0 1,0 0-1,0 1 0,0-1 0,1 0 1,-1 0-1,0 1 0,0-1 0,0 0 1,0 0-1,0 1 0,0-1 1,1 0-1,-1 0 0,0 0 0,0 1 1,0-1-1,0 0 0,1 0 0,-1 0 1,0 0-1,0 0 0,1 1 1,-1-1-1,0 0 0,0 0 0,1 0 1,-1 0-1,0 0 0,36 0-179,-34 0 238,618-48-1227,-612 47 729,-5 1-16,0 0 0,1 0 0,-1 0 0,0 0 0,0 0 0,1 1 0,5 1 0,-6 3-3093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3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9668,'14'-11'1313,"-3"4"-1137,-6 4 240,2 4 145,0 3-241,6 4-48,3-2-224,3 2-48,6-1-96,4-3-1361,3-4-752,2 0-2129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4162,'-3'0'4530,"1"2"-2945,0-2-1361,2 2-144,0 4 208,0 4 0,-2 3-176,0 4-64,4 5-32,-2-1-16,0 2-32,2-6-368,2-1-1137,-1-5-1600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22 156 8708,'-2'-40'1953,"-4"1"-1665,3 9 320,-3 6 17,4 11-625,0 5-369,4 6-1439,2 8 607,0 6-2705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10149,'-4'4'176,"2"0"0,4-6-176,4 2 160,9-4 16,3 2-80,7-1-96,-1 1-32,1-2-1505,-3 2-1248,-3 0-897</inkml:trace>
  <inkml:trace contextRef="#ctx0" brushRef="#br0" timeOffset="1">54 97 8804,'-6'4'736,"2"-2"-736,4 0 0,4-2 288,7-2-143,1 2-97,10-2-48,1 0-769,5 0-1136,2 0-1104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62 128 8356,'-2'0'91,"0"0"0,0 1 1,1-1-1,-1 0 0,0 0 1,0 0-1,0 0 0,0 0 1,0 0-1,0-1 0,1 1 1,-1 0-1,0-1 0,0 0 1,-3-1-1,5 1-86,-1 1 0,1-1 0,-1 0 1,1 0-1,-1 0 0,1 0 0,0 1 0,0-1 0,-1 0 0,1 0 0,0 0 1,0 0-1,0 0 0,0 0 0,0 0 0,0 0 0,0 0 0,0 1 0,0-1 1,0 0-1,1 0 0,-1 0 0,0 0 0,1 0 0,-1 0 0,0 1 0,1-1 1,-1 0-1,1 0 0,0 1 0,-1-1 0,1 0 0,1-1 0,6-10 438,1-1 0,1 1 0,0 1 0,1 0 0,0 0-1,18-13 1,-34 33-244,0 0 0,1 0 0,-4 16-1,3-12-157,1 1-1,1 0 1,1 0-1,0 0 1,0 0-1,2 1 1,-1-1-1,2 0 1,3 22 0,-2-26-727,0-1 0,1 0 1,0 0-1,1 0 1,5 11-1,-9-20 527,0 1 0,0-1-1,0 1 1,0-1 0,0 1 0,0 0-1,0-1 1,-1 1 0,1-1 0,0 1-1,0-1 1,-1 1 0,1-1 0,0 1 0,-1-1-1,1 0 1,0 1 0,-1-1 0,1 1-1,-1-1 1,1 0 0,-1 1 0,1-1 0,-1 0-1,1 0 1,-1 1 0,1-1 0,-1 0-1,1 0 1,-1 0 0,1 0 0,-1 0-1,0 1 1,1-1 0,-1 0 0,0 0 0,-28 6 338,26-6-302,-8 2 744,-35 8 4403,42-7-2782,29-3-1613,16-3-465,46-11 1,-4-4-4205,-55 11-34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4082,'17'-78'9527,"-17"77"-9502,0 1-1,0-1 1,1 1 0,-1-1-1,0 1 1,0 0 0,0-1-1,0 1 1,0-1 0,0 1 0,1-1-1,-1 1 1,0 0 0,0-1-1,0 1 1,1 0 0,-1-1-1,0 1 1,1 0 0,-1-1-1,0 1 1,1 0 0,-1 0-1,0-1 1,1 1 0,-1 0 0,1 0-1,-1 0 1,0-1 0,1 1-1,-1 0 1,1 0 0,-1 0-1,1 0 1,0 0 0,8 14 176,1 23-179,-1 66-1014,-9-103 978,0 0 0,-1 0-1,1 0 1,0 1 0,0-1 0,0 0-1,0 0 1,0 0 0,0 1 0,1-1 0,-1 0-1,0 0 1,0 0 0,0 1 0,0-1 0,0 0-1,0 0 1,0 0 0,0 0 0,0 1 0,0-1-1,1 0 1,-1 0 0,0 0 0,0 0-1,0 0 1,0 0 0,0 1 0,1-1 0,-1 0-1,0 0 1,0 0 0,0 0 0,0 0 0,1 0-1,-1 0 1,0 0 0,0 0 0,0 0 0,1 0-1,-1 0 1,0 0 0,0 0 0,0 0-1,1 0 1,8-8-130,10-19 297,-17 24-204,20-36 96,-19 31-32,2-1-1,-1 1 0,1 0 1,0 0-1,1 0 1,0 1-1,0-1 1,0 1-1,1 1 1,0-1-1,15-9 0,-20 15-12,-1 0 0,1 1 0,-1-1 0,1 0 0,-1 1 0,1-1 0,-1 1-1,1 0 1,-1-1 0,1 1 0,0 0 0,-1 0 0,1 0 0,0 0 0,-1 0-1,1 1 1,-1-1 0,1 0 0,0 1 0,-1-1 0,1 1 0,1 1 0,-1-1 4,0 1 1,-1-1-1,1 1 1,0 0-1,-1-1 1,0 1-1,1 0 1,-1 0 0,0 0-1,0 0 1,0 1-1,0-1 1,1 4-1,1 6-13,-1 1 0,0-1 0,-1 1 0,-1 16 0,2 23-3707,1-30-1169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7539,'2'-1'296,"-1"0"-1,0-1 1,0 1-1,1 0 1,-1 0-1,0 0 1,0-1-1,0 1 1,-1-1-1,1 1 0,0-1 1,1-2-1,-3 4-192,0 0-1,0 1 0,0-1 1,0 1-1,1-1 0,-1 0 1,0 1-1,0 0 0,1-1 1,-1 1-1,0-1 1,1 1-1,-1 0 0,0-1 1,1 1-1,-1 0 0,1 0 1,-1 0-1,1-1 0,0 1 1,-1 0-1,1 1 0,-12 19-30,1-1-1,1 2 0,0-1 1,2 1-1,-8 34 0,8-22-124,2 1-1,1-1 0,1 38 1,3-59-229,2 0 0,-1 1 0,6 22 0,-5-32 26,0 0-1,0 0 1,0-1 0,0 1 0,1-1-1,-1 1 1,1-1 0,0 1-1,0-1 1,0 0 0,1 0-1,-1 0 1,1 0 0,0-1-1,0 1 1,0-1 0,5 4-1,20 4-4091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3:5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3522,'-4'-4'3239,"-8"-4"682,1-4-2509,13 2-1861,14 0 919,-9 7-462,1 0 0,-1 1 0,1 0-1,0 0 1,0 1 0,0 0 0,8 0 0,-14 1-5,0 0 0,-1 0 0,1 0 0,0 0 1,-1 0-1,1 0 0,0 1 0,0-1 0,-1 1 0,1-1 0,0 1 0,-1 0 0,1-1 0,-1 1 1,1 0-1,-1 0 0,1 0 0,-1 0 0,0 0 0,0 1 0,1-1 0,-1 0 0,0 1 0,0-1 1,0 1-1,0-1 0,0 1 0,-1-1 0,1 1 0,0-1 0,-1 1 0,1 0 0,-1 0 0,0-1 1,1 1-1,-1 0 0,0-1 0,0 4 0,-1 3 8,0 0-1,0 0 1,-1 0 0,0-1-1,0 1 1,-1 0 0,0-1-1,0 1 1,-1-1 0,-9 13-1,7-11-132,0 0 0,-1-1-1,0 0 1,-1 0-1,1-1 1,-2 0 0,-15 11-1,49-53-2998,14-10 2628,56-70 1014,-38 36 3165,-68 85-2159,-9 12-1536,12-8 74,1 0 1,-1 0 0,2 1-1,0 0 1,0 1 0,1-1 0,0 1-1,1 0 1,-4 20 0,7-26-141,0 1 0,0-1 0,1 0 0,0 0 0,0 1 0,1-1 0,0 0 0,0 0 0,3 10 0,-3-12-194,1 0 0,0 0 0,0 0 0,0 0 0,1-1-1,-1 1 1,1-1 0,0 1 0,0-1 0,0 0-1,1 0 1,-1 0 0,1 0 0,6 3 0,9 2-2666,2-6-635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51 8452,'0'-3'424,"0"-1"0,0 0 0,-1 1 0,1-1 0,-1 1 0,1-1 0,-1 1 0,0-1 0,0 1 0,-1-1 0,1 1 0,-4-6 0,1 34-72,3-15-436,-1 71 94,3-74-484,-1 0 1,1 0-1,1 0 0,-1 0 1,4 8-1,-5-15 324,0 1 0,0 0-1,0-1 1,1 1 0,-1-1 0,0 1 0,1-1 0,-1 1-1,0-1 1,1 0 0,-1 1 0,1-1 0,-1 1 0,1-1-1,-1 0 1,1 1 0,-1-1 0,1 0 0,-1 1 0,1-1-1,-1 0 1,1 0 0,-1 0 0,1 0 0,0 1 0,-1-1-1,1 0 1,9-2-3844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74 10053,'-4'-31'416,"-2"12"16,3 7 96,1 3-528,2 7-320,5 4-272,1 2-1585,3 5-2305</inkml:trace>
  <inkml:trace contextRef="#ctx0" brushRef="#br0" timeOffset="1">146 318 2145,'-11'4'9748,"2"-2"-9748,5-2 96,6-4 17,7 1-65,8-1-16,11-2 32,4 2 0,2-2-48,2 1 0,59-15-16,-85 18-16,-3 2-240,-1 2-1329,5 0-4258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10709,'0'0'25,"-1"-1"-1,0 1 1,0 0 0,1 0 0,-1-1-1,0 1 1,1-1 0,-1 1 0,1 0-1,-1-1 1,0 1 0,1-1-1,-1 0 1,1 1 0,-1-1 0,1 1-1,0-1 1,-1 0 0,1 1 0,0-1-1,-1 0 1,1 1 0,0-1 0,0 0-1,-1 0 1,1 1 0,0-1-1,0 0 1,0 0 0,0 1 0,0-2-1,1 1-12,0 0-1,0-1 0,0 1 0,0 0 0,0 0 0,0 0 0,0 1 1,0-1-1,0 0 0,1 0 0,-1 0 0,0 1 0,0-1 0,3 0 0,4-2-13,-1 1-1,1 0 0,-1 1 0,1 0 0,10-1 1,-16 2 3,0 0 1,1 0 0,-1 0 0,0 0-1,0 1 1,1-1 0,-1 1 0,0-1-1,0 1 1,0 0 0,0 0 0,0 0-1,0 0 1,0 0 0,0 0-1,0 0 1,0 1 0,-1-1 0,1 1-1,-1 0 1,1-1 0,-1 1 0,1 0-1,-1 0 1,0 0 0,0 0 0,0 0-1,0 0 1,0 0 0,0 0 0,-1 0-1,1 0 1,-1 0 0,0 1 0,1-1-1,-1 0 1,0 0 0,0 1-1,0-1 1,-1 0 0,1 0 0,0 0-1,-2 3 1,1 4-16,-2-1 1,1 1-1,-1-1 0,-1 0 0,1 0 0,-1 0 1,-1 0-1,0-1 0,-10 14 0,3-9-515,0 0-1,-1 0 1,-15 9-1,35-31-3215,14-13 2293,4-1-933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7844,'-5'6'888,"-1"-1"0,0 1 1,0-1-1,-10 6 1,10-7-729,0 0-1,0 0 1,0 1-1,1 0 1,0 0 0,-5 6-1,6-5-127,0 1 0,0 0-1,1 0 1,0 0-1,0 1 1,1-1-1,0 1 1,0-1-1,0 1 1,1 0-1,0 10 1,1-14-44,0 0 1,0 0 0,0 0 0,0 0 0,1 1-1,0-1 1,0 0 0,0 0 0,0 0-1,1 0 1,-1 0 0,1-1 0,0 1 0,0 0-1,1-1 1,-1 1 0,1-1 0,0 0-1,-1 0 1,1 0 0,1 0 0,3 3 0,-4-5 9,-1 0 0,0 0 0,1-1 0,-1 1 0,1-1 0,-1 1 0,0-1 0,1 0 0,-1 0 1,1 0-1,-1 0 0,1 0 0,-1-1 0,1 1 0,-1-1 0,1 1 0,-1-1 0,0 0 1,1 0-1,-1 0 0,0 0 0,0-1 0,0 1 0,0 0 0,0-1 0,0 0 0,3-3 0,3-2 10,-1 0-1,0-1 1,0 0 0,-1-1-1,6-10 1,-7 10 1,0-1 1,-1 1 0,0-1 0,0 0 0,-1 0 0,2-15 0,-4 19-7,0 1 0,-1-1 0,1 0-1,-1 0 1,-1 0 0,1 0 0,-1 1 0,0-1 0,0 0 0,-1 1-1,0-1 1,0 0 0,-3-4 0,5 9-36,-1-1 0,0 1 0,1 0 0,-1 0 0,0 0 0,0 0 0,0 0 0,0 0 0,0 1 0,0-1 0,0 0 0,0 0 0,0 1 0,0-1 0,0 1 0,-1-1 0,1 1 0,0-1 0,0 1 0,-1 0 0,1-1 0,-2 1 0,2 0-143,0 0 0,0 0 0,0 1 0,0-1 0,0 0 0,0 1 0,0-1 0,0 0-1,0 1 1,0-1 0,0 1 0,0 0 0,0-1 0,0 1 0,0 0 0,1-1 0,-1 1 0,0 0 0,0 0 0,1 0 0,-1 0 0,1 0 0,-1 0 0,1 0 0,-1 0 0,1 0 0,-1 2 0,-2 12-3343</inkml:trace>
  <inkml:trace contextRef="#ctx0" brushRef="#br0" timeOffset="1">393 202 9604,'4'6'1569,"-6"4"-1489,-3 4 368,-4 4 241,-3 4-289,-1 6-112,-3 0-160,0 0-112,2-3-16,3-7-144,2-5-1553,6-7-1824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96 2737,'17'-14'828,"-6"6"645,0-1-1,-1-1 1,0 1-1,16-21 1,-22 18 542,-11 9-1128,-15 12-649,14-2-191,1 1-1,-1-1 1,2 1 0,-1 0-1,1 0 1,1 1 0,-1 0 0,-6 16-1,8-17-46,1-1 0,1 0 0,-1 1 0,1-1 0,0 1 0,1 0-1,0 0 1,0 0 0,1 0 0,-1 0 0,2-1 0,0 9 0,0-14-35,-1 0 1,1-1-1,-1 1 1,1 0 0,0-1-1,0 1 1,0-1-1,0 1 1,0-1 0,0 1-1,0-1 1,0 0-1,0 0 1,1 0 0,-1 1-1,0-1 1,1 0-1,-1-1 1,1 1 0,-1 0-1,1 0 1,0-1-1,-1 1 1,1 0 0,3 0-1,0-1-310,-1 1 0,1-1 0,0 0 0,0 0 0,0-1 0,0 1 0,0-1 0,5-1 0,16-7-2442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103 142 9028,'-34'-4'1249,"6"-2"-881,7 3 1009,8-5-385,7 6-832,8 0 64,7-2-160,5 2 48,8 0-48,6-2-32,6 1 0,4 1-32,1-2-64,-1 0-656,-6 0-785,-6 0-992,-4 2-1537</inkml:trace>
  <inkml:trace contextRef="#ctx0" brushRef="#br0" timeOffset="1">439 7 12150,'-12'-6'114,"18"14"39,10 9 52,-5-2-173,-1 0 0,-1 2 0,0-1 0,-1 1 0,0 0 0,-2 1 0,0-1 0,-1 1 0,-1 1 0,0-1 0,-2 1 0,1 27 0,-3-32-142,0-1-1,-1 1 1,-1 0-1,0 0 1,-1-1-1,0 0 1,-1 1 0,-1-1-1,0 0 1,-1-1-1,0 0 1,-1 0-1,0 0 1,-1 0 0,0-1-1,-1-1 1,-15 16-1,6-12-1476,3-6-721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 12374,'0'-1'3,"0"0"0,1 0 1,-1 1-1,0-1 0,1 0 1,-1 0-1,1 1 1,0-1-1,-1 1 0,1-1 1,-1 0-1,1 1 0,0-1 1,0 1-1,-1 0 0,1-1 1,0 1-1,0-1 0,-1 1 1,1 0-1,0 0 1,0-1-1,0 1 0,-1 0 1,1 0-1,0 0 0,0 0 1,0 0-1,0 0 0,0 0 1,-1 0-1,1 1 0,0-1 1,0 0-1,0 0 1,1 1-1,2 0-31,0-1-1,-1 1 1,1 0 0,0 0 0,0 1 0,-1-1-1,5 3 1,-7-3 27,1 0 1,-1 1-1,0-1 0,0 0 0,0 0 0,0 1 0,0-1 1,0 0-1,-1 1 0,1-1 0,0 1 0,-1-1 0,1 1 1,-1-1-1,1 1 0,-1 0 0,0-1 0,0 1 0,0 3 0,0-1 8,-1 0-1,1 0 0,-1 0 0,0 1 0,-1-1 0,1 0 0,-4 6 0,-2 4 26,-2 0 1,-19 25-1,26-37-33,-12 13 7,11-12-14,-1 1 1,1-1-1,0 1 1,0-1-1,0 1 1,1 0-1,0 0 1,-1 0-1,-1 5 1,5-8 15,0-1-1,-1 0 1,1 1-1,0-1 1,-1 0 0,1 1-1,0-1 1,-1 0-1,1 0 1,0 0 0,0 0-1,-1 0 1,1 0-1,0 0 1,0 0-1,0 0 1,-1 0 0,1 0-1,0 0 1,-1-1-1,1 1 1,0 0 0,1-1-1,23-5 72,77-23-271,-58 18-3148,-18 7-2022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56 166 7299,'-11'-1'125,"6"1"40,0-1 0,0 1 0,0-1 1,0 0-1,0-1 0,0 1 0,-5-3 0,14 2-93,0 0 0,-1 0 0,1 1 0,0 0 1,-1 0-1,8-2 0,32-2-51,0 2 1,72 4-1,-22 0-19,691-41 806,-278 9-783,-98 18-29,172-10 10,-557 21-6,-10 2-8,-1-1 0,1 0 0,-1-1 0,16-4 0,-28 6-16,0 0-1,-1 0 1,1 0-1,0 0 0,0 0 1,0-1-1,0 1 1,-1 0-1,1 0 1,0 0-1,0 0 1,0 0-1,0 0 0,0-1 1,-1 1-1,1 0 1,0 0-1,0 0 1,0 0-1,0-1 1,0 1-1,0 0 0,0 0 1,0 0-1,0-1 1,0 1-1,0 0 1,-1 0-1,1 0 1,0 0-1,0-1 0,0 1 1,1 0-1,-1 0 1,0 0-1,0-1 1,0 1-1,0 0 0,0 0 1,0 0-1,0-1 1,0 1-1,0 0 1,0 0-1,0 0 1,1 0-1,-1-1 0,0 1 1,0 0-1,0 0 1,0 0-1,0 0 1,1 0-1,-1 0 1,0-1-1,0 1 0,0 0 1,0 0-1,1 0 1,-1 0-1,0 0 1,0 0-1,1 0 0,-18-6-2671,-6 4-250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8196,'7'-18'757,"0"1"0,10-17 1,-15 30-687,0 1 1,0 0-1,0-1 0,0 1 1,1 0-1,-1 0 0,1 0 1,0 1-1,0-1 0,0 1 1,0 0-1,0-1 0,0 1 1,1 1-1,-1-1 0,1 0 1,3 0-1,-6 2-58,0 0 1,0 0-1,0 0 0,0 0 1,-1 0-1,1 0 0,0 0 1,0 0-1,0 1 1,0-1-1,0 0 0,-1 1 1,1-1-1,0 1 0,0-1 1,-1 1-1,1-1 0,0 1 1,0-1-1,-1 1 0,1 0 1,-1-1-1,1 1 0,-1 0 1,1 0-1,-1-1 0,1 1 1,-1 0-1,0 0 0,1 0 1,-1 0-1,0 0 1,0-1-1,1 1 0,-1 0 1,0 0-1,0 2 0,1 38 211,-1-35-245,-3 21 34,0 1 0,-8 26 0,5-29-427,2 1 1,-3 45 0,23-106-363,-6 16 792,1-7-61,49-95 458,-53 110-312,0-1-1,1 2 1,0-1 0,0 1 0,1 0-1,1 1 1,19-16 0,-28 25-92,-1-1 0,1 1 1,-1-1-1,1 1 0,0 0 1,-1-1-1,1 1 0,0 0 0,-1-1 1,1 1-1,0 0 0,-1 0 1,1-1-1,0 1 0,-1 0 1,1 0-1,0 0 0,0 0 1,-1 0-1,1 0 0,0 0 0,-1 0 1,1 1-1,0-1 0,-1 0 1,1 0-1,0 1 0,-1-1 1,1 0-1,0 1 0,-1-1 1,2 1-1,-1 1 13,0-1-1,0 1 1,0 0 0,0 0-1,0 0 1,0 0 0,0-1-1,-1 1 1,1 0 0,-1 1-1,1 2 1,1 9 100,-2 1-1,0 22 1,0-34-102,-2 21 117,0 40 126,3-60-272,-1 0 0,0 0 0,1 0 0,0 0 0,0 0 0,0 0 0,1 0 0,-1 0 0,1-1 0,0 1 0,0-1 0,4 6 0,-5-7-184,1-1 0,-1 0-1,1 0 1,-1 0 0,1 0 0,-1 0 0,1-1-1,0 1 1,-1 0 0,1-1 0,0 1 0,0-1 0,-1 0-1,1 1 1,0-1 0,0 0 0,0 0 0,0 0-1,-1 0 1,1-1 0,3 0 0,16-2-4657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 11173,'-24'4'240,"7"0"-208,6-4 208,5 0 80,14 0 97,7-2-193,3 2-128,5-2-96,7 0-16,-2-2-865,0 2-1952,-5-4-2081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3 169 10517,'0'-2'27,"-1"-1"1,1 1 0,-1-1 0,1 1-1,0-1 1,-1 0 0,1 1-1,1-1 1,-1 0 0,0 1-1,1-1 1,-1 1 0,1-1-1,0 1 1,0-1 0,0 1-1,0 0 1,0-1 0,0 1-1,2-2 1,33-46 841,-34 46-820,15-19 659,13-15 1081,-32 43-1729,-1-1 0,1 1-1,0-1 1,0 1 0,1 0-1,-1 0 1,1 0 0,-1 7-1,0-3-14,-5 30-13,1 1 1,2 0-1,1 65 1,11-10-3479,-4-85-2125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37 9396,'-25'6'914,"18"-5"-677,1 1 0,0-1 1,0 1-1,0 0 0,1 1 0,-12 5 1,56-7 848,288-64-1743,-325 63-473</inkml:trace>
  <inkml:trace contextRef="#ctx0" brushRef="#br0" timeOffset="1">642 87 8868,'-6'13'1473,"-11"-1"-1473,-9 1-2545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10245,'2'0'1184,"0"3"-335,-4-1 63,2 0 289,0 0-993,2-2 32,4 0 64,7 2-96,6 0-176,9-4-32,4 2-816,7-4-1505,-3 4-1233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 10773,'-21'12'0,"8"-3"64,13-5-64,11-6 272,12-2-128,12 1-64,7-5-80,10 0 0,-3 0-656,0 3-3922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 8260,'7'-14'2205,"-9"13"-946,-3 8-705,2-2-532,0-1 1,1 1 0,0 0 0,0 0 0,0 1 0,1-1 0,-1 0-1,1 0 1,0 9 0,1-13-18,0 0 0,0 1 0,0-1 0,0 0 0,1 0 0,-1 1 0,0-1 1,1 0-1,-1 0 0,1 0 0,-1 0 0,1 1 0,0-1 0,0 0 0,-1 0 0,1 0 0,0-1 0,1 2 0,0 0 22,0-1-1,0 0 0,0 0 1,1 0-1,-1 0 0,0-1 1,0 1-1,1 0 0,-1-1 1,0 0-1,1 0 1,-1 1-1,4-2 0,22-1 100,26-1-36,-52 4-73,0-1 1,1 0-1,-1 0 0,0 1 1,0-1-1,0 1 0,0 0 1,1-1-1,-1 1 1,0 0-1,0 0 0,-1 1 1,1-1-1,0 0 0,0 1 1,0-1-1,-1 1 0,1-1 1,1 3-1,-2-2 2,-1 0-1,1 0 1,0 0-1,-1 0 1,1 0-1,-1 0 1,0 0 0,0 0-1,1 1 1,-1-1-1,-1 0 1,1 0-1,0 0 1,-1 0-1,1 0 1,-1 0-1,1 0 1,-1 0-1,0 0 1,0 0 0,0 0-1,0 0 1,0 0-1,-3 2 1,-2 5 66,0-1-1,-1-1 1,-13 13 0,11-12-652,-1 0 1,0-1-1,-1 0 0,-11 5 0,16-9 75,1 0-1,-1-1 0,0 0 0,0 0 1,0 0-1,0-1 0,-1 0 1,1 0-1,-11 0 0,-2-5-4050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1244 4146,'9'-17'4875,"25"-23"-4499,-1 1-9,-25 28-103,-6 7-184,0-1 0,1 1 1,0 0-1,0 0 0,0 1 0,0-1 0,1 1 0,0-1 0,-1 1 0,1 0 0,0 1 0,8-5 0,-11 7-38,1 0 0,-1 0 0,0 0 0,0 0 0,0 1 0,0-1-1,0 0 1,0 1 0,1-1 0,-1 1 0,0-1 0,0 1 0,0 0 0,0-1 0,-1 1 0,1 0 0,0 0-1,0-1 1,0 1 0,0 0 0,-1 0 0,1 0 0,0 0 0,-1 0 0,1 0 0,0 2 0,15 33 124,-13-27-109,23 64-5,8 19-64,-33-92 14,-1 1-1,0 0 1,0 0 0,0 0-1,1-1 1,-1 1-1,1 0 1,-1 0-1,0-1 1,1 1 0,-1-1-1,1 1 1,-1 0-1,1-1 1,0 1-1,-1-1 1,1 1-1,0-1 1,-1 1 0,1-1-1,0 1 1,-1-1-1,1 0 1,0 0-1,0 1 1,0-1 0,-1 0-1,1 0 1,0 0-1,1 0 1,-1 0 0,1-1-1,-1 0 1,0 0 0,1 1 0,-1-1 0,0 0 0,0 0-1,0 0 1,0-1 0,0 1 0,0 0 0,0 0-1,0 0 1,1-3 0,2-5 14,0 0 0,0 0-1,-1 0 1,3-12 0,2-41 488,-2-1 0,-6-119 0,-1 82-90,2-104-388,43-317-1,-43 513-31,2 0 0,-1 0 0,1 0 0,0 0 0,1 0 0,0 0 0,0 1 0,6-8 0,13-24 57,-20 33 1,0 8-3,11 9-75,1-5-67,-1-1 1,1-1-1,0 0 0,0-1 1,1-1-1,17 1 1,97-4-552,-96 0 677,188-7 17,461-9-12,-364 18 1,49 0-598,-125-3-2579,-186 2 166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45 5154,'-6'-1'2793,"-22"-7"612,23 1-3072,15-2 137,-1 5-396,-1 1 0,1 0 0,0 1 0,0 0 1,0 0-1,0 1 0,0 0 0,0 0 0,0 1 0,11 1 0,-13-1-70,0 1 1,1 0-1,-1 0 0,0 1 1,-1 0-1,1 0 0,0 1 0,0 0 1,-1 0-1,0 0 0,0 1 0,0 0 1,9 7-1,-13-9-14,0 0 1,-1-1-1,1 1 1,-1 0-1,1 1 1,-1-1-1,0 0 1,0 0-1,0 0 1,0 1-1,0-1 1,-1 0-1,1 1 0,-1-1 1,1 1-1,-1-1 1,0 1-1,0-1 1,0 5-1,-2-2-49,1 0 1,0 0-1,-1 0 0,0 0 0,0 0 0,0-1 0,-1 1 1,0-1-1,-3 5 0,-4 3-49,0-1 0,0 0 0,-1-1 0,0 0 0,-23 14 0,27-19 232,-1-1 1,0 0 0,0 0 0,-10 3 0,41-16 296,-15 5-405,0 1 1,1 0 0,-1 0 0,1 1-1,0 0 1,-1 1 0,15-1 0,-14 2-34,0 1 0,-1 0 0,1 1 0,0 0-1,0 1 1,-1-1 0,16 9 0,-21-10-22,0 0 0,0 1 0,-1 0 0,1-1-1,0 1 1,-1 0 0,1 0 0,-1 1 0,0-1-1,0 0 1,0 1 0,0-1 0,0 1 0,-1 0 0,1 0-1,-1-1 1,1 1 0,-1 0 0,0 0 0,0 0 0,-1 1-1,1-1 1,0 0 0,-1 0 0,0 4 0,0-4 38,-1-1 0,0 1 1,1-1-1,-1 1 1,0-1-1,0 0 0,-1 0 1,1 1-1,0-1 1,-1 0-1,1 0 0,-1 0 1,0 0-1,0-1 1,0 1-1,0 0 0,0-1 1,0 1-1,0-1 0,0 0 1,-1 0-1,-3 2 1,-5 1 14,0 0 0,0 0 0,-16 3 0,3-3 46,0 0-1,-31 0 0,46-4-271,0 0 0,0 0-1,0-1 1,0 0 0,0-1 0,0 0-1,0 0 1,0-1 0,-10-5-1,8-1-2836,7-2-793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0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 9668,'0'-9'193,"0"3"-65,0 0 656,0 4-352,0 0-352,0 8 416,0 4 433,-2 7-641,0 8-192,-1 12-80,-3 3-16,0 4-176,-1 3-576,-1-3-929,3-6-608,1-5 160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1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9957,'0'-11'620,"1"-8"-153,-1 18-465,1 1 0,-1-1 0,1 1 0,-1-1-1,1 1 1,0-1 0,-1 1 0,1 0 0,0-1-1,-1 1 1,1 0 0,0-1 0,-1 1 0,1 0-1,0 0 1,-1 0 0,1-1 0,0 1 0,0 0-1,-1 0 1,1 0 0,0 0 0,-1 1 0,1-1-1,0 0 1,1 0 0,39 4 48,-22-2-52,0 0 1,0 1-1,20 6 0,-38-9 33,0 0 0,0 1 0,0-1 0,0 1 0,-1-1 1,1 1-1,0 0 0,0-1 0,-1 1 0,1 0 0,0-1 0,-1 1 1,1 0-1,0 0 0,-1 0 0,1-1 0,-1 1 0,0 0 0,1 0 1,-1 0-1,0 0 0,1 0 0,-1 0 0,0 0 0,0 0 0,0 0 1,0 0-1,0 0 0,0 0 0,0 0 0,0 0 0,0 0 0,-1 1 1,-11 35 314,9-30-345,-30 70 243,-46 129-350,75-178-2521,7-17-479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10821,'-15'4'1713,"-4"0"-1633,2-4-80,4-2 0,6 2-1217,10 2-207,5-4-1090,7-2-2864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1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8196,'-33'-8'3983,"26"7"-3881,24 5 332,6-1-397,1-1 1,-1-1-1,0-1 0,0-1 1,31-5-1,-53 6-37,33-8 632,-45 21-242,2 1-328,1 1-1,1 0 1,0 0 0,2 0 0,-8 28-1,-11 88 170,5-23 0,-4-19-815,23-88 503,0-1 0,0 0 0,-1 0-1,1 1 1,0-1 0,0 0 0,0 1 0,0-1-1,0 0 1,0 1 0,0-1 0,0 0 0,0 0 0,0 1-1,0-1 1,0 0 0,0 1 0,0-1 0,0 0-1,0 1 1,0-1 0,0 0 0,0 1 0,1-1-1,-1 0 1,0 0 0,0 1 0,0-1 0,0 0 0,1 0-1,-1 1 1,0-1 0,0 0 0,1 0 0,-1 0-1,0 1 1,0-1 0,1 0 0,-1 0 0,0 0-1,0 0 1,1 0 0,-1 1 0,8-4-5065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1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13334,'-15'8'400,"4"-3"-400,4-5 0,5 0 64,7 0 144,5 0-64,10 0-31,3-2-113,7 2 0,6-3-641,3-1-1264,-5 0-1600,-2 2-2450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10661,'-15'12'112,"6"-6"352,11-1-464,7-1 656,12 0-383,7 2-129,8 0-112,7-2 0,0-1-32,-2 1-1281,-3-2-2401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4306,'5'-16'5526,"2"-13"-1234,-10 72-3285,2 73 0,2-32-1018,-2 4-1244,2-31-2377,1-21-997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7587,'-3'-11'2005,"-2"-16"-629,15 32-1357,0 0 0,0-1 1,0 0-1,1-1 0,-1 0 1,1-1-1,0 0 0,0 0 1,-1-1-1,14-1 0,-7 0 5,-1-1 1,0-1-1,0-1 0,0 0 0,0-1 0,18-7 0,-20 7 1030,-19 9-32,-14 14-867,11-6-115,1 0 0,0 0 0,1 1 0,0 0 0,-7 25 1,-8 73-480,11-45-2261,7-52-1259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7603,'17'-18'2642,"-4"5"-1858,-1 2 353,-3 5-369,2 1-384,1-1-256,5 2-112,-1 3-16,3-1-144,3 2-1361,1 3-207,3 2-1426,1 0-1168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13494,'-11'4'160,"-2"0"-112,0-2 0,3 2-48,10 1-528,4-1-1569,7 0-4242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128 197 8596,'19'-16'365,"50"-50"337,-64 60-497,0 0-1,0 0 0,0 0 1,-1-1-1,0 0 0,-1 0 1,1 0-1,-1 0 0,3-11 1,-6 17-174,0 0 1,1 0-1,-1 0 1,0 0-1,0 0 1,0-1-1,0 1 1,0 0-1,0 0 1,0 0-1,0 0 1,0-1-1,0 1 1,-1 0-1,1 0 1,0 0-1,-1 0 1,1 0-1,-1 0 1,1 0-1,-1 0 1,0 0-1,1 0 1,-1 0-1,0 0 1,0 0-1,-1-1 1,-1 1-2,1 0-1,0 0 1,-1 0-1,1 0 1,-1 1 0,1-1-1,-1 1 1,1 0 0,-1 0-1,1 0 1,-1 0-1,-3 0 1,-4 2 45,0-1 0,0 2 0,-1-1 1,2 1-1,-15 7 0,13-4-6,0 0 0,1 1 0,0 0 0,0 1 0,0 0 1,1 1-1,-8 9 0,14-16-61,1 1 1,0-1 0,0 1-1,0 0 1,0-1 0,1 1-1,-1 0 1,1 0 0,-1 0-1,1 0 1,0 0 0,0 0-1,1 1 1,-1-1-1,0 0 1,1 0 0,0 1-1,0-1 1,0 0 0,0 1-1,1-1 1,-1 0 0,1 0-1,0 0 1,0 1 0,0-1-1,0 0 1,0 0 0,1 0-1,-1 0 1,4 3 0,5 5 36,1 0 1,0-1 0,20 13-1,-19-15-25,-1 0 0,-1 1-1,1 0 1,-2 0 0,18 22 0,-25-28-18,0 0 1,-1 0-1,1 0 0,-1 1 1,0-1-1,0 1 0,0-1 1,0 1-1,0-1 1,-1 1-1,0-1 0,1 1 1,-1 0-1,-1-1 1,1 1-1,-1-1 0,1 1 1,-1 0-1,0-1 1,0 0-1,0 1 0,-1-1 1,1 0-1,-1 1 1,0-1-1,0 0 0,-3 3 1,0 1-74,-1 0 0,0 0 0,0-1 0,-1 0 0,0 0 0,0-1 0,0 0 0,0 0 0,-1-1 0,0 0 0,0 0 0,0-1 0,0 0 0,-1 0 0,1-1 0,-1 0 0,-17 2 0,25-4 76,0 0 1,0 0-1,-1-1 1,1 1-1,0 0 1,-1 0-1,1-1 0,0 1 1,0-1-1,-1 1 1,1-1-1,0 1 1,0-1-1,0 0 1,0 1-1,0-1 1,0 0-1,0 0 0,0 0 1,0 0-1,0 0 1,1 0-1,-1 0 1,0 0-1,1 0 1,-1 0-1,0-1 1,1 1-1,0 0 0,-1 0 1,1-1-1,0 1 1,-1 0-1,1 0 1,0-1-1,0 1 1,0 0-1,0-1 1,0 1-1,1 0 1,-1-1-1,0 1 0,1-1 1,1-8 45,0 1 0,1 0 1,0 1-1,7-15 0,-2 8-108,1 0 1,0 0-1,1 1 1,1 0-1,0 1 0,14-12 1,-10 10-1504,1 2 1,26-17 0,-4 6-4439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28 11205,'-3'-22'885,"2"16"243,1 24-417,-1 44-963,-3 0 0,-3 0 0,-21 92 0,54-216-420,-10 29 687,-7 13-10,7-17 39,24-40 0,-35 68-45,1 0 0,0 1 0,0-1 0,1 1 0,0 1 0,0-1 0,1 1 0,0 1 0,16-11 0,-23 16-4,0 0 0,0 1 0,0-1 0,0 0 0,0 1 0,0-1 0,0 1 0,1-1 1,-1 1-1,0-1 0,0 1 0,1 0 0,-1 0 0,0-1 0,0 1 0,1 0 0,-1 0 0,0 1 0,0-1 0,1 0 0,-1 0 0,0 0 0,0 1 0,1-1 1,-1 1-1,2 0 0,-3 0-3,0 0 1,0 0 0,0 0 0,1 0 0,-1 0-1,0 1 1,0-1 0,0 0 0,-1 0 0,1 0-1,0 0 1,0 0 0,-1 0 0,1 0 0,0 0-1,-1 0 1,1 0 0,-1 0 0,1 0 0,-1 0-1,0 0 1,1 0 0,-1 0 0,0-1 0,0 1-1,0 0 1,1 0 0,-1-1 0,-2 2-1,-17 15-356,-2-1 0,0-1-1,0-1 1,-41 18 0,17-8 702,139-3 2850,-79-16-3198,0 2 0,0-1 0,-1 2-1,0 0 1,0 1 0,17 15 0,11 13-3302,-24-21-1516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60 1889,'1'-3'706,"-1"1"-1,-1-1 1,1 0 0,0 1 0,-1-1 0,1 1 0,-1-1-1,0 1 1,0-1 0,0 1 0,0-1 0,0 1-1,-1 0 1,-2-5 0,2 6-511,0-1 0,1 0 0,-1 1 0,0 0 0,0-1 0,0 1 0,0 0-1,-1 0 1,1 0 0,0 0 0,0 0 0,-1 1 0,-3-2 0,0 2-181,1 0 1,0 0-1,-1 0 1,1 0-1,-1 1 1,1 0-1,0 0 0,0 1 1,-1-1-1,1 1 1,0 0-1,0 0 1,-7 6-1,2-2 13,1 1 0,1 1 0,-1 0 0,1 0 0,1 0 0,-11 16 0,14-20-36,1 1 1,0-1-1,1 1 0,-1 0 0,1 0 0,0 0 1,0 0-1,0 0 0,1 1 0,0-1 0,0 0 0,0 1 1,1-1-1,0 1 0,0 8 0,1-12 13,-1-1-1,1 1 1,-1-1-1,1 1 1,-1 0-1,1-1 1,0 1-1,0-1 1,0 0-1,0 1 1,0-1-1,0 0 1,0 0-1,1 1 1,-1-1-1,0 0 1,1 0-1,-1 0 1,0 0-1,1-1 1,-1 1-1,1 0 1,0-1-1,-1 1 1,1-1-1,-1 1 1,1-1-1,0 0 1,-1 0 0,1 0-1,0 0 1,-1 0-1,1 0 1,0 0-1,-1 0 1,1-1-1,0 1 1,-1 0-1,3-2 1,6-1 40,-1 0 0,0 0 0,0-1 0,-1 0 0,13-8 1,-11 5 140,-2 0 0,1 0 1,-1-1-1,0 0 1,-1 0-1,0-1 1,0 0-1,-1 0 0,0-1 1,-1 0-1,7-14 1,-10 86-296,-3-47 109,-13 250-320,9-219 243,-2 0 0,-3 0-1,-24 74 1,30-109-18,-1-1 0,0 0-1,0 0 1,-1 0 0,-1-1-1,-13 16 1,17-21 63,0-1-1,0 0 1,0-1 0,0 1 0,0 0-1,-1-1 1,1 0 0,-1 0 0,1 0-1,-1 0 1,0 0 0,0-1 0,0 0-1,0 1 1,0-2 0,0 1 0,0 0-1,0-1 1,-1 0 0,1 0 0,-7-1-1,8 1 37,1-1-1,0 0 0,0 0 1,0 0-1,0 0 0,1 0 1,-1 0-1,0 0 1,0-1-1,1 1 0,-1-1 1,1 1-1,-1-1 0,1 0 1,-1 0-1,1 0 0,0 1 1,0-1-1,0 0 0,0 0 1,1 0-1,-1 0 1,0-1-1,1 1 0,-1 0 1,1 0-1,0-4 0,-1-4 16,1 1 0,0 0 0,0-1 0,1 1 0,3-15 0,2 3-50,1 0 0,0 0 0,2 0 0,0 1 0,1 0 1,24-33-1,-4 12-2143,66-68 0,-62 74-1309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68 4722,'-44'-9'5861,"32"8"-5171,1 1 1,0 0-1,-1 0 0,1 1 1,-1 1-1,1 0 1,-16 5-1,79-7 412,138-9-1025,262-15 56,-154-2-3014,-211 16-264,-79 10 672,-18 5-1580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2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58 8788,'-173'33'3876,"163"-29"-3642,9-1 220,19 1 494,95-5-106,185-28-1,-199 17-678,74-10-149,135-13-2829,-295 33 1121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5.6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140 1 8692,'-2'0'130,"1"0"1,0 0-1,0 0 0,-1 0 0,1 0 1,0 0-1,0 0 0,-1 0 0,1 1 1,0-1-1,0 0 0,0 1 1,-1-1-1,1 1 0,0-1 0,0 1 1,0 0-1,0-1 0,0 1 1,0 0-1,0 0 0,0 0 0,0-1 1,1 1-1,-1 0 0,0 0 0,0 0 1,1 1-1,-1-1 0,1 0 1,-1 0-1,0 2 0,-17 51-693,11-31 898,-14 45-264,4 2-1,2 0 0,3 1 1,-2 86-1,12-110-55,2-1-1,3 1 0,1-1 1,3 1-1,1-1 0,3-1 1,24 68-1,-24-89-45,1 0 0,0 0 0,2-1 0,1-1-1,1 0 1,0-2 0,2 1 0,0-2 0,1-1 0,1 0 0,40 26-1,-34-27-1349,1-1 0,59 24 0,-38-23-2834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52 30 8772,'-40'-28'3817,"38"27"-3826,5 3-54,30 17 133,116 61-46,-134-73-23,-10-5-3,0 0 1,0 0-1,0 0 0,0 1 1,-1 0-1,8 6 0,-11-8 16,0 0 0,-1 0 1,1 0-1,0 0 0,-1 0 0,1 0 0,-1 0 0,1 0 0,-1 0 1,0 0-1,1 0 0,-1 1 0,0-1 0,0 0 0,0 0 0,0 0 1,0 1-1,0-1 0,0 0 0,0 0 0,0 0 0,0 1 0,-1-1 1,1 0-1,0 0 0,-1 0 0,1 0 0,-1 0 0,0 0 0,1 0 0,-1 0 1,0 0-1,0 0 0,1 0 0,-1 0 0,-2 1 0,-25 26 293,-2-1 0,0-2-1,-2-1 1,-42 24-1,51-32-382,-6 1-3259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7.2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181 435 5523,'1'0'149,"0"0"1,0 0 0,0-1-1,0 1 1,-1 0 0,1-1 0,0 1-1,0-1 1,0 1 0,0-1 0,0 1-1,-1-1 1,1 0 0,0 1-1,0-1 1,-1 0 0,1 1 0,0-1-1,-1 0 1,1 0 0,-1 0 0,1 0-1,-1 0 1,0 0 0,1 0 0,-1 0-1,0 1 1,0-1 0,1 0-1,-1 0 1,0 0 0,0 0 0,0 0-1,0 0 1,0 0 0,-1 0 0,1 0-1,0 0 1,0 0 0,-1-2-1,1 1 42,-1-1-1,1 0 0,-1 1 0,0-1 1,0 0-1,0 1 0,0-1 0,0 1 1,0 0-1,-1-1 0,1 1 0,-1 0 1,1 0-1,-1 0 0,-2-3 0,1 4-161,1 0-1,-1 0 0,1 1 0,0-1 1,-1 0-1,1 1 0,-1 0 1,0-1-1,1 1 0,-1 0 0,1 0 1,-1 0-1,1 1 0,-1-1 1,1 1-1,-1-1 0,1 1 0,-1 0 1,1 0-1,0 0 0,-1 0 0,1 0 1,0 1-1,0-1 0,-3 3 1,-4 3-6,-1 1-1,1 0 1,-15 17 0,14-14-26,1 1 0,-16 26-1,23-34-11,0 0 0,0 0 0,0 0 0,0 0 0,1 1-1,-1-1 1,1 0 0,0 1 0,1-1 0,-1 1 0,1 0-1,0-1 1,0 1 0,1 6 0,-1-10 5,0 0 0,0 0 0,1 1-1,-1-1 1,0 0 0,1 0 0,-1 0 0,1 0-1,-1 0 1,1 0 0,0 0 0,-1 0 0,1-1 0,0 1-1,0 0 1,0 0 0,0 0 0,-1-1 0,1 1 0,0-1-1,0 1 1,0 0 0,0-1 0,0 0 0,1 1 0,-1-1-1,2 1 1,0-1-2,0 0 1,0 0-1,0-1 0,0 1 0,0-1 0,-1 1 0,1-1 0,0 0 1,0 0-1,4-3 0,5-3-8,0 0-1,-1 0 1,17-16 0,-9 4 47,-1-1 0,17-23 1,-5 5 111,-31 41-127,-1 0 0,1 0 0,0 0 0,0 0 0,0 0-1,0 0 1,1 0 0,-1 1 0,1-1 0,0 0 0,0 0 0,0 1-1,0-1 1,1 4 0,0-2-74,0 0-1,-1 0 0,2-1 1,-1 1-1,0 0 0,1 0 1,0-1-1,0 1 1,4 5-1,-4-8 3,0 0-1,0 0 1,0 0 0,0-1 0,0 1-1,0 0 1,1-1 0,-1 0-1,1 1 1,-1-1 0,1 0 0,-1 0-1,1 0 1,0-1 0,0 1-1,-1-1 1,1 1 0,0-1 0,0 0-1,0 0 1,-1 0 0,1-1-1,0 1 1,0 0 0,-1-1 0,1 0-1,0 0 1,-1 0 0,1 0-1,-1 0 1,1 0 0,4-4 0,2 0-24,0-1 1,0-1-1,-1 1 1,1-2-1,-2 1 1,1-1-1,8-11 1,-7 5 203,0 0 1,-2 0 0,1-1-1,-2 0 1,0 0-1,-1-1 1,0 1 0,-2-1-1,1 0 1,-2 0-1,1-27 1,-3 15 434,-1 0-1,-1 0 1,-1 0 0,-2 1 0,-16-54-1,11 60-259,10 22-293,0-1-1,-1 0 1,1 0 0,0 0-1,0 0 1,-1 0-1,1 0 1,0 0-1,0 1 1,-1-1-1,1 0 1,0 0-1,0 0 1,0 1 0,-1-1-1,1 0 1,0 0-1,0 1 1,0-1-1,0 0 1,-1 0-1,1 1 1,0-1-1,0 0 1,0 1 0,0-1-1,0 0 1,0 0-1,0 1 1,0-1-1,0 0 1,0 1-1,0-1 1,0 0 0,0 0-1,0 1 1,-2 47-41,2-46 48,0 136-1900,24 178-1,-24-313 1734,2 9-257,0-1 0,1 1-1,5 15 1,-8-25 320,0-1 0,1 0-1,-1 1 1,1-1-1,-1 0 1,1 1 0,0-1-1,-1 0 1,1 0 0,0 1-1,0-1 1,0 0-1,0 0 1,0 0 0,0 0-1,0 0 1,0 0 0,0-1-1,0 1 1,0 0-1,1 0 1,-1-1 0,0 1-1,1-1 1,-1 1-1,0-1 1,1 0 0,-1 0-1,1 1 1,-1-1 0,0 0-1,1 0 1,-1 0-1,1 0 1,-1-1 0,0 1-1,1 0 1,1-1 0,4-3-179,1 0 1,-1-1 0,0 0-1,0 0 1,-1-1 0,0 0 0,0 0-1,0 0 1,0-1 0,5-9-1,6-10 1116,20-40-1,-31 52 148,1 0-1,7-29 1,-13 39-744,0-1 1,0 1 0,0 0-1,0 0 1,-1-1 0,0 1 0,0 0-1,0-1 1,0 1 0,-1 0-1,0 0 1,0-1 0,0 1-1,0 0 1,-3-5 0,4 8-213,-1 1 0,1-1-1,0 0 1,-1 1 0,1-1 0,-1 0 0,0 1 0,1-1 0,-1 0 0,0 1-1,1-1 1,-1 1 0,0-1 0,0 1 0,1 0 0,-1-1 0,0 1 0,0 0-1,0-1 1,1 1 0,-1 0 0,0 0 0,0 0 0,0 0 0,0 0 0,-1 0 0,0 0-16,0 1 1,0-1-1,0 1 1,0 0-1,0 0 1,0 0-1,1 0 1,-1 0-1,0 0 1,1 1-1,-3 1 1,0 1-7,1-1 0,-1 1 1,1 0-1,0 1 1,0-1-1,0 1 0,1-1 1,-4 7-1,6-8-5,-1 0 0,1 0-1,0-1 1,-1 1-1,1 0 1,0-1 0,1 1-1,-1 0 1,0 0 0,1-1-1,0 1 1,-1 0 0,1-1-1,0 1 1,0-1-1,1 1 1,-1-1 0,0 0-1,1 1 1,-1-1 0,1 0-1,0 0 1,0 0 0,0 0-1,0 0 1,0-1-1,4 4 1,8 3 15,-1-1 1,1 1-1,30 9 0,7 5-58,-50-21 35,0 0 0,1-1 0,-1 1 0,0 0 0,0 0 0,0 0 0,0 0 0,0 0 0,0 0 0,0 0 0,0 0 0,0 0 0,0 0 0,0 1 0,-1-1 0,1 0 0,-1 1 0,1-1 0,-1 0 0,1 1 0,-1-1 0,0 1 0,1 2 0,-2-2-24,1 0-1,-1 0 1,1 0-1,-1 0 1,0 0-1,0 0 1,0 0-1,0 0 1,0 0-1,0-1 1,-1 1-1,1 0 1,-1-1-1,-1 3 1,-6 3-92,0 0 0,0-1 0,0 0 0,-21 10 0,24-13-31,2-1-45,1 0 1,-1 0-1,1 0 0,-1-1 1,0 1-1,0-1 0,0 0 1,0 0-1,0 0 0,0-1 1,0 1-1,0-1 0,-8-1 1,11 1 39,1-1 1,-1 1 0,1-1 0,-1 0 0,1 1 0,0-1-1,-1 0 1,1 1 0,0-1 0,0 0 0,-1 0-1,1 1 1,0-1 0,0 0 0,0 0 0,0 1 0,0-1-1,0 0 1,0 0 0,0 1 0,0-1 0,1 0-1,-1 0 1,0 1 0,0-1 0,1 0 0,-1 1 0,0-1-1,1 0 1,-1 1 0,1-1 0,-1 1 0,1-1-1,-1 0 1,1 0 0,15-22-2611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7.6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 22 1937,'9'-3'2835,"10"-5"4191,-34 26-4874,7-10-2050,1 1 0,0 0 0,1 0 0,0 0 0,0 1 1,1 0-1,0 0 0,-6 20 0,10-26-113,0 0 1,0 0 0,1-1-1,-1 1 1,1 0-1,0 0 1,0 0 0,0 0-1,0 0 1,1-1 0,0 1-1,2 7 1,-2-9-4,0 0 0,0 0 0,1 1 0,-1-1 0,1 0 0,-1-1 0,1 1 0,0 0 0,0 0 0,0-1 0,0 1 0,0-1 0,0 0 0,0 1 0,1-1-1,-1 0 1,0 0 0,1 0 0,-1-1 0,1 1 0,3 0 0,-1 0 1,0-1-1,0 1 1,0-1-1,0 0 1,0-1-1,0 1 1,0-1-1,0 0 0,0 0 1,0-1-1,0 1 1,0-1-1,-1 0 1,1 0-1,-1-1 1,0 1-1,1-1 1,-1 0-1,0 0 1,-1 0-1,1-1 1,0 0-1,4-6 0,-5 7 15,-1-1 0,1 0 0,-1 0 0,0 0-1,0 0 1,0 0 0,-1 0 0,1 0-1,-1-1 1,0 1 0,-1 0 0,1-1-1,-1 1 1,1-1 0,-1 1 0,-1-1-1,1 1 1,0-1 0,-1 1 0,0 0 0,0-1-1,-1 1 1,1 0 0,-1 0 0,0 0-1,-3-6 1,0 3-71,1 1 0,-1 0 0,0 0 0,-9-7 0,12 11-247,0 0-1,0 0 1,-1 0 0,1 0-1,-1 1 1,0 0-1,1-1 1,-1 1-1,0 0 1,0 0-1,0 0 1,0 1-1,0-1 1,-3 1-1,-8 2-5025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4.85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 19 13782,'-20'0'0,"8"0"-64,6 1-192,12-2 256,8 1 0,11-2-464,10-4-1105,10-4-2112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96 6355,'1'0'154,"-1"-1"-1,1 0 1,-1 0 0,0 0 0,0 0-1,1 0 1,-1 0 0,0 0-1,0 0 1,0 0 0,0 0 0,0 0-1,0 0 1,0 0 0,0 0 0,-1 0-1,1 1 1,0-1 0,0 0 0,-1 0-1,1 0 1,-1 0 0,1 0-1,-1 0 1,1 1 0,-1-1 0,0 0-1,1 0 1,-1 1 0,0-1 0,1 0-1,-1 1 1,0-1 0,0 1-1,0-1 1,1 1 0,-1-1 0,0 1-1,0 0 1,0-1 0,-2 1 0,1-1-88,-1 0 1,0 1 0,1-1 0,-1 1 0,0 0 0,1 0-1,-1 0 1,0 0 0,1 0 0,-1 1 0,0-1 0,1 1-1,-1 0 1,1-1 0,-3 2 0,3-1-43,0 0 0,0 0-1,0 0 1,0 0 0,0 0 0,1 0 0,-1 1-1,0-1 1,1 0 0,-1 1 0,1-1 0,0 1-1,-1 0 1,1 0 0,0-1 0,0 1 0,0 0 0,0 0-1,0 0 1,1 0 0,-1 0 0,0 0 0,1 0-1,0 0 1,-1 0 0,1 0 0,0 0 0,0 0-1,0 0 1,1 1 0,-1-1 0,0 0 0,1 0-1,-1 0 1,2 3 0,1 1-4,1 0 0,-1-1 0,1 1 0,0-1 0,0 0 0,1 0 1,0-1-1,-1 1 0,2-1 0,6 5 0,18 10 20,-20-13-98,1 0 0,-1 1 1,0 1-1,0 0 0,9 10 0,-18-17 3,0 0 0,-1-1 0,1 1 0,0 0 0,-1 0 0,1 0 1,-1 0-1,1 0 0,-1-1 0,0 1 0,1 0 0,-1 0 0,0 0 0,1 0 0,-1 0 0,0 0 0,0 0 0,0 0 0,0 0 0,0 0 1,0 0-1,0 0 0,-1 0 0,1 0 0,0 0 0,0 0 0,-1 0 0,1 0 0,-1 2 0,-1-1-44,0 0-1,0 0 1,0 0-1,0 0 1,-1-1 0,1 1-1,0 0 1,-1-1-1,1 0 1,-5 3-1,-4 0 43,1-1 0,-1 0 0,1 0-1,-20 1 1,25-4 83,1 1 1,-1-2-1,0 1 1,1 0-1,-1-1 0,1 0 1,0 0-1,-1 0 1,1-1-1,0 1 1,-8-5-1,10 5-12,1 0-1,-1-1 1,1 1-1,0 0 1,-1 0 0,1-1-1,0 1 1,0 0-1,0-1 1,0 1-1,0-1 1,1 0 0,-1 1-1,0-1 1,1 0-1,-1 1 1,1-1 0,0 0-1,-1 0 1,1 1-1,0-1 1,0 0 0,0 0-1,0 1 1,1-1-1,-1 0 1,0 0 0,1 1-1,-1-1 1,1 0-1,-1 0 1,3-2 0,6-13 47,1 1 0,0 0 0,2 0 0,-1 2 0,2-1 0,0 1 0,1 1 0,19-14 0,-11 7 10,41-45 0,-62 64-100,0-1 1,1 1 0,-1-1-1,0 0 1,0 1 0,0-1-1,0 0 1,0 0 0,-1 0-1,1 0 1,0-2 0,-1 4-10,0-1 1,0 1 0,0 0-1,0-1 1,0 1 0,0 0-1,-1 0 1,1-1 0,0 1-1,0 0 1,0 0 0,0-1-1,-1 1 1,1 0 0,0 0 0,0 0-1,0-1 1,-1 1 0,1 0-1,0 0 1,0 0 0,-1 0-1,1-1 1,0 1 0,0 0-1,-1 0 1,1 0 0,0 0-1,-1 0 1,1 0 0,0 0-1,0 0 1,-1 0 0,1 0-1,0 0 1,-1 0 0,1 0-1,0 0 1,0 0 0,-1 0-1,-3 1-309,0 0-1,1 0 1,-1 1-1,1-1 1,-1 1-1,1 0 1,-1 0-1,1 0 0,0 0 1,-3 3-1,-12 15-2205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7.9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0 182 5763,'11'3'0</inkml:trace>
  <inkml:trace contextRef="#ctx0" brushRef="#br0" timeOffset="1">272 31 8884,'-2'-11'1281,"-9"1"-49,-4 5 273,-4 1-865,-2 6 33,-1 7-257,-3 7-160,3 3-160,3 8-80,4 4-16,9 1-80,8 1-400,10 0-801,12-4-288,10-10-704,7-8-1889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8.5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158 289 7844,'0'-1'223,"1"-1"0,-1 0 1,0 1-1,0-1 0,0 1 1,0-1-1,-1 1 0,1-1 1,0 1-1,-1-1 0,1 1 1,-1 0-1,1-1 0,-1 1 1,1-1-1,-1 1 0,0 0 1,0 0-1,0-1 0,0 1 1,0 0-1,-1-1 0,-1 0-67,1 1 0,0-1 1,0 1-1,-1 0 0,1 0 0,0 0 0,-1 1 0,1-1 0,-1 0 0,0 1 0,1 0 0,-4-1 0,1 1-111,-1 0 0,1 1 0,0-1 0,0 1 0,0 0 0,0 0 0,0 0 0,0 1 0,1 0 0,-1 0 0,0 0 0,1 0 0,-7 6 0,7-4-83,0 1 0,0 0 0,1 0 0,0 0 0,0 1 0,0-1 0,1 1 0,0-1 0,0 1 0,0 0 0,-1 11 0,2-15-31,1 1-1,0-1 0,0 0 1,0 1-1,0-1 0,0 0 1,0 1-1,1-1 1,-1 0-1,1 0 0,-1 0 1,1 1-1,0-1 1,2 3-1,-2-4 20,0 1 0,0-1 0,0 0 0,1 0 1,-1 0-1,0 0 0,1 0 0,-1-1 0,1 1 0,-1 0 0,1-1 0,-1 1 1,1-1-1,-1 1 0,1-1 0,0 0 0,-1 1 0,1-1 0,-1 0 0,1 0 1,0 0-1,-1-1 0,3 1 0,2-2 136,1 0 0,-1 0 0,0-1 0,0 0 0,0 0 0,-1 0 1,1-1-1,-1 0 0,0 0 0,0 0 0,0 0 0,0-1 0,-1 0 0,1 0 0,-1 0 0,-1-1 0,1 1 1,-1-1-1,0 0 0,0 0 0,-1 0 0,0 0 0,0-1 0,0 1 0,1-12 0,-3 25-271,0 0 0,1 0 0,0-1 0,0 1 0,1 0 0,0-1 0,0 1 0,0-1 0,1 0 1,0 1-1,0-1 0,6 7 0,-8-11 79,1 0 1,0 0 0,-1 0-1,1-1 1,0 1 0,0 0 0,0-1-1,0 0 1,0 0 0,0 1-1,1-1 1,-1 0 0,0-1 0,1 1-1,-1 0 1,0-1 0,1 1-1,-1-1 1,1 0 0,-1 0 0,1 0-1,-1 0 1,1 0 0,-1-1-1,0 1 1,1 0 0,-1-1 0,1 0-1,-1 0 1,0 0 0,0 0-1,1 0 1,-1 0 0,0-1 0,0 1-1,0 0 1,1-3 0,6-2 265,-2-1-1,1 0 1,-1-1 0,0 1 0,0-1 0,-1-1 0,0 1 0,-1-1-1,1 0 1,-2 0 0,1-1 0,-2 0 0,1 1 0,-1-1 0,3-18-1,-3 5 658,0-1-1,-1 1 0,-2-1 0,0 0 0,-7-42 0,1 43-303,2 35-294,0 42-187,4-49-28,-5 55 16,2-29-800,1-1 0,1 1-1,1 0 1,9 58-1,-8-86 565,0 0 0,0 0 0,0 0 0,0 0 0,0 0-1,1 0 1,-1 0 0,1 0 0,0-1 0,0 1 0,4 3-1,-5-5 26,0 0-1,0 0 0,0 0 0,0-1 0,0 1 0,1-1 0,-1 1 0,0-1 1,0 1-1,1-1 0,-1 0 0,0 0 0,1 0 0,-1 1 0,0-1 0,1 0 0,-1-1 1,0 1-1,1 0 0,-1 0 0,0-1 0,1 1 0,-1 0 0,0-1 0,0 1 0,1-1 1,-1 0-1,0 1 0,2-2 0,18-14-1996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8.8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0 340 2769,'9'-34'1687,"-3"1"0,0-1 1,-2-1-1,-2 1 0,-1 0 0,-1-1 0,-11-65 0,9 194-1388,18 53-2793,5-51-4438,-11-64 1730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9.1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0 126 8932,'3'-11'2627,"-3"11"-2606,0 0 0,0 0 0,0 0 0,0 0 0,0 0 0,0 0 0,1 0 0,-1 0 0,0 0 0,0 0 0,0 0 0,0 0 0,0 1 0,0-1 0,0 0 0,0 0 0,1 0 0,-1 0 0,0 0 0,0 0 0,0 0 0,0-1 0,0 1 0,0 0 0,0 0 0,1 0 0,-1 0 0,0 0 0,0 0 0,0 0 0,0 0 0,0 0 0,0 0 0,0 0 0,0 0 0,0 0 0,0 0 0,1 0 0,-1-1 0,0 1 0,0 0 0,0 0 0,0 0 0,0 0 0,0 0 0,0 0 0,0 0 0,0 0 0,0 0 0,0-1 0,0 1 0,0 0 0,0 0 0,0 0 0,0 0 0,0 0 0,0 0 0,0 0 0,0-1 0,0 1 0,0 0 0,0 0 0,0 0 0,0 0 0,18 8-62,-12-7 5,1 0-1,-1 0 1,1-1-1,-1 0 0,1-1 1,-1 1-1,1-1 1,-1 0-1,0-1 1,1 0-1,-1 0 0,9-4 1,-11 5 46,0-1-1,0 0 1,0 0-1,0 0 1,0-1 0,-1 1-1,1-1 1,-1 0 0,1 0-1,-1 0 1,0 0-1,0-1 1,-1 1 0,1-1-1,-1 0 1,1 0 0,-1 0-1,-1 0 1,3-5-1,-4 8 48,1 0 0,-1-1 0,0 1 0,1-1 0,-1 1 0,0 0 0,0-1-1,0 1 1,0 0 0,0-1 0,-1 1 0,1 0 0,0-1 0,-1 1 0,1 0-1,0-1 1,-1 1 0,0 0 0,1 0 0,-1-1 0,0 1 0,1 0 0,-1 0-1,0 0 1,0 0 0,0 0 0,0 0 0,0 0 0,0 0 0,0 1 0,-1-1-1,1 0 1,0 1 0,0-1 0,-1 1 0,1-1 0,0 1 0,-1-1 0,1 1 0,0 0-1,-1 0 1,-1 0 0,0-1-46,-1 1-1,0 0 0,1 1 1,-1-1-1,0 1 0,1-1 1,-1 1-1,0 0 0,1 0 1,-1 1-1,1-1 1,0 1-1,-1 0 0,-5 3 1,5-1-86,0 0 1,0 1 0,0-1 0,1 1 0,-1 0 0,1-1 0,0 1-1,0 1 1,1-1 0,0 0 0,0 1 0,-3 10 0,4-13-179,1 0 0,0 0-1,-1-1 1,1 1 0,0 0 0,0 0 0,0 0 0,1 0 0,-1 0 0,1 0-1,0 0 1,0 0 0,0 0 0,0 0 0,0-1 0,0 1 0,1 0 0,-1-1-1,1 1 1,0-1 0,0 0 0,0 0 0,0 1 0,0-1 0,0-1 0,4 4-1,21 8-4172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39.5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102 375 9893,'0'-1'83,"0"1"0,0-1 0,0 1 0,0-1 0,-1 1 0,1-1 0,0 1 0,0-1 0,0 1 0,-1-1 1,1 1-1,0-1 0,0 1 0,-1 0 0,1-1 0,0 1 0,-1-1 0,1 1 0,0 0 0,-1-1 0,1 1 1,-1 0-1,1-1 0,-1 1 0,1 0 0,-1 0 0,1 0 0,-1-1 0,1 1 0,-1 0 0,1 0 0,-1 0 1,1 0-1,-1 0 0,1 0 0,-1 0 0,1 0 0,-1 0 0,1 0 0,-1 0 0,1 0 0,-1 0 0,1 1 1,-1-1-1,1 0 0,-1 0 0,1 0 0,-1 1 0,1-1 0,-1 0 0,1 1 0,0-1 0,-1 1 1,-27 17 313,22-11-365,0-1 0,1 1 1,0 0-1,0 0 0,0 1 0,-6 15 0,10-20-63,-1 0 0,1 1 0,0-1 0,0 1 0,0-1 0,0 1 0,0-1 0,1 1 0,0-1 0,0 1 0,0-1 0,0 1 0,0 0 0,1-1 0,0 1 0,-1-1 0,1 0 0,0 1 1,2 3-1,-2-6 20,0 0 1,-1-1 0,1 1-1,0 0 1,-1 0 0,1-1-1,0 1 1,0-1 0,-1 1-1,1-1 1,0 1 0,0-1-1,0 1 1,0-1 0,0 0-1,0 1 1,0-1 0,0 0-1,0 0 1,0 0 0,0 0-1,0 0 1,0 0 0,0 0-1,0 0 1,0 0 0,0 0-1,-1 0 1,1-1 0,0 1-1,0 0 1,0-1 0,0 1-1,0-1 1,0 1 0,1-2-1,2 0-8,0-1-1,0 0 0,0 0 0,0-1 0,6-6 0,-1-3 47,-1 0 1,0 0-1,-1-1 0,0 0 0,-1 0 1,-1-1-1,0 0 0,-1 0 0,-1 0 1,0 0-1,1-19 0,0-25 99,-6-89 1,1 135-160,-2-22-113,0 0-1234,3 12-3468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0.1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118 174 4210,'6'-10'782,"-2"0"1,1 0-1,-1-1 0,-1 0 1,4-16-1,-6 22-469,0 1-1,-1-1 1,1 1 0,-1-1-1,0 1 1,0-1 0,-1 1 0,0-1-1,1 1 1,-1-1 0,-1 1-1,1 0 1,-1 0 0,1-1-1,-1 1 1,-4-5 0,5 8-286,1 0 1,-1-1-1,0 1 1,0 0-1,0 0 0,-1 1 1,1-1-1,0 0 1,0 0-1,0 0 1,-1 1-1,1-1 1,0 1-1,-1-1 0,1 1 1,-1-1-1,1 1 1,0 0-1,-1 0 1,1-1-1,-1 1 1,1 0-1,-1 1 0,1-1 1,0 0-1,-1 0 1,1 0-1,-1 1 1,1-1-1,0 1 1,-1-1-1,1 1 0,0 0 1,-1-1-1,1 1 1,0 0-1,0 0 1,0 0-1,0 0 0,0 0 1,-1 1-1,-5 4-37,1 1 0,0-1 0,0 1-1,1 1 1,-6 9 0,5-6-5,0 0-1,1 1 1,1 0-1,0 0 1,0 1-1,-2 18 1,5-27-55,0 1 0,0-1 0,1 1 0,0-1 0,0 1 0,0-1 0,0 1 1,1-1-1,0 1 0,0-1 0,0 1 0,0-1 0,1 0 0,-1 0 0,1 0 0,0 0 0,1 0 1,-1 0-1,1 0 0,-1 0 0,7 5 0,-6-7 20,0-1-1,0 1 1,0 0 0,0-1 0,0 0-1,1 0 1,-1 0 0,0 0 0,1 0-1,-1-1 1,1 1 0,-1-1 0,0 0-1,1 0 1,-1-1 0,1 1 0,-1-1-1,1 1 1,-1-1 0,0 0 0,1 0-1,-1-1 1,0 1 0,0-1 0,0 1-1,0-1 1,5-4 0,1 0 49,-1 0 0,0-1 1,-1 0-1,1 0 0,-1 0 0,-1-1 0,1 0 1,6-12-1,-8 11 239,-1 0-1,-1-1 1,6-18 0,-8 26-153,0-1 1,-1 0-1,1 0 1,-1 0-1,1 0 1,-1 0-1,0 0 1,0 1-1,0-1 0,-1 0 1,1 0-1,-1 0 1,1 0-1,-1 0 1,0 1-1,0-1 1,-3-4-1,3 10-147,0 0 1,1 0-1,-1 0 1,1 0-1,0 0 0,0 1 1,0-1-1,0 0 0,2 5 1,-1-4-69,0 0 0,0 0 1,1 0-1,-1 0 0,1-1 1,0 1-1,0-1 0,0 1 0,1-1 1,-1 0-1,1 0 0,0 0 1,0 0-1,0 0 0,0-1 0,1 1 1,-1-1-1,0 0 0,1 0 1,0 0-1,-1 0 0,1-1 0,5 2 1,-5-3 94,0 1 0,0-1 0,0 0 0,-1 0 1,1 0-1,0 0 0,0-1 0,0 0 0,0 0 1,0 0-1,-1 0 0,1 0 0,-1-1 0,1 0 1,-1 0-1,1 0 0,-1 0 0,0 0 0,0-1 1,0 1-1,0-1 0,0 0 0,-1 0 0,5-5 1,-2 0 375,-1 0 0,0 0 0,0 0 1,0-1-1,-1 0 0,0 1 0,-1-1 1,2-11-1,4-11 96,-8 30-436,0 1 1,0 0-1,0 0 1,0 0 0,0 0-1,0-1 1,0 1-1,0 0 1,0 0-1,0 0 1,0 0-1,0-1 1,0 1-1,0 0 1,0 0-1,0 0 1,1 0-1,-1 0 1,0-1-1,0 1 1,0 0-1,0 0 1,0 0-1,1 0 1,-1 0 0,0 0-1,0 0 1,0 0-1,0 0 1,1-1-1,-1 1 1,0 0-1,0 0 1,0 0-1,0 0 1,1 0-1,-1 0 1,0 0-1,0 0 1,0 0-1,0 0 1,1 0-1,-1 1 1,0-1-1,0 0 1,9 8 91,8 19 2,-14-22-126,8 14-220,-1 0 1,10 25-1,-18-40 236,0 0-1,-1 0 1,1 1-1,-1-1 1,0 0-1,0 1 1,0-1-1,-1 1 1,0-1 0,0 1-1,0-1 1,0 1-1,-1-1 1,0 1-1,0-1 1,0 1-1,-3 6 1,3-10 6,0 0 0,0 1 0,0-1 0,0 0-1,0 0 1,0 0 0,0 0 0,-1 0 0,1 0 0,0-1 0,-1 1 0,1 0 0,-1-1 0,1 1 0,-1-1 0,1 1-1,-1-1 1,1 0 0,-1 0 0,1 1 0,-1-1 0,0 0 0,1-1 0,-1 1 0,1 0 0,-1 0 0,1-1-1,-4 0 1,0 0-467,1-1-1,-1 0 0,0 0 1,0 0-1,1-1 1,0 1-1,-7-6 0,-3-5-4178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1.0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207 152 9812,'0'-6'431,"0"0"0,-1 0-1,0 1 1,0-1-1,0 0 1,0 1-1,-1-1 1,0 1-1,0-1 1,-1 1-1,-3-6 1,5 9-402,0 1 0,0 0 0,-1-1 1,1 1-1,0 0 0,-1-1 0,1 1 0,-1 0 0,1 0 1,-1 0-1,1 1 0,-1-1 0,0 0 0,1 0 0,-1 1 1,0-1-1,0 1 0,1 0 0,-1-1 0,0 1 1,0 0-1,0 0 0,1 0 0,-1 0 0,0 1 0,0-1 1,0 0-1,1 1 0,-1-1 0,0 1 0,0 0 0,1-1 1,-1 1-1,1 0 0,-1 0 0,1 0 0,-1 0 1,-1 2-1,-6 4-24,0 1 1,0 0 0,1 0 0,0 1-1,1 0 1,0 0 0,0 0 0,-8 17-1,7-11-44,1 0-1,1 1 0,0-1 0,1 1 1,-4 21-1,8-34-12,1 0 1,-1 0-1,1 0 1,0 0-1,0 0 1,0 0-1,0 0 1,0 0-1,0 0 0,1 0 1,0 0-1,0-1 1,-1 1-1,2 0 1,-1 0-1,0-1 1,0 1-1,3 3 0,-2-5 22,-1 0 0,1 0 0,0 1 0,-1-1-1,1 0 1,0-1 0,0 1 0,0 0-1,0 0 1,0-1 0,0 1 0,0-1 0,0 0-1,0 1 1,0-1 0,0 0 0,0 0-1,0-1 1,0 1 0,0 0 0,0-1 0,0 1-1,0-1 1,0 1 0,0-1 0,4-2-1,6-2 73,-1-1 0,1-1 0,-1 0 0,0 0 0,0-1 0,-1-1-1,0 1 1,-1-2 0,0 1 0,0-1 0,-1-1 0,0 0-1,-1 0 1,0 0 0,-1-1 0,-1 0 0,1 0 0,4-17 0,-8 14 632,-4 16-381,-4 24-319,6-14-409,0-1-1,0 0 0,2 1 0,-1-1 1,1 0-1,0 0 0,6 13 0,-8-21 228,1 0 0,0 0 0,-1 0 0,1 0 0,0 0-1,0 0 1,0 0 0,1 0 0,-1 0 0,0 0-1,1-1 1,-1 1 0,1-1 0,0 1 0,-1-1-1,1 0 1,0 1 0,0-1 0,0 0 0,0 0-1,0 0 1,0 0 0,0-1 0,0 1 0,0-1 0,1 1-1,-1-1 1,0 0 0,0 1 0,0-1 0,1 0-1,-1-1 1,0 1 0,0 0 0,0-1 0,1 1-1,-1-1 1,0 1 0,3-3 0,-1 1 263,0 0 0,-1-1 1,1 1-1,0-1 0,-1 0 0,0 0 0,0 0 1,0-1-1,0 1 0,4-7 0,16-33 1510,-20 38-1320,-1 0 232,-1 0 1,1 0-1,-1 0 0,0 0 1,0 0-1,0 0 0,0-1 1,-1 1-1,0 0 1,0 0-1,-1-1 0,0 1 1,-1-6-1,0-8 91,0 2 31,1 24-243,2 31-204,0-32-122,11 79-263,-10-75 131,1 0-1,0 0 1,0-1-1,1 1 1,0-1-1,7 12 1,-11-20 109,1 0 1,0 0-1,-1 0 1,1 0-1,0 0 1,0 0-1,-1 0 0,1 0 1,0 0-1,0-1 1,0 1-1,0 0 1,0-1-1,0 1 0,0 0 1,1-1-1,-1 1 1,0-1-1,0 0 1,0 1-1,0-1 0,1 0 1,-1 0-1,0 0 1,0 0-1,1 0 0,-1 0 1,0 0-1,0 0 1,0 0-1,1-1 1,-1 1-1,0 0 0,0-1 1,0 1-1,0-1 1,1 1-1,-1-1 1,0 0-1,0 1 0,0-1 1,0 0-1,-1 0 1,1 0-1,0 0 1,0 0-1,1-1 0,4-5 72,0-1-1,-1 1 1,0-1-1,0 0 1,3-8-1,10-27 202,18-61-1,-11 28-849,-25 74 477,9-18-1421,-9 19 1453,0 1-1,0 0 0,0-1 0,1 1 0,-1 0 0,0 0 0,0-1 0,0 1 0,0 0 1,0 0-1,1 0 0,-1-1 0,0 1 0,0 0 0,0 0 0,1 0 0,-1-1 0,0 1 1,0 0-1,1 0 0,-1 0 0,0 0 0,0 0 0,1 0 0,-1 0 0,0-1 0,0 1 1,1 0-1,-1 0 0,0 0 0,1 0 0,-1 0 0,0 0 0,0 0 0,1 0 0,-1 1 1,0-1-1,1 0 0,-1 0 0,0 0 0,0 0 0,1 0 0,-1 0 0,0 0 0,0 1 1,1-1-1,-1 0 0,0 0 0,0 0 0,0 1 0,0-1 0,1 0 0,-1 0 0,0 1 1,0-1-1,0 0 0,0 0 0,1 1 0,5 13-3086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1.6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37 238 7523,'6'-2'242,"-1"0"0,0-1 0,1 1 0,-1-1-1,0 0 1,-1-1 0,1 1 0,0-1 0,-1 0-1,0 0 1,0 0 0,0-1 0,-1 0 0,1 1-1,-1-1 1,0 0 0,3-9 0,0 3 42,-1-1 1,0 0 0,-1 0-1,0 0 1,-1 0 0,0-1-1,0-15 1,-2 26-216,-1-1-1,0 1 0,0-1 1,0 1-1,0-1 1,-1 1-1,1-1 0,-1 1 1,0 0-1,1-1 0,-1 1 1,0 0-1,0-1 1,-3-3-1,3 5-45,0 0 0,0 1-1,0-1 1,0 0 0,0 0-1,0 1 1,0-1 0,0 0 0,0 1-1,0-1 1,0 1 0,-1 0 0,1-1-1,0 1 1,0 0 0,-1 0-1,1 0 1,0 0 0,0 0 0,-1 0-1,0 0 1,-3 1-13,1 0-1,0 0 1,0 1-1,0 0 1,0-1-1,0 2 1,0-1-1,1 0 1,-1 1-1,1-1 1,-1 1-1,1 0 1,0 0-1,0 0 1,-3 5-1,-1 3-9,0 0 0,0 0 0,1 1 0,0-1 0,1 1 0,-5 20 0,8-28-55,1 1 0,0-1 0,0 0 0,1 0 1,-1 1-1,1-1 0,0 0 0,0 1 1,0-1-1,1 0 0,0 1 0,-1-1 0,2 0 1,-1 0-1,0 0 0,1 0 0,0 0 1,-1 0-1,2 0 0,-1 0 0,0-1 1,1 1-1,4 4 0,-4-6-91,1 1-1,-1-1 1,1 0-1,-1 0 1,1-1 0,0 1-1,0-1 1,0 0 0,0 0-1,0 0 1,0 0-1,0-1 1,0 0 0,0 0-1,1 0 1,-1 0-1,0 0 1,0-1 0,0 0-1,0 0 1,0 0 0,0 0-1,0-1 1,-1 1-1,7-4 1,3-2-100,-1 0-1,1-1 1,-1 0 0,-1-1-1,0 0 1,11-11-1,-13 10 535,-1 0 0,0 0 0,0 0-1,10-20 1,-16 27-63,0-1 1,-1 1-1,1-1 0,-1 1 0,1-1 1,-1 0-1,0 0 0,-1 0 1,1 1-1,-1-1 0,1 0 0,-1 0 1,0 0-1,-1 0 0,1 0 0,-1 0 1,1 0-1,-1 0 0,-2-5 0,3 9-201,0-1-1,0 1 1,0 0-1,0-1 0,0 1 1,-1 0-1,1-1 0,0 1 1,0 0-1,0-1 1,0 1-1,0 0 0,0 0 1,-1-1-1,1 1 0,0 0 1,0-1-1,0 1 1,-1 0-1,1 0 0,0-1 1,0 1-1,-1 0 0,1 0 1,0 0-1,-1-1 1,1 1-1,0 0 0,-1 0 1,1 0-1,0 0 0,-1 0 1,1 0-1,0 0 0,-1 0 1,1 0-1,0 0 1,-1 0-1,1 0 0,0 0 1,-1 0-1,1 0 0,0 0 1,-1 0-1,1 0 1,-1 0-1,-5 19 151,3 30-299,5-21-324,3 1 1,0-1 0,16 48 0,-21-76 450,0 0 1,0 0-1,0 0 1,0 0-1,0 0 1,0 0-1,0 0 1,0 0-1,0 0 1,0-1-1,0 1 1,0 0-1,0 0 1,0 0 0,0 0-1,0 0 1,0 0-1,0 0 1,0 0-1,0 0 1,0 0-1,0 0 1,0 0-1,1 0 1,-1 0-1,0 0 1,0 0-1,0 0 1,0 0-1,0 0 1,0 0-1,0 0 1,0 0-1,0 0 1,0 0-1,0 0 1,0 0-1,0 0 1,1 0-1,-1 0 1,0 0-1,0 0 1,0 0-1,0 0 1,0 0-1,0 0 1,0 0-1,0 0 1,0 0-1,0 0 1,0 0-1,0 0 1,0 0-1,0 0 1,0 0-1,0 0 1,1 0-1,-1 0 1,0 0-1,0 0 1,0 0-1,0 1 1,0-1-1,0 0 1,4-12 127,3-19 62,-5 24-146,-2 6-58,4-19 92,1 0 0,1 0 0,1 1 0,12-25 0,-17 40-261,0-1 0,1 1 1,0 0-1,0 0 1,0 0-1,0 0 1,1 0-1,0 1 0,0 0 1,-1-1-1,2 2 1,-1-1-1,0 0 1,1 1-1,-1-1 0,1 1 1,0 1-1,-1-1 1,1 1-1,0-1 1,0 2-1,0-1 1,6 0-1,21 2-3741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2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208 59 8836,'-2'-2'420,"1"1"1,0 0-1,-1-1 1,1 1-1,-1 0 1,1 0-1,-1 0 0,1 0 1,-1 0-1,0 0 1,0 0-1,-3-1 0,-25-1 1134,24 4-1519,0 0 0,1 0 0,-1 0 0,1 0 0,0 1 0,-1 0 0,1 0 0,-9 5 0,5 0 9,1-1 0,0 1-1,0 1 1,1-1 0,0 1 0,0 1 0,1-1-1,-11 20 1,14-24-116,1 1 1,0-1-1,-1 1 0,2 0 0,-1 0 1,0 0-1,1 0 0,0 1 1,0-1-1,1 0 0,0 0 0,-1 1 1,2-1-1,-1 0 0,1 0 0,-1 1 1,1-1-1,1 0 0,-1 0 0,3 5 1,-3-8 15,0 0 1,0-1 0,0 1 0,0-1 0,0 1 0,0-1 0,0 0 0,1 1 0,-1-1-1,0 0 1,1 0 0,-1 0 0,1 0 0,0 0 0,-1 0 0,1 0 0,0-1 0,-1 1-1,1 0 1,3 0 0,-1-1 31,-1 0-1,1 0 0,-1-1 1,1 1-1,-1-1 1,1 1-1,-1-1 0,0 0 1,0 0-1,5-3 1,2-1 40,0-1 1,0 0-1,-1 0 1,1-1-1,12-14 1,-14 14 173,-2 0 0,1-1 0,-1 0 0,0 0-1,-1 0 1,1-1 0,-2 0 0,1 0 0,-2 0 0,5-15 0,-9 19 255,-3 10-342,-4 10-150,6-11-152,1 1 0,0 0 0,0-1 0,0 1 0,1 0 0,0 0 0,-1 0 0,2-1 0,-1 1 0,1 0 0,-1 0-1,1 0 1,1-1 0,-1 1 0,1-1 0,-1 1 0,1-1 0,1 1 0,-1-1 0,4 4 0,-4-5-91,1 0 1,-1 0 0,1-1 0,0 0 0,0 1-1,0-1 1,1 0 0,-1 0 0,0-1 0,1 1-1,-1-1 1,1 0 0,-1 0 0,1 0-1,0 0 1,-1 0 0,1-1 0,0 0 0,0 0-1,-1 0 1,1 0 0,0 0 0,0-1 0,-1 0-1,1 0 1,4-1 0,5-3 258,1 0-1,-2 0 1,1-1-1,0-1 1,-1 0-1,-1-1 1,12-9-1,-15 10 706,0 0-1,-1 0 0,1-1 1,-2 1-1,1-2 0,-1 1 1,0-1-1,-1 0 1,0 0-1,4-11 0,-8 17-495,0 1 0,0-1 0,-1 1 0,1-1 0,-1 1 0,1-1 0,-1 1 0,0-1 0,0 1 0,-1-1 0,1 1 0,0-1 0,-1 1 0,1-1-1,-1 1 1,0-1 0,0 1 0,0 0 0,0-1 0,-2-1 0,2 2-144,0 1 0,0 0 0,0 0 0,0 1 0,-1-1 0,1 0 0,0 0 0,0 0 0,-1 1 0,1-1 0,-1 1 0,1-1 0,0 1 0,-1 0 0,1-1 0,-1 1 1,1 0-1,-1 0 0,1 0 0,-1 0 0,1 0 0,-1 0 0,1 1 0,-1-1 0,1 0 0,-1 1 0,1-1 0,0 1 0,-1-1 0,1 1 0,0 0 0,-1 0 0,1-1 0,-2 3 0,-6 4-33,1 0 1,0 0 0,1 0-1,-1 1 1,2 1-1,-1-1 1,1 1 0,0 0-1,1 0 1,0 1-1,0-1 1,1 1 0,0 0-1,1 1 1,0-1-1,1 0 1,0 1 0,1 0-1,-1 18 1,2-27-24,0 0 0,1 0 0,-1-1 0,0 1 0,1 0 0,-1 0 1,1 0-1,-1-1 0,1 1 0,0 0 0,0 0 0,0-1 0,0 1 0,0-1 0,0 1 0,0-1 1,0 0-1,1 1 0,-1-1 0,0 0 0,1 0 0,1 2 0,0-3-9,-1 1 1,0 0-1,1-1 0,-1 1 0,1-1 1,-1 0-1,0 0 0,1 0 0,-1 0 1,1 0-1,-1-1 0,1 1 0,-1-1 1,4-1-1,4-1 1,-1-1 0,0 0 0,0-1 1,-1 0-1,1-1 0,-1 1 0,8-9 1,-6 4 155,0 0 0,-1-1 0,13-21 0,-19 28-2,0 0 1,-1 0 0,1-1 0,-1 1 0,0-1 0,-1 0-1,1 0 1,-1 0 0,0 1 0,0-1 0,0 0 0,-1-1 0,0-8-1,-8 23 173,-1 10-306,-3 32 12,2 0 0,3 1 0,-2 67 0,5-60-36,-3 55-326,2-20-34,-31 172 1,35-259 334,-13 40-81,14-45 107,-1 0 0,1-1 0,-1 1 1,0-1-1,1 1 0,-1 0 0,0-1 0,0 0 1,0 1-1,0-1 0,0 0 0,-1 1 0,1-1 0,0 0 1,0 0-1,-1 0 0,1 0 0,-1 0 0,1 0 1,-1 0-1,1-1 0,-3 2 0,2-3-10,1 1 0,0 0 0,-1-1-1,1 1 1,-1 0 0,1-1 0,0 0 0,0 1 0,-1-1-1,1 0 1,0 0 0,0 0 0,0 0 0,0 0-1,0 0 1,0 0 0,0 0 0,0 0 0,0 0 0,1 0-1,-1-1 1,0 1 0,1 0 0,-2-3 0,-12-37 142,13 37-141,-7-28 44,2 1 0,1-1 0,1 0 1,2 0-1,1 0 0,1-1 0,2 1 0,1 0 0,2 0 0,1 0 0,12-35 0,-13 54 0,0 1 0,1-1 0,1 1-1,0 1 1,0-1 0,1 1-1,1 1 1,0 0 0,0 0 0,1 0-1,17-12 1,6-1-592,1 2 1,57-26-1,-48 26-150,52-33 0,-83 45 719,1 0 1,-1-1-1,-1 0 0,0-1 1,0 0-1,-1-1 0,-1 0 1,10-15-1,-17 24 83,-1 0-1,1 0 1,-1-1-1,1 1 1,-1 0-1,0-1 1,0 1-1,-1-1 1,1 1 0,-1-1-1,0 1 1,1-1-1,-2 1 1,1-1-1,0 1 1,-1-1-1,1 1 1,-1-1-1,0 1 1,-2-5-1,2 6-3,0 0 0,-1 0 0,1 1 0,0-1 0,-1 0 0,1 1 0,-1-1 0,0 1 0,1 0 0,-1-1-1,0 1 1,0 0 0,0 0 0,0 0 0,0 1 0,0-1 0,0 0 0,0 1 0,0-1 0,0 1 0,0-1-1,-1 1 1,1 0 0,0 0 0,0 0 0,0 0 0,0 1 0,-1-1 0,1 1 0,0-1 0,0 1 0,0 0-1,-4 1 1,2 0-65,-1 0-1,1-1 1,-1 2-1,1-1 1,0 0 0,0 1-1,0 0 1,0 0-1,0 0 1,1 0-1,-1 1 1,1 0-1,0-1 1,0 1-1,0 0 1,1 1-1,-1-1 1,1 0-1,0 1 1,0-1-1,1 1 1,-1-1 0,1 1-1,0 0 1,0 0-1,1 0 1,-1-1-1,1 1 1,0 0-1,1 0 1,-1 0-1,1 0 1,0 0-1,0-1 1,0 1-1,1 0 1,-1-1-1,1 1 1,1-1-1,-1 0 1,0 1 0,1-1-1,0 0 1,0-1-1,0 1 1,0 0-1,1-1 1,0 0-1,-1 0 1,1 0-1,0 0 1,0 0-1,8 2 1,29 9-2491,4-7-2367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2.9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46 9124,'6'-9'0,"5"-1"-160,6 0-2081,2 1 336,5 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12550,'0'13'736,"-4"1"-688,-5 4 0,-1 5 256,-5 5-32,1 3-64,-4 4-159,2-1-49,0-4-97,2-2-639,3-8-2161,6-5-4274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3.5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149 509 3618,'7'-1'726,"0"-1"0,-1-1-1,0 1 1,0-1 0,7-4 0,-9 4-493,1 0 1,-1-1-1,0 1 0,0-1 0,0 0 1,0 0-1,-1 0 0,0-1 0,1 1 0,-2-1 1,1 0-1,0 0 0,-1 0 0,0 0 0,0 0 1,-1 0-1,2-11 0,-2 15-174,-1-1 0,1 1-1,-1 0 1,0-1 0,0 1 0,0-1 0,0 1-1,0 0 1,0-1 0,0 1 0,0 0 0,-1-1 0,1 1-1,0 0 1,-1-1 0,1 1 0,-1 0 0,0-1 0,1 1-1,-1 0 1,0 0 0,0 0 0,0 0 0,0 0-1,0 0 1,0 0 0,0 0 0,0 0 0,0 0 0,0 1-1,0-1 1,0 0 0,-1 1 0,1-1 0,0 1 0,-1-1-1,1 1 1,0 0 0,-1-1 0,1 1 0,0 0-1,-1 0 1,1 0 0,-1 0 0,1 0 0,0 0 0,-2 1-1,-5 0 21,0 0 0,1 0 0,-1 1 0,1 0 0,0 0 0,-1 1 0,-7 4 0,2 0 8,0 2 1,0-1-1,0 2 1,1 0-1,-16 18 1,22-23-98,1 1 1,0 1 0,0-1-1,1 1 1,-1-1-1,1 1 1,1 0 0,0 1-1,0-1 1,0 1-1,1-1 1,-3 15 0,5-20-4,0 0-1,-1 0 1,1-1 0,0 1 0,0 0 0,0 0-1,0 0 1,1 0 0,-1 0 0,0-1 0,1 1 0,-1 0-1,1 0 1,0-1 0,0 1 0,0 0 0,0-1 0,0 1-1,0-1 1,0 1 0,0-1 0,0 1 0,2 0-1,-1-1-21,0 0 0,0 0-1,0 0 1,1-1-1,-1 1 1,0-1 0,0 1-1,1-1 1,-1 0-1,0 0 1,0 0 0,1 0-1,-1 0 1,0 0-1,0-1 1,3 0-1,5-2-122,0 0 0,-1-1-1,1 0 1,-1-1 0,0 0-1,0 0 1,9-7 0,0-4 128,-1-1 0,0 0 0,-1-1 0,-1-1 1,-1 0-1,-1-1 0,0 0 0,17-40 0,-21 40 256,-1-1 0,-1 0 0,-1 0 0,-1 0 0,-1-1-1,-1 0 1,0 1 0,-2-1 0,-2-38 0,-8 6 521,8 50-657,0 0 1,0 1 0,-1-1-1,1 0 1,-1 1 0,0-1 0,0 1-1,0-1 1,-1 1 0,-4-6 0,6 9-87,1-1 0,-1 1 1,0 0-1,1-1 1,-1 1-1,0 0 0,0-1 1,1 1-1,-1 0 0,0 0 1,1 0-1,-1 0 1,0 0-1,0 0 0,0 0 1,1 0-1,-1 0 0,0 0 1,0 0-1,1 0 0,-1 0 1,0 1-1,1-1 1,-1 0-1,0 1 0,1-1 1,-1 0-1,0 1 0,1-1 1,-1 1-1,0-1 1,1 1-1,-1-1 0,1 1 1,-1-1-1,1 1 0,0 0 1,-1-1-1,1 1 0,-1 0 1,1-1-1,0 1 1,0 0-1,-1 1 0,-14 33 2,7-1-99,1 0 0,2 0-1,1 0 1,1 1 0,2-1-1,2 1 1,1-1-1,2 1 1,1-1 0,1 0-1,2-1 1,13 35 0,-18-60-22,1 0 1,-1 0-1,1 0 0,1-1 1,-1 0-1,1 0 1,0 0-1,1-1 1,0 1-1,8 6 1,-12-11 107,1-1 0,-1 1 1,1 0-1,0-1 0,-1 0 0,1 0 0,0 0 1,0 0-1,-1 0 0,1-1 0,0 1 1,0-1-1,0 1 0,0-1 0,0 0 0,0-1 1,0 1-1,0 0 0,0-1 0,0 1 1,0-1-1,-1 0 0,1 0 0,0 0 0,0-1 1,-1 1-1,1-1 0,-1 1 0,1-1 1,-1 0-1,0 0 0,3-2 0,3-5 109,0 1 0,-1-1 0,0 0 0,0-1 0,-1 0 1,0 0-1,-1 0 0,0-1 0,0 1 0,-2-1 0,6-20 0,-6 55-897,1-1 0,13 41 0,-15-54-351,2-1-1,-1 1 1,2-1 0,4 9 0,6 2-4694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4.1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86 114 4034,'-1'-1'149,"1"1"1,0-1-1,0 0 1,0 1-1,0-1 1,0 0-1,0 1 1,0-1-1,0 1 1,0-1-1,0 0 1,1 1-1,-1-1 1,0 1-1,0-1 1,1 1-1,-1-1 1,0 1-1,0-1 0,1 1 1,-1-1-1,1 1 1,-1-1-1,0 1 1,1-1-1,-1 1 1,1 0-1,-1-1 1,1 1-1,-1 0 1,1-1-1,1 1 1,21-16-102,-21 14 219,4-2-185,0 1-49,0-1 0,0 0 0,-1 0 0,1 0 1,-1-1-1,0 0 0,0 0 0,-1 0 0,6-7 0,-10 11 2,0 0-1,0 1 1,0-1-1,0 0 1,0 1 0,0-1-1,0 0 1,0 1-1,0-1 1,0 0 0,0 1-1,0-1 1,0 1-1,0-1 1,-1 0 0,1 1-1,0-1 1,0 0-1,-1 1 1,1-1-1,0 1 1,-1-1 0,1 1-1,-1-1 1,1 1-1,-1-1 1,1 1 0,-1 0-1,1-1 1,-1 1-1,1 0 1,-1-1 0,1 1-1,-1 0 1,0-1-1,1 1 1,-1 0-1,0 0 1,1 0 0,-1 0-1,0 0 1,1 0-1,-2 0 1,-30-4 767,24 6-737,1-1 0,-1 1-1,0 0 1,0 0 0,1 1 0,-1 0 0,1 1 0,0-1-1,0 1 1,-7 5 0,11-6-250,-1-1-1,1 0 1,0 1-1,0-1 1,0 1-1,0 0 1,1 0-1,-1 0 1,1 0 0,-1 1-1,1-1 1,0 1-1,0-1 1,1 1-1,-1 0 1,1 0-1,0 0 1,0-1-1,0 1 1,0 0-1,1 7 1,3 12-3329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4.6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 59 9668,'-17'-51'3047,"18"54"-2974,5 31-300,1 0 0,1-1 0,23 57 0,-30-89 226,0 1-1,-1-1 1,1 1 0,0-1-1,0 1 1,0-1-1,0 0 1,0 1 0,0-1-1,0 0 1,0 0 0,0 0-1,1 0 1,-1 0-1,0 0 1,1 0 0,-1 0-1,1-1 1,1 1-1,-2-1 33,0 0 0,0 0 0,0 0 0,1 0 0,-1 0-1,0 0 1,0-1 0,0 1 0,0 0 0,0-1-1,0 1 1,0-1 0,0 1 0,0-1 0,0 0-1,0 1 1,0-1 0,0 0 0,-1 0 0,2-1-1,3-3 92,-1-1-1,0 0 0,-1 0 1,1 0-1,-1 0 0,-1 0 1,4-9-1,-2-3 21,0 0 0,2-26 0,6-27-2836,-7 64-80,1 7-564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5.0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43 10853,'-3'-18'1040,"-1"7"-495,0 3 399,0 2-672,1 8 32,-1 6-144,2 7-63,0 7-81,-2 6-16,-1 5-225,3 2-1087,0-1-1810,0-3-2112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5.3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48 99 8708,'-9'-35'3922,"-3"5"-3778,1 8-144,0 11-336,7 11-865,8 10-704,7 11-2817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5.7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186 283 10469,'0'-2'155,"0"0"0,-1 1 0,1-1 1,0 0-1,-1 0 0,0 0 0,1 1 1,-1-1-1,0 0 0,0 1 0,0-1 1,0 0-1,0 1 0,0-1 0,-1 1 1,1 0-1,0-1 0,-1 1 0,1 0 0,-1 0 1,1 0-1,-1 0 0,0 0 0,1 0 1,-1 1-1,0-1 0,1 0 0,-4 0 1,1 0-104,0 0 1,0 0 0,0 1 0,0-1 0,0 1 0,0 0 0,0 0-1,0 0 1,0 1 0,0-1 0,0 1 0,-5 2 0,3 0-18,-1 1-1,1 0 1,0 0 0,0 1-1,1-1 1,0 1 0,-1 1-1,2-1 1,-1 1 0,0-1-1,1 1 1,-4 8 0,6-10-55,-1 1 0,1-1 1,-1 1-1,1 0 0,1-1 1,-1 1-1,1 0 0,-1 0 0,1 0 1,1 0-1,-1 1 0,1-1 0,0 0 1,0 0-1,1 0 0,-1 0 1,3 10-1,-2-14 12,-1 1 1,1-1 0,0 0-1,0 1 1,-1-1-1,1 0 1,0 0-1,0 0 1,0 0 0,0 0-1,0 0 1,0 0-1,1 0 1,-1 0 0,0 0-1,0 0 1,1-1-1,-1 1 1,0-1-1,1 1 1,-1-1 0,3 1-1,-1-1-6,1 1-1,-1-1 1,1 0 0,0-1-1,-1 1 1,1-1 0,-1 0-1,1 1 1,3-3 0,5-1-9,-1-1 0,0-1-1,0 0 1,14-10 0,52-47 981,-80 71-995,1 0-1,0-1 1,0 1-1,1 0 1,0 0-1,0 0 1,0 0 0,1 0-1,3 17 1,-3-23-12,0 0-1,0 0 1,1 0 0,0 0 0,-1 0 0,1 0 0,0 0 0,0 0 0,0 0 0,0 0 0,0 0 0,0 0 0,1 0 0,-1-1-1,1 1 1,-1-1 0,1 1 0,0-1 0,-1 1 0,1-1 0,0 0 0,0 0 0,0 0 0,0 0 0,0 0 0,0 0 0,0-1-1,0 1 1,0-1 0,1 0 0,-1 1 0,0-1 0,0 0 0,0 0 0,0 0 0,1 0 0,-1-1 0,0 1 0,0-1 0,0 1-1,3-2 1,5-1-20,0 0 0,-1-1 0,1-1 0,-1 0 0,0 0 0,0-1 0,0 0 0,-1 0 0,0-1-1,0 0 1,-1 0 0,0-1 0,10-13 0,-8 8 260,0 0-1,-1-1 1,0 0-1,-1 0 0,-1-1 1,-1 0-1,0 0 1,5-22-1,-7 17 229,0 0 0,-1 0 0,-1 0 0,-1 0 0,0 0 0,-2 0-1,0 0 1,-10-37 0,12 57-415,0-1 0,0 1 0,0 0-1,0 0 1,0-1 0,0 1 0,0 0 0,0 0 0,0-1-1,0 1 1,0 0 0,-1 0 0,1 0 0,0-1 0,0 1-1,0 0 1,0 0 0,0-1 0,0 1 0,0 0 0,-1 0-1,1 0 1,0-1 0,0 1 0,0 0 0,-1 0 0,1 0-1,0 0 1,0 0 0,0-1 0,-1 1 0,1 0 0,0 0-1,0 0 1,-1 0 0,1 0 0,0 0 0,0 0 0,-1 0 0,1 0-1,0 0 1,0 0 0,-1 0 0,1 0 0,0 0 0,0 0-1,-1 0 1,-6 14 47,0 24-38,-5 147-901,13-60-2505,0-100 2237,0 51-3374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6.1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115 214 9380,'-6'-5'1086,"-44"-33"2790,47 35-3855,-1 1 1,0-1 0,0 1 0,-1 0 0,1 0 0,0 1 0,-1-1 0,1 1 0,-1 0 0,-6-1 0,6 4-35,12 4 1,14 4-1,-6-6-50,1-1-1,-1 0 0,1-2 0,0 1 1,-1-2-1,1 0 0,26-4 0,-12-1 299,0-2 0,-1-1 0,29-12 0,-57 20-198,0 0 1,-1-1-1,1 1 1,-1 0-1,1 0 1,0 0-1,-1-1 1,1 1-1,0 0 1,-1 0-1,1 0 1,0 0-1,-1 0 1,1 0-1,0 0 1,-1 0-1,1 1 1,-1-1-1,1 0 1,0 0-1,-1 0 1,1 1-1,0-1 1,-1 0 0,1 1-1,-1-1 1,1 0-1,-1 1 1,1-1-1,-1 1 1,1-1-1,-1 1 1,0-1-1,1 1 1,-1-1-1,1 1 1,-1-1-1,0 1 1,0 0-1,1-1 1,-1 1-1,0-1 1,0 1-1,0 0 1,0-1-1,0 1 1,0 0-1,0-1 1,0 1-1,0 0 1,0-1-1,0 2 1,-7 48 55,3-29-77,1 1-154,-4 60-3918,9-56-1363</inkml:trace>
  <inkml:trace contextRef="#ctx0" brushRef="#br0" timeOffset="1">420 43 13494,'-17'-23'769,"-2"7"-689,0 12-32,4 10-48,4 8-417,11 7-1295,9 2-1874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6.5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104 10 14086,'0'0'15,"-14"10"310,1 1 0,0 0-1,0 0 1,-11 16 0,21-24-324,0 1 1,0 1 0,0-1 0,1 0 0,0 1 0,0-1 0,0 1 0,1 0 0,-1-1 0,1 1 0,0 0 0,0 0 0,1 0 0,0 0 0,0 0 0,0 0 0,0 0 0,2 9 0,-1-12-25,-1 0 1,1 1 0,-1-1-1,1 0 1,0 0-1,0 0 1,0 0-1,0 0 1,0 0 0,0 0-1,0 0 1,1 0-1,-1 0 1,1-1-1,0 1 1,-1-1 0,1 1-1,0-1 1,0 0-1,4 3 1,-3-3-23,0 0 0,0 0 0,1-1 1,-1 1-1,0-1 0,1 0 0,-1 0 1,0 0-1,1 0 0,-1-1 0,0 1 0,7-3 1,0 0-11,-1-1 0,1 0 1,-1 0-1,0-1 1,0 0-1,0-1 0,-1 0 1,11-9-1,-12 7 99,0 0 0,-1 0 0,1-1 0,-2 0-1,1 0 1,-1 0 0,5-14 0,-8 20-4,-1-1 1,0 1-1,-1-1 0,1 1 1,0-1-1,-1 1 1,0-1-1,0 1 0,0-1 1,0 1-1,-1-6 1,0 7-31,0 0 1,0 0 0,1 0-1,-1 1 1,0-1 0,-1 0-1,1 0 1,0 1 0,0-1-1,-1 0 1,1 1-1,-1 0 1,1-1 0,-1 1-1,0 0 1,0 0 0,1 0-1,-1 0 1,0 0 0,-4-1-1,3 1-26,0 0 1,-1 0-1,1 1 0,-1-1 0,1 1 0,-1 0 0,1 0 0,0 0 0,-1 1 0,1-1 0,-1 1 0,1 0 1,0 0-1,-1 0 0,1 0 0,0 1 0,-5 2 0,3-1-358,0 1-1,0-1 1,0 1-1,0 0 1,0 0-1,1 0 1,0 1-1,0-1 1,-4 7-1,-2 8-3683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6.9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0 117 9861,'58'-82'6298,"-58"82"-6280,0 0-1,0-1 0,1 1 0,-1 0 1,0-1-1,0 1 0,0 0 0,1 0 1,-1-1-1,0 1 0,0 0 0,1 0 1,-1 0-1,0-1 0,1 1 0,-1 0 1,0 0-1,1 0 0,-1 0 0,0 0 1,1 0-1,-1-1 0,0 1 0,1 0 0,-1 0 1,0 0-1,1 0 0,-1 0 0,0 0 1,1 1-1,-1-1 0,1 0 0,-1 0 1,0 0-1,1 0 0,-1 0 0,0 0 1,1 1-1,7 14 232,1 28-254,-9-41 11,8 159-1737,-8-160 1712,0 0-1,0 0 1,0 1 0,0-1-1,0 0 1,1 0 0,-1 0-1,0 0 1,1 0 0,-1 0-1,0 0 1,1 0 0,-1 0-1,1 0 1,0 0 0,-1 0-1,1 0 1,0 0 0,1 1-1,-1-2 17,-1 0 0,1 0 0,0 0 0,-1 0 0,1 0-1,0 0 1,-1 0 0,1 0 0,0 0 0,-1 0-1,1 0 1,0 0 0,-1-1 0,1 1 0,-1 0-1,1 0 1,0-1 0,-1 1 0,1-1 0,-1 1 0,1 0-1,-1-1 1,1 0 0,6-6 30,-1 1 0,0-2 1,8-11-1,-12 14-41,44-68 84,-27 42 220,1 0-1,39-46 1,-58 76-250,0 0 0,0 0 1,0 0-1,0 0 0,0 0 0,0 0 0,0 0 1,1 0-1,-1 0 0,0 1 0,0-1 0,1 1 0,-1-1 1,2 0-1,-2 1-23,-1 0 0,1 0 1,-1 0-1,0 1 0,1-1 0,-1 0 1,1 0-1,-1 0 0,0 0 0,1 1 1,-1-1-1,1 0 0,-1 0 0,0 1 1,1-1-1,-1 0 0,0 1 1,1-1-1,-1 0 0,0 1 0,0-1 1,1 0-1,-1 1 0,0-1 0,0 1 1,0-1-1,0 0 0,0 1 0,1 0 1,0 5 69,0 0-1,0 1 1,-1-1 0,0 12 0,-1-8-169,1 2 64,1 0 0,-1 0-1,2 0 1,4 21 0,-5-31-59,-1 0 0,1 0 0,-1 0 1,1 0-1,0 0 0,0 0 0,0 0 0,0 0 0,0-1 0,0 1 0,0 0 0,1-1 0,-1 1 0,1-1 0,-1 0 0,1 1 0,-1-1 0,1 0 0,0 0 0,0 0 0,0 0 1,-1 0-1,1 0 0,0-1 0,0 1 0,0 0 0,0-1 0,0 0 0,0 1 0,0-1 0,0 0 0,0 0 0,0 0 0,0-1 0,1 1 0,2-1 0,21-10-2991,1-7-2702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7.5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67 79 4338,'7'-41'1923,"-1"3"4798,-25 54-4371,12-6-2356,0-1 0,0 2 0,1-1 0,1 1-1,-1-1 1,2 2 0,0-1 0,-6 23 0,9-30-35,0 1 1,0 0-1,0 0 0,1 1 1,-1-1-1,1 0 1,0 0-1,1 0 0,-1 0 1,1 0-1,0 0 1,1 0-1,-1 0 0,1 0 1,0-1-1,0 1 1,0 0-1,0-1 1,1 0-1,0 1 0,0-1 1,0 0-1,5 4 1,-5-6 17,0 0 0,0 0 0,0 0 0,0 0 0,0-1 0,1 0 1,-1 0-1,0 0 0,1 0 0,-1 0 0,1 0 0,-1-1 0,1 0 1,-1 0-1,1 0 0,-1 0 0,1 0 0,-1-1 0,1 1 0,-1-1 1,1 0-1,-1 0 0,0 0 0,1-1 0,-1 1 0,0-1 0,0 0 1,0 0-1,0 0 0,0 0 0,3-4 0,1 0 13,-1 1 0,0-1-1,0-1 1,-1 1 0,0-1 0,0 0-1,0-1 1,-1 1 0,0-1 0,-1 1 0,1-1-1,1-9 1,-4 9-31,0 1-1,0-1 1,-1 0 0,0 1-1,0-1 1,-1 1 0,0-1-1,0 1 1,-3-10 0,3 14-128,0 0 0,0 0-1,0 0 1,0 0 0,-1 0 0,1 0 0,-1 0 0,0 0 0,0 1 0,0-1 0,0 1 0,0-1 0,0 1 0,-1 0-1,1 0 1,-1 0 0,1 0 0,-1 0 0,0 0 0,0 1 0,0 0 0,0-1 0,-5 0 0,7 1 130,1 1 1,0 0-1,-1 0 0,1 0 1,0 0-1,-1 0 1,1 0-1,0 0 1,-1 0-1,1 0 0,0 0 1,0 0-1,-1 0 1,1 0-1,0 0 1,-1 0-1,1 0 0,0 1 1,-1-1-1,1 0 1,0 0-1,0 0 0,-1 0 1,1 1-1,0-1 1,-1 0-1,1 0 1,0 0-1,0 1 0,0-1 1,-1 0-1,1 0 1,0 1-1,0-1 1,0 0-1,0 1 0,0-1 1,-1 0-1,1 1 1,0-1-1,0 0 1,0 0-1,0 1 0,0-1 1,0 0-1,0 1 1,0-1-1,0 0 0,0 1 1,0-1-1,0 0 1,0 1-1,1 0 1,7 16-2020,8 0-479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11349,'134'13'-811,"-19"-20"1033,-114 7-194,-1 0 0,0 0 1,0 0-1,1 0 1,-1 0-1,0 0 0,0 0 1,1 0-1,-1 0 1,0 0-1,0 0 1,1 0-1,-1 1 0,0-1 1,0 0-1,0 0 1,1 0-1,-1 0 0,0 0 1,0 1-1,0-1 1,1 0-1,-1 0 1,0 0-1,0 0 0,0 1 1,0-1-1,1 0 1,-1 0-1,0 1 0,0-1 1,0 0-1,0 0 1,0 1-1,0-1 1,0 0-1,0 0 0,0 1 1,0-1-1,0 0 1,-5 16 525,-21 22-286,17-25-70,-56 101 582,58-100-1138,1-1 0,1 0 0,1 1 0,0 0 0,0 0 0,-2 29-1,7-25-2124,5-6-1178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7.8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142 125 6947,'1'-3'207,"0"1"0,0-1 0,0 0 0,0 1 0,-1-1 0,1 0 0,-1 0 0,0 0 0,0 0 0,0 1 0,0-1 0,0 0 0,-1 0 0,1 0-1,-1 0 1,0 1 0,0-1 0,0 0 0,0 1 0,0-1 0,0 0 0,-1 1 0,1 0 0,-4-5 0,0 1 187,0 1 0,0-1 0,0 1-1,-1 0 1,1 0 0,-1 1 0,-1-1 0,-9-4 0,15 8-387,0 1 0,0 0 1,-1-1-1,1 1 0,0 0 0,0 0 1,0 0-1,0 0 0,0 0 1,0 0-1,0 0 0,0 0 0,0 0 1,0 0-1,0 1 0,0-1 1,0 1-1,0-1 0,0 0 0,0 1 1,0-1-1,0 1 0,0 0 0,0-1 1,0 1-1,0 0 0,1 0 1,-1-1-1,0 1 0,1 0 0,-1 0 1,1 0-1,-1 0 0,1 0 1,-1 0-1,1 0 0,-1 0 0,1 2 1,-15 44 81,15-44-89,-10 62-1183,3 1 0,3 107 0,3-95-291,1-17-2803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8.2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13 116 13030,'-10'-12'0,"7"10"-1041,6 8 1025,9 4-512,10 3-1569,12 1-800,11-1-1809</inkml:trace>
  <inkml:trace contextRef="#ctx0" brushRef="#br0" timeOffset="1">708 4 12742,'0'-4'1072,"-4"4"-1072,2 4 16,-2 8 16,2 9-16,2 12-16,0 5 0,0 6-16,2 4-864,-2-1-977,0-5-1424,-5-4-1474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8.6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48 469 9060,'-17'-39'1958,"12"30"-1657,1 0 0,0 0 1,0 0-1,1-1 0,0 0 0,0 1 1,1-1-1,-1-15 0,3 24-300,1 0-1,-1 0 1,0 0-1,0 0 1,1 0-1,-1 0 1,1 0-1,-1 0 1,1 0 0,-1 0-1,1 0 1,0 0-1,-1 1 1,1-1-1,0 0 1,-1 1 0,1-1-1,0 0 1,0 1-1,0-1 1,0 1-1,0-1 1,0 1-1,0-1 1,0 1 0,0 0-1,0 0 1,1-1-1,35-2 38,-26 2-28,17-1-403,0-2 0,0 0 0,-1-2-1,1-1 1,51-22 0,-62 22 194,0-2 0,0 0-1,0-1 1,-1-1 0,-1 0 0,0-1-1,0-1 1,-1 0 0,20-25 0,-32 35 309,0 1 1,0-1 0,-1 0 0,1 1 0,0-1 0,-1 0-1,1 0 1,-1 0 0,0 0 0,0 0 0,-1 0 0,1 0-1,0-1 1,-1 1 0,0 0 0,0 0 0,0 0 0,0-1-1,0 1 1,-1-4 0,-1 4 20,1 0 0,-1 0 0,0 1 0,1-1 0,-1 0 1,0 1-1,-1 0 0,1-1 0,0 1 0,-1 0 0,1 0 0,-1 0 0,0 0 0,1 1 0,-1-1 0,0 1 0,0 0 0,0-1 0,0 1 0,-4 0 0,1-1 8,-1 0 0,0 0 0,0 1 0,0 0 0,1 0 0,-1 1 0,0 0-1,0 0 1,0 0 0,0 1 0,0 0 0,0 1 0,-10 2 0,13-2-109,0 1 0,-1-1 1,1 0-1,0 1 0,0 0 0,1 0 1,-1 0-1,1 1 0,-1-1 0,1 1 1,0-1-1,0 1 0,0 0 0,1 1 1,0-1-1,-1 0 0,2 1 0,-1-1 1,0 1-1,-1 5 0,-1 11 20,0 1-1,2-1 0,0 1 1,1-1-1,4 40 0,23 108-1090,-21-143 540,-3-8 25,-2-13 268,1 0-1,-1 0 1,1 0-1,0 0 1,0 0 0,1 0-1,-1 0 1,1-1-1,0 1 1,0-1 0,1 1-1,2 4 1,-4-9 208,-1 0 0,0 0 1,1 0-1,-1 0 0,1 0 1,-1 0-1,0 0 0,1 0 0,-1 0 1,0 0-1,1 0 0,-1-1 1,0 1-1,1 0 0,-1 0 0,0 0 1,1 0-1,-1-1 0,0 1 1,0 0-1,1 0 0,-1-1 0,0 1 1,1 0-1,-1 0 0,0-1 1,0 1-1,0 0 0,0-1 1,1 1-1,-1 0 0,0-1 0,0 1 1,0 0-1,0-1 0,7-16 83,-6 15-80,13-40 231,-11 30-85,1 1 0,0-1 0,1 1-1,0-1 1,1 1 0,0 1 0,8-12-1,-13 21-130,0 0 0,-1 1 0,1-1 0,0 0 0,0 0 0,0 0 0,-1 1 0,1-1 0,0 1 0,0-1 0,0 0 0,0 1 0,0 0 0,0-1 0,0 1 0,0-1 0,0 1 0,0 0 0,1 0 0,-1 0 0,0 0 0,0 0 0,0 0 0,2 0 0,-1 1 8,-1 0 0,1-1 0,0 1 0,-1 0-1,1 0 1,-1 0 0,1 1 0,-1-1 0,1 0 0,-1 1 0,0-1 0,0 0 0,2 3 0,3 7-267,0-1 1,-1 1 0,7 19-1,-9-23-298,6 18-1566,-1-2-1673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48.9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62 126 10901,'11'11'1718,"-7"-11"-1730,1 0 1,-1-1-1,0 1 1,0-1-1,1 0 0,-1 0 1,0-1-1,0 1 0,0-1 1,0 0-1,0 0 0,-1 0 1,1 0-1,-1-1 1,6-4-1,-2 1-53,0 0-1,0 0 1,-1-1 0,0 0 0,-1-1-1,7-9 1,-11 16 90,-1 0 0,1 0-1,0 0 1,0 0 0,-1 0-1,1 0 1,-1-1 0,1 1-1,-1 0 1,0 0 0,1 0-1,-1-1 1,0 1 0,0 0-1,0 0 1,0-1 0,0 1 0,0 0-1,0 0 1,0-1 0,-1 1-1,1 0 1,0 0 0,-1 0-1,1-1 1,-1 1 0,1 0-1,-1 0 1,0 0 0,1 0-1,-1 0 1,0 0 0,0 0 0,0 0-1,0 0 1,0 0 0,0 1-1,0-1 1,0 0 0,0 1-1,0-1 1,0 0 0,0 1-1,-3-1 1,0 0 35,0 0 0,0 0 0,0 0-1,-1 0 1,1 1 0,0 0 0,-1 0 0,1 0 0,0 1-1,-1-1 1,1 1 0,-4 1 0,0 1 39,1 1 0,0-1 1,0 1-1,0 1 0,1-1 0,0 1 0,-1 0 1,2 1-1,-1-1 0,1 1 0,-1 0 1,-3 7-1,5-7-79,0-1 1,1 1 0,0 0 0,0 0-1,0 0 1,1 0 0,0 1 0,0-1-1,0 1 1,1-1 0,0 1 0,0-1-1,1 1 1,0 11 0,0-16-23,1-1 0,-1 1 0,0 0 0,1-1 0,-1 1 0,1-1 0,0 1 0,0 0 0,-1-1-1,1 1 1,0-1 0,0 0 0,0 1 0,0-1 0,1 0 0,-1 0 0,0 1 0,1-1 0,-1 0 0,0 0 0,1-1 0,-1 1 0,1 0 0,2 1 0,1-1-167,-1 0 1,0 0-1,0-1 0,1 1 1,-1-1-1,0 0 0,1 0 1,7-2-1,20-5-2283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0.7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3 200 11541,'-1'-12'980,"0"15"-751,0 23-259,3-10-96,-1 0 0,2 0-1,0 0 1,1 0 0,1 0-1,0-1 1,1 1 0,1-1-1,0-1 1,12 18 0,-19-32 120,1 1 0,-1-1 0,0 1 0,0-1 0,1 1 1,-1-1-1,0 0 0,1 1 0,-1-1 0,1 1 0,-1-1 1,1 0-1,-1 0 0,0 1 0,1-1 0,-1 0 0,1 0 1,-1 1-1,1-1 0,-1 0 0,1 0 0,0 0 0,-1 0 1,1 0-1,-1 0 0,1 0 0,-1 0 0,1 0 0,-1 0 1,1 0-1,-1 0 0,2 0 0,-1-1 16,0 0-1,0 0 1,0 0 0,0-1-1,0 1 1,0 0 0,0 0-1,0 0 1,0-1 0,-1 1-1,1 0 1,0-2 0,14-52 468,-13 45-444,-1 8-24,2-11 49,0 1 1,1-1-1,0 1 0,11-19 1,-14 28-77,1 0 0,0 1 0,-1-1 0,1 1 0,1-1 1,-1 1-1,0 0 0,1 0 0,-1 0 0,1 0 0,-1 0 0,1 0 1,0 1-1,0-1 0,0 1 0,0 0 0,0 0 0,0 0 0,0 0 1,0 1-1,0-1 0,1 1 0,-1 0 0,4 0 0,53 6-1717,-45-4 1281,0 0 0,0-1 0,0-1 0,0 0 0,28-4 0,-32 0 1819,-15 1 525,-20 1-74,12 4-1680,0 1 1,0 0 0,0 1-1,0 0 1,1 1-1,-1 0 1,1 1-1,0 0 1,1 1-1,0 0 1,0 0-1,0 1 1,1 1 0,0 0-1,1 0 1,0 0-1,-13 20 1,20-26-155,-1-1-1,1 0 1,0 0 0,0 1 0,0-1 0,1 1-1,-1-1 1,0 1 0,1-1 0,0 1 0,0-1 0,-1 1-1,1-1 1,1 1 0,-1 0 0,0-1 0,2 5 0,-1-6-4,-1 1 1,1-1 0,0 0 0,0 0 0,0 1 0,0-1 0,0 0 0,0 0 0,1 0 0,-1 0 0,0 0 0,0-1 0,1 1 0,-1 0 0,1-1 0,-1 1-1,0 0 1,1-1 0,-1 0 0,1 1 0,0-1 0,-1 0 0,1 0 0,-1 0 0,1 0 0,-1 0 0,1 0 0,-1 0 0,1 0 0,2-1 0,9-3 44,1 1 1,0-1-1,-1-1 1,0 0-1,0-1 1,-1-1-1,1 0 1,-1 0-1,-1-2 0,1 1 1,-2-1-1,1-1 1,-1 0-1,-1 0 1,1-1-1,7-13 1,-13 15 739,-6 6-89,-10 15-420,11-9-285,-1 1 0,1-1 0,-1 0 0,1 1 0,0-1 0,1 1 0,-1-1 0,0 1 0,1-1 0,0 1 0,0 0 0,0-1 0,0 1 0,1-1 0,-1 1 0,1-1 0,0 1 0,0-1 0,0 1 1,0-1-1,3 4 0,-3-5-52,1 1 1,0-1 0,0 0 0,0 0-1,0 0 1,0-1 0,0 1 0,0 0 0,0-1-1,1 1 1,-1-1 0,1 0 0,-1 0 0,1 0-1,0 0 1,-1 0 0,1-1 0,0 1-1,-1-1 1,1 1 0,0-1 0,0 0 0,0 0-1,-1 0 1,1-1 0,0 1 0,0-1-1,2-1 1,5 0 11,-2-1-1,1-1 0,0 1 1,-1-1-1,0-1 0,0 0 0,0 0 1,0 0-1,-1-1 0,0 0 1,0-1-1,0 0 0,-1 0 1,0 0-1,-1-1 0,0 1 1,0-1-1,0-1 0,-1 1 1,4-12-1,-3 8 398,-1 0 1,-1-1-1,0 1 0,0-1 1,-1 1-1,-1-1 0,0 0 1,-1 0-1,-1 1 0,0-1 1,0 0-1,-1 0 0,-1 1 1,-5-17-1,8 27-261,-1 0-1,0-1 1,0 1 0,0 0 0,0 0-1,0 0 1,0 1 0,0-1 0,-1 0-1,1 0 1,-1 1 0,1-1 0,-3-1 0,3 3-55,1-1 0,-1 1 1,0 0-1,1 0 1,-1 0-1,1-1 1,-1 1-1,0 0 1,1 0-1,-1 0 1,0 0-1,1 0 1,-1 0-1,0 0 1,1 1-1,-1-1 1,0 0-1,1 0 0,-1 0 1,1 1-1,-1-1 1,0 0-1,1 1 1,-1-1-1,1 0 1,-1 1-1,1-1 1,-1 1-1,-3 3-10,1 0-1,0 1 1,0-1 0,1 1-1,-1-1 1,1 1-1,0 0 1,0 0-1,-1 7 1,-3 12-181,1 0 0,1 1 0,2 0 0,0 0 0,2 0 0,0 0-1,2 0 1,1-1 0,11 47 0,-13-66-100,1 0 0,-1 0 0,1 0 0,0-1 0,1 1-1,-1 0 1,1-1 0,0 1 0,0-1 0,1 0 0,-1 0 0,9 7-1,-10-10 156,0 0 0,0 0 0,0 0 0,0 0 0,0 0 0,0 0-1,0-1 1,0 1 0,1-1 0,-1 0 0,0 1 0,0-1 0,1 0 0,-1 0-1,0 0 1,0-1 0,1 1 0,-1-1 0,0 1 0,0-1 0,0 1-1,1-1 1,-1 0 0,0 0 0,0 0 0,0-1 0,-1 1 0,1 0-1,0-1 1,0 1 0,2-4 0,2 0 288,-1-1 0,0 1-1,0-1 1,-1 0 0,0-1-1,0 1 1,4-11 0,-6 13 164,0 1 1,-1-1-1,0 0 1,0 0-1,0 0 1,0 0-1,0-1 1,-1 1-1,0 0 1,0 0-1,0 0 1,0 0-1,-1 0 1,1 0-1,-3-6 1,-1 63 507,5-45-931,0 1 0,0-1 0,1 1 0,0-1 0,1 1 0,0-1 0,0 0 0,8 13 0,-10-18 30,1-1 0,-1 0 1,1 1-1,0-1 0,0 0 0,0 0 1,0 0-1,0 0 0,0-1 0,1 1 0,-1-1 1,1 1-1,-1-1 0,1 0 0,-1 0 1,1 0-1,0 0 0,0 0 0,-1-1 1,1 1-1,0-1 0,0 0 0,0 0 0,-1 0 1,1 0-1,0 0 0,0-1 0,0 1 1,-1-1-1,6-2 0,2 0 28,-1-2 0,1 1 0,-1-2-1,0 1 1,-1-1 0,0 0 0,1-1 0,-2 0 0,11-11-1,-13 13 234,-1 0-1,0 0 1,0 0-1,-1 0 1,1-1-1,-1 1 1,0-1-1,-1 0 0,1 0 1,-1 0-1,-1 0 1,1 0-1,-1 0 1,0-1-1,0 1 1,0-10-1,-5 7 490,-2 15-490,-3 16-207,7-15-9,1 0 0,0 0 0,0 0 0,0 0 0,1 0 0,0 1 0,0-1 0,1 0 0,0 0 0,0 0 0,4 9 0,-5-13-23,1 0 0,0-1 0,0 1-1,1-1 1,-1 1 0,0-1 0,1 1 0,-1-1-1,1 0 1,0 0 0,0 0 0,0 0-1,0 0 1,0 0 0,0 0 0,1-1 0,-1 1-1,1-1 1,-1 0 0,1 0 0,-1 1 0,1-2-1,0 1 1,-1 0 0,1 0 0,0-1-1,0 0 1,-1 1 0,1-1 0,0 0 0,5-1-1,1-1-52,1-1-1,-1 1 1,1-2-1,-1 1 0,0-1 1,0-1-1,0 0 1,-1 0-1,0-1 1,0 0-1,12-11 0,-12 10 158,-1 0 0,0 0 0,-1 0 0,0-1-1,0 0 1,-1 0 0,1-1 0,-2 1-1,1-1 1,-2 0 0,7-19 0,-11 9 810,1 19-856,0 0-1,0-1 1,-1 1-1,1 0 1,0 0-1,0-1 1,0 1-1,-1 0 1,1 0-1,0 0 1,-1-1-1,1 1 1,0 0-1,0 0 0,-1 0 1,1 0-1,0 0 1,-1 0-1,1 0 1,0 0-1,-1-1 1,1 1-1,0 0 1,-1 0-1,1 0 1,0 0-1,0 1 1,-1-1-1,1 0 1,0 0-1,-1 0 1,-2 1-1,1 0-1,0 1 1,0-1 0,-1 0 0,1 1 0,0 0 0,0-1 0,0 1 0,0 0-1,1 0 1,-3 3 0,-2 3-1,1 1-1,0 0 0,0 0 1,1 0-1,0 1 0,0 0 1,-2 13-1,4-19-35,1 1 0,0-1 1,1 1-1,-1-1 0,1 1 0,0-1 0,0 1 1,0-1-1,1 1 0,0-1 0,0 1 0,0-1 0,0 0 1,0 1-1,1-1 0,0 0 0,0 0 0,0 0 0,4 5 1,-4-7-34,1 0 0,-1 0 0,1 0 0,0-1 0,-1 1 0,1-1 0,0 1 0,0-1 1,0 0-1,0 0 0,0 0 0,0-1 0,0 1 0,0-1 0,0 1 0,1-1 0,-1 0 1,0-1-1,0 1 0,0 0 0,0-1 0,0 0 0,0 1 0,0-1 0,0 0 0,0-1 0,0 1 1,3-2-1,4-2-20,0-1 1,0 1 0,0-2 0,-1 1-1,0-1 1,12-13 0,-14 11 158,1 0-1,-2 0 1,1-1 0,-1 0-1,6-15 1,-9 21 53,-1-1-1,0 0 1,-1 1-1,1-1 1,-1 0-1,0 0 1,0 1-1,-1-1 1,1 0-1,-1 0 1,0 0-1,-1-7 1,6 24-129,0 0 1,1 0 0,0 0-1,1-1 1,16 21 0,-13-19-267,0 2 1,13 24 0,-23-39 250,0 1 1,1-1-1,-1 0 0,0 1 1,0-1-1,1 0 1,-1 1-1,0-1 1,0 0-1,0 1 1,0-1-1,0 1 0,0-1 1,1 0-1,-1 1 1,0-1-1,0 1 1,0-1-1,0 0 0,0 1 1,-1-1-1,1 1 1,0-1-1,0 0 1,0 1-1,0-1 1,0 1-1,0-1 0,-1 0 1,1 1-1,0-1 1,0 0-1,0 1 1,-1-1-1,1 0 1,0 0-1,-1 1 0,1-1 1,-19-1-917,-18-14-2847,18 4-696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2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0 478 10677,'1'0'32,"-1"1"-1,0-1 1,1 0 0,-1 1-1,1-1 1,-1 0 0,1 1-1,-1-1 1,1 0 0,-1 0-1,1 1 1,-1-1 0,1 0 0,-1 0-1,1 0 1,-1 0 0,1 0-1,-1 0 1,1 0 0,0 0-1,-1 0 1,1 0 0,-1 0-1,1 0 1,-1 0 0,1 0-1,-1 0 1,1 0 0,-1-1 0,2 1-1,20-16 66,17-26-592,-39 42 495,16-21 67,0-1 0,-2 0-1,0-1 1,-1 0 0,-2-1-1,11-32 1,-17 41 349,0 0 0,-1 0 0,-1-1 0,-1 1 0,0-1 0,-1 0 0,-1 0 0,0 0 0,-1 0 0,-1 1 0,-6-28 0,8 42-394,0 0 0,0 0 1,0 0-1,0 0 0,-1 0 1,1 0-1,0 0 1,0 1-1,-1-1 0,1 0 1,-1 0-1,1 1 0,-1-1 1,1 0-1,-1 0 1,1 1-1,-1-1 0,0 0 1,1 1-1,-1-1 0,-1 0 1,2 2-17,-1-1 0,1 0 0,-1 1 0,0-1 0,1 1 1,-1-1-1,1 1 0,0-1 0,-1 1 0,1-1 0,-1 1 0,1 0 0,0-1 1,0 1-1,-1-1 0,1 1 0,0 0 0,0-1 0,0 1 0,-1 1 1,-7 44-15,-44 470-67,39-365-127,8-106 119,-5 102-4,9-127-17,2 0 0,0-1-1,2 1 1,0-1 0,7 23 0,-10-39 63,1-1 1,0 1 0,0-1-1,0 1 1,0-1-1,0 1 1,0-1 0,1 0-1,-1 1 1,1-1-1,-1 0 1,1 0-1,0 0 1,0 0 0,0 0-1,0-1 1,0 1-1,1-1 1,2 2 0,-3-2 5,0-1 0,1 1 0,-1-1 0,0 0 0,0 0 0,0 0 0,0 0 0,1-1 0,-1 1 0,0 0-1,0-1 1,0 0 0,0 1 0,0-1 0,0 0 0,0 0 0,0 0 0,3-2 0,3-3-36,-1 0 0,0 0 0,0-1 0,0 0 0,-1 0-1,0-1 1,0 0 0,-1 0 0,6-11 0,-4 2 70,-1 1 0,-1-1 1,0-1-1,-1 1 0,-1 0 1,0-1-1,-2 0 0,0 0 1,-1 1-1,-3-29 0,0 23 88,-1-1 0,-1 0-1,-1 1 1,-1 0 0,-1 0-1,-2 0 1,-13-25-1,16 36 81,-1 1 0,0-1 0,-1 1 0,0 1 0,-18-17-1,23 24-149,1 0 0,-1 0-1,1 0 1,-1 0 0,0 1-1,0 0 1,0-1-1,-1 2 1,1-1 0,0 0-1,-1 1 1,1 0-1,-1 0 1,1 0 0,-1 0-1,0 1 1,1 0 0,-1 0-1,1 0 1,-9 2-1,13-2-19,-1 0-1,1 0 1,0 0-1,-1 0 0,1 0 1,0 0-1,-1 0 0,1 0 1,-1 0-1,1 0 1,0 0-1,-1 0 0,1 0 1,0 1-1,-1-1 0,1 0 1,0 0-1,0 0 1,-1 1-1,1-1 0,0 0 1,0 0-1,-1 1 1,1-1-1,0 0 0,0 0 1,-1 1-1,1-1 0,0 0 1,0 1-1,0-1 1,0 0-1,0 1 0,0-1 1,-1 0-1,1 1 1,0-1-1,0 1 0,0-1 1,0 0-1,0 1 0,0-1 1,0 0-1,0 1 1,1-1-1,-1 0 0,0 1 1,0-1-1,0 0 0,0 1 1,0-1-1,1 0 1,-1 1-1,0-1 0,0 0 1,0 0-1,1 1 1,-1-1-1,0 0 0,0 0 1,1 1-1,-1-1 0,0 0 1,1 0-1,-1 0 1,1 1-1,22 11-148,-11-9 48,1-1 1,-1 0-1,1-1 1,-1 0-1,0-1 1,1-1-1,-1 0 1,1 0-1,-1-1 1,0-1-1,0 0 1,0-1-1,0 0 1,19-10-1,-22 10 77,-1-1 0,0 0 0,0 0 0,0-1 0,-1 0 1,0 0-1,0-1 0,12-14 0,-16 16 64,1-1 0,-1 1 0,-1 0-1,1-1 1,-1 1 0,1-1 0,-2 0 0,1 0 0,-1 0 0,0 0 0,0 0 0,0 0 0,-1 0 0,-1-11 0,1 14 28,0 1 1,-1-1-1,1 1 1,-1-1-1,0 1 1,0 0-1,0-1 1,0 1-1,0 0 1,0-1-1,-1 1 1,1 0-1,-1 0 0,0 0 1,-2-3-1,3 5-58,1 0 0,-1-1 0,0 1 0,1 0 0,-1-1 0,1 1 0,-1 0 0,1 0 0,-1-1 0,0 1 0,1 0 0,-1 0-1,0 0 1,1 0 0,-1 0 0,1 0 0,-1 0 0,0 0 0,1 0 0,-1 0 0,0 0 0,1 1 0,-1-1 0,0 0 0,0 1-14,-1 0 1,1 0-1,0 0 1,0 0-1,0 0 1,0 1-1,0-1 1,0 0-1,0 0 1,1 1-1,-1-1 1,0 1-1,1-1 1,-2 3-1,1-1-16,0-1-1,0 1 1,0 0-1,1 0 1,-1-1 0,1 1-1,-1 0 1,1 0-1,0 0 1,0 0-1,0-1 1,0 1 0,1 0-1,-1 0 1,1 0-1,0 0 1,0-1-1,0 1 1,0 0 0,0-1-1,0 1 1,1-1-1,-1 0 1,1 1-1,0-1 1,0 0 0,0 0-1,0 0 1,4 3-1,-2-2-21,0-1 0,0 0 0,0 0 0,0-1 0,0 1 0,1-1 0,-1 0 0,1 0 0,-1-1 0,1 1 0,-1-1 0,1 0 0,-1 0 0,1 0 0,-1-1 0,1 0 0,-1 0 0,6-1 0,4-3 252,0 0 0,0-1-1,24-14 1,-41 23-123,0 1-1,1-1 1,-1 1-1,1 0 0,0 0 1,0 0-1,0 0 1,0 0-1,-1 6 1,-2 4-38,-1 0-51,1-1 0,0 1 1,-2 15-1,6-24-64,0 0 0,0 1-1,1-1 1,0 0-1,0 1 1,0-1 0,1 0-1,-1 1 1,1-1-1,0 0 1,4 9-1,-5-13 27,1 1-1,-1-1 0,1 0 0,0 0 0,0 1 0,0-1 0,-1 0 1,1 0-1,0 0 0,0 0 0,0 0 0,1 0 0,-1 0 0,0 0 0,0-1 1,1 1-1,-1 0 0,0-1 0,0 1 0,1-1 0,2 1 0,-1 0-21,0-1 0,-1 0-1,1 0 1,0-1 0,0 1-1,-1-1 1,1 1 0,0-1-1,-1 0 1,6-2 0,2-2-69,0-1 1,0 0 0,-1 0-1,13-12 1,-14 12 285,0-1 1,-1-1-1,1 0 0,-1 0 1,-1 0-1,1 0 0,-2-1 0,1 0 1,-1-1-1,0 1 0,4-14 1,-11 31-160,1 0 1,0 1-1,0-1 1,1 0-1,0 0 1,1 0 0,-1 1-1,2-1 1,-1 0-1,1 0 1,0 0-1,1-1 1,0 1 0,0 0-1,1-1 1,4 8-1,-7-14-6,0 0 0,0 1 1,0-1-1,0 0 0,0 0 0,1 0 0,-1 0 0,0 0 0,0 0 0,1 0 0,-1-1 1,1 1-1,-1 0 0,1-1 0,-1 1 0,1-1 0,-1 1 0,1-1 0,0 0 0,-1 0 0,1 0 1,-1 0-1,1 0 0,0 0 0,-1 0 0,1 0 0,-1-1 0,1 1 0,0 0 0,-1-1 1,1 0-1,-1 1 0,0-1 0,1 0 0,-1 0 0,1 0 0,-1 0 0,0 0 0,0 0 1,2-1-1,1-2 20,-1 1 0,1-1 0,-1 0 0,0 0 0,0 0 0,0 0 0,-1 0 0,0-1 0,1 1 0,-1-1 0,-1 1 0,2-6 0,-2 5 4,0 0 0,-1-1 0,1 1 1,-1 0-1,-1 0 0,1-1 0,-1 1 0,0 0 1,0 0-1,0-1 0,-1 1 0,1 0 1,-1 0-1,-5-8 0,5 11-44,1 0 0,-1 0 0,0 0 0,0 0 0,0 0 0,0 0 0,0 0 0,0 1 0,0-1 0,0 1 0,-1-1 0,1 1 0,-1 0 0,1 0 0,-1 0 0,1 0 0,-1 1 1,0-1-1,1 1 0,-1-1 0,0 1 0,0 0 0,1 0 0,-1 0 0,0 1 0,1-1 0,-1 1 0,0-1 0,1 1 0,-4 1 0,2-1-321,0 1 0,0 0 1,0 0-1,0 0 0,0 0 0,1 1 1,-1-1-1,1 1 0,-7 6 0,-4 12-3896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2.7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42 13670,'0'-1'24,"-1"1"0,1 0 0,-1 0-1,0 0 1,1 0 0,-1-1 0,1 1 0,-1 0 0,1 0-1,-1 0 1,0 0 0,1 0 0,-1 0 0,1 0-1,-1 0 1,0 1 0,1-1 0,-1 0 0,1 0-1,-1 0 1,1 1 0,-1-1 0,1 0 0,-1 1-1,1-1 1,-1 0 0,1 1 0,-1-1 0,1 0-1,0 1 1,-1-1 0,1 1 0,0-1 0,-1 1-1,1-1 1,0 1 0,0-1 0,-1 1 0,1-1-1,0 1 1,0 0 0,0-1 0,0 1 0,0-1 0,0 1-1,-1 0 1,1-1 0,1 1 0,-1 0 0,0 32-49,0-33 28,7 83-1340,-5-25-3438,4-80 5999,18-40 0,-20 54-1015,0 0-1,0 0 1,1 1-1,0-1 1,1 1-1,-1 0 1,12-10-1,-16 16-170,0 0 0,-1 1 0,1-1 0,0 1 0,0-1 0,-1 1 0,1-1 0,0 1 0,0-1 0,0 1-1,0 0 1,0-1 0,-1 1 0,1 0 0,0 0 0,0-1 0,0 1 0,0 0 0,0 0 0,0 0 0,0 0 0,0 1 0,0-1 0,0 0 0,0 0-1,1 1 1,0 0-1,-1 0 0,0 0 1,0 1-1,1-1 0,-1 0 0,0 1 0,0-1 0,0 0 0,0 1 0,0-1 0,0 1 0,-1 0 0,2 1 0,1 7-4,-1-1 0,0 1 0,2 18 1,0 43-1985,-4-70 1937,0-1-1,0 0 1,0 0-1,0 0 1,0 0-1,0 0 1,0 0-1,0 1 1,0-1-1,0 0 1,0 0-1,0 0 1,0 0-1,0 0 1,1 0 0,-1 0-1,0 1 1,0-1-1,0 0 1,0 0-1,0 0 1,0 0-1,0 0 1,0 0-1,0 0 1,1 0-1,-1 0 1,0 0-1,0 0 1,0 0-1,0 1 1,0-1-1,0 0 1,1 0-1,-1 0 1,0 0-1,0 0 1,0 0-1,0 0 1,0 0-1,0 0 1,1 0-1,-1-1 1,0 1-1,0 0 1,0 0-1,0 0 1,0 0-1,0 0 1,1 0-1,-1 0 1,0 0-1,0 0 1,0 0-1,0 0 1,0 0-1,0 0 1,0-1-1,11-9-121,6-14 228,-3-1-59,39-60 75,-47 77-36,1 0-1,0 0 1,0 0 0,1 1 0,0 0 0,0 0 0,12-6-1,-19 11-32,1 1 0,0 0-1,0 0 1,0 0 0,0 0-1,0 0 1,0 1 0,0-1 0,0 1-1,0-1 1,0 1 0,0 0-1,0 0 1,0-1 0,0 2-1,0-1 1,1 0 0,1 1-1,-3-1 0,0 1 0,1 0-1,-1 0 1,0-1 0,0 1-1,0 0 1,0 0 0,0 0-1,0 1 1,0-1 0,0 0-1,0 0 1,0 0-1,-1 1 1,1-1 0,0 0-1,-1 1 1,1-1 0,-1 3-1,2 7-340,0 0 0,-1 0 0,-1 1 1,0-1-1,-2 14 0,2-13-1126,-1 9-3418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3.3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4 345 9812,'-1'1'4,"1"1"0,-1-1 0,1 0-1,-1 1 1,1-1 0,0 1-1,-1-1 1,1 1 0,0-1-1,0 1 1,0-1 0,0 1-1,0-1 1,1 1 0,-1-1-1,0 0 1,1 1 0,-1-1 0,1 1-1,0 1 1,0-2 2,0 0 0,0-1 0,0 1 0,0-1 0,0 1 0,0-1 0,0 1 0,0-1 0,0 0 0,0 1 1,0-1-1,0 0 0,0 0 0,0 0 0,0 0 0,1 0 0,-1 0 0,0 0 0,0 0 0,0 0 0,1 0 0,4-2 32,1 0 0,-1 0-1,0 0 1,0-1 0,0 0-1,0 0 1,10-7 0,-4-1 250,0 1 0,-1-2 1,0 1-1,-1-1 0,0-1 1,-1 0-1,0 0 0,-2-1 1,1 0-1,8-23 1,-10 18 143,0 0 0,-1 0 0,-1 0 0,-1-1 1,-1 1-1,0-1 0,-2 1 0,-1-23 1,-9 60-217,-2 21-131,0 20-850,2 1 0,3 0 0,0 118 0,8-166-208,-1-1 1,2 0-1,-1 0 0,6 17 0,1-12-2996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3.9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31 464 9060,'-30'-89'4637,"95"96"-3199,-43-7-1450,-1 0-1,0-2 1,1-1-1,-1-1 1,0 0-1,-1-2 1,1 0 0,22-11-1,-16 6-137,-1-2-1,-1-1 1,0-1 0,-1-1-1,34-30 1,-53 42 166,1-1 0,-1 0 1,0-1-1,-1 1 0,1-1 0,-1 0 0,0 0 1,-1-1-1,1 1 0,-1-1 0,4-12 0,-6 15 31,-1 0 0,1-1-1,-1 1 1,0 0-1,0 0 1,-1 0 0,1 0-1,-1 0 1,0 0 0,0 0-1,0 0 1,0 1 0,-1-1-1,0 0 1,1 1 0,-1-1-1,-1 1 1,1-1 0,0 1-1,-1 0 1,0 0 0,-4-4-1,1 1 57,0 1 0,0 0 0,0 0-1,-1 1 1,0-1 0,0 1 0,0 1-1,0 0 1,0 0 0,-1 0 0,-9-1-1,13 3-62,0 0-1,-1 1 1,1-1-1,0 1 1,-1 0-1,1 1 0,0-1 1,-1 1-1,1 0 1,0 0-1,0 0 0,0 1 1,0-1-1,0 1 1,0 0-1,0 0 1,0 0-1,1 1 0,-1-1 1,1 1-1,-1 0 1,-2 3-1,-4 7 74,0-1-1,1 2 1,1-1-1,0 1 1,1 0-1,0 1 1,2-1 0,-9 32-1,1 11-42,-6 61-1,17-103-60,-4 25-370,2 0 1,2 69 0,2-107 341,-1-1 1,1 1-1,1-1 0,-1 1 1,0-1-1,0 0 0,0 1 1,1-1-1,-1 0 0,1 1 0,-1-1 1,1 0-1,-1 1 0,1-1 1,0 0-1,0 0 0,-1 0 1,1 0-1,0 1 0,0-1 1,0 0-1,3 1 0,-3-2-6,0 1-1,1-1 0,-1 0 0,0 0 1,1 0-1,-1 0 0,0 0 1,1-1-1,-1 1 0,0 0 1,1 0-1,-1-1 0,0 1 1,0-1-1,0 1 0,1-1 1,-1 0-1,2-1 0,6-5-87,-1 0 0,1 0 0,-2-1 0,11-11 0,9-19 110,-22 28 17,1 2-1,0-1 1,1 1 0,0 0 0,13-13 0,-19 21 3,-1 0-1,0 0 1,1 0 0,-1 0 0,0 0 0,1 0 0,-1 0 0,0 0-1,1 0 1,-1 0 0,0 0 0,1 0 0,-1 0 0,0 0 0,0 0-1,1 0 1,-1 0 0,0 0 0,1 1 0,-1-1 0,0 0 0,1 0-1,-1 0 1,0 1 0,0-1 0,1 0 0,-1 0 0,0 0 0,0 1-1,0-1 1,1 0 0,-1 0 0,0 1 0,0-1 0,0 0 0,0 1-1,0-1 1,1 1 0,6 14 176,-6-12-166,4 9-13,1 0-1,0-1 0,1 0 1,0 0-1,1-1 0,0 1 1,11 8-1,-16-15-16,1-1 0,0-1-1,0 1 1,0 0 0,0-1 0,0 0 0,0 0 0,0 0 0,1-1 0,-1 1 0,1-1-1,-1 0 1,1 0 0,0-1 0,-1 1 0,1-1 0,0 0 0,-1 0 0,1-1 0,0 1-1,-1-1 1,9-3 0,-1 0-16,-1 0 1,0-1-1,0 0 0,0-1 1,-1 0-1,0-1 0,0 0 1,-1-1-1,1 0 0,-2 0 1,9-11-1,-12 14 37,-1 0 0,0 0-1,-1-1 1,1 0 0,-1 1 0,0-1 0,0-1 0,-1 1-1,0 0 1,0 0 0,0-1 0,-1 1 0,0-1 0,0 0-1,0 1 1,-1-1 0,0 0 0,-1 1 0,0-1 0,0 1-1,-2-10 1,3 14 7,-1 0-1,1 1 0,-1-1 1,1 1-1,-1-1 0,0 1 1,1-1-1,-1 1 0,0-1 1,0 1-1,0 0 0,0-1 1,0 1-1,-1 0 0,1 0 1,0 0-1,0 0 0,-1 0 1,1 0-1,-1 0 0,-2-1 1,2 2-18,1 0 0,-1 0 1,0 0-1,1 0 1,-1 0-1,1 1 1,-1-1-1,0 0 1,1 1-1,-1-1 1,1 1-1,-1 0 1,1 0-1,-1-1 1,1 1-1,-1 0 1,-1 2-1,-4 4-15,0-1-1,1 1 1,-1 1-1,1-1 1,1 1 0,-7 11-1,7-10-26,1 0 0,0 1 0,0-1-1,1 1 1,-2 10 0,4-17-165,0 0 0,1 0 0,0 0 0,-1 0 0,1 1 0,1-1 0,-1 0 1,0 0-1,1 0 0,-1 0 0,1 0 0,0 0 0,0 0 0,0 0 0,1 0 0,-1 0 0,0 0 0,1 0 0,0-1 0,3 4 0,18 13-4674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4.9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1 171 6019,'6'-3'450,"0"-2"0,0 1 1,0-1-1,-1 0 1,0 0-1,1 0 0,-2-1 1,1 0-1,-1 0 0,0 0 1,0 0-1,0-1 0,2-7 1,-1 4-95,1 0 0,0 1 1,0 0-1,13-15 0,-19 24-324,0-1 0,1 1 0,-1-1 0,1 1 0,-1-1 0,1 1 0,-1-1 0,1 1 0,0-1 0,-1 1 0,1 0 0,0-1 0,-1 1 0,1 0 0,0-1 0,-1 1 0,1 0 0,0 0 0,-1 0 0,1 0 0,0 0 0,0 0 0,-1 0 0,1 0 0,0 0 0,-1 0 0,1 0-1,0 0 1,0 0 0,-1 1 0,2-1 0,-1 1 4,0 1-1,1-1 1,-1 0-1,0 1 0,0-1 1,0 1-1,0-1 1,-1 1-1,1-1 0,0 1 1,-1-1-1,2 4 1,6 50 78,-8-32-212,-1 0 0,-1 1-1,0-1 1,-2 0 0,-7 22 0,41-75-636,-18 13 680,11-15 0,1 1 1,1 1-1,1 1 0,44-37 0,-69 65 72,0 0-1,0 0 0,0 1 1,0-1-1,0 0 0,0 1 1,0-1-1,0 0 1,0 1-1,0-1 0,0 1 1,0 0-1,0-1 1,0 1-1,1 0 0,-1 0 1,0 0-1,0 0 1,0 0-1,1 0 0,-1 0 1,0 0-1,0 0 1,2 1-1,-2 0 4,0 0 1,0-1-1,0 1 1,-1 0-1,1 1 1,0-1-1,0 0 1,-1 0-1,1 0 1,-1 0-1,1 0 1,-1 1-1,1-1 1,-1 0-1,0 0 0,0 1 1,1-1-1,-1 2 1,0 8 42,1 1 0,-2 0-1,-2 18 1,3-29-79,-18 94-105,20-87-558,6-13 475,13-16 235,-18 18-111,62-73-238,18-18 596,-82 93-250,-1 1-1,0-1 0,0 1 0,1-1 0,-1 1 0,0 0 0,1-1 0,-1 1 1,0-1-1,1 1 0,-1 0 0,1 0 0,-1-1 0,1 1 0,-1 0 1,1 0-1,-1-1 0,0 1 0,1 0 0,-1 0 0,1 0 0,-1 0 0,1 0 1,0 0-1,-1 0 0,1 0 0,-1 0 0,1 0 0,-1 0 0,1 0 0,-1 0 1,1 0-1,-1 0 0,1 1 0,-1-1 0,0 0 0,1 0 0,-1 1 1,1-1-1,-1 0 0,1 0 0,-1 1 0,0-1 0,1 1 0,-1-1 0,0 0 1,1 1-1,-1-1 0,0 1 0,0-1 0,1 0 0,-1 1 0,0-1 0,0 1 1,0-1-1,1 1 0,-1-1 0,0 1 0,0-1 0,0 2 0,5 42 307,-4-27-305,1-6-17,0 0 0,1 0 0,0-1 0,0 1 0,1 0 0,1-1 0,6 11 0,-9-17-17,1-1 0,0 0-1,-1 0 1,1 0 0,0 0 0,1 0-1,-1 0 1,0-1 0,1 1-1,-1-1 1,1 0 0,0 0 0,0-1-1,0 1 1,0-1 0,0 0-1,0 0 1,0 0 0,0 0 0,1-1-1,-1 1 1,5-2 0,1 1-49,1-2 0,-1 1 0,0-1 0,1-1 0,-1 0 0,0 0 0,-1-1 0,1-1 0,-1 1 0,16-11 0,-19 11 73,0 0 1,0 0 0,-1-1-1,1 1 1,-1-1 0,0 0-1,-1-1 1,1 1-1,-1-1 1,0 0 0,-1 0-1,1 0 1,-1 0 0,0-1-1,-1 0 1,4-11 0,-6 17 14,1-1 0,-1 0 0,0 0 1,0 0-1,0 0 0,0 0 1,0 0-1,-1 0 0,1 0 0,0 0 1,-1 0-1,0 0 0,1 0 1,-1 0-1,-1-2 0,1 3-21,1 0-1,-1 1 1,0-1 0,0 0-1,1 1 1,-1-1-1,0 0 1,0 1 0,0-1-1,0 1 1,0-1-1,0 1 1,1 0 0,-1-1-1,0 1 1,0 0-1,0 0 1,0 0 0,0 0-1,0 0 1,-2 0-1,0 0-11,0 1 0,1-1 0,-1 1 0,1 0 0,0 0 0,-1 0 0,1 0 0,0 1 0,-1-1 0,1 1 0,0-1 0,0 1 0,0 0 0,0 0 0,1-1 0,-1 1 0,0 1 0,1-1 0,0 0 0,-1 0 0,-1 5 0,2-3-188,0 0 1,0 0-1,0 0 1,0 1-1,1-1 1,-1 0-1,1 0 1,0 0-1,1 1 0,-1-1 1,1 0-1,0 0 1,0 0-1,0 0 1,0 0-1,1 0 1,0 0-1,0 0 1,0 0-1,0-1 1,0 1-1,1-1 1,-1 0-1,1 1 1,5 3-1,19 15-4347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 11109,'5'-10'1622,"-8"11"-950,-11 21-522,6-4-140,0 1 0,2 0 0,0 0 0,1 0-1,1 1 1,-4 36 0,8-54-18,0 0-1,0-1 0,0 1 0,0 0 1,0 0-1,0 0 0,0 0 1,1 0-1,-1 0 0,1 0 1,-1-1-1,1 1 0,0 0 1,-1 0-1,1-1 0,0 1 1,0-1-1,0 1 0,1 0 1,-1-1-1,0 0 0,0 1 0,1-1 1,2 2-1,-2-2 8,0-1 0,0 1 0,0-1 0,0 0 0,0 0-1,0 0 1,0 0 0,0 0 0,0 0 0,0 0 0,0-1 0,0 1 0,0-1-1,0 1 1,0-1 0,0 0 0,0 0 0,-1 0 0,1 0 0,0 0 0,0 0 0,2-3-1,3-1 2,0-1 0,0 0 0,-1-1 0,0 0-1,0 0 1,0 0 0,-1-1 0,0 1-1,-1-1 1,0 0 0,0-1 0,0 1 0,-1-1-1,-1 1 1,1-1 0,-1 0 0,-1 0-1,0 0 1,0 0 0,-1 0 0,0 0 0,0-1-1,-3-14 1,3 23-47,0 0-1,-1-1 1,1 1-1,0 0 1,-1 0-1,1-1 1,0 1-1,-1 0 1,0 0-1,1 0 1,-1 0 0,0-1-1,1 1 1,-1 0-1,0 0 1,0 0-1,0 1 1,0-1-1,0 0 1,0 0-1,0 0 1,0 1-1,0-1 1,0 0-1,-1 1 1,1-1 0,0 1-1,0 0 1,-1-1-1,1 1 1,-3 0-1,3 0-133,0 1-1,-1-1 1,1 1 0,0 0-1,0-1 1,0 1-1,-1 0 1,1 0 0,0 0-1,0 0 1,0 0 0,0 0-1,1 0 1,-1 0-1,0 1 1,0-1 0,1 0-1,-1 0 1,1 1-1,-1-1 1,1 0 0,-1 1-1,1-1 1,0 0 0,0 1-1,-1-1 1,1 1-1,0-1 1,1 3 0,0 20-3816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5.6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216 34 12086,'-2'-2'165,"1"-1"0,0 1 0,-1 0 0,1 0 0,-1 0 0,1 0 0,-1 0 0,0 0 0,0 1 0,0-1 0,0 1 0,0-1 0,0 1 0,0 0 0,-1-1 0,1 1 0,0 1 0,-1-1 0,1 0 0,-1 0 0,1 1 0,-1 0 0,1-1 0,-1 1 0,1 0 0,-1 0 0,-3 1 0,-1-1-52,0 0-1,0 1 0,0 1 1,0-1-1,0 1 0,1 0 1,-1 1-1,-11 5 0,12-4-61,-1 0 0,1 1 0,0 0 0,0 1 0,1-1 0,-1 1 0,1 0 0,1 0 0,-7 12 0,8-14-58,0 0 0,1 1 0,0 0 0,0-1-1,1 1 1,-1 0 0,1 0 0,0 0 0,0 0-1,1 0 1,-1 0 0,1 0 0,0 0 0,1 0-1,1 10 1,-2-14-2,1 1 0,-1-1 0,1 1 0,-1-1 0,1 1 0,0-1 0,-1 1 0,1-1 0,0 0 0,0 1 0,0-1 0,0 0-1,1 0 1,-1 0 0,0 0 0,0 0 0,1 0 0,-1 0 0,0 0 0,1 0 0,1 0 0,0 0-2,0-1 1,0 1 0,0-1-1,0 1 1,0-1 0,0 0-1,0-1 1,0 1-1,0 0 1,5-2 0,3-1-16,0-1 0,0-1 0,-1 1 0,19-13 0,-11 6 24,-2-1-1,29-26 0,-39 32 78,0 0 1,0-1 0,-1 1-1,0-1 1,0 0-1,-1 0 1,0-1-1,0 0 1,4-11-1,-9 21 237,-5 6-261,0 0 1,1 0-1,-6 13 1,10-15-58,-1 0 0,1 0 1,0-1-1,0 1 0,1 1 0,-1-1 0,2 0 0,-1 0 1,1 7-1,0-12 2,-1 1 1,0-1 0,1 0 0,-1 1-1,1-1 1,-1 0 0,1 0-1,0 1 1,0-1 0,-1 0-1,1 0 1,0 0 0,0 0-1,0 0 1,0 0 0,0 0-1,3 1 1,-3-1 3,1 0 0,0-1-1,-1 0 1,1 1 0,0-1 0,0 0-1,0 0 1,-1 0 0,1 0 0,0 0-1,0 0 1,-1-1 0,1 1 0,0 0-1,-1-1 1,1 0 0,0 1 0,1-2-1,10-5-2,-2 0-1,1-1 0,-1 0 0,0-1 0,0 0 1,-1-1-1,-1 0 0,10-12 0,38-36-10,-57 57 19,1 1-1,-1-1 0,1 1 0,-1 0 1,1-1-1,-1 1 0,1 0 1,-1-1-1,1 1 0,-1 0 1,1-1-1,-1 1 0,1 0 1,-1 0-1,1 0 0,0 0 0,-1 0 1,1-1-1,-1 1 0,1 0 1,0 0-1,-1 1 0,1-1 1,-1 0-1,1 0 0,-1 0 1,1 0-1,0 1 0,0-1 4,0 1 1,0 0-1,-1 0 0,1 0 0,0 0 1,-1 0-1,1 0 0,-1 0 1,1 0-1,-1 0 0,1 0 0,-1 0 1,0 0-1,1 2 0,2 48 136,-3-38-158,1 37 33,-2-35-30,1 0-1,1 0 1,0-1 0,4 16 0,-5-29 11,0-1 0,0 1 0,0-1 0,0 1 0,0-1 0,0 1 0,0-1 0,0 0 0,1 1 0,-1-1 0,0 1 0,0-1 0,1 0 0,-1 1 0,0-1 0,1 0 1,-1 1-1,0-1 0,1 0 0,-1 1 0,0-1 0,1 0 0,-1 0 0,1 1 0,-1-1 0,0 0 0,1 0 0,-1 0 0,1 0 0,0 1 0,13-9 22,12-22-2,-23 27-29,33-53-62,-27 42 61,0-1 0,0 1 0,1 1 0,1 0 1,19-18-1,-29 31 17,-1-1 0,0 1 0,1 0 0,-1-1 0,1 1 0,-1 0 0,1 0 0,-1-1 0,0 1 0,1 0 0,-1 0 0,1 0 0,-1 0 0,1-1 0,-1 1 0,1 0 0,-1 0 0,1 0 0,-1 0 0,1 0 1,-1 0-1,1 0 0,-1 1 0,1-1 0,-1 0 0,1 0 0,-1 0 0,1 0 0,-1 1 0,1-1 0,9 16 199,0 23-3,-10-37-206,3 39 36,-3-32-161,1-1-1,-1 1 1,1-1-1,1 1 1,-1-1-1,2 1 1,-1-1-1,5 10 1,4-8-2255,5-7-2011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5.9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52 0 12246,'-11'21'6082,"-4"1"-6082,3-5 0,1-6-160,9-3-1793,8-4-1760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6.4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 2593,'27'-2'224,"-3"2"-176,-1 2-48,3 2-48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7.6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8627 53 5202,'20'-3'348,"0"-1"0,21-8 1,-23 6-526,1 2 1,31-5-1,1 2 1026,-35 4-703,0 1 0,0 1-1,0 0 1,1 1 0,31 4 0,-59 3 7155,-5 15-4948,-17 33-3223,24-39 1658,-1 0-753,-1-1 0,-1-1 0,0 0 0,-1-1 0,-1 0 0,0-1 0,-1 0 0,0-1 0,0-1 0,-1 0 0,0-2 0,-1 1 0,-32 9 0,-11 2-17,-2-4 0,-105 15 0,-515 49 5,301-40-6,-1928 152 58,1274-160-17,586-22-33,-750-42 52,1047 20 5,-469-42-54,7-36 222,-315-115-178,913 200-708,25 6-2785,25 3-3089,-19-5 4087,2-3 206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4:57.9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307 17 3794,'15'-2'7331,"7"-5"-4782,0-1-1891,-201 50 2663,128-35-2855,35-5-365,0 0 0,-1 1-1,1 0 1,1 1 0,-31 13-1,45-17-101,1 0-1,-1 0 1,0 1-1,1-1 1,-1 0-1,1 1 1,-1-1-1,1 1 0,0-1 1,-1 0-1,1 1 1,-1-1-1,1 1 1,0-1-1,-1 1 1,1-1-1,0 1 1,0 0-1,-1-1 1,1 1-1,0-1 1,0 1-1,0-1 0,0 1 1,0 0-1,0-1 1,0 1-1,0-1 1,0 2-1,11 17 11,29 14-201,-37-31 141,87 53-3777,-41-26-1263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5.0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25 175 11749,'-16'10'90,"16"-10"-84,0 0 0,0 0 0,-1 0 0,1 0 0,0 0 0,0 0 0,-1 0 0,1 0 1,0 0-1,0 0 0,-1 0 0,1 0 0,0 0 0,0 0 0,0 0 0,-1 0 0,1 0 0,0 0 0,0 0 0,-1 0 0,1 0 0,0-1 0,0 1 0,0 0 0,-1 0 0,1 0 0,0 0 1,0-1-1,0 1 0,0 0 0,-1 0 0,1 0 0,0-1 0,0 1 0,0-3 38,-1 0 1,1 1 0,0-1-1,0 0 1,0 0-1,0 1 1,1-1-1,-1 0 1,2-3-1,0-4 52,1 0-1,1 1 1,0-1 0,0 1-1,1 0 1,0 0-1,0 0 1,1 1-1,0 0 1,1 0-1,10-10 1,-14 15-98,0-1-1,1 1 1,-1 1 0,1-1 0,-1 1 0,1-1 0,0 1-1,0 0 1,0 0 0,0 1 0,0-1 0,0 1-1,1 0 1,-1 0 0,0 0 0,1 1 0,-1-1 0,0 1-1,1 0 1,-1 1 0,1-1 0,-1 1 0,0-1-1,1 1 1,-1 1 0,0-1 0,0 1 0,6 2 0,4 6 19,0 0 1,-1 1-1,0 1 1,-1-1-1,14 19 1,28 27-19,-43-48-87,0 0 1,0-1 0,1 0 0,0 0-1,0-2 1,1 0 0,0 0-1,0-1 1,20 5 0,-21-7-625,0-2 0,1 1 0,-1-1 0,1-1 0,0 0 0,19-4 1,13-4-2987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5.4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19 7395,'-24'-6'1912,"-43"-7"-1,67 16-1675,10 3-97,15 7 28,78 21-100,-69-25-103,41 19 0,-73-28 46,0 0 1,-1 1-1,1-1 1,-1 1-1,1 0 1,-1 0-1,0-1 1,1 1-1,-1 0 1,0 0-1,1 0 1,-1 0 0,0 1-1,0-1 1,0 0-1,0 0 1,0 1-1,0-1 1,0 0-1,-1 1 1,1-1-1,0 1 1,-1-1-1,1 1 1,-1 0-1,0-1 1,1 1-1,-1-1 1,0 1-1,0 0 1,0-1 0,0 1-1,0-1 1,-1 1-1,1 0 1,0-1-1,-1 1 1,1-1-1,-1 1 1,1-1-1,-1 1 1,0-1-1,0 1 1,0-1-1,0 0 1,0 1-1,-2 1 1,-6 8 180,-1-1 1,0 0-1,0 0 0,-18 11 1,18-13-152,-111 77 180,68-49-2431,44-29-1468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5.9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214 10 7267,'-10'-4'5584,"8"2"-5543,-1 2 0,0-1 0,0 0-1,0 0 1,0 1 0,0-1 0,0 1 0,0 0 0,0 0 0,1 0 0,-7 2 0,-5 1-31,1 2-1,-1 0 0,1 1 1,1 0-1,-1 0 1,1 2-1,0 0 1,0 0-1,1 1 1,-19 19-1,29-27-9,1-1 0,-1 1 0,0-1 0,1 1 0,-1 0 0,1-1 0,-1 1 0,1 0-1,0-1 1,-1 1 0,1 0 0,0 0 0,-1-1 0,1 1 0,0 0 0,0 0 0,0-1 0,0 1 0,0 0 0,0 0 0,0 0 0,0-1-1,0 1 1,0 0 0,0 0 0,0-1 0,0 1 0,1 0 0,-1 0 0,0-1 0,1 1 0,-1 0 0,0 0 0,1-1 0,-1 1-1,1 0 1,-1-1 0,1 1 0,-1-1 0,1 1 0,0-1 0,-1 1 0,1-1 0,0 1 0,-1-1 0,1 0 0,0 1 0,1-1-1,5 3 25,0-1 0,0 0 0,0 0 0,11 0 0,-7 0-41,4 1 25,60 15 12,-70-16-23,0 0-1,0 0 1,0 0-1,0 1 1,-1 0-1,1-1 1,-1 2-1,0-1 1,0 0-1,0 1 1,6 7 0,-9-10 8,0 0 1,-1 0-1,1 0 1,-1 0-1,1 0 1,-1 0 0,1 0-1,-1 0 1,0 0-1,1 0 1,-1 1-1,0-1 1,0 0-1,0 0 1,0 0 0,0 1-1,0-1 1,0 0-1,-1 0 1,1 0-1,0 0 1,-1 0 0,0 2-1,0 0 9,-1 0 0,0 0 0,0-1 1,0 0-1,0 1 0,0-1 0,0 0 0,-6 4 0,-1 0 28,-1 0 0,0 0 1,-21 8-1,23-11-134,-53 16 346,59-18-373,-1 0 0,0-1 0,0 1 0,-1-1 0,1 1 0,0-1 0,0 0 1,0 0-1,0-1 0,0 1 0,0-1 0,0 1 0,0-1 0,0 0 0,0 0 0,-5-3 1,7 4-53,1-1 1,-1 1 0,1-1 0,-1 0 0,1 1 0,-1-1-1,1 1 1,0-1 0,-1 0 0,1 1 0,0-1 0,-1 0-1,1 0 1,0 1 0,0-1 0,0 0 0,0 0 0,-1 1-1,1-1 1,0 0 0,0 0 0,1 1 0,-1-1 0,0 0 0,0 0-1,0 1 1,0-1 0,1 0 0,-1 1 0,0-1 0,1-1-1,10-15-4084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6.4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83 1 10757,'-1'0'80,"0"0"-1,-1 0 1,1 0 0,0 0-1,0 0 1,0 0-1,-1 0 1,1 0 0,0 1-1,0-1 1,0 1 0,0-1-1,0 1 1,0-1 0,0 1-1,0-1 1,0 1 0,0 0-1,0 0 1,0-1 0,0 1-1,0 0 1,0 0 0,1 0-1,-1 0 1,0 0 0,1 0-1,-1 0 1,1 0-1,-1 1 1,1-1 0,0 0-1,-1 0 1,1 2 0,-13 51 359,10-39-187,-11 34 41,10-38-240,0 0-1,0 1 1,2-1 0,-1 1 0,1 0 0,1-1 0,0 1 0,1 0 0,2 18 0,-2-28-47,1 0 0,-1 0 0,1 0 1,0 0-1,0 0 0,0 0 1,0 0-1,0 0 0,0-1 0,0 1 1,1-1-1,-1 1 0,1-1 0,-1 1 1,1-1-1,-1 0 0,1 1 1,0-1-1,0 0 0,2 1 0,0-1-48,0 0 0,0 0-1,0 0 1,0 0-1,0-1 1,1 1-1,-1-1 1,0 0-1,7-1 1,2-1-612,1-1 0,-1 0 1,1-1-1,-1-1 0,14-6 0,2-4-2955,-2 0-1207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6.8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 47 10693,'-21'0'1232,"8"-2"-1119,5 0 495,3 0-448,10 2-32,8-2-96,6 0 16,2 0-48,9-1 0,0-3-16,0 0-752,-2-4-977,-3 1-1697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11157,'4'9'816,"-6"3"-687,-5 0 575,-4 6-304,2 4-192,-1 6-96,-1-1-80,2 2-32,0-3-16,6-6-592,-1-2-1217,4-7-1665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7.1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25 12022,'-17'0'976,"6"2"-976,5-4 0,8 0 128,9 0-80,8 1-16,9-3-32,4 0-240,6 0-1889,3-4-1473</inkml:trace>
  <inkml:trace contextRef="#ctx0" brushRef="#br0" timeOffset="1">364 23 9364,'-8'14'1105,"-5"3"-481,2 1 449,1 3-417,-1 2-448,5 4-176,-1 2-16,3-2-16,2 0-480,0-4-1521,2-8-1697,4-3-1312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7.5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18 182 5539,'-4'-25'4289,"-1"2"-3664,1 5 895,2 7-575,0 5-785,8 10 416,7 4-128,2 5-287,9 8-97,6 4-32,4 2-32,-2 0 0,0 0-144,-2-6-705,-7-1-1024,-3-7-1216,-5-3-1569</inkml:trace>
  <inkml:trace contextRef="#ctx0" brushRef="#br0" timeOffset="1">247 174 8244,'-7'-21'1282,"-6"-41"0,12 57-1129,0 0 0,1 0 0,-1 0 0,1 0 0,1 0 0,-1 0 0,1 0 0,-1 0-1,2 0 1,-1 0 0,0 0 0,1 0 0,0 1 0,4-8 0,-6 11-121,0 1-1,1-1 1,-1 0-1,0 1 1,1-1-1,-1 1 1,0 0-1,1-1 1,-1 1-1,0-1 1,1 1-1,-1-1 1,1 1-1,-1 0 1,1-1-1,-1 1 1,1 0-1,-1 0 1,1-1 0,-1 1-1,1 0 1,0 0-1,-1 0 1,1 0-1,-1 0 1,1 0-1,0 0 1,6 12 600,-5 25-218,-5 4-300,-15 64 1,-1 18-3103,20-100 222,8-8-1298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7.9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190 8 12438,'-6'-2'64,"0"1"1,0-1-1,1 1 1,-1 1-1,0-1 1,0 1 0,0 0-1,0 0 1,0 1-1,0 0 1,0 0-1,0 0 1,0 1 0,0-1-1,-8 5 1,7-3-49,0 1 0,1-1 1,0 1-1,0 0 1,0 0-1,0 1 0,1 0 1,-1 0-1,1 0 0,0 1 1,1 0-1,-7 9 1,11-14-9,-1 1 0,0-1 0,0 1-1,0-1 1,1 1 0,-1 0 0,1-1 0,0 1 0,-1 0 0,1-1 0,0 1 0,0 0 0,0 0 0,0-1 0,0 1 0,0 0 0,1-1 0,-1 1 0,0 0 0,1-1 0,-1 1 0,1-1 0,0 1 0,0 0 0,-1-1 0,1 0 0,0 1 0,0-1 0,0 1 0,1-1 0,-1 0 0,0 0 0,0 0 0,1 0 0,-1 0 0,1 0 0,-1 0 0,1 0 0,-1 0 0,1-1 0,-1 1 0,3 0 0,9 4 14,1-1 0,-1 0 1,1 0-1,16 1 0,-13-2-42,1 0 21,32 8-35,-47-11 24,0 1 0,0 0 0,-1 1 0,1-1-1,0 0 1,0 1 0,-1 0 0,1-1 0,-1 1 0,0 0-1,1 0 1,3 5 0,-6-6 7,0 0 0,1 0-1,-1 0 1,0-1 0,1 1 0,-1 0-1,0 0 1,0 0 0,0 0 0,0 0-1,0 0 1,0 0 0,0 0 0,0 0-1,-1 0 1,1 0 0,0 0 0,0-1-1,-1 1 1,1 0 0,-1 0 0,1 0 0,0 0-1,-1-1 1,0 1 0,1 0 0,-1 0-1,1-1 1,-1 1 0,0-1 0,0 1-1,-1 1 1,-28 18-261,27-19 222,-12 8-276,1-2 1,-1 0 0,-1-1 0,1 0 0,-1-2 0,0 1 0,-27 2-1,28-9-2395,7-5-1078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8.2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23 11813,'6'-9'1393,"-4"3"-817,-2 0 753,-4 4-913,2 4-304,2 6 0,-2 3-16,0 9-48,-1 3-16,1 4-16,0 3-16,-2 1-176,0 0-608,-1-4-673,3-4-704,2-7-2145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8.6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1 108 7283,'0'-4'1168,"1"-1"-334,0 0-1,-1 0 0,0-1 0,0 1 0,0-1 1,-2-5-1,4 10-820,0 0 0,0 0 0,0 0 0,0 0 0,0 1 0,0-1 0,0 1-1,0-1 1,0 1 0,3-1 0,0 1-3,182-52-4503,-194 55 4919,0 1 1,0-1-1,0 1 0,-10 8 0,14-9-207,-1 0-1,1 0 1,-1 0 0,1 0-1,0 1 1,0-1-1,0 1 1,1 0 0,-1 0-1,1 0 1,0 0 0,-3 7-1,1 18-566,0 1 1,2-1-1,1 1 0,4 33 0,-3-55-162,2 15-2174,2-5-864</inkml:trace>
  <inkml:trace contextRef="#ctx0" brushRef="#br0" timeOffset="1">326 49 11685,'4'-18'1265,"-2"7"-401,-4 5 177,0 6-865,2 8 192,0 5-96,0 10-240,0 6-32,2 8-16,0 1-560,3 3-945,-1 1-1472,2-3-2834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9.0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97 11205,'2'-27'706,"-3"22"-476,1-1 0,0 1 0,1 0 0,-1 0 0,3-8 0,8 40 109,23 124-811,-22-87 120,-11-60 370,0 0-1,0 0 1,0 1 0,1-1-1,-1-1 1,1 1 0,0 0 0,3 5-1,-5-9 1,1 1-1,-1-1 1,0 1-1,1-1 0,-1 0 1,1 1-1,-1-1 1,1 0-1,-1 0 0,1 1 1,-1-1-1,1 0 1,-1 0-1,1 0 1,-1 1-1,1-1 0,-1 0 1,1 0-1,-1 0 1,1 0-1,-1 0 1,1 0-1,-1 0 0,1 0 1,0-1-1,1 1 29,0-1-1,-1 0 1,1 0 0,-1 0-1,0 0 1,1 0 0,-1-1-1,0 1 1,1 0 0,-1 0-1,0-1 1,1-1 0,23-38 247,-2 0 1,-1-2-1,-3-1 1,26-82-1,-43 119-1627,-1 11 192,-3 12-1464,-1 7-2316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9.3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38 10549,'0'-2'256,"0"0"0,0 0 1,0 0-1,0 0 0,0 0 0,0-1 1,-1 1-1,1 0 0,-1 0 0,1 0 1,-1 0-1,0 0 0,0 0 1,0 0-1,0 1 0,0-1 0,-2-2 1,2 5-237,0 0 1,0 0 0,1 0 0,-1 0-1,0 0 1,0 0 0,1 0 0,-1 0 0,0 1-1,1-1 1,-1 0 0,1 0 0,0 1-1,-1-1 1,1 2 0,-2 1 1,-9 30 39,1-1 0,2 1 0,1 1 0,-5 56 0,12-88-56,0 0 0,-1 0 0,1-1 0,1 1 0,-1 0 0,0 0 0,1 0 0,-1 0 0,1-1 0,0 1 0,0 0 0,0 0 0,0-1 0,0 1 0,1-1 0,-1 1 0,1-1 0,0 0 0,3 5 0,-2-6-20,0 1 0,0 0 0,1-1 0,-1 0 1,0 0-1,0 0 0,1 0 0,-1 0 0,0-1 0,1 1 1,-1-1-1,1 0 0,-1 0 0,1-1 0,-1 1 0,4-1 1,7-2-634,0 1 0,0-2 0,24-9 0,13-11-3884,-21 9-924</inkml:trace>
  <inkml:trace contextRef="#ctx0" brushRef="#br0" timeOffset="1">78 181 12406,'-21'4'832,"10"-3"-832,7 1 0,8 0 432,9-2-272,8-2-64,7 0-96,6-1-128,2-7-272,-1-2-592,-5-1-785,-5 0-2913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09.7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12 13926,'-10'6'0,"5"-3"305,12-3-305,8-1 0,10-3-273,14-2-1199,6-4-2466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0.2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64 12454,'-25'6'785,"40"-8"-837,12-1 116,159-29 87,-88 14-1800,-1 4-4269,-91 14 4953,-8 4 372,-15 7 300,-29 12 1725,8-9 1048,-1-1 0,-51 10 1,89-23-2428,1 0 1,-1 1 0,1-1 0,-1 0 0,0 1 0,1-1 0,-1 1 0,1-1 0,-1 1 0,1-1 0,0 1 0,-1-1 0,1 1 0,0 0-1,-1-1 1,1 1 0,0-1 0,-1 1 0,1 0 0,0-1 0,0 1 0,0 0 0,0-1 0,0 1 0,0 0 0,0 0 0,0-1 0,0 1-1,0 0 1,0-1 0,0 2 0,6 30 309,-2-17-309,-2 12-290,-2 50 1,-6-8-3715,4-41 239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0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104 33 11877,'1'-2'126,"-1"1"1,1-1-1,-1 1 0,0-1 0,1 1 0,-1-1 0,0 0 0,0 1 0,0-1 0,-1 1 0,1-1 0,0 0 0,0 1 0,-2-3 0,2 3-79,0 1-1,-1-1 1,1 1 0,-1 0-1,1-1 1,0 1 0,-1-1 0,1 1-1,-1 0 1,1-1 0,-1 1-1,1 0 1,-1 0 0,0-1 0,1 1-1,-1 0 1,1 0 0,-1 0-1,1 0 1,-1 0 0,0 0-1,1 0 1,-1 0 0,1 0 0,-1 0-1,0 0 1,-3 1-4,1 0-1,0 0 1,-1 0-1,1 1 1,0-1 0,0 1-1,0 0 1,0 0 0,0 0-1,0 0 1,-3 4-1,1 0-37,0 0 1,1 0-1,-1 0 0,1 0 0,0 1 0,1 0 0,-1 0 0,2 0 0,-1 0 0,1 0 0,0 1 0,0-1 0,1 1 0,0-1 0,0 10 0,1-13-11,0 0 1,0 0 0,0 0-1,1-1 1,0 1 0,0 0-1,0-1 1,0 1 0,0 0-1,1-1 1,-1 0 0,1 1-1,0-1 1,0 0 0,0 0-1,1 0 1,-1 0 0,1 0-1,0-1 1,0 1 0,0-1-1,0 1 1,0-1 0,0 0-1,0-1 1,1 1-1,-1 0 1,1-1 0,-1 0-1,1 0 1,0 0 0,4 1-1,0-2-22,0 1-1,0-1 0,0 0 0,0-1 1,0 0-1,0-1 0,0 1 0,0-1 1,-1-1-1,1 1 0,-1-1 1,0-1-1,1 1 0,-1-1 0,-1-1 1,1 1-1,9-10 0,-13 12 19,0-1 0,0 1-1,0-1 1,0 0 0,-1 0 0,1 0-1,-1 0 1,0-1 0,0 1 0,0-1-1,0 1 1,-1-1 0,1 0 0,-1 0-1,0 0 1,0 1 0,0-1 0,-1 0-1,1 0 1,-1 0 0,0 0 0,0 0-1,-1 0 1,1 0 0,-1 0 0,0 0-1,0 0 1,0 0 0,0 1 0,-1-1-1,0 0 1,1 1 0,-1-1 0,-1 1-1,1 0 1,-4-5 0,2 4-413,0-1 0,-1 1 0,0 0 0,1 0 0,-1 1 0,-10-6 0,-6-1-3448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11973,'1'-1'36,"0"1"0,0-1-1,0 1 1,-1 0 0,1-1-1,0 1 1,0 0 0,0 0-1,0 0 1,0 0-1,0 0 1,-1 0 0,1 0-1,0 0 1,0 0 0,0 0-1,0 0 1,0 0 0,0 1-1,-1-1 1,1 0-1,0 0 1,0 1 0,0-1-1,-1 1 1,1-1 0,0 1-1,0-1 1,-1 1 0,2 0-1,19 9-51,-12-9 23,1-1 0,-1-1 0,1 0 0,-1 0 0,1-1 0,-1 0 0,0 0 0,16-7 0,1 0-14,-26 9 20,1 0 0,-1 0 0,0 0 0,0 0 0,0 0 0,1 0 0,-1 0-1,0 0 1,0 0 0,0 0 0,1 0 0,-1 0 0,0 0 0,0 0 0,0 0 0,1 0 0,-1 0 0,0 0 0,0 0 0,0 0 0,1 0 0,-1 1-1,0-1 1,0 0 0,0 0 0,0 0 0,0 0 0,1 0 0,-1 0 0,0 1 0,0-1 0,0 0 0,0 0 0,0 0 0,0 1 0,0-1 0,1 0-1,-1 0 1,0 0 0,0 1 0,0 13 342,-8 21-78,6-28-286,-10 44-127,-8 34 245,9-29-4695,10-47 547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1.0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163 6 11173,'-1'0'41,"1"0"0,-1 0 1,0-1-1,0 1 0,0 0 0,0 0 0,0 0 0,0 0 0,0 0 0,0 0 1,1 1-1,-1-1 0,0 0 0,0 0 0,0 0 0,0 1 0,0-1 1,1 1-1,-1-1 0,-1 1 0,-18 11-62,8-3 106,0 1 0,1 0 0,0 1 0,1 0 0,0 0 0,-9 14 0,14-18-56,1 1 0,-1-1 1,1 1-1,1-1 1,-1 1-1,1 0 0,1 1 1,-1-1-1,1 0 0,1 1 1,0-1-1,-1 10 1,2-15-29,0 0 0,1 0 1,-1-1-1,0 1 0,1 0 1,-1-1-1,1 1 1,0 0-1,0-1 0,0 1 1,0-1-1,0 1 0,1-1 1,-1 0-1,1 0 1,-1 1-1,1-1 0,0 0 1,0 0-1,0-1 0,0 1 1,0 0-1,1-1 0,-1 1 1,0-1-1,1 0 1,-1 1-1,1-1 0,-1 0 1,1-1-1,0 1 0,-1 0 1,1-1-1,0 0 0,-1 1 1,1-1-1,0 0 1,0-1-1,2 1 0,8-1-9,-1-1 1,0 0-1,1-1 0,-1 0 0,-1-1 0,1 0 0,14-8 1,-18 8 14,1-1 0,-1 0 1,0 0-1,-1-1 1,1 0-1,-1 0 0,-1-1 1,1 0-1,-1 0 1,0-1-1,0 1 1,6-15-1,-10 18 5,0 0 1,0 0 0,-1 0-1,0 0 1,0 0-1,0 0 1,-1-1-1,1 1 1,-1 0-1,0-1 1,0 1-1,0 0 1,-1 0-1,1-1 1,-1 1-1,0 0 1,-1 0-1,1 0 1,-1 0 0,1 0-1,-1 0 1,0 0-1,-1 0 1,1 1-1,-1-1 1,1 1-1,-1 0 1,0 0-1,-6-5 1,3 3-69,0 0-1,-1 1 1,1 0 0,-1 0 0,-11-5 0,16 8-121,0 0 0,-1 0-1,1 1 1,0-1 0,-1 0 0,1 1 0,-1-1 0,1 1 0,0 0 0,-1 0-1,1 0 1,-1 0 0,1 0 0,-1 1 0,1-1 0,0 1 0,-1-1-1,1 1 1,0 0 0,0 0 0,-5 2 0,2 6-2961,7 3-978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1.4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 45 9828,'0'0'186,"-1"-1"-1,1 1 0,0 0 0,-1-1 0,1 1 1,-1 0-1,1 0 0,-1 0 0,1-1 0,-1 1 1,1 0-1,-1 0 0,1 0 0,-1 0 0,1 0 1,-1 0-1,1 0 0,-1 0 0,1 0 0,-1 0 1,1 0-1,-1 0 0,0 0 0,1 0 0,0 1 1,-1-1-1,0 1 0,0 15-665,2-7 782,0 24-417,9 44 1,-9-68 12,1 0 1,1-1-1,-1 1 0,1-1 1,1 0-1,-1 1 0,1-2 1,1 1-1,0 0 0,7 9 1,-11-16 93,1 0 0,-1 1 1,0-1-1,1 0 0,-1 0 1,1 0-1,-1 0 0,1 0 0,0 0 1,-1 0-1,1 0 0,0-1 1,-1 1-1,1-1 0,0 1 0,0-1 1,0 0-1,0 1 0,-1-1 1,1 0-1,3-1 0,-2 1 8,1-1-1,-1 0 1,0-1 0,0 1-1,0 0 1,0-1-1,0 0 1,0 0 0,-1 0-1,1 0 1,2-3 0,5-4 18,-2-1-1,0 0 1,0-1 0,0 1 0,5-14 0,-5 11-76,-2 1-1,0-2 1,0 1-1,-2 0 1,1-1-1,-2 0 1,0 0-1,0 0 1,-2 0-1,1-1 1,-2-18-1,0 32-120,0 0 0,0 0-1,0 1 1,0-1-1,0 0 1,-1 1-1,1-1 1,0 0-1,0 0 1,-1 1 0,1-1-1,0 1 1,-1-1-1,1 0 1,0 1-1,-1-1 1,1 1-1,-1-1 1,1 1 0,-1-1-1,1 1 1,-2-2-1,-2 7-3403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1.7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29 11221,'2'-4'1441,"0"0"-1329,-4 2 208,4 1-192,3 1-32,7 0-48,6 1-48,7 1 32,5-2-16,6 0-16,3-2-320,-1-1-1217,-3-3-1088,-5 0-1025</inkml:trace>
  <inkml:trace contextRef="#ctx0" brushRef="#br0" timeOffset="1">255 0 7507,'-18'4'1281,"1"-2"-32,7 2 335,-5-2-847,6 4-273,3-1-16,4 5-48,-3 3 161,3 7-305,-2-1-32,4 6-160,-4 2-16,4 0-48,0-2-96,-3-2-833,3-2-1008,3-7-1136,3-7-337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2.1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34 6643,'7'-16'4231,"-2"1"-1863,-3 12-1437,-2 5 7,0 69-826,-13 95 0,12-160-113,-1 21-7,2-26 8,0-1 0,0 1 0,0-1-1,0 1 1,1-1 0,-1 1 0,0-1-1,0 1 1,1-1 0,-1 1 0,0-1 0,1 0-1,-1 1 1,0-1 0,1 1 0,-1-1-1,1 0 1,-1 1 0,0-1 0,1 0 0,-1 0-1,1 1 1,-1-1 0,1 0 0,-1 0-1,1 0 1,-1 0 0,1 0 0,-1 1-1,1-1 1,0 0 0,-1 0 0,1 0 0,-1 0-1,1 0 1,-1-1 0,1 1 0,-1 0-1,1 0 1,-1 0 0,1 0 0,-1-1 0,1 1-1,23-8-1361,36-17-1,-17 6-2179,-13 7-785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2.5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54 7587,'3'-49'5050,"-1"45"-2748,-2 32-1677,2 112-677,1-45-5170,-3-76 1783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2.8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 40 10869,'2'-9'701,"-1"6"-363,0 0 1,0 0-1,-1-1 0,1 1 0,-1 0 0,0 0 1,0-6-1,-8 62 574,-4 152-733,12-203-223,-1 0 1,1 0-1,0 0 0,1 0 0,-1-1 1,0 1-1,0 0 0,1 0 1,-1 0-1,1 0 0,0 0 0,-1-1 1,1 1-1,0 0 0,0-1 0,0 1 1,0 0-1,0-1 0,1 1 1,-1-1-1,0 0 0,1 1 0,1 0 1,0-1-123,-1 0 1,0 0 0,1-1-1,-1 1 1,1-1-1,0 1 1,-1-1 0,1 0-1,-1 0 1,1 0-1,-1 0 1,1-1 0,0 1-1,4-2 1,5-2-711,0-1 0,-1 0 0,1 0 0,-1-1 1,18-14-1,-11 7-2793</inkml:trace>
  <inkml:trace contextRef="#ctx0" brushRef="#br0" timeOffset="1">58 163 7251,'-22'2'3602,"5"0"-3218,7 0 465,3-2 111,16 0-768,4 0-80,6-4-80,7 0-32,-1-2 0,3-3-432,-2-1-545,-3-2-879,-1 1-2034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3.5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20 105 12102,'-1'0'71,"0"0"0,0-1 1,0 1-1,0 0 0,-1-1 1,1 1-1,0-1 1,0 0-1,0 1 0,0-1 1,0 0-1,0 0 1,0 1-1,0-1 0,0 0 1,1 0-1,-2-2 1,2 2-54,0 1 1,0-1 0,1 1-1,-1-1 1,0 1 0,0 0-1,1-1 1,-1 1 0,0-1-1,1 1 1,-1-1 0,1 1-1,-1 0 1,1-1 0,-1 1-1,1 0 1,-1 0 0,1-1-1,-1 1 1,1 0 0,-1 0-1,1 0 1,-1 0 0,1-1-1,-1 1 1,1 0 0,49-6 40,55 10-3149,-29 0-437,-26-5 4798,-50 1-1137,1 0 0,-1 0 0,0 0-1,1 0 1,-1 0 0,0 0 0,0 0 0,1 0 0,-1 0 0,0 0 0,0 1-1,1-1 1,-1 0 0,0 0 0,0 0 0,1 0 0,-1 0 0,0 1 0,0-1-1,0 0 1,1 0 0,-1 1 0,0-1 0,0 0 0,0 0 0,0 1 0,0-1-1,1 0 1,-1 0 0,0 1 0,0-1 0,0 0 0,0 0 0,0 1-1,0-1 1,0 1 0,-1 17 1990,-12 32-1916,7-30 246,-1 7-415,-3 14-329,-8 76 0,20-101-1201,6-28 1164,6-27 443,5-47 623,-15 62-496,1 0-1,1 1 1,1-1 0,0 1 0,2 1-1,19-36 1,-25 54-241,0 0-1,0 1 0,0 0 1,0 0-1,0 0 0,0 0 1,1 0-1,0 0 0,-1 1 0,1 0 1,0 0-1,0 0 0,0 0 1,1 1-1,7-3 0,-10 4-2,1 0-1,-1-1 0,1 1 0,-1 0 0,1 0 0,-1 0 0,1 1 1,-1-1-1,1 1 0,-1-1 0,1 1 0,-1 0 0,0 0 0,1 0 0,-1 0 1,0 0-1,0 1 0,0-1 0,0 1 0,0-1 0,0 1 0,0 0 1,0-1-1,-1 1 0,1 0 0,0 0 0,-1 1 0,0-1 0,2 2 1,-2-2 16,-1 0 1,1 0-1,0 1 1,0-1 0,-1 0-1,1 0 1,-1 0 0,0 0-1,1 1 1,-1-1-1,0 0 1,0 0 0,-1 1-1,1-1 1,0 0 0,-1 0-1,0 0 1,0 3-1,-1-1-59,0 1 0,-1-1 0,1 0 0,-1 0 0,0 0-1,0-1 1,0 1 0,-5 3 0,-5 4-209,0-1 0,-1 0 0,-25 12 0,29-16 293,0-1 0,0-1 0,-1 1 0,-20 4 0,62-20 678,-26 11-651,0 0 1,0 0-1,0 1 0,0-1 1,0 1-1,0 0 0,-1 1 1,1-1-1,0 1 1,-1 0-1,1 0 0,-1 0 1,0 1-1,0-1 0,0 1 1,0 0-1,0 0 1,0 1-1,5 6 0,3 5 35,-1 1-1,0 1 1,15 33-1,-19-35-247,1 1 0,1-1 0,19 25-1,-28-39 1,1-1-1,-1 1 0,0 0 0,1-1 0,-1 1 1,1-1-1,-1 1 0,1-1 0,-1 1 0,1-1 1,-1 0-1,1 1 0,-1-1 0,1 0 0,0 1 1,-1-1-1,1 0 0,-1 0 0,1 1 0,0-1 1,-1 0-1,1 0 0,0 0 0,-1 0 0,1 0 1,0 0-1,-1 0 0,1 0 0,0 0 0,-1 0 1,1 0-1,0 0 0,-1-1 0,1 1 0,0 0 1,-1 0-1,1-1 0,-1 1 0,1 0 0,0-1 1,8-10-4110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3.9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281 50 10197,'2'-3'529,"0"-1"0,0 1 1,0 0-1,0 0 1,-1-1-1,0 1 0,2-7 1,-3 10-449,0-1 0,0 0-1,0 1 1,0-1 0,0 1 0,0-1 0,0 1 0,-1-1 0,1 0 0,0 1 0,0-1 0,0 1 0,-1-1 0,1 1-1,0-1 1,0 1 0,-1-1 0,1 1 0,-1 0 0,1-1 0,0 1 0,-1-1 0,-1 0-45,1 0 1,0 1-1,-1-1 1,1 1-1,-1-1 1,1 1 0,-1 0-1,1-1 1,-1 1-1,1 0 1,-1 0-1,-1 0 1,-5 1-19,0 0 1,0 0-1,1 1 1,-1 0-1,1 0 1,0 1-1,0 0 1,-1 0-1,2 1 0,-12 7 1,2 0 28,0 1 0,-28 27 0,37-31-47,0 0 0,1 0 1,-1 0-1,-5 11 0,11-17 2,0 0-1,0-1 0,1 1 0,-1 0 0,0-1 0,1 1 0,0 0 1,-1 0-1,1-1 0,0 1 0,0 0 0,0 0 0,0 0 0,0 2 1,1-3 6,-1 0 0,1 0 0,-1 0 0,1 0 1,-1 0-1,1-1 0,0 1 0,0 0 0,-1 0 1,1 0-1,0-1 0,0 1 0,0 0 0,0-1 1,0 1-1,0-1 0,0 1 0,0-1 0,0 1 1,0-1-1,0 0 0,0 1 0,0-1 1,0 0-1,2 0 0,66 5 81,-51-4-71,0 0-1,32 6 1,-44-5-17,1 0 0,-1 0 1,0 1-1,0-1 0,0 1 1,0 1-1,0-1 0,-1 1 1,0 0-1,1 0 0,6 8 0,-10-10 1,-1-1-1,1 1 1,0 0 0,-1 0-1,1 0 1,-1 0-1,0 0 1,0 0-1,0 0 1,0 1-1,0-1 1,0 0 0,0 1-1,-1-1 1,1 0-1,-1 1 1,1-1-1,-1 1 1,0-1-1,0 1 1,-1 4 0,0-4 2,-1 0 0,1 0 0,0-1 0,-1 1 0,0 0 0,0 0 1,0-1-1,0 1 0,0-1 0,0 1 0,-1-1 0,1 0 0,-1 0 0,-3 2 1,-8 4 3,0-1 0,-1 0 0,1-1-1,-1 0 1,-23 4 0,20-5-42,-1 0-1,0-2 0,0 0 1,-1-1-1,1-1 0,0-1 1,-33-4-1,48 0-1452,11-2 630,14-3-946,-19 8 1415,20-8-3593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4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17576,'0'4'240,"0"-2"-224,3-2-32,-1 2 16,2 0-1072,2 1-945,-1 5-1505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15.6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14 3666,'-2'4'224,"0"0"96,4-4-160,2-4-64,-2 0-48,3 1-48,-1-1-16,0-2-544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69 143 10997,'-6'3'209,"1"1"0,-1 0 0,1 1 0,0-1 0,-8 9 0,10-10-224,0 0-1,0 1 1,1-1-1,-1 1 0,1-1 1,0 1-1,0 0 1,0 0-1,0 0 0,1 0 1,-2 7-1,3-10 19,0 0-1,0 0 1,0 0-1,0 0 1,0 0-1,1 0 0,-1 0 1,0 0-1,1 0 1,-1 0-1,1 0 1,-1 0-1,1-1 1,-1 1-1,1 0 1,-1 0-1,1 0 1,0-1-1,0 1 1,-1-1-1,1 1 1,0 0-1,0-1 1,0 1-1,0-1 0,0 0 1,0 1-1,-1-1 1,1 0-1,0 1 1,0-1-1,0 0 1,0 0-1,0 0 1,2 0-1,42 0 132,-35-1-117,-3 1 15,0 0 0,1 1 0,-1 0 0,0 0 0,0 1 0,1-1-1,11 6 1,-18-6-22,1-1 1,-1 1-1,0-1 0,0 1 0,0-1 0,1 1 0,-1 0 0,0-1 0,0 1 0,0 0 1,0 0-1,0 0 0,-1 0 0,1 0 0,0 0 0,0 0 0,0 0 0,-1 0 1,1 1-1,-1-1 0,1 0 0,-1 0 0,1 0 0,-1 1 0,0-1 0,0 0 0,1 1 1,-1-1-1,0 0 0,0 0 0,0 1 0,-1-1 0,1 0 0,0 1 0,0-1 1,-1 0-1,1 0 0,0 1 0,-1-1 0,0 0 0,1 0 0,-1 0 0,0 0 1,1 1-1,-1-1 0,0 0 0,0-1 0,0 1 0,0 0 0,-2 1 0,-1 3-544,-1-1-1,0 0 0,0 0 0,0 0 0,-1-1 1,1 0-1,-1 0 0,0 0 0,0-1 0,-8 3 1,-7 0-2465</inkml:trace>
  <inkml:trace contextRef="#ctx0" brushRef="#br0" timeOffset="1">101 103 7555,'9'-10'5523,"-5"2"-4915,-1 2 81,1-2-305,3 0-208,5 0-176,6-4 0,4 1-833,69-21-1247,-75 32-2995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10 7539,'5'1'4679,"-8"-6"-3427,3 4-1260,-1 1 0,0-1 0,0 1-1,0-1 1,0 1 0,0-1-1,0 1 1,0-1 0,0 1 0,0 0-1,0 0 1,0 0 0,0-1 0,0 1-1,0 0 1,-1 0 0,1 0 0,0 1-1,0-1 1,-2 0 0,-10 5-73,0 0-1,1 1 1,-1 1 0,1-1 0,0 2 0,1 0 0,-1 0 0,2 1-1,-1 0 1,1 1 0,-11 14 0,12-6-94,9-18 169,-1 0 0,1 1 0,0-1 0,1 1 0,-1-1 0,0 0 0,0 1 0,0-1 0,0 0 0,0 1 0,0-1 0,0 0 0,0 1 0,1-1 0,-1 0 0,0 1 0,0-1 0,0 0 0,1 0 0,-1 1 0,0-1 0,0 0 1,1 0-1,-1 1 0,0-1 0,1 0 0,-1 0 0,1 1 0,2-1 1,-1 1 0,1-1 0,0 1 0,0-1 0,0 0 0,0 0 0,-1 0 0,1 0 0,4-1 0,-3 0 6,23-3 21,-1 1 0,35 2 0,-54 1-33,1 0-1,-1 1 1,1 0 0,-1 1 0,0 0 0,0 0-1,0 0 1,0 1 0,0 0 0,0 0-1,-1 1 1,1 0 0,6 5 0,-12-8 12,0 0 0,0 0 0,0 0 1,0 0-1,0 0 0,0 0 0,0 0 0,0 0 0,0 0 1,0 1-1,-1-1 0,1 0 0,0 1 0,-1-1 1,0 1-1,1-1 0,-1 0 0,0 1 0,1-1 1,-1 1-1,0-1 0,0 1 0,0 1 0,-1-1 7,0 1-1,0-1 0,0 0 1,0 0-1,0 0 0,0 0 0,0 0 1,-1 0-1,1 0 0,-1 0 1,1-1-1,-1 1 0,-2 1 0,-5 4 11,-1 0-1,0-1 0,0-1 0,-18 8 0,22-10-27,-9 4-111,0-1 0,0 0 1,0-1-1,-1-1 0,1 0 1,-1-1-1,0-1 0,-20 0 0,15-8-1129,20 6 1153,1-1 1,0 1-1,-1-1 1,1 1-1,-1 0 1,1-1-1,0 1 0,-1-1 1,1 1-1,0-1 1,-1 1-1,1-1 1,0 1-1,0-1 1,-1 1-1,1-1 1,0 0-1,0 1 1,0-1-1,0 1 1,0-1-1,0 0 0,0 1 1,0-1-1,0 1 1,0-1-1,0 1 1,0-1-1,1 0 1,-1 1-1,0-1 1,0 1-1,1-1 1,10-14-2132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74 7908,'-27'-18'983,"21"14"-787,0 0 1,1 0-1,-1 1 0,-1 0 1,-8-4-1,12 6-91,0 1 0,-1-1 0,1 1 0,0-1 0,-1 1 0,1 0 0,-1 1-1,1-1 1,0 0 0,-1 1 0,1 0 0,0 0 0,0 0 0,-6 2 0,0 2 67,-1 0 0,1 0 1,1 0-1,-1 1 1,1 0-1,0 1 1,-10 11-1,14-15-169,1 1 0,0 0 0,0-1 0,1 1 0,-1 0 0,1 0 0,0 1 0,0-1-1,0 0 1,0 1 0,1-1 0,0 1 0,0 0 0,0-1 0,0 1 0,1 0 0,0-1 0,0 8 0,0-10-27,0-1 0,1 1-1,-1-1 1,0 1 0,1-1 0,-1 1-1,1-1 1,-1 0 0,1 1 0,0-1-1,0 0 1,-1 1 0,1-1 0,0 0-1,0 0 1,0 0 0,0 0 0,1 0-1,-1 0 1,0 0 0,0 0 0,1 0 0,-1 0-1,3 0 1,-1 0-9,0 0-1,0-1 1,-1 0 0,1 0-1,0 0 1,0 0 0,0 0-1,0-1 1,0 1 0,0-1-1,0 1 1,3-3 0,4-1 6,0 0 1,0-1-1,0 0 1,0-1 0,16-13-1,-14 8 47,0 0 0,18-23 0,-26 29 103,-1 1 1,0 0-1,0-1 1,0 0-1,-1 0 1,0 1-1,0-1 1,0-1-1,-1 1 0,1 0 1,-1 0-1,1-9 1,-8 25 310,-1 11-511,7-17-145,0 0-1,0 1 0,1-1 0,-1 0 1,1 0-1,0 1 0,1-1 1,-1 0-1,1 0 0,0 0 0,0-1 1,1 1-1,3 5 0,-4-8 28,-1 0-1,1 0 0,-1 0 1,1-1-1,0 1 1,0 0-1,0-1 1,0 0-1,0 1 1,0-1-1,0 0 1,0 0-1,0 0 0,1 0 1,-1 0-1,0-1 1,1 1-1,-1-1 1,1 0-1,-1 1 1,0-1-1,1 0 1,-1-1-1,1 1 0,-1 0 1,1-1-1,-1 1 1,0-1-1,1 1 1,3-3-1,-1 1 211,0-1-1,0 0 0,0 0 1,0 0-1,0-1 0,0 0 1,-1 0-1,0 0 1,0 0-1,4-6 0,-4 5 463,0-2 0,0 1 0,0 0 0,-1-1 0,0 1 0,0-1-1,0 0 1,-1 0 0,0 0 0,-1-1 0,0 1 0,1-11 264,-2 18-689,0 0 1,-1 0 0,1 0 0,0 0 0,0 0-1,0 0 1,0 0 0,0 0 0,0 0 0,0 0-1,0 0 1,0 0 0,0 0 0,0 0 0,0 0-1,0 0 1,-1 0 0,-2 16 188,-2 26-450,9-3-692,-3-31 734,0 1 0,0 0 0,-1-1 0,0 1 0,-1 10 0,-1-18 1024,-2-8-476,0-10 14,4 7-312,1 0-1,1 0 1,0 1-1,0-1 0,1 1 1,0-1-1,0 1 1,1 0-1,6-11 1,-8 17-87,0-1 0,0 1 0,0 0 0,0-1 0,1 1 0,-1 0 0,1 0 0,-1 1 0,1-1 0,0 0 0,1 1 0,-1 0 0,0 0 0,0 0 0,1 0 0,-1 0 0,1 1 0,0-1 1,-1 1-1,1 0 0,0 0 0,0 1 0,0-1 0,0 1 0,0 0 0,4 0 0,-6 0 9,0 0 1,0 1-1,0-1 1,0 1-1,0 0 1,0 0-1,0-1 1,-1 1-1,1 0 1,0 1-1,0-1 1,-1 0-1,1 0 0,-1 1 1,1-1-1,-1 1 1,1-1-1,-1 1 1,0 0-1,2 2 1,-1 1-4,-1-1 0,0 0 0,1 0 0,-1 0 1,0 1-1,-1-1 0,1 0 0,-1 1 0,0 5 0,-1 2-8,0-1 0,-1 0 0,0 0 0,-1 0 0,0 0-1,-8 18 1,21-47-218,2 0 0,18-23 1,-21 30 141,0 1 0,0 0 1,1 0-1,0 1 0,0 1 1,12-8-1,-20 15 76,-1 1 1,0-1-1,0 0 0,0 1 1,0-1-1,0 1 0,1-1 0,-1 1 1,0 0-1,0 0 0,1-1 1,-1 1-1,0 0 0,1 0 1,-1 0-1,0 0 0,0 0 1,1 1-1,-1-1 0,0 0 0,0 1 1,1-1-1,-1 1 0,0-1 1,0 1-1,0-1 0,0 1 1,0 0-1,0 0 0,0-1 1,0 1-1,0 0 0,0 0 0,0 0 1,0 0-1,0 0 0,-1 0 1,1 0-1,0 0 0,0 2 1,3 6-33,-1 1 0,0-1 0,0 0 0,2 16 0,0-1-251,-5-22 268,0 0 1,1 0 0,-1-1 0,1 1-1,-1-1 1,1 1 0,0 0-1,0-1 1,-1 1 0,1-1 0,0 1-1,0-1 1,1 0 0,-1 0-1,0 1 1,0-1 0,1 0 0,-1 0-1,0 0 1,1 0 0,-1 0 0,1 0-1,-1-1 1,1 1 0,0-1-1,-1 1 1,1-1 0,3 1 0,-2-1 13,0-1 0,0 0 0,0 1 0,0-1 0,0-1 0,0 1 1,0 0-1,0-1 0,-1 1 0,1-1 0,0 0 0,-1 0 0,1 0 1,2-4-1,0 1 194,0 1 0,-1-1 1,0 0-1,0-1 0,-1 1 0,1-1 1,-1 1-1,0-1 0,-1 0 1,1 0-1,-1-1 0,0 1 0,-1 0 1,2-8-1,-17 75 435,11 6-2071,8 95 1,1-17 212,-21-246 3541,15 69-1997,0-1 0,9-48 0,-7 69-304,0 0 0,1 1 1,0-1-1,1 1 0,0 0 1,1 0-1,0 0 0,1 1 1,0 0-1,9-12 0,-11 19-12,-1 0 0,1 0 0,0 0 0,0 0 0,0 1 0,0 0 0,0-1 0,0 2 0,1-1 0,-1 0 0,1 1 0,-1 0 0,1 0 0,-1 0 1,1 1-1,7-1 0,-9 1-16,0 0 1,0 0 0,0 1 0,0-1-1,0 0 1,0 1 0,0 0 0,0 0-1,0 0 1,0 0 0,0 0 0,-1 0-1,1 1 1,0-1 0,-1 1 0,0 0 0,1 0-1,-1 0 1,0 0 0,0 0 0,0 1-1,0-1 1,0 0 0,-1 1 0,1 0-1,1 3 1,-2-3 28,-1 0-1,1-1 1,-1 1-1,0 0 0,0 0 1,0-1-1,-1 1 1,1 0-1,0 0 1,-1-1-1,0 1 1,0 0-1,0-1 0,0 1 1,0-1-1,0 1 1,-1-1-1,1 1 1,-1-1-1,1 0 1,-1 0-1,0 0 0,0 0 1,0 0-1,-5 3 1,-4 4 73,-1 0 1,0-1-1,-18 9 1,21-11-139,4-4-73,1 1-1,0-1 1,0 0 0,-1 0 0,1 0-1,-1 0 1,0-1 0,-7 2-1,9-7-2611,9-5-1422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53 11237,'0'-23'624,"-4"5"305,0 9 271,-1 7-879,3 9-257,2 9 32,0 11-16,0 7-48,4 11-16,-1 3-16,-3 2-48,0 0-369,0-4-543,-5-5-897,3-5-416,0-7-2289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8148,'1'1'174,"0"-1"0,0 1 0,-1-1 0,1 1 0,0-1 0,-1 1 0,1-1 0,0 1 0,-1 0 0,1-1 0,-1 1 0,1 0 0,-1 0 0,1-1 0,-1 1 0,0 0 0,1 0 0,-1 0 0,0 0 0,1-1 0,-1 1 0,0 0 0,0 1 0,0-1-172,0 0 0,0 1 0,1-1 0,-1 0 0,0 0 0,0 0 0,1 0 0,-1 0 0,1 0 0,-1 0 0,1 0 0,-1-1 0,1 1 0,0 0 0,-1 0 0,1 0 0,0 0 0,0-1 0,-1 1 0,1 0 0,0-1 0,0 1 0,0-1 0,0 1 0,0-1 0,0 1 0,0-1 0,0 0 0,2 1 0,3-1 13,0 0 0,0-1 0,0 0 0,0 0 0,0 0-1,0-1 1,0 0 0,0 0 0,-1-1 0,1 1 0,-1-1-1,1 0 1,-1-1 0,0 1 0,-1-1 0,9-7 0,-11 8-1,1 0 0,0 0 0,-1 0 1,0 0-1,1 0 0,-1 0 0,-1-1 1,1 1-1,0-1 0,-1 1 0,0-1 1,2-4-1,-3 5 15,0 1 1,0 0 0,0-1-1,0 1 1,0 0-1,0 0 1,-1-1 0,1 1-1,-1 0 1,0 0-1,0 0 1,1 0 0,-1 0-1,-1 0 1,1 0-1,0 0 1,0 0-1,-1 0 1,1 0 0,-1 1-1,-3-4 1,4 4-11,0 0 1,0 0 0,-1 0-1,1 0 1,-1 0 0,1 0-1,-1 0 1,1 0 0,-1 1-1,1-1 1,-1 1 0,0-1-1,1 1 1,-1-1 0,0 1-1,1 0 1,-1 0 0,0 0-1,1 0 1,-1 0 0,0 0-1,-1 1 1,0 0 14,0 0 1,0 0-1,1 1 1,-1-1 0,1 1-1,-1 0 1,1 0-1,-1-1 1,1 1-1,0 1 1,-3 3-1,-1 2 92,0 0-1,1 1 1,0-1-1,0 1 1,1 1-1,-5 13 1,7-14-67,0-1 0,0 1 0,1 0 0,0-1 0,0 1 0,1 0 0,0 0 0,1 0 0,0-1 0,0 1 0,1 0 0,4 12 0,-4-17-236,-1 0 1,1-1 0,0 1 0,1 0 0,-1-1 0,0 1 0,1-1 0,0 1-1,0-1 1,0 0 0,0 0 0,0-1 0,1 1 0,-1-1 0,1 0 0,0 1-1,-1-2 1,1 1 0,0 0 0,0-1 0,0 0 0,1 1 0,-1-2 0,0 1-1,0 0 1,1-1 0,5 0 0,18-3-5995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8 10485,'-14'-2'32,"5"0"75,0 1 0,1-1 0,-1 2 0,0-1 0,0 1 0,0 1 0,0 0-1,0 0 1,0 0 0,0 1 0,1 1 0,-14 4 0,3 3 152,-37 22 1,52-30-258,1 1 0,-1-1 1,0 1-1,1 0 0,-1 0 0,1 1 1,0-1-1,0 1 0,1-1 0,-1 1 1,1 0-1,-1 0 0,1 0 1,0 1-1,1-1 0,-2 6 0,3-9 2,0 1 0,0 0 0,0-1 0,0 1 0,1-1 0,-1 1 0,0-1 0,1 1-1,0-1 1,-1 1 0,1-1 0,0 1 0,0-1 0,0 1 0,-1-1 0,1 0 0,1 0 0,-1 0-1,0 1 1,0-1 0,0 0 0,1 0 0,-1 0 0,0-1 0,1 1 0,-1 0 0,1 0-1,-1-1 1,1 1 0,-1-1 0,4 1 0,7 2 32,0 0-1,1-1 1,13 1-1,-11-1-54,-6-1 25,13 2 3,37 10-1,-54-12-6,-1 0-1,1 1 0,-1-1 1,0 1-1,0 0 1,0 0-1,0 1 0,0-1 1,0 1-1,-1 0 1,1 0-1,-1 0 1,0 0-1,0 1 0,3 3 1,-6-6 1,1 0 0,-1 1 0,1-1-1,-1 0 1,0 0 0,0 1 0,0-1 0,0 0 0,0 0 0,0 1 0,0-1 0,0 0-1,0 1 1,-1-1 0,1 0 0,0 0 0,-1 0 0,1 1 0,-1-1 0,1 0-1,-1 0 1,0 0 0,0 0 0,1 0 0,-1 0 0,0 0 0,0 0 0,0 0 0,0 0-1,0-1 1,0 1 0,0 0 0,0-1 0,0 1 0,0-1 0,-1 1 0,1-1 0,-2 1-1,-6 3 7,0 0 0,0-1-1,-15 4 1,6-3-98,0 0-1,0-2 1,0 0 0,0 0 0,-1-2 0,1 0 0,-28-5 0,26-3-1960,19 8 1968,1 0-1,0-1 0,0 1 0,-1 0 0,1-1 0,0 1 0,0 0 0,-1-1 1,1 1-1,0 0 0,0-1 0,0 1 0,0 0 0,0-1 0,0 1 0,0-1 1,0 1-1,0 0 0,0-1 0,0 1 0,0-1 0,0 1 0,0 0 0,0-1 1,0 1-1,0-1 0,0 1 0,0 0 0,1-1 0,-1 1 0,0 0 0,0-1 1,0 1-1,1 0 0,-1-1 0,0 1 0,0 0 0,1 0 0,-1-1 0,0 1 1,1 0-1,-1 0 0,0-1 0,1 1 0,-1 0 0,0 0 0,2 0 1,17-13-3316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12870,'-7'2'400,"-1"0"-336,-3-2 384,0 0-448,7 0-432,4 2-1217,4-2 241,7-2-2194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94 10917,'-4'-2'528,"0"2"-464,-3 2 32,1 4 224,2 7-223,2 5-17,-1 5-48,3 6-32,-4 4 0,0-1-225,-2 1-831,-3-4-1041,0-4-2241</inkml:trace>
  <inkml:trace contextRef="#ctx0" brushRef="#br0" timeOffset="1">30 102 11413,'-29'-93'2151,"29"93"-2147,0 0 0,0 0 0,1 0 1,-1 0-1,0 1 0,0-1 0,1 0 1,-1 0-1,0 0 0,0 0 0,1 0 0,-1 0 1,0 0-1,1 1 0,-1-1 0,0 0 1,0 0-1,1 0 0,-1 0 0,0 0 1,1 0-1,-1-1 0,0 1 0,0 0 1,1 0-1,-1 0 0,0 0 0,0 0 1,1 0-1,-1 0 0,0-1 0,0 1 1,1 0-1,-1 0 0,0 0 0,0 0 1,0-1-1,1 1 0,-1 0 0,0 0 1,0-1-1,0 1 0,0 0 0,0 0 1,1-1-1,-1 1 0,0 0 0,0 0 1,0-1-1,0 1 0,0 0 0,0 0 1,0-1-1,0 1 0,0 0 0,0-1 1,0 1-1,0 0 0,0 0 0,0-1 0,0 1 1,0 0-1,-1-1 0,1 1 0,0 0 1,0 0-1,0-1 0,27 14 212,-19-8-211,65 29 34,79 53-1,-146-84-29,0 2 0,0-1 0,0 1-1,0 0 1,-1 0 0,0 1-1,0 0 1,0-1 0,6 12-1,-10-15 3,0 1-1,0-1 0,0 0 1,-1 1-1,1-1 0,-1 1 1,1-1-1,-1 1 0,0-1 0,0 1 1,0-1-1,0 1 0,-1-1 1,1 0-1,0 1 0,-1-1 1,0 1-1,0-1 0,0 0 0,0 1 1,0-1-1,0 0 0,0 0 1,-1 0-1,1 0 0,-1 0 1,1 0-1,-1 0 0,0-1 0,0 1 1,0 0-1,-2 1 0,-8 5 18,0 0 1,-1 0-1,0-1 0,-1 0 0,1-2 0,-27 9 0,14-7-173,-2-1-1,-47 4 0,55-10-412,20 1 429,-1-1 1,1 0-1,0 0 0,-1 0 0,1 0 1,0 0-1,-1 0 0,1 0 1,0 0-1,-1 0 0,1 0 1,0 0-1,-1 0 0,1 0 0,0 0 1,0 0-1,-1 0 0,1 0 1,0 0-1,-1 0 0,1 0 1,0 0-1,-1-1 0,1 1 1,0 0-1,0 0 0,-1 0 0,1-1 1,0 1-1,0 0 0,-1 0 1,1 0-1,0-1 0,0 1 1,0 0-1,-1-1 0,1 1 0,0 0 1,0 0-1,0-1 0,0 1 1,0 0-1,0-1 0,0 1 1,0 0-1,0-1 0,0 1 0,0-1 1,7-4-4640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7 166 8788,'-1'-1'3,"0"1"0,1-1 0,-1 0 0,1 0 0,-1 0 0,1 1 0,0-1 0,-1 0 0,1 0 0,0 0 0,-1 0 0,1 0 0,0 0-1,0 0 1,0 0 0,0 0 0,0 0 0,0 0 0,0 0 0,0 0 0,1-1 0,3-25 348,1 18-153,1 0 0,0 1-1,0-1 1,1 2 0,0-1 0,1 1-1,0 0 1,10-8 0,-11 10-145,0 1 1,0-1 0,0 1-1,1 1 1,-1-1-1,1 1 1,0 1 0,0-1-1,0 1 1,15-2-1,-19 4-22,-1 0-1,1 1 0,-1-1 1,1 1-1,-1-1 1,0 1-1,1 0 0,-1 0 1,0 1-1,1-1 1,-1 1-1,0 0 0,0-1 1,0 1-1,-1 0 1,1 1-1,0-1 0,-1 0 1,4 5-1,3 4 89,-1 1 0,-1 1-1,11 20 1,-12-21-29,0 0 0,16 22 0,-17-29-83,0 0 0,1 0 0,0-1 1,0 1-1,0-1 0,0 0 0,0-1 0,1 1 1,0-1-1,-1-1 0,1 1 0,0-1 0,0 0 0,1-1 1,-1 0-1,0 0 0,13 0 0,-4-2-595,0 0-1,-1 0 1,1-1-1,0-1 1,-1-1 0,0-1-1,17-6 1,-1-4-3198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62 3778,'-22'-13'2045,"0"2"1,0 0 0,-46-15-1,145 62-1389,104 16-511,-180-52-121,0 1 0,-1-1 0,1 0 1,-1 0-1,1 0 0,0 0 1,-1 1-1,1-1 0,-1 0 1,1 1-1,-1-1 0,1 0 1,-1 1-1,1-1 0,-1 0 0,1 1 1,-1-1-1,0 1 0,1-1 1,-1 1-1,1-1 0,-1 1 1,0-1-1,0 1 0,1 0 1,-1-1-1,0 1 0,0-1 1,0 1-1,0 0 0,0-1 0,0 1 1,0 0-1,0 1 19,-1 0 0,1-1 1,-1 1-1,0 0 0,0-1 0,0 1 0,0 0 0,0-1 1,0 0-1,0 1 0,-3 1 0,-49 37 437,44-33-400,-19 11 10,15-10-166,1 1 0,0 0 0,0 1 0,-19 20 0,30-29-30,1-1 1,-1 1-1,0 0 1,1-1 0,-1 1-1,1 0 1,-1 0 0,1-1-1,0 1 1,-1 0-1,1 0 1,0 0 0,-1 0-1,1 0 1,0-1-1,0 1 1,0 0 0,0 0-1,0 0 1,0 0 0,0 0-1,0 0 1,0 1-1,8 4-2871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29 8820,'-2'1'76,"-1"-1"1,0 1-1,0-1 1,0 0-1,0 0 1,0 0-1,0 0 1,0-1-1,0 1 1,0-1-1,0 1 1,1-1-1,-1 0 0,0 0 1,0 0-1,1-1 1,-1 1-1,1-1 1,-4-2-1,2 2 85,0-1 1,-1 1-1,1 0 0,-1 0 0,0 1 0,-7-2 0,2 2-89,1 1 1,0 1-1,0 0 0,-1 0 0,1 1 0,0 0 0,0 0 1,0 1-1,-13 6 0,2 1 98,0 0 1,-33 24-1,49-31-167,0 0-1,1 0 1,-1 1 0,1-1 0,0 1 0,-1 0 0,2 0-1,-1 0 1,-2 5 0,4-8 0,1 0 1,-1 0-1,1 0 0,-1 0 1,1 1-1,0-1 0,0 0 0,0 0 1,-1 0-1,1 0 0,0 0 1,0 1-1,1-1 0,-1 0 1,0 0-1,0 0 0,0 0 0,1 0 1,-1 1-1,1-1 0,-1 0 1,1 0-1,-1 0 0,1 0 1,0 0-1,-1 0 0,1-1 0,0 1 1,0 0-1,0 0 0,-1 0 1,1-1-1,0 1 0,0 0 1,0-1-1,0 1 0,0-1 0,1 1 1,-1-1-1,0 0 0,0 1 1,0-1-1,2 0 0,7 3 22,0-1 0,1 0 1,-1-1-1,1 0 0,0 0 0,-1-1 0,15-2 0,36-1-2,30 5-15,-85-2-3,0 1 0,0-1 0,1 1 0,-1 1 0,0-1 0,0 1 0,0 0 1,-1 0-1,1 1 0,0-1 0,5 5 0,-8-5 1,0 0 1,-1 1 0,1-1 0,0 1 0,-1-1 0,0 1 0,0 0 0,0 0-1,0 0 1,0 0 0,0 0 0,-1 0 0,1 1 0,1 5 0,-3-4 9,1-1 0,-1 0 0,0 0 0,0 1 0,0-1 0,0 0 0,-1 0 0,0 1 0,0-1 0,0 0 0,0 0 0,-1 0 0,1 0 0,-1 0-1,0 0 1,0-1 0,0 1 0,-1 0 0,0-1 0,1 0 0,-1 0 0,0 0 0,0 0 0,-1 0 0,1 0 0,-5 2 0,-7 3-115,-1 0 0,1-2 1,-2 1-1,1-2 0,-1 0 0,1-1 0,-1 0 0,-1-2 0,1 0 0,0-1 0,0-1 0,-32-3 0,27-2-2323,7-1-1257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12406,'-4'8'1088,"-1"2"-976,-2 1 176,0 5-64,-1 5-176,1 2-48,2 2-1088,-2 2-2610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10805,'4'-8'2081,"-2"4"-2081,0 0-240,-2 10-48,3 5 288,-3 9-897,2 7-255,0 5-593,-2 3-2417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 8756,'9'-8'4386,"-5"3"-4242,0 1-144,-4 11-256,-4 7-32,-4 9-1217,-3 10-160,-4 7-2929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9172,'2'-6'1713,"2"0"-1569,1 2 96,-3 3 593,0 2-641,2 9 608,-2 7-256,3 16-448,-1 15-32,-2 14-32,-2 9-32,0 8-128,-6 2-368,-3-4-1281,0-6-480,1-13-656,1-14-753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14 310 9124,'-13'-238'2895,"13"233"-2868,0 0 1,0 0-1,0 0 1,1 0-1,0 0 1,0 0-1,0 0 1,3-8-1,-3 12-17,0-1 0,0 1-1,0 0 1,-1 0-1,1 0 1,1-1 0,-1 1-1,0 0 1,0 0 0,0 1-1,0-1 1,1 0 0,-1 0-1,0 1 1,1-1 0,-1 0-1,1 1 1,-1-1-1,1 1 1,-1 0 0,1 0-1,-1-1 1,1 1 0,-1 0-1,1 0 1,-1 0 0,1 1-1,-1-1 1,1 0 0,-1 0-1,1 1 1,1 0-1,19 6-60,0 1-1,0 1 0,0 1 1,-1 0-1,-1 2 0,0 1 1,29 23-1,-46-33 9,1 0 1,-1 0 0,0 0-1,0 0 1,0 0-1,-1 1 1,1-1-1,-1 1 1,0 0-1,0-1 1,0 1 0,2 7-1,-4-9 44,0 0 0,0 1 0,1-1 0,-2 0-1,1 0 1,0 0 0,0 0 0,-1 1 0,1-1 0,-1 0 0,1 0 0,-1 0-1,0 0 1,0 0 0,0 0 0,0 0 0,0-1 0,0 1 0,-1 0 0,1 0-1,-1-1 1,1 1 0,-1-1 0,0 1 0,1-1 0,-5 2 0,-11 8-26,0-1 0,-1-1 0,-1 0 0,-33 10 0,-34 2-5069,79-21 863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24 9604,'-8'1'219,"1"0"0,-1 1 0,1 0-1,-1 0 1,1 0 0,0 1 0,0 0 0,0 1-1,1 0 1,-1 0 0,1 0 0,0 0-1,0 1 1,-8 8 0,13-11-224,-1-1 0,0 1 1,1 0-1,0-1 0,-1 1 0,1 0 1,0 0-1,0 0 0,0 0 0,0 0 1,0 0-1,1 0 0,-1 0 0,0 0 0,1 1 1,0-1-1,0 0 0,-1 0 0,1 1 1,0-1-1,1 0 0,-1 0 0,0 0 1,1 1-1,-1-1 0,1 0 0,0 0 1,-1 0-1,1 0 0,0 0 0,0 0 1,1 0-1,-1 0 0,0-1 0,1 1 1,-1 0-1,3 1 0,0 0-42,0 0 0,0 0 0,0-1 0,1 1 1,0-1-1,-1 0 0,1 0 0,0-1 0,0 0 0,0 1 0,0-2 0,0 1 0,0 0 1,0-1-1,8-1 0,-4 0-21,1-1 0,-1 0 0,-1-1 0,1 0 0,0 0 0,-1-1 0,1 0 0,-1 0 0,0-1 0,-1 0 1,11-8-1,-16 11 73,0 1 0,0-1 0,0 0 1,0 0-1,0 1 0,-1-2 0,1 1 1,0 0-1,-1 0 0,0 0 0,1-1 1,-1 1-1,0 0 0,0-1 0,-1 1 1,1-1-1,0 0 0,-1 1 0,1-1 1,-1 1-1,0-1 0,0 0 0,0 1 1,0-1-1,-1 0 0,1 1 0,-1-1 1,1 1-1,-1-1 0,0 1 0,0-1 1,0 1-1,0-1 0,0 1 0,-1 0 0,1 0 1,-1 0-1,0-1 0,1 2 0,-1-1 1,0 0-1,-4-3 0,2 2-117,0 0 1,0 0-1,0 0 0,0 1 0,0-1 0,0 1 1,-1 0-1,1 0 0,-1 1 0,0-1 0,0 1 1,1 0-1,-1 0 0,0 1 0,0 0 0,0-1 1,0 2-1,0-1 0,1 0 0,-9 3 0,12-3-7,0 0 0,1 0 0,-1 0-1,1 0 1,-1 1 0,1-1 0,0 0-1,-1 0 1,1 0 0,-1 1 0,1-1-1,-1 0 1,1 1 0,-1-1 0,1 0-1,0 1 1,-1-1 0,1 0-1,0 1 1,-1-1 0,1 1 0,0-1-1,0 1 1,0-1 0,-1 1 0,1-1-1,0 1 1,0-1 0,0 1 0,0-1-1,0 1 1,0-1 0,0 1 0,0-1-1,0 1 1,0 0 0,5 5-1925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2945,'87'-38'7892,"-86"39"-7772,0 0-1,-1 0 1,1-1-1,-1 1 1,0 0 0,1 0-1,-1 0 1,0 0-1,1 0 1,-1 0 0,0 0-1,0-1 1,0 1-1,0 0 1,0 0 0,0 0-1,0 0 1,0 0 0,0 0-1,0 0 1,-1 1-1,0 26 62,-12 152-509,5-57-2467,-5-2-3398,36-297 11051,-19 132-4142,-2 2 180,2 1 0,2 0 0,13-46 1,-18 83-882,0 0 0,0 0 0,1 1 1,0-1-1,0 0 0,0 1 0,0-1 1,0 1-1,1 0 0,-1-1 0,1 1 1,0 0-1,0 1 0,0-1 0,0 0 1,8-3-1,-8 4-9,0 1-1,1 0 1,-1 0-1,1 1 1,-1-1-1,1 1 1,0-1 0,-1 1-1,1 0 1,-1 1-1,1-1 1,0 1-1,-1-1 1,1 1 0,-1 0-1,1 0 1,-1 1-1,0-1 1,4 3-1,0-1-13,-1 0 0,1 1-1,-1 0 1,0 1-1,0-1 1,6 7 0,-10-10 6,-1 1-1,0-1 1,0 0 0,0 0 0,0 1 0,0-1 0,-1 1 0,1-1-1,0 0 1,-1 1 0,1 0 0,-1-1 0,1 1 0,-1-1 0,0 1 0,1 0-1,-1-1 1,0 1 0,0-1 0,0 1 0,0 0 0,-1-1 0,1 1-1,0-1 1,-1 1 0,1 0 0,-1-1 0,1 1 0,-1-1 0,0 1 0,0-1-1,0 0 1,0 1 0,-2 1 0,-7 8-222,0-2 0,-1 1 0,0-2-1,-1 1 1,-19 10 0,1-1-2561,22-11-176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2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18 287 10149,'-1'1'145,"0"0"1,-1 0 0,1-1 0,0 1 0,0 0-1,0 0 1,0 1 0,0-1 0,0 0-1,0 0 1,0 0 0,1 1 0,-1-1 0,0 0-1,1 1 1,-1-1 0,1 0 0,0 1-1,-1-1 1,1 1 0,0-1 0,0 1 0,0-1-1,0 1 1,0 1 0,0 3-139,0-1 1,0 1-1,1 0 0,0-1 1,0 1-1,0-1 0,1 1 1,2 5-1,-3-8-85,0 0 0,1-1 1,-1 1-1,1 0 0,0-1 0,-1 1 1,1-1-1,0 1 0,0-1 0,1 0 0,-1 0 1,0 0-1,1 0 0,-1 0 0,5 2 1,-5-4 71,0 1 0,1-1 1,-1 1-1,0-1 0,0 0 1,1 0-1,-1 0 0,0 0 1,1 0-1,-1-1 0,0 1 1,1-1-1,-1 1 0,0-1 1,0 0-1,0 0 0,0 0 1,0 0-1,0 0 0,0 0 1,0-1-1,0 1 0,0-1 1,2-1-1,5-7 176,1 0 1,-1 0-1,0-1 0,-1 0 1,-1 0-1,0-1 0,0 0 1,-1 0-1,0-1 0,-1 0 0,4-16 1,-11 38-298,1 0-1,1 0 1,0 0 0,0 0 0,1 0 0,0 0-1,1 0 1,-1 0 0,2-1 0,2 10 0,-4-16 20,0 1-1,1 0 1,-1-1 0,1 1 0,-1-1 0,1 1-1,0-1 1,-1 1 0,1-1 0,1 0 0,-1 0-1,0 0 1,0 0 0,5 2 0,-5-3 55,0-1 1,0 1 0,0-1-1,0 1 1,1-1 0,-1 0-1,0 0 1,0 0-1,1 0 1,-1 0 0,0 0-1,0-1 1,0 1 0,1-1-1,-1 1 1,0-1-1,0 0 1,0 0 0,0 0-1,0 0 1,0 0 0,2-2-1,4-4 137,1 0 0,-1 0 0,0-1 0,0 0 0,-1 0 0,0-1 0,0 0 0,-1 0 0,-1-1 0,1 1 0,-2-1 0,1-1-1,-1 1 1,-1-1 0,4-14 0,-1-4 292,-1 0 0,-2-1 0,0 0 0,-3-43 0,-6 40-513,6 33 127,0 0 0,0 0 0,0 0 0,0 0 0,0 0 0,0 0 0,0 0 0,0-1 0,0 1 0,0 0 0,0 0 0,0 0 0,-1 0 1,1 0-1,0 0 0,0 0 0,0 0 0,0 0 0,0 0 0,0 0 0,0 0 0,0 0 0,0 0 0,0 0 0,0 0 0,-1 0 0,1 0 0,0 0 0,0 0 0,0 0 0,0 0 0,0 0 0,0 0 0,0 0 0,0 0 0,0 0 0,0 0 0,-1 0 0,1 0 0,0 0 0,0 0 0,0 0 0,0 0 0,0 0 1,0 0-1,0 0 0,0 0 0,0 0 0,0 0 0,0 1 0,0-1 0,0 0 0,-1 0 0,1 0 0,0 0 0,0 0 0,0 0 0,0 0 0,0 0 0,0 0 0,0 0 0,0 1 0,0-1 0,0 0 0,0 0 0,0 0 0,0 0 0,0 0 0,0 0 0,-2 20-1428,2 7-1356,2 6-1289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175 399 9460,'-3'-9'430,"0"0"-1,-1 0 0,0 1 1,0 0-1,-1-1 0,0 2 1,-1-1-1,-10-11 1,15 17-404,-1 1 1,1-1 0,-1 1 0,0-1 0,0 1 0,0 0 0,0-1 0,0 1 0,0 0 0,0 1 0,0-1 0,0 0 0,0 0 0,-1 1 0,1-1 0,0 1 0,0 0 0,-1 0 0,1 0 0,0 0 0,-1 0 0,1 0 0,0 1 0,0-1 0,0 1 0,-1-1 0,1 1 0,0 0 0,0 0 0,0 0 0,0 0 0,0 0 0,0 1 0,0-1 0,1 0 0,-1 1 0,0 0 0,1-1 0,-1 1 0,-1 2 0,-2 3-25,0 0 0,1 0 0,-1 1 0,1-1 0,1 1 0,-1 0 0,1 0 0,-3 16 0,5-21-9,1 0 1,-1 0-1,1 0 1,0 0-1,0 0 1,0 0-1,0 0 1,1 0-1,-1 0 1,1 0-1,0 0 1,1 5-1,-1-6 4,0-1-1,0 0 1,0 1-1,0-1 0,1 0 1,-1 0-1,0 0 1,0 0-1,1 0 1,-1 0-1,1 0 1,-1 0-1,1 0 1,-1-1-1,1 1 1,0 0-1,-1-1 1,1 0-1,-1 1 1,1-1-1,0 0 0,0 0 1,-1 0-1,3 0 1,3-1-22,0 0 0,-1 0 1,1 0-1,0-1 0,-1 0 0,0-1 1,1 1-1,-1-1 0,0 0 1,9-7-1,5-4 390,27-26 1,-49 46-307,0-1 0,1 1 0,0-1 0,0 1 0,0 0 0,0 0 0,1-1 0,0 8 0,0-11-92,0 0 1,0 1-1,0-1 1,0 1-1,0-1 1,1 0-1,-1 1 1,1-1-1,-1 0 1,1 1-1,0-1 1,0 0-1,0 0 1,0 0-1,0 0 1,1 0-1,-1 0 1,1 0-1,-1 0 1,1 0 0,0-1-1,0 1 1,-1-1-1,5 3 1,-3-3-40,0 0 0,0 0 1,0-1-1,0 1 1,0-1-1,0 0 0,0 0 1,0 0-1,0 0 1,1-1-1,-1 1 1,0-1-1,0 1 0,0-1 1,0 0-1,-1 0 1,1-1-1,0 1 1,3-2-1,3-2-10,-1-1 1,1 1 0,-1-1-1,-1-1 1,1 0-1,-1 0 1,0 0-1,-1 0 1,1-1-1,7-13 1,-7 7 162,0 0 0,-1 0 0,0 0 0,-1-1 0,-1 0 0,4-18 0,-4-4 471,0 0 1,-3 0-1,-1 0 1,-8-68-1,2 78 15,1 25-314,0 15-118,-2 34-159,1 0-1,3 0 1,2 0 0,2 0-1,1 0 1,11 52-1,-11-86-582,0 0-1,1 0 1,1-1-1,0 1 1,6 14-1,-9-25 361,0 0-1,0-1 1,0 1-1,0 0 1,1-1-1,-1 1 1,0-1-1,1 1 1,-1-1-1,1 1 1,0-1-1,-1 0 1,1 0-1,0 0 1,0 0-1,-1 0 1,4 1-1,-3-2 48,0 0-1,1 0 1,-1 0-1,0 0 0,1-1 1,-1 1-1,0 0 1,0-1-1,1 0 0,-1 0 1,0 1-1,0-1 1,0 0-1,0-1 0,0 1 1,0 0-1,0-1 0,-1 1 1,4-3-1,0-1 345,0 0 0,0 0-1,-1-1 1,1 0 0,4-7-1,-5 5 534,0 0 0,0 1-1,0-1 1,-1-1-1,0 1 1,-1 0-1,0-1 1,0 1 0,-1-1-1,0 0 1,0 0-1,-2-15 1,-1 20 482,-1 13-726,0 14-328,3-11-200,1 0 1,0 1-1,1-1 1,1 0-1,0 0 1,0-1-1,1 1 1,6 11-1,-8-20-47,-1 1 0,1-1 0,0 0 0,0-1 0,1 1 0,-1 0 0,0-1 0,1 1 0,0-1 0,-1 1 0,1-1 0,0 0 0,6 3 0,-6-5 16,-1 1-1,1 0 1,0-1 0,0 1 0,0-1 0,-1 0 0,1 0-1,0 0 1,0 0 0,0-1 0,0 1 0,-1-1 0,1 0-1,0 0 1,0 0 0,-1 0 0,1 0 0,-1 0-1,5-4 1,-2 3 285,-1-1 0,0 1-1,0-1 1,0 0 0,-1-1-1,1 1 1,-1-1 0,1 1-1,-1-1 1,0 0 0,-1 0 0,1-1-1,-1 1 1,0 0 0,0-1-1,0 0 1,0 1 0,-1-1-1,0 0 1,0 0 0,0 0-1,-1 1 1,1-1 0,-1-7-1,-1 12-132,1 0 0,0 0 0,0 0-1,0 0 1,0 0 0,0 0-1,0 0 1,0 0 0,0 0-1,0 0 1,0 0 0,0 0-1,0 0 1,0 0 0,0 1 0,0-1-1,0 0 1,0 0 0,0 0-1,0 0 1,0 0 0,0 0-1,0 0 1,-1 0 0,1 0-1,0 0 1,0 0 0,0 0 0,0 0-1,0 0 1,0 0 0,-2 12 153,2 19-225,1-20 31,0 1 1,1-1 0,0 0 0,1 1-1,1-1 1,6 14 0,-10-23 6,1 0 0,0 0 0,0 0 0,0-1-1,1 1 1,-1 0 0,0-1 0,1 1 0,-1-1 0,1 1 0,-1-1 0,1 0 0,-1 0 0,1 1-1,0-1 1,0 0 0,0-1 0,0 1 0,0 0 0,0 0 0,0-1 0,0 1 0,0-1-1,0 0 1,0 0 0,0 0 0,0 0 0,0 0 0,0 0 0,0 0 0,0 0 0,0-1 0,0 1-1,0-1 1,0 0 0,0 0 0,0 1 0,0-1 0,-1 0 0,1-1 0,0 1 0,0 0-1,1-2 1,2-1-7,0 0-1,0 0 1,0-1-1,-1 1 1,1-1-1,-1 0 1,0-1-1,-1 1 1,0-1-1,1 1 1,-2-1-1,1 0 0,-1 0 1,0 0-1,3-12 1,-4 14-16,-1 0 0,1 1 1,-1-1-1,1 0 0,-1 0 1,-1 0-1,1 0 0,0 0 0,-1 0 1,0 0-1,0 0 0,0 0 1,0 1-1,-1-1 0,0 0 0,1 1 1,-1-1-1,0 1 0,-1 0 1,1 0-1,-1 0 0,1 0 0,-1 0 1,0 0-1,0 0 0,-6-3 1,7 5-141,-1-1 0,1 1 1,0 0-1,-1 0 1,0 0-1,1 0 1,-1 1-1,1-1 1,-1 1-1,0-1 1,0 1-1,1 0 1,-1 0-1,0 0 1,1 0-1,-1 1 0,0-1 1,1 1-1,-1 0 1,0 0-1,1-1 1,-1 2-1,1-1 1,-3 1-1,-11 13-3534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 13798,'0'-1'37,"0"1"0,0 0-1,0-1 1,-1 1-1,1 0 1,0 0 0,0-1-1,0 1 1,0 0 0,0-1-1,-1 1 1,1 0-1,0 0 1,0 0 0,0-1-1,-1 1 1,1 0-1,0 0 1,0 0 0,-1-1-1,1 1 1,0 0 0,0 0-1,-1 0 1,1 0-1,0 0 1,-1 0 0,1 0-1,0-1 1,0 1 0,-1 0-1,1 0 1,0 0-1,-1 0 1,1 0 0,-1 1-1,-5 9 339,2 19-395,-7 141-1615,26-210 1795,15-41 484,-27 75-603,0 0 0,0 0 0,0 1 0,0 0-1,1 0 1,0 0 0,0 0 0,0 0 0,1 1-1,0 0 1,7-6 0,-11 10-23,0-1 1,0 1-1,0-1 1,0 1-1,1-1 1,-1 1-1,0 0 0,0 0 1,0 0-1,1 0 1,-1 0-1,0 0 1,0 0-1,0 0 1,1 0-1,-1 0 0,0 0 1,0 1-1,0-1 1,0 1-1,1-1 1,-1 1-1,0-1 0,0 1 1,0 0-1,0-1 1,0 1-1,0 0 1,-1 0-1,1 0 1,0-1-1,0 1 0,0 0 1,-1 0-1,1 0 1,-1 1-1,1-1 1,-1 0-1,1 0 1,-1 0-1,1 0 0,-1 0 1,0 2-1,3 5 13,0 0-1,-1 0 0,-1 1 1,2 13-1,-2 42-553,-8-23-3175,1-25-1744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9 15527,'-19'-8'0,"1"8"-672,8 4 560,1 2-977,7 5-1968,4 1-3090</inkml:trace>
  <inkml:trace contextRef="#ctx0" brushRef="#br0" timeOffset="1">80 205 14855,'-79'13'640,"83"-14"-640,7 1 0,4-2 48,8 0-48,20-4-1328,17-2-2946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56 6995,'1'-1'87,"1"1"0,-1 0 0,1-1-1,-1 1 1,1-1 0,-1 1 0,0-1 0,1 0 0,-1 1-1,0-1 1,1 0 0,-1 0 0,0 0 0,0 0 0,0 0-1,0 0 1,0-1 0,0 1 0,0 0 0,0 0-1,0-1 1,-1 1 0,1 0 0,0-1 0,-1 1 0,0-1-1,1-1 1,-1 2 1,0 0 0,-1-1 0,1 1 0,0 0 0,-1 0-1,1 0 1,-1-1 0,1 1 0,-1 0 0,0 0 0,0 0 0,1 0-1,-1 0 1,0 0 0,0 0 0,0 0 0,0 1 0,0-1 0,0 0-1,0 0 1,0 1 0,-1-1 0,1 1 0,0-1 0,0 1 0,0-1-1,-1 1 1,1 0 0,0 0 0,-1-1 0,1 1 0,-2 0 0,-3 0 8,-1 0 0,1 0 0,-1 1 0,1-1 0,-1 1 0,1 1 0,0-1 0,0 1 1,-1 0-1,1 1 0,1-1 0,-1 1 0,0 0 0,-7 6 0,11-8-82,-1 1-1,1-1 0,0 1 0,1-1 1,-1 1-1,0 0 0,0 0 1,1 0-1,-1-1 0,1 2 1,0-1-1,-1 0 0,1 0 1,0 0-1,0 1 0,0-1 1,1 0-1,-1 1 0,1-1 1,-1 1-1,1-1 0,0 0 0,0 1 1,0-1-1,0 1 0,0-1 1,0 1-1,1-1 0,-1 1 1,1-1-1,0 0 0,0 1 1,0-1-1,0 0 0,0 0 1,0 1-1,0-1 0,1 0 1,2 2-1,7 8 6,0-1 1,1 0 0,21 14-1,-24-19-79,0 0 0,-1 1 0,0 0 0,0 0 0,0 0 0,-1 1 0,0 0 0,-1 1 0,0 0 0,7 12 0,-12-19-52,-1 0 0,1 0 0,0 0 0,-1 0 0,0 0 0,1 0 0,-1 0 0,0 0 0,0 0 0,0 0 0,0 0 0,0 0 0,-1 0 0,1 0 0,-1 0 0,1 0-1,-1 0 1,0 0 0,0 0 0,0 0 0,-1 2 0,-1-1-2,0 1 0,1-1 0,-1 0 0,-1 0-1,1-1 1,0 1 0,-1-1 0,1 0 0,-1 1 0,-4 1 0,1-1 169,-1 0 1,1-1 0,0 1-1,-1-1 1,0-1 0,1 0 0,-1 0-1,0 0 1,0-1 0,1 0-1,-11-1 1,15 0-23,1 0 1,0 1-1,0-1 0,0 0 0,0 0 0,0 0 0,0 0 1,0 0-1,1 0 0,-1-1 0,0 1 0,1-1 0,-1 1 1,1-1-1,-1 1 0,1-1 0,0 0 0,-1 0 0,1 0 1,0 0-1,0 0 0,1 0 0,-1 0 0,0 0 0,1 0 1,-1 0-1,1 0 0,0-1 0,-1 1 0,1 0 0,0 0 1,0 0-1,1-1 0,-1 1 0,0 0 0,1 0 0,0-2 1,2-7-3,0 1 0,0 0 0,1 0 0,0 0 0,1 1 0,6-12 0,8-5 185,1 1 0,1 0 0,44-39 0,1-2-1058,-70 77-4105,-1 0 1266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15 9796,'-18'-4'506,"-1"0"-1,0 1 1,0 1-1,0 1 0,0 0 1,0 1-1,0 2 0,0 0 1,-29 6-1,27-2-404,0-1 0,0 2 0,1 1 0,0 1 0,0 0 0,1 2 0,1 0 0,-19 14 0,33-22-113,1 0 0,-1 0 0,1 1 0,0-1 0,0 1 0,0-1 0,-3 6 0,6-9 14,-1 1 1,1 0 0,0 0-1,-1-1 1,1 1-1,0 0 1,0 0 0,0 0-1,0-1 1,0 1-1,0 0 1,0 0 0,0 0-1,0-1 1,0 1 0,0 0-1,0 0 1,0-1-1,1 1 1,-1 0 0,0 0-1,1-1 1,-1 1 0,0 0-1,1 0 1,-1-1-1,1 1 1,-1-1 0,1 1-1,-1 0 1,1-1 0,0 1-1,-1-1 1,1 1-1,0-1 1,-1 0 0,1 1-1,0-1 1,-1 0 0,1 1-1,0-1 1,0 0-1,0 0 1,-1 0 0,1 1-1,1-1 1,14 3 22,0-1 1,1 0-1,-1-1 1,1 0-1,16-3 0,19 2-20,-35 1-10,10-1-7,38 7-1,-59-6-15,0 0-1,0 0 1,0 1 0,0 0-1,0 0 1,0 1-1,-1 0 1,1 0 0,-1 0-1,1 0 1,8 9-1,-13-12 23,0 1-1,0 0 1,0 0-1,-1 0 1,1 0-1,0 0 1,0 0-1,-1 0 1,1 0-1,-1 0 1,1 0-1,-1 0 1,1 1-1,-1-1 1,0 0-1,1 0 1,-1 0-1,0 1 1,0-1-1,0 0 0,0 0 1,0 0-1,0 1 1,0-1-1,-1 0 1,1 0-1,0 1 1,-1 0-1,-1 0 3,0 1 0,1-1 0,-1 1 0,0-1 0,0 0 0,0 0 0,-1 0 0,1 0 0,0-1 0,-1 1 0,-3 1 0,-6 3 10,0 0 1,-1-1-1,0-1 1,-14 3-1,9-3-40,1-1 0,-1-1 0,0 0-1,1-1 1,-1-2 0,0 1 0,0-2 0,1 0 0,-29-8 0,44 9-107,0 1 1,1 0-1,-1-1 1,0 0-1,1 1 1,-1-1-1,0 0 1,1 0-1,-1 0 1,1 0-1,0 0 1,-1 0-1,1 0 1,0 0-1,0 0 1,-1-1-1,1 1 1,0-1-1,0 1 1,0-1-1,1 1 1,-1-1-1,0 1 1,1-1 0,-1 0-1,1 1 1,-1-1-1,1 0 1,0 0-1,0 1 1,-1-4-1,10-8-2737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20 127 13638,'0'0'977,"-4"-1"-977,-3-1 112,1-2-112,4 4-945</inkml:trace>
  <inkml:trace contextRef="#ctx0" brushRef="#br0" timeOffset="1">311 12 13542,'-4'-6'320,"-3"0"65,3 6 175,0 0-496,2 6 0,4 8 64,0 5-128,-2 8 16,0 6-16,-2 1-176,-2 3-673,-3-1-1071,-1-5-1186,-3-4-2288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65 11429,'-37'-64'2319,"44"71"-2225,1 0 0,0-1 1,1 1-1,0-1 0,0-1 1,0 0-1,14 5 0,86 35-80,-77-35-22,39 16-2,-64-24-29,-1 1-1,0 0 1,0 1-1,-1 0 1,1 0-1,-1 0 1,1 0-1,5 8 0,-9-10 39,-1-1 0,0 1 0,1 0 0,-1 0-1,0-1 1,0 1 0,-1 0 0,1 0 0,0 0-1,-1 0 1,1 0 0,-1 0 0,1 0-1,-1 0 1,0 0 0,0 1 0,0-1 0,0 0-1,0 0 1,-1 3 0,0-2 19,-1 1 1,1-1-1,-1 0 0,1 0 1,-1 1-1,0-1 1,0 0-1,-1-1 0,1 1 1,-5 5-1,-3 0 83,0-1 1,-1 1-1,1-2 0,-1 1 1,-21 8-1,13-8-358,0 0 0,0-1 0,-1-1 0,0-1 0,0-1 1,-30 2-1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7988,'22'-48'3465,"-16"39"-3317,1 2-1,0-1 0,1 1 1,-1 0-1,1 0 0,1 1 1,-1 0-1,1 1 0,0 0 1,0 0-1,1 1 0,10-4 1,-15 7-128,1 0 1,-1 0-1,1 0 1,-1 0-1,1 1 1,0 0 0,-1 0-1,1 0 1,-1 1-1,1 0 1,-1 0-1,1 0 1,-1 1 0,0 0-1,1 0 1,-1 0-1,0 1 1,0 0-1,-1-1 1,1 2 0,0-1-1,-1 0 1,8 9-1,43 55 600,-42-49-256,0-1 1,31 29 0,-37-41-323,-1 0 0,1 0 0,0 0 1,0-1-1,1 0 0,-1-1 0,1 0 0,0 0 0,0 0 1,0-1-1,12 2 0,-4-3-196,1 0 1,-1-1-1,1 0 0,-1-1 1,0-1-1,27-7 0,-25 4-1804,0-1 0,32-14 0,-29 8-2932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 8708,'-50'-19'3911,"112"27"-3311,162 34-581,-203-34-4,-21-7-9,0-1 1,0 0 0,1 0 0,-1 1-1,0-1 1,0 0 0,1 0 0,-1 1-1,0-1 1,0 0 0,0 1 0,0-1-1,1 1 1,-1-1 0,0 0 0,0 1-1,0-1 1,0 0 0,0 1 0,0-1-1,0 0 1,0 1 0,0-1 0,0 1-1,0-1 1,0 0 0,0 1-1,-1 0 1,-1 2 29,0 0 0,0 0 0,-1-1 0,1 1 0,-1-1 0,0 1 0,1-1 0,-6 3 0,-54 36 102,-13 9-413,33-12-2779,30-23-2373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21 9508,'0'-2'159,"0"1"0,0 0 0,0 0 0,0-1 0,0 1 0,0 0 0,0 0 0,-1 0 0,1-1 0,0 1 0,-1 0 0,1 0 0,-1 0 0,1 0 0,-2-2-1,-2 6 1078,0 10-1069,0 15-64,-2 1-1,-11 31 0,14-50-126,-1 0 0,0 0 0,0-1 0,-1 1 0,-1-1 0,0 0 0,0 0 0,0-1 0,-11 10 0,16-16 2,-1-1 0,1 0 0,-1 1 1,1-1-1,-1 0 0,0 0 0,1 0 1,-1 0-1,0 0 0,0-1 0,0 1 0,1 0 1,-1-1-1,0 0 0,0 1 0,0-1 0,0 0 1,0 0-1,0 0 0,0 0 0,0 0 0,0 0 1,0-1-1,0 1 0,0-1 0,0 1 0,0-1 1,0 0-1,1 0 0,-1 0 0,0 0 0,1 0 1,-1 0-1,0 0 0,1-1 0,-1 1 1,1 0-1,0-1 0,-1 1 0,1-1 0,-1-2 1,-3-3 73,1 1 1,0-2 0,0 1 0,0 0 0,1 0 0,0-1-1,1 0 1,0 0 0,-2-8 0,3 5 37,-1 0 1,2 1-1,0-1 1,0 0-1,1 0 0,2-14 1,-2 22-86,-1 0 0,1 0 1,0 1-1,0-1 0,0 1 1,0-1-1,0 0 0,1 1 1,-1 0-1,1-1 0,0 1 1,0 0-1,-1 0 0,1 0 1,1 0-1,-1 0 0,0 0 1,0 1-1,1-1 0,-1 1 1,1 0-1,-1-1 0,1 1 0,0 0 1,-1 1-1,1-1 0,0 0 1,-1 1-1,5-1 0,19 1 19,-1 1 0,0 2 0,1 0 0,-1 2 0,25 8 0,16 2-21,-18-8-55,1-1-1,69-1 1,-110-4-2416,-12-1-1825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 13526,'5'-8'865,"-5"1"-769,-7 3 544,-1-2 272,3 6-912,1 0-80,0 2-576,0 2-833,1 2-624,1 3-1920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 4802,'-15'15'7988,"0"-1"-7988,4-9-336,5-3-177,8-2 145,7-2-2193,8-2-3089</inkml:trace>
  <inkml:trace contextRef="#ctx0" brushRef="#br0" timeOffset="1">413 0 13670,'2'10'432,"-6"-1"-432,-7-3-16,0-2-128,9 0-624,11 0-1649,6-4-3922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81 8100,'30'-32'4202,"-29"38"-3945,0 1 1,-1 0-1,0-1 0,0 1 1,-2 8-1,-2 16-245,-1 1-1,-12 40 1,15-64-46,-1 1 1,0-1-1,0 0 1,-1 0-1,0-1 1,0 1-1,-1-1 1,0 0-1,0 0 1,0 0-1,-1-1 0,0 0 1,-13 10-1,17-15-3,1 0 0,-1 1-1,0-1 1,0-1-1,0 1 1,0 0-1,0 0 1,0-1-1,-1 1 1,1-1 0,0 1-1,0-1 1,0 0-1,0 0 1,-1 0-1,1 0 1,0-1 0,0 1-1,0 0 1,0-1-1,-4-1 1,2 0 30,1 0 1,-1 0 0,1-1-1,0 1 1,0-1 0,0 0 0,1 1-1,-1-1 1,1-1 0,-1 1-1,-2-5 1,-1-4 77,0 0 1,1 0-1,0 0 0,1-1 1,0 0-1,-2-18 0,4 20-7,1-1 0,0 0 1,1 0-1,0 0 0,1 1 0,2-14 0,-2 21-57,0 1 1,0-1-1,0 0 1,0 1-1,1-1 0,0 1 1,-1-1-1,1 1 1,1 0-1,-1-1 0,0 1 1,1 0-1,-1 1 1,1-1-1,0 0 0,0 1 1,0-1-1,0 1 1,1 0-1,-1 0 0,0 1 1,6-3-1,10-1 7,1 1 0,0 1 0,0 0 0,-1 2 0,22 0 0,1 0 1,321-24 60,-356 25-337,-12 2-3852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 10965,'-11'-2'768,"1"0"-608,3 2 657,1-2-673,8 4-144,7 0 16,5 0-16,8 1 0,10-1-96,6 0-897,5-4-1520,0-2-2289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8292,'-15'10'4327,"4"0"-4079,1 0 0,-18 23 0,26-30-239,0-1-1,0 1 0,0 1 0,1-1 0,-1 0 0,1 0 0,-1 1 0,1-1 0,0 0 0,0 1 0,1-1 0,-1 1 0,1-1 0,0 1 1,0 5-1,1-7 2,-1 1 1,1-1 0,1 0 0,-1 0 0,0 0 0,1 0 0,-1 0-1,1 0 1,-1 0 0,1 0 0,0-1 0,0 1 0,0-1-1,0 1 1,0-1 0,0 0 0,0 0 0,0 0 0,1 0 0,-1 0-1,0 0 1,1 0 0,2 0 0,17 5 34,-14-5-42,1 1-1,-1 1 1,0 0 0,0 0-1,0 0 1,-1 1 0,8 5 0,-14-9-53,-1 1 1,1 0-1,0-1 0,-1 1 1,1 0-1,-1 0 1,0-1-1,1 1 1,-1 0-1,1 0 1,-1 0-1,0 0 0,0-1 1,0 1-1,1 0 1,-1 0-1,0 0 1,0 0-1,0 0 1,0 0-1,0 0 0,-1 0 1,1-1-1,0 1 1,0 0-1,-1 0 1,1 0-1,0 0 1,-1-1-1,1 1 0,-1 0 1,1 0-1,-1-1 1,1 1-1,-1 0 1,1-1-1,-1 1 1,0 0-1,1-1 0,-1 1 1,0-1-1,0 1 1,1-1-1,-1 1 1,0-1-1,-1 1 1,-15 8-3486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3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 3185,'-15'10'9125,"9"-4"-9125,10-4-32,9-6 32,13-2 32,8 0-32,11 1-321,6-3-2432,1 2-2545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0 780 9861,'10'-7'1308,"-8"13"-755,3 13-203,5 12-203,19 48 15,-25-71-158,-1-1 0,1 1-1,1-1 1,0 0 0,0 0 0,0 0-1,8 7 1,-12-13 4,-1-1 0,0 0 1,0 1-1,1-1 0,-1 0 0,0 0 0,1 1 1,-1-1-1,0 0 0,1 0 0,-1 0 0,1 0 0,-1 0 1,0 1-1,1-1 0,-1 0 0,1 0 0,-1 0 1,0 0-1,1 0 0,-1 0 0,1 0 0,-1 0 1,0 0-1,1 0 0,-1-1 0,1 1 0,-1 0 0,0 0 1,1 0-1,-1 0 0,0-1 0,1 1 0,-1 0 1,0 0-1,1-1 0,-1 1 0,0 0 0,1 0 1,-1-1-1,0 1 0,0 0 0,0-1 0,1 1 0,-1 0 1,0-1-1,0 1 0,0-1 0,0 1 0,0 0 1,1-1-1,-1 0 0,6-26 78,-5 23-54,11-82 311,-1-155 1,-8 124-297,1-9 45,11-191 1099,-13 269-1028,-2 47-234,7 1-527,2 1 579,60 8-156,0-4 0,106-4 1,-79-2-81,996 24 359,-1074-22-102,28 0 12,-88-15-5259,20 11 72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2673,'2'3'0,"-2"1"-256,-2 2 256,0-2 80,-1 0 144,-1 0 160,2-1 577,0-1-817,4-2-144,0-2-48,0-1-1233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 3458,'1'-2'497,"0"0"-1,-1-1 1,1 1 0,-1 0 0,0-1 0,0 1 0,0 0 0,0-1 0,0 1 0,0 0 0,0 0 0,-1-1 0,1 1 0,-1 0 0,0 0-1,1-1 1,-3-1 0,2 1-88,7 22-112,-2 0-1,3 24 1,2 8-226,86 296-175,-94-343 94,0-1 0,0 1 0,1-1 0,-1 0 0,1 0 0,0 0 1,0 0-1,0 0 0,5 5 0,-7-8 12,1 1 0,-1-1 0,1 0 0,-1 1 0,1-1 0,-1 0 0,1 0 0,-1 0-1,1 1 1,-1-1 0,1 0 0,0 0 0,-1 0 0,1 0 0,-1 0 0,1 0 0,0 0 0,-1 0 0,1 0 0,-1-1 0,1 1 0,-1 0 0,2 0 0,16-17 66,-7-1-88,0 0-1,-1 0 1,-1-1 0,11-34 0,19-86-33,-27 92 41,8-35-276,0 0-3383,-17 72 88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19 6371,'-1'0'129,"-6"-4"848,-1 1 1,1 0-1,-1 0 1,-13-2 0,16 4-851,1 1 1,0 0-1,0 1 1,0-1-1,0 1 1,0 0-1,0 0 1,0 0-1,0 0 1,0 1-1,-5 2 1,3-1-115,0 0 0,1 0 1,-1 1-1,1 0 0,0 0 0,0 0 1,0 1-1,0-1 0,1 1 0,0 0 1,0 1-1,-3 5 0,6-9-42,0 0-1,0 0 0,1-1 1,-1 1-1,0 0 1,1 0-1,0 0 1,-1 0-1,1 0 0,0 0 1,0 0-1,0 0 1,0-1-1,1 1 1,-1 0-1,0 0 0,2 4 1,-1-4-42,1 0 1,-1 1 0,1-1 0,0 0-1,0 0 1,0 0 0,0 0-1,0 0 1,0 0 0,0-1-1,1 1 1,-1-1 0,0 1-1,1-1 1,0 0 0,2 1 0,0-1 21,0 1 0,0-1 1,0 0-1,1-1 1,-1 1-1,0-1 1,0 0-1,0-1 1,1 1-1,-1-1 1,0 0-1,0 0 1,0 0-1,0-1 0,0 0 1,0 0-1,8-5 1,-10 6 140,-1-1 1,1 1 0,-1-1-1,0 0 1,1 0-1,-1 0 1,0 0-1,0 0 1,0 0-1,-1-1 1,1 1-1,0 0 1,-1-1 0,0 0-1,1 1 1,-1-1-1,0 0 1,-1 1-1,1-1 1,0 0-1,-1 0 1,1 0 0,-1 0-1,0 0 1,0 0-1,0 1 1,-1-1-1,1 0 1,-1 0-1,1 0 1,-1 0-1,0 1 1,-2-6 0,5 54-976,15-2-2471,-4-21-362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3 111 6707,'2'-13'989,"0"0"1,-1 0-1,0-1 0,-2-23 0,0 17 535,-3 104-1625,2-44-1075,2 48 1,0-88 1181,0 0 1,0 0 0,0 0-1,0 0 1,0 0-1,0 0 1,0 0 0,0 0-1,0 0 1,1 0-1,-1 0 1,0 0-1,0-1 1,0 1 0,0 0-1,0 0 1,0 0-1,0 0 1,0 0-1,0 0 1,0 0 0,1 0-1,-1 0 1,0 0-1,0 0 1,0 0-1,0 0 1,0 0 0,0 0-1,0 0 1,0 0-1,0 0 1,1 0 0,-1 0-1,0 0 1,0 0-1,0 0 1,0 0-1,0 0 1,0 0 0,0 0-1,0 1 1,0-1-1,0 0 1,0 0-1,1 0 1,-1 0 0,0 0-1,0 0 1,0 0-1,0 0 1,0 0-1,0 0 1,0 0 0,0 0-1,0 1 1,0-1-1,0 0 1,0 0 0,0 0-1,0 0 1,0 0-1,0 0 1,0 0-1,9-14 525,15-33 345,-12 22-824,-5 14-132,0-1 0,0 1 0,13-15 0,-18 24-218,-1 0-1,1 0 1,0 0-1,0 0 1,0 0-1,0 0 1,0 0-1,0 1 1,1-1-1,-1 1 1,0 0-1,1 0 1,0 0 0,-1 0-1,1 0 1,-1 0-1,1 1 1,0-1-1,-1 1 1,1 0-1,0 0 1,0 0-1,4 0 1,8 8-3181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9845,'4'-15'848,"1"-3"-752,-1 1 944,0 0-255,3 1-561,-3 7-224,0 3-192,-2 4 192,1 10 208,-6 9-208,1 4-544,-2 6-673,-2 4-880,1-2-2049</inkml:trace>
  <inkml:trace contextRef="#ctx0" brushRef="#br0" timeOffset="1">116 54 10517,'-9'-25'864,"-4"8"-864,3 7-64,-3 8-112,6 12-1169,3 5-2032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27 11653,'0'-2'77,"-1"1"-1,0-1 0,0 1 1,0-1-1,0 1 0,0-1 0,0 1 1,0-1-1,0 1 0,-1 0 1,1 0-1,0 0 0,-1 0 1,1 0-1,-1 0 0,1 0 1,-1 0-1,0 0 0,1 1 0,-1-1 1,0 1-1,1-1 0,-1 1 1,0 0-1,0-1 0,1 1 1,-1 0-1,0 0 0,0 0 1,0 1-1,1-1 0,-1 0 0,0 1 1,0-1-1,1 1 0,-3 0 1,-2 1-84,0 1 1,1-1-1,-1 1 1,1 0-1,0 0 1,0 0-1,0 1 1,0 0-1,-6 6 1,4-1-26,0 0-1,0 1 1,1 0-1,-10 20 1,15-26-22,-1-1 0,1 1 0,0-1 0,0 1 0,0 0 0,0-1 0,0 1-1,1 0 1,0-1 0,0 1 0,0 0 0,0 0 0,0-1 0,1 1 0,0 0 0,-1 0 0,1-1 0,1 1 0,1 3 0,-3-6 31,1 0 1,0 0-1,-1 0 1,1 0 0,0 0-1,0 0 1,0 0-1,0 0 1,0-1 0,0 1-1,0 0 1,0 0-1,0-1 1,0 1 0,1-1-1,-1 1 1,0-1-1,0 0 1,0 1 0,1-1-1,-1 0 1,2 0-1,0 0 11,0 0 0,0-1 0,0 1 0,0-1 0,0 1 0,0-1 0,0 0 0,5-3 0,2-2 25,0 1-1,-1-2 1,0 1 0,9-9-1,-11 8 161,1 0 0,-1-1 0,0 0 0,0 0-1,-1 0 1,0-1 0,-1 0 0,0 0 0,0-1-1,-1 1 1,0-1 0,3-12 0,-8 18-86,-4 8-25,-4 9-51,7-6-148,0-1 1,0 1 0,1 0-1,0-1 1,0 1-1,1 0 1,-1 0-1,1-1 1,2 12-1,-2-16 94,0 0-1,1-1 0,-1 1 0,1 0 1,-1-1-1,1 1 0,0 0 0,-1-1 1,1 1-1,0-1 0,0 1 1,0-1-1,0 0 0,0 1 0,0-1 1,1 0-1,1 2 0,-2-3 44,1 1 0,-1-1 1,1 1-1,0-1 0,-1 0 0,1 0 0,-1 0 1,1 0-1,0 0 0,-1 0 0,1 0 0,0 0 0,-1 0 1,1-1-1,-1 1 0,1-1 0,-1 1 0,1-1 1,-1 0-1,1 0 0,-1 1 0,2-3 0,8-4 97,-1-1-1,0 0 1,0-1-1,-1 0 1,10-11-1,-9 8 11,0 2 0,1-1-1,13-9 1,-24 20-103,1-1 0,-1 1-1,1 0 1,-1 0 0,0 0 0,1-1 0,-1 1-1,1 0 1,-1 0 0,1 0 0,-1 0 0,1 0-1,-1 0 1,1 0 0,-1 0 0,0 0 0,1 0-1,-1 0 1,1 0 0,-1 0 0,1 0 0,-1 0 0,1 1-1,-1-1 1,1 0 0,-1 0 0,0 0 0,1 1-1,-1-1 1,0 0 0,1 1 0,-1-1 0,0 0-1,1 1 1,-1-1 0,0 0 0,1 1 0,-1-1-1,0 1 1,0-1 0,0 0 0,1 1 0,-1-1-1,0 1 1,0-1 0,0 1 0,0-1 0,0 1-1,0-1 1,0 1 0,0-1 0,0 0 0,0 1-1,0-1 1,0 1 0,0 0 0,0 34 157,0-32-187,-11 77-391,1-22-297,11-58 708,-1 0 0,0 0 0,0 0 0,0 0 0,0 0 0,0 0 0,0 0 0,0 0 0,0 0 0,0 0 0,0 0 0,0 0 1,0 0-1,0 0 0,0 0 0,1 0 0,-1 0 0,0 0 0,0 0 0,0 0 0,0 0 0,0 0 0,0 0 0,0 0 0,0 0 0,0 0 0,0 0 0,0 0 0,0 0 0,1 0 0,-1 0 0,0 0 0,0 0 0,0 0 0,0 0 0,0 0 1,0 0-1,0 0 0,0 0 0,0 0 0,0 0 0,0 0 0,0 0 0,0 0 0,0 1 0,0-1 0,0 0 0,0 0 0,0 0 0,0 0 0,1 0 0,-1 0 0,0 0 0,0 0 0,0 0 0,0 0 0,0 0 0,0 1 0,8-12-26,8-13 163,2-12 242,-14 23-288,2 2 0,0-1 0,0 1 0,1-1 1,0 2-1,1-1 0,0 1 0,1 0 0,10-9 0,-18 19-82,-1-1 1,1 0-1,0 1 1,0-1-1,0 0 0,0 1 1,0-1-1,0 1 1,0 0-1,0-1 0,0 1 1,0 0-1,0-1 0,0 1 1,0 0-1,0 0 1,0 0-1,0 0 0,0 0 1,0 0-1,0 0 1,0 0-1,0 1 0,0-1 1,0 0-1,0 0 0,1 1 1,-1 1 1,1-1 0,-1 0 0,0 1 1,0-1-1,0 1 0,0-1 0,0 1 0,-1-1 1,1 1-1,0 0 0,-1-1 0,1 1 0,-1 0 1,1 2-1,0 10-154,0 0 1,-1 0-1,-2 17 1,2-26-71,-12 93-6112,11-73 3079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28 12310,'0'-1'65,"0"0"-1,0 0 1,0 0 0,0-1 0,0 1 0,-1 0 0,1 0 0,0 0 0,-1 0 0,1 0 0,-1 0 0,1 0 0,-1 0 0,0 0-1,1 0 1,-1 0 0,0 0 0,1 1 0,-1-1 0,0 0 0,0 0 0,0 1 0,0-1 0,0 0 0,0 1 0,0-1-1,0 1 1,0 0 0,0-1 0,0 1 0,0 0 0,0-1 0,0 1 0,0 0 0,-1 0 0,1 0 0,0 0 0,0 0-1,0 0 1,-2 1 0,0 0-13,0 0 0,0 0-1,0 0 1,1 0 0,-1 1-1,0-1 1,1 1-1,0 0 1,-1 0 0,1 0-1,0 0 1,0 0 0,0 0-1,-3 5 1,1 0-46,0 0 0,1 1 0,0-1 1,1 1-1,0 0 0,0-1 0,0 1 1,1 0-1,0 0 0,1 0 0,0 0 0,0 0 1,0 1-1,1-1 0,3 9 0,-4-13-13,1 1 0,0-1 1,0 0-1,1 0 0,-1 0 0,1-1 0,0 1 0,0 0 0,0-1 0,1 1 0,-1-1 0,1 0 0,0 1 1,-1-1-1,1-1 0,1 1 0,-1 0 0,0-1 0,1 0 0,-1 1 0,1-1 0,0-1 0,0 1 0,0 0 1,0-1-1,0 0 0,0 0 0,0 0 0,0-1 0,7 1 0,2-2-79,-1 0 1,0-1-1,0 0 0,0-1 1,0 0-1,0-1 0,-1 0 1,1-1-1,18-11 0,-12 5 82,-2 0 0,1-1 0,-1-1 1,-1-1-1,16-17 0,-28 27 42,1 0 0,-1 0 0,0-1 0,0 1 1,-1-1-1,1 0 0,-1 0 0,0 0 0,2-10 1,-3 14-27,-1-1 1,0 1 0,0-1-1,0 1 1,0-1-1,0 1 1,0 0 0,0-1-1,-1 1 1,1 0 0,0-1-1,-1 1 1,1-1 0,-1 1-1,0 0 1,1 0 0,-1-1-1,0 1 1,0 0 0,1 0-1,-1 0 1,0 0 0,0 0-1,0 0 1,0 0-1,-1 0 1,1 0 0,0 1-1,0-1 1,0 0 0,-1 1-1,1-1 1,0 1 0,-1-1-1,1 1 1,-1 0 0,1 0-1,0-1 1,-1 1 0,1 0-1,-1 0 1,-1 1 0,-4-1 0,1 0 0,-1 1 1,1 0-1,-1 0 0,1 1 1,0-1-1,0 1 0,0 1 1,0-1-1,0 1 0,0 0 1,0 1-1,1-1 0,0 1 1,0 0-1,0 0 0,0 1 1,0-1-1,1 1 0,0 0 1,-6 10-1,8-12-21,0 0 1,0 0 0,0 0-1,1 1 1,-1-1-1,1 0 1,0 1 0,0-1-1,0 1 1,0 0-1,1-1 1,-1 1 0,1 0-1,0-1 1,0 1-1,1 0 1,-1-1 0,1 1-1,-1-1 1,1 1-1,0 0 1,0-1 0,1 0-1,-1 1 1,1-1-1,0 0 1,0 0 0,0 0-1,0 0 1,0 0-1,1 0 1,-1 0 0,1-1-1,0 1 1,0-1-1,0 0 1,0 0 0,0 0-1,4 2 1,0-1-235,0 1 0,0-1 0,0 0 0,1-1 0,-1 1 0,1-1 0,-1-1 0,1 0 0,0 0 0,0 0 0,0-1 1,-1 0-1,1-1 0,0 0 0,12-2 0,8-8-3125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8 5266,'1'0'115,"-1"0"0,0 0 0,0 0 0,0 0 0,0 0 0,1 0 0,-1 0 0,0 0 0,0 0 0,0 0 0,0 0 0,1 0-1,-1 0 1,0-1 0,0 1 0,0 0 0,0 0 0,0 0 0,1 0 0,-1 0 0,0-1 0,0 1 0,0 0 0,0 0 0,0 0-1,0 0 1,0-1 0,0 1 0,0 0 0,0 0 0,0 0 0,0-1 0,0 1 0,0 0 0,0 0 0,0 0 0,0 0 0,0-1-1,0 1 1,0 0 0,0 0 0,0 0 0,0-1 0,0 1 0,0 0 0,0 0 0,0 0 0,0 0 0,0-1 0,-1 1 0,1 0-1,0 0 1,0 0 0,0 0 0,0 0 0,0 0 0,-1-1 0,1 1 0,0 0 0,-18 0 1559,-24 11-1400,33-4-182,-1-1-1,1 1 1,1 1-1,-1 0 1,1 0-1,1 0 1,-1 1-1,2 0 1,-1 1-1,1-1 1,0 1-1,1 1 1,-5 13-1,-3 12 26,1 0-1,-12 62 1,20-74-72,0 1 0,2-1 0,1 1 0,0 0 0,2-1 1,1 1-1,5 25 0,-3-36-215,-1 0-1,2 1 1,0-2 0,1 1 0,10 19 0,-10-24-380,0 0 1,1 0-1,-1 0 1,2-1-1,-1 0 1,1-1-1,0 0 1,11 8-1,33 14-7328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2:35.2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 30 11045,'0'-12'1361,"-2"3"-1313,-1 2 240,-1 6-272,0 5 160,3 13 16,1 7-128,0 9-48,1 11-16,1 4 0,0 1-464,2 0-1409,-1-6-1056,1-9-1217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11461,'23'-19'1217,"-3"4"-1201,-2 1 368,-2 3 160,1 1-400,5 2-144,1 3-112,0 4-1520,2 4-2738</inkml:trace>
  <inkml:trace contextRef="#ctx0" brushRef="#br0" timeOffset="0.56">357 291 12998,'-5'18'416,"-4"2"-352,-2 3 160,-1 4 224,1 7-287,1 3-97,-1-2-64,2 0-48,4-4-561,-1-7-895,5-7-1090,4-7-2368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11445,'-11'-8'1729,"17"8"-484,21 15-182,-6 0-981,-2 2-1,0 1 1,0 0 0,-2 1 0,-1 1 0,0 1-1,-1 0 1,-1 1 0,-2 0 0,0 1 0,-1 1-1,10 30 1,-15-33-120,-1 0 0,0 0 0,-2 1 0,0-1 0,-1 1 0,-1 0 0,-2 0 0,0-1 0,-1 1 0,-1 0 0,-1-1 0,-1 0 0,-1 0 0,-15 37 0,13-40-301,-2 1-1,0-1 1,-1 0-1,-1-1 1,0-1-1,-1 1 0,-1-2 1,-1 0-1,0-1 1,-25 18-1,1-9-3192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11637,'0'-1'58,"-1"1"-1,1 0 0,0 0 0,-1 0 0,1-1 1,0 1-1,0 0 0,-1 0 0,1-1 1,0 1-1,0 0 0,0 0 0,0-1 1,-1 1-1,1 0 0,0-1 0,0 1 1,0 0-1,0-1 0,0 1 0,0 0 0,0-1 1,0 1-1,0 0 0,0-1 0,0 1 1,0 0-1,0-1 0,0 1 0,0 0 1,0-1-1,0 1 0,0 0 0,0-1 0,0 1 1,1 0-1,-1-1 0,0 1 0,0 0 1,0 0-1,1-1 0,-1 1 0,0 0 1,0 0-1,1-1 0,-1 1 0,1 0 1,23-9 633,31 3-715,-54 6 20,1 0 1,-1 0-1,1 0 0,-1 0 0,1 0 0,-1 0 1,1 0-1,-1 1 0,0-1 0,1 1 0,-1-1 1,1 1-1,-1-1 0,0 1 0,1 0 0,-1 0 1,0 0-1,0 0 0,0 0 0,0 0 0,0 0 1,0 0-1,0 0 0,0 0 0,0 0 1,0 1-1,0-1 0,-1 0 0,1 1 0,-1-1 1,1 0-1,-1 1 0,1-1 0,-1 1 0,0-1 1,0 1-1,1-1 0,-1 1 0,0-1 0,-1 1 1,1-1-1,0 1 0,0-1 0,-1 1 0,1-1 1,0 1-1,-2 2 0,-1 3-40,0 1 0,0-1 0,-1 1 0,0-1 0,-1 0 0,1 0 1,-10 9-1,-59 48 673,110-66-351,0 1 0,48 6 0,-35-1-2353,0-3-3554,-30-1-952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4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 3922,'26'18'173,"-15"-20"2614,-7-14 90,-5 15-2818,1 1-1,-1-1 1,1 1-1,-1-1 0,0 1 1,1 0-1,-1-1 1,0 1-1,0 0 1,1-1-1,-1 1 1,0 0-1,1 0 1,-1 0-1,0 0 1,0 0-1,0 0 1,1 0-1,-1 0 1,0 0-1,0 0 0,1 0 1,-1 0-1,0 0 1,0 1-1,1-1 1,-1 0-1,-1 1 1,-23 6 958,14-4-690,0 0 0,0 0-1,0-1 1,-1-1 0,1 0-1,-20-1 1,203-9 679,348 25-980,31 0-607,-31-52-599,-510 37 1311,-12 2-400,-15 6-2491,15-9 2115,-14 8-3839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5:5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3698,'0'2'5506,"1"2"-3206,-1 22-2596,-8 486 347,4-88-28,-5-163 35,-44 662 2,33-501 237,27 1 213,-1 64 345,-13-286-161,0 95 610,25 1-889,0 43-107,-29-32 239,2 120-309,18 229-318,-12-483-119,3-59 6,-18 126 0,-17-15-152,-11 87 762,38-265-421,4-32-321,2 0-1,0 0 0,1 0 0,1 30 1,0-46 288,0 0 0,0 0 1,0 0-1,0-1 1,0 1-1,0 0 0,0 0 1,0 0-1,0 0 0,1 0 1,-1 0-1,0 0 1,0 0-1,0 0 0,0 0 1,0 0-1,0 0 1,0 0-1,1-1 0,-1 1 1,0 0-1,0 0 0,0 0 1,0 0-1,0 0 1,0 0-1,0 0 0,1 0 1,-1 0-1,0 0 1,0 0-1,0 1 0,0-1 1,0 0-1,0 0 0,0 0 1,1 0-1,-1 0 1,0 0-1,0 0 0,0 0 1,0 0-1,0 0 1,0 0-1,0 0 0,0 0 1,0 1-1,0-1 0,0 0 1,1 0-1,-1 0 1,0 0-1,0 0 0,0 0 1,0 0-1,0 0 1,0 1-1,0-1 0,0 0 1,0 0-1,0 0 0,0 0 1,0 0-1,5-9-1386,2-7-1181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39 210 5747,'-2'1'465,"1"0"-1,0 1 1,0-1 0,-1 0 0,1 0 0,-1 0 0,1 0 0,-1 0 0,1 0 0,-1 0 0,0 0-1,0-1 1,1 1 0,-1-1 0,0 1 0,-1-1 0,-8 2-1170,31-4 614,1 1 0,20 2 1,17-2-12,431-23-349,602-22-16,-371 26 621,166-4 55,1203-33-107,-1050 48-110,-236 5-64,2775-36-838,-1472 51-531,-1242-3 1454,-369-9 41,-180-2 12,4-1 260,-314 4-491,16 1 113,-11 3-3194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5058,'6'10'9170,"14"38"-7996,112 291-518,-129-333-1249,-1 0 0,1-1 0,0 1 0,0-1 0,1 0 0,4 5 0,-2-7-2377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 9172,'0'0'93,"-1"-1"0,0 1 0,1 0 0,-1-1 0,0 1 0,1 0 0,-1 0 0,0 0 0,0 0 0,1 0 1,-1 0-1,0 0 0,1 0 0,-1 0 0,0 0 0,0 0 0,1 0 0,-1 0 0,0 0 0,1 1 0,-1-1 0,0 0 0,1 1 0,-1-1 0,0 0 0,1 1 0,-1-1 0,1 1 0,-1-1 0,1 1 0,-1-1 0,0 2 0,-19 20 592,17-18-414,-96 142 2123,67-96-1730,-48 61 0,43-73-567,25-27-596,1 1 0,0 0-1,-10 15 1,19-24-1833,12-15-8115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10069,'118'-8'3670,"-24"2"-3725,202-26-1928,-287 31-1138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11157,'-9'0'977,"3"3"-977,2-3 0,1 0-16,6 6 16,5-2 48,3 0 64,8 2-80,5 1-16,1-7-32,5 0-641,0-3-895,-2-3-801,-2 2-801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9636,'-12'8'801,"7"0"-689,5-3-112,5-5 352,5 4-192,7-4-96,3 4-64,3 0-400,3-4-785,4 0-1504,0-4-2305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97 189 8564,'15'-9'927,"3"-3"-501,0 0 0,23-20 0,-37 29-338,-1 0 0,0 0 0,0 0 0,0 0 0,-1 0 0,1-1 0,-1 1 0,1-1 0,-1 0 0,0 0 0,-1 0 0,1 0 0,-1 0 0,0 0 0,0 0-1,0 0 1,0-1 0,0-6 0,-1 9-51,-1 0 1,1 0-1,0 0 0,-1 0 0,1 0 0,-1 1 0,1-1 0,-1 0 0,0 0 1,0 1-1,0-1 0,0 0 0,0 1 0,0-1 0,0 1 0,-1-1 0,1 1 1,0 0-1,-1-1 0,1 1 0,-1 0 0,-3-2 0,2 2 9,-1-1-1,0 1 1,0 0 0,0 0-1,-1 1 1,1-1 0,0 1-1,0 0 1,0 0 0,-5 0-1,-4 2 115,0 0 0,0 1 0,1 0 0,-1 1 0,-22 10 0,31-12-145,-1 1 1,0 0-1,1 0 0,-1 0 1,1 0-1,0 1 0,0-1 1,1 1-1,-6 6 0,8-9-12,1 0 0,-1 0 0,1 0 0,-1 0 0,1 1 0,-1-1 0,1 0 0,0 0 0,-1 0 0,1 1-1,0-1 1,0 0 0,0 0 0,0 0 0,0 1 0,0-1 0,0 0 0,1 2 0,0-2 9,0 1 1,-1 0-1,1-1 1,0 1-1,1-1 1,-1 1-1,0-1 1,0 1-1,1-1 1,-1 0-1,1 0 0,-1 1 1,1-1-1,-1 0 1,4 1-1,46 22 99,-39-19-120,-1 0 0,1 0 0,-1 1 0,0 1 0,0 0 0,-1 0 0,0 1 1,0 0-1,13 16 0,-21-23-19,-1 1 0,0 0 1,1 0-1,-1 0 0,0 0 1,0 0-1,0 1 0,-1-1 1,1 0-1,-1 0 0,1 1 1,-1-1-1,1 0 0,-1 1 0,0-1 1,0 0-1,0 1 0,-1-1 1,1 0-1,-1 4 0,-1-2-21,0 0-1,1-1 0,-1 1 1,-1-1-1,1 1 1,0-1-1,-1 0 0,0 0 1,0 0-1,0 0 0,-3 2 1,-3 2 12,-1 0 0,0-1 1,0 0-1,-1-1 0,0 0 1,0-1-1,-16 4 1,25-7 53,-1 0 0,1 0 0,-1-1 0,1 1 0,-1-1 0,0 0 0,1 1 0,-1-1 0,0-1 1,1 1-1,-1 0 0,0-1 0,1 1 0,-1-1 0,1 0 0,-1 0 0,1 0 0,-1 0 0,1 0 1,0 0-1,-1-1 0,1 1 0,0-1 0,0 0 0,0 1 0,-3-4 0,4 1 23,-1 1-1,1 0 0,0-1 0,-1 1 1,2-1-1,-1 0 0,0 1 1,1-1-1,-1 1 0,1-1 1,0 0-1,0 0 0,1 1 1,-1-1-1,1 1 0,0-1 1,0 0-1,3-6 0,0-1-31,1 0 1,1 1-1,0-1 0,0 1 0,1 0 1,0 1-1,1 0 0,0 0 1,17-15-1,-12 14-705,-1 1 1,1 0 0,0 1 0,1 0-1,0 1 1,0 0 0,17-5-1,0 6-4337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10005,'-3'2'742,"-34"17"575,27-7-1651,10-11 338,0-1 0,1 1 1,-1 0-1,0-1 0,0 1 1,1-1-1,-1 1 0,0-1 1,1 0-1,-1 1 1,1-1-1,-1 1 0,1-1 1,-1 0-1,0 1 0,1-1 1,0 0-1,-1 1 0,1-1 1,-1 0-1,1 0 1,-1 0-1,1 0 0,-1 1 1,1-1-1,0 0 0,-1 0 1,1 0-1,11 2 28,0 0 0,0-1 0,0 0 0,0-1 0,1-1 0,11-1-1,75-16 1,-48 6-25,-50 12 7,0 0 1,0 0-1,1-1 1,-1 1 0,0 0-1,0 0 1,0 0-1,0 0 1,0 0 0,0 0-1,1 0 1,-1 1 0,0-1-1,0 0 1,0 1-1,0-1 1,0 1 0,0-1-1,1 1 1,-1 0 14,-1 0 0,1-1 1,-1 1-1,0 0 0,1-1 1,-1 1-1,0 0 0,0 0 0,1-1 1,-1 1-1,0 0 0,0 0 1,0 0-1,0-1 0,0 1 0,0 0 1,0 0-1,0-1 0,0 1 1,-1 1-1,-1 6 186,-1 0 0,0 0 0,-1 0 0,-5 9 0,2-3-237,-47 113 535,45-104-847,2 0 0,1 0-1,-5 41 1,10-61 82,1-2-116,0 1 1,0 0-1,-1-1 1,1 1-1,0 0 1,1-1 0,-1 1-1,0 0 1,0-1-1,1 1 1,-1 0 0,1 1-1,3 1-3391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5747,'-3'-4'5657,"0"6"-3961,3-2-1712,0 1 0,0-1-1,0 1 1,0-1 0,0 0-1,0 1 1,0-1-1,1 1 1,-1-1 0,0 1-1,0-1 1,0 0 0,1 1-1,-1-1 1,0 0 0,0 1-1,1-1 1,-1 0-1,0 1 1,1-1 0,-1 0-1,1 0 1,-1 1 0,0-1-1,1 0 1,-1 0 0,1 0-1,-1 1 1,0-1 0,1 0-1,-1 0 1,2 0-1,10 3 37,1-1-1,0 0 0,0-1 0,0-1 0,0 0 1,0-1-1,-1 0 0,15-4 0,10 1-13,-35 4 8,0-1-1,0 1 0,-1 0 1,1 0-1,0 0 1,-1 0-1,1 0 1,0 1-1,0-1 0,-1 0 1,1 1-1,0-1 1,-1 1-1,1 0 1,-1-1-1,1 1 0,-1 0 1,3 2-1,-3-2 27,-1 0-1,1 0 1,0 0 0,0 0-1,-1 0 1,1 1-1,-1-1 1,0 0-1,1 0 1,-1 1-1,0-1 1,1 0 0,-1 1-1,0-1 1,0 0-1,0 1 1,0-1-1,-1 3 1,-1 6 244,-1 0 1,-1 1 0,0-1-1,-9 17 1,5-10-252,-42 85 382,-11 25-1212,60-123 565,0-2-71,0 0 0,0-1 0,1 1 0,-1 0 0,1 0 0,-1 0 0,1 0 1,0 0-1,-1 0 0,1 3 0,2 3-3430</inkml:trace>
  <inkml:trace contextRef="#ctx0" brushRef="#br0" timeOffset="1">356 228 14054,'-9'7'817,"-1"-3"-625,-3 0-32,0-2-160,7 2-368,10-8-2930,9 2 49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12005,'-5'1'117,"0"0"0,0 0 0,0 0 0,0 1 0,0-1 0,0 1-1,1 0 1,-1 1 0,1-1 0,0 1 0,0 0 0,0 0-1,0 0 1,0 1 0,0-1 0,1 1 0,0 0 0,-5 6-1,6-6-122,-1-1 0,0 1-1,1 0 1,0 0 0,0 0-1,0 0 1,0 0 0,0 1-1,1-1 1,0 1-1,0-1 1,0 0 0,1 1-1,0 0 1,-1-1 0,1 1-1,1-1 1,-1 1 0,1-1-1,1 8 1,0-10 9,-1 1 1,0-1-1,1 0 1,0 1 0,-1-1-1,1 0 1,0 0-1,0 0 1,0 0-1,0 0 1,1-1 0,-1 1-1,0-1 1,1 1-1,-1-1 1,1 0-1,-1 0 1,1 0-1,4 1 1,5 0 11,1 0 0,-1 0 1,16-1-1,8 2 8,-35-3-15,0 0 1,0 0 0,0 0 0,0 0-1,1 0 1,-1 0 0,0 1 0,0-1 0,0 0-1,-1 1 1,1-1 0,0 1 0,0-1 0,0 1-1,0-1 1,0 1 0,0 0 0,-1-1-1,1 1 1,0 0 0,0 0 0,0 1 0,-1-1 3,0 0 1,0 1 0,0-1-1,-1 0 1,1 1 0,0-1 0,-1 0-1,1 0 1,-1 1 0,1-1-1,-1 0 1,0 0 0,1 0-1,-1 0 1,0 0 0,0 0 0,0 0-1,0 0 1,-1 1 0,-9 9-134,0 0 1,-1-1 0,0 0-1,-1 0 1,-28 14 0,31-19-795,0 0 1,0-1 0,-1 0-1,1-1 1,-15 3 0,1-5-4011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12902,'2'-8'1809,"-2"6"-1537,-4-2 800,-1 4-719,5 4-305,5-4 64,8 0 128,8 0-160,9-8-64,6 1-16,9-3-1441,0-3-832,0 1-1889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2753,'-12'10'0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 11957,'-5'0'452,"5"-1"-399,-1 1 1,0 0 0,0 0-1,1 0 1,-1 0 0,0 0 0,0 0-1,1 0 1,-1 0 0,0 0-1,0 0 1,0 0 0,1 1 0,-1-1-1,0 0 1,1 0 0,-1 1-1,0-1 1,1 1 0,-1-1 0,0 0-1,1 1 1,-1-1 0,1 1-1,-1-1 1,0 1 0,1 0 0,0-1-1,-1 1 1,1 0 0,-1-1-1,1 1 1,0 0 0,-1-1 0,1 1-1,0 0 1,0 0 0,0-1 0,-1 1-1,1 0 1,0 0 0,0-1-1,0 2 1,-7 57 340,-3 30-488,-24 95 0,100-283-1038,-66 98 1130,22-32-45,32-40 0,-47 65 20,0 0 1,1 0 0,0 1 0,0 0 0,1 0 0,0 1 0,0 0 0,0 1 0,19-8 0,-28 13 25,0 0-1,0 0 1,0 1 0,-1-1 0,1 0 0,0 1-1,0-1 1,0 0 0,0 1 0,0-1-1,0 0 1,0 1 0,0-1 0,0 0 0,0 1-1,0-1 1,0 0 0,0 1 0,0-1-1,0 0 1,0 1 0,0-1 0,0 0 0,1 1-1,-1-1 1,0 0 0,0 0 0,0 1-1,0-1 1,1 0 0,-1 0 0,0 1 0,0-1-1,1 0 1,-1 0 0,0 1 0,0-1-1,1 0 1,-1 0 0,0 0 0,1 0 0,-1 0-1,0 1 1,1-1 0,-1 0 0,0 0-1,1 0 1,-1 0 0,0 0 0,1 0 0,-1 0-1,0 0 1,1 0 0,-1 0 0,0 0-1,1 0 1,-1-1 0,0 1 0,1 0 0,-1 0-1,0 0 1,0 0 0,1 0 0,-1-1 0,0 1-1,1 0 1,-1-1 0,-14 25-18,0-9 97,-1-1 1,0 0-1,-1 0 0,-1-2 0,0 0 0,-1-1 0,-24 12 0,41-23-68,1 0 0,-1 0 0,1 1 0,-1-1 0,1 0 1,0 0-1,-1 1 0,1-1 0,-1 0 0,1 1 0,0-1 0,-1 0 0,1 1 1,0-1-1,-1 1 0,1-1 0,0 0 0,0 1 0,-1-1 0,1 1 0,0-1 1,0 1-1,0-1 0,0 1 0,0-1 0,0 1 0,0-1 0,0 1 0,0 0 1,10 13 228,29 12-89,-31-22-208,-8-4 61,15 10-883,1-2 0,-1 0 0,31 10 0,-41-16 458,0-1 0,1 0-1,-1 0 1,1-1 0,-1 1-1,1-1 1,0 0 0,-1-1-1,1 1 1,-1-1 0,1 0 0,-1-1-1,0 1 1,1-1 0,-1 0-1,6-3 1,2-3 382,1 0-1,-1-1 1,-1-1-1,0 0 1,12-12-1,-19 17 597,0 0 0,-1 0 0,1 0 1,-1-1-1,0 1 0,-1-1 0,1 0 0,-1-1 0,-1 1 0,1 0 0,-1-1 0,0 0 0,2-11 0,-4 17-475,0 0 0,0 0 0,1-1 0,-1 1-1,0 0 1,0 0 0,0 0 0,0-1 0,-1 1-1,1 0 1,0 0 0,0 0 0,-1-1 0,1 1 0,-1 0-1,1 0 1,-1 0 0,1 0 0,-1 0 0,0 0-1,1 0 1,-1 0 0,0 0 0,0 0 0,0 0 0,0 0-1,0 1 1,0-1 0,0 0 0,0 1 0,0-1-1,0 1 1,0-1 0,0 1 0,0-1 0,0 1 0,-1 0-1,1 0 1,0-1 0,0 1 0,0 0 0,-1 0-1,1 0 1,0 0 0,0 1 0,-1-1 0,1 0 0,-2 1-1,-3 0 33,1 1-1,-1 0 0,1 0 0,0 0 1,-1 1-1,1 0 0,0 0 0,-8 7 1,3-2-11,2 1 1,-1 1-1,-8 12 1,14-17-111,0-1 0,0 0 0,1 0 0,0 1 0,0 0 0,0-1 0,0 1 0,1 0 0,0 0 0,0 0 0,0 5 0,1-9 3,0 0-1,0 0 0,0 0 1,0 0-1,1 0 1,-1 0-1,0 0 0,1 0 1,-1-1-1,0 1 0,1 0 1,-1 0-1,1 0 1,0-1-1,-1 1 0,1 0 1,0 0-1,-1-1 0,1 1 1,0-1-1,0 1 1,0-1-1,-1 1 0,1-1 1,0 1-1,0-1 0,0 0 1,0 1-1,0-1 1,0 0-1,0 0 0,0 0 1,0 1-1,0-1 0,0 0 1,0-1-1,0 1 1,0 0-1,0 0 0,1-1 1,3 1 8,1-1 0,0 0 1,-1-1-1,0 1 0,9-5 1,66-40 372,-80 46-362,0 0 1,0 0 0,0 0-1,1 0 1,-1 0 0,0 0-1,0 0 1,1 0 0,-1 0-1,0 0 1,0 0 0,0 0-1,1 0 1,-1 0 0,0 0-1,0 0 1,1 0 0,-1 1-1,0-1 1,0 0-1,0 0 1,0 0 0,1 0-1,-1 0 1,0 0 0,0 1-1,0-1 1,0 0 0,1 0-1,-1 0 1,0 1 0,0-1-1,0 0 1,0 0 0,0 0-1,0 1 1,0-1 0,0 0-1,0 0 1,0 0 0,0 1-1,0-1 1,0 0 0,0 0-1,0 1 1,0-1-1,0 0 1,0 0 0,0 1-1,0 15 281,0-13-279,2 27 27,1 1-1,8 35 1,-5-36-29,-2 1 0,2 37 1,-6-64-4,0-1 0,-1 1-1,1 0 1,-1 0 0,0 0 0,0 0 0,0 0 0,-1-1 0,1 1 0,-4 6 0,5-10-20,-1 1 1,1 0-1,-1-1 1,0 1-1,1 0 1,-1-1 0,1 1-1,-1-1 1,0 1-1,1-1 1,-1 0-1,0 1 1,0-1-1,1 1 1,-1-1-1,0 0 1,0 0-1,1 0 1,-1 1-1,0-1 1,-2 0-1,2-1-39,-1 1 0,1 0 0,-1-1 0,1 0 0,-1 1 0,1-1 0,-1 0 0,1 0 0,-1 0 0,1 0 0,0 0 0,0 0 0,-1 0 0,1 0 0,-1-3 0,-1 2-218,1-1 1,-1 0 0,1 0 0,0-1 0,0 1-1,1 0 1,-1-1 0,1 1 0,-1-1 0,1 1 0,0-1-1,1 1 1,-1-1 0,0 0 0,1 0 0,0 1-1,0-1 1,0 0 0,2-6 0,5-12-3622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5138,'0'4'0,"-6"5"-3329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4562,'-2'-20'8109,"2"13"-4392,-5 17-2921,2 1-1438,1 0 0,0-1 1,1 1-1,0 0 0,1 22 1,1-16-701,-1 15-1942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0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5635,'-24'18'5066,"19"-14"-4746,0 1 1,1 0-1,0 0 1,0 0-1,-5 9 1,7-12-306,1 1 1,0 0 0,-1-1-1,1 1 1,0 0-1,0 0 1,1 0 0,-1 0-1,0 0 1,1 0-1,0 0 1,0 0 0,0 0-1,0 0 1,0 0-1,1 0 1,-1 0 0,1 0-1,0 0 1,0-1 0,0 1-1,0 0 1,0 0-1,3 3 1,-2-3 2,0-1 1,1 1-1,-1-1 1,1 0-1,0 1 1,0-1-1,-1-1 0,1 1 1,1 0-1,-1-1 1,0 1-1,7 1 1,48 9 13,-20-4-13,-33-7-69,3 1 75,1 0 1,-1 1 0,1 0-1,-1 1 1,9 5 0,-16-8-42,1 0 1,-2-1-1,1 1 0,0 0 0,0 0 1,0 0-1,0-1 0,0 1 1,-1 0-1,1 0 0,0 0 1,-1 0-1,1 1 0,-1-1 1,1 0-1,-1 0 0,0 0 1,1 0-1,-1 2 0,0-2-53,0 1-1,-1 0 0,1-1 1,-1 1-1,1-1 1,-1 1-1,1 0 1,-1-1-1,0 1 1,0-1-1,0 0 0,0 1 1,0-1-1,0 0 1,0 0-1,0 1 1,-1-1-1,0 1 0,-4 3-729,-1 0 0,1-1-1,-1 1 1,-10 4 0,-12 1-2432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9620,'20'-6'1457,"-5"3"-1265,-7 3-64,-4 0 577,3 7-545,3 3-160,3 3-208,4 1-961,5-3-688,6-3-1104,2-8 111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142 158 7876,'6'-6'325,"-1"-1"1,0 0 0,-1 0-1,0 0 1,0-1-1,0 1 1,-1-1 0,0 0-1,0 0 1,-1 0 0,0 0-1,-1 0 1,0 0 0,0-1-1,-1 1 1,0-15-1,0 22-312,0 0-1,0 1 1,-1-1-1,1 1 1,0-1-1,0 1 0,0-1 1,0 1-1,-1-1 1,1 1-1,0-1 1,0 1-1,-1-1 0,1 1 1,0-1-1,-1 1 1,1 0-1,-1-1 1,1 1-1,-1 0 0,1-1 1,0 1-1,-1 0 1,1-1-1,-1 1 0,1 0 1,-1 0-1,0 0 1,1-1-1,-1 1 1,1 0-1,-2 0 0,-20 6 71,-18 22-61,37-25-18,-1 1-1,0 0 1,1 0-1,-1 0 1,1 0-1,0 1 0,1-1 1,-1 1-1,1 0 1,0 0-1,0 0 1,0 0-1,1 0 0,0 0 1,-1 6-1,2-6 9,0-1-1,0 1 1,1-1-1,0 1 0,0-1 1,0 1-1,0-1 1,0 0-1,1 1 1,0-1-1,0 0 0,0 0 1,1 0-1,-1-1 1,1 1-1,0-1 1,0 1-1,4 3 1,21 17 117,-23-21-105,1 1 0,-1 0-1,0 0 1,0 0 0,-1 1-1,1 0 1,-1 0 0,0 0-1,-1 0 1,1 1 0,-1 0-1,3 7 1,-5-12-35,-1 0 0,0 1 0,0-1 1,1 1-1,-1-1 0,0 0 0,0 1 0,-1-1 0,1 1 0,0-1 0,0 0 1,-1 1-1,1-1 0,-1 1 0,1-1 0,-1 0 0,1 0 0,-1 1 0,0-1 1,0 0-1,1 0 0,-3 2 0,0-1-50,1 1 1,-1-1-1,0 0 0,0 0 0,0 0 1,0-1-1,-1 1 0,-5 1 1,-1 0-66,0 0 0,0-1-1,1-1 1,-1 0 0,-18 0 0,24-1 168,-1 0 0,1-1 1,-1 0-1,0 0 0,1 0 0,0 0 0,-1-1 0,1 0 0,0 0 0,0 0 0,0 0 0,-7-5 0,10 5-31,0 1-1,-1 0 0,1-1 1,0 1-1,0-1 1,0 1-1,0-1 1,0 0-1,0 1 1,1-1-1,-1 0 0,1 0 1,-1 0-1,1 1 1,-1-1-1,1 0 1,0 0-1,0 0 1,0 0-1,0 0 0,0 1 1,1-1-1,-1 0 1,0 0-1,1 0 1,-1 0-1,1 1 0,0-1 1,0 0-1,-1 1 1,1-1-1,0 0 1,2-1-1,2-4-140,0 1 0,0 0 0,1 0 1,0 0-1,0 1 0,0 0 0,0 0 0,1 0 0,8-3 0,39-17-3741,-14 11-2655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8452,'-7'15'932,"0"0"1,-1 0-1,-15 20 0,14-23-747,1 1 0,0 0-1,1 1 1,-7 17 0,14-29-182,-1-1-1,1 1 1,-1-1 0,1 1 0,-1 0 0,1 0 0,0-1 0,0 1 0,0 0 0,0-1 0,0 1-1,0 0 1,0-1 0,1 1 0,-1 0 0,1 3 0,0-5-5,0 1 1,-1 0 0,1-1-1,0 1 1,-1 0-1,1-1 1,0 1-1,-1 0 1,1-1 0,0 1-1,0-1 1,0 0-1,0 1 1,0-1-1,-1 0 1,1 1-1,0-1 1,0 0 0,0 0-1,0 0 1,2 0-1,1 0-14,1-1 0,-1 1 1,0-1-1,0 0 0,0 0 0,0-1 0,0 1 0,0-1 0,0 0 0,0 0 0,6-5 0,-1 1 38,-1-1 0,0 0 1,0 0-1,-1-1 0,0 1 0,11-17 0,-17 22-10,0 0 0,0 0 0,0 0 0,0 0 0,0 0-1,-1 0 1,1 0 0,-1 0 0,1-1 0,-1 1 0,0 0 0,0 0 0,0 0 0,0-1 0,0 1-1,0 0 1,0 0 0,-1 0 0,0-1 0,1 1 0,-1 0 0,0 0 0,0 0 0,0 0 0,0 0-1,0 0 1,0 0 0,-1 1 0,1-1 0,-1 0 0,1 1 0,-1-1 0,1 1 0,-1-1 0,0 1-1,0 0 1,0 0 0,-3-2 0,1 1-45,0 0-1,1 1 0,-1-1 0,0 1 1,0 0-1,0 0 0,0 0 1,-1 1-1,1 0 0,0-1 1,-5 2-1,6-1-436,0 0 0,0 0 0,0 1 0,1 0 0,-1-1 0,0 1 1,0 0-1,1 0 0,-1 1 0,-3 1 0,-3 4-5170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98 7091,'-4'0'1345,"0"-4"-593,-1 4 977,3-3-705,2-3-415,0 2-177,0-4 16,2 1-64,-2-3-112,2-4-79,-2 3-145,0 1-48,0-1-337,0 5-831,3 2-1681,1 8 175,0 9-1840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51 8996,'-6'-51'5752,"2"55"-5457,1-1 1,0 1-1,0 0 1,1 0-1,-1 0 0,-2 5 1,4-7-266,-65 139 744,57-119-772,1 1 1,1 0-1,1 1 1,-4 33-1,10-53-20,0 0-1,-1 0 1,1 1 0,1-1-1,-1 0 1,1 1-1,-1-1 1,1 0 0,1 0-1,-1 0 1,0 0-1,1 0 1,0 0 0,3 5-1,-4-7-10,1 0 0,0-1 0,-1 1 0,1 0 0,0-1 0,0 1 0,0-1 0,0 0 0,0 1 0,1-1 0,-1 0 0,0 0 0,0-1 0,1 1 0,-1 0 0,1-1 0,-1 1 0,1-1 0,-1 0 0,0 0 0,1 0 0,-1 0 0,1 0 0,-1-1 0,1 1 0,2-2 0,7-1-139,0 0 0,-1-1 0,0-1 1,0 0-1,0 0 0,13-10 0,-18 11 131,0 0-1,0 0 1,0-1-1,-1 0 1,0 0-1,0-1 1,0 1-1,-1-1 1,1 0-1,-1-1 1,5-9-1,-9 15 31,1 0 0,-1-1 0,1 1 1,-1 0-1,0 0 0,1 0 0,-1 0 0,0 0 0,0 0 0,0-1 0,0 1 0,0 0 0,0 0 0,0 0 0,0 0 0,0 0 1,-1-1-1,1 1 0,0 0 0,-1 0 0,1 0 0,-1 0 0,1 0 0,-1 0 0,-1-2 0,1 2-2,-1 0-1,0 0 1,1 0 0,-1 0-1,0 0 1,0 0-1,0 1 1,1-1-1,-1 0 1,0 1-1,0 0 1,0-1 0,-4 1-1,-2 0-132,0 0-1,-1 1 0,1 0 1,0 0-1,0 1 1,-9 3-1,16-5 85,-4 2-432,0-1-1,0 1 0,1 0 1,-1 0-1,1 1 0,-1 0 0,1-1 1,0 1-1,-4 5 0,8-2-3380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10981,'-10'5'2084,"3"-1"-1847,-1 1 0,1 0 1,1 1-1,-1 0 0,1 0 1,0 0-1,1 1 0,-1-1 1,1 1-1,0 1 0,1-1 1,-7 15-1,9-17-239,0 1-1,0-1 1,1 0-1,-1 1 1,1-1-1,0 1 1,1 0-1,0-1 1,0 9-1,0-10 7,1-1 0,-1 0-1,1 0 1,0 0 0,0 1 0,1-1-1,-1 0 1,0 0 0,1 0 0,0-1-1,0 1 1,0 0 0,0-1 0,0 1-1,0-1 1,5 5 0,-4-5-19,0-1 0,0 1-1,0 0 1,0-1 0,1 0 0,-1 1 0,0-1 0,1-1 0,-1 1 0,0 0 0,1-1 0,-1 0 0,1 0 0,-1 0-1,1 0 1,-1 0 0,0-1 0,1 1 0,-1-1 0,6-2 0,-4 2 5,0-1 0,-1-1 0,1 1 0,-1 0 1,0-1-1,0 0 0,1 0 0,-2 0 0,1-1 0,0 1 0,-1-1 0,0 0 1,1 0-1,-2 0 0,5-7 0,17-47 31,-23 55-26,0 0 0,-1 0 0,1 0 0,-1 0 1,0 0-1,0 0 0,0 0 0,0 0 0,-1 0 0,1 0 0,-1 0 0,0 0 0,0 0 0,0 0 0,0 0 0,0 1 0,0-1 0,-1 0 1,0 1-1,1-1 0,-1 1 0,0-1 0,0 1 0,-4-3 0,3 2-141,0 0 1,-1 0-1,1 0 0,-1 1 1,0 0-1,0-1 1,0 1-1,0 1 0,0-1 1,0 1-1,0-1 0,0 1 1,-1 0-1,-4 0 0,-21 5-2135,-3 5-1726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16 108 2017,'-4'0'6739,"-1"0"-6067,3-5 17,0 1 191,2 0 16,0-4-399,0 0 127,0 3-48,0-7-176,0 2-63,0-1-177,0-1-160,0 1 0,0 3-208,0 2-801,-2 3-1776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12790,'-35'8'432,"24"1"-276,11-8-146,0-1-1,0 1 1,1 0 0,-1-1 0,0 1 0,0-1-1,1 1 1,-1 0 0,0-1 0,1 1 0,-1-1-1,0 1 1,1-1 0,-1 1 0,1-1 0,-1 0 0,1 1-1,-1-1 1,1 1 0,-1-1 0,1 0 0,-1 0-1,1 1 1,0-1 0,0 0 0,5 3-19,0 0 0,0-1 0,0 0 1,1 0-1,-1-1 0,0 0 0,1 0 0,-1 0 1,11-1-1,60-9-57,-60 5 51,-1 2 0,1 0 0,27 1 0,-43 1 30,0 0-1,1 1 0,-1-1 0,0 0 0,1 0 0,-1 1 0,0-1 0,0 1 0,0-1 0,1 1 0,-1-1 0,0 1 0,0 0 0,0 0 0,0 0 0,0-1 0,0 1 1,0 0-1,0 0 0,0 0 0,-1 0 0,1 1 0,0-1 0,-1 0 0,1 0 0,-1 0 0,1 1 0,-1-1 0,1 0 0,-1 0 0,0 1 0,0-1 0,1 0 0,-1 1 1,0-1-1,0 0 0,-1 1 0,1-1 0,0 0 0,0 0 0,-1 1 0,1-1 0,0 0 0,-2 2 0,-1 9 147,-1 0 0,-1-1 0,-10 20 0,10-21-149,-30 48 135,25-42-565,0 1-1,1 0 1,-11 27 0,16-27-2535,7-6-1898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11493,'-7'3'149,"-1"-1"0,1 1-1,0 0 1,0 1 0,0 0-1,1 0 1,-1 0 0,1 1 0,0 0-1,0 0 1,1 1 0,0-1-1,0 1 1,-5 7 0,8-10-137,0 0 1,0 0 0,0 0 0,0 0-1,1 0 1,-1 0 0,1 0-1,0 1 1,0-1 0,0 0-1,0 1 1,1-1 0,-1 1-1,1-1 1,0 1 0,0-1-1,0 1 1,1-1 0,-1 1 0,1-1-1,0 1 1,0-1 0,0 1-1,0-1 1,0 0 0,1 0-1,0 0 1,-1 0 0,1 0-1,1 0 1,-1 0 0,4 4-1,-3-5-8,-1 0 0,1 1-1,0-1 1,0-1 0,0 1-1,0 0 1,0-1-1,0 1 1,1-1 0,-1 0-1,0 0 1,1 0 0,-1-1-1,1 1 1,-1-1-1,1 0 1,-1 1 0,1-2-1,-1 1 1,1 0 0,5-2-1,-3 0 10,0 0 1,-1 0-1,1 0 0,-1-1 1,1 0-1,-1 0 0,0-1 1,0 1-1,0-1 0,0 0 1,8-9-1,-10 9-3,0 0 1,0 0-1,0 0 1,0 0-1,-1 0 1,0-1-1,1 0 1,-2 1-1,1-1 0,0 0 1,-1 0-1,0 0 1,0 1-1,0-8 1,-1 8-8,-1 1 0,1 0-1,-1 0 1,1-1 0,-1 1 0,0 0 0,0 0 0,-1 0 0,1 0 0,-1 0 0,1 0 0,-1 0 0,0 0 0,0 1 0,0-1 0,0 1 0,-1-1 0,1 1 0,-1 0 0,0 0 0,1 0-1,-1 0 1,-4-2 0,3 2-187,0 0-1,0 0 1,0 1-1,0-1 1,0 1 0,0 0-1,0 0 1,0 0-1,0 1 1,-1 0-1,1-1 1,0 1-1,0 1 1,0-1-1,-1 1 1,1-1-1,0 1 1,0 0 0,0 1-1,-7 2 1,-5 6-3925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3682,'1'-3'8004,"2"-6"-4724,16-39-7855,-15 41 1339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27 7443,'0'-1'121,"0"0"-1,0 0 1,0 0-1,0 0 1,-1 0-1,1 0 1,0 0-1,-1-1 1,1 1-1,0 0 1,-1 0-1,1 0 1,-1 0-1,0 1 1,1-1-1,-1 0 1,0 0-1,1 0 1,-1 0-1,0 1 1,0-1-1,0 0 1,0 1-1,0-1 1,0 0-1,0 1 1,0 0-1,0-1 1,0 1-1,0-1 1,0 1-1,0 0 0,0 0 1,0 0-1,0 0 1,0-1-1,0 1 1,-1 1-1,1-1 1,0 0-1,0 0 1,0 0-1,0 1 1,0-1-1,-2 1 1,-3 1-89,0-1 0,0 1 0,0 1 1,0-1-1,0 1 0,-8 5 0,6-2 18,0 0-1,1 0 0,0 1 1,0 0-1,1 0 1,-7 10-1,11-15-44,1-1 0,0 1 0,0 0 0,0 0-1,0-1 1,0 1 0,0 0 0,0 0 0,1 0 0,-1 0 0,1 0 0,-1 0 0,1 0 0,0 0 0,0 0 0,0 1-1,0-1 1,0 0 0,0 0 0,1 0 0,-1 0 0,0 0 0,1 0 0,0 0 0,0 0 0,-1 0 0,1 0 0,0-1-1,1 1 1,-1 0 0,0 0 0,0-1 0,1 1 0,2 2 0,7 3 6,0 1 0,0-2-1,1 1 1,25 8 0,-22-9-17,0 1 1,22 13-1,-36-20 2,1 1 0,-1-1 0,0 1 1,0 0-1,0-1 0,0 1 0,0 0 0,0 0 0,0 0 0,0-1 0,0 1 0,-1 0 0,1 0 0,0 0 0,-1 0 0,1 1 0,0-1 0,-1 0 0,1 0 1,-1 0-1,0 0 0,1 1 0,-1-1 0,0 0 0,0 0 0,0 1 0,0-1 0,0 0 0,0 0 0,0 1 0,0-1 0,0 0 0,-1 0 0,1 0 0,0 1 0,-1-1 1,1 0-1,-1 0 0,1 0 0,-1 0 0,0 0 0,1 0 0,-1 0 0,0 0 0,0 0 0,0 0 0,0 0 0,0 0 0,0-1 0,-2 2 0,-2 2 2,0 0-1,-1-1 1,0 0-1,1 0 0,-1 0 1,0-1-1,0 0 1,-11 2-1,12-3-23,1 0 0,-1-1 0,0 0 0,0 0 0,0 0 0,1-1 0,-1 1-1,-9-3 1,13 2 19,-1 1-1,1-1 1,0 0-1,-1 1 1,1-1-1,0 0 1,-1 0-1,1 0 1,0 0-1,0 0 1,0 0-1,0 0 1,0 0-1,0-1 1,0 1-1,0 0 1,1 0-1,-1-1 1,0 1-1,1-1 1,-1 1-1,1-1 1,-1 1-1,1-1 1,0 1-1,0-1 1,0 1-1,0-1 1,0 1-1,0-1 1,0-1-1,2-6-8,0 0-1,0 0 0,1 1 0,0-1 0,0 1 1,1 0-1,1 0 0,-1 0 0,1 0 1,0 1-1,1 0 0,-1 0 0,2 0 1,-1 1-1,10-8 0,11-8-33,1 2 0,48-28-1,-71 45 41,0 1 0,1-1 0,-1 1 0,0 0 0,8-2 0,-13 4 16,1 0 0,-1-1 0,1 1 0,0 0 0,-1 0 0,1 0 0,0 0 0,-1 0 0,1 0 0,-1 1 0,1-1 0,0 0 0,-1 0 0,1 0 0,-1 0 0,1 1 0,0-1 0,-1 0 0,1 1 0,-1-1 1,1 0-1,0 1 0,-1 0 18,1 0 0,-1 0 0,1 1 1,-1-1-1,0 0 0,0 0 0,1 0 1,-1 0-1,0 0 0,0 0 1,0 0-1,0 0 0,0 1 0,0-1 1,-1 0-1,1 0 0,-1 2 0,-13 45 210,-6 21-155,19-64-84,0 1-1,0-1 1,1 0 0,-1 1-1,1-1 1,1 0-1,-1 0 1,1 1 0,0-1-1,2 7 1,-2-11-5,-1 0 0,1 0 0,0 0 0,0 0 0,0 1 1,0-1-1,0 0 0,0-1 0,0 1 0,0 0 0,0 0 0,0 0 0,0-1 0,1 1 1,-1 0-1,0-1 0,1 1 0,-1-1 0,0 0 0,1 1 0,-1-1 0,0 0 1,1 0-1,-1 0 0,1 0 0,-1 0 0,0 0 0,1 0 0,-1-1 0,1 1 1,-1 0-1,2-2 0,43-15-336,-33 11 314,-1-2 0,1 0 0,-1 0 0,-1-1 0,16-15 0,-23 21 43,-1-1 1,-1 1-1,1-1 0,0 0 1,-1 1-1,0-1 0,0 0 1,0-1-1,0 1 0,0-4 1,-1 5 7,-1 1 0,0-1 0,1 1-1,-1-1 1,0 1 0,-1-1 0,1 1 0,0 0 0,-1-1 0,1 1 0,-1-1 0,0 1 0,0 0 0,0-1 0,0 1 0,0 0 0,0 0 0,-1 0 0,-2-3 0,0 1-101,-1 0 1,1 0-1,-1 1 0,0 0 1,-1 0-1,1 0 1,-1 0-1,1 1 1,-1 0-1,0 0 0,1 0 1,-1 1-1,0 0 1,0 0-1,0 0 1,0 1-1,-1 0 1,1 0-1,0 1 0,-6 0 1,-10 3-2715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7091,'0'2'961,"0"1"-401,0-6 288,3 3-287,-3-2 127,4 0-48,-2-4-32,0 2-111,2-5-113,-1-3-64,-1 0-240,0-3-80,-2-4-352,0 3-913,0 1-1216,0 2-2609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4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11445,'5'18'3698,"-8"4"-3506,-6 7 304,-5 8 16,-6 8-287,0 9-225,2-1-48,1-1-1265,6-9-3153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68 9028,'-1'-3'128,"1"1"1,0-1-1,0 0 0,-1 0 0,0 1 1,1-1-1,-1 1 0,0-1 1,0 1-1,0-1 0,-1 1 0,1-1 1,-1 1-1,1 0 0,-1 0 0,0 0 1,0 0-1,0 0 0,0 0 1,0 0-1,0 1 0,0-1 0,-1 1 1,1-1-1,0 1 0,-1 0 0,-4-2 1,1 2-48,1-1 0,0 1 1,0 0-1,-1 0 0,1 1 1,-1 0-1,1 0 0,-1 0 1,1 0-1,-1 1 0,1 0 1,0 0-1,-6 2 0,-1 2 159,0 0 0,1 1 0,0 0-1,0 1 1,-18 14 0,24-16-223,0-1-1,0 0 1,1 1 0,-1 0-1,1 0 1,1 1 0,-1-1 0,1 1-1,-1-1 1,2 1 0,-1 0 0,1 0-1,-2 7 1,3-12-14,1 0 0,0 0-1,0 0 1,-1 0 0,1 0 0,0 0-1,0 0 1,0 0 0,0 0 0,1 0-1,-1 0 1,0 0 0,0 0 0,1 0-1,-1 0 1,0 0 0,1 0 0,-1 0-1,1 0 1,-1 0 0,1 0 0,0 0-1,-1 0 1,1-1 0,0 1 0,1 1 0,0-1 4,0 0 0,0 0 1,0 0-1,0-1 1,0 1-1,1 0 0,-1-1 1,0 0-1,0 1 1,1-1-1,3 0 1,6-1 14,1-1 0,-1 0 1,17-4-1,-27 5-24,65-21 9,-46 14-21,-1 2 1,1 0-1,23-4 0,-44 10 22,1 0 0,0 0 0,-1 0 0,1 0 1,0 0-1,-1 1 0,1-1 0,0 0 0,-1 0 0,1 0 1,-1 0-1,1 1 0,0-1 0,-1 0 0,1 1 0,-1-1 0,1 0 1,-1 1-1,1-1 0,-1 1 0,1-1 0,-1 1 0,1-1 1,-1 1-1,0-1 0,1 1 0,-1-1 0,0 1 0,0 0 0,1-1 1,-1 1-1,0-1 0,0 1 0,0 0 0,0-1 0,1 1 1,-1 0-1,0-1 0,0 1 0,0 0 0,-1-1 0,1 1 0,0-1 1,0 1-1,0 0 0,0-1 0,-1 1 0,1 0 0,0-1 1,-1 1-1,-13 40 218,11-34-212,2-3-35,-8 16-171,1 0 0,1 1 0,2 1 0,0-1-1,-5 44 1,10-64 96,0 0-86,0 0 0,0 0 0,0 0 0,0 0 0,0 0 0,0 0 0,0 0 0,0 0 0,0 1 0,0-1 0,1 0 0,-1 0 0,0 0 0,1-1 0,-1 1 0,1 0 0,-1 0 0,1 0 0,-1 0 0,1 0 0,0 0-1,-1-1 1,1 1 0,0 0 0,1 0 0,10 1-4791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 6211,'3'-6'5583,"-8"4"-3861,-9 7-773,10 0-888,0 0 1,0 0-1,1 0 0,-1 0 0,2 0 0,-1 1 1,0-1-1,1 1 0,0-1 0,0 1 0,1 0 0,0 0 1,0 0-1,-1 12 0,2-13-29,-1 1 1,1 0-1,1-1 0,-1 1 1,1-1-1,0 1 0,0-1 1,0 1-1,1-1 1,0 1-1,0-1 0,0 0 1,1 0-1,0 0 0,6 8 1,-7-11-27,0 0 0,0-1 1,0 0-1,0 1 1,0-1-1,0 0 1,0 0-1,0 0 0,1 0 1,-1-1-1,0 1 1,1-1-1,-1 1 0,0-1 1,1 0-1,-1 0 1,1 0-1,-1 0 1,1 0-1,-1 0 0,0-1 1,1 1-1,-1-1 1,0 0-1,1 0 1,-1 0-1,0 0 0,0 0 1,0 0-1,0 0 1,2-3-1,0 2 7,0-1 0,0 0 0,-1 1 0,0-2 0,1 1 0,-1 0 0,0-1 0,-1 1 0,1-1 0,-1 0 0,1 0 0,-1 0 0,0 0 0,-1 0 0,1 0 0,0-5 0,-1 2 6,-1 0 0,0-1 0,-1 1 0,0 0-1,0 0 1,-1 0 0,0 0 0,0 0 0,-3-8-1,4 12-114,-1 0 0,1 0 0,0 0-1,-1 0 1,1 0 0,-1 1 0,0-1 0,0 0-1,0 1 1,0-1 0,0 1 0,-1 0 0,1 0-1,-1 0 1,0 0 0,1 0 0,-1 1 0,0-1-1,0 1 1,0 0 0,0-1 0,-4 0 0,-5 5-1924,2 0-1299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7732,'2'6'1040,"-2"2"-896,0-4 480,2 0 81,-2 0-289,0-3 256,2-1 33,-2-3-225,2-3-416,1-6-32,-3-3 32,2-4-64,-2-4 0,2-6-32,-4 0-705,2 2-1376,-2 6-1792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12486,'6'-13'976,"-1"-1"-800,-3 10 849,0 4-353,0 8 112,0 9-399,2 14-145,1 8-128,-1 7-96,-4 2-32,2-2-288,-2 2-945,0-9-976,2-12-2145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2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10597,'1'-1'213,"14"-10"1918,-11 11-1263,-5 10-177,-6 14-349,-8 42 0,14-57-333,0 1 0,0-1 0,1 0 1,0 1-1,1-1 0,0 0 0,4 18 1,-4-24-5,-1-1 0,1 0 0,0 0 0,0 0 0,0 0 0,0 0 0,0 0 0,1 0 0,-1 0 0,1 0 0,-1-1 0,1 1 0,-1-1 0,1 1 0,0-1 0,0 1 0,0-1 0,0 0 0,0 0 0,0 0 0,0 0 0,0 0 0,0-1 0,1 1 0,-1 0 0,0-1 0,0 0 0,1 0 0,-1 1 0,0-1 0,1-1 0,-1 1 0,0 0 0,0 0 0,1-1 0,-1 0 0,0 1 0,0-1 0,0 0 0,3-1 0,2-1-63,0 0 0,0-1 0,-1 1 0,1-1 0,-1-1 0,0 1 0,0-1 0,-1 0 0,1 0 0,-1-1 0,6-8 0,-9 11 36,0 0 0,0 1 0,0-2 0,0 1 1,-1 0-1,0 0 0,1 0 0,-1-1 0,-1 1 1,1 0-1,0-1 0,-1 1 0,1-1 0,-1 1 0,0-1 1,0 1-1,-1-1 0,1 1 0,-1-1 0,0 1 0,0-1 1,0 1-1,0 0 0,0 0 0,-1-1 0,1 1 0,-1 0 1,0 0-1,0 1 0,0-1 0,0 0 0,-5-3 1,2 1 75,-1 1 1,1 0 0,-1 0 0,0 1 0,0 0 0,0 0-1,-1 0 1,1 1 0,-1 0 0,1 0 0,-1 1 0,0-1 0,0 2-1,0-1 1,-12 1 0,-18 4 49,35-3-107,0-1-1,0 1 1,0-1 0,0 1-1,0 0 1,1-1 0,-1 1-1,0 0 1,0 0-1,0 0 1,1 1 0,-1-1-1,1 0 1,-4 4 0,5-5 0,0 0 1,0 0 0,0 1 0,0-1 0,0 0 0,-1 1-1,1-1 1,0 0 0,0 0 0,0 1 0,0-1 0,0 0-1,0 1 1,0-1 0,0 0 0,0 0 0,0 1 0,0-1-1,0 0 1,0 1 0,1-1 0,-1 0 0,0 0 0,0 1-1,0-1 1,0 0 0,0 0 0,1 1 0,-1-1 0,0 0-1,0 0 1,0 0 0,1 1 0,-1-1 0,0 0 0,0 0-1,1 0 1,15 6-155,16-1-444,3-6 45,0-1 1,0-1-1,0-3 0,55-14 1,-39 7 1477,51-4 0,-101 17-874,-1 0 0,0 0 0,1-1 0,-1 1 0,0 0 0,0 0 0,1 0 0,-1 0-1,0 0 1,0 0 0,1 0 0,-1 1 0,0-1 0,0 0 0,1 0 0,-1 0 0,0 0 0,0 0-1,1 0 1,-1 0 0,0 0 0,0 1 0,0-1 0,1 0 0,-1 0 0,0 0 0,0 1-1,0-1 1,1 0 0,-1 0 0,0 0 0,0 1 0,0-1 0,0 0 0,0 0 0,1 1 0,-4 12 795,-17 23-490,11-21-53,5-8-270,1 1-1,0-1 1,0 1 0,1 0 0,0 0 0,0 0 0,1 0 0,0 0 0,0 0 0,1 1 0,1 7 0,-1-13-34,0 0 1,1 0-1,0 1 1,0-1-1,0 0 1,0 0-1,0 0 0,1 0 1,-1-1-1,1 1 1,0 0-1,0-1 0,0 1 1,0-1-1,0 1 1,0-1-1,1 0 0,-1 0 1,1 0-1,0 0 1,-1-1-1,1 1 0,0-1 1,0 1-1,0-1 1,0 0-1,0 0 0,0-1 1,1 1-1,4 0 1,2 0-49,-1-1 1,1-1-1,0 1 1,-1-1-1,1-1 1,0 0-1,-1 0 1,0-1-1,12-5 1,-16 6 59,0 0 1,0 0-1,0-1 1,0 1 0,0-1-1,0 0 1,-1-1-1,1 1 1,-1-1 0,0 0-1,0 0 1,-1 0-1,1 0 1,-1-1 0,0 0-1,0 1 1,3-9-1,-5 11 4,-1-1 0,1 0 0,-1 0 0,1 0 0,-1 1-1,0-1 1,0 0 0,0 0 0,-1 0 0,1 1-1,-1-1 1,0 0 0,1 0 0,-1 1 0,0-1 0,-3-4-1,1 3-3,0-1-1,0 0 1,-1 1 0,1 0-1,-1 0 1,0 0-1,-1 1 1,-4-5-1,0 2-26,-1 0 1,0 1-1,0 0 0,0 0 0,-1 1 0,1 1 0,-22-5 0,24 7-334,0 0-1,-1 0 1,1 1 0,-1 0-1,1 1 1,-1 0 0,1 0-1,0 1 1,0 0 0,0 0 0,0 1-1,0 0 1,-14 8 0,-16 14-5816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31.5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 0 3346,'-11'4'800,"3"0"-800,1 0-961,3-2 545,2 1 16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36.0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0 5010,'-5'2'17279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43.2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2 4690,'-6'-2'15937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6:49.1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0 9492,'-11'6'13380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00.5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 8052,'1'-2'12932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78 119 7748,'15'-4'585,"0"0"0,0-2 1,14-7-1,-26 12-439,0 0 1,0-1 0,0 1-1,0-1 1,0 0-1,0 0 1,-1 0-1,1-1 1,-1 1-1,1 0 1,-1-1-1,0 0 1,0 1-1,0-1 1,0 0-1,-1 0 1,1 0-1,-1 0 1,0-1 0,2-4-1,-3 7-140,0 0 0,0-1-1,0 1 1,-1-1 0,1 1 0,0-1 0,0 1-1,-1-1 1,1 1 0,-1 0 0,1-1 0,-1 1-1,0 0 1,0-1 0,1 1 0,-1 0 0,0 0-1,0 0 1,0 0 0,0 0 0,0 0 0,0 0 0,-1 0-1,1 0 1,0 0 0,0 1 0,-1-1 0,1 0-1,0 1 1,-1-1 0,1 1 0,-1 0 0,1-1-1,-1 1 1,1 0 0,0 0 0,-1 0 0,1 0-1,-1 0 1,1 0 0,-2 1 0,-5-1 4,1 0 0,0 1 0,-1 0 0,1 1 1,0 0-1,-13 4 0,10-1-3,0 1 0,0 0 0,1 0 1,-17 14-1,24-18-12,-1 0 0,1 0 0,0 0 1,-1 0-1,1 1 0,0-1 0,0 1 0,1 0 1,-1-1-1,1 1 0,-1 0 0,1 0 1,0 0-1,0 0 0,0 0 0,0 0 0,1 0 1,-1 0-1,1 1 0,0-1 0,0 5 0,0-6-10,1 0-1,0 0 1,0 0-1,0-1 0,1 1 1,-1 0-1,0-1 0,0 1 1,1-1-1,-1 1 0,1-1 1,0 1-1,-1-1 0,1 0 1,0 0-1,0 0 1,0 0-1,0 0 0,-1 0 1,1-1-1,0 1 0,1-1 1,-1 1-1,0-1 0,0 0 1,0 0-1,0 0 0,0 0 1,4 0-1,5-1 34,1 1 0,-1-2 0,0 1 1,12-5-1,0-1 12,-14 4 32,-1 0 1,1 1-1,-1 0 0,17-1 0,-25 3-31,1 1 1,0-1-1,0 0 1,0 1-1,-1-1 0,1 0 1,0 1-1,0-1 0,-1 1 1,1-1-1,0 1 0,-1 0 1,1-1-1,-1 1 0,1 0 1,-1-1-1,1 1 1,-1 0-1,1 0 0,-1-1 1,0 1-1,1 0 0,-1 0 1,0 0-1,0-1 0,0 1 1,1 0-1,-1 0 1,0 0-1,0 0 0,0 0 1,0 0-1,-1-1 0,1 2 1,-3 39 188,1-34-185,-1 18-283,-4 57 258,7-75-870,0-1-1,0 1 1,1-1 0,0 0-1,4 12 1,0-9-4225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06.2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10069,'0'4'12605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14.0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5282,'-1'1'13879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15.8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1 11013,'-2'3'11582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25.1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 6 2017,'-4'-6'19198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32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4914,'-2'6'0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35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2177,'2'2'5048,"3"2"-4056,26 4-799,0-1-1,1-2 1,45 3-1,99-8-177,-12 1 8,657 70 127,-283-27-56,-421-38-92,364 12 13,-354-15-1,918 10 50,-502-24-49,189 2 32,-581 15 49,147-1-46,6-14-18,-260 8-32,-28 2 0,-1-1 0,0-1 0,21-4 0,-33 4-329,1 0 0,-1 1 0,1-1 0,0 1 0,-1 0-1,1 0 1,5 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36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28 3890,'-23'-3'1977,"21"3"-293,15 1-1282,85 10 805,179-5 0,113-11-1144,42-3-54,-322 0-5,249-12 21,-241 18-16,122 15-1,71 13 15,-154-14-12,352-12-29,-289-7 18,-89 4 0,350 6 2,-443 0 4,58 13-1,-89-15-1,1-1 0,-1 0 0,0 0 0,0 0 1,13-3-1,16-1 6,77 0-125,-81 1-2662,-27 4-62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38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3682,'1'1'171,"-1"-1"0,1 1 0,0 0 0,0-1 0,0 1 1,0-1-1,0 1 0,0-1 0,0 1 0,0-1 0,0 0 0,0 1 0,0-1 1,0 0-1,0 0 0,0 0 0,0 0 0,0 0 0,0 0 0,0 0 1,0 0-1,0 0 0,0 0 0,2-1 0,43-5 488,-34 4-501,212-21 448,289 9 37,-188 13-632,-139 8 22,-32 1-18,-107-7 9,0 1 0,-1 3 0,69 16 0,-101-18-739,1-1 1,-1-1-1,1 0 1,15-1 0,-28 0 521,11 0-3550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39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45 3314,'4'-5'1026,"1"-4"-942,-7 2 2951,1 6-3050,0 0 0,0 0-1,0 0 1,0 0 0,0 0-1,0 1 1,0-1 0,0 0-1,0 1 1,0-1-1,0 1 1,-1-1 0,1 1-1,0 0 1,0-1 0,0 1-1,-1 0 1,1 0 0,0 0-1,0 0 1,-1 0-1,1 0 1,-2 0 0,-30 8 2059,91-13-902,-10-1-681,-19 2-409,0 1 0,0 1 1,0 1-1,41 5 1,-24 2 498,60 0 0,-38-6-3223,-65 0 2393,3 0-3590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4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 4498,'-3'3'5153,"18"-8"-4252,108 1-776,228 20 0,-306-12-122,74 8-31,-49-4-11,0-3 1,79-4-1,-118-3-134,1 1 1,-1 2-1,0 1 1,0 1-1,55 13 1,-21-1 170,0-3 1,1-4 0,122 2-1,-52 0-5181,-128-9 3771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12118,'-9'19'339,"0"0"1,2 1 0,-6 21 0,9-26-320,1-1 0,0 1 1,1 0-1,1-1 1,0 1-1,1 18 1,0-31-30,0 0 0,1 0 0,-1 0 0,0 0 1,0-1-1,1 1 0,-1 0 0,1 0 0,0 0 1,0-1-1,-1 1 0,1 0 0,0-1 0,0 1 1,1-1-1,-1 1 0,0-1 0,0 0 1,1 1-1,-1-1 0,1 0 0,-1 0 0,4 2 1,-3-3 5,1 1 1,-1-1 0,1 0 0,-1 1 0,1-1 0,-1 0 0,1-1 0,-1 1 0,1 0 0,-1-1 0,0 1 0,1-1 0,-1 0 0,0 0-1,4-2 1,2-1 6,0 0 0,-1-1 0,0 0 0,0 0 0,0-1 0,0 0 0,-1 0-1,0-1 1,7-9 0,-9 8 10,0-1 0,0 0 0,-1 1 0,0-1 0,-1 0 0,1-1 0,0-16 0,-2 22-56,-1 1 0,1-1 0,-1 0 0,0 1 0,0-1 0,-1 0 0,1 1 0,-1-1 0,1 1 0,-1-1 0,0 1 0,-1-1 0,1 1 0,-1 0 0,1-1 0,-1 1 0,0 0 0,0 0 0,0 0 0,-1 0 0,1 1 0,-6-6 0,7 8-61,1-1 0,-1 1 0,0 0-1,1-1 1,-1 1 0,0 0 0,1-1-1,-1 1 1,0 0 0,0 0 0,1 0-1,-1 0 1,0 0 0,0 0 0,1 0-1,-1 0 1,0 0 0,0 0 0,1 0-1,-1 0 1,0 0 0,1 1 0,-1-1-1,0 0 1,0 0 0,1 1 0,-1-1-1,1 1 1,-1-1 0,0 0 0,1 1-1,-1-1 1,1 1 0,-1-1 0,1 1-1,-1 0 1,1-1 0,-1 1 0,1 0-1,0-1 1,-1 1 0,1 0 0,0-1-1,0 1 1,-1 0 0,1 0 0,-2 16-3155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41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68 3906,'-3'4'5896,"22"-13"-4648,6 5-1084,0 1 0,1 2-1,-1 1 1,31 3 0,0 0-142,107-2-14,177-22 0,-56 5 41,-49 4-16,-196 11-32,46 3-1,36-1 31,417-15-63,-296 21 22,-159-10 56,-66 1-125,0 1 0,1 0 1,-1 2-1,0 0 0,19 3 0,-32-2-1909,-8-2-37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43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4242,'0'0'566,"8"7"4684,1-3-4863,0-1 0,1 0 0,0-1 0,-1 0 0,1-1 1,18 1-1,-9-1-354,262 7 191,-39-3-94,-140 2-34,1-4 0,113-12 0,-57 3-58,-41 3-25,207-8 11,140-10-34,-285 9-2,23-1 26,-102 6-5,-60 6-4,70-12 0,-48 3 28,93-3 0,-34 5-699,-114 6-1872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45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5282,'25'3'3663,"15"2"-3817,134-3 3815,186-2-3803,-140 7 163,30 0 6,-10-4-11,-131 1-14,-4 0 3,113 0 20,66 1-32,54-1-2,-239-8 63,1 4 0,125 17 0,-119-7 94,169-6 0,-92-4-126,404-9 42,68 7 74,-310 5-7,524-11-13,-708 4-101,191-3 86,-296 3-94,-43 2 23,0 1 0,1 0 1,-1 1-1,0 0 0,19 4 1,19 0 415,-51-4-277,-6-14-1924,4 7-896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0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 5106,'0'-1'480,"-1"0"0,0 0 0,1 1 0,-1-1 0,0 0 1,0 0-1,0 1 0,1-1 0,-1 1 0,0-1 0,0 0 0,0 1 0,0 0 0,0-1 0,0 1 0,-2-1 0,-1 1 555,18 7-741,0-1-297,0-2 1,-1 0-1,1 0 1,1-1-1,-1-1 1,0-1-1,21 1 0,23-4-2993,-47 2 557,-6 3-1451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0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22 8356,'0'-1'68,"0"1"0,-1 0-1,1 0 1,0 0 0,0 0 0,0-1 0,-1 1 0,1 0 0,0 0 0,0 0-1,0-1 1,-1 1 0,1 0 0,0 0 0,0-1 0,0 1 0,0 0 0,0 0-1,0-1 1,0 1 0,0 0 0,0 0 0,-1-1 0,1 1 0,0 0-1,0 0 1,0-1 0,1 1 0,-1 0 0,0-1 0,0 1 0,0 0 0,0 0-1,0-1 1,0 1 0,0 0 0,0 0 0,0-1 0,1 1 0,-1 0 0,0 0-1,0 0 1,0-1 0,0 1 0,1 0 0,-1 0 0,0 0 0,0-1 0,1 1-1,-1 0 1,0 0 0,0 0 0,1 0 0,24-7 528,33 5-922,-52 2 307,-1 0-1,1 1 1,0 0-1,0 0 1,0 0 0,0 1-1,-1 0 1,1 0 0,0 0-1,8 6 1,-12-7 1,-1 0-1,0 0 1,0 0-1,1 1 1,-1-1 0,0 0-1,0 0 1,0 1 0,-1-1-1,1 1 1,0-1-1,0 1 1,-1-1 0,1 1-1,-1-1 1,1 1 0,-1 2-1,0-2-28,0 1-1,0 0 1,0-1-1,-1 1 1,1 0-1,-1-1 1,0 1-1,0 0 1,0-1-1,0 1 1,0-1-1,0 0 1,-4 5-1,-3 5-66,-1-1 0,-1 0 0,0 0 0,-1-1-1,0 0 1,-16 11 0,-77 42 1989,118-67-1789,-1 1 1,1 0-1,27-2 1,-17 3-113,70-8-4000,-62 8 56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1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8452,'-14'3'2049,"12"1"-923,22 2-771,36 0-1127,3-10 236,14 1 235,-73 3 329,1 0 1,0 0 0,0 0-1,0 0 1,-1 0 0,1 1-1,0-1 1,0 0 0,-1 0-1,1 1 1,0-1 0,-1 1-1,1-1 1,0 0 0,-1 1-1,1-1 1,-1 1 0,1 0-1,0-1 1,-1 1 0,0-1-1,1 1 1,-1 0 0,1-1-1,-1 1 1,0 0 0,1 0-1,-1-1 1,0 1 0,0 0-1,0 0 1,1-1 0,-1 1-1,0 0 1,0 0 0,0 0-1,0-1 1,0 1 0,-1 0-1,1 0 1,0 0 0,0-1-1,0 1 1,-1 0 0,1 0-1,0-1 1,-1 1 0,1 0-1,-1 0 1,-23 43 1259,20-37-1208,-15 24 302,9-17-440,1 1 1,0 0-1,2 0 1,0 1 0,-7 20-1,14-25-1766,7-6-2733,1-3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1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12 12614,'-11'0'736,"0"0"-592,1 0-144,6-4-240,1 4-1233,10-4 33,3 1-1986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2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9732,'-19'10'1911,"17"-10"-1900,0 0 0,1 1 1,-1-1-1,0 1 0,1 0 1,-1 0-1,0-1 0,1 1 1,0 0-1,-1 0 0,1 0 1,-1 1-1,1-1 0,0 0 1,-2 2-1,2-1-5,0 0-1,0-1 1,0 1 0,0 0-1,0-1 1,0 1-1,1 0 1,-1 0 0,0 0-1,1-1 1,0 1 0,-1 0-1,1 0 1,0 4-1,0-5 4,1 0 0,-1 0-1,0 0 1,1-1 0,-1 1-1,1 0 1,-1 0 0,1 0-1,-1 0 1,1 0 0,0-1 0,-1 1-1,1 0 1,0 0 0,0-1-1,-1 1 1,1-1 0,0 1-1,0 0 1,1 0 0,6 1 56,0 1 0,0-1 1,1-1-1,-1 1 1,15-1-1,16 4 4,-37-4-38,0-1 0,1 1 0,-1-1 0,0 1 0,0 0 0,0 0 0,0 0 0,0 0 0,0 1 0,0-1-1,0 0 1,0 1 0,0-1 0,0 1 0,-1 0 0,1 0 0,-1-1 0,0 1 0,1 0 0,-1 0-1,0 0 1,0 0 0,0 1 0,0-1 0,0 0 0,-1 0 0,1 1 0,-1-1 0,0 0 0,1 1 0,-1-1-1,0 0 1,0 1 0,0-1 0,-1 0 0,1 1 0,-1-1 0,1 0 0,-1 0 0,-1 4 0,-1 2-6,-1-1 1,1 1-1,-2-1 1,1 1 0,-1-1-1,0-1 1,0 1 0,-1-1-1,-12 12 1,9-11-264,0-1 0,0 1-1,-15 6 1,20-11-189,1-1 0,0 1 0,-1-1 0,1 0 0,-1 0 0,1-1-1,-1 1 1,0-1 0,-3 1 0,-12-6-4551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2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73 12134,'-2'0'1952,"7"0"-1759,5-2 303,14-2-160,6-3-208,10-1-80,5-5-48,0 1-64,-4-1-1057,-7 5-767,-13 2-1426,-14 8-1936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5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699 11 2481,'-4'-4'6324,"4"3"-6224,0 1 0,0 0 0,0-1 0,-1 1-1,1 0 1,0-1 0,0 1 0,0 0 0,-1-1 0,1 1 0,0 0 0,-1 0 0,1-1 0,0 1 0,0 0 0,-1 0 0,1 0-1,0-1 1,-1 1 0,1 0 0,0 0 0,-1 0 0,1 0 0,0 0 0,-1 0 0,1 0 0,-1 0 0,1 0 0,0 0 0,-1 0-1,1 0 1,0 0 0,-1 0 0,1 0 0,-1 0 0,1 0 0,0 0 0,-1 0 0,1 0 0,0 1 0,-1-1 0,1 0 0,0 0-1,-1 0 1,1 1 0,0-1 0,0 0 0,-1 0 0,1 1 0,-92 61-976,-20 10 247,-87 26 846,39-21-20,150-72-170,1 0 0,-1 1 1,1 0-1,0 1 0,1 0 0,-13 13 1,-3 16-1171,9 11-3598,13-36 2398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48 199 12454,'6'8'816,"-8"2"-752,-2 4 560,-5 6 1,0 5-401,1 6-192,0-1-32,1 1-80,2-4-705,3-5-1328,6-4-2561</inkml:trace>
  <inkml:trace contextRef="#ctx0" brushRef="#br0" timeOffset="1">316 15 13990,'5'-10'529,"-1"5"-465,-3 12 192,1 6-80,2 8-176,-1 4 0,1 7-16,-2 0-865,-4 2-1183,-2-2-1890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6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15 7491,'0'-1'112,"-1"0"0,1 0-1,-1 0 1,0 0 0,0 0 0,1 0-1,-1 0 1,0 0 0,0 0-1,0 1 1,0-1 0,0 0-1,0 1 1,0-1 0,0 0-1,-2 0 1,3 1-79,-1 0 0,1 0 0,-1 1-1,1-1 1,0 0 0,-1 0 0,1 0 0,-1 1 0,1-1-1,0 0 1,-1 1 0,1-1 0,0 0 0,-1 1 0,1-1-1,0 0 1,-1 1 0,1-1 0,0 0 0,0 1 0,-1-1-1,1 1 1,0-1 0,0 1 0,0-1 0,0 1 0,0-1-1,0 1 1,-5 48 554,4-35-314,0 4-201,0-1-1,3 29 0,-2-42-61,0-1 0,0 1 1,1-1-1,-1 1 1,1-1-1,0 1 1,0-1-1,1 1 0,-1-1 1,1 0-1,-1 0 1,1 0-1,0 0 1,0 0-1,0 0 0,1 0 1,-1-1-1,1 1 1,-1-1-1,5 3 1,-4-4 15,0 0 0,0 0 0,1-1 0,-1 0 0,0 1 0,0-1 0,1 0 0,-1 0 0,0-1 0,1 1 1,-1-1-1,0 0 0,0 1 0,0-1 0,4-2 0,47-22-91,-50 23 49,47-25-3250,-25 15-877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6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 5330,'-8'5'1633,"-1"-3"-1489,3 2 737,2-4 143,4 2-896,4-2 112,2 0 144,3 2 49,4-2-209,-1 2-80,6 0-32,-1-2-32,0-2-64,2 2-16,-2-2-928,-2-2-1442,2 0-863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7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7011,'-1'55'6209,"-14"99"-6407,14-152 68,-1 31-575,4-19-1052,-1-14 1643,-1 1 0,0-1 1,0 0-1,0 0 1,0 1-1,0-1 1,1 0-1,-1 0 1,0 0-1,0 1 1,0-1-1,1 0 0,-1 0 1,0 0-1,0 0 1,1 0-1,-1 1 1,0-1-1,0 0 1,1 0-1,-1 0 1,0 0-1,0 0 0,1 0 1,-1 0-1,0 0 1,1 0-1,-1 0 1,0 0-1,0 0 1,1 0-1,-1 0 1,0 0-1,0 0 0,1-1 1,-1 1-1,1 0 1,9-5-3633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7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35 8420,'1'-1'70,"-1"0"0,0 0 1,1 0-1,-1 1 0,0-1 0,1 0 1,-1 0-1,0 0 0,0 0 1,0 0-1,0 0 0,0 0 0,0 0 1,0 0-1,0 0 0,0 0 0,-1 0 1,1 0-1,0 0 0,-1 0 0,1 0 1,0 0-1,-1 0 0,1 1 1,-1-1-1,0 0 0,1 0 0,-1 0 1,0 1-1,1-1 0,-1 0 0,0 1 1,0-1-1,1 1 0,-1-1 0,0 1 1,0-1-1,0 1 0,0-1 1,0 1-1,0 0 0,0 0 0,0-1 1,-1 1-1,-1 0-39,0 0 0,0 0-1,0 0 1,0 1 0,0-1 0,0 1 0,0-1 0,0 1-1,0 0 1,1 0 0,-1 1 0,0-1 0,-3 3 0,-2 1 1,1 1 0,1 1 0,-1-1 1,1 1-1,0 1 0,-6 9 1,10-14-65,0 0 0,0 1 0,0-1 0,1 1 0,-1-1 0,1 1 0,0 0 0,0 4 0,0-6-35,1-1 0,0 1 0,0-1 1,0 1-1,1-1 0,-1 1 0,0-1 0,0 1 1,1-1-1,-1 1 0,1-1 0,-1 1 0,1-1 0,0 0 1,0 1-1,0-1 0,-1 0 0,1 1 0,0-1 1,2 1-1,-2-1-86,1 0 0,-1 0 0,0 0 1,1 0-1,-1 0 0,0-1 0,1 1 0,-1-1 0,1 1 1,-1-1-1,1 1 0,-1-1 0,1 0 0,-1 0 0,1 0 1,0 0-1,-1 0 0,1 0 0,-1 0 0,2-1 0,2 0-107,-1 0 1,0-1-1,0 1 0,1-1 0,-2 0 0,1 0 0,4-3 0,4-5-30,1 0-1,20-22 1,-12 4 1758,-20 26-1143,0 1 0,0-1 0,0 0 0,0 1-1,0-1 1,0 0 0,0 0 0,-1 0 0,1 0 0,-1 1 0,1-1 0,-1 0-1,0 0 1,0-3 0,-3 9-8,1 0 0,-1 0 1,1 0-1,0 0 0,0 0 0,-2 7 0,0 5-146,0-1 0,1 1 0,0 0 0,1 0 0,1 19 0,6 81-259,-5-108 44,1-4-472,-1-1 1,1 1 0,0 0 0,-1 0-1,2-1 1,2 7 0,0-3-2919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7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14 6563,'-5'-4'6595,"1"2"-6371,-2 0-80,-1 0-144,5 0-224,6 2-3217,1-2 111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7:58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97 10453,'-6'4'807,"-4"2"-460,1 1 0,0 0 0,0 0 0,-11 13 1,19-19-365,0 0 1,0 0-1,0 0 1,0 0-1,1 1 1,-1-1 0,0 0-1,1 0 1,-1 1-1,1-1 1,-1 0-1,1 1 1,0-1 0,0 0-1,0 1 1,-1-1-1,1 1 1,1-1-1,-1 2 1,1-2 9,-1 1 1,1-1-1,0 1 1,0-1-1,0 0 0,0 1 1,0-1-1,0 0 1,1 0-1,-1 0 0,0 0 1,1 0-1,-1 0 1,1 0-1,-1 0 0,1-1 1,-1 1-1,1-1 1,-1 1-1,3 0 0,39 4-86,-35-5 160,0 0 1,1 1 0,-1 0-1,0 1 1,0-1 0,11 5 0,-18-6-52,0 1 1,0 0-1,0-1 1,0 1 0,0 0-1,0 0 1,0 0-1,0-1 1,0 1 0,0 0-1,0 0 1,0 0-1,-1 0 1,1 1 0,0-1-1,-1 0 1,1 0 0,0 2-1,-1-1 1,0 1 0,1-1 0,-1 0 1,-1 0-1,1 1 0,0-1 0,0 0 0,-1 0 0,1 1 0,-1-1 0,0 0 0,0 0 1,0 0-1,-1 2 0,-2 4-252,-1-1 0,0 0 0,0 0 0,-1 0 0,0-1 0,0 0 0,0 0 0,-1 0 0,0-1 0,0 0 0,0 0 0,-13 5 0,-6 3-2972</inkml:trace>
  <inkml:trace contextRef="#ctx0" brushRef="#br0" timeOffset="1">73 107 12246,'5'-4'2689,"-3"2"-2497,-2 0-64,0 0-112,4 0 112,9-4 384,6-1-224,7-7-240,8-1-48,0-3-576,-4 1-1281,-6 6-1104,-13 5-3714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0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42 3826,'-4'1'524,"-1"-1"1,0 0-1,1-1 1,-1 1-1,0-1 1,0 0-1,1 0 1,-1 0-1,1-1 0,-6-2 1,6 2-23,-1 0 0,1 1 0,-1-1 0,1 1 0,-1 0 0,1 0-1,-1 1 1,0-1 0,0 1 0,-5 0 0,1 1 486,13-3-659,18-3-280,3 5-2191,50-9 0,-43 3-1220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1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9204,'4'-2'144,"1"0"0,0 0 0,0 0 0,0 1 1,0-1-1,0 1 0,6 0 0,18-5-138,-13 2-26,1 1-1,-1 0 1,1 2 0,-1 0 0,32 1 0,-47 0 52,-1 1-1,1-1 1,-1 0 0,0 0 0,1 0-1,-1 0 1,1 0 0,-1 1-1,0-1 1,1 0 0,-1 0-1,0 1 1,1-1 0,-1 0 0,0 0-1,1 1 1,-1-1 0,0 0-1,0 1 1,1-1 0,-1 1-1,0-1 1,0 0 0,0 1 0,1-1-1,-1 1 1,0-1 0,0 0-1,0 1 1,0-1 0,0 1 0,-4 19 672,-18 21 22,18-34-634,-17 29 91,12-22-388,0 1 0,0 1 1,2 0-1,0 0 0,-9 30 0,16-37-1924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1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6755,'-2'0'6083,"-4"2"-5955,-1 0-128,3-2 0,0 0-1009,17 2-8899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1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48 10373,'-5'1'191,"1"1"1,0-1-1,0 1 1,0 0-1,0 0 1,1 0-1,-1 0 0,0 0 1,1 1-1,0 0 1,-1 0-1,-3 5 1,6-7-175,0 0 0,0 0 1,1 0-1,-1 0 0,0 0 1,1 1-1,-1-1 1,0 0-1,1 1 0,0-1 1,-1 0-1,1 1 0,0-1 1,0 0-1,0 1 0,0-1 1,0 1-1,0-1 0,0 0 1,0 1-1,0-1 0,1 0 1,-1 1-1,0-1 0,1 0 1,-1 1-1,1-1 0,0 0 1,-1 0-1,1 0 0,0 1 1,0-1-1,0 0 0,0 0 1,0 0-1,0 0 1,0-1-1,0 1 0,0 0 1,0 0-1,2 0 0,6 4 74,1 0-1,-1-1 0,18 6 1,-20-8-61,0 1 1,1-1-1,-1 1 0,-1 1 1,1-1-1,0 1 0,-1 0 1,7 6-1,-12-9-21,0 0 0,-1-1 0,1 1-1,-1 0 1,1 0 0,-1 0 0,1 0-1,-1 0 1,1-1 0,-1 1 0,0 0 0,1 0-1,-1 0 1,0 0 0,0 0 0,0 0 0,0 0-1,1 0 1,-2 0 0,1 0 0,0 0-1,0 0 1,0 0 0,0 0 0,-1 1 0,0 1-75,0 0 1,-1-1 0,1 1 0,-1-1-1,0 1 1,0-1 0,0 0 0,-3 4-1,-4 2-1035,-1-1-1,1 0 1,-15 7-1,1-2-3156</inkml:trace>
  <inkml:trace contextRef="#ctx0" brushRef="#br0" timeOffset="1">57 73 10469,'11'-7'2161,"-5"1"-2001,-1 2 128,1 0 448,7 0-352,6-2-207,9-1-145,4-5-32,2 1-1121,-2-1-2272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 10581,'3'-5'1108,"-2"3"-931,0 1 0,0-1 0,0 0 0,-1 0 0,1 0 0,0 0 0,-1 0 0,1 0 0,-1 0 0,0 0 0,0-1 0,0-2 0,0 4-166,0 1 0,0 0 0,-1 0 0,1 0 0,0 0-1,0 0 1,-1 0 0,1 0 0,0 0 0,0 0 0,-1 0-1,1 0 1,0 0 0,0 0 0,-1 0 0,1 0 0,0 0 0,0 1-1,0-1 1,-1 0 0,1 0 0,0 0 0,0 0 0,-1 0-1,1 1 1,0-1 0,0 0 0,0 0 0,0 0 0,-1 0-1,1 1 1,0-1 0,0 0 0,0 0 0,0 1 0,0-1-1,0 0 1,0 0 0,-1 1 0,1-1 0,-7 12 179,3-1-156,0 1-1,0-1 1,1 1-1,1-1 0,0 1 1,0 0-1,2 0 1,-1 0-1,2 14 1,0-21-41,-1 0 1,1 0-1,0-1 1,1 1 0,-1 0-1,1 0 1,0-1-1,0 1 1,0-1 0,0 0-1,4 5 1,-4-7-12,0 0 0,1 1 1,-1-1-1,0 0 0,1-1 1,0 1-1,-1 0 0,1-1 1,0 1-1,0-1 0,0 0 1,-1 0-1,1 0 0,0 0 1,1-1-1,-1 1 0,0-1 1,0 0-1,3 0 0,0 0-2,-1-1 0,1 1 0,-1-1 0,1 0 1,-1-1-1,1 0 0,-1 1 0,0-2 0,0 1 0,0 0 0,0-1 0,-1 0 0,1 0 0,-1-1 0,1 1 0,-1-1 0,0 0 0,-1 0 0,1 0 0,-1-1 0,0 1 0,0-1 0,0 0 0,3-6 0,-4 6 16,0 1 0,-1 0-1,0-1 1,1 1 0,-1-1 0,-1 1-1,1-1 1,-1 1 0,0-1 0,0 0-1,0 1 1,0-1 0,-1 1 0,0-1-1,0 1 1,0-1 0,0 1-1,-1 0 1,0-1 0,0 1 0,0 0-1,0 0 1,-1 0 0,1 0 0,-1 1-1,0-1 1,0 1 0,-1 0 0,-5-5-1,6 6-85,-1 0 0,1 0 0,-1 0 0,1 0 0,-1 0 0,0 1 0,0 0-1,0 0 1,0 0 0,-7-1 0,9 2-145,0 0-1,0 0 1,0 0-1,0 0 1,0 0-1,0 0 1,1 0-1,-1 1 1,0-1-1,0 1 1,0-1 0,0 1-1,1 0 1,-1 0-1,0 0 1,0 0-1,1 0 1,-1 0-1,1 0 1,-1 1-1,1-1 1,0 0-1,-1 1 1,0 1 0,-2 10-3396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4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0 291 1873,'12'-6'6770,"-12"6"-6604,0 0 1,0 0 0,1 0-1,-1-1 1,0 1-1,0 0 1,0 0 0,0 0-1,0-1 1,-1 1 0,1 0-1,0 0 1,0-1 0,2-27 1119,-1 20-1286,1 0 0,1-1 0,-1 1 1,1 0-1,0 1 0,1-1 0,0 0 0,0 1 1,1 0-1,0 0 0,0 0 0,1 1 1,5-6-1,-3 5-4,1 1-1,-1-1 1,1 2 0,0 0 0,1 0 0,-1 0 0,1 1-1,0 1 1,0 0 0,13-3 0,2 2-12,0 1 1,1 1-1,-1 2 1,40 3-1,14 0 78,-70-2-7,-1-2-1,1 1 1,-1-1-1,1-1 1,-1 1-1,0-1 1,1-1 0,-1 0-1,0 0 1,0 0-1,-1-1 1,14-9 0,-15 9-818,0-1 1,-1 0 0,0-1 0,0 1 0,6-9 0,-4 4-3192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4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 9476,'-6'5'39,"15"-7"-213,7-1 51,14 0-30,-23 1 140,1 1 0,-1 0 0,1 0 0,0 1 0,-1 0 0,1 1 0,7 1 0,-14-2 78,0 1 1,0 0-1,0 0 0,0 0 0,0 0 0,-1 0 0,1 0 0,0 0 0,0 0 0,-1 0 0,1 0 0,0 0 0,-1 0 0,1 0 0,-1 0 0,0 1 0,1-1 0,-1 0 0,0 0 0,0 1 0,0-1 0,0 0 0,0 0 0,0 1 0,0-1 0,0 2 0,-5 38 649,4-35-638,-33 117-714,34-120-467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5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29 9108,'-2'-2'1793,"-3"2"-1745,3 0-16,7 0 272,1 0 64,7-2-80,0 0-143,4 0 63,2 0 48,0-1-160,1-1-32,1 2-64,-4-2 0,-4 2-160,0 0-945,-3 0-1872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5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11 12598,'21'-6'557,"22"2"-514,-41 4-24,1 0-1,-1 0 1,1 0-1,-1 1 1,0-1 0,1 1-1,-1 0 1,0 0-1,0 0 1,0 0 0,1 0-1,-1 0 1,0 0 0,0 1-1,0-1 1,-1 1-1,1-1 1,0 1 0,2 3-1,-3-3-18,0 0 0,-1 0-1,1 0 1,-1 0 0,1 0-1,-1 0 1,0 0 0,0 1 0,0-1-1,0 0 1,0 0 0,0 0-1,-1 0 1,1 0 0,-1 0 0,1 0-1,-2 4 1,-3 4-220,0-1 0,0 1 1,-1-1-1,-1 1 0,1-2 1,-16 16-1,-4-1 72,20-19 138,0 0 0,1 1-1,-1 0 1,1 1 0,0-1 0,0 1 0,-7 11-1,13-16 35,-1-1 1,1 1-1,-1-1 0,1 0 0,-1 1 0,1-1 0,-1 1 0,1-1 0,0 0 0,-1 1 0,1-1 0,-1 0 0,1 0 0,0 0 1,-1 1-1,1-1 0,0 0 0,-1 0 0,1 0 0,0 0 0,-1 0 0,1 0 0,0 0 0,-1 0 0,1-1 0,0 1 0,-1 0 1,1 0-1,1-1 0,25-3 846,103-29-438,-126 32-2251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5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10549,'0'-4'3393,"2"2"-3072,-2 0 191,-2 0-112,4 0-592,0 0-496,0 0-545,5-2-1584,1 1-3042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6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 3922,'0'-6'8343,"-7"10"-7063,-7 10-1923,11-10 638,1 0-1,0 1 1,0 0 0,0 0 0,1-1 0,0 1-1,0 0 1,0 0 0,0 0 0,1 9-1,0-12 9,0-1-1,0 1 0,0 0 0,0-1 0,0 1 0,1-1 0,-1 1 1,1-1-1,-1 1 0,1-1 0,0 1 0,-1-1 0,1 0 0,0 1 1,0-1-1,0 0 0,0 0 0,0 1 0,0-1 0,0 0 0,1 0 1,-1 0-1,0 0 0,0-1 0,1 1 0,-1 0 0,1 0 0,-1-1 1,1 1-1,-1-1 0,1 0 0,-1 1 0,1-1 0,-1 0 0,1 0 1,0 0-1,1 0 0,9 0-78,-6 0 164,1-1 0,0 2-1,0-1 1,0 1 0,13 3-1,-19-4-64,0 0 0,0 1 0,-1-1 0,1 0-1,0 1 1,0-1 0,0 1 0,-1-1 0,1 1 0,0 0-1,0-1 1,-1 1 0,1 0 0,-1 0 0,1-1 0,-1 1-1,1 0 1,-1 0 0,1 0 0,0 0 0,-1 1 2,0 0 1,0-1 0,0 1 0,0 0 0,0-1-1,0 1 1,-1 0 0,1-1 0,-1 1-1,1 0 1,-1-1 0,1 1 0,-1-1-1,0 1 1,-1 2 0,-4 4-445,-1 0 0,0 0-1,0 0 1,-1-1 0,0 0 0,0 0 0,0-1 0,-19 11-1,5-7-2904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0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1 137 13110,'4'-8'784,"-2"2"-255,1 4 383,1-1-272,2-3-207,9-2 111,2-3-112,5-3-176,5-1-192,1-3-64,-2 3-48,-5 2-768,-4 1-625,-6 6-1728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1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 11717,'-2'1'84,"-26"3"1219,25-1-986,20-1-174,5-2-101,0-1 0,27-5 1,-34 4-69,1 0 1,-1 0 0,0 1-1,1 1 1,-1 1-1,29 5 1,-44-6 25,1 0 0,-1 0 0,1 0 0,0 0 0,-1 1 1,1-1-1,-1 0 0,1 0 0,-1 1 0,1-1 0,-1 0 0,1 1 0,-1-1 1,0 1-1,1-1 0,-1 1 0,1-1 0,-1 1 0,0-1 0,0 1 0,1-1 1,-1 1-1,0-1 0,0 1 0,1-1 0,-1 1 0,0-1 0,0 2 0,-5 19 71,-23 20 84,24-36-147,-22 27 49,13-17-331,1 0 0,-13 22 0,35-39-6228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1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2737,'6'0'9989,"-6"2"-9205,0 0-608,-4-2 192,2 2-368,2 0-128,0 2-400,2-1-832,2 3-962,5-4-1727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1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22 6547,'-23'13'5453,"16"-9"-5283,0-1 0,-1 2 0,1-1 0,-6 7 0,12-11-169,0 1-1,0-1 1,1 1-1,-1 0 0,0-1 1,1 1-1,-1 0 1,0 0-1,1-1 1,-1 1-1,1 0 1,0 0-1,-1 0 1,1 0-1,0 0 1,-1 0-1,1 0 1,0-1-1,0 1 1,0 0-1,0 0 1,0 0-1,0 0 1,0 0-1,0 0 1,0 0-1,0 0 1,0 0-1,1 0 1,-1 0-1,0 0 1,1 0-1,-1-1 1,1 1-1,-1 0 0,1 0 1,-1 0-1,1-1 1,0 1-1,0 1 1,2 0 29,1 0 0,-1-1-1,1 1 1,-1-1 0,1 0 0,0 1 0,-1-1-1,1-1 1,0 1 0,0-1 0,-1 1 0,1-1 0,5-1-1,26 5 23,-33-3-41,-1-1 0,1 0-1,-1 1 1,1-1-1,-1 1 1,1 0-1,-1-1 1,1 1 0,-1 0-1,0 0 1,0 0-1,1 0 1,-1 0 0,0 0-1,0 0 1,0 1-1,0-1 1,0 0-1,0 1 1,0-1 0,-1 0-1,1 1 1,0-1-1,-1 1 1,1-1-1,-1 1 1,1 2 0,-2-1-8,1-1 1,0 1 0,-1 0-1,0 0 1,0 0 0,0-1-1,0 1 1,0 0 0,0-1-1,-1 1 1,1-1 0,-1 0-1,0 1 1,0-1 0,-2 2-1,-2 2-143,0 0 0,0 0 0,-1 0 0,0-1 0,-8 5-1,12-9-271,0 1 0,0 0 0,0-1 0,-1 1 0,1-1 0,0 0 0,0 0 0,-1 0 0,1-1 0,-1 1 1,1-1-1,-1 0 0,1 0 0,-1 0 0,-4-1 0,-6-5-2408</inkml:trace>
  <inkml:trace contextRef="#ctx0" brushRef="#br0" timeOffset="1">0 128 4226,'7'-18'3474,"3"5"-2034,1 1 145,0 3-321,2 1-351,-1 0-305,3 3-320,5-3 209,1 2-241,7-2-160,2-1-96,2-1-16,-4 3-929,-1 1-1168,-9 6-2321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19 12662,'17'-13'1602,"-8"7"115,-16 16-912,-12 14-741,-13 14-59,-49 80 1,80-118-7,1 0 0,0 0 0,0 1 0,0-1 0,0 0 1,0 0-1,-1 0 0,1 1 0,0-1 0,0 0 0,0 0 0,0 0 0,0 1 0,0-1 0,0 0 0,0 0 0,0 1 0,0-1 1,0 0-1,0 0 0,0 1 0,0-1 0,0 0 0,0 0 0,0 1 0,0-1 0,0 0 0,0 0 0,0 0 0,1 1 1,-1-1-1,0 0 0,0 0 0,0 1 0,0-1 0,0 0 0,1 0 0,11 1 21,23-11 47,-25 7-79,133-27-1267,-72 17-5312,-56 10 1962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2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 8644,'2'6'1921,"-4"3"-1809,2 1 256,-4 3 112,0 3-304,-1 3-128,3 2-16,-2 2-32,0-1-80,1-1-1120,1-4-561,0-4-2081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2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11525,'-19'37'1905,"17"-28"-1898,0 1 1,0-1-1,1 1 1,0-1-1,0 1 0,2-1 1,-1 1-1,3 16 0,-2-20-17,1 1 1,-1-1-1,1 0 0,0 0 0,0 1 0,1-2 0,0 1 0,0 0 0,0 0 1,1-1-1,0 0 0,0 0 0,7 8 0,-9-12 15,-1 0 0,0-1 0,1 1 0,-1 0 0,1 0 1,0-1-1,-1 1 0,1-1 0,-1 1 0,1-1 0,0 0 0,-1 0 0,1 0 0,0 0 0,-1 0 0,1 0 0,0 0 0,-1 0 0,1-1 1,0 1-1,-1-1 0,1 1 0,-1-1 0,1 1 0,-1-1 0,1 0 0,-1 0 0,1 0 0,-1 0 0,0 0 0,1 0 0,-1 0 0,2-3 1,1 0 21,0 0 0,0-1 0,-1 0 0,1 1 0,-1-1 0,0 0 0,-1-1 0,4-7 0,-4 6-1,-1 1 0,0-1 1,0 1-1,-1-1 0,1 1 0,-1-1 0,-1 1 0,0-1 0,0 0 0,-3-10 0,3 13-136,0 0-1,0 0 1,0 0-1,-1 1 0,0-1 1,0 1-1,0-1 1,0 1-1,0-1 0,-1 1 1,0 0-1,1 0 1,-1 0-1,0 1 0,0-1 1,-1 1-1,1-1 1,-6-2-1,8 5-69,1 0 0,-1 0 0,0-1 0,1 1 0,-1 0-1,0 0 1,1 0 0,-1 0 0,0 0 0,1 0 0,-1 0 0,0 0-1,1 0 1,-1 0 0,0 0 0,1 0 0,-1 0 0,0 0 0,1 1 0,-1-1-1,0 0 1,1 1 0,-1-1 0,1 0 0,-1 1 0,1-1 0,-1 1 0,0 0-1,-6 8-4186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2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11589,'2'1'2529,"-6"3"-2320,-3-2-17,-1-2-160,-1 4-32,5-4-833,4 2-815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3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56 8164,'-3'0'267,"1"1"0,0-1 1,-1 0-1,1 1 1,0-1-1,-1 1 0,1 0 1,0-1-1,0 1 1,0 0-1,0 1 0,0-1 1,0 0-1,0 1 0,0-1 1,-2 3-1,2-2-223,0 1-1,0-1 0,0 1 1,0 0-1,0 0 1,1-1-1,-1 1 0,1 0 1,0 1-1,-2 5 0,2-7-77,1 1 0,-1-1 0,1 1 0,0-1 0,0 0 0,0 1 0,0-1 0,0 1 0,0-1 0,0 0 0,1 1 0,0-1 0,-1 0 0,1 1 0,0-1 0,0 0 0,0 0 0,0 1 0,0-1 0,1 0 0,-1 0 0,1-1 0,-1 1 0,1 0 0,0 0 0,0-1 0,-1 1 0,1-1 0,0 1 0,0-1 0,1 0 0,-1 0 0,3 1 0,4 0 55,1 0 1,-1 0-1,1-1 1,11-1 0,-13 0 60,0 1-1,-1-1 1,1 1 0,0 0-1,-1 1 1,13 4 0,-19-6-73,0 1 0,0-1 0,-1 1 1,1-1-1,0 1 0,-1-1 0,1 1 0,-1 0 1,1-1-1,0 1 0,-1 0 0,0-1 0,1 1 1,-1 0-1,1 0 0,-1-1 0,0 1 0,0 0 1,1 0-1,-1 0 0,0 0 0,0-1 0,0 1 0,0 0 1,0 0-1,0 0 0,0 0 0,0 0 0,0-1 1,-1 1-1,1 0 0,0 0 0,0 0 0,-1 0 1,1-1-1,-1 1 0,1 0 0,0-1 0,-1 1 1,1 0-1,-1-1 0,0 1 0,0 0 0,-24 28-34,23-28 43,-3 4-372,-1-1 0,0 1 0,0-1-1,0 0 1,-1-1 0,1 0 0,-1 0-1,0 0 1,0-1 0,0 0-1,0 0 1,0-1 0,-11 1 0,-3 1-2512</inkml:trace>
  <inkml:trace contextRef="#ctx0" brushRef="#br0" timeOffset="1">119 97 9172,'11'-8'2193,"-5"6"-1633,-1 0 449,-1 2-193,2-4-448,7-1-47,9-5 95,3-4-352,5-1-64,0 0-480,-4 3-1201,-7 2-1937,-6 12-2753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6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26 8020,'-2'-25'5212,"-1"25"-3065,0 15-1767,-10 43-355,-6 44-332,17-87-2127,1 0 0,2 22-1,1-26-3578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7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47 8180,'3'-5'593,"1"-1"1,-1 2-1,1-1 1,0 0 0,8-6-1,-10 9-565,0 1-1,0 0 0,1 0 0,-1 0 1,1 0-1,-1 0 0,1 0 1,-1 1-1,1-1 0,-1 1 1,1-1-1,-1 1 0,1 0 1,0 0-1,-1 0 0,4 1 1,-4-1-22,1 0 0,-1 0 0,0 0 0,0 1 0,0-1 0,0 0 1,0 1-1,0 0 0,0-1 0,0 1 0,0 0 0,0 0 0,0 0 1,0 0-1,0 0 0,-1 1 0,1-1 0,0 0 0,-1 1 0,0 0 1,1-1-1,-1 1 0,0 0 0,1-1 0,-1 1 0,0 0 0,0 0 1,-1 0-1,1 0 0,0 0 0,-1 0 0,1 0 0,-1 0 0,1 0 1,-1 1-1,0 2 0,-1 0-16,0 0-1,0 1 1,-1-1 0,1 0-1,-1 0 1,0 0 0,-1 0-1,1 0 1,-1 0 0,0 0-1,0-1 1,0 0 0,-6 6-1,-52 43 67,23-20 310,36-29 110,10-3-255,11-4-126,-17 3-76,25-5-26,-3 0-829,1 2 1,26-1 0,-35 4-2137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7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10 13158,'-5'-4'288,"1"2"-128,0 0-160,2 0-48,4 2-992,2 2-465,3 2-1905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7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60 11557,'-1'0'10,"0"0"0,-1 1-1,1-1 1,0 0-1,-1 0 1,1 1 0,0-1-1,-1 1 1,1-1-1,0 1 1,-1-1 0,1 1-1,0 0 1,0 0 0,0-1-1,0 1 1,0 0-1,0 0 1,0 0 0,0 0-1,0 0 1,0 1-1,1-1 1,-1 0 0,0 0-1,1 0 1,-1 1-1,1-1 1,-1 0 0,1 1-1,-1-1 1,1 0 0,0 1-1,0-1 1,0 1-1,0 1 1,0 0 15,0-1 1,0 1-1,0-1 0,1 1 1,-1-1-1,1 1 0,-1-1 0,1 0 1,0 1-1,0-1 0,0 0 1,0 1-1,1-1 0,-1 0 1,0 0-1,1 0 0,0 0 0,-1-1 1,5 4-1,0-1 47,0-1 1,1-1-1,-1 1 0,1-1 1,0 0-1,0-1 0,9 2 1,19 4 135,-34-7-209,-1 0 0,0 0 1,0 0-1,0 0 0,1 0 0,-1 0 1,0 1-1,0-1 0,0 0 0,1 0 0,-1 0 1,0 0-1,0 0 0,0 0 0,0 0 0,1 1 1,-1-1-1,0 0 0,0 0 0,0 0 0,0 1 1,0-1-1,0 0 0,1 0 0,-1 0 0,0 1 1,0-1-1,0 0 0,0 0 0,0 0 1,0 1-1,0-1 0,0 0 0,0 0 0,0 0 1,0 1-1,0-1 0,0 0 0,0 0 0,0 0 1,0 1-1,-1-1 0,-7 11-109,-13 6-386,-21 9-2604,18-18-107</inkml:trace>
  <inkml:trace contextRef="#ctx0" brushRef="#br0" timeOffset="1">33 82 10757,'13'-10'1409,"-2"0"-1089,0 3 800,2-1-335,4 0-529,4 0-208,5 1-48,1-1-48,1 0-929,-4 5-1968,-7-1-3762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19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60 11557,'8'-8'121,"1"1"-1,0 1 0,1-1 0,-1 1 1,1 1-1,12-5 0,-17 8-117,0 0 0,0 0-1,0 1 1,1 0-1,-1 0 1,0 0-1,1 1 1,-1-1-1,1 1 1,-1 1-1,0-1 1,1 1 0,-1 0-1,10 3 1,-14-4-5,0 1 1,1-1 0,-1 1 0,1-1-1,-1 1 1,0 0 0,0 0-1,1-1 1,-1 1 0,0 0 0,0 0-1,0 0 1,0 0 0,0 1 0,0-1-1,0 0 1,0 0 0,-1 1-1,1-1 1,0 0 0,-1 1 0,1 2-1,0-2-12,-1 1 0,0-1 0,0 1 0,0 0 0,-1-1 0,1 1 0,-1-1 0,1 1 0,-1-1 0,0 1 1,0-1-1,-1 3 0,-4 5-150,0 0 1,0 0 0,-1-1 0,-15 16 0,7-9 102,-1-1 0,-1-1 0,0 0 0,-1-1 0,-1-1 0,-36 17 0,78-34 476,1 1 1,0 1-1,25 0 1,52-2-3962,-71 5-416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20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28 9044,'7'-15'553,"-6"15"-488,-1-1 0,0 1 0,0 0 0,1 0 0,-1-1 0,0 1 0,0 0 0,0 0 0,0-1 0,0 1 0,1 0 0,-1-1 0,0 1 0,0 0 0,0-1 0,0 1 0,0 0 0,0 0 1,0-1-1,0 1 0,0 0 0,0-1 0,0 1 0,0 0 0,0-1 0,0 1 0,-1 0 0,1-1 0,0 1 0,0 0 0,0 0 0,0-1 0,0 1 0,-1 0 0,1-1 0,0 1 0,0 0 0,-1 0 0,1 0 0,0-1 0,-1 1 0,-16 22 613,2 1-604,0 0-1,-13 30 1,25-45-90,-1 0 0,1 0 0,0 1 0,1-1 0,0 1 0,0-1 0,1 1 0,0 0 0,1 0 0,0 15 0,0-22-3,1 0-1,-1 0 1,0 0 0,1 0-1,-1-1 1,1 1-1,-1 0 1,1 0-1,0 0 1,0-1 0,0 1-1,0 0 1,0-1-1,0 1 1,1-1 0,-1 1-1,0-1 1,1 0-1,-1 0 1,1 1-1,-1-1 1,1 0 0,3 1-1,-2-1 4,0 0 1,0-1-1,1 1 0,-1-1 0,0 0 1,0 0-1,1 0 0,-1 0 0,0-1 0,0 1 1,0-1-1,7-2 0,1-1 22,-1-1 0,1 0 0,-1-1 0,0 0 0,0 0 0,17-15 0,-26 19 3,1 1 1,-1 0 0,1-1-1,-1 1 1,1-1-1,-1 0 1,0 1 0,0-1-1,0 0 1,0 0 0,0 0-1,0 0 1,-1 0-1,1 0 1,-1 0 0,1 0-1,-1 0 1,0 0-1,1 0 1,-1-4 0,-1 5-14,0 0 0,1-1 0,-1 1 0,0 0 0,0-1 0,0 1 0,0 0 0,0 0 0,0 0-1,0 0 1,0 0 0,-1 0 0,1 0 0,0 0 0,-1 1 0,1-1 0,0 0 0,-1 1 0,1-1 0,-1 1 0,1-1 0,-1 1 0,1 0 0,-1 0 0,1 0 0,-1 0 0,1 0 0,-3 0 0,-3 0-420,0 1 0,-1-1-1,1 1 1,0 1 0,1-1 0,-1 1 0,0 1 0,-9 3-1,-6 4-3318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43:5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 9172,'-36'-27'4328,"41"50"-2498,4 9-1589,-2 1 1,-2 1 0,-1-1-1,-1 1 1,-2 39 0,4 55-534,-4-123-51,1 13-1590,4-11-2661</inkml:trace>
  <inkml:trace contextRef="#ctx0" brushRef="#br0" timeOffset="1">385 345 15031,'12'7'176,"-3"1"-80,-3-4 0,-4 3-96,1-1-736,-1-1-1265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20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10 12134,'2'0'704,"-8"-6"-448,-5 4 192,0 0-448,5 4-48,2-2-1024,4 4-1377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2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50 9428,'-8'0'679,"0"1"0,-1 0 0,1 0-1,-14 5 1,16-4-663,0 0 0,0 0 1,1 1-1,-1-1 0,1 1 0,0 1 1,0-1-1,0 1 0,0 0 0,0 0 0,-7 8 1,12-11-12,-1-1 0,1 1 1,-1 0-1,0 0 0,1 0 1,-1-1-1,1 1 1,0 0-1,-1 0 0,1 0 1,0 0-1,0 0 0,-1 0 1,1 0-1,0 0 1,0 0-1,0 0 0,0 0 1,0 0-1,0 0 0,0-1 1,1 1-1,-1 0 1,0 0-1,1 1 0,0 0 12,0-1-1,0 0 1,0 1-1,0-1 0,1 0 1,-1 0-1,0 0 1,1 0-1,-1 0 1,0 0-1,1 0 0,-1-1 1,3 2-1,6 1 71,1 0 0,-1-1 0,17 2-1,-24-4-82,15 2 151,-7-1-78,0 0 0,0 1-1,0 0 1,0 1 0,15 6 0,-25-9-71,-1 0 0,0 0 0,1 0 0,-1 0 0,0 0 0,0 0 0,1 1 0,-1-1 0,0 0 0,1 0 0,-1 0-1,0 1 1,0-1 0,1 0 0,-1 0 0,0 1 0,0-1 0,1 0 0,-1 0 0,0 1 0,0-1 0,0 0 0,0 1 0,0-1 0,1 0 0,-1 1 0,0-1-1,0 0 1,0 1 0,0-1 0,0 0 0,0 1 0,0-1 0,0 0 0,0 1 0,0-1 0,-1 1 0,-11 10-1,-20 2-865,4-3-1069,-5 1-1654</inkml:trace>
  <inkml:trace contextRef="#ctx0" brushRef="#br0" timeOffset="1">90 54 13078,'24'-4'800,"-3"-2"-736,-2 1 865,1-3-257,3 4-416,7-2-208,-2 2-16,0-1-32,-5 1-176,-6 2-784,-4 0-1121,-6-2-2001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0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13792 5 4946,'-5'-4'4640,"5"8"-3307,1 20-703,-18 44-376,-45 114-1,45-145-239,-2 0 0,-2-1-1,-1 0 1,-35 42 0,-118 121 92,163-186-94,-48 48-9,-101 78 0,-79 38-36,100-76 25,-753 479-1055,838-547 979,-94 52 166,-279 114 0,-178 21 648,429-159-565,-1722 549 774,1156-407-812,264-75-56,-969 203-45,1198-284-20,-699 139 23,76-12-4,579-117-74,-462 99 132,-65 59 437,525-111-375,54-17-117,-323 125-94,544-201-11,-1 1 1,2 1 0,0 1 0,-26 23-1,-68 74 87,54-49 15,35-36 35,1 1-1,1 1 1,2 2 0,-26 44-1,19-21-8,-39 107 0,-39 75 59,42-103 122,41-70-218,2 1 0,3 1 1,-11 74-1,17-76-15,1-5-30,1-8-153,-16 53 1,23-93-1193,5-15-757,5-17-1889,-3 1-23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2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 3682,'5'1'8382,"-4"12"-8003,7 33-142,9 39-82,-15-77-160,0 0 0,1 0 0,1 0 0,-1 0 0,1 0 0,0-1 0,9 11 0,-12-17 17,-1 0-1,1-1 1,-1 1 0,1-1-1,0 1 1,-1-1 0,1 0-1,0 1 1,-1-1-1,1 0 1,0 1 0,0-1-1,-1 0 1,1 0 0,0 0-1,0 1 1,0-1 0,-1 0-1,1 0 1,0 0-1,0 0 1,0 0 0,-1-1-1,1 1 1,0 0 0,0 0-1,-1 0 1,1-1-1,0 1 1,0 0 0,-1-1-1,1 1 1,0-1 0,-1 1-1,1-1 1,-1 1-1,1-1 1,0 1 0,0-2-1,24-29 395,-23 27-364,49-75 421,-30 44-568,1 2-1,52-61 0,-68 87-2551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3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8 5298,'-3'-7'7107,"0"7"-5800,1 10-1362,0 9 29,-12 138 544,15-54-4452,3-79 394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4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9700,'1'2'19,"1"-1"-1,-1 1 0,1 0 0,0 0 0,0-1 1,-1 1-1,1-1 0,0 1 0,0-1 0,1 0 0,-1 0 1,0 0-1,0 0 0,0 0 0,1-1 0,-1 1 1,0 0-1,1-1 0,2 0 0,5 3-44,1-1-1,0 0 1,-1-1 0,14 0 0,26-10-40,-40 7 39,0 0 1,1 0 0,-1 1-1,1 0 1,10 1-1,-20 0 36,-1 0 0,0 1-1,1-1 1,-1 0-1,0 0 1,1 0-1,-1 0 1,0 1-1,1-1 1,-1 0-1,0 0 1,1 0-1,-1 1 1,0-1 0,0 0-1,1 0 1,-1 1-1,0-1 1,0 0-1,0 1 1,0-1-1,1 0 1,-1 1-1,0-1 1,0 0 0,0 1-1,0-1 1,0 0-1,0 1 1,0-1-1,0 1 1,0-1-1,0 0 1,0 1-1,0-1 1,0 0-1,0 1 1,0-1 0,0 0-1,0 1 1,-1-1-1,1 0 1,0 1-1,0-1 1,0 0-1,-1 1 1,1-1-1,0 1 1,-13 20 471,9-16-354,-67 127 1491,61-111-1587,2 0 1,0 1-1,2 0 0,-6 34 1,11-54-342,1 1 0,0-1 0,0 0 0,0 1 1,0-1-1,0 1 0,0-1 0,0 0 0,1 1 1,-1-1-1,2 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4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13926,'-6'2'449,"-1"0"-353,3-4 256,0 2-352,4-2-881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7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70 4770,'20'0'4919,"-20"0"-4783,0 0 0,1 0 1,-1 0-1,0-1 1,1 1-1,-1 0 0,0 0 1,1-1-1,-1 1 0,0 0 1,0-1-1,1 1 0,-1 0 1,0-1-1,0 1 1,0-1-1,1 1 0,-1 0 1,0-1-1,0 1 0,0-1 1,0 1-1,0 0 0,0-1 1,0 1-1,0-1 1,-1-3 145,0 0 0,0 1 0,0-1 1,-1 1-1,1-1 0,-1 1 0,-4-7 0,5 9-274,0-1-1,0 0 1,0 0-1,0 1 0,-1-1 1,1 1-1,-1-1 0,1 1 1,-1-1-1,0 1 1,1 0-1,-1 0 0,0 0 1,0 0-1,0 0 0,0 0 1,0 1-1,0-1 0,0 1 1,0-1-1,-4 0 1,2 2-11,0-1 0,1 0 0,-1 1 0,0 0 1,1 0-1,-1 0 0,1 0 0,-1 1 0,1-1 0,-1 1 1,-4 3-1,2-1-9,0 1 1,1-1-1,0 1 1,-1-1-1,2 1 1,-1 1-1,1-1 1,-1 1-1,1 0 1,1 0-1,-1 0 1,-4 13-1,7-17 8,1 0 1,-1 0-1,1 0 0,0 0 0,0 1 1,0-1-1,0 0 0,0 0 0,1 0 1,-1 0-1,1 0 0,-1 0 0,1 0 1,0 0-1,0 0 0,-1 0 0,1 0 1,2 2-1,0 0 6,-1-1 0,1 0 1,0 0-1,0-1 0,1 1 0,-1-1 1,0 1-1,1-1 0,3 2 0,10 3 10,0-1 0,0 0 0,27 4-1,-31-7-36,18 4-29,-16-4-94,-1 0 0,1 1-1,0 0 1,-1 1-1,15 8 1,-28-13 118,-1 1 0,1-1-1,0 1 1,0-1 0,-1 1 0,1-1-1,0 1 1,-1-1 0,1 1-1,0 0 1,-1-1 0,1 1 0,-1 0-1,1-1 1,-1 1 0,0 0 0,1 0-1,-1 0 1,0-1 0,1 1 0,-1 0-1,0 0 1,0 0 0,0 0 0,0-1-1,0 1 1,0 0 0,0 0 0,0 0-1,0 0 1,0 0 0,0 0 0,0-1-1,-1 1 1,1 0 0,0 0 0,-1 0-1,1-1 1,-1 1 0,1 0 0,-1 0-1,1-1 1,-1 1 0,1 0 0,-1-1-1,-1 2 1,-3 3-117,-1 0 1,1 0-1,-1 0 0,-8 4 1,12-8 124,-18 12 37,-1-1 0,0-1 0,0-1 0,-1-1 0,0-1 0,-1-1 0,-32 6 0,53-12 6,0-1 0,0 1 1,0-1-1,0 0 0,0 1 0,0-1 0,-1 0 1,1-1-1,0 1 0,0 0 0,0-1 0,0 1 1,0-1-1,0 1 0,0-1 0,0 0 0,0 0 1,0 0-1,0 0 0,0 0 0,1 0 0,-4-3 0,5 2-6,-1 0-1,0 0 1,1 0-1,-1 0 1,1 0-1,-1 0 1,1 0-1,0 0 1,0 0-1,0 0 1,0 0-1,0 0 1,1 0-1,-1 0 1,1 0-1,-1 0 1,1 0-1,0 0 1,-1 0-1,1 1 1,0-1-1,0 0 1,3-3-1,5-9 7,2-1-1,-1 2 1,2-1 0,0 1-1,0 1 1,15-11 0,89-61-498,-91 66 46,-1 3-1567,-8 4-1228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8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32 11173,'-2'-10'608,"-2"2"241,-2 1 271,-1 3-527,5 2-593,2 6 16,-2 5 16,2 9-32,0 5 0,-2 8-160,0 3-865,-3 1-2128,1-1-2194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58:38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11157,'0'-31'0,"0"8"-688,0 8 304,4 9-1905,4 8-1025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B407-4C8A-4B2B-A974-91FAA006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25BE-3BEE-4CE1-9289-CF65BFF1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A90F-24D3-444A-84BA-B1F090C6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58D2-9FE3-4A59-B4D8-87C09DA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7571-230A-41AD-9665-0E705B57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855A-7F19-476C-8850-87AC56D8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6BD3A-B92E-4832-B1B5-0CA2876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9D55-C71D-431B-BB63-11968E51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FC47-2C2A-4E19-9983-48965EBD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1832-7558-4D60-8995-8F4E4E16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9B130-6175-4910-8981-865D291A2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466F-6CF1-459B-9283-DEAAAA67A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96CD-E8E6-4886-9A89-FF2B2ED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873C-921B-4FF8-AD82-85038E36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088C-4722-420B-9907-81B51C37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4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8D35-83E5-4DCF-9D2C-72A391FE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55B8-9A5C-4A1C-8F26-D06CF2BD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D99E-0C2F-48AD-9DE8-4B40BC43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8FE2-E37B-4090-9E67-B9B014D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F5C7-147E-426D-88B4-89878A4E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9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DB48-066D-4269-8452-EB290AED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36EB-1055-4B10-8C6D-D2BA0BF6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A054-03A5-4E11-9216-B1BBEB93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F684-87BE-405E-B3BD-4EA4823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A215-37A4-443F-A55E-34E5108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C96B-C0F7-4C7A-A233-5AB6330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27AD-E9BD-44E4-9314-ACBD90282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F457C-8FF6-4A52-AC25-98BC0852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7670C-8892-4B78-8C3F-6E6A11C9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F704-9A52-44CE-A2DA-DC1846C1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CB06-6B43-425A-89EF-171DDB4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391-056B-47CD-8F79-4575DF7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20CB1-B05C-458B-B6FC-E4A5C17F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5C576-C465-4437-8427-E14B067CC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8719E-BD07-4B65-A4AE-080F50E93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8C8E6-00E9-46D8-9F5E-0E0C6311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A871D-476A-4B90-A625-0D0FD8AF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3929A-4A28-48F7-AF5E-CFF1778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998DC-ADD8-40BF-8E72-B9A1DC6D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8374-4758-462A-AE48-177FAD4C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9D259-D39F-4E70-802B-82C1C795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DE4AF-28E2-423F-B4FB-A022B5C1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F9360-60B3-474B-A4F9-97FEE10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A82B3-8C7D-4151-8A3E-936E1252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553E1-C1C2-4437-8F9B-B0EF45B1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212C-4514-462E-96CF-B6A06248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C01-2792-4B3E-B7E1-023CBF8D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BEB8-2F57-43F0-8113-42C36B19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B19C7-9978-4894-BE6A-C4FC13047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D4BED-CA15-418C-BBED-E65DD940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B5B45-8B61-447F-B802-848934E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1AF7-7859-4FB8-AE89-78F554E3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A35C-7B84-48C7-BD50-765A75BA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E89F-B61C-4560-A03E-9EF79C07F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7A82-BAFB-4FD7-8E41-7E3E16943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B700-EC07-4269-8D48-ACE8B881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53C96-3DA9-471F-B5D0-0E7CD3CA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8460-9281-428A-B0C7-30B3CA81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5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3354B-8FFA-4DB0-BD13-63F45902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FD8F-AE6B-42BD-B4AC-651576B4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7E93-3D7C-469C-BE6B-1525DC0E4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3F53-BFD3-49AD-BCDE-23488FB1A257}" type="datetimeFigureOut">
              <a:rPr lang="en-IN" smtClean="0"/>
              <a:t>03-04-2021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2AC2-E3DF-4185-9493-10B74E13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AC36-8C21-4A5A-B19F-4ADBD7077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47EF-6474-4D80-A0BF-C68A22C4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7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5.png"/><Relationship Id="rId769" Type="http://schemas.openxmlformats.org/officeDocument/2006/relationships/customXml" Target="../ink/ink385.xml"/><Relationship Id="rId976" Type="http://schemas.openxmlformats.org/officeDocument/2006/relationships/image" Target="../media/image487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161" Type="http://schemas.openxmlformats.org/officeDocument/2006/relationships/image" Target="../media/image579.png"/><Relationship Id="rId1259" Type="http://schemas.openxmlformats.org/officeDocument/2006/relationships/image" Target="../media/image627.png"/><Relationship Id="rId170" Type="http://schemas.openxmlformats.org/officeDocument/2006/relationships/customXml" Target="../ink/ink85.xml"/><Relationship Id="rId836" Type="http://schemas.openxmlformats.org/officeDocument/2006/relationships/image" Target="../media/image417.png"/><Relationship Id="rId1021" Type="http://schemas.openxmlformats.org/officeDocument/2006/relationships/customXml" Target="../ink/ink511.xml"/><Relationship Id="rId1119" Type="http://schemas.openxmlformats.org/officeDocument/2006/relationships/customXml" Target="../ink/ink560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image" Target="../media/image340.png"/><Relationship Id="rId903" Type="http://schemas.openxmlformats.org/officeDocument/2006/relationships/customXml" Target="../ink/ink452.xml"/><Relationship Id="rId1326" Type="http://schemas.openxmlformats.org/officeDocument/2006/relationships/image" Target="../media/image660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987" Type="http://schemas.openxmlformats.org/officeDocument/2006/relationships/customXml" Target="../ink/ink494.xml"/><Relationship Id="rId1172" Type="http://schemas.openxmlformats.org/officeDocument/2006/relationships/image" Target="../media/image584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847" Type="http://schemas.openxmlformats.org/officeDocument/2006/relationships/customXml" Target="../ink/ink424.xml"/><Relationship Id="rId1032" Type="http://schemas.openxmlformats.org/officeDocument/2006/relationships/image" Target="../media/image515.png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customXml" Target="../ink/ink347.xml"/><Relationship Id="rId707" Type="http://schemas.openxmlformats.org/officeDocument/2006/relationships/customXml" Target="../ink/ink354.xml"/><Relationship Id="rId914" Type="http://schemas.openxmlformats.org/officeDocument/2006/relationships/image" Target="../media/image456.png"/><Relationship Id="rId1337" Type="http://schemas.openxmlformats.org/officeDocument/2006/relationships/customXml" Target="../ink/ink671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760" Type="http://schemas.openxmlformats.org/officeDocument/2006/relationships/image" Target="../media/image379.png"/><Relationship Id="rId998" Type="http://schemas.openxmlformats.org/officeDocument/2006/relationships/image" Target="../media/image498.png"/><Relationship Id="rId1183" Type="http://schemas.openxmlformats.org/officeDocument/2006/relationships/customXml" Target="../ink/ink593.xml"/><Relationship Id="rId1390" Type="http://schemas.openxmlformats.org/officeDocument/2006/relationships/image" Target="../media/image692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858" Type="http://schemas.openxmlformats.org/officeDocument/2006/relationships/image" Target="../media/image428.png"/><Relationship Id="rId1043" Type="http://schemas.openxmlformats.org/officeDocument/2006/relationships/customXml" Target="../ink/ink522.xml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718" Type="http://schemas.openxmlformats.org/officeDocument/2006/relationships/image" Target="../media/image358.png"/><Relationship Id="rId925" Type="http://schemas.openxmlformats.org/officeDocument/2006/relationships/customXml" Target="../ink/ink463.xml"/><Relationship Id="rId1250" Type="http://schemas.openxmlformats.org/officeDocument/2006/relationships/customXml" Target="../ink/ink627.xml"/><Relationship Id="rId1348" Type="http://schemas.openxmlformats.org/officeDocument/2006/relationships/image" Target="../media/image671.png"/><Relationship Id="rId357" Type="http://schemas.openxmlformats.org/officeDocument/2006/relationships/image" Target="../media/image178.png"/><Relationship Id="rId1110" Type="http://schemas.openxmlformats.org/officeDocument/2006/relationships/image" Target="../media/image554.png"/><Relationship Id="rId1194" Type="http://schemas.openxmlformats.org/officeDocument/2006/relationships/image" Target="../media/image595.png"/><Relationship Id="rId1208" Type="http://schemas.openxmlformats.org/officeDocument/2006/relationships/image" Target="../media/image602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771" Type="http://schemas.openxmlformats.org/officeDocument/2006/relationships/customXml" Target="../ink/ink386.xml"/><Relationship Id="rId869" Type="http://schemas.openxmlformats.org/officeDocument/2006/relationships/customXml" Target="../ink/ink435.xml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729" Type="http://schemas.openxmlformats.org/officeDocument/2006/relationships/customXml" Target="../ink/ink365.xml"/><Relationship Id="rId1054" Type="http://schemas.openxmlformats.org/officeDocument/2006/relationships/image" Target="../media/image526.png"/><Relationship Id="rId1261" Type="http://schemas.openxmlformats.org/officeDocument/2006/relationships/image" Target="../media/image628.png"/><Relationship Id="rId1359" Type="http://schemas.openxmlformats.org/officeDocument/2006/relationships/customXml" Target="../ink/ink682.xml"/><Relationship Id="rId270" Type="http://schemas.openxmlformats.org/officeDocument/2006/relationships/customXml" Target="../ink/ink135.xml"/><Relationship Id="rId936" Type="http://schemas.openxmlformats.org/officeDocument/2006/relationships/image" Target="../media/image467.png"/><Relationship Id="rId1121" Type="http://schemas.openxmlformats.org/officeDocument/2006/relationships/customXml" Target="../ink/ink561.xml"/><Relationship Id="rId1219" Type="http://schemas.openxmlformats.org/officeDocument/2006/relationships/customXml" Target="../ink/ink611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782" Type="http://schemas.openxmlformats.org/officeDocument/2006/relationships/image" Target="../media/image390.png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1065" Type="http://schemas.openxmlformats.org/officeDocument/2006/relationships/customXml" Target="../ink/ink533.xml"/><Relationship Id="rId1272" Type="http://schemas.openxmlformats.org/officeDocument/2006/relationships/customXml" Target="../ink/ink638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947" Type="http://schemas.openxmlformats.org/officeDocument/2006/relationships/customXml" Target="../ink/ink474.xml"/><Relationship Id="rId1132" Type="http://schemas.openxmlformats.org/officeDocument/2006/relationships/customXml" Target="../ink/ink56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93" Type="http://schemas.openxmlformats.org/officeDocument/2006/relationships/customXml" Target="../ink/ink397.xml"/><Relationship Id="rId807" Type="http://schemas.openxmlformats.org/officeDocument/2006/relationships/customXml" Target="../ink/ink404.xml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image" Target="../media/image326.png"/><Relationship Id="rId1076" Type="http://schemas.openxmlformats.org/officeDocument/2006/relationships/image" Target="../media/image537.png"/><Relationship Id="rId1283" Type="http://schemas.openxmlformats.org/officeDocument/2006/relationships/customXml" Target="../ink/ink644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60" Type="http://schemas.openxmlformats.org/officeDocument/2006/relationships/image" Target="../media/image429.png"/><Relationship Id="rId958" Type="http://schemas.openxmlformats.org/officeDocument/2006/relationships/image" Target="../media/image478.png"/><Relationship Id="rId1143" Type="http://schemas.openxmlformats.org/officeDocument/2006/relationships/image" Target="../media/image570.png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720" Type="http://schemas.openxmlformats.org/officeDocument/2006/relationships/image" Target="../media/image359.png"/><Relationship Id="rId818" Type="http://schemas.openxmlformats.org/officeDocument/2006/relationships/image" Target="../media/image408.png"/><Relationship Id="rId1350" Type="http://schemas.openxmlformats.org/officeDocument/2006/relationships/image" Target="../media/image672.png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1003" Type="http://schemas.openxmlformats.org/officeDocument/2006/relationships/customXml" Target="../ink/ink502.xml"/><Relationship Id="rId1087" Type="http://schemas.openxmlformats.org/officeDocument/2006/relationships/customXml" Target="../ink/ink544.xml"/><Relationship Id="rId1210" Type="http://schemas.openxmlformats.org/officeDocument/2006/relationships/image" Target="../media/image603.png"/><Relationship Id="rId1294" Type="http://schemas.openxmlformats.org/officeDocument/2006/relationships/image" Target="../media/image644.png"/><Relationship Id="rId1308" Type="http://schemas.openxmlformats.org/officeDocument/2006/relationships/image" Target="../media/image651.png"/><Relationship Id="rId664" Type="http://schemas.openxmlformats.org/officeDocument/2006/relationships/customXml" Target="../ink/ink332.xml"/><Relationship Id="rId871" Type="http://schemas.openxmlformats.org/officeDocument/2006/relationships/customXml" Target="../ink/ink436.xml"/><Relationship Id="rId969" Type="http://schemas.openxmlformats.org/officeDocument/2006/relationships/customXml" Target="../ink/ink485.xml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731" Type="http://schemas.openxmlformats.org/officeDocument/2006/relationships/customXml" Target="../ink/ink366.xml"/><Relationship Id="rId1154" Type="http://schemas.openxmlformats.org/officeDocument/2006/relationships/customXml" Target="../ink/ink578.xml"/><Relationship Id="rId1361" Type="http://schemas.openxmlformats.org/officeDocument/2006/relationships/customXml" Target="../ink/ink683.xml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829" Type="http://schemas.openxmlformats.org/officeDocument/2006/relationships/customXml" Target="../ink/ink415.xml"/><Relationship Id="rId1014" Type="http://schemas.openxmlformats.org/officeDocument/2006/relationships/image" Target="../media/image506.png"/><Relationship Id="rId1221" Type="http://schemas.openxmlformats.org/officeDocument/2006/relationships/customXml" Target="../ink/ink612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37.png"/><Relationship Id="rId882" Type="http://schemas.openxmlformats.org/officeDocument/2006/relationships/image" Target="../media/image440.png"/><Relationship Id="rId1098" Type="http://schemas.openxmlformats.org/officeDocument/2006/relationships/image" Target="../media/image548.png"/><Relationship Id="rId1319" Type="http://schemas.openxmlformats.org/officeDocument/2006/relationships/customXml" Target="../ink/ink662.xml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742" Type="http://schemas.openxmlformats.org/officeDocument/2006/relationships/image" Target="../media/image370.png"/><Relationship Id="rId1165" Type="http://schemas.openxmlformats.org/officeDocument/2006/relationships/image" Target="../media/image581.png"/><Relationship Id="rId1372" Type="http://schemas.openxmlformats.org/officeDocument/2006/relationships/image" Target="../media/image683.png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1025" Type="http://schemas.openxmlformats.org/officeDocument/2006/relationships/customXml" Target="../ink/ink513.xml"/><Relationship Id="rId1232" Type="http://schemas.openxmlformats.org/officeDocument/2006/relationships/image" Target="../media/image614.png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686" Type="http://schemas.openxmlformats.org/officeDocument/2006/relationships/image" Target="../media/image342.png"/><Relationship Id="rId893" Type="http://schemas.openxmlformats.org/officeDocument/2006/relationships/customXml" Target="../ink/ink447.xml"/><Relationship Id="rId907" Type="http://schemas.openxmlformats.org/officeDocument/2006/relationships/customXml" Target="../ink/ink454.xml"/><Relationship Id="rId36" Type="http://schemas.openxmlformats.org/officeDocument/2006/relationships/customXml" Target="../ink/ink18.xml"/><Relationship Id="rId339" Type="http://schemas.openxmlformats.org/officeDocument/2006/relationships/image" Target="../media/image169.png"/><Relationship Id="rId546" Type="http://schemas.openxmlformats.org/officeDocument/2006/relationships/customXml" Target="../ink/ink273.xml"/><Relationship Id="rId753" Type="http://schemas.openxmlformats.org/officeDocument/2006/relationships/customXml" Target="../ink/ink377.xml"/><Relationship Id="rId1176" Type="http://schemas.openxmlformats.org/officeDocument/2006/relationships/image" Target="../media/image586.png"/><Relationship Id="rId1383" Type="http://schemas.openxmlformats.org/officeDocument/2006/relationships/customXml" Target="../ink/ink694.xml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3.xml"/><Relationship Id="rId960" Type="http://schemas.openxmlformats.org/officeDocument/2006/relationships/image" Target="../media/image479.png"/><Relationship Id="rId1036" Type="http://schemas.openxmlformats.org/officeDocument/2006/relationships/image" Target="../media/image517.png"/><Relationship Id="rId1243" Type="http://schemas.openxmlformats.org/officeDocument/2006/relationships/image" Target="../media/image619.png"/><Relationship Id="rId392" Type="http://schemas.openxmlformats.org/officeDocument/2006/relationships/customXml" Target="../ink/ink196.xml"/><Relationship Id="rId613" Type="http://schemas.openxmlformats.org/officeDocument/2006/relationships/image" Target="../media/image306.png"/><Relationship Id="rId697" Type="http://schemas.openxmlformats.org/officeDocument/2006/relationships/customXml" Target="../ink/ink349.xml"/><Relationship Id="rId820" Type="http://schemas.openxmlformats.org/officeDocument/2006/relationships/image" Target="../media/image409.png"/><Relationship Id="rId918" Type="http://schemas.openxmlformats.org/officeDocument/2006/relationships/image" Target="../media/image458.png"/><Relationship Id="rId252" Type="http://schemas.openxmlformats.org/officeDocument/2006/relationships/customXml" Target="../ink/ink126.xml"/><Relationship Id="rId1103" Type="http://schemas.openxmlformats.org/officeDocument/2006/relationships/customXml" Target="../ink/ink552.xml"/><Relationship Id="rId1187" Type="http://schemas.openxmlformats.org/officeDocument/2006/relationships/customXml" Target="../ink/ink595.xml"/><Relationship Id="rId1310" Type="http://schemas.openxmlformats.org/officeDocument/2006/relationships/image" Target="../media/image652.png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image" Target="../media/image278.png"/><Relationship Id="rId764" Type="http://schemas.openxmlformats.org/officeDocument/2006/relationships/image" Target="../media/image381.png"/><Relationship Id="rId971" Type="http://schemas.openxmlformats.org/officeDocument/2006/relationships/customXml" Target="../ink/ink486.xml"/><Relationship Id="rId1394" Type="http://schemas.openxmlformats.org/officeDocument/2006/relationships/image" Target="../media/image694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624" Type="http://schemas.openxmlformats.org/officeDocument/2006/relationships/customXml" Target="../ink/ink312.xml"/><Relationship Id="rId831" Type="http://schemas.openxmlformats.org/officeDocument/2006/relationships/customXml" Target="../ink/ink416.xml"/><Relationship Id="rId1047" Type="http://schemas.openxmlformats.org/officeDocument/2006/relationships/customXml" Target="../ink/ink524.xml"/><Relationship Id="rId1254" Type="http://schemas.openxmlformats.org/officeDocument/2006/relationships/customXml" Target="../ink/ink629.xml"/><Relationship Id="rId263" Type="http://schemas.openxmlformats.org/officeDocument/2006/relationships/image" Target="../media/image131.png"/><Relationship Id="rId470" Type="http://schemas.openxmlformats.org/officeDocument/2006/relationships/customXml" Target="../ink/ink235.xml"/><Relationship Id="rId929" Type="http://schemas.openxmlformats.org/officeDocument/2006/relationships/customXml" Target="../ink/ink465.xml"/><Relationship Id="rId1114" Type="http://schemas.openxmlformats.org/officeDocument/2006/relationships/image" Target="../media/image556.png"/><Relationship Id="rId1321" Type="http://schemas.openxmlformats.org/officeDocument/2006/relationships/customXml" Target="../ink/ink663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customXml" Target="../ink/ink388.xml"/><Relationship Id="rId982" Type="http://schemas.openxmlformats.org/officeDocument/2006/relationships/image" Target="../media/image490.png"/><Relationship Id="rId1198" Type="http://schemas.openxmlformats.org/officeDocument/2006/relationships/image" Target="../media/image597.png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842" Type="http://schemas.openxmlformats.org/officeDocument/2006/relationships/image" Target="../media/image420.png"/><Relationship Id="rId1058" Type="http://schemas.openxmlformats.org/officeDocument/2006/relationships/image" Target="../media/image528.png"/><Relationship Id="rId1265" Type="http://schemas.openxmlformats.org/officeDocument/2006/relationships/image" Target="../media/image630.png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image" Target="../media/image350.png"/><Relationship Id="rId1125" Type="http://schemas.openxmlformats.org/officeDocument/2006/relationships/customXml" Target="../ink/ink563.xml"/><Relationship Id="rId1332" Type="http://schemas.openxmlformats.org/officeDocument/2006/relationships/image" Target="../media/image66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image" Target="../media/image289.png"/><Relationship Id="rId786" Type="http://schemas.openxmlformats.org/officeDocument/2006/relationships/image" Target="../media/image392.png"/><Relationship Id="rId993" Type="http://schemas.openxmlformats.org/officeDocument/2006/relationships/customXml" Target="../ink/ink497.xml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customXml" Target="../ink/ink323.xml"/><Relationship Id="rId1069" Type="http://schemas.openxmlformats.org/officeDocument/2006/relationships/customXml" Target="../ink/ink535.xml"/><Relationship Id="rId1276" Type="http://schemas.openxmlformats.org/officeDocument/2006/relationships/image" Target="../media/image635.png"/><Relationship Id="rId201" Type="http://schemas.openxmlformats.org/officeDocument/2006/relationships/image" Target="../media/image100.png"/><Relationship Id="rId285" Type="http://schemas.openxmlformats.org/officeDocument/2006/relationships/image" Target="../media/image142.png"/><Relationship Id="rId506" Type="http://schemas.openxmlformats.org/officeDocument/2006/relationships/customXml" Target="../ink/ink253.xml"/><Relationship Id="rId853" Type="http://schemas.openxmlformats.org/officeDocument/2006/relationships/customXml" Target="../ink/ink427.xml"/><Relationship Id="rId1136" Type="http://schemas.openxmlformats.org/officeDocument/2006/relationships/customXml" Target="../ink/ink569.xml"/><Relationship Id="rId492" Type="http://schemas.openxmlformats.org/officeDocument/2006/relationships/customXml" Target="../ink/ink246.xml"/><Relationship Id="rId713" Type="http://schemas.openxmlformats.org/officeDocument/2006/relationships/customXml" Target="../ink/ink357.xml"/><Relationship Id="rId797" Type="http://schemas.openxmlformats.org/officeDocument/2006/relationships/customXml" Target="../ink/ink399.xml"/><Relationship Id="rId920" Type="http://schemas.openxmlformats.org/officeDocument/2006/relationships/image" Target="../media/image459.png"/><Relationship Id="rId1343" Type="http://schemas.openxmlformats.org/officeDocument/2006/relationships/customXml" Target="../ink/ink674.xml"/><Relationship Id="rId145" Type="http://schemas.openxmlformats.org/officeDocument/2006/relationships/image" Target="../media/image72.png"/><Relationship Id="rId352" Type="http://schemas.openxmlformats.org/officeDocument/2006/relationships/customXml" Target="../ink/ink176.xml"/><Relationship Id="rId1203" Type="http://schemas.openxmlformats.org/officeDocument/2006/relationships/customXml" Target="../ink/ink603.xml"/><Relationship Id="rId1287" Type="http://schemas.openxmlformats.org/officeDocument/2006/relationships/customXml" Target="../ink/ink646.xml"/><Relationship Id="rId212" Type="http://schemas.openxmlformats.org/officeDocument/2006/relationships/customXml" Target="../ink/ink106.xml"/><Relationship Id="rId657" Type="http://schemas.openxmlformats.org/officeDocument/2006/relationships/image" Target="../media/image328.png"/><Relationship Id="rId864" Type="http://schemas.openxmlformats.org/officeDocument/2006/relationships/image" Target="../media/image431.png"/><Relationship Id="rId296" Type="http://schemas.openxmlformats.org/officeDocument/2006/relationships/customXml" Target="../ink/ink148.xml"/><Relationship Id="rId517" Type="http://schemas.openxmlformats.org/officeDocument/2006/relationships/image" Target="../media/image258.png"/><Relationship Id="rId724" Type="http://schemas.openxmlformats.org/officeDocument/2006/relationships/image" Target="../media/image361.png"/><Relationship Id="rId931" Type="http://schemas.openxmlformats.org/officeDocument/2006/relationships/customXml" Target="../ink/ink466.xml"/><Relationship Id="rId1147" Type="http://schemas.openxmlformats.org/officeDocument/2006/relationships/image" Target="../media/image572.png"/><Relationship Id="rId1354" Type="http://schemas.openxmlformats.org/officeDocument/2006/relationships/image" Target="../media/image674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1.png"/><Relationship Id="rId570" Type="http://schemas.openxmlformats.org/officeDocument/2006/relationships/customXml" Target="../ink/ink285.xml"/><Relationship Id="rId1007" Type="http://schemas.openxmlformats.org/officeDocument/2006/relationships/customXml" Target="../ink/ink504.xml"/><Relationship Id="rId1214" Type="http://schemas.openxmlformats.org/officeDocument/2006/relationships/image" Target="../media/image605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875" Type="http://schemas.openxmlformats.org/officeDocument/2006/relationships/customXml" Target="../ink/ink438.xml"/><Relationship Id="rId1060" Type="http://schemas.openxmlformats.org/officeDocument/2006/relationships/image" Target="../media/image529.png"/><Relationship Id="rId1298" Type="http://schemas.openxmlformats.org/officeDocument/2006/relationships/image" Target="../media/image646.png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customXml" Target="../ink/ink368.xml"/><Relationship Id="rId942" Type="http://schemas.openxmlformats.org/officeDocument/2006/relationships/image" Target="../media/image470.png"/><Relationship Id="rId1158" Type="http://schemas.openxmlformats.org/officeDocument/2006/relationships/customXml" Target="../ink/ink580.xml"/><Relationship Id="rId1365" Type="http://schemas.openxmlformats.org/officeDocument/2006/relationships/customXml" Target="../ink/ink685.xml"/><Relationship Id="rId167" Type="http://schemas.openxmlformats.org/officeDocument/2006/relationships/image" Target="../media/image83.png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1018" Type="http://schemas.openxmlformats.org/officeDocument/2006/relationships/image" Target="../media/image508.png"/><Relationship Id="rId1225" Type="http://schemas.openxmlformats.org/officeDocument/2006/relationships/customXml" Target="../ink/ink614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79" Type="http://schemas.openxmlformats.org/officeDocument/2006/relationships/customXml" Target="../ink/ink340.xml"/><Relationship Id="rId802" Type="http://schemas.openxmlformats.org/officeDocument/2006/relationships/image" Target="../media/image400.png"/><Relationship Id="rId886" Type="http://schemas.openxmlformats.org/officeDocument/2006/relationships/image" Target="../media/image44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20.png"/><Relationship Id="rId539" Type="http://schemas.openxmlformats.org/officeDocument/2006/relationships/image" Target="../media/image269.png"/><Relationship Id="rId746" Type="http://schemas.openxmlformats.org/officeDocument/2006/relationships/image" Target="../media/image372.png"/><Relationship Id="rId1071" Type="http://schemas.openxmlformats.org/officeDocument/2006/relationships/customXml" Target="../ink/ink536.xml"/><Relationship Id="rId1169" Type="http://schemas.openxmlformats.org/officeDocument/2006/relationships/customXml" Target="../ink/ink586.xml"/><Relationship Id="rId1376" Type="http://schemas.openxmlformats.org/officeDocument/2006/relationships/image" Target="../media/image685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953" Type="http://schemas.openxmlformats.org/officeDocument/2006/relationships/customXml" Target="../ink/ink477.xml"/><Relationship Id="rId1029" Type="http://schemas.openxmlformats.org/officeDocument/2006/relationships/customXml" Target="../ink/ink515.xml"/><Relationship Id="rId1236" Type="http://schemas.openxmlformats.org/officeDocument/2006/relationships/image" Target="../media/image616.png"/><Relationship Id="rId82" Type="http://schemas.openxmlformats.org/officeDocument/2006/relationships/customXml" Target="../ink/ink41.xml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813" Type="http://schemas.openxmlformats.org/officeDocument/2006/relationships/customXml" Target="../ink/ink407.xml"/><Relationship Id="rId245" Type="http://schemas.openxmlformats.org/officeDocument/2006/relationships/image" Target="../media/image122.png"/><Relationship Id="rId452" Type="http://schemas.openxmlformats.org/officeDocument/2006/relationships/customXml" Target="../ink/ink226.xml"/><Relationship Id="rId897" Type="http://schemas.openxmlformats.org/officeDocument/2006/relationships/customXml" Target="../ink/ink449.xml"/><Relationship Id="rId1082" Type="http://schemas.openxmlformats.org/officeDocument/2006/relationships/image" Target="../media/image540.png"/><Relationship Id="rId1303" Type="http://schemas.openxmlformats.org/officeDocument/2006/relationships/customXml" Target="../ink/ink654.xml"/><Relationship Id="rId105" Type="http://schemas.openxmlformats.org/officeDocument/2006/relationships/image" Target="../media/image52.png"/><Relationship Id="rId312" Type="http://schemas.openxmlformats.org/officeDocument/2006/relationships/customXml" Target="../ink/ink156.xml"/><Relationship Id="rId757" Type="http://schemas.openxmlformats.org/officeDocument/2006/relationships/customXml" Target="../ink/ink379.xml"/><Relationship Id="rId964" Type="http://schemas.openxmlformats.org/officeDocument/2006/relationships/image" Target="../media/image481.png"/><Relationship Id="rId1387" Type="http://schemas.openxmlformats.org/officeDocument/2006/relationships/customXml" Target="../ink/ink69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617" Type="http://schemas.openxmlformats.org/officeDocument/2006/relationships/image" Target="../media/image308.png"/><Relationship Id="rId824" Type="http://schemas.openxmlformats.org/officeDocument/2006/relationships/image" Target="../media/image411.png"/><Relationship Id="rId1247" Type="http://schemas.openxmlformats.org/officeDocument/2006/relationships/image" Target="../media/image621.png"/><Relationship Id="rId256" Type="http://schemas.openxmlformats.org/officeDocument/2006/relationships/customXml" Target="../ink/ink128.xml"/><Relationship Id="rId463" Type="http://schemas.openxmlformats.org/officeDocument/2006/relationships/image" Target="../media/image231.png"/><Relationship Id="rId670" Type="http://schemas.openxmlformats.org/officeDocument/2006/relationships/customXml" Target="../ink/ink335.xml"/><Relationship Id="rId1093" Type="http://schemas.openxmlformats.org/officeDocument/2006/relationships/customXml" Target="../ink/ink547.xml"/><Relationship Id="rId1107" Type="http://schemas.openxmlformats.org/officeDocument/2006/relationships/customXml" Target="../ink/ink554.xml"/><Relationship Id="rId1314" Type="http://schemas.openxmlformats.org/officeDocument/2006/relationships/image" Target="../media/image654.png"/><Relationship Id="rId116" Type="http://schemas.openxmlformats.org/officeDocument/2006/relationships/customXml" Target="../ink/ink58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768" Type="http://schemas.openxmlformats.org/officeDocument/2006/relationships/image" Target="../media/image383.png"/><Relationship Id="rId975" Type="http://schemas.openxmlformats.org/officeDocument/2006/relationships/customXml" Target="../ink/ink488.xml"/><Relationship Id="rId1160" Type="http://schemas.openxmlformats.org/officeDocument/2006/relationships/customXml" Target="../ink/ink581.xml"/><Relationship Id="rId20" Type="http://schemas.openxmlformats.org/officeDocument/2006/relationships/customXml" Target="../ink/ink10.xml"/><Relationship Id="rId628" Type="http://schemas.openxmlformats.org/officeDocument/2006/relationships/customXml" Target="../ink/ink314.xml"/><Relationship Id="rId835" Type="http://schemas.openxmlformats.org/officeDocument/2006/relationships/customXml" Target="../ink/ink418.xml"/><Relationship Id="rId1258" Type="http://schemas.openxmlformats.org/officeDocument/2006/relationships/customXml" Target="../ink/ink631.xml"/><Relationship Id="rId267" Type="http://schemas.openxmlformats.org/officeDocument/2006/relationships/image" Target="../media/image133.png"/><Relationship Id="rId474" Type="http://schemas.openxmlformats.org/officeDocument/2006/relationships/customXml" Target="../ink/ink237.xml"/><Relationship Id="rId1020" Type="http://schemas.openxmlformats.org/officeDocument/2006/relationships/image" Target="../media/image509.png"/><Relationship Id="rId1118" Type="http://schemas.openxmlformats.org/officeDocument/2006/relationships/image" Target="../media/image558.png"/><Relationship Id="rId1325" Type="http://schemas.openxmlformats.org/officeDocument/2006/relationships/customXml" Target="../ink/ink665.xml"/><Relationship Id="rId127" Type="http://schemas.openxmlformats.org/officeDocument/2006/relationships/image" Target="../media/image63.png"/><Relationship Id="rId681" Type="http://schemas.openxmlformats.org/officeDocument/2006/relationships/customXml" Target="../ink/ink341.xml"/><Relationship Id="rId779" Type="http://schemas.openxmlformats.org/officeDocument/2006/relationships/customXml" Target="../ink/ink390.xml"/><Relationship Id="rId902" Type="http://schemas.openxmlformats.org/officeDocument/2006/relationships/image" Target="../media/image450.png"/><Relationship Id="rId986" Type="http://schemas.openxmlformats.org/officeDocument/2006/relationships/image" Target="../media/image492.png"/><Relationship Id="rId31" Type="http://schemas.openxmlformats.org/officeDocument/2006/relationships/image" Target="../media/image15.png"/><Relationship Id="rId334" Type="http://schemas.openxmlformats.org/officeDocument/2006/relationships/customXml" Target="../ink/ink167.xml"/><Relationship Id="rId541" Type="http://schemas.openxmlformats.org/officeDocument/2006/relationships/image" Target="../media/image270.png"/><Relationship Id="rId639" Type="http://schemas.openxmlformats.org/officeDocument/2006/relationships/image" Target="../media/image319.png"/><Relationship Id="rId1171" Type="http://schemas.openxmlformats.org/officeDocument/2006/relationships/customXml" Target="../ink/ink587.xml"/><Relationship Id="rId1269" Type="http://schemas.openxmlformats.org/officeDocument/2006/relationships/image" Target="../media/image632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846" Type="http://schemas.openxmlformats.org/officeDocument/2006/relationships/image" Target="../media/image422.png"/><Relationship Id="rId1031" Type="http://schemas.openxmlformats.org/officeDocument/2006/relationships/customXml" Target="../ink/ink516.xml"/><Relationship Id="rId1129" Type="http://schemas.openxmlformats.org/officeDocument/2006/relationships/customXml" Target="../ink/ink565.xml"/><Relationship Id="rId485" Type="http://schemas.openxmlformats.org/officeDocument/2006/relationships/image" Target="../media/image242.png"/><Relationship Id="rId692" Type="http://schemas.openxmlformats.org/officeDocument/2006/relationships/image" Target="../media/image345.png"/><Relationship Id="rId706" Type="http://schemas.openxmlformats.org/officeDocument/2006/relationships/image" Target="../media/image352.png"/><Relationship Id="rId913" Type="http://schemas.openxmlformats.org/officeDocument/2006/relationships/customXml" Target="../ink/ink457.xml"/><Relationship Id="rId1336" Type="http://schemas.openxmlformats.org/officeDocument/2006/relationships/image" Target="../media/image665.png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552" Type="http://schemas.openxmlformats.org/officeDocument/2006/relationships/customXml" Target="../ink/ink276.xml"/><Relationship Id="rId997" Type="http://schemas.openxmlformats.org/officeDocument/2006/relationships/customXml" Target="../ink/ink499.xml"/><Relationship Id="rId1182" Type="http://schemas.openxmlformats.org/officeDocument/2006/relationships/image" Target="../media/image589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412" Type="http://schemas.openxmlformats.org/officeDocument/2006/relationships/customXml" Target="../ink/ink206.xml"/><Relationship Id="rId857" Type="http://schemas.openxmlformats.org/officeDocument/2006/relationships/customXml" Target="../ink/ink429.xml"/><Relationship Id="rId1042" Type="http://schemas.openxmlformats.org/officeDocument/2006/relationships/image" Target="../media/image520.png"/><Relationship Id="rId289" Type="http://schemas.openxmlformats.org/officeDocument/2006/relationships/image" Target="../media/image144.png"/><Relationship Id="rId496" Type="http://schemas.openxmlformats.org/officeDocument/2006/relationships/customXml" Target="../ink/ink248.xml"/><Relationship Id="rId717" Type="http://schemas.openxmlformats.org/officeDocument/2006/relationships/customXml" Target="../ink/ink359.xml"/><Relationship Id="rId924" Type="http://schemas.openxmlformats.org/officeDocument/2006/relationships/image" Target="../media/image461.png"/><Relationship Id="rId1347" Type="http://schemas.openxmlformats.org/officeDocument/2006/relationships/customXml" Target="../ink/ink676.xml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56" Type="http://schemas.openxmlformats.org/officeDocument/2006/relationships/customXml" Target="../ink/ink178.xml"/><Relationship Id="rId563" Type="http://schemas.openxmlformats.org/officeDocument/2006/relationships/image" Target="../media/image281.png"/><Relationship Id="rId770" Type="http://schemas.openxmlformats.org/officeDocument/2006/relationships/image" Target="../media/image384.png"/><Relationship Id="rId1193" Type="http://schemas.openxmlformats.org/officeDocument/2006/relationships/customXml" Target="../ink/ink598.xml"/><Relationship Id="rId1207" Type="http://schemas.openxmlformats.org/officeDocument/2006/relationships/customXml" Target="../ink/ink605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868" Type="http://schemas.openxmlformats.org/officeDocument/2006/relationships/image" Target="../media/image433.png"/><Relationship Id="rId1053" Type="http://schemas.openxmlformats.org/officeDocument/2006/relationships/customXml" Target="../ink/ink527.xml"/><Relationship Id="rId1260" Type="http://schemas.openxmlformats.org/officeDocument/2006/relationships/customXml" Target="../ink/ink632.xml"/><Relationship Id="rId630" Type="http://schemas.openxmlformats.org/officeDocument/2006/relationships/customXml" Target="../ink/ink315.xml"/><Relationship Id="rId728" Type="http://schemas.openxmlformats.org/officeDocument/2006/relationships/image" Target="../media/image363.png"/><Relationship Id="rId935" Type="http://schemas.openxmlformats.org/officeDocument/2006/relationships/customXml" Target="../ink/ink468.xml"/><Relationship Id="rId1358" Type="http://schemas.openxmlformats.org/officeDocument/2006/relationships/image" Target="../media/image676.png"/><Relationship Id="rId64" Type="http://schemas.openxmlformats.org/officeDocument/2006/relationships/customXml" Target="../ink/ink32.xml"/><Relationship Id="rId367" Type="http://schemas.openxmlformats.org/officeDocument/2006/relationships/image" Target="../media/image183.png"/><Relationship Id="rId574" Type="http://schemas.openxmlformats.org/officeDocument/2006/relationships/customXml" Target="../ink/ink287.xml"/><Relationship Id="rId1120" Type="http://schemas.openxmlformats.org/officeDocument/2006/relationships/image" Target="../media/image559.png"/><Relationship Id="rId1218" Type="http://schemas.openxmlformats.org/officeDocument/2006/relationships/image" Target="../media/image607.png"/><Relationship Id="rId227" Type="http://schemas.openxmlformats.org/officeDocument/2006/relationships/image" Target="../media/image113.png"/><Relationship Id="rId781" Type="http://schemas.openxmlformats.org/officeDocument/2006/relationships/customXml" Target="../ink/ink391.xml"/><Relationship Id="rId879" Type="http://schemas.openxmlformats.org/officeDocument/2006/relationships/customXml" Target="../ink/ink440.xml"/><Relationship Id="rId434" Type="http://schemas.openxmlformats.org/officeDocument/2006/relationships/customXml" Target="../ink/ink217.xml"/><Relationship Id="rId641" Type="http://schemas.openxmlformats.org/officeDocument/2006/relationships/image" Target="../media/image320.png"/><Relationship Id="rId739" Type="http://schemas.openxmlformats.org/officeDocument/2006/relationships/customXml" Target="../ink/ink370.xml"/><Relationship Id="rId1064" Type="http://schemas.openxmlformats.org/officeDocument/2006/relationships/image" Target="../media/image531.png"/><Relationship Id="rId1271" Type="http://schemas.openxmlformats.org/officeDocument/2006/relationships/image" Target="../media/image633.png"/><Relationship Id="rId1369" Type="http://schemas.openxmlformats.org/officeDocument/2006/relationships/customXml" Target="../ink/ink687.xml"/><Relationship Id="rId280" Type="http://schemas.openxmlformats.org/officeDocument/2006/relationships/customXml" Target="../ink/ink140.xml"/><Relationship Id="rId501" Type="http://schemas.openxmlformats.org/officeDocument/2006/relationships/image" Target="../media/image250.png"/><Relationship Id="rId946" Type="http://schemas.openxmlformats.org/officeDocument/2006/relationships/image" Target="../media/image472.png"/><Relationship Id="rId1131" Type="http://schemas.openxmlformats.org/officeDocument/2006/relationships/image" Target="../media/image564.png"/><Relationship Id="rId1229" Type="http://schemas.openxmlformats.org/officeDocument/2006/relationships/customXml" Target="../ink/ink616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../media/image292.png"/><Relationship Id="rId792" Type="http://schemas.openxmlformats.org/officeDocument/2006/relationships/image" Target="../media/image395.png"/><Relationship Id="rId806" Type="http://schemas.openxmlformats.org/officeDocument/2006/relationships/image" Target="../media/image40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652" Type="http://schemas.openxmlformats.org/officeDocument/2006/relationships/customXml" Target="../ink/ink326.xml"/><Relationship Id="rId1075" Type="http://schemas.openxmlformats.org/officeDocument/2006/relationships/customXml" Target="../ink/ink538.xml"/><Relationship Id="rId1282" Type="http://schemas.openxmlformats.org/officeDocument/2006/relationships/image" Target="../media/image638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512" Type="http://schemas.openxmlformats.org/officeDocument/2006/relationships/customXml" Target="../ink/ink256.xml"/><Relationship Id="rId957" Type="http://schemas.openxmlformats.org/officeDocument/2006/relationships/customXml" Target="../ink/ink479.xml"/><Relationship Id="rId1142" Type="http://schemas.openxmlformats.org/officeDocument/2006/relationships/customXml" Target="../ink/ink57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96" Type="http://schemas.openxmlformats.org/officeDocument/2006/relationships/customXml" Target="../ink/ink298.xml"/><Relationship Id="rId817" Type="http://schemas.openxmlformats.org/officeDocument/2006/relationships/customXml" Target="../ink/ink409.xml"/><Relationship Id="rId1002" Type="http://schemas.openxmlformats.org/officeDocument/2006/relationships/image" Target="../media/image500.png"/><Relationship Id="rId249" Type="http://schemas.openxmlformats.org/officeDocument/2006/relationships/image" Target="../media/image124.png"/><Relationship Id="rId456" Type="http://schemas.openxmlformats.org/officeDocument/2006/relationships/customXml" Target="../ink/ink228.xml"/><Relationship Id="rId663" Type="http://schemas.openxmlformats.org/officeDocument/2006/relationships/image" Target="../media/image331.png"/><Relationship Id="rId870" Type="http://schemas.openxmlformats.org/officeDocument/2006/relationships/image" Target="../media/image434.png"/><Relationship Id="rId1086" Type="http://schemas.openxmlformats.org/officeDocument/2006/relationships/image" Target="../media/image542.png"/><Relationship Id="rId1293" Type="http://schemas.openxmlformats.org/officeDocument/2006/relationships/customXml" Target="../ink/ink649.xml"/><Relationship Id="rId1307" Type="http://schemas.openxmlformats.org/officeDocument/2006/relationships/customXml" Target="../ink/ink656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968" Type="http://schemas.openxmlformats.org/officeDocument/2006/relationships/image" Target="../media/image483.png"/><Relationship Id="rId1153" Type="http://schemas.openxmlformats.org/officeDocument/2006/relationships/image" Target="../media/image575.png"/><Relationship Id="rId97" Type="http://schemas.openxmlformats.org/officeDocument/2006/relationships/image" Target="../media/image48.png"/><Relationship Id="rId730" Type="http://schemas.openxmlformats.org/officeDocument/2006/relationships/image" Target="../media/image364.png"/><Relationship Id="rId828" Type="http://schemas.openxmlformats.org/officeDocument/2006/relationships/image" Target="../media/image413.png"/><Relationship Id="rId1013" Type="http://schemas.openxmlformats.org/officeDocument/2006/relationships/customXml" Target="../ink/ink507.xml"/><Relationship Id="rId1360" Type="http://schemas.openxmlformats.org/officeDocument/2006/relationships/image" Target="../media/image677.png"/><Relationship Id="rId162" Type="http://schemas.openxmlformats.org/officeDocument/2006/relationships/customXml" Target="../ink/ink81.xml"/><Relationship Id="rId467" Type="http://schemas.openxmlformats.org/officeDocument/2006/relationships/image" Target="../media/image233.png"/><Relationship Id="rId1097" Type="http://schemas.openxmlformats.org/officeDocument/2006/relationships/customXml" Target="../ink/ink549.xml"/><Relationship Id="rId1220" Type="http://schemas.openxmlformats.org/officeDocument/2006/relationships/image" Target="../media/image608.png"/><Relationship Id="rId1318" Type="http://schemas.openxmlformats.org/officeDocument/2006/relationships/image" Target="../media/image656.png"/><Relationship Id="rId674" Type="http://schemas.openxmlformats.org/officeDocument/2006/relationships/customXml" Target="../ink/ink337.xml"/><Relationship Id="rId881" Type="http://schemas.openxmlformats.org/officeDocument/2006/relationships/customXml" Target="../ink/ink441.xml"/><Relationship Id="rId979" Type="http://schemas.openxmlformats.org/officeDocument/2006/relationships/customXml" Target="../ink/ink490.xml"/><Relationship Id="rId24" Type="http://schemas.openxmlformats.org/officeDocument/2006/relationships/customXml" Target="../ink/ink12.xml"/><Relationship Id="rId327" Type="http://schemas.openxmlformats.org/officeDocument/2006/relationships/image" Target="../media/image163.png"/><Relationship Id="rId534" Type="http://schemas.openxmlformats.org/officeDocument/2006/relationships/customXml" Target="../ink/ink267.xml"/><Relationship Id="rId741" Type="http://schemas.openxmlformats.org/officeDocument/2006/relationships/customXml" Target="../ink/ink371.xml"/><Relationship Id="rId839" Type="http://schemas.openxmlformats.org/officeDocument/2006/relationships/customXml" Target="../ink/ink420.xml"/><Relationship Id="rId1164" Type="http://schemas.openxmlformats.org/officeDocument/2006/relationships/customXml" Target="../ink/ink583.xml"/><Relationship Id="rId1371" Type="http://schemas.openxmlformats.org/officeDocument/2006/relationships/customXml" Target="../ink/ink688.xml"/><Relationship Id="rId173" Type="http://schemas.openxmlformats.org/officeDocument/2006/relationships/image" Target="../media/image86.png"/><Relationship Id="rId380" Type="http://schemas.openxmlformats.org/officeDocument/2006/relationships/customXml" Target="../ink/ink190.xml"/><Relationship Id="rId601" Type="http://schemas.openxmlformats.org/officeDocument/2006/relationships/image" Target="../media/image300.png"/><Relationship Id="rId1024" Type="http://schemas.openxmlformats.org/officeDocument/2006/relationships/image" Target="../media/image511.png"/><Relationship Id="rId1231" Type="http://schemas.openxmlformats.org/officeDocument/2006/relationships/customXml" Target="../ink/ink617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customXml" Target="../ink/ink343.xml"/><Relationship Id="rId892" Type="http://schemas.openxmlformats.org/officeDocument/2006/relationships/image" Target="../media/image445.png"/><Relationship Id="rId906" Type="http://schemas.openxmlformats.org/officeDocument/2006/relationships/image" Target="../media/image452.png"/><Relationship Id="rId1329" Type="http://schemas.openxmlformats.org/officeDocument/2006/relationships/customXml" Target="../ink/ink667.xml"/><Relationship Id="rId35" Type="http://schemas.openxmlformats.org/officeDocument/2006/relationships/image" Target="../media/image17.png"/><Relationship Id="rId100" Type="http://schemas.openxmlformats.org/officeDocument/2006/relationships/customXml" Target="../ink/ink50.xml"/><Relationship Id="rId338" Type="http://schemas.openxmlformats.org/officeDocument/2006/relationships/customXml" Target="../ink/ink169.xml"/><Relationship Id="rId545" Type="http://schemas.openxmlformats.org/officeDocument/2006/relationships/image" Target="../media/image272.png"/><Relationship Id="rId752" Type="http://schemas.openxmlformats.org/officeDocument/2006/relationships/image" Target="../media/image375.png"/><Relationship Id="rId1175" Type="http://schemas.openxmlformats.org/officeDocument/2006/relationships/customXml" Target="../ink/ink589.xml"/><Relationship Id="rId1382" Type="http://schemas.openxmlformats.org/officeDocument/2006/relationships/image" Target="../media/image688.png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612" Type="http://schemas.openxmlformats.org/officeDocument/2006/relationships/customXml" Target="../ink/ink306.xml"/><Relationship Id="rId1035" Type="http://schemas.openxmlformats.org/officeDocument/2006/relationships/customXml" Target="../ink/ink518.xml"/><Relationship Id="rId1242" Type="http://schemas.openxmlformats.org/officeDocument/2006/relationships/customXml" Target="../ink/ink623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96" Type="http://schemas.openxmlformats.org/officeDocument/2006/relationships/image" Target="../media/image347.png"/><Relationship Id="rId917" Type="http://schemas.openxmlformats.org/officeDocument/2006/relationships/customXml" Target="../ink/ink459.xml"/><Relationship Id="rId1102" Type="http://schemas.openxmlformats.org/officeDocument/2006/relationships/image" Target="../media/image550.png"/><Relationship Id="rId46" Type="http://schemas.openxmlformats.org/officeDocument/2006/relationships/customXml" Target="../ink/ink23.xml"/><Relationship Id="rId349" Type="http://schemas.openxmlformats.org/officeDocument/2006/relationships/image" Target="../media/image174.png"/><Relationship Id="rId556" Type="http://schemas.openxmlformats.org/officeDocument/2006/relationships/customXml" Target="../ink/ink278.xml"/><Relationship Id="rId763" Type="http://schemas.openxmlformats.org/officeDocument/2006/relationships/customXml" Target="../ink/ink382.xml"/><Relationship Id="rId1186" Type="http://schemas.openxmlformats.org/officeDocument/2006/relationships/image" Target="../media/image591.png"/><Relationship Id="rId1393" Type="http://schemas.openxmlformats.org/officeDocument/2006/relationships/customXml" Target="../ink/ink699.xml"/><Relationship Id="rId111" Type="http://schemas.openxmlformats.org/officeDocument/2006/relationships/image" Target="../media/image55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416" Type="http://schemas.openxmlformats.org/officeDocument/2006/relationships/customXml" Target="../ink/ink208.xml"/><Relationship Id="rId970" Type="http://schemas.openxmlformats.org/officeDocument/2006/relationships/image" Target="../media/image484.png"/><Relationship Id="rId1046" Type="http://schemas.openxmlformats.org/officeDocument/2006/relationships/image" Target="../media/image522.png"/><Relationship Id="rId1253" Type="http://schemas.openxmlformats.org/officeDocument/2006/relationships/image" Target="../media/image624.png"/><Relationship Id="rId623" Type="http://schemas.openxmlformats.org/officeDocument/2006/relationships/image" Target="../media/image311.png"/><Relationship Id="rId830" Type="http://schemas.openxmlformats.org/officeDocument/2006/relationships/image" Target="../media/image414.png"/><Relationship Id="rId928" Type="http://schemas.openxmlformats.org/officeDocument/2006/relationships/image" Target="../media/image463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567" Type="http://schemas.openxmlformats.org/officeDocument/2006/relationships/image" Target="../media/image283.png"/><Relationship Id="rId1113" Type="http://schemas.openxmlformats.org/officeDocument/2006/relationships/customXml" Target="../ink/ink557.xml"/><Relationship Id="rId1197" Type="http://schemas.openxmlformats.org/officeDocument/2006/relationships/customXml" Target="../ink/ink600.xml"/><Relationship Id="rId1320" Type="http://schemas.openxmlformats.org/officeDocument/2006/relationships/image" Target="../media/image657.png"/><Relationship Id="rId122" Type="http://schemas.openxmlformats.org/officeDocument/2006/relationships/customXml" Target="../ink/ink61.xml"/><Relationship Id="rId774" Type="http://schemas.openxmlformats.org/officeDocument/2006/relationships/image" Target="../media/image386.png"/><Relationship Id="rId981" Type="http://schemas.openxmlformats.org/officeDocument/2006/relationships/customXml" Target="../ink/ink491.xml"/><Relationship Id="rId1057" Type="http://schemas.openxmlformats.org/officeDocument/2006/relationships/customXml" Target="../ink/ink529.xml"/><Relationship Id="rId427" Type="http://schemas.openxmlformats.org/officeDocument/2006/relationships/image" Target="../media/image213.png"/><Relationship Id="rId634" Type="http://schemas.openxmlformats.org/officeDocument/2006/relationships/customXml" Target="../ink/ink317.xml"/><Relationship Id="rId841" Type="http://schemas.openxmlformats.org/officeDocument/2006/relationships/customXml" Target="../ink/ink421.xml"/><Relationship Id="rId1264" Type="http://schemas.openxmlformats.org/officeDocument/2006/relationships/customXml" Target="../ink/ink634.xml"/><Relationship Id="rId273" Type="http://schemas.openxmlformats.org/officeDocument/2006/relationships/image" Target="../media/image136.png"/><Relationship Id="rId480" Type="http://schemas.openxmlformats.org/officeDocument/2006/relationships/customXml" Target="../ink/ink240.xml"/><Relationship Id="rId701" Type="http://schemas.openxmlformats.org/officeDocument/2006/relationships/customXml" Target="../ink/ink351.xml"/><Relationship Id="rId939" Type="http://schemas.openxmlformats.org/officeDocument/2006/relationships/customXml" Target="../ink/ink470.xml"/><Relationship Id="rId1124" Type="http://schemas.openxmlformats.org/officeDocument/2006/relationships/image" Target="../media/image561.png"/><Relationship Id="rId1331" Type="http://schemas.openxmlformats.org/officeDocument/2006/relationships/customXml" Target="../ink/ink668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85" Type="http://schemas.openxmlformats.org/officeDocument/2006/relationships/customXml" Target="../ink/ink393.xml"/><Relationship Id="rId992" Type="http://schemas.openxmlformats.org/officeDocument/2006/relationships/image" Target="../media/image495.png"/><Relationship Id="rId200" Type="http://schemas.openxmlformats.org/officeDocument/2006/relationships/customXml" Target="../ink/ink100.xml"/><Relationship Id="rId438" Type="http://schemas.openxmlformats.org/officeDocument/2006/relationships/customXml" Target="../ink/ink219.xml"/><Relationship Id="rId645" Type="http://schemas.openxmlformats.org/officeDocument/2006/relationships/image" Target="../media/image322.png"/><Relationship Id="rId852" Type="http://schemas.openxmlformats.org/officeDocument/2006/relationships/image" Target="../media/image425.png"/><Relationship Id="rId1068" Type="http://schemas.openxmlformats.org/officeDocument/2006/relationships/image" Target="../media/image533.png"/><Relationship Id="rId1275" Type="http://schemas.openxmlformats.org/officeDocument/2006/relationships/customXml" Target="../ink/ink640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image" Target="../media/image355.png"/><Relationship Id="rId1135" Type="http://schemas.openxmlformats.org/officeDocument/2006/relationships/image" Target="../media/image566.png"/><Relationship Id="rId1342" Type="http://schemas.openxmlformats.org/officeDocument/2006/relationships/image" Target="../media/image668.png"/><Relationship Id="rId79" Type="http://schemas.openxmlformats.org/officeDocument/2006/relationships/image" Target="../media/image39.png"/><Relationship Id="rId144" Type="http://schemas.openxmlformats.org/officeDocument/2006/relationships/customXml" Target="../ink/ink72.xml"/><Relationship Id="rId589" Type="http://schemas.openxmlformats.org/officeDocument/2006/relationships/image" Target="../media/image294.png"/><Relationship Id="rId796" Type="http://schemas.openxmlformats.org/officeDocument/2006/relationships/image" Target="../media/image397.png"/><Relationship Id="rId1202" Type="http://schemas.openxmlformats.org/officeDocument/2006/relationships/image" Target="../media/image599.png"/><Relationship Id="rId351" Type="http://schemas.openxmlformats.org/officeDocument/2006/relationships/image" Target="../media/image175.png"/><Relationship Id="rId449" Type="http://schemas.openxmlformats.org/officeDocument/2006/relationships/image" Target="../media/image224.png"/><Relationship Id="rId656" Type="http://schemas.openxmlformats.org/officeDocument/2006/relationships/customXml" Target="../ink/ink328.xml"/><Relationship Id="rId863" Type="http://schemas.openxmlformats.org/officeDocument/2006/relationships/customXml" Target="../ink/ink432.xml"/><Relationship Id="rId1079" Type="http://schemas.openxmlformats.org/officeDocument/2006/relationships/customXml" Target="../ink/ink540.xml"/><Relationship Id="rId1286" Type="http://schemas.openxmlformats.org/officeDocument/2006/relationships/image" Target="../media/image640.png"/><Relationship Id="rId211" Type="http://schemas.openxmlformats.org/officeDocument/2006/relationships/image" Target="../media/image105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516" Type="http://schemas.openxmlformats.org/officeDocument/2006/relationships/customXml" Target="../ink/ink258.xml"/><Relationship Id="rId1146" Type="http://schemas.openxmlformats.org/officeDocument/2006/relationships/customXml" Target="../ink/ink574.xml"/><Relationship Id="rId723" Type="http://schemas.openxmlformats.org/officeDocument/2006/relationships/customXml" Target="../ink/ink362.xml"/><Relationship Id="rId930" Type="http://schemas.openxmlformats.org/officeDocument/2006/relationships/image" Target="../media/image464.png"/><Relationship Id="rId1006" Type="http://schemas.openxmlformats.org/officeDocument/2006/relationships/image" Target="../media/image502.png"/><Relationship Id="rId1353" Type="http://schemas.openxmlformats.org/officeDocument/2006/relationships/customXml" Target="../ink/ink679.xml"/><Relationship Id="rId155" Type="http://schemas.openxmlformats.org/officeDocument/2006/relationships/image" Target="../media/image77.png"/><Relationship Id="rId362" Type="http://schemas.openxmlformats.org/officeDocument/2006/relationships/customXml" Target="../ink/ink181.xml"/><Relationship Id="rId1213" Type="http://schemas.openxmlformats.org/officeDocument/2006/relationships/customXml" Target="../ink/ink608.xml"/><Relationship Id="rId1297" Type="http://schemas.openxmlformats.org/officeDocument/2006/relationships/customXml" Target="../ink/ink651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874" Type="http://schemas.openxmlformats.org/officeDocument/2006/relationships/image" Target="../media/image436.png"/><Relationship Id="rId1115" Type="http://schemas.openxmlformats.org/officeDocument/2006/relationships/customXml" Target="../ink/ink558.xml"/><Relationship Id="rId1322" Type="http://schemas.openxmlformats.org/officeDocument/2006/relationships/image" Target="../media/image658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34" Type="http://schemas.openxmlformats.org/officeDocument/2006/relationships/image" Target="../media/image366.png"/><Relationship Id="rId776" Type="http://schemas.openxmlformats.org/officeDocument/2006/relationships/image" Target="../media/image387.png"/><Relationship Id="rId941" Type="http://schemas.openxmlformats.org/officeDocument/2006/relationships/customXml" Target="../ink/ink471.xml"/><Relationship Id="rId983" Type="http://schemas.openxmlformats.org/officeDocument/2006/relationships/customXml" Target="../ink/ink492.xml"/><Relationship Id="rId1157" Type="http://schemas.openxmlformats.org/officeDocument/2006/relationships/image" Target="../media/image577.png"/><Relationship Id="rId1199" Type="http://schemas.openxmlformats.org/officeDocument/2006/relationships/customXml" Target="../ink/ink601.xml"/><Relationship Id="rId1364" Type="http://schemas.openxmlformats.org/officeDocument/2006/relationships/image" Target="../media/image679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801" Type="http://schemas.openxmlformats.org/officeDocument/2006/relationships/customXml" Target="../ink/ink401.xml"/><Relationship Id="rId1017" Type="http://schemas.openxmlformats.org/officeDocument/2006/relationships/customXml" Target="../ink/ink509.xml"/><Relationship Id="rId1059" Type="http://schemas.openxmlformats.org/officeDocument/2006/relationships/customXml" Target="../ink/ink530.xml"/><Relationship Id="rId1224" Type="http://schemas.openxmlformats.org/officeDocument/2006/relationships/image" Target="../media/image610.png"/><Relationship Id="rId1266" Type="http://schemas.openxmlformats.org/officeDocument/2006/relationships/customXml" Target="../ink/ink63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843" Type="http://schemas.openxmlformats.org/officeDocument/2006/relationships/customXml" Target="../ink/ink422.xml"/><Relationship Id="rId885" Type="http://schemas.openxmlformats.org/officeDocument/2006/relationships/customXml" Target="../ink/ink443.xml"/><Relationship Id="rId1070" Type="http://schemas.openxmlformats.org/officeDocument/2006/relationships/image" Target="../media/image534.png"/><Relationship Id="rId1126" Type="http://schemas.openxmlformats.org/officeDocument/2006/relationships/image" Target="../media/image562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customXml" Target="../ink/ink352.xml"/><Relationship Id="rId745" Type="http://schemas.openxmlformats.org/officeDocument/2006/relationships/customXml" Target="../ink/ink373.xml"/><Relationship Id="rId910" Type="http://schemas.openxmlformats.org/officeDocument/2006/relationships/image" Target="../media/image454.png"/><Relationship Id="rId952" Type="http://schemas.openxmlformats.org/officeDocument/2006/relationships/image" Target="../media/image475.png"/><Relationship Id="rId1168" Type="http://schemas.openxmlformats.org/officeDocument/2006/relationships/image" Target="../media/image582.png"/><Relationship Id="rId1333" Type="http://schemas.openxmlformats.org/officeDocument/2006/relationships/customXml" Target="../ink/ink669.xml"/><Relationship Id="rId1375" Type="http://schemas.openxmlformats.org/officeDocument/2006/relationships/customXml" Target="../ink/ink69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787" Type="http://schemas.openxmlformats.org/officeDocument/2006/relationships/customXml" Target="../ink/ink394.xml"/><Relationship Id="rId812" Type="http://schemas.openxmlformats.org/officeDocument/2006/relationships/image" Target="../media/image405.png"/><Relationship Id="rId994" Type="http://schemas.openxmlformats.org/officeDocument/2006/relationships/image" Target="../media/image496.png"/><Relationship Id="rId1028" Type="http://schemas.openxmlformats.org/officeDocument/2006/relationships/image" Target="../media/image513.png"/><Relationship Id="rId1235" Type="http://schemas.openxmlformats.org/officeDocument/2006/relationships/customXml" Target="../ink/ink619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23.png"/><Relationship Id="rId689" Type="http://schemas.openxmlformats.org/officeDocument/2006/relationships/customXml" Target="../ink/ink345.xml"/><Relationship Id="rId854" Type="http://schemas.openxmlformats.org/officeDocument/2006/relationships/image" Target="../media/image426.png"/><Relationship Id="rId896" Type="http://schemas.openxmlformats.org/officeDocument/2006/relationships/image" Target="../media/image447.png"/><Relationship Id="rId1081" Type="http://schemas.openxmlformats.org/officeDocument/2006/relationships/customXml" Target="../ink/ink541.xml"/><Relationship Id="rId1277" Type="http://schemas.openxmlformats.org/officeDocument/2006/relationships/customXml" Target="../ink/ink641.xml"/><Relationship Id="rId1302" Type="http://schemas.openxmlformats.org/officeDocument/2006/relationships/image" Target="../media/image648.png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14" Type="http://schemas.openxmlformats.org/officeDocument/2006/relationships/image" Target="../media/image356.png"/><Relationship Id="rId756" Type="http://schemas.openxmlformats.org/officeDocument/2006/relationships/image" Target="../media/image377.png"/><Relationship Id="rId921" Type="http://schemas.openxmlformats.org/officeDocument/2006/relationships/customXml" Target="../ink/ink461.xml"/><Relationship Id="rId1137" Type="http://schemas.openxmlformats.org/officeDocument/2006/relationships/image" Target="../media/image567.png"/><Relationship Id="rId1179" Type="http://schemas.openxmlformats.org/officeDocument/2006/relationships/customXml" Target="../ink/ink591.xml"/><Relationship Id="rId1344" Type="http://schemas.openxmlformats.org/officeDocument/2006/relationships/image" Target="../media/image669.png"/><Relationship Id="rId1386" Type="http://schemas.openxmlformats.org/officeDocument/2006/relationships/image" Target="../media/image69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798" Type="http://schemas.openxmlformats.org/officeDocument/2006/relationships/image" Target="../media/image398.png"/><Relationship Id="rId963" Type="http://schemas.openxmlformats.org/officeDocument/2006/relationships/customXml" Target="../ink/ink482.xml"/><Relationship Id="rId1039" Type="http://schemas.openxmlformats.org/officeDocument/2006/relationships/customXml" Target="../ink/ink520.xml"/><Relationship Id="rId1190" Type="http://schemas.openxmlformats.org/officeDocument/2006/relationships/image" Target="../media/image593.png"/><Relationship Id="rId1204" Type="http://schemas.openxmlformats.org/officeDocument/2006/relationships/image" Target="../media/image600.png"/><Relationship Id="rId1246" Type="http://schemas.openxmlformats.org/officeDocument/2006/relationships/customXml" Target="../ink/ink625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823" Type="http://schemas.openxmlformats.org/officeDocument/2006/relationships/customXml" Target="../ink/ink412.xml"/><Relationship Id="rId865" Type="http://schemas.openxmlformats.org/officeDocument/2006/relationships/customXml" Target="../ink/ink433.xml"/><Relationship Id="rId1050" Type="http://schemas.openxmlformats.org/officeDocument/2006/relationships/image" Target="../media/image524.png"/><Relationship Id="rId1288" Type="http://schemas.openxmlformats.org/officeDocument/2006/relationships/image" Target="../media/image641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customXml" Target="../ink/ink363.xml"/><Relationship Id="rId932" Type="http://schemas.openxmlformats.org/officeDocument/2006/relationships/image" Target="../media/image465.png"/><Relationship Id="rId1092" Type="http://schemas.openxmlformats.org/officeDocument/2006/relationships/image" Target="../media/image545.png"/><Relationship Id="rId1106" Type="http://schemas.openxmlformats.org/officeDocument/2006/relationships/image" Target="../media/image552.png"/><Relationship Id="rId1148" Type="http://schemas.openxmlformats.org/officeDocument/2006/relationships/customXml" Target="../ink/ink575.xml"/><Relationship Id="rId1313" Type="http://schemas.openxmlformats.org/officeDocument/2006/relationships/customXml" Target="../ink/ink659.xml"/><Relationship Id="rId1355" Type="http://schemas.openxmlformats.org/officeDocument/2006/relationships/customXml" Target="../ink/ink680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customXml" Target="../ink/ink384.xml"/><Relationship Id="rId974" Type="http://schemas.openxmlformats.org/officeDocument/2006/relationships/image" Target="../media/image486.png"/><Relationship Id="rId1008" Type="http://schemas.openxmlformats.org/officeDocument/2006/relationships/image" Target="../media/image503.png"/><Relationship Id="rId1215" Type="http://schemas.openxmlformats.org/officeDocument/2006/relationships/customXml" Target="../ink/ink609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834" Type="http://schemas.openxmlformats.org/officeDocument/2006/relationships/image" Target="../media/image416.png"/><Relationship Id="rId876" Type="http://schemas.openxmlformats.org/officeDocument/2006/relationships/image" Target="../media/image437.png"/><Relationship Id="rId1257" Type="http://schemas.openxmlformats.org/officeDocument/2006/relationships/image" Target="../media/image626.png"/><Relationship Id="rId1299" Type="http://schemas.openxmlformats.org/officeDocument/2006/relationships/customXml" Target="../ink/ink652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image" Target="../media/image339.png"/><Relationship Id="rId736" Type="http://schemas.openxmlformats.org/officeDocument/2006/relationships/image" Target="../media/image367.png"/><Relationship Id="rId901" Type="http://schemas.openxmlformats.org/officeDocument/2006/relationships/customXml" Target="../ink/ink451.xml"/><Relationship Id="rId1061" Type="http://schemas.openxmlformats.org/officeDocument/2006/relationships/customXml" Target="../ink/ink531.xml"/><Relationship Id="rId1117" Type="http://schemas.openxmlformats.org/officeDocument/2006/relationships/customXml" Target="../ink/ink559.xml"/><Relationship Id="rId1159" Type="http://schemas.openxmlformats.org/officeDocument/2006/relationships/image" Target="../media/image578.png"/><Relationship Id="rId1324" Type="http://schemas.openxmlformats.org/officeDocument/2006/relationships/image" Target="../media/image659.png"/><Relationship Id="rId1366" Type="http://schemas.openxmlformats.org/officeDocument/2006/relationships/image" Target="../media/image680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78" Type="http://schemas.openxmlformats.org/officeDocument/2006/relationships/image" Target="../media/image388.png"/><Relationship Id="rId943" Type="http://schemas.openxmlformats.org/officeDocument/2006/relationships/customXml" Target="../ink/ink472.xml"/><Relationship Id="rId985" Type="http://schemas.openxmlformats.org/officeDocument/2006/relationships/customXml" Target="../ink/ink493.xml"/><Relationship Id="rId1019" Type="http://schemas.openxmlformats.org/officeDocument/2006/relationships/customXml" Target="../ink/ink510.xml"/><Relationship Id="rId1170" Type="http://schemas.openxmlformats.org/officeDocument/2006/relationships/image" Target="../media/image583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803" Type="http://schemas.openxmlformats.org/officeDocument/2006/relationships/customXml" Target="../ink/ink402.xml"/><Relationship Id="rId845" Type="http://schemas.openxmlformats.org/officeDocument/2006/relationships/customXml" Target="../ink/ink423.xml"/><Relationship Id="rId1030" Type="http://schemas.openxmlformats.org/officeDocument/2006/relationships/image" Target="../media/image514.png"/><Relationship Id="rId1226" Type="http://schemas.openxmlformats.org/officeDocument/2006/relationships/image" Target="../media/image611.png"/><Relationship Id="rId1268" Type="http://schemas.openxmlformats.org/officeDocument/2006/relationships/customXml" Target="../ink/ink636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customXml" Target="../ink/ink353.xml"/><Relationship Id="rId887" Type="http://schemas.openxmlformats.org/officeDocument/2006/relationships/customXml" Target="../ink/ink444.xml"/><Relationship Id="rId1072" Type="http://schemas.openxmlformats.org/officeDocument/2006/relationships/image" Target="../media/image535.png"/><Relationship Id="rId1128" Type="http://schemas.openxmlformats.org/officeDocument/2006/relationships/image" Target="../media/image563.png"/><Relationship Id="rId1335" Type="http://schemas.openxmlformats.org/officeDocument/2006/relationships/customXml" Target="../ink/ink670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customXml" Target="../ink/ink346.xml"/><Relationship Id="rId747" Type="http://schemas.openxmlformats.org/officeDocument/2006/relationships/customXml" Target="../ink/ink374.xml"/><Relationship Id="rId789" Type="http://schemas.openxmlformats.org/officeDocument/2006/relationships/customXml" Target="../ink/ink395.xml"/><Relationship Id="rId912" Type="http://schemas.openxmlformats.org/officeDocument/2006/relationships/image" Target="../media/image455.png"/><Relationship Id="rId954" Type="http://schemas.openxmlformats.org/officeDocument/2006/relationships/image" Target="../media/image476.png"/><Relationship Id="rId996" Type="http://schemas.openxmlformats.org/officeDocument/2006/relationships/image" Target="../media/image497.png"/><Relationship Id="rId1377" Type="http://schemas.openxmlformats.org/officeDocument/2006/relationships/customXml" Target="../ink/ink691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814" Type="http://schemas.openxmlformats.org/officeDocument/2006/relationships/image" Target="../media/image406.png"/><Relationship Id="rId856" Type="http://schemas.openxmlformats.org/officeDocument/2006/relationships/image" Target="../media/image427.png"/><Relationship Id="rId1181" Type="http://schemas.openxmlformats.org/officeDocument/2006/relationships/customXml" Target="../ink/ink592.xml"/><Relationship Id="rId1237" Type="http://schemas.openxmlformats.org/officeDocument/2006/relationships/customXml" Target="../ink/ink620.xml"/><Relationship Id="rId1279" Type="http://schemas.openxmlformats.org/officeDocument/2006/relationships/customXml" Target="../ink/ink642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customXml" Target="../ink/ink330.xml"/><Relationship Id="rId898" Type="http://schemas.openxmlformats.org/officeDocument/2006/relationships/image" Target="../media/image448.png"/><Relationship Id="rId1041" Type="http://schemas.openxmlformats.org/officeDocument/2006/relationships/customXml" Target="../ink/ink521.xml"/><Relationship Id="rId1083" Type="http://schemas.openxmlformats.org/officeDocument/2006/relationships/customXml" Target="../ink/ink542.xml"/><Relationship Id="rId1139" Type="http://schemas.openxmlformats.org/officeDocument/2006/relationships/image" Target="../media/image568.png"/><Relationship Id="rId1290" Type="http://schemas.openxmlformats.org/officeDocument/2006/relationships/image" Target="../media/image642.png"/><Relationship Id="rId1304" Type="http://schemas.openxmlformats.org/officeDocument/2006/relationships/image" Target="../media/image649.png"/><Relationship Id="rId1346" Type="http://schemas.openxmlformats.org/officeDocument/2006/relationships/image" Target="../media/image670.png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image" Target="../media/image357.png"/><Relationship Id="rId758" Type="http://schemas.openxmlformats.org/officeDocument/2006/relationships/image" Target="../media/image378.png"/><Relationship Id="rId923" Type="http://schemas.openxmlformats.org/officeDocument/2006/relationships/customXml" Target="../ink/ink462.xml"/><Relationship Id="rId965" Type="http://schemas.openxmlformats.org/officeDocument/2006/relationships/customXml" Target="../ink/ink483.xml"/><Relationship Id="rId1150" Type="http://schemas.openxmlformats.org/officeDocument/2006/relationships/customXml" Target="../ink/ink576.xml"/><Relationship Id="rId1388" Type="http://schemas.openxmlformats.org/officeDocument/2006/relationships/image" Target="../media/image691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825" Type="http://schemas.openxmlformats.org/officeDocument/2006/relationships/customXml" Target="../ink/ink413.xml"/><Relationship Id="rId1192" Type="http://schemas.openxmlformats.org/officeDocument/2006/relationships/image" Target="../media/image594.png"/><Relationship Id="rId1206" Type="http://schemas.openxmlformats.org/officeDocument/2006/relationships/image" Target="../media/image601.png"/><Relationship Id="rId1248" Type="http://schemas.openxmlformats.org/officeDocument/2006/relationships/customXml" Target="../ink/ink626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867" Type="http://schemas.openxmlformats.org/officeDocument/2006/relationships/customXml" Target="../ink/ink434.xml"/><Relationship Id="rId1010" Type="http://schemas.openxmlformats.org/officeDocument/2006/relationships/image" Target="../media/image504.png"/><Relationship Id="rId1052" Type="http://schemas.openxmlformats.org/officeDocument/2006/relationships/image" Target="../media/image525.png"/><Relationship Id="rId1094" Type="http://schemas.openxmlformats.org/officeDocument/2006/relationships/image" Target="../media/image546.png"/><Relationship Id="rId1108" Type="http://schemas.openxmlformats.org/officeDocument/2006/relationships/image" Target="../media/image553.png"/><Relationship Id="rId1315" Type="http://schemas.openxmlformats.org/officeDocument/2006/relationships/customXml" Target="../ink/ink660.xml"/><Relationship Id="rId299" Type="http://schemas.openxmlformats.org/officeDocument/2006/relationships/image" Target="../media/image149.png"/><Relationship Id="rId727" Type="http://schemas.openxmlformats.org/officeDocument/2006/relationships/customXml" Target="../ink/ink364.xml"/><Relationship Id="rId934" Type="http://schemas.openxmlformats.org/officeDocument/2006/relationships/image" Target="../media/image466.png"/><Relationship Id="rId1357" Type="http://schemas.openxmlformats.org/officeDocument/2006/relationships/customXml" Target="../ink/ink681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780" Type="http://schemas.openxmlformats.org/officeDocument/2006/relationships/image" Target="../media/image389.png"/><Relationship Id="rId1217" Type="http://schemas.openxmlformats.org/officeDocument/2006/relationships/customXml" Target="../ink/ink610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878" Type="http://schemas.openxmlformats.org/officeDocument/2006/relationships/image" Target="../media/image438.png"/><Relationship Id="rId1063" Type="http://schemas.openxmlformats.org/officeDocument/2006/relationships/customXml" Target="../ink/ink532.xml"/><Relationship Id="rId1270" Type="http://schemas.openxmlformats.org/officeDocument/2006/relationships/customXml" Target="../ink/ink637.xml"/><Relationship Id="rId640" Type="http://schemas.openxmlformats.org/officeDocument/2006/relationships/customXml" Target="../ink/ink320.xml"/><Relationship Id="rId738" Type="http://schemas.openxmlformats.org/officeDocument/2006/relationships/image" Target="../media/image368.png"/><Relationship Id="rId945" Type="http://schemas.openxmlformats.org/officeDocument/2006/relationships/customXml" Target="../ink/ink473.xml"/><Relationship Id="rId1368" Type="http://schemas.openxmlformats.org/officeDocument/2006/relationships/image" Target="../media/image681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805" Type="http://schemas.openxmlformats.org/officeDocument/2006/relationships/customXml" Target="../ink/ink403.xml"/><Relationship Id="rId1130" Type="http://schemas.openxmlformats.org/officeDocument/2006/relationships/customXml" Target="../ink/ink566.xml"/><Relationship Id="rId1228" Type="http://schemas.openxmlformats.org/officeDocument/2006/relationships/image" Target="../media/image612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791" Type="http://schemas.openxmlformats.org/officeDocument/2006/relationships/customXml" Target="../ink/ink396.xml"/><Relationship Id="rId889" Type="http://schemas.openxmlformats.org/officeDocument/2006/relationships/customXml" Target="../ink/ink445.xml"/><Relationship Id="rId1074" Type="http://schemas.openxmlformats.org/officeDocument/2006/relationships/image" Target="../media/image536.png"/><Relationship Id="rId444" Type="http://schemas.openxmlformats.org/officeDocument/2006/relationships/customXml" Target="../ink/ink222.xml"/><Relationship Id="rId651" Type="http://schemas.openxmlformats.org/officeDocument/2006/relationships/image" Target="../media/image325.png"/><Relationship Id="rId749" Type="http://schemas.openxmlformats.org/officeDocument/2006/relationships/customXml" Target="../ink/ink375.xml"/><Relationship Id="rId1281" Type="http://schemas.openxmlformats.org/officeDocument/2006/relationships/customXml" Target="../ink/ink643.xml"/><Relationship Id="rId1379" Type="http://schemas.openxmlformats.org/officeDocument/2006/relationships/customXml" Target="../ink/ink69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956" Type="http://schemas.openxmlformats.org/officeDocument/2006/relationships/image" Target="../media/image477.png"/><Relationship Id="rId1141" Type="http://schemas.openxmlformats.org/officeDocument/2006/relationships/image" Target="../media/image569.png"/><Relationship Id="rId1239" Type="http://schemas.openxmlformats.org/officeDocument/2006/relationships/customXml" Target="../ink/ink621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816" Type="http://schemas.openxmlformats.org/officeDocument/2006/relationships/image" Target="../media/image407.png"/><Relationship Id="rId1001" Type="http://schemas.openxmlformats.org/officeDocument/2006/relationships/customXml" Target="../ink/ink501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customXml" Target="../ink/ink331.xml"/><Relationship Id="rId1085" Type="http://schemas.openxmlformats.org/officeDocument/2006/relationships/customXml" Target="../ink/ink543.xml"/><Relationship Id="rId1292" Type="http://schemas.openxmlformats.org/officeDocument/2006/relationships/image" Target="../media/image643.png"/><Relationship Id="rId1306" Type="http://schemas.openxmlformats.org/officeDocument/2006/relationships/image" Target="../media/image650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7" Type="http://schemas.openxmlformats.org/officeDocument/2006/relationships/customXml" Target="../ink/ink484.xml"/><Relationship Id="rId1152" Type="http://schemas.openxmlformats.org/officeDocument/2006/relationships/customXml" Target="../ink/ink57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827" Type="http://schemas.openxmlformats.org/officeDocument/2006/relationships/customXml" Target="../ink/ink414.xml"/><Relationship Id="rId1012" Type="http://schemas.openxmlformats.org/officeDocument/2006/relationships/image" Target="../media/image505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image" Target="../media/image336.png"/><Relationship Id="rId880" Type="http://schemas.openxmlformats.org/officeDocument/2006/relationships/image" Target="../media/image439.png"/><Relationship Id="rId1096" Type="http://schemas.openxmlformats.org/officeDocument/2006/relationships/image" Target="../media/image547.png"/><Relationship Id="rId1317" Type="http://schemas.openxmlformats.org/officeDocument/2006/relationships/customXml" Target="../ink/ink661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978" Type="http://schemas.openxmlformats.org/officeDocument/2006/relationships/image" Target="../media/image488.png"/><Relationship Id="rId1163" Type="http://schemas.openxmlformats.org/officeDocument/2006/relationships/image" Target="../media/image580.png"/><Relationship Id="rId1370" Type="http://schemas.openxmlformats.org/officeDocument/2006/relationships/image" Target="../media/image682.png"/><Relationship Id="rId740" Type="http://schemas.openxmlformats.org/officeDocument/2006/relationships/image" Target="../media/image369.png"/><Relationship Id="rId838" Type="http://schemas.openxmlformats.org/officeDocument/2006/relationships/image" Target="../media/image418.png"/><Relationship Id="rId1023" Type="http://schemas.openxmlformats.org/officeDocument/2006/relationships/customXml" Target="../ink/ink512.xml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684" Type="http://schemas.openxmlformats.org/officeDocument/2006/relationships/image" Target="../media/image341.png"/><Relationship Id="rId1230" Type="http://schemas.openxmlformats.org/officeDocument/2006/relationships/image" Target="../media/image613.png"/><Relationship Id="rId1328" Type="http://schemas.openxmlformats.org/officeDocument/2006/relationships/image" Target="../media/image661.png"/><Relationship Id="rId337" Type="http://schemas.openxmlformats.org/officeDocument/2006/relationships/image" Target="../media/image168.png"/><Relationship Id="rId891" Type="http://schemas.openxmlformats.org/officeDocument/2006/relationships/customXml" Target="../ink/ink446.xml"/><Relationship Id="rId905" Type="http://schemas.openxmlformats.org/officeDocument/2006/relationships/customXml" Target="../ink/ink453.xml"/><Relationship Id="rId989" Type="http://schemas.openxmlformats.org/officeDocument/2006/relationships/customXml" Target="../ink/ink495.xml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customXml" Target="../ink/ink376.xml"/><Relationship Id="rId849" Type="http://schemas.openxmlformats.org/officeDocument/2006/relationships/customXml" Target="../ink/ink425.xml"/><Relationship Id="rId1174" Type="http://schemas.openxmlformats.org/officeDocument/2006/relationships/image" Target="../media/image585.png"/><Relationship Id="rId1381" Type="http://schemas.openxmlformats.org/officeDocument/2006/relationships/customXml" Target="../ink/ink693.xml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1034" Type="http://schemas.openxmlformats.org/officeDocument/2006/relationships/image" Target="../media/image516.png"/><Relationship Id="rId1241" Type="http://schemas.openxmlformats.org/officeDocument/2006/relationships/image" Target="../media/image618.png"/><Relationship Id="rId1339" Type="http://schemas.openxmlformats.org/officeDocument/2006/relationships/customXml" Target="../ink/ink672.xml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customXml" Target="../ink/ink348.xml"/><Relationship Id="rId709" Type="http://schemas.openxmlformats.org/officeDocument/2006/relationships/customXml" Target="../ink/ink355.xml"/><Relationship Id="rId916" Type="http://schemas.openxmlformats.org/officeDocument/2006/relationships/image" Target="../media/image457.png"/><Relationship Id="rId1101" Type="http://schemas.openxmlformats.org/officeDocument/2006/relationships/customXml" Target="../ink/ink551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762" Type="http://schemas.openxmlformats.org/officeDocument/2006/relationships/image" Target="../media/image380.png"/><Relationship Id="rId1185" Type="http://schemas.openxmlformats.org/officeDocument/2006/relationships/customXml" Target="../ink/ink594.xml"/><Relationship Id="rId1392" Type="http://schemas.openxmlformats.org/officeDocument/2006/relationships/image" Target="../media/image693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1045" Type="http://schemas.openxmlformats.org/officeDocument/2006/relationships/customXml" Target="../ink/ink523.xml"/><Relationship Id="rId1252" Type="http://schemas.openxmlformats.org/officeDocument/2006/relationships/customXml" Target="../ink/ink628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927" Type="http://schemas.openxmlformats.org/officeDocument/2006/relationships/customXml" Target="../ink/ink464.xml"/><Relationship Id="rId1112" Type="http://schemas.openxmlformats.org/officeDocument/2006/relationships/image" Target="../media/image555.png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773" Type="http://schemas.openxmlformats.org/officeDocument/2006/relationships/customXml" Target="../ink/ink387.xml"/><Relationship Id="rId1196" Type="http://schemas.openxmlformats.org/officeDocument/2006/relationships/image" Target="../media/image596.png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980" Type="http://schemas.openxmlformats.org/officeDocument/2006/relationships/image" Target="../media/image489.png"/><Relationship Id="rId1056" Type="http://schemas.openxmlformats.org/officeDocument/2006/relationships/image" Target="../media/image527.png"/><Relationship Id="rId1263" Type="http://schemas.openxmlformats.org/officeDocument/2006/relationships/image" Target="../media/image629.png"/><Relationship Id="rId840" Type="http://schemas.openxmlformats.org/officeDocument/2006/relationships/image" Target="../media/image419.png"/><Relationship Id="rId938" Type="http://schemas.openxmlformats.org/officeDocument/2006/relationships/image" Target="../media/image468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8.png"/><Relationship Id="rId700" Type="http://schemas.openxmlformats.org/officeDocument/2006/relationships/image" Target="../media/image349.png"/><Relationship Id="rId1123" Type="http://schemas.openxmlformats.org/officeDocument/2006/relationships/customXml" Target="../ink/ink562.xml"/><Relationship Id="rId1330" Type="http://schemas.openxmlformats.org/officeDocument/2006/relationships/image" Target="../media/image662.png"/><Relationship Id="rId132" Type="http://schemas.openxmlformats.org/officeDocument/2006/relationships/customXml" Target="../ink/ink66.xml"/><Relationship Id="rId784" Type="http://schemas.openxmlformats.org/officeDocument/2006/relationships/image" Target="../media/image391.png"/><Relationship Id="rId991" Type="http://schemas.openxmlformats.org/officeDocument/2006/relationships/customXml" Target="../ink/ink496.xml"/><Relationship Id="rId1067" Type="http://schemas.openxmlformats.org/officeDocument/2006/relationships/customXml" Target="../ink/ink534.xml"/><Relationship Id="rId437" Type="http://schemas.openxmlformats.org/officeDocument/2006/relationships/image" Target="../media/image218.png"/><Relationship Id="rId644" Type="http://schemas.openxmlformats.org/officeDocument/2006/relationships/customXml" Target="../ink/ink322.xml"/><Relationship Id="rId851" Type="http://schemas.openxmlformats.org/officeDocument/2006/relationships/customXml" Target="../ink/ink426.xml"/><Relationship Id="rId1274" Type="http://schemas.openxmlformats.org/officeDocument/2006/relationships/customXml" Target="../ink/ink639.xml"/><Relationship Id="rId283" Type="http://schemas.openxmlformats.org/officeDocument/2006/relationships/image" Target="../media/image141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customXml" Target="../ink/ink356.xml"/><Relationship Id="rId949" Type="http://schemas.openxmlformats.org/officeDocument/2006/relationships/customXml" Target="../ink/ink475.xml"/><Relationship Id="rId1134" Type="http://schemas.openxmlformats.org/officeDocument/2006/relationships/customXml" Target="../ink/ink568.xml"/><Relationship Id="rId1341" Type="http://schemas.openxmlformats.org/officeDocument/2006/relationships/customXml" Target="../ink/ink673.xml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795" Type="http://schemas.openxmlformats.org/officeDocument/2006/relationships/customXml" Target="../ink/ink398.xml"/><Relationship Id="rId809" Type="http://schemas.openxmlformats.org/officeDocument/2006/relationships/customXml" Target="../ink/ink405.xml"/><Relationship Id="rId1201" Type="http://schemas.openxmlformats.org/officeDocument/2006/relationships/customXml" Target="../ink/ink602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image" Target="../media/image327.png"/><Relationship Id="rId862" Type="http://schemas.openxmlformats.org/officeDocument/2006/relationships/image" Target="../media/image430.png"/><Relationship Id="rId1078" Type="http://schemas.openxmlformats.org/officeDocument/2006/relationships/image" Target="../media/image538.png"/><Relationship Id="rId1285" Type="http://schemas.openxmlformats.org/officeDocument/2006/relationships/customXml" Target="../ink/ink645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image" Target="../media/image360.png"/><Relationship Id="rId1145" Type="http://schemas.openxmlformats.org/officeDocument/2006/relationships/image" Target="../media/image571.png"/><Relationship Id="rId1352" Type="http://schemas.openxmlformats.org/officeDocument/2006/relationships/image" Target="../media/image673.png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99" Type="http://schemas.openxmlformats.org/officeDocument/2006/relationships/image" Target="../media/image299.png"/><Relationship Id="rId1005" Type="http://schemas.openxmlformats.org/officeDocument/2006/relationships/customXml" Target="../ink/ink503.xml"/><Relationship Id="rId1212" Type="http://schemas.openxmlformats.org/officeDocument/2006/relationships/image" Target="../media/image604.png"/><Relationship Id="rId459" Type="http://schemas.openxmlformats.org/officeDocument/2006/relationships/image" Target="../media/image229.png"/><Relationship Id="rId666" Type="http://schemas.openxmlformats.org/officeDocument/2006/relationships/customXml" Target="../ink/ink333.xml"/><Relationship Id="rId873" Type="http://schemas.openxmlformats.org/officeDocument/2006/relationships/customXml" Target="../ink/ink437.xml"/><Relationship Id="rId1089" Type="http://schemas.openxmlformats.org/officeDocument/2006/relationships/customXml" Target="../ink/ink545.xml"/><Relationship Id="rId1296" Type="http://schemas.openxmlformats.org/officeDocument/2006/relationships/image" Target="../media/image645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3.xml"/><Relationship Id="rId1156" Type="http://schemas.openxmlformats.org/officeDocument/2006/relationships/customXml" Target="../ink/ink579.xml"/><Relationship Id="rId1363" Type="http://schemas.openxmlformats.org/officeDocument/2006/relationships/customXml" Target="../ink/ink684.xml"/><Relationship Id="rId733" Type="http://schemas.openxmlformats.org/officeDocument/2006/relationships/customXml" Target="../ink/ink367.xml"/><Relationship Id="rId940" Type="http://schemas.openxmlformats.org/officeDocument/2006/relationships/image" Target="../media/image469.png"/><Relationship Id="rId1016" Type="http://schemas.openxmlformats.org/officeDocument/2006/relationships/image" Target="../media/image507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677" Type="http://schemas.openxmlformats.org/officeDocument/2006/relationships/image" Target="../media/image338.png"/><Relationship Id="rId800" Type="http://schemas.openxmlformats.org/officeDocument/2006/relationships/image" Target="../media/image399.png"/><Relationship Id="rId1223" Type="http://schemas.openxmlformats.org/officeDocument/2006/relationships/customXml" Target="../ink/ink613.xml"/><Relationship Id="rId232" Type="http://schemas.openxmlformats.org/officeDocument/2006/relationships/customXml" Target="../ink/ink116.xml"/><Relationship Id="rId884" Type="http://schemas.openxmlformats.org/officeDocument/2006/relationships/image" Target="../media/image441.png"/><Relationship Id="rId27" Type="http://schemas.openxmlformats.org/officeDocument/2006/relationships/image" Target="../media/image13.png"/><Relationship Id="rId537" Type="http://schemas.openxmlformats.org/officeDocument/2006/relationships/image" Target="../media/image268.png"/><Relationship Id="rId744" Type="http://schemas.openxmlformats.org/officeDocument/2006/relationships/image" Target="../media/image371.png"/><Relationship Id="rId951" Type="http://schemas.openxmlformats.org/officeDocument/2006/relationships/customXml" Target="../ink/ink476.xml"/><Relationship Id="rId1167" Type="http://schemas.openxmlformats.org/officeDocument/2006/relationships/customXml" Target="../ink/ink585.xml"/><Relationship Id="rId1374" Type="http://schemas.openxmlformats.org/officeDocument/2006/relationships/image" Target="../media/image684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1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811" Type="http://schemas.openxmlformats.org/officeDocument/2006/relationships/customXml" Target="../ink/ink406.xml"/><Relationship Id="rId1027" Type="http://schemas.openxmlformats.org/officeDocument/2006/relationships/customXml" Target="../ink/ink514.xml"/><Relationship Id="rId1234" Type="http://schemas.openxmlformats.org/officeDocument/2006/relationships/image" Target="../media/image615.png"/><Relationship Id="rId243" Type="http://schemas.openxmlformats.org/officeDocument/2006/relationships/image" Target="../media/image121.png"/><Relationship Id="rId450" Type="http://schemas.openxmlformats.org/officeDocument/2006/relationships/customXml" Target="../ink/ink225.xml"/><Relationship Id="rId688" Type="http://schemas.openxmlformats.org/officeDocument/2006/relationships/image" Target="../media/image343.png"/><Relationship Id="rId895" Type="http://schemas.openxmlformats.org/officeDocument/2006/relationships/customXml" Target="../ink/ink448.xml"/><Relationship Id="rId909" Type="http://schemas.openxmlformats.org/officeDocument/2006/relationships/customXml" Target="../ink/ink455.xml"/><Relationship Id="rId1080" Type="http://schemas.openxmlformats.org/officeDocument/2006/relationships/image" Target="../media/image539.png"/><Relationship Id="rId1301" Type="http://schemas.openxmlformats.org/officeDocument/2006/relationships/customXml" Target="../ink/ink65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customXml" Target="../ink/ink378.xml"/><Relationship Id="rId962" Type="http://schemas.openxmlformats.org/officeDocument/2006/relationships/image" Target="../media/image480.png"/><Relationship Id="rId1178" Type="http://schemas.openxmlformats.org/officeDocument/2006/relationships/image" Target="../media/image587.png"/><Relationship Id="rId1385" Type="http://schemas.openxmlformats.org/officeDocument/2006/relationships/customXml" Target="../ink/ink695.xml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822" Type="http://schemas.openxmlformats.org/officeDocument/2006/relationships/image" Target="../media/image410.png"/><Relationship Id="rId1038" Type="http://schemas.openxmlformats.org/officeDocument/2006/relationships/image" Target="../media/image518.png"/><Relationship Id="rId1245" Type="http://schemas.openxmlformats.org/officeDocument/2006/relationships/image" Target="../media/image620.png"/><Relationship Id="rId254" Type="http://schemas.openxmlformats.org/officeDocument/2006/relationships/customXml" Target="../ink/ink127.xml"/><Relationship Id="rId699" Type="http://schemas.openxmlformats.org/officeDocument/2006/relationships/customXml" Target="../ink/ink350.xml"/><Relationship Id="rId1091" Type="http://schemas.openxmlformats.org/officeDocument/2006/relationships/customXml" Target="../ink/ink546.xml"/><Relationship Id="rId1105" Type="http://schemas.openxmlformats.org/officeDocument/2006/relationships/customXml" Target="../ink/ink553.xml"/><Relationship Id="rId1312" Type="http://schemas.openxmlformats.org/officeDocument/2006/relationships/image" Target="../media/image653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image" Target="../media/image230.png"/><Relationship Id="rId559" Type="http://schemas.openxmlformats.org/officeDocument/2006/relationships/image" Target="../media/image279.png"/><Relationship Id="rId766" Type="http://schemas.openxmlformats.org/officeDocument/2006/relationships/image" Target="../media/image382.png"/><Relationship Id="rId1189" Type="http://schemas.openxmlformats.org/officeDocument/2006/relationships/customXml" Target="../ink/ink596.xml"/><Relationship Id="rId1396" Type="http://schemas.openxmlformats.org/officeDocument/2006/relationships/image" Target="../media/image695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customXml" Target="../ink/ink313.xml"/><Relationship Id="rId973" Type="http://schemas.openxmlformats.org/officeDocument/2006/relationships/customXml" Target="../ink/ink487.xml"/><Relationship Id="rId1049" Type="http://schemas.openxmlformats.org/officeDocument/2006/relationships/customXml" Target="../ink/ink525.xml"/><Relationship Id="rId1256" Type="http://schemas.openxmlformats.org/officeDocument/2006/relationships/customXml" Target="../ink/ink630.xml"/><Relationship Id="rId833" Type="http://schemas.openxmlformats.org/officeDocument/2006/relationships/customXml" Target="../ink/ink417.xml"/><Relationship Id="rId1116" Type="http://schemas.openxmlformats.org/officeDocument/2006/relationships/image" Target="../media/image557.png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900" Type="http://schemas.openxmlformats.org/officeDocument/2006/relationships/image" Target="../media/image449.png"/><Relationship Id="rId1323" Type="http://schemas.openxmlformats.org/officeDocument/2006/relationships/customXml" Target="../ink/ink664.xml"/><Relationship Id="rId125" Type="http://schemas.openxmlformats.org/officeDocument/2006/relationships/image" Target="../media/image62.png"/><Relationship Id="rId332" Type="http://schemas.openxmlformats.org/officeDocument/2006/relationships/customXml" Target="../ink/ink166.xml"/><Relationship Id="rId777" Type="http://schemas.openxmlformats.org/officeDocument/2006/relationships/customXml" Target="../ink/ink389.xml"/><Relationship Id="rId984" Type="http://schemas.openxmlformats.org/officeDocument/2006/relationships/image" Target="../media/image491.png"/><Relationship Id="rId637" Type="http://schemas.openxmlformats.org/officeDocument/2006/relationships/image" Target="../media/image318.png"/><Relationship Id="rId844" Type="http://schemas.openxmlformats.org/officeDocument/2006/relationships/image" Target="../media/image421.png"/><Relationship Id="rId1267" Type="http://schemas.openxmlformats.org/officeDocument/2006/relationships/image" Target="../media/image631.png"/><Relationship Id="rId276" Type="http://schemas.openxmlformats.org/officeDocument/2006/relationships/customXml" Target="../ink/ink138.xml"/><Relationship Id="rId483" Type="http://schemas.openxmlformats.org/officeDocument/2006/relationships/image" Target="../media/image241.png"/><Relationship Id="rId690" Type="http://schemas.openxmlformats.org/officeDocument/2006/relationships/image" Target="../media/image344.png"/><Relationship Id="rId704" Type="http://schemas.openxmlformats.org/officeDocument/2006/relationships/image" Target="../media/image351.png"/><Relationship Id="rId911" Type="http://schemas.openxmlformats.org/officeDocument/2006/relationships/customXml" Target="../ink/ink456.xml"/><Relationship Id="rId1127" Type="http://schemas.openxmlformats.org/officeDocument/2006/relationships/customXml" Target="../ink/ink564.xml"/><Relationship Id="rId1334" Type="http://schemas.openxmlformats.org/officeDocument/2006/relationships/image" Target="../media/image664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788" Type="http://schemas.openxmlformats.org/officeDocument/2006/relationships/image" Target="../media/image393.png"/><Relationship Id="rId995" Type="http://schemas.openxmlformats.org/officeDocument/2006/relationships/customXml" Target="../ink/ink498.xml"/><Relationship Id="rId1180" Type="http://schemas.openxmlformats.org/officeDocument/2006/relationships/image" Target="../media/image588.png"/><Relationship Id="rId203" Type="http://schemas.openxmlformats.org/officeDocument/2006/relationships/image" Target="../media/image101.png"/><Relationship Id="rId648" Type="http://schemas.openxmlformats.org/officeDocument/2006/relationships/customXml" Target="../ink/ink324.xml"/><Relationship Id="rId855" Type="http://schemas.openxmlformats.org/officeDocument/2006/relationships/customXml" Target="../ink/ink428.xml"/><Relationship Id="rId1040" Type="http://schemas.openxmlformats.org/officeDocument/2006/relationships/image" Target="../media/image519.png"/><Relationship Id="rId1278" Type="http://schemas.openxmlformats.org/officeDocument/2006/relationships/image" Target="../media/image636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customXml" Target="../ink/ink358.xml"/><Relationship Id="rId922" Type="http://schemas.openxmlformats.org/officeDocument/2006/relationships/image" Target="../media/image460.png"/><Relationship Id="rId1138" Type="http://schemas.openxmlformats.org/officeDocument/2006/relationships/customXml" Target="../ink/ink570.xml"/><Relationship Id="rId1345" Type="http://schemas.openxmlformats.org/officeDocument/2006/relationships/customXml" Target="../ink/ink675.xml"/><Relationship Id="rId147" Type="http://schemas.openxmlformats.org/officeDocument/2006/relationships/image" Target="../media/image73.png"/><Relationship Id="rId354" Type="http://schemas.openxmlformats.org/officeDocument/2006/relationships/customXml" Target="../ink/ink177.xml"/><Relationship Id="rId799" Type="http://schemas.openxmlformats.org/officeDocument/2006/relationships/customXml" Target="../ink/ink400.xml"/><Relationship Id="rId1191" Type="http://schemas.openxmlformats.org/officeDocument/2006/relationships/customXml" Target="../ink/ink597.xml"/><Relationship Id="rId1205" Type="http://schemas.openxmlformats.org/officeDocument/2006/relationships/customXml" Target="../ink/ink604.xml"/><Relationship Id="rId51" Type="http://schemas.openxmlformats.org/officeDocument/2006/relationships/image" Target="../media/image25.png"/><Relationship Id="rId561" Type="http://schemas.openxmlformats.org/officeDocument/2006/relationships/image" Target="../media/image280.png"/><Relationship Id="rId659" Type="http://schemas.openxmlformats.org/officeDocument/2006/relationships/image" Target="../media/image329.png"/><Relationship Id="rId866" Type="http://schemas.openxmlformats.org/officeDocument/2006/relationships/image" Target="../media/image432.png"/><Relationship Id="rId1289" Type="http://schemas.openxmlformats.org/officeDocument/2006/relationships/customXml" Target="../ink/ink647.xml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519" Type="http://schemas.openxmlformats.org/officeDocument/2006/relationships/image" Target="../media/image259.png"/><Relationship Id="rId1051" Type="http://schemas.openxmlformats.org/officeDocument/2006/relationships/customXml" Target="../ink/ink526.xml"/><Relationship Id="rId1149" Type="http://schemas.openxmlformats.org/officeDocument/2006/relationships/image" Target="../media/image573.png"/><Relationship Id="rId1356" Type="http://schemas.openxmlformats.org/officeDocument/2006/relationships/image" Target="../media/image675.png"/><Relationship Id="rId158" Type="http://schemas.openxmlformats.org/officeDocument/2006/relationships/customXml" Target="../ink/ink79.xml"/><Relationship Id="rId726" Type="http://schemas.openxmlformats.org/officeDocument/2006/relationships/image" Target="../media/image362.png"/><Relationship Id="rId933" Type="http://schemas.openxmlformats.org/officeDocument/2006/relationships/customXml" Target="../ink/ink467.xml"/><Relationship Id="rId1009" Type="http://schemas.openxmlformats.org/officeDocument/2006/relationships/customXml" Target="../ink/ink505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1216" Type="http://schemas.openxmlformats.org/officeDocument/2006/relationships/image" Target="../media/image606.png"/><Relationship Id="rId225" Type="http://schemas.openxmlformats.org/officeDocument/2006/relationships/image" Target="../media/image112.png"/><Relationship Id="rId432" Type="http://schemas.openxmlformats.org/officeDocument/2006/relationships/customXml" Target="../ink/ink216.xml"/><Relationship Id="rId877" Type="http://schemas.openxmlformats.org/officeDocument/2006/relationships/customXml" Target="../ink/ink439.xml"/><Relationship Id="rId1062" Type="http://schemas.openxmlformats.org/officeDocument/2006/relationships/image" Target="../media/image530.png"/><Relationship Id="rId737" Type="http://schemas.openxmlformats.org/officeDocument/2006/relationships/customXml" Target="../ink/ink369.xml"/><Relationship Id="rId944" Type="http://schemas.openxmlformats.org/officeDocument/2006/relationships/image" Target="../media/image471.png"/><Relationship Id="rId1367" Type="http://schemas.openxmlformats.org/officeDocument/2006/relationships/customXml" Target="../ink/ink686.xml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76" Type="http://schemas.openxmlformats.org/officeDocument/2006/relationships/customXml" Target="../ink/ink188.xml"/><Relationship Id="rId583" Type="http://schemas.openxmlformats.org/officeDocument/2006/relationships/image" Target="../media/image291.png"/><Relationship Id="rId790" Type="http://schemas.openxmlformats.org/officeDocument/2006/relationships/image" Target="../media/image394.png"/><Relationship Id="rId804" Type="http://schemas.openxmlformats.org/officeDocument/2006/relationships/image" Target="../media/image401.png"/><Relationship Id="rId1227" Type="http://schemas.openxmlformats.org/officeDocument/2006/relationships/customXml" Target="../ink/ink615.xml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21.png"/><Relationship Id="rId650" Type="http://schemas.openxmlformats.org/officeDocument/2006/relationships/customXml" Target="../ink/ink325.xml"/><Relationship Id="rId888" Type="http://schemas.openxmlformats.org/officeDocument/2006/relationships/image" Target="../media/image443.png"/><Relationship Id="rId1073" Type="http://schemas.openxmlformats.org/officeDocument/2006/relationships/customXml" Target="../ink/ink537.xml"/><Relationship Id="rId1280" Type="http://schemas.openxmlformats.org/officeDocument/2006/relationships/image" Target="../media/image637.png"/><Relationship Id="rId303" Type="http://schemas.openxmlformats.org/officeDocument/2006/relationships/image" Target="../media/image151.png"/><Relationship Id="rId748" Type="http://schemas.openxmlformats.org/officeDocument/2006/relationships/image" Target="../media/image373.png"/><Relationship Id="rId955" Type="http://schemas.openxmlformats.org/officeDocument/2006/relationships/customXml" Target="../ink/ink478.xml"/><Relationship Id="rId1140" Type="http://schemas.openxmlformats.org/officeDocument/2006/relationships/customXml" Target="../ink/ink571.xml"/><Relationship Id="rId1378" Type="http://schemas.openxmlformats.org/officeDocument/2006/relationships/image" Target="../media/image686.png"/><Relationship Id="rId84" Type="http://schemas.openxmlformats.org/officeDocument/2006/relationships/customXml" Target="../ink/ink42.xml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815" Type="http://schemas.openxmlformats.org/officeDocument/2006/relationships/customXml" Target="../ink/ink408.xml"/><Relationship Id="rId1238" Type="http://schemas.openxmlformats.org/officeDocument/2006/relationships/image" Target="../media/image617.png"/><Relationship Id="rId247" Type="http://schemas.openxmlformats.org/officeDocument/2006/relationships/image" Target="../media/image123.png"/><Relationship Id="rId899" Type="http://schemas.openxmlformats.org/officeDocument/2006/relationships/customXml" Target="../ink/ink450.xml"/><Relationship Id="rId1000" Type="http://schemas.openxmlformats.org/officeDocument/2006/relationships/image" Target="../media/image499.png"/><Relationship Id="rId1084" Type="http://schemas.openxmlformats.org/officeDocument/2006/relationships/image" Target="../media/image541.png"/><Relationship Id="rId1305" Type="http://schemas.openxmlformats.org/officeDocument/2006/relationships/customXml" Target="../ink/ink655.xml"/><Relationship Id="rId107" Type="http://schemas.openxmlformats.org/officeDocument/2006/relationships/image" Target="../media/image53.png"/><Relationship Id="rId454" Type="http://schemas.openxmlformats.org/officeDocument/2006/relationships/customXml" Target="../ink/ink227.xml"/><Relationship Id="rId661" Type="http://schemas.openxmlformats.org/officeDocument/2006/relationships/image" Target="../media/image330.png"/><Relationship Id="rId759" Type="http://schemas.openxmlformats.org/officeDocument/2006/relationships/customXml" Target="../ink/ink380.xml"/><Relationship Id="rId966" Type="http://schemas.openxmlformats.org/officeDocument/2006/relationships/image" Target="../media/image482.png"/><Relationship Id="rId1291" Type="http://schemas.openxmlformats.org/officeDocument/2006/relationships/customXml" Target="../ink/ink648.xml"/><Relationship Id="rId1389" Type="http://schemas.openxmlformats.org/officeDocument/2006/relationships/customXml" Target="../ink/ink697.xml"/><Relationship Id="rId11" Type="http://schemas.openxmlformats.org/officeDocument/2006/relationships/image" Target="../media/image5.png"/><Relationship Id="rId314" Type="http://schemas.openxmlformats.org/officeDocument/2006/relationships/customXml" Target="../ink/ink157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619" Type="http://schemas.openxmlformats.org/officeDocument/2006/relationships/image" Target="../media/image309.png"/><Relationship Id="rId1151" Type="http://schemas.openxmlformats.org/officeDocument/2006/relationships/image" Target="../media/image574.png"/><Relationship Id="rId1249" Type="http://schemas.openxmlformats.org/officeDocument/2006/relationships/image" Target="../media/image62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826" Type="http://schemas.openxmlformats.org/officeDocument/2006/relationships/image" Target="../media/image412.png"/><Relationship Id="rId1011" Type="http://schemas.openxmlformats.org/officeDocument/2006/relationships/customXml" Target="../ink/ink506.xml"/><Relationship Id="rId1109" Type="http://schemas.openxmlformats.org/officeDocument/2006/relationships/customXml" Target="../ink/ink555.xml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72" Type="http://schemas.openxmlformats.org/officeDocument/2006/relationships/customXml" Target="../ink/ink336.xml"/><Relationship Id="rId1095" Type="http://schemas.openxmlformats.org/officeDocument/2006/relationships/customXml" Target="../ink/ink548.xml"/><Relationship Id="rId1316" Type="http://schemas.openxmlformats.org/officeDocument/2006/relationships/image" Target="../media/image655.png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532" Type="http://schemas.openxmlformats.org/officeDocument/2006/relationships/customXml" Target="../ink/ink266.xml"/><Relationship Id="rId977" Type="http://schemas.openxmlformats.org/officeDocument/2006/relationships/customXml" Target="../ink/ink489.xml"/><Relationship Id="rId1162" Type="http://schemas.openxmlformats.org/officeDocument/2006/relationships/customXml" Target="../ink/ink582.xml"/><Relationship Id="rId171" Type="http://schemas.openxmlformats.org/officeDocument/2006/relationships/image" Target="../media/image85.png"/><Relationship Id="rId837" Type="http://schemas.openxmlformats.org/officeDocument/2006/relationships/customXml" Target="../ink/ink419.xml"/><Relationship Id="rId1022" Type="http://schemas.openxmlformats.org/officeDocument/2006/relationships/image" Target="../media/image510.png"/><Relationship Id="rId269" Type="http://schemas.openxmlformats.org/officeDocument/2006/relationships/image" Target="../media/image134.png"/><Relationship Id="rId476" Type="http://schemas.openxmlformats.org/officeDocument/2006/relationships/customXml" Target="../ink/ink238.xml"/><Relationship Id="rId683" Type="http://schemas.openxmlformats.org/officeDocument/2006/relationships/customXml" Target="../ink/ink342.xml"/><Relationship Id="rId890" Type="http://schemas.openxmlformats.org/officeDocument/2006/relationships/image" Target="../media/image444.png"/><Relationship Id="rId904" Type="http://schemas.openxmlformats.org/officeDocument/2006/relationships/image" Target="../media/image451.png"/><Relationship Id="rId1327" Type="http://schemas.openxmlformats.org/officeDocument/2006/relationships/customXml" Target="../ink/ink666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336" Type="http://schemas.openxmlformats.org/officeDocument/2006/relationships/customXml" Target="../ink/ink168.xml"/><Relationship Id="rId543" Type="http://schemas.openxmlformats.org/officeDocument/2006/relationships/image" Target="../media/image271.png"/><Relationship Id="rId988" Type="http://schemas.openxmlformats.org/officeDocument/2006/relationships/image" Target="../media/image493.png"/><Relationship Id="rId1173" Type="http://schemas.openxmlformats.org/officeDocument/2006/relationships/customXml" Target="../ink/ink588.xml"/><Relationship Id="rId1380" Type="http://schemas.openxmlformats.org/officeDocument/2006/relationships/image" Target="../media/image687.png"/><Relationship Id="rId182" Type="http://schemas.openxmlformats.org/officeDocument/2006/relationships/customXml" Target="../ink/ink91.xml"/><Relationship Id="rId403" Type="http://schemas.openxmlformats.org/officeDocument/2006/relationships/image" Target="../media/image201.png"/><Relationship Id="rId750" Type="http://schemas.openxmlformats.org/officeDocument/2006/relationships/image" Target="../media/image374.png"/><Relationship Id="rId848" Type="http://schemas.openxmlformats.org/officeDocument/2006/relationships/image" Target="../media/image423.png"/><Relationship Id="rId1033" Type="http://schemas.openxmlformats.org/officeDocument/2006/relationships/customXml" Target="../ink/ink517.xml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694" Type="http://schemas.openxmlformats.org/officeDocument/2006/relationships/image" Target="../media/image346.png"/><Relationship Id="rId708" Type="http://schemas.openxmlformats.org/officeDocument/2006/relationships/image" Target="../media/image353.png"/><Relationship Id="rId915" Type="http://schemas.openxmlformats.org/officeDocument/2006/relationships/customXml" Target="../ink/ink458.xml"/><Relationship Id="rId1240" Type="http://schemas.openxmlformats.org/officeDocument/2006/relationships/customXml" Target="../ink/ink622.xml"/><Relationship Id="rId1338" Type="http://schemas.openxmlformats.org/officeDocument/2006/relationships/image" Target="../media/image666.png"/><Relationship Id="rId347" Type="http://schemas.openxmlformats.org/officeDocument/2006/relationships/image" Target="../media/image173.png"/><Relationship Id="rId999" Type="http://schemas.openxmlformats.org/officeDocument/2006/relationships/customXml" Target="../ink/ink500.xml"/><Relationship Id="rId1100" Type="http://schemas.openxmlformats.org/officeDocument/2006/relationships/image" Target="../media/image549.png"/><Relationship Id="rId1184" Type="http://schemas.openxmlformats.org/officeDocument/2006/relationships/image" Target="../media/image590.png"/><Relationship Id="rId44" Type="http://schemas.openxmlformats.org/officeDocument/2006/relationships/customXml" Target="../ink/ink22.xml"/><Relationship Id="rId554" Type="http://schemas.openxmlformats.org/officeDocument/2006/relationships/customXml" Target="../ink/ink277.xml"/><Relationship Id="rId761" Type="http://schemas.openxmlformats.org/officeDocument/2006/relationships/customXml" Target="../ink/ink381.xml"/><Relationship Id="rId859" Type="http://schemas.openxmlformats.org/officeDocument/2006/relationships/customXml" Target="../ink/ink430.xml"/><Relationship Id="rId1391" Type="http://schemas.openxmlformats.org/officeDocument/2006/relationships/customXml" Target="../ink/ink698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414" Type="http://schemas.openxmlformats.org/officeDocument/2006/relationships/customXml" Target="../ink/ink207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1044" Type="http://schemas.openxmlformats.org/officeDocument/2006/relationships/image" Target="../media/image521.png"/><Relationship Id="rId1251" Type="http://schemas.openxmlformats.org/officeDocument/2006/relationships/image" Target="../media/image623.png"/><Relationship Id="rId1349" Type="http://schemas.openxmlformats.org/officeDocument/2006/relationships/customXml" Target="../ink/ink677.xml"/><Relationship Id="rId260" Type="http://schemas.openxmlformats.org/officeDocument/2006/relationships/customXml" Target="../ink/ink130.xml"/><Relationship Id="rId719" Type="http://schemas.openxmlformats.org/officeDocument/2006/relationships/customXml" Target="../ink/ink360.xml"/><Relationship Id="rId926" Type="http://schemas.openxmlformats.org/officeDocument/2006/relationships/image" Target="../media/image462.png"/><Relationship Id="rId1111" Type="http://schemas.openxmlformats.org/officeDocument/2006/relationships/customXml" Target="../ink/ink556.xml"/><Relationship Id="rId55" Type="http://schemas.openxmlformats.org/officeDocument/2006/relationships/image" Target="../media/image27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772" Type="http://schemas.openxmlformats.org/officeDocument/2006/relationships/image" Target="../media/image385.png"/><Relationship Id="rId1195" Type="http://schemas.openxmlformats.org/officeDocument/2006/relationships/customXml" Target="../ink/ink599.xml"/><Relationship Id="rId1209" Type="http://schemas.openxmlformats.org/officeDocument/2006/relationships/customXml" Target="../ink/ink606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632" Type="http://schemas.openxmlformats.org/officeDocument/2006/relationships/customXml" Target="../ink/ink316.xml"/><Relationship Id="rId1055" Type="http://schemas.openxmlformats.org/officeDocument/2006/relationships/customXml" Target="../ink/ink528.xml"/><Relationship Id="rId1262" Type="http://schemas.openxmlformats.org/officeDocument/2006/relationships/customXml" Target="../ink/ink633.xml"/><Relationship Id="rId271" Type="http://schemas.openxmlformats.org/officeDocument/2006/relationships/image" Target="../media/image135.png"/><Relationship Id="rId937" Type="http://schemas.openxmlformats.org/officeDocument/2006/relationships/customXml" Target="../ink/ink469.xml"/><Relationship Id="rId1122" Type="http://schemas.openxmlformats.org/officeDocument/2006/relationships/image" Target="../media/image560.png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69" Type="http://schemas.openxmlformats.org/officeDocument/2006/relationships/image" Target="../media/image184.png"/><Relationship Id="rId576" Type="http://schemas.openxmlformats.org/officeDocument/2006/relationships/customXml" Target="../ink/ink288.xml"/><Relationship Id="rId783" Type="http://schemas.openxmlformats.org/officeDocument/2006/relationships/customXml" Target="../ink/ink392.xml"/><Relationship Id="rId990" Type="http://schemas.openxmlformats.org/officeDocument/2006/relationships/image" Target="../media/image494.png"/><Relationship Id="rId229" Type="http://schemas.openxmlformats.org/officeDocument/2006/relationships/image" Target="../media/image114.png"/><Relationship Id="rId436" Type="http://schemas.openxmlformats.org/officeDocument/2006/relationships/customXml" Target="../ink/ink218.xml"/><Relationship Id="rId643" Type="http://schemas.openxmlformats.org/officeDocument/2006/relationships/image" Target="../media/image321.png"/><Relationship Id="rId1066" Type="http://schemas.openxmlformats.org/officeDocument/2006/relationships/image" Target="../media/image532.png"/><Relationship Id="rId1273" Type="http://schemas.openxmlformats.org/officeDocument/2006/relationships/image" Target="../media/image634.png"/><Relationship Id="rId850" Type="http://schemas.openxmlformats.org/officeDocument/2006/relationships/image" Target="../media/image424.png"/><Relationship Id="rId948" Type="http://schemas.openxmlformats.org/officeDocument/2006/relationships/image" Target="../media/image473.png"/><Relationship Id="rId1133" Type="http://schemas.openxmlformats.org/officeDocument/2006/relationships/image" Target="../media/image565.png"/><Relationship Id="rId77" Type="http://schemas.openxmlformats.org/officeDocument/2006/relationships/image" Target="../media/image38.png"/><Relationship Id="rId282" Type="http://schemas.openxmlformats.org/officeDocument/2006/relationships/customXml" Target="../ink/ink141.xml"/><Relationship Id="rId503" Type="http://schemas.openxmlformats.org/officeDocument/2006/relationships/image" Target="../media/image251.png"/><Relationship Id="rId587" Type="http://schemas.openxmlformats.org/officeDocument/2006/relationships/image" Target="../media/image293.png"/><Relationship Id="rId710" Type="http://schemas.openxmlformats.org/officeDocument/2006/relationships/image" Target="../media/image354.png"/><Relationship Id="rId808" Type="http://schemas.openxmlformats.org/officeDocument/2006/relationships/image" Target="../media/image403.png"/><Relationship Id="rId1340" Type="http://schemas.openxmlformats.org/officeDocument/2006/relationships/image" Target="../media/image667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../media/image223.png"/><Relationship Id="rId794" Type="http://schemas.openxmlformats.org/officeDocument/2006/relationships/image" Target="../media/image396.png"/><Relationship Id="rId1077" Type="http://schemas.openxmlformats.org/officeDocument/2006/relationships/customXml" Target="../ink/ink539.xml"/><Relationship Id="rId1200" Type="http://schemas.openxmlformats.org/officeDocument/2006/relationships/image" Target="../media/image598.png"/><Relationship Id="rId654" Type="http://schemas.openxmlformats.org/officeDocument/2006/relationships/customXml" Target="../ink/ink327.xml"/><Relationship Id="rId861" Type="http://schemas.openxmlformats.org/officeDocument/2006/relationships/customXml" Target="../ink/ink431.xml"/><Relationship Id="rId959" Type="http://schemas.openxmlformats.org/officeDocument/2006/relationships/customXml" Target="../ink/ink480.xml"/><Relationship Id="rId1284" Type="http://schemas.openxmlformats.org/officeDocument/2006/relationships/image" Target="../media/image639.png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514" Type="http://schemas.openxmlformats.org/officeDocument/2006/relationships/customXml" Target="../ink/ink257.xml"/><Relationship Id="rId721" Type="http://schemas.openxmlformats.org/officeDocument/2006/relationships/customXml" Target="../ink/ink361.xml"/><Relationship Id="rId1144" Type="http://schemas.openxmlformats.org/officeDocument/2006/relationships/customXml" Target="../ink/ink573.xml"/><Relationship Id="rId1351" Type="http://schemas.openxmlformats.org/officeDocument/2006/relationships/customXml" Target="../ink/ink678.xml"/><Relationship Id="rId88" Type="http://schemas.openxmlformats.org/officeDocument/2006/relationships/customXml" Target="../ink/ink44.xml"/><Relationship Id="rId153" Type="http://schemas.openxmlformats.org/officeDocument/2006/relationships/image" Target="../media/image76.png"/><Relationship Id="rId360" Type="http://schemas.openxmlformats.org/officeDocument/2006/relationships/customXml" Target="../ink/ink180.xml"/><Relationship Id="rId598" Type="http://schemas.openxmlformats.org/officeDocument/2006/relationships/customXml" Target="../ink/ink299.xml"/><Relationship Id="rId819" Type="http://schemas.openxmlformats.org/officeDocument/2006/relationships/customXml" Target="../ink/ink410.xml"/><Relationship Id="rId1004" Type="http://schemas.openxmlformats.org/officeDocument/2006/relationships/image" Target="../media/image501.png"/><Relationship Id="rId1211" Type="http://schemas.openxmlformats.org/officeDocument/2006/relationships/customXml" Target="../ink/ink607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65" Type="http://schemas.openxmlformats.org/officeDocument/2006/relationships/image" Target="../media/image332.png"/><Relationship Id="rId872" Type="http://schemas.openxmlformats.org/officeDocument/2006/relationships/image" Target="../media/image435.png"/><Relationship Id="rId1088" Type="http://schemas.openxmlformats.org/officeDocument/2006/relationships/image" Target="../media/image543.png"/><Relationship Id="rId1295" Type="http://schemas.openxmlformats.org/officeDocument/2006/relationships/customXml" Target="../ink/ink650.xml"/><Relationship Id="rId1309" Type="http://schemas.openxmlformats.org/officeDocument/2006/relationships/customXml" Target="../ink/ink657.xml"/><Relationship Id="rId15" Type="http://schemas.openxmlformats.org/officeDocument/2006/relationships/image" Target="../media/image7.png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732" Type="http://schemas.openxmlformats.org/officeDocument/2006/relationships/image" Target="../media/image365.png"/><Relationship Id="rId1155" Type="http://schemas.openxmlformats.org/officeDocument/2006/relationships/image" Target="../media/image576.png"/><Relationship Id="rId1362" Type="http://schemas.openxmlformats.org/officeDocument/2006/relationships/image" Target="../media/image678.png"/><Relationship Id="rId99" Type="http://schemas.openxmlformats.org/officeDocument/2006/relationships/image" Target="../media/image49.png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1015" Type="http://schemas.openxmlformats.org/officeDocument/2006/relationships/customXml" Target="../ink/ink508.xml"/><Relationship Id="rId1222" Type="http://schemas.openxmlformats.org/officeDocument/2006/relationships/image" Target="../media/image609.png"/><Relationship Id="rId469" Type="http://schemas.openxmlformats.org/officeDocument/2006/relationships/image" Target="../media/image234.png"/><Relationship Id="rId676" Type="http://schemas.openxmlformats.org/officeDocument/2006/relationships/customXml" Target="../ink/ink338.xml"/><Relationship Id="rId883" Type="http://schemas.openxmlformats.org/officeDocument/2006/relationships/customXml" Target="../ink/ink442.xml"/><Relationship Id="rId1099" Type="http://schemas.openxmlformats.org/officeDocument/2006/relationships/customXml" Target="../ink/ink550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329" Type="http://schemas.openxmlformats.org/officeDocument/2006/relationships/image" Target="../media/image164.png"/><Relationship Id="rId536" Type="http://schemas.openxmlformats.org/officeDocument/2006/relationships/customXml" Target="../ink/ink268.xml"/><Relationship Id="rId1166" Type="http://schemas.openxmlformats.org/officeDocument/2006/relationships/customXml" Target="../ink/ink584.xml"/><Relationship Id="rId1373" Type="http://schemas.openxmlformats.org/officeDocument/2006/relationships/customXml" Target="../ink/ink689.xml"/><Relationship Id="rId175" Type="http://schemas.openxmlformats.org/officeDocument/2006/relationships/image" Target="../media/image87.png"/><Relationship Id="rId743" Type="http://schemas.openxmlformats.org/officeDocument/2006/relationships/customXml" Target="../ink/ink372.xml"/><Relationship Id="rId950" Type="http://schemas.openxmlformats.org/officeDocument/2006/relationships/image" Target="../media/image474.png"/><Relationship Id="rId1026" Type="http://schemas.openxmlformats.org/officeDocument/2006/relationships/image" Target="../media/image512.png"/><Relationship Id="rId382" Type="http://schemas.openxmlformats.org/officeDocument/2006/relationships/customXml" Target="../ink/ink191.xml"/><Relationship Id="rId603" Type="http://schemas.openxmlformats.org/officeDocument/2006/relationships/image" Target="../media/image301.png"/><Relationship Id="rId687" Type="http://schemas.openxmlformats.org/officeDocument/2006/relationships/customXml" Target="../ink/ink344.xml"/><Relationship Id="rId810" Type="http://schemas.openxmlformats.org/officeDocument/2006/relationships/image" Target="../media/image404.png"/><Relationship Id="rId908" Type="http://schemas.openxmlformats.org/officeDocument/2006/relationships/image" Target="../media/image453.png"/><Relationship Id="rId1233" Type="http://schemas.openxmlformats.org/officeDocument/2006/relationships/customXml" Target="../ink/ink618.xml"/><Relationship Id="rId242" Type="http://schemas.openxmlformats.org/officeDocument/2006/relationships/customXml" Target="../ink/ink121.xml"/><Relationship Id="rId894" Type="http://schemas.openxmlformats.org/officeDocument/2006/relationships/image" Target="../media/image446.png"/><Relationship Id="rId1177" Type="http://schemas.openxmlformats.org/officeDocument/2006/relationships/customXml" Target="../ink/ink590.xml"/><Relationship Id="rId1300" Type="http://schemas.openxmlformats.org/officeDocument/2006/relationships/image" Target="../media/image647.png"/><Relationship Id="rId37" Type="http://schemas.openxmlformats.org/officeDocument/2006/relationships/image" Target="../media/image18.png"/><Relationship Id="rId102" Type="http://schemas.openxmlformats.org/officeDocument/2006/relationships/customXml" Target="../ink/ink51.xml"/><Relationship Id="rId547" Type="http://schemas.openxmlformats.org/officeDocument/2006/relationships/image" Target="../media/image273.png"/><Relationship Id="rId754" Type="http://schemas.openxmlformats.org/officeDocument/2006/relationships/image" Target="../media/image376.png"/><Relationship Id="rId961" Type="http://schemas.openxmlformats.org/officeDocument/2006/relationships/customXml" Target="../ink/ink481.xml"/><Relationship Id="rId1384" Type="http://schemas.openxmlformats.org/officeDocument/2006/relationships/image" Target="../media/image689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614" Type="http://schemas.openxmlformats.org/officeDocument/2006/relationships/customXml" Target="../ink/ink307.xml"/><Relationship Id="rId821" Type="http://schemas.openxmlformats.org/officeDocument/2006/relationships/customXml" Target="../ink/ink411.xml"/><Relationship Id="rId1037" Type="http://schemas.openxmlformats.org/officeDocument/2006/relationships/customXml" Target="../ink/ink519.xml"/><Relationship Id="rId1244" Type="http://schemas.openxmlformats.org/officeDocument/2006/relationships/customXml" Target="../ink/ink624.xml"/><Relationship Id="rId253" Type="http://schemas.openxmlformats.org/officeDocument/2006/relationships/image" Target="../media/image126.png"/><Relationship Id="rId460" Type="http://schemas.openxmlformats.org/officeDocument/2006/relationships/customXml" Target="../ink/ink230.xml"/><Relationship Id="rId698" Type="http://schemas.openxmlformats.org/officeDocument/2006/relationships/image" Target="../media/image348.png"/><Relationship Id="rId919" Type="http://schemas.openxmlformats.org/officeDocument/2006/relationships/customXml" Target="../ink/ink460.xml"/><Relationship Id="rId1090" Type="http://schemas.openxmlformats.org/officeDocument/2006/relationships/image" Target="../media/image544.png"/><Relationship Id="rId1104" Type="http://schemas.openxmlformats.org/officeDocument/2006/relationships/image" Target="../media/image551.png"/><Relationship Id="rId1311" Type="http://schemas.openxmlformats.org/officeDocument/2006/relationships/customXml" Target="../ink/ink658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65" Type="http://schemas.openxmlformats.org/officeDocument/2006/relationships/customXml" Target="../ink/ink383.xml"/><Relationship Id="rId972" Type="http://schemas.openxmlformats.org/officeDocument/2006/relationships/image" Target="../media/image485.png"/><Relationship Id="rId1188" Type="http://schemas.openxmlformats.org/officeDocument/2006/relationships/image" Target="../media/image592.png"/><Relationship Id="rId1395" Type="http://schemas.openxmlformats.org/officeDocument/2006/relationships/customXml" Target="../ink/ink700.xml"/><Relationship Id="rId197" Type="http://schemas.openxmlformats.org/officeDocument/2006/relationships/image" Target="../media/image98.png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832" Type="http://schemas.openxmlformats.org/officeDocument/2006/relationships/image" Target="../media/image415.png"/><Relationship Id="rId1048" Type="http://schemas.openxmlformats.org/officeDocument/2006/relationships/image" Target="../media/image523.png"/><Relationship Id="rId1255" Type="http://schemas.openxmlformats.org/officeDocument/2006/relationships/image" Target="../media/image62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3.png"/><Relationship Id="rId299" Type="http://schemas.openxmlformats.org/officeDocument/2006/relationships/image" Target="../media/image844.png"/><Relationship Id="rId671" Type="http://schemas.openxmlformats.org/officeDocument/2006/relationships/customXml" Target="../ink/ink1036.xml"/><Relationship Id="rId21" Type="http://schemas.openxmlformats.org/officeDocument/2006/relationships/image" Target="../media/image705.png"/><Relationship Id="rId63" Type="http://schemas.openxmlformats.org/officeDocument/2006/relationships/image" Target="../media/image726.png"/><Relationship Id="rId159" Type="http://schemas.openxmlformats.org/officeDocument/2006/relationships/image" Target="../media/image774.png"/><Relationship Id="rId324" Type="http://schemas.openxmlformats.org/officeDocument/2006/relationships/customXml" Target="../ink/ink862.xml"/><Relationship Id="rId366" Type="http://schemas.openxmlformats.org/officeDocument/2006/relationships/customXml" Target="../ink/ink883.xml"/><Relationship Id="rId531" Type="http://schemas.openxmlformats.org/officeDocument/2006/relationships/image" Target="../media/image958.png"/><Relationship Id="rId573" Type="http://schemas.openxmlformats.org/officeDocument/2006/relationships/customXml" Target="../ink/ink987.xml"/><Relationship Id="rId629" Type="http://schemas.openxmlformats.org/officeDocument/2006/relationships/customXml" Target="../ink/ink1015.xml"/><Relationship Id="rId170" Type="http://schemas.openxmlformats.org/officeDocument/2006/relationships/customXml" Target="../ink/ink785.xml"/><Relationship Id="rId226" Type="http://schemas.openxmlformats.org/officeDocument/2006/relationships/customXml" Target="../ink/ink813.xml"/><Relationship Id="rId433" Type="http://schemas.openxmlformats.org/officeDocument/2006/relationships/image" Target="../media/image554.png"/><Relationship Id="rId268" Type="http://schemas.openxmlformats.org/officeDocument/2006/relationships/customXml" Target="../ink/ink834.xml"/><Relationship Id="rId475" Type="http://schemas.openxmlformats.org/officeDocument/2006/relationships/image" Target="../media/image930.png"/><Relationship Id="rId640" Type="http://schemas.openxmlformats.org/officeDocument/2006/relationships/image" Target="../media/image1012.png"/><Relationship Id="rId682" Type="http://schemas.openxmlformats.org/officeDocument/2006/relationships/image" Target="../media/image1033.png"/><Relationship Id="rId32" Type="http://schemas.openxmlformats.org/officeDocument/2006/relationships/customXml" Target="../ink/ink716.xml"/><Relationship Id="rId74" Type="http://schemas.openxmlformats.org/officeDocument/2006/relationships/customXml" Target="../ink/ink737.xml"/><Relationship Id="rId128" Type="http://schemas.openxmlformats.org/officeDocument/2006/relationships/customXml" Target="../ink/ink764.xml"/><Relationship Id="rId335" Type="http://schemas.openxmlformats.org/officeDocument/2006/relationships/image" Target="../media/image862.png"/><Relationship Id="rId377" Type="http://schemas.openxmlformats.org/officeDocument/2006/relationships/image" Target="../media/image883.png"/><Relationship Id="rId500" Type="http://schemas.openxmlformats.org/officeDocument/2006/relationships/customXml" Target="../ink/ink950.xml"/><Relationship Id="rId542" Type="http://schemas.openxmlformats.org/officeDocument/2006/relationships/customXml" Target="../ink/ink971.xml"/><Relationship Id="rId584" Type="http://schemas.openxmlformats.org/officeDocument/2006/relationships/image" Target="../media/image984.png"/><Relationship Id="rId5" Type="http://schemas.openxmlformats.org/officeDocument/2006/relationships/image" Target="../media/image697.png"/><Relationship Id="rId181" Type="http://schemas.openxmlformats.org/officeDocument/2006/relationships/image" Target="../media/image785.png"/><Relationship Id="rId237" Type="http://schemas.openxmlformats.org/officeDocument/2006/relationships/image" Target="../media/image813.png"/><Relationship Id="rId402" Type="http://schemas.openxmlformats.org/officeDocument/2006/relationships/customXml" Target="../ink/ink901.xml"/><Relationship Id="rId279" Type="http://schemas.openxmlformats.org/officeDocument/2006/relationships/image" Target="../media/image834.png"/><Relationship Id="rId444" Type="http://schemas.openxmlformats.org/officeDocument/2006/relationships/customXml" Target="../ink/ink922.xml"/><Relationship Id="rId486" Type="http://schemas.openxmlformats.org/officeDocument/2006/relationships/customXml" Target="../ink/ink943.xml"/><Relationship Id="rId651" Type="http://schemas.openxmlformats.org/officeDocument/2006/relationships/customXml" Target="../ink/ink1026.xml"/><Relationship Id="rId43" Type="http://schemas.openxmlformats.org/officeDocument/2006/relationships/image" Target="../media/image716.png"/><Relationship Id="rId139" Type="http://schemas.openxmlformats.org/officeDocument/2006/relationships/image" Target="../media/image764.png"/><Relationship Id="rId290" Type="http://schemas.openxmlformats.org/officeDocument/2006/relationships/customXml" Target="../ink/ink845.xml"/><Relationship Id="rId304" Type="http://schemas.openxmlformats.org/officeDocument/2006/relationships/customXml" Target="../ink/ink852.xml"/><Relationship Id="rId346" Type="http://schemas.openxmlformats.org/officeDocument/2006/relationships/customXml" Target="../ink/ink873.xml"/><Relationship Id="rId388" Type="http://schemas.openxmlformats.org/officeDocument/2006/relationships/customXml" Target="../ink/ink894.xml"/><Relationship Id="rId511" Type="http://schemas.openxmlformats.org/officeDocument/2006/relationships/image" Target="../media/image948.png"/><Relationship Id="rId553" Type="http://schemas.openxmlformats.org/officeDocument/2006/relationships/image" Target="../media/image969.png"/><Relationship Id="rId609" Type="http://schemas.openxmlformats.org/officeDocument/2006/relationships/customXml" Target="../ink/ink1005.xml"/><Relationship Id="rId85" Type="http://schemas.openxmlformats.org/officeDocument/2006/relationships/image" Target="../media/image737.png"/><Relationship Id="rId150" Type="http://schemas.openxmlformats.org/officeDocument/2006/relationships/customXml" Target="../ink/ink775.xml"/><Relationship Id="rId192" Type="http://schemas.openxmlformats.org/officeDocument/2006/relationships/customXml" Target="../ink/ink796.xml"/><Relationship Id="rId206" Type="http://schemas.openxmlformats.org/officeDocument/2006/relationships/customXml" Target="../ink/ink803.xml"/><Relationship Id="rId413" Type="http://schemas.openxmlformats.org/officeDocument/2006/relationships/image" Target="../media/image901.png"/><Relationship Id="rId595" Type="http://schemas.openxmlformats.org/officeDocument/2006/relationships/customXml" Target="../ink/ink998.xml"/><Relationship Id="rId248" Type="http://schemas.openxmlformats.org/officeDocument/2006/relationships/customXml" Target="../ink/ink824.xml"/><Relationship Id="rId455" Type="http://schemas.openxmlformats.org/officeDocument/2006/relationships/image" Target="../media/image624.png"/><Relationship Id="rId497" Type="http://schemas.openxmlformats.org/officeDocument/2006/relationships/image" Target="../media/image941.png"/><Relationship Id="rId620" Type="http://schemas.openxmlformats.org/officeDocument/2006/relationships/image" Target="../media/image1002.png"/><Relationship Id="rId662" Type="http://schemas.openxmlformats.org/officeDocument/2006/relationships/image" Target="../media/image1023.png"/><Relationship Id="rId12" Type="http://schemas.openxmlformats.org/officeDocument/2006/relationships/customXml" Target="../ink/ink706.xml"/><Relationship Id="rId108" Type="http://schemas.openxmlformats.org/officeDocument/2006/relationships/customXml" Target="../ink/ink754.xml"/><Relationship Id="rId315" Type="http://schemas.openxmlformats.org/officeDocument/2006/relationships/image" Target="../media/image852.png"/><Relationship Id="rId357" Type="http://schemas.openxmlformats.org/officeDocument/2006/relationships/image" Target="../media/image873.png"/><Relationship Id="rId522" Type="http://schemas.openxmlformats.org/officeDocument/2006/relationships/customXml" Target="../ink/ink961.xml"/><Relationship Id="rId54" Type="http://schemas.openxmlformats.org/officeDocument/2006/relationships/customXml" Target="../ink/ink727.xml"/><Relationship Id="rId96" Type="http://schemas.openxmlformats.org/officeDocument/2006/relationships/customXml" Target="../ink/ink748.xml"/><Relationship Id="rId161" Type="http://schemas.openxmlformats.org/officeDocument/2006/relationships/image" Target="../media/image775.png"/><Relationship Id="rId217" Type="http://schemas.openxmlformats.org/officeDocument/2006/relationships/image" Target="../media/image803.png"/><Relationship Id="rId399" Type="http://schemas.openxmlformats.org/officeDocument/2006/relationships/image" Target="../media/image894.png"/><Relationship Id="rId564" Type="http://schemas.openxmlformats.org/officeDocument/2006/relationships/customXml" Target="../ink/ink982.xml"/><Relationship Id="rId259" Type="http://schemas.openxmlformats.org/officeDocument/2006/relationships/image" Target="../media/image824.png"/><Relationship Id="rId424" Type="http://schemas.openxmlformats.org/officeDocument/2006/relationships/customXml" Target="../ink/ink912.xml"/><Relationship Id="rId466" Type="http://schemas.openxmlformats.org/officeDocument/2006/relationships/customXml" Target="../ink/ink933.xml"/><Relationship Id="rId631" Type="http://schemas.openxmlformats.org/officeDocument/2006/relationships/customXml" Target="../ink/ink1016.xml"/><Relationship Id="rId673" Type="http://schemas.openxmlformats.org/officeDocument/2006/relationships/customXml" Target="../ink/ink1037.xml"/><Relationship Id="rId23" Type="http://schemas.openxmlformats.org/officeDocument/2006/relationships/image" Target="../media/image706.png"/><Relationship Id="rId119" Type="http://schemas.openxmlformats.org/officeDocument/2006/relationships/image" Target="../media/image754.png"/><Relationship Id="rId270" Type="http://schemas.openxmlformats.org/officeDocument/2006/relationships/customXml" Target="../ink/ink835.xml"/><Relationship Id="rId326" Type="http://schemas.openxmlformats.org/officeDocument/2006/relationships/customXml" Target="../ink/ink863.xml"/><Relationship Id="rId533" Type="http://schemas.openxmlformats.org/officeDocument/2006/relationships/image" Target="../media/image959.png"/><Relationship Id="rId65" Type="http://schemas.openxmlformats.org/officeDocument/2006/relationships/image" Target="../media/image727.png"/><Relationship Id="rId130" Type="http://schemas.openxmlformats.org/officeDocument/2006/relationships/customXml" Target="../ink/ink765.xml"/><Relationship Id="rId368" Type="http://schemas.openxmlformats.org/officeDocument/2006/relationships/customXml" Target="../ink/ink884.xml"/><Relationship Id="rId575" Type="http://schemas.openxmlformats.org/officeDocument/2006/relationships/customXml" Target="../ink/ink988.xml"/><Relationship Id="rId172" Type="http://schemas.openxmlformats.org/officeDocument/2006/relationships/customXml" Target="../ink/ink786.xml"/><Relationship Id="rId228" Type="http://schemas.openxmlformats.org/officeDocument/2006/relationships/customXml" Target="../ink/ink814.xml"/><Relationship Id="rId435" Type="http://schemas.openxmlformats.org/officeDocument/2006/relationships/image" Target="../media/image911.png"/><Relationship Id="rId477" Type="http://schemas.openxmlformats.org/officeDocument/2006/relationships/image" Target="../media/image931.png"/><Relationship Id="rId600" Type="http://schemas.openxmlformats.org/officeDocument/2006/relationships/image" Target="../media/image992.png"/><Relationship Id="rId642" Type="http://schemas.openxmlformats.org/officeDocument/2006/relationships/image" Target="../media/image1013.png"/><Relationship Id="rId684" Type="http://schemas.openxmlformats.org/officeDocument/2006/relationships/image" Target="../media/image1034.png"/><Relationship Id="rId281" Type="http://schemas.openxmlformats.org/officeDocument/2006/relationships/image" Target="../media/image835.png"/><Relationship Id="rId337" Type="http://schemas.openxmlformats.org/officeDocument/2006/relationships/image" Target="../media/image863.png"/><Relationship Id="rId502" Type="http://schemas.openxmlformats.org/officeDocument/2006/relationships/customXml" Target="../ink/ink951.xml"/><Relationship Id="rId34" Type="http://schemas.openxmlformats.org/officeDocument/2006/relationships/customXml" Target="../ink/ink717.xml"/><Relationship Id="rId76" Type="http://schemas.openxmlformats.org/officeDocument/2006/relationships/customXml" Target="../ink/ink738.xml"/><Relationship Id="rId141" Type="http://schemas.openxmlformats.org/officeDocument/2006/relationships/image" Target="../media/image765.png"/><Relationship Id="rId379" Type="http://schemas.openxmlformats.org/officeDocument/2006/relationships/image" Target="../media/image884.png"/><Relationship Id="rId544" Type="http://schemas.openxmlformats.org/officeDocument/2006/relationships/customXml" Target="../ink/ink972.xml"/><Relationship Id="rId586" Type="http://schemas.openxmlformats.org/officeDocument/2006/relationships/image" Target="../media/image985.png"/><Relationship Id="rId7" Type="http://schemas.openxmlformats.org/officeDocument/2006/relationships/image" Target="../media/image698.png"/><Relationship Id="rId183" Type="http://schemas.openxmlformats.org/officeDocument/2006/relationships/image" Target="../media/image786.png"/><Relationship Id="rId239" Type="http://schemas.openxmlformats.org/officeDocument/2006/relationships/image" Target="../media/image814.png"/><Relationship Id="rId390" Type="http://schemas.openxmlformats.org/officeDocument/2006/relationships/customXml" Target="../ink/ink895.xml"/><Relationship Id="rId404" Type="http://schemas.openxmlformats.org/officeDocument/2006/relationships/customXml" Target="../ink/ink902.xml"/><Relationship Id="rId446" Type="http://schemas.openxmlformats.org/officeDocument/2006/relationships/customXml" Target="../ink/ink923.xml"/><Relationship Id="rId611" Type="http://schemas.openxmlformats.org/officeDocument/2006/relationships/customXml" Target="../ink/ink1006.xml"/><Relationship Id="rId653" Type="http://schemas.openxmlformats.org/officeDocument/2006/relationships/customXml" Target="../ink/ink1027.xml"/><Relationship Id="rId250" Type="http://schemas.openxmlformats.org/officeDocument/2006/relationships/customXml" Target="../ink/ink825.xml"/><Relationship Id="rId292" Type="http://schemas.openxmlformats.org/officeDocument/2006/relationships/customXml" Target="../ink/ink846.xml"/><Relationship Id="rId306" Type="http://schemas.openxmlformats.org/officeDocument/2006/relationships/customXml" Target="../ink/ink853.xml"/><Relationship Id="rId488" Type="http://schemas.openxmlformats.org/officeDocument/2006/relationships/customXml" Target="../ink/ink944.xml"/><Relationship Id="rId45" Type="http://schemas.openxmlformats.org/officeDocument/2006/relationships/image" Target="../media/image717.png"/><Relationship Id="rId87" Type="http://schemas.openxmlformats.org/officeDocument/2006/relationships/image" Target="../media/image738.png"/><Relationship Id="rId110" Type="http://schemas.openxmlformats.org/officeDocument/2006/relationships/customXml" Target="../ink/ink755.xml"/><Relationship Id="rId348" Type="http://schemas.openxmlformats.org/officeDocument/2006/relationships/customXml" Target="../ink/ink874.xml"/><Relationship Id="rId513" Type="http://schemas.openxmlformats.org/officeDocument/2006/relationships/image" Target="../media/image949.png"/><Relationship Id="rId555" Type="http://schemas.openxmlformats.org/officeDocument/2006/relationships/image" Target="../media/image970.png"/><Relationship Id="rId597" Type="http://schemas.openxmlformats.org/officeDocument/2006/relationships/customXml" Target="../ink/ink999.xml"/><Relationship Id="rId152" Type="http://schemas.openxmlformats.org/officeDocument/2006/relationships/customXml" Target="../ink/ink776.xml"/><Relationship Id="rId194" Type="http://schemas.openxmlformats.org/officeDocument/2006/relationships/customXml" Target="../ink/ink797.xml"/><Relationship Id="rId208" Type="http://schemas.openxmlformats.org/officeDocument/2006/relationships/customXml" Target="../ink/ink804.xml"/><Relationship Id="rId415" Type="http://schemas.openxmlformats.org/officeDocument/2006/relationships/image" Target="../media/image902.png"/><Relationship Id="rId457" Type="http://schemas.openxmlformats.org/officeDocument/2006/relationships/image" Target="../media/image921.png"/><Relationship Id="rId622" Type="http://schemas.openxmlformats.org/officeDocument/2006/relationships/image" Target="../media/image1003.png"/><Relationship Id="rId261" Type="http://schemas.openxmlformats.org/officeDocument/2006/relationships/image" Target="../media/image825.png"/><Relationship Id="rId499" Type="http://schemas.openxmlformats.org/officeDocument/2006/relationships/image" Target="../media/image942.png"/><Relationship Id="rId664" Type="http://schemas.openxmlformats.org/officeDocument/2006/relationships/image" Target="../media/image1024.png"/><Relationship Id="rId14" Type="http://schemas.openxmlformats.org/officeDocument/2006/relationships/customXml" Target="../ink/ink707.xml"/><Relationship Id="rId56" Type="http://schemas.openxmlformats.org/officeDocument/2006/relationships/customXml" Target="../ink/ink728.xml"/><Relationship Id="rId317" Type="http://schemas.openxmlformats.org/officeDocument/2006/relationships/image" Target="../media/image853.png"/><Relationship Id="rId359" Type="http://schemas.openxmlformats.org/officeDocument/2006/relationships/image" Target="../media/image874.png"/><Relationship Id="rId524" Type="http://schemas.openxmlformats.org/officeDocument/2006/relationships/customXml" Target="../ink/ink962.xml"/><Relationship Id="rId566" Type="http://schemas.openxmlformats.org/officeDocument/2006/relationships/customXml" Target="../ink/ink983.xml"/><Relationship Id="rId98" Type="http://schemas.openxmlformats.org/officeDocument/2006/relationships/customXml" Target="../ink/ink749.xml"/><Relationship Id="rId121" Type="http://schemas.openxmlformats.org/officeDocument/2006/relationships/image" Target="../media/image755.png"/><Relationship Id="rId163" Type="http://schemas.openxmlformats.org/officeDocument/2006/relationships/image" Target="../media/image776.png"/><Relationship Id="rId219" Type="http://schemas.openxmlformats.org/officeDocument/2006/relationships/image" Target="../media/image804.png"/><Relationship Id="rId370" Type="http://schemas.openxmlformats.org/officeDocument/2006/relationships/customXml" Target="../ink/ink885.xml"/><Relationship Id="rId426" Type="http://schemas.openxmlformats.org/officeDocument/2006/relationships/customXml" Target="../ink/ink913.xml"/><Relationship Id="rId633" Type="http://schemas.openxmlformats.org/officeDocument/2006/relationships/customXml" Target="../ink/ink1017.xml"/><Relationship Id="rId230" Type="http://schemas.openxmlformats.org/officeDocument/2006/relationships/customXml" Target="../ink/ink815.xml"/><Relationship Id="rId468" Type="http://schemas.openxmlformats.org/officeDocument/2006/relationships/customXml" Target="../ink/ink934.xml"/><Relationship Id="rId675" Type="http://schemas.openxmlformats.org/officeDocument/2006/relationships/customXml" Target="../ink/ink1038.xml"/><Relationship Id="rId25" Type="http://schemas.openxmlformats.org/officeDocument/2006/relationships/image" Target="../media/image707.png"/><Relationship Id="rId67" Type="http://schemas.openxmlformats.org/officeDocument/2006/relationships/image" Target="../media/image728.png"/><Relationship Id="rId272" Type="http://schemas.openxmlformats.org/officeDocument/2006/relationships/customXml" Target="../ink/ink836.xml"/><Relationship Id="rId328" Type="http://schemas.openxmlformats.org/officeDocument/2006/relationships/customXml" Target="../ink/ink864.xml"/><Relationship Id="rId535" Type="http://schemas.openxmlformats.org/officeDocument/2006/relationships/image" Target="../media/image960.png"/><Relationship Id="rId577" Type="http://schemas.openxmlformats.org/officeDocument/2006/relationships/customXml" Target="../ink/ink989.xml"/><Relationship Id="rId132" Type="http://schemas.openxmlformats.org/officeDocument/2006/relationships/customXml" Target="../ink/ink766.xml"/><Relationship Id="rId174" Type="http://schemas.openxmlformats.org/officeDocument/2006/relationships/customXml" Target="../ink/ink787.xml"/><Relationship Id="rId381" Type="http://schemas.openxmlformats.org/officeDocument/2006/relationships/image" Target="../media/image885.png"/><Relationship Id="rId602" Type="http://schemas.openxmlformats.org/officeDocument/2006/relationships/image" Target="../media/image993.png"/><Relationship Id="rId241" Type="http://schemas.openxmlformats.org/officeDocument/2006/relationships/image" Target="../media/image815.png"/><Relationship Id="rId437" Type="http://schemas.openxmlformats.org/officeDocument/2006/relationships/image" Target="../media/image912.png"/><Relationship Id="rId479" Type="http://schemas.openxmlformats.org/officeDocument/2006/relationships/image" Target="../media/image932.png"/><Relationship Id="rId644" Type="http://schemas.openxmlformats.org/officeDocument/2006/relationships/image" Target="../media/image1014.png"/><Relationship Id="rId686" Type="http://schemas.openxmlformats.org/officeDocument/2006/relationships/image" Target="../media/image1035.png"/><Relationship Id="rId36" Type="http://schemas.openxmlformats.org/officeDocument/2006/relationships/customXml" Target="../ink/ink718.xml"/><Relationship Id="rId283" Type="http://schemas.openxmlformats.org/officeDocument/2006/relationships/image" Target="../media/image836.png"/><Relationship Id="rId339" Type="http://schemas.openxmlformats.org/officeDocument/2006/relationships/image" Target="../media/image864.png"/><Relationship Id="rId490" Type="http://schemas.openxmlformats.org/officeDocument/2006/relationships/customXml" Target="../ink/ink945.xml"/><Relationship Id="rId504" Type="http://schemas.openxmlformats.org/officeDocument/2006/relationships/customXml" Target="../ink/ink952.xml"/><Relationship Id="rId546" Type="http://schemas.openxmlformats.org/officeDocument/2006/relationships/customXml" Target="../ink/ink973.xml"/><Relationship Id="rId78" Type="http://schemas.openxmlformats.org/officeDocument/2006/relationships/customXml" Target="../ink/ink739.xml"/><Relationship Id="rId101" Type="http://schemas.openxmlformats.org/officeDocument/2006/relationships/image" Target="../media/image745.png"/><Relationship Id="rId143" Type="http://schemas.openxmlformats.org/officeDocument/2006/relationships/image" Target="../media/image766.png"/><Relationship Id="rId185" Type="http://schemas.openxmlformats.org/officeDocument/2006/relationships/image" Target="../media/image787.png"/><Relationship Id="rId350" Type="http://schemas.openxmlformats.org/officeDocument/2006/relationships/customXml" Target="../ink/ink875.xml"/><Relationship Id="rId406" Type="http://schemas.openxmlformats.org/officeDocument/2006/relationships/customXml" Target="../ink/ink903.xml"/><Relationship Id="rId588" Type="http://schemas.openxmlformats.org/officeDocument/2006/relationships/image" Target="../media/image986.png"/><Relationship Id="rId9" Type="http://schemas.openxmlformats.org/officeDocument/2006/relationships/image" Target="../media/image699.png"/><Relationship Id="rId210" Type="http://schemas.openxmlformats.org/officeDocument/2006/relationships/customXml" Target="../ink/ink805.xml"/><Relationship Id="rId392" Type="http://schemas.openxmlformats.org/officeDocument/2006/relationships/customXml" Target="../ink/ink896.xml"/><Relationship Id="rId448" Type="http://schemas.openxmlformats.org/officeDocument/2006/relationships/customXml" Target="../ink/ink924.xml"/><Relationship Id="rId613" Type="http://schemas.openxmlformats.org/officeDocument/2006/relationships/customXml" Target="../ink/ink1007.xml"/><Relationship Id="rId655" Type="http://schemas.openxmlformats.org/officeDocument/2006/relationships/customXml" Target="../ink/ink1028.xml"/><Relationship Id="rId252" Type="http://schemas.openxmlformats.org/officeDocument/2006/relationships/customXml" Target="../ink/ink826.xml"/><Relationship Id="rId294" Type="http://schemas.openxmlformats.org/officeDocument/2006/relationships/customXml" Target="../ink/ink847.xml"/><Relationship Id="rId308" Type="http://schemas.openxmlformats.org/officeDocument/2006/relationships/customXml" Target="../ink/ink854.xml"/><Relationship Id="rId515" Type="http://schemas.openxmlformats.org/officeDocument/2006/relationships/image" Target="../media/image950.png"/><Relationship Id="rId47" Type="http://schemas.openxmlformats.org/officeDocument/2006/relationships/image" Target="../media/image718.png"/><Relationship Id="rId89" Type="http://schemas.openxmlformats.org/officeDocument/2006/relationships/image" Target="../media/image739.png"/><Relationship Id="rId112" Type="http://schemas.openxmlformats.org/officeDocument/2006/relationships/customXml" Target="../ink/ink756.xml"/><Relationship Id="rId154" Type="http://schemas.openxmlformats.org/officeDocument/2006/relationships/customXml" Target="../ink/ink777.xml"/><Relationship Id="rId361" Type="http://schemas.openxmlformats.org/officeDocument/2006/relationships/image" Target="../media/image875.png"/><Relationship Id="rId557" Type="http://schemas.openxmlformats.org/officeDocument/2006/relationships/image" Target="../media/image971.png"/><Relationship Id="rId599" Type="http://schemas.openxmlformats.org/officeDocument/2006/relationships/customXml" Target="../ink/ink1000.xml"/><Relationship Id="rId196" Type="http://schemas.openxmlformats.org/officeDocument/2006/relationships/customXml" Target="../ink/ink798.xml"/><Relationship Id="rId417" Type="http://schemas.openxmlformats.org/officeDocument/2006/relationships/image" Target="../media/image903.png"/><Relationship Id="rId459" Type="http://schemas.openxmlformats.org/officeDocument/2006/relationships/image" Target="../media/image922.png"/><Relationship Id="rId624" Type="http://schemas.openxmlformats.org/officeDocument/2006/relationships/image" Target="../media/image1004.png"/><Relationship Id="rId666" Type="http://schemas.openxmlformats.org/officeDocument/2006/relationships/image" Target="../media/image1025.png"/><Relationship Id="rId16" Type="http://schemas.openxmlformats.org/officeDocument/2006/relationships/customXml" Target="../ink/ink708.xml"/><Relationship Id="rId221" Type="http://schemas.openxmlformats.org/officeDocument/2006/relationships/image" Target="../media/image805.png"/><Relationship Id="rId263" Type="http://schemas.openxmlformats.org/officeDocument/2006/relationships/image" Target="../media/image826.png"/><Relationship Id="rId319" Type="http://schemas.openxmlformats.org/officeDocument/2006/relationships/image" Target="../media/image854.png"/><Relationship Id="rId470" Type="http://schemas.openxmlformats.org/officeDocument/2006/relationships/customXml" Target="../ink/ink935.xml"/><Relationship Id="rId526" Type="http://schemas.openxmlformats.org/officeDocument/2006/relationships/customXml" Target="../ink/ink963.xml"/><Relationship Id="rId58" Type="http://schemas.openxmlformats.org/officeDocument/2006/relationships/customXml" Target="../ink/ink729.xml"/><Relationship Id="rId123" Type="http://schemas.openxmlformats.org/officeDocument/2006/relationships/image" Target="../media/image756.png"/><Relationship Id="rId330" Type="http://schemas.openxmlformats.org/officeDocument/2006/relationships/customXml" Target="../ink/ink865.xml"/><Relationship Id="rId568" Type="http://schemas.openxmlformats.org/officeDocument/2006/relationships/customXml" Target="../ink/ink984.xml"/><Relationship Id="rId165" Type="http://schemas.openxmlformats.org/officeDocument/2006/relationships/image" Target="../media/image777.png"/><Relationship Id="rId372" Type="http://schemas.openxmlformats.org/officeDocument/2006/relationships/customXml" Target="../ink/ink886.xml"/><Relationship Id="rId428" Type="http://schemas.openxmlformats.org/officeDocument/2006/relationships/customXml" Target="../ink/ink914.xml"/><Relationship Id="rId635" Type="http://schemas.openxmlformats.org/officeDocument/2006/relationships/customXml" Target="../ink/ink1018.xml"/><Relationship Id="rId677" Type="http://schemas.openxmlformats.org/officeDocument/2006/relationships/customXml" Target="../ink/ink1039.xml"/><Relationship Id="rId232" Type="http://schemas.openxmlformats.org/officeDocument/2006/relationships/customXml" Target="../ink/ink816.xml"/><Relationship Id="rId274" Type="http://schemas.openxmlformats.org/officeDocument/2006/relationships/customXml" Target="../ink/ink837.xml"/><Relationship Id="rId481" Type="http://schemas.openxmlformats.org/officeDocument/2006/relationships/image" Target="../media/image933.png"/><Relationship Id="rId27" Type="http://schemas.openxmlformats.org/officeDocument/2006/relationships/image" Target="../media/image708.png"/><Relationship Id="rId69" Type="http://schemas.openxmlformats.org/officeDocument/2006/relationships/image" Target="../media/image729.png"/><Relationship Id="rId134" Type="http://schemas.openxmlformats.org/officeDocument/2006/relationships/customXml" Target="../ink/ink767.xml"/><Relationship Id="rId537" Type="http://schemas.openxmlformats.org/officeDocument/2006/relationships/image" Target="../media/image961.png"/><Relationship Id="rId579" Type="http://schemas.openxmlformats.org/officeDocument/2006/relationships/customXml" Target="../ink/ink990.xml"/><Relationship Id="rId80" Type="http://schemas.openxmlformats.org/officeDocument/2006/relationships/customXml" Target="../ink/ink740.xml"/><Relationship Id="rId176" Type="http://schemas.openxmlformats.org/officeDocument/2006/relationships/customXml" Target="../ink/ink788.xml"/><Relationship Id="rId341" Type="http://schemas.openxmlformats.org/officeDocument/2006/relationships/image" Target="../media/image865.png"/><Relationship Id="rId383" Type="http://schemas.openxmlformats.org/officeDocument/2006/relationships/image" Target="../media/image886.png"/><Relationship Id="rId439" Type="http://schemas.openxmlformats.org/officeDocument/2006/relationships/image" Target="../media/image913.png"/><Relationship Id="rId590" Type="http://schemas.openxmlformats.org/officeDocument/2006/relationships/image" Target="../media/image987.png"/><Relationship Id="rId604" Type="http://schemas.openxmlformats.org/officeDocument/2006/relationships/image" Target="../media/image994.png"/><Relationship Id="rId646" Type="http://schemas.openxmlformats.org/officeDocument/2006/relationships/image" Target="../media/image1015.png"/><Relationship Id="rId201" Type="http://schemas.openxmlformats.org/officeDocument/2006/relationships/image" Target="../media/image795.png"/><Relationship Id="rId243" Type="http://schemas.openxmlformats.org/officeDocument/2006/relationships/image" Target="../media/image816.png"/><Relationship Id="rId285" Type="http://schemas.openxmlformats.org/officeDocument/2006/relationships/image" Target="../media/image837.png"/><Relationship Id="rId450" Type="http://schemas.openxmlformats.org/officeDocument/2006/relationships/customXml" Target="../ink/ink925.xml"/><Relationship Id="rId506" Type="http://schemas.openxmlformats.org/officeDocument/2006/relationships/customXml" Target="../ink/ink953.xml"/><Relationship Id="rId688" Type="http://schemas.openxmlformats.org/officeDocument/2006/relationships/image" Target="../media/image1036.png"/><Relationship Id="rId38" Type="http://schemas.openxmlformats.org/officeDocument/2006/relationships/customXml" Target="../ink/ink719.xml"/><Relationship Id="rId103" Type="http://schemas.openxmlformats.org/officeDocument/2006/relationships/image" Target="../media/image746.png"/><Relationship Id="rId310" Type="http://schemas.openxmlformats.org/officeDocument/2006/relationships/customXml" Target="../ink/ink855.xml"/><Relationship Id="rId492" Type="http://schemas.openxmlformats.org/officeDocument/2006/relationships/customXml" Target="../ink/ink946.xml"/><Relationship Id="rId548" Type="http://schemas.openxmlformats.org/officeDocument/2006/relationships/customXml" Target="../ink/ink974.xml"/><Relationship Id="rId91" Type="http://schemas.openxmlformats.org/officeDocument/2006/relationships/image" Target="../media/image740.png"/><Relationship Id="rId145" Type="http://schemas.openxmlformats.org/officeDocument/2006/relationships/image" Target="../media/image767.png"/><Relationship Id="rId187" Type="http://schemas.openxmlformats.org/officeDocument/2006/relationships/image" Target="../media/image788.png"/><Relationship Id="rId352" Type="http://schemas.openxmlformats.org/officeDocument/2006/relationships/customXml" Target="../ink/ink876.xml"/><Relationship Id="rId394" Type="http://schemas.openxmlformats.org/officeDocument/2006/relationships/customXml" Target="../ink/ink897.xml"/><Relationship Id="rId408" Type="http://schemas.openxmlformats.org/officeDocument/2006/relationships/customXml" Target="../ink/ink904.xml"/><Relationship Id="rId615" Type="http://schemas.openxmlformats.org/officeDocument/2006/relationships/customXml" Target="../ink/ink1008.xml"/><Relationship Id="rId212" Type="http://schemas.openxmlformats.org/officeDocument/2006/relationships/customXml" Target="../ink/ink806.xml"/><Relationship Id="rId254" Type="http://schemas.openxmlformats.org/officeDocument/2006/relationships/customXml" Target="../ink/ink827.xml"/><Relationship Id="rId657" Type="http://schemas.openxmlformats.org/officeDocument/2006/relationships/customXml" Target="../ink/ink1029.xml"/><Relationship Id="rId49" Type="http://schemas.openxmlformats.org/officeDocument/2006/relationships/image" Target="../media/image719.png"/><Relationship Id="rId114" Type="http://schemas.openxmlformats.org/officeDocument/2006/relationships/customXml" Target="../ink/ink757.xml"/><Relationship Id="rId296" Type="http://schemas.openxmlformats.org/officeDocument/2006/relationships/customXml" Target="../ink/ink848.xml"/><Relationship Id="rId461" Type="http://schemas.openxmlformats.org/officeDocument/2006/relationships/image" Target="../media/image923.png"/><Relationship Id="rId517" Type="http://schemas.openxmlformats.org/officeDocument/2006/relationships/image" Target="../media/image951.png"/><Relationship Id="rId559" Type="http://schemas.openxmlformats.org/officeDocument/2006/relationships/image" Target="../media/image972.png"/><Relationship Id="rId60" Type="http://schemas.openxmlformats.org/officeDocument/2006/relationships/customXml" Target="../ink/ink730.xml"/><Relationship Id="rId156" Type="http://schemas.openxmlformats.org/officeDocument/2006/relationships/customXml" Target="../ink/ink778.xml"/><Relationship Id="rId198" Type="http://schemas.openxmlformats.org/officeDocument/2006/relationships/customXml" Target="../ink/ink799.xml"/><Relationship Id="rId321" Type="http://schemas.openxmlformats.org/officeDocument/2006/relationships/image" Target="../media/image855.png"/><Relationship Id="rId363" Type="http://schemas.openxmlformats.org/officeDocument/2006/relationships/image" Target="../media/image876.png"/><Relationship Id="rId419" Type="http://schemas.openxmlformats.org/officeDocument/2006/relationships/image" Target="../media/image904.png"/><Relationship Id="rId570" Type="http://schemas.openxmlformats.org/officeDocument/2006/relationships/customXml" Target="../ink/ink985.xml"/><Relationship Id="rId626" Type="http://schemas.openxmlformats.org/officeDocument/2006/relationships/image" Target="../media/image1005.png"/><Relationship Id="rId223" Type="http://schemas.openxmlformats.org/officeDocument/2006/relationships/image" Target="../media/image806.png"/><Relationship Id="rId430" Type="http://schemas.openxmlformats.org/officeDocument/2006/relationships/customXml" Target="../ink/ink915.xml"/><Relationship Id="rId668" Type="http://schemas.openxmlformats.org/officeDocument/2006/relationships/image" Target="../media/image1026.png"/><Relationship Id="rId18" Type="http://schemas.openxmlformats.org/officeDocument/2006/relationships/customXml" Target="../ink/ink709.xml"/><Relationship Id="rId265" Type="http://schemas.openxmlformats.org/officeDocument/2006/relationships/image" Target="../media/image827.png"/><Relationship Id="rId472" Type="http://schemas.openxmlformats.org/officeDocument/2006/relationships/customXml" Target="../ink/ink936.xml"/><Relationship Id="rId528" Type="http://schemas.openxmlformats.org/officeDocument/2006/relationships/customXml" Target="../ink/ink964.xml"/><Relationship Id="rId125" Type="http://schemas.openxmlformats.org/officeDocument/2006/relationships/image" Target="../media/image757.png"/><Relationship Id="rId167" Type="http://schemas.openxmlformats.org/officeDocument/2006/relationships/image" Target="../media/image778.png"/><Relationship Id="rId332" Type="http://schemas.openxmlformats.org/officeDocument/2006/relationships/customXml" Target="../ink/ink866.xml"/><Relationship Id="rId374" Type="http://schemas.openxmlformats.org/officeDocument/2006/relationships/customXml" Target="../ink/ink887.xml"/><Relationship Id="rId581" Type="http://schemas.openxmlformats.org/officeDocument/2006/relationships/customXml" Target="../ink/ink991.xml"/><Relationship Id="rId71" Type="http://schemas.openxmlformats.org/officeDocument/2006/relationships/image" Target="../media/image730.png"/><Relationship Id="rId234" Type="http://schemas.openxmlformats.org/officeDocument/2006/relationships/customXml" Target="../ink/ink817.xml"/><Relationship Id="rId637" Type="http://schemas.openxmlformats.org/officeDocument/2006/relationships/customXml" Target="../ink/ink1019.xml"/><Relationship Id="rId679" Type="http://schemas.openxmlformats.org/officeDocument/2006/relationships/customXml" Target="../ink/ink1040.xml"/><Relationship Id="rId2" Type="http://schemas.openxmlformats.org/officeDocument/2006/relationships/customXml" Target="../ink/ink701.xml"/><Relationship Id="rId29" Type="http://schemas.openxmlformats.org/officeDocument/2006/relationships/image" Target="../media/image709.png"/><Relationship Id="rId276" Type="http://schemas.openxmlformats.org/officeDocument/2006/relationships/customXml" Target="../ink/ink838.xml"/><Relationship Id="rId441" Type="http://schemas.openxmlformats.org/officeDocument/2006/relationships/image" Target="../media/image914.png"/><Relationship Id="rId483" Type="http://schemas.openxmlformats.org/officeDocument/2006/relationships/image" Target="../media/image934.png"/><Relationship Id="rId539" Type="http://schemas.openxmlformats.org/officeDocument/2006/relationships/image" Target="../media/image962.png"/><Relationship Id="rId690" Type="http://schemas.openxmlformats.org/officeDocument/2006/relationships/image" Target="../media/image1037.png"/><Relationship Id="rId40" Type="http://schemas.openxmlformats.org/officeDocument/2006/relationships/customXml" Target="../ink/ink720.xml"/><Relationship Id="rId115" Type="http://schemas.openxmlformats.org/officeDocument/2006/relationships/image" Target="../media/image752.png"/><Relationship Id="rId136" Type="http://schemas.openxmlformats.org/officeDocument/2006/relationships/customXml" Target="../ink/ink768.xml"/><Relationship Id="rId157" Type="http://schemas.openxmlformats.org/officeDocument/2006/relationships/image" Target="../media/image773.png"/><Relationship Id="rId178" Type="http://schemas.openxmlformats.org/officeDocument/2006/relationships/customXml" Target="../ink/ink789.xml"/><Relationship Id="rId301" Type="http://schemas.openxmlformats.org/officeDocument/2006/relationships/image" Target="../media/image845.png"/><Relationship Id="rId322" Type="http://schemas.openxmlformats.org/officeDocument/2006/relationships/customXml" Target="../ink/ink861.xml"/><Relationship Id="rId343" Type="http://schemas.openxmlformats.org/officeDocument/2006/relationships/image" Target="../media/image866.png"/><Relationship Id="rId364" Type="http://schemas.openxmlformats.org/officeDocument/2006/relationships/customXml" Target="../ink/ink882.xml"/><Relationship Id="rId550" Type="http://schemas.openxmlformats.org/officeDocument/2006/relationships/customXml" Target="../ink/ink975.xml"/><Relationship Id="rId61" Type="http://schemas.openxmlformats.org/officeDocument/2006/relationships/image" Target="../media/image725.png"/><Relationship Id="rId82" Type="http://schemas.openxmlformats.org/officeDocument/2006/relationships/customXml" Target="../ink/ink741.xml"/><Relationship Id="rId199" Type="http://schemas.openxmlformats.org/officeDocument/2006/relationships/image" Target="../media/image794.png"/><Relationship Id="rId203" Type="http://schemas.openxmlformats.org/officeDocument/2006/relationships/image" Target="../media/image796.png"/><Relationship Id="rId385" Type="http://schemas.openxmlformats.org/officeDocument/2006/relationships/image" Target="../media/image887.png"/><Relationship Id="rId571" Type="http://schemas.openxmlformats.org/officeDocument/2006/relationships/image" Target="../media/image978.png"/><Relationship Id="rId592" Type="http://schemas.openxmlformats.org/officeDocument/2006/relationships/image" Target="../media/image988.png"/><Relationship Id="rId606" Type="http://schemas.openxmlformats.org/officeDocument/2006/relationships/image" Target="../media/image995.png"/><Relationship Id="rId627" Type="http://schemas.openxmlformats.org/officeDocument/2006/relationships/customXml" Target="../ink/ink1014.xml"/><Relationship Id="rId648" Type="http://schemas.openxmlformats.org/officeDocument/2006/relationships/image" Target="../media/image1016.png"/><Relationship Id="rId669" Type="http://schemas.openxmlformats.org/officeDocument/2006/relationships/customXml" Target="../ink/ink1035.xml"/><Relationship Id="rId19" Type="http://schemas.openxmlformats.org/officeDocument/2006/relationships/image" Target="../media/image704.png"/><Relationship Id="rId224" Type="http://schemas.openxmlformats.org/officeDocument/2006/relationships/customXml" Target="../ink/ink812.xml"/><Relationship Id="rId245" Type="http://schemas.openxmlformats.org/officeDocument/2006/relationships/image" Target="../media/image817.png"/><Relationship Id="rId266" Type="http://schemas.openxmlformats.org/officeDocument/2006/relationships/customXml" Target="../ink/ink833.xml"/><Relationship Id="rId287" Type="http://schemas.openxmlformats.org/officeDocument/2006/relationships/image" Target="../media/image838.png"/><Relationship Id="rId410" Type="http://schemas.openxmlformats.org/officeDocument/2006/relationships/customXml" Target="../ink/ink905.xml"/><Relationship Id="rId431" Type="http://schemas.openxmlformats.org/officeDocument/2006/relationships/image" Target="../media/image910.png"/><Relationship Id="rId452" Type="http://schemas.openxmlformats.org/officeDocument/2006/relationships/customXml" Target="../ink/ink926.xml"/><Relationship Id="rId473" Type="http://schemas.openxmlformats.org/officeDocument/2006/relationships/image" Target="../media/image929.png"/><Relationship Id="rId494" Type="http://schemas.openxmlformats.org/officeDocument/2006/relationships/customXml" Target="../ink/ink947.xml"/><Relationship Id="rId508" Type="http://schemas.openxmlformats.org/officeDocument/2006/relationships/customXml" Target="../ink/ink954.xml"/><Relationship Id="rId529" Type="http://schemas.openxmlformats.org/officeDocument/2006/relationships/image" Target="../media/image957.png"/><Relationship Id="rId680" Type="http://schemas.openxmlformats.org/officeDocument/2006/relationships/image" Target="../media/image1032.png"/><Relationship Id="rId30" Type="http://schemas.openxmlformats.org/officeDocument/2006/relationships/customXml" Target="../ink/ink715.xml"/><Relationship Id="rId105" Type="http://schemas.openxmlformats.org/officeDocument/2006/relationships/image" Target="../media/image747.png"/><Relationship Id="rId126" Type="http://schemas.openxmlformats.org/officeDocument/2006/relationships/customXml" Target="../ink/ink763.xml"/><Relationship Id="rId147" Type="http://schemas.openxmlformats.org/officeDocument/2006/relationships/image" Target="../media/image768.png"/><Relationship Id="rId168" Type="http://schemas.openxmlformats.org/officeDocument/2006/relationships/customXml" Target="../ink/ink784.xml"/><Relationship Id="rId312" Type="http://schemas.openxmlformats.org/officeDocument/2006/relationships/customXml" Target="../ink/ink856.xml"/><Relationship Id="rId333" Type="http://schemas.openxmlformats.org/officeDocument/2006/relationships/image" Target="../media/image861.png"/><Relationship Id="rId354" Type="http://schemas.openxmlformats.org/officeDocument/2006/relationships/customXml" Target="../ink/ink877.xml"/><Relationship Id="rId540" Type="http://schemas.openxmlformats.org/officeDocument/2006/relationships/customXml" Target="../ink/ink970.xml"/><Relationship Id="rId51" Type="http://schemas.openxmlformats.org/officeDocument/2006/relationships/image" Target="../media/image720.png"/><Relationship Id="rId72" Type="http://schemas.openxmlformats.org/officeDocument/2006/relationships/customXml" Target="../ink/ink736.xml"/><Relationship Id="rId93" Type="http://schemas.openxmlformats.org/officeDocument/2006/relationships/image" Target="../media/image741.png"/><Relationship Id="rId189" Type="http://schemas.openxmlformats.org/officeDocument/2006/relationships/image" Target="../media/image789.png"/><Relationship Id="rId375" Type="http://schemas.openxmlformats.org/officeDocument/2006/relationships/image" Target="../media/image882.png"/><Relationship Id="rId396" Type="http://schemas.openxmlformats.org/officeDocument/2006/relationships/customXml" Target="../ink/ink898.xml"/><Relationship Id="rId561" Type="http://schemas.openxmlformats.org/officeDocument/2006/relationships/image" Target="../media/image973.png"/><Relationship Id="rId582" Type="http://schemas.openxmlformats.org/officeDocument/2006/relationships/image" Target="../media/image983.png"/><Relationship Id="rId617" Type="http://schemas.openxmlformats.org/officeDocument/2006/relationships/customXml" Target="../ink/ink1009.xml"/><Relationship Id="rId638" Type="http://schemas.openxmlformats.org/officeDocument/2006/relationships/image" Target="../media/image1011.png"/><Relationship Id="rId659" Type="http://schemas.openxmlformats.org/officeDocument/2006/relationships/customXml" Target="../ink/ink1030.xml"/><Relationship Id="rId3" Type="http://schemas.openxmlformats.org/officeDocument/2006/relationships/image" Target="../media/image696.png"/><Relationship Id="rId214" Type="http://schemas.openxmlformats.org/officeDocument/2006/relationships/customXml" Target="../ink/ink807.xml"/><Relationship Id="rId235" Type="http://schemas.openxmlformats.org/officeDocument/2006/relationships/image" Target="../media/image812.png"/><Relationship Id="rId256" Type="http://schemas.openxmlformats.org/officeDocument/2006/relationships/customXml" Target="../ink/ink828.xml"/><Relationship Id="rId277" Type="http://schemas.openxmlformats.org/officeDocument/2006/relationships/image" Target="../media/image833.png"/><Relationship Id="rId298" Type="http://schemas.openxmlformats.org/officeDocument/2006/relationships/customXml" Target="../ink/ink849.xml"/><Relationship Id="rId400" Type="http://schemas.openxmlformats.org/officeDocument/2006/relationships/customXml" Target="../ink/ink900.xml"/><Relationship Id="rId421" Type="http://schemas.openxmlformats.org/officeDocument/2006/relationships/image" Target="../media/image905.png"/><Relationship Id="rId442" Type="http://schemas.openxmlformats.org/officeDocument/2006/relationships/customXml" Target="../ink/ink921.xml"/><Relationship Id="rId463" Type="http://schemas.openxmlformats.org/officeDocument/2006/relationships/image" Target="../media/image924.png"/><Relationship Id="rId484" Type="http://schemas.openxmlformats.org/officeDocument/2006/relationships/customXml" Target="../ink/ink942.xml"/><Relationship Id="rId519" Type="http://schemas.openxmlformats.org/officeDocument/2006/relationships/image" Target="../media/image952.png"/><Relationship Id="rId670" Type="http://schemas.openxmlformats.org/officeDocument/2006/relationships/image" Target="../media/image1027.png"/><Relationship Id="rId116" Type="http://schemas.openxmlformats.org/officeDocument/2006/relationships/customXml" Target="../ink/ink758.xml"/><Relationship Id="rId137" Type="http://schemas.openxmlformats.org/officeDocument/2006/relationships/image" Target="../media/image763.png"/><Relationship Id="rId158" Type="http://schemas.openxmlformats.org/officeDocument/2006/relationships/customXml" Target="../ink/ink779.xml"/><Relationship Id="rId302" Type="http://schemas.openxmlformats.org/officeDocument/2006/relationships/customXml" Target="../ink/ink851.xml"/><Relationship Id="rId323" Type="http://schemas.openxmlformats.org/officeDocument/2006/relationships/image" Target="../media/image856.png"/><Relationship Id="rId344" Type="http://schemas.openxmlformats.org/officeDocument/2006/relationships/customXml" Target="../ink/ink872.xml"/><Relationship Id="rId530" Type="http://schemas.openxmlformats.org/officeDocument/2006/relationships/customXml" Target="../ink/ink965.xml"/><Relationship Id="rId691" Type="http://schemas.openxmlformats.org/officeDocument/2006/relationships/customXml" Target="../ink/ink1046.xml"/><Relationship Id="rId20" Type="http://schemas.openxmlformats.org/officeDocument/2006/relationships/customXml" Target="../ink/ink710.xml"/><Relationship Id="rId41" Type="http://schemas.openxmlformats.org/officeDocument/2006/relationships/image" Target="../media/image715.png"/><Relationship Id="rId62" Type="http://schemas.openxmlformats.org/officeDocument/2006/relationships/customXml" Target="../ink/ink731.xml"/><Relationship Id="rId83" Type="http://schemas.openxmlformats.org/officeDocument/2006/relationships/image" Target="../media/image736.png"/><Relationship Id="rId179" Type="http://schemas.openxmlformats.org/officeDocument/2006/relationships/image" Target="../media/image784.png"/><Relationship Id="rId365" Type="http://schemas.openxmlformats.org/officeDocument/2006/relationships/image" Target="../media/image877.png"/><Relationship Id="rId386" Type="http://schemas.openxmlformats.org/officeDocument/2006/relationships/customXml" Target="../ink/ink893.xml"/><Relationship Id="rId551" Type="http://schemas.openxmlformats.org/officeDocument/2006/relationships/image" Target="../media/image968.png"/><Relationship Id="rId572" Type="http://schemas.openxmlformats.org/officeDocument/2006/relationships/customXml" Target="../ink/ink986.xml"/><Relationship Id="rId593" Type="http://schemas.openxmlformats.org/officeDocument/2006/relationships/customXml" Target="../ink/ink997.xml"/><Relationship Id="rId607" Type="http://schemas.openxmlformats.org/officeDocument/2006/relationships/customXml" Target="../ink/ink1004.xml"/><Relationship Id="rId628" Type="http://schemas.openxmlformats.org/officeDocument/2006/relationships/image" Target="../media/image1006.png"/><Relationship Id="rId649" Type="http://schemas.openxmlformats.org/officeDocument/2006/relationships/customXml" Target="../ink/ink1025.xml"/><Relationship Id="rId190" Type="http://schemas.openxmlformats.org/officeDocument/2006/relationships/customXml" Target="../ink/ink795.xml"/><Relationship Id="rId204" Type="http://schemas.openxmlformats.org/officeDocument/2006/relationships/customXml" Target="../ink/ink802.xml"/><Relationship Id="rId225" Type="http://schemas.openxmlformats.org/officeDocument/2006/relationships/image" Target="../media/image807.png"/><Relationship Id="rId246" Type="http://schemas.openxmlformats.org/officeDocument/2006/relationships/customXml" Target="../ink/ink823.xml"/><Relationship Id="rId267" Type="http://schemas.openxmlformats.org/officeDocument/2006/relationships/image" Target="../media/image828.png"/><Relationship Id="rId288" Type="http://schemas.openxmlformats.org/officeDocument/2006/relationships/customXml" Target="../ink/ink844.xml"/><Relationship Id="rId411" Type="http://schemas.openxmlformats.org/officeDocument/2006/relationships/image" Target="../media/image900.png"/><Relationship Id="rId432" Type="http://schemas.openxmlformats.org/officeDocument/2006/relationships/customXml" Target="../ink/ink916.xml"/><Relationship Id="rId453" Type="http://schemas.openxmlformats.org/officeDocument/2006/relationships/image" Target="../media/image920.png"/><Relationship Id="rId474" Type="http://schemas.openxmlformats.org/officeDocument/2006/relationships/customXml" Target="../ink/ink937.xml"/><Relationship Id="rId509" Type="http://schemas.openxmlformats.org/officeDocument/2006/relationships/image" Target="../media/image947.png"/><Relationship Id="rId660" Type="http://schemas.openxmlformats.org/officeDocument/2006/relationships/image" Target="../media/image1022.png"/><Relationship Id="rId106" Type="http://schemas.openxmlformats.org/officeDocument/2006/relationships/customXml" Target="../ink/ink753.xml"/><Relationship Id="rId127" Type="http://schemas.openxmlformats.org/officeDocument/2006/relationships/image" Target="../media/image758.png"/><Relationship Id="rId313" Type="http://schemas.openxmlformats.org/officeDocument/2006/relationships/image" Target="../media/image851.png"/><Relationship Id="rId495" Type="http://schemas.openxmlformats.org/officeDocument/2006/relationships/image" Target="../media/image940.png"/><Relationship Id="rId681" Type="http://schemas.openxmlformats.org/officeDocument/2006/relationships/customXml" Target="../ink/ink1041.xml"/><Relationship Id="rId10" Type="http://schemas.openxmlformats.org/officeDocument/2006/relationships/customXml" Target="../ink/ink705.xml"/><Relationship Id="rId31" Type="http://schemas.openxmlformats.org/officeDocument/2006/relationships/image" Target="../media/image710.png"/><Relationship Id="rId52" Type="http://schemas.openxmlformats.org/officeDocument/2006/relationships/customXml" Target="../ink/ink726.xml"/><Relationship Id="rId73" Type="http://schemas.openxmlformats.org/officeDocument/2006/relationships/image" Target="../media/image731.png"/><Relationship Id="rId94" Type="http://schemas.openxmlformats.org/officeDocument/2006/relationships/customXml" Target="../ink/ink747.xml"/><Relationship Id="rId148" Type="http://schemas.openxmlformats.org/officeDocument/2006/relationships/customXml" Target="../ink/ink774.xml"/><Relationship Id="rId169" Type="http://schemas.openxmlformats.org/officeDocument/2006/relationships/image" Target="../media/image779.png"/><Relationship Id="rId334" Type="http://schemas.openxmlformats.org/officeDocument/2006/relationships/customXml" Target="../ink/ink867.xml"/><Relationship Id="rId355" Type="http://schemas.openxmlformats.org/officeDocument/2006/relationships/image" Target="../media/image872.png"/><Relationship Id="rId376" Type="http://schemas.openxmlformats.org/officeDocument/2006/relationships/customXml" Target="../ink/ink888.xml"/><Relationship Id="rId397" Type="http://schemas.openxmlformats.org/officeDocument/2006/relationships/image" Target="../media/image893.png"/><Relationship Id="rId520" Type="http://schemas.openxmlformats.org/officeDocument/2006/relationships/customXml" Target="../ink/ink960.xml"/><Relationship Id="rId541" Type="http://schemas.openxmlformats.org/officeDocument/2006/relationships/image" Target="../media/image963.png"/><Relationship Id="rId562" Type="http://schemas.openxmlformats.org/officeDocument/2006/relationships/customXml" Target="../ink/ink981.xml"/><Relationship Id="rId583" Type="http://schemas.openxmlformats.org/officeDocument/2006/relationships/customXml" Target="../ink/ink992.xml"/><Relationship Id="rId618" Type="http://schemas.openxmlformats.org/officeDocument/2006/relationships/image" Target="../media/image1001.png"/><Relationship Id="rId639" Type="http://schemas.openxmlformats.org/officeDocument/2006/relationships/customXml" Target="../ink/ink1020.xml"/><Relationship Id="rId4" Type="http://schemas.openxmlformats.org/officeDocument/2006/relationships/customXml" Target="../ink/ink702.xml"/><Relationship Id="rId180" Type="http://schemas.openxmlformats.org/officeDocument/2006/relationships/customXml" Target="../ink/ink790.xml"/><Relationship Id="rId215" Type="http://schemas.openxmlformats.org/officeDocument/2006/relationships/image" Target="../media/image802.png"/><Relationship Id="rId236" Type="http://schemas.openxmlformats.org/officeDocument/2006/relationships/customXml" Target="../ink/ink818.xml"/><Relationship Id="rId257" Type="http://schemas.openxmlformats.org/officeDocument/2006/relationships/image" Target="../media/image823.png"/><Relationship Id="rId278" Type="http://schemas.openxmlformats.org/officeDocument/2006/relationships/customXml" Target="../ink/ink839.xml"/><Relationship Id="rId401" Type="http://schemas.openxmlformats.org/officeDocument/2006/relationships/image" Target="../media/image895.png"/><Relationship Id="rId422" Type="http://schemas.openxmlformats.org/officeDocument/2006/relationships/customXml" Target="../ink/ink911.xml"/><Relationship Id="rId443" Type="http://schemas.openxmlformats.org/officeDocument/2006/relationships/image" Target="../media/image915.png"/><Relationship Id="rId464" Type="http://schemas.openxmlformats.org/officeDocument/2006/relationships/customXml" Target="../ink/ink932.xml"/><Relationship Id="rId650" Type="http://schemas.openxmlformats.org/officeDocument/2006/relationships/image" Target="../media/image1017.png"/><Relationship Id="rId303" Type="http://schemas.openxmlformats.org/officeDocument/2006/relationships/image" Target="../media/image846.png"/><Relationship Id="rId485" Type="http://schemas.openxmlformats.org/officeDocument/2006/relationships/image" Target="../media/image935.png"/><Relationship Id="rId692" Type="http://schemas.openxmlformats.org/officeDocument/2006/relationships/image" Target="../media/image1038.png"/><Relationship Id="rId42" Type="http://schemas.openxmlformats.org/officeDocument/2006/relationships/customXml" Target="../ink/ink721.xml"/><Relationship Id="rId84" Type="http://schemas.openxmlformats.org/officeDocument/2006/relationships/customXml" Target="../ink/ink742.xml"/><Relationship Id="rId138" Type="http://schemas.openxmlformats.org/officeDocument/2006/relationships/customXml" Target="../ink/ink769.xml"/><Relationship Id="rId345" Type="http://schemas.openxmlformats.org/officeDocument/2006/relationships/image" Target="../media/image867.png"/><Relationship Id="rId387" Type="http://schemas.openxmlformats.org/officeDocument/2006/relationships/image" Target="../media/image888.png"/><Relationship Id="rId510" Type="http://schemas.openxmlformats.org/officeDocument/2006/relationships/customXml" Target="../ink/ink955.xml"/><Relationship Id="rId552" Type="http://schemas.openxmlformats.org/officeDocument/2006/relationships/customXml" Target="../ink/ink976.xml"/><Relationship Id="rId594" Type="http://schemas.openxmlformats.org/officeDocument/2006/relationships/image" Target="../media/image989.png"/><Relationship Id="rId608" Type="http://schemas.openxmlformats.org/officeDocument/2006/relationships/image" Target="../media/image996.png"/><Relationship Id="rId191" Type="http://schemas.openxmlformats.org/officeDocument/2006/relationships/image" Target="../media/image790.png"/><Relationship Id="rId205" Type="http://schemas.openxmlformats.org/officeDocument/2006/relationships/image" Target="../media/image797.png"/><Relationship Id="rId247" Type="http://schemas.openxmlformats.org/officeDocument/2006/relationships/image" Target="../media/image818.png"/><Relationship Id="rId412" Type="http://schemas.openxmlformats.org/officeDocument/2006/relationships/customXml" Target="../ink/ink906.xml"/><Relationship Id="rId107" Type="http://schemas.openxmlformats.org/officeDocument/2006/relationships/image" Target="../media/image748.png"/><Relationship Id="rId289" Type="http://schemas.openxmlformats.org/officeDocument/2006/relationships/image" Target="../media/image839.png"/><Relationship Id="rId454" Type="http://schemas.openxmlformats.org/officeDocument/2006/relationships/customXml" Target="../ink/ink927.xml"/><Relationship Id="rId496" Type="http://schemas.openxmlformats.org/officeDocument/2006/relationships/customXml" Target="../ink/ink948.xml"/><Relationship Id="rId661" Type="http://schemas.openxmlformats.org/officeDocument/2006/relationships/customXml" Target="../ink/ink1031.xml"/><Relationship Id="rId11" Type="http://schemas.openxmlformats.org/officeDocument/2006/relationships/image" Target="../media/image700.png"/><Relationship Id="rId53" Type="http://schemas.openxmlformats.org/officeDocument/2006/relationships/image" Target="../media/image721.png"/><Relationship Id="rId149" Type="http://schemas.openxmlformats.org/officeDocument/2006/relationships/image" Target="../media/image769.png"/><Relationship Id="rId314" Type="http://schemas.openxmlformats.org/officeDocument/2006/relationships/customXml" Target="../ink/ink857.xml"/><Relationship Id="rId356" Type="http://schemas.openxmlformats.org/officeDocument/2006/relationships/customXml" Target="../ink/ink878.xml"/><Relationship Id="rId398" Type="http://schemas.openxmlformats.org/officeDocument/2006/relationships/customXml" Target="../ink/ink899.xml"/><Relationship Id="rId521" Type="http://schemas.openxmlformats.org/officeDocument/2006/relationships/image" Target="../media/image953.png"/><Relationship Id="rId563" Type="http://schemas.openxmlformats.org/officeDocument/2006/relationships/image" Target="../media/image974.png"/><Relationship Id="rId619" Type="http://schemas.openxmlformats.org/officeDocument/2006/relationships/customXml" Target="../ink/ink1010.xml"/><Relationship Id="rId95" Type="http://schemas.openxmlformats.org/officeDocument/2006/relationships/image" Target="../media/image742.png"/><Relationship Id="rId160" Type="http://schemas.openxmlformats.org/officeDocument/2006/relationships/customXml" Target="../ink/ink780.xml"/><Relationship Id="rId216" Type="http://schemas.openxmlformats.org/officeDocument/2006/relationships/customXml" Target="../ink/ink808.xml"/><Relationship Id="rId423" Type="http://schemas.openxmlformats.org/officeDocument/2006/relationships/image" Target="../media/image906.png"/><Relationship Id="rId258" Type="http://schemas.openxmlformats.org/officeDocument/2006/relationships/customXml" Target="../ink/ink829.xml"/><Relationship Id="rId465" Type="http://schemas.openxmlformats.org/officeDocument/2006/relationships/image" Target="../media/image925.png"/><Relationship Id="rId630" Type="http://schemas.openxmlformats.org/officeDocument/2006/relationships/image" Target="../media/image1007.png"/><Relationship Id="rId672" Type="http://schemas.openxmlformats.org/officeDocument/2006/relationships/image" Target="../media/image1028.png"/><Relationship Id="rId22" Type="http://schemas.openxmlformats.org/officeDocument/2006/relationships/customXml" Target="../ink/ink711.xml"/><Relationship Id="rId64" Type="http://schemas.openxmlformats.org/officeDocument/2006/relationships/customXml" Target="../ink/ink732.xml"/><Relationship Id="rId118" Type="http://schemas.openxmlformats.org/officeDocument/2006/relationships/customXml" Target="../ink/ink759.xml"/><Relationship Id="rId325" Type="http://schemas.openxmlformats.org/officeDocument/2006/relationships/image" Target="../media/image857.png"/><Relationship Id="rId367" Type="http://schemas.openxmlformats.org/officeDocument/2006/relationships/image" Target="../media/image878.png"/><Relationship Id="rId532" Type="http://schemas.openxmlformats.org/officeDocument/2006/relationships/customXml" Target="../ink/ink966.xml"/><Relationship Id="rId574" Type="http://schemas.openxmlformats.org/officeDocument/2006/relationships/image" Target="../media/image979.png"/><Relationship Id="rId171" Type="http://schemas.openxmlformats.org/officeDocument/2006/relationships/image" Target="../media/image780.png"/><Relationship Id="rId227" Type="http://schemas.openxmlformats.org/officeDocument/2006/relationships/image" Target="../media/image808.png"/><Relationship Id="rId269" Type="http://schemas.openxmlformats.org/officeDocument/2006/relationships/image" Target="../media/image829.png"/><Relationship Id="rId434" Type="http://schemas.openxmlformats.org/officeDocument/2006/relationships/customXml" Target="../ink/ink917.xml"/><Relationship Id="rId476" Type="http://schemas.openxmlformats.org/officeDocument/2006/relationships/customXml" Target="../ink/ink938.xml"/><Relationship Id="rId641" Type="http://schemas.openxmlformats.org/officeDocument/2006/relationships/customXml" Target="../ink/ink1021.xml"/><Relationship Id="rId683" Type="http://schemas.openxmlformats.org/officeDocument/2006/relationships/customXml" Target="../ink/ink1042.xml"/><Relationship Id="rId33" Type="http://schemas.openxmlformats.org/officeDocument/2006/relationships/image" Target="../media/image711.png"/><Relationship Id="rId129" Type="http://schemas.openxmlformats.org/officeDocument/2006/relationships/image" Target="../media/image759.png"/><Relationship Id="rId280" Type="http://schemas.openxmlformats.org/officeDocument/2006/relationships/customXml" Target="../ink/ink840.xml"/><Relationship Id="rId336" Type="http://schemas.openxmlformats.org/officeDocument/2006/relationships/customXml" Target="../ink/ink868.xml"/><Relationship Id="rId501" Type="http://schemas.openxmlformats.org/officeDocument/2006/relationships/image" Target="../media/image943.png"/><Relationship Id="rId543" Type="http://schemas.openxmlformats.org/officeDocument/2006/relationships/image" Target="../media/image964.png"/><Relationship Id="rId75" Type="http://schemas.openxmlformats.org/officeDocument/2006/relationships/image" Target="../media/image732.png"/><Relationship Id="rId140" Type="http://schemas.openxmlformats.org/officeDocument/2006/relationships/customXml" Target="../ink/ink770.xml"/><Relationship Id="rId182" Type="http://schemas.openxmlformats.org/officeDocument/2006/relationships/customXml" Target="../ink/ink791.xml"/><Relationship Id="rId378" Type="http://schemas.openxmlformats.org/officeDocument/2006/relationships/customXml" Target="../ink/ink889.xml"/><Relationship Id="rId403" Type="http://schemas.openxmlformats.org/officeDocument/2006/relationships/image" Target="../media/image896.png"/><Relationship Id="rId585" Type="http://schemas.openxmlformats.org/officeDocument/2006/relationships/customXml" Target="../ink/ink993.xml"/><Relationship Id="rId6" Type="http://schemas.openxmlformats.org/officeDocument/2006/relationships/customXml" Target="../ink/ink703.xml"/><Relationship Id="rId238" Type="http://schemas.openxmlformats.org/officeDocument/2006/relationships/customXml" Target="../ink/ink819.xml"/><Relationship Id="rId445" Type="http://schemas.openxmlformats.org/officeDocument/2006/relationships/image" Target="../media/image916.png"/><Relationship Id="rId487" Type="http://schemas.openxmlformats.org/officeDocument/2006/relationships/image" Target="../media/image936.png"/><Relationship Id="rId610" Type="http://schemas.openxmlformats.org/officeDocument/2006/relationships/image" Target="../media/image997.png"/><Relationship Id="rId652" Type="http://schemas.openxmlformats.org/officeDocument/2006/relationships/image" Target="../media/image1018.png"/><Relationship Id="rId291" Type="http://schemas.openxmlformats.org/officeDocument/2006/relationships/image" Target="../media/image840.png"/><Relationship Id="rId305" Type="http://schemas.openxmlformats.org/officeDocument/2006/relationships/image" Target="../media/image847.png"/><Relationship Id="rId347" Type="http://schemas.openxmlformats.org/officeDocument/2006/relationships/image" Target="../media/image868.png"/><Relationship Id="rId512" Type="http://schemas.openxmlformats.org/officeDocument/2006/relationships/customXml" Target="../ink/ink956.xml"/><Relationship Id="rId44" Type="http://schemas.openxmlformats.org/officeDocument/2006/relationships/customXml" Target="../ink/ink722.xml"/><Relationship Id="rId86" Type="http://schemas.openxmlformats.org/officeDocument/2006/relationships/customXml" Target="../ink/ink743.xml"/><Relationship Id="rId151" Type="http://schemas.openxmlformats.org/officeDocument/2006/relationships/image" Target="../media/image770.png"/><Relationship Id="rId389" Type="http://schemas.openxmlformats.org/officeDocument/2006/relationships/image" Target="../media/image889.png"/><Relationship Id="rId554" Type="http://schemas.openxmlformats.org/officeDocument/2006/relationships/customXml" Target="../ink/ink977.xml"/><Relationship Id="rId596" Type="http://schemas.openxmlformats.org/officeDocument/2006/relationships/image" Target="../media/image990.png"/><Relationship Id="rId193" Type="http://schemas.openxmlformats.org/officeDocument/2006/relationships/image" Target="../media/image791.png"/><Relationship Id="rId207" Type="http://schemas.openxmlformats.org/officeDocument/2006/relationships/image" Target="../media/image798.png"/><Relationship Id="rId249" Type="http://schemas.openxmlformats.org/officeDocument/2006/relationships/image" Target="../media/image819.png"/><Relationship Id="rId414" Type="http://schemas.openxmlformats.org/officeDocument/2006/relationships/customXml" Target="../ink/ink907.xml"/><Relationship Id="rId456" Type="http://schemas.openxmlformats.org/officeDocument/2006/relationships/customXml" Target="../ink/ink928.xml"/><Relationship Id="rId498" Type="http://schemas.openxmlformats.org/officeDocument/2006/relationships/customXml" Target="../ink/ink949.xml"/><Relationship Id="rId621" Type="http://schemas.openxmlformats.org/officeDocument/2006/relationships/customXml" Target="../ink/ink1011.xml"/><Relationship Id="rId663" Type="http://schemas.openxmlformats.org/officeDocument/2006/relationships/customXml" Target="../ink/ink1032.xml"/><Relationship Id="rId13" Type="http://schemas.openxmlformats.org/officeDocument/2006/relationships/image" Target="../media/image701.png"/><Relationship Id="rId109" Type="http://schemas.openxmlformats.org/officeDocument/2006/relationships/image" Target="../media/image749.png"/><Relationship Id="rId260" Type="http://schemas.openxmlformats.org/officeDocument/2006/relationships/customXml" Target="../ink/ink830.xml"/><Relationship Id="rId316" Type="http://schemas.openxmlformats.org/officeDocument/2006/relationships/customXml" Target="../ink/ink858.xml"/><Relationship Id="rId523" Type="http://schemas.openxmlformats.org/officeDocument/2006/relationships/image" Target="../media/image954.png"/><Relationship Id="rId55" Type="http://schemas.openxmlformats.org/officeDocument/2006/relationships/image" Target="../media/image722.png"/><Relationship Id="rId97" Type="http://schemas.openxmlformats.org/officeDocument/2006/relationships/image" Target="../media/image743.png"/><Relationship Id="rId120" Type="http://schemas.openxmlformats.org/officeDocument/2006/relationships/customXml" Target="../ink/ink760.xml"/><Relationship Id="rId358" Type="http://schemas.openxmlformats.org/officeDocument/2006/relationships/customXml" Target="../ink/ink879.xml"/><Relationship Id="rId565" Type="http://schemas.openxmlformats.org/officeDocument/2006/relationships/image" Target="../media/image975.png"/><Relationship Id="rId162" Type="http://schemas.openxmlformats.org/officeDocument/2006/relationships/customXml" Target="../ink/ink781.xml"/><Relationship Id="rId218" Type="http://schemas.openxmlformats.org/officeDocument/2006/relationships/customXml" Target="../ink/ink809.xml"/><Relationship Id="rId425" Type="http://schemas.openxmlformats.org/officeDocument/2006/relationships/image" Target="../media/image907.png"/><Relationship Id="rId467" Type="http://schemas.openxmlformats.org/officeDocument/2006/relationships/image" Target="../media/image926.png"/><Relationship Id="rId632" Type="http://schemas.openxmlformats.org/officeDocument/2006/relationships/image" Target="../media/image1008.png"/><Relationship Id="rId271" Type="http://schemas.openxmlformats.org/officeDocument/2006/relationships/image" Target="../media/image830.png"/><Relationship Id="rId674" Type="http://schemas.openxmlformats.org/officeDocument/2006/relationships/image" Target="../media/image1029.png"/><Relationship Id="rId24" Type="http://schemas.openxmlformats.org/officeDocument/2006/relationships/customXml" Target="../ink/ink712.xml"/><Relationship Id="rId66" Type="http://schemas.openxmlformats.org/officeDocument/2006/relationships/customXml" Target="../ink/ink733.xml"/><Relationship Id="rId131" Type="http://schemas.openxmlformats.org/officeDocument/2006/relationships/image" Target="../media/image760.png"/><Relationship Id="rId327" Type="http://schemas.openxmlformats.org/officeDocument/2006/relationships/image" Target="../media/image858.png"/><Relationship Id="rId369" Type="http://schemas.openxmlformats.org/officeDocument/2006/relationships/image" Target="../media/image879.png"/><Relationship Id="rId534" Type="http://schemas.openxmlformats.org/officeDocument/2006/relationships/customXml" Target="../ink/ink967.xml"/><Relationship Id="rId576" Type="http://schemas.openxmlformats.org/officeDocument/2006/relationships/image" Target="../media/image980.png"/><Relationship Id="rId173" Type="http://schemas.openxmlformats.org/officeDocument/2006/relationships/image" Target="../media/image781.png"/><Relationship Id="rId229" Type="http://schemas.openxmlformats.org/officeDocument/2006/relationships/image" Target="../media/image809.png"/><Relationship Id="rId380" Type="http://schemas.openxmlformats.org/officeDocument/2006/relationships/customXml" Target="../ink/ink890.xml"/><Relationship Id="rId436" Type="http://schemas.openxmlformats.org/officeDocument/2006/relationships/customXml" Target="../ink/ink918.xml"/><Relationship Id="rId601" Type="http://schemas.openxmlformats.org/officeDocument/2006/relationships/customXml" Target="../ink/ink1001.xml"/><Relationship Id="rId643" Type="http://schemas.openxmlformats.org/officeDocument/2006/relationships/customXml" Target="../ink/ink1022.xml"/><Relationship Id="rId240" Type="http://schemas.openxmlformats.org/officeDocument/2006/relationships/customXml" Target="../ink/ink820.xml"/><Relationship Id="rId478" Type="http://schemas.openxmlformats.org/officeDocument/2006/relationships/customXml" Target="../ink/ink939.xml"/><Relationship Id="rId685" Type="http://schemas.openxmlformats.org/officeDocument/2006/relationships/customXml" Target="../ink/ink1043.xml"/><Relationship Id="rId35" Type="http://schemas.openxmlformats.org/officeDocument/2006/relationships/image" Target="../media/image712.png"/><Relationship Id="rId77" Type="http://schemas.openxmlformats.org/officeDocument/2006/relationships/image" Target="../media/image733.png"/><Relationship Id="rId100" Type="http://schemas.openxmlformats.org/officeDocument/2006/relationships/customXml" Target="../ink/ink750.xml"/><Relationship Id="rId282" Type="http://schemas.openxmlformats.org/officeDocument/2006/relationships/customXml" Target="../ink/ink841.xml"/><Relationship Id="rId338" Type="http://schemas.openxmlformats.org/officeDocument/2006/relationships/customXml" Target="../ink/ink869.xml"/><Relationship Id="rId503" Type="http://schemas.openxmlformats.org/officeDocument/2006/relationships/image" Target="../media/image944.png"/><Relationship Id="rId545" Type="http://schemas.openxmlformats.org/officeDocument/2006/relationships/image" Target="../media/image965.png"/><Relationship Id="rId587" Type="http://schemas.openxmlformats.org/officeDocument/2006/relationships/customXml" Target="../ink/ink994.xml"/><Relationship Id="rId8" Type="http://schemas.openxmlformats.org/officeDocument/2006/relationships/customXml" Target="../ink/ink704.xml"/><Relationship Id="rId142" Type="http://schemas.openxmlformats.org/officeDocument/2006/relationships/customXml" Target="../ink/ink771.xml"/><Relationship Id="rId184" Type="http://schemas.openxmlformats.org/officeDocument/2006/relationships/customXml" Target="../ink/ink792.xml"/><Relationship Id="rId391" Type="http://schemas.openxmlformats.org/officeDocument/2006/relationships/image" Target="../media/image890.png"/><Relationship Id="rId405" Type="http://schemas.openxmlformats.org/officeDocument/2006/relationships/image" Target="../media/image897.png"/><Relationship Id="rId447" Type="http://schemas.openxmlformats.org/officeDocument/2006/relationships/image" Target="../media/image917.png"/><Relationship Id="rId612" Type="http://schemas.openxmlformats.org/officeDocument/2006/relationships/image" Target="../media/image998.png"/><Relationship Id="rId251" Type="http://schemas.openxmlformats.org/officeDocument/2006/relationships/image" Target="../media/image820.png"/><Relationship Id="rId489" Type="http://schemas.openxmlformats.org/officeDocument/2006/relationships/image" Target="../media/image937.png"/><Relationship Id="rId654" Type="http://schemas.openxmlformats.org/officeDocument/2006/relationships/image" Target="../media/image1019.png"/><Relationship Id="rId46" Type="http://schemas.openxmlformats.org/officeDocument/2006/relationships/customXml" Target="../ink/ink723.xml"/><Relationship Id="rId293" Type="http://schemas.openxmlformats.org/officeDocument/2006/relationships/image" Target="../media/image841.png"/><Relationship Id="rId307" Type="http://schemas.openxmlformats.org/officeDocument/2006/relationships/image" Target="../media/image848.png"/><Relationship Id="rId349" Type="http://schemas.openxmlformats.org/officeDocument/2006/relationships/image" Target="../media/image869.png"/><Relationship Id="rId514" Type="http://schemas.openxmlformats.org/officeDocument/2006/relationships/customXml" Target="../ink/ink957.xml"/><Relationship Id="rId556" Type="http://schemas.openxmlformats.org/officeDocument/2006/relationships/customXml" Target="../ink/ink978.xml"/><Relationship Id="rId88" Type="http://schemas.openxmlformats.org/officeDocument/2006/relationships/customXml" Target="../ink/ink744.xml"/><Relationship Id="rId111" Type="http://schemas.openxmlformats.org/officeDocument/2006/relationships/image" Target="../media/image750.png"/><Relationship Id="rId153" Type="http://schemas.openxmlformats.org/officeDocument/2006/relationships/image" Target="../media/image771.png"/><Relationship Id="rId195" Type="http://schemas.openxmlformats.org/officeDocument/2006/relationships/image" Target="../media/image792.png"/><Relationship Id="rId209" Type="http://schemas.openxmlformats.org/officeDocument/2006/relationships/image" Target="../media/image799.png"/><Relationship Id="rId360" Type="http://schemas.openxmlformats.org/officeDocument/2006/relationships/customXml" Target="../ink/ink880.xml"/><Relationship Id="rId416" Type="http://schemas.openxmlformats.org/officeDocument/2006/relationships/customXml" Target="../ink/ink908.xml"/><Relationship Id="rId598" Type="http://schemas.openxmlformats.org/officeDocument/2006/relationships/image" Target="../media/image991.png"/><Relationship Id="rId220" Type="http://schemas.openxmlformats.org/officeDocument/2006/relationships/customXml" Target="../ink/ink810.xml"/><Relationship Id="rId458" Type="http://schemas.openxmlformats.org/officeDocument/2006/relationships/customXml" Target="../ink/ink929.xml"/><Relationship Id="rId623" Type="http://schemas.openxmlformats.org/officeDocument/2006/relationships/customXml" Target="../ink/ink1012.xml"/><Relationship Id="rId665" Type="http://schemas.openxmlformats.org/officeDocument/2006/relationships/customXml" Target="../ink/ink1033.xml"/><Relationship Id="rId15" Type="http://schemas.openxmlformats.org/officeDocument/2006/relationships/image" Target="../media/image702.png"/><Relationship Id="rId57" Type="http://schemas.openxmlformats.org/officeDocument/2006/relationships/image" Target="../media/image723.png"/><Relationship Id="rId262" Type="http://schemas.openxmlformats.org/officeDocument/2006/relationships/customXml" Target="../ink/ink831.xml"/><Relationship Id="rId318" Type="http://schemas.openxmlformats.org/officeDocument/2006/relationships/customXml" Target="../ink/ink859.xml"/><Relationship Id="rId525" Type="http://schemas.openxmlformats.org/officeDocument/2006/relationships/image" Target="../media/image955.png"/><Relationship Id="rId567" Type="http://schemas.openxmlformats.org/officeDocument/2006/relationships/image" Target="../media/image976.png"/><Relationship Id="rId99" Type="http://schemas.openxmlformats.org/officeDocument/2006/relationships/image" Target="../media/image744.png"/><Relationship Id="rId122" Type="http://schemas.openxmlformats.org/officeDocument/2006/relationships/customXml" Target="../ink/ink761.xml"/><Relationship Id="rId164" Type="http://schemas.openxmlformats.org/officeDocument/2006/relationships/customXml" Target="../ink/ink782.xml"/><Relationship Id="rId371" Type="http://schemas.openxmlformats.org/officeDocument/2006/relationships/image" Target="../media/image880.png"/><Relationship Id="rId427" Type="http://schemas.openxmlformats.org/officeDocument/2006/relationships/image" Target="../media/image908.png"/><Relationship Id="rId469" Type="http://schemas.openxmlformats.org/officeDocument/2006/relationships/image" Target="../media/image927.png"/><Relationship Id="rId634" Type="http://schemas.openxmlformats.org/officeDocument/2006/relationships/image" Target="../media/image1009.png"/><Relationship Id="rId676" Type="http://schemas.openxmlformats.org/officeDocument/2006/relationships/image" Target="../media/image1030.png"/><Relationship Id="rId26" Type="http://schemas.openxmlformats.org/officeDocument/2006/relationships/customXml" Target="../ink/ink713.xml"/><Relationship Id="rId231" Type="http://schemas.openxmlformats.org/officeDocument/2006/relationships/image" Target="../media/image810.png"/><Relationship Id="rId273" Type="http://schemas.openxmlformats.org/officeDocument/2006/relationships/image" Target="../media/image831.png"/><Relationship Id="rId329" Type="http://schemas.openxmlformats.org/officeDocument/2006/relationships/image" Target="../media/image859.png"/><Relationship Id="rId480" Type="http://schemas.openxmlformats.org/officeDocument/2006/relationships/customXml" Target="../ink/ink940.xml"/><Relationship Id="rId536" Type="http://schemas.openxmlformats.org/officeDocument/2006/relationships/customXml" Target="../ink/ink968.xml"/><Relationship Id="rId68" Type="http://schemas.openxmlformats.org/officeDocument/2006/relationships/customXml" Target="../ink/ink734.xml"/><Relationship Id="rId133" Type="http://schemas.openxmlformats.org/officeDocument/2006/relationships/image" Target="../media/image761.png"/><Relationship Id="rId175" Type="http://schemas.openxmlformats.org/officeDocument/2006/relationships/image" Target="../media/image782.png"/><Relationship Id="rId340" Type="http://schemas.openxmlformats.org/officeDocument/2006/relationships/customXml" Target="../ink/ink870.xml"/><Relationship Id="rId578" Type="http://schemas.openxmlformats.org/officeDocument/2006/relationships/image" Target="../media/image981.png"/><Relationship Id="rId200" Type="http://schemas.openxmlformats.org/officeDocument/2006/relationships/customXml" Target="../ink/ink800.xml"/><Relationship Id="rId382" Type="http://schemas.openxmlformats.org/officeDocument/2006/relationships/customXml" Target="../ink/ink891.xml"/><Relationship Id="rId438" Type="http://schemas.openxmlformats.org/officeDocument/2006/relationships/customXml" Target="../ink/ink919.xml"/><Relationship Id="rId603" Type="http://schemas.openxmlformats.org/officeDocument/2006/relationships/customXml" Target="../ink/ink1002.xml"/><Relationship Id="rId645" Type="http://schemas.openxmlformats.org/officeDocument/2006/relationships/customXml" Target="../ink/ink1023.xml"/><Relationship Id="rId687" Type="http://schemas.openxmlformats.org/officeDocument/2006/relationships/customXml" Target="../ink/ink1044.xml"/><Relationship Id="rId242" Type="http://schemas.openxmlformats.org/officeDocument/2006/relationships/customXml" Target="../ink/ink821.xml"/><Relationship Id="rId284" Type="http://schemas.openxmlformats.org/officeDocument/2006/relationships/customXml" Target="../ink/ink842.xml"/><Relationship Id="rId491" Type="http://schemas.openxmlformats.org/officeDocument/2006/relationships/image" Target="../media/image938.png"/><Relationship Id="rId505" Type="http://schemas.openxmlformats.org/officeDocument/2006/relationships/image" Target="../media/image945.png"/><Relationship Id="rId37" Type="http://schemas.openxmlformats.org/officeDocument/2006/relationships/image" Target="../media/image713.png"/><Relationship Id="rId79" Type="http://schemas.openxmlformats.org/officeDocument/2006/relationships/image" Target="../media/image734.png"/><Relationship Id="rId102" Type="http://schemas.openxmlformats.org/officeDocument/2006/relationships/customXml" Target="../ink/ink751.xml"/><Relationship Id="rId144" Type="http://schemas.openxmlformats.org/officeDocument/2006/relationships/customXml" Target="../ink/ink772.xml"/><Relationship Id="rId547" Type="http://schemas.openxmlformats.org/officeDocument/2006/relationships/image" Target="../media/image966.png"/><Relationship Id="rId589" Type="http://schemas.openxmlformats.org/officeDocument/2006/relationships/customXml" Target="../ink/ink995.xml"/><Relationship Id="rId90" Type="http://schemas.openxmlformats.org/officeDocument/2006/relationships/customXml" Target="../ink/ink745.xml"/><Relationship Id="rId186" Type="http://schemas.openxmlformats.org/officeDocument/2006/relationships/customXml" Target="../ink/ink793.xml"/><Relationship Id="rId351" Type="http://schemas.openxmlformats.org/officeDocument/2006/relationships/image" Target="../media/image870.png"/><Relationship Id="rId393" Type="http://schemas.openxmlformats.org/officeDocument/2006/relationships/image" Target="../media/image891.png"/><Relationship Id="rId407" Type="http://schemas.openxmlformats.org/officeDocument/2006/relationships/image" Target="../media/image898.png"/><Relationship Id="rId449" Type="http://schemas.openxmlformats.org/officeDocument/2006/relationships/image" Target="../media/image918.png"/><Relationship Id="rId614" Type="http://schemas.openxmlformats.org/officeDocument/2006/relationships/image" Target="../media/image999.png"/><Relationship Id="rId656" Type="http://schemas.openxmlformats.org/officeDocument/2006/relationships/image" Target="../media/image1020.png"/><Relationship Id="rId211" Type="http://schemas.openxmlformats.org/officeDocument/2006/relationships/image" Target="../media/image800.png"/><Relationship Id="rId253" Type="http://schemas.openxmlformats.org/officeDocument/2006/relationships/image" Target="../media/image821.png"/><Relationship Id="rId295" Type="http://schemas.openxmlformats.org/officeDocument/2006/relationships/image" Target="../media/image842.png"/><Relationship Id="rId309" Type="http://schemas.openxmlformats.org/officeDocument/2006/relationships/image" Target="../media/image849.png"/><Relationship Id="rId460" Type="http://schemas.openxmlformats.org/officeDocument/2006/relationships/customXml" Target="../ink/ink930.xml"/><Relationship Id="rId516" Type="http://schemas.openxmlformats.org/officeDocument/2006/relationships/customXml" Target="../ink/ink958.xml"/><Relationship Id="rId48" Type="http://schemas.openxmlformats.org/officeDocument/2006/relationships/customXml" Target="../ink/ink724.xml"/><Relationship Id="rId113" Type="http://schemas.openxmlformats.org/officeDocument/2006/relationships/image" Target="../media/image751.png"/><Relationship Id="rId320" Type="http://schemas.openxmlformats.org/officeDocument/2006/relationships/customXml" Target="../ink/ink860.xml"/><Relationship Id="rId558" Type="http://schemas.openxmlformats.org/officeDocument/2006/relationships/customXml" Target="../ink/ink979.xml"/><Relationship Id="rId155" Type="http://schemas.openxmlformats.org/officeDocument/2006/relationships/image" Target="../media/image772.png"/><Relationship Id="rId197" Type="http://schemas.openxmlformats.org/officeDocument/2006/relationships/image" Target="../media/image793.png"/><Relationship Id="rId362" Type="http://schemas.openxmlformats.org/officeDocument/2006/relationships/customXml" Target="../ink/ink881.xml"/><Relationship Id="rId418" Type="http://schemas.openxmlformats.org/officeDocument/2006/relationships/customXml" Target="../ink/ink909.xml"/><Relationship Id="rId625" Type="http://schemas.openxmlformats.org/officeDocument/2006/relationships/customXml" Target="../ink/ink1013.xml"/><Relationship Id="rId222" Type="http://schemas.openxmlformats.org/officeDocument/2006/relationships/customXml" Target="../ink/ink811.xml"/><Relationship Id="rId264" Type="http://schemas.openxmlformats.org/officeDocument/2006/relationships/customXml" Target="../ink/ink832.xml"/><Relationship Id="rId471" Type="http://schemas.openxmlformats.org/officeDocument/2006/relationships/image" Target="../media/image928.png"/><Relationship Id="rId667" Type="http://schemas.openxmlformats.org/officeDocument/2006/relationships/customXml" Target="../ink/ink1034.xml"/><Relationship Id="rId17" Type="http://schemas.openxmlformats.org/officeDocument/2006/relationships/image" Target="../media/image703.png"/><Relationship Id="rId59" Type="http://schemas.openxmlformats.org/officeDocument/2006/relationships/image" Target="../media/image724.png"/><Relationship Id="rId124" Type="http://schemas.openxmlformats.org/officeDocument/2006/relationships/customXml" Target="../ink/ink762.xml"/><Relationship Id="rId527" Type="http://schemas.openxmlformats.org/officeDocument/2006/relationships/image" Target="../media/image956.png"/><Relationship Id="rId569" Type="http://schemas.openxmlformats.org/officeDocument/2006/relationships/image" Target="../media/image977.png"/><Relationship Id="rId70" Type="http://schemas.openxmlformats.org/officeDocument/2006/relationships/customXml" Target="../ink/ink735.xml"/><Relationship Id="rId166" Type="http://schemas.openxmlformats.org/officeDocument/2006/relationships/customXml" Target="../ink/ink783.xml"/><Relationship Id="rId331" Type="http://schemas.openxmlformats.org/officeDocument/2006/relationships/image" Target="../media/image860.png"/><Relationship Id="rId373" Type="http://schemas.openxmlformats.org/officeDocument/2006/relationships/image" Target="../media/image881.png"/><Relationship Id="rId429" Type="http://schemas.openxmlformats.org/officeDocument/2006/relationships/image" Target="../media/image909.png"/><Relationship Id="rId580" Type="http://schemas.openxmlformats.org/officeDocument/2006/relationships/image" Target="../media/image982.png"/><Relationship Id="rId636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11.png"/><Relationship Id="rId440" Type="http://schemas.openxmlformats.org/officeDocument/2006/relationships/customXml" Target="../ink/ink920.xml"/><Relationship Id="rId678" Type="http://schemas.openxmlformats.org/officeDocument/2006/relationships/image" Target="../media/image1031.png"/><Relationship Id="rId28" Type="http://schemas.openxmlformats.org/officeDocument/2006/relationships/customXml" Target="../ink/ink714.xml"/><Relationship Id="rId275" Type="http://schemas.openxmlformats.org/officeDocument/2006/relationships/image" Target="../media/image832.png"/><Relationship Id="rId300" Type="http://schemas.openxmlformats.org/officeDocument/2006/relationships/customXml" Target="../ink/ink850.xml"/><Relationship Id="rId482" Type="http://schemas.openxmlformats.org/officeDocument/2006/relationships/customXml" Target="../ink/ink941.xml"/><Relationship Id="rId538" Type="http://schemas.openxmlformats.org/officeDocument/2006/relationships/customXml" Target="../ink/ink969.xml"/><Relationship Id="rId81" Type="http://schemas.openxmlformats.org/officeDocument/2006/relationships/image" Target="../media/image735.png"/><Relationship Id="rId135" Type="http://schemas.openxmlformats.org/officeDocument/2006/relationships/image" Target="../media/image762.png"/><Relationship Id="rId177" Type="http://schemas.openxmlformats.org/officeDocument/2006/relationships/image" Target="../media/image783.png"/><Relationship Id="rId342" Type="http://schemas.openxmlformats.org/officeDocument/2006/relationships/customXml" Target="../ink/ink871.xml"/><Relationship Id="rId384" Type="http://schemas.openxmlformats.org/officeDocument/2006/relationships/customXml" Target="../ink/ink892.xml"/><Relationship Id="rId591" Type="http://schemas.openxmlformats.org/officeDocument/2006/relationships/customXml" Target="../ink/ink996.xml"/><Relationship Id="rId605" Type="http://schemas.openxmlformats.org/officeDocument/2006/relationships/customXml" Target="../ink/ink1003.xml"/><Relationship Id="rId202" Type="http://schemas.openxmlformats.org/officeDocument/2006/relationships/customXml" Target="../ink/ink801.xml"/><Relationship Id="rId244" Type="http://schemas.openxmlformats.org/officeDocument/2006/relationships/customXml" Target="../ink/ink822.xml"/><Relationship Id="rId647" Type="http://schemas.openxmlformats.org/officeDocument/2006/relationships/customXml" Target="../ink/ink1024.xml"/><Relationship Id="rId689" Type="http://schemas.openxmlformats.org/officeDocument/2006/relationships/customXml" Target="../ink/ink1045.xml"/><Relationship Id="rId39" Type="http://schemas.openxmlformats.org/officeDocument/2006/relationships/image" Target="../media/image714.png"/><Relationship Id="rId286" Type="http://schemas.openxmlformats.org/officeDocument/2006/relationships/customXml" Target="../ink/ink843.xml"/><Relationship Id="rId451" Type="http://schemas.openxmlformats.org/officeDocument/2006/relationships/image" Target="../media/image919.png"/><Relationship Id="rId493" Type="http://schemas.openxmlformats.org/officeDocument/2006/relationships/image" Target="../media/image939.png"/><Relationship Id="rId507" Type="http://schemas.openxmlformats.org/officeDocument/2006/relationships/image" Target="../media/image946.png"/><Relationship Id="rId549" Type="http://schemas.openxmlformats.org/officeDocument/2006/relationships/image" Target="../media/image967.png"/><Relationship Id="rId50" Type="http://schemas.openxmlformats.org/officeDocument/2006/relationships/customXml" Target="../ink/ink725.xml"/><Relationship Id="rId104" Type="http://schemas.openxmlformats.org/officeDocument/2006/relationships/customXml" Target="../ink/ink752.xml"/><Relationship Id="rId146" Type="http://schemas.openxmlformats.org/officeDocument/2006/relationships/customXml" Target="../ink/ink773.xml"/><Relationship Id="rId188" Type="http://schemas.openxmlformats.org/officeDocument/2006/relationships/customXml" Target="../ink/ink794.xml"/><Relationship Id="rId311" Type="http://schemas.openxmlformats.org/officeDocument/2006/relationships/image" Target="../media/image850.png"/><Relationship Id="rId353" Type="http://schemas.openxmlformats.org/officeDocument/2006/relationships/image" Target="../media/image871.png"/><Relationship Id="rId395" Type="http://schemas.openxmlformats.org/officeDocument/2006/relationships/image" Target="../media/image892.png"/><Relationship Id="rId409" Type="http://schemas.openxmlformats.org/officeDocument/2006/relationships/image" Target="../media/image899.png"/><Relationship Id="rId560" Type="http://schemas.openxmlformats.org/officeDocument/2006/relationships/customXml" Target="../ink/ink980.xml"/><Relationship Id="rId92" Type="http://schemas.openxmlformats.org/officeDocument/2006/relationships/customXml" Target="../ink/ink746.xml"/><Relationship Id="rId213" Type="http://schemas.openxmlformats.org/officeDocument/2006/relationships/image" Target="../media/image801.png"/><Relationship Id="rId420" Type="http://schemas.openxmlformats.org/officeDocument/2006/relationships/customXml" Target="../ink/ink910.xml"/><Relationship Id="rId616" Type="http://schemas.openxmlformats.org/officeDocument/2006/relationships/image" Target="../media/image1000.png"/><Relationship Id="rId658" Type="http://schemas.openxmlformats.org/officeDocument/2006/relationships/image" Target="../media/image1021.png"/><Relationship Id="rId255" Type="http://schemas.openxmlformats.org/officeDocument/2006/relationships/image" Target="../media/image822.png"/><Relationship Id="rId297" Type="http://schemas.openxmlformats.org/officeDocument/2006/relationships/image" Target="../media/image843.png"/><Relationship Id="rId462" Type="http://schemas.openxmlformats.org/officeDocument/2006/relationships/customXml" Target="../ink/ink931.xml"/><Relationship Id="rId518" Type="http://schemas.openxmlformats.org/officeDocument/2006/relationships/customXml" Target="../ink/ink9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52A69DFE-AAEE-4703-BA37-F267E2204CCF}"/>
              </a:ext>
            </a:extLst>
          </p:cNvPr>
          <p:cNvGrpSpPr/>
          <p:nvPr/>
        </p:nvGrpSpPr>
        <p:grpSpPr>
          <a:xfrm>
            <a:off x="2333160" y="77040"/>
            <a:ext cx="1913760" cy="346320"/>
            <a:chOff x="2333160" y="77040"/>
            <a:chExt cx="19137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AE88E8-08B3-4B76-9EFD-B2C0156BAD88}"/>
                    </a:ext>
                  </a:extLst>
                </p14:cNvPr>
                <p14:cNvContentPartPr/>
                <p14:nvPr/>
              </p14:nvContentPartPr>
              <p14:xfrm>
                <a:off x="2333160" y="122040"/>
                <a:ext cx="119160" cy="155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AE88E8-08B3-4B76-9EFD-B2C0156BAD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5160" y="104400"/>
                  <a:ext cx="154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7E3198-4C33-4C53-9447-E80AB12AB6C7}"/>
                    </a:ext>
                  </a:extLst>
                </p14:cNvPr>
                <p14:cNvContentPartPr/>
                <p14:nvPr/>
              </p14:nvContentPartPr>
              <p14:xfrm>
                <a:off x="2488680" y="141120"/>
                <a:ext cx="109800" cy="13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7E3198-4C33-4C53-9447-E80AB12AB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0680" y="123480"/>
                  <a:ext cx="145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22AF65-0B32-4CEC-A4B7-801F3881AFFA}"/>
                    </a:ext>
                  </a:extLst>
                </p14:cNvPr>
                <p14:cNvContentPartPr/>
                <p14:nvPr/>
              </p14:nvContentPartPr>
              <p14:xfrm>
                <a:off x="2508480" y="189000"/>
                <a:ext cx="4284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22AF65-0B32-4CEC-A4B7-801F3881AF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0480" y="171360"/>
                  <a:ext cx="78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FDAD30-8B4A-460A-B5E0-509851CFEC66}"/>
                    </a:ext>
                  </a:extLst>
                </p14:cNvPr>
                <p14:cNvContentPartPr/>
                <p14:nvPr/>
              </p14:nvContentPartPr>
              <p14:xfrm>
                <a:off x="2660400" y="153720"/>
                <a:ext cx="10080" cy="10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FDAD30-8B4A-460A-B5E0-509851CFEC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2760" y="136080"/>
                  <a:ext cx="45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8AD0E7-AEE5-4552-B915-5AA61E95CCA8}"/>
                    </a:ext>
                  </a:extLst>
                </p14:cNvPr>
                <p14:cNvContentPartPr/>
                <p14:nvPr/>
              </p14:nvContentPartPr>
              <p14:xfrm>
                <a:off x="2662560" y="114480"/>
                <a:ext cx="120240" cy="12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8AD0E7-AEE5-4552-B915-5AA61E95CC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4560" y="96840"/>
                  <a:ext cx="155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C383A1-B1AA-4E54-9AB4-BB654334C7BF}"/>
                    </a:ext>
                  </a:extLst>
                </p14:cNvPr>
                <p14:cNvContentPartPr/>
                <p14:nvPr/>
              </p14:nvContentPartPr>
              <p14:xfrm>
                <a:off x="2836080" y="128880"/>
                <a:ext cx="35640" cy="12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C383A1-B1AA-4E54-9AB4-BB654334C7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18440" y="110880"/>
                  <a:ext cx="71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CF10A7-7824-40F9-B997-DC3A2DA9B69C}"/>
                    </a:ext>
                  </a:extLst>
                </p14:cNvPr>
                <p14:cNvContentPartPr/>
                <p14:nvPr/>
              </p14:nvContentPartPr>
              <p14:xfrm>
                <a:off x="2909520" y="136080"/>
                <a:ext cx="142200" cy="14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CF10A7-7824-40F9-B997-DC3A2DA9B6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1520" y="118440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46107F-B1B9-4B85-9B56-0F1E1CF0D55A}"/>
                    </a:ext>
                  </a:extLst>
                </p14:cNvPr>
                <p14:cNvContentPartPr/>
                <p14:nvPr/>
              </p14:nvContentPartPr>
              <p14:xfrm>
                <a:off x="2935800" y="207360"/>
                <a:ext cx="45360" cy="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46107F-B1B9-4B85-9B56-0F1E1CF0D5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7800" y="189720"/>
                  <a:ext cx="81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B413D0-6A0A-4BF2-99EA-9EF117DEA1A1}"/>
                    </a:ext>
                  </a:extLst>
                </p14:cNvPr>
                <p14:cNvContentPartPr/>
                <p14:nvPr/>
              </p14:nvContentPartPr>
              <p14:xfrm>
                <a:off x="3161520" y="164160"/>
                <a:ext cx="6120" cy="12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B413D0-6A0A-4BF2-99EA-9EF117DEA1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3880" y="146520"/>
                  <a:ext cx="41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9AAD32-07E2-4C1A-A2BB-3DA5A1F1660B}"/>
                    </a:ext>
                  </a:extLst>
                </p14:cNvPr>
                <p14:cNvContentPartPr/>
                <p14:nvPr/>
              </p14:nvContentPartPr>
              <p14:xfrm>
                <a:off x="3161520" y="123480"/>
                <a:ext cx="123480" cy="178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9AAD32-07E2-4C1A-A2BB-3DA5A1F166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43880" y="105840"/>
                  <a:ext cx="159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822449-9758-4FEA-B238-646D459BE064}"/>
                    </a:ext>
                  </a:extLst>
                </p14:cNvPr>
                <p14:cNvContentPartPr/>
                <p14:nvPr/>
              </p14:nvContentPartPr>
              <p14:xfrm>
                <a:off x="3339360" y="124200"/>
                <a:ext cx="135000" cy="14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822449-9758-4FEA-B238-646D459BE0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1360" y="106560"/>
                  <a:ext cx="170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9682B4-F9B9-45F4-BBE3-68623335DB6F}"/>
                    </a:ext>
                  </a:extLst>
                </p14:cNvPr>
                <p14:cNvContentPartPr/>
                <p14:nvPr/>
              </p14:nvContentPartPr>
              <p14:xfrm>
                <a:off x="3467520" y="125280"/>
                <a:ext cx="97920" cy="15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9682B4-F9B9-45F4-BBE3-68623335DB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9880" y="107640"/>
                  <a:ext cx="133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99CED1C-ADF3-46B9-BBC0-25DA22C759B4}"/>
                    </a:ext>
                  </a:extLst>
                </p14:cNvPr>
                <p14:cNvContentPartPr/>
                <p14:nvPr/>
              </p14:nvContentPartPr>
              <p14:xfrm>
                <a:off x="3605040" y="131400"/>
                <a:ext cx="29160" cy="149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99CED1C-ADF3-46B9-BBC0-25DA22C759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87040" y="113400"/>
                  <a:ext cx="64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2CBFA9-7CFF-4E5C-B9D8-356BC1C05650}"/>
                    </a:ext>
                  </a:extLst>
                </p14:cNvPr>
                <p14:cNvContentPartPr/>
                <p14:nvPr/>
              </p14:nvContentPartPr>
              <p14:xfrm>
                <a:off x="3680640" y="131760"/>
                <a:ext cx="109440" cy="14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2CBFA9-7CFF-4E5C-B9D8-356BC1C056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63000" y="114120"/>
                  <a:ext cx="145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77BB38-9035-4B01-9AA5-F9B9AC6AD948}"/>
                    </a:ext>
                  </a:extLst>
                </p14:cNvPr>
                <p14:cNvContentPartPr/>
                <p14:nvPr/>
              </p14:nvContentPartPr>
              <p14:xfrm>
                <a:off x="3820680" y="127800"/>
                <a:ext cx="72720" cy="7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77BB38-9035-4B01-9AA5-F9B9AC6AD9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2680" y="110160"/>
                  <a:ext cx="108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B8AEA0-B19D-4409-89F4-17CD2B723744}"/>
                    </a:ext>
                  </a:extLst>
                </p14:cNvPr>
                <p14:cNvContentPartPr/>
                <p14:nvPr/>
              </p14:nvContentPartPr>
              <p14:xfrm>
                <a:off x="3864240" y="97560"/>
                <a:ext cx="78840" cy="229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B8AEA0-B19D-4409-89F4-17CD2B7237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6240" y="79560"/>
                  <a:ext cx="11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82323C-BFDE-4A92-9BD4-5102322FDF70}"/>
                    </a:ext>
                  </a:extLst>
                </p14:cNvPr>
                <p14:cNvContentPartPr/>
                <p14:nvPr/>
              </p14:nvContentPartPr>
              <p14:xfrm>
                <a:off x="4043160" y="77040"/>
                <a:ext cx="203760" cy="346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82323C-BFDE-4A92-9BD4-5102322FDF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5520" y="59040"/>
                  <a:ext cx="23940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09127D-093D-4C38-9FC8-0900867A3C73}"/>
              </a:ext>
            </a:extLst>
          </p:cNvPr>
          <p:cNvGrpSpPr/>
          <p:nvPr/>
        </p:nvGrpSpPr>
        <p:grpSpPr>
          <a:xfrm>
            <a:off x="4388040" y="123840"/>
            <a:ext cx="960120" cy="195120"/>
            <a:chOff x="4388040" y="123840"/>
            <a:chExt cx="96012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C87DA3-077D-4962-86CA-7770C0745A73}"/>
                    </a:ext>
                  </a:extLst>
                </p14:cNvPr>
                <p14:cNvContentPartPr/>
                <p14:nvPr/>
              </p14:nvContentPartPr>
              <p14:xfrm>
                <a:off x="4388040" y="123840"/>
                <a:ext cx="136080" cy="18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C87DA3-077D-4962-86CA-7770C0745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70400" y="106200"/>
                  <a:ext cx="171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B7D5CE-37A1-4E23-92BE-BE61529EE293}"/>
                    </a:ext>
                  </a:extLst>
                </p14:cNvPr>
                <p14:cNvContentPartPr/>
                <p14:nvPr/>
              </p14:nvContentPartPr>
              <p14:xfrm>
                <a:off x="4585320" y="187200"/>
                <a:ext cx="14400" cy="104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B7D5CE-37A1-4E23-92BE-BE61529EE2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67680" y="169560"/>
                  <a:ext cx="50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E43496-E81A-46CB-8FD8-727B407AA47F}"/>
                    </a:ext>
                  </a:extLst>
                </p14:cNvPr>
                <p14:cNvContentPartPr/>
                <p14:nvPr/>
              </p14:nvContentPartPr>
              <p14:xfrm>
                <a:off x="4593960" y="143640"/>
                <a:ext cx="134280" cy="150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E43496-E81A-46CB-8FD8-727B407AA4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75960" y="125640"/>
                  <a:ext cx="169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61EED3-204E-4D5D-BD8C-A82369CBFFAD}"/>
                    </a:ext>
                  </a:extLst>
                </p14:cNvPr>
                <p14:cNvContentPartPr/>
                <p14:nvPr/>
              </p14:nvContentPartPr>
              <p14:xfrm>
                <a:off x="4716720" y="159480"/>
                <a:ext cx="127080" cy="15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61EED3-204E-4D5D-BD8C-A82369CBFF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99080" y="141840"/>
                  <a:ext cx="162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13B289-4945-4E70-B28B-9B7EE953FDD4}"/>
                    </a:ext>
                  </a:extLst>
                </p14:cNvPr>
                <p14:cNvContentPartPr/>
                <p14:nvPr/>
              </p14:nvContentPartPr>
              <p14:xfrm>
                <a:off x="4876560" y="158040"/>
                <a:ext cx="110160" cy="14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13B289-4945-4E70-B28B-9B7EE953FD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58920" y="140040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97A1B5-511C-49C8-956E-6119EE96DED8}"/>
                    </a:ext>
                  </a:extLst>
                </p14:cNvPr>
                <p14:cNvContentPartPr/>
                <p14:nvPr/>
              </p14:nvContentPartPr>
              <p14:xfrm>
                <a:off x="4884840" y="192960"/>
                <a:ext cx="107640" cy="34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97A1B5-511C-49C8-956E-6119EE96DE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67200" y="175320"/>
                  <a:ext cx="143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3D70B6-EE80-4F9A-880C-D626839FEDD4}"/>
                    </a:ext>
                  </a:extLst>
                </p14:cNvPr>
                <p14:cNvContentPartPr/>
                <p14:nvPr/>
              </p14:nvContentPartPr>
              <p14:xfrm>
                <a:off x="4875480" y="142920"/>
                <a:ext cx="102240" cy="36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3D70B6-EE80-4F9A-880C-D626839FED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57480" y="124920"/>
                  <a:ext cx="137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C8F6C2-D002-4B42-9310-2C41CB65EAAF}"/>
                    </a:ext>
                  </a:extLst>
                </p14:cNvPr>
                <p14:cNvContentPartPr/>
                <p14:nvPr/>
              </p14:nvContentPartPr>
              <p14:xfrm>
                <a:off x="5044320" y="136440"/>
                <a:ext cx="109080" cy="14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C8F6C2-D002-4B42-9310-2C41CB65EA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6680" y="118440"/>
                  <a:ext cx="144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0E30A3-AE82-4159-881E-443FF15E52B9}"/>
                    </a:ext>
                  </a:extLst>
                </p14:cNvPr>
                <p14:cNvContentPartPr/>
                <p14:nvPr/>
              </p14:nvContentPartPr>
              <p14:xfrm>
                <a:off x="5053680" y="156600"/>
                <a:ext cx="179280" cy="14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0E30A3-AE82-4159-881E-443FF15E52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6040" y="138960"/>
                  <a:ext cx="21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6FD4C1-D6E0-4A1C-8B8B-8F845D539431}"/>
                    </a:ext>
                  </a:extLst>
                </p14:cNvPr>
                <p14:cNvContentPartPr/>
                <p14:nvPr/>
              </p14:nvContentPartPr>
              <p14:xfrm>
                <a:off x="5225040" y="154800"/>
                <a:ext cx="123120" cy="16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6FD4C1-D6E0-4A1C-8B8B-8F845D5394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7400" y="136800"/>
                  <a:ext cx="15876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10BFB3F-4D22-4FA0-94C1-882CBD17C8A0}"/>
                  </a:ext>
                </a:extLst>
              </p14:cNvPr>
              <p14:cNvContentPartPr/>
              <p14:nvPr/>
            </p14:nvContentPartPr>
            <p14:xfrm>
              <a:off x="5745600" y="137520"/>
              <a:ext cx="5400" cy="3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10BFB3F-4D22-4FA0-94C1-882CBD17C8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27600" y="119880"/>
                <a:ext cx="41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BCEB3D-B720-4170-BFC0-E1B36DD6FE2B}"/>
                  </a:ext>
                </a:extLst>
              </p14:cNvPr>
              <p14:cNvContentPartPr/>
              <p14:nvPr/>
            </p14:nvContentPartPr>
            <p14:xfrm>
              <a:off x="5755680" y="253800"/>
              <a:ext cx="31320" cy="9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BCEB3D-B720-4170-BFC0-E1B36DD6FE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38040" y="235800"/>
                <a:ext cx="6696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90D860D-00B6-4BD9-997B-AA622357821B}"/>
              </a:ext>
            </a:extLst>
          </p:cNvPr>
          <p:cNvGrpSpPr/>
          <p:nvPr/>
        </p:nvGrpSpPr>
        <p:grpSpPr>
          <a:xfrm>
            <a:off x="252865" y="151560"/>
            <a:ext cx="1691495" cy="200327"/>
            <a:chOff x="252865" y="151560"/>
            <a:chExt cx="1691495" cy="2003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28C47B-C91E-4C15-AC98-F4761E7786BB}"/>
                    </a:ext>
                  </a:extLst>
                </p14:cNvPr>
                <p14:cNvContentPartPr/>
                <p14:nvPr/>
              </p14:nvContentPartPr>
              <p14:xfrm>
                <a:off x="252865" y="180527"/>
                <a:ext cx="126360" cy="15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28C47B-C91E-4C15-AC98-F4761E7786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5225" y="162887"/>
                  <a:ext cx="16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EA9C5C-1BB2-4C71-ACA4-685F9BB8714B}"/>
                    </a:ext>
                  </a:extLst>
                </p14:cNvPr>
                <p14:cNvContentPartPr/>
                <p14:nvPr/>
              </p14:nvContentPartPr>
              <p14:xfrm>
                <a:off x="441505" y="191327"/>
                <a:ext cx="60120" cy="16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EA9C5C-1BB2-4C71-ACA4-685F9BB871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865" y="173687"/>
                  <a:ext cx="95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2DF3CA-BC4C-4404-8283-5978F977380B}"/>
                    </a:ext>
                  </a:extLst>
                </p14:cNvPr>
                <p14:cNvContentPartPr/>
                <p14:nvPr/>
              </p14:nvContentPartPr>
              <p14:xfrm>
                <a:off x="443305" y="166487"/>
                <a:ext cx="74880" cy="9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2DF3CA-BC4C-4404-8283-5978F97738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5305" y="148487"/>
                  <a:ext cx="110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7AC879-A714-4EBD-941F-2580C62441D9}"/>
                    </a:ext>
                  </a:extLst>
                </p14:cNvPr>
                <p14:cNvContentPartPr/>
                <p14:nvPr/>
              </p14:nvContentPartPr>
              <p14:xfrm>
                <a:off x="568225" y="172607"/>
                <a:ext cx="108720" cy="14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7AC879-A714-4EBD-941F-2580C62441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0225" y="154607"/>
                  <a:ext cx="144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FFE69B-945E-46B2-A1F7-7D25569F2A71}"/>
                    </a:ext>
                  </a:extLst>
                </p14:cNvPr>
                <p14:cNvContentPartPr/>
                <p14:nvPr/>
              </p14:nvContentPartPr>
              <p14:xfrm>
                <a:off x="585505" y="224087"/>
                <a:ext cx="90360" cy="1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FE69B-945E-46B2-A1F7-7D25569F2A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865" y="206447"/>
                  <a:ext cx="126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02F99A-9301-4C67-ADFC-66682814939D}"/>
                    </a:ext>
                  </a:extLst>
                </p14:cNvPr>
                <p14:cNvContentPartPr/>
                <p14:nvPr/>
              </p14:nvContentPartPr>
              <p14:xfrm>
                <a:off x="728425" y="177287"/>
                <a:ext cx="87840" cy="13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02F99A-9301-4C67-ADFC-6668281493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0785" y="159287"/>
                  <a:ext cx="123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05A313-DAFE-4B22-A8A1-77CB6EF06D86}"/>
                    </a:ext>
                  </a:extLst>
                </p14:cNvPr>
                <p14:cNvContentPartPr/>
                <p14:nvPr/>
              </p14:nvContentPartPr>
              <p14:xfrm>
                <a:off x="856585" y="167567"/>
                <a:ext cx="99720" cy="12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05A313-DAFE-4B22-A8A1-77CB6EF06D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945" y="149567"/>
                  <a:ext cx="135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D875DD-5DE3-4C92-A494-8783B05B79B2}"/>
                    </a:ext>
                  </a:extLst>
                </p14:cNvPr>
                <p14:cNvContentPartPr/>
                <p14:nvPr/>
              </p14:nvContentPartPr>
              <p14:xfrm>
                <a:off x="1003105" y="155327"/>
                <a:ext cx="113760" cy="14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D875DD-5DE3-4C92-A494-8783B05B79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5105" y="137687"/>
                  <a:ext cx="149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0F752C-6999-49D3-80E1-37CA74140C11}"/>
                    </a:ext>
                  </a:extLst>
                </p14:cNvPr>
                <p14:cNvContentPartPr/>
                <p14:nvPr/>
              </p14:nvContentPartPr>
              <p14:xfrm>
                <a:off x="1160785" y="184847"/>
                <a:ext cx="66960" cy="12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0F752C-6999-49D3-80E1-37CA74140C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2785" y="166847"/>
                  <a:ext cx="102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F3FF7E-2150-4DDC-9580-2971F0BD8E2C}"/>
                    </a:ext>
                  </a:extLst>
                </p14:cNvPr>
                <p14:cNvContentPartPr/>
                <p14:nvPr/>
              </p14:nvContentPartPr>
              <p14:xfrm>
                <a:off x="1145665" y="158927"/>
                <a:ext cx="92520" cy="72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F3FF7E-2150-4DDC-9580-2971F0BD8E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665" y="141287"/>
                  <a:ext cx="128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B4BF16-6DC6-4114-914E-2932F105CDAA}"/>
                    </a:ext>
                  </a:extLst>
                </p14:cNvPr>
                <p14:cNvContentPartPr/>
                <p14:nvPr/>
              </p14:nvContentPartPr>
              <p14:xfrm>
                <a:off x="1277785" y="165407"/>
                <a:ext cx="11700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B4BF16-6DC6-4114-914E-2932F105CD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60145" y="147767"/>
                  <a:ext cx="152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68F4DF-1FBA-4FA6-B4C9-9C1B4C81F2C1}"/>
                    </a:ext>
                  </a:extLst>
                </p14:cNvPr>
                <p14:cNvContentPartPr/>
                <p14:nvPr/>
              </p14:nvContentPartPr>
              <p14:xfrm>
                <a:off x="1737720" y="170640"/>
                <a:ext cx="77040" cy="7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68F4DF-1FBA-4FA6-B4C9-9C1B4C81F2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19720" y="153000"/>
                  <a:ext cx="112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F3BF4F-9267-42E6-BCF1-E66976EED5EF}"/>
                    </a:ext>
                  </a:extLst>
                </p14:cNvPr>
                <p14:cNvContentPartPr/>
                <p14:nvPr/>
              </p14:nvContentPartPr>
              <p14:xfrm>
                <a:off x="1869120" y="166680"/>
                <a:ext cx="6840" cy="9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F3BF4F-9267-42E6-BCF1-E66976EED5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51480" y="148680"/>
                  <a:ext cx="42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4A590A-7462-4FF3-81AE-BF4DF52A7021}"/>
                    </a:ext>
                  </a:extLst>
                </p14:cNvPr>
                <p14:cNvContentPartPr/>
                <p14:nvPr/>
              </p14:nvContentPartPr>
              <p14:xfrm>
                <a:off x="1877760" y="151560"/>
                <a:ext cx="66600" cy="68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4A590A-7462-4FF3-81AE-BF4DF52A70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9760" y="133560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4FF874-5C57-4507-9A36-DE65909EE27F}"/>
              </a:ext>
            </a:extLst>
          </p:cNvPr>
          <p:cNvGrpSpPr/>
          <p:nvPr/>
        </p:nvGrpSpPr>
        <p:grpSpPr>
          <a:xfrm>
            <a:off x="6275580" y="137880"/>
            <a:ext cx="556560" cy="236880"/>
            <a:chOff x="6275580" y="137880"/>
            <a:chExt cx="55656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77E930-5AD7-4B43-84DC-1DA73A2C2DE0}"/>
                    </a:ext>
                  </a:extLst>
                </p14:cNvPr>
                <p14:cNvContentPartPr/>
                <p14:nvPr/>
              </p14:nvContentPartPr>
              <p14:xfrm>
                <a:off x="6367020" y="157320"/>
                <a:ext cx="101160" cy="14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77E930-5AD7-4B43-84DC-1DA73A2C2D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58380" y="148320"/>
                  <a:ext cx="118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D87E9A-8C97-49A3-B30D-AA4D5D14896E}"/>
                    </a:ext>
                  </a:extLst>
                </p14:cNvPr>
                <p14:cNvContentPartPr/>
                <p14:nvPr/>
              </p14:nvContentPartPr>
              <p14:xfrm>
                <a:off x="6361980" y="195840"/>
                <a:ext cx="83160" cy="2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D87E9A-8C97-49A3-B30D-AA4D5D1489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53340" y="187200"/>
                  <a:ext cx="100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55E9A-14A2-4109-9A45-95C3014A89E9}"/>
                    </a:ext>
                  </a:extLst>
                </p14:cNvPr>
                <p14:cNvContentPartPr/>
                <p14:nvPr/>
              </p14:nvContentPartPr>
              <p14:xfrm>
                <a:off x="6364860" y="137880"/>
                <a:ext cx="208080" cy="14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55E9A-14A2-4109-9A45-95C3014A89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56220" y="129240"/>
                  <a:ext cx="225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BB9C3A-FD6B-4F83-90C8-5E84184257D5}"/>
                    </a:ext>
                  </a:extLst>
                </p14:cNvPr>
                <p14:cNvContentPartPr/>
                <p14:nvPr/>
              </p14:nvContentPartPr>
              <p14:xfrm>
                <a:off x="6482580" y="188280"/>
                <a:ext cx="88920" cy="10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BB9C3A-FD6B-4F83-90C8-5E84184257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73580" y="179280"/>
                  <a:ext cx="106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D325769-F037-4D47-A986-02CA6323F6D6}"/>
                    </a:ext>
                  </a:extLst>
                </p14:cNvPr>
                <p14:cNvContentPartPr/>
                <p14:nvPr/>
              </p14:nvContentPartPr>
              <p14:xfrm>
                <a:off x="6275580" y="343080"/>
                <a:ext cx="384480" cy="31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D325769-F037-4D47-A986-02CA6323F6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6580" y="334440"/>
                  <a:ext cx="402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C6C6758-7937-4766-BCE9-2B67087852A6}"/>
                    </a:ext>
                  </a:extLst>
                </p14:cNvPr>
                <p14:cNvContentPartPr/>
                <p14:nvPr/>
              </p14:nvContentPartPr>
              <p14:xfrm>
                <a:off x="6659700" y="223920"/>
                <a:ext cx="172440" cy="74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C6C6758-7937-4766-BCE9-2B67087852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50700" y="214920"/>
                  <a:ext cx="1900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E50081-4B63-41AC-98D4-0B38763C2324}"/>
              </a:ext>
            </a:extLst>
          </p:cNvPr>
          <p:cNvGrpSpPr/>
          <p:nvPr/>
        </p:nvGrpSpPr>
        <p:grpSpPr>
          <a:xfrm>
            <a:off x="7009980" y="131400"/>
            <a:ext cx="1357200" cy="333000"/>
            <a:chOff x="7009980" y="131400"/>
            <a:chExt cx="13572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3987D7-923F-4D06-B67F-78864F78750A}"/>
                    </a:ext>
                  </a:extLst>
                </p14:cNvPr>
                <p14:cNvContentPartPr/>
                <p14:nvPr/>
              </p14:nvContentPartPr>
              <p14:xfrm>
                <a:off x="7009980" y="151560"/>
                <a:ext cx="168840" cy="15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3987D7-923F-4D06-B67F-78864F7875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00980" y="142920"/>
                  <a:ext cx="186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19A6E5-89D8-43CE-A101-0A803E5E2849}"/>
                    </a:ext>
                  </a:extLst>
                </p14:cNvPr>
                <p14:cNvContentPartPr/>
                <p14:nvPr/>
              </p14:nvContentPartPr>
              <p14:xfrm>
                <a:off x="7220580" y="211320"/>
                <a:ext cx="122760" cy="86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19A6E5-89D8-43CE-A101-0A803E5E28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11940" y="202680"/>
                  <a:ext cx="140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C9E473-D9B3-4961-B97D-0D338CF5B563}"/>
                    </a:ext>
                  </a:extLst>
                </p14:cNvPr>
                <p14:cNvContentPartPr/>
                <p14:nvPr/>
              </p14:nvContentPartPr>
              <p14:xfrm>
                <a:off x="7346580" y="155160"/>
                <a:ext cx="11880" cy="2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C9E473-D9B3-4961-B97D-0D338CF5B5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37940" y="146520"/>
                  <a:ext cx="2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254B36-279A-40CC-8B36-5CB36D655A4C}"/>
                    </a:ext>
                  </a:extLst>
                </p14:cNvPr>
                <p14:cNvContentPartPr/>
                <p14:nvPr/>
              </p14:nvContentPartPr>
              <p14:xfrm>
                <a:off x="7385820" y="131400"/>
                <a:ext cx="292320" cy="333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254B36-279A-40CC-8B36-5CB36D655A4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77180" y="122760"/>
                  <a:ext cx="309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7ACCF0-3A34-4FC5-B47A-8F79BC9E355D}"/>
                    </a:ext>
                  </a:extLst>
                </p14:cNvPr>
                <p14:cNvContentPartPr/>
                <p14:nvPr/>
              </p14:nvContentPartPr>
              <p14:xfrm>
                <a:off x="7650780" y="197640"/>
                <a:ext cx="67680" cy="62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7ACCF0-3A34-4FC5-B47A-8F79BC9E355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42140" y="189000"/>
                  <a:ext cx="85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8593F7-738A-4580-8ECE-86D6C1D491AF}"/>
                    </a:ext>
                  </a:extLst>
                </p14:cNvPr>
                <p14:cNvContentPartPr/>
                <p14:nvPr/>
              </p14:nvContentPartPr>
              <p14:xfrm>
                <a:off x="7719180" y="198720"/>
                <a:ext cx="443880" cy="127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8593F7-738A-4580-8ECE-86D6C1D491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10540" y="189720"/>
                  <a:ext cx="461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A7C8C8-53B1-41F6-8817-3CCD94C40282}"/>
                    </a:ext>
                  </a:extLst>
                </p14:cNvPr>
                <p14:cNvContentPartPr/>
                <p14:nvPr/>
              </p14:nvContentPartPr>
              <p14:xfrm>
                <a:off x="8174580" y="137880"/>
                <a:ext cx="7920" cy="23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A7C8C8-53B1-41F6-8817-3CCD94C402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65580" y="129240"/>
                  <a:ext cx="2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DCC4F3-3C11-4721-BD22-661A9CEFFD4C}"/>
                    </a:ext>
                  </a:extLst>
                </p14:cNvPr>
                <p14:cNvContentPartPr/>
                <p14:nvPr/>
              </p14:nvContentPartPr>
              <p14:xfrm>
                <a:off x="8204820" y="211680"/>
                <a:ext cx="162360" cy="9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DCC4F3-3C11-4721-BD22-661A9CEFFD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95820" y="203040"/>
                  <a:ext cx="1800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8DF70BC-94F7-4F36-890B-37B13E223632}"/>
              </a:ext>
            </a:extLst>
          </p:cNvPr>
          <p:cNvGrpSpPr/>
          <p:nvPr/>
        </p:nvGrpSpPr>
        <p:grpSpPr>
          <a:xfrm>
            <a:off x="8630760" y="147960"/>
            <a:ext cx="209880" cy="309240"/>
            <a:chOff x="8630760" y="147960"/>
            <a:chExt cx="20988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7A9759-7A90-42F6-9FCD-6A1601E41D5E}"/>
                    </a:ext>
                  </a:extLst>
                </p14:cNvPr>
                <p14:cNvContentPartPr/>
                <p14:nvPr/>
              </p14:nvContentPartPr>
              <p14:xfrm>
                <a:off x="8631480" y="147960"/>
                <a:ext cx="14400" cy="14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7A9759-7A90-42F6-9FCD-6A1601E41D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22480" y="139320"/>
                  <a:ext cx="32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ECD5AD-3C01-4829-B595-D120EC081E34}"/>
                    </a:ext>
                  </a:extLst>
                </p14:cNvPr>
                <p14:cNvContentPartPr/>
                <p14:nvPr/>
              </p14:nvContentPartPr>
              <p14:xfrm>
                <a:off x="8630760" y="182160"/>
                <a:ext cx="92520" cy="10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ECD5AD-3C01-4829-B595-D120EC081E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22120" y="173520"/>
                  <a:ext cx="1101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BABD1F-57AF-4283-9F90-939E5FE2CA63}"/>
                    </a:ext>
                  </a:extLst>
                </p14:cNvPr>
                <p14:cNvContentPartPr/>
                <p14:nvPr/>
              </p14:nvContentPartPr>
              <p14:xfrm>
                <a:off x="8724360" y="197640"/>
                <a:ext cx="116280" cy="25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BABD1F-57AF-4283-9F90-939E5FE2CA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15720" y="188640"/>
                  <a:ext cx="13392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23BC738-7BC3-48A7-88A9-3BFF3DABFC89}"/>
              </a:ext>
            </a:extLst>
          </p:cNvPr>
          <p:cNvGrpSpPr/>
          <p:nvPr/>
        </p:nvGrpSpPr>
        <p:grpSpPr>
          <a:xfrm>
            <a:off x="9092640" y="109080"/>
            <a:ext cx="279000" cy="220680"/>
            <a:chOff x="9092640" y="109080"/>
            <a:chExt cx="27900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90CB4A5-740C-4A8E-A899-6807C9C9C57C}"/>
                    </a:ext>
                  </a:extLst>
                </p14:cNvPr>
                <p14:cNvContentPartPr/>
                <p14:nvPr/>
              </p14:nvContentPartPr>
              <p14:xfrm>
                <a:off x="9151320" y="109080"/>
                <a:ext cx="78480" cy="220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90CB4A5-740C-4A8E-A899-6807C9C9C5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2320" y="100080"/>
                  <a:ext cx="96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DE1461-E013-4885-8C17-23D8B138207A}"/>
                    </a:ext>
                  </a:extLst>
                </p14:cNvPr>
                <p14:cNvContentPartPr/>
                <p14:nvPr/>
              </p14:nvContentPartPr>
              <p14:xfrm>
                <a:off x="9092640" y="224640"/>
                <a:ext cx="180360" cy="73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DE1461-E013-4885-8C17-23D8B13820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83640" y="215640"/>
                  <a:ext cx="198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514E61-082A-44AC-B2B5-8A545D2277FA}"/>
                    </a:ext>
                  </a:extLst>
                </p14:cNvPr>
                <p14:cNvContentPartPr/>
                <p14:nvPr/>
              </p14:nvContentPartPr>
              <p14:xfrm>
                <a:off x="9327720" y="211680"/>
                <a:ext cx="43920" cy="73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514E61-082A-44AC-B2B5-8A545D2277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18720" y="202680"/>
                  <a:ext cx="6156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4825A23-24C6-4F13-A2FC-3B89C4951037}"/>
              </a:ext>
            </a:extLst>
          </p:cNvPr>
          <p:cNvGrpSpPr/>
          <p:nvPr/>
        </p:nvGrpSpPr>
        <p:grpSpPr>
          <a:xfrm>
            <a:off x="9583680" y="173880"/>
            <a:ext cx="385920" cy="177480"/>
            <a:chOff x="9583680" y="173880"/>
            <a:chExt cx="38592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C7ECCB-8A62-44EB-87C5-B3C288CDB46A}"/>
                    </a:ext>
                  </a:extLst>
                </p14:cNvPr>
                <p14:cNvContentPartPr/>
                <p14:nvPr/>
              </p14:nvContentPartPr>
              <p14:xfrm>
                <a:off x="9583680" y="216720"/>
                <a:ext cx="66960" cy="86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C7ECCB-8A62-44EB-87C5-B3C288CDB4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74680" y="208080"/>
                  <a:ext cx="8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893A50-6A28-4950-A84A-B698A0C754D8}"/>
                    </a:ext>
                  </a:extLst>
                </p14:cNvPr>
                <p14:cNvContentPartPr/>
                <p14:nvPr/>
              </p14:nvContentPartPr>
              <p14:xfrm>
                <a:off x="9720120" y="213480"/>
                <a:ext cx="48960" cy="12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893A50-6A28-4950-A84A-B698A0C754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11480" y="204480"/>
                  <a:ext cx="6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55A4FB-3DF2-4250-A7D4-B65476AD3C2D}"/>
                    </a:ext>
                  </a:extLst>
                </p14:cNvPr>
                <p14:cNvContentPartPr/>
                <p14:nvPr/>
              </p14:nvContentPartPr>
              <p14:xfrm>
                <a:off x="9718320" y="253800"/>
                <a:ext cx="65160" cy="15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55A4FB-3DF2-4250-A7D4-B65476AD3C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9320" y="244800"/>
                  <a:ext cx="82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F5F2A7-4534-4F88-9F66-D011CCF029B6}"/>
                    </a:ext>
                  </a:extLst>
                </p14:cNvPr>
                <p14:cNvContentPartPr/>
                <p14:nvPr/>
              </p14:nvContentPartPr>
              <p14:xfrm>
                <a:off x="9876720" y="173880"/>
                <a:ext cx="92880" cy="177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F5F2A7-4534-4F88-9F66-D011CCF029B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67720" y="165240"/>
                  <a:ext cx="1105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5973838-4881-42EC-8347-B75593DA401C}"/>
              </a:ext>
            </a:extLst>
          </p:cNvPr>
          <p:cNvGrpSpPr/>
          <p:nvPr/>
        </p:nvGrpSpPr>
        <p:grpSpPr>
          <a:xfrm>
            <a:off x="10230960" y="154080"/>
            <a:ext cx="587520" cy="248040"/>
            <a:chOff x="10230960" y="154080"/>
            <a:chExt cx="5875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507435-46D2-4E49-8641-033263CFFBFC}"/>
                    </a:ext>
                  </a:extLst>
                </p14:cNvPr>
                <p14:cNvContentPartPr/>
                <p14:nvPr/>
              </p14:nvContentPartPr>
              <p14:xfrm>
                <a:off x="10230960" y="233640"/>
                <a:ext cx="10800" cy="151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507435-46D2-4E49-8641-033263CFFB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1960" y="224640"/>
                  <a:ext cx="2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9E14B7-E0C6-439F-B374-BFB1BFC8197D}"/>
                    </a:ext>
                  </a:extLst>
                </p14:cNvPr>
                <p14:cNvContentPartPr/>
                <p14:nvPr/>
              </p14:nvContentPartPr>
              <p14:xfrm>
                <a:off x="10232040" y="218520"/>
                <a:ext cx="94320" cy="63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9E14B7-E0C6-439F-B374-BFB1BFC819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23400" y="209880"/>
                  <a:ext cx="111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534BA56-2508-4966-860F-A82C842DE354}"/>
                    </a:ext>
                  </a:extLst>
                </p14:cNvPr>
                <p14:cNvContentPartPr/>
                <p14:nvPr/>
              </p14:nvContentPartPr>
              <p14:xfrm>
                <a:off x="10364520" y="196200"/>
                <a:ext cx="123480" cy="9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534BA56-2508-4966-860F-A82C842DE35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55520" y="187560"/>
                  <a:ext cx="141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9833EF-5B53-4A55-8E73-0EE990623A28}"/>
                    </a:ext>
                  </a:extLst>
                </p14:cNvPr>
                <p14:cNvContentPartPr/>
                <p14:nvPr/>
              </p14:nvContentPartPr>
              <p14:xfrm>
                <a:off x="10527960" y="205920"/>
                <a:ext cx="7920" cy="19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9833EF-5B53-4A55-8E73-0EE990623A2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8960" y="196920"/>
                  <a:ext cx="25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344B9B-FC9B-4921-8DD1-C26F394F9FA6}"/>
                    </a:ext>
                  </a:extLst>
                </p14:cNvPr>
                <p14:cNvContentPartPr/>
                <p14:nvPr/>
              </p14:nvContentPartPr>
              <p14:xfrm>
                <a:off x="10530480" y="201240"/>
                <a:ext cx="68400" cy="14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344B9B-FC9B-4921-8DD1-C26F394F9F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21840" y="192600"/>
                  <a:ext cx="86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BD743D-4880-49FE-89BD-0C8D77CEDBE7}"/>
                    </a:ext>
                  </a:extLst>
                </p14:cNvPr>
                <p14:cNvContentPartPr/>
                <p14:nvPr/>
              </p14:nvContentPartPr>
              <p14:xfrm>
                <a:off x="10615080" y="154080"/>
                <a:ext cx="102960" cy="141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BD743D-4880-49FE-89BD-0C8D77CEDB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06440" y="145440"/>
                  <a:ext cx="120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19FC4E-2042-485E-9CC3-8CE06EB5EBBA}"/>
                    </a:ext>
                  </a:extLst>
                </p14:cNvPr>
                <p14:cNvContentPartPr/>
                <p14:nvPr/>
              </p14:nvContentPartPr>
              <p14:xfrm>
                <a:off x="10812360" y="239760"/>
                <a:ext cx="6120" cy="15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19FC4E-2042-485E-9CC3-8CE06EB5EB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03360" y="231120"/>
                  <a:ext cx="23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2E080EE-1DFD-432A-8E29-2CF7A0002E86}"/>
              </a:ext>
            </a:extLst>
          </p:cNvPr>
          <p:cNvGrpSpPr/>
          <p:nvPr/>
        </p:nvGrpSpPr>
        <p:grpSpPr>
          <a:xfrm>
            <a:off x="6894840" y="544320"/>
            <a:ext cx="1442160" cy="248760"/>
            <a:chOff x="6894840" y="544320"/>
            <a:chExt cx="144216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7E0B0E-EFCA-48A0-9210-8BAF5A91FAFE}"/>
                    </a:ext>
                  </a:extLst>
                </p14:cNvPr>
                <p14:cNvContentPartPr/>
                <p14:nvPr/>
              </p14:nvContentPartPr>
              <p14:xfrm>
                <a:off x="6894840" y="608400"/>
                <a:ext cx="80640" cy="111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7E0B0E-EFCA-48A0-9210-8BAF5A91FA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86200" y="599400"/>
                  <a:ext cx="98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F8D847-1851-4867-9B3C-C310A5D6C459}"/>
                    </a:ext>
                  </a:extLst>
                </p14:cNvPr>
                <p14:cNvContentPartPr/>
                <p14:nvPr/>
              </p14:nvContentPartPr>
              <p14:xfrm>
                <a:off x="6919320" y="595440"/>
                <a:ext cx="76680" cy="1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F8D847-1851-4867-9B3C-C310A5D6C4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10680" y="586800"/>
                  <a:ext cx="94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83F23E6-F4D1-43BF-B63B-F1C661EA21A3}"/>
                    </a:ext>
                  </a:extLst>
                </p14:cNvPr>
                <p14:cNvContentPartPr/>
                <p14:nvPr/>
              </p14:nvContentPartPr>
              <p14:xfrm>
                <a:off x="7008240" y="608040"/>
                <a:ext cx="142920" cy="150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83F23E6-F4D1-43BF-B63B-F1C661EA21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99600" y="599040"/>
                  <a:ext cx="160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E67A7F-B1AD-499E-873E-2506EAD1DC74}"/>
                    </a:ext>
                  </a:extLst>
                </p14:cNvPr>
                <p14:cNvContentPartPr/>
                <p14:nvPr/>
              </p14:nvContentPartPr>
              <p14:xfrm>
                <a:off x="7286520" y="624240"/>
                <a:ext cx="73440" cy="9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E67A7F-B1AD-499E-873E-2506EAD1DC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7520" y="615600"/>
                  <a:ext cx="91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5E64E30-9548-4F45-9C44-E78A32F7A71D}"/>
                    </a:ext>
                  </a:extLst>
                </p14:cNvPr>
                <p14:cNvContentPartPr/>
                <p14:nvPr/>
              </p14:nvContentPartPr>
              <p14:xfrm>
                <a:off x="7311360" y="614160"/>
                <a:ext cx="81360" cy="24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5E64E30-9548-4F45-9C44-E78A32F7A71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02720" y="605160"/>
                  <a:ext cx="99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691FE7-5F2B-4435-B1A9-72D1C153DF7E}"/>
                    </a:ext>
                  </a:extLst>
                </p14:cNvPr>
                <p14:cNvContentPartPr/>
                <p14:nvPr/>
              </p14:nvContentPartPr>
              <p14:xfrm>
                <a:off x="7431240" y="583560"/>
                <a:ext cx="82440" cy="119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691FE7-5F2B-4435-B1A9-72D1C153DF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22240" y="574920"/>
                  <a:ext cx="100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9F1AB59-A2FF-43AE-9AB1-F27FB882A2A9}"/>
                    </a:ext>
                  </a:extLst>
                </p14:cNvPr>
                <p14:cNvContentPartPr/>
                <p14:nvPr/>
              </p14:nvContentPartPr>
              <p14:xfrm>
                <a:off x="7534560" y="688680"/>
                <a:ext cx="47880" cy="10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9F1AB59-A2FF-43AE-9AB1-F27FB882A2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25920" y="679680"/>
                  <a:ext cx="65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0D8CF9-938D-475C-838C-FE9A8BD65566}"/>
                    </a:ext>
                  </a:extLst>
                </p14:cNvPr>
                <p14:cNvContentPartPr/>
                <p14:nvPr/>
              </p14:nvContentPartPr>
              <p14:xfrm>
                <a:off x="7663080" y="556200"/>
                <a:ext cx="92520" cy="125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0D8CF9-938D-475C-838C-FE9A8BD655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54080" y="547560"/>
                  <a:ext cx="110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787FED-C7E4-4B0F-B69E-3491DBB75973}"/>
                    </a:ext>
                  </a:extLst>
                </p14:cNvPr>
                <p14:cNvContentPartPr/>
                <p14:nvPr/>
              </p14:nvContentPartPr>
              <p14:xfrm>
                <a:off x="7795200" y="576360"/>
                <a:ext cx="54720" cy="90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787FED-C7E4-4B0F-B69E-3491DBB7597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86560" y="567720"/>
                  <a:ext cx="7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03B696A-CAC5-4B9D-A7F3-7B2023B10EAC}"/>
                    </a:ext>
                  </a:extLst>
                </p14:cNvPr>
                <p14:cNvContentPartPr/>
                <p14:nvPr/>
              </p14:nvContentPartPr>
              <p14:xfrm>
                <a:off x="7905720" y="677520"/>
                <a:ext cx="27360" cy="84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03B696A-CAC5-4B9D-A7F3-7B2023B10E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96720" y="668880"/>
                  <a:ext cx="45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246F4C-68AC-477C-84B2-C792D11CD32B}"/>
                    </a:ext>
                  </a:extLst>
                </p14:cNvPr>
                <p14:cNvContentPartPr/>
                <p14:nvPr/>
              </p14:nvContentPartPr>
              <p14:xfrm>
                <a:off x="8016600" y="583920"/>
                <a:ext cx="65160" cy="94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246F4C-68AC-477C-84B2-C792D11CD3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07600" y="575280"/>
                  <a:ext cx="82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F624EF-4F56-4605-BA83-6F66E4F5BE04}"/>
                    </a:ext>
                  </a:extLst>
                </p14:cNvPr>
                <p14:cNvContentPartPr/>
                <p14:nvPr/>
              </p14:nvContentPartPr>
              <p14:xfrm>
                <a:off x="8125320" y="544320"/>
                <a:ext cx="103320" cy="13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F624EF-4F56-4605-BA83-6F66E4F5BE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16680" y="535320"/>
                  <a:ext cx="120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C454C72-0C16-4DE1-8194-F44539900DF6}"/>
                    </a:ext>
                  </a:extLst>
                </p14:cNvPr>
                <p14:cNvContentPartPr/>
                <p14:nvPr/>
              </p14:nvContentPartPr>
              <p14:xfrm>
                <a:off x="8318640" y="684000"/>
                <a:ext cx="18360" cy="5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C454C72-0C16-4DE1-8194-F44539900D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10000" y="675000"/>
                  <a:ext cx="3600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2DAFDA-F25D-4DB5-B3DB-A3716E72DB0E}"/>
              </a:ext>
            </a:extLst>
          </p:cNvPr>
          <p:cNvGrpSpPr/>
          <p:nvPr/>
        </p:nvGrpSpPr>
        <p:grpSpPr>
          <a:xfrm>
            <a:off x="8488920" y="543960"/>
            <a:ext cx="261720" cy="228240"/>
            <a:chOff x="8488920" y="543960"/>
            <a:chExt cx="26172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856C70-5375-450A-97B6-FFCE0DFEF72A}"/>
                    </a:ext>
                  </a:extLst>
                </p14:cNvPr>
                <p14:cNvContentPartPr/>
                <p14:nvPr/>
              </p14:nvContentPartPr>
              <p14:xfrm>
                <a:off x="8488920" y="543960"/>
                <a:ext cx="82080" cy="132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856C70-5375-450A-97B6-FFCE0DFEF7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79920" y="535320"/>
                  <a:ext cx="99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E2346F-78BF-40D9-92AB-2813B750C34B}"/>
                    </a:ext>
                  </a:extLst>
                </p14:cNvPr>
                <p14:cNvContentPartPr/>
                <p14:nvPr/>
              </p14:nvContentPartPr>
              <p14:xfrm>
                <a:off x="8600160" y="573480"/>
                <a:ext cx="52560" cy="85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E2346F-78BF-40D9-92AB-2813B750C34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91520" y="564840"/>
                  <a:ext cx="70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424D5C-A5F9-4EBA-A719-F8BBE24EB2D4}"/>
                    </a:ext>
                  </a:extLst>
                </p14:cNvPr>
                <p14:cNvContentPartPr/>
                <p14:nvPr/>
              </p14:nvContentPartPr>
              <p14:xfrm>
                <a:off x="8622120" y="555120"/>
                <a:ext cx="128520" cy="21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424D5C-A5F9-4EBA-A719-F8BBE24EB2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13480" y="546480"/>
                  <a:ext cx="1461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D34411-4AB4-4071-AF37-9462EAB91C85}"/>
              </a:ext>
            </a:extLst>
          </p:cNvPr>
          <p:cNvGrpSpPr/>
          <p:nvPr/>
        </p:nvGrpSpPr>
        <p:grpSpPr>
          <a:xfrm>
            <a:off x="8941080" y="520560"/>
            <a:ext cx="1188360" cy="225720"/>
            <a:chOff x="8941080" y="520560"/>
            <a:chExt cx="11883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100D4E3-3206-4F62-A928-752DB710566D}"/>
                    </a:ext>
                  </a:extLst>
                </p14:cNvPr>
                <p14:cNvContentPartPr/>
                <p14:nvPr/>
              </p14:nvContentPartPr>
              <p14:xfrm>
                <a:off x="8941080" y="528840"/>
                <a:ext cx="88560" cy="131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100D4E3-3206-4F62-A928-752DB71056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32080" y="520200"/>
                  <a:ext cx="106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A688CD-069A-465E-ACA9-1E81B0331010}"/>
                    </a:ext>
                  </a:extLst>
                </p14:cNvPr>
                <p14:cNvContentPartPr/>
                <p14:nvPr/>
              </p14:nvContentPartPr>
              <p14:xfrm>
                <a:off x="9042240" y="531360"/>
                <a:ext cx="71280" cy="12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A688CD-069A-465E-ACA9-1E81B03310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33600" y="522360"/>
                  <a:ext cx="8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873CBD8-0995-4A45-BD7B-07CCC5848DD3}"/>
                    </a:ext>
                  </a:extLst>
                </p14:cNvPr>
                <p14:cNvContentPartPr/>
                <p14:nvPr/>
              </p14:nvContentPartPr>
              <p14:xfrm>
                <a:off x="9188040" y="618840"/>
                <a:ext cx="40680" cy="127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873CBD8-0995-4A45-BD7B-07CCC5848D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79400" y="609840"/>
                  <a:ext cx="58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DC7285-FEC6-4A5F-AF67-423E76ADCA71}"/>
                    </a:ext>
                  </a:extLst>
                </p14:cNvPr>
                <p14:cNvContentPartPr/>
                <p14:nvPr/>
              </p14:nvContentPartPr>
              <p14:xfrm>
                <a:off x="9343200" y="524520"/>
                <a:ext cx="78840" cy="130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DC7285-FEC6-4A5F-AF67-423E76ADCA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34560" y="515880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7DFDCC-7668-415D-97FA-73E3313E68CD}"/>
                    </a:ext>
                  </a:extLst>
                </p14:cNvPr>
                <p14:cNvContentPartPr/>
                <p14:nvPr/>
              </p14:nvContentPartPr>
              <p14:xfrm>
                <a:off x="9476760" y="547560"/>
                <a:ext cx="61560" cy="94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7DFDCC-7668-415D-97FA-73E3313E68C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68120" y="538920"/>
                  <a:ext cx="79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F8ACBC8-9F09-432A-8C26-D52C2C59345B}"/>
                    </a:ext>
                  </a:extLst>
                </p14:cNvPr>
                <p14:cNvContentPartPr/>
                <p14:nvPr/>
              </p14:nvContentPartPr>
              <p14:xfrm>
                <a:off x="9618240" y="556920"/>
                <a:ext cx="122760" cy="156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F8ACBC8-9F09-432A-8C26-D52C2C59345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9240" y="547920"/>
                  <a:ext cx="140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177AD8-E659-496E-8810-5C1C6A1E936C}"/>
                    </a:ext>
                  </a:extLst>
                </p14:cNvPr>
                <p14:cNvContentPartPr/>
                <p14:nvPr/>
              </p14:nvContentPartPr>
              <p14:xfrm>
                <a:off x="9796440" y="557640"/>
                <a:ext cx="74520" cy="84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177AD8-E659-496E-8810-5C1C6A1E93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7440" y="548640"/>
                  <a:ext cx="92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68CFEE-C5E5-4551-806E-0D3C78E0CE71}"/>
                    </a:ext>
                  </a:extLst>
                </p14:cNvPr>
                <p14:cNvContentPartPr/>
                <p14:nvPr/>
              </p14:nvContentPartPr>
              <p14:xfrm>
                <a:off x="9928200" y="529920"/>
                <a:ext cx="104040" cy="72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68CFEE-C5E5-4551-806E-0D3C78E0CE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19560" y="520920"/>
                  <a:ext cx="121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731F0-CE4C-43AB-B1B6-F3983EF87371}"/>
                    </a:ext>
                  </a:extLst>
                </p14:cNvPr>
                <p14:cNvContentPartPr/>
                <p14:nvPr/>
              </p14:nvContentPartPr>
              <p14:xfrm>
                <a:off x="9978240" y="520560"/>
                <a:ext cx="151200" cy="15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731F0-CE4C-43AB-B1B6-F3983EF873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69240" y="511920"/>
                  <a:ext cx="1688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2942B82-47DE-4A9D-88F6-C3FCF3553BA9}"/>
              </a:ext>
            </a:extLst>
          </p:cNvPr>
          <p:cNvGrpSpPr/>
          <p:nvPr/>
        </p:nvGrpSpPr>
        <p:grpSpPr>
          <a:xfrm>
            <a:off x="78120" y="968040"/>
            <a:ext cx="173880" cy="195120"/>
            <a:chOff x="78120" y="968040"/>
            <a:chExt cx="17388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C8727D-54E2-45DE-B749-B8CC115FC37A}"/>
                    </a:ext>
                  </a:extLst>
                </p14:cNvPr>
                <p14:cNvContentPartPr/>
                <p14:nvPr/>
              </p14:nvContentPartPr>
              <p14:xfrm>
                <a:off x="139320" y="1033200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C8727D-54E2-45DE-B749-B8CC115FC3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1680" y="10155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D45012-01A4-4214-926C-119F519E47D9}"/>
                    </a:ext>
                  </a:extLst>
                </p14:cNvPr>
                <p14:cNvContentPartPr/>
                <p14:nvPr/>
              </p14:nvContentPartPr>
              <p14:xfrm>
                <a:off x="136440" y="1018800"/>
                <a:ext cx="2160" cy="81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D45012-01A4-4214-926C-119F519E47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440" y="1000800"/>
                  <a:ext cx="37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0B02DD-BB66-4052-977C-48F9E20E9A13}"/>
                    </a:ext>
                  </a:extLst>
                </p14:cNvPr>
                <p14:cNvContentPartPr/>
                <p14:nvPr/>
              </p14:nvContentPartPr>
              <p14:xfrm>
                <a:off x="78120" y="968040"/>
                <a:ext cx="173880" cy="195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0B02DD-BB66-4052-977C-48F9E20E9A1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480" y="950400"/>
                  <a:ext cx="2095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5DBADF5-E6FB-4262-8563-2EAC1DCC76E1}"/>
              </a:ext>
            </a:extLst>
          </p:cNvPr>
          <p:cNvGrpSpPr/>
          <p:nvPr/>
        </p:nvGrpSpPr>
        <p:grpSpPr>
          <a:xfrm>
            <a:off x="408960" y="918360"/>
            <a:ext cx="1093680" cy="193320"/>
            <a:chOff x="408960" y="918360"/>
            <a:chExt cx="109368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AEC13D8-3C40-4C61-B5A9-08D9609EDF82}"/>
                    </a:ext>
                  </a:extLst>
                </p14:cNvPr>
                <p14:cNvContentPartPr/>
                <p14:nvPr/>
              </p14:nvContentPartPr>
              <p14:xfrm>
                <a:off x="408960" y="957240"/>
                <a:ext cx="5400" cy="154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AEC13D8-3C40-4C61-B5A9-08D9609EDF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0960" y="939240"/>
                  <a:ext cx="41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66C30D8-D149-4FBF-8516-0520CA740CBB}"/>
                    </a:ext>
                  </a:extLst>
                </p14:cNvPr>
                <p14:cNvContentPartPr/>
                <p14:nvPr/>
              </p14:nvContentPartPr>
              <p14:xfrm>
                <a:off x="416880" y="942840"/>
                <a:ext cx="105480" cy="151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66C30D8-D149-4FBF-8516-0520CA740C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8880" y="924840"/>
                  <a:ext cx="141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30FD82C-69C7-46F6-846F-2F102FF0E9D9}"/>
                    </a:ext>
                  </a:extLst>
                </p14:cNvPr>
                <p14:cNvContentPartPr/>
                <p14:nvPr/>
              </p14:nvContentPartPr>
              <p14:xfrm>
                <a:off x="552960" y="965160"/>
                <a:ext cx="91080" cy="13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30FD82C-69C7-46F6-846F-2F102FF0E9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4960" y="947520"/>
                  <a:ext cx="126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3D19BA-5843-4C75-8CA7-598549FBB99A}"/>
                    </a:ext>
                  </a:extLst>
                </p14:cNvPr>
                <p14:cNvContentPartPr/>
                <p14:nvPr/>
              </p14:nvContentPartPr>
              <p14:xfrm>
                <a:off x="583560" y="1035000"/>
                <a:ext cx="54360" cy="10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3D19BA-5843-4C75-8CA7-598549FBB9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5560" y="1017360"/>
                  <a:ext cx="90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F14D3DD-747A-467B-919F-57B7F80B0725}"/>
                    </a:ext>
                  </a:extLst>
                </p14:cNvPr>
                <p14:cNvContentPartPr/>
                <p14:nvPr/>
              </p14:nvContentPartPr>
              <p14:xfrm>
                <a:off x="698400" y="985320"/>
                <a:ext cx="120240" cy="105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F14D3DD-747A-467B-919F-57B7F80B07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0400" y="967680"/>
                  <a:ext cx="155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BD52C3F-1E3D-43BE-8D84-9D1B79966D74}"/>
                    </a:ext>
                  </a:extLst>
                </p14:cNvPr>
                <p14:cNvContentPartPr/>
                <p14:nvPr/>
              </p14:nvContentPartPr>
              <p14:xfrm>
                <a:off x="816480" y="947880"/>
                <a:ext cx="2880" cy="134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BD52C3F-1E3D-43BE-8D84-9D1B79966D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8480" y="929880"/>
                  <a:ext cx="38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5A334C-8AA6-4AE4-8367-A2A67E10DA8F}"/>
                    </a:ext>
                  </a:extLst>
                </p14:cNvPr>
                <p14:cNvContentPartPr/>
                <p14:nvPr/>
              </p14:nvContentPartPr>
              <p14:xfrm>
                <a:off x="886680" y="918360"/>
                <a:ext cx="104040" cy="18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5A334C-8AA6-4AE4-8367-A2A67E10DA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9040" y="900360"/>
                  <a:ext cx="13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1E055-628F-493A-B5AE-925949D2220B}"/>
                    </a:ext>
                  </a:extLst>
                </p14:cNvPr>
                <p14:cNvContentPartPr/>
                <p14:nvPr/>
              </p14:nvContentPartPr>
              <p14:xfrm>
                <a:off x="940680" y="988920"/>
                <a:ext cx="62640" cy="1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1E055-628F-493A-B5AE-925949D222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3040" y="970920"/>
                  <a:ext cx="98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55B673F-62E4-4E5B-A044-EC7CA2C03D16}"/>
                    </a:ext>
                  </a:extLst>
                </p14:cNvPr>
                <p14:cNvContentPartPr/>
                <p14:nvPr/>
              </p14:nvContentPartPr>
              <p14:xfrm>
                <a:off x="1056600" y="954720"/>
                <a:ext cx="68400" cy="134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55B673F-62E4-4E5B-A044-EC7CA2C03D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8600" y="937080"/>
                  <a:ext cx="104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DF8415-A552-446A-A769-C3F402503E77}"/>
                    </a:ext>
                  </a:extLst>
                </p14:cNvPr>
                <p14:cNvContentPartPr/>
                <p14:nvPr/>
              </p14:nvContentPartPr>
              <p14:xfrm>
                <a:off x="1050480" y="997560"/>
                <a:ext cx="70200" cy="20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DF8415-A552-446A-A769-C3F402503E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2840" y="979560"/>
                  <a:ext cx="105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4AC3DA8-2F34-4F0E-8CE2-36B4B6C551E4}"/>
                    </a:ext>
                  </a:extLst>
                </p14:cNvPr>
                <p14:cNvContentPartPr/>
                <p14:nvPr/>
              </p14:nvContentPartPr>
              <p14:xfrm>
                <a:off x="1067400" y="925920"/>
                <a:ext cx="69480" cy="2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4AC3DA8-2F34-4F0E-8CE2-36B4B6C551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9400" y="907920"/>
                  <a:ext cx="105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BE47421-A169-4183-B729-09CCA495FDA5}"/>
                    </a:ext>
                  </a:extLst>
                </p14:cNvPr>
                <p14:cNvContentPartPr/>
                <p14:nvPr/>
              </p14:nvContentPartPr>
              <p14:xfrm>
                <a:off x="1228320" y="990720"/>
                <a:ext cx="234000" cy="20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BE47421-A169-4183-B729-09CCA495FD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10320" y="972720"/>
                  <a:ext cx="269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C8A3048-5DD7-4058-9F85-36A0390ED59B}"/>
                    </a:ext>
                  </a:extLst>
                </p14:cNvPr>
                <p14:cNvContentPartPr/>
                <p14:nvPr/>
              </p14:nvContentPartPr>
              <p14:xfrm>
                <a:off x="1393560" y="960480"/>
                <a:ext cx="109080" cy="127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C8A3048-5DD7-4058-9F85-36A0390ED59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75560" y="942840"/>
                  <a:ext cx="1447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94312CF-681C-489B-B75C-EF41947B17AE}"/>
              </a:ext>
            </a:extLst>
          </p:cNvPr>
          <p:cNvGrpSpPr/>
          <p:nvPr/>
        </p:nvGrpSpPr>
        <p:grpSpPr>
          <a:xfrm>
            <a:off x="1879920" y="895320"/>
            <a:ext cx="339480" cy="140400"/>
            <a:chOff x="1879920" y="895320"/>
            <a:chExt cx="33948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1E7A99-B918-44D6-923B-B99C136A5E16}"/>
                    </a:ext>
                  </a:extLst>
                </p14:cNvPr>
                <p14:cNvContentPartPr/>
                <p14:nvPr/>
              </p14:nvContentPartPr>
              <p14:xfrm>
                <a:off x="1880280" y="972000"/>
                <a:ext cx="6840" cy="63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1E7A99-B918-44D6-923B-B99C136A5E1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71280" y="963360"/>
                  <a:ext cx="24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915DA5-AB20-48CA-97A8-CE87DB8669E9}"/>
                    </a:ext>
                  </a:extLst>
                </p14:cNvPr>
                <p14:cNvContentPartPr/>
                <p14:nvPr/>
              </p14:nvContentPartPr>
              <p14:xfrm>
                <a:off x="1879920" y="923040"/>
                <a:ext cx="45000" cy="71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915DA5-AB20-48CA-97A8-CE87DB8669E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70920" y="914040"/>
                  <a:ext cx="62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611E05A-7265-48E9-9E10-315D6420F244}"/>
                    </a:ext>
                  </a:extLst>
                </p14:cNvPr>
                <p14:cNvContentPartPr/>
                <p14:nvPr/>
              </p14:nvContentPartPr>
              <p14:xfrm>
                <a:off x="1948680" y="925560"/>
                <a:ext cx="62280" cy="84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611E05A-7265-48E9-9E10-315D6420F24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39680" y="916560"/>
                  <a:ext cx="79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FC136C6-7F3D-4D86-A37A-BE9CB3F22019}"/>
                    </a:ext>
                  </a:extLst>
                </p14:cNvPr>
                <p14:cNvContentPartPr/>
                <p14:nvPr/>
              </p14:nvContentPartPr>
              <p14:xfrm>
                <a:off x="2041560" y="921240"/>
                <a:ext cx="60480" cy="9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FC136C6-7F3D-4D86-A37A-BE9CB3F220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32560" y="912600"/>
                  <a:ext cx="78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5D22E9F-07E7-43A3-B99D-9A1DF4D21504}"/>
                    </a:ext>
                  </a:extLst>
                </p14:cNvPr>
                <p14:cNvContentPartPr/>
                <p14:nvPr/>
              </p14:nvContentPartPr>
              <p14:xfrm>
                <a:off x="2056680" y="957600"/>
                <a:ext cx="29160" cy="7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5D22E9F-07E7-43A3-B99D-9A1DF4D2150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47680" y="948960"/>
                  <a:ext cx="4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A051E6-302F-4F9D-A536-883505DEA980}"/>
                    </a:ext>
                  </a:extLst>
                </p14:cNvPr>
                <p14:cNvContentPartPr/>
                <p14:nvPr/>
              </p14:nvContentPartPr>
              <p14:xfrm>
                <a:off x="2142720" y="895320"/>
                <a:ext cx="76680" cy="102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A051E6-302F-4F9D-A536-883505DEA98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33720" y="886320"/>
                  <a:ext cx="9432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F5B59D3-A0B4-4375-8723-894770C6DF20}"/>
                  </a:ext>
                </a:extLst>
              </p14:cNvPr>
              <p14:cNvContentPartPr/>
              <p14:nvPr/>
            </p14:nvContentPartPr>
            <p14:xfrm>
              <a:off x="2367360" y="928080"/>
              <a:ext cx="99000" cy="17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F5B59D3-A0B4-4375-8723-894770C6DF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358360" y="919440"/>
                <a:ext cx="1166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0987E35-09E3-4F22-87D9-4EEA2D624389}"/>
              </a:ext>
            </a:extLst>
          </p:cNvPr>
          <p:cNvGrpSpPr/>
          <p:nvPr/>
        </p:nvGrpSpPr>
        <p:grpSpPr>
          <a:xfrm>
            <a:off x="2641320" y="878400"/>
            <a:ext cx="278280" cy="136800"/>
            <a:chOff x="2641320" y="878400"/>
            <a:chExt cx="27828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0B68E1-1B06-40CE-A807-D04A71026B75}"/>
                    </a:ext>
                  </a:extLst>
                </p14:cNvPr>
                <p14:cNvContentPartPr/>
                <p14:nvPr/>
              </p14:nvContentPartPr>
              <p14:xfrm>
                <a:off x="2641320" y="918720"/>
                <a:ext cx="87480" cy="87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0B68E1-1B06-40CE-A807-D04A71026B7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32320" y="910080"/>
                  <a:ext cx="105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710C47-7599-4AE1-B5F1-CE1F6E2DDF2D}"/>
                    </a:ext>
                  </a:extLst>
                </p14:cNvPr>
                <p14:cNvContentPartPr/>
                <p14:nvPr/>
              </p14:nvContentPartPr>
              <p14:xfrm>
                <a:off x="2769480" y="933480"/>
                <a:ext cx="6840" cy="81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710C47-7599-4AE1-B5F1-CE1F6E2DDF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60840" y="924480"/>
                  <a:ext cx="2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B9A1DA-0782-435C-8B5E-08558C16355A}"/>
                    </a:ext>
                  </a:extLst>
                </p14:cNvPr>
                <p14:cNvContentPartPr/>
                <p14:nvPr/>
              </p14:nvContentPartPr>
              <p14:xfrm>
                <a:off x="2817000" y="941040"/>
                <a:ext cx="6120" cy="69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B9A1DA-0782-435C-8B5E-08558C1635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08000" y="932040"/>
                  <a:ext cx="23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B35B64-3B40-429A-BDEA-B221063B9F2E}"/>
                    </a:ext>
                  </a:extLst>
                </p14:cNvPr>
                <p14:cNvContentPartPr/>
                <p14:nvPr/>
              </p14:nvContentPartPr>
              <p14:xfrm>
                <a:off x="2826000" y="878400"/>
                <a:ext cx="93600" cy="120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B35B64-3B40-429A-BDEA-B221063B9F2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17360" y="869400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CE50A3-4EC9-4726-8E57-9BD226AA618C}"/>
              </a:ext>
            </a:extLst>
          </p:cNvPr>
          <p:cNvGrpSpPr/>
          <p:nvPr/>
        </p:nvGrpSpPr>
        <p:grpSpPr>
          <a:xfrm>
            <a:off x="3138480" y="960480"/>
            <a:ext cx="66960" cy="50040"/>
            <a:chOff x="3138480" y="960480"/>
            <a:chExt cx="66960" cy="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90D555A-8A95-4185-8AEA-16A4D770386C}"/>
                    </a:ext>
                  </a:extLst>
                </p14:cNvPr>
                <p14:cNvContentPartPr/>
                <p14:nvPr/>
              </p14:nvContentPartPr>
              <p14:xfrm>
                <a:off x="3139560" y="960480"/>
                <a:ext cx="42840" cy="2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90D555A-8A95-4185-8AEA-16A4D770386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30920" y="951840"/>
                  <a:ext cx="60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F24AA3-41EF-4A23-843D-B3933302FFE6}"/>
                    </a:ext>
                  </a:extLst>
                </p14:cNvPr>
                <p14:cNvContentPartPr/>
                <p14:nvPr/>
              </p14:nvContentPartPr>
              <p14:xfrm>
                <a:off x="3138480" y="1002600"/>
                <a:ext cx="66960" cy="7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F24AA3-41EF-4A23-843D-B3933302FFE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29480" y="993960"/>
                  <a:ext cx="846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387D5B7-7272-40F1-B2E1-A2EE09CFB42D}"/>
              </a:ext>
            </a:extLst>
          </p:cNvPr>
          <p:cNvGrpSpPr/>
          <p:nvPr/>
        </p:nvGrpSpPr>
        <p:grpSpPr>
          <a:xfrm>
            <a:off x="3457440" y="898200"/>
            <a:ext cx="765720" cy="156960"/>
            <a:chOff x="3457440" y="898200"/>
            <a:chExt cx="76572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9EDB3A1-326B-4896-B130-7DAD5C6A248E}"/>
                    </a:ext>
                  </a:extLst>
                </p14:cNvPr>
                <p14:cNvContentPartPr/>
                <p14:nvPr/>
              </p14:nvContentPartPr>
              <p14:xfrm>
                <a:off x="3457440" y="906840"/>
                <a:ext cx="25920" cy="97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9EDB3A1-326B-4896-B130-7DAD5C6A248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48440" y="897840"/>
                  <a:ext cx="43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D9DB2F-EB13-4845-837D-F5A246B24A32}"/>
                    </a:ext>
                  </a:extLst>
                </p14:cNvPr>
                <p14:cNvContentPartPr/>
                <p14:nvPr/>
              </p14:nvContentPartPr>
              <p14:xfrm>
                <a:off x="3525840" y="935640"/>
                <a:ext cx="68040" cy="810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D9DB2F-EB13-4845-837D-F5A246B24A3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16840" y="926640"/>
                  <a:ext cx="85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CC3797-5A3F-41A0-B413-BB917EF143CF}"/>
                    </a:ext>
                  </a:extLst>
                </p14:cNvPr>
                <p14:cNvContentPartPr/>
                <p14:nvPr/>
              </p14:nvContentPartPr>
              <p14:xfrm>
                <a:off x="3637440" y="920160"/>
                <a:ext cx="97200" cy="63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CC3797-5A3F-41A0-B413-BB917EF143C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28800" y="911520"/>
                  <a:ext cx="114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8E5D24F-32F1-4199-93E6-F0422114AE28}"/>
                    </a:ext>
                  </a:extLst>
                </p14:cNvPr>
                <p14:cNvContentPartPr/>
                <p14:nvPr/>
              </p14:nvContentPartPr>
              <p14:xfrm>
                <a:off x="3689280" y="898200"/>
                <a:ext cx="16200" cy="156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8E5D24F-32F1-4199-93E6-F0422114AE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80280" y="889560"/>
                  <a:ext cx="33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39BEF48-077B-4DAA-AE23-56B6FC7536C7}"/>
                    </a:ext>
                  </a:extLst>
                </p14:cNvPr>
                <p14:cNvContentPartPr/>
                <p14:nvPr/>
              </p14:nvContentPartPr>
              <p14:xfrm>
                <a:off x="3844800" y="955440"/>
                <a:ext cx="86400" cy="11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39BEF48-077B-4DAA-AE23-56B6FC7536C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36160" y="946440"/>
                  <a:ext cx="104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CAB68B4-DBCA-4BA0-A719-1AC204B9ABB4}"/>
                    </a:ext>
                  </a:extLst>
                </p14:cNvPr>
                <p14:cNvContentPartPr/>
                <p14:nvPr/>
              </p14:nvContentPartPr>
              <p14:xfrm>
                <a:off x="4022280" y="912960"/>
                <a:ext cx="83880" cy="100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CAB68B4-DBCA-4BA0-A719-1AC204B9ABB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13640" y="903960"/>
                  <a:ext cx="101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1B4676-F1F9-48BD-A485-867AE1B679CF}"/>
                    </a:ext>
                  </a:extLst>
                </p14:cNvPr>
                <p14:cNvContentPartPr/>
                <p14:nvPr/>
              </p14:nvContentPartPr>
              <p14:xfrm>
                <a:off x="4157640" y="919080"/>
                <a:ext cx="65520" cy="112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1B4676-F1F9-48BD-A485-867AE1B679C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48640" y="910080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BB2A28-E051-4C78-B0E5-FD73203AE817}"/>
              </a:ext>
            </a:extLst>
          </p:cNvPr>
          <p:cNvGrpSpPr/>
          <p:nvPr/>
        </p:nvGrpSpPr>
        <p:grpSpPr>
          <a:xfrm>
            <a:off x="4403880" y="914400"/>
            <a:ext cx="879840" cy="239400"/>
            <a:chOff x="4403880" y="914400"/>
            <a:chExt cx="8798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08387F-9389-4FE8-9F10-83C6A5C7EF69}"/>
                    </a:ext>
                  </a:extLst>
                </p14:cNvPr>
                <p14:cNvContentPartPr/>
                <p14:nvPr/>
              </p14:nvContentPartPr>
              <p14:xfrm>
                <a:off x="4413240" y="940320"/>
                <a:ext cx="73440" cy="8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08387F-9389-4FE8-9F10-83C6A5C7EF6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04600" y="931320"/>
                  <a:ext cx="91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8886FE1-0DA1-4601-B403-7AA912EEEAF0}"/>
                    </a:ext>
                  </a:extLst>
                </p14:cNvPr>
                <p14:cNvContentPartPr/>
                <p14:nvPr/>
              </p14:nvContentPartPr>
              <p14:xfrm>
                <a:off x="4403880" y="979560"/>
                <a:ext cx="80640" cy="12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8886FE1-0DA1-4601-B403-7AA912EEEA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94880" y="970920"/>
                  <a:ext cx="98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400235A-785F-4A29-A23D-E4E8A302C129}"/>
                    </a:ext>
                  </a:extLst>
                </p14:cNvPr>
                <p14:cNvContentPartPr/>
                <p14:nvPr/>
              </p14:nvContentPartPr>
              <p14:xfrm>
                <a:off x="4609800" y="937800"/>
                <a:ext cx="100080" cy="91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400235A-785F-4A29-A23D-E4E8A302C1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00800" y="928800"/>
                  <a:ext cx="117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890CF8-7E45-4BF3-BC97-E4DC35FC231C}"/>
                    </a:ext>
                  </a:extLst>
                </p14:cNvPr>
                <p14:cNvContentPartPr/>
                <p14:nvPr/>
              </p14:nvContentPartPr>
              <p14:xfrm>
                <a:off x="4641840" y="929520"/>
                <a:ext cx="54360" cy="6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890CF8-7E45-4BF3-BC97-E4DC35FC231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32840" y="920520"/>
                  <a:ext cx="72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6EDFAF9-174C-43C7-B6AB-DB160FDA8C76}"/>
                    </a:ext>
                  </a:extLst>
                </p14:cNvPr>
                <p14:cNvContentPartPr/>
                <p14:nvPr/>
              </p14:nvContentPartPr>
              <p14:xfrm>
                <a:off x="4763160" y="921960"/>
                <a:ext cx="128160" cy="72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6EDFAF9-174C-43C7-B6AB-DB160FDA8C7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54160" y="912960"/>
                  <a:ext cx="145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4BC57E7-0FC5-45A8-989E-2F2C58FB37C0}"/>
                    </a:ext>
                  </a:extLst>
                </p14:cNvPr>
                <p14:cNvContentPartPr/>
                <p14:nvPr/>
              </p14:nvContentPartPr>
              <p14:xfrm>
                <a:off x="4804920" y="914400"/>
                <a:ext cx="20880" cy="130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4BC57E7-0FC5-45A8-989E-2F2C58FB37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95920" y="905400"/>
                  <a:ext cx="38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103333-9FB1-41B1-A487-953E9F41B6D3}"/>
                    </a:ext>
                  </a:extLst>
                </p14:cNvPr>
                <p14:cNvContentPartPr/>
                <p14:nvPr/>
              </p14:nvContentPartPr>
              <p14:xfrm>
                <a:off x="4982400" y="916560"/>
                <a:ext cx="102240" cy="116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103333-9FB1-41B1-A487-953E9F41B6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73760" y="907560"/>
                  <a:ext cx="119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4FE24D5-7C40-496B-BF5A-81F0BFE4088C}"/>
                    </a:ext>
                  </a:extLst>
                </p14:cNvPr>
                <p14:cNvContentPartPr/>
                <p14:nvPr/>
              </p14:nvContentPartPr>
              <p14:xfrm>
                <a:off x="5105520" y="945360"/>
                <a:ext cx="61200" cy="208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4FE24D5-7C40-496B-BF5A-81F0BFE4088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96520" y="936360"/>
                  <a:ext cx="78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49090F7-BFC7-40EC-A20A-9BB11B6F6815}"/>
                    </a:ext>
                  </a:extLst>
                </p14:cNvPr>
                <p14:cNvContentPartPr/>
                <p14:nvPr/>
              </p14:nvContentPartPr>
              <p14:xfrm>
                <a:off x="5274360" y="1011960"/>
                <a:ext cx="9360" cy="17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49090F7-BFC7-40EC-A20A-9BB11B6F681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65720" y="1002960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1C7B0C6-E142-4251-8D67-4E786BAF319E}"/>
              </a:ext>
            </a:extLst>
          </p:cNvPr>
          <p:cNvGrpSpPr/>
          <p:nvPr/>
        </p:nvGrpSpPr>
        <p:grpSpPr>
          <a:xfrm>
            <a:off x="51480" y="1343880"/>
            <a:ext cx="208080" cy="292680"/>
            <a:chOff x="51480" y="1343880"/>
            <a:chExt cx="20808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E7D946-7E28-42CF-B874-6694C18B6DFE}"/>
                    </a:ext>
                  </a:extLst>
                </p14:cNvPr>
                <p14:cNvContentPartPr/>
                <p14:nvPr/>
              </p14:nvContentPartPr>
              <p14:xfrm>
                <a:off x="105480" y="1438920"/>
                <a:ext cx="96120" cy="802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E7D946-7E28-42CF-B874-6694C18B6DF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7840" y="1420920"/>
                  <a:ext cx="131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9A4DE2B-10EE-4CE6-82B9-89D1934C9501}"/>
                    </a:ext>
                  </a:extLst>
                </p14:cNvPr>
                <p14:cNvContentPartPr/>
                <p14:nvPr/>
              </p14:nvContentPartPr>
              <p14:xfrm>
                <a:off x="51480" y="1343880"/>
                <a:ext cx="208080" cy="292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9A4DE2B-10EE-4CE6-82B9-89D1934C950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480" y="1325880"/>
                  <a:ext cx="2437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9048005-63B1-487F-844B-52C1E02830F0}"/>
              </a:ext>
            </a:extLst>
          </p:cNvPr>
          <p:cNvGrpSpPr/>
          <p:nvPr/>
        </p:nvGrpSpPr>
        <p:grpSpPr>
          <a:xfrm>
            <a:off x="479160" y="1319760"/>
            <a:ext cx="1861200" cy="210600"/>
            <a:chOff x="479160" y="1319760"/>
            <a:chExt cx="186120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4ED11F7-F547-44B3-8441-883D639807D9}"/>
                    </a:ext>
                  </a:extLst>
                </p14:cNvPr>
                <p14:cNvContentPartPr/>
                <p14:nvPr/>
              </p14:nvContentPartPr>
              <p14:xfrm>
                <a:off x="479160" y="1404720"/>
                <a:ext cx="4680" cy="125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4ED11F7-F547-44B3-8441-883D639807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1160" y="1386720"/>
                  <a:ext cx="40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D8A3215-BFDD-4C36-B4F0-65FA0724DAA4}"/>
                    </a:ext>
                  </a:extLst>
                </p14:cNvPr>
                <p14:cNvContentPartPr/>
                <p14:nvPr/>
              </p14:nvContentPartPr>
              <p14:xfrm>
                <a:off x="555840" y="1404360"/>
                <a:ext cx="4680" cy="98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D8A3215-BFDD-4C36-B4F0-65FA0724DAA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7840" y="1386360"/>
                  <a:ext cx="40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91820C7-E54E-4021-A8CE-D8276FF86B11}"/>
                    </a:ext>
                  </a:extLst>
                </p14:cNvPr>
                <p14:cNvContentPartPr/>
                <p14:nvPr/>
              </p14:nvContentPartPr>
              <p14:xfrm>
                <a:off x="558360" y="1408680"/>
                <a:ext cx="97920" cy="70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91820C7-E54E-4021-A8CE-D8276FF86B1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0720" y="1390680"/>
                  <a:ext cx="133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247C0E8-05DE-4C1F-AC4D-233BDE242AF2}"/>
                    </a:ext>
                  </a:extLst>
                </p14:cNvPr>
                <p14:cNvContentPartPr/>
                <p14:nvPr/>
              </p14:nvContentPartPr>
              <p14:xfrm>
                <a:off x="650160" y="1375200"/>
                <a:ext cx="140400" cy="109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247C0E8-05DE-4C1F-AC4D-233BDE242AF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32520" y="1357200"/>
                  <a:ext cx="176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A52477B-A2EA-44DE-A657-26C87D290815}"/>
                    </a:ext>
                  </a:extLst>
                </p14:cNvPr>
                <p14:cNvContentPartPr/>
                <p14:nvPr/>
              </p14:nvContentPartPr>
              <p14:xfrm>
                <a:off x="748440" y="1393560"/>
                <a:ext cx="15840" cy="108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A52477B-A2EA-44DE-A657-26C87D2908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0440" y="1375920"/>
                  <a:ext cx="51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3C511D0-876E-4EF1-8B21-CC067074F2CF}"/>
                    </a:ext>
                  </a:extLst>
                </p14:cNvPr>
                <p14:cNvContentPartPr/>
                <p14:nvPr/>
              </p14:nvContentPartPr>
              <p14:xfrm>
                <a:off x="878040" y="1393920"/>
                <a:ext cx="75960" cy="118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3C511D0-876E-4EF1-8B21-CC067074F2C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0040" y="1376280"/>
                  <a:ext cx="111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18BD4E2-3C89-42B9-9B47-11B9D859238D}"/>
                    </a:ext>
                  </a:extLst>
                </p14:cNvPr>
                <p14:cNvContentPartPr/>
                <p14:nvPr/>
              </p14:nvContentPartPr>
              <p14:xfrm>
                <a:off x="883080" y="1375560"/>
                <a:ext cx="64440" cy="68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18BD4E2-3C89-42B9-9B47-11B9D859238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5440" y="1357920"/>
                  <a:ext cx="100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95CEC4-26CF-409C-AF69-75ED480AC216}"/>
                    </a:ext>
                  </a:extLst>
                </p14:cNvPr>
                <p14:cNvContentPartPr/>
                <p14:nvPr/>
              </p14:nvContentPartPr>
              <p14:xfrm>
                <a:off x="1011960" y="1408680"/>
                <a:ext cx="14400" cy="91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95CEC4-26CF-409C-AF69-75ED480AC21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4320" y="1390680"/>
                  <a:ext cx="50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1B3C200-60E8-46F0-B572-54D39D556EC4}"/>
                    </a:ext>
                  </a:extLst>
                </p14:cNvPr>
                <p14:cNvContentPartPr/>
                <p14:nvPr/>
              </p14:nvContentPartPr>
              <p14:xfrm>
                <a:off x="1019880" y="1371240"/>
                <a:ext cx="119160" cy="109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1B3C200-60E8-46F0-B572-54D39D556EC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1880" y="1353240"/>
                  <a:ext cx="154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56C552A-D849-4E38-97D4-0CC847C418AB}"/>
                    </a:ext>
                  </a:extLst>
                </p14:cNvPr>
                <p14:cNvContentPartPr/>
                <p14:nvPr/>
              </p14:nvContentPartPr>
              <p14:xfrm>
                <a:off x="1179000" y="1357200"/>
                <a:ext cx="55440" cy="128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56C552A-D849-4E38-97D4-0CC847C418A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1000" y="1339560"/>
                  <a:ext cx="91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D1E15D5-E7BD-4B51-990A-869CE28BC18A}"/>
                    </a:ext>
                  </a:extLst>
                </p14:cNvPr>
                <p14:cNvContentPartPr/>
                <p14:nvPr/>
              </p14:nvContentPartPr>
              <p14:xfrm>
                <a:off x="1213200" y="1343520"/>
                <a:ext cx="138600" cy="182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D1E15D5-E7BD-4B51-990A-869CE28BC1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95200" y="1325880"/>
                  <a:ext cx="17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53DB7A-F8B0-49BF-890F-46D83135E1CE}"/>
                    </a:ext>
                  </a:extLst>
                </p14:cNvPr>
                <p14:cNvContentPartPr/>
                <p14:nvPr/>
              </p14:nvContentPartPr>
              <p14:xfrm>
                <a:off x="1401120" y="1350720"/>
                <a:ext cx="96840" cy="131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53DB7A-F8B0-49BF-890F-46D83135E1C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83120" y="1332720"/>
                  <a:ext cx="132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BEA422A-7959-4055-B06B-0C7DEE949B56}"/>
                    </a:ext>
                  </a:extLst>
                </p14:cNvPr>
                <p14:cNvContentPartPr/>
                <p14:nvPr/>
              </p14:nvContentPartPr>
              <p14:xfrm>
                <a:off x="1575360" y="1340640"/>
                <a:ext cx="91440" cy="121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BEA422A-7959-4055-B06B-0C7DEE949B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57720" y="1322640"/>
                  <a:ext cx="127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465DFB9-9DFB-40FF-846D-A3F0E96E9FBE}"/>
                    </a:ext>
                  </a:extLst>
                </p14:cNvPr>
                <p14:cNvContentPartPr/>
                <p14:nvPr/>
              </p14:nvContentPartPr>
              <p14:xfrm>
                <a:off x="1597320" y="1387800"/>
                <a:ext cx="38880" cy="15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465DFB9-9DFB-40FF-846D-A3F0E96E9F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79320" y="1370160"/>
                  <a:ext cx="74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4EF69D-EB70-487F-AEE0-9C4D8720941F}"/>
                    </a:ext>
                  </a:extLst>
                </p14:cNvPr>
                <p14:cNvContentPartPr/>
                <p14:nvPr/>
              </p14:nvContentPartPr>
              <p14:xfrm>
                <a:off x="1721160" y="1355400"/>
                <a:ext cx="6120" cy="84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4EF69D-EB70-487F-AEE0-9C4D8720941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03160" y="1337760"/>
                  <a:ext cx="41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79FAAD-7494-4F71-B2EF-2030A078F462}"/>
                    </a:ext>
                  </a:extLst>
                </p14:cNvPr>
                <p14:cNvContentPartPr/>
                <p14:nvPr/>
              </p14:nvContentPartPr>
              <p14:xfrm>
                <a:off x="1727640" y="1327680"/>
                <a:ext cx="132480" cy="136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79FAAD-7494-4F71-B2EF-2030A078F46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10000" y="1310040"/>
                  <a:ext cx="168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90EF8C3-A9F0-4384-9501-A77361023D6B}"/>
                    </a:ext>
                  </a:extLst>
                </p14:cNvPr>
                <p14:cNvContentPartPr/>
                <p14:nvPr/>
              </p14:nvContentPartPr>
              <p14:xfrm>
                <a:off x="1716480" y="1426680"/>
                <a:ext cx="11160" cy="38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90EF8C3-A9F0-4384-9501-A77361023D6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98840" y="1408680"/>
                  <a:ext cx="46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900D468-9292-40C2-A844-4BCBD3A34DAC}"/>
                    </a:ext>
                  </a:extLst>
                </p14:cNvPr>
                <p14:cNvContentPartPr/>
                <p14:nvPr/>
              </p14:nvContentPartPr>
              <p14:xfrm>
                <a:off x="1882080" y="1319760"/>
                <a:ext cx="102240" cy="9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900D468-9292-40C2-A844-4BCBD3A34DA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64440" y="1301760"/>
                  <a:ext cx="137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71FCEE-9A93-4CBD-9053-27BC601EF536}"/>
                    </a:ext>
                  </a:extLst>
                </p14:cNvPr>
                <p14:cNvContentPartPr/>
                <p14:nvPr/>
              </p14:nvContentPartPr>
              <p14:xfrm>
                <a:off x="1936080" y="1338120"/>
                <a:ext cx="22320" cy="132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71FCEE-9A93-4CBD-9053-27BC601EF53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18080" y="1320480"/>
                  <a:ext cx="57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FE12849-492E-4F58-8033-E0A2F3314F53}"/>
                    </a:ext>
                  </a:extLst>
                </p14:cNvPr>
                <p14:cNvContentPartPr/>
                <p14:nvPr/>
              </p14:nvContentPartPr>
              <p14:xfrm>
                <a:off x="2054880" y="1344600"/>
                <a:ext cx="8640" cy="109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FE12849-492E-4F58-8033-E0A2F3314F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36880" y="1326600"/>
                  <a:ext cx="44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676086A-1868-4E81-AA93-BBFD5795E95B}"/>
                    </a:ext>
                  </a:extLst>
                </p14:cNvPr>
                <p14:cNvContentPartPr/>
                <p14:nvPr/>
              </p14:nvContentPartPr>
              <p14:xfrm>
                <a:off x="2141280" y="1338840"/>
                <a:ext cx="70920" cy="105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676086A-1868-4E81-AA93-BBFD5795E95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123640" y="1320840"/>
                  <a:ext cx="106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75CB8BF-7A81-4565-A9AE-2FCAD98E57D2}"/>
                    </a:ext>
                  </a:extLst>
                </p14:cNvPr>
                <p14:cNvContentPartPr/>
                <p14:nvPr/>
              </p14:nvContentPartPr>
              <p14:xfrm>
                <a:off x="2259000" y="1340280"/>
                <a:ext cx="81360" cy="127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75CB8BF-7A81-4565-A9AE-2FCAD98E57D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241360" y="1322640"/>
                  <a:ext cx="11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5575EA3-A5DC-460A-A3FA-114F2B6C4184}"/>
                    </a:ext>
                  </a:extLst>
                </p14:cNvPr>
                <p14:cNvContentPartPr/>
                <p14:nvPr/>
              </p14:nvContentPartPr>
              <p14:xfrm>
                <a:off x="2261160" y="1322640"/>
                <a:ext cx="76680" cy="16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5575EA3-A5DC-460A-A3FA-114F2B6C41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43520" y="1304640"/>
                  <a:ext cx="1123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79EEB24-3720-4A0E-B750-A5192DC1628A}"/>
              </a:ext>
            </a:extLst>
          </p:cNvPr>
          <p:cNvGrpSpPr/>
          <p:nvPr/>
        </p:nvGrpSpPr>
        <p:grpSpPr>
          <a:xfrm>
            <a:off x="2640600" y="1313640"/>
            <a:ext cx="824040" cy="181080"/>
            <a:chOff x="2640600" y="1313640"/>
            <a:chExt cx="82404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499CA1F-A46E-48F1-BCC5-C22FAC27B68A}"/>
                    </a:ext>
                  </a:extLst>
                </p14:cNvPr>
                <p14:cNvContentPartPr/>
                <p14:nvPr/>
              </p14:nvContentPartPr>
              <p14:xfrm>
                <a:off x="2642040" y="1356480"/>
                <a:ext cx="2880" cy="119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499CA1F-A46E-48F1-BCC5-C22FAC27B68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4040" y="1338480"/>
                  <a:ext cx="38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27A051A-A26E-4C7D-9552-E3CDA41D5E5C}"/>
                    </a:ext>
                  </a:extLst>
                </p14:cNvPr>
                <p14:cNvContentPartPr/>
                <p14:nvPr/>
              </p14:nvContentPartPr>
              <p14:xfrm>
                <a:off x="2640600" y="1333080"/>
                <a:ext cx="154800" cy="120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27A051A-A26E-4C7D-9552-E3CDA41D5E5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22960" y="1315080"/>
                  <a:ext cx="190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209890C-B2D7-448F-AC53-C12E7F392F22}"/>
                    </a:ext>
                  </a:extLst>
                </p14:cNvPr>
                <p14:cNvContentPartPr/>
                <p14:nvPr/>
              </p14:nvContentPartPr>
              <p14:xfrm>
                <a:off x="2810160" y="1340640"/>
                <a:ext cx="128520" cy="144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209890C-B2D7-448F-AC53-C12E7F392F2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92160" y="1322640"/>
                  <a:ext cx="164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66EBF77-2A0B-4545-8914-5EAC06588139}"/>
                    </a:ext>
                  </a:extLst>
                </p14:cNvPr>
                <p14:cNvContentPartPr/>
                <p14:nvPr/>
              </p14:nvContentPartPr>
              <p14:xfrm>
                <a:off x="2843280" y="1406160"/>
                <a:ext cx="63360" cy="15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66EBF77-2A0B-4545-8914-5EAC0658813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25640" y="1388520"/>
                  <a:ext cx="99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B4F181-35BA-4985-ABFF-556AB128BBD6}"/>
                    </a:ext>
                  </a:extLst>
                </p14:cNvPr>
                <p14:cNvContentPartPr/>
                <p14:nvPr/>
              </p14:nvContentPartPr>
              <p14:xfrm>
                <a:off x="2983680" y="1365840"/>
                <a:ext cx="120960" cy="92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B4F181-35BA-4985-ABFF-556AB128BBD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66040" y="1348200"/>
                  <a:ext cx="156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F961F07-A714-4EE7-BC67-C16077AC65C2}"/>
                    </a:ext>
                  </a:extLst>
                </p14:cNvPr>
                <p14:cNvContentPartPr/>
                <p14:nvPr/>
              </p14:nvContentPartPr>
              <p14:xfrm>
                <a:off x="3113280" y="1332360"/>
                <a:ext cx="11160" cy="135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F961F07-A714-4EE7-BC67-C16077AC65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95640" y="1314720"/>
                  <a:ext cx="4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F91453C-7F88-4D19-A527-4D9276BCC1A2}"/>
                    </a:ext>
                  </a:extLst>
                </p14:cNvPr>
                <p14:cNvContentPartPr/>
                <p14:nvPr/>
              </p14:nvContentPartPr>
              <p14:xfrm>
                <a:off x="3203640" y="1313640"/>
                <a:ext cx="91080" cy="181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F91453C-7F88-4D19-A527-4D9276BCC1A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85640" y="1295640"/>
                  <a:ext cx="126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36F1F36-75F0-462F-A2C9-06ED819FD0BD}"/>
                    </a:ext>
                  </a:extLst>
                </p14:cNvPr>
                <p14:cNvContentPartPr/>
                <p14:nvPr/>
              </p14:nvContentPartPr>
              <p14:xfrm>
                <a:off x="3249360" y="1380240"/>
                <a:ext cx="53640" cy="4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36F1F36-75F0-462F-A2C9-06ED819FD0B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31720" y="1362600"/>
                  <a:ext cx="89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14485C6-88E9-4255-9EFA-5280A4E721FE}"/>
                    </a:ext>
                  </a:extLst>
                </p14:cNvPr>
                <p14:cNvContentPartPr/>
                <p14:nvPr/>
              </p14:nvContentPartPr>
              <p14:xfrm>
                <a:off x="3366000" y="1335240"/>
                <a:ext cx="94320" cy="1382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14485C6-88E9-4255-9EFA-5280A4E721F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348360" y="1317600"/>
                  <a:ext cx="129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1A688EE-D7BF-4DFC-8C63-0F27EFF47FBA}"/>
                    </a:ext>
                  </a:extLst>
                </p14:cNvPr>
                <p14:cNvContentPartPr/>
                <p14:nvPr/>
              </p14:nvContentPartPr>
              <p14:xfrm>
                <a:off x="3367440" y="1316880"/>
                <a:ext cx="97200" cy="85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1A688EE-D7BF-4DFC-8C63-0F27EFF47FB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49800" y="1298880"/>
                  <a:ext cx="132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72C39EF-2BF5-4148-A3C1-87BBE8AEBD87}"/>
              </a:ext>
            </a:extLst>
          </p:cNvPr>
          <p:cNvGrpSpPr/>
          <p:nvPr/>
        </p:nvGrpSpPr>
        <p:grpSpPr>
          <a:xfrm>
            <a:off x="3739680" y="1240920"/>
            <a:ext cx="736920" cy="297360"/>
            <a:chOff x="3739680" y="1240920"/>
            <a:chExt cx="7369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AEA3B10-C30F-4992-B0C8-E0AB6AF420EC}"/>
                    </a:ext>
                  </a:extLst>
                </p14:cNvPr>
                <p14:cNvContentPartPr/>
                <p14:nvPr/>
              </p14:nvContentPartPr>
              <p14:xfrm>
                <a:off x="3739680" y="1278000"/>
                <a:ext cx="62640" cy="260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AEA3B10-C30F-4992-B0C8-E0AB6AF420E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721680" y="1260360"/>
                  <a:ext cx="98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89C9E47-EB24-425E-BE3C-956DA3EBE924}"/>
                    </a:ext>
                  </a:extLst>
                </p14:cNvPr>
                <p14:cNvContentPartPr/>
                <p14:nvPr/>
              </p14:nvContentPartPr>
              <p14:xfrm>
                <a:off x="3868560" y="1310040"/>
                <a:ext cx="78480" cy="6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89C9E47-EB24-425E-BE3C-956DA3EBE92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850920" y="1292040"/>
                  <a:ext cx="11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F6FD548-5E20-4062-9D62-B8F76A2C3DA1}"/>
                    </a:ext>
                  </a:extLst>
                </p14:cNvPr>
                <p14:cNvContentPartPr/>
                <p14:nvPr/>
              </p14:nvContentPartPr>
              <p14:xfrm>
                <a:off x="3926520" y="1315080"/>
                <a:ext cx="6840" cy="101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F6FD548-5E20-4062-9D62-B8F76A2C3DA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908520" y="1297440"/>
                  <a:ext cx="42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DC30DF-086C-4F1F-90D0-11FB6727D9D9}"/>
                    </a:ext>
                  </a:extLst>
                </p14:cNvPr>
                <p14:cNvContentPartPr/>
                <p14:nvPr/>
              </p14:nvContentPartPr>
              <p14:xfrm>
                <a:off x="3870000" y="1425240"/>
                <a:ext cx="123480" cy="15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5DC30DF-086C-4F1F-90D0-11FB6727D9D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52000" y="1407600"/>
                  <a:ext cx="15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7D842F2-4FA5-4527-BD34-563E3F55917F}"/>
                    </a:ext>
                  </a:extLst>
                </p14:cNvPr>
                <p14:cNvContentPartPr/>
                <p14:nvPr/>
              </p14:nvContentPartPr>
              <p14:xfrm>
                <a:off x="4030560" y="1314000"/>
                <a:ext cx="57960" cy="129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7D842F2-4FA5-4527-BD34-563E3F55917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12560" y="1296000"/>
                  <a:ext cx="93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531E5F5-79CF-40EE-B475-6934BB714233}"/>
                    </a:ext>
                  </a:extLst>
                </p14:cNvPr>
                <p14:cNvContentPartPr/>
                <p14:nvPr/>
              </p14:nvContentPartPr>
              <p14:xfrm>
                <a:off x="4088880" y="1303560"/>
                <a:ext cx="104040" cy="1368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531E5F5-79CF-40EE-B475-6934BB71423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70880" y="1285920"/>
                  <a:ext cx="139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84ADF5-D824-48DB-A744-E6628EC9AFF7}"/>
                    </a:ext>
                  </a:extLst>
                </p14:cNvPr>
                <p14:cNvContentPartPr/>
                <p14:nvPr/>
              </p14:nvContentPartPr>
              <p14:xfrm>
                <a:off x="4128480" y="1375560"/>
                <a:ext cx="22320" cy="88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84ADF5-D824-48DB-A744-E6628EC9AFF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110840" y="1357920"/>
                  <a:ext cx="57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CB59324-3198-4AAA-B113-E2BAA83A0759}"/>
                    </a:ext>
                  </a:extLst>
                </p14:cNvPr>
                <p14:cNvContentPartPr/>
                <p14:nvPr/>
              </p14:nvContentPartPr>
              <p14:xfrm>
                <a:off x="4260960" y="1321200"/>
                <a:ext cx="6840" cy="133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CB59324-3198-4AAA-B113-E2BAA83A07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42960" y="1303560"/>
                  <a:ext cx="42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A18E30-91B3-4C76-B3D6-78FA88FC5621}"/>
                    </a:ext>
                  </a:extLst>
                </p14:cNvPr>
                <p14:cNvContentPartPr/>
                <p14:nvPr/>
              </p14:nvContentPartPr>
              <p14:xfrm>
                <a:off x="4272480" y="1297440"/>
                <a:ext cx="124560" cy="151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A18E30-91B3-4C76-B3D6-78FA88FC562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254480" y="1279800"/>
                  <a:ext cx="160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562A941-4BD0-49EE-94BD-92AAE9284157}"/>
                    </a:ext>
                  </a:extLst>
                </p14:cNvPr>
                <p14:cNvContentPartPr/>
                <p14:nvPr/>
              </p14:nvContentPartPr>
              <p14:xfrm>
                <a:off x="4398120" y="1240920"/>
                <a:ext cx="78480" cy="283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562A941-4BD0-49EE-94BD-92AAE928415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380120" y="1222920"/>
                  <a:ext cx="1141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B2659B1-E364-4F66-A02C-2BFCC832AD4C}"/>
                  </a:ext>
                </a:extLst>
              </p14:cNvPr>
              <p14:cNvContentPartPr/>
              <p14:nvPr/>
            </p14:nvContentPartPr>
            <p14:xfrm>
              <a:off x="4662360" y="1341720"/>
              <a:ext cx="16560" cy="1130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B2659B1-E364-4F66-A02C-2BFCC832AD4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644360" y="1323720"/>
                <a:ext cx="522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DBBFE9A-6D67-471C-9AC1-739B6CA91243}"/>
              </a:ext>
            </a:extLst>
          </p:cNvPr>
          <p:cNvGrpSpPr/>
          <p:nvPr/>
        </p:nvGrpSpPr>
        <p:grpSpPr>
          <a:xfrm>
            <a:off x="5340600" y="1292760"/>
            <a:ext cx="925200" cy="197280"/>
            <a:chOff x="5340600" y="1292760"/>
            <a:chExt cx="92520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6A89787-D75C-49C6-AFD3-5D84A34E0F43}"/>
                    </a:ext>
                  </a:extLst>
                </p14:cNvPr>
                <p14:cNvContentPartPr/>
                <p14:nvPr/>
              </p14:nvContentPartPr>
              <p14:xfrm>
                <a:off x="5340600" y="1313640"/>
                <a:ext cx="147240" cy="176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6A89787-D75C-49C6-AFD3-5D84A34E0F4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331960" y="1304640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D1A75A2-2B62-4753-939E-F7715B296ED5}"/>
                    </a:ext>
                  </a:extLst>
                </p14:cNvPr>
                <p14:cNvContentPartPr/>
                <p14:nvPr/>
              </p14:nvContentPartPr>
              <p14:xfrm>
                <a:off x="5531400" y="1307880"/>
                <a:ext cx="106920" cy="124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D1A75A2-2B62-4753-939E-F7715B296ED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522400" y="1298880"/>
                  <a:ext cx="12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684ECB0-D7A3-42DB-B2EB-B1E59B57C54D}"/>
                    </a:ext>
                  </a:extLst>
                </p14:cNvPr>
                <p14:cNvContentPartPr/>
                <p14:nvPr/>
              </p14:nvContentPartPr>
              <p14:xfrm>
                <a:off x="5719320" y="1349280"/>
                <a:ext cx="113400" cy="14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684ECB0-D7A3-42DB-B2EB-B1E59B57C54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710320" y="1340280"/>
                  <a:ext cx="13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0AD6506-DBF3-42BD-859F-087CF11F3A48}"/>
                    </a:ext>
                  </a:extLst>
                </p14:cNvPr>
                <p14:cNvContentPartPr/>
                <p14:nvPr/>
              </p14:nvContentPartPr>
              <p14:xfrm>
                <a:off x="5949360" y="1302120"/>
                <a:ext cx="125640" cy="172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0AD6506-DBF3-42BD-859F-087CF11F3A4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40360" y="1293120"/>
                  <a:ext cx="143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3A7C939-902F-4AC0-87EB-330DDF96EB2A}"/>
                    </a:ext>
                  </a:extLst>
                </p14:cNvPr>
                <p14:cNvContentPartPr/>
                <p14:nvPr/>
              </p14:nvContentPartPr>
              <p14:xfrm>
                <a:off x="6157080" y="1292760"/>
                <a:ext cx="44280" cy="132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3A7C939-902F-4AC0-87EB-330DDF96EB2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48440" y="1283760"/>
                  <a:ext cx="61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1911698-F818-4A40-838F-0E1B2CDCD715}"/>
                    </a:ext>
                  </a:extLst>
                </p14:cNvPr>
                <p14:cNvContentPartPr/>
                <p14:nvPr/>
              </p14:nvContentPartPr>
              <p14:xfrm>
                <a:off x="6148440" y="1408320"/>
                <a:ext cx="117360" cy="266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1911698-F818-4A40-838F-0E1B2CDCD71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39800" y="1399320"/>
                  <a:ext cx="1350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11D5395-B5AE-496C-8F5B-5E40EA461085}"/>
              </a:ext>
            </a:extLst>
          </p:cNvPr>
          <p:cNvGrpSpPr/>
          <p:nvPr/>
        </p:nvGrpSpPr>
        <p:grpSpPr>
          <a:xfrm>
            <a:off x="6461640" y="1320840"/>
            <a:ext cx="109800" cy="48600"/>
            <a:chOff x="6461640" y="1320840"/>
            <a:chExt cx="10980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51514AC-9CE7-49E8-9D99-D600B254FA01}"/>
                    </a:ext>
                  </a:extLst>
                </p14:cNvPr>
                <p14:cNvContentPartPr/>
                <p14:nvPr/>
              </p14:nvContentPartPr>
              <p14:xfrm>
                <a:off x="6461640" y="1320840"/>
                <a:ext cx="79200" cy="9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51514AC-9CE7-49E8-9D99-D600B254FA0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52640" y="1312200"/>
                  <a:ext cx="96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AC7B667-442E-4DC4-8D46-F2110F392D66}"/>
                    </a:ext>
                  </a:extLst>
                </p14:cNvPr>
                <p14:cNvContentPartPr/>
                <p14:nvPr/>
              </p14:nvContentPartPr>
              <p14:xfrm>
                <a:off x="6472440" y="1356840"/>
                <a:ext cx="99000" cy="12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AC7B667-442E-4DC4-8D46-F2110F392D6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63440" y="1347840"/>
                  <a:ext cx="1166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D62F82A-8487-49CC-95CD-747B9F659CE9}"/>
              </a:ext>
            </a:extLst>
          </p:cNvPr>
          <p:cNvGrpSpPr/>
          <p:nvPr/>
        </p:nvGrpSpPr>
        <p:grpSpPr>
          <a:xfrm>
            <a:off x="6806880" y="1208880"/>
            <a:ext cx="1357920" cy="335880"/>
            <a:chOff x="6806880" y="1208880"/>
            <a:chExt cx="135792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B0DCD9D-3FB3-4035-BD15-B1A3DC0B24B2}"/>
                    </a:ext>
                  </a:extLst>
                </p14:cNvPr>
                <p14:cNvContentPartPr/>
                <p14:nvPr/>
              </p14:nvContentPartPr>
              <p14:xfrm>
                <a:off x="6806880" y="1277640"/>
                <a:ext cx="97560" cy="144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B0DCD9D-3FB3-4035-BD15-B1A3DC0B24B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97880" y="1268640"/>
                  <a:ext cx="115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FB6269-B635-4E0A-99BA-71EC875D8003}"/>
                    </a:ext>
                  </a:extLst>
                </p14:cNvPr>
                <p14:cNvContentPartPr/>
                <p14:nvPr/>
              </p14:nvContentPartPr>
              <p14:xfrm>
                <a:off x="6944760" y="1274760"/>
                <a:ext cx="65520" cy="145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FB6269-B635-4E0A-99BA-71EC875D800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935760" y="1265760"/>
                  <a:ext cx="83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F611401-9249-44D3-9314-881950779E7A}"/>
                    </a:ext>
                  </a:extLst>
                </p14:cNvPr>
                <p14:cNvContentPartPr/>
                <p14:nvPr/>
              </p14:nvContentPartPr>
              <p14:xfrm>
                <a:off x="7081920" y="1329480"/>
                <a:ext cx="84240" cy="9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F611401-9249-44D3-9314-881950779E7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073280" y="1320840"/>
                  <a:ext cx="101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C2F7884-C0E4-4E00-AC52-44D318FA6B64}"/>
                    </a:ext>
                  </a:extLst>
                </p14:cNvPr>
                <p14:cNvContentPartPr/>
                <p14:nvPr/>
              </p14:nvContentPartPr>
              <p14:xfrm>
                <a:off x="7303320" y="1242720"/>
                <a:ext cx="63000" cy="162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C2F7884-C0E4-4E00-AC52-44D318FA6B6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294680" y="1234080"/>
                  <a:ext cx="80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32F4995-0711-467B-94F5-5E331C6548D9}"/>
                    </a:ext>
                  </a:extLst>
                </p14:cNvPr>
                <p14:cNvContentPartPr/>
                <p14:nvPr/>
              </p14:nvContentPartPr>
              <p14:xfrm>
                <a:off x="7390440" y="1276920"/>
                <a:ext cx="133560" cy="74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32F4995-0711-467B-94F5-5E331C6548D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381440" y="1268280"/>
                  <a:ext cx="151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639C94E-C57B-4B31-9BF0-7840AC2F07CB}"/>
                    </a:ext>
                  </a:extLst>
                </p14:cNvPr>
                <p14:cNvContentPartPr/>
                <p14:nvPr/>
              </p14:nvContentPartPr>
              <p14:xfrm>
                <a:off x="7463880" y="1263960"/>
                <a:ext cx="16920" cy="1522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639C94E-C57B-4B31-9BF0-7840AC2F07C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455240" y="1255320"/>
                  <a:ext cx="34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FE67EF7-E8C7-49FF-91DB-D112DB5D5621}"/>
                    </a:ext>
                  </a:extLst>
                </p14:cNvPr>
                <p14:cNvContentPartPr/>
                <p14:nvPr/>
              </p14:nvContentPartPr>
              <p14:xfrm>
                <a:off x="7632360" y="1289520"/>
                <a:ext cx="66600" cy="9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FE67EF7-E8C7-49FF-91DB-D112DB5D562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623720" y="1280880"/>
                  <a:ext cx="84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A136D0-3AEB-41D2-89FF-F6D238B31985}"/>
                    </a:ext>
                  </a:extLst>
                </p14:cNvPr>
                <p14:cNvContentPartPr/>
                <p14:nvPr/>
              </p14:nvContentPartPr>
              <p14:xfrm>
                <a:off x="7624080" y="1330200"/>
                <a:ext cx="88200" cy="18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A136D0-3AEB-41D2-89FF-F6D238B319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615440" y="1321200"/>
                  <a:ext cx="10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1065C85-F8B0-436C-B2D0-6ACE8B25200A}"/>
                    </a:ext>
                  </a:extLst>
                </p14:cNvPr>
                <p14:cNvContentPartPr/>
                <p14:nvPr/>
              </p14:nvContentPartPr>
              <p14:xfrm>
                <a:off x="7827840" y="1276200"/>
                <a:ext cx="115920" cy="1213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1065C85-F8B0-436C-B2D0-6ACE8B25200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819200" y="1267200"/>
                  <a:ext cx="133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7E61990-DF8F-4BF2-9D14-C0DEEDE94B39}"/>
                    </a:ext>
                  </a:extLst>
                </p14:cNvPr>
                <p14:cNvContentPartPr/>
                <p14:nvPr/>
              </p14:nvContentPartPr>
              <p14:xfrm>
                <a:off x="7979760" y="1262520"/>
                <a:ext cx="106560" cy="106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7E61990-DF8F-4BF2-9D14-C0DEEDE94B3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970760" y="1253880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FD6676E-6750-4065-A9C3-B47CE567AC57}"/>
                    </a:ext>
                  </a:extLst>
                </p14:cNvPr>
                <p14:cNvContentPartPr/>
                <p14:nvPr/>
              </p14:nvContentPartPr>
              <p14:xfrm>
                <a:off x="8048880" y="1208880"/>
                <a:ext cx="115920" cy="50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FD6676E-6750-4065-A9C3-B47CE567AC5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040240" y="1199880"/>
                  <a:ext cx="133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B0C9961-2F33-483C-9D71-E1F5E8B6C4AE}"/>
                    </a:ext>
                  </a:extLst>
                </p14:cNvPr>
                <p14:cNvContentPartPr/>
                <p14:nvPr/>
              </p14:nvContentPartPr>
              <p14:xfrm>
                <a:off x="7761960" y="1419120"/>
                <a:ext cx="366480" cy="687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B0C9961-2F33-483C-9D71-E1F5E8B6C4A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52960" y="1410480"/>
                  <a:ext cx="384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487D435-51BF-4195-B4F3-D41E94F6F13F}"/>
                    </a:ext>
                  </a:extLst>
                </p14:cNvPr>
                <p14:cNvContentPartPr/>
                <p14:nvPr/>
              </p14:nvContentPartPr>
              <p14:xfrm>
                <a:off x="7751160" y="1451520"/>
                <a:ext cx="383760" cy="93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487D435-51BF-4195-B4F3-D41E94F6F13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42520" y="1442880"/>
                  <a:ext cx="4014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5BB0FDE-6B05-4F7E-BD63-FE6D6C3C2468}"/>
              </a:ext>
            </a:extLst>
          </p:cNvPr>
          <p:cNvGrpSpPr/>
          <p:nvPr/>
        </p:nvGrpSpPr>
        <p:grpSpPr>
          <a:xfrm>
            <a:off x="905760" y="1656000"/>
            <a:ext cx="295200" cy="181800"/>
            <a:chOff x="905760" y="1656000"/>
            <a:chExt cx="29520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AAA8F72-87FF-4822-AB3A-565DB6F063BE}"/>
                    </a:ext>
                  </a:extLst>
                </p14:cNvPr>
                <p14:cNvContentPartPr/>
                <p14:nvPr/>
              </p14:nvContentPartPr>
              <p14:xfrm>
                <a:off x="905760" y="1656000"/>
                <a:ext cx="262080" cy="1292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AAA8F72-87FF-4822-AB3A-565DB6F063B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96760" y="1647000"/>
                  <a:ext cx="279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4CF8167-0A87-463A-97A9-CC361E8F5720}"/>
                    </a:ext>
                  </a:extLst>
                </p14:cNvPr>
                <p14:cNvContentPartPr/>
                <p14:nvPr/>
              </p14:nvContentPartPr>
              <p14:xfrm>
                <a:off x="1108800" y="1747080"/>
                <a:ext cx="92160" cy="907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4CF8167-0A87-463A-97A9-CC361E8F572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00160" y="1738440"/>
                  <a:ext cx="1098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23D2DB2-A94C-4ABC-95F3-7FF6F0BA40B0}"/>
              </a:ext>
            </a:extLst>
          </p:cNvPr>
          <p:cNvGrpSpPr/>
          <p:nvPr/>
        </p:nvGrpSpPr>
        <p:grpSpPr>
          <a:xfrm>
            <a:off x="1396080" y="1654560"/>
            <a:ext cx="382320" cy="249480"/>
            <a:chOff x="1396080" y="1654560"/>
            <a:chExt cx="3823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F6E8300-73D5-4B2E-907F-E35014FF0164}"/>
                    </a:ext>
                  </a:extLst>
                </p14:cNvPr>
                <p14:cNvContentPartPr/>
                <p14:nvPr/>
              </p14:nvContentPartPr>
              <p14:xfrm>
                <a:off x="1396080" y="1692360"/>
                <a:ext cx="136800" cy="211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F6E8300-73D5-4B2E-907F-E35014FF016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387080" y="1683360"/>
                  <a:ext cx="154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B8C318D-97A7-4516-A377-D0E1DE16A79E}"/>
                    </a:ext>
                  </a:extLst>
                </p14:cNvPr>
                <p14:cNvContentPartPr/>
                <p14:nvPr/>
              </p14:nvContentPartPr>
              <p14:xfrm>
                <a:off x="1536840" y="1654560"/>
                <a:ext cx="6120" cy="25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B8C318D-97A7-4516-A377-D0E1DE16A79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528200" y="1645920"/>
                  <a:ext cx="23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5AE0F8-1D9D-4713-B119-C126C949F463}"/>
                    </a:ext>
                  </a:extLst>
                </p14:cNvPr>
                <p14:cNvContentPartPr/>
                <p14:nvPr/>
              </p14:nvContentPartPr>
              <p14:xfrm>
                <a:off x="1590840" y="1702440"/>
                <a:ext cx="58680" cy="723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5AE0F8-1D9D-4713-B119-C126C949F46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581840" y="1693800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48C2839-A9CE-4A40-81EB-24964894B74A}"/>
                    </a:ext>
                  </a:extLst>
                </p14:cNvPr>
                <p14:cNvContentPartPr/>
                <p14:nvPr/>
              </p14:nvContentPartPr>
              <p14:xfrm>
                <a:off x="1650600" y="1717560"/>
                <a:ext cx="127800" cy="73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48C2839-A9CE-4A40-81EB-24964894B7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641600" y="1708560"/>
                  <a:ext cx="1454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CF12A52-CBF1-4DBD-AECD-B6A8B85454D5}"/>
              </a:ext>
            </a:extLst>
          </p:cNvPr>
          <p:cNvGrpSpPr/>
          <p:nvPr/>
        </p:nvGrpSpPr>
        <p:grpSpPr>
          <a:xfrm>
            <a:off x="1987920" y="1581480"/>
            <a:ext cx="274320" cy="181440"/>
            <a:chOff x="1987920" y="1581480"/>
            <a:chExt cx="274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2133F3D-A952-4646-9B75-4EBFAE637288}"/>
                    </a:ext>
                  </a:extLst>
                </p14:cNvPr>
                <p14:cNvContentPartPr/>
                <p14:nvPr/>
              </p14:nvContentPartPr>
              <p14:xfrm>
                <a:off x="2054160" y="1636200"/>
                <a:ext cx="6120" cy="1267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2133F3D-A952-4646-9B75-4EBFAE63728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045160" y="1627200"/>
                  <a:ext cx="23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2C4F582-A023-4616-A850-02BD49BCB783}"/>
                    </a:ext>
                  </a:extLst>
                </p14:cNvPr>
                <p14:cNvContentPartPr/>
                <p14:nvPr/>
              </p14:nvContentPartPr>
              <p14:xfrm>
                <a:off x="1987920" y="1581480"/>
                <a:ext cx="274320" cy="177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2C4F582-A023-4616-A850-02BD49BCB78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978920" y="1572480"/>
                  <a:ext cx="2919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4BC07BB-D4D7-46EB-A714-F2ECCFCA100C}"/>
              </a:ext>
            </a:extLst>
          </p:cNvPr>
          <p:cNvGrpSpPr/>
          <p:nvPr/>
        </p:nvGrpSpPr>
        <p:grpSpPr>
          <a:xfrm>
            <a:off x="2546640" y="1689120"/>
            <a:ext cx="512640" cy="243360"/>
            <a:chOff x="2546640" y="1689120"/>
            <a:chExt cx="5126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A32D701-6635-4988-A85C-4C7527892A57}"/>
                    </a:ext>
                  </a:extLst>
                </p14:cNvPr>
                <p14:cNvContentPartPr/>
                <p14:nvPr/>
              </p14:nvContentPartPr>
              <p14:xfrm>
                <a:off x="2546640" y="1694160"/>
                <a:ext cx="95040" cy="96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A32D701-6635-4988-A85C-4C7527892A5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538000" y="1685520"/>
                  <a:ext cx="112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C16917D-A5F6-4EB1-A36D-A42ACE0AB302}"/>
                    </a:ext>
                  </a:extLst>
                </p14:cNvPr>
                <p14:cNvContentPartPr/>
                <p14:nvPr/>
              </p14:nvContentPartPr>
              <p14:xfrm>
                <a:off x="2634120" y="1694160"/>
                <a:ext cx="226080" cy="84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C16917D-A5F6-4EB1-A36D-A42ACE0AB30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625480" y="1685520"/>
                  <a:ext cx="24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665D65C-B13E-40A5-A0BC-0DE02971AA5B}"/>
                    </a:ext>
                  </a:extLst>
                </p14:cNvPr>
                <p14:cNvContentPartPr/>
                <p14:nvPr/>
              </p14:nvContentPartPr>
              <p14:xfrm>
                <a:off x="2890440" y="1689120"/>
                <a:ext cx="66240" cy="243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665D65C-B13E-40A5-A0BC-0DE02971AA5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81800" y="1680480"/>
                  <a:ext cx="83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E6CFC82-3FC7-4338-B068-32BB3DEDE6C2}"/>
                    </a:ext>
                  </a:extLst>
                </p14:cNvPr>
                <p14:cNvContentPartPr/>
                <p14:nvPr/>
              </p14:nvContentPartPr>
              <p14:xfrm>
                <a:off x="2996280" y="1695960"/>
                <a:ext cx="63000" cy="87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E6CFC82-3FC7-4338-B068-32BB3DEDE6C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987640" y="1687320"/>
                  <a:ext cx="806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DC7F76C-3713-4311-85DE-C6EB4356C72E}"/>
              </a:ext>
            </a:extLst>
          </p:cNvPr>
          <p:cNvGrpSpPr/>
          <p:nvPr/>
        </p:nvGrpSpPr>
        <p:grpSpPr>
          <a:xfrm>
            <a:off x="3290400" y="1608480"/>
            <a:ext cx="585720" cy="204120"/>
            <a:chOff x="3290400" y="1608480"/>
            <a:chExt cx="5857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22B7D7D-C315-4FE6-9A21-56A001A73EFC}"/>
                    </a:ext>
                  </a:extLst>
                </p14:cNvPr>
                <p14:cNvContentPartPr/>
                <p14:nvPr/>
              </p14:nvContentPartPr>
              <p14:xfrm>
                <a:off x="3290400" y="1731600"/>
                <a:ext cx="31320" cy="187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22B7D7D-C315-4FE6-9A21-56A001A73EF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281760" y="1722600"/>
                  <a:ext cx="48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B960C1C-44F5-44A6-982F-23DB7EA0CDF3}"/>
                    </a:ext>
                  </a:extLst>
                </p14:cNvPr>
                <p14:cNvContentPartPr/>
                <p14:nvPr/>
              </p14:nvContentPartPr>
              <p14:xfrm>
                <a:off x="3301920" y="1713240"/>
                <a:ext cx="81000" cy="84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B960C1C-44F5-44A6-982F-23DB7EA0CDF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293280" y="1704240"/>
                  <a:ext cx="98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2A7F958-BAE4-48D3-898F-C8D7FFE2A7CD}"/>
                    </a:ext>
                  </a:extLst>
                </p14:cNvPr>
                <p14:cNvContentPartPr/>
                <p14:nvPr/>
              </p14:nvContentPartPr>
              <p14:xfrm>
                <a:off x="3429720" y="1620000"/>
                <a:ext cx="38880" cy="1926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2A7F958-BAE4-48D3-898F-C8D7FFE2A7C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21080" y="1611000"/>
                  <a:ext cx="56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C19284D-0481-4276-B971-FCAB655F9AE7}"/>
                    </a:ext>
                  </a:extLst>
                </p14:cNvPr>
                <p14:cNvContentPartPr/>
                <p14:nvPr/>
              </p14:nvContentPartPr>
              <p14:xfrm>
                <a:off x="3399480" y="1719720"/>
                <a:ext cx="63720" cy="205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C19284D-0481-4276-B971-FCAB655F9AE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390840" y="1711080"/>
                  <a:ext cx="81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632C2C-AE11-4C97-AD57-2328A5CCC2D9}"/>
                    </a:ext>
                  </a:extLst>
                </p14:cNvPr>
                <p14:cNvContentPartPr/>
                <p14:nvPr/>
              </p14:nvContentPartPr>
              <p14:xfrm>
                <a:off x="3669840" y="1631520"/>
                <a:ext cx="10080" cy="119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632C2C-AE11-4C97-AD57-2328A5CCC2D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660840" y="1622880"/>
                  <a:ext cx="27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4BD67D9-D121-40A7-A214-9695F44FCB47}"/>
                    </a:ext>
                  </a:extLst>
                </p14:cNvPr>
                <p14:cNvContentPartPr/>
                <p14:nvPr/>
              </p14:nvContentPartPr>
              <p14:xfrm>
                <a:off x="3594600" y="1608480"/>
                <a:ext cx="281520" cy="185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4BD67D9-D121-40A7-A214-9695F44FCB4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585600" y="1599840"/>
                  <a:ext cx="29916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D8CE495-9269-4B61-84EF-7A3C0584E6CE}"/>
              </a:ext>
            </a:extLst>
          </p:cNvPr>
          <p:cNvGrpSpPr/>
          <p:nvPr/>
        </p:nvGrpSpPr>
        <p:grpSpPr>
          <a:xfrm>
            <a:off x="4134240" y="1641960"/>
            <a:ext cx="626400" cy="185040"/>
            <a:chOff x="4134240" y="1641960"/>
            <a:chExt cx="62640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B52E82B-0EFF-4D56-95C7-3FA3E5F4B92D}"/>
                    </a:ext>
                  </a:extLst>
                </p14:cNvPr>
                <p14:cNvContentPartPr/>
                <p14:nvPr/>
              </p14:nvContentPartPr>
              <p14:xfrm>
                <a:off x="4134240" y="1737000"/>
                <a:ext cx="210240" cy="75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B52E82B-0EFF-4D56-95C7-3FA3E5F4B92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125600" y="1728000"/>
                  <a:ext cx="227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2873C8-A781-44CD-8EED-B041221B6E51}"/>
                    </a:ext>
                  </a:extLst>
                </p14:cNvPr>
                <p14:cNvContentPartPr/>
                <p14:nvPr/>
              </p14:nvContentPartPr>
              <p14:xfrm>
                <a:off x="4354200" y="1697400"/>
                <a:ext cx="20880" cy="194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2873C8-A781-44CD-8EED-B041221B6E5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345560" y="1688400"/>
                  <a:ext cx="38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A537F7F-5852-44AF-AFF4-6FE7CF5737B4}"/>
                    </a:ext>
                  </a:extLst>
                </p14:cNvPr>
                <p14:cNvContentPartPr/>
                <p14:nvPr/>
              </p14:nvContentPartPr>
              <p14:xfrm>
                <a:off x="4411800" y="1644120"/>
                <a:ext cx="73080" cy="1807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A537F7F-5852-44AF-AFF4-6FE7CF5737B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403160" y="1635120"/>
                  <a:ext cx="90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E2E39AE-1B5B-4E2E-B99F-43D1F92C6689}"/>
                    </a:ext>
                  </a:extLst>
                </p14:cNvPr>
                <p14:cNvContentPartPr/>
                <p14:nvPr/>
              </p14:nvContentPartPr>
              <p14:xfrm>
                <a:off x="4514760" y="1641960"/>
                <a:ext cx="154440" cy="165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E2E39AE-1B5B-4E2E-B99F-43D1F92C668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505760" y="1633320"/>
                  <a:ext cx="172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6D2D587-65C0-4DC2-914F-2CD897C7E47C}"/>
                    </a:ext>
                  </a:extLst>
                </p14:cNvPr>
                <p14:cNvContentPartPr/>
                <p14:nvPr/>
              </p14:nvContentPartPr>
              <p14:xfrm>
                <a:off x="4701960" y="1724040"/>
                <a:ext cx="58680" cy="1029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6D2D587-65C0-4DC2-914F-2CD897C7E47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693320" y="1715400"/>
                  <a:ext cx="763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8A46720-D9DD-4F1D-99E3-B277140B3D8F}"/>
              </a:ext>
            </a:extLst>
          </p:cNvPr>
          <p:cNvGrpSpPr/>
          <p:nvPr/>
        </p:nvGrpSpPr>
        <p:grpSpPr>
          <a:xfrm>
            <a:off x="5069880" y="1676160"/>
            <a:ext cx="502560" cy="163080"/>
            <a:chOff x="5069880" y="1676160"/>
            <a:chExt cx="50256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FC4E758-4BC2-49EF-B2B8-1D8199B4D09C}"/>
                    </a:ext>
                  </a:extLst>
                </p14:cNvPr>
                <p14:cNvContentPartPr/>
                <p14:nvPr/>
              </p14:nvContentPartPr>
              <p14:xfrm>
                <a:off x="5069880" y="1684080"/>
                <a:ext cx="92160" cy="111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FC4E758-4BC2-49EF-B2B8-1D8199B4D09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60880" y="1675080"/>
                  <a:ext cx="109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81F79FE-9E2C-4E15-B817-0B110072808A}"/>
                    </a:ext>
                  </a:extLst>
                </p14:cNvPr>
                <p14:cNvContentPartPr/>
                <p14:nvPr/>
              </p14:nvContentPartPr>
              <p14:xfrm>
                <a:off x="5076360" y="1676160"/>
                <a:ext cx="235800" cy="130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81F79FE-9E2C-4E15-B817-0B110072808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067360" y="1667160"/>
                  <a:ext cx="253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2A9F300-3D3A-47E6-93F0-A3A5303FCFAF}"/>
                    </a:ext>
                  </a:extLst>
                </p14:cNvPr>
                <p14:cNvContentPartPr/>
                <p14:nvPr/>
              </p14:nvContentPartPr>
              <p14:xfrm>
                <a:off x="5477760" y="1676160"/>
                <a:ext cx="75960" cy="163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2A9F300-3D3A-47E6-93F0-A3A5303FCFA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69120" y="1667160"/>
                  <a:ext cx="93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B1FC0FE-4319-49B0-A6B7-E4AE335BD484}"/>
                    </a:ext>
                  </a:extLst>
                </p14:cNvPr>
                <p14:cNvContentPartPr/>
                <p14:nvPr/>
              </p14:nvContentPartPr>
              <p14:xfrm>
                <a:off x="5446440" y="1729800"/>
                <a:ext cx="126000" cy="55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B1FC0FE-4319-49B0-A6B7-E4AE335BD48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37800" y="1720800"/>
                  <a:ext cx="1436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D8C6933-F256-4DBF-8E9D-5B8306D3DE6E}"/>
                  </a:ext>
                </a:extLst>
              </p14:cNvPr>
              <p14:cNvContentPartPr/>
              <p14:nvPr/>
            </p14:nvContentPartPr>
            <p14:xfrm>
              <a:off x="5855040" y="1699200"/>
              <a:ext cx="203760" cy="3326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D8C6933-F256-4DBF-8E9D-5B8306D3DE6E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5846040" y="1690200"/>
                <a:ext cx="22140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1551669D-880A-4F2B-9E19-26CCD0A01A44}"/>
              </a:ext>
            </a:extLst>
          </p:cNvPr>
          <p:cNvGrpSpPr/>
          <p:nvPr/>
        </p:nvGrpSpPr>
        <p:grpSpPr>
          <a:xfrm>
            <a:off x="6221520" y="1641600"/>
            <a:ext cx="641160" cy="205920"/>
            <a:chOff x="6221520" y="1641600"/>
            <a:chExt cx="6411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9FD0604-8140-4F7B-8F8B-E41AEEFC4ED3}"/>
                    </a:ext>
                  </a:extLst>
                </p14:cNvPr>
                <p14:cNvContentPartPr/>
                <p14:nvPr/>
              </p14:nvContentPartPr>
              <p14:xfrm>
                <a:off x="6221520" y="1757880"/>
                <a:ext cx="68760" cy="896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9FD0604-8140-4F7B-8F8B-E41AEEFC4ED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212520" y="1749240"/>
                  <a:ext cx="86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3518C0C-F2A5-4692-BDCF-88B9943B1B4B}"/>
                    </a:ext>
                  </a:extLst>
                </p14:cNvPr>
                <p14:cNvContentPartPr/>
                <p14:nvPr/>
              </p14:nvContentPartPr>
              <p14:xfrm>
                <a:off x="6331320" y="1754640"/>
                <a:ext cx="90720" cy="864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3518C0C-F2A5-4692-BDCF-88B9943B1B4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322320" y="1746000"/>
                  <a:ext cx="108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4432803-BB90-4ECF-B9A5-49E245E08468}"/>
                    </a:ext>
                  </a:extLst>
                </p14:cNvPr>
                <p14:cNvContentPartPr/>
                <p14:nvPr/>
              </p14:nvContentPartPr>
              <p14:xfrm>
                <a:off x="6436080" y="1680120"/>
                <a:ext cx="65160" cy="145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4432803-BB90-4ECF-B9A5-49E245E0846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427080" y="1671120"/>
                  <a:ext cx="82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866B6E7-4165-4989-A9D8-5C3B87569A32}"/>
                    </a:ext>
                  </a:extLst>
                </p14:cNvPr>
                <p14:cNvContentPartPr/>
                <p14:nvPr/>
              </p14:nvContentPartPr>
              <p14:xfrm>
                <a:off x="6523920" y="1722240"/>
                <a:ext cx="246960" cy="921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866B6E7-4165-4989-A9D8-5C3B87569A3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514920" y="1713600"/>
                  <a:ext cx="264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34434BA-F292-4646-A48D-96B41FCA5872}"/>
                    </a:ext>
                  </a:extLst>
                </p14:cNvPr>
                <p14:cNvContentPartPr/>
                <p14:nvPr/>
              </p14:nvContentPartPr>
              <p14:xfrm>
                <a:off x="6803280" y="1641600"/>
                <a:ext cx="59400" cy="166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34434BA-F292-4646-A48D-96B41FCA587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794280" y="1632960"/>
                  <a:ext cx="770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5EABC65-B860-4ECA-9F33-BC8EF9C45817}"/>
              </a:ext>
            </a:extLst>
          </p:cNvPr>
          <p:cNvGrpSpPr/>
          <p:nvPr/>
        </p:nvGrpSpPr>
        <p:grpSpPr>
          <a:xfrm>
            <a:off x="7058520" y="1606320"/>
            <a:ext cx="599040" cy="204840"/>
            <a:chOff x="7058520" y="1606320"/>
            <a:chExt cx="5990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2303D83-ADE9-48E5-972E-92FF61E54563}"/>
                    </a:ext>
                  </a:extLst>
                </p14:cNvPr>
                <p14:cNvContentPartPr/>
                <p14:nvPr/>
              </p14:nvContentPartPr>
              <p14:xfrm>
                <a:off x="7058520" y="1633680"/>
                <a:ext cx="98280" cy="177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2303D83-ADE9-48E5-972E-92FF61E5456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49520" y="1625040"/>
                  <a:ext cx="115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3B78F8A-CDFE-4E86-B600-C2F18E36FF33}"/>
                    </a:ext>
                  </a:extLst>
                </p14:cNvPr>
                <p14:cNvContentPartPr/>
                <p14:nvPr/>
              </p14:nvContentPartPr>
              <p14:xfrm>
                <a:off x="7182360" y="1606320"/>
                <a:ext cx="173520" cy="2005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3B78F8A-CDFE-4E86-B600-C2F18E36FF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173360" y="1597320"/>
                  <a:ext cx="191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CACC1EE-3232-4DF3-B357-C34D2AD855D0}"/>
                    </a:ext>
                  </a:extLst>
                </p14:cNvPr>
                <p14:cNvContentPartPr/>
                <p14:nvPr/>
              </p14:nvContentPartPr>
              <p14:xfrm>
                <a:off x="7329600" y="1690920"/>
                <a:ext cx="52200" cy="432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CACC1EE-3232-4DF3-B357-C34D2AD855D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320960" y="1682280"/>
                  <a:ext cx="69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FEEDD05-6DCC-45B7-B89F-5549853F4A37}"/>
                    </a:ext>
                  </a:extLst>
                </p14:cNvPr>
                <p14:cNvContentPartPr/>
                <p14:nvPr/>
              </p14:nvContentPartPr>
              <p14:xfrm>
                <a:off x="7400880" y="1720440"/>
                <a:ext cx="256680" cy="74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FEEDD05-6DCC-45B7-B89F-5549853F4A3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91880" y="1711440"/>
                  <a:ext cx="2743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1A8E48A-00BE-4670-ABB3-50E9C0579D00}"/>
              </a:ext>
            </a:extLst>
          </p:cNvPr>
          <p:cNvGrpSpPr/>
          <p:nvPr/>
        </p:nvGrpSpPr>
        <p:grpSpPr>
          <a:xfrm>
            <a:off x="858240" y="1963440"/>
            <a:ext cx="288000" cy="157680"/>
            <a:chOff x="858240" y="1963440"/>
            <a:chExt cx="2880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37AB9E1-951F-44CF-81A3-38C1A9A60AE2}"/>
                    </a:ext>
                  </a:extLst>
                </p14:cNvPr>
                <p14:cNvContentPartPr/>
                <p14:nvPr/>
              </p14:nvContentPartPr>
              <p14:xfrm>
                <a:off x="858240" y="1963440"/>
                <a:ext cx="213840" cy="157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37AB9E1-951F-44CF-81A3-38C1A9A60AE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49600" y="1954440"/>
                  <a:ext cx="231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CF2861A-AC1F-4D01-A466-0C9206C62B67}"/>
                    </a:ext>
                  </a:extLst>
                </p14:cNvPr>
                <p14:cNvContentPartPr/>
                <p14:nvPr/>
              </p14:nvContentPartPr>
              <p14:xfrm>
                <a:off x="1034280" y="2034360"/>
                <a:ext cx="111960" cy="83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CF2861A-AC1F-4D01-A466-0C9206C62B6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25640" y="2025720"/>
                  <a:ext cx="1296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3DE3FDD-33A8-4296-899C-8CD90824F29E}"/>
              </a:ext>
            </a:extLst>
          </p:cNvPr>
          <p:cNvGrpSpPr/>
          <p:nvPr/>
        </p:nvGrpSpPr>
        <p:grpSpPr>
          <a:xfrm>
            <a:off x="1421640" y="2002680"/>
            <a:ext cx="1558800" cy="308520"/>
            <a:chOff x="1421640" y="2002680"/>
            <a:chExt cx="15588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24CDDE0-7F93-42AF-950D-F5402448D0AD}"/>
                    </a:ext>
                  </a:extLst>
                </p14:cNvPr>
                <p14:cNvContentPartPr/>
                <p14:nvPr/>
              </p14:nvContentPartPr>
              <p14:xfrm>
                <a:off x="1470240" y="2046240"/>
                <a:ext cx="9360" cy="154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24CDDE0-7F93-42AF-950D-F5402448D0AD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461240" y="2037600"/>
                  <a:ext cx="27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4CEFA20-248C-4F3F-A516-D65F963FB843}"/>
                    </a:ext>
                  </a:extLst>
                </p14:cNvPr>
                <p14:cNvContentPartPr/>
                <p14:nvPr/>
              </p14:nvContentPartPr>
              <p14:xfrm>
                <a:off x="1473480" y="2041560"/>
                <a:ext cx="108720" cy="1404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4CEFA20-248C-4F3F-A516-D65F963FB84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464840" y="2032920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D691651-E064-470B-93F0-36BB6CB03B55}"/>
                    </a:ext>
                  </a:extLst>
                </p14:cNvPr>
                <p14:cNvContentPartPr/>
                <p14:nvPr/>
              </p14:nvContentPartPr>
              <p14:xfrm>
                <a:off x="1618200" y="2083680"/>
                <a:ext cx="81360" cy="979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D691651-E064-470B-93F0-36BB6CB03B5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609200" y="2075040"/>
                  <a:ext cx="99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0FF31B2-43EE-45D9-BA75-BE0FC90322FE}"/>
                    </a:ext>
                  </a:extLst>
                </p14:cNvPr>
                <p14:cNvContentPartPr/>
                <p14:nvPr/>
              </p14:nvContentPartPr>
              <p14:xfrm>
                <a:off x="1728000" y="2045520"/>
                <a:ext cx="126720" cy="27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0FF31B2-43EE-45D9-BA75-BE0FC90322F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719360" y="2036880"/>
                  <a:ext cx="144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8872206-75DC-4E47-93E8-0C694F8CDBDC}"/>
                    </a:ext>
                  </a:extLst>
                </p14:cNvPr>
                <p14:cNvContentPartPr/>
                <p14:nvPr/>
              </p14:nvContentPartPr>
              <p14:xfrm>
                <a:off x="1778040" y="2063880"/>
                <a:ext cx="24480" cy="139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8872206-75DC-4E47-93E8-0C694F8CDBD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769040" y="2054880"/>
                  <a:ext cx="42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73F0E9B-FFB0-4432-AE22-B144FCE6807A}"/>
                    </a:ext>
                  </a:extLst>
                </p14:cNvPr>
                <p14:cNvContentPartPr/>
                <p14:nvPr/>
              </p14:nvContentPartPr>
              <p14:xfrm>
                <a:off x="2058840" y="2034720"/>
                <a:ext cx="86760" cy="1224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73F0E9B-FFB0-4432-AE22-B144FCE6807A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050200" y="2025720"/>
                  <a:ext cx="104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F8804C8-1DCF-4574-B68F-D932812CEE69}"/>
                    </a:ext>
                  </a:extLst>
                </p14:cNvPr>
                <p14:cNvContentPartPr/>
                <p14:nvPr/>
              </p14:nvContentPartPr>
              <p14:xfrm>
                <a:off x="2185560" y="2046600"/>
                <a:ext cx="65520" cy="1134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F8804C8-1DCF-4574-B68F-D932812CEE6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176560" y="2037960"/>
                  <a:ext cx="8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88F548D-691B-4E27-8D9C-7434222828BD}"/>
                    </a:ext>
                  </a:extLst>
                </p14:cNvPr>
                <p14:cNvContentPartPr/>
                <p14:nvPr/>
              </p14:nvContentPartPr>
              <p14:xfrm>
                <a:off x="2175840" y="2030040"/>
                <a:ext cx="105480" cy="741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88F548D-691B-4E27-8D9C-7434222828B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167200" y="2021040"/>
                  <a:ext cx="123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AF3DCD1-6B13-4EA4-A701-BE560E8EA8D3}"/>
                    </a:ext>
                  </a:extLst>
                </p14:cNvPr>
                <p14:cNvContentPartPr/>
                <p14:nvPr/>
              </p14:nvContentPartPr>
              <p14:xfrm>
                <a:off x="2313720" y="2002680"/>
                <a:ext cx="105120" cy="1461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AF3DCD1-6B13-4EA4-A701-BE560E8EA8D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305080" y="1993680"/>
                  <a:ext cx="122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87DC801-D5AB-4E7E-86D5-1217119CB909}"/>
                    </a:ext>
                  </a:extLst>
                </p14:cNvPr>
                <p14:cNvContentPartPr/>
                <p14:nvPr/>
              </p14:nvContentPartPr>
              <p14:xfrm>
                <a:off x="2457360" y="2028600"/>
                <a:ext cx="87120" cy="1018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87DC801-D5AB-4E7E-86D5-1217119CB90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448720" y="2019960"/>
                  <a:ext cx="104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488628-5727-4541-A789-8CEDBE6644D1}"/>
                    </a:ext>
                  </a:extLst>
                </p14:cNvPr>
                <p14:cNvContentPartPr/>
                <p14:nvPr/>
              </p14:nvContentPartPr>
              <p14:xfrm>
                <a:off x="2567880" y="2036880"/>
                <a:ext cx="7920" cy="882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488628-5727-4541-A789-8CEDBE6644D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559240" y="2028240"/>
                  <a:ext cx="25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9880925-B2AB-44B7-BF17-2082824533EA}"/>
                    </a:ext>
                  </a:extLst>
                </p14:cNvPr>
                <p14:cNvContentPartPr/>
                <p14:nvPr/>
              </p14:nvContentPartPr>
              <p14:xfrm>
                <a:off x="2617560" y="2015640"/>
                <a:ext cx="80640" cy="129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9880925-B2AB-44B7-BF17-2082824533EA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608560" y="2007000"/>
                  <a:ext cx="98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9AC980-9CED-48D3-96C1-420B01785A9F}"/>
                    </a:ext>
                  </a:extLst>
                </p14:cNvPr>
                <p14:cNvContentPartPr/>
                <p14:nvPr/>
              </p14:nvContentPartPr>
              <p14:xfrm>
                <a:off x="2711880" y="2031120"/>
                <a:ext cx="20880" cy="1191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9AC980-9CED-48D3-96C1-420B01785A9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702880" y="2022480"/>
                  <a:ext cx="38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2746828-8156-4A61-B778-3A2C1633E4AD}"/>
                    </a:ext>
                  </a:extLst>
                </p14:cNvPr>
                <p14:cNvContentPartPr/>
                <p14:nvPr/>
              </p14:nvContentPartPr>
              <p14:xfrm>
                <a:off x="2777400" y="2022120"/>
                <a:ext cx="195840" cy="122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2746828-8156-4A61-B778-3A2C1633E4A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768760" y="2013120"/>
                  <a:ext cx="213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4827B02-6867-479B-9E4C-CC3850695AEC}"/>
                    </a:ext>
                  </a:extLst>
                </p14:cNvPr>
                <p14:cNvContentPartPr/>
                <p14:nvPr/>
              </p14:nvContentPartPr>
              <p14:xfrm>
                <a:off x="2891520" y="2010240"/>
                <a:ext cx="88920" cy="691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4827B02-6867-479B-9E4C-CC3850695AE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882520" y="2001600"/>
                  <a:ext cx="106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E8C864C-2CA4-4860-8B4E-1FFA06895C51}"/>
                    </a:ext>
                  </a:extLst>
                </p14:cNvPr>
                <p14:cNvContentPartPr/>
                <p14:nvPr/>
              </p14:nvContentPartPr>
              <p14:xfrm>
                <a:off x="1421640" y="2242080"/>
                <a:ext cx="1411560" cy="69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E8C864C-2CA4-4860-8B4E-1FFA06895C5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412640" y="2233080"/>
                  <a:ext cx="14292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9B60E1B-10D9-4B54-A883-54BAF077DA20}"/>
              </a:ext>
            </a:extLst>
          </p:cNvPr>
          <p:cNvGrpSpPr/>
          <p:nvPr/>
        </p:nvGrpSpPr>
        <p:grpSpPr>
          <a:xfrm>
            <a:off x="3386520" y="1982880"/>
            <a:ext cx="209520" cy="160560"/>
            <a:chOff x="3386520" y="1982880"/>
            <a:chExt cx="20952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3D56918-4CE2-4F8C-9156-84631B02F55A}"/>
                    </a:ext>
                  </a:extLst>
                </p14:cNvPr>
                <p14:cNvContentPartPr/>
                <p14:nvPr/>
              </p14:nvContentPartPr>
              <p14:xfrm>
                <a:off x="3386520" y="1982880"/>
                <a:ext cx="95760" cy="158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3D56918-4CE2-4F8C-9156-84631B02F55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377520" y="1973880"/>
                  <a:ext cx="113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411A143-4D75-42F8-9DF1-74F862546B2F}"/>
                    </a:ext>
                  </a:extLst>
                </p14:cNvPr>
                <p14:cNvContentPartPr/>
                <p14:nvPr/>
              </p14:nvContentPartPr>
              <p14:xfrm>
                <a:off x="3520080" y="2065680"/>
                <a:ext cx="75960" cy="777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411A143-4D75-42F8-9DF1-74F862546B2F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511080" y="2056680"/>
                  <a:ext cx="9360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CD4CB9A-D3A3-4D4A-9EA0-6D742102799B}"/>
              </a:ext>
            </a:extLst>
          </p:cNvPr>
          <p:cNvGrpSpPr/>
          <p:nvPr/>
        </p:nvGrpSpPr>
        <p:grpSpPr>
          <a:xfrm>
            <a:off x="3895200" y="1987560"/>
            <a:ext cx="800280" cy="171360"/>
            <a:chOff x="3895200" y="1987560"/>
            <a:chExt cx="8002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590AB17-7BB2-4041-AFCA-CE621F37076D}"/>
                    </a:ext>
                  </a:extLst>
                </p14:cNvPr>
                <p14:cNvContentPartPr/>
                <p14:nvPr/>
              </p14:nvContentPartPr>
              <p14:xfrm>
                <a:off x="3895200" y="2044440"/>
                <a:ext cx="75960" cy="114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590AB17-7BB2-4041-AFCA-CE621F37076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886560" y="2035800"/>
                  <a:ext cx="93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3CF6A0C-CF7D-4CB1-8609-BEE5F0BB9A7E}"/>
                    </a:ext>
                  </a:extLst>
                </p14:cNvPr>
                <p14:cNvContentPartPr/>
                <p14:nvPr/>
              </p14:nvContentPartPr>
              <p14:xfrm>
                <a:off x="3994200" y="1999800"/>
                <a:ext cx="156600" cy="137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3CF6A0C-CF7D-4CB1-8609-BEE5F0BB9A7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985560" y="1990800"/>
                  <a:ext cx="174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56DD50C-B14F-4FAF-B1B7-B08AEB181B66}"/>
                    </a:ext>
                  </a:extLst>
                </p14:cNvPr>
                <p14:cNvContentPartPr/>
                <p14:nvPr/>
              </p14:nvContentPartPr>
              <p14:xfrm>
                <a:off x="4107240" y="1987560"/>
                <a:ext cx="173880" cy="1548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56DD50C-B14F-4FAF-B1B7-B08AEB181B6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098240" y="1978560"/>
                  <a:ext cx="191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446430D-4D3D-4755-92B0-5330821F123E}"/>
                    </a:ext>
                  </a:extLst>
                </p14:cNvPr>
                <p14:cNvContentPartPr/>
                <p14:nvPr/>
              </p14:nvContentPartPr>
              <p14:xfrm>
                <a:off x="4283280" y="2013840"/>
                <a:ext cx="20160" cy="21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446430D-4D3D-4755-92B0-5330821F123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274280" y="2004840"/>
                  <a:ext cx="37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8C89E68-786B-48AA-A78E-246B2F62F4AB}"/>
                    </a:ext>
                  </a:extLst>
                </p14:cNvPr>
                <p14:cNvContentPartPr/>
                <p14:nvPr/>
              </p14:nvContentPartPr>
              <p14:xfrm>
                <a:off x="4317480" y="2057760"/>
                <a:ext cx="159840" cy="939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8C89E68-786B-48AA-A78E-246B2F62F4A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308480" y="2048760"/>
                  <a:ext cx="177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8017B8C-B516-4FB5-AA34-56C7C7A5D455}"/>
                    </a:ext>
                  </a:extLst>
                </p14:cNvPr>
                <p14:cNvContentPartPr/>
                <p14:nvPr/>
              </p14:nvContentPartPr>
              <p14:xfrm>
                <a:off x="4510080" y="2049840"/>
                <a:ext cx="79920" cy="1083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8017B8C-B516-4FB5-AA34-56C7C7A5D45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501440" y="2041200"/>
                  <a:ext cx="97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0843B55-CC97-4BC7-9627-6162E020BD9A}"/>
                    </a:ext>
                  </a:extLst>
                </p14:cNvPr>
                <p14:cNvContentPartPr/>
                <p14:nvPr/>
              </p14:nvContentPartPr>
              <p14:xfrm>
                <a:off x="4683600" y="2117880"/>
                <a:ext cx="11880" cy="20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0843B55-CC97-4BC7-9627-6162E020BD9A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674600" y="2108880"/>
                  <a:ext cx="295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7CB9BA0E-1363-48C6-A57F-760ABFDAF775}"/>
              </a:ext>
            </a:extLst>
          </p:cNvPr>
          <p:cNvGrpSpPr/>
          <p:nvPr/>
        </p:nvGrpSpPr>
        <p:grpSpPr>
          <a:xfrm>
            <a:off x="29880" y="2575680"/>
            <a:ext cx="254520" cy="336240"/>
            <a:chOff x="29880" y="2575680"/>
            <a:chExt cx="2545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955B8A5-8B2A-4FFA-9C6F-5AC35D1C869B}"/>
                    </a:ext>
                  </a:extLst>
                </p14:cNvPr>
                <p14:cNvContentPartPr/>
                <p14:nvPr/>
              </p14:nvContentPartPr>
              <p14:xfrm>
                <a:off x="106560" y="2680800"/>
                <a:ext cx="86040" cy="1263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955B8A5-8B2A-4FFA-9C6F-5AC35D1C869B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8920" y="2662800"/>
                  <a:ext cx="121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793B1CB-6A07-415A-8C62-0DDECFF54975}"/>
                    </a:ext>
                  </a:extLst>
                </p14:cNvPr>
                <p14:cNvContentPartPr/>
                <p14:nvPr/>
              </p14:nvContentPartPr>
              <p14:xfrm>
                <a:off x="29880" y="2575680"/>
                <a:ext cx="254520" cy="3362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793B1CB-6A07-415A-8C62-0DDECFF54975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2240" y="2558040"/>
                  <a:ext cx="29016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27E82A5C-63FC-4511-BE70-A4BA5BE8DC6A}"/>
              </a:ext>
            </a:extLst>
          </p:cNvPr>
          <p:cNvGrpSpPr/>
          <p:nvPr/>
        </p:nvGrpSpPr>
        <p:grpSpPr>
          <a:xfrm>
            <a:off x="554400" y="2652360"/>
            <a:ext cx="813600" cy="158760"/>
            <a:chOff x="554400" y="2652360"/>
            <a:chExt cx="81360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0C8C827-B549-4031-B134-34C3A2899CDC}"/>
                    </a:ext>
                  </a:extLst>
                </p14:cNvPr>
                <p14:cNvContentPartPr/>
                <p14:nvPr/>
              </p14:nvContentPartPr>
              <p14:xfrm>
                <a:off x="554400" y="2666400"/>
                <a:ext cx="145080" cy="1447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0C8C827-B549-4031-B134-34C3A2899CD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36400" y="2648760"/>
                  <a:ext cx="180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B2322AC-764E-4EE5-B4AD-DE614881A137}"/>
                    </a:ext>
                  </a:extLst>
                </p14:cNvPr>
                <p14:cNvContentPartPr/>
                <p14:nvPr/>
              </p14:nvContentPartPr>
              <p14:xfrm>
                <a:off x="717120" y="2658120"/>
                <a:ext cx="123120" cy="1472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B2322AC-764E-4EE5-B4AD-DE614881A13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99480" y="2640120"/>
                  <a:ext cx="15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7143F71-BDA0-4E9C-9DB0-2FA3D9EB4653}"/>
                    </a:ext>
                  </a:extLst>
                </p14:cNvPr>
                <p14:cNvContentPartPr/>
                <p14:nvPr/>
              </p14:nvContentPartPr>
              <p14:xfrm>
                <a:off x="747000" y="2733720"/>
                <a:ext cx="48960" cy="97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7143F71-BDA0-4E9C-9DB0-2FA3D9EB465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29360" y="2716080"/>
                  <a:ext cx="84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4D44BA5-2798-432A-90EE-8564D86B5E3D}"/>
                    </a:ext>
                  </a:extLst>
                </p14:cNvPr>
                <p14:cNvContentPartPr/>
                <p14:nvPr/>
              </p14:nvContentPartPr>
              <p14:xfrm>
                <a:off x="890280" y="2690520"/>
                <a:ext cx="8640" cy="1072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4D44BA5-2798-432A-90EE-8564D86B5E3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72280" y="2672520"/>
                  <a:ext cx="44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254FAC8-188A-4811-B23F-63C47776819D}"/>
                    </a:ext>
                  </a:extLst>
                </p14:cNvPr>
                <p14:cNvContentPartPr/>
                <p14:nvPr/>
              </p14:nvContentPartPr>
              <p14:xfrm>
                <a:off x="889200" y="2678280"/>
                <a:ext cx="180360" cy="1227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254FAC8-188A-4811-B23F-63C47776819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71560" y="2660640"/>
                  <a:ext cx="216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AEE5653-9709-42F8-BE3E-CFE1BB70BBBD}"/>
                    </a:ext>
                  </a:extLst>
                </p14:cNvPr>
                <p14:cNvContentPartPr/>
                <p14:nvPr/>
              </p14:nvContentPartPr>
              <p14:xfrm>
                <a:off x="1071000" y="2676480"/>
                <a:ext cx="63000" cy="709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AEE5653-9709-42F8-BE3E-CFE1BB70BBB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53360" y="2658840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B169CAC-D99A-412A-BF12-B2BE0885FF08}"/>
                    </a:ext>
                  </a:extLst>
                </p14:cNvPr>
                <p14:cNvContentPartPr/>
                <p14:nvPr/>
              </p14:nvContentPartPr>
              <p14:xfrm>
                <a:off x="1171080" y="2669640"/>
                <a:ext cx="59040" cy="1162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B169CAC-D99A-412A-BF12-B2BE0885FF0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153080" y="2652000"/>
                  <a:ext cx="94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143E0D5-2CD9-4BD9-BB40-AB97EE43F15B}"/>
                    </a:ext>
                  </a:extLst>
                </p14:cNvPr>
                <p14:cNvContentPartPr/>
                <p14:nvPr/>
              </p14:nvContentPartPr>
              <p14:xfrm>
                <a:off x="1298880" y="2653080"/>
                <a:ext cx="69120" cy="128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143E0D5-2CD9-4BD9-BB40-AB97EE43F15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280880" y="2635440"/>
                  <a:ext cx="104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6B0DE56-AA7A-4A12-AB68-473202297991}"/>
                    </a:ext>
                  </a:extLst>
                </p14:cNvPr>
                <p14:cNvContentPartPr/>
                <p14:nvPr/>
              </p14:nvContentPartPr>
              <p14:xfrm>
                <a:off x="1282680" y="2652360"/>
                <a:ext cx="77400" cy="23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6B0DE56-AA7A-4A12-AB68-473202297991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265040" y="2634720"/>
                  <a:ext cx="1130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9384067-37E7-439B-A2EF-5458828A6B81}"/>
              </a:ext>
            </a:extLst>
          </p:cNvPr>
          <p:cNvGrpSpPr/>
          <p:nvPr/>
        </p:nvGrpSpPr>
        <p:grpSpPr>
          <a:xfrm>
            <a:off x="1657440" y="2629320"/>
            <a:ext cx="1141920" cy="183960"/>
            <a:chOff x="1657440" y="2629320"/>
            <a:chExt cx="11419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3398E7F-895B-47C9-923C-95897A5A69FF}"/>
                    </a:ext>
                  </a:extLst>
                </p14:cNvPr>
                <p14:cNvContentPartPr/>
                <p14:nvPr/>
              </p14:nvContentPartPr>
              <p14:xfrm>
                <a:off x="1657440" y="2679000"/>
                <a:ext cx="116640" cy="1342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3398E7F-895B-47C9-923C-95897A5A69F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639800" y="2661000"/>
                  <a:ext cx="152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2033DD4-4CD8-4F69-A2CE-5242E102DAA8}"/>
                    </a:ext>
                  </a:extLst>
                </p14:cNvPr>
                <p14:cNvContentPartPr/>
                <p14:nvPr/>
              </p14:nvContentPartPr>
              <p14:xfrm>
                <a:off x="1787400" y="2679000"/>
                <a:ext cx="134280" cy="1296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2033DD4-4CD8-4F69-A2CE-5242E102DAA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769400" y="2661360"/>
                  <a:ext cx="169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6448AAC-73EE-4A70-AAE3-16303659EB80}"/>
                    </a:ext>
                  </a:extLst>
                </p14:cNvPr>
                <p14:cNvContentPartPr/>
                <p14:nvPr/>
              </p14:nvContentPartPr>
              <p14:xfrm>
                <a:off x="1842840" y="2739120"/>
                <a:ext cx="44640" cy="54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6448AAC-73EE-4A70-AAE3-16303659EB8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825200" y="2721120"/>
                  <a:ext cx="80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C2F4898-6782-44B6-AA3E-FC3114775D31}"/>
                    </a:ext>
                  </a:extLst>
                </p14:cNvPr>
                <p14:cNvContentPartPr/>
                <p14:nvPr/>
              </p14:nvContentPartPr>
              <p14:xfrm>
                <a:off x="1975320" y="2686560"/>
                <a:ext cx="15840" cy="1062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C2F4898-6782-44B6-AA3E-FC3114775D3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957320" y="2668560"/>
                  <a:ext cx="51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713A911-F2E2-4864-90E5-F6FFD513795B}"/>
                    </a:ext>
                  </a:extLst>
                </p14:cNvPr>
                <p14:cNvContentPartPr/>
                <p14:nvPr/>
              </p14:nvContentPartPr>
              <p14:xfrm>
                <a:off x="1974600" y="2660640"/>
                <a:ext cx="164520" cy="1339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713A911-F2E2-4864-90E5-F6FFD513795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956600" y="2642640"/>
                  <a:ext cx="200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19E2353-A2F1-4B8F-A7D9-C97433B86A81}"/>
                    </a:ext>
                  </a:extLst>
                </p14:cNvPr>
                <p14:cNvContentPartPr/>
                <p14:nvPr/>
              </p14:nvContentPartPr>
              <p14:xfrm>
                <a:off x="2180520" y="2682600"/>
                <a:ext cx="109440" cy="1198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19E2353-A2F1-4B8F-A7D9-C97433B86A8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162880" y="2664600"/>
                  <a:ext cx="145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6A4C54D-E27B-4D01-AF3F-5A13C26EB5F7}"/>
                    </a:ext>
                  </a:extLst>
                </p14:cNvPr>
                <p14:cNvContentPartPr/>
                <p14:nvPr/>
              </p14:nvContentPartPr>
              <p14:xfrm>
                <a:off x="2217600" y="2732640"/>
                <a:ext cx="70200" cy="1296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6A4C54D-E27B-4D01-AF3F-5A13C26EB5F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199960" y="2715000"/>
                  <a:ext cx="105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277A09D-1D97-4E4A-B800-1B87601430E8}"/>
                    </a:ext>
                  </a:extLst>
                </p14:cNvPr>
                <p14:cNvContentPartPr/>
                <p14:nvPr/>
              </p14:nvContentPartPr>
              <p14:xfrm>
                <a:off x="2353680" y="2683320"/>
                <a:ext cx="93960" cy="1008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277A09D-1D97-4E4A-B800-1B87601430E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335680" y="2665680"/>
                  <a:ext cx="129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08D6AF2-B6AF-4FD1-B09A-A7B69746FC2A}"/>
                    </a:ext>
                  </a:extLst>
                </p14:cNvPr>
                <p14:cNvContentPartPr/>
                <p14:nvPr/>
              </p14:nvContentPartPr>
              <p14:xfrm>
                <a:off x="2448000" y="2629320"/>
                <a:ext cx="7920" cy="1378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08D6AF2-B6AF-4FD1-B09A-A7B69746FC2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430360" y="2611320"/>
                  <a:ext cx="43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C80ECFC-E7A1-4B21-887B-7939AE4BF3D8}"/>
                    </a:ext>
                  </a:extLst>
                </p14:cNvPr>
                <p14:cNvContentPartPr/>
                <p14:nvPr/>
              </p14:nvContentPartPr>
              <p14:xfrm>
                <a:off x="2535120" y="2652000"/>
                <a:ext cx="102600" cy="1450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C80ECFC-E7A1-4B21-887B-7939AE4BF3D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517480" y="2634000"/>
                  <a:ext cx="138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C61DCBF-C073-4507-B96A-B4EA713ACA00}"/>
                    </a:ext>
                  </a:extLst>
                </p14:cNvPr>
                <p14:cNvContentPartPr/>
                <p14:nvPr/>
              </p14:nvContentPartPr>
              <p14:xfrm>
                <a:off x="2688480" y="2641920"/>
                <a:ext cx="74880" cy="1328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C61DCBF-C073-4507-B96A-B4EA713ACA00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670840" y="2624280"/>
                  <a:ext cx="110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4E82D6C-DADA-45DB-9F1D-83D7491F8803}"/>
                    </a:ext>
                  </a:extLst>
                </p14:cNvPr>
                <p14:cNvContentPartPr/>
                <p14:nvPr/>
              </p14:nvContentPartPr>
              <p14:xfrm>
                <a:off x="2682360" y="2678280"/>
                <a:ext cx="84960" cy="291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4E82D6C-DADA-45DB-9F1D-83D7491F880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664360" y="2660640"/>
                  <a:ext cx="120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D0BF2E5-0F47-40A2-B77D-C83AED08B12A}"/>
                    </a:ext>
                  </a:extLst>
                </p14:cNvPr>
                <p14:cNvContentPartPr/>
                <p14:nvPr/>
              </p14:nvContentPartPr>
              <p14:xfrm>
                <a:off x="2700360" y="2635800"/>
                <a:ext cx="99000" cy="187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D0BF2E5-0F47-40A2-B77D-C83AED08B12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2682360" y="2617800"/>
                  <a:ext cx="1346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7BED9B63-2E81-4852-96B9-4CB60C45DEB3}"/>
              </a:ext>
            </a:extLst>
          </p:cNvPr>
          <p:cNvGrpSpPr/>
          <p:nvPr/>
        </p:nvGrpSpPr>
        <p:grpSpPr>
          <a:xfrm>
            <a:off x="2972160" y="2547960"/>
            <a:ext cx="600840" cy="298800"/>
            <a:chOff x="2972160" y="2547960"/>
            <a:chExt cx="60084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BAB559DD-38D9-4EFB-B299-B9554194F8A9}"/>
                    </a:ext>
                  </a:extLst>
                </p14:cNvPr>
                <p14:cNvContentPartPr/>
                <p14:nvPr/>
              </p14:nvContentPartPr>
              <p14:xfrm>
                <a:off x="2972160" y="2665680"/>
                <a:ext cx="11880" cy="39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BAB559DD-38D9-4EFB-B299-B9554194F8A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954520" y="2647680"/>
                  <a:ext cx="47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FBB7BAA-B835-4707-9521-D6E2A2722650}"/>
                    </a:ext>
                  </a:extLst>
                </p14:cNvPr>
                <p14:cNvContentPartPr/>
                <p14:nvPr/>
              </p14:nvContentPartPr>
              <p14:xfrm>
                <a:off x="3006360" y="2565960"/>
                <a:ext cx="92880" cy="28080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FBB7BAA-B835-4707-9521-D6E2A272265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988360" y="2548320"/>
                  <a:ext cx="128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FA7F573-A3D6-44F2-A710-BFFD7B8C3AE1}"/>
                    </a:ext>
                  </a:extLst>
                </p14:cNvPr>
                <p14:cNvContentPartPr/>
                <p14:nvPr/>
              </p14:nvContentPartPr>
              <p14:xfrm>
                <a:off x="3200400" y="2655960"/>
                <a:ext cx="122040" cy="12888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FA7F573-A3D6-44F2-A710-BFFD7B8C3AE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182760" y="2638320"/>
                  <a:ext cx="157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BF29147-BA81-4A5E-8919-4EEA5E5D36E5}"/>
                    </a:ext>
                  </a:extLst>
                </p14:cNvPr>
                <p14:cNvContentPartPr/>
                <p14:nvPr/>
              </p14:nvContentPartPr>
              <p14:xfrm>
                <a:off x="3358800" y="2567040"/>
                <a:ext cx="93960" cy="723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BF29147-BA81-4A5E-8919-4EEA5E5D36E5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340800" y="2549040"/>
                  <a:ext cx="129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C2FEAF6-7C35-47DB-9D3B-6EF9F72738B3}"/>
                    </a:ext>
                  </a:extLst>
                </p14:cNvPr>
                <p14:cNvContentPartPr/>
                <p14:nvPr/>
              </p14:nvContentPartPr>
              <p14:xfrm>
                <a:off x="3465000" y="2547960"/>
                <a:ext cx="108000" cy="293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C2FEAF6-7C35-47DB-9D3B-6EF9F72738B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447360" y="2530320"/>
                  <a:ext cx="14364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BB53BF5-B06E-43AD-B4D3-9EA0E226DBB3}"/>
                  </a:ext>
                </a:extLst>
              </p14:cNvPr>
              <p14:cNvContentPartPr/>
              <p14:nvPr/>
            </p14:nvContentPartPr>
            <p14:xfrm>
              <a:off x="3744720" y="2653080"/>
              <a:ext cx="7920" cy="216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BB53BF5-B06E-43AD-B4D3-9EA0E226DBB3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3727080" y="2635080"/>
                <a:ext cx="43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163D198-1CA9-4BC2-956E-4CD2DFBBF0E0}"/>
                  </a:ext>
                </a:extLst>
              </p14:cNvPr>
              <p14:cNvContentPartPr/>
              <p14:nvPr/>
            </p14:nvContentPartPr>
            <p14:xfrm>
              <a:off x="3737160" y="2733720"/>
              <a:ext cx="21600" cy="97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163D198-1CA9-4BC2-956E-4CD2DFBBF0E0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3719160" y="2716080"/>
                <a:ext cx="572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9" name="Group 408">
            <a:extLst>
              <a:ext uri="{FF2B5EF4-FFF2-40B4-BE49-F238E27FC236}">
                <a16:creationId xmlns:a16="http://schemas.microsoft.com/office/drawing/2014/main" id="{B1D13C39-8B31-493B-9531-A75D47CC77DE}"/>
              </a:ext>
            </a:extLst>
          </p:cNvPr>
          <p:cNvGrpSpPr/>
          <p:nvPr/>
        </p:nvGrpSpPr>
        <p:grpSpPr>
          <a:xfrm>
            <a:off x="703440" y="2949840"/>
            <a:ext cx="236520" cy="162000"/>
            <a:chOff x="703440" y="2949840"/>
            <a:chExt cx="23652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7085B4E-3EE5-4AED-B682-C9EE1B2D5317}"/>
                    </a:ext>
                  </a:extLst>
                </p14:cNvPr>
                <p14:cNvContentPartPr/>
                <p14:nvPr/>
              </p14:nvContentPartPr>
              <p14:xfrm>
                <a:off x="703440" y="2949840"/>
                <a:ext cx="197280" cy="878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7085B4E-3EE5-4AED-B682-C9EE1B2D531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94440" y="2941200"/>
                  <a:ext cx="21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5F5C48D-7282-463B-8DF1-E2E5B1C2537C}"/>
                    </a:ext>
                  </a:extLst>
                </p14:cNvPr>
                <p14:cNvContentPartPr/>
                <p14:nvPr/>
              </p14:nvContentPartPr>
              <p14:xfrm>
                <a:off x="834120" y="2971440"/>
                <a:ext cx="105840" cy="140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5F5C48D-7282-463B-8DF1-E2E5B1C2537C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5480" y="2962440"/>
                  <a:ext cx="12348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299904CE-A382-4B75-A819-F7CAC4DAC9D1}"/>
                  </a:ext>
                </a:extLst>
              </p14:cNvPr>
              <p14:cNvContentPartPr/>
              <p14:nvPr/>
            </p14:nvContentPartPr>
            <p14:xfrm>
              <a:off x="3683520" y="2918880"/>
              <a:ext cx="70920" cy="2210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299904CE-A382-4B75-A819-F7CAC4DAC9D1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3674880" y="2909880"/>
                <a:ext cx="885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3" name="Group 452">
            <a:extLst>
              <a:ext uri="{FF2B5EF4-FFF2-40B4-BE49-F238E27FC236}">
                <a16:creationId xmlns:a16="http://schemas.microsoft.com/office/drawing/2014/main" id="{0F853ECD-3A8B-42D9-A4F1-DF2EE18D55F6}"/>
              </a:ext>
            </a:extLst>
          </p:cNvPr>
          <p:cNvGrpSpPr/>
          <p:nvPr/>
        </p:nvGrpSpPr>
        <p:grpSpPr>
          <a:xfrm>
            <a:off x="1142640" y="2952720"/>
            <a:ext cx="2226600" cy="571320"/>
            <a:chOff x="1142640" y="2952720"/>
            <a:chExt cx="222660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67E8D3F-D23D-4605-8771-687DA823CE3E}"/>
                    </a:ext>
                  </a:extLst>
                </p14:cNvPr>
                <p14:cNvContentPartPr/>
                <p14:nvPr/>
              </p14:nvContentPartPr>
              <p14:xfrm>
                <a:off x="1142640" y="2953080"/>
                <a:ext cx="307800" cy="21456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67E8D3F-D23D-4605-8771-687DA823CE3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34000" y="2944440"/>
                  <a:ext cx="325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930B470-F2E9-491F-BE54-AB3B5E2741E1}"/>
                    </a:ext>
                  </a:extLst>
                </p14:cNvPr>
                <p14:cNvContentPartPr/>
                <p14:nvPr/>
              </p14:nvContentPartPr>
              <p14:xfrm>
                <a:off x="1353240" y="3000240"/>
                <a:ext cx="165240" cy="856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930B470-F2E9-491F-BE54-AB3B5E2741E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344600" y="2991240"/>
                  <a:ext cx="182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B17B823-21B9-4D6C-A189-4DBC853919BE}"/>
                    </a:ext>
                  </a:extLst>
                </p14:cNvPr>
                <p14:cNvContentPartPr/>
                <p14:nvPr/>
              </p14:nvContentPartPr>
              <p14:xfrm>
                <a:off x="1499400" y="3051720"/>
                <a:ext cx="281880" cy="835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B17B823-21B9-4D6C-A189-4DBC853919B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490400" y="3042720"/>
                  <a:ext cx="299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4BC410F-A7C7-4CDF-A42D-5BC59C5C0036}"/>
                    </a:ext>
                  </a:extLst>
                </p14:cNvPr>
                <p14:cNvContentPartPr/>
                <p14:nvPr/>
              </p14:nvContentPartPr>
              <p14:xfrm>
                <a:off x="1824480" y="3048840"/>
                <a:ext cx="113760" cy="835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4BC410F-A7C7-4CDF-A42D-5BC59C5C0036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815480" y="3039840"/>
                  <a:ext cx="13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51AB03C-F51A-4C3C-B7F7-C2CC79EA2F79}"/>
                    </a:ext>
                  </a:extLst>
                </p14:cNvPr>
                <p14:cNvContentPartPr/>
                <p14:nvPr/>
              </p14:nvContentPartPr>
              <p14:xfrm>
                <a:off x="2152080" y="2994120"/>
                <a:ext cx="188280" cy="2264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51AB03C-F51A-4C3C-B7F7-C2CC79EA2F7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143440" y="2985120"/>
                  <a:ext cx="205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6B4F04E-DCB5-49F2-94FE-6FA6634A3869}"/>
                    </a:ext>
                  </a:extLst>
                </p14:cNvPr>
                <p14:cNvContentPartPr/>
                <p14:nvPr/>
              </p14:nvContentPartPr>
              <p14:xfrm>
                <a:off x="2505240" y="3022200"/>
                <a:ext cx="6120" cy="1378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6B4F04E-DCB5-49F2-94FE-6FA6634A386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496240" y="3013200"/>
                  <a:ext cx="2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DA28058-F1AE-4EC4-8E87-A1FFCAABA6EB}"/>
                    </a:ext>
                  </a:extLst>
                </p14:cNvPr>
                <p14:cNvContentPartPr/>
                <p14:nvPr/>
              </p14:nvContentPartPr>
              <p14:xfrm>
                <a:off x="2459880" y="2952720"/>
                <a:ext cx="254520" cy="1926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DA28058-F1AE-4EC4-8E87-A1FFCAABA6E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451240" y="2943720"/>
                  <a:ext cx="272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C7D767E-660F-43FA-A376-0E70E8D79F41}"/>
                    </a:ext>
                  </a:extLst>
                </p14:cNvPr>
                <p14:cNvContentPartPr/>
                <p14:nvPr/>
              </p14:nvContentPartPr>
              <p14:xfrm>
                <a:off x="2950920" y="2976840"/>
                <a:ext cx="88200" cy="1526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C7D767E-660F-43FA-A376-0E70E8D79F41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941920" y="2967840"/>
                  <a:ext cx="105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12C7C43-D04C-4391-8305-9565C1C6D986}"/>
                    </a:ext>
                  </a:extLst>
                </p14:cNvPr>
                <p14:cNvContentPartPr/>
                <p14:nvPr/>
              </p14:nvContentPartPr>
              <p14:xfrm>
                <a:off x="3063240" y="2996640"/>
                <a:ext cx="144360" cy="1234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12C7C43-D04C-4391-8305-9565C1C6D98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054600" y="2987640"/>
                  <a:ext cx="16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A8554D01-3F8B-4C16-9561-0A0AA4BB1EE4}"/>
                    </a:ext>
                  </a:extLst>
                </p14:cNvPr>
                <p14:cNvContentPartPr/>
                <p14:nvPr/>
              </p14:nvContentPartPr>
              <p14:xfrm>
                <a:off x="3196080" y="3023640"/>
                <a:ext cx="173160" cy="1000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A8554D01-3F8B-4C16-9561-0A0AA4BB1EE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187080" y="3014640"/>
                  <a:ext cx="190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47B1F3E-DD39-4D11-865C-6ABFE3BCB35C}"/>
                    </a:ext>
                  </a:extLst>
                </p14:cNvPr>
                <p14:cNvContentPartPr/>
                <p14:nvPr/>
              </p14:nvContentPartPr>
              <p14:xfrm>
                <a:off x="1252440" y="3268440"/>
                <a:ext cx="334800" cy="17388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47B1F3E-DD39-4D11-865C-6ABFE3BCB35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243440" y="3259440"/>
                  <a:ext cx="352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B6D3E25-A7F3-4B25-9D3B-99260F2C2B2F}"/>
                    </a:ext>
                  </a:extLst>
                </p14:cNvPr>
                <p14:cNvContentPartPr/>
                <p14:nvPr/>
              </p14:nvContentPartPr>
              <p14:xfrm>
                <a:off x="1580400" y="3294720"/>
                <a:ext cx="22320" cy="1404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B6D3E25-A7F3-4B25-9D3B-99260F2C2B2F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571760" y="3285720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2C01EDF-DA5E-4851-A546-046B3331D0DE}"/>
                    </a:ext>
                  </a:extLst>
                </p14:cNvPr>
                <p14:cNvContentPartPr/>
                <p14:nvPr/>
              </p14:nvContentPartPr>
              <p14:xfrm>
                <a:off x="1642320" y="3358080"/>
                <a:ext cx="47880" cy="694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2C01EDF-DA5E-4851-A546-046B3331D0D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633320" y="3349440"/>
                  <a:ext cx="65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F5D1489-ED5D-4FC0-96EE-28C1B97D57D6}"/>
                    </a:ext>
                  </a:extLst>
                </p14:cNvPr>
                <p14:cNvContentPartPr/>
                <p14:nvPr/>
              </p14:nvContentPartPr>
              <p14:xfrm>
                <a:off x="1728000" y="3263040"/>
                <a:ext cx="296280" cy="1695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F5D1489-ED5D-4FC0-96EE-28C1B97D57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719360" y="3254040"/>
                  <a:ext cx="313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748A61E-DD83-4650-B693-C9FDA5D6A734}"/>
                    </a:ext>
                  </a:extLst>
                </p14:cNvPr>
                <p14:cNvContentPartPr/>
                <p14:nvPr/>
              </p14:nvContentPartPr>
              <p14:xfrm>
                <a:off x="2052000" y="3316320"/>
                <a:ext cx="80640" cy="9792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748A61E-DD83-4650-B693-C9FDA5D6A73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043360" y="3307680"/>
                  <a:ext cx="98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9BF1D3A-7100-49BC-BFA7-03E376542A0F}"/>
                    </a:ext>
                  </a:extLst>
                </p14:cNvPr>
                <p14:cNvContentPartPr/>
                <p14:nvPr/>
              </p14:nvContentPartPr>
              <p14:xfrm>
                <a:off x="2472120" y="3324600"/>
                <a:ext cx="95040" cy="979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9BF1D3A-7100-49BC-BFA7-03E376542A0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463480" y="3315960"/>
                  <a:ext cx="112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D5B85D7-B112-4E9A-BA90-46E2CB7E8964}"/>
                    </a:ext>
                  </a:extLst>
                </p14:cNvPr>
                <p14:cNvContentPartPr/>
                <p14:nvPr/>
              </p14:nvContentPartPr>
              <p14:xfrm>
                <a:off x="2604960" y="3336120"/>
                <a:ext cx="95400" cy="1879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D5B85D7-B112-4E9A-BA90-46E2CB7E8964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596320" y="3327480"/>
                  <a:ext cx="11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9AF9957-C977-41DE-B4B6-EA40ED3E19D4}"/>
                    </a:ext>
                  </a:extLst>
                </p14:cNvPr>
                <p14:cNvContentPartPr/>
                <p14:nvPr/>
              </p14:nvContentPartPr>
              <p14:xfrm>
                <a:off x="2742480" y="3322440"/>
                <a:ext cx="124920" cy="9324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9AF9957-C977-41DE-B4B6-EA40ED3E19D4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733840" y="3313440"/>
                  <a:ext cx="142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AEA96E2D-8102-410F-A010-3A204F6B767B}"/>
                    </a:ext>
                  </a:extLst>
                </p14:cNvPr>
                <p14:cNvContentPartPr/>
                <p14:nvPr/>
              </p14:nvContentPartPr>
              <p14:xfrm>
                <a:off x="2899080" y="3296160"/>
                <a:ext cx="306720" cy="1054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AEA96E2D-8102-410F-A010-3A204F6B767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890440" y="3287160"/>
                  <a:ext cx="324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D5F9FE48-3BE7-4154-AAF4-29354B025767}"/>
                    </a:ext>
                  </a:extLst>
                </p14:cNvPr>
                <p14:cNvContentPartPr/>
                <p14:nvPr/>
              </p14:nvContentPartPr>
              <p14:xfrm>
                <a:off x="3244320" y="3193200"/>
                <a:ext cx="63000" cy="1854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D5F9FE48-3BE7-4154-AAF4-29354B02576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235680" y="3184200"/>
                  <a:ext cx="806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12F576C6-C8FC-42A9-9AB8-6DAC48BA6FB3}"/>
              </a:ext>
            </a:extLst>
          </p:cNvPr>
          <p:cNvGrpSpPr/>
          <p:nvPr/>
        </p:nvGrpSpPr>
        <p:grpSpPr>
          <a:xfrm>
            <a:off x="3595680" y="2433240"/>
            <a:ext cx="5074920" cy="1085400"/>
            <a:chOff x="3595680" y="2433240"/>
            <a:chExt cx="507492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D4401D1-D643-4242-970E-0B16BE7D3814}"/>
                    </a:ext>
                  </a:extLst>
                </p14:cNvPr>
                <p14:cNvContentPartPr/>
                <p14:nvPr/>
              </p14:nvContentPartPr>
              <p14:xfrm>
                <a:off x="7782120" y="2837160"/>
                <a:ext cx="91800" cy="1778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D4401D1-D643-4242-970E-0B16BE7D381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7773480" y="2828520"/>
                  <a:ext cx="109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588ADB83-E9CF-4D3B-A001-2F49DA858AD1}"/>
                    </a:ext>
                  </a:extLst>
                </p14:cNvPr>
                <p14:cNvContentPartPr/>
                <p14:nvPr/>
              </p14:nvContentPartPr>
              <p14:xfrm>
                <a:off x="7908840" y="2851560"/>
                <a:ext cx="141120" cy="16380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588ADB83-E9CF-4D3B-A001-2F49DA858AD1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899840" y="2842560"/>
                  <a:ext cx="158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B511B46B-CA60-48DF-9C9B-4CA3E311ACC0}"/>
                    </a:ext>
                  </a:extLst>
                </p14:cNvPr>
                <p14:cNvContentPartPr/>
                <p14:nvPr/>
              </p14:nvContentPartPr>
              <p14:xfrm>
                <a:off x="8006040" y="2893680"/>
                <a:ext cx="55440" cy="165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511B46B-CA60-48DF-9C9B-4CA3E311ACC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997040" y="2885040"/>
                  <a:ext cx="73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E5DB7B50-6F52-4FB0-AC07-FB398CE6722F}"/>
                    </a:ext>
                  </a:extLst>
                </p14:cNvPr>
                <p14:cNvContentPartPr/>
                <p14:nvPr/>
              </p14:nvContentPartPr>
              <p14:xfrm>
                <a:off x="8100360" y="2799360"/>
                <a:ext cx="82440" cy="10980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E5DB7B50-6F52-4FB0-AC07-FB398CE6722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091720" y="2790720"/>
                  <a:ext cx="10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88AF9CF-44C8-4545-8B9B-8ED504C35010}"/>
                    </a:ext>
                  </a:extLst>
                </p14:cNvPr>
                <p14:cNvContentPartPr/>
                <p14:nvPr/>
              </p14:nvContentPartPr>
              <p14:xfrm>
                <a:off x="8247960" y="2864880"/>
                <a:ext cx="17640" cy="1389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88AF9CF-44C8-4545-8B9B-8ED504C3501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238960" y="2856240"/>
                  <a:ext cx="35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369C0E6-41F3-47B8-9798-DC68A2D1BA06}"/>
                    </a:ext>
                  </a:extLst>
                </p14:cNvPr>
                <p14:cNvContentPartPr/>
                <p14:nvPr/>
              </p14:nvContentPartPr>
              <p14:xfrm>
                <a:off x="8234280" y="2824920"/>
                <a:ext cx="205200" cy="151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369C0E6-41F3-47B8-9798-DC68A2D1BA0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225280" y="2815920"/>
                  <a:ext cx="22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78336BB-7C81-4D07-B0F7-26B5A4BEB923}"/>
                    </a:ext>
                  </a:extLst>
                </p14:cNvPr>
                <p14:cNvContentPartPr/>
                <p14:nvPr/>
              </p14:nvContentPartPr>
              <p14:xfrm>
                <a:off x="8496360" y="2895120"/>
                <a:ext cx="137880" cy="72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78336BB-7C81-4D07-B0F7-26B5A4BEB923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8487360" y="2886480"/>
                  <a:ext cx="155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38B05C2-78D3-497D-A519-AEE421F8274B}"/>
                    </a:ext>
                  </a:extLst>
                </p14:cNvPr>
                <p14:cNvContentPartPr/>
                <p14:nvPr/>
              </p14:nvContentPartPr>
              <p14:xfrm>
                <a:off x="8582760" y="2804040"/>
                <a:ext cx="87840" cy="2559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38B05C2-78D3-497D-A519-AEE421F8274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8574120" y="2795400"/>
                  <a:ext cx="105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B0EC66C-521D-4828-A124-5E1A2396EEF7}"/>
                    </a:ext>
                  </a:extLst>
                </p14:cNvPr>
                <p14:cNvContentPartPr/>
                <p14:nvPr/>
              </p14:nvContentPartPr>
              <p14:xfrm>
                <a:off x="4124520" y="2588760"/>
                <a:ext cx="126000" cy="146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B0EC66C-521D-4828-A124-5E1A2396EEF7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115880" y="2580120"/>
                  <a:ext cx="143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2424E80-5FA7-43B5-9627-99D1484B392B}"/>
                    </a:ext>
                  </a:extLst>
                </p14:cNvPr>
                <p14:cNvContentPartPr/>
                <p14:nvPr/>
              </p14:nvContentPartPr>
              <p14:xfrm>
                <a:off x="4182480" y="2668680"/>
                <a:ext cx="33120" cy="90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2424E80-5FA7-43B5-9627-99D1484B39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73480" y="2659680"/>
                  <a:ext cx="50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0FA515E-055D-4155-943A-71C64D30182E}"/>
                    </a:ext>
                  </a:extLst>
                </p14:cNvPr>
                <p14:cNvContentPartPr/>
                <p14:nvPr/>
              </p14:nvContentPartPr>
              <p14:xfrm>
                <a:off x="4290120" y="2645640"/>
                <a:ext cx="70200" cy="774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0FA515E-055D-4155-943A-71C64D30182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281480" y="2636640"/>
                  <a:ext cx="87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E55794A-6D88-4F0D-8435-3FFA80F90464}"/>
                    </a:ext>
                  </a:extLst>
                </p14:cNvPr>
                <p14:cNvContentPartPr/>
                <p14:nvPr/>
              </p14:nvContentPartPr>
              <p14:xfrm>
                <a:off x="4383720" y="2654640"/>
                <a:ext cx="161280" cy="8172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E55794A-6D88-4F0D-8435-3FFA80F90464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375080" y="2646000"/>
                  <a:ext cx="178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0B754BC-8768-4597-AB81-89027F46A5F4}"/>
                    </a:ext>
                  </a:extLst>
                </p14:cNvPr>
                <p14:cNvContentPartPr/>
                <p14:nvPr/>
              </p14:nvContentPartPr>
              <p14:xfrm>
                <a:off x="4579920" y="2656440"/>
                <a:ext cx="67320" cy="6264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0B754BC-8768-4597-AB81-89027F46A5F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571280" y="2647800"/>
                  <a:ext cx="84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CDCD5B6-AF89-49C3-A25E-430762239254}"/>
                    </a:ext>
                  </a:extLst>
                </p14:cNvPr>
                <p14:cNvContentPartPr/>
                <p14:nvPr/>
              </p14:nvContentPartPr>
              <p14:xfrm>
                <a:off x="4685760" y="2641680"/>
                <a:ext cx="80280" cy="2581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CDCD5B6-AF89-49C3-A25E-430762239254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676760" y="2633040"/>
                  <a:ext cx="97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7AE121E-B00F-4A6D-8854-EE458264D34D}"/>
                    </a:ext>
                  </a:extLst>
                </p14:cNvPr>
                <p14:cNvContentPartPr/>
                <p14:nvPr/>
              </p14:nvContentPartPr>
              <p14:xfrm>
                <a:off x="4810320" y="2640240"/>
                <a:ext cx="73080" cy="914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7AE121E-B00F-4A6D-8854-EE458264D34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801320" y="2631240"/>
                  <a:ext cx="9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A863B7D-C27B-479F-B8FF-697A92DA698F}"/>
                    </a:ext>
                  </a:extLst>
                </p14:cNvPr>
                <p14:cNvContentPartPr/>
                <p14:nvPr/>
              </p14:nvContentPartPr>
              <p14:xfrm>
                <a:off x="5164560" y="2625480"/>
                <a:ext cx="79560" cy="1058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A863B7D-C27B-479F-B8FF-697A92DA698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155920" y="2616480"/>
                  <a:ext cx="97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2692C66-3CAD-421C-9FFD-BA52182E299A}"/>
                    </a:ext>
                  </a:extLst>
                </p14:cNvPr>
                <p14:cNvContentPartPr/>
                <p14:nvPr/>
              </p14:nvContentPartPr>
              <p14:xfrm>
                <a:off x="5279040" y="2652840"/>
                <a:ext cx="68400" cy="1436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2692C66-3CAD-421C-9FFD-BA52182E299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70040" y="2644200"/>
                  <a:ext cx="86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2122AC4-5BBC-491E-823E-2E1BCD9B5CE0}"/>
                    </a:ext>
                  </a:extLst>
                </p14:cNvPr>
                <p14:cNvContentPartPr/>
                <p14:nvPr/>
              </p14:nvContentPartPr>
              <p14:xfrm>
                <a:off x="5376600" y="2640600"/>
                <a:ext cx="162720" cy="7596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2122AC4-5BBC-491E-823E-2E1BCD9B5CE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5367600" y="2631600"/>
                  <a:ext cx="180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5BF2C06-DB7A-4442-AC90-36A2DF7EB850}"/>
                    </a:ext>
                  </a:extLst>
                </p14:cNvPr>
                <p14:cNvContentPartPr/>
                <p14:nvPr/>
              </p14:nvContentPartPr>
              <p14:xfrm>
                <a:off x="5563440" y="2513160"/>
                <a:ext cx="491040" cy="196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5BF2C06-DB7A-4442-AC90-36A2DF7EB850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5554800" y="2504520"/>
                  <a:ext cx="50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E2353C3-261F-44B9-AF7F-C43E026A54E9}"/>
                    </a:ext>
                  </a:extLst>
                </p14:cNvPr>
                <p14:cNvContentPartPr/>
                <p14:nvPr/>
              </p14:nvContentPartPr>
              <p14:xfrm>
                <a:off x="6271920" y="2509200"/>
                <a:ext cx="108360" cy="214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E2353C3-261F-44B9-AF7F-C43E026A54E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6263280" y="2500560"/>
                  <a:ext cx="12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DAF2666-315F-4D54-9BE0-F3332EC82C2F}"/>
                    </a:ext>
                  </a:extLst>
                </p14:cNvPr>
                <p14:cNvContentPartPr/>
                <p14:nvPr/>
              </p14:nvContentPartPr>
              <p14:xfrm>
                <a:off x="6420240" y="2618640"/>
                <a:ext cx="266760" cy="831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DAF2666-315F-4D54-9BE0-F3332EC82C2F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6411600" y="2609640"/>
                  <a:ext cx="284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7AD5117-9F6E-46FA-B5E6-5A06C36FAEFB}"/>
                    </a:ext>
                  </a:extLst>
                </p14:cNvPr>
                <p14:cNvContentPartPr/>
                <p14:nvPr/>
              </p14:nvContentPartPr>
              <p14:xfrm>
                <a:off x="6729120" y="2543400"/>
                <a:ext cx="15840" cy="259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7AD5117-9F6E-46FA-B5E6-5A06C36FAEFB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6720120" y="2534400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13D1E6F-5BAB-447F-A24E-6ED285290D06}"/>
                    </a:ext>
                  </a:extLst>
                </p14:cNvPr>
                <p14:cNvContentPartPr/>
                <p14:nvPr/>
              </p14:nvContentPartPr>
              <p14:xfrm>
                <a:off x="6751080" y="2433240"/>
                <a:ext cx="390960" cy="2520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13D1E6F-5BAB-447F-A24E-6ED285290D06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6742080" y="2424600"/>
                  <a:ext cx="408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069E792-7EE8-4C76-B99B-ACECF8733A99}"/>
                    </a:ext>
                  </a:extLst>
                </p14:cNvPr>
                <p14:cNvContentPartPr/>
                <p14:nvPr/>
              </p14:nvContentPartPr>
              <p14:xfrm>
                <a:off x="7191720" y="2585520"/>
                <a:ext cx="103680" cy="986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069E792-7EE8-4C76-B99B-ACECF8733A99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182720" y="2576880"/>
                  <a:ext cx="12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E82B6E3-A41F-4A09-B1C4-820774F02CD8}"/>
                    </a:ext>
                  </a:extLst>
                </p14:cNvPr>
                <p14:cNvContentPartPr/>
                <p14:nvPr/>
              </p14:nvContentPartPr>
              <p14:xfrm>
                <a:off x="6826680" y="2512080"/>
                <a:ext cx="284760" cy="270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E82B6E3-A41F-4A09-B1C4-820774F02CD8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6817680" y="2503440"/>
                  <a:ext cx="302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775434C-27A7-4EF3-A99F-3E37F4FE773E}"/>
                    </a:ext>
                  </a:extLst>
                </p14:cNvPr>
                <p14:cNvContentPartPr/>
                <p14:nvPr/>
              </p14:nvContentPartPr>
              <p14:xfrm>
                <a:off x="7498440" y="2655360"/>
                <a:ext cx="23400" cy="252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775434C-27A7-4EF3-A99F-3E37F4FE773E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7489440" y="2646360"/>
                  <a:ext cx="4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405F297-9441-4E33-A960-8C6289BE1552}"/>
                    </a:ext>
                  </a:extLst>
                </p14:cNvPr>
                <p14:cNvContentPartPr/>
                <p14:nvPr/>
              </p14:nvContentPartPr>
              <p14:xfrm>
                <a:off x="3626640" y="3036960"/>
                <a:ext cx="87120" cy="97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405F297-9441-4E33-A960-8C6289BE1552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618000" y="3028320"/>
                  <a:ext cx="104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02D6F3E-0837-4730-AF81-D546919386C3}"/>
                    </a:ext>
                  </a:extLst>
                </p14:cNvPr>
                <p14:cNvContentPartPr/>
                <p14:nvPr/>
              </p14:nvContentPartPr>
              <p14:xfrm>
                <a:off x="3742920" y="3006000"/>
                <a:ext cx="170280" cy="1371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02D6F3E-0837-4730-AF81-D546919386C3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734280" y="2997000"/>
                  <a:ext cx="187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D58E493-85EE-450F-A69F-4B21C9D88D54}"/>
                    </a:ext>
                  </a:extLst>
                </p14:cNvPr>
                <p14:cNvContentPartPr/>
                <p14:nvPr/>
              </p14:nvContentPartPr>
              <p14:xfrm>
                <a:off x="3952080" y="3018600"/>
                <a:ext cx="144000" cy="856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D58E493-85EE-450F-A69F-4B21C9D88D5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943440" y="3009600"/>
                  <a:ext cx="161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3E020B0-3D9B-46FC-9606-8AC1930F6413}"/>
                    </a:ext>
                  </a:extLst>
                </p14:cNvPr>
                <p14:cNvContentPartPr/>
                <p14:nvPr/>
              </p14:nvContentPartPr>
              <p14:xfrm>
                <a:off x="4333680" y="2936160"/>
                <a:ext cx="13680" cy="1418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3E020B0-3D9B-46FC-9606-8AC1930F6413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325040" y="2927160"/>
                  <a:ext cx="31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8DBFF58-AEF3-4125-ADF1-E67570703B0F}"/>
                    </a:ext>
                  </a:extLst>
                </p14:cNvPr>
                <p14:cNvContentPartPr/>
                <p14:nvPr/>
              </p14:nvContentPartPr>
              <p14:xfrm>
                <a:off x="4301280" y="2890800"/>
                <a:ext cx="272880" cy="1972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8DBFF58-AEF3-4125-ADF1-E67570703B0F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4292640" y="2881800"/>
                  <a:ext cx="290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BE69B93-D3D3-4392-B7C9-F709F4FE0DC3}"/>
                    </a:ext>
                  </a:extLst>
                </p14:cNvPr>
                <p14:cNvContentPartPr/>
                <p14:nvPr/>
              </p14:nvContentPartPr>
              <p14:xfrm>
                <a:off x="4829400" y="2926080"/>
                <a:ext cx="716760" cy="2628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BE69B93-D3D3-4392-B7C9-F709F4FE0DC3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820760" y="2917440"/>
                  <a:ext cx="734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81C93BD-D61C-44B7-9E20-B687A3C12979}"/>
                    </a:ext>
                  </a:extLst>
                </p14:cNvPr>
                <p14:cNvContentPartPr/>
                <p14:nvPr/>
              </p14:nvContentPartPr>
              <p14:xfrm>
                <a:off x="5761440" y="2826720"/>
                <a:ext cx="532800" cy="23904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81C93BD-D61C-44B7-9E20-B687A3C1297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5752800" y="2817720"/>
                  <a:ext cx="550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32AEFAF-275D-40E8-9ABB-63FBC2C8E42F}"/>
                    </a:ext>
                  </a:extLst>
                </p14:cNvPr>
                <p14:cNvContentPartPr/>
                <p14:nvPr/>
              </p14:nvContentPartPr>
              <p14:xfrm>
                <a:off x="6458400" y="2884320"/>
                <a:ext cx="72360" cy="2304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32AEFAF-275D-40E8-9ABB-63FBC2C8E42F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449400" y="2875680"/>
                  <a:ext cx="90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0581579-FFCF-47D8-A1A2-58BB1C85D6B6}"/>
                    </a:ext>
                  </a:extLst>
                </p14:cNvPr>
                <p14:cNvContentPartPr/>
                <p14:nvPr/>
              </p14:nvContentPartPr>
              <p14:xfrm>
                <a:off x="6570360" y="2900160"/>
                <a:ext cx="161640" cy="1476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0581579-FFCF-47D8-A1A2-58BB1C85D6B6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6561720" y="2891520"/>
                  <a:ext cx="17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297DC234-A96D-486D-B6C1-732B6DA54171}"/>
                    </a:ext>
                  </a:extLst>
                </p14:cNvPr>
                <p14:cNvContentPartPr/>
                <p14:nvPr/>
              </p14:nvContentPartPr>
              <p14:xfrm>
                <a:off x="6746400" y="2895120"/>
                <a:ext cx="11880" cy="378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297DC234-A96D-486D-B6C1-732B6DA5417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6737760" y="2886120"/>
                  <a:ext cx="29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A4FD27B-DA13-408E-AF85-78884B51EE63}"/>
                    </a:ext>
                  </a:extLst>
                </p14:cNvPr>
                <p14:cNvContentPartPr/>
                <p14:nvPr/>
              </p14:nvContentPartPr>
              <p14:xfrm>
                <a:off x="6786720" y="2865240"/>
                <a:ext cx="82440" cy="2721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A4FD27B-DA13-408E-AF85-78884B51EE63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6778080" y="2856600"/>
                  <a:ext cx="100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E0AE021C-733F-4077-8A31-3763ACEFFC90}"/>
                    </a:ext>
                  </a:extLst>
                </p14:cNvPr>
                <p14:cNvContentPartPr/>
                <p14:nvPr/>
              </p14:nvContentPartPr>
              <p14:xfrm>
                <a:off x="6913800" y="2865960"/>
                <a:ext cx="57600" cy="2260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E0AE021C-733F-4077-8A31-3763ACEFFC90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905160" y="2857320"/>
                  <a:ext cx="75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7B90B71-CD68-459C-94E5-1CB58137CE42}"/>
                    </a:ext>
                  </a:extLst>
                </p14:cNvPr>
                <p14:cNvContentPartPr/>
                <p14:nvPr/>
              </p14:nvContentPartPr>
              <p14:xfrm>
                <a:off x="6900480" y="2914560"/>
                <a:ext cx="513000" cy="9936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7B90B71-CD68-459C-94E5-1CB58137CE42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891840" y="2905920"/>
                  <a:ext cx="530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011F889-8239-48F7-A24D-17EC83BEE1B6}"/>
                    </a:ext>
                  </a:extLst>
                </p14:cNvPr>
                <p14:cNvContentPartPr/>
                <p14:nvPr/>
              </p14:nvContentPartPr>
              <p14:xfrm>
                <a:off x="7441920" y="2909520"/>
                <a:ext cx="132120" cy="874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011F889-8239-48F7-A24D-17EC83BEE1B6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7433280" y="2900520"/>
                  <a:ext cx="149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73213E6-1FF6-45DC-A6ED-694D70C58591}"/>
                    </a:ext>
                  </a:extLst>
                </p14:cNvPr>
                <p14:cNvContentPartPr/>
                <p14:nvPr/>
              </p14:nvContentPartPr>
              <p14:xfrm>
                <a:off x="3595680" y="3308400"/>
                <a:ext cx="248760" cy="81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73213E6-1FF6-45DC-A6ED-694D70C5859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587040" y="3299760"/>
                  <a:ext cx="266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F99D6D2-0EAE-4D8C-81A1-F8B781DAD5DD}"/>
                    </a:ext>
                  </a:extLst>
                </p14:cNvPr>
                <p14:cNvContentPartPr/>
                <p14:nvPr/>
              </p14:nvContentPartPr>
              <p14:xfrm>
                <a:off x="3888000" y="3237480"/>
                <a:ext cx="79200" cy="1393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F99D6D2-0EAE-4D8C-81A1-F8B781DAD5D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79360" y="3228480"/>
                  <a:ext cx="96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1BD5EDB-3192-42C4-801C-BC4D5B0EEDDA}"/>
                    </a:ext>
                  </a:extLst>
                </p14:cNvPr>
                <p14:cNvContentPartPr/>
                <p14:nvPr/>
              </p14:nvContentPartPr>
              <p14:xfrm>
                <a:off x="4262400" y="3244680"/>
                <a:ext cx="15480" cy="1486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1BD5EDB-3192-42C4-801C-BC4D5B0EEDD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253760" y="3235680"/>
                  <a:ext cx="33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04E4F52-B476-4714-8F7E-3D7387D4B1E8}"/>
                    </a:ext>
                  </a:extLst>
                </p14:cNvPr>
                <p14:cNvContentPartPr/>
                <p14:nvPr/>
              </p14:nvContentPartPr>
              <p14:xfrm>
                <a:off x="4158720" y="3168720"/>
                <a:ext cx="520560" cy="22320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04E4F52-B476-4714-8F7E-3D7387D4B1E8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50080" y="3160080"/>
                  <a:ext cx="53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1E134A6-FFCC-4C52-A30B-76E7764BBE19}"/>
                    </a:ext>
                  </a:extLst>
                </p14:cNvPr>
                <p14:cNvContentPartPr/>
                <p14:nvPr/>
              </p14:nvContentPartPr>
              <p14:xfrm>
                <a:off x="4903560" y="3279600"/>
                <a:ext cx="92160" cy="709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1E134A6-FFCC-4C52-A30B-76E7764BBE19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894920" y="3270600"/>
                  <a:ext cx="10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7493F00-8110-4F46-B750-2D8E43CC3A41}"/>
                    </a:ext>
                  </a:extLst>
                </p14:cNvPr>
                <p14:cNvContentPartPr/>
                <p14:nvPr/>
              </p14:nvContentPartPr>
              <p14:xfrm>
                <a:off x="5035320" y="3248280"/>
                <a:ext cx="88920" cy="9540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7493F00-8110-4F46-B750-2D8E43CC3A4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5026320" y="3239640"/>
                  <a:ext cx="106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25A5143-2CD0-4379-946F-18195708E8E4}"/>
                    </a:ext>
                  </a:extLst>
                </p14:cNvPr>
                <p14:cNvContentPartPr/>
                <p14:nvPr/>
              </p14:nvContentPartPr>
              <p14:xfrm>
                <a:off x="5148000" y="3250080"/>
                <a:ext cx="69120" cy="8604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25A5143-2CD0-4379-946F-18195708E8E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5139360" y="3241080"/>
                  <a:ext cx="86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A285873-6D39-4B2C-87C4-E1772662A4FC}"/>
                    </a:ext>
                  </a:extLst>
                </p14:cNvPr>
                <p14:cNvContentPartPr/>
                <p14:nvPr/>
              </p14:nvContentPartPr>
              <p14:xfrm>
                <a:off x="5253840" y="3250800"/>
                <a:ext cx="71640" cy="8064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A285873-6D39-4B2C-87C4-E1772662A4FC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5245200" y="3241800"/>
                  <a:ext cx="89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B267B8D-9F58-48F2-85D8-67555B895CFA}"/>
                    </a:ext>
                  </a:extLst>
                </p14:cNvPr>
                <p14:cNvContentPartPr/>
                <p14:nvPr/>
              </p14:nvContentPartPr>
              <p14:xfrm>
                <a:off x="5359320" y="3251520"/>
                <a:ext cx="132840" cy="7848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B267B8D-9F58-48F2-85D8-67555B895CFA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5350680" y="3242520"/>
                  <a:ext cx="150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81AB5BA-8D0E-4FB3-AC42-234E610BA85F}"/>
                    </a:ext>
                  </a:extLst>
                </p14:cNvPr>
                <p14:cNvContentPartPr/>
                <p14:nvPr/>
              </p14:nvContentPartPr>
              <p14:xfrm>
                <a:off x="5469120" y="3222000"/>
                <a:ext cx="182520" cy="2966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81AB5BA-8D0E-4FB3-AC42-234E610BA85F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460120" y="3213360"/>
                  <a:ext cx="200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F902161-3FF9-4000-9D88-12CFF5493518}"/>
                    </a:ext>
                  </a:extLst>
                </p14:cNvPr>
                <p14:cNvContentPartPr/>
                <p14:nvPr/>
              </p14:nvContentPartPr>
              <p14:xfrm>
                <a:off x="5928480" y="3128400"/>
                <a:ext cx="31320" cy="2048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F902161-3FF9-4000-9D88-12CFF5493518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919480" y="3119400"/>
                  <a:ext cx="48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D8F45F5-B016-4697-B0DA-73AA687C9E0A}"/>
                    </a:ext>
                  </a:extLst>
                </p14:cNvPr>
                <p14:cNvContentPartPr/>
                <p14:nvPr/>
              </p14:nvContentPartPr>
              <p14:xfrm>
                <a:off x="5970600" y="3242160"/>
                <a:ext cx="92160" cy="982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D8F45F5-B016-4697-B0DA-73AA687C9E0A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961960" y="3233520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6DCDCB1-D065-4CB1-A64B-7E62D55B5482}"/>
                    </a:ext>
                  </a:extLst>
                </p14:cNvPr>
                <p14:cNvContentPartPr/>
                <p14:nvPr/>
              </p14:nvContentPartPr>
              <p14:xfrm>
                <a:off x="6291000" y="3156480"/>
                <a:ext cx="36360" cy="1389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6DCDCB1-D065-4CB1-A64B-7E62D55B548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282000" y="3147840"/>
                  <a:ext cx="54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629F3FE-28AF-4B77-BC5B-291E1A8C69F2}"/>
                    </a:ext>
                  </a:extLst>
                </p14:cNvPr>
                <p14:cNvContentPartPr/>
                <p14:nvPr/>
              </p14:nvContentPartPr>
              <p14:xfrm>
                <a:off x="6259320" y="3188520"/>
                <a:ext cx="260640" cy="15732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629F3FE-28AF-4B77-BC5B-291E1A8C69F2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6250680" y="3179520"/>
                  <a:ext cx="278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0B99389-CC3C-4E26-92D5-A8FA96DCEB90}"/>
                    </a:ext>
                  </a:extLst>
                </p14:cNvPr>
                <p14:cNvContentPartPr/>
                <p14:nvPr/>
              </p14:nvContentPartPr>
              <p14:xfrm>
                <a:off x="6508080" y="3219120"/>
                <a:ext cx="338760" cy="1173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0B99389-CC3C-4E26-92D5-A8FA96DCEB90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6499080" y="3210480"/>
                  <a:ext cx="356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81F1C470-658F-45BC-86D6-31CCAE62813C}"/>
                    </a:ext>
                  </a:extLst>
                </p14:cNvPr>
                <p14:cNvContentPartPr/>
                <p14:nvPr/>
              </p14:nvContentPartPr>
              <p14:xfrm>
                <a:off x="7147800" y="3133080"/>
                <a:ext cx="87480" cy="2484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81F1C470-658F-45BC-86D6-31CCAE62813C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139160" y="3124440"/>
                  <a:ext cx="105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00D61E0-18FF-40F8-B331-0B4777476826}"/>
                    </a:ext>
                  </a:extLst>
                </p14:cNvPr>
                <p14:cNvContentPartPr/>
                <p14:nvPr/>
              </p14:nvContentPartPr>
              <p14:xfrm>
                <a:off x="7101720" y="3245400"/>
                <a:ext cx="212400" cy="6372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00D61E0-18FF-40F8-B331-0B4777476826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093080" y="3236760"/>
                  <a:ext cx="230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898A7AF2-CFDF-4E7C-AC25-E2B61631479F}"/>
                    </a:ext>
                  </a:extLst>
                </p14:cNvPr>
                <p14:cNvContentPartPr/>
                <p14:nvPr/>
              </p14:nvContentPartPr>
              <p14:xfrm>
                <a:off x="7354080" y="3203640"/>
                <a:ext cx="52920" cy="9936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898A7AF2-CFDF-4E7C-AC25-E2B61631479F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7345080" y="3194640"/>
                  <a:ext cx="70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111C0AB-2180-4D55-AA3A-16876077C550}"/>
                    </a:ext>
                  </a:extLst>
                </p14:cNvPr>
                <p14:cNvContentPartPr/>
                <p14:nvPr/>
              </p14:nvContentPartPr>
              <p14:xfrm>
                <a:off x="7557840" y="3210120"/>
                <a:ext cx="96120" cy="7632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111C0AB-2180-4D55-AA3A-16876077C550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548840" y="3201480"/>
                  <a:ext cx="113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872B891-F703-4A68-A122-21F877BFB092}"/>
                    </a:ext>
                  </a:extLst>
                </p14:cNvPr>
                <p14:cNvContentPartPr/>
                <p14:nvPr/>
              </p14:nvContentPartPr>
              <p14:xfrm>
                <a:off x="7678800" y="3139200"/>
                <a:ext cx="29880" cy="16452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872B891-F703-4A68-A122-21F877BFB09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669800" y="3130200"/>
                  <a:ext cx="47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67BB465-7378-49A7-A1C5-8FCC108D79B8}"/>
                    </a:ext>
                  </a:extLst>
                </p14:cNvPr>
                <p14:cNvContentPartPr/>
                <p14:nvPr/>
              </p14:nvContentPartPr>
              <p14:xfrm>
                <a:off x="7762680" y="3128400"/>
                <a:ext cx="18360" cy="15696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67BB465-7378-49A7-A1C5-8FCC108D79B8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7754040" y="3119400"/>
                  <a:ext cx="36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922AE58-E785-4EE8-B547-B6FFA65F6CD2}"/>
                    </a:ext>
                  </a:extLst>
                </p14:cNvPr>
                <p14:cNvContentPartPr/>
                <p14:nvPr/>
              </p14:nvContentPartPr>
              <p14:xfrm>
                <a:off x="7898760" y="3101760"/>
                <a:ext cx="636480" cy="21276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922AE58-E785-4EE8-B547-B6FFA65F6CD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890120" y="3092760"/>
                  <a:ext cx="654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6DB6ED8-D7FD-44E4-A117-C7C01D022569}"/>
                    </a:ext>
                  </a:extLst>
                </p14:cNvPr>
                <p14:cNvContentPartPr/>
                <p14:nvPr/>
              </p14:nvContentPartPr>
              <p14:xfrm>
                <a:off x="8584200" y="3224160"/>
                <a:ext cx="74880" cy="187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6DB6ED8-D7FD-44E4-A117-C7C01D022569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8575200" y="3215160"/>
                  <a:ext cx="925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315C9D68-D45F-4D96-972F-CBF8F616BE5A}"/>
              </a:ext>
            </a:extLst>
          </p:cNvPr>
          <p:cNvGrpSpPr/>
          <p:nvPr/>
        </p:nvGrpSpPr>
        <p:grpSpPr>
          <a:xfrm>
            <a:off x="1292160" y="3733560"/>
            <a:ext cx="147960" cy="129600"/>
            <a:chOff x="1292160" y="3733560"/>
            <a:chExt cx="14796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A8C0C05-0851-4864-B068-066C0D867E29}"/>
                    </a:ext>
                  </a:extLst>
                </p14:cNvPr>
                <p14:cNvContentPartPr/>
                <p14:nvPr/>
              </p14:nvContentPartPr>
              <p14:xfrm>
                <a:off x="1292160" y="3774960"/>
                <a:ext cx="57960" cy="684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A8C0C05-0851-4864-B068-066C0D867E29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283160" y="3766320"/>
                  <a:ext cx="7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D2900128-80EE-48A5-AC0D-F03CA60DBD63}"/>
                    </a:ext>
                  </a:extLst>
                </p14:cNvPr>
                <p14:cNvContentPartPr/>
                <p14:nvPr/>
              </p14:nvContentPartPr>
              <p14:xfrm>
                <a:off x="1299360" y="3824640"/>
                <a:ext cx="79920" cy="90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D2900128-80EE-48A5-AC0D-F03CA60DBD63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290360" y="3816000"/>
                  <a:ext cx="97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DE690268-FF56-40E4-A633-10B3546B53AD}"/>
                    </a:ext>
                  </a:extLst>
                </p14:cNvPr>
                <p14:cNvContentPartPr/>
                <p14:nvPr/>
              </p14:nvContentPartPr>
              <p14:xfrm>
                <a:off x="1357680" y="3733560"/>
                <a:ext cx="82440" cy="12960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DE690268-FF56-40E4-A633-10B3546B53AD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348680" y="3724560"/>
                  <a:ext cx="1000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C43A9107-7361-45A7-A2BF-1FB304D2F52F}"/>
              </a:ext>
            </a:extLst>
          </p:cNvPr>
          <p:cNvGrpSpPr/>
          <p:nvPr/>
        </p:nvGrpSpPr>
        <p:grpSpPr>
          <a:xfrm>
            <a:off x="2228880" y="4539600"/>
            <a:ext cx="1848240" cy="655200"/>
            <a:chOff x="2228880" y="4539600"/>
            <a:chExt cx="1848240" cy="6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A319ABBA-5E3B-4AA4-8347-26213D2C24FD}"/>
                    </a:ext>
                  </a:extLst>
                </p14:cNvPr>
                <p14:cNvContentPartPr/>
                <p14:nvPr/>
              </p14:nvContentPartPr>
              <p14:xfrm>
                <a:off x="2346600" y="4814640"/>
                <a:ext cx="117360" cy="1159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A319ABBA-5E3B-4AA4-8347-26213D2C24F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2337960" y="4805640"/>
                  <a:ext cx="135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22B7457-FAC3-4D15-A1A4-7668E43F7BD9}"/>
                    </a:ext>
                  </a:extLst>
                </p14:cNvPr>
                <p14:cNvContentPartPr/>
                <p14:nvPr/>
              </p14:nvContentPartPr>
              <p14:xfrm>
                <a:off x="2469360" y="4689000"/>
                <a:ext cx="108000" cy="752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22B7457-FAC3-4D15-A1A4-7668E43F7BD9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2460360" y="4680000"/>
                  <a:ext cx="125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34604DD-2DC7-451A-8E6D-AF32F62CF38D}"/>
                    </a:ext>
                  </a:extLst>
                </p14:cNvPr>
                <p14:cNvContentPartPr/>
                <p14:nvPr/>
              </p14:nvContentPartPr>
              <p14:xfrm>
                <a:off x="2658360" y="4825440"/>
                <a:ext cx="54720" cy="72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34604DD-2DC7-451A-8E6D-AF32F62CF38D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2649360" y="4816440"/>
                  <a:ext cx="72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68836BCA-3761-402B-A9CB-7A289DFC5BC3}"/>
                    </a:ext>
                  </a:extLst>
                </p14:cNvPr>
                <p14:cNvContentPartPr/>
                <p14:nvPr/>
              </p14:nvContentPartPr>
              <p14:xfrm>
                <a:off x="2657640" y="4849200"/>
                <a:ext cx="73440" cy="2916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68836BCA-3761-402B-A9CB-7A289DFC5BC3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2648640" y="4840200"/>
                  <a:ext cx="91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79DE544-876E-429C-A78A-D44B42A6829C}"/>
                    </a:ext>
                  </a:extLst>
                </p14:cNvPr>
                <p14:cNvContentPartPr/>
                <p14:nvPr/>
              </p14:nvContentPartPr>
              <p14:xfrm>
                <a:off x="2942400" y="4755960"/>
                <a:ext cx="100800" cy="1260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79DE544-876E-429C-A78A-D44B42A6829C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2933400" y="4746960"/>
                  <a:ext cx="118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AC9C1CC7-B1F3-45ED-AB07-03B306F2D54C}"/>
                    </a:ext>
                  </a:extLst>
                </p14:cNvPr>
                <p14:cNvContentPartPr/>
                <p14:nvPr/>
              </p14:nvContentPartPr>
              <p14:xfrm>
                <a:off x="3072720" y="4752360"/>
                <a:ext cx="3240" cy="13536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AC9C1CC7-B1F3-45ED-AB07-03B306F2D54C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3064080" y="4743720"/>
                  <a:ext cx="20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E73838C6-1E38-4739-B494-5C15A9615032}"/>
                    </a:ext>
                  </a:extLst>
                </p14:cNvPr>
                <p14:cNvContentPartPr/>
                <p14:nvPr/>
              </p14:nvContentPartPr>
              <p14:xfrm>
                <a:off x="3120240" y="4747680"/>
                <a:ext cx="102240" cy="14148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E73838C6-1E38-4739-B494-5C15A9615032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3111600" y="4738680"/>
                  <a:ext cx="119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9C25633-4766-4B9B-8BF4-807F1483F0AC}"/>
                    </a:ext>
                  </a:extLst>
                </p14:cNvPr>
                <p14:cNvContentPartPr/>
                <p14:nvPr/>
              </p14:nvContentPartPr>
              <p14:xfrm>
                <a:off x="3272880" y="4833000"/>
                <a:ext cx="13680" cy="684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9C25633-4766-4B9B-8BF4-807F1483F0AC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3263880" y="4824000"/>
                  <a:ext cx="31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F2A9180F-9505-4DA0-8FF6-C462C84E905D}"/>
                    </a:ext>
                  </a:extLst>
                </p14:cNvPr>
                <p14:cNvContentPartPr/>
                <p14:nvPr/>
              </p14:nvContentPartPr>
              <p14:xfrm>
                <a:off x="3313560" y="4741920"/>
                <a:ext cx="89280" cy="1512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F2A9180F-9505-4DA0-8FF6-C462C84E905D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3304560" y="4732920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AC2BCE04-9F9F-4A6F-8712-AE8CB52B1970}"/>
                    </a:ext>
                  </a:extLst>
                </p14:cNvPr>
                <p14:cNvContentPartPr/>
                <p14:nvPr/>
              </p14:nvContentPartPr>
              <p14:xfrm>
                <a:off x="3505080" y="4781520"/>
                <a:ext cx="13320" cy="1008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AC2BCE04-9F9F-4A6F-8712-AE8CB52B1970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3496440" y="4772880"/>
                  <a:ext cx="30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6F3E3411-9302-4D9A-BEDA-656EA1ED8368}"/>
                    </a:ext>
                  </a:extLst>
                </p14:cNvPr>
                <p14:cNvContentPartPr/>
                <p14:nvPr/>
              </p14:nvContentPartPr>
              <p14:xfrm>
                <a:off x="3529920" y="4738680"/>
                <a:ext cx="106560" cy="13572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6F3E3411-9302-4D9A-BEDA-656EA1ED8368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3520920" y="4730040"/>
                  <a:ext cx="124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19F34F0D-5CF3-4DE8-8247-62508084B740}"/>
                    </a:ext>
                  </a:extLst>
                </p14:cNvPr>
                <p14:cNvContentPartPr/>
                <p14:nvPr/>
              </p14:nvContentPartPr>
              <p14:xfrm>
                <a:off x="3640800" y="4777560"/>
                <a:ext cx="87480" cy="24444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19F34F0D-5CF3-4DE8-8247-62508084B740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3632160" y="4768560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F21444DF-590E-4D0E-B558-FD6FA211AE45}"/>
                    </a:ext>
                  </a:extLst>
                </p14:cNvPr>
                <p14:cNvContentPartPr/>
                <p14:nvPr/>
              </p14:nvContentPartPr>
              <p14:xfrm>
                <a:off x="3754560" y="4690800"/>
                <a:ext cx="159120" cy="8856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F21444DF-590E-4D0E-B558-FD6FA211AE45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3745560" y="4682160"/>
                  <a:ext cx="176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3DC8A82C-8E79-4007-923F-2FB1423D0ECB}"/>
                    </a:ext>
                  </a:extLst>
                </p14:cNvPr>
                <p14:cNvContentPartPr/>
                <p14:nvPr/>
              </p14:nvContentPartPr>
              <p14:xfrm>
                <a:off x="2228880" y="4539600"/>
                <a:ext cx="1848240" cy="65520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3DC8A82C-8E79-4007-923F-2FB1423D0EC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219880" y="4530600"/>
                  <a:ext cx="186588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CA0FBF36-648A-45CD-80C6-296C9581CBD5}"/>
              </a:ext>
            </a:extLst>
          </p:cNvPr>
          <p:cNvGrpSpPr/>
          <p:nvPr/>
        </p:nvGrpSpPr>
        <p:grpSpPr>
          <a:xfrm>
            <a:off x="4192320" y="4727160"/>
            <a:ext cx="325080" cy="118440"/>
            <a:chOff x="4192320" y="4727160"/>
            <a:chExt cx="32508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03A9B0D0-25C6-4C0B-B0E8-9F92B8C17FEE}"/>
                    </a:ext>
                  </a:extLst>
                </p14:cNvPr>
                <p14:cNvContentPartPr/>
                <p14:nvPr/>
              </p14:nvContentPartPr>
              <p14:xfrm>
                <a:off x="4192320" y="4730400"/>
                <a:ext cx="284760" cy="7308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03A9B0D0-25C6-4C0B-B0E8-9F92B8C17FE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4183320" y="4721760"/>
                  <a:ext cx="30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78147009-76E6-4705-8725-B80C9B94BA59}"/>
                    </a:ext>
                  </a:extLst>
                </p14:cNvPr>
                <p14:cNvContentPartPr/>
                <p14:nvPr/>
              </p14:nvContentPartPr>
              <p14:xfrm>
                <a:off x="4439280" y="4727160"/>
                <a:ext cx="78120" cy="11844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78147009-76E6-4705-8725-B80C9B94BA59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4430640" y="4718160"/>
                  <a:ext cx="957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70517D9E-DDB5-4AC4-BF16-E5AE2F70F016}"/>
              </a:ext>
            </a:extLst>
          </p:cNvPr>
          <p:cNvGrpSpPr/>
          <p:nvPr/>
        </p:nvGrpSpPr>
        <p:grpSpPr>
          <a:xfrm>
            <a:off x="4752840" y="4683960"/>
            <a:ext cx="510840" cy="182160"/>
            <a:chOff x="4752840" y="4683960"/>
            <a:chExt cx="51084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5363C26-C185-44DC-B906-A47A937B25A6}"/>
                    </a:ext>
                  </a:extLst>
                </p14:cNvPr>
                <p14:cNvContentPartPr/>
                <p14:nvPr/>
              </p14:nvContentPartPr>
              <p14:xfrm>
                <a:off x="4752840" y="4771080"/>
                <a:ext cx="286200" cy="9504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5363C26-C185-44DC-B906-A47A937B25A6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4744200" y="4762440"/>
                  <a:ext cx="30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A3EC6CAC-5E0E-426E-8AC8-EFD467F0A8E8}"/>
                    </a:ext>
                  </a:extLst>
                </p14:cNvPr>
                <p14:cNvContentPartPr/>
                <p14:nvPr/>
              </p14:nvContentPartPr>
              <p14:xfrm>
                <a:off x="5028960" y="4683960"/>
                <a:ext cx="101880" cy="155520"/>
              </p14:xfrm>
            </p:contentPart>
          </mc:Choice>
          <mc:Fallback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A3EC6CAC-5E0E-426E-8AC8-EFD467F0A8E8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5020320" y="4674960"/>
                  <a:ext cx="119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5EC05B64-D8E0-4E85-A82A-543A65DEB027}"/>
                    </a:ext>
                  </a:extLst>
                </p14:cNvPr>
                <p14:cNvContentPartPr/>
                <p14:nvPr/>
              </p14:nvContentPartPr>
              <p14:xfrm>
                <a:off x="5070720" y="4731840"/>
                <a:ext cx="192960" cy="1076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5EC05B64-D8E0-4E85-A82A-543A65DEB027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061720" y="4723200"/>
                  <a:ext cx="2106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9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D990FADD-DC93-4F6C-9C83-919F5FB76CCD}"/>
                  </a:ext>
                </a:extLst>
              </p14:cNvPr>
              <p14:cNvContentPartPr/>
              <p14:nvPr/>
            </p14:nvContentPartPr>
            <p14:xfrm>
              <a:off x="5547000" y="4757760"/>
              <a:ext cx="312840" cy="93960"/>
            </p14:xfrm>
          </p:contentPart>
        </mc:Choice>
        <mc:Fallback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D990FADD-DC93-4F6C-9C83-919F5FB76CCD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5538360" y="4749120"/>
                <a:ext cx="33048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9" name="Group 618">
            <a:extLst>
              <a:ext uri="{FF2B5EF4-FFF2-40B4-BE49-F238E27FC236}">
                <a16:creationId xmlns:a16="http://schemas.microsoft.com/office/drawing/2014/main" id="{F3FC3FB7-B072-4F95-B31A-CE9CB649DA29}"/>
              </a:ext>
            </a:extLst>
          </p:cNvPr>
          <p:cNvGrpSpPr/>
          <p:nvPr/>
        </p:nvGrpSpPr>
        <p:grpSpPr>
          <a:xfrm>
            <a:off x="6111480" y="4631400"/>
            <a:ext cx="1070640" cy="358560"/>
            <a:chOff x="6111480" y="4631400"/>
            <a:chExt cx="10706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14C3A89-60D4-4187-9D25-941EDA1C25B7}"/>
                    </a:ext>
                  </a:extLst>
                </p14:cNvPr>
                <p14:cNvContentPartPr/>
                <p14:nvPr/>
              </p14:nvContentPartPr>
              <p14:xfrm>
                <a:off x="6111480" y="4747680"/>
                <a:ext cx="103680" cy="9972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14C3A89-60D4-4187-9D25-941EDA1C25B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6102480" y="4738680"/>
                  <a:ext cx="121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9554885D-0B03-4E28-B045-FB6B2FE46D7D}"/>
                    </a:ext>
                  </a:extLst>
                </p14:cNvPr>
                <p14:cNvContentPartPr/>
                <p14:nvPr/>
              </p14:nvContentPartPr>
              <p14:xfrm>
                <a:off x="6251880" y="4776120"/>
                <a:ext cx="93240" cy="21384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9554885D-0B03-4E28-B045-FB6B2FE46D7D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6243240" y="4767120"/>
                  <a:ext cx="110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3F16E52-C852-4A62-A07E-BD0EBD982714}"/>
                    </a:ext>
                  </a:extLst>
                </p14:cNvPr>
                <p14:cNvContentPartPr/>
                <p14:nvPr/>
              </p14:nvContentPartPr>
              <p14:xfrm>
                <a:off x="6411720" y="4781520"/>
                <a:ext cx="136440" cy="9180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3F16E52-C852-4A62-A07E-BD0EBD98271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6403080" y="4772520"/>
                  <a:ext cx="154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98DE8654-C877-43B4-AADE-08EE2E495AD6}"/>
                    </a:ext>
                  </a:extLst>
                </p14:cNvPr>
                <p14:cNvContentPartPr/>
                <p14:nvPr/>
              </p14:nvContentPartPr>
              <p14:xfrm>
                <a:off x="6546720" y="4739040"/>
                <a:ext cx="319320" cy="10692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98DE8654-C877-43B4-AADE-08EE2E495AD6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6537720" y="4730040"/>
                  <a:ext cx="336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B36218E-A82B-40ED-9D9C-D080D276C958}"/>
                    </a:ext>
                  </a:extLst>
                </p14:cNvPr>
                <p14:cNvContentPartPr/>
                <p14:nvPr/>
              </p14:nvContentPartPr>
              <p14:xfrm>
                <a:off x="6916800" y="4631400"/>
                <a:ext cx="127080" cy="22212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B36218E-A82B-40ED-9D9C-D080D276C95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6907800" y="4622760"/>
                  <a:ext cx="144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6FBEEC1-57CE-425B-81F9-A42E323A2C39}"/>
                    </a:ext>
                  </a:extLst>
                </p14:cNvPr>
                <p14:cNvContentPartPr/>
                <p14:nvPr/>
              </p14:nvContentPartPr>
              <p14:xfrm>
                <a:off x="7161960" y="4777560"/>
                <a:ext cx="20160" cy="2448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16FBEEC1-57CE-425B-81F9-A42E323A2C39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7152960" y="4768560"/>
                  <a:ext cx="378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8FF1721A-6E67-4D15-B53B-1FB8C6BA6766}"/>
              </a:ext>
            </a:extLst>
          </p:cNvPr>
          <p:cNvGrpSpPr/>
          <p:nvPr/>
        </p:nvGrpSpPr>
        <p:grpSpPr>
          <a:xfrm>
            <a:off x="255000" y="5509400"/>
            <a:ext cx="338760" cy="155880"/>
            <a:chOff x="255000" y="5509400"/>
            <a:chExt cx="33876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580E9AF0-844C-4F72-BEE7-58CFF2DDC91A}"/>
                    </a:ext>
                  </a:extLst>
                </p14:cNvPr>
                <p14:cNvContentPartPr/>
                <p14:nvPr/>
              </p14:nvContentPartPr>
              <p14:xfrm>
                <a:off x="255000" y="5509400"/>
                <a:ext cx="279720" cy="8604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580E9AF0-844C-4F72-BEE7-58CFF2DDC91A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246000" y="5500760"/>
                  <a:ext cx="297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A992B2E3-F9A4-48B2-9495-69338FBE5A6A}"/>
                    </a:ext>
                  </a:extLst>
                </p14:cNvPr>
                <p14:cNvContentPartPr/>
                <p14:nvPr/>
              </p14:nvContentPartPr>
              <p14:xfrm>
                <a:off x="483600" y="5545760"/>
                <a:ext cx="110160" cy="11952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A992B2E3-F9A4-48B2-9495-69338FBE5A6A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74600" y="5537120"/>
                  <a:ext cx="127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27B995A-21FB-44CB-BBCF-51C0C42CAED7}"/>
              </a:ext>
            </a:extLst>
          </p:cNvPr>
          <p:cNvGrpSpPr/>
          <p:nvPr/>
        </p:nvGrpSpPr>
        <p:grpSpPr>
          <a:xfrm>
            <a:off x="1144920" y="5547560"/>
            <a:ext cx="1058040" cy="204480"/>
            <a:chOff x="1144920" y="5547560"/>
            <a:chExt cx="105804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E528C734-5ABC-4FF5-8784-4AF3A2F6BA17}"/>
                    </a:ext>
                  </a:extLst>
                </p14:cNvPr>
                <p14:cNvContentPartPr/>
                <p14:nvPr/>
              </p14:nvContentPartPr>
              <p14:xfrm>
                <a:off x="1144920" y="5631800"/>
                <a:ext cx="148320" cy="12024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E528C734-5ABC-4FF5-8784-4AF3A2F6BA17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135920" y="5623160"/>
                  <a:ext cx="165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F24F1AA-4D22-469D-9F45-0CE76E3F7701}"/>
                    </a:ext>
                  </a:extLst>
                </p14:cNvPr>
                <p14:cNvContentPartPr/>
                <p14:nvPr/>
              </p14:nvContentPartPr>
              <p14:xfrm>
                <a:off x="1329960" y="5637920"/>
                <a:ext cx="86400" cy="7488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F24F1AA-4D22-469D-9F45-0CE76E3F770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321320" y="5628920"/>
                  <a:ext cx="104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7A02ED7-A778-4610-9267-F2AFA778ACEC}"/>
                    </a:ext>
                  </a:extLst>
                </p14:cNvPr>
                <p14:cNvContentPartPr/>
                <p14:nvPr/>
              </p14:nvContentPartPr>
              <p14:xfrm>
                <a:off x="1317720" y="5609480"/>
                <a:ext cx="97920" cy="6372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7A02ED7-A778-4610-9267-F2AFA778ACEC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309080" y="5600480"/>
                  <a:ext cx="11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44B73764-AB36-497E-86B5-CFC16FAAFC65}"/>
                    </a:ext>
                  </a:extLst>
                </p14:cNvPr>
                <p14:cNvContentPartPr/>
                <p14:nvPr/>
              </p14:nvContentPartPr>
              <p14:xfrm>
                <a:off x="1466760" y="5626040"/>
                <a:ext cx="10080" cy="8172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44B73764-AB36-497E-86B5-CFC16FAAFC65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457760" y="5617400"/>
                  <a:ext cx="27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0C7CCE6-D154-475E-8109-EE5F4B498E1E}"/>
                    </a:ext>
                  </a:extLst>
                </p14:cNvPr>
                <p14:cNvContentPartPr/>
                <p14:nvPr/>
              </p14:nvContentPartPr>
              <p14:xfrm>
                <a:off x="1468560" y="5566640"/>
                <a:ext cx="97200" cy="13320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0C7CCE6-D154-475E-8109-EE5F4B498E1E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459920" y="5558000"/>
                  <a:ext cx="114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C2A9010-5BDE-4955-A3B8-67FD97D333D5}"/>
                    </a:ext>
                  </a:extLst>
                </p14:cNvPr>
                <p14:cNvContentPartPr/>
                <p14:nvPr/>
              </p14:nvContentPartPr>
              <p14:xfrm>
                <a:off x="1626960" y="5578520"/>
                <a:ext cx="87840" cy="1159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C2A9010-5BDE-4955-A3B8-67FD97D333D5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618320" y="5569520"/>
                  <a:ext cx="10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CDE5CA41-317C-4D34-B9A2-787F23DB5998}"/>
                    </a:ext>
                  </a:extLst>
                </p14:cNvPr>
                <p14:cNvContentPartPr/>
                <p14:nvPr/>
              </p14:nvContentPartPr>
              <p14:xfrm>
                <a:off x="1752240" y="5582840"/>
                <a:ext cx="12600" cy="11196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CDE5CA41-317C-4D34-B9A2-787F23DB5998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743240" y="5574200"/>
                  <a:ext cx="30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0F8378-67A1-4DDE-94CF-75C2DA3D1271}"/>
                    </a:ext>
                  </a:extLst>
                </p14:cNvPr>
                <p14:cNvContentPartPr/>
                <p14:nvPr/>
              </p14:nvContentPartPr>
              <p14:xfrm>
                <a:off x="1846560" y="5574920"/>
                <a:ext cx="105480" cy="3852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0F8378-67A1-4DDE-94CF-75C2DA3D1271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1837920" y="5565920"/>
                  <a:ext cx="12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612A7FCB-E61F-45BD-A8C8-C7E16A97F6DB}"/>
                    </a:ext>
                  </a:extLst>
                </p14:cNvPr>
                <p14:cNvContentPartPr/>
                <p14:nvPr/>
              </p14:nvContentPartPr>
              <p14:xfrm>
                <a:off x="1868160" y="5582120"/>
                <a:ext cx="98640" cy="7416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612A7FCB-E61F-45BD-A8C8-C7E16A97F6DB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859520" y="5573480"/>
                  <a:ext cx="116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A09B963-4CA9-4588-B737-10187C9A742B}"/>
                    </a:ext>
                  </a:extLst>
                </p14:cNvPr>
                <p14:cNvContentPartPr/>
                <p14:nvPr/>
              </p14:nvContentPartPr>
              <p14:xfrm>
                <a:off x="1999920" y="5567000"/>
                <a:ext cx="92160" cy="1062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A09B963-4CA9-4588-B737-10187C9A742B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990920" y="5558000"/>
                  <a:ext cx="109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1BEE45E-FBB5-47F9-8F92-ABA40B10BE7A}"/>
                    </a:ext>
                  </a:extLst>
                </p14:cNvPr>
                <p14:cNvContentPartPr/>
                <p14:nvPr/>
              </p14:nvContentPartPr>
              <p14:xfrm>
                <a:off x="2127000" y="5573840"/>
                <a:ext cx="72720" cy="11736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1BEE45E-FBB5-47F9-8F92-ABA40B10BE7A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2118360" y="5564840"/>
                  <a:ext cx="90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A3BF971C-E9F9-4519-8335-DA2040D68D9D}"/>
                    </a:ext>
                  </a:extLst>
                </p14:cNvPr>
                <p14:cNvContentPartPr/>
                <p14:nvPr/>
              </p14:nvContentPartPr>
              <p14:xfrm>
                <a:off x="2105760" y="5547560"/>
                <a:ext cx="97200" cy="8352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A3BF971C-E9F9-4519-8335-DA2040D68D9D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2096760" y="5538920"/>
                  <a:ext cx="114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E5619D8-53A3-4D44-A7B5-36F00CBFAD14}"/>
                    </a:ext>
                  </a:extLst>
                </p14:cNvPr>
                <p14:cNvContentPartPr/>
                <p14:nvPr/>
              </p14:nvContentPartPr>
              <p14:xfrm>
                <a:off x="1867080" y="5611640"/>
                <a:ext cx="7920" cy="9864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E5619D8-53A3-4D44-A7B5-36F00CBFAD14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1858080" y="5603000"/>
                  <a:ext cx="2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861A88F-E723-4966-936D-178B00BD2B4A}"/>
                    </a:ext>
                  </a:extLst>
                </p14:cNvPr>
                <p14:cNvContentPartPr/>
                <p14:nvPr/>
              </p14:nvContentPartPr>
              <p14:xfrm>
                <a:off x="1812000" y="5587880"/>
                <a:ext cx="28440" cy="10080"/>
              </p14:xfrm>
            </p:contentPart>
          </mc:Choice>
          <mc:Fallback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861A88F-E723-4966-936D-178B00BD2B4A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1803000" y="5579240"/>
                  <a:ext cx="460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8DF5C086-DC37-47A7-8CC5-EA00737DB850}"/>
              </a:ext>
            </a:extLst>
          </p:cNvPr>
          <p:cNvGrpSpPr/>
          <p:nvPr/>
        </p:nvGrpSpPr>
        <p:grpSpPr>
          <a:xfrm>
            <a:off x="2480880" y="5557640"/>
            <a:ext cx="227160" cy="129600"/>
            <a:chOff x="2480880" y="5557640"/>
            <a:chExt cx="22716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1665D178-EDBB-4F14-A297-1C34C6A2D58F}"/>
                    </a:ext>
                  </a:extLst>
                </p14:cNvPr>
                <p14:cNvContentPartPr/>
                <p14:nvPr/>
              </p14:nvContentPartPr>
              <p14:xfrm>
                <a:off x="2480880" y="5557640"/>
                <a:ext cx="167400" cy="122040"/>
              </p14:xfrm>
            </p:contentPart>
          </mc:Choice>
          <mc:Fallback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1665D178-EDBB-4F14-A297-1C34C6A2D58F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2471880" y="5549000"/>
                  <a:ext cx="185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F6B73870-6EFB-4962-B7FA-A213A45B7475}"/>
                    </a:ext>
                  </a:extLst>
                </p14:cNvPr>
                <p14:cNvContentPartPr/>
                <p14:nvPr/>
              </p14:nvContentPartPr>
              <p14:xfrm>
                <a:off x="2647560" y="5594360"/>
                <a:ext cx="60480" cy="9288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F6B73870-6EFB-4962-B7FA-A213A45B7475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2638560" y="5585360"/>
                  <a:ext cx="781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C25E2B0F-D6E5-4718-BC72-E468A42A5C2D}"/>
              </a:ext>
            </a:extLst>
          </p:cNvPr>
          <p:cNvGrpSpPr/>
          <p:nvPr/>
        </p:nvGrpSpPr>
        <p:grpSpPr>
          <a:xfrm>
            <a:off x="3102240" y="5533520"/>
            <a:ext cx="950760" cy="167040"/>
            <a:chOff x="3102240" y="5533520"/>
            <a:chExt cx="9507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8C689C9D-9212-43F9-8BD7-421FEA8DEE1E}"/>
                    </a:ext>
                  </a:extLst>
                </p14:cNvPr>
                <p14:cNvContentPartPr/>
                <p14:nvPr/>
              </p14:nvContentPartPr>
              <p14:xfrm>
                <a:off x="3102240" y="5574560"/>
                <a:ext cx="80280" cy="1206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8C689C9D-9212-43F9-8BD7-421FEA8DEE1E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3093600" y="5565920"/>
                  <a:ext cx="9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06D177C-42B3-4C90-813B-9571610CB91A}"/>
                    </a:ext>
                  </a:extLst>
                </p14:cNvPr>
                <p14:cNvContentPartPr/>
                <p14:nvPr/>
              </p14:nvContentPartPr>
              <p14:xfrm>
                <a:off x="3230760" y="5576360"/>
                <a:ext cx="57600" cy="10080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06D177C-42B3-4C90-813B-9571610CB91A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3221760" y="5567720"/>
                  <a:ext cx="75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74935398-DDCE-451B-8625-CDC2A404848B}"/>
                    </a:ext>
                  </a:extLst>
                </p14:cNvPr>
                <p14:cNvContentPartPr/>
                <p14:nvPr/>
              </p14:nvContentPartPr>
              <p14:xfrm>
                <a:off x="3338400" y="5558000"/>
                <a:ext cx="104400" cy="212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74935398-DDCE-451B-8625-CDC2A404848B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3329400" y="5549360"/>
                  <a:ext cx="122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847EA631-87AF-4B52-9BD8-FEC5713BD193}"/>
                    </a:ext>
                  </a:extLst>
                </p14:cNvPr>
                <p14:cNvContentPartPr/>
                <p14:nvPr/>
              </p14:nvContentPartPr>
              <p14:xfrm>
                <a:off x="3379080" y="5585720"/>
                <a:ext cx="19800" cy="11484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847EA631-87AF-4B52-9BD8-FEC5713BD193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3370080" y="5576720"/>
                  <a:ext cx="3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6DFC0F8-81E5-4893-B118-EB66E6E2110C}"/>
                    </a:ext>
                  </a:extLst>
                </p14:cNvPr>
                <p14:cNvContentPartPr/>
                <p14:nvPr/>
              </p14:nvContentPartPr>
              <p14:xfrm>
                <a:off x="3479880" y="5569880"/>
                <a:ext cx="142920" cy="11916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6DFC0F8-81E5-4893-B118-EB66E6E2110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3471240" y="5560880"/>
                  <a:ext cx="160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BFC82135-4A42-4C42-A145-6680581D2CCD}"/>
                    </a:ext>
                  </a:extLst>
                </p14:cNvPr>
                <p14:cNvContentPartPr/>
                <p14:nvPr/>
              </p14:nvContentPartPr>
              <p14:xfrm>
                <a:off x="3673200" y="5568080"/>
                <a:ext cx="73080" cy="10332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BFC82135-4A42-4C42-A145-6680581D2CCD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3664200" y="5559080"/>
                  <a:ext cx="90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6F309EE9-2A04-4BC7-B8C5-1175F5252EC5}"/>
                    </a:ext>
                  </a:extLst>
                </p14:cNvPr>
                <p14:cNvContentPartPr/>
                <p14:nvPr/>
              </p14:nvContentPartPr>
              <p14:xfrm>
                <a:off x="3672120" y="5547200"/>
                <a:ext cx="84240" cy="7272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6F309EE9-2A04-4BC7-B8C5-1175F5252EC5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3663120" y="5538200"/>
                  <a:ext cx="101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426CCA12-B0D3-4000-ADBA-B797ED8F7BA5}"/>
                    </a:ext>
                  </a:extLst>
                </p14:cNvPr>
                <p14:cNvContentPartPr/>
                <p14:nvPr/>
              </p14:nvContentPartPr>
              <p14:xfrm>
                <a:off x="3787680" y="5533520"/>
                <a:ext cx="150480" cy="15264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426CCA12-B0D3-4000-ADBA-B797ED8F7BA5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3778680" y="5524880"/>
                  <a:ext cx="168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E2D960FC-965F-43F2-A815-5E28674E9D5A}"/>
                    </a:ext>
                  </a:extLst>
                </p14:cNvPr>
                <p14:cNvContentPartPr/>
                <p14:nvPr/>
              </p14:nvContentPartPr>
              <p14:xfrm>
                <a:off x="3944280" y="5541800"/>
                <a:ext cx="108720" cy="14076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E2D960FC-965F-43F2-A815-5E28674E9D5A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3935640" y="5532800"/>
                  <a:ext cx="1263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4F193168-0908-48B4-9A3B-3804BD911B19}"/>
              </a:ext>
            </a:extLst>
          </p:cNvPr>
          <p:cNvGrpSpPr/>
          <p:nvPr/>
        </p:nvGrpSpPr>
        <p:grpSpPr>
          <a:xfrm>
            <a:off x="823440" y="6009080"/>
            <a:ext cx="632160" cy="154800"/>
            <a:chOff x="823440" y="6009080"/>
            <a:chExt cx="63216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CD06FC40-DB99-4566-B66D-50451E46E77B}"/>
                    </a:ext>
                  </a:extLst>
                </p14:cNvPr>
                <p14:cNvContentPartPr/>
                <p14:nvPr/>
              </p14:nvContentPartPr>
              <p14:xfrm>
                <a:off x="823440" y="6043640"/>
                <a:ext cx="117720" cy="12024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CD06FC40-DB99-4566-B66D-50451E46E77B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14800" y="6034640"/>
                  <a:ext cx="13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F32BA09F-EA4D-4B7E-A625-9E3A9F44A9B4}"/>
                    </a:ext>
                  </a:extLst>
                </p14:cNvPr>
                <p14:cNvContentPartPr/>
                <p14:nvPr/>
              </p14:nvContentPartPr>
              <p14:xfrm>
                <a:off x="953400" y="6024200"/>
                <a:ext cx="96480" cy="13032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F32BA09F-EA4D-4B7E-A625-9E3A9F44A9B4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944760" y="6015200"/>
                  <a:ext cx="114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4823D2E6-D215-4701-ACA3-BD7B18326A54}"/>
                    </a:ext>
                  </a:extLst>
                </p14:cNvPr>
                <p14:cNvContentPartPr/>
                <p14:nvPr/>
              </p14:nvContentPartPr>
              <p14:xfrm>
                <a:off x="980400" y="6075320"/>
                <a:ext cx="60840" cy="3780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4823D2E6-D215-4701-ACA3-BD7B18326A54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971400" y="6066680"/>
                  <a:ext cx="78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F8DFBEBA-3FEC-4228-8E63-3FC01578F262}"/>
                    </a:ext>
                  </a:extLst>
                </p14:cNvPr>
                <p14:cNvContentPartPr/>
                <p14:nvPr/>
              </p14:nvContentPartPr>
              <p14:xfrm>
                <a:off x="1081560" y="6035360"/>
                <a:ext cx="97920" cy="9180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F8DFBEBA-3FEC-4228-8E63-3FC01578F262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1072920" y="6026720"/>
                  <a:ext cx="115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9913B79E-B59B-435D-91AE-06C6BEABAF80}"/>
                    </a:ext>
                  </a:extLst>
                </p14:cNvPr>
                <p14:cNvContentPartPr/>
                <p14:nvPr/>
              </p14:nvContentPartPr>
              <p14:xfrm>
                <a:off x="1216920" y="6051560"/>
                <a:ext cx="6120" cy="8172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9913B79E-B59B-435D-91AE-06C6BEABAF80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208280" y="6042920"/>
                  <a:ext cx="2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7FB29B5-5355-408D-A90A-E8942FC27BA2}"/>
                    </a:ext>
                  </a:extLst>
                </p14:cNvPr>
                <p14:cNvContentPartPr/>
                <p14:nvPr/>
              </p14:nvContentPartPr>
              <p14:xfrm>
                <a:off x="1215840" y="6020960"/>
                <a:ext cx="140760" cy="101160"/>
              </p14:xfrm>
            </p:contentPart>
          </mc:Choice>
          <mc:Fallback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7FB29B5-5355-408D-A90A-E8942FC27BA2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206840" y="6011960"/>
                  <a:ext cx="158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A1B88ECA-78A2-4419-AE6C-F530FE8D099C}"/>
                    </a:ext>
                  </a:extLst>
                </p14:cNvPr>
                <p14:cNvContentPartPr/>
                <p14:nvPr/>
              </p14:nvContentPartPr>
              <p14:xfrm>
                <a:off x="1382880" y="6031400"/>
                <a:ext cx="48240" cy="9936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A1B88ECA-78A2-4419-AE6C-F530FE8D099C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373880" y="6022760"/>
                  <a:ext cx="65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504BDA18-98F5-4563-BCEB-7763808753A4}"/>
                    </a:ext>
                  </a:extLst>
                </p14:cNvPr>
                <p14:cNvContentPartPr/>
                <p14:nvPr/>
              </p14:nvContentPartPr>
              <p14:xfrm>
                <a:off x="1380000" y="6009080"/>
                <a:ext cx="75600" cy="7416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504BDA18-98F5-4563-BCEB-7763808753A4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371360" y="6000080"/>
                  <a:ext cx="932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9B730C0E-4F12-4BA3-AD67-7DC394D6B874}"/>
              </a:ext>
            </a:extLst>
          </p:cNvPr>
          <p:cNvGrpSpPr/>
          <p:nvPr/>
        </p:nvGrpSpPr>
        <p:grpSpPr>
          <a:xfrm>
            <a:off x="1673760" y="5978840"/>
            <a:ext cx="997200" cy="175680"/>
            <a:chOff x="1673760" y="5978840"/>
            <a:chExt cx="99720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BD35CF3A-7F81-4303-91F1-2DC75CFEDDC0}"/>
                    </a:ext>
                  </a:extLst>
                </p14:cNvPr>
                <p14:cNvContentPartPr/>
                <p14:nvPr/>
              </p14:nvContentPartPr>
              <p14:xfrm>
                <a:off x="1673760" y="6040760"/>
                <a:ext cx="106920" cy="10152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BD35CF3A-7F81-4303-91F1-2DC75CFEDDC0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665120" y="6032120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BCA132DF-35D1-43F9-B08E-A361603DD2A7}"/>
                    </a:ext>
                  </a:extLst>
                </p14:cNvPr>
                <p14:cNvContentPartPr/>
                <p14:nvPr/>
              </p14:nvContentPartPr>
              <p14:xfrm>
                <a:off x="1792560" y="6000080"/>
                <a:ext cx="111960" cy="15444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BCA132DF-35D1-43F9-B08E-A361603DD2A7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783920" y="5991440"/>
                  <a:ext cx="12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E29982FB-D1C1-45F8-B72A-3A4EDF6D6EA1}"/>
                    </a:ext>
                  </a:extLst>
                </p14:cNvPr>
                <p14:cNvContentPartPr/>
                <p14:nvPr/>
              </p14:nvContentPartPr>
              <p14:xfrm>
                <a:off x="1823160" y="6020600"/>
                <a:ext cx="236520" cy="11592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E29982FB-D1C1-45F8-B72A-3A4EDF6D6EA1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1814520" y="6011600"/>
                  <a:ext cx="25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388ADBEB-8ADF-4F95-9611-0D5D695BA49C}"/>
                    </a:ext>
                  </a:extLst>
                </p14:cNvPr>
                <p14:cNvContentPartPr/>
                <p14:nvPr/>
              </p14:nvContentPartPr>
              <p14:xfrm>
                <a:off x="2100720" y="6042920"/>
                <a:ext cx="16560" cy="8820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388ADBEB-8ADF-4F95-9611-0D5D695BA49C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2091720" y="6034280"/>
                  <a:ext cx="34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2C4EC4EF-04F7-49B9-B7F7-88A0853F57D3}"/>
                    </a:ext>
                  </a:extLst>
                </p14:cNvPr>
                <p14:cNvContentPartPr/>
                <p14:nvPr/>
              </p14:nvContentPartPr>
              <p14:xfrm>
                <a:off x="2161920" y="6016280"/>
                <a:ext cx="88200" cy="12024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2C4EC4EF-04F7-49B9-B7F7-88A0853F57D3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2152920" y="6007280"/>
                  <a:ext cx="105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90F9065C-343F-4F4C-9A98-F7F9905B14EE}"/>
                    </a:ext>
                  </a:extLst>
                </p14:cNvPr>
                <p14:cNvContentPartPr/>
                <p14:nvPr/>
              </p14:nvContentPartPr>
              <p14:xfrm>
                <a:off x="2181720" y="6030320"/>
                <a:ext cx="137880" cy="1004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90F9065C-343F-4F4C-9A98-F7F9905B14EE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2173080" y="6021320"/>
                  <a:ext cx="155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5518AF25-E9C6-425B-9F7D-A0CF7D2FA8DA}"/>
                    </a:ext>
                  </a:extLst>
                </p14:cNvPr>
                <p14:cNvContentPartPr/>
                <p14:nvPr/>
              </p14:nvContentPartPr>
              <p14:xfrm>
                <a:off x="2302680" y="5997560"/>
                <a:ext cx="106920" cy="11916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5518AF25-E9C6-425B-9F7D-A0CF7D2FA8DA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2293680" y="5988560"/>
                  <a:ext cx="124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CFF3F905-23E8-4A44-A40B-28107C242015}"/>
                    </a:ext>
                  </a:extLst>
                </p14:cNvPr>
                <p14:cNvContentPartPr/>
                <p14:nvPr/>
              </p14:nvContentPartPr>
              <p14:xfrm>
                <a:off x="2488800" y="5986400"/>
                <a:ext cx="78840" cy="11808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CFF3F905-23E8-4A44-A40B-28107C242015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2480160" y="5977400"/>
                  <a:ext cx="96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9256FBA2-DCE4-455F-B5C2-EC1A453FFAEB}"/>
                    </a:ext>
                  </a:extLst>
                </p14:cNvPr>
                <p14:cNvContentPartPr/>
                <p14:nvPr/>
              </p14:nvContentPartPr>
              <p14:xfrm>
                <a:off x="2586360" y="5995040"/>
                <a:ext cx="80640" cy="10260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9256FBA2-DCE4-455F-B5C2-EC1A453FFAEB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2577360" y="5986400"/>
                  <a:ext cx="98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60F3629A-17CA-4000-B0A6-BCC1DAC6AD92}"/>
                    </a:ext>
                  </a:extLst>
                </p14:cNvPr>
                <p14:cNvContentPartPr/>
                <p14:nvPr/>
              </p14:nvContentPartPr>
              <p14:xfrm>
                <a:off x="2595360" y="5978840"/>
                <a:ext cx="75600" cy="7380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60F3629A-17CA-4000-B0A6-BCC1DAC6AD92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2586360" y="5970200"/>
                  <a:ext cx="932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CCC6F2F2-065B-4B57-B11C-0A6884B3DB30}"/>
              </a:ext>
            </a:extLst>
          </p:cNvPr>
          <p:cNvGrpSpPr/>
          <p:nvPr/>
        </p:nvGrpSpPr>
        <p:grpSpPr>
          <a:xfrm>
            <a:off x="2877960" y="5898200"/>
            <a:ext cx="401400" cy="237240"/>
            <a:chOff x="2877960" y="5898200"/>
            <a:chExt cx="40140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06C73986-7625-44AE-8C02-E1735293D17D}"/>
                    </a:ext>
                  </a:extLst>
                </p14:cNvPr>
                <p14:cNvContentPartPr/>
                <p14:nvPr/>
              </p14:nvContentPartPr>
              <p14:xfrm>
                <a:off x="2877960" y="5943200"/>
                <a:ext cx="52560" cy="19080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06C73986-7625-44AE-8C02-E1735293D17D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2868960" y="5934200"/>
                  <a:ext cx="70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AE913AF-56CC-4C43-B662-CE269173B4A4}"/>
                    </a:ext>
                  </a:extLst>
                </p14:cNvPr>
                <p14:cNvContentPartPr/>
                <p14:nvPr/>
              </p14:nvContentPartPr>
              <p14:xfrm>
                <a:off x="2977680" y="5966600"/>
                <a:ext cx="115560" cy="11844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AE913AF-56CC-4C43-B662-CE269173B4A4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2969040" y="5957600"/>
                  <a:ext cx="133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4FA6194D-6B19-44E9-B02C-96AA5C273452}"/>
                    </a:ext>
                  </a:extLst>
                </p14:cNvPr>
                <p14:cNvContentPartPr/>
                <p14:nvPr/>
              </p14:nvContentPartPr>
              <p14:xfrm>
                <a:off x="3122400" y="5922680"/>
                <a:ext cx="79560" cy="7884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4FA6194D-6B19-44E9-B02C-96AA5C273452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3113400" y="5913680"/>
                  <a:ext cx="97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2A049C6-557D-41C8-B6C9-21CE35F602C0}"/>
                    </a:ext>
                  </a:extLst>
                </p14:cNvPr>
                <p14:cNvContentPartPr/>
                <p14:nvPr/>
              </p14:nvContentPartPr>
              <p14:xfrm>
                <a:off x="3182160" y="5898200"/>
                <a:ext cx="97200" cy="23724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2A049C6-557D-41C8-B6C9-21CE35F602C0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3173160" y="5889200"/>
                  <a:ext cx="11484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8F688694-4549-451D-8CB7-0D1785A42FDA}"/>
              </a:ext>
            </a:extLst>
          </p:cNvPr>
          <p:cNvGrpSpPr/>
          <p:nvPr/>
        </p:nvGrpSpPr>
        <p:grpSpPr>
          <a:xfrm>
            <a:off x="865560" y="6428120"/>
            <a:ext cx="1011240" cy="146160"/>
            <a:chOff x="865560" y="6428120"/>
            <a:chExt cx="101124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2BFAF447-0C58-4007-BC28-D2DBF58A6010}"/>
                    </a:ext>
                  </a:extLst>
                </p14:cNvPr>
                <p14:cNvContentPartPr/>
                <p14:nvPr/>
              </p14:nvContentPartPr>
              <p14:xfrm>
                <a:off x="865560" y="6459080"/>
                <a:ext cx="65880" cy="11520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2BFAF447-0C58-4007-BC28-D2DBF58A6010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856920" y="6450440"/>
                  <a:ext cx="8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937848B-8026-4EA7-9CB8-6769701DCD41}"/>
                    </a:ext>
                  </a:extLst>
                </p14:cNvPr>
                <p14:cNvContentPartPr/>
                <p14:nvPr/>
              </p14:nvContentPartPr>
              <p14:xfrm>
                <a:off x="948720" y="6493640"/>
                <a:ext cx="71640" cy="6912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937848B-8026-4EA7-9CB8-6769701DCD41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940080" y="6485000"/>
                  <a:ext cx="89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98983F8F-2E01-4C02-9292-BE72325AD5E0}"/>
                    </a:ext>
                  </a:extLst>
                </p14:cNvPr>
                <p14:cNvContentPartPr/>
                <p14:nvPr/>
              </p14:nvContentPartPr>
              <p14:xfrm>
                <a:off x="1055280" y="6490760"/>
                <a:ext cx="14400" cy="8136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98983F8F-2E01-4C02-9292-BE72325AD5E0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046640" y="6481760"/>
                  <a:ext cx="32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A1CFED1-51F6-4EDB-BE61-220168246680}"/>
                    </a:ext>
                  </a:extLst>
                </p14:cNvPr>
                <p14:cNvContentPartPr/>
                <p14:nvPr/>
              </p14:nvContentPartPr>
              <p14:xfrm>
                <a:off x="1055640" y="6470960"/>
                <a:ext cx="63360" cy="730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A1CFED1-51F6-4EDB-BE61-220168246680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1047000" y="6461960"/>
                  <a:ext cx="81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DDE3EACE-4E04-42BD-AE43-13D42014B961}"/>
                    </a:ext>
                  </a:extLst>
                </p14:cNvPr>
                <p14:cNvContentPartPr/>
                <p14:nvPr/>
              </p14:nvContentPartPr>
              <p14:xfrm>
                <a:off x="1150680" y="6464120"/>
                <a:ext cx="188640" cy="8856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DDE3EACE-4E04-42BD-AE43-13D42014B961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142040" y="6455120"/>
                  <a:ext cx="20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2BB8AB74-63A6-4CE4-9C9D-E4F49CDE3D3A}"/>
                    </a:ext>
                  </a:extLst>
                </p14:cNvPr>
                <p14:cNvContentPartPr/>
                <p14:nvPr/>
              </p14:nvContentPartPr>
              <p14:xfrm>
                <a:off x="1380360" y="6442520"/>
                <a:ext cx="76320" cy="11412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2BB8AB74-63A6-4CE4-9C9D-E4F49CDE3D3A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371360" y="6433880"/>
                  <a:ext cx="93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21965FE1-C15D-43F4-9D45-D1E8B09BFA72}"/>
                    </a:ext>
                  </a:extLst>
                </p14:cNvPr>
                <p14:cNvContentPartPr/>
                <p14:nvPr/>
              </p14:nvContentPartPr>
              <p14:xfrm>
                <a:off x="1397280" y="6484280"/>
                <a:ext cx="40320" cy="792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21965FE1-C15D-43F4-9D45-D1E8B09BFA72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388640" y="6475280"/>
                  <a:ext cx="57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38C9D8C5-BABD-4495-B91D-CE7A7167678A}"/>
                    </a:ext>
                  </a:extLst>
                </p14:cNvPr>
                <p14:cNvContentPartPr/>
                <p14:nvPr/>
              </p14:nvContentPartPr>
              <p14:xfrm>
                <a:off x="1502400" y="6439280"/>
                <a:ext cx="117000" cy="10836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38C9D8C5-BABD-4495-B91D-CE7A7167678A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493760" y="6430640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75B6081F-5A8A-462C-9CB4-CCF231A44356}"/>
                    </a:ext>
                  </a:extLst>
                </p14:cNvPr>
                <p14:cNvContentPartPr/>
                <p14:nvPr/>
              </p14:nvContentPartPr>
              <p14:xfrm>
                <a:off x="1640640" y="6446120"/>
                <a:ext cx="6840" cy="9504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75B6081F-5A8A-462C-9CB4-CCF231A44356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631640" y="6437480"/>
                  <a:ext cx="24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4EB8B08-93A6-45AE-9338-60A52D707F00}"/>
                    </a:ext>
                  </a:extLst>
                </p14:cNvPr>
                <p14:cNvContentPartPr/>
                <p14:nvPr/>
              </p14:nvContentPartPr>
              <p14:xfrm>
                <a:off x="1693560" y="6457640"/>
                <a:ext cx="70200" cy="8496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4EB8B08-93A6-45AE-9338-60A52D707F00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684920" y="6449000"/>
                  <a:ext cx="8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38110F24-C983-4E85-B6D2-FDF5E3CE4B5F}"/>
                    </a:ext>
                  </a:extLst>
                </p14:cNvPr>
                <p14:cNvContentPartPr/>
                <p14:nvPr/>
              </p14:nvContentPartPr>
              <p14:xfrm>
                <a:off x="1783560" y="6469880"/>
                <a:ext cx="13320" cy="9864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38110F24-C983-4E85-B6D2-FDF5E3CE4B5F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774920" y="6460880"/>
                  <a:ext cx="30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6A8D7053-7E38-4B0B-BB85-3C9D8F849A1F}"/>
                    </a:ext>
                  </a:extLst>
                </p14:cNvPr>
                <p14:cNvContentPartPr/>
                <p14:nvPr/>
              </p14:nvContentPartPr>
              <p14:xfrm>
                <a:off x="1782120" y="6428120"/>
                <a:ext cx="94680" cy="10152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6A8D7053-7E38-4B0B-BB85-3C9D8F849A1F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773480" y="6419480"/>
                  <a:ext cx="1123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24B61EF8-F20B-4EA2-9A40-04F43183EB3C}"/>
              </a:ext>
            </a:extLst>
          </p:cNvPr>
          <p:cNvGrpSpPr/>
          <p:nvPr/>
        </p:nvGrpSpPr>
        <p:grpSpPr>
          <a:xfrm>
            <a:off x="2151840" y="6417680"/>
            <a:ext cx="952560" cy="144000"/>
            <a:chOff x="2151840" y="6417680"/>
            <a:chExt cx="95256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3B34E09A-3B41-4851-8577-12E050EB5BD9}"/>
                    </a:ext>
                  </a:extLst>
                </p14:cNvPr>
                <p14:cNvContentPartPr/>
                <p14:nvPr/>
              </p14:nvContentPartPr>
              <p14:xfrm>
                <a:off x="2151840" y="6429560"/>
                <a:ext cx="107640" cy="13212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3B34E09A-3B41-4851-8577-12E050EB5BD9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2142840" y="6420560"/>
                  <a:ext cx="125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5D407E6F-70A1-4E81-88BB-63239159B7C3}"/>
                    </a:ext>
                  </a:extLst>
                </p14:cNvPr>
                <p14:cNvContentPartPr/>
                <p14:nvPr/>
              </p14:nvContentPartPr>
              <p14:xfrm>
                <a:off x="2250480" y="6452240"/>
                <a:ext cx="124200" cy="10836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5D407E6F-70A1-4E81-88BB-63239159B7C3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2241840" y="6443240"/>
                  <a:ext cx="14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37977F48-935F-46E1-A532-ED680EDE4FEC}"/>
                    </a:ext>
                  </a:extLst>
                </p14:cNvPr>
                <p14:cNvContentPartPr/>
                <p14:nvPr/>
              </p14:nvContentPartPr>
              <p14:xfrm>
                <a:off x="2302680" y="6499760"/>
                <a:ext cx="54360" cy="1296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37977F48-935F-46E1-A532-ED680EDE4FEC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2294040" y="6491120"/>
                  <a:ext cx="72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2B40978-C67E-4E69-9FF1-6FEC18066057}"/>
                    </a:ext>
                  </a:extLst>
                </p14:cNvPr>
                <p14:cNvContentPartPr/>
                <p14:nvPr/>
              </p14:nvContentPartPr>
              <p14:xfrm>
                <a:off x="2433360" y="6433520"/>
                <a:ext cx="103680" cy="11232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2B40978-C67E-4E69-9FF1-6FEC18066057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2424720" y="6424520"/>
                  <a:ext cx="121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0FE5E03D-5122-46CC-9311-305719409FB8}"/>
                    </a:ext>
                  </a:extLst>
                </p14:cNvPr>
                <p14:cNvContentPartPr/>
                <p14:nvPr/>
              </p14:nvContentPartPr>
              <p14:xfrm>
                <a:off x="2581680" y="6433520"/>
                <a:ext cx="27360" cy="9504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0FE5E03D-5122-46CC-9311-305719409FB8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2573040" y="6424520"/>
                  <a:ext cx="45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7CD3442B-EBBE-4622-952D-437F5B2E072F}"/>
                    </a:ext>
                  </a:extLst>
                </p14:cNvPr>
                <p14:cNvContentPartPr/>
                <p14:nvPr/>
              </p14:nvContentPartPr>
              <p14:xfrm>
                <a:off x="2636040" y="6430640"/>
                <a:ext cx="99360" cy="9396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7CD3442B-EBBE-4622-952D-437F5B2E072F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2627400" y="6421640"/>
                  <a:ext cx="117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AD6AFDB2-707C-4B90-88A8-57F4486BBD06}"/>
                    </a:ext>
                  </a:extLst>
                </p14:cNvPr>
                <p14:cNvContentPartPr/>
                <p14:nvPr/>
              </p14:nvContentPartPr>
              <p14:xfrm>
                <a:off x="2631720" y="6459440"/>
                <a:ext cx="147960" cy="8532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AD6AFDB2-707C-4B90-88A8-57F4486BBD06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2623080" y="6450440"/>
                  <a:ext cx="165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BF579922-F95A-4ADF-8A67-789F59DD6989}"/>
                    </a:ext>
                  </a:extLst>
                </p14:cNvPr>
                <p14:cNvContentPartPr/>
                <p14:nvPr/>
              </p14:nvContentPartPr>
              <p14:xfrm>
                <a:off x="2761680" y="6417680"/>
                <a:ext cx="100800" cy="11736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BF579922-F95A-4ADF-8A67-789F59DD6989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2753040" y="6408680"/>
                  <a:ext cx="11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D09C9D04-8C22-450D-BAB6-ABB9D7D6C725}"/>
                    </a:ext>
                  </a:extLst>
                </p14:cNvPr>
                <p14:cNvContentPartPr/>
                <p14:nvPr/>
              </p14:nvContentPartPr>
              <p14:xfrm>
                <a:off x="2908200" y="6427760"/>
                <a:ext cx="196200" cy="12024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D09C9D04-8C22-450D-BAB6-ABB9D7D6C725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2899200" y="6418760"/>
                  <a:ext cx="213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E352B69D-37DE-4C58-B8AD-4FF0A33C4797}"/>
                    </a:ext>
                  </a:extLst>
                </p14:cNvPr>
                <p14:cNvContentPartPr/>
                <p14:nvPr/>
              </p14:nvContentPartPr>
              <p14:xfrm>
                <a:off x="3026640" y="6428840"/>
                <a:ext cx="72720" cy="6732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E352B69D-37DE-4C58-B8AD-4FF0A33C4797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3017640" y="6419840"/>
                  <a:ext cx="903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35C35DB9-FBBE-4658-B0B4-03A50BD42CC5}"/>
              </a:ext>
            </a:extLst>
          </p:cNvPr>
          <p:cNvGrpSpPr/>
          <p:nvPr/>
        </p:nvGrpSpPr>
        <p:grpSpPr>
          <a:xfrm>
            <a:off x="3347400" y="6317600"/>
            <a:ext cx="673200" cy="256680"/>
            <a:chOff x="3347400" y="6317600"/>
            <a:chExt cx="6732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38441343-0E75-4997-9DFC-CAC75101F37C}"/>
                    </a:ext>
                  </a:extLst>
                </p14:cNvPr>
                <p14:cNvContentPartPr/>
                <p14:nvPr/>
              </p14:nvContentPartPr>
              <p14:xfrm>
                <a:off x="3347400" y="6377000"/>
                <a:ext cx="93960" cy="19728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38441343-0E75-4997-9DFC-CAC75101F37C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3338400" y="6368360"/>
                  <a:ext cx="111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7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C3BCBC00-8FAB-447C-816F-21B07F2594E5}"/>
                    </a:ext>
                  </a:extLst>
                </p14:cNvPr>
                <p14:cNvContentPartPr/>
                <p14:nvPr/>
              </p14:nvContentPartPr>
              <p14:xfrm>
                <a:off x="3524520" y="6414800"/>
                <a:ext cx="181800" cy="9036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C3BCBC00-8FAB-447C-816F-21B07F2594E5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3515520" y="6405800"/>
                  <a:ext cx="199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9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3E2CB860-CE40-48D7-B1F0-AF48D10C037E}"/>
                    </a:ext>
                  </a:extLst>
                </p14:cNvPr>
                <p14:cNvContentPartPr/>
                <p14:nvPr/>
              </p14:nvContentPartPr>
              <p14:xfrm>
                <a:off x="3788400" y="6324440"/>
                <a:ext cx="95760" cy="8784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3E2CB860-CE40-48D7-B1F0-AF48D10C037E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3779400" y="6315800"/>
                  <a:ext cx="113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0422E623-D7A4-433D-A57E-73B731B5DC0D}"/>
                    </a:ext>
                  </a:extLst>
                </p14:cNvPr>
                <p14:cNvContentPartPr/>
                <p14:nvPr/>
              </p14:nvContentPartPr>
              <p14:xfrm>
                <a:off x="3939240" y="6317600"/>
                <a:ext cx="81360" cy="25416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0422E623-D7A4-433D-A57E-73B731B5DC0D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3930240" y="6308600"/>
                  <a:ext cx="9900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501219AF-C699-4A9C-9EF1-8827E12177A6}"/>
              </a:ext>
            </a:extLst>
          </p:cNvPr>
          <p:cNvGrpSpPr/>
          <p:nvPr/>
        </p:nvGrpSpPr>
        <p:grpSpPr>
          <a:xfrm>
            <a:off x="3651600" y="5945000"/>
            <a:ext cx="933480" cy="124200"/>
            <a:chOff x="3651600" y="5945000"/>
            <a:chExt cx="9334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C9F58619-40F8-4007-8DC9-5220D61C7750}"/>
                    </a:ext>
                  </a:extLst>
                </p14:cNvPr>
                <p14:cNvContentPartPr/>
                <p14:nvPr/>
              </p14:nvContentPartPr>
              <p14:xfrm>
                <a:off x="3651600" y="5945000"/>
                <a:ext cx="889560" cy="7344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C9F58619-40F8-4007-8DC9-5220D61C7750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3633960" y="5927360"/>
                  <a:ext cx="925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E24DA7C-668D-438B-B7F3-6ABF5F5A521E}"/>
                    </a:ext>
                  </a:extLst>
                </p14:cNvPr>
                <p14:cNvContentPartPr/>
                <p14:nvPr/>
              </p14:nvContentPartPr>
              <p14:xfrm>
                <a:off x="4485360" y="5961560"/>
                <a:ext cx="99720" cy="1076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E24DA7C-668D-438B-B7F3-6ABF5F5A521E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4467720" y="5943920"/>
                  <a:ext cx="13536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1F6F9DA4-BC26-49FD-A54A-B2E7547FBCAC}"/>
              </a:ext>
            </a:extLst>
          </p:cNvPr>
          <p:cNvGrpSpPr/>
          <p:nvPr/>
        </p:nvGrpSpPr>
        <p:grpSpPr>
          <a:xfrm>
            <a:off x="4783080" y="5742680"/>
            <a:ext cx="3843720" cy="349200"/>
            <a:chOff x="4783080" y="5742680"/>
            <a:chExt cx="384372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34451E0D-A244-45DE-89D4-A70F1AF35527}"/>
                    </a:ext>
                  </a:extLst>
                </p14:cNvPr>
                <p14:cNvContentPartPr/>
                <p14:nvPr/>
              </p14:nvContentPartPr>
              <p14:xfrm>
                <a:off x="4783080" y="5939240"/>
                <a:ext cx="124560" cy="9360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34451E0D-A244-45DE-89D4-A70F1AF35527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4774440" y="5930600"/>
                  <a:ext cx="142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D91843FF-CA12-4182-88B4-3B53E4AACE78}"/>
                    </a:ext>
                  </a:extLst>
                </p14:cNvPr>
                <p14:cNvContentPartPr/>
                <p14:nvPr/>
              </p14:nvContentPartPr>
              <p14:xfrm>
                <a:off x="4940400" y="5877680"/>
                <a:ext cx="362160" cy="21420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D91843FF-CA12-4182-88B4-3B53E4AACE78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4931760" y="5869040"/>
                  <a:ext cx="379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1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B64B4EBD-9104-4906-85B5-BF44DC356053}"/>
                    </a:ext>
                  </a:extLst>
                </p14:cNvPr>
                <p14:cNvContentPartPr/>
                <p14:nvPr/>
              </p14:nvContentPartPr>
              <p14:xfrm>
                <a:off x="5350440" y="5927000"/>
                <a:ext cx="73800" cy="9504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B64B4EBD-9104-4906-85B5-BF44DC356053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5341440" y="5918000"/>
                  <a:ext cx="9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3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AD424747-54F8-4584-BEAD-0240790EE205}"/>
                    </a:ext>
                  </a:extLst>
                </p14:cNvPr>
                <p14:cNvContentPartPr/>
                <p14:nvPr/>
              </p14:nvContentPartPr>
              <p14:xfrm>
                <a:off x="5596320" y="5927720"/>
                <a:ext cx="113760" cy="7812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AD424747-54F8-4584-BEAD-0240790EE205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5587320" y="5918720"/>
                  <a:ext cx="131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5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04632834-8915-4277-88DD-BBCFE2D0BAAF}"/>
                    </a:ext>
                  </a:extLst>
                </p14:cNvPr>
                <p14:cNvContentPartPr/>
                <p14:nvPr/>
              </p14:nvContentPartPr>
              <p14:xfrm>
                <a:off x="5700360" y="5796680"/>
                <a:ext cx="479520" cy="20124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04632834-8915-4277-88DD-BBCFE2D0BAAF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5691720" y="5787680"/>
                  <a:ext cx="497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7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DCB7C219-AC6B-4EC9-B8F5-71FA32BDB778}"/>
                    </a:ext>
                  </a:extLst>
                </p14:cNvPr>
                <p14:cNvContentPartPr/>
                <p14:nvPr/>
              </p14:nvContentPartPr>
              <p14:xfrm>
                <a:off x="6333240" y="5804960"/>
                <a:ext cx="85680" cy="19476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DCB7C219-AC6B-4EC9-B8F5-71FA32BDB778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6324600" y="5795960"/>
                  <a:ext cx="103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9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61417BAA-4D99-462F-BDD8-BC2FEEBDAAB8}"/>
                    </a:ext>
                  </a:extLst>
                </p14:cNvPr>
                <p14:cNvContentPartPr/>
                <p14:nvPr/>
              </p14:nvContentPartPr>
              <p14:xfrm>
                <a:off x="6429720" y="5891360"/>
                <a:ext cx="324720" cy="8640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61417BAA-4D99-462F-BDD8-BC2FEEBDAAB8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6421080" y="5882720"/>
                  <a:ext cx="342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1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FB763F8C-E91A-43EB-BC64-8D0BCF85A228}"/>
                    </a:ext>
                  </a:extLst>
                </p14:cNvPr>
                <p14:cNvContentPartPr/>
                <p14:nvPr/>
              </p14:nvContentPartPr>
              <p14:xfrm>
                <a:off x="6788640" y="5824760"/>
                <a:ext cx="18000" cy="14832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FB763F8C-E91A-43EB-BC64-8D0BCF85A228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6780000" y="5815760"/>
                  <a:ext cx="35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3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B4985799-ADD5-4FC8-BEE0-0CC13709DDFD}"/>
                    </a:ext>
                  </a:extLst>
                </p14:cNvPr>
                <p14:cNvContentPartPr/>
                <p14:nvPr/>
              </p14:nvContentPartPr>
              <p14:xfrm>
                <a:off x="6785760" y="5864000"/>
                <a:ext cx="154440" cy="9252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B4985799-ADD5-4FC8-BEE0-0CC13709DDFD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6777120" y="5855360"/>
                  <a:ext cx="172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5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9420FAB1-A5CA-4D74-B0B2-CE098B824091}"/>
                    </a:ext>
                  </a:extLst>
                </p14:cNvPr>
                <p14:cNvContentPartPr/>
                <p14:nvPr/>
              </p14:nvContentPartPr>
              <p14:xfrm>
                <a:off x="6950640" y="5754920"/>
                <a:ext cx="80640" cy="19116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9420FAB1-A5CA-4D74-B0B2-CE098B824091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6941640" y="5745920"/>
                  <a:ext cx="98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7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4F82E29E-CE13-4FE1-A2BE-AAEDE18EE936}"/>
                    </a:ext>
                  </a:extLst>
                </p14:cNvPr>
                <p14:cNvContentPartPr/>
                <p14:nvPr/>
              </p14:nvContentPartPr>
              <p14:xfrm>
                <a:off x="6387960" y="5907920"/>
                <a:ext cx="16560" cy="1404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4F82E29E-CE13-4FE1-A2BE-AAEDE18EE936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6379320" y="5899280"/>
                  <a:ext cx="34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9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36AB56B6-EEB8-47BE-808D-FF8EF939AFED}"/>
                    </a:ext>
                  </a:extLst>
                </p14:cNvPr>
                <p14:cNvContentPartPr/>
                <p14:nvPr/>
              </p14:nvContentPartPr>
              <p14:xfrm>
                <a:off x="7136040" y="5755280"/>
                <a:ext cx="69120" cy="18756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36AB56B6-EEB8-47BE-808D-FF8EF939AFED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7127400" y="5746280"/>
                  <a:ext cx="86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1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717B789C-5736-496D-980F-15810020CAC6}"/>
                    </a:ext>
                  </a:extLst>
                </p14:cNvPr>
                <p14:cNvContentPartPr/>
                <p14:nvPr/>
              </p14:nvContentPartPr>
              <p14:xfrm>
                <a:off x="7234680" y="5883440"/>
                <a:ext cx="94680" cy="197640"/>
              </p14:xfrm>
            </p:contentPart>
          </mc:Choice>
          <mc:Fallback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717B789C-5736-496D-980F-15810020CAC6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7226040" y="5874800"/>
                  <a:ext cx="112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3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D00C0DE6-AA63-4D0C-A063-721ED211B681}"/>
                    </a:ext>
                  </a:extLst>
                </p14:cNvPr>
                <p14:cNvContentPartPr/>
                <p14:nvPr/>
              </p14:nvContentPartPr>
              <p14:xfrm>
                <a:off x="7461480" y="5772560"/>
                <a:ext cx="112680" cy="14544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D00C0DE6-AA63-4D0C-A063-721ED211B681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7452480" y="5763560"/>
                  <a:ext cx="13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5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CD473960-C7BC-4D76-8AD7-DDEA991BF012}"/>
                    </a:ext>
                  </a:extLst>
                </p14:cNvPr>
                <p14:cNvContentPartPr/>
                <p14:nvPr/>
              </p14:nvContentPartPr>
              <p14:xfrm>
                <a:off x="7605840" y="5782640"/>
                <a:ext cx="84960" cy="12636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CD473960-C7BC-4D76-8AD7-DDEA991BF012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7597200" y="5774000"/>
                  <a:ext cx="102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7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DBD918E-20A1-441B-924A-294C31FC5D6E}"/>
                    </a:ext>
                  </a:extLst>
                </p14:cNvPr>
                <p14:cNvContentPartPr/>
                <p14:nvPr/>
              </p14:nvContentPartPr>
              <p14:xfrm>
                <a:off x="7623840" y="5833400"/>
                <a:ext cx="66960" cy="1260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DBD918E-20A1-441B-924A-294C31FC5D6E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7615200" y="5824760"/>
                  <a:ext cx="84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9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679B7BA8-30E4-40B1-8AD2-6D029BC9F695}"/>
                    </a:ext>
                  </a:extLst>
                </p14:cNvPr>
                <p14:cNvContentPartPr/>
                <p14:nvPr/>
              </p14:nvContentPartPr>
              <p14:xfrm>
                <a:off x="7717080" y="5777600"/>
                <a:ext cx="90360" cy="11448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679B7BA8-30E4-40B1-8AD2-6D029BC9F695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7708080" y="5768960"/>
                  <a:ext cx="108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1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D9233D63-7960-4074-BE38-19253B48BFC1}"/>
                    </a:ext>
                  </a:extLst>
                </p14:cNvPr>
                <p14:cNvContentPartPr/>
                <p14:nvPr/>
              </p14:nvContentPartPr>
              <p14:xfrm>
                <a:off x="7838760" y="5787320"/>
                <a:ext cx="75960" cy="9972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D9233D63-7960-4074-BE38-19253B48BFC1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7830120" y="5778320"/>
                  <a:ext cx="9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3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141281C1-7835-4172-8AA2-5D849DC2A707}"/>
                    </a:ext>
                  </a:extLst>
                </p14:cNvPr>
                <p14:cNvContentPartPr/>
                <p14:nvPr/>
              </p14:nvContentPartPr>
              <p14:xfrm>
                <a:off x="7918320" y="5742680"/>
                <a:ext cx="88920" cy="12960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141281C1-7835-4172-8AA2-5D849DC2A707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7909680" y="5734040"/>
                  <a:ext cx="106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5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6B98E8A-60D1-4EC2-ABE3-139B14E000A8}"/>
                    </a:ext>
                  </a:extLst>
                </p14:cNvPr>
                <p14:cNvContentPartPr/>
                <p14:nvPr/>
              </p14:nvContentPartPr>
              <p14:xfrm>
                <a:off x="8139000" y="5744120"/>
                <a:ext cx="15840" cy="15408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6B98E8A-60D1-4EC2-ABE3-139B14E000A8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8130360" y="5735120"/>
                  <a:ext cx="33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7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A449E0C7-4918-4EA3-9108-E6D66B8B8D8D}"/>
                    </a:ext>
                  </a:extLst>
                </p14:cNvPr>
                <p14:cNvContentPartPr/>
                <p14:nvPr/>
              </p14:nvContentPartPr>
              <p14:xfrm>
                <a:off x="8192640" y="5761760"/>
                <a:ext cx="118800" cy="13032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A449E0C7-4918-4EA3-9108-E6D66B8B8D8D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8184000" y="5753120"/>
                  <a:ext cx="13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9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0841F5D9-99CC-420B-8A67-5C175F9C4026}"/>
                    </a:ext>
                  </a:extLst>
                </p14:cNvPr>
                <p14:cNvContentPartPr/>
                <p14:nvPr/>
              </p14:nvContentPartPr>
              <p14:xfrm>
                <a:off x="8305320" y="5758880"/>
                <a:ext cx="96120" cy="15012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0841F5D9-99CC-420B-8A67-5C175F9C4026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8296320" y="5749880"/>
                  <a:ext cx="11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1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778CCAA1-A6DF-4E22-B4E5-E9D0E0144482}"/>
                    </a:ext>
                  </a:extLst>
                </p14:cNvPr>
                <p14:cNvContentPartPr/>
                <p14:nvPr/>
              </p14:nvContentPartPr>
              <p14:xfrm>
                <a:off x="8379120" y="5815400"/>
                <a:ext cx="96120" cy="2232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778CCAA1-A6DF-4E22-B4E5-E9D0E0144482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8370120" y="5806760"/>
                  <a:ext cx="11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3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CD55CE27-CBAA-4DDB-A312-7245CD86DB09}"/>
                    </a:ext>
                  </a:extLst>
                </p14:cNvPr>
                <p14:cNvContentPartPr/>
                <p14:nvPr/>
              </p14:nvContentPartPr>
              <p14:xfrm>
                <a:off x="8416560" y="5816840"/>
                <a:ext cx="210240" cy="9036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CD55CE27-CBAA-4DDB-A312-7245CD86DB09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8407920" y="5807840"/>
                  <a:ext cx="227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E7435F01-F38F-4ECF-8910-EB9C3CF825DA}"/>
              </a:ext>
            </a:extLst>
          </p:cNvPr>
          <p:cNvGrpSpPr/>
          <p:nvPr/>
        </p:nvGrpSpPr>
        <p:grpSpPr>
          <a:xfrm>
            <a:off x="4199520" y="6227240"/>
            <a:ext cx="1465920" cy="280440"/>
            <a:chOff x="4199520" y="6227240"/>
            <a:chExt cx="146592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5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59E095F1-B978-4B62-AF2B-CD14515EA697}"/>
                    </a:ext>
                  </a:extLst>
                </p14:cNvPr>
                <p14:cNvContentPartPr/>
                <p14:nvPr/>
              </p14:nvContentPartPr>
              <p14:xfrm>
                <a:off x="4199520" y="6378440"/>
                <a:ext cx="417960" cy="10512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59E095F1-B978-4B62-AF2B-CD14515EA697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4190880" y="6369440"/>
                  <a:ext cx="435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A0A7F14C-4FC5-4779-BC66-E31E22C1624A}"/>
                    </a:ext>
                  </a:extLst>
                </p14:cNvPr>
                <p14:cNvContentPartPr/>
                <p14:nvPr/>
              </p14:nvContentPartPr>
              <p14:xfrm>
                <a:off x="4762920" y="6320840"/>
                <a:ext cx="25560" cy="11232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A0A7F14C-4FC5-4779-BC66-E31E22C1624A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4753920" y="6311840"/>
                  <a:ext cx="43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1F650D56-B1E7-492E-A6DD-BB60C4F3C3A3}"/>
                    </a:ext>
                  </a:extLst>
                </p14:cNvPr>
                <p14:cNvContentPartPr/>
                <p14:nvPr/>
              </p14:nvContentPartPr>
              <p14:xfrm>
                <a:off x="4768680" y="6252080"/>
                <a:ext cx="99360" cy="11556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1F650D56-B1E7-492E-A6DD-BB60C4F3C3A3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4759680" y="6243080"/>
                  <a:ext cx="117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B993C880-B115-4D99-A508-BB8832537D09}"/>
                    </a:ext>
                  </a:extLst>
                </p14:cNvPr>
                <p14:cNvContentPartPr/>
                <p14:nvPr/>
              </p14:nvContentPartPr>
              <p14:xfrm>
                <a:off x="4856160" y="6368000"/>
                <a:ext cx="80280" cy="5832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B993C880-B115-4D99-A508-BB8832537D09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4847520" y="635936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976510BB-4D54-40C1-A6BF-3D83024B520D}"/>
                    </a:ext>
                  </a:extLst>
                </p14:cNvPr>
                <p14:cNvContentPartPr/>
                <p14:nvPr/>
              </p14:nvContentPartPr>
              <p14:xfrm>
                <a:off x="4957320" y="6354680"/>
                <a:ext cx="89640" cy="15300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976510BB-4D54-40C1-A6BF-3D83024B520D}"/>
                    </a:ext>
                  </a:extLst>
                </p:cNvPr>
                <p:cNvPicPr/>
                <p:nvPr/>
              </p:nvPicPr>
              <p:blipFill>
                <a:blip r:embed="rId1054"/>
                <a:stretch>
                  <a:fillRect/>
                </a:stretch>
              </p:blipFill>
              <p:spPr>
                <a:xfrm>
                  <a:off x="4948320" y="6345680"/>
                  <a:ext cx="107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4F710E8-8C7A-4299-AFC0-6E114E4E0314}"/>
                    </a:ext>
                  </a:extLst>
                </p14:cNvPr>
                <p14:cNvContentPartPr/>
                <p14:nvPr/>
              </p14:nvContentPartPr>
              <p14:xfrm>
                <a:off x="5081520" y="6344240"/>
                <a:ext cx="72360" cy="5652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4F710E8-8C7A-4299-AFC0-6E114E4E0314}"/>
                    </a:ext>
                  </a:extLst>
                </p:cNvPr>
                <p:cNvPicPr/>
                <p:nvPr/>
              </p:nvPicPr>
              <p:blipFill>
                <a:blip r:embed="rId1056"/>
                <a:stretch>
                  <a:fillRect/>
                </a:stretch>
              </p:blipFill>
              <p:spPr>
                <a:xfrm>
                  <a:off x="5072880" y="6335240"/>
                  <a:ext cx="90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B80F4285-1227-48F9-B275-14FAE7C1A85D}"/>
                    </a:ext>
                  </a:extLst>
                </p14:cNvPr>
                <p14:cNvContentPartPr/>
                <p14:nvPr/>
              </p14:nvContentPartPr>
              <p14:xfrm>
                <a:off x="5183040" y="6227240"/>
                <a:ext cx="22680" cy="13932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B80F4285-1227-48F9-B275-14FAE7C1A85D}"/>
                    </a:ext>
                  </a:extLst>
                </p:cNvPr>
                <p:cNvPicPr/>
                <p:nvPr/>
              </p:nvPicPr>
              <p:blipFill>
                <a:blip r:embed="rId1058"/>
                <a:stretch>
                  <a:fillRect/>
                </a:stretch>
              </p:blipFill>
              <p:spPr>
                <a:xfrm>
                  <a:off x="5174400" y="6218240"/>
                  <a:ext cx="40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B564D17C-A045-4212-99E3-97829DDFB960}"/>
                    </a:ext>
                  </a:extLst>
                </p14:cNvPr>
                <p14:cNvContentPartPr/>
                <p14:nvPr/>
              </p14:nvContentPartPr>
              <p14:xfrm>
                <a:off x="5239200" y="6242360"/>
                <a:ext cx="154080" cy="14256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B564D17C-A045-4212-99E3-97829DDFB960}"/>
                    </a:ext>
                  </a:extLst>
                </p:cNvPr>
                <p:cNvPicPr/>
                <p:nvPr/>
              </p:nvPicPr>
              <p:blipFill>
                <a:blip r:embed="rId1060"/>
                <a:stretch>
                  <a:fillRect/>
                </a:stretch>
              </p:blipFill>
              <p:spPr>
                <a:xfrm>
                  <a:off x="5230200" y="6233360"/>
                  <a:ext cx="171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58F56A21-B21A-4F66-AC8C-2A7AAB613CD3}"/>
                    </a:ext>
                  </a:extLst>
                </p14:cNvPr>
                <p14:cNvContentPartPr/>
                <p14:nvPr/>
              </p14:nvContentPartPr>
              <p14:xfrm>
                <a:off x="5337840" y="6302840"/>
                <a:ext cx="53640" cy="1188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58F56A21-B21A-4F66-AC8C-2A7AAB613CD3}"/>
                    </a:ext>
                  </a:extLst>
                </p:cNvPr>
                <p:cNvPicPr/>
                <p:nvPr/>
              </p:nvPicPr>
              <p:blipFill>
                <a:blip r:embed="rId1062"/>
                <a:stretch>
                  <a:fillRect/>
                </a:stretch>
              </p:blipFill>
              <p:spPr>
                <a:xfrm>
                  <a:off x="5328840" y="6294200"/>
                  <a:ext cx="71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987BBB3E-03B6-482F-BA11-7E82295E2B4B}"/>
                    </a:ext>
                  </a:extLst>
                </p14:cNvPr>
                <p14:cNvContentPartPr/>
                <p14:nvPr/>
              </p14:nvContentPartPr>
              <p14:xfrm>
                <a:off x="5450520" y="6320840"/>
                <a:ext cx="13320" cy="6336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987BBB3E-03B6-482F-BA11-7E82295E2B4B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5441880" y="6311840"/>
                  <a:ext cx="30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C630FC47-1E8A-4C2B-A5FB-05A827B0D3E0}"/>
                    </a:ext>
                  </a:extLst>
                </p14:cNvPr>
                <p14:cNvContentPartPr/>
                <p14:nvPr/>
              </p14:nvContentPartPr>
              <p14:xfrm>
                <a:off x="5442240" y="6248480"/>
                <a:ext cx="25920" cy="4500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C630FC47-1E8A-4C2B-A5FB-05A827B0D3E0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5433600" y="6239840"/>
                  <a:ext cx="43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7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C695C719-E0D6-4DC1-9FDA-113AC9757A62}"/>
                    </a:ext>
                  </a:extLst>
                </p14:cNvPr>
                <p14:cNvContentPartPr/>
                <p14:nvPr/>
              </p14:nvContentPartPr>
              <p14:xfrm>
                <a:off x="5491920" y="6325880"/>
                <a:ext cx="53640" cy="7236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C695C719-E0D6-4DC1-9FDA-113AC9757A62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5482920" y="6317240"/>
                  <a:ext cx="71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9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15634414-AC84-40CF-8101-51BAE2FA72AA}"/>
                    </a:ext>
                  </a:extLst>
                </p14:cNvPr>
                <p14:cNvContentPartPr/>
                <p14:nvPr/>
              </p14:nvContentPartPr>
              <p14:xfrm>
                <a:off x="5547000" y="6300320"/>
                <a:ext cx="118440" cy="9144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15634414-AC84-40CF-8101-51BAE2FA72AA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5538000" y="6291680"/>
                  <a:ext cx="1360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F24B046D-6FBC-429F-B348-3020B9CD68B6}"/>
              </a:ext>
            </a:extLst>
          </p:cNvPr>
          <p:cNvGrpSpPr/>
          <p:nvPr/>
        </p:nvGrpSpPr>
        <p:grpSpPr>
          <a:xfrm>
            <a:off x="5854800" y="6131840"/>
            <a:ext cx="2754000" cy="219960"/>
            <a:chOff x="5854800" y="6131840"/>
            <a:chExt cx="275400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1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34717378-6CC8-46B7-BB68-756EE39B211B}"/>
                    </a:ext>
                  </a:extLst>
                </p14:cNvPr>
                <p14:cNvContentPartPr/>
                <p14:nvPr/>
              </p14:nvContentPartPr>
              <p14:xfrm>
                <a:off x="5854800" y="6256760"/>
                <a:ext cx="209880" cy="1728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34717378-6CC8-46B7-BB68-756EE39B211B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5845800" y="6247760"/>
                  <a:ext cx="22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3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8238B195-0EB2-4627-81E4-B7BB915A05E3}"/>
                    </a:ext>
                  </a:extLst>
                </p14:cNvPr>
                <p14:cNvContentPartPr/>
                <p14:nvPr/>
              </p14:nvContentPartPr>
              <p14:xfrm>
                <a:off x="6072240" y="6188000"/>
                <a:ext cx="69120" cy="5976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8238B195-0EB2-4627-81E4-B7BB915A05E3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6063600" y="6179360"/>
                  <a:ext cx="86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942860E3-D680-4D77-BA8C-E2E885AA48D4}"/>
                    </a:ext>
                  </a:extLst>
                </p14:cNvPr>
                <p14:cNvContentPartPr/>
                <p14:nvPr/>
              </p14:nvContentPartPr>
              <p14:xfrm>
                <a:off x="6252600" y="6189800"/>
                <a:ext cx="612720" cy="4428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942860E3-D680-4D77-BA8C-E2E885AA48D4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6243600" y="6180800"/>
                  <a:ext cx="630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7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E1B146E4-499D-489F-99D1-43EA72461345}"/>
                    </a:ext>
                  </a:extLst>
                </p14:cNvPr>
                <p14:cNvContentPartPr/>
                <p14:nvPr/>
              </p14:nvContentPartPr>
              <p14:xfrm>
                <a:off x="7006440" y="6181520"/>
                <a:ext cx="11880" cy="37800"/>
              </p14:xfrm>
            </p:contentPart>
          </mc:Choice>
          <mc:Fallback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E1B146E4-499D-489F-99D1-43EA72461345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6997800" y="6172880"/>
                  <a:ext cx="29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9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86FA6AF1-52C6-4157-8FDF-D0B6E623C75A}"/>
                    </a:ext>
                  </a:extLst>
                </p14:cNvPr>
                <p14:cNvContentPartPr/>
                <p14:nvPr/>
              </p14:nvContentPartPr>
              <p14:xfrm>
                <a:off x="7044960" y="6180080"/>
                <a:ext cx="8640" cy="7308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86FA6AF1-52C6-4157-8FDF-D0B6E623C75A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7036320" y="6171080"/>
                  <a:ext cx="2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1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F59D8898-926E-4171-8CC2-238B27481AC5}"/>
                    </a:ext>
                  </a:extLst>
                </p14:cNvPr>
                <p14:cNvContentPartPr/>
                <p14:nvPr/>
              </p14:nvContentPartPr>
              <p14:xfrm>
                <a:off x="7082400" y="6204200"/>
                <a:ext cx="138240" cy="1692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F59D8898-926E-4171-8CC2-238B27481AC5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7073400" y="6195560"/>
                  <a:ext cx="155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02649E74-D44B-4DF1-9947-36FFC21BD425}"/>
                    </a:ext>
                  </a:extLst>
                </p14:cNvPr>
                <p14:cNvContentPartPr/>
                <p14:nvPr/>
              </p14:nvContentPartPr>
              <p14:xfrm>
                <a:off x="7307760" y="6179000"/>
                <a:ext cx="92160" cy="17280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02649E74-D44B-4DF1-9947-36FFC21BD425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7299120" y="6170000"/>
                  <a:ext cx="109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02492476-7113-414F-9D51-FC9F98F683EF}"/>
                    </a:ext>
                  </a:extLst>
                </p14:cNvPr>
                <p14:cNvContentPartPr/>
                <p14:nvPr/>
              </p14:nvContentPartPr>
              <p14:xfrm>
                <a:off x="7359240" y="6204200"/>
                <a:ext cx="207000" cy="10512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02492476-7113-414F-9D51-FC9F98F683EF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7350600" y="6195200"/>
                  <a:ext cx="224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31322155-E28D-41CA-9042-6819B7E9C357}"/>
                    </a:ext>
                  </a:extLst>
                </p14:cNvPr>
                <p14:cNvContentPartPr/>
                <p14:nvPr/>
              </p14:nvContentPartPr>
              <p14:xfrm>
                <a:off x="7581000" y="6197720"/>
                <a:ext cx="82080" cy="10224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31322155-E28D-41CA-9042-6819B7E9C357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7572360" y="6188720"/>
                  <a:ext cx="99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9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E230E6F6-F631-46C6-9521-BA6B5184A89E}"/>
                    </a:ext>
                  </a:extLst>
                </p14:cNvPr>
                <p14:cNvContentPartPr/>
                <p14:nvPr/>
              </p14:nvContentPartPr>
              <p14:xfrm>
                <a:off x="7588560" y="6194840"/>
                <a:ext cx="83880" cy="5940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E230E6F6-F631-46C6-9521-BA6B5184A89E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7579920" y="6186200"/>
                  <a:ext cx="101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1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40C4ED9E-3E9E-4659-9F86-47CAB5CFCBB1}"/>
                    </a:ext>
                  </a:extLst>
                </p14:cNvPr>
                <p14:cNvContentPartPr/>
                <p14:nvPr/>
              </p14:nvContentPartPr>
              <p14:xfrm>
                <a:off x="7691160" y="6194840"/>
                <a:ext cx="63720" cy="10512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40C4ED9E-3E9E-4659-9F86-47CAB5CFCBB1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7682520" y="6186200"/>
                  <a:ext cx="81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3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2C89CAB8-63E0-4E2A-85CB-241911DE9C22}"/>
                    </a:ext>
                  </a:extLst>
                </p14:cNvPr>
                <p14:cNvContentPartPr/>
                <p14:nvPr/>
              </p14:nvContentPartPr>
              <p14:xfrm>
                <a:off x="7687200" y="6215000"/>
                <a:ext cx="87480" cy="2628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2C89CAB8-63E0-4E2A-85CB-241911DE9C22}"/>
                    </a:ext>
                  </a:extLst>
                </p:cNvPr>
                <p:cNvPicPr/>
                <p:nvPr/>
              </p:nvPicPr>
              <p:blipFill>
                <a:blip r:embed="rId1094"/>
                <a:stretch>
                  <a:fillRect/>
                </a:stretch>
              </p:blipFill>
              <p:spPr>
                <a:xfrm>
                  <a:off x="7678560" y="6206360"/>
                  <a:ext cx="105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5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7F995323-B8B7-4E94-A45B-C4D3DA422868}"/>
                    </a:ext>
                  </a:extLst>
                </p14:cNvPr>
                <p14:cNvContentPartPr/>
                <p14:nvPr/>
              </p14:nvContentPartPr>
              <p14:xfrm>
                <a:off x="7707720" y="6179000"/>
                <a:ext cx="219960" cy="9720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7F995323-B8B7-4E94-A45B-C4D3DA422868}"/>
                    </a:ext>
                  </a:extLst>
                </p:cNvPr>
                <p:cNvPicPr/>
                <p:nvPr/>
              </p:nvPicPr>
              <p:blipFill>
                <a:blip r:embed="rId1096"/>
                <a:stretch>
                  <a:fillRect/>
                </a:stretch>
              </p:blipFill>
              <p:spPr>
                <a:xfrm>
                  <a:off x="7699080" y="6170000"/>
                  <a:ext cx="237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7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CEF9F46C-A99F-4C0F-8B34-99550AE9B0BC}"/>
                    </a:ext>
                  </a:extLst>
                </p14:cNvPr>
                <p14:cNvContentPartPr/>
                <p14:nvPr/>
              </p14:nvContentPartPr>
              <p14:xfrm>
                <a:off x="8041080" y="6169640"/>
                <a:ext cx="69840" cy="11412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CEF9F46C-A99F-4C0F-8B34-99550AE9B0BC}"/>
                    </a:ext>
                  </a:extLst>
                </p:cNvPr>
                <p:cNvPicPr/>
                <p:nvPr/>
              </p:nvPicPr>
              <p:blipFill>
                <a:blip r:embed="rId1098"/>
                <a:stretch>
                  <a:fillRect/>
                </a:stretch>
              </p:blipFill>
              <p:spPr>
                <a:xfrm>
                  <a:off x="8032080" y="6160640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49376AE4-4A71-47D4-9ABB-A546E97BEF68}"/>
                    </a:ext>
                  </a:extLst>
                </p14:cNvPr>
                <p14:cNvContentPartPr/>
                <p14:nvPr/>
              </p14:nvContentPartPr>
              <p14:xfrm>
                <a:off x="8125680" y="6145160"/>
                <a:ext cx="113760" cy="13320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49376AE4-4A71-47D4-9ABB-A546E97BEF68}"/>
                    </a:ext>
                  </a:extLst>
                </p:cNvPr>
                <p:cNvPicPr/>
                <p:nvPr/>
              </p:nvPicPr>
              <p:blipFill>
                <a:blip r:embed="rId1100"/>
                <a:stretch>
                  <a:fillRect/>
                </a:stretch>
              </p:blipFill>
              <p:spPr>
                <a:xfrm>
                  <a:off x="8116680" y="6136520"/>
                  <a:ext cx="131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1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09B6CD5B-6A9A-4D41-B2EF-95A28365B7A6}"/>
                    </a:ext>
                  </a:extLst>
                </p14:cNvPr>
                <p14:cNvContentPartPr/>
                <p14:nvPr/>
              </p14:nvContentPartPr>
              <p14:xfrm>
                <a:off x="8208840" y="6131840"/>
                <a:ext cx="148320" cy="133920"/>
              </p14:xfrm>
            </p:contentPart>
          </mc:Choice>
          <mc:Fallback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09B6CD5B-6A9A-4D41-B2EF-95A28365B7A6}"/>
                    </a:ext>
                  </a:extLst>
                </p:cNvPr>
                <p:cNvPicPr/>
                <p:nvPr/>
              </p:nvPicPr>
              <p:blipFill>
                <a:blip r:embed="rId1102"/>
                <a:stretch>
                  <a:fillRect/>
                </a:stretch>
              </p:blipFill>
              <p:spPr>
                <a:xfrm>
                  <a:off x="8199840" y="6123200"/>
                  <a:ext cx="165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3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61427407-A75C-41D9-AB53-B79CE434C10D}"/>
                    </a:ext>
                  </a:extLst>
                </p14:cNvPr>
                <p14:cNvContentPartPr/>
                <p14:nvPr/>
              </p14:nvContentPartPr>
              <p14:xfrm>
                <a:off x="8304600" y="6164240"/>
                <a:ext cx="76680" cy="28080"/>
              </p14:xfrm>
            </p:contentPart>
          </mc:Choice>
          <mc:Fallback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61427407-A75C-41D9-AB53-B79CE434C10D}"/>
                    </a:ext>
                  </a:extLst>
                </p:cNvPr>
                <p:cNvPicPr/>
                <p:nvPr/>
              </p:nvPicPr>
              <p:blipFill>
                <a:blip r:embed="rId1104"/>
                <a:stretch>
                  <a:fillRect/>
                </a:stretch>
              </p:blipFill>
              <p:spPr>
                <a:xfrm>
                  <a:off x="8295960" y="6155600"/>
                  <a:ext cx="94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5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9C0B6B66-EE39-4695-9AB3-44746E8B1CD5}"/>
                    </a:ext>
                  </a:extLst>
                </p14:cNvPr>
                <p14:cNvContentPartPr/>
                <p14:nvPr/>
              </p14:nvContentPartPr>
              <p14:xfrm>
                <a:off x="8387040" y="6166400"/>
                <a:ext cx="197640" cy="91440"/>
              </p14:xfrm>
            </p:contentPart>
          </mc:Choice>
          <mc:Fallback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9C0B6B66-EE39-4695-9AB3-44746E8B1CD5}"/>
                    </a:ext>
                  </a:extLst>
                </p:cNvPr>
                <p:cNvPicPr/>
                <p:nvPr/>
              </p:nvPicPr>
              <p:blipFill>
                <a:blip r:embed="rId1106"/>
                <a:stretch>
                  <a:fillRect/>
                </a:stretch>
              </p:blipFill>
              <p:spPr>
                <a:xfrm>
                  <a:off x="8378400" y="6157400"/>
                  <a:ext cx="21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7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B056FF6F-DC41-41C1-809D-106A7042FC10}"/>
                    </a:ext>
                  </a:extLst>
                </p14:cNvPr>
                <p14:cNvContentPartPr/>
                <p14:nvPr/>
              </p14:nvContentPartPr>
              <p14:xfrm>
                <a:off x="8601240" y="6258560"/>
                <a:ext cx="7560" cy="23400"/>
              </p14:xfrm>
            </p:contentPart>
          </mc:Choice>
          <mc:Fallback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B056FF6F-DC41-41C1-809D-106A7042FC10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8592240" y="6249560"/>
                  <a:ext cx="252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9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944BFDEF-5A3C-4F9D-8B70-E23B2092FD11}"/>
                  </a:ext>
                </a:extLst>
              </p14:cNvPr>
              <p14:cNvContentPartPr/>
              <p14:nvPr/>
            </p14:nvContentPartPr>
            <p14:xfrm>
              <a:off x="8926536" y="1852992"/>
              <a:ext cx="3600" cy="2880"/>
            </p14:xfrm>
          </p:contentPart>
        </mc:Choice>
        <mc:Fallback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944BFDEF-5A3C-4F9D-8B70-E23B2092FD11}"/>
                  </a:ext>
                </a:extLst>
              </p:cNvPr>
              <p:cNvPicPr/>
              <p:nvPr/>
            </p:nvPicPr>
            <p:blipFill>
              <a:blip r:embed="rId1110"/>
              <a:stretch>
                <a:fillRect/>
              </a:stretch>
            </p:blipFill>
            <p:spPr>
              <a:xfrm>
                <a:off x="8917536" y="1844352"/>
                <a:ext cx="2124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0" name="Group 779">
            <a:extLst>
              <a:ext uri="{FF2B5EF4-FFF2-40B4-BE49-F238E27FC236}">
                <a16:creationId xmlns:a16="http://schemas.microsoft.com/office/drawing/2014/main" id="{B9F879FF-752A-457E-B145-247C22C4D29C}"/>
              </a:ext>
            </a:extLst>
          </p:cNvPr>
          <p:cNvGrpSpPr/>
          <p:nvPr/>
        </p:nvGrpSpPr>
        <p:grpSpPr>
          <a:xfrm>
            <a:off x="8213376" y="3775032"/>
            <a:ext cx="453600" cy="218520"/>
            <a:chOff x="8213376" y="3775032"/>
            <a:chExt cx="45360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45967C1-AB18-4CD7-B4D4-87771D156995}"/>
                    </a:ext>
                  </a:extLst>
                </p14:cNvPr>
                <p14:cNvContentPartPr/>
                <p14:nvPr/>
              </p14:nvContentPartPr>
              <p14:xfrm>
                <a:off x="8213376" y="3796632"/>
                <a:ext cx="386280" cy="12168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45967C1-AB18-4CD7-B4D4-87771D156995}"/>
                    </a:ext>
                  </a:extLst>
                </p:cNvPr>
                <p:cNvPicPr/>
                <p:nvPr/>
              </p:nvPicPr>
              <p:blipFill>
                <a:blip r:embed="rId1112"/>
                <a:stretch>
                  <a:fillRect/>
                </a:stretch>
              </p:blipFill>
              <p:spPr>
                <a:xfrm>
                  <a:off x="8204376" y="3787992"/>
                  <a:ext cx="403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36F528CB-35B5-43CB-8652-1A17FCAC32BC}"/>
                    </a:ext>
                  </a:extLst>
                </p14:cNvPr>
                <p14:cNvContentPartPr/>
                <p14:nvPr/>
              </p14:nvContentPartPr>
              <p14:xfrm>
                <a:off x="8273136" y="3850272"/>
                <a:ext cx="321480" cy="89640"/>
              </p14:xfrm>
            </p:contentPart>
          </mc:Choice>
          <mc:Fallback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36F528CB-35B5-43CB-8652-1A17FCAC32BC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8264496" y="3841632"/>
                  <a:ext cx="339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3C915873-8A45-4F77-9C27-1AE9FA8D398D}"/>
                    </a:ext>
                  </a:extLst>
                </p14:cNvPr>
                <p14:cNvContentPartPr/>
                <p14:nvPr/>
              </p14:nvContentPartPr>
              <p14:xfrm>
                <a:off x="8550336" y="3775032"/>
                <a:ext cx="116640" cy="218520"/>
              </p14:xfrm>
            </p:contentPart>
          </mc:Choice>
          <mc:Fallback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3C915873-8A45-4F77-9C27-1AE9FA8D398D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8541696" y="3766392"/>
                  <a:ext cx="13428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2C8B70DD-5C77-4016-91E6-D1A31894FCB9}"/>
              </a:ext>
            </a:extLst>
          </p:cNvPr>
          <p:cNvGrpSpPr/>
          <p:nvPr/>
        </p:nvGrpSpPr>
        <p:grpSpPr>
          <a:xfrm>
            <a:off x="8858856" y="1729152"/>
            <a:ext cx="3181680" cy="2873520"/>
            <a:chOff x="8858856" y="1729152"/>
            <a:chExt cx="3181680" cy="28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7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6795785D-7EDB-4FDE-8772-5E1F7C554E89}"/>
                    </a:ext>
                  </a:extLst>
                </p14:cNvPr>
                <p14:cNvContentPartPr/>
                <p14:nvPr/>
              </p14:nvContentPartPr>
              <p14:xfrm>
                <a:off x="8858856" y="2060352"/>
                <a:ext cx="78840" cy="2542320"/>
              </p14:xfrm>
            </p:contentPart>
          </mc:Choice>
          <mc:Fallback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6795785D-7EDB-4FDE-8772-5E1F7C554E89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8849856" y="2051352"/>
                  <a:ext cx="96480" cy="25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9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B947FEA-1F12-4E8B-B362-2243F921117C}"/>
                    </a:ext>
                  </a:extLst>
                </p14:cNvPr>
                <p14:cNvContentPartPr/>
                <p14:nvPr/>
              </p14:nvContentPartPr>
              <p14:xfrm>
                <a:off x="9098976" y="2076552"/>
                <a:ext cx="48600" cy="103320"/>
              </p14:xfrm>
            </p:contentPart>
          </mc:Choice>
          <mc:Fallback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B947FEA-1F12-4E8B-B362-2243F921117C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9089976" y="2067912"/>
                  <a:ext cx="66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1777CE46-3C06-427F-82B7-EADF9D9DA06D}"/>
                    </a:ext>
                  </a:extLst>
                </p14:cNvPr>
                <p14:cNvContentPartPr/>
                <p14:nvPr/>
              </p14:nvContentPartPr>
              <p14:xfrm>
                <a:off x="9145776" y="2074392"/>
                <a:ext cx="88920" cy="108720"/>
              </p14:xfrm>
            </p:contentPart>
          </mc:Choice>
          <mc:Fallback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1777CE46-3C06-427F-82B7-EADF9D9DA06D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9137136" y="2065752"/>
                  <a:ext cx="106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3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D0885A15-D180-4EC6-8D3F-CD8BDFA80B8E}"/>
                    </a:ext>
                  </a:extLst>
                </p14:cNvPr>
                <p14:cNvContentPartPr/>
                <p14:nvPr/>
              </p14:nvContentPartPr>
              <p14:xfrm>
                <a:off x="8916096" y="2122632"/>
                <a:ext cx="69840" cy="3960"/>
              </p14:xfrm>
            </p:contentPart>
          </mc:Choice>
          <mc:Fallback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D0885A15-D180-4EC6-8D3F-CD8BDFA80B8E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8907456" y="2113992"/>
                  <a:ext cx="87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5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5B387D08-7132-46EA-98D8-CE1396331504}"/>
                    </a:ext>
                  </a:extLst>
                </p14:cNvPr>
                <p14:cNvContentPartPr/>
                <p14:nvPr/>
              </p14:nvContentPartPr>
              <p14:xfrm>
                <a:off x="8917176" y="2155392"/>
                <a:ext cx="46440" cy="5760"/>
              </p14:xfrm>
            </p:contentPart>
          </mc:Choice>
          <mc:Fallback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5B387D08-7132-46EA-98D8-CE1396331504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8908176" y="2146392"/>
                  <a:ext cx="64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7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19989F8E-6C93-41CC-B5FC-8668057DC955}"/>
                    </a:ext>
                  </a:extLst>
                </p14:cNvPr>
                <p14:cNvContentPartPr/>
                <p14:nvPr/>
              </p14:nvContentPartPr>
              <p14:xfrm>
                <a:off x="9020496" y="1949472"/>
                <a:ext cx="77400" cy="346320"/>
              </p14:xfrm>
            </p:contentPart>
          </mc:Choice>
          <mc:Fallback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19989F8E-6C93-41CC-B5FC-8668057DC955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9011496" y="1940472"/>
                  <a:ext cx="95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9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9B039108-2C96-4E71-908C-7B5F71E2E56A}"/>
                    </a:ext>
                  </a:extLst>
                </p14:cNvPr>
                <p14:cNvContentPartPr/>
                <p14:nvPr/>
              </p14:nvContentPartPr>
              <p14:xfrm>
                <a:off x="9259176" y="2137752"/>
                <a:ext cx="3600" cy="79560"/>
              </p14:xfrm>
            </p:contentPart>
          </mc:Choice>
          <mc:Fallback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9B039108-2C96-4E71-908C-7B5F71E2E56A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250176" y="2128752"/>
                  <a:ext cx="2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0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6944248F-0CD1-42B6-A114-CED74360DA7D}"/>
                    </a:ext>
                  </a:extLst>
                </p14:cNvPr>
                <p14:cNvContentPartPr/>
                <p14:nvPr/>
              </p14:nvContentPartPr>
              <p14:xfrm>
                <a:off x="9323616" y="2106792"/>
                <a:ext cx="106920" cy="7560"/>
              </p14:xfrm>
            </p:contentPart>
          </mc:Choice>
          <mc:Fallback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6944248F-0CD1-42B6-A114-CED74360DA7D}"/>
                    </a:ext>
                  </a:extLst>
                </p:cNvPr>
                <p:cNvPicPr/>
                <p:nvPr/>
              </p:nvPicPr>
              <p:blipFill>
                <a:blip r:embed="rId1131"/>
                <a:stretch>
                  <a:fillRect/>
                </a:stretch>
              </p:blipFill>
              <p:spPr>
                <a:xfrm>
                  <a:off x="9314616" y="2098152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2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B87C06E-C395-4168-B8AD-F0B30FD25193}"/>
                    </a:ext>
                  </a:extLst>
                </p14:cNvPr>
                <p14:cNvContentPartPr/>
                <p14:nvPr/>
              </p14:nvContentPartPr>
              <p14:xfrm>
                <a:off x="9493176" y="2088072"/>
                <a:ext cx="41760" cy="77040"/>
              </p14:xfrm>
            </p:contentPart>
          </mc:Choice>
          <mc:Fallback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B87C06E-C395-4168-B8AD-F0B30FD25193}"/>
                    </a:ext>
                  </a:extLst>
                </p:cNvPr>
                <p:cNvPicPr/>
                <p:nvPr/>
              </p:nvPicPr>
              <p:blipFill>
                <a:blip r:embed="rId1133"/>
                <a:stretch>
                  <a:fillRect/>
                </a:stretch>
              </p:blipFill>
              <p:spPr>
                <a:xfrm>
                  <a:off x="9484176" y="2079072"/>
                  <a:ext cx="59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4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E8B8EBE0-E700-4E44-A78D-AEC3A2E3AD59}"/>
                    </a:ext>
                  </a:extLst>
                </p14:cNvPr>
                <p14:cNvContentPartPr/>
                <p14:nvPr/>
              </p14:nvContentPartPr>
              <p14:xfrm>
                <a:off x="9542136" y="2077992"/>
                <a:ext cx="57600" cy="76680"/>
              </p14:xfrm>
            </p:contentPart>
          </mc:Choice>
          <mc:Fallback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E8B8EBE0-E700-4E44-A78D-AEC3A2E3AD59}"/>
                    </a:ext>
                  </a:extLst>
                </p:cNvPr>
                <p:cNvPicPr/>
                <p:nvPr/>
              </p:nvPicPr>
              <p:blipFill>
                <a:blip r:embed="rId1135"/>
                <a:stretch>
                  <a:fillRect/>
                </a:stretch>
              </p:blipFill>
              <p:spPr>
                <a:xfrm>
                  <a:off x="9533136" y="2068992"/>
                  <a:ext cx="75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6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B442A6CE-1358-453C-BAF4-000C793B8B50}"/>
                    </a:ext>
                  </a:extLst>
                </p14:cNvPr>
                <p14:cNvContentPartPr/>
                <p14:nvPr/>
              </p14:nvContentPartPr>
              <p14:xfrm>
                <a:off x="9454656" y="2013192"/>
                <a:ext cx="117000" cy="14040"/>
              </p14:xfrm>
            </p:contentPart>
          </mc:Choice>
          <mc:Fallback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B442A6CE-1358-453C-BAF4-000C793B8B50}"/>
                    </a:ext>
                  </a:extLst>
                </p:cNvPr>
                <p:cNvPicPr/>
                <p:nvPr/>
              </p:nvPicPr>
              <p:blipFill>
                <a:blip r:embed="rId1137"/>
                <a:stretch>
                  <a:fillRect/>
                </a:stretch>
              </p:blipFill>
              <p:spPr>
                <a:xfrm>
                  <a:off x="9446016" y="2004552"/>
                  <a:ext cx="134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8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AC0C871-4ECB-48F6-893F-B41522327BB5}"/>
                    </a:ext>
                  </a:extLst>
                </p14:cNvPr>
                <p14:cNvContentPartPr/>
                <p14:nvPr/>
              </p14:nvContentPartPr>
              <p14:xfrm>
                <a:off x="9627816" y="1980072"/>
                <a:ext cx="63720" cy="279000"/>
              </p14:xfrm>
            </p:contentPart>
          </mc:Choice>
          <mc:Fallback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AC0C871-4ECB-48F6-893F-B41522327BB5}"/>
                    </a:ext>
                  </a:extLst>
                </p:cNvPr>
                <p:cNvPicPr/>
                <p:nvPr/>
              </p:nvPicPr>
              <p:blipFill>
                <a:blip r:embed="rId1139"/>
                <a:stretch>
                  <a:fillRect/>
                </a:stretch>
              </p:blipFill>
              <p:spPr>
                <a:xfrm>
                  <a:off x="9619176" y="1971072"/>
                  <a:ext cx="81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0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C7868D5A-F65A-486E-BFE0-FA8391B79ECD}"/>
                    </a:ext>
                  </a:extLst>
                </p14:cNvPr>
                <p14:cNvContentPartPr/>
                <p14:nvPr/>
              </p14:nvContentPartPr>
              <p14:xfrm>
                <a:off x="9703416" y="1932552"/>
                <a:ext cx="51120" cy="88920"/>
              </p14:xfrm>
            </p:contentPart>
          </mc:Choice>
          <mc:Fallback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C7868D5A-F65A-486E-BFE0-FA8391B79ECD}"/>
                    </a:ext>
                  </a:extLst>
                </p:cNvPr>
                <p:cNvPicPr/>
                <p:nvPr/>
              </p:nvPicPr>
              <p:blipFill>
                <a:blip r:embed="rId1141"/>
                <a:stretch>
                  <a:fillRect/>
                </a:stretch>
              </p:blipFill>
              <p:spPr>
                <a:xfrm>
                  <a:off x="9694416" y="1923552"/>
                  <a:ext cx="68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2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54293E65-D84E-452D-B9C3-D55F6D024CAF}"/>
                    </a:ext>
                  </a:extLst>
                </p14:cNvPr>
                <p14:cNvContentPartPr/>
                <p14:nvPr/>
              </p14:nvContentPartPr>
              <p14:xfrm>
                <a:off x="9853536" y="2081232"/>
                <a:ext cx="97200" cy="1152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54293E65-D84E-452D-B9C3-D55F6D024CAF}"/>
                    </a:ext>
                  </a:extLst>
                </p:cNvPr>
                <p:cNvPicPr/>
                <p:nvPr/>
              </p:nvPicPr>
              <p:blipFill>
                <a:blip r:embed="rId1143"/>
                <a:stretch>
                  <a:fillRect/>
                </a:stretch>
              </p:blipFill>
              <p:spPr>
                <a:xfrm>
                  <a:off x="9844536" y="2072232"/>
                  <a:ext cx="11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4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1AF652A1-B46F-477B-AF0D-D2747436FDE2}"/>
                    </a:ext>
                  </a:extLst>
                </p14:cNvPr>
                <p14:cNvContentPartPr/>
                <p14:nvPr/>
              </p14:nvContentPartPr>
              <p14:xfrm>
                <a:off x="9900336" y="2040192"/>
                <a:ext cx="10440" cy="11412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1AF652A1-B46F-477B-AF0D-D2747436FDE2}"/>
                    </a:ext>
                  </a:extLst>
                </p:cNvPr>
                <p:cNvPicPr/>
                <p:nvPr/>
              </p:nvPicPr>
              <p:blipFill>
                <a:blip r:embed="rId1145"/>
                <a:stretch>
                  <a:fillRect/>
                </a:stretch>
              </p:blipFill>
              <p:spPr>
                <a:xfrm>
                  <a:off x="9891696" y="2031552"/>
                  <a:ext cx="2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6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1938427E-DA81-4C19-B01E-7C531A73BEE4}"/>
                    </a:ext>
                  </a:extLst>
                </p14:cNvPr>
                <p14:cNvContentPartPr/>
                <p14:nvPr/>
              </p14:nvContentPartPr>
              <p14:xfrm>
                <a:off x="10051176" y="1983312"/>
                <a:ext cx="43560" cy="17496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1938427E-DA81-4C19-B01E-7C531A73BEE4}"/>
                    </a:ext>
                  </a:extLst>
                </p:cNvPr>
                <p:cNvPicPr/>
                <p:nvPr/>
              </p:nvPicPr>
              <p:blipFill>
                <a:blip r:embed="rId1147"/>
                <a:stretch>
                  <a:fillRect/>
                </a:stretch>
              </p:blipFill>
              <p:spPr>
                <a:xfrm>
                  <a:off x="10042536" y="1974672"/>
                  <a:ext cx="61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8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1F98939-BD0B-435A-A1A7-41DCDAF34569}"/>
                    </a:ext>
                  </a:extLst>
                </p14:cNvPr>
                <p14:cNvContentPartPr/>
                <p14:nvPr/>
              </p14:nvContentPartPr>
              <p14:xfrm>
                <a:off x="10115976" y="2037312"/>
                <a:ext cx="66600" cy="11556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1F98939-BD0B-435A-A1A7-41DCDAF34569}"/>
                    </a:ext>
                  </a:extLst>
                </p:cNvPr>
                <p:cNvPicPr/>
                <p:nvPr/>
              </p:nvPicPr>
              <p:blipFill>
                <a:blip r:embed="rId1149"/>
                <a:stretch>
                  <a:fillRect/>
                </a:stretch>
              </p:blipFill>
              <p:spPr>
                <a:xfrm>
                  <a:off x="10106976" y="2028312"/>
                  <a:ext cx="84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0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EA826FF4-E9FC-4E00-92DF-884164F4BE0E}"/>
                    </a:ext>
                  </a:extLst>
                </p14:cNvPr>
                <p14:cNvContentPartPr/>
                <p14:nvPr/>
              </p14:nvContentPartPr>
              <p14:xfrm>
                <a:off x="10205616" y="2102112"/>
                <a:ext cx="77040" cy="9000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EA826FF4-E9FC-4E00-92DF-884164F4BE0E}"/>
                    </a:ext>
                  </a:extLst>
                </p:cNvPr>
                <p:cNvPicPr/>
                <p:nvPr/>
              </p:nvPicPr>
              <p:blipFill>
                <a:blip r:embed="rId1151"/>
                <a:stretch>
                  <a:fillRect/>
                </a:stretch>
              </p:blipFill>
              <p:spPr>
                <a:xfrm>
                  <a:off x="10196976" y="2093112"/>
                  <a:ext cx="94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3966B148-E930-4FC0-A91D-657AB3C47787}"/>
                    </a:ext>
                  </a:extLst>
                </p14:cNvPr>
                <p14:cNvContentPartPr/>
                <p14:nvPr/>
              </p14:nvContentPartPr>
              <p14:xfrm>
                <a:off x="10333776" y="2066472"/>
                <a:ext cx="72000" cy="396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3966B148-E930-4FC0-A91D-657AB3C47787}"/>
                    </a:ext>
                  </a:extLst>
                </p:cNvPr>
                <p:cNvPicPr/>
                <p:nvPr/>
              </p:nvPicPr>
              <p:blipFill>
                <a:blip r:embed="rId1153"/>
                <a:stretch>
                  <a:fillRect/>
                </a:stretch>
              </p:blipFill>
              <p:spPr>
                <a:xfrm>
                  <a:off x="10325136" y="2057832"/>
                  <a:ext cx="89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CBFBBCB9-E02C-49E3-9230-5805845B1C56}"/>
                    </a:ext>
                  </a:extLst>
                </p14:cNvPr>
                <p14:cNvContentPartPr/>
                <p14:nvPr/>
              </p14:nvContentPartPr>
              <p14:xfrm>
                <a:off x="10484256" y="2036592"/>
                <a:ext cx="114840" cy="10368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CBFBBCB9-E02C-49E3-9230-5805845B1C56}"/>
                    </a:ext>
                  </a:extLst>
                </p:cNvPr>
                <p:cNvPicPr/>
                <p:nvPr/>
              </p:nvPicPr>
              <p:blipFill>
                <a:blip r:embed="rId1155"/>
                <a:stretch>
                  <a:fillRect/>
                </a:stretch>
              </p:blipFill>
              <p:spPr>
                <a:xfrm>
                  <a:off x="10475616" y="2027952"/>
                  <a:ext cx="132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40FCF1F0-449D-451C-B8D4-753F557D360C}"/>
                    </a:ext>
                  </a:extLst>
                </p14:cNvPr>
                <p14:cNvContentPartPr/>
                <p14:nvPr/>
              </p14:nvContentPartPr>
              <p14:xfrm>
                <a:off x="10467696" y="1984032"/>
                <a:ext cx="110520" cy="13680"/>
              </p14:xfrm>
            </p:contentPart>
          </mc:Choice>
          <mc:Fallback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40FCF1F0-449D-451C-B8D4-753F557D360C}"/>
                    </a:ext>
                  </a:extLst>
                </p:cNvPr>
                <p:cNvPicPr/>
                <p:nvPr/>
              </p:nvPicPr>
              <p:blipFill>
                <a:blip r:embed="rId1157"/>
                <a:stretch>
                  <a:fillRect/>
                </a:stretch>
              </p:blipFill>
              <p:spPr>
                <a:xfrm>
                  <a:off x="10459056" y="1975392"/>
                  <a:ext cx="128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91858BCC-BCB1-4641-920A-95C1F41F9E81}"/>
                    </a:ext>
                  </a:extLst>
                </p14:cNvPr>
                <p14:cNvContentPartPr/>
                <p14:nvPr/>
              </p14:nvContentPartPr>
              <p14:xfrm>
                <a:off x="10605576" y="1941552"/>
                <a:ext cx="56520" cy="24516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91858BCC-BCB1-4641-920A-95C1F41F9E81}"/>
                    </a:ext>
                  </a:extLst>
                </p:cNvPr>
                <p:cNvPicPr/>
                <p:nvPr/>
              </p:nvPicPr>
              <p:blipFill>
                <a:blip r:embed="rId1159"/>
                <a:stretch>
                  <a:fillRect/>
                </a:stretch>
              </p:blipFill>
              <p:spPr>
                <a:xfrm>
                  <a:off x="10596936" y="1932912"/>
                  <a:ext cx="7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0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6C9C223E-EA70-4DC2-9824-222AE32293CC}"/>
                    </a:ext>
                  </a:extLst>
                </p14:cNvPr>
                <p14:cNvContentPartPr/>
                <p14:nvPr/>
              </p14:nvContentPartPr>
              <p14:xfrm>
                <a:off x="10677216" y="1877472"/>
                <a:ext cx="152640" cy="19728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6C9C223E-EA70-4DC2-9824-222AE32293CC}"/>
                    </a:ext>
                  </a:extLst>
                </p:cNvPr>
                <p:cNvPicPr/>
                <p:nvPr/>
              </p:nvPicPr>
              <p:blipFill>
                <a:blip r:embed="rId1161"/>
                <a:stretch>
                  <a:fillRect/>
                </a:stretch>
              </p:blipFill>
              <p:spPr>
                <a:xfrm>
                  <a:off x="10668576" y="1868472"/>
                  <a:ext cx="170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2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23D9EA44-D783-4FB0-89AF-24EED2492D17}"/>
                    </a:ext>
                  </a:extLst>
                </p14:cNvPr>
                <p14:cNvContentPartPr/>
                <p14:nvPr/>
              </p14:nvContentPartPr>
              <p14:xfrm>
                <a:off x="10781976" y="2017872"/>
                <a:ext cx="150480" cy="121680"/>
              </p14:xfrm>
            </p:contentPart>
          </mc:Choice>
          <mc:Fallback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23D9EA44-D783-4FB0-89AF-24EED2492D17}"/>
                    </a:ext>
                  </a:extLst>
                </p:cNvPr>
                <p:cNvPicPr/>
                <p:nvPr/>
              </p:nvPicPr>
              <p:blipFill>
                <a:blip r:embed="rId1163"/>
                <a:stretch>
                  <a:fillRect/>
                </a:stretch>
              </p:blipFill>
              <p:spPr>
                <a:xfrm>
                  <a:off x="10773336" y="2009232"/>
                  <a:ext cx="16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4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BA776AE-77B2-4E6C-A1A9-53D7A3B9CC06}"/>
                    </a:ext>
                  </a:extLst>
                </p14:cNvPr>
                <p14:cNvContentPartPr/>
                <p14:nvPr/>
              </p14:nvContentPartPr>
              <p14:xfrm>
                <a:off x="10963776" y="2052072"/>
                <a:ext cx="74880" cy="28800"/>
              </p14:xfrm>
            </p:contentPart>
          </mc:Choice>
          <mc:Fallback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BA776AE-77B2-4E6C-A1A9-53D7A3B9CC06}"/>
                    </a:ext>
                  </a:extLst>
                </p:cNvPr>
                <p:cNvPicPr/>
                <p:nvPr/>
              </p:nvPicPr>
              <p:blipFill>
                <a:blip r:embed="rId1165"/>
                <a:stretch>
                  <a:fillRect/>
                </a:stretch>
              </p:blipFill>
              <p:spPr>
                <a:xfrm>
                  <a:off x="10954776" y="2043072"/>
                  <a:ext cx="92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6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B9E5B6AF-06EE-43CC-B033-C21AD11D0131}"/>
                    </a:ext>
                  </a:extLst>
                </p14:cNvPr>
                <p14:cNvContentPartPr/>
                <p14:nvPr/>
              </p14:nvContentPartPr>
              <p14:xfrm>
                <a:off x="11063136" y="2065752"/>
                <a:ext cx="11880" cy="4680"/>
              </p14:xfrm>
            </p:contentPart>
          </mc:Choice>
          <mc:Fallback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B9E5B6AF-06EE-43CC-B033-C21AD11D0131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1054136" y="2057112"/>
                  <a:ext cx="29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7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395A9A83-218D-4FE6-A8D0-18E415812B4B}"/>
                    </a:ext>
                  </a:extLst>
                </p14:cNvPr>
                <p14:cNvContentPartPr/>
                <p14:nvPr/>
              </p14:nvContentPartPr>
              <p14:xfrm>
                <a:off x="11194176" y="1885032"/>
                <a:ext cx="38880" cy="28044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395A9A83-218D-4FE6-A8D0-18E415812B4B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11185176" y="1876032"/>
                  <a:ext cx="56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E4684605-EDBB-4705-B266-D9C38D5BDDC6}"/>
                    </a:ext>
                  </a:extLst>
                </p14:cNvPr>
                <p14:cNvContentPartPr/>
                <p14:nvPr/>
              </p14:nvContentPartPr>
              <p14:xfrm>
                <a:off x="11282376" y="1976472"/>
                <a:ext cx="52560" cy="10368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E4684605-EDBB-4705-B266-D9C38D5BDDC6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11273736" y="1967832"/>
                  <a:ext cx="70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4D32EE61-C8C3-4F8B-A1AC-4E6C592B2BC3}"/>
                    </a:ext>
                  </a:extLst>
                </p14:cNvPr>
                <p14:cNvContentPartPr/>
                <p14:nvPr/>
              </p14:nvContentPartPr>
              <p14:xfrm>
                <a:off x="11347536" y="1977552"/>
                <a:ext cx="41400" cy="109080"/>
              </p14:xfrm>
            </p:contentPart>
          </mc:Choice>
          <mc:Fallback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4D32EE61-C8C3-4F8B-A1AC-4E6C592B2BC3}"/>
                    </a:ext>
                  </a:extLst>
                </p:cNvPr>
                <p:cNvPicPr/>
                <p:nvPr/>
              </p:nvPicPr>
              <p:blipFill>
                <a:blip r:embed="rId1172"/>
                <a:stretch>
                  <a:fillRect/>
                </a:stretch>
              </p:blipFill>
              <p:spPr>
                <a:xfrm>
                  <a:off x="11338896" y="1968552"/>
                  <a:ext cx="5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2C9FFC17-EBA1-4FE0-9296-00068EC9C332}"/>
                    </a:ext>
                  </a:extLst>
                </p14:cNvPr>
                <p14:cNvContentPartPr/>
                <p14:nvPr/>
              </p14:nvContentPartPr>
              <p14:xfrm>
                <a:off x="11399376" y="2044152"/>
                <a:ext cx="71640" cy="9072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2C9FFC17-EBA1-4FE0-9296-00068EC9C332}"/>
                    </a:ext>
                  </a:extLst>
                </p:cNvPr>
                <p:cNvPicPr/>
                <p:nvPr/>
              </p:nvPicPr>
              <p:blipFill>
                <a:blip r:embed="rId1174"/>
                <a:stretch>
                  <a:fillRect/>
                </a:stretch>
              </p:blipFill>
              <p:spPr>
                <a:xfrm>
                  <a:off x="11390376" y="2035152"/>
                  <a:ext cx="89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5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AABAC3AF-BB72-4A5E-AECA-4E7C3D2840FB}"/>
                    </a:ext>
                  </a:extLst>
                </p14:cNvPr>
                <p14:cNvContentPartPr/>
                <p14:nvPr/>
              </p14:nvContentPartPr>
              <p14:xfrm>
                <a:off x="11531856" y="2032632"/>
                <a:ext cx="80280" cy="1404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AABAC3AF-BB72-4A5E-AECA-4E7C3D2840FB}"/>
                    </a:ext>
                  </a:extLst>
                </p:cNvPr>
                <p:cNvPicPr/>
                <p:nvPr/>
              </p:nvPicPr>
              <p:blipFill>
                <a:blip r:embed="rId1176"/>
                <a:stretch>
                  <a:fillRect/>
                </a:stretch>
              </p:blipFill>
              <p:spPr>
                <a:xfrm>
                  <a:off x="11523216" y="2023632"/>
                  <a:ext cx="97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7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872896C5-04FE-43A3-B27A-2C62E2B94127}"/>
                    </a:ext>
                  </a:extLst>
                </p14:cNvPr>
                <p14:cNvContentPartPr/>
                <p14:nvPr/>
              </p14:nvContentPartPr>
              <p14:xfrm>
                <a:off x="11669016" y="1973952"/>
                <a:ext cx="122040" cy="10044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872896C5-04FE-43A3-B27A-2C62E2B94127}"/>
                    </a:ext>
                  </a:extLst>
                </p:cNvPr>
                <p:cNvPicPr/>
                <p:nvPr/>
              </p:nvPicPr>
              <p:blipFill>
                <a:blip r:embed="rId1178"/>
                <a:stretch>
                  <a:fillRect/>
                </a:stretch>
              </p:blipFill>
              <p:spPr>
                <a:xfrm>
                  <a:off x="11660376" y="1964952"/>
                  <a:ext cx="139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9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ABB0550A-3CEB-41FA-987E-4FD88B92624A}"/>
                    </a:ext>
                  </a:extLst>
                </p14:cNvPr>
                <p14:cNvContentPartPr/>
                <p14:nvPr/>
              </p14:nvContentPartPr>
              <p14:xfrm>
                <a:off x="11653536" y="1868472"/>
                <a:ext cx="124560" cy="2412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ABB0550A-3CEB-41FA-987E-4FD88B92624A}"/>
                    </a:ext>
                  </a:extLst>
                </p:cNvPr>
                <p:cNvPicPr/>
                <p:nvPr/>
              </p:nvPicPr>
              <p:blipFill>
                <a:blip r:embed="rId1180"/>
                <a:stretch>
                  <a:fillRect/>
                </a:stretch>
              </p:blipFill>
              <p:spPr>
                <a:xfrm>
                  <a:off x="11644536" y="1859472"/>
                  <a:ext cx="142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31A94CE5-44CE-4323-9B7D-DBD81C1CB420}"/>
                    </a:ext>
                  </a:extLst>
                </p14:cNvPr>
                <p14:cNvContentPartPr/>
                <p14:nvPr/>
              </p14:nvContentPartPr>
              <p14:xfrm>
                <a:off x="11813736" y="1834992"/>
                <a:ext cx="56880" cy="31788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31A94CE5-44CE-4323-9B7D-DBD81C1CB420}"/>
                    </a:ext>
                  </a:extLst>
                </p:cNvPr>
                <p:cNvPicPr/>
                <p:nvPr/>
              </p:nvPicPr>
              <p:blipFill>
                <a:blip r:embed="rId1182"/>
                <a:stretch>
                  <a:fillRect/>
                </a:stretch>
              </p:blipFill>
              <p:spPr>
                <a:xfrm>
                  <a:off x="11805096" y="1825992"/>
                  <a:ext cx="74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E25CE47B-66BF-45C9-BD82-A16FBE85B497}"/>
                    </a:ext>
                  </a:extLst>
                </p14:cNvPr>
                <p14:cNvContentPartPr/>
                <p14:nvPr/>
              </p14:nvContentPartPr>
              <p14:xfrm>
                <a:off x="11914536" y="1729152"/>
                <a:ext cx="126000" cy="126000"/>
              </p14:xfrm>
            </p:contentPart>
          </mc:Choice>
          <mc:Fallback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E25CE47B-66BF-45C9-BD82-A16FBE85B497}"/>
                    </a:ext>
                  </a:extLst>
                </p:cNvPr>
                <p:cNvPicPr/>
                <p:nvPr/>
              </p:nvPicPr>
              <p:blipFill>
                <a:blip r:embed="rId1184"/>
                <a:stretch>
                  <a:fillRect/>
                </a:stretch>
              </p:blipFill>
              <p:spPr>
                <a:xfrm>
                  <a:off x="11905896" y="1720152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5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C0C972F9-EE18-44CC-A370-1764B81D0DFF}"/>
                    </a:ext>
                  </a:extLst>
                </p14:cNvPr>
                <p14:cNvContentPartPr/>
                <p14:nvPr/>
              </p14:nvContentPartPr>
              <p14:xfrm>
                <a:off x="9292656" y="2271672"/>
                <a:ext cx="2334960" cy="9828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C0C972F9-EE18-44CC-A370-1764B81D0DFF}"/>
                    </a:ext>
                  </a:extLst>
                </p:cNvPr>
                <p:cNvPicPr/>
                <p:nvPr/>
              </p:nvPicPr>
              <p:blipFill>
                <a:blip r:embed="rId1186"/>
                <a:stretch>
                  <a:fillRect/>
                </a:stretch>
              </p:blipFill>
              <p:spPr>
                <a:xfrm>
                  <a:off x="9283656" y="2262672"/>
                  <a:ext cx="235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7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B03DEF2D-9EEB-43EC-8C92-5AFF5325F603}"/>
                    </a:ext>
                  </a:extLst>
                </p14:cNvPr>
                <p14:cNvContentPartPr/>
                <p14:nvPr/>
              </p14:nvContentPartPr>
              <p14:xfrm>
                <a:off x="10317936" y="2434032"/>
                <a:ext cx="91080" cy="107640"/>
              </p14:xfrm>
            </p:contentPart>
          </mc:Choice>
          <mc:Fallback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B03DEF2D-9EEB-43EC-8C92-5AFF5325F603}"/>
                    </a:ext>
                  </a:extLst>
                </p:cNvPr>
                <p:cNvPicPr/>
                <p:nvPr/>
              </p:nvPicPr>
              <p:blipFill>
                <a:blip r:embed="rId1188"/>
                <a:stretch>
                  <a:fillRect/>
                </a:stretch>
              </p:blipFill>
              <p:spPr>
                <a:xfrm>
                  <a:off x="10309296" y="2425032"/>
                  <a:ext cx="108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9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AE10B9A3-4754-45E9-B4AD-50EA2014FD21}"/>
                    </a:ext>
                  </a:extLst>
                </p14:cNvPr>
                <p14:cNvContentPartPr/>
                <p14:nvPr/>
              </p14:nvContentPartPr>
              <p14:xfrm>
                <a:off x="10480296" y="2442672"/>
                <a:ext cx="77400" cy="720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AE10B9A3-4754-45E9-B4AD-50EA2014FD21}"/>
                    </a:ext>
                  </a:extLst>
                </p:cNvPr>
                <p:cNvPicPr/>
                <p:nvPr/>
              </p:nvPicPr>
              <p:blipFill>
                <a:blip r:embed="rId1190"/>
                <a:stretch>
                  <a:fillRect/>
                </a:stretch>
              </p:blipFill>
              <p:spPr>
                <a:xfrm>
                  <a:off x="10471296" y="2434032"/>
                  <a:ext cx="9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1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5837FCFE-80F1-4E86-805F-42F8197954E5}"/>
                    </a:ext>
                  </a:extLst>
                </p14:cNvPr>
                <p14:cNvContentPartPr/>
                <p14:nvPr/>
              </p14:nvContentPartPr>
              <p14:xfrm>
                <a:off x="10629336" y="2368872"/>
                <a:ext cx="34560" cy="112680"/>
              </p14:xfrm>
            </p:contentPart>
          </mc:Choice>
          <mc:Fallback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5837FCFE-80F1-4E86-805F-42F8197954E5}"/>
                    </a:ext>
                  </a:extLst>
                </p:cNvPr>
                <p:cNvPicPr/>
                <p:nvPr/>
              </p:nvPicPr>
              <p:blipFill>
                <a:blip r:embed="rId1192"/>
                <a:stretch>
                  <a:fillRect/>
                </a:stretch>
              </p:blipFill>
              <p:spPr>
                <a:xfrm>
                  <a:off x="10620336" y="2360232"/>
                  <a:ext cx="52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3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7891848F-913E-4D4E-8AB8-936C4A9EE2B4}"/>
                    </a:ext>
                  </a:extLst>
                </p14:cNvPr>
                <p14:cNvContentPartPr/>
                <p14:nvPr/>
              </p14:nvContentPartPr>
              <p14:xfrm>
                <a:off x="10611696" y="2469672"/>
                <a:ext cx="124200" cy="21240"/>
              </p14:xfrm>
            </p:contentPart>
          </mc:Choice>
          <mc:Fallback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7891848F-913E-4D4E-8AB8-936C4A9EE2B4}"/>
                    </a:ext>
                  </a:extLst>
                </p:cNvPr>
                <p:cNvPicPr/>
                <p:nvPr/>
              </p:nvPicPr>
              <p:blipFill>
                <a:blip r:embed="rId1194"/>
                <a:stretch>
                  <a:fillRect/>
                </a:stretch>
              </p:blipFill>
              <p:spPr>
                <a:xfrm>
                  <a:off x="10603056" y="2461032"/>
                  <a:ext cx="141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D5DFF78C-9C87-4697-8322-AFC6D33F0164}"/>
              </a:ext>
            </a:extLst>
          </p:cNvPr>
          <p:cNvGrpSpPr/>
          <p:nvPr/>
        </p:nvGrpSpPr>
        <p:grpSpPr>
          <a:xfrm>
            <a:off x="1661880" y="3544560"/>
            <a:ext cx="6208200" cy="936720"/>
            <a:chOff x="1661880" y="3544560"/>
            <a:chExt cx="6208200" cy="9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835E73F-67E9-47C6-859C-2C3BE513DCED}"/>
                    </a:ext>
                  </a:extLst>
                </p14:cNvPr>
                <p14:cNvContentPartPr/>
                <p14:nvPr/>
              </p14:nvContentPartPr>
              <p14:xfrm>
                <a:off x="1661880" y="3676680"/>
                <a:ext cx="109080" cy="1533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835E73F-67E9-47C6-859C-2C3BE513DCED}"/>
                    </a:ext>
                  </a:extLst>
                </p:cNvPr>
                <p:cNvPicPr/>
                <p:nvPr/>
              </p:nvPicPr>
              <p:blipFill>
                <a:blip r:embed="rId1196"/>
                <a:stretch>
                  <a:fillRect/>
                </a:stretch>
              </p:blipFill>
              <p:spPr>
                <a:xfrm>
                  <a:off x="1653240" y="3668040"/>
                  <a:ext cx="126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26DB777-0A96-47A4-940E-3EE4A8A369CE}"/>
                    </a:ext>
                  </a:extLst>
                </p14:cNvPr>
                <p14:cNvContentPartPr/>
                <p14:nvPr/>
              </p14:nvContentPartPr>
              <p14:xfrm>
                <a:off x="1684200" y="3766320"/>
                <a:ext cx="54720" cy="1836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26DB777-0A96-47A4-940E-3EE4A8A369CE}"/>
                    </a:ext>
                  </a:extLst>
                </p:cNvPr>
                <p:cNvPicPr/>
                <p:nvPr/>
              </p:nvPicPr>
              <p:blipFill>
                <a:blip r:embed="rId1198"/>
                <a:stretch>
                  <a:fillRect/>
                </a:stretch>
              </p:blipFill>
              <p:spPr>
                <a:xfrm>
                  <a:off x="1675200" y="3757680"/>
                  <a:ext cx="7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7052CA9-ED2E-4872-ABCF-14FEEA6CDEB1}"/>
                    </a:ext>
                  </a:extLst>
                </p14:cNvPr>
                <p14:cNvContentPartPr/>
                <p14:nvPr/>
              </p14:nvContentPartPr>
              <p14:xfrm>
                <a:off x="1805520" y="3742560"/>
                <a:ext cx="73440" cy="712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7052CA9-ED2E-4872-ABCF-14FEEA6CDEB1}"/>
                    </a:ext>
                  </a:extLst>
                </p:cNvPr>
                <p:cNvPicPr/>
                <p:nvPr/>
              </p:nvPicPr>
              <p:blipFill>
                <a:blip r:embed="rId1200"/>
                <a:stretch>
                  <a:fillRect/>
                </a:stretch>
              </p:blipFill>
              <p:spPr>
                <a:xfrm>
                  <a:off x="1796520" y="3733920"/>
                  <a:ext cx="91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1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FCBA954-9123-495F-BCD5-73B1005F07CF}"/>
                    </a:ext>
                  </a:extLst>
                </p14:cNvPr>
                <p14:cNvContentPartPr/>
                <p14:nvPr/>
              </p14:nvContentPartPr>
              <p14:xfrm>
                <a:off x="1882560" y="3751200"/>
                <a:ext cx="82800" cy="1609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FCBA954-9123-495F-BCD5-73B1005F07CF}"/>
                    </a:ext>
                  </a:extLst>
                </p:cNvPr>
                <p:cNvPicPr/>
                <p:nvPr/>
              </p:nvPicPr>
              <p:blipFill>
                <a:blip r:embed="rId1202"/>
                <a:stretch>
                  <a:fillRect/>
                </a:stretch>
              </p:blipFill>
              <p:spPr>
                <a:xfrm>
                  <a:off x="1873920" y="3742560"/>
                  <a:ext cx="100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3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8F56630-85AC-4A7A-9AC3-37DAA784F29D}"/>
                    </a:ext>
                  </a:extLst>
                </p14:cNvPr>
                <p14:cNvContentPartPr/>
                <p14:nvPr/>
              </p14:nvContentPartPr>
              <p14:xfrm>
                <a:off x="2182080" y="3709440"/>
                <a:ext cx="117000" cy="8136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8F56630-85AC-4A7A-9AC3-37DAA784F29D}"/>
                    </a:ext>
                  </a:extLst>
                </p:cNvPr>
                <p:cNvPicPr/>
                <p:nvPr/>
              </p:nvPicPr>
              <p:blipFill>
                <a:blip r:embed="rId1204"/>
                <a:stretch>
                  <a:fillRect/>
                </a:stretch>
              </p:blipFill>
              <p:spPr>
                <a:xfrm>
                  <a:off x="2173440" y="3700800"/>
                  <a:ext cx="134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5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5F8600F-057D-49BD-BB0A-03F878C310FF}"/>
                    </a:ext>
                  </a:extLst>
                </p14:cNvPr>
                <p14:cNvContentPartPr/>
                <p14:nvPr/>
              </p14:nvContentPartPr>
              <p14:xfrm>
                <a:off x="2322480" y="3628800"/>
                <a:ext cx="165600" cy="15588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5F8600F-057D-49BD-BB0A-03F878C310FF}"/>
                    </a:ext>
                  </a:extLst>
                </p:cNvPr>
                <p:cNvPicPr/>
                <p:nvPr/>
              </p:nvPicPr>
              <p:blipFill>
                <a:blip r:embed="rId1206"/>
                <a:stretch>
                  <a:fillRect/>
                </a:stretch>
              </p:blipFill>
              <p:spPr>
                <a:xfrm>
                  <a:off x="2313480" y="3620160"/>
                  <a:ext cx="183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7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B3611D5-6955-4E23-BA30-6067CD5892FA}"/>
                    </a:ext>
                  </a:extLst>
                </p14:cNvPr>
                <p14:cNvContentPartPr/>
                <p14:nvPr/>
              </p14:nvContentPartPr>
              <p14:xfrm>
                <a:off x="2531280" y="3703320"/>
                <a:ext cx="146520" cy="648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B3611D5-6955-4E23-BA30-6067CD5892FA}"/>
                    </a:ext>
                  </a:extLst>
                </p:cNvPr>
                <p:cNvPicPr/>
                <p:nvPr/>
              </p:nvPicPr>
              <p:blipFill>
                <a:blip r:embed="rId1208"/>
                <a:stretch>
                  <a:fillRect/>
                </a:stretch>
              </p:blipFill>
              <p:spPr>
                <a:xfrm>
                  <a:off x="2522280" y="3694320"/>
                  <a:ext cx="164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9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11A528B-1B27-477C-978B-229C57EDBE9F}"/>
                    </a:ext>
                  </a:extLst>
                </p14:cNvPr>
                <p14:cNvContentPartPr/>
                <p14:nvPr/>
              </p14:nvContentPartPr>
              <p14:xfrm>
                <a:off x="2900640" y="3667680"/>
                <a:ext cx="59400" cy="799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11A528B-1B27-477C-978B-229C57EDBE9F}"/>
                    </a:ext>
                  </a:extLst>
                </p:cNvPr>
                <p:cNvPicPr/>
                <p:nvPr/>
              </p:nvPicPr>
              <p:blipFill>
                <a:blip r:embed="rId1210"/>
                <a:stretch>
                  <a:fillRect/>
                </a:stretch>
              </p:blipFill>
              <p:spPr>
                <a:xfrm>
                  <a:off x="2891640" y="3659040"/>
                  <a:ext cx="77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1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2E76CB1-CCA3-4DEF-A760-C4E0D4F20098}"/>
                    </a:ext>
                  </a:extLst>
                </p14:cNvPr>
                <p14:cNvContentPartPr/>
                <p14:nvPr/>
              </p14:nvContentPartPr>
              <p14:xfrm>
                <a:off x="3033120" y="3575160"/>
                <a:ext cx="52920" cy="18684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2E76CB1-CCA3-4DEF-A760-C4E0D4F20098}"/>
                    </a:ext>
                  </a:extLst>
                </p:cNvPr>
                <p:cNvPicPr/>
                <p:nvPr/>
              </p:nvPicPr>
              <p:blipFill>
                <a:blip r:embed="rId1212"/>
                <a:stretch>
                  <a:fillRect/>
                </a:stretch>
              </p:blipFill>
              <p:spPr>
                <a:xfrm>
                  <a:off x="3024120" y="3566520"/>
                  <a:ext cx="70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3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B0D66C42-E3F5-4A78-9F14-3055A3B504C6}"/>
                    </a:ext>
                  </a:extLst>
                </p14:cNvPr>
                <p14:cNvContentPartPr/>
                <p14:nvPr/>
              </p14:nvContentPartPr>
              <p14:xfrm>
                <a:off x="3005400" y="3663720"/>
                <a:ext cx="50400" cy="1260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B0D66C42-E3F5-4A78-9F14-3055A3B504C6}"/>
                    </a:ext>
                  </a:extLst>
                </p:cNvPr>
                <p:cNvPicPr/>
                <p:nvPr/>
              </p:nvPicPr>
              <p:blipFill>
                <a:blip r:embed="rId1214"/>
                <a:stretch>
                  <a:fillRect/>
                </a:stretch>
              </p:blipFill>
              <p:spPr>
                <a:xfrm>
                  <a:off x="2996400" y="3654720"/>
                  <a:ext cx="68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5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4EA8F5D4-5F12-4307-8ECD-EEAB500CB1F2}"/>
                    </a:ext>
                  </a:extLst>
                </p14:cNvPr>
                <p14:cNvContentPartPr/>
                <p14:nvPr/>
              </p14:nvContentPartPr>
              <p14:xfrm>
                <a:off x="3328680" y="3611880"/>
                <a:ext cx="260640" cy="14508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4EA8F5D4-5F12-4307-8ECD-EEAB500CB1F2}"/>
                    </a:ext>
                  </a:extLst>
                </p:cNvPr>
                <p:cNvPicPr/>
                <p:nvPr/>
              </p:nvPicPr>
              <p:blipFill>
                <a:blip r:embed="rId1216"/>
                <a:stretch>
                  <a:fillRect/>
                </a:stretch>
              </p:blipFill>
              <p:spPr>
                <a:xfrm>
                  <a:off x="3319680" y="3603240"/>
                  <a:ext cx="278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7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09568F6-C367-47E1-A725-BB7D96E6F00B}"/>
                    </a:ext>
                  </a:extLst>
                </p14:cNvPr>
                <p14:cNvContentPartPr/>
                <p14:nvPr/>
              </p14:nvContentPartPr>
              <p14:xfrm>
                <a:off x="3618840" y="3665880"/>
                <a:ext cx="55800" cy="777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09568F6-C367-47E1-A725-BB7D96E6F00B}"/>
                    </a:ext>
                  </a:extLst>
                </p:cNvPr>
                <p:cNvPicPr/>
                <p:nvPr/>
              </p:nvPicPr>
              <p:blipFill>
                <a:blip r:embed="rId1218"/>
                <a:stretch>
                  <a:fillRect/>
                </a:stretch>
              </p:blipFill>
              <p:spPr>
                <a:xfrm>
                  <a:off x="3610200" y="3656880"/>
                  <a:ext cx="73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9695EF4-1D35-4E92-BCBC-5BBE51D8A05D}"/>
                    </a:ext>
                  </a:extLst>
                </p14:cNvPr>
                <p14:cNvContentPartPr/>
                <p14:nvPr/>
              </p14:nvContentPartPr>
              <p14:xfrm>
                <a:off x="3703440" y="3641760"/>
                <a:ext cx="89640" cy="8244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9695EF4-1D35-4E92-BCBC-5BBE51D8A05D}"/>
                    </a:ext>
                  </a:extLst>
                </p:cNvPr>
                <p:cNvPicPr/>
                <p:nvPr/>
              </p:nvPicPr>
              <p:blipFill>
                <a:blip r:embed="rId1220"/>
                <a:stretch>
                  <a:fillRect/>
                </a:stretch>
              </p:blipFill>
              <p:spPr>
                <a:xfrm>
                  <a:off x="3694440" y="3632760"/>
                  <a:ext cx="107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FDF94E7-4285-42B0-A2CA-97EA3C31CBF9}"/>
                    </a:ext>
                  </a:extLst>
                </p14:cNvPr>
                <p14:cNvContentPartPr/>
                <p14:nvPr/>
              </p14:nvContentPartPr>
              <p14:xfrm>
                <a:off x="3829440" y="3655800"/>
                <a:ext cx="68400" cy="878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FDF94E7-4285-42B0-A2CA-97EA3C31CBF9}"/>
                    </a:ext>
                  </a:extLst>
                </p:cNvPr>
                <p:cNvPicPr/>
                <p:nvPr/>
              </p:nvPicPr>
              <p:blipFill>
                <a:blip r:embed="rId1222"/>
                <a:stretch>
                  <a:fillRect/>
                </a:stretch>
              </p:blipFill>
              <p:spPr>
                <a:xfrm>
                  <a:off x="3820800" y="3647160"/>
                  <a:ext cx="86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F05D44F4-BEDD-48B4-9FD6-256E66A103A0}"/>
                    </a:ext>
                  </a:extLst>
                </p14:cNvPr>
                <p14:cNvContentPartPr/>
                <p14:nvPr/>
              </p14:nvContentPartPr>
              <p14:xfrm>
                <a:off x="4240200" y="3661560"/>
                <a:ext cx="73800" cy="1094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F05D44F4-BEDD-48B4-9FD6-256E66A103A0}"/>
                    </a:ext>
                  </a:extLst>
                </p:cNvPr>
                <p:cNvPicPr/>
                <p:nvPr/>
              </p:nvPicPr>
              <p:blipFill>
                <a:blip r:embed="rId1224"/>
                <a:stretch>
                  <a:fillRect/>
                </a:stretch>
              </p:blipFill>
              <p:spPr>
                <a:xfrm>
                  <a:off x="4231200" y="3652920"/>
                  <a:ext cx="91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0767AB7E-EB10-4636-828D-3688D756FDB2}"/>
                    </a:ext>
                  </a:extLst>
                </p14:cNvPr>
                <p14:cNvContentPartPr/>
                <p14:nvPr/>
              </p14:nvContentPartPr>
              <p14:xfrm>
                <a:off x="4379160" y="3659400"/>
                <a:ext cx="74880" cy="637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0767AB7E-EB10-4636-828D-3688D756FDB2}"/>
                    </a:ext>
                  </a:extLst>
                </p:cNvPr>
                <p:cNvPicPr/>
                <p:nvPr/>
              </p:nvPicPr>
              <p:blipFill>
                <a:blip r:embed="rId1226"/>
                <a:stretch>
                  <a:fillRect/>
                </a:stretch>
              </p:blipFill>
              <p:spPr>
                <a:xfrm>
                  <a:off x="4370160" y="3650760"/>
                  <a:ext cx="92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D818799D-40B1-4966-8328-3DF519F1705B}"/>
                    </a:ext>
                  </a:extLst>
                </p14:cNvPr>
                <p14:cNvContentPartPr/>
                <p14:nvPr/>
              </p14:nvContentPartPr>
              <p14:xfrm>
                <a:off x="4366200" y="3637080"/>
                <a:ext cx="90360" cy="1094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D818799D-40B1-4966-8328-3DF519F1705B}"/>
                    </a:ext>
                  </a:extLst>
                </p:cNvPr>
                <p:cNvPicPr/>
                <p:nvPr/>
              </p:nvPicPr>
              <p:blipFill>
                <a:blip r:embed="rId1228"/>
                <a:stretch>
                  <a:fillRect/>
                </a:stretch>
              </p:blipFill>
              <p:spPr>
                <a:xfrm>
                  <a:off x="4357560" y="3628080"/>
                  <a:ext cx="10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4D1EA97C-E389-4527-AC54-FB933FD6962D}"/>
                    </a:ext>
                  </a:extLst>
                </p14:cNvPr>
                <p14:cNvContentPartPr/>
                <p14:nvPr/>
              </p14:nvContentPartPr>
              <p14:xfrm>
                <a:off x="4238040" y="3816720"/>
                <a:ext cx="263520" cy="2340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4D1EA97C-E389-4527-AC54-FB933FD6962D}"/>
                    </a:ext>
                  </a:extLst>
                </p:cNvPr>
                <p:cNvPicPr/>
                <p:nvPr/>
              </p:nvPicPr>
              <p:blipFill>
                <a:blip r:embed="rId1230"/>
                <a:stretch>
                  <a:fillRect/>
                </a:stretch>
              </p:blipFill>
              <p:spPr>
                <a:xfrm>
                  <a:off x="4229040" y="3807720"/>
                  <a:ext cx="281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BBC17EF-C840-4719-8BF7-9F9E128C4E6B}"/>
                    </a:ext>
                  </a:extLst>
                </p14:cNvPr>
                <p14:cNvContentPartPr/>
                <p14:nvPr/>
              </p14:nvContentPartPr>
              <p14:xfrm>
                <a:off x="4270800" y="3845520"/>
                <a:ext cx="201960" cy="2340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BBC17EF-C840-4719-8BF7-9F9E128C4E6B}"/>
                    </a:ext>
                  </a:extLst>
                </p:cNvPr>
                <p:cNvPicPr/>
                <p:nvPr/>
              </p:nvPicPr>
              <p:blipFill>
                <a:blip r:embed="rId1232"/>
                <a:stretch>
                  <a:fillRect/>
                </a:stretch>
              </p:blipFill>
              <p:spPr>
                <a:xfrm>
                  <a:off x="4261800" y="3836520"/>
                  <a:ext cx="219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F7A5CFC-9D3C-4FA1-837E-AA930EC62E0A}"/>
                    </a:ext>
                  </a:extLst>
                </p14:cNvPr>
                <p14:cNvContentPartPr/>
                <p14:nvPr/>
              </p14:nvContentPartPr>
              <p14:xfrm>
                <a:off x="4718640" y="3595320"/>
                <a:ext cx="69480" cy="16380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F7A5CFC-9D3C-4FA1-837E-AA930EC62E0A}"/>
                    </a:ext>
                  </a:extLst>
                </p:cNvPr>
                <p:cNvPicPr/>
                <p:nvPr/>
              </p:nvPicPr>
              <p:blipFill>
                <a:blip r:embed="rId1234"/>
                <a:stretch>
                  <a:fillRect/>
                </a:stretch>
              </p:blipFill>
              <p:spPr>
                <a:xfrm>
                  <a:off x="4709640" y="3586680"/>
                  <a:ext cx="87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E0A0EAB-7018-408E-9B62-FD75B0F548E1}"/>
                    </a:ext>
                  </a:extLst>
                </p14:cNvPr>
                <p14:cNvContentPartPr/>
                <p14:nvPr/>
              </p14:nvContentPartPr>
              <p14:xfrm>
                <a:off x="4810440" y="3572640"/>
                <a:ext cx="151560" cy="1746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E0A0EAB-7018-408E-9B62-FD75B0F548E1}"/>
                    </a:ext>
                  </a:extLst>
                </p:cNvPr>
                <p:cNvPicPr/>
                <p:nvPr/>
              </p:nvPicPr>
              <p:blipFill>
                <a:blip r:embed="rId1236"/>
                <a:stretch>
                  <a:fillRect/>
                </a:stretch>
              </p:blipFill>
              <p:spPr>
                <a:xfrm>
                  <a:off x="4801440" y="3564000"/>
                  <a:ext cx="169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F5CE5834-2DEB-45BE-A698-5648CCE8F0D2}"/>
                    </a:ext>
                  </a:extLst>
                </p14:cNvPr>
                <p14:cNvContentPartPr/>
                <p14:nvPr/>
              </p14:nvContentPartPr>
              <p14:xfrm>
                <a:off x="4939680" y="3647160"/>
                <a:ext cx="141120" cy="698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F5CE5834-2DEB-45BE-A698-5648CCE8F0D2}"/>
                    </a:ext>
                  </a:extLst>
                </p:cNvPr>
                <p:cNvPicPr/>
                <p:nvPr/>
              </p:nvPicPr>
              <p:blipFill>
                <a:blip r:embed="rId1238"/>
                <a:stretch>
                  <a:fillRect/>
                </a:stretch>
              </p:blipFill>
              <p:spPr>
                <a:xfrm>
                  <a:off x="4930680" y="3638160"/>
                  <a:ext cx="158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4C98E3F-F123-44A5-B953-35E38A96DE00}"/>
                    </a:ext>
                  </a:extLst>
                </p14:cNvPr>
                <p14:cNvContentPartPr/>
                <p14:nvPr/>
              </p14:nvContentPartPr>
              <p14:xfrm>
                <a:off x="5176560" y="3688560"/>
                <a:ext cx="5400" cy="61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4C98E3F-F123-44A5-B953-35E38A96DE00}"/>
                    </a:ext>
                  </a:extLst>
                </p:cNvPr>
                <p:cNvPicPr/>
                <p:nvPr/>
              </p:nvPicPr>
              <p:blipFill>
                <a:blip r:embed="rId1110"/>
                <a:stretch>
                  <a:fillRect/>
                </a:stretch>
              </p:blipFill>
              <p:spPr>
                <a:xfrm>
                  <a:off x="5167920" y="3679560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7DEBE2EB-4EE3-4B45-8DC4-8FC0167FDC43}"/>
                    </a:ext>
                  </a:extLst>
                </p14:cNvPr>
                <p14:cNvContentPartPr/>
                <p14:nvPr/>
              </p14:nvContentPartPr>
              <p14:xfrm>
                <a:off x="5451240" y="3667680"/>
                <a:ext cx="138960" cy="61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7DEBE2EB-4EE3-4B45-8DC4-8FC0167FDC43}"/>
                    </a:ext>
                  </a:extLst>
                </p:cNvPr>
                <p:cNvPicPr/>
                <p:nvPr/>
              </p:nvPicPr>
              <p:blipFill>
                <a:blip r:embed="rId1241"/>
                <a:stretch>
                  <a:fillRect/>
                </a:stretch>
              </p:blipFill>
              <p:spPr>
                <a:xfrm>
                  <a:off x="5442600" y="3658680"/>
                  <a:ext cx="156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98D1497-C673-42AF-9C41-5774A3627461}"/>
                    </a:ext>
                  </a:extLst>
                </p14:cNvPr>
                <p14:cNvContentPartPr/>
                <p14:nvPr/>
              </p14:nvContentPartPr>
              <p14:xfrm>
                <a:off x="5448720" y="3709800"/>
                <a:ext cx="114480" cy="97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98D1497-C673-42AF-9C41-5774A3627461}"/>
                    </a:ext>
                  </a:extLst>
                </p:cNvPr>
                <p:cNvPicPr/>
                <p:nvPr/>
              </p:nvPicPr>
              <p:blipFill>
                <a:blip r:embed="rId1243"/>
                <a:stretch>
                  <a:fillRect/>
                </a:stretch>
              </p:blipFill>
              <p:spPr>
                <a:xfrm>
                  <a:off x="5439720" y="3700800"/>
                  <a:ext cx="132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0D5E347-A213-408B-B14C-2EEBD4437BA3}"/>
                    </a:ext>
                  </a:extLst>
                </p14:cNvPr>
                <p14:cNvContentPartPr/>
                <p14:nvPr/>
              </p14:nvContentPartPr>
              <p14:xfrm>
                <a:off x="5540160" y="3574080"/>
                <a:ext cx="339480" cy="1843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0D5E347-A213-408B-B14C-2EEBD4437BA3}"/>
                    </a:ext>
                  </a:extLst>
                </p:cNvPr>
                <p:cNvPicPr/>
                <p:nvPr/>
              </p:nvPicPr>
              <p:blipFill>
                <a:blip r:embed="rId1245"/>
                <a:stretch>
                  <a:fillRect/>
                </a:stretch>
              </p:blipFill>
              <p:spPr>
                <a:xfrm>
                  <a:off x="5531160" y="3565080"/>
                  <a:ext cx="357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B8052C8-621C-4F96-B7E3-48ED4D673E28}"/>
                    </a:ext>
                  </a:extLst>
                </p14:cNvPr>
                <p14:cNvContentPartPr/>
                <p14:nvPr/>
              </p14:nvContentPartPr>
              <p14:xfrm>
                <a:off x="5919600" y="3569040"/>
                <a:ext cx="83520" cy="1184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B8052C8-621C-4F96-B7E3-48ED4D673E28}"/>
                    </a:ext>
                  </a:extLst>
                </p:cNvPr>
                <p:cNvPicPr/>
                <p:nvPr/>
              </p:nvPicPr>
              <p:blipFill>
                <a:blip r:embed="rId1247"/>
                <a:stretch>
                  <a:fillRect/>
                </a:stretch>
              </p:blipFill>
              <p:spPr>
                <a:xfrm>
                  <a:off x="5910960" y="3560040"/>
                  <a:ext cx="101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538AEDF-768B-4B8B-B99C-F3A48D120655}"/>
                    </a:ext>
                  </a:extLst>
                </p14:cNvPr>
                <p14:cNvContentPartPr/>
                <p14:nvPr/>
              </p14:nvContentPartPr>
              <p14:xfrm>
                <a:off x="6072960" y="3637440"/>
                <a:ext cx="18360" cy="100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538AEDF-768B-4B8B-B99C-F3A48D120655}"/>
                    </a:ext>
                  </a:extLst>
                </p:cNvPr>
                <p:cNvPicPr/>
                <p:nvPr/>
              </p:nvPicPr>
              <p:blipFill>
                <a:blip r:embed="rId1249"/>
                <a:stretch>
                  <a:fillRect/>
                </a:stretch>
              </p:blipFill>
              <p:spPr>
                <a:xfrm>
                  <a:off x="6064320" y="3628800"/>
                  <a:ext cx="3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FBF70455-7343-4789-B882-8C808EA8930A}"/>
                    </a:ext>
                  </a:extLst>
                </p14:cNvPr>
                <p14:cNvContentPartPr/>
                <p14:nvPr/>
              </p14:nvContentPartPr>
              <p14:xfrm>
                <a:off x="6187080" y="3544560"/>
                <a:ext cx="132120" cy="1371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FBF70455-7343-4789-B882-8C808EA8930A}"/>
                    </a:ext>
                  </a:extLst>
                </p:cNvPr>
                <p:cNvPicPr/>
                <p:nvPr/>
              </p:nvPicPr>
              <p:blipFill>
                <a:blip r:embed="rId1251"/>
                <a:stretch>
                  <a:fillRect/>
                </a:stretch>
              </p:blipFill>
              <p:spPr>
                <a:xfrm>
                  <a:off x="6178440" y="3535920"/>
                  <a:ext cx="14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452AC42-4882-4ECB-83E4-41DDFAFBC111}"/>
                    </a:ext>
                  </a:extLst>
                </p14:cNvPr>
                <p14:cNvContentPartPr/>
                <p14:nvPr/>
              </p14:nvContentPartPr>
              <p14:xfrm>
                <a:off x="6434400" y="3624480"/>
                <a:ext cx="10080" cy="244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452AC42-4882-4ECB-83E4-41DDFAFBC111}"/>
                    </a:ext>
                  </a:extLst>
                </p:cNvPr>
                <p:cNvPicPr/>
                <p:nvPr/>
              </p:nvPicPr>
              <p:blipFill>
                <a:blip r:embed="rId1253"/>
                <a:stretch>
                  <a:fillRect/>
                </a:stretch>
              </p:blipFill>
              <p:spPr>
                <a:xfrm>
                  <a:off x="6425400" y="3615480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54F46D8D-3AFC-40A3-B89D-42215DA9D00E}"/>
                    </a:ext>
                  </a:extLst>
                </p14:cNvPr>
                <p14:cNvContentPartPr/>
                <p14:nvPr/>
              </p14:nvContentPartPr>
              <p14:xfrm>
                <a:off x="2435520" y="4121640"/>
                <a:ext cx="57600" cy="79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54F46D8D-3AFC-40A3-B89D-42215DA9D00E}"/>
                    </a:ext>
                  </a:extLst>
                </p:cNvPr>
                <p:cNvPicPr/>
                <p:nvPr/>
              </p:nvPicPr>
              <p:blipFill>
                <a:blip r:embed="rId1255"/>
                <a:stretch>
                  <a:fillRect/>
                </a:stretch>
              </p:blipFill>
              <p:spPr>
                <a:xfrm>
                  <a:off x="2426880" y="4112640"/>
                  <a:ext cx="75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1293D164-1AF5-4F57-B5C1-6A284A9FDEF6}"/>
                    </a:ext>
                  </a:extLst>
                </p14:cNvPr>
                <p14:cNvContentPartPr/>
                <p14:nvPr/>
              </p14:nvContentPartPr>
              <p14:xfrm>
                <a:off x="2447040" y="4167000"/>
                <a:ext cx="65160" cy="90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1293D164-1AF5-4F57-B5C1-6A284A9FDEF6}"/>
                    </a:ext>
                  </a:extLst>
                </p:cNvPr>
                <p:cNvPicPr/>
                <p:nvPr/>
              </p:nvPicPr>
              <p:blipFill>
                <a:blip r:embed="rId1257"/>
                <a:stretch>
                  <a:fillRect/>
                </a:stretch>
              </p:blipFill>
              <p:spPr>
                <a:xfrm>
                  <a:off x="2438400" y="4158360"/>
                  <a:ext cx="82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D84B8FF8-A404-4A52-A377-4DA0D4437A3B}"/>
                    </a:ext>
                  </a:extLst>
                </p14:cNvPr>
                <p14:cNvContentPartPr/>
                <p14:nvPr/>
              </p14:nvContentPartPr>
              <p14:xfrm>
                <a:off x="2007840" y="4121640"/>
                <a:ext cx="138600" cy="14616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D84B8FF8-A404-4A52-A377-4DA0D4437A3B}"/>
                    </a:ext>
                  </a:extLst>
                </p:cNvPr>
                <p:cNvPicPr/>
                <p:nvPr/>
              </p:nvPicPr>
              <p:blipFill>
                <a:blip r:embed="rId1259"/>
                <a:stretch>
                  <a:fillRect/>
                </a:stretch>
              </p:blipFill>
              <p:spPr>
                <a:xfrm>
                  <a:off x="1998840" y="4112640"/>
                  <a:ext cx="156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FA4A80-4634-448D-B829-5990988485D0}"/>
                    </a:ext>
                  </a:extLst>
                </p14:cNvPr>
                <p14:cNvContentPartPr/>
                <p14:nvPr/>
              </p14:nvContentPartPr>
              <p14:xfrm>
                <a:off x="2142840" y="4022640"/>
                <a:ext cx="119520" cy="7704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FA4A80-4634-448D-B829-5990988485D0}"/>
                    </a:ext>
                  </a:extLst>
                </p:cNvPr>
                <p:cNvPicPr/>
                <p:nvPr/>
              </p:nvPicPr>
              <p:blipFill>
                <a:blip r:embed="rId1261"/>
                <a:stretch>
                  <a:fillRect/>
                </a:stretch>
              </p:blipFill>
              <p:spPr>
                <a:xfrm>
                  <a:off x="2134200" y="4013640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C2EA96A3-A8F2-41CD-A6C2-50C277A545FB}"/>
                    </a:ext>
                  </a:extLst>
                </p14:cNvPr>
                <p14:cNvContentPartPr/>
                <p14:nvPr/>
              </p14:nvContentPartPr>
              <p14:xfrm>
                <a:off x="2773200" y="4089600"/>
                <a:ext cx="45720" cy="20088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C2EA96A3-A8F2-41CD-A6C2-50C277A545FB}"/>
                    </a:ext>
                  </a:extLst>
                </p:cNvPr>
                <p:cNvPicPr/>
                <p:nvPr/>
              </p:nvPicPr>
              <p:blipFill>
                <a:blip r:embed="rId1263"/>
                <a:stretch>
                  <a:fillRect/>
                </a:stretch>
              </p:blipFill>
              <p:spPr>
                <a:xfrm>
                  <a:off x="2764200" y="4080600"/>
                  <a:ext cx="63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86D82C04-80F2-44AB-BFBF-F6EE1408E424}"/>
                    </a:ext>
                  </a:extLst>
                </p14:cNvPr>
                <p14:cNvContentPartPr/>
                <p14:nvPr/>
              </p14:nvContentPartPr>
              <p14:xfrm>
                <a:off x="2898840" y="4139280"/>
                <a:ext cx="100080" cy="1072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86D82C04-80F2-44AB-BFBF-F6EE1408E424}"/>
                    </a:ext>
                  </a:extLst>
                </p:cNvPr>
                <p:cNvPicPr/>
                <p:nvPr/>
              </p:nvPicPr>
              <p:blipFill>
                <a:blip r:embed="rId1265"/>
                <a:stretch>
                  <a:fillRect/>
                </a:stretch>
              </p:blipFill>
              <p:spPr>
                <a:xfrm>
                  <a:off x="2889840" y="4130280"/>
                  <a:ext cx="117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0219326-3F85-4478-949B-6184AB35B994}"/>
                    </a:ext>
                  </a:extLst>
                </p14:cNvPr>
                <p14:cNvContentPartPr/>
                <p14:nvPr/>
              </p14:nvContentPartPr>
              <p14:xfrm>
                <a:off x="2938440" y="4123080"/>
                <a:ext cx="176760" cy="1112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0219326-3F85-4478-949B-6184AB35B994}"/>
                    </a:ext>
                  </a:extLst>
                </p:cNvPr>
                <p:cNvPicPr/>
                <p:nvPr/>
              </p:nvPicPr>
              <p:blipFill>
                <a:blip r:embed="rId1267"/>
                <a:stretch>
                  <a:fillRect/>
                </a:stretch>
              </p:blipFill>
              <p:spPr>
                <a:xfrm>
                  <a:off x="2929800" y="4114440"/>
                  <a:ext cx="194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8DFF59A4-3906-4E70-A796-6F891AC94775}"/>
                    </a:ext>
                  </a:extLst>
                </p14:cNvPr>
                <p14:cNvContentPartPr/>
                <p14:nvPr/>
              </p14:nvContentPartPr>
              <p14:xfrm>
                <a:off x="3170280" y="4167000"/>
                <a:ext cx="81360" cy="90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8DFF59A4-3906-4E70-A796-6F891AC94775}"/>
                    </a:ext>
                  </a:extLst>
                </p:cNvPr>
                <p:cNvPicPr/>
                <p:nvPr/>
              </p:nvPicPr>
              <p:blipFill>
                <a:blip r:embed="rId1269"/>
                <a:stretch>
                  <a:fillRect/>
                </a:stretch>
              </p:blipFill>
              <p:spPr>
                <a:xfrm>
                  <a:off x="3161280" y="4158360"/>
                  <a:ext cx="9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1E9064C-D19C-42DF-9634-B281692F9E72}"/>
                    </a:ext>
                  </a:extLst>
                </p14:cNvPr>
                <p14:cNvContentPartPr/>
                <p14:nvPr/>
              </p14:nvContentPartPr>
              <p14:xfrm>
                <a:off x="3342000" y="4112640"/>
                <a:ext cx="70920" cy="1018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1E9064C-D19C-42DF-9634-B281692F9E72}"/>
                    </a:ext>
                  </a:extLst>
                </p:cNvPr>
                <p:cNvPicPr/>
                <p:nvPr/>
              </p:nvPicPr>
              <p:blipFill>
                <a:blip r:embed="rId1271"/>
                <a:stretch>
                  <a:fillRect/>
                </a:stretch>
              </p:blipFill>
              <p:spPr>
                <a:xfrm>
                  <a:off x="3333360" y="4103640"/>
                  <a:ext cx="88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F869025-82BA-4FA1-B02D-FC9ED28910DF}"/>
                    </a:ext>
                  </a:extLst>
                </p14:cNvPr>
                <p14:cNvContentPartPr/>
                <p14:nvPr/>
              </p14:nvContentPartPr>
              <p14:xfrm>
                <a:off x="3418680" y="4109760"/>
                <a:ext cx="84960" cy="10584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F869025-82BA-4FA1-B02D-FC9ED28910DF}"/>
                    </a:ext>
                  </a:extLst>
                </p:cNvPr>
                <p:cNvPicPr/>
                <p:nvPr/>
              </p:nvPicPr>
              <p:blipFill>
                <a:blip r:embed="rId1273"/>
                <a:stretch>
                  <a:fillRect/>
                </a:stretch>
              </p:blipFill>
              <p:spPr>
                <a:xfrm>
                  <a:off x="3409680" y="4101120"/>
                  <a:ext cx="102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6D4D83E2-BF1A-448F-AB79-B4D34FBC66AE}"/>
                    </a:ext>
                  </a:extLst>
                </p14:cNvPr>
                <p14:cNvContentPartPr/>
                <p14:nvPr/>
              </p14:nvContentPartPr>
              <p14:xfrm>
                <a:off x="3557280" y="4158000"/>
                <a:ext cx="12600" cy="504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6D4D83E2-BF1A-448F-AB79-B4D34FBC66AE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3548280" y="4149000"/>
                  <a:ext cx="30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5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884A156-A2DB-4E54-91D8-A36BF7272D0E}"/>
                    </a:ext>
                  </a:extLst>
                </p14:cNvPr>
                <p14:cNvContentPartPr/>
                <p14:nvPr/>
              </p14:nvContentPartPr>
              <p14:xfrm>
                <a:off x="3628920" y="4100040"/>
                <a:ext cx="76320" cy="1062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884A156-A2DB-4E54-91D8-A36BF7272D0E}"/>
                    </a:ext>
                  </a:extLst>
                </p:cNvPr>
                <p:cNvPicPr/>
                <p:nvPr/>
              </p:nvPicPr>
              <p:blipFill>
                <a:blip r:embed="rId1276"/>
                <a:stretch>
                  <a:fillRect/>
                </a:stretch>
              </p:blipFill>
              <p:spPr>
                <a:xfrm>
                  <a:off x="3619920" y="4091400"/>
                  <a:ext cx="93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7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07C5E534-6448-4555-B522-76F89000BF6E}"/>
                    </a:ext>
                  </a:extLst>
                </p14:cNvPr>
                <p14:cNvContentPartPr/>
                <p14:nvPr/>
              </p14:nvContentPartPr>
              <p14:xfrm>
                <a:off x="3722160" y="4060080"/>
                <a:ext cx="48240" cy="1720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07C5E534-6448-4555-B522-76F89000BF6E}"/>
                    </a:ext>
                  </a:extLst>
                </p:cNvPr>
                <p:cNvPicPr/>
                <p:nvPr/>
              </p:nvPicPr>
              <p:blipFill>
                <a:blip r:embed="rId1278"/>
                <a:stretch>
                  <a:fillRect/>
                </a:stretch>
              </p:blipFill>
              <p:spPr>
                <a:xfrm>
                  <a:off x="3713160" y="4051080"/>
                  <a:ext cx="6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9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82965878-DD72-4D32-910E-569B9B02830E}"/>
                    </a:ext>
                  </a:extLst>
                </p14:cNvPr>
                <p14:cNvContentPartPr/>
                <p14:nvPr/>
              </p14:nvContentPartPr>
              <p14:xfrm>
                <a:off x="3785520" y="3971520"/>
                <a:ext cx="96480" cy="741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82965878-DD72-4D32-910E-569B9B02830E}"/>
                    </a:ext>
                  </a:extLst>
                </p:cNvPr>
                <p:cNvPicPr/>
                <p:nvPr/>
              </p:nvPicPr>
              <p:blipFill>
                <a:blip r:embed="rId1280"/>
                <a:stretch>
                  <a:fillRect/>
                </a:stretch>
              </p:blipFill>
              <p:spPr>
                <a:xfrm>
                  <a:off x="3776880" y="3962880"/>
                  <a:ext cx="114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E3730E69-E457-4014-912F-CDDDF28C4AAF}"/>
                    </a:ext>
                  </a:extLst>
                </p14:cNvPr>
                <p14:cNvContentPartPr/>
                <p14:nvPr/>
              </p14:nvContentPartPr>
              <p14:xfrm>
                <a:off x="4001160" y="4146480"/>
                <a:ext cx="118440" cy="1260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E3730E69-E457-4014-912F-CDDDF28C4AAF}"/>
                    </a:ext>
                  </a:extLst>
                </p:cNvPr>
                <p:cNvPicPr/>
                <p:nvPr/>
              </p:nvPicPr>
              <p:blipFill>
                <a:blip r:embed="rId1282"/>
                <a:stretch>
                  <a:fillRect/>
                </a:stretch>
              </p:blipFill>
              <p:spPr>
                <a:xfrm>
                  <a:off x="3992160" y="4137480"/>
                  <a:ext cx="136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BAF5DE1-580F-4466-BBFE-4A0FE317E399}"/>
                    </a:ext>
                  </a:extLst>
                </p14:cNvPr>
                <p14:cNvContentPartPr/>
                <p14:nvPr/>
              </p14:nvContentPartPr>
              <p14:xfrm>
                <a:off x="4077840" y="4093200"/>
                <a:ext cx="12960" cy="1267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BAF5DE1-580F-4466-BBFE-4A0FE317E399}"/>
                    </a:ext>
                  </a:extLst>
                </p:cNvPr>
                <p:cNvPicPr/>
                <p:nvPr/>
              </p:nvPicPr>
              <p:blipFill>
                <a:blip r:embed="rId1284"/>
                <a:stretch>
                  <a:fillRect/>
                </a:stretch>
              </p:blipFill>
              <p:spPr>
                <a:xfrm>
                  <a:off x="4068840" y="4084560"/>
                  <a:ext cx="30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5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476FE852-D226-4A3E-9EA2-AA15A2D74F13}"/>
                    </a:ext>
                  </a:extLst>
                </p14:cNvPr>
                <p14:cNvContentPartPr/>
                <p14:nvPr/>
              </p14:nvContentPartPr>
              <p14:xfrm>
                <a:off x="4340640" y="4035600"/>
                <a:ext cx="61920" cy="1962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476FE852-D226-4A3E-9EA2-AA15A2D74F13}"/>
                    </a:ext>
                  </a:extLst>
                </p:cNvPr>
                <p:cNvPicPr/>
                <p:nvPr/>
              </p:nvPicPr>
              <p:blipFill>
                <a:blip r:embed="rId1286"/>
                <a:stretch>
                  <a:fillRect/>
                </a:stretch>
              </p:blipFill>
              <p:spPr>
                <a:xfrm>
                  <a:off x="4331640" y="4026600"/>
                  <a:ext cx="79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B28625B0-7B9C-413D-830C-1D15993507B0}"/>
                    </a:ext>
                  </a:extLst>
                </p14:cNvPr>
                <p14:cNvContentPartPr/>
                <p14:nvPr/>
              </p14:nvContentPartPr>
              <p14:xfrm>
                <a:off x="4424880" y="4075920"/>
                <a:ext cx="85320" cy="1105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B28625B0-7B9C-413D-830C-1D15993507B0}"/>
                    </a:ext>
                  </a:extLst>
                </p:cNvPr>
                <p:cNvPicPr/>
                <p:nvPr/>
              </p:nvPicPr>
              <p:blipFill>
                <a:blip r:embed="rId1288"/>
                <a:stretch>
                  <a:fillRect/>
                </a:stretch>
              </p:blipFill>
              <p:spPr>
                <a:xfrm>
                  <a:off x="4415880" y="4067280"/>
                  <a:ext cx="102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5D0F9E6-58AB-452D-85AE-EB2B72891AB3}"/>
                    </a:ext>
                  </a:extLst>
                </p14:cNvPr>
                <p14:cNvContentPartPr/>
                <p14:nvPr/>
              </p14:nvContentPartPr>
              <p14:xfrm>
                <a:off x="4458000" y="4047480"/>
                <a:ext cx="167760" cy="1220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5D0F9E6-58AB-452D-85AE-EB2B72891AB3}"/>
                    </a:ext>
                  </a:extLst>
                </p:cNvPr>
                <p:cNvPicPr/>
                <p:nvPr/>
              </p:nvPicPr>
              <p:blipFill>
                <a:blip r:embed="rId1290"/>
                <a:stretch>
                  <a:fillRect/>
                </a:stretch>
              </p:blipFill>
              <p:spPr>
                <a:xfrm>
                  <a:off x="4449000" y="4038840"/>
                  <a:ext cx="185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36A50F0-0C67-49EF-8CB2-C067327D61CE}"/>
                    </a:ext>
                  </a:extLst>
                </p14:cNvPr>
                <p14:cNvContentPartPr/>
                <p14:nvPr/>
              </p14:nvContentPartPr>
              <p14:xfrm>
                <a:off x="4712160" y="4116960"/>
                <a:ext cx="105480" cy="108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36A50F0-0C67-49EF-8CB2-C067327D61CE}"/>
                    </a:ext>
                  </a:extLst>
                </p:cNvPr>
                <p:cNvPicPr/>
                <p:nvPr/>
              </p:nvPicPr>
              <p:blipFill>
                <a:blip r:embed="rId1292"/>
                <a:stretch>
                  <a:fillRect/>
                </a:stretch>
              </p:blipFill>
              <p:spPr>
                <a:xfrm>
                  <a:off x="4703160" y="4107960"/>
                  <a:ext cx="12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9BD849B-08A4-4864-9F4A-B5FB271149D8}"/>
                    </a:ext>
                  </a:extLst>
                </p14:cNvPr>
                <p14:cNvContentPartPr/>
                <p14:nvPr/>
              </p14:nvContentPartPr>
              <p14:xfrm>
                <a:off x="4932120" y="4050000"/>
                <a:ext cx="79560" cy="1094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9BD849B-08A4-4864-9F4A-B5FB271149D8}"/>
                    </a:ext>
                  </a:extLst>
                </p:cNvPr>
                <p:cNvPicPr/>
                <p:nvPr/>
              </p:nvPicPr>
              <p:blipFill>
                <a:blip r:embed="rId1294"/>
                <a:stretch>
                  <a:fillRect/>
                </a:stretch>
              </p:blipFill>
              <p:spPr>
                <a:xfrm>
                  <a:off x="4923120" y="4041000"/>
                  <a:ext cx="97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3BD737D8-3066-40E1-85AB-102BF82426CC}"/>
                    </a:ext>
                  </a:extLst>
                </p14:cNvPr>
                <p14:cNvContentPartPr/>
                <p14:nvPr/>
              </p14:nvContentPartPr>
              <p14:xfrm>
                <a:off x="5017440" y="4046400"/>
                <a:ext cx="78840" cy="10476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3BD737D8-3066-40E1-85AB-102BF82426CC}"/>
                    </a:ext>
                  </a:extLst>
                </p:cNvPr>
                <p:cNvPicPr/>
                <p:nvPr/>
              </p:nvPicPr>
              <p:blipFill>
                <a:blip r:embed="rId1296"/>
                <a:stretch>
                  <a:fillRect/>
                </a:stretch>
              </p:blipFill>
              <p:spPr>
                <a:xfrm>
                  <a:off x="5008800" y="4037760"/>
                  <a:ext cx="96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14715275-7992-4CDE-9C1E-785D47E485C7}"/>
                    </a:ext>
                  </a:extLst>
                </p14:cNvPr>
                <p14:cNvContentPartPr/>
                <p14:nvPr/>
              </p14:nvContentPartPr>
              <p14:xfrm>
                <a:off x="5134440" y="4098960"/>
                <a:ext cx="19440" cy="432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14715275-7992-4CDE-9C1E-785D47E485C7}"/>
                    </a:ext>
                  </a:extLst>
                </p:cNvPr>
                <p:cNvPicPr/>
                <p:nvPr/>
              </p:nvPicPr>
              <p:blipFill>
                <a:blip r:embed="rId1298"/>
                <a:stretch>
                  <a:fillRect/>
                </a:stretch>
              </p:blipFill>
              <p:spPr>
                <a:xfrm>
                  <a:off x="5125440" y="4090320"/>
                  <a:ext cx="3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ECB596E-205D-4C46-901B-1D565BBE232C}"/>
                    </a:ext>
                  </a:extLst>
                </p14:cNvPr>
                <p14:cNvContentPartPr/>
                <p14:nvPr/>
              </p14:nvContentPartPr>
              <p14:xfrm>
                <a:off x="5221200" y="4049280"/>
                <a:ext cx="61200" cy="9108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ECB596E-205D-4C46-901B-1D565BBE232C}"/>
                    </a:ext>
                  </a:extLst>
                </p:cNvPr>
                <p:cNvPicPr/>
                <p:nvPr/>
              </p:nvPicPr>
              <p:blipFill>
                <a:blip r:embed="rId1300"/>
                <a:stretch>
                  <a:fillRect/>
                </a:stretch>
              </p:blipFill>
              <p:spPr>
                <a:xfrm>
                  <a:off x="5212200" y="4040640"/>
                  <a:ext cx="78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B0768D7B-3BF3-487F-A864-C1912AF9C280}"/>
                    </a:ext>
                  </a:extLst>
                </p14:cNvPr>
                <p14:cNvContentPartPr/>
                <p14:nvPr/>
              </p14:nvContentPartPr>
              <p14:xfrm>
                <a:off x="5240640" y="4005720"/>
                <a:ext cx="130320" cy="1900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B0768D7B-3BF3-487F-A864-C1912AF9C280}"/>
                    </a:ext>
                  </a:extLst>
                </p:cNvPr>
                <p:cNvPicPr/>
                <p:nvPr/>
              </p:nvPicPr>
              <p:blipFill>
                <a:blip r:embed="rId1302"/>
                <a:stretch>
                  <a:fillRect/>
                </a:stretch>
              </p:blipFill>
              <p:spPr>
                <a:xfrm>
                  <a:off x="5232000" y="3996720"/>
                  <a:ext cx="147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AE8389F-7CA3-446A-B0CC-8D4BC2F8911D}"/>
                    </a:ext>
                  </a:extLst>
                </p14:cNvPr>
                <p14:cNvContentPartPr/>
                <p14:nvPr/>
              </p14:nvContentPartPr>
              <p14:xfrm>
                <a:off x="5379960" y="3897720"/>
                <a:ext cx="88560" cy="921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AE8389F-7CA3-446A-B0CC-8D4BC2F8911D}"/>
                    </a:ext>
                  </a:extLst>
                </p:cNvPr>
                <p:cNvPicPr/>
                <p:nvPr/>
              </p:nvPicPr>
              <p:blipFill>
                <a:blip r:embed="rId1304"/>
                <a:stretch>
                  <a:fillRect/>
                </a:stretch>
              </p:blipFill>
              <p:spPr>
                <a:xfrm>
                  <a:off x="5370960" y="3889080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5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342D098-EB86-4E24-8747-19216756EED3}"/>
                    </a:ext>
                  </a:extLst>
                </p14:cNvPr>
                <p14:cNvContentPartPr/>
                <p14:nvPr/>
              </p14:nvContentPartPr>
              <p14:xfrm>
                <a:off x="5542320" y="4002840"/>
                <a:ext cx="90360" cy="124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342D098-EB86-4E24-8747-19216756EED3}"/>
                    </a:ext>
                  </a:extLst>
                </p:cNvPr>
                <p:cNvPicPr/>
                <p:nvPr/>
              </p:nvPicPr>
              <p:blipFill>
                <a:blip r:embed="rId1306"/>
                <a:stretch>
                  <a:fillRect/>
                </a:stretch>
              </p:blipFill>
              <p:spPr>
                <a:xfrm>
                  <a:off x="5533680" y="3994200"/>
                  <a:ext cx="108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65B21019-F842-49C2-B91F-DAD3D584DEDF}"/>
                    </a:ext>
                  </a:extLst>
                </p14:cNvPr>
                <p14:cNvContentPartPr/>
                <p14:nvPr/>
              </p14:nvContentPartPr>
              <p14:xfrm>
                <a:off x="5785680" y="4079880"/>
                <a:ext cx="19080" cy="97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65B21019-F842-49C2-B91F-DAD3D584DEDF}"/>
                    </a:ext>
                  </a:extLst>
                </p:cNvPr>
                <p:cNvPicPr/>
                <p:nvPr/>
              </p:nvPicPr>
              <p:blipFill>
                <a:blip r:embed="rId1308"/>
                <a:stretch>
                  <a:fillRect/>
                </a:stretch>
              </p:blipFill>
              <p:spPr>
                <a:xfrm>
                  <a:off x="5776680" y="4071240"/>
                  <a:ext cx="36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EA2C3A4-C559-4D81-9A09-1C40C31D6D7A}"/>
                    </a:ext>
                  </a:extLst>
                </p14:cNvPr>
                <p14:cNvContentPartPr/>
                <p14:nvPr/>
              </p14:nvContentPartPr>
              <p14:xfrm>
                <a:off x="5898000" y="4066200"/>
                <a:ext cx="99000" cy="90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EA2C3A4-C559-4D81-9A09-1C40C31D6D7A}"/>
                    </a:ext>
                  </a:extLst>
                </p:cNvPr>
                <p:cNvPicPr/>
                <p:nvPr/>
              </p:nvPicPr>
              <p:blipFill>
                <a:blip r:embed="rId1310"/>
                <a:stretch>
                  <a:fillRect/>
                </a:stretch>
              </p:blipFill>
              <p:spPr>
                <a:xfrm>
                  <a:off x="5889000" y="4057200"/>
                  <a:ext cx="116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1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909F09B3-4212-4E31-9EB5-DC0BCB960D61}"/>
                    </a:ext>
                  </a:extLst>
                </p14:cNvPr>
                <p14:cNvContentPartPr/>
                <p14:nvPr/>
              </p14:nvContentPartPr>
              <p14:xfrm>
                <a:off x="6060720" y="4047120"/>
                <a:ext cx="88200" cy="187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909F09B3-4212-4E31-9EB5-DC0BCB960D61}"/>
                    </a:ext>
                  </a:extLst>
                </p:cNvPr>
                <p:cNvPicPr/>
                <p:nvPr/>
              </p:nvPicPr>
              <p:blipFill>
                <a:blip r:embed="rId1312"/>
                <a:stretch>
                  <a:fillRect/>
                </a:stretch>
              </p:blipFill>
              <p:spPr>
                <a:xfrm>
                  <a:off x="6052080" y="4038120"/>
                  <a:ext cx="10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3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CFBD6BC-71F2-4CEF-BCD5-BFF31015432D}"/>
                    </a:ext>
                  </a:extLst>
                </p14:cNvPr>
                <p14:cNvContentPartPr/>
                <p14:nvPr/>
              </p14:nvContentPartPr>
              <p14:xfrm>
                <a:off x="6263400" y="4056120"/>
                <a:ext cx="99000" cy="154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CFBD6BC-71F2-4CEF-BCD5-BFF31015432D}"/>
                    </a:ext>
                  </a:extLst>
                </p:cNvPr>
                <p:cNvPicPr/>
                <p:nvPr/>
              </p:nvPicPr>
              <p:blipFill>
                <a:blip r:embed="rId1314"/>
                <a:stretch>
                  <a:fillRect/>
                </a:stretch>
              </p:blipFill>
              <p:spPr>
                <a:xfrm>
                  <a:off x="6254760" y="4047480"/>
                  <a:ext cx="116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5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6C3F70A8-ED5A-49DF-B468-7A7D8C90D3CA}"/>
                    </a:ext>
                  </a:extLst>
                </p14:cNvPr>
                <p14:cNvContentPartPr/>
                <p14:nvPr/>
              </p14:nvContentPartPr>
              <p14:xfrm>
                <a:off x="6313080" y="4021560"/>
                <a:ext cx="12600" cy="903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6C3F70A8-ED5A-49DF-B468-7A7D8C90D3CA}"/>
                    </a:ext>
                  </a:extLst>
                </p:cNvPr>
                <p:cNvPicPr/>
                <p:nvPr/>
              </p:nvPicPr>
              <p:blipFill>
                <a:blip r:embed="rId1316"/>
                <a:stretch>
                  <a:fillRect/>
                </a:stretch>
              </p:blipFill>
              <p:spPr>
                <a:xfrm>
                  <a:off x="6304080" y="4012920"/>
                  <a:ext cx="30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7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9ECBC83-6535-4968-92E3-1491DAB5A2A5}"/>
                    </a:ext>
                  </a:extLst>
                </p14:cNvPr>
                <p14:cNvContentPartPr/>
                <p14:nvPr/>
              </p14:nvContentPartPr>
              <p14:xfrm>
                <a:off x="6506760" y="3966840"/>
                <a:ext cx="88200" cy="22716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9ECBC83-6535-4968-92E3-1491DAB5A2A5}"/>
                    </a:ext>
                  </a:extLst>
                </p:cNvPr>
                <p:cNvPicPr/>
                <p:nvPr/>
              </p:nvPicPr>
              <p:blipFill>
                <a:blip r:embed="rId1318"/>
                <a:stretch>
                  <a:fillRect/>
                </a:stretch>
              </p:blipFill>
              <p:spPr>
                <a:xfrm>
                  <a:off x="6497760" y="3957840"/>
                  <a:ext cx="105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DA26E2-86F0-40AD-AF10-9F709204F81A}"/>
                    </a:ext>
                  </a:extLst>
                </p14:cNvPr>
                <p14:cNvContentPartPr/>
                <p14:nvPr/>
              </p14:nvContentPartPr>
              <p14:xfrm>
                <a:off x="6649680" y="4009320"/>
                <a:ext cx="5400" cy="10656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DA26E2-86F0-40AD-AF10-9F709204F81A}"/>
                    </a:ext>
                  </a:extLst>
                </p:cNvPr>
                <p:cNvPicPr/>
                <p:nvPr/>
              </p:nvPicPr>
              <p:blipFill>
                <a:blip r:embed="rId1320"/>
                <a:stretch>
                  <a:fillRect/>
                </a:stretch>
              </p:blipFill>
              <p:spPr>
                <a:xfrm>
                  <a:off x="6641040" y="4000680"/>
                  <a:ext cx="2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24E7DC3-5F52-4399-B190-49DB14BEE84A}"/>
                    </a:ext>
                  </a:extLst>
                </p14:cNvPr>
                <p14:cNvContentPartPr/>
                <p14:nvPr/>
              </p14:nvContentPartPr>
              <p14:xfrm>
                <a:off x="6697920" y="4032360"/>
                <a:ext cx="63360" cy="9288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24E7DC3-5F52-4399-B190-49DB14BEE84A}"/>
                    </a:ext>
                  </a:extLst>
                </p:cNvPr>
                <p:cNvPicPr/>
                <p:nvPr/>
              </p:nvPicPr>
              <p:blipFill>
                <a:blip r:embed="rId1322"/>
                <a:stretch>
                  <a:fillRect/>
                </a:stretch>
              </p:blipFill>
              <p:spPr>
                <a:xfrm>
                  <a:off x="6688920" y="4023360"/>
                  <a:ext cx="8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D7D986E-8489-451F-BCE1-D8BD8E1FA0CD}"/>
                    </a:ext>
                  </a:extLst>
                </p14:cNvPr>
                <p14:cNvContentPartPr/>
                <p14:nvPr/>
              </p14:nvContentPartPr>
              <p14:xfrm>
                <a:off x="6805200" y="4012920"/>
                <a:ext cx="103680" cy="640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D7D986E-8489-451F-BCE1-D8BD8E1FA0CD}"/>
                    </a:ext>
                  </a:extLst>
                </p:cNvPr>
                <p:cNvPicPr/>
                <p:nvPr/>
              </p:nvPicPr>
              <p:blipFill>
                <a:blip r:embed="rId1324"/>
                <a:stretch>
                  <a:fillRect/>
                </a:stretch>
              </p:blipFill>
              <p:spPr>
                <a:xfrm>
                  <a:off x="6796200" y="4004280"/>
                  <a:ext cx="121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903EA4A-F57F-40AB-94DF-AD5D75C3C6A6}"/>
                    </a:ext>
                  </a:extLst>
                </p14:cNvPr>
                <p14:cNvContentPartPr/>
                <p14:nvPr/>
              </p14:nvContentPartPr>
              <p14:xfrm>
                <a:off x="6875040" y="4007160"/>
                <a:ext cx="9720" cy="13752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903EA4A-F57F-40AB-94DF-AD5D75C3C6A6}"/>
                    </a:ext>
                  </a:extLst>
                </p:cNvPr>
                <p:cNvPicPr/>
                <p:nvPr/>
              </p:nvPicPr>
              <p:blipFill>
                <a:blip r:embed="rId1326"/>
                <a:stretch>
                  <a:fillRect/>
                </a:stretch>
              </p:blipFill>
              <p:spPr>
                <a:xfrm>
                  <a:off x="6866040" y="3998160"/>
                  <a:ext cx="27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759B166-43FC-4BB5-89B0-2384822ADFB8}"/>
                    </a:ext>
                  </a:extLst>
                </p14:cNvPr>
                <p14:cNvContentPartPr/>
                <p14:nvPr/>
              </p14:nvContentPartPr>
              <p14:xfrm>
                <a:off x="7012200" y="4047480"/>
                <a:ext cx="107640" cy="140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759B166-43FC-4BB5-89B0-2384822ADFB8}"/>
                    </a:ext>
                  </a:extLst>
                </p:cNvPr>
                <p:cNvPicPr/>
                <p:nvPr/>
              </p:nvPicPr>
              <p:blipFill>
                <a:blip r:embed="rId1328"/>
                <a:stretch>
                  <a:fillRect/>
                </a:stretch>
              </p:blipFill>
              <p:spPr>
                <a:xfrm>
                  <a:off x="7003560" y="4038840"/>
                  <a:ext cx="12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ACE798F5-328B-4859-846F-80C4220B16C4}"/>
                    </a:ext>
                  </a:extLst>
                </p14:cNvPr>
                <p14:cNvContentPartPr/>
                <p14:nvPr/>
              </p14:nvContentPartPr>
              <p14:xfrm>
                <a:off x="7210200" y="3980880"/>
                <a:ext cx="64800" cy="11412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ACE798F5-328B-4859-846F-80C4220B16C4}"/>
                    </a:ext>
                  </a:extLst>
                </p:cNvPr>
                <p:cNvPicPr/>
                <p:nvPr/>
              </p:nvPicPr>
              <p:blipFill>
                <a:blip r:embed="rId1330"/>
                <a:stretch>
                  <a:fillRect/>
                </a:stretch>
              </p:blipFill>
              <p:spPr>
                <a:xfrm>
                  <a:off x="7201200" y="3972240"/>
                  <a:ext cx="82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B5D924FB-C81E-4558-AA12-E9B0832D58F1}"/>
                    </a:ext>
                  </a:extLst>
                </p14:cNvPr>
                <p14:cNvContentPartPr/>
                <p14:nvPr/>
              </p14:nvContentPartPr>
              <p14:xfrm>
                <a:off x="7308840" y="3980520"/>
                <a:ext cx="157680" cy="1094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B5D924FB-C81E-4558-AA12-E9B0832D58F1}"/>
                    </a:ext>
                  </a:extLst>
                </p:cNvPr>
                <p:cNvPicPr/>
                <p:nvPr/>
              </p:nvPicPr>
              <p:blipFill>
                <a:blip r:embed="rId1332"/>
                <a:stretch>
                  <a:fillRect/>
                </a:stretch>
              </p:blipFill>
              <p:spPr>
                <a:xfrm>
                  <a:off x="7300200" y="3971520"/>
                  <a:ext cx="175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0202B3D6-F477-4108-BBFE-5A05DB429516}"/>
                    </a:ext>
                  </a:extLst>
                </p14:cNvPr>
                <p14:cNvContentPartPr/>
                <p14:nvPr/>
              </p14:nvContentPartPr>
              <p14:xfrm>
                <a:off x="7518360" y="4003560"/>
                <a:ext cx="72000" cy="9108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0202B3D6-F477-4108-BBFE-5A05DB429516}"/>
                    </a:ext>
                  </a:extLst>
                </p:cNvPr>
                <p:cNvPicPr/>
                <p:nvPr/>
              </p:nvPicPr>
              <p:blipFill>
                <a:blip r:embed="rId1334"/>
                <a:stretch>
                  <a:fillRect/>
                </a:stretch>
              </p:blipFill>
              <p:spPr>
                <a:xfrm>
                  <a:off x="7509360" y="3994920"/>
                  <a:ext cx="89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38E05EC8-A914-48B7-B2FE-7ED94D3B5150}"/>
                    </a:ext>
                  </a:extLst>
                </p14:cNvPr>
                <p14:cNvContentPartPr/>
                <p14:nvPr/>
              </p14:nvContentPartPr>
              <p14:xfrm>
                <a:off x="7537800" y="3943440"/>
                <a:ext cx="133560" cy="24372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38E05EC8-A914-48B7-B2FE-7ED94D3B5150}"/>
                    </a:ext>
                  </a:extLst>
                </p:cNvPr>
                <p:cNvPicPr/>
                <p:nvPr/>
              </p:nvPicPr>
              <p:blipFill>
                <a:blip r:embed="rId1336"/>
                <a:stretch>
                  <a:fillRect/>
                </a:stretch>
              </p:blipFill>
              <p:spPr>
                <a:xfrm>
                  <a:off x="7529160" y="3934440"/>
                  <a:ext cx="151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500DBD5F-4995-44A7-A5E6-56AC5F302BDB}"/>
                    </a:ext>
                  </a:extLst>
                </p14:cNvPr>
                <p14:cNvContentPartPr/>
                <p14:nvPr/>
              </p14:nvContentPartPr>
              <p14:xfrm>
                <a:off x="7718880" y="3835800"/>
                <a:ext cx="151200" cy="943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500DBD5F-4995-44A7-A5E6-56AC5F302BDB}"/>
                    </a:ext>
                  </a:extLst>
                </p:cNvPr>
                <p:cNvPicPr/>
                <p:nvPr/>
              </p:nvPicPr>
              <p:blipFill>
                <a:blip r:embed="rId1338"/>
                <a:stretch>
                  <a:fillRect/>
                </a:stretch>
              </p:blipFill>
              <p:spPr>
                <a:xfrm>
                  <a:off x="7709880" y="3827160"/>
                  <a:ext cx="168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9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8B128E5-961B-4FDE-BA3A-E8A60B83758A}"/>
                    </a:ext>
                  </a:extLst>
                </p14:cNvPr>
                <p14:cNvContentPartPr/>
                <p14:nvPr/>
              </p14:nvContentPartPr>
              <p14:xfrm>
                <a:off x="2945640" y="4169520"/>
                <a:ext cx="4522680" cy="19080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8B128E5-961B-4FDE-BA3A-E8A60B83758A}"/>
                    </a:ext>
                  </a:extLst>
                </p:cNvPr>
                <p:cNvPicPr/>
                <p:nvPr/>
              </p:nvPicPr>
              <p:blipFill>
                <a:blip r:embed="rId1340"/>
                <a:stretch>
                  <a:fillRect/>
                </a:stretch>
              </p:blipFill>
              <p:spPr>
                <a:xfrm>
                  <a:off x="2937000" y="4160520"/>
                  <a:ext cx="4540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1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6D6039A-E939-47F4-BD4A-2B6A79CE7069}"/>
                    </a:ext>
                  </a:extLst>
                </p14:cNvPr>
                <p14:cNvContentPartPr/>
                <p14:nvPr/>
              </p14:nvContentPartPr>
              <p14:xfrm>
                <a:off x="5380680" y="4324680"/>
                <a:ext cx="140400" cy="1566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6D6039A-E939-47F4-BD4A-2B6A79CE7069}"/>
                    </a:ext>
                  </a:extLst>
                </p:cNvPr>
                <p:cNvPicPr/>
                <p:nvPr/>
              </p:nvPicPr>
              <p:blipFill>
                <a:blip r:embed="rId1342"/>
                <a:stretch>
                  <a:fillRect/>
                </a:stretch>
              </p:blipFill>
              <p:spPr>
                <a:xfrm>
                  <a:off x="5371680" y="4316040"/>
                  <a:ext cx="158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D87D61A2-E6F7-4EE4-B26A-A7B71178C6DE}"/>
                    </a:ext>
                  </a:extLst>
                </p14:cNvPr>
                <p14:cNvContentPartPr/>
                <p14:nvPr/>
              </p14:nvContentPartPr>
              <p14:xfrm>
                <a:off x="5601936" y="4385952"/>
                <a:ext cx="100440" cy="1836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D87D61A2-E6F7-4EE4-B26A-A7B71178C6DE}"/>
                    </a:ext>
                  </a:extLst>
                </p:cNvPr>
                <p:cNvPicPr/>
                <p:nvPr/>
              </p:nvPicPr>
              <p:blipFill>
                <a:blip r:embed="rId1344"/>
                <a:stretch>
                  <a:fillRect/>
                </a:stretch>
              </p:blipFill>
              <p:spPr>
                <a:xfrm>
                  <a:off x="5592936" y="4376952"/>
                  <a:ext cx="118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F1CF6CB4-93C0-44E2-A835-D50B33B3144B}"/>
                    </a:ext>
                  </a:extLst>
                </p14:cNvPr>
                <p14:cNvContentPartPr/>
                <p14:nvPr/>
              </p14:nvContentPartPr>
              <p14:xfrm>
                <a:off x="5802096" y="4329792"/>
                <a:ext cx="34560" cy="12780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F1CF6CB4-93C0-44E2-A835-D50B33B3144B}"/>
                    </a:ext>
                  </a:extLst>
                </p:cNvPr>
                <p:cNvPicPr/>
                <p:nvPr/>
              </p:nvPicPr>
              <p:blipFill>
                <a:blip r:embed="rId1346"/>
                <a:stretch>
                  <a:fillRect/>
                </a:stretch>
              </p:blipFill>
              <p:spPr>
                <a:xfrm>
                  <a:off x="5793456" y="4320792"/>
                  <a:ext cx="52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2007F27-D854-46EA-B158-FF924E109B6B}"/>
                    </a:ext>
                  </a:extLst>
                </p14:cNvPr>
                <p14:cNvContentPartPr/>
                <p14:nvPr/>
              </p14:nvContentPartPr>
              <p14:xfrm>
                <a:off x="5776896" y="4447512"/>
                <a:ext cx="119520" cy="29160"/>
              </p14:xfrm>
            </p:contentPart>
          </mc:Choice>
          <mc:Fallback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2007F27-D854-46EA-B158-FF924E109B6B}"/>
                    </a:ext>
                  </a:extLst>
                </p:cNvPr>
                <p:cNvPicPr/>
                <p:nvPr/>
              </p:nvPicPr>
              <p:blipFill>
                <a:blip r:embed="rId1348"/>
                <a:stretch>
                  <a:fillRect/>
                </a:stretch>
              </p:blipFill>
              <p:spPr>
                <a:xfrm>
                  <a:off x="5767896" y="4438872"/>
                  <a:ext cx="1371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4" name="Group 833">
            <a:extLst>
              <a:ext uri="{FF2B5EF4-FFF2-40B4-BE49-F238E27FC236}">
                <a16:creationId xmlns:a16="http://schemas.microsoft.com/office/drawing/2014/main" id="{6FC18C83-08D5-4E45-A900-84F5DB83348A}"/>
              </a:ext>
            </a:extLst>
          </p:cNvPr>
          <p:cNvGrpSpPr/>
          <p:nvPr/>
        </p:nvGrpSpPr>
        <p:grpSpPr>
          <a:xfrm>
            <a:off x="9028056" y="2772792"/>
            <a:ext cx="82080" cy="48960"/>
            <a:chOff x="9028056" y="2772792"/>
            <a:chExt cx="82080" cy="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9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B9A2B3AC-8F21-4A84-8BA2-AF2A3A548DA2}"/>
                    </a:ext>
                  </a:extLst>
                </p14:cNvPr>
                <p14:cNvContentPartPr/>
                <p14:nvPr/>
              </p14:nvContentPartPr>
              <p14:xfrm>
                <a:off x="9028056" y="2772792"/>
                <a:ext cx="82080" cy="13680"/>
              </p14:xfrm>
            </p:contentPart>
          </mc:Choice>
          <mc:Fallback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B9A2B3AC-8F21-4A84-8BA2-AF2A3A548DA2}"/>
                    </a:ext>
                  </a:extLst>
                </p:cNvPr>
                <p:cNvPicPr/>
                <p:nvPr/>
              </p:nvPicPr>
              <p:blipFill>
                <a:blip r:embed="rId1350"/>
                <a:stretch>
                  <a:fillRect/>
                </a:stretch>
              </p:blipFill>
              <p:spPr>
                <a:xfrm>
                  <a:off x="9019056" y="2763792"/>
                  <a:ext cx="99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1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83569EAB-9443-4CF8-B90C-B5AFEB3D5D70}"/>
                    </a:ext>
                  </a:extLst>
                </p14:cNvPr>
                <p14:cNvContentPartPr/>
                <p14:nvPr/>
              </p14:nvContentPartPr>
              <p14:xfrm>
                <a:off x="9041016" y="2810952"/>
                <a:ext cx="68760" cy="10800"/>
              </p14:xfrm>
            </p:contentPart>
          </mc:Choice>
          <mc:Fallback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83569EAB-9443-4CF8-B90C-B5AFEB3D5D70}"/>
                    </a:ext>
                  </a:extLst>
                </p:cNvPr>
                <p:cNvPicPr/>
                <p:nvPr/>
              </p:nvPicPr>
              <p:blipFill>
                <a:blip r:embed="rId1352"/>
                <a:stretch>
                  <a:fillRect/>
                </a:stretch>
              </p:blipFill>
              <p:spPr>
                <a:xfrm>
                  <a:off x="9032376" y="2801952"/>
                  <a:ext cx="864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2" name="Group 841">
            <a:extLst>
              <a:ext uri="{FF2B5EF4-FFF2-40B4-BE49-F238E27FC236}">
                <a16:creationId xmlns:a16="http://schemas.microsoft.com/office/drawing/2014/main" id="{7FD30EEE-3E98-4018-9A34-791C22CF67D4}"/>
              </a:ext>
            </a:extLst>
          </p:cNvPr>
          <p:cNvGrpSpPr/>
          <p:nvPr/>
        </p:nvGrpSpPr>
        <p:grpSpPr>
          <a:xfrm>
            <a:off x="9371496" y="2611512"/>
            <a:ext cx="319320" cy="529560"/>
            <a:chOff x="9371496" y="2611512"/>
            <a:chExt cx="31932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3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18C8C805-E43A-4702-86BC-04769F559D4D}"/>
                    </a:ext>
                  </a:extLst>
                </p14:cNvPr>
                <p14:cNvContentPartPr/>
                <p14:nvPr/>
              </p14:nvContentPartPr>
              <p14:xfrm>
                <a:off x="9371496" y="2776032"/>
                <a:ext cx="319320" cy="365040"/>
              </p14:xfrm>
            </p:contentPart>
          </mc:Choice>
          <mc:Fallback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18C8C805-E43A-4702-86BC-04769F559D4D}"/>
                    </a:ext>
                  </a:extLst>
                </p:cNvPr>
                <p:cNvPicPr/>
                <p:nvPr/>
              </p:nvPicPr>
              <p:blipFill>
                <a:blip r:embed="rId1354"/>
                <a:stretch>
                  <a:fillRect/>
                </a:stretch>
              </p:blipFill>
              <p:spPr>
                <a:xfrm>
                  <a:off x="9362856" y="2767392"/>
                  <a:ext cx="336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F60D6BBE-F906-4A58-90C1-36452CDB693F}"/>
                    </a:ext>
                  </a:extLst>
                </p14:cNvPr>
                <p14:cNvContentPartPr/>
                <p14:nvPr/>
              </p14:nvContentPartPr>
              <p14:xfrm>
                <a:off x="9438816" y="2611512"/>
                <a:ext cx="145800" cy="88560"/>
              </p14:xfrm>
            </p:contentPart>
          </mc:Choice>
          <mc:Fallback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F60D6BBE-F906-4A58-90C1-36452CDB693F}"/>
                    </a:ext>
                  </a:extLst>
                </p:cNvPr>
                <p:cNvPicPr/>
                <p:nvPr/>
              </p:nvPicPr>
              <p:blipFill>
                <a:blip r:embed="rId1356"/>
                <a:stretch>
                  <a:fillRect/>
                </a:stretch>
              </p:blipFill>
              <p:spPr>
                <a:xfrm>
                  <a:off x="9429816" y="2602512"/>
                  <a:ext cx="1634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EA89FB72-7946-4782-A85E-1D621A8B1CBD}"/>
              </a:ext>
            </a:extLst>
          </p:cNvPr>
          <p:cNvGrpSpPr/>
          <p:nvPr/>
        </p:nvGrpSpPr>
        <p:grpSpPr>
          <a:xfrm>
            <a:off x="9816096" y="2741472"/>
            <a:ext cx="1096920" cy="362160"/>
            <a:chOff x="9816096" y="2741472"/>
            <a:chExt cx="109692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7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E4769183-5F38-4806-AB49-A0A131A1B577}"/>
                    </a:ext>
                  </a:extLst>
                </p14:cNvPr>
                <p14:cNvContentPartPr/>
                <p14:nvPr/>
              </p14:nvContentPartPr>
              <p14:xfrm>
                <a:off x="9816096" y="2846232"/>
                <a:ext cx="49320" cy="257400"/>
              </p14:xfrm>
            </p:contentPart>
          </mc:Choice>
          <mc:Fallback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E4769183-5F38-4806-AB49-A0A131A1B577}"/>
                    </a:ext>
                  </a:extLst>
                </p:cNvPr>
                <p:cNvPicPr/>
                <p:nvPr/>
              </p:nvPicPr>
              <p:blipFill>
                <a:blip r:embed="rId1358"/>
                <a:stretch>
                  <a:fillRect/>
                </a:stretch>
              </p:blipFill>
              <p:spPr>
                <a:xfrm>
                  <a:off x="9807096" y="2837232"/>
                  <a:ext cx="66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9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263D43AB-EFA3-43F3-9C33-20D26C4FB99F}"/>
                    </a:ext>
                  </a:extLst>
                </p14:cNvPr>
                <p14:cNvContentPartPr/>
                <p14:nvPr/>
              </p14:nvContentPartPr>
              <p14:xfrm>
                <a:off x="9963696" y="2923992"/>
                <a:ext cx="49680" cy="115560"/>
              </p14:xfrm>
            </p:contentPart>
          </mc:Choice>
          <mc:Fallback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263D43AB-EFA3-43F3-9C33-20D26C4FB99F}"/>
                    </a:ext>
                  </a:extLst>
                </p:cNvPr>
                <p:cNvPicPr/>
                <p:nvPr/>
              </p:nvPicPr>
              <p:blipFill>
                <a:blip r:embed="rId1360"/>
                <a:stretch>
                  <a:fillRect/>
                </a:stretch>
              </p:blipFill>
              <p:spPr>
                <a:xfrm>
                  <a:off x="9955056" y="2914992"/>
                  <a:ext cx="67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1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1050116A-7B33-4DCE-8D9E-74810CFA094C}"/>
                    </a:ext>
                  </a:extLst>
                </p14:cNvPr>
                <p14:cNvContentPartPr/>
                <p14:nvPr/>
              </p14:nvContentPartPr>
              <p14:xfrm>
                <a:off x="10007616" y="2922552"/>
                <a:ext cx="43920" cy="124200"/>
              </p14:xfrm>
            </p:contentPart>
          </mc:Choice>
          <mc:Fallback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1050116A-7B33-4DCE-8D9E-74810CFA094C}"/>
                    </a:ext>
                  </a:extLst>
                </p:cNvPr>
                <p:cNvPicPr/>
                <p:nvPr/>
              </p:nvPicPr>
              <p:blipFill>
                <a:blip r:embed="rId1362"/>
                <a:stretch>
                  <a:fillRect/>
                </a:stretch>
              </p:blipFill>
              <p:spPr>
                <a:xfrm>
                  <a:off x="9998976" y="2913912"/>
                  <a:ext cx="61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3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3FBC8BF3-06D0-45D4-B613-28E15BC06F15}"/>
                    </a:ext>
                  </a:extLst>
                </p14:cNvPr>
                <p14:cNvContentPartPr/>
                <p14:nvPr/>
              </p14:nvContentPartPr>
              <p14:xfrm>
                <a:off x="10115616" y="3022992"/>
                <a:ext cx="14760" cy="79560"/>
              </p14:xfrm>
            </p:contentPart>
          </mc:Choice>
          <mc:Fallback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3FBC8BF3-06D0-45D4-B613-28E15BC06F15}"/>
                    </a:ext>
                  </a:extLst>
                </p:cNvPr>
                <p:cNvPicPr/>
                <p:nvPr/>
              </p:nvPicPr>
              <p:blipFill>
                <a:blip r:embed="rId1364"/>
                <a:stretch>
                  <a:fillRect/>
                </a:stretch>
              </p:blipFill>
              <p:spPr>
                <a:xfrm>
                  <a:off x="10106616" y="3014352"/>
                  <a:ext cx="32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5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25AEBBCD-9809-41A5-9FD1-3CA0A061F8F6}"/>
                    </a:ext>
                  </a:extLst>
                </p14:cNvPr>
                <p14:cNvContentPartPr/>
                <p14:nvPr/>
              </p14:nvContentPartPr>
              <p14:xfrm>
                <a:off x="10126056" y="2929032"/>
                <a:ext cx="38520" cy="29880"/>
              </p14:xfrm>
            </p:contentPart>
          </mc:Choice>
          <mc:Fallback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25AEBBCD-9809-41A5-9FD1-3CA0A061F8F6}"/>
                    </a:ext>
                  </a:extLst>
                </p:cNvPr>
                <p:cNvPicPr/>
                <p:nvPr/>
              </p:nvPicPr>
              <p:blipFill>
                <a:blip r:embed="rId1366"/>
                <a:stretch>
                  <a:fillRect/>
                </a:stretch>
              </p:blipFill>
              <p:spPr>
                <a:xfrm>
                  <a:off x="10117416" y="2920032"/>
                  <a:ext cx="56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7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B9ED2ACC-5ABE-44E1-8606-9B58E04728D4}"/>
                    </a:ext>
                  </a:extLst>
                </p14:cNvPr>
                <p14:cNvContentPartPr/>
                <p14:nvPr/>
              </p14:nvContentPartPr>
              <p14:xfrm>
                <a:off x="10265736" y="3025872"/>
                <a:ext cx="144720" cy="7200"/>
              </p14:xfrm>
            </p:contentPart>
          </mc:Choice>
          <mc:Fallback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B9ED2ACC-5ABE-44E1-8606-9B58E04728D4}"/>
                    </a:ext>
                  </a:extLst>
                </p:cNvPr>
                <p:cNvPicPr/>
                <p:nvPr/>
              </p:nvPicPr>
              <p:blipFill>
                <a:blip r:embed="rId1368"/>
                <a:stretch>
                  <a:fillRect/>
                </a:stretch>
              </p:blipFill>
              <p:spPr>
                <a:xfrm>
                  <a:off x="10257096" y="3016872"/>
                  <a:ext cx="162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9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766BF736-D370-4CF9-87FA-B2194FDE7AF7}"/>
                    </a:ext>
                  </a:extLst>
                </p14:cNvPr>
                <p14:cNvContentPartPr/>
                <p14:nvPr/>
              </p14:nvContentPartPr>
              <p14:xfrm>
                <a:off x="10510176" y="2968632"/>
                <a:ext cx="132840" cy="104040"/>
              </p14:xfrm>
            </p:contentPart>
          </mc:Choice>
          <mc:Fallback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766BF736-D370-4CF9-87FA-B2194FDE7AF7}"/>
                    </a:ext>
                  </a:extLst>
                </p:cNvPr>
                <p:cNvPicPr/>
                <p:nvPr/>
              </p:nvPicPr>
              <p:blipFill>
                <a:blip r:embed="rId1370"/>
                <a:stretch>
                  <a:fillRect/>
                </a:stretch>
              </p:blipFill>
              <p:spPr>
                <a:xfrm>
                  <a:off x="10501536" y="2959992"/>
                  <a:ext cx="15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1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6920B757-E09D-4881-9DB8-1C56C4507BF0}"/>
                    </a:ext>
                  </a:extLst>
                </p14:cNvPr>
                <p14:cNvContentPartPr/>
                <p14:nvPr/>
              </p14:nvContentPartPr>
              <p14:xfrm>
                <a:off x="10520976" y="2910672"/>
                <a:ext cx="116640" cy="14040"/>
              </p14:xfrm>
            </p:contentPart>
          </mc:Choice>
          <mc:Fallback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6920B757-E09D-4881-9DB8-1C56C4507BF0}"/>
                    </a:ext>
                  </a:extLst>
                </p:cNvPr>
                <p:cNvPicPr/>
                <p:nvPr/>
              </p:nvPicPr>
              <p:blipFill>
                <a:blip r:embed="rId1372"/>
                <a:stretch>
                  <a:fillRect/>
                </a:stretch>
              </p:blipFill>
              <p:spPr>
                <a:xfrm>
                  <a:off x="10512336" y="2901672"/>
                  <a:ext cx="134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0501740D-C4A2-4758-96A9-6290FD9AB8CE}"/>
                    </a:ext>
                  </a:extLst>
                </p14:cNvPr>
                <p14:cNvContentPartPr/>
                <p14:nvPr/>
              </p14:nvContentPartPr>
              <p14:xfrm>
                <a:off x="10697016" y="2836512"/>
                <a:ext cx="66240" cy="259560"/>
              </p14:xfrm>
            </p:contentPart>
          </mc:Choice>
          <mc:Fallback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0501740D-C4A2-4758-96A9-6290FD9AB8CE}"/>
                    </a:ext>
                  </a:extLst>
                </p:cNvPr>
                <p:cNvPicPr/>
                <p:nvPr/>
              </p:nvPicPr>
              <p:blipFill>
                <a:blip r:embed="rId1374"/>
                <a:stretch>
                  <a:fillRect/>
                </a:stretch>
              </p:blipFill>
              <p:spPr>
                <a:xfrm>
                  <a:off x="10688376" y="2827872"/>
                  <a:ext cx="83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F0EE6A45-CEE4-4817-93CB-948605F22351}"/>
                    </a:ext>
                  </a:extLst>
                </p14:cNvPr>
                <p14:cNvContentPartPr/>
                <p14:nvPr/>
              </p14:nvContentPartPr>
              <p14:xfrm>
                <a:off x="10787736" y="2741472"/>
                <a:ext cx="125280" cy="99000"/>
              </p14:xfrm>
            </p:contentPart>
          </mc:Choice>
          <mc:Fallback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F0EE6A45-CEE4-4817-93CB-948605F22351}"/>
                    </a:ext>
                  </a:extLst>
                </p:cNvPr>
                <p:cNvPicPr/>
                <p:nvPr/>
              </p:nvPicPr>
              <p:blipFill>
                <a:blip r:embed="rId1376"/>
                <a:stretch>
                  <a:fillRect/>
                </a:stretch>
              </p:blipFill>
              <p:spPr>
                <a:xfrm>
                  <a:off x="10779096" y="2732472"/>
                  <a:ext cx="142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094ED64-A76B-4C69-89CD-CC0DA839618A}"/>
              </a:ext>
            </a:extLst>
          </p:cNvPr>
          <p:cNvGrpSpPr/>
          <p:nvPr/>
        </p:nvGrpSpPr>
        <p:grpSpPr>
          <a:xfrm>
            <a:off x="9346656" y="3236832"/>
            <a:ext cx="1748880" cy="521280"/>
            <a:chOff x="9346656" y="3236832"/>
            <a:chExt cx="174888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47C73C84-87F7-4A18-8B48-EA94EC5E65AF}"/>
                    </a:ext>
                  </a:extLst>
                </p14:cNvPr>
                <p14:cNvContentPartPr/>
                <p14:nvPr/>
              </p14:nvContentPartPr>
              <p14:xfrm>
                <a:off x="9346656" y="3299832"/>
                <a:ext cx="17280" cy="101520"/>
              </p14:xfrm>
            </p:contentPart>
          </mc:Choice>
          <mc:Fallback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47C73C84-87F7-4A18-8B48-EA94EC5E65AF}"/>
                    </a:ext>
                  </a:extLst>
                </p:cNvPr>
                <p:cNvPicPr/>
                <p:nvPr/>
              </p:nvPicPr>
              <p:blipFill>
                <a:blip r:embed="rId1378"/>
                <a:stretch>
                  <a:fillRect/>
                </a:stretch>
              </p:blipFill>
              <p:spPr>
                <a:xfrm>
                  <a:off x="9338016" y="3291192"/>
                  <a:ext cx="34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25B2091-493A-4BDF-9E40-7D13D4372911}"/>
                    </a:ext>
                  </a:extLst>
                </p14:cNvPr>
                <p14:cNvContentPartPr/>
                <p14:nvPr/>
              </p14:nvContentPartPr>
              <p14:xfrm>
                <a:off x="9353856" y="3236832"/>
                <a:ext cx="129600" cy="70920"/>
              </p14:xfrm>
            </p:contentPart>
          </mc:Choice>
          <mc:Fallback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25B2091-493A-4BDF-9E40-7D13D4372911}"/>
                    </a:ext>
                  </a:extLst>
                </p:cNvPr>
                <p:cNvPicPr/>
                <p:nvPr/>
              </p:nvPicPr>
              <p:blipFill>
                <a:blip r:embed="rId1380"/>
                <a:stretch>
                  <a:fillRect/>
                </a:stretch>
              </p:blipFill>
              <p:spPr>
                <a:xfrm>
                  <a:off x="9344856" y="3228192"/>
                  <a:ext cx="14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964AAB9C-3A25-4486-AACB-8654476A395E}"/>
                    </a:ext>
                  </a:extLst>
                </p14:cNvPr>
                <p14:cNvContentPartPr/>
                <p14:nvPr/>
              </p14:nvContentPartPr>
              <p14:xfrm>
                <a:off x="9417576" y="3328992"/>
                <a:ext cx="67320" cy="22680"/>
              </p14:xfrm>
            </p:contentPart>
          </mc:Choice>
          <mc:Fallback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964AAB9C-3A25-4486-AACB-8654476A395E}"/>
                    </a:ext>
                  </a:extLst>
                </p:cNvPr>
                <p:cNvPicPr/>
                <p:nvPr/>
              </p:nvPicPr>
              <p:blipFill>
                <a:blip r:embed="rId1382"/>
                <a:stretch>
                  <a:fillRect/>
                </a:stretch>
              </p:blipFill>
              <p:spPr>
                <a:xfrm>
                  <a:off x="9408936" y="3320352"/>
                  <a:ext cx="84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D2450498-43FC-4CF8-A464-086FEAD5DC7B}"/>
                    </a:ext>
                  </a:extLst>
                </p14:cNvPr>
                <p14:cNvContentPartPr/>
                <p14:nvPr/>
              </p14:nvContentPartPr>
              <p14:xfrm>
                <a:off x="9564816" y="3246912"/>
                <a:ext cx="115200" cy="124200"/>
              </p14:xfrm>
            </p:contentPart>
          </mc:Choice>
          <mc:Fallback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D2450498-43FC-4CF8-A464-086FEAD5DC7B}"/>
                    </a:ext>
                  </a:extLst>
                </p:cNvPr>
                <p:cNvPicPr/>
                <p:nvPr/>
              </p:nvPicPr>
              <p:blipFill>
                <a:blip r:embed="rId1384"/>
                <a:stretch>
                  <a:fillRect/>
                </a:stretch>
              </p:blipFill>
              <p:spPr>
                <a:xfrm>
                  <a:off x="9555816" y="3237912"/>
                  <a:ext cx="132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5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40099A70-ACC8-435B-A6E9-39A1EACC0C4A}"/>
                    </a:ext>
                  </a:extLst>
                </p14:cNvPr>
                <p14:cNvContentPartPr/>
                <p14:nvPr/>
              </p14:nvContentPartPr>
              <p14:xfrm>
                <a:off x="9351696" y="3427632"/>
                <a:ext cx="1743840" cy="76680"/>
              </p14:xfrm>
            </p:contentPart>
          </mc:Choice>
          <mc:Fallback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40099A70-ACC8-435B-A6E9-39A1EACC0C4A}"/>
                    </a:ext>
                  </a:extLst>
                </p:cNvPr>
                <p:cNvPicPr/>
                <p:nvPr/>
              </p:nvPicPr>
              <p:blipFill>
                <a:blip r:embed="rId1386"/>
                <a:stretch>
                  <a:fillRect/>
                </a:stretch>
              </p:blipFill>
              <p:spPr>
                <a:xfrm>
                  <a:off x="9343056" y="3418632"/>
                  <a:ext cx="1761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7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9E4ADA22-B983-4290-B534-786898D55E81}"/>
                    </a:ext>
                  </a:extLst>
                </p14:cNvPr>
                <p14:cNvContentPartPr/>
                <p14:nvPr/>
              </p14:nvContentPartPr>
              <p14:xfrm>
                <a:off x="10090056" y="3601512"/>
                <a:ext cx="170280" cy="138960"/>
              </p14:xfrm>
            </p:contentPart>
          </mc:Choice>
          <mc:Fallback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9E4ADA22-B983-4290-B534-786898D55E81}"/>
                    </a:ext>
                  </a:extLst>
                </p:cNvPr>
                <p:cNvPicPr/>
                <p:nvPr/>
              </p:nvPicPr>
              <p:blipFill>
                <a:blip r:embed="rId1388"/>
                <a:stretch>
                  <a:fillRect/>
                </a:stretch>
              </p:blipFill>
              <p:spPr>
                <a:xfrm>
                  <a:off x="10081056" y="3592872"/>
                  <a:ext cx="187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9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359D90DB-C676-47E1-81D3-495473E4B62A}"/>
                    </a:ext>
                  </a:extLst>
                </p14:cNvPr>
                <p14:cNvContentPartPr/>
                <p14:nvPr/>
              </p14:nvContentPartPr>
              <p14:xfrm>
                <a:off x="10333776" y="3652632"/>
                <a:ext cx="77400" cy="3240"/>
              </p14:xfrm>
            </p:contentPart>
          </mc:Choice>
          <mc:Fallback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359D90DB-C676-47E1-81D3-495473E4B62A}"/>
                    </a:ext>
                  </a:extLst>
                </p:cNvPr>
                <p:cNvPicPr/>
                <p:nvPr/>
              </p:nvPicPr>
              <p:blipFill>
                <a:blip r:embed="rId1390"/>
                <a:stretch>
                  <a:fillRect/>
                </a:stretch>
              </p:blipFill>
              <p:spPr>
                <a:xfrm>
                  <a:off x="10325136" y="3643992"/>
                  <a:ext cx="95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1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273B41D3-ADE5-472E-9AC3-9E00B193902D}"/>
                    </a:ext>
                  </a:extLst>
                </p14:cNvPr>
                <p14:cNvContentPartPr/>
                <p14:nvPr/>
              </p14:nvContentPartPr>
              <p14:xfrm>
                <a:off x="10494336" y="3585312"/>
                <a:ext cx="25560" cy="120600"/>
              </p14:xfrm>
            </p:contentPart>
          </mc:Choice>
          <mc:Fallback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273B41D3-ADE5-472E-9AC3-9E00B193902D}"/>
                    </a:ext>
                  </a:extLst>
                </p:cNvPr>
                <p:cNvPicPr/>
                <p:nvPr/>
              </p:nvPicPr>
              <p:blipFill>
                <a:blip r:embed="rId1392"/>
                <a:stretch>
                  <a:fillRect/>
                </a:stretch>
              </p:blipFill>
              <p:spPr>
                <a:xfrm>
                  <a:off x="10485336" y="3576672"/>
                  <a:ext cx="43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3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EECDCC17-6C4A-479C-9B25-6FA89AB481CC}"/>
                    </a:ext>
                  </a:extLst>
                </p14:cNvPr>
                <p14:cNvContentPartPr/>
                <p14:nvPr/>
              </p14:nvContentPartPr>
              <p14:xfrm>
                <a:off x="10461936" y="3704832"/>
                <a:ext cx="136800" cy="25560"/>
              </p14:xfrm>
            </p:contentPart>
          </mc:Choice>
          <mc:Fallback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EECDCC17-6C4A-479C-9B25-6FA89AB481CC}"/>
                    </a:ext>
                  </a:extLst>
                </p:cNvPr>
                <p:cNvPicPr/>
                <p:nvPr/>
              </p:nvPicPr>
              <p:blipFill>
                <a:blip r:embed="rId1394"/>
                <a:stretch>
                  <a:fillRect/>
                </a:stretch>
              </p:blipFill>
              <p:spPr>
                <a:xfrm>
                  <a:off x="10452936" y="3695832"/>
                  <a:ext cx="154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5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9BB303FA-19E9-452A-9EAE-33A343B069A7}"/>
                    </a:ext>
                  </a:extLst>
                </p14:cNvPr>
                <p14:cNvContentPartPr/>
                <p14:nvPr/>
              </p14:nvContentPartPr>
              <p14:xfrm>
                <a:off x="10723656" y="3734352"/>
                <a:ext cx="13320" cy="23760"/>
              </p14:xfrm>
            </p:contentPart>
          </mc:Choice>
          <mc:Fallback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9BB303FA-19E9-452A-9EAE-33A343B069A7}"/>
                    </a:ext>
                  </a:extLst>
                </p:cNvPr>
                <p:cNvPicPr/>
                <p:nvPr/>
              </p:nvPicPr>
              <p:blipFill>
                <a:blip r:embed="rId1396"/>
                <a:stretch>
                  <a:fillRect/>
                </a:stretch>
              </p:blipFill>
              <p:spPr>
                <a:xfrm>
                  <a:off x="10714656" y="3725712"/>
                  <a:ext cx="3096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665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FEC294A-E07F-40BD-8DD1-44D0A4B771E2}"/>
              </a:ext>
            </a:extLst>
          </p:cNvPr>
          <p:cNvGrpSpPr/>
          <p:nvPr/>
        </p:nvGrpSpPr>
        <p:grpSpPr>
          <a:xfrm>
            <a:off x="169560" y="275600"/>
            <a:ext cx="4346640" cy="420712"/>
            <a:chOff x="169560" y="275600"/>
            <a:chExt cx="4346640" cy="42071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D6A237-F90A-4215-9F5D-8CEF7710C05C}"/>
                    </a:ext>
                  </a:extLst>
                </p14:cNvPr>
                <p14:cNvContentPartPr/>
                <p14:nvPr/>
              </p14:nvContentPartPr>
              <p14:xfrm>
                <a:off x="288040" y="275600"/>
                <a:ext cx="157680" cy="20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D6A237-F90A-4215-9F5D-8CEF7710C0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040" y="266960"/>
                  <a:ext cx="175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323CAD-2B28-429E-AF76-DC1A4FC7963E}"/>
                    </a:ext>
                  </a:extLst>
                </p14:cNvPr>
                <p14:cNvContentPartPr/>
                <p14:nvPr/>
              </p14:nvContentPartPr>
              <p14:xfrm>
                <a:off x="479920" y="314120"/>
                <a:ext cx="111960" cy="140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323CAD-2B28-429E-AF76-DC1A4FC796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280" y="305480"/>
                  <a:ext cx="12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12B76C-B638-410D-97D7-3932623D51B2}"/>
                    </a:ext>
                  </a:extLst>
                </p14:cNvPr>
                <p14:cNvContentPartPr/>
                <p14:nvPr/>
              </p14:nvContentPartPr>
              <p14:xfrm>
                <a:off x="523480" y="407000"/>
                <a:ext cx="65880" cy="1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12B76C-B638-410D-97D7-3932623D51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480" y="398360"/>
                  <a:ext cx="83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EEA62D-9685-4AD8-A9E3-AAF791ACFAA0}"/>
                    </a:ext>
                  </a:extLst>
                </p14:cNvPr>
                <p14:cNvContentPartPr/>
                <p14:nvPr/>
              </p14:nvContentPartPr>
              <p14:xfrm>
                <a:off x="661000" y="304400"/>
                <a:ext cx="119160" cy="15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EEA62D-9685-4AD8-A9E3-AAF791ACFA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360" y="295760"/>
                  <a:ext cx="136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7D97B-0989-4ABB-B66A-6A20F5C23568}"/>
                    </a:ext>
                  </a:extLst>
                </p14:cNvPr>
                <p14:cNvContentPartPr/>
                <p14:nvPr/>
              </p14:nvContentPartPr>
              <p14:xfrm>
                <a:off x="857160" y="309672"/>
                <a:ext cx="6804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7D97B-0989-4ABB-B66A-6A20F5C235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160" y="301032"/>
                  <a:ext cx="85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BF8F24-BA91-4457-B1EF-51A63824403D}"/>
                    </a:ext>
                  </a:extLst>
                </p14:cNvPr>
                <p14:cNvContentPartPr/>
                <p14:nvPr/>
              </p14:nvContentPartPr>
              <p14:xfrm>
                <a:off x="978840" y="328032"/>
                <a:ext cx="54720" cy="10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BF8F24-BA91-4457-B1EF-51A6382440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9840" y="319032"/>
                  <a:ext cx="72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96ECA7-0E38-43DB-9968-576332C44D84}"/>
                    </a:ext>
                  </a:extLst>
                </p14:cNvPr>
                <p14:cNvContentPartPr/>
                <p14:nvPr/>
              </p14:nvContentPartPr>
              <p14:xfrm>
                <a:off x="1072800" y="337752"/>
                <a:ext cx="61200" cy="102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96ECA7-0E38-43DB-9968-576332C44D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3800" y="329112"/>
                  <a:ext cx="78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558EA0-CCB9-4E56-BC05-7EE888E5751E}"/>
                    </a:ext>
                  </a:extLst>
                </p14:cNvPr>
                <p14:cNvContentPartPr/>
                <p14:nvPr/>
              </p14:nvContentPartPr>
              <p14:xfrm>
                <a:off x="1074960" y="309312"/>
                <a:ext cx="121320" cy="82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558EA0-CCB9-4E56-BC05-7EE888E575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5960" y="300312"/>
                  <a:ext cx="138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A05A90-F8F5-49E1-9624-03E023BEBE78}"/>
                    </a:ext>
                  </a:extLst>
                </p14:cNvPr>
                <p14:cNvContentPartPr/>
                <p14:nvPr/>
              </p14:nvContentPartPr>
              <p14:xfrm>
                <a:off x="1598040" y="336672"/>
                <a:ext cx="136800" cy="11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A05A90-F8F5-49E1-9624-03E023BEBE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9040" y="327672"/>
                  <a:ext cx="154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E5F8CA-5A79-4F87-8E00-33D119B34CF9}"/>
                    </a:ext>
                  </a:extLst>
                </p14:cNvPr>
                <p14:cNvContentPartPr/>
                <p14:nvPr/>
              </p14:nvContentPartPr>
              <p14:xfrm>
                <a:off x="1781640" y="331992"/>
                <a:ext cx="131400" cy="2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E5F8CA-5A79-4F87-8E00-33D119B34C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3000" y="323352"/>
                  <a:ext cx="149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3E7DD5-410A-4EE3-AF34-B7E7D62E9AB7}"/>
                    </a:ext>
                  </a:extLst>
                </p14:cNvPr>
                <p14:cNvContentPartPr/>
                <p14:nvPr/>
              </p14:nvContentPartPr>
              <p14:xfrm>
                <a:off x="1851840" y="328032"/>
                <a:ext cx="63720" cy="12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3E7DD5-410A-4EE3-AF34-B7E7D62E9A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2840" y="319032"/>
                  <a:ext cx="81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3C95C5-FA9B-42E1-8A93-1CA409DE796E}"/>
                    </a:ext>
                  </a:extLst>
                </p14:cNvPr>
                <p14:cNvContentPartPr/>
                <p14:nvPr/>
              </p14:nvContentPartPr>
              <p14:xfrm>
                <a:off x="1909080" y="344952"/>
                <a:ext cx="186840" cy="12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3C95C5-FA9B-42E1-8A93-1CA409DE7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00080" y="336312"/>
                  <a:ext cx="204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4C59B9-E715-4F7F-A63D-7B3958ACFCAA}"/>
                    </a:ext>
                  </a:extLst>
                </p14:cNvPr>
                <p14:cNvContentPartPr/>
                <p14:nvPr/>
              </p14:nvContentPartPr>
              <p14:xfrm>
                <a:off x="2088720" y="380232"/>
                <a:ext cx="9756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4C59B9-E715-4F7F-A63D-7B3958ACFC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80080" y="371592"/>
                  <a:ext cx="11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F20A13-7141-4BDE-A146-B083DFDB3472}"/>
                    </a:ext>
                  </a:extLst>
                </p14:cNvPr>
                <p14:cNvContentPartPr/>
                <p14:nvPr/>
              </p14:nvContentPartPr>
              <p14:xfrm>
                <a:off x="2225160" y="390312"/>
                <a:ext cx="16560" cy="10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F20A13-7141-4BDE-A146-B083DFDB34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6520" y="381672"/>
                  <a:ext cx="3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5E8E44-9BB0-423C-A8AB-167D0732CBBE}"/>
                    </a:ext>
                  </a:extLst>
                </p14:cNvPr>
                <p14:cNvContentPartPr/>
                <p14:nvPr/>
              </p14:nvContentPartPr>
              <p14:xfrm>
                <a:off x="2235960" y="375192"/>
                <a:ext cx="95760" cy="13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5E8E44-9BB0-423C-A8AB-167D0732CB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27320" y="366552"/>
                  <a:ext cx="113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FCEC34-C82B-4A95-B076-6309858013CD}"/>
                    </a:ext>
                  </a:extLst>
                </p14:cNvPr>
                <p14:cNvContentPartPr/>
                <p14:nvPr/>
              </p14:nvContentPartPr>
              <p14:xfrm>
                <a:off x="2358000" y="370872"/>
                <a:ext cx="108720" cy="13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FCEC34-C82B-4A95-B076-6309858013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49000" y="362232"/>
                  <a:ext cx="126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6B6393-7454-4189-BD59-225D2D34FE00}"/>
                    </a:ext>
                  </a:extLst>
                </p14:cNvPr>
                <p14:cNvContentPartPr/>
                <p14:nvPr/>
              </p14:nvContentPartPr>
              <p14:xfrm>
                <a:off x="2521800" y="384912"/>
                <a:ext cx="24120" cy="12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6B6393-7454-4189-BD59-225D2D34FE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2800" y="375912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43F6B6-5EE4-4109-8D5A-1E6B4C81B018}"/>
                    </a:ext>
                  </a:extLst>
                </p14:cNvPr>
                <p14:cNvContentPartPr/>
                <p14:nvPr/>
              </p14:nvContentPartPr>
              <p14:xfrm>
                <a:off x="2525400" y="364752"/>
                <a:ext cx="160560" cy="12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43F6B6-5EE4-4109-8D5A-1E6B4C81B0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6760" y="356112"/>
                  <a:ext cx="178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193270-62BF-433B-897F-830D3EF45C89}"/>
                    </a:ext>
                  </a:extLst>
                </p14:cNvPr>
                <p14:cNvContentPartPr/>
                <p14:nvPr/>
              </p14:nvContentPartPr>
              <p14:xfrm>
                <a:off x="2644200" y="353232"/>
                <a:ext cx="126000" cy="14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193270-62BF-433B-897F-830D3EF45C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5200" y="344232"/>
                  <a:ext cx="143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BD9C2C-1183-48E8-8324-4395066FA778}"/>
                    </a:ext>
                  </a:extLst>
                </p14:cNvPr>
                <p14:cNvContentPartPr/>
                <p14:nvPr/>
              </p14:nvContentPartPr>
              <p14:xfrm>
                <a:off x="3065400" y="364752"/>
                <a:ext cx="25920" cy="10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BD9C2C-1183-48E8-8324-4395066FA7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6400" y="355752"/>
                  <a:ext cx="4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91B689-B070-467F-B24A-E3127FF77808}"/>
                    </a:ext>
                  </a:extLst>
                </p14:cNvPr>
                <p14:cNvContentPartPr/>
                <p14:nvPr/>
              </p14:nvContentPartPr>
              <p14:xfrm>
                <a:off x="3039480" y="358272"/>
                <a:ext cx="154440" cy="13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91B689-B070-467F-B24A-E3127FF778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0840" y="349632"/>
                  <a:ext cx="172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673150-3DD8-4E6F-9F5F-E72270828FE5}"/>
                    </a:ext>
                  </a:extLst>
                </p14:cNvPr>
                <p14:cNvContentPartPr/>
                <p14:nvPr/>
              </p14:nvContentPartPr>
              <p14:xfrm>
                <a:off x="3223440" y="385632"/>
                <a:ext cx="63360" cy="11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673150-3DD8-4E6F-9F5F-E72270828F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14440" y="376632"/>
                  <a:ext cx="81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D41FBC-1D4B-4C5C-9703-40885D24F2C5}"/>
                    </a:ext>
                  </a:extLst>
                </p14:cNvPr>
                <p14:cNvContentPartPr/>
                <p14:nvPr/>
              </p14:nvContentPartPr>
              <p14:xfrm>
                <a:off x="3228480" y="349272"/>
                <a:ext cx="9720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D41FBC-1D4B-4C5C-9703-40885D24F2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9840" y="340632"/>
                  <a:ext cx="114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1ADF62-5D92-4EE8-888A-B88649F0CD24}"/>
                    </a:ext>
                  </a:extLst>
                </p14:cNvPr>
                <p14:cNvContentPartPr/>
                <p14:nvPr/>
              </p14:nvContentPartPr>
              <p14:xfrm>
                <a:off x="3373920" y="361872"/>
                <a:ext cx="129960" cy="13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1ADF62-5D92-4EE8-888A-B88649F0CD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64920" y="353232"/>
                  <a:ext cx="147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77E40-DD8D-4D2A-A1B6-801A621C5B5A}"/>
                    </a:ext>
                  </a:extLst>
                </p14:cNvPr>
                <p14:cNvContentPartPr/>
                <p14:nvPr/>
              </p14:nvContentPartPr>
              <p14:xfrm>
                <a:off x="3559680" y="386712"/>
                <a:ext cx="11160" cy="11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77E40-DD8D-4D2A-A1B6-801A621C5B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50680" y="378072"/>
                  <a:ext cx="28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247C63-4F89-44A7-9B52-4D573044CBDE}"/>
                    </a:ext>
                  </a:extLst>
                </p14:cNvPr>
                <p14:cNvContentPartPr/>
                <p14:nvPr/>
              </p14:nvContentPartPr>
              <p14:xfrm>
                <a:off x="3630600" y="365832"/>
                <a:ext cx="10188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247C63-4F89-44A7-9B52-4D573044CB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21960" y="356832"/>
                  <a:ext cx="119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1C74EC-14A8-4423-8401-41BAACE3BF88}"/>
                    </a:ext>
                  </a:extLst>
                </p14:cNvPr>
                <p14:cNvContentPartPr/>
                <p14:nvPr/>
              </p14:nvContentPartPr>
              <p14:xfrm>
                <a:off x="3650400" y="388872"/>
                <a:ext cx="226800" cy="5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1C74EC-14A8-4423-8401-41BAACE3BF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1760" y="380232"/>
                  <a:ext cx="244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6AA55E-F232-4B50-AB15-E4A45A0DCE50}"/>
                    </a:ext>
                  </a:extLst>
                </p14:cNvPr>
                <p14:cNvContentPartPr/>
                <p14:nvPr/>
              </p14:nvContentPartPr>
              <p14:xfrm>
                <a:off x="3831480" y="398592"/>
                <a:ext cx="88920" cy="11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6AA55E-F232-4B50-AB15-E4A45A0DCE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22480" y="389952"/>
                  <a:ext cx="106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88E367-A3D0-440E-82B9-52425BDC005B}"/>
                    </a:ext>
                  </a:extLst>
                </p14:cNvPr>
                <p14:cNvContentPartPr/>
                <p14:nvPr/>
              </p14:nvContentPartPr>
              <p14:xfrm>
                <a:off x="3971880" y="407592"/>
                <a:ext cx="104760" cy="9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88E367-A3D0-440E-82B9-52425BDC00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2880" y="398952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DC7F6A-392D-49A2-BD09-B4B6C9DAAA16}"/>
                    </a:ext>
                  </a:extLst>
                </p14:cNvPr>
                <p14:cNvContentPartPr/>
                <p14:nvPr/>
              </p14:nvContentPartPr>
              <p14:xfrm>
                <a:off x="4165560" y="392472"/>
                <a:ext cx="165240" cy="133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DC7F6A-392D-49A2-BD09-B4B6C9DAAA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6920" y="383832"/>
                  <a:ext cx="182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E1974F-AFB9-4FCC-881B-A2F348B5668B}"/>
                    </a:ext>
                  </a:extLst>
                </p14:cNvPr>
                <p14:cNvContentPartPr/>
                <p14:nvPr/>
              </p14:nvContentPartPr>
              <p14:xfrm>
                <a:off x="4310280" y="331992"/>
                <a:ext cx="21240" cy="15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E1974F-AFB9-4FCC-881B-A2F348B566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01640" y="323352"/>
                  <a:ext cx="3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D44526-01CB-4FCE-BF0D-3D57F0E34A94}"/>
                    </a:ext>
                  </a:extLst>
                </p14:cNvPr>
                <p14:cNvContentPartPr/>
                <p14:nvPr/>
              </p14:nvContentPartPr>
              <p14:xfrm>
                <a:off x="4488120" y="502632"/>
                <a:ext cx="11880" cy="1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D44526-01CB-4FCE-BF0D-3D57F0E34A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9480" y="493632"/>
                  <a:ext cx="29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B558D3-7F5B-4ED9-99D6-C6BF1C6C7A39}"/>
                    </a:ext>
                  </a:extLst>
                </p14:cNvPr>
                <p14:cNvContentPartPr/>
                <p14:nvPr/>
              </p14:nvContentPartPr>
              <p14:xfrm>
                <a:off x="169560" y="276912"/>
                <a:ext cx="4346640" cy="41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B558D3-7F5B-4ED9-99D6-C6BF1C6C7A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920" y="267912"/>
                  <a:ext cx="436428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8E77D3-46BC-4EB3-ABB4-69FA399B464C}"/>
              </a:ext>
            </a:extLst>
          </p:cNvPr>
          <p:cNvGrpSpPr/>
          <p:nvPr/>
        </p:nvGrpSpPr>
        <p:grpSpPr>
          <a:xfrm>
            <a:off x="4822560" y="359712"/>
            <a:ext cx="420480" cy="217800"/>
            <a:chOff x="4822560" y="359712"/>
            <a:chExt cx="4204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29F577-9BD0-4E5C-8C5B-CE73D790C7C1}"/>
                    </a:ext>
                  </a:extLst>
                </p14:cNvPr>
                <p14:cNvContentPartPr/>
                <p14:nvPr/>
              </p14:nvContentPartPr>
              <p14:xfrm>
                <a:off x="4822560" y="359712"/>
                <a:ext cx="64080" cy="20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29F577-9BD0-4E5C-8C5B-CE73D790C7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3920" y="350712"/>
                  <a:ext cx="8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62B3D1-093A-4794-A9FE-1205E0404683}"/>
                    </a:ext>
                  </a:extLst>
                </p14:cNvPr>
                <p14:cNvContentPartPr/>
                <p14:nvPr/>
              </p14:nvContentPartPr>
              <p14:xfrm>
                <a:off x="4920480" y="403632"/>
                <a:ext cx="105480" cy="14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62B3D1-093A-4794-A9FE-1205E04046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11840" y="394632"/>
                  <a:ext cx="12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3D37E5-B995-4A71-B1EE-CEA9B8BE621E}"/>
                    </a:ext>
                  </a:extLst>
                </p14:cNvPr>
                <p14:cNvContentPartPr/>
                <p14:nvPr/>
              </p14:nvContentPartPr>
              <p14:xfrm>
                <a:off x="5011920" y="369792"/>
                <a:ext cx="90360" cy="207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3D37E5-B995-4A71-B1EE-CEA9B8BE62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2920" y="360792"/>
                  <a:ext cx="108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714D25-F6F5-441A-8679-44F920915715}"/>
                    </a:ext>
                  </a:extLst>
                </p14:cNvPr>
                <p14:cNvContentPartPr/>
                <p14:nvPr/>
              </p14:nvContentPartPr>
              <p14:xfrm>
                <a:off x="5223600" y="531072"/>
                <a:ext cx="19440" cy="2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714D25-F6F5-441A-8679-44F9209157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14600" y="522072"/>
                  <a:ext cx="37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AD6436-48E2-475C-8A46-0C7C3BE09BA7}"/>
              </a:ext>
            </a:extLst>
          </p:cNvPr>
          <p:cNvGrpSpPr/>
          <p:nvPr/>
        </p:nvGrpSpPr>
        <p:grpSpPr>
          <a:xfrm>
            <a:off x="3421080" y="659232"/>
            <a:ext cx="1938240" cy="354960"/>
            <a:chOff x="3421080" y="659232"/>
            <a:chExt cx="19382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6CEEF5-1E11-442C-9CE9-FDCAA0254823}"/>
                    </a:ext>
                  </a:extLst>
                </p14:cNvPr>
                <p14:cNvContentPartPr/>
                <p14:nvPr/>
              </p14:nvContentPartPr>
              <p14:xfrm>
                <a:off x="4374720" y="659232"/>
                <a:ext cx="957600" cy="35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6CEEF5-1E11-442C-9CE9-FDCAA02548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65720" y="650232"/>
                  <a:ext cx="9752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BEE104-E350-42B9-A8A9-C24E09E6F7FD}"/>
                    </a:ext>
                  </a:extLst>
                </p14:cNvPr>
                <p14:cNvContentPartPr/>
                <p14:nvPr/>
              </p14:nvContentPartPr>
              <p14:xfrm>
                <a:off x="4527000" y="781632"/>
                <a:ext cx="101520" cy="19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BEE104-E350-42B9-A8A9-C24E09E6F7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18360" y="772992"/>
                  <a:ext cx="119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FD8C61-CD98-4883-8761-103E105A3BC6}"/>
                    </a:ext>
                  </a:extLst>
                </p14:cNvPr>
                <p14:cNvContentPartPr/>
                <p14:nvPr/>
              </p14:nvContentPartPr>
              <p14:xfrm>
                <a:off x="4646520" y="886752"/>
                <a:ext cx="175680" cy="8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FD8C61-CD98-4883-8761-103E105A3BC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7520" y="877752"/>
                  <a:ext cx="193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FF339E-EE05-4CE8-999F-E0069CD0F5D1}"/>
                    </a:ext>
                  </a:extLst>
                </p14:cNvPr>
                <p14:cNvContentPartPr/>
                <p14:nvPr/>
              </p14:nvContentPartPr>
              <p14:xfrm>
                <a:off x="4839480" y="831672"/>
                <a:ext cx="41760" cy="12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FF339E-EE05-4CE8-999F-E0069CD0F5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0480" y="823032"/>
                  <a:ext cx="59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847D1F-CA58-4F86-8E95-ECD8612BFBAD}"/>
                    </a:ext>
                  </a:extLst>
                </p14:cNvPr>
                <p14:cNvContentPartPr/>
                <p14:nvPr/>
              </p14:nvContentPartPr>
              <p14:xfrm>
                <a:off x="4890240" y="870912"/>
                <a:ext cx="217080" cy="8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847D1F-CA58-4F86-8E95-ECD8612BFB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1600" y="861912"/>
                  <a:ext cx="234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23BCD7-0DBE-48BD-82C1-2FC861D0B806}"/>
                    </a:ext>
                  </a:extLst>
                </p14:cNvPr>
                <p14:cNvContentPartPr/>
                <p14:nvPr/>
              </p14:nvContentPartPr>
              <p14:xfrm>
                <a:off x="5151600" y="856512"/>
                <a:ext cx="28080" cy="11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23BCD7-0DBE-48BD-82C1-2FC861D0B8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42600" y="847512"/>
                  <a:ext cx="45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E99140-97DF-4566-BCB4-7F3137A503B5}"/>
                    </a:ext>
                  </a:extLst>
                </p14:cNvPr>
                <p14:cNvContentPartPr/>
                <p14:nvPr/>
              </p14:nvContentPartPr>
              <p14:xfrm>
                <a:off x="5242680" y="837072"/>
                <a:ext cx="116640" cy="100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E99140-97DF-4566-BCB4-7F3137A503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4040" y="828072"/>
                  <a:ext cx="134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A3C311-DD9D-4D22-9713-167CDDDD17CF}"/>
                    </a:ext>
                  </a:extLst>
                </p14:cNvPr>
                <p14:cNvContentPartPr/>
                <p14:nvPr/>
              </p14:nvContentPartPr>
              <p14:xfrm>
                <a:off x="3421080" y="739872"/>
                <a:ext cx="282600" cy="11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A3C311-DD9D-4D22-9713-167CDDDD17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2440" y="731232"/>
                  <a:ext cx="300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3DE915-278F-4F39-9142-1E0888422529}"/>
                    </a:ext>
                  </a:extLst>
                </p14:cNvPr>
                <p14:cNvContentPartPr/>
                <p14:nvPr/>
              </p14:nvContentPartPr>
              <p14:xfrm>
                <a:off x="3634200" y="808632"/>
                <a:ext cx="109800" cy="87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3DE915-278F-4F39-9142-1E08884225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25560" y="799632"/>
                  <a:ext cx="127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91864F-F52B-45E3-8AFA-B51B3D7F61A4}"/>
                    </a:ext>
                  </a:extLst>
                </p14:cNvPr>
                <p14:cNvContentPartPr/>
                <p14:nvPr/>
              </p14:nvContentPartPr>
              <p14:xfrm>
                <a:off x="3814560" y="818712"/>
                <a:ext cx="139680" cy="14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91864F-F52B-45E3-8AFA-B51B3D7F61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5920" y="809712"/>
                  <a:ext cx="157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CABC0A-F8A3-4CAF-85D8-EA71BF2FDC85}"/>
                    </a:ext>
                  </a:extLst>
                </p14:cNvPr>
                <p14:cNvContentPartPr/>
                <p14:nvPr/>
              </p14:nvContentPartPr>
              <p14:xfrm>
                <a:off x="3996360" y="853272"/>
                <a:ext cx="9720" cy="9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CABC0A-F8A3-4CAF-85D8-EA71BF2FDC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87360" y="844272"/>
                  <a:ext cx="27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DBFFDD-D8AE-4B75-9638-3F391211405E}"/>
                    </a:ext>
                  </a:extLst>
                </p14:cNvPr>
                <p14:cNvContentPartPr/>
                <p14:nvPr/>
              </p14:nvContentPartPr>
              <p14:xfrm>
                <a:off x="3959280" y="839592"/>
                <a:ext cx="126360" cy="13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DBFFDD-D8AE-4B75-9638-3F39121140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50640" y="830952"/>
                  <a:ext cx="144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1A13D3-A702-4C64-8E1B-C1147DEEC2C7}"/>
                    </a:ext>
                  </a:extLst>
                </p14:cNvPr>
                <p14:cNvContentPartPr/>
                <p14:nvPr/>
              </p14:nvContentPartPr>
              <p14:xfrm>
                <a:off x="4153320" y="856152"/>
                <a:ext cx="100440" cy="5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1A13D3-A702-4C64-8E1B-C1147DEEC2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4320" y="847152"/>
                  <a:ext cx="1180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BA1FDF-2DE3-4CEF-99A7-E6018B9C27A5}"/>
              </a:ext>
            </a:extLst>
          </p:cNvPr>
          <p:cNvGrpSpPr/>
          <p:nvPr/>
        </p:nvGrpSpPr>
        <p:grpSpPr>
          <a:xfrm>
            <a:off x="5685480" y="603432"/>
            <a:ext cx="858600" cy="342720"/>
            <a:chOff x="5685480" y="603432"/>
            <a:chExt cx="85860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4E55E0-8BC9-40BF-BD4D-2C9A2ABB1802}"/>
                    </a:ext>
                  </a:extLst>
                </p14:cNvPr>
                <p14:cNvContentPartPr/>
                <p14:nvPr/>
              </p14:nvContentPartPr>
              <p14:xfrm>
                <a:off x="5686200" y="806832"/>
                <a:ext cx="95760" cy="26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4E55E0-8BC9-40BF-BD4D-2C9A2ABB18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77560" y="797832"/>
                  <a:ext cx="113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6010B3-55C3-4451-9453-6C371987B825}"/>
                    </a:ext>
                  </a:extLst>
                </p14:cNvPr>
                <p14:cNvContentPartPr/>
                <p14:nvPr/>
              </p14:nvContentPartPr>
              <p14:xfrm>
                <a:off x="5685480" y="861552"/>
                <a:ext cx="82080" cy="14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6010B3-55C3-4451-9453-6C371987B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76840" y="852552"/>
                  <a:ext cx="99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2DEBB4-E029-419F-9CF5-3D822B19035A}"/>
                    </a:ext>
                  </a:extLst>
                </p14:cNvPr>
                <p14:cNvContentPartPr/>
                <p14:nvPr/>
              </p14:nvContentPartPr>
              <p14:xfrm>
                <a:off x="5941800" y="603432"/>
                <a:ext cx="602280" cy="342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2DEBB4-E029-419F-9CF5-3D822B1903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33160" y="594432"/>
                  <a:ext cx="619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0E8B1D-4EC5-40AF-BDE4-24F3E4E06FB6}"/>
                    </a:ext>
                  </a:extLst>
                </p14:cNvPr>
                <p14:cNvContentPartPr/>
                <p14:nvPr/>
              </p14:nvContentPartPr>
              <p14:xfrm>
                <a:off x="6209640" y="774432"/>
                <a:ext cx="130320" cy="117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0E8B1D-4EC5-40AF-BDE4-24F3E4E06F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1000" y="765432"/>
                  <a:ext cx="14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371155-4766-4435-AF1F-A07C99785593}"/>
                    </a:ext>
                  </a:extLst>
                </p14:cNvPr>
                <p14:cNvContentPartPr/>
                <p14:nvPr/>
              </p14:nvContentPartPr>
              <p14:xfrm>
                <a:off x="6375960" y="703872"/>
                <a:ext cx="78480" cy="70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371155-4766-4435-AF1F-A07C997855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6960" y="695232"/>
                  <a:ext cx="96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A2F8F5-56DB-42C4-B7EF-D70F71F912CA}"/>
              </a:ext>
            </a:extLst>
          </p:cNvPr>
          <p:cNvGrpSpPr/>
          <p:nvPr/>
        </p:nvGrpSpPr>
        <p:grpSpPr>
          <a:xfrm>
            <a:off x="6761880" y="797832"/>
            <a:ext cx="114480" cy="68760"/>
            <a:chOff x="6761880" y="797832"/>
            <a:chExt cx="11448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A228C-55C0-4C00-85E4-AD2F832FED27}"/>
                    </a:ext>
                  </a:extLst>
                </p14:cNvPr>
                <p14:cNvContentPartPr/>
                <p14:nvPr/>
              </p14:nvContentPartPr>
              <p14:xfrm>
                <a:off x="6761880" y="797832"/>
                <a:ext cx="107280" cy="10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A228C-55C0-4C00-85E4-AD2F832FED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53240" y="788832"/>
                  <a:ext cx="124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A06E2F-A267-4798-8C7E-0AAEF5474638}"/>
                    </a:ext>
                  </a:extLst>
                </p14:cNvPr>
                <p14:cNvContentPartPr/>
                <p14:nvPr/>
              </p14:nvContentPartPr>
              <p14:xfrm>
                <a:off x="6764400" y="851832"/>
                <a:ext cx="111960" cy="1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A06E2F-A267-4798-8C7E-0AAEF54746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55400" y="842832"/>
                  <a:ext cx="1296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222390-C796-43A9-9964-323D67983C9E}"/>
              </a:ext>
            </a:extLst>
          </p:cNvPr>
          <p:cNvGrpSpPr/>
          <p:nvPr/>
        </p:nvGrpSpPr>
        <p:grpSpPr>
          <a:xfrm>
            <a:off x="7362336" y="375552"/>
            <a:ext cx="1932480" cy="977040"/>
            <a:chOff x="7362336" y="375552"/>
            <a:chExt cx="193248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F41712-F3CA-4CC2-AAA3-4658B4BAA790}"/>
                    </a:ext>
                  </a:extLst>
                </p14:cNvPr>
                <p14:cNvContentPartPr/>
                <p14:nvPr/>
              </p14:nvContentPartPr>
              <p14:xfrm>
                <a:off x="7362336" y="375552"/>
                <a:ext cx="1932480" cy="939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F41712-F3CA-4CC2-AAA3-4658B4BAA7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53336" y="366912"/>
                  <a:ext cx="1950120" cy="9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5A3FDFB-4B7F-49D7-9F98-DFFC411AE10C}"/>
                    </a:ext>
                  </a:extLst>
                </p14:cNvPr>
                <p14:cNvContentPartPr/>
                <p14:nvPr/>
              </p14:nvContentPartPr>
              <p14:xfrm>
                <a:off x="7654656" y="560232"/>
                <a:ext cx="254160" cy="26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5A3FDFB-4B7F-49D7-9F98-DFFC411AE1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45656" y="551232"/>
                  <a:ext cx="271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AD648D-CCCC-49B9-9028-1267315DAEFA}"/>
                    </a:ext>
                  </a:extLst>
                </p14:cNvPr>
                <p14:cNvContentPartPr/>
                <p14:nvPr/>
              </p14:nvContentPartPr>
              <p14:xfrm>
                <a:off x="7660416" y="953712"/>
                <a:ext cx="4320" cy="5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AD648D-CCCC-49B9-9028-1267315DAE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1776" y="944712"/>
                  <a:ext cx="21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6F4804-AABD-46F4-BD7D-5DB3649B106A}"/>
                    </a:ext>
                  </a:extLst>
                </p14:cNvPr>
                <p14:cNvContentPartPr/>
                <p14:nvPr/>
              </p14:nvContentPartPr>
              <p14:xfrm>
                <a:off x="7675896" y="852552"/>
                <a:ext cx="7920" cy="5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6F4804-AABD-46F4-BD7D-5DB3649B10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67256" y="843552"/>
                  <a:ext cx="25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BEE731-76A2-4B18-92BC-EEB30036E22A}"/>
                    </a:ext>
                  </a:extLst>
                </p14:cNvPr>
                <p14:cNvContentPartPr/>
                <p14:nvPr/>
              </p14:nvContentPartPr>
              <p14:xfrm>
                <a:off x="7738176" y="929952"/>
                <a:ext cx="62640" cy="37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BEE731-76A2-4B18-92BC-EEB30036E2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29536" y="921312"/>
                  <a:ext cx="80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5C789E-AAE4-4E41-B27D-6C7F8759F5EA}"/>
                    </a:ext>
                  </a:extLst>
                </p14:cNvPr>
                <p14:cNvContentPartPr/>
                <p14:nvPr/>
              </p14:nvContentPartPr>
              <p14:xfrm>
                <a:off x="7871736" y="897552"/>
                <a:ext cx="95760" cy="11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5C789E-AAE4-4E41-B27D-6C7F8759F5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63096" y="888552"/>
                  <a:ext cx="113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E952E1-3F59-401B-92C3-A55F7C9813C9}"/>
                    </a:ext>
                  </a:extLst>
                </p14:cNvPr>
                <p14:cNvContentPartPr/>
                <p14:nvPr/>
              </p14:nvContentPartPr>
              <p14:xfrm>
                <a:off x="7712976" y="438552"/>
                <a:ext cx="95760" cy="68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E952E1-3F59-401B-92C3-A55F7C9813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03976" y="429552"/>
                  <a:ext cx="113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20081A-0D48-4C8C-80F4-6034477B3B51}"/>
                    </a:ext>
                  </a:extLst>
                </p14:cNvPr>
                <p14:cNvContentPartPr/>
                <p14:nvPr/>
              </p14:nvContentPartPr>
              <p14:xfrm>
                <a:off x="8074416" y="613152"/>
                <a:ext cx="38520" cy="18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20081A-0D48-4C8C-80F4-6034477B3B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5416" y="604512"/>
                  <a:ext cx="56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724A62-08DA-4B8D-B285-65F2F7421523}"/>
                    </a:ext>
                  </a:extLst>
                </p14:cNvPr>
                <p14:cNvContentPartPr/>
                <p14:nvPr/>
              </p14:nvContentPartPr>
              <p14:xfrm>
                <a:off x="8146776" y="660312"/>
                <a:ext cx="86400" cy="10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724A62-08DA-4B8D-B285-65F2F74215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37776" y="651312"/>
                  <a:ext cx="104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7C056A-AEFA-43A9-B210-C330A0F15DFB}"/>
                    </a:ext>
                  </a:extLst>
                </p14:cNvPr>
                <p14:cNvContentPartPr/>
                <p14:nvPr/>
              </p14:nvContentPartPr>
              <p14:xfrm>
                <a:off x="8273496" y="715032"/>
                <a:ext cx="11880" cy="63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7C056A-AEFA-43A9-B210-C330A0F15DF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64496" y="706032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0A5A59-819C-4312-B389-124896819F00}"/>
                    </a:ext>
                  </a:extLst>
                </p14:cNvPr>
                <p14:cNvContentPartPr/>
                <p14:nvPr/>
              </p14:nvContentPartPr>
              <p14:xfrm>
                <a:off x="8295096" y="626472"/>
                <a:ext cx="147600" cy="116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0A5A59-819C-4312-B389-124896819F0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86096" y="617832"/>
                  <a:ext cx="16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23A2E2-A902-41F8-8B8E-7AF0D77BE443}"/>
                    </a:ext>
                  </a:extLst>
                </p14:cNvPr>
                <p14:cNvContentPartPr/>
                <p14:nvPr/>
              </p14:nvContentPartPr>
              <p14:xfrm>
                <a:off x="8484456" y="693072"/>
                <a:ext cx="47520" cy="79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23A2E2-A902-41F8-8B8E-7AF0D77BE4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75456" y="684432"/>
                  <a:ext cx="65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326390-6956-46F7-AE06-0E30C5505482}"/>
                    </a:ext>
                  </a:extLst>
                </p14:cNvPr>
                <p14:cNvContentPartPr/>
                <p14:nvPr/>
              </p14:nvContentPartPr>
              <p14:xfrm>
                <a:off x="8551776" y="673272"/>
                <a:ext cx="41040" cy="86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326390-6956-46F7-AE06-0E30C55054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2776" y="664632"/>
                  <a:ext cx="5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CF2572-6145-480D-92C0-B6568830EBE9}"/>
                    </a:ext>
                  </a:extLst>
                </p14:cNvPr>
                <p14:cNvContentPartPr/>
                <p14:nvPr/>
              </p14:nvContentPartPr>
              <p14:xfrm>
                <a:off x="8492016" y="601992"/>
                <a:ext cx="192240" cy="19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CF2572-6145-480D-92C0-B6568830EB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83376" y="593352"/>
                  <a:ext cx="209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F0B3C9-B172-4A80-AA80-B98266ECE592}"/>
                    </a:ext>
                  </a:extLst>
                </p14:cNvPr>
                <p14:cNvContentPartPr/>
                <p14:nvPr/>
              </p14:nvContentPartPr>
              <p14:xfrm>
                <a:off x="8720256" y="513432"/>
                <a:ext cx="78120" cy="77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F0B3C9-B172-4A80-AA80-B98266ECE5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11256" y="504432"/>
                  <a:ext cx="95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B270E17-689C-487D-8DAA-750AA64F020E}"/>
                    </a:ext>
                  </a:extLst>
                </p14:cNvPr>
                <p14:cNvContentPartPr/>
                <p14:nvPr/>
              </p14:nvContentPartPr>
              <p14:xfrm>
                <a:off x="7700736" y="1043712"/>
                <a:ext cx="974520" cy="60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B270E17-689C-487D-8DAA-750AA64F02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91736" y="1035072"/>
                  <a:ext cx="9921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EA8974-A3AE-4427-83E6-4E22192FFFF4}"/>
                    </a:ext>
                  </a:extLst>
                </p14:cNvPr>
                <p14:cNvContentPartPr/>
                <p14:nvPr/>
              </p14:nvContentPartPr>
              <p14:xfrm>
                <a:off x="8238936" y="1221192"/>
                <a:ext cx="133560" cy="10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EA8974-A3AE-4427-83E6-4E22192FFF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29936" y="1212192"/>
                  <a:ext cx="151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0A5F7A3-5CB2-4465-9BA3-EFC3F88FC30D}"/>
                    </a:ext>
                  </a:extLst>
                </p14:cNvPr>
                <p14:cNvContentPartPr/>
                <p14:nvPr/>
              </p14:nvContentPartPr>
              <p14:xfrm>
                <a:off x="8425776" y="1259352"/>
                <a:ext cx="62640" cy="6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0A5F7A3-5CB2-4465-9BA3-EFC3F88FC3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17136" y="1250352"/>
                  <a:ext cx="80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E4BD91-8B30-4F65-94E2-CE18022848ED}"/>
                    </a:ext>
                  </a:extLst>
                </p14:cNvPr>
                <p14:cNvContentPartPr/>
                <p14:nvPr/>
              </p14:nvContentPartPr>
              <p14:xfrm>
                <a:off x="8578056" y="1180512"/>
                <a:ext cx="3528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E4BD91-8B30-4F65-94E2-CE18022848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69056" y="1171512"/>
                  <a:ext cx="52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F0FF56-161C-4191-91E3-E33DA867B207}"/>
                    </a:ext>
                  </a:extLst>
                </p14:cNvPr>
                <p14:cNvContentPartPr/>
                <p14:nvPr/>
              </p14:nvContentPartPr>
              <p14:xfrm>
                <a:off x="8529816" y="1307232"/>
                <a:ext cx="231480" cy="45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F0FF56-161C-4191-91E3-E33DA867B2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20816" y="1298232"/>
                  <a:ext cx="2491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0527C64-029F-4E2E-91DA-DA8A19685778}"/>
              </a:ext>
            </a:extLst>
          </p:cNvPr>
          <p:cNvGrpSpPr/>
          <p:nvPr/>
        </p:nvGrpSpPr>
        <p:grpSpPr>
          <a:xfrm>
            <a:off x="9393096" y="712512"/>
            <a:ext cx="94320" cy="77040"/>
            <a:chOff x="9393096" y="712512"/>
            <a:chExt cx="94320" cy="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B2E6C4-DE64-4E5B-A9C0-1A9DC51A5025}"/>
                    </a:ext>
                  </a:extLst>
                </p14:cNvPr>
                <p14:cNvContentPartPr/>
                <p14:nvPr/>
              </p14:nvContentPartPr>
              <p14:xfrm>
                <a:off x="9406776" y="712512"/>
                <a:ext cx="64440" cy="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B2E6C4-DE64-4E5B-A9C0-1A9DC51A50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98136" y="703872"/>
                  <a:ext cx="82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0D72AF-309E-4E1D-975D-4FF06C65915F}"/>
                    </a:ext>
                  </a:extLst>
                </p14:cNvPr>
                <p14:cNvContentPartPr/>
                <p14:nvPr/>
              </p14:nvContentPartPr>
              <p14:xfrm>
                <a:off x="9393096" y="775512"/>
                <a:ext cx="94320" cy="14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0D72AF-309E-4E1D-975D-4FF06C6591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84096" y="766872"/>
                  <a:ext cx="11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F43D6E0-4367-4521-93E3-1A45D07C0420}"/>
              </a:ext>
            </a:extLst>
          </p:cNvPr>
          <p:cNvGrpSpPr/>
          <p:nvPr/>
        </p:nvGrpSpPr>
        <p:grpSpPr>
          <a:xfrm>
            <a:off x="9771816" y="407592"/>
            <a:ext cx="940320" cy="479160"/>
            <a:chOff x="9771816" y="407592"/>
            <a:chExt cx="94032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76E3A3-A6B0-4455-A795-8CEDDDA8D469}"/>
                    </a:ext>
                  </a:extLst>
                </p14:cNvPr>
                <p14:cNvContentPartPr/>
                <p14:nvPr/>
              </p14:nvContentPartPr>
              <p14:xfrm>
                <a:off x="9771816" y="407592"/>
                <a:ext cx="940320" cy="479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76E3A3-A6B0-4455-A795-8CEDDDA8D46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63176" y="398952"/>
                  <a:ext cx="9579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DBFD95-1885-453E-904D-183E5345D68E}"/>
                    </a:ext>
                  </a:extLst>
                </p14:cNvPr>
                <p14:cNvContentPartPr/>
                <p14:nvPr/>
              </p14:nvContentPartPr>
              <p14:xfrm>
                <a:off x="9998256" y="616032"/>
                <a:ext cx="114480" cy="13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DBFD95-1885-453E-904D-183E5345D6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89256" y="607392"/>
                  <a:ext cx="132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395848-5182-46B9-94E1-AFBD58C5E6A8}"/>
                    </a:ext>
                  </a:extLst>
                </p14:cNvPr>
                <p14:cNvContentPartPr/>
                <p14:nvPr/>
              </p14:nvContentPartPr>
              <p14:xfrm>
                <a:off x="10141536" y="621792"/>
                <a:ext cx="15840" cy="123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395848-5182-46B9-94E1-AFBD58C5E6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32536" y="612792"/>
                  <a:ext cx="33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A5946F-3F80-46F0-AD0B-6BB7BF730209}"/>
                    </a:ext>
                  </a:extLst>
                </p14:cNvPr>
                <p14:cNvContentPartPr/>
                <p14:nvPr/>
              </p14:nvContentPartPr>
              <p14:xfrm>
                <a:off x="10212816" y="627192"/>
                <a:ext cx="62640" cy="149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A5946F-3F80-46F0-AD0B-6BB7BF7302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04176" y="618192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6B374B-EB27-4FAC-B880-5CF16B8568C4}"/>
                    </a:ext>
                  </a:extLst>
                </p14:cNvPr>
                <p14:cNvContentPartPr/>
                <p14:nvPr/>
              </p14:nvContentPartPr>
              <p14:xfrm>
                <a:off x="10326216" y="736272"/>
                <a:ext cx="25920" cy="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6B374B-EB27-4FAC-B880-5CF16B8568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17216" y="727272"/>
                  <a:ext cx="43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36636EF-EF8B-4060-9FEB-EA7AB4B4E7F5}"/>
                    </a:ext>
                  </a:extLst>
                </p14:cNvPr>
                <p14:cNvContentPartPr/>
                <p14:nvPr/>
              </p14:nvContentPartPr>
              <p14:xfrm>
                <a:off x="10413696" y="626472"/>
                <a:ext cx="80280" cy="169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36636EF-EF8B-4060-9FEB-EA7AB4B4E7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04696" y="617472"/>
                  <a:ext cx="979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1B64983-4396-4FB8-B0B8-1E872C2DB9FE}"/>
              </a:ext>
            </a:extLst>
          </p:cNvPr>
          <p:cNvGrpSpPr/>
          <p:nvPr/>
        </p:nvGrpSpPr>
        <p:grpSpPr>
          <a:xfrm>
            <a:off x="9409296" y="1391472"/>
            <a:ext cx="105840" cy="72000"/>
            <a:chOff x="9409296" y="1391472"/>
            <a:chExt cx="105840" cy="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2E7573-11D2-4AFE-9BB6-82FA3C139D6D}"/>
                    </a:ext>
                  </a:extLst>
                </p14:cNvPr>
                <p14:cNvContentPartPr/>
                <p14:nvPr/>
              </p14:nvContentPartPr>
              <p14:xfrm>
                <a:off x="9432336" y="1391472"/>
                <a:ext cx="82800" cy="5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2E7573-11D2-4AFE-9BB6-82FA3C139D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23336" y="1382832"/>
                  <a:ext cx="100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06F5B11-32F7-4B31-9844-55806075EE94}"/>
                    </a:ext>
                  </a:extLst>
                </p14:cNvPr>
                <p14:cNvContentPartPr/>
                <p14:nvPr/>
              </p14:nvContentPartPr>
              <p14:xfrm>
                <a:off x="9409296" y="1442952"/>
                <a:ext cx="94320" cy="20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06F5B11-32F7-4B31-9844-55806075EE9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00296" y="1433952"/>
                  <a:ext cx="1119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04081B-5D94-4F0B-8106-AF8B445B7CBC}"/>
              </a:ext>
            </a:extLst>
          </p:cNvPr>
          <p:cNvGrpSpPr/>
          <p:nvPr/>
        </p:nvGrpSpPr>
        <p:grpSpPr>
          <a:xfrm>
            <a:off x="10058736" y="1274832"/>
            <a:ext cx="750600" cy="368280"/>
            <a:chOff x="10058736" y="1274832"/>
            <a:chExt cx="75060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799B4C-CFAE-4EE3-ACD0-B115C646A982}"/>
                    </a:ext>
                  </a:extLst>
                </p14:cNvPr>
                <p14:cNvContentPartPr/>
                <p14:nvPr/>
              </p14:nvContentPartPr>
              <p14:xfrm>
                <a:off x="10095096" y="1274832"/>
                <a:ext cx="4680" cy="15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799B4C-CFAE-4EE3-ACD0-B115C646A9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86456" y="1266192"/>
                  <a:ext cx="22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ADF03C-8C14-422A-8D15-F56DEF7E19EA}"/>
                    </a:ext>
                  </a:extLst>
                </p14:cNvPr>
                <p14:cNvContentPartPr/>
                <p14:nvPr/>
              </p14:nvContentPartPr>
              <p14:xfrm>
                <a:off x="10143336" y="1321272"/>
                <a:ext cx="98640" cy="11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ADF03C-8C14-422A-8D15-F56DEF7E19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34336" y="1312272"/>
                  <a:ext cx="116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4B8CEAB-EFF1-4379-9BD8-C74032E9D171}"/>
                    </a:ext>
                  </a:extLst>
                </p14:cNvPr>
                <p14:cNvContentPartPr/>
                <p14:nvPr/>
              </p14:nvContentPartPr>
              <p14:xfrm>
                <a:off x="10283016" y="1362672"/>
                <a:ext cx="17280" cy="10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4B8CEAB-EFF1-4379-9BD8-C74032E9D1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74376" y="1353672"/>
                  <a:ext cx="34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12139F-CACA-4C94-A3E5-3CB9E5009C86}"/>
                    </a:ext>
                  </a:extLst>
                </p14:cNvPr>
                <p14:cNvContentPartPr/>
                <p14:nvPr/>
              </p14:nvContentPartPr>
              <p14:xfrm>
                <a:off x="10374096" y="1288152"/>
                <a:ext cx="94320" cy="180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12139F-CACA-4C94-A3E5-3CB9E5009C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65096" y="1279512"/>
                  <a:ext cx="111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E359EF-DE14-4E21-B808-56FBE0FEEADB}"/>
                    </a:ext>
                  </a:extLst>
                </p14:cNvPr>
                <p14:cNvContentPartPr/>
                <p14:nvPr/>
              </p14:nvContentPartPr>
              <p14:xfrm>
                <a:off x="10590456" y="1336032"/>
                <a:ext cx="100800" cy="12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E359EF-DE14-4E21-B808-56FBE0FEEA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81816" y="1327032"/>
                  <a:ext cx="118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04D4A9-AB48-4F5E-995B-3AC677F43610}"/>
                    </a:ext>
                  </a:extLst>
                </p14:cNvPr>
                <p14:cNvContentPartPr/>
                <p14:nvPr/>
              </p14:nvContentPartPr>
              <p14:xfrm>
                <a:off x="10716096" y="1360512"/>
                <a:ext cx="93240" cy="28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04D4A9-AB48-4F5E-995B-3AC677F436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07456" y="1351872"/>
                  <a:ext cx="110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89F85B-EDC4-4CF7-8AA2-3CBB9AD1BE5D}"/>
                    </a:ext>
                  </a:extLst>
                </p14:cNvPr>
                <p14:cNvContentPartPr/>
                <p14:nvPr/>
              </p14:nvContentPartPr>
              <p14:xfrm>
                <a:off x="10058736" y="1526112"/>
                <a:ext cx="391680" cy="25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89F85B-EDC4-4CF7-8AA2-3CBB9AD1BE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49736" y="1517472"/>
                  <a:ext cx="409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BD4F0B-11C0-4513-8E4E-394221ACA577}"/>
                    </a:ext>
                  </a:extLst>
                </p14:cNvPr>
                <p14:cNvContentPartPr/>
                <p14:nvPr/>
              </p14:nvContentPartPr>
              <p14:xfrm>
                <a:off x="10073136" y="1568952"/>
                <a:ext cx="36792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BD4F0B-11C0-4513-8E4E-394221ACA5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64136" y="1560312"/>
                  <a:ext cx="3855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6F40A2E-DAFF-46DF-B7A0-1F61634F7645}"/>
              </a:ext>
            </a:extLst>
          </p:cNvPr>
          <p:cNvGrpSpPr/>
          <p:nvPr/>
        </p:nvGrpSpPr>
        <p:grpSpPr>
          <a:xfrm>
            <a:off x="2089776" y="750312"/>
            <a:ext cx="7692480" cy="1208880"/>
            <a:chOff x="2089776" y="750312"/>
            <a:chExt cx="7692480" cy="12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32BF3F-23C8-4C6E-A65D-99D17F63957C}"/>
                    </a:ext>
                  </a:extLst>
                </p14:cNvPr>
                <p14:cNvContentPartPr/>
                <p14:nvPr/>
              </p14:nvContentPartPr>
              <p14:xfrm>
                <a:off x="2089776" y="750312"/>
                <a:ext cx="175320" cy="482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32BF3F-23C8-4C6E-A65D-99D17F6395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80776" y="741672"/>
                  <a:ext cx="1929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2CD16D-9BB6-4AD5-93B3-684BED7A39D4}"/>
                    </a:ext>
                  </a:extLst>
                </p14:cNvPr>
                <p14:cNvContentPartPr/>
                <p14:nvPr/>
              </p14:nvContentPartPr>
              <p14:xfrm>
                <a:off x="2249256" y="1158552"/>
                <a:ext cx="93240" cy="128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2CD16D-9BB6-4AD5-93B3-684BED7A39D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40616" y="1149912"/>
                  <a:ext cx="110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A13A61E-5060-4594-AB82-378640B934EC}"/>
                    </a:ext>
                  </a:extLst>
                </p14:cNvPr>
                <p14:cNvContentPartPr/>
                <p14:nvPr/>
              </p14:nvContentPartPr>
              <p14:xfrm>
                <a:off x="2396856" y="1222632"/>
                <a:ext cx="274320" cy="218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A13A61E-5060-4594-AB82-378640B934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88216" y="1213632"/>
                  <a:ext cx="291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10907FC-D86A-4FF7-8AD8-19130EB3E4AD}"/>
                    </a:ext>
                  </a:extLst>
                </p14:cNvPr>
                <p14:cNvContentPartPr/>
                <p14:nvPr/>
              </p14:nvContentPartPr>
              <p14:xfrm>
                <a:off x="2701416" y="1342152"/>
                <a:ext cx="68040" cy="81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10907FC-D86A-4FF7-8AD8-19130EB3E4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2776" y="1333512"/>
                  <a:ext cx="85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1C8E2C-18E4-4665-AF27-ACD6443A49D3}"/>
                    </a:ext>
                  </a:extLst>
                </p14:cNvPr>
                <p14:cNvContentPartPr/>
                <p14:nvPr/>
              </p14:nvContentPartPr>
              <p14:xfrm>
                <a:off x="3003816" y="1356912"/>
                <a:ext cx="98280" cy="94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1C8E2C-18E4-4665-AF27-ACD6443A49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94816" y="1348272"/>
                  <a:ext cx="115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B1EAFE-CAB0-4397-B9EC-22531BE0153F}"/>
                    </a:ext>
                  </a:extLst>
                </p14:cNvPr>
                <p14:cNvContentPartPr/>
                <p14:nvPr/>
              </p14:nvContentPartPr>
              <p14:xfrm>
                <a:off x="3117216" y="1296072"/>
                <a:ext cx="154800" cy="141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B1EAFE-CAB0-4397-B9EC-22531BE0153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08576" y="1287072"/>
                  <a:ext cx="172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4E424B-8409-4CB1-A3D1-9850040E33A3}"/>
                    </a:ext>
                  </a:extLst>
                </p14:cNvPr>
                <p14:cNvContentPartPr/>
                <p14:nvPr/>
              </p14:nvContentPartPr>
              <p14:xfrm>
                <a:off x="3291096" y="1272312"/>
                <a:ext cx="22680" cy="133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4E424B-8409-4CB1-A3D1-9850040E33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82096" y="1263672"/>
                  <a:ext cx="40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68AF18A-F79F-402A-AC10-60A159FA8FD0}"/>
                    </a:ext>
                  </a:extLst>
                </p14:cNvPr>
                <p14:cNvContentPartPr/>
                <p14:nvPr/>
              </p14:nvContentPartPr>
              <p14:xfrm>
                <a:off x="3346536" y="1346472"/>
                <a:ext cx="66240" cy="64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68AF18A-F79F-402A-AC10-60A159FA8F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37536" y="1337472"/>
                  <a:ext cx="83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32DD53-7A11-46AB-9A5A-56B9E36E4090}"/>
                    </a:ext>
                  </a:extLst>
                </p14:cNvPr>
                <p14:cNvContentPartPr/>
                <p14:nvPr/>
              </p14:nvContentPartPr>
              <p14:xfrm>
                <a:off x="3452376" y="1229832"/>
                <a:ext cx="52200" cy="192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32DD53-7A11-46AB-9A5A-56B9E36E40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43736" y="1220832"/>
                  <a:ext cx="69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26EE2A-8A9A-4B07-9C08-937885168CCA}"/>
                    </a:ext>
                  </a:extLst>
                </p14:cNvPr>
                <p14:cNvContentPartPr/>
                <p14:nvPr/>
              </p14:nvContentPartPr>
              <p14:xfrm>
                <a:off x="3765216" y="1356192"/>
                <a:ext cx="180720" cy="10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26EE2A-8A9A-4B07-9C08-937885168C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56576" y="1347192"/>
                  <a:ext cx="19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BE3FE76-12C5-452C-B2DF-8B1963B47485}"/>
                    </a:ext>
                  </a:extLst>
                </p14:cNvPr>
                <p14:cNvContentPartPr/>
                <p14:nvPr/>
              </p14:nvContentPartPr>
              <p14:xfrm>
                <a:off x="4229976" y="1339992"/>
                <a:ext cx="225720" cy="125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BE3FE76-12C5-452C-B2DF-8B1963B4748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21336" y="1330992"/>
                  <a:ext cx="24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DAD29AA-D189-447F-A755-1B159CD3BA60}"/>
                    </a:ext>
                  </a:extLst>
                </p14:cNvPr>
                <p14:cNvContentPartPr/>
                <p14:nvPr/>
              </p14:nvContentPartPr>
              <p14:xfrm>
                <a:off x="4475136" y="1369152"/>
                <a:ext cx="176760" cy="9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DAD29AA-D189-447F-A755-1B159CD3BA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66136" y="1360512"/>
                  <a:ext cx="194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7B4D1A7-314D-40A4-A881-3B1BFF8C3934}"/>
                    </a:ext>
                  </a:extLst>
                </p14:cNvPr>
                <p14:cNvContentPartPr/>
                <p14:nvPr/>
              </p14:nvContentPartPr>
              <p14:xfrm>
                <a:off x="4666296" y="1361592"/>
                <a:ext cx="324720" cy="364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7B4D1A7-314D-40A4-A881-3B1BFF8C39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7296" y="1352592"/>
                  <a:ext cx="342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63CF31E-4E36-403B-BDC0-A4820A568CED}"/>
                    </a:ext>
                  </a:extLst>
                </p14:cNvPr>
                <p14:cNvContentPartPr/>
                <p14:nvPr/>
              </p14:nvContentPartPr>
              <p14:xfrm>
                <a:off x="5351376" y="1427832"/>
                <a:ext cx="28080" cy="16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63CF31E-4E36-403B-BDC0-A4820A568C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42736" y="1418832"/>
                  <a:ext cx="45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211B994-F2A0-4CB1-90BD-B54B90D62594}"/>
                    </a:ext>
                  </a:extLst>
                </p14:cNvPr>
                <p14:cNvContentPartPr/>
                <p14:nvPr/>
              </p14:nvContentPartPr>
              <p14:xfrm>
                <a:off x="5347056" y="1240272"/>
                <a:ext cx="205200" cy="23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211B994-F2A0-4CB1-90BD-B54B90D625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38056" y="1231632"/>
                  <a:ext cx="222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EDBED7-D355-4AD4-A3FA-79B1E8F85A1C}"/>
                    </a:ext>
                  </a:extLst>
                </p14:cNvPr>
                <p14:cNvContentPartPr/>
                <p14:nvPr/>
              </p14:nvContentPartPr>
              <p14:xfrm>
                <a:off x="5503296" y="1380672"/>
                <a:ext cx="66600" cy="49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EDBED7-D355-4AD4-A3FA-79B1E8F85A1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94656" y="1371672"/>
                  <a:ext cx="84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FDF994A-D3F7-41DB-8D40-73B3E272C633}"/>
                    </a:ext>
                  </a:extLst>
                </p14:cNvPr>
                <p14:cNvContentPartPr/>
                <p14:nvPr/>
              </p14:nvContentPartPr>
              <p14:xfrm>
                <a:off x="5614176" y="1380312"/>
                <a:ext cx="60120" cy="81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FDF994A-D3F7-41DB-8D40-73B3E272C63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05176" y="1371672"/>
                  <a:ext cx="77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7D24398-56CF-4C9D-9B17-6E620919FFD3}"/>
                    </a:ext>
                  </a:extLst>
                </p14:cNvPr>
                <p14:cNvContentPartPr/>
                <p14:nvPr/>
              </p14:nvContentPartPr>
              <p14:xfrm>
                <a:off x="5724696" y="1368792"/>
                <a:ext cx="15120" cy="75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7D24398-56CF-4C9D-9B17-6E620919FF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16056" y="1359792"/>
                  <a:ext cx="32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CD903E-C59B-4905-BB43-015171B636FB}"/>
                    </a:ext>
                  </a:extLst>
                </p14:cNvPr>
                <p14:cNvContentPartPr/>
                <p14:nvPr/>
              </p14:nvContentPartPr>
              <p14:xfrm>
                <a:off x="5740896" y="1318032"/>
                <a:ext cx="17280" cy="35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CD903E-C59B-4905-BB43-015171B636F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32256" y="1309392"/>
                  <a:ext cx="34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06A24B-1C14-480F-B31F-E4A53A3303B1}"/>
                    </a:ext>
                  </a:extLst>
                </p14:cNvPr>
                <p14:cNvContentPartPr/>
                <p14:nvPr/>
              </p14:nvContentPartPr>
              <p14:xfrm>
                <a:off x="5769696" y="1305792"/>
                <a:ext cx="173880" cy="169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06A24B-1C14-480F-B31F-E4A53A3303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61056" y="1297152"/>
                  <a:ext cx="191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B9B78A-8EC1-4A7F-96FC-C1D7DC2E3B7E}"/>
                    </a:ext>
                  </a:extLst>
                </p14:cNvPr>
                <p14:cNvContentPartPr/>
                <p14:nvPr/>
              </p14:nvContentPartPr>
              <p14:xfrm>
                <a:off x="5881656" y="1359072"/>
                <a:ext cx="151560" cy="127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B9B78A-8EC1-4A7F-96FC-C1D7DC2E3B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3016" y="1350072"/>
                  <a:ext cx="169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53287A1-B629-4754-B7E3-C96FCD9F5EE8}"/>
                    </a:ext>
                  </a:extLst>
                </p14:cNvPr>
                <p14:cNvContentPartPr/>
                <p14:nvPr/>
              </p14:nvContentPartPr>
              <p14:xfrm>
                <a:off x="6054816" y="1424232"/>
                <a:ext cx="84240" cy="80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53287A1-B629-4754-B7E3-C96FCD9F5E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46176" y="1415232"/>
                  <a:ext cx="101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785EDF-5736-4128-9DA2-A5F222ACE004}"/>
                    </a:ext>
                  </a:extLst>
                </p14:cNvPr>
                <p14:cNvContentPartPr/>
                <p14:nvPr/>
              </p14:nvContentPartPr>
              <p14:xfrm>
                <a:off x="6153096" y="1382832"/>
                <a:ext cx="162720" cy="99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785EDF-5736-4128-9DA2-A5F222ACE0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44096" y="1373832"/>
                  <a:ext cx="180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CF102D-B8C9-411B-BC1C-6E3FEE72F9B3}"/>
                    </a:ext>
                  </a:extLst>
                </p14:cNvPr>
                <p14:cNvContentPartPr/>
                <p14:nvPr/>
              </p14:nvContentPartPr>
              <p14:xfrm>
                <a:off x="2779536" y="1624032"/>
                <a:ext cx="76680" cy="97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CF102D-B8C9-411B-BC1C-6E3FEE72F9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70536" y="1615032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CF9A4C6-4418-48ED-B62E-635CF961B083}"/>
                    </a:ext>
                  </a:extLst>
                </p14:cNvPr>
                <p14:cNvContentPartPr/>
                <p14:nvPr/>
              </p14:nvContentPartPr>
              <p14:xfrm>
                <a:off x="2927496" y="1575432"/>
                <a:ext cx="53640" cy="185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CF9A4C6-4418-48ED-B62E-635CF961B0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18856" y="1566792"/>
                  <a:ext cx="71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77FD698-39C7-4667-ADB3-ECE126BDBDD1}"/>
                    </a:ext>
                  </a:extLst>
                </p14:cNvPr>
                <p14:cNvContentPartPr/>
                <p14:nvPr/>
              </p14:nvContentPartPr>
              <p14:xfrm>
                <a:off x="2909856" y="1637712"/>
                <a:ext cx="255240" cy="118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77FD698-39C7-4667-ADB3-ECE126BDBD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00856" y="1628712"/>
                  <a:ext cx="27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BF8C95-E94F-40D5-AAEF-0D2D591A2012}"/>
                    </a:ext>
                  </a:extLst>
                </p14:cNvPr>
                <p14:cNvContentPartPr/>
                <p14:nvPr/>
              </p14:nvContentPartPr>
              <p14:xfrm>
                <a:off x="3113616" y="1554912"/>
                <a:ext cx="174240" cy="193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BF8C95-E94F-40D5-AAEF-0D2D591A201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04616" y="1546272"/>
                  <a:ext cx="191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F6BED6-3E77-4443-89A1-0B7D0D484622}"/>
                    </a:ext>
                  </a:extLst>
                </p14:cNvPr>
                <p14:cNvContentPartPr/>
                <p14:nvPr/>
              </p14:nvContentPartPr>
              <p14:xfrm>
                <a:off x="3307296" y="1654272"/>
                <a:ext cx="71640" cy="78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F6BED6-3E77-4443-89A1-0B7D0D48462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98656" y="1645632"/>
                  <a:ext cx="89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50C160-1619-4852-B49F-4ABEB5B55F7D}"/>
                    </a:ext>
                  </a:extLst>
                </p14:cNvPr>
                <p14:cNvContentPartPr/>
                <p14:nvPr/>
              </p14:nvContentPartPr>
              <p14:xfrm>
                <a:off x="3697536" y="1588032"/>
                <a:ext cx="530640" cy="164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50C160-1619-4852-B49F-4ABEB5B55F7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88536" y="1579032"/>
                  <a:ext cx="548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D1DD9E-98FD-4AF0-A8AE-74210F052791}"/>
                    </a:ext>
                  </a:extLst>
                </p14:cNvPr>
                <p14:cNvContentPartPr/>
                <p14:nvPr/>
              </p14:nvContentPartPr>
              <p14:xfrm>
                <a:off x="4439856" y="1561392"/>
                <a:ext cx="287280" cy="397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D1DD9E-98FD-4AF0-A8AE-74210F05279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30856" y="1552392"/>
                  <a:ext cx="3049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FDE401-BF80-4658-9DA8-15EC82D0238F}"/>
                    </a:ext>
                  </a:extLst>
                </p14:cNvPr>
                <p14:cNvContentPartPr/>
                <p14:nvPr/>
              </p14:nvContentPartPr>
              <p14:xfrm>
                <a:off x="4753776" y="1692072"/>
                <a:ext cx="137160" cy="82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FDE401-BF80-4658-9DA8-15EC82D0238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44776" y="1683072"/>
                  <a:ext cx="154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62EF42-F4C9-4535-9B6B-353A70F9AE40}"/>
                    </a:ext>
                  </a:extLst>
                </p14:cNvPr>
                <p14:cNvContentPartPr/>
                <p14:nvPr/>
              </p14:nvContentPartPr>
              <p14:xfrm>
                <a:off x="5079936" y="1608552"/>
                <a:ext cx="83160" cy="181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62EF42-F4C9-4535-9B6B-353A70F9AE4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70936" y="1599552"/>
                  <a:ext cx="100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3D42A68-BEE5-4CEF-84F3-E6319A61641F}"/>
                    </a:ext>
                  </a:extLst>
                </p14:cNvPr>
                <p14:cNvContentPartPr/>
                <p14:nvPr/>
              </p14:nvContentPartPr>
              <p14:xfrm>
                <a:off x="5140416" y="1557432"/>
                <a:ext cx="255600" cy="216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3D42A68-BEE5-4CEF-84F3-E6319A6164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31776" y="1548432"/>
                  <a:ext cx="273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0F3453A-2895-4961-90CA-025BA6F194CB}"/>
                    </a:ext>
                  </a:extLst>
                </p14:cNvPr>
                <p14:cNvContentPartPr/>
                <p14:nvPr/>
              </p14:nvContentPartPr>
              <p14:xfrm>
                <a:off x="5506176" y="1666152"/>
                <a:ext cx="323640" cy="93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0F3453A-2895-4961-90CA-025BA6F194C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97536" y="1657512"/>
                  <a:ext cx="341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FD0E3EA-4B07-4316-840D-69147281C5A9}"/>
                    </a:ext>
                  </a:extLst>
                </p14:cNvPr>
                <p14:cNvContentPartPr/>
                <p14:nvPr/>
              </p14:nvContentPartPr>
              <p14:xfrm>
                <a:off x="5856096" y="1694232"/>
                <a:ext cx="263520" cy="85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FD0E3EA-4B07-4316-840D-69147281C5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47096" y="1685232"/>
                  <a:ext cx="281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F046FEF-E56D-4062-9B24-7765CB0E6620}"/>
                    </a:ext>
                  </a:extLst>
                </p14:cNvPr>
                <p14:cNvContentPartPr/>
                <p14:nvPr/>
              </p14:nvContentPartPr>
              <p14:xfrm>
                <a:off x="6217536" y="1730592"/>
                <a:ext cx="18720" cy="30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F046FEF-E56D-4062-9B24-7765CB0E66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08896" y="1721592"/>
                  <a:ext cx="3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7720182-74B8-489E-8B39-F17F5CD0324A}"/>
                    </a:ext>
                  </a:extLst>
                </p14:cNvPr>
                <p14:cNvContentPartPr/>
                <p14:nvPr/>
              </p14:nvContentPartPr>
              <p14:xfrm>
                <a:off x="9466896" y="1590552"/>
                <a:ext cx="36720" cy="2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7720182-74B8-489E-8B39-F17F5CD0324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458256" y="1581552"/>
                  <a:ext cx="54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782C2E-33DA-4C45-9055-0A66A5DB67BC}"/>
                    </a:ext>
                  </a:extLst>
                </p14:cNvPr>
                <p14:cNvContentPartPr/>
                <p14:nvPr/>
              </p14:nvContentPartPr>
              <p14:xfrm>
                <a:off x="6550896" y="1610352"/>
                <a:ext cx="3231360" cy="252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782C2E-33DA-4C45-9055-0A66A5DB67B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42256" y="1601712"/>
                  <a:ext cx="3249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17FD4A-D1AD-4A29-9FC7-DF3E1817E827}"/>
                    </a:ext>
                  </a:extLst>
                </p14:cNvPr>
                <p14:cNvContentPartPr/>
                <p14:nvPr/>
              </p14:nvContentPartPr>
              <p14:xfrm>
                <a:off x="6503736" y="1696752"/>
                <a:ext cx="132120" cy="84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17FD4A-D1AD-4A29-9FC7-DF3E1817E82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95096" y="1687752"/>
                  <a:ext cx="1497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38CC2C-2052-4102-BF0F-78CFDF054B4D}"/>
              </a:ext>
            </a:extLst>
          </p:cNvPr>
          <p:cNvGrpSpPr/>
          <p:nvPr/>
        </p:nvGrpSpPr>
        <p:grpSpPr>
          <a:xfrm>
            <a:off x="1977120" y="2032272"/>
            <a:ext cx="297360" cy="151920"/>
            <a:chOff x="1977120" y="2032272"/>
            <a:chExt cx="29736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A618EEE-B351-43FF-8D0C-26155492D8E0}"/>
                    </a:ext>
                  </a:extLst>
                </p14:cNvPr>
                <p14:cNvContentPartPr/>
                <p14:nvPr/>
              </p14:nvContentPartPr>
              <p14:xfrm>
                <a:off x="1977120" y="2032272"/>
                <a:ext cx="228240" cy="84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A618EEE-B351-43FF-8D0C-26155492D8E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68480" y="2023272"/>
                  <a:ext cx="245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293570-7620-4A82-9ACE-827B4D93720B}"/>
                    </a:ext>
                  </a:extLst>
                </p14:cNvPr>
                <p14:cNvContentPartPr/>
                <p14:nvPr/>
              </p14:nvContentPartPr>
              <p14:xfrm>
                <a:off x="2174400" y="2056392"/>
                <a:ext cx="100080" cy="127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293570-7620-4A82-9ACE-827B4D93720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65400" y="2047392"/>
                  <a:ext cx="1177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6B379F4-05A1-485F-8D26-4E21FEDA008B}"/>
              </a:ext>
            </a:extLst>
          </p:cNvPr>
          <p:cNvGrpSpPr/>
          <p:nvPr/>
        </p:nvGrpSpPr>
        <p:grpSpPr>
          <a:xfrm>
            <a:off x="2514240" y="2064312"/>
            <a:ext cx="978840" cy="136440"/>
            <a:chOff x="2514240" y="2064312"/>
            <a:chExt cx="97884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F7D26A-4C40-48EF-BFA8-63D570AEC31A}"/>
                    </a:ext>
                  </a:extLst>
                </p14:cNvPr>
                <p14:cNvContentPartPr/>
                <p14:nvPr/>
              </p14:nvContentPartPr>
              <p14:xfrm>
                <a:off x="2514240" y="2085912"/>
                <a:ext cx="81720" cy="113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F7D26A-4C40-48EF-BFA8-63D570AEC31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05600" y="2076912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262E708-C7DB-4DAB-BC02-090789035DC7}"/>
                    </a:ext>
                  </a:extLst>
                </p14:cNvPr>
                <p14:cNvContentPartPr/>
                <p14:nvPr/>
              </p14:nvContentPartPr>
              <p14:xfrm>
                <a:off x="2640600" y="2084472"/>
                <a:ext cx="82440" cy="114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262E708-C7DB-4DAB-BC02-090789035DC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31960" y="2075832"/>
                  <a:ext cx="100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5A1CCF5-DF2B-4B22-91B3-B766EDF9698A}"/>
                    </a:ext>
                  </a:extLst>
                </p14:cNvPr>
                <p14:cNvContentPartPr/>
                <p14:nvPr/>
              </p14:nvContentPartPr>
              <p14:xfrm>
                <a:off x="2655720" y="2130912"/>
                <a:ext cx="72720" cy="16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5A1CCF5-DF2B-4B22-91B3-B766EDF969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46720" y="2122272"/>
                  <a:ext cx="90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306045-C424-4B7B-81BF-83B0F9962A77}"/>
                    </a:ext>
                  </a:extLst>
                </p14:cNvPr>
                <p14:cNvContentPartPr/>
                <p14:nvPr/>
              </p14:nvContentPartPr>
              <p14:xfrm>
                <a:off x="2652480" y="2088792"/>
                <a:ext cx="131400" cy="99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306045-C424-4B7B-81BF-83B0F9962A7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43840" y="2079792"/>
                  <a:ext cx="149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A80B3BD-E988-4BBD-ABC5-10686AB8B107}"/>
                    </a:ext>
                  </a:extLst>
                </p14:cNvPr>
                <p14:cNvContentPartPr/>
                <p14:nvPr/>
              </p14:nvContentPartPr>
              <p14:xfrm>
                <a:off x="2768760" y="2064312"/>
                <a:ext cx="99000" cy="128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A80B3BD-E988-4BBD-ABC5-10686AB8B10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60120" y="2055672"/>
                  <a:ext cx="116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6BBDC06-F047-4F49-A5F8-989E4BE98C18}"/>
                    </a:ext>
                  </a:extLst>
                </p14:cNvPr>
                <p14:cNvContentPartPr/>
                <p14:nvPr/>
              </p14:nvContentPartPr>
              <p14:xfrm>
                <a:off x="2923200" y="2072232"/>
                <a:ext cx="86400" cy="11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6BBDC06-F047-4F49-A5F8-989E4BE98C1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14560" y="2063592"/>
                  <a:ext cx="104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0B85B5E-30D4-4470-935E-6F53B0FB4FCC}"/>
                    </a:ext>
                  </a:extLst>
                </p14:cNvPr>
                <p14:cNvContentPartPr/>
                <p14:nvPr/>
              </p14:nvContentPartPr>
              <p14:xfrm>
                <a:off x="3048480" y="2080512"/>
                <a:ext cx="11880" cy="89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0B85B5E-30D4-4470-935E-6F53B0FB4FC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39480" y="2071512"/>
                  <a:ext cx="29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D5CF1B2-4979-4E04-8499-E1EF358DA9C4}"/>
                    </a:ext>
                  </a:extLst>
                </p14:cNvPr>
                <p14:cNvContentPartPr/>
                <p14:nvPr/>
              </p14:nvContentPartPr>
              <p14:xfrm>
                <a:off x="3101400" y="2067912"/>
                <a:ext cx="124920" cy="111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D5CF1B2-4979-4E04-8499-E1EF358DA9C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92760" y="2059272"/>
                  <a:ext cx="142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F1064-5642-4685-B281-05D89637DF66}"/>
                    </a:ext>
                  </a:extLst>
                </p14:cNvPr>
                <p14:cNvContentPartPr/>
                <p14:nvPr/>
              </p14:nvContentPartPr>
              <p14:xfrm>
                <a:off x="3282480" y="2073312"/>
                <a:ext cx="88920" cy="115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F1064-5642-4685-B281-05D89637DF6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73480" y="2064312"/>
                  <a:ext cx="106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16B6491-E90E-471E-9BC4-68444BF27A12}"/>
                    </a:ext>
                  </a:extLst>
                </p14:cNvPr>
                <p14:cNvContentPartPr/>
                <p14:nvPr/>
              </p14:nvContentPartPr>
              <p14:xfrm>
                <a:off x="3396240" y="2084832"/>
                <a:ext cx="96840" cy="11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16B6491-E90E-471E-9BC4-68444BF27A1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87240" y="2075832"/>
                  <a:ext cx="114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5389AE3-6A25-43D0-8F1E-0E31931CEC5C}"/>
                    </a:ext>
                  </a:extLst>
                </p14:cNvPr>
                <p14:cNvContentPartPr/>
                <p14:nvPr/>
              </p14:nvContentPartPr>
              <p14:xfrm>
                <a:off x="3404160" y="2088792"/>
                <a:ext cx="47160" cy="7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5389AE3-6A25-43D0-8F1E-0E31931CEC5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95160" y="2079792"/>
                  <a:ext cx="648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1F45C87-9486-48B5-9844-DEAD62A1705D}"/>
              </a:ext>
            </a:extLst>
          </p:cNvPr>
          <p:cNvGrpSpPr/>
          <p:nvPr/>
        </p:nvGrpSpPr>
        <p:grpSpPr>
          <a:xfrm>
            <a:off x="3858120" y="2099232"/>
            <a:ext cx="229680" cy="128160"/>
            <a:chOff x="3858120" y="2099232"/>
            <a:chExt cx="22968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2828C47-A622-47C8-BB73-B1195B86D5F7}"/>
                    </a:ext>
                  </a:extLst>
                </p14:cNvPr>
                <p14:cNvContentPartPr/>
                <p14:nvPr/>
              </p14:nvContentPartPr>
              <p14:xfrm>
                <a:off x="3858120" y="2099232"/>
                <a:ext cx="154800" cy="128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2828C47-A622-47C8-BB73-B1195B86D5F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49120" y="2090592"/>
                  <a:ext cx="172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0D72913-EB98-477F-B641-B90E8E5D0BD6}"/>
                    </a:ext>
                  </a:extLst>
                </p14:cNvPr>
                <p14:cNvContentPartPr/>
                <p14:nvPr/>
              </p14:nvContentPartPr>
              <p14:xfrm>
                <a:off x="3994200" y="2127672"/>
                <a:ext cx="93600" cy="84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0D72913-EB98-477F-B641-B90E8E5D0BD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85560" y="2119032"/>
                  <a:ext cx="1112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17AF32-28D6-48A9-8AA3-0D93B0EFC555}"/>
              </a:ext>
            </a:extLst>
          </p:cNvPr>
          <p:cNvGrpSpPr/>
          <p:nvPr/>
        </p:nvGrpSpPr>
        <p:grpSpPr>
          <a:xfrm>
            <a:off x="4404960" y="2096712"/>
            <a:ext cx="1053720" cy="153360"/>
            <a:chOff x="4404960" y="2096712"/>
            <a:chExt cx="105372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4D1CE4F-A3C6-45C4-B7CE-BFA6FF861FB0}"/>
                    </a:ext>
                  </a:extLst>
                </p14:cNvPr>
                <p14:cNvContentPartPr/>
                <p14:nvPr/>
              </p14:nvContentPartPr>
              <p14:xfrm>
                <a:off x="4404960" y="2131632"/>
                <a:ext cx="105840" cy="103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4D1CE4F-A3C6-45C4-B7CE-BFA6FF861FB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395960" y="2122992"/>
                  <a:ext cx="123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74A4F11-4792-4365-BB76-14507F75FF40}"/>
                    </a:ext>
                  </a:extLst>
                </p14:cNvPr>
                <p14:cNvContentPartPr/>
                <p14:nvPr/>
              </p14:nvContentPartPr>
              <p14:xfrm>
                <a:off x="4534920" y="2130192"/>
                <a:ext cx="84960" cy="106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74A4F11-4792-4365-BB76-14507F75FF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26280" y="2121192"/>
                  <a:ext cx="102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0A550B7-B592-4B06-83CE-871B545230B4}"/>
                    </a:ext>
                  </a:extLst>
                </p14:cNvPr>
                <p14:cNvContentPartPr/>
                <p14:nvPr/>
              </p14:nvContentPartPr>
              <p14:xfrm>
                <a:off x="4633920" y="2144952"/>
                <a:ext cx="98280" cy="91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0A550B7-B592-4B06-83CE-871B545230B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24920" y="2135952"/>
                  <a:ext cx="115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302AEF8-D541-459A-95F1-7ED2C74DCB6B}"/>
                    </a:ext>
                  </a:extLst>
                </p14:cNvPr>
                <p14:cNvContentPartPr/>
                <p14:nvPr/>
              </p14:nvContentPartPr>
              <p14:xfrm>
                <a:off x="4783680" y="2127312"/>
                <a:ext cx="63720" cy="102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302AEF8-D541-459A-95F1-7ED2C74DCB6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75040" y="2118312"/>
                  <a:ext cx="81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641D703-763F-4F89-91C4-39533EE18CBD}"/>
                    </a:ext>
                  </a:extLst>
                </p14:cNvPr>
                <p14:cNvContentPartPr/>
                <p14:nvPr/>
              </p14:nvContentPartPr>
              <p14:xfrm>
                <a:off x="4898520" y="2133072"/>
                <a:ext cx="4320" cy="102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641D703-763F-4F89-91C4-39533EE18CB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889880" y="2124432"/>
                  <a:ext cx="21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2B9B47-8FF0-43C5-8329-366418E8E0E3}"/>
                    </a:ext>
                  </a:extLst>
                </p14:cNvPr>
                <p14:cNvContentPartPr/>
                <p14:nvPr/>
              </p14:nvContentPartPr>
              <p14:xfrm>
                <a:off x="4967280" y="2116152"/>
                <a:ext cx="69480" cy="11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2B9B47-8FF0-43C5-8329-366418E8E0E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58280" y="2107152"/>
                  <a:ext cx="87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980214-552E-4AD3-8282-470BA3AB7B91}"/>
                    </a:ext>
                  </a:extLst>
                </p14:cNvPr>
                <p14:cNvContentPartPr/>
                <p14:nvPr/>
              </p14:nvContentPartPr>
              <p14:xfrm>
                <a:off x="4973040" y="2097432"/>
                <a:ext cx="207720" cy="152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980214-552E-4AD3-8282-470BA3AB7B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64400" y="2088432"/>
                  <a:ext cx="225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95623A0-DD12-4969-9DEC-246DEE984F03}"/>
                    </a:ext>
                  </a:extLst>
                </p14:cNvPr>
                <p14:cNvContentPartPr/>
                <p14:nvPr/>
              </p14:nvContentPartPr>
              <p14:xfrm>
                <a:off x="5177880" y="2096712"/>
                <a:ext cx="120240" cy="146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95623A0-DD12-4969-9DEC-246DEE984F0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68880" y="2087712"/>
                  <a:ext cx="13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D94C659-27A9-48D6-9C22-FBB78486C1E1}"/>
                    </a:ext>
                  </a:extLst>
                </p14:cNvPr>
                <p14:cNvContentPartPr/>
                <p14:nvPr/>
              </p14:nvContentPartPr>
              <p14:xfrm>
                <a:off x="5451480" y="2211552"/>
                <a:ext cx="7200" cy="7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D94C659-27A9-48D6-9C22-FBB78486C1E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42480" y="2202552"/>
                  <a:ext cx="248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36E8003-7ACC-4349-B0EC-6D2D7EC6D2B4}"/>
                  </a:ext>
                </a:extLst>
              </p14:cNvPr>
              <p14:cNvContentPartPr/>
              <p14:nvPr/>
            </p14:nvContentPartPr>
            <p14:xfrm>
              <a:off x="1936440" y="2414232"/>
              <a:ext cx="7920" cy="7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36E8003-7ACC-4349-B0EC-6D2D7EC6D2B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927800" y="2405592"/>
                <a:ext cx="255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01AECAD-52F5-4E3A-9097-676155C51ED2}"/>
              </a:ext>
            </a:extLst>
          </p:cNvPr>
          <p:cNvGrpSpPr/>
          <p:nvPr/>
        </p:nvGrpSpPr>
        <p:grpSpPr>
          <a:xfrm>
            <a:off x="255600" y="2572992"/>
            <a:ext cx="661320" cy="268560"/>
            <a:chOff x="255600" y="2572992"/>
            <a:chExt cx="6613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91F4F0-45EF-42C9-8DCD-0549BA8128EC}"/>
                    </a:ext>
                  </a:extLst>
                </p14:cNvPr>
                <p14:cNvContentPartPr/>
                <p14:nvPr/>
              </p14:nvContentPartPr>
              <p14:xfrm>
                <a:off x="255600" y="2646432"/>
                <a:ext cx="100800" cy="109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91F4F0-45EF-42C9-8DCD-0549BA8128E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6960" y="2637432"/>
                  <a:ext cx="118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64ABF9-D978-4676-9285-6773BEB38945}"/>
                    </a:ext>
                  </a:extLst>
                </p14:cNvPr>
                <p14:cNvContentPartPr/>
                <p14:nvPr/>
              </p14:nvContentPartPr>
              <p14:xfrm>
                <a:off x="379080" y="2671272"/>
                <a:ext cx="375840" cy="170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64ABF9-D978-4676-9285-6773BEB3894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0440" y="2662632"/>
                  <a:ext cx="393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F22130C-83CE-452A-874B-1C169CE34680}"/>
                    </a:ext>
                  </a:extLst>
                </p14:cNvPr>
                <p14:cNvContentPartPr/>
                <p14:nvPr/>
              </p14:nvContentPartPr>
              <p14:xfrm>
                <a:off x="795600" y="2572992"/>
                <a:ext cx="6480" cy="154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F22130C-83CE-452A-874B-1C169CE346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6600" y="2564352"/>
                  <a:ext cx="24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C1C6AF9-1789-4FA4-BC14-F42CB0D92EF5}"/>
                    </a:ext>
                  </a:extLst>
                </p14:cNvPr>
                <p14:cNvContentPartPr/>
                <p14:nvPr/>
              </p14:nvContentPartPr>
              <p14:xfrm>
                <a:off x="857880" y="2638872"/>
                <a:ext cx="59040" cy="105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C1C6AF9-1789-4FA4-BC14-F42CB0D92E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8880" y="2630232"/>
                  <a:ext cx="766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BA8EEC4-5ADA-49EA-9F43-D3B2A7B63E57}"/>
              </a:ext>
            </a:extLst>
          </p:cNvPr>
          <p:cNvGrpSpPr/>
          <p:nvPr/>
        </p:nvGrpSpPr>
        <p:grpSpPr>
          <a:xfrm>
            <a:off x="1123200" y="2599632"/>
            <a:ext cx="773280" cy="160920"/>
            <a:chOff x="1123200" y="2599632"/>
            <a:chExt cx="77328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654CCB3-E914-485B-BFD1-F3D225D8C195}"/>
                    </a:ext>
                  </a:extLst>
                </p14:cNvPr>
                <p14:cNvContentPartPr/>
                <p14:nvPr/>
              </p14:nvContentPartPr>
              <p14:xfrm>
                <a:off x="1123200" y="2607192"/>
                <a:ext cx="97920" cy="110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654CCB3-E914-485B-BFD1-F3D225D8C1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4560" y="2598192"/>
                  <a:ext cx="115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47CA5C0-0CA1-4530-A2A1-B6F4801DDAF4}"/>
                    </a:ext>
                  </a:extLst>
                </p14:cNvPr>
                <p14:cNvContentPartPr/>
                <p14:nvPr/>
              </p14:nvContentPartPr>
              <p14:xfrm>
                <a:off x="1282680" y="2664432"/>
                <a:ext cx="15120" cy="2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47CA5C0-0CA1-4530-A2A1-B6F4801DDAF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74040" y="2655792"/>
                  <a:ext cx="32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CFC33B2-1E6D-49D8-99EB-1277F2E256CE}"/>
                    </a:ext>
                  </a:extLst>
                </p14:cNvPr>
                <p14:cNvContentPartPr/>
                <p14:nvPr/>
              </p14:nvContentPartPr>
              <p14:xfrm>
                <a:off x="1328400" y="2599632"/>
                <a:ext cx="121680" cy="128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CFC33B2-1E6D-49D8-99EB-1277F2E256C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19760" y="2590632"/>
                  <a:ext cx="139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0B79822-DAEE-48F5-AE74-A64B4DBD8D49}"/>
                    </a:ext>
                  </a:extLst>
                </p14:cNvPr>
                <p14:cNvContentPartPr/>
                <p14:nvPr/>
              </p14:nvContentPartPr>
              <p14:xfrm>
                <a:off x="1623240" y="2656872"/>
                <a:ext cx="222840" cy="76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0B79822-DAEE-48F5-AE74-A64B4DBD8D4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614600" y="2647872"/>
                  <a:ext cx="240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057A113-8188-464D-9A63-5CA294B2E1A9}"/>
                    </a:ext>
                  </a:extLst>
                </p14:cNvPr>
                <p14:cNvContentPartPr/>
                <p14:nvPr/>
              </p14:nvContentPartPr>
              <p14:xfrm>
                <a:off x="1798200" y="2658312"/>
                <a:ext cx="98280" cy="102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057A113-8188-464D-9A63-5CA294B2E1A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789560" y="2649672"/>
                  <a:ext cx="1159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EC5B550-8DBC-4B83-9A6B-111CDE4F8263}"/>
              </a:ext>
            </a:extLst>
          </p:cNvPr>
          <p:cNvGrpSpPr/>
          <p:nvPr/>
        </p:nvGrpSpPr>
        <p:grpSpPr>
          <a:xfrm>
            <a:off x="2153520" y="2542032"/>
            <a:ext cx="285840" cy="261000"/>
            <a:chOff x="2153520" y="2542032"/>
            <a:chExt cx="28584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00814A4-8C70-4121-AC9A-76F7AFD4252F}"/>
                    </a:ext>
                  </a:extLst>
                </p14:cNvPr>
                <p14:cNvContentPartPr/>
                <p14:nvPr/>
              </p14:nvContentPartPr>
              <p14:xfrm>
                <a:off x="2224800" y="2662632"/>
                <a:ext cx="139680" cy="140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00814A4-8C70-4121-AC9A-76F7AFD4252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15800" y="2653632"/>
                  <a:ext cx="15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BC81CA-FFC1-4E2F-820C-C8CFAB6596BA}"/>
                    </a:ext>
                  </a:extLst>
                </p14:cNvPr>
                <p14:cNvContentPartPr/>
                <p14:nvPr/>
              </p14:nvContentPartPr>
              <p14:xfrm>
                <a:off x="2153520" y="2542032"/>
                <a:ext cx="5760" cy="47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BC81CA-FFC1-4E2F-820C-C8CFAB6596B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44880" y="2533032"/>
                  <a:ext cx="23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85865C3-4106-4610-9C21-049FEA298236}"/>
                    </a:ext>
                  </a:extLst>
                </p14:cNvPr>
                <p14:cNvContentPartPr/>
                <p14:nvPr/>
              </p14:nvContentPartPr>
              <p14:xfrm>
                <a:off x="2425320" y="2554992"/>
                <a:ext cx="14040" cy="42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85865C3-4106-4610-9C21-049FEA29823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16680" y="2546352"/>
                  <a:ext cx="316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3EB070F-BAD2-463C-9AA0-3A820EFD0FDF}"/>
              </a:ext>
            </a:extLst>
          </p:cNvPr>
          <p:cNvGrpSpPr/>
          <p:nvPr/>
        </p:nvGrpSpPr>
        <p:grpSpPr>
          <a:xfrm>
            <a:off x="204120" y="2935512"/>
            <a:ext cx="938880" cy="299160"/>
            <a:chOff x="204120" y="2935512"/>
            <a:chExt cx="9388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582C114-10E6-4D91-A7A4-CD470EA0BE3E}"/>
                    </a:ext>
                  </a:extLst>
                </p14:cNvPr>
                <p14:cNvContentPartPr/>
                <p14:nvPr/>
              </p14:nvContentPartPr>
              <p14:xfrm>
                <a:off x="204120" y="2999232"/>
                <a:ext cx="14040" cy="235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582C114-10E6-4D91-A7A4-CD470EA0BE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95120" y="2990592"/>
                  <a:ext cx="31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4D113C0-B2C5-404F-911E-2944CE1A4569}"/>
                    </a:ext>
                  </a:extLst>
                </p14:cNvPr>
                <p14:cNvContentPartPr/>
                <p14:nvPr/>
              </p14:nvContentPartPr>
              <p14:xfrm>
                <a:off x="229320" y="2972232"/>
                <a:ext cx="104040" cy="111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4D113C0-B2C5-404F-911E-2944CE1A45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0680" y="2963232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3B0660E-81BA-4C50-A91C-8650BDBDE1ED}"/>
                    </a:ext>
                  </a:extLst>
                </p14:cNvPr>
                <p14:cNvContentPartPr/>
                <p14:nvPr/>
              </p14:nvContentPartPr>
              <p14:xfrm>
                <a:off x="331200" y="3032352"/>
                <a:ext cx="86760" cy="65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3B0660E-81BA-4C50-A91C-8650BDBDE1E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22200" y="3023352"/>
                  <a:ext cx="104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81638E-E83B-4FDC-8BC5-34D169138D4A}"/>
                    </a:ext>
                  </a:extLst>
                </p14:cNvPr>
                <p14:cNvContentPartPr/>
                <p14:nvPr/>
              </p14:nvContentPartPr>
              <p14:xfrm>
                <a:off x="418320" y="3017592"/>
                <a:ext cx="106920" cy="179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81638E-E83B-4FDC-8BC5-34D169138D4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9320" y="3008592"/>
                  <a:ext cx="124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327CABA-90F7-434B-848E-088D16AB362B}"/>
                    </a:ext>
                  </a:extLst>
                </p14:cNvPr>
                <p14:cNvContentPartPr/>
                <p14:nvPr/>
              </p14:nvContentPartPr>
              <p14:xfrm>
                <a:off x="556560" y="2945952"/>
                <a:ext cx="145800" cy="150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327CABA-90F7-434B-848E-088D16AB36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7920" y="2937312"/>
                  <a:ext cx="16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196A9AB-DE4E-4ED3-A016-FD2D2A642021}"/>
                    </a:ext>
                  </a:extLst>
                </p14:cNvPr>
                <p14:cNvContentPartPr/>
                <p14:nvPr/>
              </p14:nvContentPartPr>
              <p14:xfrm>
                <a:off x="737280" y="2935512"/>
                <a:ext cx="320040" cy="204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196A9AB-DE4E-4ED3-A016-FD2D2A6420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8640" y="2926512"/>
                  <a:ext cx="337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E4B4FDE-EE49-4E04-B927-7BA81DF9D312}"/>
                    </a:ext>
                  </a:extLst>
                </p14:cNvPr>
                <p14:cNvContentPartPr/>
                <p14:nvPr/>
              </p14:nvContentPartPr>
              <p14:xfrm>
                <a:off x="1087920" y="3061512"/>
                <a:ext cx="55080" cy="79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E4B4FDE-EE49-4E04-B927-7BA81DF9D31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79280" y="3052512"/>
                  <a:ext cx="72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670F2A9-2333-47CE-BC07-ECAAD0B9355C}"/>
                    </a:ext>
                  </a:extLst>
                </p14:cNvPr>
                <p14:cNvContentPartPr/>
                <p14:nvPr/>
              </p14:nvContentPartPr>
              <p14:xfrm>
                <a:off x="838440" y="2949192"/>
                <a:ext cx="222120" cy="78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670F2A9-2333-47CE-BC07-ECAAD0B9355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9800" y="2940552"/>
                  <a:ext cx="2397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D8BE740-DA47-4252-A218-D1D58532A597}"/>
              </a:ext>
            </a:extLst>
          </p:cNvPr>
          <p:cNvGrpSpPr/>
          <p:nvPr/>
        </p:nvGrpSpPr>
        <p:grpSpPr>
          <a:xfrm>
            <a:off x="1356120" y="3003912"/>
            <a:ext cx="390600" cy="124560"/>
            <a:chOff x="1356120" y="3003912"/>
            <a:chExt cx="3906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6AE8073-13A5-485A-BA76-097038219D4F}"/>
                    </a:ext>
                  </a:extLst>
                </p14:cNvPr>
                <p14:cNvContentPartPr/>
                <p14:nvPr/>
              </p14:nvContentPartPr>
              <p14:xfrm>
                <a:off x="1356120" y="3013992"/>
                <a:ext cx="161280" cy="112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6AE8073-13A5-485A-BA76-097038219D4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347480" y="3004992"/>
                  <a:ext cx="178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7AC2A9-3833-463A-B2F0-967F7E67E3C7}"/>
                    </a:ext>
                  </a:extLst>
                </p14:cNvPr>
                <p14:cNvContentPartPr/>
                <p14:nvPr/>
              </p14:nvContentPartPr>
              <p14:xfrm>
                <a:off x="1559880" y="3028392"/>
                <a:ext cx="111960" cy="95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7AC2A9-3833-463A-B2F0-967F7E67E3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51240" y="3019392"/>
                  <a:ext cx="129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774D1E6-1C84-4E84-9351-616EC9856B62}"/>
                    </a:ext>
                  </a:extLst>
                </p14:cNvPr>
                <p14:cNvContentPartPr/>
                <p14:nvPr/>
              </p14:nvContentPartPr>
              <p14:xfrm>
                <a:off x="1614960" y="3003912"/>
                <a:ext cx="131760" cy="1245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774D1E6-1C84-4E84-9351-616EC9856B6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06320" y="2995272"/>
                  <a:ext cx="1494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CA23401-BD5D-4E48-9070-F4ED2CE77E4E}"/>
              </a:ext>
            </a:extLst>
          </p:cNvPr>
          <p:cNvGrpSpPr/>
          <p:nvPr/>
        </p:nvGrpSpPr>
        <p:grpSpPr>
          <a:xfrm>
            <a:off x="1947240" y="3047472"/>
            <a:ext cx="302760" cy="116640"/>
            <a:chOff x="1947240" y="3047472"/>
            <a:chExt cx="30276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E4E09CA-43FC-4ED2-A535-BE7250433F6D}"/>
                    </a:ext>
                  </a:extLst>
                </p14:cNvPr>
                <p14:cNvContentPartPr/>
                <p14:nvPr/>
              </p14:nvContentPartPr>
              <p14:xfrm>
                <a:off x="1947240" y="3047472"/>
                <a:ext cx="268920" cy="86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E4E09CA-43FC-4ED2-A535-BE7250433F6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938600" y="3038832"/>
                  <a:ext cx="286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5863EEB-B765-4BAC-9132-3D1DED59034A}"/>
                    </a:ext>
                  </a:extLst>
                </p14:cNvPr>
                <p14:cNvContentPartPr/>
                <p14:nvPr/>
              </p14:nvContentPartPr>
              <p14:xfrm>
                <a:off x="2138040" y="3077712"/>
                <a:ext cx="111960" cy="86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5863EEB-B765-4BAC-9132-3D1DED59034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29040" y="3068712"/>
                  <a:ext cx="12960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EF6E162-733A-4D85-BD28-C08903A6A550}"/>
                  </a:ext>
                </a:extLst>
              </p14:cNvPr>
              <p14:cNvContentPartPr/>
              <p14:nvPr/>
            </p14:nvContentPartPr>
            <p14:xfrm>
              <a:off x="2505240" y="3056472"/>
              <a:ext cx="191880" cy="90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EF6E162-733A-4D85-BD28-C08903A6A55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496600" y="3047472"/>
                <a:ext cx="209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D383CC8-FE63-4AE0-B689-A7D3588470F4}"/>
                  </a:ext>
                </a:extLst>
              </p14:cNvPr>
              <p14:cNvContentPartPr/>
              <p14:nvPr/>
            </p14:nvContentPartPr>
            <p14:xfrm>
              <a:off x="3387240" y="2681712"/>
              <a:ext cx="13320" cy="9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D383CC8-FE63-4AE0-B689-A7D3588470F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378240" y="2673072"/>
                <a:ext cx="30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DB0970C-7E38-463A-B475-1C6A9A1E4AA5}"/>
                  </a:ext>
                </a:extLst>
              </p14:cNvPr>
              <p14:cNvContentPartPr/>
              <p14:nvPr/>
            </p14:nvContentPartPr>
            <p14:xfrm>
              <a:off x="3297240" y="2781072"/>
              <a:ext cx="149760" cy="190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DB0970C-7E38-463A-B475-1C6A9A1E4AA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288240" y="2772072"/>
                <a:ext cx="1674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C99E1BE-BB90-458B-B83E-2C2999FCCF98}"/>
              </a:ext>
            </a:extLst>
          </p:cNvPr>
          <p:cNvGrpSpPr/>
          <p:nvPr/>
        </p:nvGrpSpPr>
        <p:grpSpPr>
          <a:xfrm>
            <a:off x="3827160" y="2703312"/>
            <a:ext cx="457200" cy="127440"/>
            <a:chOff x="3827160" y="2703312"/>
            <a:chExt cx="45720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32D0C73-20EB-4DE3-B78B-90BD563F07BB}"/>
                    </a:ext>
                  </a:extLst>
                </p14:cNvPr>
                <p14:cNvContentPartPr/>
                <p14:nvPr/>
              </p14:nvContentPartPr>
              <p14:xfrm>
                <a:off x="3827160" y="2703312"/>
                <a:ext cx="221040" cy="127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32D0C73-20EB-4DE3-B78B-90BD563F07B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818520" y="2694672"/>
                  <a:ext cx="238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DA223A3-7D07-47AA-87B2-047191D63EE0}"/>
                    </a:ext>
                  </a:extLst>
                </p14:cNvPr>
                <p14:cNvContentPartPr/>
                <p14:nvPr/>
              </p14:nvContentPartPr>
              <p14:xfrm>
                <a:off x="4210920" y="2720592"/>
                <a:ext cx="73440" cy="5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DA223A3-7D07-47AA-87B2-047191D63EE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202280" y="2711952"/>
                  <a:ext cx="91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E85686-F266-4EFD-A340-2B280A00BD1C}"/>
                    </a:ext>
                  </a:extLst>
                </p14:cNvPr>
                <p14:cNvContentPartPr/>
                <p14:nvPr/>
              </p14:nvContentPartPr>
              <p14:xfrm>
                <a:off x="4189320" y="2763792"/>
                <a:ext cx="81360" cy="12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E85686-F266-4EFD-A340-2B280A00BD1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80680" y="2754792"/>
                  <a:ext cx="990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29DB102-E6F8-42F5-AE5F-164678E38AB4}"/>
              </a:ext>
            </a:extLst>
          </p:cNvPr>
          <p:cNvGrpSpPr/>
          <p:nvPr/>
        </p:nvGrpSpPr>
        <p:grpSpPr>
          <a:xfrm>
            <a:off x="4512240" y="2530152"/>
            <a:ext cx="1261800" cy="445320"/>
            <a:chOff x="4512240" y="2530152"/>
            <a:chExt cx="126180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C92970A-1CCB-4417-88B4-AB465959183A}"/>
                    </a:ext>
                  </a:extLst>
                </p14:cNvPr>
                <p14:cNvContentPartPr/>
                <p14:nvPr/>
              </p14:nvContentPartPr>
              <p14:xfrm>
                <a:off x="4512240" y="2530152"/>
                <a:ext cx="631080" cy="351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C92970A-1CCB-4417-88B4-AB46595918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503240" y="2521512"/>
                  <a:ext cx="648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3A9ADE0-0372-4476-8E45-1D2F6F06E168}"/>
                    </a:ext>
                  </a:extLst>
                </p14:cNvPr>
                <p14:cNvContentPartPr/>
                <p14:nvPr/>
              </p14:nvContentPartPr>
              <p14:xfrm>
                <a:off x="4638240" y="2704032"/>
                <a:ext cx="5760" cy="11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3A9ADE0-0372-4476-8E45-1D2F6F06E16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29600" y="2695392"/>
                  <a:ext cx="2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7FADC85-9113-43B8-BA6E-750F7A9D9B6F}"/>
                    </a:ext>
                  </a:extLst>
                </p14:cNvPr>
                <p14:cNvContentPartPr/>
                <p14:nvPr/>
              </p14:nvContentPartPr>
              <p14:xfrm>
                <a:off x="4650120" y="2684232"/>
                <a:ext cx="118800" cy="187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7FADC85-9113-43B8-BA6E-750F7A9D9B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641120" y="2675232"/>
                  <a:ext cx="136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BCAB074-4834-443F-9459-82C9903C05AF}"/>
                    </a:ext>
                  </a:extLst>
                </p14:cNvPr>
                <p14:cNvContentPartPr/>
                <p14:nvPr/>
              </p14:nvContentPartPr>
              <p14:xfrm>
                <a:off x="4776480" y="2783952"/>
                <a:ext cx="73440" cy="55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BCAB074-4834-443F-9459-82C9903C05A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67480" y="2774952"/>
                  <a:ext cx="91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14B368-9201-4F4D-B5BF-606FECA80865}"/>
                    </a:ext>
                  </a:extLst>
                </p14:cNvPr>
                <p14:cNvContentPartPr/>
                <p14:nvPr/>
              </p14:nvContentPartPr>
              <p14:xfrm>
                <a:off x="4897800" y="2791152"/>
                <a:ext cx="60480" cy="77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14B368-9201-4F4D-B5BF-606FECA8086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889160" y="2782512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7A38BE9-379C-4FA7-9B64-E502E7F73AD6}"/>
                    </a:ext>
                  </a:extLst>
                </p14:cNvPr>
                <p14:cNvContentPartPr/>
                <p14:nvPr/>
              </p14:nvContentPartPr>
              <p14:xfrm>
                <a:off x="4989600" y="2745792"/>
                <a:ext cx="41760" cy="939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7A38BE9-379C-4FA7-9B64-E502E7F73AD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980600" y="2736792"/>
                  <a:ext cx="59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8BDB21D-5EBB-444E-8A7A-3700845DB32B}"/>
                    </a:ext>
                  </a:extLst>
                </p14:cNvPr>
                <p14:cNvContentPartPr/>
                <p14:nvPr/>
              </p14:nvContentPartPr>
              <p14:xfrm>
                <a:off x="5035320" y="2809512"/>
                <a:ext cx="186840" cy="91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8BDB21D-5EBB-444E-8A7A-3700845DB32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026680" y="2800512"/>
                  <a:ext cx="204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E16D107-F7F3-4629-B6E3-1991AF5A4ED9}"/>
                    </a:ext>
                  </a:extLst>
                </p14:cNvPr>
                <p14:cNvContentPartPr/>
                <p14:nvPr/>
              </p14:nvContentPartPr>
              <p14:xfrm>
                <a:off x="5259600" y="2809872"/>
                <a:ext cx="147600" cy="892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E16D107-F7F3-4629-B6E3-1991AF5A4ED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250960" y="2801232"/>
                  <a:ext cx="165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A45E83B-7CB7-46F5-B57B-8DB5F6D41C7D}"/>
                    </a:ext>
                  </a:extLst>
                </p14:cNvPr>
                <p14:cNvContentPartPr/>
                <p14:nvPr/>
              </p14:nvContentPartPr>
              <p14:xfrm>
                <a:off x="4575960" y="2600712"/>
                <a:ext cx="83520" cy="270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A45E83B-7CB7-46F5-B57B-8DB5F6D41C7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66960" y="2591712"/>
                  <a:ext cx="101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9EA4811-426B-435C-A0A1-226A993DC8F1}"/>
                    </a:ext>
                  </a:extLst>
                </p14:cNvPr>
                <p14:cNvContentPartPr/>
                <p14:nvPr/>
              </p14:nvContentPartPr>
              <p14:xfrm>
                <a:off x="5416560" y="2654712"/>
                <a:ext cx="97560" cy="320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9EA4811-426B-435C-A0A1-226A993DC8F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07920" y="2646072"/>
                  <a:ext cx="115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9F644D0-14B2-41D2-B638-C823BEDC83C6}"/>
                    </a:ext>
                  </a:extLst>
                </p14:cNvPr>
                <p14:cNvContentPartPr/>
                <p14:nvPr/>
              </p14:nvContentPartPr>
              <p14:xfrm>
                <a:off x="5557680" y="2611152"/>
                <a:ext cx="102600" cy="68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9F644D0-14B2-41D2-B638-C823BEDC83C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49040" y="2602512"/>
                  <a:ext cx="120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5620FBD-1A4B-4B15-BB5B-CEDC44AC54E7}"/>
                    </a:ext>
                  </a:extLst>
                </p14:cNvPr>
                <p14:cNvContentPartPr/>
                <p14:nvPr/>
              </p14:nvContentPartPr>
              <p14:xfrm>
                <a:off x="5135040" y="2533752"/>
                <a:ext cx="639000" cy="16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5620FBD-1A4B-4B15-BB5B-CEDC44AC54E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26400" y="2525112"/>
                  <a:ext cx="6566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A9888F0-220F-4A2B-96F2-0A9E70A4C265}"/>
              </a:ext>
            </a:extLst>
          </p:cNvPr>
          <p:cNvGrpSpPr/>
          <p:nvPr/>
        </p:nvGrpSpPr>
        <p:grpSpPr>
          <a:xfrm>
            <a:off x="451440" y="3684984"/>
            <a:ext cx="5389560" cy="2931120"/>
            <a:chOff x="451440" y="3684984"/>
            <a:chExt cx="5389560" cy="29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FF432E1-C2B2-4D24-BD53-BCB7A358BE92}"/>
                    </a:ext>
                  </a:extLst>
                </p14:cNvPr>
                <p14:cNvContentPartPr/>
                <p14:nvPr/>
              </p14:nvContentPartPr>
              <p14:xfrm>
                <a:off x="2711160" y="3684984"/>
                <a:ext cx="68760" cy="2606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FF432E1-C2B2-4D24-BD53-BCB7A358BE9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02520" y="3676344"/>
                  <a:ext cx="86400" cy="26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9302A2-5083-452D-9775-06D72B2C76E1}"/>
                    </a:ext>
                  </a:extLst>
                </p14:cNvPr>
                <p14:cNvContentPartPr/>
                <p14:nvPr/>
              </p14:nvContentPartPr>
              <p14:xfrm>
                <a:off x="451440" y="5971344"/>
                <a:ext cx="5389560" cy="82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9302A2-5083-452D-9775-06D72B2C76E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2440" y="5962344"/>
                  <a:ext cx="540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A7015F0-1092-4685-BA8F-2C63260002B7}"/>
                    </a:ext>
                  </a:extLst>
                </p14:cNvPr>
                <p14:cNvContentPartPr/>
                <p14:nvPr/>
              </p14:nvContentPartPr>
              <p14:xfrm>
                <a:off x="2691720" y="6410544"/>
                <a:ext cx="68760" cy="159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A7015F0-1092-4685-BA8F-2C63260002B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683080" y="6401544"/>
                  <a:ext cx="86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0715B16-8092-49CA-9211-C486FF685479}"/>
                    </a:ext>
                  </a:extLst>
                </p14:cNvPr>
                <p14:cNvContentPartPr/>
                <p14:nvPr/>
              </p14:nvContentPartPr>
              <p14:xfrm>
                <a:off x="2639880" y="6412344"/>
                <a:ext cx="126360" cy="160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0715B16-8092-49CA-9211-C486FF68547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630880" y="6403704"/>
                  <a:ext cx="144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BB6489C-6E5A-43C9-8F0F-73FEB4723701}"/>
                    </a:ext>
                  </a:extLst>
                </p14:cNvPr>
                <p14:cNvContentPartPr/>
                <p14:nvPr/>
              </p14:nvContentPartPr>
              <p14:xfrm>
                <a:off x="2624040" y="6353664"/>
                <a:ext cx="186840" cy="16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BB6489C-6E5A-43C9-8F0F-73FEB472370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15400" y="6344664"/>
                  <a:ext cx="20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225F3DE-2D2A-4708-A039-70F908B6EC6D}"/>
                    </a:ext>
                  </a:extLst>
                </p14:cNvPr>
                <p14:cNvContentPartPr/>
                <p14:nvPr/>
              </p14:nvContentPartPr>
              <p14:xfrm>
                <a:off x="2866680" y="6481104"/>
                <a:ext cx="73440" cy="11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225F3DE-2D2A-4708-A039-70F908B6EC6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857680" y="6472464"/>
                  <a:ext cx="91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7FC73A3-B5D3-44ED-A73A-8BDEBC70282F}"/>
                    </a:ext>
                  </a:extLst>
                </p14:cNvPr>
                <p14:cNvContentPartPr/>
                <p14:nvPr/>
              </p14:nvContentPartPr>
              <p14:xfrm>
                <a:off x="2860560" y="6531144"/>
                <a:ext cx="57960" cy="122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7FC73A3-B5D3-44ED-A73A-8BDEBC70282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51560" y="6522144"/>
                  <a:ext cx="75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FEA554-B27E-484D-A5A1-E5C510F31D38}"/>
                    </a:ext>
                  </a:extLst>
                </p14:cNvPr>
                <p14:cNvContentPartPr/>
                <p14:nvPr/>
              </p14:nvContentPartPr>
              <p14:xfrm>
                <a:off x="3013200" y="6409104"/>
                <a:ext cx="103680" cy="140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FEA554-B27E-484D-A5A1-E5C510F31D3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004560" y="6400104"/>
                  <a:ext cx="121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D6CEBCD-7FE2-47FB-A10E-858553915FF3}"/>
                    </a:ext>
                  </a:extLst>
                </p14:cNvPr>
                <p14:cNvContentPartPr/>
                <p14:nvPr/>
              </p14:nvContentPartPr>
              <p14:xfrm>
                <a:off x="3135240" y="6407664"/>
                <a:ext cx="128160" cy="141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D6CEBCD-7FE2-47FB-A10E-858553915FF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26600" y="6398664"/>
                  <a:ext cx="145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4ED1D1E-93FA-4D61-8570-145649953ACE}"/>
                    </a:ext>
                  </a:extLst>
                </p14:cNvPr>
                <p14:cNvContentPartPr/>
                <p14:nvPr/>
              </p14:nvContentPartPr>
              <p14:xfrm>
                <a:off x="3323880" y="6411984"/>
                <a:ext cx="76680" cy="120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4ED1D1E-93FA-4D61-8570-145649953AC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315240" y="6402984"/>
                  <a:ext cx="94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783625E-E7CB-4B34-A21D-A92F69F8E795}"/>
                    </a:ext>
                  </a:extLst>
                </p14:cNvPr>
                <p14:cNvContentPartPr/>
                <p14:nvPr/>
              </p14:nvContentPartPr>
              <p14:xfrm>
                <a:off x="3360240" y="6375264"/>
                <a:ext cx="86760" cy="21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783625E-E7CB-4B34-A21D-A92F69F8E79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351240" y="6366264"/>
                  <a:ext cx="104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699E2D-458A-4E49-A851-F36CA54FC6A8}"/>
                    </a:ext>
                  </a:extLst>
                </p14:cNvPr>
                <p14:cNvContentPartPr/>
                <p14:nvPr/>
              </p14:nvContentPartPr>
              <p14:xfrm>
                <a:off x="3560400" y="6448704"/>
                <a:ext cx="5040" cy="3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699E2D-458A-4E49-A851-F36CA54FC6A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551760" y="6439704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91CF548-DFF1-4A94-8CBF-FB88804C4258}"/>
                    </a:ext>
                  </a:extLst>
                </p14:cNvPr>
                <p14:cNvContentPartPr/>
                <p14:nvPr/>
              </p14:nvContentPartPr>
              <p14:xfrm>
                <a:off x="3587400" y="6416304"/>
                <a:ext cx="177840" cy="199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91CF548-DFF1-4A94-8CBF-FB88804C425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578760" y="6407664"/>
                  <a:ext cx="195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29A45AB-9735-4C91-8B23-F24D1DD646CD}"/>
                    </a:ext>
                  </a:extLst>
                </p14:cNvPr>
                <p14:cNvContentPartPr/>
                <p14:nvPr/>
              </p14:nvContentPartPr>
              <p14:xfrm>
                <a:off x="3855960" y="6533664"/>
                <a:ext cx="2520" cy="5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29A45AB-9735-4C91-8B23-F24D1DD646C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847320" y="6525024"/>
                  <a:ext cx="20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1FF1F92-D934-4999-8D24-4C5ED0323016}"/>
                    </a:ext>
                  </a:extLst>
                </p14:cNvPr>
                <p14:cNvContentPartPr/>
                <p14:nvPr/>
              </p14:nvContentPartPr>
              <p14:xfrm>
                <a:off x="698400" y="6008424"/>
                <a:ext cx="5760" cy="52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1FF1F92-D934-4999-8D24-4C5ED032301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89400" y="5999784"/>
                  <a:ext cx="23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9B86017-5F6D-4F14-A68C-CD6E3F674F69}"/>
                    </a:ext>
                  </a:extLst>
                </p14:cNvPr>
                <p14:cNvContentPartPr/>
                <p14:nvPr/>
              </p14:nvContentPartPr>
              <p14:xfrm>
                <a:off x="574560" y="6203904"/>
                <a:ext cx="82440" cy="105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9B86017-5F6D-4F14-A68C-CD6E3F674F6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5920" y="6195264"/>
                  <a:ext cx="10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445D9B1-4CAF-437C-A10D-E14310FEDC8A}"/>
                    </a:ext>
                  </a:extLst>
                </p14:cNvPr>
                <p14:cNvContentPartPr/>
                <p14:nvPr/>
              </p14:nvContentPartPr>
              <p14:xfrm>
                <a:off x="619200" y="6214344"/>
                <a:ext cx="62640" cy="23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445D9B1-4CAF-437C-A10D-E14310FEDC8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10200" y="6205704"/>
                  <a:ext cx="80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BCB2446-0DF8-4A59-8F0C-9EBA24EF68CA}"/>
                    </a:ext>
                  </a:extLst>
                </p14:cNvPr>
                <p14:cNvContentPartPr/>
                <p14:nvPr/>
              </p14:nvContentPartPr>
              <p14:xfrm>
                <a:off x="727560" y="6237384"/>
                <a:ext cx="54720" cy="73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BCB2446-0DF8-4A59-8F0C-9EBA24EF68C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18920" y="6228384"/>
                  <a:ext cx="72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168D6BD-17E0-47E6-B740-0BC9B367C9C4}"/>
                    </a:ext>
                  </a:extLst>
                </p14:cNvPr>
                <p14:cNvContentPartPr/>
                <p14:nvPr/>
              </p14:nvContentPartPr>
              <p14:xfrm>
                <a:off x="1483920" y="5996904"/>
                <a:ext cx="5760" cy="35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168D6BD-17E0-47E6-B740-0BC9B367C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474920" y="5987904"/>
                  <a:ext cx="23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E5605FA-1879-4429-80F5-C7EB1D8374A7}"/>
                    </a:ext>
                  </a:extLst>
                </p14:cNvPr>
                <p14:cNvContentPartPr/>
                <p14:nvPr/>
              </p14:nvContentPartPr>
              <p14:xfrm>
                <a:off x="1438560" y="6205704"/>
                <a:ext cx="86400" cy="149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E5605FA-1879-4429-80F5-C7EB1D8374A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429560" y="6196704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185C551-4894-4E96-BBCC-451B2673AB77}"/>
                    </a:ext>
                  </a:extLst>
                </p14:cNvPr>
                <p14:cNvContentPartPr/>
                <p14:nvPr/>
              </p14:nvContentPartPr>
              <p14:xfrm>
                <a:off x="1581840" y="6253224"/>
                <a:ext cx="71640" cy="83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185C551-4894-4E96-BBCC-451B2673AB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573200" y="6244224"/>
                  <a:ext cx="89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548A99-64FC-45FA-B7E9-BA91E5F274C8}"/>
                    </a:ext>
                  </a:extLst>
                </p14:cNvPr>
                <p14:cNvContentPartPr/>
                <p14:nvPr/>
              </p14:nvContentPartPr>
              <p14:xfrm>
                <a:off x="2219760" y="5956584"/>
                <a:ext cx="5760" cy="39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548A99-64FC-45FA-B7E9-BA91E5F274C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211120" y="5947944"/>
                  <a:ext cx="23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31DEE6C-322F-4C23-A2CA-833608700A0D}"/>
                    </a:ext>
                  </a:extLst>
                </p14:cNvPr>
                <p14:cNvContentPartPr/>
                <p14:nvPr/>
              </p14:nvContentPartPr>
              <p14:xfrm>
                <a:off x="2144160" y="6149184"/>
                <a:ext cx="102960" cy="118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31DEE6C-322F-4C23-A2CA-833608700A0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135160" y="6140544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50EB8C4-8244-4E63-87A4-9FDF58DE7E15}"/>
                    </a:ext>
                  </a:extLst>
                </p14:cNvPr>
                <p14:cNvContentPartPr/>
                <p14:nvPr/>
              </p14:nvContentPartPr>
              <p14:xfrm>
                <a:off x="2261880" y="6196344"/>
                <a:ext cx="74160" cy="741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50EB8C4-8244-4E63-87A4-9FDF58DE7E1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253240" y="6187344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EBFD6B-FF7B-444A-9B4B-880FE6C97F50}"/>
                    </a:ext>
                  </a:extLst>
                </p14:cNvPr>
                <p14:cNvContentPartPr/>
                <p14:nvPr/>
              </p14:nvContentPartPr>
              <p14:xfrm>
                <a:off x="2983680" y="5962704"/>
                <a:ext cx="10440" cy="24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EBFD6B-FF7B-444A-9B4B-880FE6C97F5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975040" y="5954064"/>
                  <a:ext cx="28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7C6837A-1238-4A41-AEB4-400C4C14D64E}"/>
                    </a:ext>
                  </a:extLst>
                </p14:cNvPr>
                <p14:cNvContentPartPr/>
                <p14:nvPr/>
              </p14:nvContentPartPr>
              <p14:xfrm>
                <a:off x="2957040" y="6077904"/>
                <a:ext cx="168480" cy="110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7C6837A-1238-4A41-AEB4-400C4C14D64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948400" y="6068904"/>
                  <a:ext cx="186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1AC914D-9A19-447A-A495-D1CADD216A4B}"/>
                    </a:ext>
                  </a:extLst>
                </p14:cNvPr>
                <p14:cNvContentPartPr/>
                <p14:nvPr/>
              </p14:nvContentPartPr>
              <p14:xfrm>
                <a:off x="3865320" y="5956584"/>
                <a:ext cx="7920" cy="46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1AC914D-9A19-447A-A495-D1CADD216A4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856320" y="5947944"/>
                  <a:ext cx="2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D0C2BD5-5651-4FE0-9425-3A642B190CDC}"/>
                    </a:ext>
                  </a:extLst>
                </p14:cNvPr>
                <p14:cNvContentPartPr/>
                <p14:nvPr/>
              </p14:nvContentPartPr>
              <p14:xfrm>
                <a:off x="3763800" y="6111744"/>
                <a:ext cx="107280" cy="136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0C2BD5-5651-4FE0-9425-3A642B190CD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754800" y="6103104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FAE9D6E-128F-4591-B901-62B898ED6D0C}"/>
                    </a:ext>
                  </a:extLst>
                </p14:cNvPr>
                <p14:cNvContentPartPr/>
                <p14:nvPr/>
              </p14:nvContentPartPr>
              <p14:xfrm>
                <a:off x="3922560" y="6166824"/>
                <a:ext cx="53640" cy="75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FAE9D6E-128F-4591-B901-62B898ED6D0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913560" y="6158184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03EB40-ADB8-4D91-8FF7-98AB5B1FAF29}"/>
                    </a:ext>
                  </a:extLst>
                </p14:cNvPr>
                <p14:cNvContentPartPr/>
                <p14:nvPr/>
              </p14:nvContentPartPr>
              <p14:xfrm>
                <a:off x="4954680" y="5927424"/>
                <a:ext cx="5760" cy="66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03EB40-ADB8-4D91-8FF7-98AB5B1FAF2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946040" y="5918784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1A8228C-B1AA-4D4F-96AB-0E5C0CB99B06}"/>
                    </a:ext>
                  </a:extLst>
                </p14:cNvPr>
                <p14:cNvContentPartPr/>
                <p14:nvPr/>
              </p14:nvContentPartPr>
              <p14:xfrm>
                <a:off x="4849200" y="6125064"/>
                <a:ext cx="13320" cy="125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1A8228C-B1AA-4D4F-96AB-0E5C0CB99B0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40560" y="6116064"/>
                  <a:ext cx="30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B618886-8745-41D5-98C1-385273BC0D75}"/>
                    </a:ext>
                  </a:extLst>
                </p14:cNvPr>
                <p14:cNvContentPartPr/>
                <p14:nvPr/>
              </p14:nvContentPartPr>
              <p14:xfrm>
                <a:off x="4949280" y="6154224"/>
                <a:ext cx="233640" cy="86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B618886-8745-41D5-98C1-385273BC0D7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940280" y="6145224"/>
                  <a:ext cx="2512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9F0B86A-85E3-4804-8EF6-48161EF78F72}"/>
                  </a:ext>
                </a:extLst>
              </p14:cNvPr>
              <p14:cNvContentPartPr/>
              <p14:nvPr/>
            </p14:nvContentPartPr>
            <p14:xfrm>
              <a:off x="16920" y="3360264"/>
              <a:ext cx="11880" cy="6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9F0B86A-85E3-4804-8EF6-48161EF78F72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-18720" y="3324264"/>
                <a:ext cx="83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C712F88-81F8-4803-A05A-21E39ADC6485}"/>
                  </a:ext>
                </a:extLst>
              </p14:cNvPr>
              <p14:cNvContentPartPr/>
              <p14:nvPr/>
            </p14:nvContentPartPr>
            <p14:xfrm>
              <a:off x="631440" y="3928344"/>
              <a:ext cx="2160" cy="10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C712F88-81F8-4803-A05A-21E39ADC6485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595440" y="3892344"/>
                <a:ext cx="738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EC426168-8253-4D54-9140-045C36715A4B}"/>
                  </a:ext>
                </a:extLst>
              </p14:cNvPr>
              <p14:cNvContentPartPr/>
              <p14:nvPr/>
            </p14:nvContentPartPr>
            <p14:xfrm>
              <a:off x="1218240" y="4139304"/>
              <a:ext cx="2520" cy="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EC426168-8253-4D54-9140-045C36715A4B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182600" y="4103304"/>
                <a:ext cx="74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2031DDE-E897-40BA-923D-C9AD52D02B1B}"/>
                  </a:ext>
                </a:extLst>
              </p14:cNvPr>
              <p14:cNvContentPartPr/>
              <p14:nvPr/>
            </p14:nvContentPartPr>
            <p14:xfrm>
              <a:off x="2078280" y="4472304"/>
              <a:ext cx="4320" cy="21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2031DDE-E897-40BA-923D-C9AD52D02B1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2042280" y="4436304"/>
                <a:ext cx="75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CF29359-B9DD-4806-81D2-8BFAB84127C2}"/>
                  </a:ext>
                </a:extLst>
              </p14:cNvPr>
              <p14:cNvContentPartPr/>
              <p14:nvPr/>
            </p14:nvContentPartPr>
            <p14:xfrm>
              <a:off x="2577960" y="4763544"/>
              <a:ext cx="360" cy="7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CF29359-B9DD-4806-81D2-8BFAB84127C2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2541960" y="4727544"/>
                <a:ext cx="72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32A929C-68E5-42CD-9F46-7B1F2D8BFBBA}"/>
                  </a:ext>
                </a:extLst>
              </p14:cNvPr>
              <p14:cNvContentPartPr/>
              <p14:nvPr/>
            </p14:nvContentPartPr>
            <p14:xfrm>
              <a:off x="3398040" y="5133984"/>
              <a:ext cx="360" cy="18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32A929C-68E5-42CD-9F46-7B1F2D8BFBBA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3362040" y="5098344"/>
                <a:ext cx="72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5D396EB-FFBE-4EB8-BE2B-F3CEE7ABFFBA}"/>
                  </a:ext>
                </a:extLst>
              </p14:cNvPr>
              <p14:cNvContentPartPr/>
              <p14:nvPr/>
            </p14:nvContentPartPr>
            <p14:xfrm>
              <a:off x="3631680" y="5412624"/>
              <a:ext cx="720" cy="7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5D396EB-FFBE-4EB8-BE2B-F3CEE7ABFFBA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595680" y="5376624"/>
                <a:ext cx="72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213FDCA-382F-40B2-816D-A82529295F40}"/>
                  </a:ext>
                </a:extLst>
              </p14:cNvPr>
              <p14:cNvContentPartPr/>
              <p14:nvPr/>
            </p14:nvContentPartPr>
            <p14:xfrm>
              <a:off x="3846960" y="5603064"/>
              <a:ext cx="1080" cy="14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213FDCA-382F-40B2-816D-A82529295F40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810960" y="5567424"/>
                <a:ext cx="72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DC66F0D-7266-4378-9822-AB11C185B39E}"/>
                  </a:ext>
                </a:extLst>
              </p14:cNvPr>
              <p14:cNvContentPartPr/>
              <p14:nvPr/>
            </p14:nvContentPartPr>
            <p14:xfrm>
              <a:off x="5102280" y="5821584"/>
              <a:ext cx="1800" cy="25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DC66F0D-7266-4378-9822-AB11C185B39E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066280" y="5785584"/>
                <a:ext cx="73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4841557-725A-495A-ADF5-B33DFA745656}"/>
                  </a:ext>
                </a:extLst>
              </p14:cNvPr>
              <p14:cNvContentPartPr/>
              <p14:nvPr/>
            </p14:nvContentPartPr>
            <p14:xfrm>
              <a:off x="-33840" y="3040584"/>
              <a:ext cx="1080" cy="25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4841557-725A-495A-ADF5-B33DFA74565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-42480" y="3031944"/>
                <a:ext cx="18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E3FD963-23F1-4641-8746-C760CEB56755}"/>
                  </a:ext>
                </a:extLst>
              </p14:cNvPr>
              <p14:cNvContentPartPr/>
              <p14:nvPr/>
            </p14:nvContentPartPr>
            <p14:xfrm>
              <a:off x="658440" y="3922224"/>
              <a:ext cx="2100600" cy="68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E3FD963-23F1-4641-8746-C760CEB5675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649440" y="3913224"/>
                <a:ext cx="2118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DCDAA54-970E-45D8-8595-0F4D7F4C9801}"/>
                  </a:ext>
                </a:extLst>
              </p14:cNvPr>
              <p14:cNvContentPartPr/>
              <p14:nvPr/>
            </p14:nvContentPartPr>
            <p14:xfrm>
              <a:off x="1237680" y="4122024"/>
              <a:ext cx="1520280" cy="234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DCDAA54-970E-45D8-8595-0F4D7F4C9801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228680" y="4113024"/>
                <a:ext cx="1537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26DD00D-1EBF-4A49-A0EA-4BEC74559DD2}"/>
                  </a:ext>
                </a:extLst>
              </p14:cNvPr>
              <p14:cNvContentPartPr/>
              <p14:nvPr/>
            </p14:nvContentPartPr>
            <p14:xfrm>
              <a:off x="2103480" y="4445304"/>
              <a:ext cx="664200" cy="190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26DD00D-1EBF-4A49-A0EA-4BEC74559DD2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2094840" y="4436664"/>
                <a:ext cx="681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528FC8F-C547-4805-AB53-7BE6CCE3551C}"/>
                  </a:ext>
                </a:extLst>
              </p14:cNvPr>
              <p14:cNvContentPartPr/>
              <p14:nvPr/>
            </p14:nvContentPartPr>
            <p14:xfrm>
              <a:off x="2594520" y="4767504"/>
              <a:ext cx="187920" cy="162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528FC8F-C547-4805-AB53-7BE6CCE3551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2585520" y="4758504"/>
                <a:ext cx="2055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5D27B22-5AF4-409D-901D-03851AFBE4A7}"/>
                  </a:ext>
                </a:extLst>
              </p14:cNvPr>
              <p14:cNvContentPartPr/>
              <p14:nvPr/>
            </p14:nvContentPartPr>
            <p14:xfrm>
              <a:off x="2752920" y="5083944"/>
              <a:ext cx="616680" cy="442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5D27B22-5AF4-409D-901D-03851AFBE4A7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2744280" y="5075304"/>
                <a:ext cx="6343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85E1F74-CFDD-401E-B614-3DB37491DFB2}"/>
                  </a:ext>
                </a:extLst>
              </p14:cNvPr>
              <p14:cNvContentPartPr/>
              <p14:nvPr/>
            </p14:nvContentPartPr>
            <p14:xfrm>
              <a:off x="2736720" y="5399304"/>
              <a:ext cx="896040" cy="259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85E1F74-CFDD-401E-B614-3DB37491DFB2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2728080" y="5390664"/>
                <a:ext cx="913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A2B6126-1A88-44CB-B82E-76BDC1FF7292}"/>
                  </a:ext>
                </a:extLst>
              </p14:cNvPr>
              <p14:cNvContentPartPr/>
              <p14:nvPr/>
            </p14:nvContentPartPr>
            <p14:xfrm>
              <a:off x="2762640" y="5632224"/>
              <a:ext cx="1119600" cy="46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A2B6126-1A88-44CB-B82E-76BDC1FF7292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2754000" y="5623584"/>
                <a:ext cx="1137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A09D302-C3A9-4C93-AE6B-B377A8A4D67F}"/>
                  </a:ext>
                </a:extLst>
              </p14:cNvPr>
              <p14:cNvContentPartPr/>
              <p14:nvPr/>
            </p14:nvContentPartPr>
            <p14:xfrm>
              <a:off x="2762640" y="5803584"/>
              <a:ext cx="2349360" cy="273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A09D302-C3A9-4C93-AE6B-B377A8A4D67F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2754000" y="5794584"/>
                <a:ext cx="2367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5791640-56AD-4B91-97DC-1030BC24CA79}"/>
              </a:ext>
            </a:extLst>
          </p:cNvPr>
          <p:cNvGrpSpPr/>
          <p:nvPr/>
        </p:nvGrpSpPr>
        <p:grpSpPr>
          <a:xfrm>
            <a:off x="1215720" y="3757344"/>
            <a:ext cx="566640" cy="127800"/>
            <a:chOff x="1215720" y="3757344"/>
            <a:chExt cx="56664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3B73371-5949-4BAB-A60F-5D18FD15A57D}"/>
                    </a:ext>
                  </a:extLst>
                </p14:cNvPr>
                <p14:cNvContentPartPr/>
                <p14:nvPr/>
              </p14:nvContentPartPr>
              <p14:xfrm>
                <a:off x="1215720" y="3808824"/>
                <a:ext cx="79920" cy="12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3B73371-5949-4BAB-A60F-5D18FD15A57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206720" y="3799824"/>
                  <a:ext cx="97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BB33D29-1FBD-4D78-B15A-1D0223BEAD20}"/>
                    </a:ext>
                  </a:extLst>
                </p14:cNvPr>
                <p14:cNvContentPartPr/>
                <p14:nvPr/>
              </p14:nvContentPartPr>
              <p14:xfrm>
                <a:off x="1344960" y="3791184"/>
                <a:ext cx="83880" cy="85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BB33D29-1FBD-4D78-B15A-1D0223BEAD2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335960" y="3782544"/>
                  <a:ext cx="101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4867D27-EE04-43F7-A097-EB7BD97CB516}"/>
                    </a:ext>
                  </a:extLst>
                </p14:cNvPr>
                <p14:cNvContentPartPr/>
                <p14:nvPr/>
              </p14:nvContentPartPr>
              <p14:xfrm>
                <a:off x="1456560" y="3786864"/>
                <a:ext cx="81360" cy="910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4867D27-EE04-43F7-A097-EB7BD97CB51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447560" y="3778224"/>
                  <a:ext cx="99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899AC83-1045-4536-96E6-176C3B34D1E6}"/>
                    </a:ext>
                  </a:extLst>
                </p14:cNvPr>
                <p14:cNvContentPartPr/>
                <p14:nvPr/>
              </p14:nvContentPartPr>
              <p14:xfrm>
                <a:off x="1579320" y="3816024"/>
                <a:ext cx="14040" cy="468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899AC83-1045-4536-96E6-176C3B34D1E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570320" y="3807384"/>
                  <a:ext cx="31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7301788-E998-4566-83C4-F0E1884B577D}"/>
                    </a:ext>
                  </a:extLst>
                </p14:cNvPr>
                <p14:cNvContentPartPr/>
                <p14:nvPr/>
              </p14:nvContentPartPr>
              <p14:xfrm>
                <a:off x="1653840" y="3780744"/>
                <a:ext cx="62280" cy="104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7301788-E998-4566-83C4-F0E1884B577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645200" y="3771744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37A1C14-2D56-4856-BD32-AB239033EBC9}"/>
                    </a:ext>
                  </a:extLst>
                </p14:cNvPr>
                <p14:cNvContentPartPr/>
                <p14:nvPr/>
              </p14:nvContentPartPr>
              <p14:xfrm>
                <a:off x="1673280" y="3757344"/>
                <a:ext cx="109080" cy="26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37A1C14-2D56-4856-BD32-AB239033EBC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664280" y="3748344"/>
                  <a:ext cx="1267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3E79F287-35F6-4E95-89B4-F77B9DC8D8AF}"/>
              </a:ext>
            </a:extLst>
          </p:cNvPr>
          <p:cNvGrpSpPr/>
          <p:nvPr/>
        </p:nvGrpSpPr>
        <p:grpSpPr>
          <a:xfrm>
            <a:off x="1008720" y="4121304"/>
            <a:ext cx="765720" cy="368640"/>
            <a:chOff x="1008720" y="4121304"/>
            <a:chExt cx="7657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D02538B-7648-4759-B5A2-0A0753250081}"/>
                    </a:ext>
                  </a:extLst>
                </p14:cNvPr>
                <p14:cNvContentPartPr/>
                <p14:nvPr/>
              </p14:nvContentPartPr>
              <p14:xfrm>
                <a:off x="1522440" y="4121304"/>
                <a:ext cx="252000" cy="1670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D02538B-7648-4759-B5A2-0A075325008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513440" y="4112664"/>
                  <a:ext cx="26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2382AEB-D316-4B94-A75D-0F773607667A}"/>
                    </a:ext>
                  </a:extLst>
                </p14:cNvPr>
                <p14:cNvContentPartPr/>
                <p14:nvPr/>
              </p14:nvContentPartPr>
              <p14:xfrm>
                <a:off x="1488960" y="4232904"/>
                <a:ext cx="82080" cy="8172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2382AEB-D316-4B94-A75D-0F773607667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480320" y="4223904"/>
                  <a:ext cx="99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A87BAAB-B775-410F-BCB9-0C068FBA1446}"/>
                    </a:ext>
                  </a:extLst>
                </p14:cNvPr>
                <p14:cNvContentPartPr/>
                <p14:nvPr/>
              </p14:nvContentPartPr>
              <p14:xfrm>
                <a:off x="1008720" y="4405704"/>
                <a:ext cx="59760" cy="72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A87BAAB-B775-410F-BCB9-0C068FBA144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00080" y="4397064"/>
                  <a:ext cx="77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D6F5D92-A0EB-4325-AFB5-215EA3FBB750}"/>
                    </a:ext>
                  </a:extLst>
                </p14:cNvPr>
                <p14:cNvContentPartPr/>
                <p14:nvPr/>
              </p14:nvContentPartPr>
              <p14:xfrm>
                <a:off x="1111680" y="4376544"/>
                <a:ext cx="8280" cy="946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D6F5D92-A0EB-4325-AFB5-215EA3FBB75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03040" y="4367904"/>
                  <a:ext cx="25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DA0744A-A57C-4D4C-A690-224082553516}"/>
                    </a:ext>
                  </a:extLst>
                </p14:cNvPr>
                <p14:cNvContentPartPr/>
                <p14:nvPr/>
              </p14:nvContentPartPr>
              <p14:xfrm>
                <a:off x="1143360" y="4371144"/>
                <a:ext cx="61560" cy="1188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DA0744A-A57C-4D4C-A690-22408255351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34360" y="4362504"/>
                  <a:ext cx="7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142FC7A-4CE2-4BBE-A87E-6DD23F67235F}"/>
                    </a:ext>
                  </a:extLst>
                </p14:cNvPr>
                <p14:cNvContentPartPr/>
                <p14:nvPr/>
              </p14:nvContentPartPr>
              <p14:xfrm>
                <a:off x="1256760" y="4427304"/>
                <a:ext cx="9000" cy="50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142FC7A-4CE2-4BBE-A87E-6DD23F67235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247760" y="4418304"/>
                  <a:ext cx="26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6F76BA-1E31-4504-B873-F619B9B1495F}"/>
                    </a:ext>
                  </a:extLst>
                </p14:cNvPr>
                <p14:cNvContentPartPr/>
                <p14:nvPr/>
              </p14:nvContentPartPr>
              <p14:xfrm>
                <a:off x="1315080" y="4339824"/>
                <a:ext cx="99000" cy="131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6F76BA-1E31-4504-B873-F619B9B1495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306080" y="4331184"/>
                  <a:ext cx="1166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49DB833-34EA-413A-865B-68FA607A4581}"/>
              </a:ext>
            </a:extLst>
          </p:cNvPr>
          <p:cNvGrpSpPr/>
          <p:nvPr/>
        </p:nvGrpSpPr>
        <p:grpSpPr>
          <a:xfrm>
            <a:off x="2273760" y="4254864"/>
            <a:ext cx="1007280" cy="430560"/>
            <a:chOff x="2273760" y="4254864"/>
            <a:chExt cx="100728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4A8DDED-90BB-4992-8B97-3F5888F0DBCB}"/>
                    </a:ext>
                  </a:extLst>
                </p14:cNvPr>
                <p14:cNvContentPartPr/>
                <p14:nvPr/>
              </p14:nvContentPartPr>
              <p14:xfrm>
                <a:off x="2273760" y="4320024"/>
                <a:ext cx="57240" cy="15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4A8DDED-90BB-4992-8B97-3F5888F0DBC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265120" y="4311024"/>
                  <a:ext cx="74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DEFA26E-78FA-40F0-9E69-234F625881B7}"/>
                    </a:ext>
                  </a:extLst>
                </p14:cNvPr>
                <p14:cNvContentPartPr/>
                <p14:nvPr/>
              </p14:nvContentPartPr>
              <p14:xfrm>
                <a:off x="2374560" y="4278624"/>
                <a:ext cx="77040" cy="88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DEFA26E-78FA-40F0-9E69-234F625881B7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365920" y="4269984"/>
                  <a:ext cx="94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8E37338-BD8F-412F-9632-9284594A3185}"/>
                    </a:ext>
                  </a:extLst>
                </p14:cNvPr>
                <p14:cNvContentPartPr/>
                <p14:nvPr/>
              </p14:nvContentPartPr>
              <p14:xfrm>
                <a:off x="2480040" y="4309584"/>
                <a:ext cx="9000" cy="2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8E37338-BD8F-412F-9632-9284594A318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471400" y="4300584"/>
                  <a:ext cx="26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1775741-B9D8-479E-9624-389C38ACA632}"/>
                    </a:ext>
                  </a:extLst>
                </p14:cNvPr>
                <p14:cNvContentPartPr/>
                <p14:nvPr/>
              </p14:nvContentPartPr>
              <p14:xfrm>
                <a:off x="2529000" y="4254864"/>
                <a:ext cx="87840" cy="1044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1775741-B9D8-479E-9624-389C38ACA63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520360" y="4245864"/>
                  <a:ext cx="105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67D4E50-6FFC-422A-AC47-9B747BAA9954}"/>
                    </a:ext>
                  </a:extLst>
                </p14:cNvPr>
                <p14:cNvContentPartPr/>
                <p14:nvPr/>
              </p14:nvContentPartPr>
              <p14:xfrm>
                <a:off x="2666520" y="4580304"/>
                <a:ext cx="215280" cy="1051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67D4E50-6FFC-422A-AC47-9B747BAA995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657520" y="4571664"/>
                  <a:ext cx="232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6654CC3-0F4D-4BF2-8ACB-3AF1B22118F1}"/>
                    </a:ext>
                  </a:extLst>
                </p14:cNvPr>
                <p14:cNvContentPartPr/>
                <p14:nvPr/>
              </p14:nvContentPartPr>
              <p14:xfrm>
                <a:off x="2849760" y="4549344"/>
                <a:ext cx="49680" cy="74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6654CC3-0F4D-4BF2-8ACB-3AF1B22118F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841120" y="4540344"/>
                  <a:ext cx="6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F313888-2596-4491-B5BA-81F5B0F921B6}"/>
                    </a:ext>
                  </a:extLst>
                </p14:cNvPr>
                <p14:cNvContentPartPr/>
                <p14:nvPr/>
              </p14:nvContentPartPr>
              <p14:xfrm>
                <a:off x="2943720" y="4502904"/>
                <a:ext cx="67320" cy="108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F313888-2596-4491-B5BA-81F5B0F921B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934720" y="4493904"/>
                  <a:ext cx="84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FB7786A-F71F-415D-ADB7-3F8E5B603EBA}"/>
                    </a:ext>
                  </a:extLst>
                </p14:cNvPr>
                <p14:cNvContentPartPr/>
                <p14:nvPr/>
              </p14:nvContentPartPr>
              <p14:xfrm>
                <a:off x="3034080" y="4440624"/>
                <a:ext cx="65520" cy="810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FB7786A-F71F-415D-ADB7-3F8E5B603EB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025080" y="4431984"/>
                  <a:ext cx="83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C87FAEC-C6CB-4FA8-AAEF-3F6FA5891102}"/>
                    </a:ext>
                  </a:extLst>
                </p14:cNvPr>
                <p14:cNvContentPartPr/>
                <p14:nvPr/>
              </p14:nvContentPartPr>
              <p14:xfrm>
                <a:off x="3145320" y="4453584"/>
                <a:ext cx="7920" cy="8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C87FAEC-C6CB-4FA8-AAEF-3F6FA589110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136680" y="4444944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8278391-0469-46D4-9EEF-7159BF7A4AF7}"/>
                    </a:ext>
                  </a:extLst>
                </p14:cNvPr>
                <p14:cNvContentPartPr/>
                <p14:nvPr/>
              </p14:nvContentPartPr>
              <p14:xfrm>
                <a:off x="3205800" y="4394904"/>
                <a:ext cx="43560" cy="90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8278391-0469-46D4-9EEF-7159BF7A4AF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197160" y="4385904"/>
                  <a:ext cx="61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E32DC7B-131A-4616-BE64-FD28F874A4F7}"/>
                    </a:ext>
                  </a:extLst>
                </p14:cNvPr>
                <p14:cNvContentPartPr/>
                <p14:nvPr/>
              </p14:nvContentPartPr>
              <p14:xfrm>
                <a:off x="3207600" y="4364304"/>
                <a:ext cx="73440" cy="496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E32DC7B-131A-4616-BE64-FD28F874A4F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198960" y="4355304"/>
                  <a:ext cx="9108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B01ECB1-B33E-46EF-BCF8-5297DB344CAF}"/>
              </a:ext>
            </a:extLst>
          </p:cNvPr>
          <p:cNvGrpSpPr/>
          <p:nvPr/>
        </p:nvGrpSpPr>
        <p:grpSpPr>
          <a:xfrm>
            <a:off x="2944440" y="4939944"/>
            <a:ext cx="289080" cy="86760"/>
            <a:chOff x="2944440" y="4939944"/>
            <a:chExt cx="28908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7B5C0B2-E8FD-468C-B70C-92C605CA795F}"/>
                    </a:ext>
                  </a:extLst>
                </p14:cNvPr>
                <p14:cNvContentPartPr/>
                <p14:nvPr/>
              </p14:nvContentPartPr>
              <p14:xfrm>
                <a:off x="2944440" y="4951104"/>
                <a:ext cx="92880" cy="666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7B5C0B2-E8FD-468C-B70C-92C605CA795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935440" y="4942104"/>
                  <a:ext cx="1105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6A524D8-34C7-4F5D-BC8B-EB035318F2F7}"/>
                    </a:ext>
                  </a:extLst>
                </p14:cNvPr>
                <p14:cNvContentPartPr/>
                <p14:nvPr/>
              </p14:nvContentPartPr>
              <p14:xfrm>
                <a:off x="3084480" y="4974504"/>
                <a:ext cx="5760" cy="86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6A524D8-34C7-4F5D-BC8B-EB035318F2F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075840" y="4965864"/>
                  <a:ext cx="2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F147E6B-AC47-4975-8FE6-476BA0DD7D74}"/>
                    </a:ext>
                  </a:extLst>
                </p14:cNvPr>
                <p14:cNvContentPartPr/>
                <p14:nvPr/>
              </p14:nvContentPartPr>
              <p14:xfrm>
                <a:off x="3131640" y="4939944"/>
                <a:ext cx="101880" cy="867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F147E6B-AC47-4975-8FE6-476BA0DD7D74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122640" y="4931304"/>
                  <a:ext cx="1195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3DCEFF79-6E53-4D58-A45E-65F240DBA2BB}"/>
              </a:ext>
            </a:extLst>
          </p:cNvPr>
          <p:cNvGrpSpPr/>
          <p:nvPr/>
        </p:nvGrpSpPr>
        <p:grpSpPr>
          <a:xfrm>
            <a:off x="2959200" y="5219304"/>
            <a:ext cx="315000" cy="109800"/>
            <a:chOff x="2959200" y="5219304"/>
            <a:chExt cx="31500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0F30D1D-88D0-431C-8CF9-458C84C2B073}"/>
                    </a:ext>
                  </a:extLst>
                </p14:cNvPr>
                <p14:cNvContentPartPr/>
                <p14:nvPr/>
              </p14:nvContentPartPr>
              <p14:xfrm>
                <a:off x="2959200" y="5223984"/>
                <a:ext cx="11880" cy="69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0F30D1D-88D0-431C-8CF9-458C84C2B073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950200" y="5215344"/>
                  <a:ext cx="29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FA60759-8869-4339-A9F4-DD54BE5492B3}"/>
                    </a:ext>
                  </a:extLst>
                </p14:cNvPr>
                <p14:cNvContentPartPr/>
                <p14:nvPr/>
              </p14:nvContentPartPr>
              <p14:xfrm>
                <a:off x="3020040" y="5221464"/>
                <a:ext cx="51120" cy="84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FA60759-8869-4339-A9F4-DD54BE5492B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011040" y="5212464"/>
                  <a:ext cx="68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17973FE-718C-4637-8FEB-08FCC3F889D1}"/>
                    </a:ext>
                  </a:extLst>
                </p14:cNvPr>
                <p14:cNvContentPartPr/>
                <p14:nvPr/>
              </p14:nvContentPartPr>
              <p14:xfrm>
                <a:off x="3101400" y="5274024"/>
                <a:ext cx="11880" cy="50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17973FE-718C-4637-8FEB-08FCC3F889D1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092760" y="5265384"/>
                  <a:ext cx="2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34E480C-8621-4D3A-AD05-92216DBB08C6}"/>
                    </a:ext>
                  </a:extLst>
                </p14:cNvPr>
                <p14:cNvContentPartPr/>
                <p14:nvPr/>
              </p14:nvContentPartPr>
              <p14:xfrm>
                <a:off x="3155760" y="5219304"/>
                <a:ext cx="118440" cy="109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34E480C-8621-4D3A-AD05-92216DBB08C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147120" y="5210304"/>
                  <a:ext cx="1360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1A9EC18-6656-4A7B-A712-87DAA70F7981}"/>
              </a:ext>
            </a:extLst>
          </p:cNvPr>
          <p:cNvGrpSpPr/>
          <p:nvPr/>
        </p:nvGrpSpPr>
        <p:grpSpPr>
          <a:xfrm>
            <a:off x="3099240" y="5540064"/>
            <a:ext cx="302760" cy="93240"/>
            <a:chOff x="3099240" y="5540064"/>
            <a:chExt cx="30276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4001B1C-4D36-489E-95EF-D53E80C3981D}"/>
                    </a:ext>
                  </a:extLst>
                </p14:cNvPr>
                <p14:cNvContentPartPr/>
                <p14:nvPr/>
              </p14:nvContentPartPr>
              <p14:xfrm>
                <a:off x="3099240" y="5541864"/>
                <a:ext cx="15840" cy="914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4001B1C-4D36-489E-95EF-D53E80C3981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090240" y="5533224"/>
                  <a:ext cx="33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BDCB945-612E-46E8-87CE-D1632C21AC66}"/>
                    </a:ext>
                  </a:extLst>
                </p14:cNvPr>
                <p14:cNvContentPartPr/>
                <p14:nvPr/>
              </p14:nvContentPartPr>
              <p14:xfrm>
                <a:off x="3144600" y="5550504"/>
                <a:ext cx="61920" cy="78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BDCB945-612E-46E8-87CE-D1632C21AC6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135600" y="5541504"/>
                  <a:ext cx="79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304E862-4DE5-4AAC-8871-C709D04C9733}"/>
                    </a:ext>
                  </a:extLst>
                </p14:cNvPr>
                <p14:cNvContentPartPr/>
                <p14:nvPr/>
              </p14:nvContentPartPr>
              <p14:xfrm>
                <a:off x="3267720" y="5582544"/>
                <a:ext cx="5760" cy="39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304E862-4DE5-4AAC-8871-C709D04C973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259080" y="5573544"/>
                  <a:ext cx="23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E5D7D65-CB84-43F1-A839-5E0B940239D9}"/>
                    </a:ext>
                  </a:extLst>
                </p14:cNvPr>
                <p14:cNvContentPartPr/>
                <p14:nvPr/>
              </p14:nvContentPartPr>
              <p14:xfrm>
                <a:off x="3315240" y="5540064"/>
                <a:ext cx="86760" cy="8640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E5D7D65-CB84-43F1-A839-5E0B940239D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306600" y="5531424"/>
                  <a:ext cx="104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49F02C4-4FC4-4A38-AB74-F4AEC6383405}"/>
              </a:ext>
            </a:extLst>
          </p:cNvPr>
          <p:cNvGrpSpPr/>
          <p:nvPr/>
        </p:nvGrpSpPr>
        <p:grpSpPr>
          <a:xfrm>
            <a:off x="4276080" y="5655984"/>
            <a:ext cx="427320" cy="104760"/>
            <a:chOff x="4276080" y="5655984"/>
            <a:chExt cx="42732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90F1ADA-C9B2-468C-BA10-71EB5A61AC3E}"/>
                    </a:ext>
                  </a:extLst>
                </p14:cNvPr>
                <p14:cNvContentPartPr/>
                <p14:nvPr/>
              </p14:nvContentPartPr>
              <p14:xfrm>
                <a:off x="4276080" y="5672544"/>
                <a:ext cx="90720" cy="882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90F1ADA-C9B2-468C-BA10-71EB5A61AC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4267440" y="5663544"/>
                  <a:ext cx="108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8945418-B445-4F9A-B86F-6E05DBB56BD2}"/>
                    </a:ext>
                  </a:extLst>
                </p14:cNvPr>
                <p14:cNvContentPartPr/>
                <p14:nvPr/>
              </p14:nvContentPartPr>
              <p14:xfrm>
                <a:off x="4411800" y="5657064"/>
                <a:ext cx="66240" cy="98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8945418-B445-4F9A-B86F-6E05DBB56BD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403160" y="5648424"/>
                  <a:ext cx="83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B55A7B4-5ACF-4F29-BFD6-CB7E9F38D0B2}"/>
                    </a:ext>
                  </a:extLst>
                </p14:cNvPr>
                <p14:cNvContentPartPr/>
                <p14:nvPr/>
              </p14:nvContentPartPr>
              <p14:xfrm>
                <a:off x="4514400" y="5701704"/>
                <a:ext cx="14040" cy="3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B55A7B4-5ACF-4F29-BFD6-CB7E9F38D0B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505760" y="5692704"/>
                  <a:ext cx="31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B3F09C3-E8E4-4E76-AF48-4A65AF060AC3}"/>
                    </a:ext>
                  </a:extLst>
                </p14:cNvPr>
                <p14:cNvContentPartPr/>
                <p14:nvPr/>
              </p14:nvContentPartPr>
              <p14:xfrm>
                <a:off x="4579920" y="5655984"/>
                <a:ext cx="123480" cy="835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B3F09C3-E8E4-4E76-AF48-4A65AF060AC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571280" y="5646984"/>
                  <a:ext cx="1411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EB1319D-4E86-4640-80D2-49CDB605E228}"/>
              </a:ext>
            </a:extLst>
          </p:cNvPr>
          <p:cNvGrpSpPr/>
          <p:nvPr/>
        </p:nvGrpSpPr>
        <p:grpSpPr>
          <a:xfrm>
            <a:off x="5036040" y="1706064"/>
            <a:ext cx="5108760" cy="2984400"/>
            <a:chOff x="5036040" y="1706064"/>
            <a:chExt cx="5108760" cy="29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1CF899A9-CFCD-44F6-85D8-15A77EE01932}"/>
                    </a:ext>
                  </a:extLst>
                </p14:cNvPr>
                <p14:cNvContentPartPr/>
                <p14:nvPr/>
              </p14:nvContentPartPr>
              <p14:xfrm>
                <a:off x="5179320" y="1706064"/>
                <a:ext cx="4965480" cy="234432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1CF899A9-CFCD-44F6-85D8-15A77EE0193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170680" y="1697424"/>
                  <a:ext cx="4983120" cy="23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0883EEB-AB0A-4B27-9FDC-DC6C5E105DDF}"/>
                    </a:ext>
                  </a:extLst>
                </p14:cNvPr>
                <p14:cNvContentPartPr/>
                <p14:nvPr/>
              </p14:nvContentPartPr>
              <p14:xfrm>
                <a:off x="5137200" y="3983424"/>
                <a:ext cx="107280" cy="104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0883EEB-AB0A-4B27-9FDC-DC6C5E105DD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128560" y="3974424"/>
                  <a:ext cx="124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A499691-AC2A-4C3E-BFCB-CA09934B4755}"/>
                    </a:ext>
                  </a:extLst>
                </p14:cNvPr>
                <p14:cNvContentPartPr/>
                <p14:nvPr/>
              </p14:nvContentPartPr>
              <p14:xfrm>
                <a:off x="5036040" y="4230744"/>
                <a:ext cx="9000" cy="11304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A499691-AC2A-4C3E-BFCB-CA09934B4755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027400" y="4222104"/>
                  <a:ext cx="26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067E880-26E3-4760-8293-7C3FE830BC2B}"/>
                    </a:ext>
                  </a:extLst>
                </p14:cNvPr>
                <p14:cNvContentPartPr/>
                <p14:nvPr/>
              </p14:nvContentPartPr>
              <p14:xfrm>
                <a:off x="5099760" y="4237584"/>
                <a:ext cx="86400" cy="130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067E880-26E3-4760-8293-7C3FE830BC2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090760" y="4228944"/>
                  <a:ext cx="104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1B2DD04-E06F-486D-AE3F-83B1946E941A}"/>
                    </a:ext>
                  </a:extLst>
                </p14:cNvPr>
                <p14:cNvContentPartPr/>
                <p14:nvPr/>
              </p14:nvContentPartPr>
              <p14:xfrm>
                <a:off x="5230440" y="4325064"/>
                <a:ext cx="7920" cy="18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1B2DD04-E06F-486D-AE3F-83B1946E941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221800" y="4316064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78C04BE-840A-44CA-B117-C05C9E8D6F79}"/>
                    </a:ext>
                  </a:extLst>
                </p14:cNvPr>
                <p14:cNvContentPartPr/>
                <p14:nvPr/>
              </p14:nvContentPartPr>
              <p14:xfrm>
                <a:off x="5312880" y="4235064"/>
                <a:ext cx="109800" cy="14004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78C04BE-840A-44CA-B117-C05C9E8D6F7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303880" y="4226064"/>
                  <a:ext cx="127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750D517-66A5-4557-8576-5DA2F44E0A29}"/>
                    </a:ext>
                  </a:extLst>
                </p14:cNvPr>
                <p14:cNvContentPartPr/>
                <p14:nvPr/>
              </p14:nvContentPartPr>
              <p14:xfrm>
                <a:off x="5670000" y="4291944"/>
                <a:ext cx="13320" cy="68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750D517-66A5-4557-8576-5DA2F44E0A2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661360" y="4283304"/>
                  <a:ext cx="30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22C6C44-F79C-497D-8239-A1E8F15459B0}"/>
                    </a:ext>
                  </a:extLst>
                </p14:cNvPr>
                <p14:cNvContentPartPr/>
                <p14:nvPr/>
              </p14:nvContentPartPr>
              <p14:xfrm>
                <a:off x="5678640" y="4219224"/>
                <a:ext cx="5040" cy="273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22C6C44-F79C-497D-8239-A1E8F15459B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670000" y="4210584"/>
                  <a:ext cx="22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491FB7F-207F-4394-9041-586E532C4F1D}"/>
                    </a:ext>
                  </a:extLst>
                </p14:cNvPr>
                <p14:cNvContentPartPr/>
                <p14:nvPr/>
              </p14:nvContentPartPr>
              <p14:xfrm>
                <a:off x="5709600" y="4284744"/>
                <a:ext cx="84960" cy="936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491FB7F-207F-4394-9041-586E532C4F1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700600" y="4275744"/>
                  <a:ext cx="102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F0C8DC4-7336-46E0-B931-1433B32BF966}"/>
                    </a:ext>
                  </a:extLst>
                </p14:cNvPr>
                <p14:cNvContentPartPr/>
                <p14:nvPr/>
              </p14:nvContentPartPr>
              <p14:xfrm>
                <a:off x="6004800" y="4291944"/>
                <a:ext cx="109440" cy="9000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F0C8DC4-7336-46E0-B931-1433B32BF96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995800" y="4283304"/>
                  <a:ext cx="127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046E7D1-D81A-4CC7-9714-DF2D8813009E}"/>
                    </a:ext>
                  </a:extLst>
                </p14:cNvPr>
                <p14:cNvContentPartPr/>
                <p14:nvPr/>
              </p14:nvContentPartPr>
              <p14:xfrm>
                <a:off x="6143760" y="4308144"/>
                <a:ext cx="38160" cy="76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046E7D1-D81A-4CC7-9714-DF2D8813009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134760" y="4299144"/>
                  <a:ext cx="55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FFF80EF-602C-4305-89EE-FE8D1ADE1553}"/>
                    </a:ext>
                  </a:extLst>
                </p14:cNvPr>
                <p14:cNvContentPartPr/>
                <p14:nvPr/>
              </p14:nvContentPartPr>
              <p14:xfrm>
                <a:off x="6220800" y="4200504"/>
                <a:ext cx="43560" cy="1695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FFF80EF-602C-4305-89EE-FE8D1ADE1553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211800" y="4191864"/>
                  <a:ext cx="61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D46A259-3A48-4B98-854E-60C32C2D8909}"/>
                    </a:ext>
                  </a:extLst>
                </p14:cNvPr>
                <p14:cNvContentPartPr/>
                <p14:nvPr/>
              </p14:nvContentPartPr>
              <p14:xfrm>
                <a:off x="6232680" y="4293384"/>
                <a:ext cx="133920" cy="846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D46A259-3A48-4B98-854E-60C32C2D890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223680" y="4284744"/>
                  <a:ext cx="151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19668FC-F58B-413E-ADD1-C74DF14AA2EE}"/>
                    </a:ext>
                  </a:extLst>
                </p14:cNvPr>
                <p14:cNvContentPartPr/>
                <p14:nvPr/>
              </p14:nvContentPartPr>
              <p14:xfrm>
                <a:off x="6397920" y="4140744"/>
                <a:ext cx="358920" cy="3834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19668FC-F58B-413E-ADD1-C74DF14AA2EE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389280" y="4131744"/>
                  <a:ext cx="376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409537C-BE64-4B9D-A2D5-F283C5AC2873}"/>
                    </a:ext>
                  </a:extLst>
                </p14:cNvPr>
                <p14:cNvContentPartPr/>
                <p14:nvPr/>
              </p14:nvContentPartPr>
              <p14:xfrm>
                <a:off x="6978960" y="4163064"/>
                <a:ext cx="28080" cy="1800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409537C-BE64-4B9D-A2D5-F283C5AC287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970320" y="4154424"/>
                  <a:ext cx="45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F7E1568-3629-4D91-8042-9AADB020C8EB}"/>
                    </a:ext>
                  </a:extLst>
                </p14:cNvPr>
                <p14:cNvContentPartPr/>
                <p14:nvPr/>
              </p14:nvContentPartPr>
              <p14:xfrm>
                <a:off x="6927840" y="4084944"/>
                <a:ext cx="290160" cy="2606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F7E1568-3629-4D91-8042-9AADB020C8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919200" y="4076304"/>
                  <a:ext cx="307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64DD2CA-03D8-43F2-9592-F133398EA10E}"/>
                    </a:ext>
                  </a:extLst>
                </p14:cNvPr>
                <p14:cNvContentPartPr/>
                <p14:nvPr/>
              </p14:nvContentPartPr>
              <p14:xfrm>
                <a:off x="7414200" y="4266024"/>
                <a:ext cx="224280" cy="734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64DD2CA-03D8-43F2-9592-F133398EA10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405560" y="4257024"/>
                  <a:ext cx="241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C85254F-3F20-4412-ACA2-4BF4B6345196}"/>
                    </a:ext>
                  </a:extLst>
                </p14:cNvPr>
                <p14:cNvContentPartPr/>
                <p14:nvPr/>
              </p14:nvContentPartPr>
              <p14:xfrm>
                <a:off x="7648200" y="4267104"/>
                <a:ext cx="196560" cy="835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C85254F-3F20-4412-ACA2-4BF4B634519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639560" y="4258104"/>
                  <a:ext cx="21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4BEAD5A-F379-410D-986A-E7B5EACC1B13}"/>
                    </a:ext>
                  </a:extLst>
                </p14:cNvPr>
                <p14:cNvContentPartPr/>
                <p14:nvPr/>
              </p14:nvContentPartPr>
              <p14:xfrm>
                <a:off x="7835760" y="4240104"/>
                <a:ext cx="310680" cy="252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4BEAD5A-F379-410D-986A-E7B5EACC1B1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827120" y="4231104"/>
                  <a:ext cx="328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3A33A67-7780-4095-94E1-A1A2E9DB265B}"/>
                    </a:ext>
                  </a:extLst>
                </p14:cNvPr>
                <p14:cNvContentPartPr/>
                <p14:nvPr/>
              </p14:nvContentPartPr>
              <p14:xfrm>
                <a:off x="8339040" y="4131744"/>
                <a:ext cx="525600" cy="2192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3A33A67-7780-4095-94E1-A1A2E9DB265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330040" y="4122744"/>
                  <a:ext cx="543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56F785E-A20A-4903-85E1-1497B509E9B0}"/>
                    </a:ext>
                  </a:extLst>
                </p14:cNvPr>
                <p14:cNvContentPartPr/>
                <p14:nvPr/>
              </p14:nvContentPartPr>
              <p14:xfrm>
                <a:off x="5175000" y="4542144"/>
                <a:ext cx="65880" cy="82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56F785E-A20A-4903-85E1-1497B509E9B0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166360" y="4533504"/>
                  <a:ext cx="83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8D27D26D-0FC6-4C3A-8F07-B3F18F0F2020}"/>
                    </a:ext>
                  </a:extLst>
                </p14:cNvPr>
                <p14:cNvContentPartPr/>
                <p14:nvPr/>
              </p14:nvContentPartPr>
              <p14:xfrm>
                <a:off x="5292720" y="4505424"/>
                <a:ext cx="46440" cy="1458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8D27D26D-0FC6-4C3A-8F07-B3F18F0F202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284080" y="4496784"/>
                  <a:ext cx="64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C842116-475A-41A7-865A-81F2DD1774ED}"/>
                    </a:ext>
                  </a:extLst>
                </p14:cNvPr>
                <p14:cNvContentPartPr/>
                <p14:nvPr/>
              </p14:nvContentPartPr>
              <p14:xfrm>
                <a:off x="5289840" y="4592184"/>
                <a:ext cx="45720" cy="3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C842116-475A-41A7-865A-81F2DD1774ED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280840" y="4583184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B5F2B36-BDBD-426E-8352-C0D0943CD27B}"/>
                    </a:ext>
                  </a:extLst>
                </p14:cNvPr>
                <p14:cNvContentPartPr/>
                <p14:nvPr/>
              </p14:nvContentPartPr>
              <p14:xfrm>
                <a:off x="5553000" y="4529544"/>
                <a:ext cx="243000" cy="1494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B5F2B36-BDBD-426E-8352-C0D0943CD27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544000" y="4520904"/>
                  <a:ext cx="260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519A381-B018-4918-988C-4126D8079174}"/>
                    </a:ext>
                  </a:extLst>
                </p14:cNvPr>
                <p14:cNvContentPartPr/>
                <p14:nvPr/>
              </p14:nvContentPartPr>
              <p14:xfrm>
                <a:off x="6054480" y="4581744"/>
                <a:ext cx="5760" cy="57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519A381-B018-4918-988C-4126D8079174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6045480" y="4572744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E37C527-6ECB-4365-BA1D-B89E8AEB8428}"/>
                    </a:ext>
                  </a:extLst>
                </p14:cNvPr>
                <p14:cNvContentPartPr/>
                <p14:nvPr/>
              </p14:nvContentPartPr>
              <p14:xfrm>
                <a:off x="6082200" y="4544304"/>
                <a:ext cx="29520" cy="1148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E37C527-6ECB-4365-BA1D-B89E8AEB842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073200" y="4535304"/>
                  <a:ext cx="47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8886B1-3C03-48E3-AAB1-72FD188F79DC}"/>
                    </a:ext>
                  </a:extLst>
                </p14:cNvPr>
                <p14:cNvContentPartPr/>
                <p14:nvPr/>
              </p14:nvContentPartPr>
              <p14:xfrm>
                <a:off x="6026760" y="4493184"/>
                <a:ext cx="275760" cy="1814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8886B1-3C03-48E3-AAB1-72FD188F79D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6018120" y="4484544"/>
                  <a:ext cx="29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7230598E-7B61-4E59-B307-95DCB845707A}"/>
                    </a:ext>
                  </a:extLst>
                </p14:cNvPr>
                <p14:cNvContentPartPr/>
                <p14:nvPr/>
              </p14:nvContentPartPr>
              <p14:xfrm>
                <a:off x="6349680" y="4584624"/>
                <a:ext cx="152280" cy="882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7230598E-7B61-4E59-B307-95DCB845707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6340680" y="4575624"/>
                  <a:ext cx="169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DA489917-E493-41EB-9406-3F4473206146}"/>
                    </a:ext>
                  </a:extLst>
                </p14:cNvPr>
                <p14:cNvContentPartPr/>
                <p14:nvPr/>
              </p14:nvContentPartPr>
              <p14:xfrm>
                <a:off x="6781320" y="4517664"/>
                <a:ext cx="279720" cy="1692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DA489917-E493-41EB-9406-3F4473206146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6772680" y="4508664"/>
                  <a:ext cx="297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61921D6-A54A-47C4-8194-48D529DB0FB5}"/>
                    </a:ext>
                  </a:extLst>
                </p14:cNvPr>
                <p14:cNvContentPartPr/>
                <p14:nvPr/>
              </p14:nvContentPartPr>
              <p14:xfrm>
                <a:off x="6993720" y="4527744"/>
                <a:ext cx="117360" cy="1202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61921D6-A54A-47C4-8194-48D529DB0FB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6985080" y="4518744"/>
                  <a:ext cx="135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D3D1085-DFE5-40EC-9C9D-494C091C7DE7}"/>
                    </a:ext>
                  </a:extLst>
                </p14:cNvPr>
                <p14:cNvContentPartPr/>
                <p14:nvPr/>
              </p14:nvContentPartPr>
              <p14:xfrm>
                <a:off x="7107840" y="4596864"/>
                <a:ext cx="299520" cy="684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D3D1085-DFE5-40EC-9C9D-494C091C7DE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7099200" y="4588224"/>
                  <a:ext cx="317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C54C185-EF6C-40D2-9CF0-B1307AF57C6A}"/>
                    </a:ext>
                  </a:extLst>
                </p14:cNvPr>
                <p14:cNvContentPartPr/>
                <p14:nvPr/>
              </p14:nvContentPartPr>
              <p14:xfrm>
                <a:off x="7450920" y="4582104"/>
                <a:ext cx="227520" cy="788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C54C185-EF6C-40D2-9CF0-B1307AF57C6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7441920" y="4573464"/>
                  <a:ext cx="245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E4A53D4-392F-45D1-9E3D-857285DF0351}"/>
                    </a:ext>
                  </a:extLst>
                </p14:cNvPr>
                <p14:cNvContentPartPr/>
                <p14:nvPr/>
              </p14:nvContentPartPr>
              <p14:xfrm>
                <a:off x="7926840" y="4603704"/>
                <a:ext cx="216000" cy="867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E4A53D4-392F-45D1-9E3D-857285DF035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7917840" y="4595064"/>
                  <a:ext cx="233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72D0A49C-F2F8-475B-BC47-970A564D707F}"/>
                    </a:ext>
                  </a:extLst>
                </p14:cNvPr>
                <p14:cNvContentPartPr/>
                <p14:nvPr/>
              </p14:nvContentPartPr>
              <p14:xfrm>
                <a:off x="8387280" y="4522704"/>
                <a:ext cx="105120" cy="1540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72D0A49C-F2F8-475B-BC47-970A564D707F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378280" y="4513704"/>
                  <a:ext cx="122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06BB377-10C5-4323-BD97-7B88780F0639}"/>
                    </a:ext>
                  </a:extLst>
                </p14:cNvPr>
                <p14:cNvContentPartPr/>
                <p14:nvPr/>
              </p14:nvContentPartPr>
              <p14:xfrm>
                <a:off x="8498880" y="4590384"/>
                <a:ext cx="263520" cy="882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06BB377-10C5-4323-BD97-7B88780F063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490240" y="4581744"/>
                  <a:ext cx="281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0792900-E9C8-4B37-823A-97C61F9BA702}"/>
                    </a:ext>
                  </a:extLst>
                </p14:cNvPr>
                <p14:cNvContentPartPr/>
                <p14:nvPr/>
              </p14:nvContentPartPr>
              <p14:xfrm>
                <a:off x="8775360" y="4511904"/>
                <a:ext cx="9720" cy="378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0792900-E9C8-4B37-823A-97C61F9BA702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766720" y="4502904"/>
                  <a:ext cx="27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A4F9E02-E6B1-4F2E-AC8A-814A48893483}"/>
                    </a:ext>
                  </a:extLst>
                </p14:cNvPr>
                <p14:cNvContentPartPr/>
                <p14:nvPr/>
              </p14:nvContentPartPr>
              <p14:xfrm>
                <a:off x="8785800" y="4432344"/>
                <a:ext cx="371880" cy="25776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A4F9E02-E6B1-4F2E-AC8A-814A4889348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777160" y="4423344"/>
                  <a:ext cx="389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028AF8A-7A11-4481-8E5E-3CC4678A4773}"/>
                    </a:ext>
                  </a:extLst>
                </p14:cNvPr>
                <p14:cNvContentPartPr/>
                <p14:nvPr/>
              </p14:nvContentPartPr>
              <p14:xfrm>
                <a:off x="9186480" y="4590744"/>
                <a:ext cx="108720" cy="896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028AF8A-7A11-4481-8E5E-3CC4678A477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177840" y="4582104"/>
                  <a:ext cx="126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9B0684C-BBA4-42DD-A7CA-9B93416636C5}"/>
                    </a:ext>
                  </a:extLst>
                </p14:cNvPr>
                <p14:cNvContentPartPr/>
                <p14:nvPr/>
              </p14:nvContentPartPr>
              <p14:xfrm>
                <a:off x="8884800" y="4476984"/>
                <a:ext cx="272880" cy="46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9B0684C-BBA4-42DD-A7CA-9B93416636C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876160" y="4468344"/>
                  <a:ext cx="2905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2F68E32-316D-4CF8-B7B3-435A97C3EE08}"/>
              </a:ext>
            </a:extLst>
          </p:cNvPr>
          <p:cNvGrpSpPr/>
          <p:nvPr/>
        </p:nvGrpSpPr>
        <p:grpSpPr>
          <a:xfrm>
            <a:off x="5466240" y="4791624"/>
            <a:ext cx="490680" cy="219600"/>
            <a:chOff x="5466240" y="4791624"/>
            <a:chExt cx="49068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D81BE9D-0F1E-4FD2-8110-F880C25DB465}"/>
                    </a:ext>
                  </a:extLst>
                </p14:cNvPr>
                <p14:cNvContentPartPr/>
                <p14:nvPr/>
              </p14:nvContentPartPr>
              <p14:xfrm>
                <a:off x="5520240" y="4791624"/>
                <a:ext cx="82080" cy="2196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D81BE9D-0F1E-4FD2-8110-F880C25DB46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11600" y="4782624"/>
                  <a:ext cx="99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7EE55DA-9551-45D0-B80E-6532A75F2FA5}"/>
                    </a:ext>
                  </a:extLst>
                </p14:cNvPr>
                <p14:cNvContentPartPr/>
                <p14:nvPr/>
              </p14:nvContentPartPr>
              <p14:xfrm>
                <a:off x="5466240" y="4910424"/>
                <a:ext cx="302760" cy="756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7EE55DA-9551-45D0-B80E-6532A75F2FA5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457600" y="4901784"/>
                  <a:ext cx="320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252657F-E999-4A1E-AC39-46FD90610566}"/>
                    </a:ext>
                  </a:extLst>
                </p14:cNvPr>
                <p14:cNvContentPartPr/>
                <p14:nvPr/>
              </p14:nvContentPartPr>
              <p14:xfrm>
                <a:off x="5784840" y="4921584"/>
                <a:ext cx="172080" cy="622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252657F-E999-4A1E-AC39-46FD90610566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776200" y="4912584"/>
                  <a:ext cx="1897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BE1112E6-B685-418D-97F6-DC5DBCF1F634}"/>
              </a:ext>
            </a:extLst>
          </p:cNvPr>
          <p:cNvGrpSpPr/>
          <p:nvPr/>
        </p:nvGrpSpPr>
        <p:grpSpPr>
          <a:xfrm>
            <a:off x="6278040" y="4800264"/>
            <a:ext cx="1635480" cy="248760"/>
            <a:chOff x="6278040" y="4800264"/>
            <a:chExt cx="16354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5CB29D7-2779-4F86-BF4C-AAE4C3858BA0}"/>
                    </a:ext>
                  </a:extLst>
                </p14:cNvPr>
                <p14:cNvContentPartPr/>
                <p14:nvPr/>
              </p14:nvContentPartPr>
              <p14:xfrm>
                <a:off x="6278040" y="4813224"/>
                <a:ext cx="73440" cy="2102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5CB29D7-2779-4F86-BF4C-AAE4C3858BA0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269400" y="4804584"/>
                  <a:ext cx="91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D51C27D-5C9A-4599-B003-7254051F4AEB}"/>
                    </a:ext>
                  </a:extLst>
                </p14:cNvPr>
                <p14:cNvContentPartPr/>
                <p14:nvPr/>
              </p14:nvContentPartPr>
              <p14:xfrm>
                <a:off x="6279120" y="4800264"/>
                <a:ext cx="302040" cy="2113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D51C27D-5C9A-4599-B003-7254051F4AEB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270120" y="4791624"/>
                  <a:ext cx="319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02A8C09-CCE0-4D4F-BB2E-5E57D355B818}"/>
                    </a:ext>
                  </a:extLst>
                </p14:cNvPr>
                <p14:cNvContentPartPr/>
                <p14:nvPr/>
              </p14:nvContentPartPr>
              <p14:xfrm>
                <a:off x="6909120" y="4901064"/>
                <a:ext cx="259920" cy="896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02A8C09-CCE0-4D4F-BB2E-5E57D355B81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900120" y="4892424"/>
                  <a:ext cx="277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5A8BC83-73B2-48F3-920F-C0F1CF9C32D2}"/>
                    </a:ext>
                  </a:extLst>
                </p14:cNvPr>
                <p14:cNvContentPartPr/>
                <p14:nvPr/>
              </p14:nvContentPartPr>
              <p14:xfrm>
                <a:off x="7219080" y="4930584"/>
                <a:ext cx="258480" cy="867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5A8BC83-73B2-48F3-920F-C0F1CF9C32D2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210440" y="4921584"/>
                  <a:ext cx="276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BC8749F-8E84-4CC2-88C4-8156781FDF02}"/>
                    </a:ext>
                  </a:extLst>
                </p14:cNvPr>
                <p14:cNvContentPartPr/>
                <p14:nvPr/>
              </p14:nvContentPartPr>
              <p14:xfrm>
                <a:off x="7752600" y="4903584"/>
                <a:ext cx="80280" cy="1130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BC8749F-8E84-4CC2-88C4-8156781FDF02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743600" y="4894584"/>
                  <a:ext cx="97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45BEF1D-6CD2-4220-AE3F-2F7BA61CAC4A}"/>
                    </a:ext>
                  </a:extLst>
                </p14:cNvPr>
                <p14:cNvContentPartPr/>
                <p14:nvPr/>
              </p14:nvContentPartPr>
              <p14:xfrm>
                <a:off x="7702920" y="4889904"/>
                <a:ext cx="147960" cy="1213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45BEF1D-6CD2-4220-AE3F-2F7BA61CAC4A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693920" y="4881264"/>
                  <a:ext cx="165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EBFF116-2FC0-4C00-9BB1-24A63FD146F4}"/>
                    </a:ext>
                  </a:extLst>
                </p14:cNvPr>
                <p14:cNvContentPartPr/>
                <p14:nvPr/>
              </p14:nvContentPartPr>
              <p14:xfrm>
                <a:off x="7680600" y="4842384"/>
                <a:ext cx="232920" cy="1296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EBFF116-2FC0-4C00-9BB1-24A63FD146F4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671600" y="4833384"/>
                  <a:ext cx="250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AC55A22-6DDA-4B5B-BAD7-6D1F2CD2D3E7}"/>
                    </a:ext>
                  </a:extLst>
                </p14:cNvPr>
                <p14:cNvContentPartPr/>
                <p14:nvPr/>
              </p14:nvContentPartPr>
              <p14:xfrm>
                <a:off x="6684840" y="4971264"/>
                <a:ext cx="88920" cy="77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AC55A22-6DDA-4B5B-BAD7-6D1F2CD2D3E7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676200" y="4962264"/>
                  <a:ext cx="1065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82CACEE6-AFE5-43B3-920A-D954C628357E}"/>
              </a:ext>
            </a:extLst>
          </p:cNvPr>
          <p:cNvGrpSpPr/>
          <p:nvPr/>
        </p:nvGrpSpPr>
        <p:grpSpPr>
          <a:xfrm>
            <a:off x="6264000" y="5152704"/>
            <a:ext cx="767880" cy="226800"/>
            <a:chOff x="6264000" y="5152704"/>
            <a:chExt cx="76788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950F864-C585-4936-98A9-66D2E92E872C}"/>
                    </a:ext>
                  </a:extLst>
                </p14:cNvPr>
                <p14:cNvContentPartPr/>
                <p14:nvPr/>
              </p14:nvContentPartPr>
              <p14:xfrm>
                <a:off x="6264000" y="5199144"/>
                <a:ext cx="122040" cy="921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950F864-C585-4936-98A9-66D2E92E872C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255000" y="5190504"/>
                  <a:ext cx="139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FCC042B-E3DC-45EB-BA31-6F61825E8319}"/>
                    </a:ext>
                  </a:extLst>
                </p14:cNvPr>
                <p14:cNvContentPartPr/>
                <p14:nvPr/>
              </p14:nvContentPartPr>
              <p14:xfrm>
                <a:off x="6427800" y="5228304"/>
                <a:ext cx="76680" cy="619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FCC042B-E3DC-45EB-BA31-6F61825E8319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418800" y="5219664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9DEC0261-6F6A-479E-A9EB-6B5D865556D3}"/>
                    </a:ext>
                  </a:extLst>
                </p14:cNvPr>
                <p14:cNvContentPartPr/>
                <p14:nvPr/>
              </p14:nvContentPartPr>
              <p14:xfrm>
                <a:off x="6544800" y="5220384"/>
                <a:ext cx="226080" cy="1591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9DEC0261-6F6A-479E-A9EB-6B5D865556D3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536160" y="5211384"/>
                  <a:ext cx="24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6CE7095-2EC3-4EF0-95F4-DF27EE296DA5}"/>
                    </a:ext>
                  </a:extLst>
                </p14:cNvPr>
                <p14:cNvContentPartPr/>
                <p14:nvPr/>
              </p14:nvContentPartPr>
              <p14:xfrm>
                <a:off x="6805080" y="5152704"/>
                <a:ext cx="24120" cy="1148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6CE7095-2EC3-4EF0-95F4-DF27EE296DA5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6796440" y="5144064"/>
                  <a:ext cx="41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DE40F10-ADD6-4C8B-B4FE-46D3835037B6}"/>
                    </a:ext>
                  </a:extLst>
                </p14:cNvPr>
                <p14:cNvContentPartPr/>
                <p14:nvPr/>
              </p14:nvContentPartPr>
              <p14:xfrm>
                <a:off x="6831360" y="5221824"/>
                <a:ext cx="200520" cy="79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DE40F10-ADD6-4C8B-B4FE-46D3835037B6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822360" y="5212824"/>
                  <a:ext cx="218160" cy="9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456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Agawane</dc:creator>
  <cp:lastModifiedBy>Vipul Agawane</cp:lastModifiedBy>
  <cp:revision>4</cp:revision>
  <dcterms:created xsi:type="dcterms:W3CDTF">2021-04-03T07:41:43Z</dcterms:created>
  <dcterms:modified xsi:type="dcterms:W3CDTF">2021-04-03T08:24:34Z</dcterms:modified>
</cp:coreProperties>
</file>