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1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3858,'0'3'2865,"0"3"-2177,-3-3 657,3 0 752,0-1 256,3-4-1296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9524,'6'-11'1361,"4"2"-849,-4 0 417,7 3-113,10-2-336,6-4-192,7 0-128,3 1-128,0-1-32,-4 0-32,-2 3-592,-11 7-1057,-6-1-2128,-9 8-1090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14391,'-3'29'1072,"-3"-2"-1024,-1-10 240,4-5-224,3-4-64,6-8-1120,4-2-2578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1761,'-3'1'460,"-1"1"1,1-1-1,-1 1 0,1 0 1,0 0-1,0 1 0,-1-1 1,2 1-1,-1-1 0,0 1 1,0 0-1,1 0 0,0 0 1,0 1-1,0-1 0,-2 4 1,2 0-188,0 0 0,0 0 0,1 0-1,0 0 1,1 0 0,-1 0 0,1 1 0,2 7 0,-1 5-75,1 0 1,1 0-1,0 0 1,2 0-1,0-1 1,2 0-1,15 34 0,-15-40-148,1 0 0,0-1-1,1 0 1,0 0-1,1-1 1,1 0-1,0 0 1,0-1-1,1-1 1,0 0 0,18 10-1,-4-6-9,1-1 0,0-1 0,1-2 0,0 0 0,0-2 0,1-1-1,37 2 1,21-2-186,99-5 0,181-27-5849,-303 17 2636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 9140,'-55'-7'629,"32"5"-216,19 2-208,7 1-11,43 9-433,0-2-1,0-2 1,1-2-1,0-2 1,0-2 0,88-13-1,-179 58 1222,-101 111-110,56-47-3996,58-72-2030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6243,'0'2'290,"0"0"0,0-1-1,0 1 1,-1 0 0,1-1 0,-1 1 0,1 0 0,-1-1 0,0 1-1,0-1 1,1 1 0,-1-1 0,0 1 0,0-1 0,0 0 0,-1 0-1,1 1 1,0-1 0,-3 2 0,-39 21 806,38-21-1223,-20 7 153,-1-1 0,0-1 0,-1-1 0,0-1 0,0-2 0,-44 2 1,-3 2 88,72-8-118,0 0 0,-1 1-1,1-1 1,0 1 0,0-1-1,0 1 1,0 0 0,0 0-1,0 0 1,0 0 0,0 0-1,0 0 1,0 1 0,0-1-1,1 0 1,-1 1 0,1 0-1,-1-1 1,1 1 0,-1 0-1,1 0 1,0 0 0,0 0-1,0 0 1,0 0 0,0 0-1,1 0 1,-1 0 0,0 0-1,1 0 1,0 0-1,-1 1 1,1-1 0,0 0-1,0 0 1,0 1 0,1 2-1,1 5-8,-1 0 1,2 1-1,-1-1 0,2 0 0,-1 0 0,9 15 0,-11-23 18,-1-1-1,1 1 1,0 0 0,0-1 0,0 0 0,0 1 0,1-1 0,-1 0 0,0 1 0,1-1-1,-1 0 1,0 0 0,1 0 0,-1 0 0,1 0 0,0 0 0,-1-1 0,1 1-1,0-1 1,-1 1 0,1-1 0,0 1 0,0-1 0,-1 0 0,1 0 0,0 0 0,0 0-1,-1 0 1,1 0 0,0 0 0,2-1 0,6-2 41,-1 0-1,0-1 1,0 0 0,16-10 0,10-3-72,-28 15 27,1 0 0,0 1-1,0 0 1,0 0 0,0 1 0,0 0-1,0 0 1,0 1 0,0 0 0,0 0-1,-1 1 1,1 0 0,0 0 0,10 6-1,-2-1-20,0 1-1,-1 0 1,-1 2-1,1-1 1,20 20-1,-33-28 20,0 1-1,0 0 1,0 0-1,0-1 1,-1 1-1,1 0 0,-1 0 1,1 1-1,-1-1 1,0 0-1,0 0 1,0 1-1,0-1 0,0 0 1,0 1-1,-1-1 1,1 1-1,0 4 1,-2-4 4,1-1 1,-1 0-1,1 0 1,-1 0 0,0 1-1,0-1 1,0 0-1,0 0 1,0 0-1,-1 0 1,1-1 0,-1 1-1,1 0 1,-1 0-1,1-1 1,-5 3 0,-6 4 2,-1 0 0,0-1 0,0-1 0,-1 0 1,-14 4-1,22-8-24,-25 9-188,-1-2 0,0-1 0,0-2 0,-52 4 0,79-10-83,4 0 76,-1 1-1,1-1 1,-1 0 0,1 0-1,-1 0 1,1 0 0,-1 0 0,1 0-1,0 0 1,-1 0 0,1-1 0,-1 1-1,1-1 1,-1 1 0,1-1 0,0 1-1,0-1 1,-1 0 0,1 1-1,-1-2 1,3-7-3176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88 6595,'-7'0'480,"0"0"0,0 1 0,0 0-1,0 0 1,1 1 0,-1 0 0,0 0 0,1 0 0,-8 4-1,9-3-341,-1 1 0,1-1 0,0 1-1,0 0 1,0 0 0,0 1 0,1 0-1,0-1 1,-5 8 0,4-4-124,0 1 1,1 0 0,0 0-1,1 0 1,0 1-1,0-1 1,1 1 0,0 0-1,0-1 1,2 1 0,-1 0-1,1 0 1,0 0-1,3 16 1,12 58-7,-15-80-22,1-1-1,-1 1 1,1-1 0,1 0 0,-1 1-1,0-1 1,1 0 0,-1 0 0,1 0-1,0 0 1,0 0 0,0 0 0,1 0-1,-1-1 1,1 1 0,-1-1 0,1 0-1,0 0 1,0 0 0,0 0 0,0 0-1,0 0 1,0-1 0,0 1 0,1-1-1,4 1 1,-2-1-32,-1-1 0,1 0 0,0 0 0,-1 0-1,1-1 1,0 1 0,-1-1 0,1-1 0,0 1 0,-1-1 0,0 0 0,9-4 0,-3-1-6,0 0 0,-1 0 1,1-1-1,-2 0 1,1 0-1,-1-1 1,-1-1-1,1 1 1,-2-2-1,1 1 0,-2-1 1,1 0-1,-1 0 1,-1-1-1,0 1 1,-1-1-1,0 0 1,4-20-1,-7 23 49,1 0 1,-1 0-1,-1 0 0,0 1 1,0-1-1,-1 0 0,0 0 1,0 0-1,-1 0 1,0 1-1,0-1 0,-1 1 1,-1-1-1,1 1 0,-1 0 1,0 0-1,-1 1 0,0-1 1,0 1-1,-1 0 0,0 1 1,0-1-1,0 1 0,-1 0 1,0 1-1,0-1 0,-10-4 1,12 7-188,-1 0 1,1 0-1,0 1 0,-1-1 1,0 1-1,0 1 1,1-1-1,-1 1 0,0 0 1,0 0-1,0 1 1,0 0-1,0 0 1,0 0-1,0 1 0,-10 1 1,-9 9-2986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64 12134,'-7'-17'848,"-2"2"-288,-1 1 353,3 5-273,4 3-560,3 3-80,0 9 0,3 9 32,4 11 0,-4 9 16,0 12-48,1 2-480,-1 1-673,-6-4-544,3-5-560,-4-9-1264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28 346 8004,'-28'-77'4122,"29"77"-4118,-1-1 0,0 1 0,0-1 1,1 1-1,-1-1 0,0 1 1,1 0-1,-1-1 0,1 1 0,-1 0 1,0-1-1,1 1 0,-1 0 0,1-1 1,-1 1-1,1 0 0,-1 0 1,1 0-1,-1 0 0,1-1 0,-1 1 1,1 0-1,-1 0 0,1 0 1,-1 0-1,1 0 0,-1 0 0,1 0 1,-1 0-1,1 0 0,-1 1 1,2-1-1,29 1 74,-19 0-65,5-2-101,0 0 0,0-1 0,0-1 0,0-1 0,-1 0 0,0-1 0,1-1 0,-2-1 1,1 0-1,-1-1 0,0 0 0,0-1 0,-1-1 0,-1-1 0,1 0 0,-2 0 0,0-1 0,18-22 1,-28 30 201,0 1 1,0-1 0,0 1 0,0-1 0,-1 0 0,0 0 0,0 1-1,0-1 1,0 0 0,0 0 0,-1 0 0,1 0 0,-1 0 0,0-1-1,-1 1 1,1 0 0,-2-6 0,1 8-67,1 0 0,-1 0 0,0 0 0,0 1 0,0-1 0,0 0 0,0 0 0,0 1 0,0-1 0,0 1-1,-1-1 1,1 1 0,0 0 0,-1-1 0,1 1 0,-1 0 0,0 0 0,1 0 0,-1 0 0,0 0 0,0 1 0,0-1 0,0 0 0,1 1 0,-1-1 0,0 1 0,0 0 0,0 0 0,0 0 0,0 0 0,0 0 0,0 0 0,0 0 0,0 0-1,0 1 1,0-1 0,-2 2 0,0-1-5,0 1-1,1 0 0,-1 0 0,0 0 0,0 1 1,1-1-1,0 1 0,-1 0 0,1 0 0,0 0 1,0 0-1,1 1 0,-1-1 0,1 1 0,-1 0 1,1-1-1,1 1 0,-1 0 0,0 0 0,1 0 1,-2 8-1,-2 10 90,0 0 1,-2 39-1,6-58-129,-2 50-8,1-1-1,3 1 1,13 89 0,-14-141 2,8 26-371,-8-26 370,0-1 0,0 0-1,1 1 1,-1-1 0,0 0 0,0 1-1,1-1 1,-1 0 0,0 1 0,1-1-1,-1 0 1,0 0 0,1 1 0,-1-1-1,1 0 1,-1 0 0,0 0 0,1 1-1,-1-1 1,1 0 0,-1 0 0,0 0-1,1 0 1,-1 0 0,1 0 0,-1 0-1,1 0 1,-1 0 0,0 0 0,1 0-1,-1 0 1,1 0 0,-1-1 0,1 1-1,-1 0 1,0 0 0,1 0 0,-1-1-1,0 1 1,1 0 0,-1 0 0,0-1-1,1 1 1,-1 0 0,0-1 0,1 1-1,-1 0 1,0-1 0,0 1 0,1 0-1,-1-1 1,11-13-55,0 0 0,-2-1-1,1 0 1,-2 0 0,0-1 0,9-26 0,-9 21 35,1 1 0,1-1 0,14-20 0,-23 40 20,0 0-1,-1 0 0,1 0 0,0 0 1,-1 0-1,1 0 0,0 0 0,0 0 1,0 0-1,0 0 0,0 0 0,0 1 1,0-1-1,0 0 0,1 1 0,-1-1 1,0 1-1,0-1 0,0 1 0,1-1 1,-1 1-1,0 0 0,0 0 0,3 0 1,-3 0 11,1 1 1,-1 0 0,0-1 0,1 1-1,-1 0 1,0 0 0,0 0 0,1 0-1,-1 0 1,0 0 0,0 0 0,0 1 0,0-1-1,-1 0 1,1 0 0,0 1 0,0 1-1,5 9 70,-2 1 0,1 0 0,3 21-1,-7-29-94,10 63 98,-10-52-94,2 1 1,0-1 0,0 0 0,1 0-1,11 25 1,-14-40-55,0 1 0,-1-1 0,1 0 0,0 0 0,0 0 0,0 0 0,0 0 0,0 0 0,0 0 0,0 0 0,0 0 0,0-1 0,1 1-1,-1 0 1,0-1 0,0 1 0,1-1 0,-1 1 0,1-1 0,-1 0 0,0 1 0,1-1 0,1 0 0,19-4-2389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6275,'6'-11'800,"1"-1"-191,-4-2 719,-3 5-239,3 3-481,-3 3-304,0 9 192,4 11 449,-4 13-545,3 13-288,0 13-32,4 11-80,-1 3 0,0 0-480,1-9-865,-1-6-1184,-2-17-1057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26 432 7187,'-11'-78'1304,"-3"-55"835,13 120-2023,2-1 0,-1 1 1,2-1-1,0 1 0,0 0 0,1 0 1,8-20-1,-8 27-94,0-1 1,0 1-1,1 1 1,0-1-1,0 0 0,1 1 1,0 0-1,0 0 1,0 0-1,0 1 0,1 0 1,-1 0-1,1 0 1,0 1-1,0 0 0,1 0 1,-1 0-1,1 1 1,-1 0-1,14-3 0,-15 4-10,-1 1 1,1-1-1,0 1 0,-1 0 0,1 0 0,-1 1 0,1-1 0,-1 1 0,1 0 0,-1 0 0,0 1 1,1-1-1,-1 1 0,0 0 0,0 0 0,0 0 0,0 1 0,0-1 0,-1 1 0,1 0 0,-1 0 1,0 0-1,0 0 0,0 1 0,0 0 0,0-1 0,-1 1 0,1 0 0,-1 0 0,0 0 0,-1 0 1,3 6-1,-3-5 27,0 0 1,1 1-1,-2-1 0,1 0 1,-1 1-1,0-1 1,0 0-1,0 1 1,-1-1-1,1 0 1,-1 1-1,-1-1 0,1 0 1,-1 0-1,0 0 1,0 0-1,0 0 1,-1 0-1,0-1 0,-4 7 1,-7 6-314,-1 0 0,0-1 0,-31 24 0,4-3-3546,28-22-376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7 229 9236,'-4'20'532,"2"-11"-351,13-12 208,17-12-360,-1-2 1,-1 0-1,-1-2 0,25-23 1,-47 39 52,0 0 0,0 0 0,0-1 0,0 1 0,0-1 0,-1 0-1,1 0 1,-1 0 0,0 0 0,0 0 0,-1 0 0,2-6 0,-3 9-21,1 0 1,-1 0-1,0 0 0,0 0 0,0-1 1,0 1-1,0 0 0,-1 0 0,1 0 1,0 0-1,0 0 0,-1 0 0,1 0 1,-1 0-1,1 0 0,-1 0 0,1 0 1,-1 0-1,1 0 0,-2-1 0,0 1-28,1 0-1,-1 0 1,0 0-1,0 0 0,1 0 1,-1 0-1,0 0 1,0 1-1,0-1 1,0 1-1,0 0 1,0-1-1,0 1 1,0 0-1,-3 0 0,0 1-16,0 0-1,0-1 0,0 2 0,0-1 1,0 0-1,1 1 0,-1 0 0,0 0 1,1 1-1,0-1 0,-1 1 0,1 0 0,0 0 1,0 0-1,1 1 0,-1-1 0,1 1 1,-1 0-1,1 0 0,0 0 0,1 1 0,-1-1 1,1 0-1,0 1 0,0 0 0,0 0 1,1-1-1,-1 1 0,0 9 0,1-10-59,0 0-1,0 0 1,1 0-1,-1 0 0,1 0 1,0 0-1,1 0 1,-1 0-1,1 0 0,-1 0 1,1 0-1,0 0 1,1 0-1,-1-1 0,1 1 1,-1 0-1,1-1 1,0 1-1,0-1 0,1 0 1,-1 0-1,1 0 1,0 0-1,-1 0 0,1 0 1,0-1-1,1 1 1,-1-1-1,0 0 0,1 0 1,-1 0-1,1 0 1,0-1-1,0 1 0,-1-1 1,1 0-1,8 1 1,-4-2-122,0 0 0,1 0 0,-1-1 0,0 0 0,1-1 1,-1 0-1,0 0 0,0 0 0,0-1 0,0 0 0,-1-1 1,1 0-1,-1 0 0,0-1 0,0 1 0,0-2 0,-1 1 0,8-8 1,-7 6 326,0 0 0,-1 0 1,0-1-1,0 0 1,-1 0-1,0 0 1,0 0-1,-1-1 0,0 0 1,0 0-1,-1 0 1,0 0-1,-1-1 0,0 1 1,1-17-1,-3 22 11,1-1 1,-2 1-1,1 0 0,-1-1 0,1 1 0,-1 0 1,0 0-1,-1-1 0,1 1 0,-5-7 0,6 11-170,0 0 0,0 0 0,0 0-1,0 0 1,-1 0 0,1 0-1,0 0 1,0 0 0,0 0 0,-1 0-1,1 0 1,0 0 0,0 0-1,0 0 1,0 0 0,-1 0 0,1 0-1,0 0 1,0 0 0,0 0-1,0 0 1,0 1 0,-1-1 0,1 0-1,0 0 1,0 0 0,0 0-1,0 0 1,0 1 0,0-1 0,0 0-1,-1 0 1,1 0 0,0 0-1,0 0 1,0 1 0,0-1 0,0 0-1,0 0 1,0 0 0,0 1-1,0-1 1,0 0 0,0 0-1,0 0 1,0 0 0,0 1 0,0-1-1,0 0 1,0 0 0,0 0-1,1 0 1,-1 1 0,0-1 0,0 0-1,0 0 1,0 0 0,1 15 37,5 33-119,-2 0-1,-4 69 0,0-59-37,2-54 229,2-9-29,3-12 64,2-13-90,2-12 228,21-46 0,-27 78-516,-1 0 0,2 0-1,-1 0 1,1 1-1,1 0 1,-1 0 0,2 0-1,-1 1 1,16-13-1,-19 18-235,0 1 0,-1 0 0,1 0 0,0 0-1,0 0 1,0 0 0,0 1 0,0 0-1,0 0 1,1 0 0,7 0 0,20 2-3870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88 2033,'-8'11'5677,"4"-11"-2805,1-20-1148,1 0-1667,2 17-57,-1-1 0,1 1 0,-1 0 0,0 0 0,0 0 0,-1 0 0,1 1 1,-1-1-1,1 0 0,-1 0 0,0 1 0,0-1 0,0 1 0,0 0 0,0 0 0,-1-1 0,1 1 0,-4-2 0,3 3-2,0 0 0,0 0-1,-1 0 1,1 1 0,0-1-1,0 1 1,0 0 0,0 0-1,-1 0 1,1 0 0,0 0-1,0 1 1,0 0 0,-1-1 0,1 1-1,0 0 1,0 0 0,-5 4-1,-2 0-1,0 0-1,1 1 0,0 0 0,0 1 1,0 0-1,1 1 0,-11 12 0,13-14 2,1 0 0,0 0 0,1 1 0,-1 0 0,2 0 0,-1 0 0,1 1 0,-1-1 0,2 1 0,-1 0 0,-1 9 0,4-13 6,0-1-1,0 1 1,1-1 0,-1 1 0,1-1 0,-1 0 0,1 1 0,0-1 0,0 0 0,1 1 0,-1-1-1,1 0 1,-1 0 0,1 0 0,0 0 0,0-1 0,0 1 0,1 0 0,-1-1 0,0 0 0,1 1-1,5 3 1,7 4 23,1-1 0,0 0 0,22 8 1,0 1-6,-32-15-46,1 0-1,-2 1 1,1 0 0,0 0 0,-1 0 0,0 1 0,0 0 0,7 9 0,-11-13 10,0 1 0,0 0 0,0 0 1,0 0-1,0 0 0,-1 0 0,1 0 1,-1 0-1,0 0 0,0 0 1,1 0-1,-1 0 0,0 0 0,-1 0 1,1 0-1,0 0 0,-1 0 0,1 0 1,-1 0-1,1 0 0,-1 0 0,0 0 1,0 0-1,0 0 0,0-1 1,0 1-1,0 0 0,-1-1 0,1 1 1,-1-1-1,1 1 0,-2 0 0,-5 6-58,0-2 0,0 1 0,-1-1 0,0 0-1,0-1 1,0 0 0,-16 6 0,19-9 93,1 0 1,0 0-1,0-1 0,-1 1 1,1-1-1,-1 0 1,0-1-1,1 1 1,-1-1-1,1 0 0,-1-1 1,1 1-1,-1-1 1,1 0-1,-10-4 1,13 4-7,1 0 0,-1 0 0,1 0 0,-1 0 0,1 0 0,0-1 0,-1 1 1,1-1-1,0 1 0,0-1 0,0 1 0,0-1 0,1 0 0,-1 1 0,0-1 1,1 0-1,-1 0 0,1 1 0,-1-1 0,1 0 0,0 0 0,0 0 0,0 1 1,0-1-1,0 0 0,0 0 0,0 0 0,2-3 0,0-6-13,1 0-1,0 1 1,7-16-1,-9 25 2,23-49 9,58-89-1,-4 10-12,-76 125-61,0 0 0,-1 0 0,1 1 0,-1-1 0,0 0 0,0-7 0,0 11 28,-1 0 1,0 0 0,0 0-1,0-1 1,0 1-1,0 0 1,0 0 0,0-1-1,0 1 1,0 0 0,0 0-1,0-1 1,0 1-1,0 0 1,0 0 0,-1-1-1,1 1 1,0 0 0,0 0-1,0 0 1,0-1-1,0 1 1,0 0 0,-1 0-1,1 0 1,0-1 0,0 1-1,0 0 1,0 0-1,-1 0 1,1 0 0,0 0-1,0-1 1,-1 1 0,1 0-1,0 0 1,-15 10-2655,6 2-182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208 382 4194,'0'-2'385,"0"0"-1,0 1 1,0-1 0,-1 0 0,1 1 0,-1-1-1,1 0 1,-1 1 0,0-1 0,1 1-1,-1-1 1,0 1 0,0-1 0,0 1 0,-2-2-1,1 0-122,-1 1 0,1 0 0,-1 1-1,1-1 1,-1 0 0,1 1 0,-1-1-1,-5-1 1,5 2-193,0 0 0,-1 0 1,1 0-1,-1 1 0,1-1 0,-1 1 0,1 0 0,-1 0 0,1 0 0,-1 0 1,1 1-1,0-1 0,-1 1 0,1 0 0,-1 0 0,1 0 0,-4 2 0,-1 3-9,0 0-1,0 1 0,0 0 1,0 0-1,1 1 0,1 0 1,-1 0-1,1 0 0,-9 19 1,11-21-62,1 0 0,0 0 0,1 0 1,0 0-1,0 1 0,0-1 0,0 1 0,1-1 1,0 1-1,1-1 0,0 1 0,0 0 0,0 0 1,1-1-1,-1 1 0,4 8 0,-3-11-33,0-1-1,1 0 1,-1 1-1,1-1 0,0 0 1,0 0-1,0 0 1,1 0-1,-1 0 0,1 0 1,-1-1-1,1 1 1,0-1-1,0 0 1,0 0-1,0 0 0,6 3 1,-4-3-87,1-1-1,0 1 1,0-1 0,0 0 0,0 0 0,0 0 0,0-1-1,0 0 1,11-2 0,1-1-244,-1-1 0,0 0 0,0-2 1,0 0-1,0-1 0,20-11 0,-19 7 132,1-1 1,-2-1-1,31-28 1,-41 35 446,0-1 1,0 0 0,-1-1-1,0 1 1,-1-1 0,0-1 0,0 1-1,-1-1 1,0 1 0,0-1-1,2-10 1,-5 17-140,-1 1-1,1 0 1,-1-1 0,1 1 0,-1-1-1,0 0 1,0 1 0,1-1-1,-1 1 1,0-1 0,-1 1-1,1-1 1,0 1 0,0-1 0,-1 1-1,1-1 1,-1 1 0,1-1-1,-1 1 1,1-1 0,-1 1-1,0 0 1,0-1 0,0 1-1,0 0 1,0 0 0,0 0 0,0 0-1,-2-2 1,2 3-61,-1 0 1,0 0-1,0 0 0,1 0 1,-1 0-1,0 1 1,1-1-1,-1 0 0,0 1 1,0-1-1,1 1 0,-1 0 1,1-1-1,-1 1 0,1 0 1,-1 0-1,1 0 1,-1 0-1,1 0 0,0 0 1,0 1-1,-1-1 0,1 0 1,0 1-1,-2 2 1,-4 6-12,0 0 0,1 0 1,0 0-1,1 1 1,0 0-1,0 0 1,1 0-1,-3 13 1,6-20-23,0 0 0,0 0 0,0 0 1,1 0-1,-1 1 0,1-1 0,0 0 1,1 0-1,-1 0 0,0 0 0,1 0 1,0 0-1,0 0 0,0 0 0,1 0 1,-1 0-1,1 0 0,0-1 0,0 1 1,0-1-1,1 1 0,-1-1 0,1 0 1,0 0-1,0 0 0,0 0 0,4 2 1,-3-3-34,0 0 1,0 0-1,1-1 1,-1 1 0,0-1-1,1 0 1,0-1-1,-1 1 1,1-1 0,-1 0-1,1 0 1,0 0-1,-1-1 1,1 1 0,-1-1-1,1 0 1,-1-1 0,0 1-1,1-1 1,-1 0-1,0 0 1,8-4 0,1-3 45,0 1 0,0-1 0,-1-1 0,0 0 1,15-17-1,-4-5 432,6-5 582,-24 60-468,-2 0-594,2 0 0,1-1 0,1 0 0,0-1 0,2 1 0,1-1 0,13 21 0,-10-28-366,-2-16 193,-8 0 207,-1-1 1,0 1-1,0-1 0,0 0 0,0 0 1,-1 0-1,3-5 0,2-6-47,32-63-63,-30 56 119,2 0 1,0 0-1,2 2 1,0-1-1,22-25 1,-34 43 0,1 1 0,1-1-1,-1 1 1,0 0 0,0-1 0,0 1 0,1 0-1,-1 0 1,0 0 0,1 0 0,-1 0 0,1 0-1,0 1 1,-1-1 0,1 0 0,-1 1 0,1-1 0,0 1-1,0 0 1,-1 0 0,1-1 0,0 1 0,0 0-1,-1 0 1,1 1 0,3-1 0,-3 2 19,0-1 0,0 1 0,0 0-1,0 0 1,-1 0 0,1 0 0,0 0 0,-1 0 0,0 0 0,1 1 0,-1-1-1,0 0 1,0 1 0,0-1 0,0 1 0,0 4 0,10 41 11,-8-32-181,0-1 0,1 0-1,1 0 1,11 26-1,-15-40 92,0 0 0,-1 1 0,1-1-1,0 0 1,0 0 0,0 1 0,0-1 0,0 0-1,0 0 1,0 0 0,0 0 0,1 0-1,-1 0 1,0-1 0,1 1 0,-1 0-1,0-1 1,1 1 0,-1-1 0,1 1-1,-1-1 1,3 1 0,-1-1-66,-1-1 0,1 1 0,-1-1-1,1 1 1,-1-1 0,1 0 0,-1 0 0,0 0 0,1 0 0,-1 0 0,0 0 0,3-3 0,4-3-171,0-1 0,0 0 0,-1 0 1,13-19-1,-7 6 779,-2 1 0,0-2 0,-1 1 0,-2-1 0,0-1 0,-1 0 0,-1 0 0,-1-1 0,-2 0 0,0 0 0,-1 0 0,-1-44 0,-7 39 137,1 22-426,0 20-52,0 35-83,2 0 0,2-1 0,2 1 0,9 50 0,-8-71-48,-3-14-106,1 0 1,1-1-1,0 0 1,0 1-1,2-1 0,-1 0 1,2 0-1,6 13 0,-11-24 93,1 0-1,-1 0 0,1 0 1,0 0-1,0-1 0,-1 1 1,1 0-1,0 0 0,0-1 0,0 1 1,0 0-1,0-1 0,0 1 1,0-1-1,0 1 0,0-1 1,0 1-1,0-1 0,0 0 0,0 0 1,0 0-1,0 1 0,1-1 1,0 0-1,0-1-14,1 1 0,-1-1 1,1 0-1,-1 1 0,0-1 0,0 0 0,1-1 0,-1 1 1,0 0-1,3-3 0,4-3-45,-1 0-1,-1-1 1,14-17 0,0-6 259,0-2 0,-2 0 0,-2-1 0,20-57 0,-41 107-137,1-1-1,0 1 1,0 0-1,1 31 1,2-40-94,-1 1 1,2-1-1,-1 0 0,1 1 1,0-1-1,0 0 0,1 0 1,0 0-1,1 0 0,-1 0 1,1 0-1,0-1 0,1 1 1,0-1-1,0 0 0,5 6 1,-6-10-74,-1 0 1,1 0-1,-1-1 1,1 1-1,0-1 1,0 0 0,-1 1-1,1-1 1,0-1-1,0 1 1,0 0 0,0-1-1,0 1 1,0-1-1,1 0 1,-1 0 0,0 0-1,0-1 1,0 1-1,0-1 1,0 0 0,0 0-1,0 0 1,0 0-1,-1 0 1,6-3-1,3-2-389,-1 0-1,0-1 1,-1 0-1,1-1 1,12-13-1,-6 4 294,-2 0 0,0-1 0,0-1 0,18-36 0,-21 33 887,-1-1 0,-1 0 0,-1 0 0,-1-1 0,-2 0 0,0 0 0,-1 0-1,-1 0 1,-2-1 0,0 1 0,-2-1 0,-7-45 0,8 69-644,1 0 0,-2-1 0,1 1 0,0 0 0,0 0 0,0 0-1,0-1 1,-1 1 0,1 0 0,-1 0 0,1 0 0,-1 0 0,1 0 0,-1 0 0,0 0 0,1 0 0,-1 0 0,0 0 0,0 0 0,0 0 0,-1 0 0,1 1-20,1 0 0,-1 1 0,0-1 1,0 0-1,1 1 0,-1-1 0,0 1 1,1 0-1,-1-1 0,0 1 0,1-1 1,-1 1-1,1 0 0,-1 0 0,1-1 1,-1 1-1,1 0 0,0 0 0,-1-1 1,1 1-1,-1 1 0,-16 55 100,10-20-50,2 0 0,2 1 0,2-1-1,1 1 1,1 0 0,2-1 0,2 0 0,12 45-1,-14-72-71,-1 0-1,2-1 1,-1 1-1,1-1 1,1 0-1,0 0 1,0 0-1,9 11 1,-11-17-12,0 0 1,-1-1-1,1 1 1,0 0-1,1-1 1,-1 0-1,0 0 1,1 0-1,-1 0 1,1 0-1,0-1 1,-1 1-1,1-1 1,0 0-1,0 0 1,0-1-1,0 1 1,0-1-1,0 0 1,0 0-1,0 0 1,0 0-1,-1-1 1,6-1-1,2-1-63,0-1 0,0 0 0,-1-1 0,0 0 1,1-1-1,-2 0 0,1 0 0,-1-1 0,0-1 0,0 1 0,13-17 0,-9 9 117,-1 0 0,-1-1 0,-1 0-1,0 0 1,-1-1 0,10-25 0,-6-5 581,-13 46-566,1-1 0,-1 0 0,1 1 0,-1-1 0,0 0 0,0 0 0,0 0 0,0 1 0,0-1 0,0 0 0,-1 0 0,1 1 0,0-1 0,-1 0 0,1 1 0,-1-1 0,0 0 0,0 1 0,0-1 0,1 1 0,-1-1 0,-1 1-1,-1-3 1,2 4-38,0 0 0,0-1 0,0 1 0,0 0 0,0 0 0,0 0-1,0 0 1,0 0 0,0 0 0,0 0 0,0 0 0,0 1 0,0-1-1,0 0 1,0 1 0,0-1 0,0 0 0,0 1 0,0-1 0,1 1-1,-1-1 1,0 1 0,0 0 0,0-1 0,1 1 0,-1 0 0,-1 1-1,-18 24 29,12-13-23,0 0 0,1 1 0,1 0 0,0 0 0,1 1 0,1-1 0,0 1 0,-2 22 0,5-29-48,0 1 0,0 0 0,1 0 0,0 0 0,1 0 0,0-1 0,0 1 0,1 0 0,1-1 0,-1 1 0,1-1 0,0 1 0,1-1 0,0 0 0,9 13 0,-11-19-96,-1 0 0,0 0 0,1-1 0,0 1 0,-1 0 0,1-1 0,0 0 1,0 1-1,0-1 0,0 0 0,0 0 0,0 0 0,0 0 0,0 0 0,1 0 0,-1-1 0,0 1 0,0-1 0,4 1 0,14-5-3350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38 10149,'-42'-23'3041,"7"11"-3041,12 9-544,3 6-273,7 9-1232,10-1-2529</inkml:trace>
  <inkml:trace contextRef="#ctx0" brushRef="#br0" timeOffset="1">27 379 13062,'-20'18'0,"14"-7"-144,6-5 144,16-3 0,20-9-1025,12-2-1904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 11493,'-2'0'34,"1"-1"0,-1 0 0,1 1 0,-1-1-1,0 1 1,1-1 0,-1 1 0,0 0 0,1 0 0,-1 0-1,0 0 1,1 0 0,-1 0 0,0 0 0,1 1 0,-1-1-1,0 1 1,1-1 0,-1 1 0,1-1 0,-1 1 0,1 0 0,-2 1-1,0 0 0,0 1 1,0 0-1,0 0 0,1 0 0,-1 0 0,1 0 0,0 0 0,0 0 0,-3 7 1,-1 6 2,1 0 0,0 0 1,-4 29-1,7-33-41,1 1 0,0-1 1,0 0-1,2 1 0,-1-1 0,5 23 1,-4-33-11,-1 1 0,1 0 1,0 0-1,-1-1 1,1 1-1,0-1 0,1 1 1,-1-1-1,0 1 0,1-1 1,-1 1-1,1-1 1,0 0-1,0 0 0,0 0 1,0 0-1,0 0 1,0-1-1,1 1 0,-1-1 1,0 1-1,1-1 1,-1 0-1,1 0 0,0 0 1,-1 0-1,1 0 1,0-1-1,-1 1 0,1-1 1,0 0-1,0 1 1,0-1-1,-1-1 0,1 1 1,3-1-1,5-2-34,-1 0-1,1-1 1,-1 0-1,0-1 1,0 0-1,0-1 1,0 0-1,-1 0 1,0-1-1,-1 0 1,0-1-1,0 0 1,0 0-1,-1-1 1,0 0-1,-1 0 1,0 0-1,0-1 1,5-13-1,-9 20 15,-1-1 0,0 1 0,-1 0-1,1 0 1,0 0 0,-1-1 0,0 1-1,1 0 1,-1-1 0,-1 1 0,1 0-1,0 0 1,-1-1 0,0 1 0,0 0-1,0 0 1,0 0 0,0 0 0,0 0-1,-1 0 1,0 0 0,1 0 0,-1 0-1,0 1 1,0-1 0,-1 1 0,1-1-1,0 1 1,-1 0 0,0 0 0,1 0-1,-1 0 1,0 1 0,0-1 0,0 1-1,0-1 1,0 1 0,0 0 0,-1 1-1,1-1 1,0 0 0,0 1 0,-1 0-1,1-1 1,0 1 0,-1 1 0,1-1-1,0 0 1,0 1 0,-1 0 0,1 0-1,0 0 1,0 0 0,0 0 0,-5 3-1,-10 10-2007,10 3-724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 9764,'0'-1'108,"1"0"-1,-1 1 0,0-1 0,1 0 0,-1 0 1,0 0-1,0 0 0,0 0 0,0 0 0,0 1 0,0-1 1,0 0-1,0 0 0,0 0 0,0 0 0,0 0 1,-1 0-1,1 0 0,0 1 0,-1-1 0,1 0 0,0 0 1,-1 0-1,1 1 0,-1-1 0,0 0 0,1 1 1,-1-1-1,0 0 0,0 0-93,1 1-1,0 0 1,-1-1-1,1 1 1,-1 0 0,1-1-1,-1 1 1,1 0 0,-1 0-1,1 0 1,-1-1 0,1 1-1,-1 0 1,1 0 0,-1 0-1,1 0 1,-1 0 0,1 0-1,-1 0 1,1 0 0,-1 0-1,1 0 1,-1 0 0,1 1-1,-1-1 1,1 0 0,-1 0-1,1 0 1,0 1-1,-1-1 1,1 0 0,-1 0-1,1 1 1,-1-1 0,1 0-1,0 1 1,-1-1 0,1 1-1,0-1 1,-1 0 0,1 1-1,0-1 1,0 1 0,0-1-1,-1 1 1,1-1 0,0 1-1,0 0 1,-4 15-18,1 0 0,1 1 1,1-1-1,0 1 0,1-1 0,1 1 1,4 26-1,-4-30-19,15 134-1565,-14-140 1360,1-8 42,3-14-43,3-27 444,-9 41-203,2-14 107,1 0 0,1-1 0,1 1-1,0 0 1,1 1 0,0-1 0,14-20 0,-16 28-153,1 0 0,1 1 1,-1 0-1,1 0 1,0 0-1,0 1 0,1 0 1,-1 0-1,1 0 0,0 1 1,1 0-1,-1 1 0,1-1 1,0 1-1,-1 1 0,11-3 1,23 0-1893,-2 4-2180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9 11141,'-6'-6'672,"-7"3"-672,-3 6 449,-4 9-209,-6 8 48,-3 15 176,-3 12-32,-7 9-208,3 11 129,4 3-257,3 2-80,12-4-16,11-4-289,12-15-751,14-11-177,9-17-687,7-16-2354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167 136 11877,'-17'-35'722,"10"22"-201,1 0 1,1 0-1,-8-24 0,13 37-515,0-1-1,0 0 1,0 1-1,0-1 1,0 0-1,0 0 1,0 1-1,0-1 1,0 0-1,0 0 1,0 1-1,0-1 1,0 0-1,0 1 1,1-1-1,-1 0 1,0 0-1,1 1 1,-1-1-1,0 1 1,1-1-1,-1 0 1,1 1-1,-1-1 1,1 1-1,-1-1 1,1 1-1,0-1 1,0 0-1,1 1 11,0-1 0,0 0 0,0 1 0,0-1 0,0 1 0,0-1 0,0 1 0,0 0 1,0 0-1,3 0 0,5 1 33,-1 0 0,1 1 1,16 5-1,-11-2-87,-1 1 0,1 1 0,-1 0 1,0 1-1,-1 0 0,0 1 0,0 0 0,-1 1 0,-1 1 0,1 0 1,14 19-1,-21-23 9,1 1-1,-1 0 1,-1 0 0,0 0 0,0 0 0,0 1-1,-1 0 1,0 0 0,-1-1 0,0 2 0,0-1-1,-1 0 1,0 0 0,-1 0 0,0 1 0,-1-1-1,1 0 1,-2 0 0,1 0 0,-1 0 0,-4 10-1,-1-3-95,0 0 0,-1 0-1,-1-1 1,-1 0-1,0 0 1,-1-1-1,0 0 1,-2-1 0,-24 21-1,21-21 62,0 0 0,-1-1-1,0-1 1,-1-1 0,0 0-1,-1-1 1,0-1 0,-23 6 0,37-13 101,0 0 0,0 0 0,0 0 0,1 0 0,-1-1 1,0 0-1,0 0 0,0 0 0,0-1 0,0 1 0,0-1 0,0 0 1,-6-3-1,8 3-17,1-1 0,0 1 0,0-1 1,0 0-1,0 1 0,0-1 0,0 0 1,0 0-1,1 0 0,-1-1 0,0 1 0,1 0 1,0 0-1,0-1 0,0 1 0,0-1 0,0 1 1,0-1-1,1 0 0,-1 1 0,1-1 1,-1 0-1,1 1 0,0-1 0,1-3 0,-1-8 45,2 0 0,0 0 0,1 0-1,0 1 1,1 0 0,0-1 0,1 1-1,1 1 1,0-1 0,8-12 0,-10 18-29,1 0 1,-1 0-1,1 0 1,1 1-1,-1 0 1,1 0-1,0 0 0,1 1 1,-1-1-1,1 2 1,0-1-1,0 1 1,0 0-1,1 0 1,0 1-1,-1 0 1,17-4-1,-19 7-22,-1 0 0,1 0 0,-1 0 0,0 1 0,1-1 0,-1 1 0,0 0 0,0 1 0,0-1 0,0 1 0,0 0 0,0 0 0,0 0 0,0 0 0,0 1 0,-1-1 0,0 1 0,1 0 0,-1 0 0,0 0 0,0 1 0,-1-1 0,1 1 0,3 5 0,5 10-93,-1 0-1,-1 0 1,11 34 0,-17-44-10,4 13-323,-1-4-96,0-1-1,11 21 1,-15-34 256,-1-1 0,1 0 0,0 0 0,0 0 0,0 0 0,1 0 0,-1 0 0,1-1 0,-1 1 0,1-1 0,0 0 0,0 0 0,0 0 0,0 0 1,0 0-1,0-1 0,7 3 0,12-3-2934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7 176 5907,'3'-13'814,"1"0"1,-2 0 0,0 0-1,-1-1 1,0 1 0,0-1-1,-2 1 1,0-1 0,0 1-1,-7-25 1,6 33-664,0 6-62,-1 13-40,1 23-50,3-14-88,1-1 1,10 40-1,-10-55-89,0 1-1,1-1 1,0 0 0,0 0 0,0 0 0,1 0 0,0 0 0,0-1 0,1 0 0,0 0 0,10 10 0,-13-14 72,0 0 1,1-1 0,-1 1-1,0-1 1,1 0 0,-1 0-1,1 1 1,0-2 0,-1 1-1,1 0 1,0-1 0,0 1-1,-1-1 1,1 0 0,0 1-1,0-1 1,2-1 0,1 0 1,-1 0 1,0 0-1,0-1 0,0 0 1,0 0-1,0 0 1,0 0-1,6-5 1,0-1 123,-1 0 1,0 0-1,0-1 1,-1-1 0,0 1-1,11-17 1,-11 14 392,-1-1 1,-1-1 0,7-15-1,-12 25-263,-1 0-1,1-1 1,-1 1-1,0 0 0,0 0 1,0-1-1,-1 1 0,1 0 1,-1-1-1,0 1 0,0-1 1,-1 1-1,1 0 0,-1-1 1,-2-6-1,-1 13-31,0 10-83,-1 11-92,4-14-168,0-1-1,1 0 0,0 1 1,0-1-1,1 0 1,0 1-1,1-1 0,-1 0 1,2 0-1,3 10 0,-3-12-242,-1-1 0,1 1 0,1-1 0,-1 0 0,1 0 0,0 0-1,0-1 1,0 1 0,6 4 0,24 13-3665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71 2945,'4'8'6558,"-12"-28"-5317,7 17-1123,0-1 0,-1 1 1,0 0-1,1-1 0,-1 1 1,-1 0-1,1 0 0,0 0 1,-1 0-1,1 1 0,-1-1 1,0 1-1,0-1 1,0 1-1,0 0 0,-1 0 1,1 0-1,0 1 0,-1-1 1,1 1-1,-1 0 0,1 0 1,-1 0-1,0 0 0,0 1 1,1-1-1,-1 1 1,0 0-1,-4 1 0,-3-1-45,0 0 0,0 2 0,0-1 0,0 1 0,1 1 0,-1 0 0,0 0 0,-18 10 0,21-8-43,0 0 1,0 1-1,1 0 0,0 0 1,0 0-1,1 1 0,0 0 1,0 1-1,0-1 0,-8 16 1,13-21-34,-1 1 0,1-1 0,0 1 0,0-1 1,0 1-1,0-1 0,0 1 0,1 0 0,-1 0 1,1-1-1,-1 1 0,1 0 0,0 0 0,0-1 1,1 1-1,-1 0 0,0 0 0,1-1 0,0 1 0,0 0 1,0-1-1,0 1 0,0 0 0,0-1 0,0 0 1,1 1-1,0-1 0,-1 0 0,1 0 0,0 1 1,0-2-1,0 1 0,0 0 0,0 0 0,1-1 1,-1 1-1,0-1 0,1 1 0,4 1 0,1 0-82,0-1-1,0 1 0,1-2 1,-1 1-1,1-1 0,0 0 1,-1-1-1,1 0 1,0 0-1,-1-1 0,1 0 1,-1 0-1,1-1 0,10-4 1,3-1 27,-2 0 0,1-2 0,-1-1 0,27-16 0,5-11 2299,-52 43-2306,0-1 0,1 1 0,0 0 0,0 0 0,0 0-1,1-1 1,-1 1 0,1-1 0,1 1 0,-1-1 0,1 0 0,0 0 0,0 0-1,1 0 1,-1-1 0,1 1 0,0-1 0,8 7 0,-9-8-130,1-1 0,0 0 0,0 1-1,-1-1 1,2-1 0,-1 1 0,0-1 0,0 1 0,0-1 0,1 0 0,-1-1 0,0 1 0,1-1 0,-1 0 0,1 0 0,-1 0-1,1 0 1,-1-1 0,0 0 0,1 0 0,-1 0 0,0 0 0,0-1 0,0 0 0,5-2 0,6-5-345,0 0 1,0-1 0,19-16 0,-25 18 766,-1 1 0,-1-2 1,1 1-1,-1-1 0,-1 0 1,10-16-1,-15 22-138,0-1-1,0 1 1,0 0-1,-1-1 1,1 1-1,-1 0 1,0-1-1,0 1 1,0-1-1,0 1 1,0 0-1,-1-1 1,0 1-1,0 0 1,-2-6-1,0-5-2331,2 7-932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52 592 6291,'6'-19'6770,"-9"31"-6177,-17 62-327,-14 100-1,34-174-277,0 0-1,0 0 1,0 0 0,0 0-1,0 0 1,0 0 0,0 0-1,1 0 1,-1 0 0,0 0-1,0 0 1,0 0-1,0 0 1,0 0 0,0 0-1,0 0 1,0 0 0,1 0-1,-1 0 1,0 1 0,0-1-1,0 0 1,0 0-1,0 0 1,0 0 0,0 0-1,0 0 1,0 0 0,0 0-1,0 0 1,0 0 0,1 0-1,-1 0 1,0 1 0,0-1-1,0 0 1,0 0-1,0 0 1,0 0 0,0 0-1,0 0 1,0 0 0,0 0-1,0 1 1,0-1 0,0 0-1,0 0 1,0 0-1,0 0 1,0 0 0,0 0-1,0 0 1,0 0 0,0 1-1,0-1 1,-1 0 0,1 0-1,0 0 1,0 0 0,0 0-1,0 0 1,0 0-1,0 0 1,0 0 0,0 0-1,0 0 1,0 1 0,-1-1-1,9-11-243,12-33 218,-14 28 32,1-4 10,1 1 0,1 0 1,20-33-1,-25 47 0,1-1 0,-1 1 0,1 0 1,0 0-1,0 1 0,8-6 1,-12 9 5,0 0 0,1 0 0,-1 0 1,0 1-1,1-1 0,-1 0 1,0 1-1,1-1 0,-1 1 0,1-1 1,-1 1-1,1 0 0,0-1 1,-1 1-1,1 0 0,-1 0 0,1 0 1,-1 0-1,1 1 0,-1-1 1,1 0-1,-1 1 0,1-1 0,-1 1 1,1-1-1,-1 1 0,1 0 1,-1-1-1,0 1 0,1 0 0,-1 0 1,0 0-1,0 0 0,0 0 1,2 3-1,3 4 22,-1 1 1,0 0 0,-1 0-1,0 1 1,5 16-1,14 31-23,-21-53-38,1 0 0,0 0 0,-1 0 0,1-1 0,1 1 0,-1-1 0,0 0 0,1 0 0,0 0 0,-1 0 0,7 2 0,-6-3-106,-1-1 0,1 0 1,0-1-1,-1 1 1,1-1-1,0 1 0,-1-1 1,1 0-1,0-1 0,0 1 1,-1-1-1,1 1 0,0-1 1,-1 0-1,1 0 1,-1-1-1,1 1 0,-1-1 1,1 0-1,-1 0 0,0 0 1,0 0-1,3-3 0,7-5-1194,0-1 0,-1-1 0,20-22 0,-21 20 906,-1 0 0,0-1 0,-2 0 1,13-27-1,-11 16 979,-1 0 0,8-37 0,-5-9 2125,3-93 1,-15 158-2629,1 4 33,2-41 1083,-1-1 0,-2 0 0,-8-62 0,6 101-745,0 9-113,-3 20 63,0 40-2,3 61-59,5-1 0,26 179 0,-27-289-357,-1-1-1,2 0 1,0 0 0,0 0 0,1 0-1,0 0 1,1-1 0,0 0-1,13 19 1,-17-29 26,0 1 0,0-1-1,1 0 1,-1 1 0,0-1-1,1 0 1,-1 0 0,0 0-1,1 0 1,0 0 0,-1-1-1,1 1 1,-1 0 0,1-1-1,0 1 1,0-1 0,-1 1-1,1-1 1,0 0 0,0 0-1,-1 0 1,4 0 0,-2-1-11,1 0 0,-1 0 1,1 0-1,-1 0 0,0-1 0,1 1 0,-1-1 1,0 0-1,0 0 0,4-4 0,5-5-30,0-1-1,-1 0 0,17-23 1,-26 32 64,13-18 102,-1-1 0,-1 0-1,-1 0 1,-1-1 0,12-35-1,-25 67-45,1 0-1,1 0 0,0 1 0,0-1 1,1 0-1,0 0 0,4 16 1,-2-12-62,0 0 1,1 0 0,0-1-1,1 1 1,12 21 0,-14-29-22,0-1 0,0 0 0,1 1 0,-1-1-1,1 0 1,0-1 0,0 1 0,0-1 0,1 0 0,-1 0 0,1 0 0,0-1 0,0 1 0,0-1 0,0 0 0,0-1 0,0 1 0,9 1 0,-7-3-61,0 0-1,0 0 0,0-1 1,0 0-1,0 0 0,0 0 1,-1-1-1,1 0 1,-1 0-1,1-1 0,-1 0 1,0 0-1,0 0 0,7-6 1,-1 1 17,-1-1 1,0 0-1,-1-1 1,0-1-1,0 1 1,-1-1-1,0-1 1,7-12-1,-5 3 41,-1 1 0,0-2-1,-2 1 1,8-32-1,-3-5 235,-3 0 0,4-116-1,-12 134 230,-3-1-1,-6-49 1,-1 60-135,8 30-298,0-1 0,-1 1 1,1-1-1,0 1 0,0 0 1,-1-1-1,1 1 1,0 0-1,-1-1 0,1 1 1,0 0-1,-1-1 0,1 1 1,0 0-1,-1 0 0,1-1 1,-1 1-1,1 0 0,-1 0 1,1 0-1,0-1 1,-1 1-1,1 0 0,-1 0 1,1 0-1,-1 0 0,1 0 1,-1 0-1,1 0 0,-1 0 1,1 0-1,-1 0 0,1 1 1,-1-1-1,1 0 1,0 0-1,-1 0 0,1 0 1,-1 1-1,1-1 0,0 0 1,-1 0-1,1 1 0,-1-1 1,1 0-1,0 1 0,-1-1 1,1 0-1,0 1 1,0-1-1,-1 1 0,1-1 1,0 1-1,0-1 0,0 0 1,-1 2-1,-6 9 85,0 0 0,0 1-1,2 0 1,-1 0 0,1 0 0,-4 17-1,-15 82 372,17-68-377,1 1 1,3 1-1,2 46 1,1-70-102,2 0 1,1 1-1,0-1 1,2-1-1,0 1 0,2-1 1,0 1-1,14 27 1,-18-43-25,0-1-1,-1 1 1,2 0 0,-1-1-1,1 0 1,-1 0 0,1 0 0,0 0-1,1 0 1,-1-1 0,1 0-1,-1 0 1,1 0 0,0 0 0,0-1-1,6 2 1,-6-3-27,0 0 1,0 0-1,0-1 0,0 1 0,0-1 1,0-1-1,0 1 0,0-1 1,0 0-1,0 0 0,0 0 0,0 0 1,-1-1-1,1 0 0,0 0 1,-1 0-1,9-6 0,-1 0 5,-1-1 1,0 0-1,0-1 1,-1 0-1,0-1 0,-1 0 1,0 0-1,11-21 1,-14 22 92,0 0 0,-1-1 0,-1 1 1,0-1-1,0 0 0,-1 0 1,-1 0-1,1-1 0,-2 1 0,0-1 1,0-13-1,-1 24-5,0-1 0,0 0 0,0 1 0,0-1 0,0 0 0,0 1 0,0-1 0,-1 0 0,1 1 0,0-1 0,-1 1 0,0-1 0,1 1 0,-1-1 0,0 1 0,0-1 0,0 1 0,0 0 0,0 0 0,0-1 0,0 1 0,0 0 0,0 0 0,-1 0 0,1 0 0,-3-1 0,3 2-13,-1 0-1,0 0 1,0 0 0,0 1 0,0-1 0,0 1 0,0-1-1,0 1 1,1 0 0,-1 0 0,0 0 0,0-1 0,1 2 0,-1-1-1,1 0 1,-1 0 0,1 0 0,-1 1 0,1-1 0,0 1-1,0-1 1,-1 3 0,-7 6 37,2 1 0,-1 1 0,2-1 1,0 1-1,0 1 0,1-1 0,0 1 0,1-1 0,-3 20 0,5-25-48,1 1-1,0-1 0,0 1 1,1-1-1,0 1 1,0-1-1,0 1 0,1-1 1,1 1-1,-1-1 1,1 1-1,0-1 0,1 0 1,0 0-1,0 0 1,0-1-1,1 1 1,5 7-1,-7-12-136,0 0 1,-1 0-1,1 0 1,1 0-1,-1 0 1,0 0-1,0-1 1,1 1-1,-1 0 1,1-1-1,-1 0 0,1 0 1,0 0-1,-1 0 1,1 0-1,0 0 1,0-1-1,0 1 1,-1-1-1,1 0 1,0 0-1,0 0 0,0 0 1,0-1-1,0 1 1,-1-1-1,1 1 1,0-1-1,0 0 1,-1 0-1,1 0 1,-1-1-1,1 1 0,-1-1 1,5-2-1,13-16-4997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27 12182,'-55'-15'1200,"10"10"-1056,6 2-48,16 0-96,7 3-96,13 0-1633,6 3-992</inkml:trace>
  <inkml:trace contextRef="#ctx0" brushRef="#br0" timeOffset="1">39 205 12694,'-26'23'368,"13"-5"-224,13-7-80,16-5-64,13-3-256,17-3-2801,6-3-4675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27 110 9204,'-4'-8'683,"3"6"-631,0 1 1,1-1 0,-1 1 0,0-1-1,0 1 1,1-1 0,-1 0-1,1 1 1,0-1 0,-1 0-1,1 1 1,0-1 0,0 0 0,0 0-1,0 1 1,0-1 0,0 0-1,1 1 1,-1-1 0,0 0 0,1 1-1,0-1 1,-1 1 0,1-1-1,0 0 1,0 1 0,0 0-1,0-1 1,0 1 0,0-1 0,0 1-1,0 0 1,0 0 0,1 0-1,1-1 1,3-4-9,2 1 0,-1 1 0,0-1-1,1 1 1,0 0 0,0 1 0,0 0 0,14-3 0,-16 4-43,0 1 1,0 0 0,0 0 0,1 0-1,-1 1 1,0 0 0,0 0 0,0 1-1,0 0 1,1 0 0,-1 0-1,0 1 1,6 2 0,-10-3 0,0 0 1,0 1 0,0-1-1,-1 1 1,1-1-1,0 1 1,-1 0-1,1 0 1,-1-1 0,1 1-1,-1 1 1,0-1-1,0 0 1,0 0-1,0 0 1,0 0 0,0 1-1,-1-1 1,1 0-1,-1 1 1,0-1-1,1 1 1,-1-1 0,0 0-1,0 1 1,-1-1-1,1 1 1,0-1-1,-1 0 1,0 3 0,-3 7-61,1 1 0,-1-1 1,-1-1-1,-8 16 1,-9 9-51,-1-1 1,-2-1-1,-54 59 0,32-41 112,46-51-3,1-1-1,-1 1 1,0-1-1,1 1 1,-1-1 0,1 1-1,-1 0 1,1-1-1,0 1 1,-1-1 0,1 1-1,0 0 1,-1 0-1,1-1 1,0 1 0,0 0-1,0-1 1,-1 1-1,1 0 1,0 0-1,0-1 1,0 1 0,0 1-1,1-2 9,-1 1 0,1-1 0,0 0-1,-1 1 1,1-1 0,-1 0 0,1 0-1,-1 1 1,1-1 0,0 0 0,-1 0-1,1 0 1,0 0 0,-1 0 0,1 0 0,0 0-1,-1 0 1,1 0 0,-1 0 0,2 0-1,44-11 296,-40 9-342,26-7 57,15-5-149,72-12 1,-117 26-123,0-1 1,0 1-1,0 0 0,0 0 0,0 0 1,0 0-1,0 0 0,0 0 0,0 1 1,0-1-1,0 1 0,0-1 1,2 2-1,1 6-2798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24 236 2913,'-15'11'2464,"7"-5"1812,18-18-2321,29-27-1533,1 2-1,2 1 1,2 2-1,53-31 1,-90 61-420,1-1 0,-1 2 1,1-1-1,1 1 1,-1 0-1,17-4 1,-22 7-1,0 0 1,0 0 0,0 0 0,0 0-1,-1 0 1,1 1 0,0-1-1,0 1 1,0 0 0,0 0 0,-1 0-1,1 0 1,0 0 0,-1 1 0,1-1-1,-1 1 1,0-1 0,1 1 0,-1 0-1,0 0 1,0 0 0,0 0-1,0 1 1,0-1 0,1 3 0,30 47-2,-18-28 55,0-1 0,38 43 1,-46-59-315,0 0-1,1 0 1,1-1 0,-1 0 0,1 0 0,0-1 0,0 0 0,0-1 0,1 0 0,-1-1 0,21 6 0,12-4-2391,-3-4-1097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80 122 6899,'-2'-10'458,"0"0"0,-1 1-1,0-1 1,-1 1 0,0-1 0,0 1 0,-1 1-1,0-1 1,0 1 0,-1-1 0,-9-8-1,15 17-455,0-1-1,0 1 1,0 0-1,0 0 1,0 0-1,0 0 1,0-1-1,0 1 0,0 0 1,-1 0-1,1 0 1,0 0-1,0 0 1,0-1-1,0 1 1,0 0-1,0 0 1,-1 0-1,1 0 0,0 0 1,0 0-1,0 0 1,0 0-1,0-1 1,-1 1-1,1 0 1,0 0-1,0 0 1,0 0-1,0 0 0,-1 0 1,1 0-1,0 0 1,0 0-1,0 0 1,-1 0-1,1 0 1,0 0-1,0 0 1,0 0-1,0 0 0,-1 1 1,1-1-1,0 0 1,0 0-1,0 0 1,0 0-1,0 0 1,-1 0-1,1 0 1,0 0-1,0 1 0,0-1 1,0 0-1,2 14-7,10 17-60,-7-22 37,0 0-1,1-1 1,0 1-1,0-1 1,1-1-1,0 1 1,0-1 0,1-1-1,15 11 1,-6-6-63,2-2 0,-1 0 0,37 12 1,-54-20 85,0-1 0,0 0 0,0 0-1,0 0 1,0 1 0,0-1 0,0 1 0,0-1 0,0 0 0,0 1 0,0 0 0,0-1 0,0 1 0,-1 0 0,1-1 0,0 1 0,0 0 0,-1 0 0,1 0 0,0-1-1,-1 1 1,1 0 0,-1 0 0,1 0 0,-1 0 0,0 0 0,1 2 0,-1-1 22,-1 1 1,0-1-1,0 1 1,0-1-1,0 1 0,-1-1 1,1 0-1,-1 0 1,1 1-1,-4 2 0,-14 16 104,-1 0-1,-1 0 0,-36 26 1,30-26-370,-45 47 1,65-59-847,8-8 183,5-3-549,14-8-1689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6 4306,'31'-5'5811,"-113"10"-4387,63-6-1272,0 2-1,0 0 1,0 1 0,1 1 0,-1 1-1,-22 7 1,36-8-153,-1 0 0,1 0 0,0 1-1,0 0 1,1-1 0,-1 2 0,1-1 0,0 1 0,0-1-1,0 1 1,1 0 0,0 1 0,0-1 0,0 0 0,0 1-1,1 0 1,0-1 0,0 1 0,1 0 0,-1 0 0,1 0-1,1 0 1,-1 0 0,1 0 0,0 1 0,0-1 0,1 0-1,0 0 1,0 0 0,0 0 0,5 10 0,-6-15 2,0 1 1,1-1-1,-1 1 1,1-1-1,0 1 1,0-1 0,-1 0-1,1 1 1,0-1-1,0 0 1,0 0-1,0 0 1,1 0-1,-1 0 1,0 0-1,0 0 1,1 0 0,-1 0-1,0 0 1,1-1-1,-1 1 1,1 0-1,-1-1 1,1 0-1,-1 1 1,1-1-1,-1 0 1,1 0 0,0 1-1,-1-1 1,1-1-1,-1 1 1,1 0-1,-1 0 1,1 0-1,-1-1 1,1 1-1,2-2 1,6-2 39,1-1 1,-1 0-1,0 0 1,14-11-1,-7 5-71,-11 8 16,0 0 0,-1 1-1,1 0 1,0 0 0,0 0 0,0 1-1,1-1 1,-1 2 0,0-1-1,0 1 1,1 0 0,-1 0 0,0 0-1,1 1 1,-1 0 0,0 1 0,0-1-1,0 1 1,0 0 0,0 0-1,-1 1 1,1 0 0,-1 0 0,1 0-1,-1 1 1,0 0 0,0 0 0,0 0-1,-1 0 1,0 1 0,0 0-1,0 0 1,0 0 0,-1 0 0,0 1-1,0-1 1,0 1 0,0 0 0,1 6-1,-3-8 10,0 0-1,0 0 1,0 0 0,0-1-1,0 2 1,-1-1-1,0 0 1,0 0-1,0 0 1,-1 0-1,1 0 1,-1 0 0,0 0-1,0 0 1,0-1-1,-3 7 1,1-5 10,0 1-1,-1-1 1,1 0 0,-1 0-1,0 0 1,-1-1 0,1 1 0,-1-1-1,-9 6 1,0-1 10,0-1-1,0-1 1,-1 0 0,0-1-1,0-1 1,0 0 0,-23 3-1,11-4 31,1-1 0,-30-1-1,46-2-163,1 0 0,0-1-1,-1 0 1,1 0 0,0-1-1,0-1 1,0 1 0,0-2-1,-11-4 1,19 7 10,0 1-1,1 0 1,-1 0 0,0-1-1,1 1 1,-1 0-1,0-1 1,1 1 0,-1-1-1,0 1 1,1-1 0,-1 1-1,1-1 1,-1 1-1,1-1 1,-1 1 0,1-1-1,0 0 1,-1 1-1,1-1 1,0 0 0,-1 0-1,1 1 1,0-1 0,0 0-1,0 1 1,-1-1-1,1 0 1,0 0 0,0 1-1,0-1 1,0 0-1,0 0 1,1 0 0,-1 1-1,0-1 1,0-1 0,14-9-2322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90 8260,'25'-28'3149,"-19"13"-2059,-6 14-1071,0 1 0,-1 0 1,1-1-1,0 1 0,-1 0 0,1-1 1,0 1-1,-1 0 0,1-1 0,-1 1 1,1 0-1,0 0 0,-1-1 0,1 1 1,-1 0-1,1 0 0,-1 0 0,1-1 1,-1 1-1,1 0 0,0 0 0,-1 0 1,1 0-1,-1 0 0,1 0 0,-1 0 1,1 0-1,-1 0 0,1 1 0,-1-1 1,1 0-1,-2 0 0,-1 1 32,0 0-1,0 0 1,-1 1 0,1-1 0,0 1-1,0-1 1,0 1 0,0 0 0,1 0-1,-1 0 1,-3 4 0,-26 30 244,21-22-264,1 0 0,1 1 0,1 0 0,0 1 0,1-1 0,-10 31 0,15-38-45,0 1 0,0-1-1,1 0 1,0 1 0,0-1 0,1 1 0,0-1-1,1 1 1,-1-1 0,2 1 0,-1-1 0,1 0-1,1 1 1,-1-1 0,8 14 0,-8-19 8,-1 1-1,1-1 1,0 0 0,1 0 0,-1 0 0,1-1 0,-1 1 0,1 0 0,0-1-1,0 0 1,0 0 0,0 1 0,0-2 0,0 1 0,1 0 0,-1-1 0,8 3-1,-6-4-19,0 1-1,0-1 0,0 0 1,0 0-1,0 0 0,1-1 1,-1 1-1,0-1 0,0 0 0,0-1 1,8-3-1,-1-1-8,-1 0 0,1 0 0,-1-1 0,0-1 0,-1 0-1,0 0 1,0-1 0,-1 0 0,12-16 0,-11 11 50,-1 0 0,0-1 0,-1 0 0,-1 0-1,0-1 1,-1 0 0,6-29 0,-10 38-11,-1 0 1,0 0-1,0-1 0,0 1 1,-1 0-1,0 0 1,-1-1-1,0 1 0,0 0 1,0 0-1,-1 0 0,0 0 1,0 0-1,-1 0 1,0 1-1,0-1 0,-1 1 1,1 0-1,-1 0 0,-8-10 1,9 14-3,0-1 0,0 1 0,-1 0 0,1 0 0,0 0 0,-1 0 0,1 0 0,-1 1 0,1-1 0,-1 1 0,0 0 0,0 0 0,-4 0 0,7 1-55,0 0-1,-1 0 1,1 0-1,0 0 1,-1 0-1,1 0 1,0 0 0,-1 0-1,1 1 1,0-1-1,0 1 1,-1-1-1,1 1 1,0-1-1,0 1 1,0-1-1,0 1 1,0 0-1,0 0 1,0 0 0,0-1-1,0 1 1,0 0-1,0 0 1,0 0-1,1 1 1,-1-1-1,0 0 1,1 0-1,-1 0 1,1 0-1,-1 1 1,1-1 0,0 0-1,-1 0 1,1 1-1,0-1 1,0 0-1,0 1 1,0-1-1,0 3 1,7 19-2106,10 3-1944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58 11317,'31'-24'1079,"-29"23"-972,0-1 0,-1 1 0,0-1 0,1 0-1,-1 1 1,0-1 0,0 0 0,0 0-1,0 0 1,0 0 0,0 0 0,-1 0 0,1 0-1,-1 0 1,1 0 0,-1-3 0,0 7-54,-1 1 1,0-1-1,0 0 1,0 0-1,-1 0 1,1 0 0,0 0-1,-1-1 1,-2 4-1,-2 2-7,-20 34 55,-32 65-1,7-9-66,24-54-82,-11 21-603,16-21-2625,15-24-1102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29 12790,'-23'-8'992,"1"2"-912,5 0-64,8-3-16,5 9-256,14 3 160,6 0-688,10 6-2097,7-1-2898</inkml:trace>
  <inkml:trace contextRef="#ctx0" brushRef="#br0" timeOffset="1">399 254 12598,'-16'23'608,"-4"-5"-544,4-4-64,6-5-336,7 0-1761,16-6-1473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73 8996,'0'0'60,"12"-36"1759,-11 35-1777,-1 0 0,1 0 1,-1-1-1,0 1 0,1 0 0,-1 0 1,0 0-1,0 0 0,0-1 1,0 1-1,0 0 0,0 0 0,0 0 1,0-1-1,-1 1 0,1 0 1,0 0-1,-1 0 0,1 0 1,-1 0-1,1-1 0,-1 1 0,1 0 1,-1 0-1,0 0 0,0 1 1,-1-2-1,0 4-10,0 0 1,0 0 0,0 0-1,0 1 1,0-1 0,0 1-1,1-1 1,-3 5-1,0 1-50,0 0-1,1 0 1,0 1-1,1-1 0,0 0 1,0 1-1,1 0 1,0-1-1,0 1 0,1 0 1,0 0-1,0-1 1,1 1-1,1 0 1,-1-1-1,5 12 0,-5-16-32,1 1 0,-1-1 0,1 1-1,1-1 1,-1 0 0,1 1 0,-1-1-1,1 0 1,0-1 0,1 1 0,-1-1-1,1 1 1,-1-1 0,1 0 0,0 0-1,0-1 1,0 1 0,1-1 0,-1 0-1,0 0 1,1 0 0,0-1-1,-1 1 1,1-1 0,0 0 0,0-1-1,0 1 1,-1-1 0,1 0 0,7 0-1,-5-1 63,0-1 0,0 1 0,0-1 0,0 0-1,0 0 1,-1-1 0,1 0 0,-1 0-1,0-1 1,0 0 0,0 0 0,0 0-1,0-1 1,-1 1 0,0-1 0,0-1-1,7-9 1,-9 11 25,-1 0-1,1 1 1,-1-1 0,0 0-1,-1 0 1,1 0-1,-1 0 1,0 0 0,0-1-1,0 1 1,0 0-1,-1-1 1,1 1 0,-1 0-1,0-1 1,-1 1 0,1 0-1,-1-1 1,0 1-1,0 0 1,0 0 0,0-1-1,-1 1 1,0 0-1,0 0 1,0 1 0,0-1-1,-1 0 1,-5-6-1,0 2-337,0 0 0,0 1-1,-1 0 1,0 1 0,-1-1-1,1 2 1,-1-1-1,-13-4 1,14 6-2625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154 113 2049,'-2'-35'7323,"1"29"-6967,0 1-1,0 0 0,0-1 1,0 1-1,-1 0 1,0 0-1,0 0 0,0 0 1,0 0-1,-1 0 1,0 1-1,0-1 0,-7-7 1,13 51 169,2 24-252,-5 110 0,-21 62-189,3-53-79,16-158 4,-3 90-187,5-104 156,1 0-1,0 0 1,0 0 0,1 0-1,0 0 1,1 0-1,0-1 1,7 15 0,-9-22 15,0-1 0,0 1 0,0 0 0,0 0 0,1-1 0,-1 1 0,0-1 0,1 1 0,-1-1 0,1 0 0,0 0 0,-1 1 0,1-1 0,0 0 0,0 0 0,0-1 0,0 1 0,0 0 0,0-1 0,0 1 0,0-1 0,0 1 0,0-1 0,0 0 0,0 0 0,0 0 0,0 0 0,0 0 0,0-1 0,0 1 0,0-1 0,3 0 0,-2 0-1,1-1 0,-1 0 0,1 1 0,-1-1 0,0 0 0,0-1 1,0 1-1,0 0 0,0-1 0,0 0 0,-1 0 0,1 0 0,-1 0 0,0 0 0,0 0 0,3-5 0,-3 1 10,0 1-1,0-1 1,0 0 0,-1 1 0,1-1-1,-2 0 1,1 0 0,-1 0-1,0 0 1,-1 0 0,1 0-1,-1 0 1,-1 0 0,1 0-1,-1 1 1,-1-1 0,1 1-1,-1-1 1,0 1 0,0 0-1,-1 0 1,0 0 0,0 1 0,0-1-1,-9-7 1,3 3-77,0 0 0,-1 1 1,0 0-1,0 1 0,-1 0 0,0 1 0,-1 0 1,0 1-1,0 1 0,0 0 0,-24-6 0,27 10-2184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15 172 2017,'118'-154'8154,"-104"137"-5623,-40 50-2167,1 1 0,-26 49 1,44-70-380,0 0-1,1 1 1,1 0 0,0 1 0,1-1 0,1 1 0,0 0 0,1-1 0,-1 31 0,3-41 10,0 1 1,1-1 0,-1 0 0,1 1 0,0-1 0,0 0 0,0 0 0,0 1-1,1-1 1,0 0 0,0-1 0,0 1 0,0 0 0,1 0 0,-1-1-1,1 1 1,0-1 0,0 0 0,0 0 0,0 0 0,1-1 0,-1 1-1,5 2 1,-3-3-24,0 0 0,1 0 0,-1-1-1,0 0 1,1 0 0,-1 0-1,1 0 1,-1-1 0,1 0 0,-1 0-1,1 0 1,-1-1 0,1 0-1,-1 0 1,0-1 0,1 1 0,8-5-1,-6 2 42,-1 0 0,1 0 0,-1 0 0,0-1 0,-1-1 0,1 1 0,-1-1 0,0 0 0,-1 0 0,1 0 0,-1-1 0,0 0 0,-1 0 0,0 0-1,0-1 1,-1 0 0,1 1 0,-2-1 0,1 0 0,-1 0 0,2-17 0,-3 19-138,0 0 1,-1-1-1,0 1 0,0 0 0,-1-1 1,0 1-1,0 0 0,0-1 0,-1 1 1,1 0-1,-2 0 0,1 0 0,-1 0 1,0 1-1,0-1 0,0 1 0,-1-1 1,0 1-1,0 0 0,0 1 0,-1-1 1,1 1-1,-1 0 0,0 0 0,0 0 1,-1 1-1,1-1 0,-1 1 0,-8-3 1,3 4-1984,6 6-448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47 6227,'10'-15'4210,"-7"4"-3842,-6-1 849,-4 3-561,4 9-512,-4 6-32,1 6-64,0 11-16,-14 111-64,20-105-32,0-2-352,0-4-1137,-3 0-608,3 21-336,-3-6 688,-1-15 801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268 242 5587,'4'-5'243,"0"1"0,0-1 0,0-1 0,0 1 0,-1-1 0,0 1 0,0-1 0,0 0 0,-1 0 0,3-11 0,-2 7-30,-1-1 0,0 0 0,-1 0 0,0 0 0,-1-15 0,0 22-162,-1 0-1,1 0 1,0 1 0,-1-1 0,0 0 0,0 0 0,0 1-1,-1-1 1,1 1 0,-1-1 0,0 1 0,0-1 0,0 1-1,0 0 1,0 0 0,-1 0 0,1 0 0,-1 1 0,0-1-1,0 1 1,0-1 0,0 1 0,-1 0 0,1 0 0,0 0-1,-1 1 1,1-1 0,-1 1 0,0 0 0,1 0 0,-1 0 0,-4 0-1,0 0-41,-1 1-1,1 0 0,0 0 0,0 1 0,0 0 1,-1 0-1,1 1 0,0 0 0,1 1 0,-1 0 1,0 0-1,1 0 0,0 1 0,-9 5 1,8-3 30,0 0 1,0 0 0,0 1 0,1 0 0,0 0 0,0 1-1,1 0 1,0 0 0,0 1 0,-6 11 0,10-15-31,0 0 0,0 1 0,1-1 0,0 0 0,0 0 0,0 1 0,0-1 0,1 0 0,0 1 0,0-1 1,0 0-1,1 1 0,0-1 0,0 0 0,0 1 0,1-1 0,0 0 0,0 0 0,0 0 0,0 0 0,4 5 0,6 6 20,0-1 1,0 0-1,2-1 0,-1 0 0,32 22 0,1 3-28,-44-37 8,0 0-1,0 0 0,0 0 0,0 0 1,0 0-1,-1 1 0,1-1 1,-1 0-1,1 1 0,-1 0 0,0-1 1,0 1-1,0 0 0,-1-1 1,1 1-1,0 3 0,-1-4-4,0 0 1,-1-1-1,1 1 0,0 0 0,-1-1 0,1 1 0,-1-1 0,1 1 1,-1 0-1,0-1 0,0 0 0,0 1 0,0-1 0,0 1 1,0-1-1,0 0 0,0 0 0,-1 0 0,1 0 0,0 0 0,-1 0 1,1 0-1,0 0 0,-1 0 0,0 0 0,1-1 0,-1 1 1,-2 0-1,-6 2-20,0-1 0,0 0 0,0-1 1,0 0-1,0-1 0,0 0 1,0 0-1,-19-4 0,24 3 12,0 0-1,0 0 0,1-1 1,-1 0-1,1 0 1,-1 0-1,1 0 0,0 0 1,-6-5-1,8 5 1,0 0 0,0 0 0,1 0 0,-1 0-1,1 0 1,-1 0 0,1 0 0,0 0 0,-1-1-1,1 1 1,0 0 0,1-1 0,-1 1 0,0-1 0,1 1-1,-1-1 1,1 1 0,0-5 0,0 3-6,1 0 1,0 0-1,-1 1 1,1-1-1,1 0 1,-1 1 0,1-1-1,-1 1 1,1-1-1,0 1 1,0 0-1,0 0 1,1 0-1,-1 0 1,1 0-1,0 1 1,5-5-1,6-4-256,1 0 0,23-12-1,-26 16 10,103-51-1446,-85 46 1581,-1-2 0,-1-1-1,-1-2 1,0 0 0,39-34 0,-63 49 219,-1 0 92,1 0-1,-1 0 1,0 0 0,0 0 0,0-1 0,0 1 0,0-1 0,-1 1 0,1-1-1,-1 1 1,1-1 0,-1 0 0,0 0 0,0 0 0,1-4 0,-6 11-47,1 0 1,0 0-1,0 0 1,0 1-1,0-1 1,-2 7-1,3-5-102,-1 2-11,0-1 0,1 1 1,0 0-1,0 0 0,1 0 0,0 0 0,0 0 0,1 0 0,0 0 0,2 17 1,12 69 4,-13-88-39,0-1-1,1 1 1,-1-1-1,1 0 0,0 0 1,1 0-1,-1 0 1,1 0-1,0 0 1,0-1-1,8 9 0,-9-11 4,1 1-1,-1-1 1,1-1 0,0 1-1,-1 0 1,1-1-1,0 1 1,0-1-1,0 0 1,1 0-1,-1 0 1,0 0-1,0 0 1,0-1-1,5 0 1,-3 0 6,1 0 1,-1-1-1,0 0 0,0 0 1,0-1-1,0 1 1,0-1-1,0 0 1,0 0-1,-1-1 1,1 1-1,-1-1 0,0 0 1,0 0-1,0-1 1,0 1-1,0-1 1,-1 0-1,1 0 1,3-6-1,-3 2 4,0 0 0,-1-1-1,1 1 1,-2-1 0,1 1 0,-1-1 0,-1 0-1,1 0 1,-1 0 0,-1 0 0,0 0 0,0 0-1,-1 0 1,0 0 0,-1 0 0,1 0 0,-5-11-1,4 13-47,0 1 0,0 0-1,-1 0 1,1 1-1,-1-1 1,0 0 0,-1 1-1,1 0 1,-1 0-1,0 0 1,-1 0 0,1 1-1,-1-1 1,0 1 0,0 0-1,0 1 1,0-1-1,-1 1 1,0 0 0,1 0-1,-1 1 1,0 0-1,0 0 1,-1 0 0,-6-1-1,9 3-251,0 0 0,0 1 0,0-1 0,0 1 0,0-1 0,0 1 0,0 1 0,0-1 0,0 0 0,0 1 0,0 0 0,-5 3 0,-16 12-3422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4 385 2385,'-2'-15'946,"1"0"0,1 0 0,0 0 0,1 0 0,1 0-1,6-27 1,-6 30-668,2-10 19,1 0 0,1 1 0,0-1 1,2 1-1,18-35 0,-22 50-248,0-1 0,0 1 0,1 1 0,-1-1 0,1 1-1,1-1 1,-1 2 0,1-1 0,8-5 0,-9 7-11,0 1 1,-1 0-1,1 0 0,0 0 0,0 1 0,0 0 0,0 0 0,0 0 0,1 0 1,-1 1-1,0 0 0,0 0 0,0 0 0,9 2 0,-11-2-48,0 1 0,-1-1 0,1 1 0,-1-1-1,1 1 1,-1 0 0,0 0 0,1 0 0,-1 0 0,0 1 0,0-1-1,0 0 1,1 1 0,-2 0 0,1-1 0,0 1 0,0 0 0,0 0-1,-1 0 1,1 0 0,-1 0 0,0 0 0,1 1 0,-1-1 0,0 0-1,0 1 1,-1-1 0,1 1 0,0-1 0,-1 1 0,0-1 0,1 1-1,-1-1 1,0 1 0,0 0 0,-1-1 0,1 1 0,0-1-1,-1 1 1,0-1 0,1 1 0,-1-1 0,0 0 0,0 1 0,0-1-1,-1 0 1,1 0 0,-1 0 0,1 1 0,-1-1 0,1-1 0,-1 1-1,0 0 1,0 0 0,-3 1 0,-7 6-98,-1 0 0,-1-2 1,1 1-1,-1-2 0,0 0 1,-17 5-1,-24 11 854,58-23-660,0 0 0,1 1 0,-1-1 0,0 1 0,1 0 0,-1 0 0,0 0 0,1 1 0,-1-1 0,0 1 0,1 0 0,-1-1 0,0 1 0,3 2 0,45 21 62,-34-13-538,-1 1 1,0 1-1,-1 0 1,-1 2-1,0-1 0,16 24 1,-7-11-3159,-7-11 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49 125 7107,'13'-32'1073,"-7"3"-17,-3 3-95,1 6-97,-1 8-224,-3 6-640,-3 9 401,-1 12-177,-2 8-16,-4 9-144,1 9-64,-1 0-416,-3-1-1393,3-5-192,4-2-1121,-1-13-479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58 236 7347,'5'-42'1039,"-3"21"-592,1-1 0,1 1 0,1 0 0,9-26 0,-14 46-437,1 0 0,-1 0 0,1-1 0,0 1-1,0 0 1,-1 0 0,1 0 0,0 0 0,0 0 0,0 0 0,0 0 0,0 0 0,1 0 0,-1 1 0,0-1 0,0 0-1,0 1 1,1-1 0,-1 1 0,0-1 0,1 1 0,-1-1 0,0 1 0,1 0 0,-1 0 0,1 0 0,-1 0 0,0 0-1,1 0 1,-1 0 0,1 0 0,-1 1 0,0-1 0,1 0 0,-1 1 0,0-1 0,1 1 0,-1 0 0,2 1 0,7 3 6,0 1 1,-1 0 0,18 15 0,-18-14-12,0 0-18,0 1-1,0 0 0,0 0 1,-1 1-1,0 0 0,10 16 0,-16-22 20,0 0-1,0 1 0,-1 0 1,0-1-1,1 1 0,-1 0 1,0 0-1,-1-1 0,1 1 1,-1 0-1,0 0 0,1 0 1,-2 0-1,1 0 0,0 0 1,-1 0-1,0 0 0,0-1 1,0 1-1,0 0 0,-1 0 1,1-1-1,-5 7 0,-3 3-30,-1 1-1,0-1 0,-1-1 1,0 0-1,-1-1 0,-13 11 1,-86 57-68,89-65 93,16-9-248,-1-1-1,0 1 0,0-2 1,-13 6-1,20-9 207,0 0 0,0 0-1,0 0 1,0 0 0,0 0 0,0 0-1,-1 1 1,1-1 0,0 0 0,0 0-1,0 0 1,0 0 0,0 0 0,0 0-1,-1 0 1,1 0 0,0 0 0,0 0-1,0 0 1,0 0 0,0 0 0,0 0 0,-1 0-1,1 0 1,0 0 0,0-1 0,0 1-1,0 0 1,0 0 0,0 0 0,0 0-1,-1 0 1,1 0 0,0 0 0,0 0-1,0 0 1,0 0 0,0 0 0,0-1-1,0 1 1,0 0 0,0 0 0,0 0-1,0 0 1,0 0 0,0 0 0,0-1-1,0 1 1,-1 0 0,1 0 0,0 0-1,0 0 1,0 0 0,3-11-2882</inkml:trace>
  <inkml:trace contextRef="#ctx0" brushRef="#br0" timeOffset="1">434 26 5410,'7'-13'4508,"1"0"-3229,-8 13-1258,0 0 0,1 0 0,-1 0 0,0 0 1,0 0-1,1 0 0,-1 0 0,0 0 0,1 0 0,-1 0 0,0 1 0,1-1 0,-1 0 1,0 0-1,0 0 0,1 0 0,-1 0 0,0 1 0,0-1 0,1 0 0,-1 0 0,0 1 0,0-1 1,0 0-1,1 0 0,-1 1 0,0-1 0,0 0 0,0 0 0,0 1 0,0-1 0,0 0 1,1 1-1,-1-1 0,0 0 0,0 1 0,0-1 0,0 0 0,0 0 0,0 1 0,0-1 1,0 0-1,0 1 0,-1-1 0,3 10 47,0-1-1,-1 0 1,0 0 0,-1 1-1,0-1 1,0 1 0,-1-1-1,0 0 1,-1 0 0,0 1 0,-5 10-1,-5 14 54,-29 53-1,5-11-55,31-63-68,0-1 0,1 2 0,1-1 0,0 0 0,0 1 0,0 14 0,3-25-6,0 1 0,0-1 0,0 0 1,0 0-1,0 1 0,1-1 0,-1 0 0,1 0 0,0 0 0,0 1 0,1-1 0,-1 0 1,0 0-1,1-1 0,0 1 0,0 0 0,0 0 0,0-1 0,0 0 0,0 1 0,1-1 1,-1 0-1,1 0 0,-1 0 0,1 0 0,0 0 0,0-1 0,0 1 0,0-1 0,6 2 1,0-1-464,-1 0 1,1-1 0,0 0 0,0-1-1,0 0 1,0 0 0,0-1 0,0 0-1,0 0 1,14-5 0,19-8-3344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11 275 8452,'-10'6'624,"13"-6"-528,13-3 80,7-3-96,6 0-64,10 1 64,0-7-80,0 3-448,-3-3-1361,-4-2-848</inkml:trace>
  <inkml:trace contextRef="#ctx0" brushRef="#br0" timeOffset="1">134 30 3938,'-29'-9'5890,"6"1"-5649,7 5 15,9-3-128,7 3 48,10 3-80,13 3-32,6-3-64,10 3-624,0 0-1137,6-3-1745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8932,'-3'2'181,"0"0"-1,0 0 1,0 0-1,0 1 1,1-1-1,-1 1 1,1-1 0,-1 1-1,1 0 1,0 0-1,0 0 1,0 0-1,0 0 1,1 1-1,-2 3 1,-15 57 314,14-48-413,-70 284-2611,71-270-467,3-30 2961,0 0 1,0 0 0,0 0 0,0 0 0,0 0 0,0 0 0,0 0 0,0 1 0,0-1-1,1 0 1,-1 0 0,0 0 0,0 0 0,0 0 0,0 0 0,0 0 0,0 0 0,0 0-1,0 0 1,0 0 0,0 0 0,0 0 0,0 0 0,0 0 0,1 1 0,-1-1-1,0 0 1,0 0 0,0 0 0,0 0 0,0 0 0,0 0 0,0 0 0,0 0 0,0 0-1,1 0 1,-1 0 0,0 0 0,0 0 0,0 0 0,0 0 0,0 0 0,0-1 0,0 1-1,0 0 1,0 0 0,0 0 0,1 0 0,-1 0 0,0 0 0,0 0 0,0 0 0,0 0-1,0 0 1,0 0 0,0 0 0,0 0 0,0 0 0,0 0 0,0-1 0,0 1-1,0 0 1,8-15-250,4-17 1575,-2 0 1,10-60-1,-15 66-922,0 0 0,1 1 1,2-1-1,0 2 1,2-1-1,13-25 0,-20 46-344,0 0 0,1 0 0,-1 0 0,1 1 0,-1-1 0,1 1 0,0 0 0,0 0 0,0 0 0,1 1 0,-1-1 0,1 1 0,0 0 0,-1 0 0,1 1 0,0-1 0,9 0-1,-11 1-19,0 1 0,0 0-1,0 0 1,0 0-1,0 0 1,0 0-1,0 1 1,0-1-1,0 1 1,0 0-1,0 0 1,0 0-1,0 0 1,-1 0-1,1 1 1,0-1-1,-1 1 1,1 0 0,-1 0-1,0 0 1,0 0-1,1 0 1,-1 0-1,-1 1 1,1-1-1,0 1 1,0-1-1,-1 1 1,0-1-1,2 6 1,-2-7 3,-1 1-1,0-1 1,0 1 0,1-1 0,-1 1-1,0-1 1,0 1 0,-1 0 0,1-1-1,0 1 1,0-1 0,-1 1 0,1-1-1,-1 1 1,0-1 0,1 0 0,-1 1 0,0-1-1,0 0 1,0 1 0,1-1 0,-1 0-1,-1 0 1,1 0 0,-1 2 0,-36 24-286,29-21 130,-82 45-345,30-19 634,48-21-86,13-11-41,0 1-1,0-1 1,0 0 0,0 0 0,0 1-1,0-1 1,0 0 0,0 1-1,0-1 1,0 0 0,0 0-1,0 1 1,0-1 0,0 0-1,0 0 1,0 1 0,0-1 0,0 0-1,0 0 1,1 1 0,-1-1-1,0 0 1,0 0 0,0 1-1,0-1 1,1 0 0,-1 0-1,0 0 1,0 1 0,0-1-1,1 0 1,30 10 1172,-8-3-851,-3 4-239,-1 0 0,0 1 0,-1 1-1,0 1 1,21 21 0,12 16-3654,-44-44 514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54 4322,'8'-26'4984,"-5"-2"-3608,-18 72 697,-2 20-1563,3-17-330,-7 52 0,19-87-183,1 1-1,0 0 1,0 0-1,1 0 1,1 0-1,1 0 1,-1 0-1,2-1 1,4 14-1,-6-23-16,0 0 0,0 1 0,1-1 0,0 0 0,-1 0 0,1 0-1,1 0 1,-1 0 0,0 0 0,1 0 0,-1-1 0,1 0 0,0 1 0,-1-1 0,1 0-1,1 0 1,-1 0 0,0-1 0,0 1 0,1-1 0,-1 0 0,0 0 0,1 0 0,-1 0 0,1 0-1,6-1 1,0 0-398,0 0 0,-1-1 0,1 0 0,-1-1 0,0 0 0,1-1-1,-1 0 1,17-8 0,13-9-2927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30 266 10453,'-19'3'112,"9"0"64,20-3 160,9 0-128,7-3-160,10-3-48,-1-2-176,4-4-928,0-3-1314,-7-2-543</inkml:trace>
  <inkml:trace contextRef="#ctx0" brushRef="#br0" timeOffset="1">72 4 10613,'-23'-3'400,"7"3"-400,13 0 0,6 6 384,13 0-144,10-1-240,7 4 0,9-6-1568,0-3-1442,3-3-1904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9588,'0'3'961,"-4"2"271,-2 4-207,-1 6-225,1 5 17,-1 12-497,-2 3-32,2 9-240,1 6-32,2-1-16,1 1-112,0-6-1105,3-4-832,0-10-944,3-10-2562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81 151 9044,'10'-141'4165,"-10"140"-4156,0 1 0,0 0 0,0-1 0,0 1 0,0 0 0,0-1 0,0 1 0,0 0 0,1-1 0,-1 1 0,0 0 0,0-1 0,0 1 0,0 0-1,0 0 1,0-1 0,1 1 0,-1 0 0,0 0 0,0-1 0,0 1 0,1 0 0,-1 0 0,0-1 0,1 1 0,-1 0 0,0 0 0,0 0 0,1 0 0,-1-1 0,0 1 0,1 0 0,-1 0 0,0 0 0,1 0 0,-1 0 0,0 0 0,0 0 0,1 0 0,-1 0 0,0 0 0,1 0 0,-1 0 0,0 0 0,1 0 0,-1 0 0,0 0 0,1 1 0,-1-1 0,0 0 0,1 0 0,-1 0 0,0 0 0,0 1 0,1-1 0,-1 0 0,0 0 0,0 0 0,1 1 0,-1-1 0,0 0 0,0 0 0,0 1 0,20 20 157,-17-18-182,16 16 38,0-1 0,1-1-1,1-1 1,39 23 0,-14-8-117,-44-31 90,-1 1 0,0-1 0,0 1 0,0 0 0,0 0 0,0 0 0,0 0 0,0 0 0,0 0 0,0 0 0,0 0 0,0 0 0,0 0 0,-1 0 0,1 1 0,-1-1 0,1 0 0,-1 0 0,1 1 0,-1-1 0,1 0 0,-1 1 0,0-1 0,0 0 1,0 1-1,0-1 0,0 1 0,0-1 0,0 0 0,-1 1 0,1-1 0,0 0 0,-1 1 0,1-1 0,-1 0 0,1 0 0,-1 1 0,0-1 0,1 0 0,-1 0 0,0 0 0,0 0 0,0 0 0,0 0 0,0 0 0,-2 2 0,-7 5 46,1 0-1,-2-1 0,1 0 0,-15 7 1,14-8-124,-191 103-1635,162-88-1321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70 9108,'5'-16'1204,"-3"12"-1042,-1-1-1,0 1 0,0 0 0,0 0 0,0-1 0,-1 1 0,1-1 1,-1-4-1,-4 5 289,-3 11-78,-5 12 14,-8 20-216,2 1 0,-19 65-1,30-80-206,1-1 0,1 1 0,1 1-1,2-1 1,0 47 0,2-68 9,0 1 0,1-1 1,0 1-1,-1-1 0,1 0 1,1 1-1,-1-1 0,1 0 1,0 0-1,0 0 1,0 0-1,0 0 0,1-1 1,-1 1-1,1-1 0,0 1 1,0-1-1,0 0 0,7 5 1,-5-6-14,-1 1 0,1-1 0,-1 0 1,1-1-1,0 1 0,0-1 1,0 0-1,0 0 0,0-1 0,0 0 1,0 1-1,0-2 0,0 1 1,1 0-1,-1-1 0,0 0 1,6-2-1,-4 1-19,0 0 0,0-1 1,0 1-1,-1-1 0,1-1 1,-1 1-1,1-1 0,-1 0 1,0-1-1,-1 1 0,1-1 1,-1 0-1,0-1 0,0 1 0,6-11 1,-6 8 76,-1 0-1,0 0 1,-1 0 0,0 0 0,0-1 0,-1 0 0,0 1 0,-1-1-1,0 0 1,0 0 0,-1-14 0,-1 8 53,-1 0 0,0 1 0,-1 0 0,0-1 0,-1 1 0,-1 0 0,0 0 0,-1 1 1,-1 0-1,0 0 0,0 0 0,-2 1 0,1 0 0,-2 1 0,-13-15 0,23 26-75,-1-1 0,1 0 0,-1 1 0,1-1 1,0 1-1,-1-1 0,1 1 0,-1-1 0,1 1 0,-1-1 0,0 1 0,1-1 1,-1 1-1,1 0 0,-1-1 0,0 1 0,1 0 0,-1 0 0,0 0 0,1-1 1,-1 1-1,0 0 0,0 0 0,1 0 0,-1 0 0,0 0 0,1 0 0,-1 0 1,0 0-1,1 1 0,-2-1 0,2 1-7,0 0-1,0 0 1,0 0 0,1 0 0,-1 0-1,0 0 1,1 0 0,-1-1-1,1 1 1,-1 0 0,1 0 0,-1 0-1,1 0 1,0-1 0,-1 1-1,1 0 1,0-1 0,0 1 0,-1-1-1,1 1 1,0 0 0,0-1-1,1 1 1,9 5-41,-1 0 1,2-1-1,-1 0 0,1-1 0,-1 0 0,1-1 1,0 0-1,0-1 0,24 2 0,-19-4 61,1 0-1,0 0 1,0-2-1,0 0 1,0-1 0,20-7-1,-35 10 83,0-1 0,0 0-1,0 0 1,-1 0 0,1-1-1,0 1 1,-1-1 0,1 1-1,-1-1 1,1 0 0,-1 0-1,0 0 1,0 0 0,0 0 0,0 0-1,0-1 1,0 1 0,-1-1-1,1 1 1,-1-1 0,0 0-1,0 0 1,0 1 0,0-1-1,0 0 1,0 0 0,-1 0-1,1 0 1,-1 0 0,0 0 0,0 0-1,0 0 1,0 0 0,-1 0-1,1 0 1,-1 0 0,0 0-1,0 0 1,0 0 0,0 1-1,0-1 1,-1 0 0,1 1-1,-1-1 1,0 1 0,-3-5-1,0-3-59,5 20-209,-6 340-763,5-333 818,0-11 82,0 0 0,1 0 0,0 0-1,0 0 1,0 0 0,0-1-1,1 1 1,0 0 0,3 9-1,-3-15 49,1-1-1,-1 1 0,0-1 0,0 0 0,1 1 1,-1-1-1,0 0 0,0 0 0,0 0 0,0 0 0,0 0 1,0 0-1,0 0 0,-1 0 0,1 0 0,0 0 1,1-2-1,7-12 11,1 1 1,0 0-1,1 1 1,1 0-1,19-17 1,-28 28-21,-1 0 1,1 0-1,-1 1 1,1-1-1,0 1 1,0-1-1,-1 1 1,1 0-1,0 0 1,0 0-1,0 0 1,0 1-1,1-1 1,-1 1-1,0-1 1,0 1-1,0 0 1,0 1-1,0-1 1,0 0-1,0 1 1,1 0-1,-1 0 1,0 0-1,-1 0 1,1 0-1,0 0 1,0 1-1,0 0 1,-1-1-1,1 1 1,-1 0-1,1 0 1,-1 0-1,0 1 1,0-1-1,0 0 1,2 5-1,-1-4-6,0 0-1,0 1 1,-1-1-1,0 1 0,0 0 1,0-1-1,0 1 1,-1 0-1,1 0 0,-1 0 1,0 0-1,0 1 0,0-1 1,-1 0-1,0 0 1,1 0-1,-2 1 0,1-1 1,0 0-1,-1 0 1,0 1-1,0-1 0,0 0 1,0 0-1,-1 0 1,-3 7-1,1-5 14,0-1-1,0 1 1,0-1-1,-1 0 1,0 0-1,0-1 1,0 1 0,0-1-1,-1 0 1,0 0-1,0-1 1,0 0-1,0 0 1,0 0 0,-1-1-1,-7 2 1,5-1-67,1-1 1,-1-1 0,0 1-1,0-1 1,0-1-1,0 0 1,0 0 0,0-1-1,0 0 1,0 0 0,-14-4-1,22 4-59,1 1-1,-1 0 1,0-1-1,0 1 1,0-1-1,1 1 0,-1-1 1,0 1-1,1-1 1,-1 0-1,0 1 1,1-1-1,-1 0 1,1 1-1,-1-1 1,1 0-1,-1 0 1,1 1-1,0-1 0,-1 0 1,1 0-1,0 0 1,0 0-1,-1 0 1,1 1-1,0-1 1,0 0-1,0 0 1,0 0-1,0 0 0,0 0 1,1 0-1,-1 0 1,0 1-1,0-1 1,1 0-1,-1 0 1,0 0-1,1 0 1,-1 1-1,1-1 0,-1 0 1,1 0-1,-1 1 1,1-1-1,-1 0 1,1 1-1,0-1 1,-1 1-1,1-1 1,1 0-1,16-13-3694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 2561,'-13'0'3020,"1"0"-2130,0 0 1,1 0 0,-1 1-1,-18 4 1,105-8-312,24-16-535,-37 6-83,-62 13 50,0 0 1,1 1-1,-1-1 0,0 0 1,1 0-1,-1 0 0,0 0 1,1 0-1,-1 0 0,0 0 1,1 1-1,-1-1 0,0 0 0,1 0 1,-1 0-1,0 1 0,0-1 1,1 0-1,-1 0 0,0 1 1,0-1-1,0 0 0,1 1 1,-1-1-1,0 0 0,0 1 0,0-1 1,0 0-1,0 1 0,0-1 1,0 0-1,1 1 0,-1-1 1,0 0-1,0 1 0,0-1 0,0 0 1,-1 1-1,1-1 0,0 0 1,0 1-1,0-1 0,0 0 1,0 1-1,0-1 0,0 0 1,-1 1-1,1-1 0,0 0 0,0 0 1,0 1-1,-1-1 0,1 1 1,-12 25 565,10-19-540,-21 55 518,-24 115 1,17-57-381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93 8500,'5'-6'423,"-1"0"1,0 1-1,0-2 1,0 1-1,0 0 1,3-10 0,-7 15-386,1 0 1,-1 0-1,1 0 1,-1 0-1,1 0 1,-1 0-1,0 0 1,1 0-1,-1 0 1,0 0 0,0-1-1,0 1 1,0 0-1,0 0 1,0 0-1,0 0 1,0 0-1,0 0 1,-1 0-1,1 0 1,0 0 0,-1 0-1,1 0 1,-1 0-1,1 0 1,-1 0-1,1 0 1,-1 0-1,0 0 1,1 0-1,-1 0 1,0 1 0,0-1-1,0 0 1,1 0-1,-1 1 1,0-1-1,0 1 1,0-1-1,0 1 1,0-1-1,0 1 1,0 0 0,-1-1-1,1 1 1,0 0-1,0 0 1,0 0-1,0 0 1,0 0-1,0 0 1,-2 0 0,-2 1-32,1-1-1,0 1 1,-1 0 0,1 1 0,0-1 0,0 0 0,0 1 0,0 0 0,0 0 0,0 0 0,1 1 0,-1-1 0,1 1 0,-1 0 0,1 0 0,0 0 0,0 1 0,0-1 0,-2 5 0,1-4-11,1 1-1,1-1 0,-1 1 1,1 0-1,0-1 1,0 1-1,0 0 1,1 0-1,-1 0 1,1 1-1,0-1 0,1 0 1,-1 0-1,1 0 1,1 10-1,0-11 13,0 0 0,1 0 0,-1 0-1,1-1 1,0 1 0,0 0 0,0-1 0,0 1-1,1-1 1,-1 0 0,1 0 0,0 0 0,0 0-1,0 0 1,5 3 0,6 2 7,0 1 0,24 9 0,-2 0-9,-35-18-4,-1 0 0,0 0 0,1 0 0,-1 0 0,0 1 0,1-1 0,-1 0 0,0 0 0,1 1 0,-1-1 0,0 0 0,1 0 0,-1 1 0,0-1 0,0 0 0,0 1 0,1-1 0,-1 0 0,0 1 0,0-1 0,0 0 0,1 1 0,-1-1 0,0 0 0,0 1 0,0-1 0,0 1 0,0-1 0,0 0 0,0 1 0,0-1 0,0 1 0,0-1 0,0 0 0,0 1 0,-1 0 0,-12 11 31,-28 5-50,38-16 10,0 0-17,-87 28-195,80-26-22,-1-1 1,0 0-1,0 0 0,0-2 0,0 1 0,-15-2 0,25 1 144,1 0-1,-1 0 1,0 0 0,1 1-1,-1-1 1,1 0 0,-1 0 0,1 0-1,-1-1 1,0 1 0,1 0-1,-1 0 1,1 0 0,-1 0-1,1 0 1,-1-1 0,1 1-1,-1 0 1,1 0 0,-1-1-1,1 1 1,-1-1 0,1 1-1,-1 0 1,1-1 0,0 1-1,-1-1 1,1 1 0,0-1-1,-1 1 1,1-1 0,0 1-1,0-1 1,-1 1 0,1-1-1,0 1 1,0-1 0,0 1-1,0-1 1,0 1 0,0-1-1,0 0 1,0 1 0,0-1 0,0 1-1,0-1 1,0 1 0,0-1-1,0-1 1,11-14-3035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74 7972,'2'2'2244,"-7"2"-1222,-6 7-946,11-10-69,1 0-1,-1-1 1,0 1 0,0 0 0,1-1 0,-1 1 0,0-1 0,1 1 0,-1-1 0,0 1 0,1-1 0,-1 1 0,1-1 0,-1 1 0,1-1 0,-1 0-1,1 1 1,0-1 0,-1 0 0,1 1 0,-1-1 0,1 0 0,0 0 0,-1 0 0,1 0 0,-1 1 0,1-1 0,0 0 0,-1 0 0,1 0-1,0 0 1,-1 0 0,2-1 0,7 2-33,1-2 0,-1 1 1,0-1-1,0-1 0,0 1 0,0-1 0,0-1 0,0 0 0,0 0 0,-1-1 0,0 0 0,0 0 0,14-11 0,-21 15 69,0-1-1,0 0 0,0 1 0,0-1 0,0 1 0,-1-1 0,1 0 0,0 0 0,-1 1 0,1-1 0,0 0 0,-1 0 0,1 0 0,-1 0 0,1 0 0,-1 0 0,0 0 1,1 0-1,-1 0 0,0 0 0,0 0 0,0 0 0,0 0 0,1 0 0,-1 0 0,-1-1 0,1 1 7,-1-1 0,0 1 0,0 0 0,1 0-1,-1 0 1,0 0 0,0 0 0,0 0 0,0 0 0,-1 0-1,1 0 1,0 0 0,0 0 0,0 1 0,-1-1 0,-1 0 0,-4-2 88,-1 0 0,1 1 1,-1 0-1,0 0 1,-11 0-1,12 1-109,1 2 0,0-1 0,0 1-1,-1 0 1,1 0 0,0 0 0,0 1 0,0 0-1,0 0 1,1 1 0,-1-1 0,1 1 0,-1 1 0,1-1-1,0 1 1,0 0 0,0 0 0,1 0 0,-6 7-1,7-8-57,1 0-1,0 0 0,0 1 0,0-1 0,0 0 0,1 1 0,-1 0 0,1-1 0,0 1 0,0 0 0,1 0 0,-1-1 0,1 1 0,-1 0 0,1 0 0,0 0 0,1 0 0,-1-1 0,1 1 0,-1 0 0,1 0 0,0 0 0,1-1 0,-1 1 0,1-1 0,-1 1 0,1-1 0,0 0 0,0 1 0,1-1 0,4 5 0,-1-2-94,0 0-1,1 0 1,-1-1 0,1 0-1,0 0 1,0-1 0,1 0-1,-1 0 1,1 0 0,0-1-1,0 0 1,0-1 0,0 0-1,1 0 1,-1-1 0,0 0-1,1 0 1,-1-1 0,1 0-1,-1-1 1,1 0-1,-1 0 1,13-4 0,-13 3 242,0 0 1,1-1-1,-1 0 1,0-1 0,-1 0-1,1 0 1,-1 0-1,0-1 1,0 0-1,0-1 1,0 1 0,-1-1-1,0-1 1,-1 1-1,1-1 1,-1 0-1,0 0 1,-1 0 0,0-1-1,0 0 1,0 0-1,-1 0 1,2-9-1,5-72 1279,-6 121-1771,-2-1 0,-2 34 1,-1-54 133,0 1 0,-1-1-1,0 0 1,-1 0 0,0 0 0,0 0 0,-2 0 0,1-1 0,-8 13 0,11-21 243,-1 1 0,0-1-1,0 0 1,1 0 0,-1 0 0,0-1 0,-1 1 0,1 0 0,0-1 0,0 1 0,-1-1-1,1 0 1,-1 0 0,1 0 0,-1 0 0,-3 1 0,6-3 9,-1 1-1,1 0 1,0-1 0,0 1 0,-1 0 0,1-1-1,0 1 1,0 0 0,0-1 0,-1 1-1,1-1 1,0 1 0,0-1 0,0 1 0,0-1-1,0 1 1,0 0 0,0-1 0,0 1-1,0-1 1,0 1 0,0-1 0,0 1 0,0-1-1,0 1 1,1 0 0,-1-1 0,0 1 0,0-1-1,0 1 1,1 0 0,-1-1 0,0 1-1,0 0 1,1-1 0,8-18 492,7-14-39,30-43 0,-40 67-541,1 0 0,0 1 0,0 0 1,1 0-1,0 0 0,0 1 0,1 0 0,0 1 1,11-7-1,-18 12-87,0 0-1,0 0 1,0 0 0,0 0-1,-1 0 1,1 0 0,0 1-1,0-1 1,1 1 0,-1-1-1,0 1 1,0 0 0,0 0-1,0 0 1,0 0-1,0 0 1,0 0 0,0 1-1,0-1 1,0 1 0,0-1-1,0 1 1,0 0 0,0 0-1,0 0 1,0 0 0,0 0-1,0 0 1,1 2 0,8 13-3795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7940,'6'-34'1659,"1"0"0,22-61 1,-24 86-1588,0 10 6,4 21 70,1 34-46,-6 0-80,4 28-531,-7-76 462,1-1 0,0 1 0,0 0 0,1-1 0,0 1 0,0-1 0,1 0 0,4 7 0,-7-13 55,-1-1 0,1 1 0,-1 0 0,1 0 0,-1 0 0,1-1 0,0 1 0,-1 0 0,1-1 0,0 1 0,0-1 0,0 1 0,-1-1 0,1 1 0,0-1 0,0 0 0,0 1 0,0-1 0,0 0 0,0 0 0,0 1 0,0-1 0,0 0 0,0 0 0,0 0 0,0 0 0,0 0 0,1-1 0,0 0 37,1 0 1,-1 0-1,0 0 1,0-1-1,0 1 1,0-1-1,0 1 1,0-1-1,0 0 1,3-3-1,3-6 124,0-1-1,-1 1 1,6-14-1,16-38-115,-20 41-507,1 0 0,1 0 0,1 1 0,20-27 0,-31 47 248,0-1-1,0 1 1,0 0-1,0 0 0,0 0 1,1 0-1,-1 0 1,0 0-1,1 0 0,-1 1 1,0-1-1,1 0 1,-1 1-1,1-1 1,-1 1-1,1-1 0,-1 1 1,1 0-1,-1 0 1,1 0-1,-1 0 0,3 0 1,12 4-2542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131 431 3041,'1'-1'395,"0"1"0,0-1 0,0 1 0,0-1 0,0 0 0,0 1 0,0-1 0,0 0 0,-1 1-1,1-1 1,0 0 0,0 0 0,-1 0 0,1 0 0,0 0 0,-1 0 0,1-1 0,5-23 2331,-6 22-2619,0 1 0,0 0 0,0 0 0,0 0-1,0 0 1,-1 0 0,1 0 0,-1 0 0,1 0 0,-1-1 0,0 2 0,0-1 0,0 0 0,0 0 0,0 0 0,0 0 0,0 1 0,-1-1 0,1 0-1,-1 1 1,-1-3 0,1 4-98,1 0-1,-1-1 0,1 1 0,-1 0 1,1 0-1,-1 0 0,1 0 0,-1 0 1,1 0-1,-1 0 0,1 1 1,-1-1-1,1 0 0,-1 1 0,1-1 1,0 1-1,-1 0 0,1-1 0,0 1 1,-1 0-1,1 0 0,-2 2 1,-28 25 17,29-26-24,-6 7-19,0 0-1,0 0 1,1 1-1,1 0 1,-1 1-1,-5 14 1,10-23 6,1 1 0,0 0 0,0 0 0,0 0 0,0 0 0,0 0 0,0 1 0,1-1 0,0 0 0,-1 0 0,1 0 0,0 0 0,1 1 0,-1-1 0,1 0 0,-1 0 1,1 0-1,0 0 0,0 0 0,0 0 0,0 0 0,1 0 0,-1 0 0,1-1 0,0 1 0,0 0 0,0-1 0,0 0 0,3 3 0,-2-3 11,1 0 0,-1 0-1,0-1 1,1 1 0,-1-1-1,1 0 1,0 0 0,-1 0-1,1-1 1,0 1 0,-1-1-1,1 0 1,0 0 0,0 0-1,-1 0 1,1-1 0,0 0 0,-1 1-1,1-2 1,0 1 0,-1 0-1,1-1 1,-1 1 0,0-1-1,5-3 1,4-2 24,0-1-1,-1 0 1,0 0-1,0-1 1,15-18 0,3-19 199,-25 38-190,-6 14-73,1 0 0,-1 0 0,1 1 0,1-1 1,-1 0-1,1 0 0,0 0 0,1 0 0,-1 1 0,1-1 0,0 0 1,1 0-1,0 0 0,4 11 0,-5-14-12,0 0 0,1 0 0,-1 0 0,0-1 0,1 1 0,0 0 0,-1-1 0,1 1 0,0-1 0,0 0 0,1 0 0,-1 1 0,0-1 0,1-1 0,-1 1 0,1 0 0,0-1 0,-1 1 0,1-1 0,0 0 0,0 0 0,0 0 0,0 0 0,4 0 0,-2 0 16,0-2-1,0 1 1,0 0-1,0-1 0,0 0 1,0 0-1,0-1 1,0 1-1,0-1 0,0 0 1,-1-1-1,1 1 0,-1-1 1,5-3-1,3-4 43,-1 0-1,0 0 1,0-1-1,-1 0 1,-1-1-1,0 0 1,-1-1-1,0 0 1,-1 0-1,0 0 0,-1-1 1,-1 0-1,0-1 1,5-26-1,0-12 583,-2-1 0,0-91 0,-7 130-316,0 6-209,-1 1 1,1-1 0,-2 1 0,1-1 0,-1 1-1,0-1 1,-5-14 0,6 23-64,0 0 1,-1 0-1,1 0 0,0 0 1,0 0-1,0-1 0,-1 1 1,1 0-1,0 0 0,0 0 1,0 0-1,-1 0 0,1 0 1,0 0-1,0 0 0,-1 0 1,1 0-1,0 0 0,0 0 1,0 0-1,-1 0 0,1 0 0,0 0 1,0 0-1,-1 0 0,1 0 1,0 1-1,0-1 0,0 0 1,-1 0-1,1 0 0,0 0 1,0 0-1,0 1 0,0-1 1,-1 0-1,1 0 0,0 0 1,0 0-1,0 1 0,0-1 1,0 0-1,0 0 0,0 0 0,-1 1 1,1-1-1,0 0 0,0 0 1,0 1-1,0-1 0,0 0 1,0 0-1,0 1 0,-7 14 36,-13 44-20,2 2 1,4-1-1,2 2 0,2-1 0,-2 105 0,12-138-296,1 1 1,7 46 0,-7-69 167,0 1 0,0 0 1,1-1-1,-1 0 0,2 1 0,-1-1 0,1 0 0,0 0 0,0 0 0,0-1 0,1 1 0,0-1 0,0 1 0,1-1 0,-1-1 0,1 1 0,7 5 1,-9-9 92,0 1 0,1-1 0,-1 0 0,0 0 1,1 0-1,-1-1 0,0 1 0,1-1 0,-1 0 1,1 0-1,-1 0 0,1 0 0,-1-1 0,0 1 0,1-1 1,-1 0-1,0 0 0,1 0 0,-1 0 0,0-1 1,0 1-1,0-1 0,0 0 0,0 0 0,0 0 1,-1 0-1,1-1 0,2-2 0,3-3 61,-1 0-1,0-1 1,0 1-1,-1-1 1,0 0-1,0-1 1,7-16-1,-7 9 126,0 0 0,0 0 0,-2 0 0,0-1 0,-1 1-1,-1-1 1,-1 0 0,-1-25 0,1 43-160,-1-1 0,0 0-1,0 1 1,0-1 0,0 0 0,0 1 0,-1-1-1,1 0 1,0 1 0,0-1 0,0 1-1,0-1 1,-1 0 0,1 1 0,0-1 0,-1 1-1,1-1 1,0 1 0,-1-1 0,1 1-1,-1-1 1,1 1 0,-1-1 0,-9 7 38,-9 22-66,14-15-84,0-1-1,1 1 1,0 1 0,1-1 0,0 0 0,-1 22-1,4-31-56,-1 1 0,2 0 0,-1-1 0,1 1 0,-1-1 0,1 1 0,0-1 0,1 0 0,-1 1 0,4 5 0,-3-7-6,-1-1 0,1 0 0,0 0 1,-1 0-1,1 0 0,0 0 0,0 0 1,1-1-1,-1 1 0,0 0 0,0-1 0,1 0 1,-1 0-1,1 0 0,-1 0 0,1 0 1,0 0-1,-1 0 0,4-1 0,1 1 119,0-1-1,0 0 1,-1-1 0,1 1-1,0-2 1,0 1 0,-1-1-1,1 1 1,-1-2-1,1 1 1,-1-1 0,0 0-1,0 0 1,0-1-1,-1 0 1,1 0 0,6-7-1,0 1 626,0-1-1,-2 0 1,1-1 0,-2-1-1,1 0 1,10-20-1,-11 18-37,-6 10-368,0 0 0,1 0 0,-2-1 0,1 1 0,-1-1 0,0 0 0,0 1 0,0-1 0,-1 0 0,0 0 0,1-10-1,-3 16-150,1 1 0,-1-1 0,0 0 0,0 1 0,1-1-1,-1 0 1,0 1 0,1-1 0,-1 1 0,0-1-1,1 1 1,-1-1 0,1 1 0,-1-1 0,1 1-1,-1-1 1,1 1 0,-1 0 0,1 0 0,-1 0-1,-8 14-2,2-1-1,-1 2 1,2-1-1,-9 28 0,12-33-30,0 0 0,1 1-1,1 0 1,0-1-1,0 1 1,1 0 0,0-1-1,3 16 1,-3-23 11,1 0 1,-1 0-1,1-1 1,0 1-1,0 0 0,0-1 1,0 1-1,0-1 0,1 1 1,-1-1-1,1 0 1,0 1-1,-1-1 0,1 0 1,0 0-1,0 0 1,1-1-1,-1 1 0,0 0 1,5 2-1,-4-3-4,1 0 0,0 0 0,0 0 0,-1-1 1,1 1-1,0-1 0,0 0 0,0 0 0,-1 0 0,1-1 0,0 1 0,0-1 0,6-1 0,-2-1 8,-1 0 0,1 0 0,0 0 0,-1-1 0,0 0 0,0-1 0,0 0 0,0 0 0,-1 0 0,0 0 0,0-1 0,0 0 0,7-12 0,-10 13 9,0-1-1,-1 0 1,0-1 0,0 1-1,-1 0 1,0-1 0,0 1-1,0 0 1,-1-1-1,0 1 1,0-1 0,0 1-1,-1-1 1,0 1 0,-1-1-1,1 1 1,-1 0-1,0 0 1,-1 0 0,1 0-1,-7-9 1,7 11-88,0 0 0,0 0 0,-1 1 0,0-1-1,0 0 1,0 1 0,0 0 0,0 0 0,-1 0 0,1 0 0,-1 1 0,0-1 0,0 1 0,0 0-1,0 0 1,0 0 0,0 0 0,0 1 0,-1 0 0,1 0 0,-1 0 0,1 1 0,-1-1 0,1 1-1,-1 0 1,1 0 0,-1 0 0,1 1 0,-1 0 0,-8 2 0,-12 12-1890,4 7-1054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10293,'5'-9'623,"0"0"0,-1-1 0,0 1-1,0-1 1,2-13 0,-5 18-430,5-5 350,-2 19-190,-1 24-161,-3-33-200,0 28-21,-5 42-1,2-47-555,1 1 0,3 42 0,-1-66 570,0 1 0,0 0 0,0-1 0,0 1 1,0-1-1,0 1 0,0-1 0,0 1 0,0-1 0,0 1 1,0-1-1,0 1 0,0-1 0,1 1 0,-1-1 0,0 1 1,0-1-1,1 1 0,-1-1 0,0 1 0,1-1 0,-1 1 1,0-1-1,1 0 0,-1 1 0,1-1 0,-1 0 0,0 1 1,1-1-1,-1 0 0,1 1 0,-1-1 0,1 0 0,-1 0 0,1 0 1,-1 1-1,1-1 0,0 0 0,-1 0 0,1 0 0,-1 0 1,1 0-1,-1 0 0,1 0 0,-1 0 0,1 0 0,-1-1 1,1 1-1,-1 0 0,1 0 0,-1 0 0,1-1 0,-1 1 1,1 0-1,-1 0 0,1-1 0,-1 1 0,1 0 0,-1-1 1,0 1-1,1-1 0,-1 1 0,0 0 0,1-1 0,0 0 1,30-35 91,-27 30-106,32-43 135,-24 31-5,0 1 0,2-1 0,0 2 0,1 0 0,27-22 0,-41 37-72,1-1-1,0 1 0,0 0 1,0-1-1,0 1 1,0 0-1,0 0 1,0 0-1,0 1 1,0-1-1,0 0 1,0 1-1,1 0 1,-1-1-1,0 1 0,0 0 1,1 0-1,-1 0 1,0 0-1,0 1 1,3-1-1,-3 2-9,-1-1-1,1 0 1,-1 0-1,0 1 1,1-1-1,-1 1 1,0-1-1,0 1 1,0 0-1,0-1 1,0 1-1,0 0 1,0 0-1,-1 0 1,1-1-1,-1 1 1,1 0-1,-1 0 1,0 0-1,0 0 1,0 0-1,0 0 1,0 0-1,0 2 1,-1 12-75,-1 0 1,-1 0 0,-9 30 0,8-34-666,1 0-1,0 0 1,1 1-1,0-1 1,0 1-1,2 0 1,0 16-1,6-10-3210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117 158 7908,'19'-33'1043,"-12"24"-520,-1-1 0,-1 1 0,0-1 1,0-1-1,-1 1 0,0 0 0,0-1 0,3-20 1,-7 31-502,0-1 1,0 1-1,0-1 1,0 1-1,0-1 1,0 1-1,0-1 1,0 1-1,-1-1 1,1 1-1,0-1 1,0 1-1,0-1 0,0 1 1,-1-1-1,1 1 1,0-1-1,0 1 1,-1 0-1,1-1 1,0 1-1,-1 0 1,1-1-1,-1 1 1,1 0-1,0-1 1,-1 1-1,1 0 1,-1 0-1,1-1 1,-1 1-1,1 0 1,-1 0-1,1 0 1,-1 0-1,0 0 1,-23 6 255,-21 21-161,31-16-103,1 0 0,0 1 1,-20 23-1,30-31-22,0 0 0,0 0-1,0 1 1,1-1 0,-1 1 0,1-1 0,0 1-1,0 0 1,1 0 0,-1-1 0,1 1-1,0 0 1,1 1 0,-1-1 0,1 0 0,0 0-1,1 7 1,-1-9 17,1 0 0,0 0 0,1 0 0,-1 0 0,0 0 0,1 0 0,-1-1 0,1 1 0,0-1 0,0 1 0,0-1 0,0 0 0,1 0 0,-1 0 0,0 0 0,1 0 0,0 0 0,-1-1-1,1 1 1,0-1 0,5 3 0,8 1 20,-1-1 1,1 0-1,19 1 0,9 4-15,-43-9-10,1 1 0,-1-1-1,0 0 1,0 1 0,1-1-1,-1 1 1,0-1 0,0 1-1,0 0 1,0-1 0,0 1 0,0 0-1,0 0 1,0 0 0,0 0-1,0 0 1,1 1 0,-2-1 4,0 0 1,0-1 0,0 1 0,0 0 0,0-1 0,0 1-1,0-1 1,0 1 0,0 0 0,0-1 0,0 1-1,0 0 1,0-1 0,-1 1 0,1 0 0,0-1-1,-1 1 1,1-1 0,0 1 0,-1 0 0,1-1-1,0 1 1,-2 0 0,-2 3-44,0 0 1,-1-1-1,0 1 0,0-1 0,-10 5 1,-7 3-1859,-43 15 0,11-13-3160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61 13142,'-36'-26'80,"7"6"-80,0 8-320,6 9-1617,10 3-2321</inkml:trace>
  <inkml:trace contextRef="#ctx0" brushRef="#br0" timeOffset="1">49 120 13126,'-32'11'0,"15"-5"-752,21 0 496,18-3-433,20 0-3441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77 10117,'-7'-76'987,"5"152"-480,-17 98 0,-26 82-758,37-218 219,-1 2-85,6-27 75,-1 1 0,2-1-1,0 1 1,0 0-1,2 24 1,0-38 47,0 1 0,0-1 0,0 1-1,0-1 1,0 0 0,0 1 0,0-1 0,0 1 0,0-1 0,0 0-1,0 1 1,0-1 0,1 1 0,-1-1 0,0 0 0,0 1 0,1-1 0,-1 0-1,0 1 1,0-1 0,1 0 0,-1 0 0,0 1 0,1-1 0,-1 0 0,0 0-1,1 1 1,-1-1 0,0 0 0,1 0 0,-1 0 0,1 0 0,13-6 264,16-22 195,-26 24-438,7-8 15,1 0-1,0 2 0,1-1 1,1 2-1,-1-1 0,17-7 0,-27 15-43,1 1 0,-1-1 0,1 1 0,-1-1-1,1 1 1,-1 0 0,1 0 0,-1 0 0,1 1-1,0 0 1,0-1 0,-1 1 0,1 0 0,0 1-1,0-1 1,-1 1 0,1-1 0,-1 1 0,1 0-1,0 1 1,-1-1 0,0 1 0,1-1 0,-1 1 0,0 0-1,0 0 1,0 0 0,0 1 0,0-1 0,0 1-1,-1 0 1,1-1 0,1 4 0,-1-3 8,-1 0 1,0 0 0,0 0 0,0 1-1,0-1 1,-1 0 0,1 1-1,-1-1 1,0 1 0,0 0 0,0-1-1,0 1 1,0 0 0,-1-1-1,0 1 1,0 0 0,0 0 0,0-1-1,-1 1 1,1 0 0,-1 0-1,0-1 1,0 1 0,0-1 0,-1 1-1,1-1 1,-1 1 0,0-1 0,0 0-1,0 0 1,0 0 0,-1 0-1,1 0 1,-1 0 0,1-1 0,-6 4-1,-2 2 10,-1 0-1,-1-1 0,1-1 1,-1 0-1,0 0 0,-1-1 1,0-1-1,1 0 0,-15 3 1,18-6-59,3 1-101,0 0 0,-1-1 0,1 0 0,-1 0 1,1-1-1,-1 1 0,1-1 0,-1-1 1,1 0-1,0 1 0,-1-2 0,-6-1 0,13 3 33,-1 0 1,1-1-1,-1 1 0,0 0 0,1-1 0,-1 1 0,1 0 0,-1-1 0,1 1 0,-1-1 0,1 1 0,-1-1 0,1 1 1,0-1-1,-1 1 0,1-1 0,0 1 0,-1-1 0,1-1 0,1-14-3386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54 683 9108,'-10'23'253,"9"-21"-245,0-1 0,0 1 0,0-1 0,0 1 0,1 0 1,-1 0-1,1 0 0,-1-1 0,1 1 0,-1 0 0,1 0 0,0 2 0,8 2-4,14-6 0,0-3-713,1-1 0,26-8 0,-42 10 680,-1 0 0,0 0 1,0 0-1,0-1 0,0 0 0,-1 0 0,1-1 0,-1 0 0,0 0 0,0 0 0,0 0 0,7-9 0,-10 10 145,-1 1 1,1 0-1,-1 0 0,0-1 0,0 1 1,0 0-1,0-1 0,0 1 0,-1-1 0,1 0 1,-1 1-1,0-1 0,1 1 0,-1-1 1,0 0-1,-1 1 0,1-1 0,0 0 0,-1 1 1,1-1-1,-1 1 0,0-1 0,0 1 1,0-1-1,0 1 0,0 0 0,-1 0 0,1-1 1,-1 1-1,1 0 0,-4-3 0,1 1 6,0 1-1,0 0 1,0 0-1,0 0 0,0 0 1,-1 1-1,1 0 0,-1 0 1,1 0-1,-1 0 1,0 1-1,0-1 0,0 1 1,0 0-1,-8 0 0,6 2-72,-1 0-1,1 0 0,0 0 0,-1 1 1,1 0-1,0 1 0,0-1 0,0 1 0,1 1 1,-1-1-1,1 1 0,-1 1 0,1-1 1,0 1-1,1 0 0,-1 0 0,-6 9 0,9-11-47,0 0-1,1 1 0,-1 0 0,1-1 0,0 1 0,0 0 0,0 0 1,0 0-1,1 0 0,0 0 0,0 1 0,0-1 0,0 0 0,0 1 1,1-1-1,0 0 0,0 1 0,0-1 0,1 0 0,-1 1 0,1-1 1,0 0-1,0 1 0,1-1 0,-1 0 0,1 0 0,0 0 0,0 0 1,0-1-1,5 7 0,-4-6-20,0-1 0,1 0 1,-1 0-1,1 0 0,0 0 0,0 0 0,0-1 1,0 0-1,0 0 0,0 0 0,1 0 1,-1 0-1,1-1 0,-1 0 0,1 0 1,0 0-1,-1-1 0,1 0 0,0 0 0,-1 0 1,1 0-1,0-1 0,-1 1 0,8-3 1,3-1-170,0-1 0,0 0 0,0-1 0,-1 0 0,0-2 0,14-9 0,-11 5 155,-1-2 0,0 0-1,-1 0 1,0-1 0,-2-1 0,0-1 0,0 0-1,-2 0 1,0-2 0,-1 1 0,-1-1 0,-1 0-1,8-27 1,-2 1 395,-2-1-1,-3 0 0,-1-1 1,2-87-1,-9 112-153,0 5 83,-1 0 1,0 1-1,-1-1 0,-1 0 0,-4-16 0,6 32-281,0 0 0,0 1-1,0-1 1,0 0 0,0 1 0,0-1 0,-1 0 0,1 1 0,0-1 0,0 0-1,-1 1 1,1-1 0,-1 1 0,1-1 0,0 0 0,-1 1 0,1-1-1,-1 1 1,1-1 0,-1 1 0,1 0 0,-1-1 0,1 1 0,-1-1 0,0 1-1,1 0 1,-1 0 0,0-1 0,1 1 0,-2 0 0,1 0 0,0 1 1,0-1-1,0 1 1,0-1-1,0 1 1,0 0-1,0-1 1,0 1-1,0 0 1,0 0-1,0 0 1,0-1-1,0 1 1,1 0-1,-2 2 1,-23 44 144,12-13-83,2 0 0,1 1-1,1 0 1,-3 37-1,-4 145-81,16-187-756,0 0 0,2-1 0,1 1 0,1-1 0,10 33 0,-3-36-2155,7-9-1002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54 7812,'3'-9'762,"-2"5"-421,1 0 0,-1 0-1,0 0 1,-1 0-1,1 0 1,-1 0 0,1-1-1,-2-7 1,1 13-329,0-1 0,0 0 0,0 0 0,0 0 1,0 0-1,0 0 0,0 1 0,0-1 0,0 0 0,0 0 0,0 0 0,0 0 1,0 0-1,0 1 0,0-1 0,0 0 0,0 0 0,0 0 0,0 0 0,-1 0 1,1 0-1,0 1 0,0-1 0,0 0 0,0 0 0,0 0 0,0 0 0,0 0 1,-1 0-1,1 0 0,0 0 0,0 0 0,0 0 0,0 0 0,0 0 0,-1 0 1,1 0-1,0 0 0,0 0 0,0 0 0,0 0 0,-1 0 0,1 0 0,0 0 1,0 0-1,0 0 0,0 0 0,0 0 0,-1 0 0,1 0 0,0 0 0,0 0 1,0 0-1,0 0 0,0 0 0,0 0 0,-1-1 0,1 1 0,0 0 0,0 0 1,0 0-1,0 0 0,0 0 0,0 0 0,0-1 0,-6 14 194,0 4-174,2 0 0,0 0 0,1 1 0,-2 28 0,4-36-85,1-1-1,1 1 1,0 0 0,0 0-1,1 0 1,0-1-1,0 1 1,1-1 0,8 17-1,-10-24 53,0 0 0,0 0-1,0 0 1,0 0 0,1 0-1,-1 0 1,1 0-1,-1 0 1,1 0 0,0 0-1,-1-1 1,1 1 0,0-1-1,0 0 1,0 1 0,1-1-1,-1 0 1,0 0 0,0 0-1,0 0 1,1-1-1,-1 1 1,1-1 0,-1 1-1,0-1 1,1 0 0,-1 0-1,1 0 1,-1 0 0,0 0-1,1-1 1,-1 1 0,1-1-1,-1 1 1,3-2 0,-2 0 12,1 0 1,-1 0-1,0 0 1,0 0 0,0 0-1,-1-1 1,1 1 0,0-1-1,-1 0 1,0 0-1,1 0 1,-1 0 0,-1 0-1,1 0 1,0 0 0,-1-1-1,1 1 1,-1-1 0,0 1-1,0-1 1,-1 0-1,2-6 1,-2-1 59,0 1-1,-1-1 1,0 0 0,-1 1-1,0-1 1,-6-18 0,6 23-82,0 1 0,0 0 1,0 0-1,-1 0 0,0 0 0,0 0 1,0 1-1,-1-1 0,1 1 0,-1 0 1,0 0-1,0 0 0,-1 1 0,-8-7 1,12 10-106,-1-1 1,1 0 0,0 0-1,-1 1 1,1-1 0,0 1-1,-1-1 1,1 1 0,0 0-1,-1 0 1,1-1 0,-1 1-1,1 0 1,-1 0 0,1 0-1,-1 0 1,1 1 0,0-1-1,-1 0 1,1 1 0,-1-1-1,1 1 1,0-1 0,-1 1-1,1 0 1,0-1 0,0 1-1,0 0 1,-1 0 0,1 0-1,0 0 1,0 0 0,0 0-1,-1 2 1,-3 16-3647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2513,'-7'6'64,"4"0"-64,-3 0 0,2-4-32,-2 4-192,3-3-96,-4 3 176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 8500,'-1'-3'433,"-7"-26"2082,7 28-2464,1 0 0,0 1-1,-1-1 1,1 0 0,-1 0 0,1 0 0,-1 0-1,1 0 1,-1 1 0,0-1 0,1 0-1,-1 0 1,0 1 0,0-1 0,0 1 0,1-1-1,-1 0 1,0 1 0,0 0 0,0-1 0,0 1-1,0 0 1,0-1 0,-2 1 0,2 0-42,1 1 0,-1-1 0,0 0 0,0 1 0,0 0 1,1-1-1,-1 1 0,0-1 0,1 1 0,-1 0 0,1-1 0,-1 1 0,1 0 1,-1 0-1,1 0 0,-1-1 0,1 1 0,-1 0 0,1 0 0,0 0 1,0 0-1,0 0 0,-1 0 0,1 0 0,0 1 0,-3 28-30,3-28 26,0 8-132,0-1 1,1 1-1,1 0 0,-1-1 0,1 1 1,1-1-1,0 1 0,0-1 0,9 16 0,-11-22 104,0 1-1,1-1 1,0 0-1,0 0 1,0 0-1,0-1 1,0 1-1,1 0 0,-1-1 1,1 1-1,0-1 1,0 0-1,0 0 1,0 0-1,0 0 1,0 0-1,0-1 1,0 0-1,1 1 0,-1-1 1,1 0-1,-1-1 1,1 1-1,-1-1 1,1 1-1,-1-1 1,1 0-1,-1 0 1,8-2-1,-7 1 61,0-1 1,-1 0-1,1 0 1,0 0-1,-1 0 0,0 0 1,1-1-1,-1 0 1,0 1-1,0-1 0,0 0 1,-1-1-1,1 1 0,-1 0 1,0-1-1,0 1 1,2-5-1,5-10 272,-2 0 0,7-24-1,-9 28-205,-3 9-92,-1 0 1,1-1-1,-1 1 0,1 0 0,-2-1 1,1 0-1,-1 1 0,0-9 1,-3 13-14,-1 7 6,-4 9-4,6-7-54,0-1 0,0 1 0,1-1 0,0 1 0,0 0 0,0 0 0,1-1 0,1 1 0,-1 0 0,1-1 0,1 1 0,1 8 0,-2-13 46,0-1 0,0 1 0,0-1 0,0 1 0,0-1 1,0 0-1,0 1 0,1-1 0,0 0 0,-1 0 0,1 0 0,0 0 0,0 0 0,0 0 0,0-1 0,0 1 0,0 0 0,0-1 1,1 0-1,-1 0 0,1 0 0,-1 0 0,1 0 0,-1 0 0,1 0 0,-1-1 0,1 1 0,0-1 0,-1 0 0,1 0 1,0 0-1,-1 0 0,1 0 0,-1-1 0,1 1 0,0-1 0,4-1 0,-2 0 62,0 0 0,1-1 0,-1 0 0,0 0 0,0 0 0,0 0 0,-1-1 0,1 0 0,-1 0 0,0 0 0,0-1 0,-1 1 0,1-1 0,-1 0 0,0 0 0,0 0 0,0 0 0,2-8 0,-3 9-41,-1 1 0,0-1-1,0 1 1,0-1 0,0 1 0,0-1-1,-1 0 1,0 1 0,1-1 0,-1 0-1,-1 1 1,1-1 0,0 0 0,-1 1-1,0-1 1,0 1 0,0-1 0,0 1-1,-1-1 1,1 1 0,-1 0 0,0-1-1,0 1 1,0 0 0,0 0 0,-1 0-1,1 1 1,-1-1 0,-4-3 0,7 6-112,-1-1 1,1 1-1,-1-1 1,1 1-1,-1-1 0,0 1 1,1 0-1,-1-1 1,0 1-1,1 0 1,-1 0-1,0-1 1,1 1-1,-1 0 0,0 0 1,1 0-1,-1 0 1,0 0-1,0 0 1,1 0-1,-1 0 1,0 0-1,0 0 0,1 0 1,-1 0-1,0 0 1,1 1-1,-1-1 1,0 0-1,1 1 1,-1-1-1,0 1 1,-6 12-3424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35 595 10661,'-10'12'1916,"7"-8"-1824,-1 0-1,1 0 1,0 0-1,1 0 1,-1 1-1,-3 6 1,6-10-114,0 0 1,0 0 0,0 0-1,0 0 1,0 0-1,0 0 1,0 0-1,0 0 1,0 0-1,0 0 1,0 0 0,1 0-1,-1 0 1,0 0-1,1 0 1,-1 0-1,0 0 1,1 0 0,0 0-1,-1 0 1,1-1-1,-1 1 1,1 0-1,0 0 1,0-1-1,-1 1 1,1-1 0,0 1-1,0 0 1,0-1-1,0 1 1,-1-1-1,1 0 1,0 1 0,0-1-1,0 0 1,0 0-1,0 1 1,1-1-1,3 1-65,0 0 0,-1 0 0,1 0 0,0-1 0,-1 1 0,1-1 0,0 0 0,-1 0 0,1-1 0,0 0 0,-1 0-1,1 0 1,-1 0 0,1 0 0,-1-1 0,1 0 0,-1 0 0,0 0 0,0-1 0,0 1 0,0-1 0,-1 0 0,1 0 0,-1 0 0,5-5-1,-2 0 224,1 0 0,-1-1 0,0 0 0,-1 0 0,0 0 0,0 0 0,-1-1 0,-1 1 0,1-1 0,2-14 0,-3 9 299,-1 0 0,0 0 0,-1 0-1,-2-29 1,1 44-431,0-1-1,0 1 1,0 0-1,0 0 1,0-1-1,0 1 1,0 0-1,0 0 0,0-1 1,0 1-1,0 0 1,0-1-1,0 1 1,0 0-1,0 0 1,0-1-1,-1 1 1,1 0-1,0 0 1,0-1-1,0 1 0,0 0 1,-1 0-1,1-1 1,0 1-1,0 0 1,0 0-1,-1 0 1,1 0-1,0-1 1,0 1-1,-1 0 1,1 0-1,0 0 1,0 0-1,-1 0 0,1 0 1,0 0-1,-1 0 1,-8 9 43,-5 20-43,9-14-173,0 0 0,2 1 1,-1 0-1,2 0 0,-1 24 0,2-35-117,1-1 0,0 1 0,0-1 0,1 1 0,0-1 0,-1 0 0,1 1 0,1-1 0,-1 0 0,1 1 0,-1-1 0,1 0 0,0 0 0,1 0 0,-1-1-1,1 1 1,-1 0 0,1-1 0,0 0 0,1 1 0,-1-1 0,0-1 0,1 1 0,6 3 0,-8-5 124,0 0 0,1 0 0,-1 0 0,0 0 0,1-1 0,-1 1 0,1-1 0,-1 0 0,1 0 0,-1 0 0,0 0 0,1 0 0,-1 0 0,1-1 0,-1 1-1,1-1 1,3-1 0,-2 0 156,1-1 0,-1 1 0,1-1 0,-1 0 0,0 0 0,0-1 0,0 1 0,3-5 0,3-3 480,-1 0 0,-1-1-1,0-1 1,-1 1 0,7-16 0,1-8 866,-3-1 1,0 0-1,9-60 1,4-117 1842,-21 91-1849,-6 115-1175,-2 15-41,-3 16-5,-8 81-76,-4 181 0,18-236-261,0-40-112,1-1 1,1 1-1,-1 0 0,2 0 0,2 12 0,-3-18 152,0-1 1,0 1-1,0 0 0,0 0 0,1 0 0,-1-1 0,1 1 0,0-1 0,0 1 1,0-1-1,0 0 0,0 0 0,0 0 0,1 0 0,3 3 0,-5-4 25,0-1 0,0 0 1,-1 1-1,1-1 0,0 0 0,0 1 0,0-1 0,0 0 0,-1 0 0,1 0 0,0 1 0,0-1 0,0 0 1,0 0-1,0-1 0,0 1 0,-1 0 0,1 0 0,0 0 0,0 0 0,0-1 0,0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438 173 10629,'-33'-15'1248,"4"6"-63,6 4-625,4 5-560,12 5 96,14-2 48,9 0 64,7 0-208,9-3-608,4-9-1425,0-2-1841</inkml:trace>
  <inkml:trace contextRef="#ctx0" brushRef="#br0" timeOffset="1">172 1 12086,'-65'0'1328,"13"3"-1232,17 0-96,15-1-224,20 7-64,26 3-2001,23-3-3922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15015,'-13'38'448,"-3"-3"-448,3-9-64,6-9-384,11 1-1377,9-9-2657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2113,'1'4'8165,"-1"7"-4246,-11 65-2877,-6 0-1022,1-9-1452,-8 79 0,24-115-1102,6-14-1276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13 173 9204,'0'-41'977,"-6"6"-353,3 9 480,-1 2-527,4 10-369,10 5-96,6 3 112,7 0-112,6 3-80,7 1-32,3-1-608,3 3-1649,-3-3-2081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62 126 9909,'-33'11'928,"14"1"-928,9-9 0,17-3 656,12-3-448,13 0-160,11-8-48,5 2-512,1-3-1697,3-2-1200</inkml:trace>
  <inkml:trace contextRef="#ctx0" brushRef="#br0" timeOffset="1">473 18 8660,'-3'-3'1633,"-4"-3"-913,4 3 417,0 0-705,0 0-288,3 9 0,0 6 464,-3 5-208,-1 10-192,-2 8-144,-1 5-64,1 1 0,3 0-352,-1-3-944,4 0-1618,7-9-2784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88 134 9508,'2'-16'736,"0"12"-516,-1 0 0,0 0 0,-1 0 0,1 0-1,-1 0 1,0-1 0,0 1 0,0 0 0,0 0 0,-1 0-1,0 0 1,-1-5 0,-7 30 442,-42 163-964,21-81-1869,48-159 1780,30-59 1,-18 44 1154,-29 71-757,4-15 139,1 1 0,0 1 1,2-1-1,-1 1 0,15-17 0,-21 27-143,1 1 0,0 0 0,1 0 1,-1 0-1,0 0 0,1 0 0,-1 1 0,1-1 1,-1 1-1,1-1 0,-1 1 0,1 0 0,0 0 0,0 0 1,0 1-1,0-1 0,0 1 0,0-1 0,-1 1 0,1 0 1,0 0-1,0 0 0,0 1 0,0-1 0,0 1 1,0-1-1,0 1 0,0 0 0,-1 0 0,1 0 0,0 1 1,-1-1-1,1 1 0,-1-1 0,3 3 0,-2-3-17,-1 1 1,1 0-1,-1 0 0,1 0 0,-1 0 0,0 0 1,0 0-1,0 0 0,0 1 0,0-1 0,0 1 0,-1-1 1,1 1-1,-1 0 0,0 0 0,0 0 0,0 0 0,0 0 1,0 0-1,-1 0 0,1 0 0,-1 0 0,0 0 1,0 3-1,-1-2-66,0 0 0,0 0 1,0-1-1,0 1 0,-1-1 1,0 1-1,1-1 0,-1 0 0,-1 0 1,1 1-1,0-1 0,-1-1 1,1 1-1,-1 0 0,0-1 1,0 1-1,0-1 0,0 0 0,-5 3 1,-4 1 63,0 0 0,0 0 0,0-1 0,-1-1 0,0 0 0,-17 3 0,19-8 844,11-2-104,1 2-678,0 1 0,0-1 0,0 1 1,0-1-1,0 1 0,0 0 0,0-1 0,0 1 0,0 0 1,0 0-1,0 0 0,0 0 0,0 0 0,1 0 0,-1 0 1,1 0-1,5 2 19,0 0-1,-1 1 1,1 0 0,0 0 0,-1 0 0,0 1-1,0-1 1,0 2 0,0-1 0,0 1 0,-1 0 0,0 0-1,0 0 1,0 1 0,6 10 0,-1 1-1100,-1-1 1,-1 1-1,0 1 1,9 31 0,-11-34-2747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60 5442,'1'-1'324,"2"-5"469,-1 0 0,0 1 0,0-1 0,1-11 0,-3 16-736,0 0 0,0 0-1,0 1 1,0-1 0,0 0 0,0 0 0,0 1 0,0-1-1,0 0 1,0 1 0,-1-1 0,1 0 0,0 1 0,-1-1-1,1 0 1,0 1 0,-1-1 0,1 0 0,-1 1 0,0-2-1,0 2-20,0 0-1,0-1 0,0 1 0,0 0 0,0-1 0,0 1 0,0 0 0,0 0 1,0 0-1,0 0 0,0 0 0,0 0 0,-1 0 0,1 0 0,0 0 1,0 1-1,0-1 0,-2 1 0,-11 4 113,0 1 0,0 0 0,0 1 0,1 1 0,0 0 0,0 0 0,1 1 0,0 1 0,1 0 0,0 1 0,0 0 0,-9 14 0,19-23-150,-1-1 1,1 1-1,0 0 1,0 0-1,0 0 1,0 0-1,0 0 1,0 0 0,1 0-1,-1 0 1,1 0-1,-1 1 1,1-1-1,0 0 1,0 0 0,0 0-1,0 3 1,1-3 5,-1-1 1,1 1 0,0-1 0,0 0-1,-1 1 1,1-1 0,0 0 0,0 0 0,0 1-1,0-1 1,0 0 0,1 0 0,-1 0-1,0 0 1,0-1 0,1 1 0,-1 0 0,1 0-1,-1-1 1,0 1 0,1-1 0,-1 1-1,1-1 1,2 1 0,21 3 37,40 1-1,21 2-221,-78-5 121,1-1 0,-1 2 0,0-1 0,0 1 0,0 0 0,0 1 1,12 7-1,-19-10 58,0-1 1,0 1-1,0 0 0,0-1 1,0 1-1,0 0 1,0 0-1,-1 0 1,1 0-1,0 0 1,0 0-1,-1 0 0,1 0 1,-1 0-1,1 1 1,-1-1-1,1 0 1,-1 0-1,0 0 0,1 1 1,-1-1-1,0 0 1,0 0-1,0 1 1,0-1-1,0 0 1,0 0-1,-1 1 0,1-1 1,0 0-1,0 0 1,-1 0-1,1 1 1,-1-1-1,1 0 1,-1 0-1,0 0 0,1 0 1,-1 0-1,0 0 1,0 0-1,0 0 1,0 0-1,0 0 1,1-1-1,-3 2 0,-5 5 16,0-1-1,0 0 0,0 0 1,-13 6-1,-5 2-256,-2 0-1,0-2 1,0-1 0,-1-2-1,-35 8 1,44-17-2196,12-7-2162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12230,'-4'3'176,"-5"3"-96,2 2-80,7 1 64,13 3-64,10-1 160,13-8-64,6-3-96,6-8-544,4-4-753,-10-3-672,-6 1 208,-13 2 129,-17 3-1090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2865,'-10'0'6399,"24"-1"-4280,37-1-2038,-24-4-43,36-13 1,-41 11-76,-1 2 1,40-7 0,-61 13 40,0 0 0,1 0-1,-1 0 1,0 0 0,1 0 0,-1 0 0,0 0 0,1 0 0,-1 0-1,0 0 1,1 0 0,-1 0 0,0 0 0,1 0 0,-1 0-1,0 1 1,1-1 0,-1 0 0,0 0 0,1 0 0,-1 1 0,0-1-1,0 0 1,1 0 0,-1 1 0,0-1 0,0 0 0,0 0 0,1 1-1,-1-1 1,0 0 0,0 1 0,0-1 0,0 0 0,0 1-1,0-1 1,1 0 0,-1 1 0,0-1 0,0 0 0,0 1 0,0-1-1,0 0 1,0 1 0,0-1 0,-1 0 0,1 1 0,0-1-1,0 0 1,0 1 0,0-1 0,0 0 0,0 0 0,-1 1 0,1-1-1,0 0 1,0 1 0,0-1 0,-1 0 0,1 0 0,0 1 0,-16 25 582,12-21-523,-30 47 119,3 2 0,2 1 0,2 1 0,-35 107 0,54-108-2674,5-37-755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4514,'-23'1'1154,"17"-1"-386,0 0-1,0 0 1,0 1-1,-12 3 1,18-4-629,-1 1 0,0 0 0,0-1 0,1 1 0,-1 0 0,0 0 0,1-1 0,-1 1 0,1 0 0,-1 0 0,1 0 0,-1 0 0,1 0 0,0 0 0,-1 0 0,1 0 0,0 0 0,0 0 0,0 1 0,-3 28 1077,1-13-816,-37 154 1075,-2 14-2720,39-159-759,4-7-1624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6387,'-10'0'2625,"-3"9"-2193,0 0 81,0 5 399,-16 10 128,-4 11-63,-5 8-273,2 4-272,3 8-207,11-2-193,6-1-32,16-5-113,13-9 1,12-15-464,11-8-913,9-15-1632,4-12-1409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53 8980,'0'-1'34,"-1"0"0,0 0-1,1 0 1,-1 0 0,1 0 0,-1 0 0,1 0-1,0-1 1,-1 1 0,1 0 0,0 0 0,0 0-1,0 0 1,0 0 0,0-1 0,0 1 0,0 0-1,0 0 1,1 0 0,-1 0 0,0 0 0,1-1-1,-1 1 1,0 0 0,1 0 0,0-1-1,1 1 30,-1-1 0,1 0 0,0 1-1,0 0 1,-1 0 0,1-1-1,0 1 1,0 0 0,0 0 0,1 1-1,-1-1 1,3-1 0,6 0 156,-1 1 0,0 0 0,0 0 0,19 1 0,-13 2-115,0 0-1,-1 1 1,1 1 0,-1 0 0,0 1 0,0 1-1,-1 0 1,0 1 0,0 1 0,15 10 0,-24-15-94,0 1 0,-1-1 1,1 1-1,-1 0 0,0 0 1,0 1-1,-1-1 0,1 1 1,-1 0-1,0 0 0,0 0 1,0 0-1,-1 0 0,0 1 1,0-1-1,0 1 0,-1-1 1,0 1-1,0 0 0,0-1 0,0 1 1,-1 0-1,0 0 0,-1 0 1,1-1-1,-1 1 0,0 0 1,-1 0-1,1-1 0,-4 8 1,-2 3-149,-2 0 0,0 0 0,0-1 0,-2 0 0,0-1 0,0-1 0,-1 1 0,-19 14 0,8-7-247,-2-2 1,0-1-1,-54 28 1,68-40 386,-1 0 0,1-2 0,-1 1 0,0-2 0,-16 4 0,26-7 5,1 1 0,-1-1 1,0 0-1,0 1 0,1-1 0,-1 0 1,0 0-1,0 0 0,1 0 1,-1-1-1,0 1 0,0 0 1,1-1-1,-1 1 0,0-1 0,1 0 1,-1 1-1,0-1 0,1 0 1,-1 0-1,1 0 0,0 0 1,-1 0-1,1 0 0,0-1 0,-1 1 1,1 0-1,0-1 0,0 1 1,0-1-1,0 1 0,1-1 0,-1 1 1,0-1-1,1 0 0,-1 1 1,1-1-1,-1 0 0,1 0 1,0 1-1,-1-1 0,1 0 0,0 0 1,0 0-1,1 1 0,-1-4 1,1-9 88,1 1 0,0-1 0,1 0 0,1 0 0,0 1 0,0 0 0,2 0 0,-1 0 0,2 1 0,0-1 0,0 1 0,1 1 0,0 0 0,1 0 0,0 0 0,21-16 0,-28 25-64,0 0 0,1 0 0,-1 0 0,0 1 0,1 0 0,0-1 0,-1 1 0,1 0 0,0 0 0,-1 0 0,1 1 0,0-1 0,0 1 0,0-1 0,-1 1 0,1 0 0,0 0 0,0 0 0,0 0 0,0 1 0,3 0 0,-2 1 7,-1 0 1,1 0-1,-1 0 1,0 0-1,0 1 1,0-1-1,0 1 1,0 0-1,0-1 1,-1 2 0,0-1-1,1 0 1,2 6-1,4 10 18,-1 0 0,0 1 0,-1-1 0,6 34 0,0 13-47,-9-39-283,1 0 1,2 0-1,1 0 1,18 41 0,-9-47-1606,4-8-1030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79 8580,'0'-25'803,"-1"14"-135,1 11-655,0 0-1,0 0 1,0 0-1,0 0 0,0 0 1,0 0-1,0 0 1,0 0-1,0 1 0,0-1 1,0 0-1,0 0 1,0 0-1,-1 0 0,1 0 1,0 0-1,0 0 0,0 0 1,0 0-1,0 0 1,0 0-1,0 0 0,0 0 1,0 0-1,0 0 1,0 0-1,0 0 0,0 0 1,0 0-1,-1 0 1,1 0-1,0 0 0,0 0 1,0 0-1,0 0 1,0 0-1,0 0 0,0 0 1,0 0-1,0 0 0,0 0 1,0-1-1,0 1 1,0 0-1,0 0 0,0 0 1,0 0-1,0 0 1,0 0-1,-1 0 0,1 0 1,0 0-1,0 0 1,0 0-1,-3 10 183,1 0-1,0 0 1,0 1 0,0 18-1,0-12-79,-1 18-19,2 48 0,2-73-96,-1 0 0,1-1 0,1 1 0,0-1 0,0 1 0,1-1 0,0 0 0,1 0 0,0 0 0,5 9 1,-7-16 5,-1 0 0,0 0 0,1-1 0,-1 1 1,1-1-1,0 1 0,-1-1 0,1 1 1,0-1-1,0 0 0,0 0 0,0 0 1,0 0-1,0 0 0,0 0 0,0-1 0,0 1 1,0-1-1,1 1 0,-1-1 0,0 0 1,0 0-1,0 0 0,1 0 0,-1 0 1,0-1-1,0 1 0,0-1 0,1 1 1,-1-1-1,0 0 0,0 0 0,0 0 0,0 0 1,0 0-1,0 0 0,3-3 0,3-2 21,0 0-1,-1-1 0,1 0 0,-1 0 0,-1-1 0,1 1 0,5-10 0,-2 0 32,0-1 0,-1 0 0,-1 0 0,0-1 0,6-26 1,-11 31-109,0 0 0,0 0 0,-2 0 1,0 0-1,0 0 0,-2 0 1,1-1-1,-5-17 0,5 30-105,-1 0 0,0 0 0,1 0 0,-1 0 0,0 0-1,0 0 1,0 0 0,0 1 0,-1-1 0,-1-3 0,-5 4-1629,3 14-190,6 9-400,4 4-323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155 188 7475,'9'-6'2480,"-9"4"-643,-1 2-1749,0 1 1,0-1-1,-1 1 1,1-1-1,0 1 0,0-1 1,0 1-1,0 0 1,0 0-1,0-1 0,1 1 1,-1 0-1,0 0 1,-1 2-1,-23 31-11,1 1 0,2 1 0,1 1-1,-27 72 1,40-86-472,8-23 391,0 0-1,0 0 1,0-1 0,0 1-1,0 0 1,1 0-1,-1 0 1,0 0 0,0 0-1,0 0 1,0 0 0,0 0-1,0 0 1,0 0 0,0-1-1,0 1 1,0 0 0,0 0-1,0 0 1,0 0 0,1 0-1,-1 0 1,0 0 0,0 0-1,0 0 1,0 0 0,0 0-1,0 0 1,0 0 0,0 0-1,0 0 1,1 0 0,-1 0-1,0 0 1,0 0 0,0 0-1,0 0 1,0 0-1,0 0 1,0 0 0,0 0-1,1 0 1,-1 0 0,0 0-1,0 0 1,0 0 0,0 0-1,0 0 1,0 0 0,0 0-1,0 1 1,0-1 0,0 0-1,0 0 1,1 0 0,-1 0-1,0 0 1,0 0 0,0 0-1,0 0 1,0 0 0,0 1-1,25-36-118,117-230 74,-75 132 882,-66 131-801,16-25 131,-16 27-154,-1 0 1,0-1 0,0 1-1,1 0 1,-1-1-1,0 1 1,1 0 0,-1 0-1,1-1 1,-1 1 0,0 0-1,1 0 1,-1 0-1,1 0 1,-1 0 0,1-1-1,-1 1 1,0 0-1,1 0 1,-1 0 0,1 0-1,-1 0 1,1 0 0,-1 0-1,1 1 1,-1-1-1,0 0 1,1 0 0,-1 0-1,1 0 1,-1 1-1,0-1 1,1 0 0,-1 0-1,1 0 1,-1 1 0,0-1-1,1 0 1,-1 1-1,0-1 1,0 0 0,1 1-1,-1-1 1,0 0-1,0 1 1,1-1 0,-1 1-1,0-1 1,0 0 0,0 1-1,0-1 1,0 1-1,0-1 1,0 1 0,0-1-1,0 1 1,0 0 0,8 28 42,-2 0 1,0 0 0,-3 1 0,0-1-1,-3 54 1,1-17-756,5 58-5754,-6-96 1599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68 230 9092,'-5'-7'21,"-4"-8"591,-1 0 1,-1 0-1,-22-22 1,40 41-833,0 0 1,0-1 0,0 1-1,1-1 1,-1-1 0,1 0 0,-1 0-1,1 0 1,0-1 0,0 0 0,0 0-1,0-1 1,9-1 0,-1 1-496,0-1 1,0-1 0,0 0-1,0-1 1,0-1 0,22-8-1,-27 7 888,-1 0 0,1-1 0,17-13 0,-20 12 967,0 0 1,0 0 0,-1-1-1,9-11 1,-11 14 497,-3 8-543,-6 18-144,-15 46-1272,13-46 525,-11 43-497,-15 51-3754,25-101 2435,5-25 540,5-27 1496,1 17 311,23-109 2151,-23 117-2678,0 1 0,1 0 1,0 0-1,1 0 0,0 0 1,1 1-1,15-19 1,-17 25-154,0 0 1,0 1-1,0 0 1,1 0 0,-1 0-1,1 1 1,0 0-1,0 0 1,0 0-1,10-2 1,-12 4-52,-1 0 0,1 0-1,-1 0 1,1 1 0,-1 0-1,1-1 1,-1 1 0,1 0 0,-1 1-1,1-1 1,-1 1 0,1-1 0,-1 1-1,1 0 1,-1 0 0,0 1 0,1-1-1,-1 1 1,0-1 0,0 1-1,3 2 1,-5-2 1,0-1-1,1 1 0,-1-1 1,0 1-1,0 0 0,0 0 1,0-1-1,0 1 0,0 0 1,-1 0-1,1 0 0,-1 0 1,1 0-1,-1 0 0,0 0 1,1 0-1,-1 0 0,0-1 1,0 1-1,-1 0 0,1 0 1,0 0-1,-1 0 0,1 0 1,-1 0-1,0 0 1,1 0-1,-1 0 0,0-1 1,0 1-1,0 0 0,0-1 1,-1 1-1,1 0 0,-2 1 1,-4 5-134,-1 0 0,1 0 0,-1 0 0,-1-1 1,-10 7-1,2-4-57,0-1 0,-1 0 0,-32 10 0,-8 4 559,65-22-140,0 0 0,1 1 0,-1-1-1,0 2 1,-1-1 0,10 5 0,-6-4-123,39 18-563,0 1 0,76 48 1,-101-56-2440,-3-7-1916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59 9893,'0'-3'153,"-1"0"0,0 0 0,1 0 0,0 0 0,-1 0 0,1 0 0,1 0 0,-1 0 0,1-4 0,-1 7-127,1-1-1,0 0 0,-1 0 0,1 1 0,0-1 0,-1 0 0,1 1 1,0-1-1,0 1 0,0-1 0,0 1 0,-1-1 0,1 1 0,0 0 1,0 0-1,0-1 0,0 1 0,0 0 0,0 0 0,0 0 0,0 0 1,0 0-1,0 0 0,0 0 0,0 0 0,0 0 0,0 0 0,0 1 1,0-1-1,1 1 0,31 4-229,0-1 0,37-1 0,-58-3-552,1-1 0,-1 0 1,0-1-1,0 0 0,1-1 0,-1 0 0,-1-1 1,22-9-1,-50 20 1387,0 0 1,-22 6-1,21-8 412,1 0 0,0 2 1,-30 15-1,42-19-936,1-1 1,0 1-1,0 1 0,0-1 1,0 1-1,1-1 1,-1 1-1,1 0 1,0 0-1,0 0 0,0 1 1,1-1-1,-1 1 1,1 0-1,0-1 1,1 1-1,-1 0 0,1 0 1,0 0-1,0 0 1,1 0-1,-1 0 1,1 1-1,0-1 0,1 9 1,23 157-689,-15-119-1919,-3-27-438,4-6-1058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76 9300,'6'-32'1025,"-3"9"-81,-6 8 417,0 9-1169,0 9 224,-4 12-80,-3 8-96,1 9-16,-1 12-112,0 5-47,4 4-49,2-4-16,8 1 0,-1-9-593,3-6-959,1-9-1698,3-11-3393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 8452,'13'-13'1789,"-12"18"-476,-17 29 2,9-18-1277,-10 25 384,2 1-1,-15 70 1,26-93-350,1 0 1,0 0 0,2 1 0,0-1 0,2 1 0,0-1 0,1 1 0,6 26 0,-8-44-81,1 0 1,-1-1-1,0 1 0,1 0 0,0-1 1,-1 1-1,1-1 0,0 1 1,0-1-1,0 0 0,0 1 0,0-1 1,0 0-1,0 0 0,0 1 0,0-1 1,1 0-1,-1 0 0,0 0 0,1-1 1,-1 1-1,1 0 0,-1 0 1,1-1-1,0 1 0,-1-1 0,1 1 1,-1-1-1,1 0 0,0 0 0,-1 0 1,1 0-1,0 0 0,-1 0 0,1 0 1,0 0-1,-1-1 0,1 1 1,2-1-1,6-3-502,0 0 1,-1 0-1,0-1 0,1 0 1,7-7-1,-10 8-191,28-19-3208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10789,'-1'0'73,"0"1"0,0-1 0,0 0-1,0 0 1,0 1 0,0-1 0,1 1 0,-1-1 0,0 1 0,0-1 0,0 1-1,1-1 1,-1 1 0,0 0 0,1-1 0,-1 1 0,1 0 0,-1-1 0,1 1-1,-1 0 1,1 0 0,-1 0 0,1 0 0,0-1 0,-1 1 0,1 0-1,0 0 1,0 0 0,0 0 0,0 0 0,0 2 0,-2 40 426,2-20-174,-7 27 359,-22 81 0,-2 9-110,30-133-565,0 1-1,0-1 1,1 1-1,0-1 1,0 1-1,3 13 1,-2-19-7,-1 0 1,1-1 0,-1 1 0,1-1 0,-1 1-1,1-1 1,0 1 0,0-1 0,0 1 0,0-1-1,0 0 1,0 1 0,0-1 0,0 0 0,0 0-1,1 0 1,-1 0 0,0 0 0,1 0 0,-1 0-1,1-1 1,-1 1 0,1 0 0,-1-1 0,1 1-1,-1-1 1,1 0 0,0 1 0,-1-1-1,1 0 1,0 0 0,-1 0 0,1 0 0,0 0-1,-1-1 1,4 0 0,6-3-398,1 0 0,-1-1 1,0 0-1,0-1 0,0 0 0,-1 0 0,0-2 1,0 1-1,9-11 0,3 1-1164,17-15-1653</inkml:trace>
  <inkml:trace contextRef="#ctx0" brushRef="#br0" timeOffset="1">56 271 9556,'-26'12'1777,"7"-6"-1697,9-3 16,10 0 384,10-3 65,6 0-305,13-3-176,3-3-64,7-3 0,0-5-368,0-1-753,-3-2-1264,-7-1-1857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50 8628,'-51'23'1353,"99"-24"61,-27-5-1367,-1-1 0,38-19 1,14-5-113,-72 31 67,0-1 0,1 1 0,-1 0 0,0 0-1,1 0 1,-1 0 0,1 0 0,-1-1 0,0 1 0,1 0 0,-1 0 0,1 0 0,-1 0 0,0 0 0,1 0-1,-1 0 1,1 1 0,-1-1 0,0 0 0,1 0 0,-1 0 0,1 0 0,-1 0 0,0 1 0,1-1-1,-1 0 1,0 0 0,1 1 0,-1-1 0,0 0 0,1 0 0,-1 1 0,0-1 0,0 0 0,1 1 0,-1-1-1,0 0 1,0 1 0,0-1 0,0 1 0,1-1 0,-1 0 0,0 1 0,0-1 0,0 1 0,0-1 0,0 0-1,0 1 1,0-1 0,0 1 0,0-1 0,0 0 0,0 1 0,-1 0 0,-4 25 532,4-22-527,-60 172 866,-10 41-759,68-198-327,2-19 83,1 0 1,0 0 0,0 1 0,0-1 0,0 0 0,0 1 0,0-1 0,-1 0-1,1 0 1,0 1 0,0-1 0,0 0 0,0 1 0,0-1 0,0 0 0,0 1-1,0-1 1,0 0 0,0 1 0,0-1 0,1 0 0,-1 0 0,0 1 0,0-1 0,0 0-1,0 1 1,0-1 0,1 0 0,-1 0 0,0 1 0,0-1 0,0 0 0,1 0-1,-1 1 1,0-1 0,0 0 0,1 0 0,-1 0 0,0 0 0,0 1 0,1-1-1,-1 0 1,9-5-4185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73 8868,'-16'6'4082,"12"-3"-3650,17-3-432,16-6 80,17-3-80,22-2-192,10-7-1329,9 1-1152,-3-4-1457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1809,'-1'1'99,"1"-1"1,0 0 0,0 0-1,0 1 1,0-1-1,0 0 1,0 0-1,1 1 1,-1-1 0,0 0-1,0 0 1,0 1-1,0-1 1,0 0-1,0 0 1,0 0 0,0 1-1,1-1 1,-1 0-1,0 0 1,0 0-1,0 1 1,0-1 0,1 0-1,-1 0 1,0 0-1,0 0 1,0 0 0,1 1-1,-1-1 1,0 0-1,0 0 1,0 0-1,1 0 1,-1 0 0,0 0-1,0 0 1,1 0-1,13-4 895,16-15-1565,-24 15 907,36-24-94,104-61 1595,-123 77-1615,1 1-1,-1 1 0,2 1 0,37-9 0,-55 16-198,0 1-1,0 0 1,0 1-1,0-1 1,1 1-1,-1 1 1,0-1-1,0 1 1,0 0-1,0 1 1,0 0-1,-1 0 1,1 0-1,0 1 1,11 6-1,-4 1 32,-1 1 0,1 0 0,-2 0 0,0 2-1,15 17 1,-17-18-45,0 0-1,1-1 1,1 0-1,0-1 0,1-1 1,24 16-1,-27-21 0,-1 0-1,1 0 1,0-1-1,0 0 1,0-1 0,0 0-1,0-1 1,0 0-1,1 0 1,-1-1-1,16-2 1,8-3-6,-1-2 1,0-2-1,-1-1 1,35-15-1,16-5 4,-36 14-5,1 2-1,72-12 0,-106 24 0,1 1 0,-1 0-1,0 1 1,0 0 0,0 1 0,0 1-1,0 0 1,0 1 0,0 1 0,0 0 0,-1 0-1,0 2 1,21 10 0,11 12 3,-12-6 8,52 25 0,-72-42-11,0 1 1,1-2-1,-1 0 1,1-1-1,0 0 1,0-1 0,26 1-1,10-6-48,0-2 0,0-2-1,52-15 1,-54 10 10,1 3 0,1 2 1,52-2-1,-95 9 53,1 1 0,-1-1 0,0 1 0,0 1 0,0-1 0,0 1 0,0 0 0,-1 1 0,1-1 1,-1 2-1,9 4 0,-1 2 29,-1 0 0,0 1 0,14 16 0,9 7-30,-27-27-1,1 0 0,0 0 1,0-1-1,1-1 0,0 0 0,0 0 1,0-1-1,0 0 0,1-1 0,0-1 1,-1 1-1,1-2 0,0 0 1,23 0-1,12-4-21,1-1 0,63-16 0,-100 18 6,174-37-63,153-25 1043,-312 61-860,1 2 1,-1 0 0,0 2-1,1 1 1,-1 1-1,0 1 1,0 1 0,-1 2-1,1 0 1,-1 2-1,-1 1 1,46 25 0,-43-20-111,9 4 42,71 30-1,-94-45-42,1 0 0,-1-1-1,1 0 1,-1-1 0,1 0 0,0-1 0,-1-1 0,1 0 0,22-4 0,21-9-19,-2-3 1,0-2-1,84-40 1,72-24 38,-208 81 4,1 0 0,0-1 1,0 2-1,1-1 0,-1 0 0,0 1 0,0 0 0,0 0 0,0 0 1,0 0-1,0 1 0,1-1 0,-1 1 0,4 2 0,-5-2 13,-1 1-1,1 0 1,-1-1 0,1 1-1,-1 0 1,0 0-1,0 1 1,0-1-1,0 0 1,0 1-1,-1-1 1,1 1 0,-1 0-1,0-1 1,1 1-1,-1 0 1,0 0-1,-1 0 1,1 0 0,0 3-1,6 33 62,-5-19-69,2-1 1,6 22-1,-9-38-96,0 1 0,1 0 0,-1-1-1,1 1 1,0-1 0,0 1 0,0-1 0,0 0 0,0 1 0,1-1 0,0-1-1,0 1 1,-1 0 0,2-1 0,-1 1 0,4 2 0,-4-4-61,0 0 0,0-1 1,0 1-1,0 0 0,0-1 1,0 0-1,0 0 0,0 0 1,0 0-1,0 0 0,0 0 1,4-2-1,105-19-2702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21 201 11605,'-1'0'34,"1"1"-1,-1-1 0,0 0 1,0 0-1,0 0 0,1 0 0,-1 0 1,0 0-1,0 0 0,0 0 1,1-1-1,-1 1 0,0 0 1,0 0-1,0-1 0,1 1 0,-1 0 1,0-1-1,1 1 0,-1-1 1,0 1-1,1-1 0,-1 1 1,0-1-1,1 1 0,-1-1 0,0-1 1,1 1-19,0 0-1,0 0 1,1 0 0,-1 0 0,0 0 0,0 0-1,1 0 1,-1 0 0,1 0 0,-1 0 0,1 0 0,-1 0-1,1 0 1,0 1 0,-1-1 0,1 0 0,1-1-1,39-32-40,-40 33 41,29-21-19,-4 2 170,0 1-1,1 2 1,1 0-1,52-21 1,-75 36-146,1 1 0,-1 0 0,1 0 0,0 0 0,-1 1 0,1-1 0,0 1 0,0 1 0,-1-1 0,1 1 0,0 0 0,-1 1 0,1-1 0,-1 1 0,0 0 0,1 0 1,-1 1-1,0 0 0,6 4 0,8 6 127,-1 2 0,-1 0 0,25 28 0,8 6 88,-37-38-176,1 0 0,0 0 0,0-1 0,1-1 1,0-1-1,29 12 0,-37-18-319,1 0 1,-1 0-1,1 0 1,0-1-1,0 0 1,0-1-1,0 0 1,0 0-1,-1 0 1,1-1-1,0 0 1,0-1-1,0 0 1,-1 0-1,1-1 0,-1 0 1,8-4 0,18-12-4883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 11477,'-1'0'47,"1"0"-1,-1-1 1,0 1-1,0 0 1,0 0-1,1-1 1,-1 1 0,0 0-1,0 0 1,0 0-1,0 0 1,0 0-1,1 0 1,-1 0-1,0 0 1,0 1-1,0-1 1,0 0-1,1 0 1,-1 1-1,0-1 1,0 0 0,1 1-1,-1-1 1,0 1-1,0-1 1,1 1-1,-1-1 1,1 1-1,-1 0 1,0-1-1,1 1 1,-1 1-1,1-1-48,0 0-1,0 1 1,0-1-1,0 1 1,0-1-1,0 0 1,1 1-1,-1-1 0,0 0 1,1 1-1,-1-1 1,1 0-1,0 0 1,-1 1-1,1-1 1,0 0-1,0 0 1,0 0-1,0 0 1,1 1-1,5 5 5,0 0 1,1-1-1,0 0 1,0 0-1,1-1 0,-1 0 1,1-1-1,0 0 1,0 0-1,0-1 0,1 0 1,18 3-1,6-2-98,0-1 0,45-2 0,-56-1 105,-23 0-6,1 0 0,-1 0 0,1 0 0,-1 0 0,1 0 0,-1 0 0,1 0 0,-1 0 0,1 0 0,-1 0 0,1 0 0,-1 0 0,1 0 0,-1 0 0,1 0 0,-1 0 0,0 1 0,1-1 0,-1 0 0,1 0-1,-1 1 1,1-1 0,-1 0 0,0 1 0,1-1 0,-1 0 0,0 1 0,1-1 0,-1 0 0,0 1 0,1-1 0,-1 1 0,0-1 0,0 1 0,0-1 0,1 0 0,-1 1 0,0-1 0,0 1 0,0-1 0,0 1 0,0-1 0,0 1 0,0-1 0,0 1 0,0-1 0,0 1 0,0-1 0,0 1 0,0-1 0,0 1 0,-1 0 0,-15 27 211,11-21-234,-143 191-2530,100-141-1479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60 4226,'-3'1'583,"-1"0"0,0-1 0,0 1 0,0-1 0,0 0 0,-7-1 0,7 0-521,1 1 1,0 0 0,0 0 0,-1 0 0,1 0-1,0 0 1,-1 1 0,1-1 0,0 1 0,0 0-1,-5 2 1,-3 3 173,0 1-1,0 1 1,1 0 0,0 0-1,0 1 1,1 0 0,0 0-1,0 1 1,1 1 0,1-1-1,-11 20 1,7-8-94,1 0 1,0 0-1,2 1 0,1 0 1,-6 33-1,11-47-140,1 1 0,0 0 0,0-1 1,1 1-1,0 0 0,1 0 0,0-1 0,1 1 0,0-1 1,0 1-1,4 9 0,-4-15-17,0 0-1,0 0 1,0 0 0,0 0 0,1-1-1,0 1 1,0-1 0,0 0 0,0 0-1,0 0 1,1 0 0,-1 0 0,1-1-1,0 1 1,0-1 0,0 0-1,0 0 1,0-1 0,0 1 0,0-1-1,0 0 1,1 0 0,-1 0 0,1-1-1,6 1 1,0-1-82,-1 0 1,1-1-1,-1 0 0,0-1 0,0 0 1,0-1-1,0 0 0,0 0 0,0-1 1,-1 0-1,17-10 0,-15 6 37,1-1-1,-1 0 1,-1 0-1,1-1 0,-2 0 1,0-1-1,0 0 1,9-15-1,-9 12 87,-1 0 0,-1-1 0,0 0-1,-1 0 1,-1-1 0,0 0 0,-1 1-1,-1-2 1,0 1 0,-1 0-1,-1 0 1,-1-1 0,0 1 0,-1-1-1,-5-27 1,4 34 66,-1 1 1,-1-1-1,1 0 0,-2 1 0,1 0 0,-1 0 1,0 0-1,-12-14 0,15 20-82,-1 0-1,1 1 1,-1-1 0,0 1-1,0 0 1,0-1 0,0 1-1,0 1 1,0-1 0,0 0-1,-1 1 1,1 0 0,0 0-1,-1 0 1,1 0 0,-1 0-1,0 1 1,1-1-1,-1 1 1,1 0 0,-1 0-1,0 0 1,1 1 0,-1 0-1,1-1 1,-1 1 0,1 0-1,-5 2 1,1 0 1,0 1 0,0-1 0,1 1 1,0 0-1,0 0 0,0 1 0,0 0 0,1 0 0,-1 0 0,1 0 1,1 1-1,-1 0 0,1 0 0,0 1 0,0-1 0,1 1 1,0 0-1,0-1 0,0 1 0,1 1 0,0-1 0,1 0 0,-2 15 1,2-11-3,1 0 0,0 0 0,1 0 0,0 0 0,1 0 0,0-1 0,1 1 1,0-1-1,1 1 0,0-1 0,0 0 0,1 0 0,0-1 0,1 1 0,12 14 0,-1-6 18,1-1 0,1-1 0,0-1-1,1 0 1,30 15 0,37 29-70,-85-58 46,0 1 0,0 0 1,0-1-1,0 1 0,0 0 0,-1 0 0,1 0 1,-1 0-1,1 0 0,-1 0 0,0 0 1,0 0-1,0 0 0,0 1 0,0-1 1,0 1-1,-1-1 0,1 0 0,-1 1 1,1-1-1,-1 5 0,-1-3 3,0 0-1,0 0 1,0-1 0,0 1 0,-1 0-1,1 0 1,-1-1 0,0 1-1,0-1 1,-1 0 0,1 0-1,-4 4 1,-8 7 6,-1 0 0,-1-1 0,1-1 0,-23 12 0,-3 1-136,-53 25 1,34-27-2500,45-21-1011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66 106 9460,'-25'11'-14,"19"-9"-71,0 0 1,0 0-1,1 1 0,-1 0 0,-6 5 0,37-11-67,-13-2 192,0-1 1,0 0-1,0-1 0,-1 0 0,0-1 0,0 0 0,-1-1 0,10-11 0,-5 7 838,0 0-1,27-18 1,-41 35-716,-1-1-1,0 1 1,0 0 0,0 0 0,0-1 0,-1 1 0,0 0 0,-1 5-1,-27 108 183,19-85-445,1 0 1,2 0 0,1 1-1,1 0 1,1 55 0,4-87 39,0 1-275,0 0 0,0 0-1,0 0 1,0 0-1,0 0 1,1 0 0,-1 0-1,1 0 1,0 0-1,-1 0 1,1 0-1,0 0 1,0-1 0,2 4-1,3-4-3003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8004,'-13'6'1216,"4"-6"-527,9-3-65,9 3 464,4 0-31,10-3-481,6 6-272,13 0-112,0 6-112,4-6-64,-1 5 0,-3-5-16,-9 0-160,-4-3-416,-6 0-785,-14 0-2016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 10405,'-13'0'432,"0"0"-432,7 0 144,15 3 464,17-3-63,10 3 31,16-3-256,16-3-144,13 0-32,6-3-80,4 3-32,-7-2-32,-9 2-32,-17 6-464,-16 0-689,-16 2-1104,-13-2-1969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 9060,'-24'-24'1172,"16"20"-477,15 19-38,1-5-616,-1 0 1,1-1-1,1 0 1,0 0-1,0-1 1,0 0-1,1 0 1,0-1-1,1 0 1,0-1-1,0 0 1,0-1-1,21 7 1,-13-7-96,0-1 0,0 0 1,1-2-1,-1 0 1,1-1-1,-1-1 1,1-1-1,21-3 1,-23 4-33,-17 0 86,-1 1 0,0-1 0,0 0 0,0 0 0,0 0 0,0 0 0,0 0 0,1 1 0,-1-1 0,0 0 0,0 0 0,0 0 0,0 1 0,0-1 0,0 0 0,0 0 0,0 0 0,0 1 0,0-1 0,0 0 0,0 0 0,0 0 0,0 1 0,0-1 0,0 0 0,0 0 0,0 0 0,0 1 0,0-1 0,-1 0 0,1 0 0,0 0 0,0 0 0,0 1 0,0-1 0,0 0 0,0 0 0,0 0 0,-1 0 0,1 0 0,0 1 0,-29 23 159,14-13-38,-18 17-33,-95 85 481,106-91-1035,0 2-1,1 0 1,-21 32 0,26-24-2653,16-10-2206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109 108 10741,'-2'-2'80,"0"-1"0,0 0 0,0 0 0,1 1 0,-1-1 0,1 0 0,0 0 0,-1 0 0,1-1 0,1 1 0,-1 0 1,0 0-1,1-1 0,0 1 0,0 0 0,0 0 0,0-1 0,0 1 0,2-5 0,-1 5-19,0 1-1,0-1 1,1 1-1,-1 0 1,1 0 0,-1-1-1,1 1 1,0 0-1,0 1 1,0-1 0,0 0-1,0 0 1,0 1-1,1 0 1,-1-1 0,0 1-1,1 0 1,-1 0-1,1 0 1,-1 0 0,1 1-1,0-1 1,-1 1-1,6-1 1,3 0 8,0 0 0,0 1 0,-1 0-1,1 1 1,0 0 0,0 0 0,0 2 0,-1-1 0,21 8 0,-27-8-63,-1-1 0,0 1 0,1 0 1,-1 0-1,0 0 0,0 0 0,0 0 1,0 1-1,0 0 0,-1-1 0,1 1 1,-1 0-1,0 0 0,1 0 0,-1 0 1,-1 1-1,1-1 0,0 1 0,-1-1 0,0 1 1,0-1-1,0 1 0,0 0 0,-1-1 1,1 1-1,-1 0 0,0 0 0,0 0 1,0-1-1,0 1 0,-3 7 0,1-2-57,-2 1-1,1-1 0,-1 0 1,-1 0-1,0 0 0,0-1 1,0 1-1,-1-1 0,0-1 0,-1 1 1,0-1-1,0 0 0,-1-1 1,-14 11-1,-10 4 7,0-1 0,-48 21 1,-10-3 49,112-42 97,0 1 0,0 1 0,35 1 0,-20 0-40,-3 0-365,70-4 886,-91 3-1639,0 0 0,-1-1 0,1 0 0,-1-1 0,23-10-1,-12 2-4188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35 3233,'17'-35'7222,"-21"88"-5853,-31 41-1266,2-9-57,33-84-41,-1 0 0,1 0 0,-1 0 0,1 0 0,0 0-1,-1 0 1,1 0 0,0 0 0,0 0 0,0 1 0,0-1-1,0 0 1,0 0 0,0 0 0,0 0 0,0 0-1,0 1 1,1-1 0,-1 0 0,0 0 0,1 0 0,-1 0-1,1 0 1,-1 0 0,1 0 0,0 0 0,-1 0 0,1 0-1,0-1 1,0 1 0,-1 0 0,1 0 0,0-1-1,0 1 1,0 0 0,0-1 0,0 1 0,0-1 0,0 1-1,0-1 1,0 0 0,0 1 0,0-1 0,1 0-1,-1 0 1,0 0 0,0 1 0,0-1 0,0-1 0,0 1-1,2 0 1,8-1 50,0 0 1,0-1-1,0-1 0,12-3 0,-20 5-53,202-52-4130,-189 47 1578,-8 0-1001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41 10437,'29'-26'1610,"-29"25"-1584,1 1 1,-1 0-1,0 0 0,0-1 1,0 1-1,0 0 1,0-1-1,1 1 0,-1 0 1,0 0-1,0-1 1,0 1-1,0 0 0,0-1 1,0 1-1,0 0 1,0-1-1,0 1 0,0 0 1,0-1-1,0 1 1,0 0-1,0 0 0,0-1 1,0 1-1,-1 0 1,1-1-1,0 1 0,0 0 1,0 0-1,0-1 1,-1 1-1,1 0 0,0-1 1,-23-3 264,1 5-260,1 1 0,-23 5-1,-34 4 35,56-10-62,0-1 11,-43 7 0,61-6-12,-1-1-1,1 1 1,0 0 0,0 1-1,0-1 1,0 1 0,0 0-1,0 0 1,0 0 0,0 0-1,1 1 1,-1 0 0,1-1-1,0 1 1,0 0 0,-4 6-1,4-5 19,1 1 0,0 0 0,0 0 0,1 0-1,-1 1 1,1-1 0,0 0 0,1 0 0,-1 9 0,4 51 15,-1-43-37,-2-18-2,0-1 0,0 1 0,1-1 0,-1 1 0,1-1 1,0 0-1,0 1 0,0-1 0,0 0 0,3 5 0,-4-8 8,0 0 1,1 1 0,-1-1-1,0 0 1,1 1 0,-1-1-1,1 0 1,-1 0 0,0 1-1,1-1 1,-1 0 0,1 0-1,-1 0 1,1 0 0,-1 0-1,1 0 1,-1 1-1,0-1 1,1 0 0,-1 0-1,1 0 1,-1-1 0,1 1-1,-1 0 1,1 0 0,0 0-1,19-14 104,-14 7-105,0 1 0,1 0 0,0 1 1,1 0-1,-1 0 0,1 1 0,0 0 1,0 0-1,0 0 0,0 1 0,1 1 1,-1-1-1,10 0 0,-14 2-9,1 1 0,0 0-1,-1 0 1,1 0 0,-1 1-1,1-1 1,-1 1 0,1 0-1,-1 1 1,1-1 0,-1 1-1,0 0 1,0 0 0,1 0-1,-1 0 1,-1 1 0,1 0-1,0-1 1,-1 1 0,1 1-1,-1-1 1,0 0 0,0 1-1,-1 0 1,1 0 0,3 7-1,-4-8 11,0 0 0,-1 0 0,1 0 0,-1 1 0,0-1-1,0 0 1,0 1 0,-1-1 0,1 1 0,-1-1 0,0 1 0,0-1-1,0 1 1,0-1 0,-1 1 0,1-1 0,-1 0 0,-2 7 0,0-5 3,0 1 0,0 0 0,0-1 0,-1 0 0,1 0 0,-1 0 0,-1-1 0,1 1 0,-10 6 0,-1 1 5,-2-2-1,1 0 1,-1 0 0,-1-2-1,-33 12 1,-71 15-701,113-31-1665,21-6 384,6-5-762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31 4610,'35'-15'4626,"-4"2"-2979,-20 11 377,-195 288 239,96-146-2427,47-82-4456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36 9108,'-13'-15'2145,"-3"7"-1761,3 2 721,3 3-545,7 0-560,3 6-48,7 0-48,2 5 0,4 1-1937,7 3-1665</inkml:trace>
  <inkml:trace contextRef="#ctx0" brushRef="#br0" timeOffset="1">408 304 13574,'-12'15'785,"-1"-6"-737,3-7 704,0-4-720,7 2 32,9-3-128,4 0-977,3 0-1488,6-3-3553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 6739,'11'-15'5584,"-16"37"-3620,-1 2-1818,-40 189-359,18-86-3101,22-96 510,8-13-1280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4 208 8388,'-1'-11'406,"-1"-4"99,1-1-1,1 0 1,2-22-1,-1 34-444,-1 0-1,1 0 1,0 0 0,1 0-1,-1 0 1,1 0 0,-1 0-1,1 0 1,0 1-1,0-1 1,1 1 0,-1-1-1,1 1 1,0 0 0,0 0-1,0 0 1,6-5-1,2 2-39,-1 1-1,1 0 1,0 0-1,0 1 0,0 0 1,1 1-1,-1 0 1,1 1-1,0 0 0,0 1 1,0 0-1,0 1 0,0 0 1,21 4-1,-31-4-16,0 0-1,0 1 0,0-1 1,0 1-1,0-1 1,0 1-1,0 0 0,0 0 1,0-1-1,-1 1 0,1 1 1,0-1-1,-1 0 1,1 0-1,0 1 0,-1-1 1,0 0-1,1 1 0,-1 0 1,0-1-1,0 1 1,0 0-1,0-1 0,0 1 1,0 0-1,0 0 0,-1 0 1,1 0-1,-1 0 1,1 0-1,-1 0 0,0 0 1,0 0-1,0 0 0,0 0 1,0 0-1,0 0 1,0 0-1,-1 0 0,1 0 1,-1 0-1,0 0 0,-1 2 1,-1 6 16,-2-1 0,1 0 0,-1-1 0,-1 1 0,1-1-1,-2 0 1,-10 11 0,4-7-93,-1 0 0,0 0-1,-1-2 1,-26 15-1,26-17-1086,0-1 0,-27 8 0,31-13-2342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 1729,'3'-13'8388,"-6"5"-6370,-3 9-2218,-1 11 740,-7 20-376,3 1 0,0 1 0,2-1 0,2 2-1,1-1 1,-3 57 0,9-85-161,0 0-1,1 0 1,-1 1-1,1-1 1,0 0 0,1 0-1,-1 0 1,1 0-1,3 6 1,-3-10-36,-1 0 0,0-1 0,0 1 0,1 0 0,-1-1 0,1 1 0,-1-1 0,1 1 0,-1-1 0,1 0 0,0 0 0,0 0 0,0 0 0,0 0 0,0 0 0,0 0 0,0-1 1,0 1-1,0-1 0,0 1 0,0-1 0,0 0 0,0 0 0,1 0 0,-1 0 0,0 0 0,0 0 0,0-1 0,4 0 0,6-3-1145,1 0-1,-1 0 1,21-12-1,9-7-3725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95 201 9909,'-20'3'576,"4"0"-528,6-3 288,4-3-256,9 3 384,10-6-144,3 4-240,4-7-64,9 3-16,0-6-96,0 4-1328,0-4-1410,-6 0-959</inkml:trace>
  <inkml:trace contextRef="#ctx0" brushRef="#br0" timeOffset="1">59 29 10997,'-26'3'592,"7"-3"-143,6 0 31,23-3-272,15 0-160,18-2-48,8-1-512,14 0-2418,7-3-1952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75 158 6435,'3'-19'1525,"-3"16"-1136,0 0 0,0-1 0,1 1 0,0 0-1,-1-1 1,1 1 0,1 0 0,-1 0-1,2-4 1,-2 7-122,-4 15 600,-5 48-828,-2 0-1,-3-1 1,-37 104 0,46-157-24,7-16 17,13-33 30,36-99 402,-47 127-375,3-14 91,2 0 0,0 1 0,2 0-1,1 0 1,1 1 0,27-34 0,-38 51-128,-11 8 0,-3-1-10,8-5-62,3 4 16,-1 1 0,1-1 1,-1 1-1,1-1 0,0 1 0,-1-1 1,1 1-1,0-1 0,0 1 0,-1-1 0,1 0 1,0 1-1,0-1 0,0 1 0,0-1 1,0 0-1,0 1 0,0-1 0,0 0 0,0 1 1,0-1-1,0 1 0,0-1 0,0 0 1,0 1-1,1-1 0,-1 1 0,0-1 0,0 1 1,1-1-1,-1 1 0,0-1 0,1 1 1,-1-1-1,1 1 0,-1-1 0,1 1 0,-1-1 1,1 1-1,-1 0 0,1-1 0,-1 1 1,1 0-1,-1 0 0,1-1 0,-1 1 0,1 0 1,0 0-1,8-6-18,0 1-1,0 1 1,0-1 0,0 2-1,1-1 1,-1 1 0,1 1-1,0 0 1,0 0 0,15 0-1,-25 2-1,1-1-1,0 1 0,-1 0 0,1 0 0,0 0 1,0 0-1,-1 0 0,1 0 0,0 1 1,-1-1-1,1 0 0,0 0 0,-1 0 0,1 1 1,0-1-1,-1 0 0,1 1 0,0-1 0,-1 0 1,1 1-1,-1-1 0,1 1 0,-1-1 0,1 1 1,-1-1-1,1 1 0,-1 0 0,0-1 1,1 1-1,-1-1 0,0 1 0,1 0 0,-1 0 1,0 1-3,0 0 1,0 0-1,0 0 1,-1 0-1,1 0 1,0 0-1,-1 0 1,0 0-1,1 0 1,-1 0-1,-2 3 1,-3 5-76,0 0 0,-1-1 0,-10 11 0,-7 4-128,-1-1 0,-1-1 0,0-1 0,-2-1 0,-45 23 0,69-41 276,0-1-1,0 1 0,0-1 0,0 0 0,-1 0 0,-7 0 0,6-3 440,25-6-114,-10 5-301,0 1 1,1 0 0,-1 0 0,1 1 0,-1 0 0,1 1-1,0 0 1,-1 0 0,1 1 0,-1 1 0,1-1 0,-1 2-1,1-1 1,-1 1 0,0 1 0,9 4 0,6 5-549,-1 1 0,-1 1 1,-1 1-1,32 29 0,-43-37-1966,0-4-1429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15 7299,'0'-1'133,"0"0"0,-1 0 0,1 0 0,0 1 0,-1-1 0,1 0 0,-1 0 0,1 1 0,-1-1 0,0 0 1,1 1-1,-1-1 0,0 1 0,1-1 0,-1 1 0,0-1 0,0 1 0,1-1 0,-1 1 0,0 0 0,0 0 0,0-1 0,0 1 0,1 0 0,-1 0 0,0 0 0,0 0 0,0 0 0,0 0 0,0 0 0,0 0 0,1 0 0,-1 0 0,0 0 0,0 1 0,0-1 0,-1 1 0,-35 8 127,26-4-41,0 1 1,0 0-1,1 1 1,0 0 0,0 1-1,0 0 1,1 0-1,-14 19 1,10-11-115,0 1 0,1 0 1,1 1-1,-12 27 0,21-41-114,0 1-1,0 0 0,1 0 0,-1 1 1,1-1-1,0 0 0,1 0 0,-1 1 1,1-1-1,0 0 0,0 0 0,0 1 1,1-1-1,0 0 0,3 10 0,-3-12-59,1 0-1,-1 0 0,1 0 1,0-1-1,0 1 1,0 0-1,0-1 0,0 1 1,1-1-1,-1 0 1,1 0-1,0 0 0,-1 0 1,1 0-1,0-1 0,0 1 1,0-1-1,0 0 1,0 0-1,1 0 0,-1 0 1,0 0-1,0-1 1,1 0-1,-1 1 0,4-1 1,2-1-448,1 1 1,-1-1-1,0-1 0,1 1 1,-1-2-1,0 1 1,10-5-1,29-13-3277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44 8500,'2'-25'1953,"-4"11"-550,2 13-1369,0 1 0,0 0 0,0 0 1,0 0-1,0-1 0,0 1 0,0 0 0,0 0 1,0 0-1,0 0 0,-1-1 0,1 1 0,0 0 0,0 0 1,0 0-1,0 0 0,0-1 0,-1 1 0,1 0 0,0 0 1,0 0-1,0 0 0,0 0 0,-1 0 0,1 0 1,0 0-1,0 0 0,0 0 0,-1 0 0,1 0 0,0-1 1,0 1-1,0 0 0,-1 0 0,1 1 0,0-1 1,0 0-1,0 0 0,-1 0 0,1 0 0,0 0 0,-2 3 116,1 0-1,0 0 0,-1 0 1,1 0-1,1 0 0,-1 0 0,0 0 1,1 5-1,-1-4-63,-18 85 558,-5 30-379,22-105-274,1 1 0,0 0 1,1 1-1,1-1 0,4 26 1,-5-39-15,1 0 1,-1 1-1,1-1 1,-1 1-1,1-1 1,0 0 0,0 0-1,0 1 1,0-1-1,1 0 1,-1 0-1,1 0 1,-1 0-1,1-1 1,-1 1-1,1 0 1,0-1 0,0 1-1,0-1 1,0 1-1,0-1 1,0 0-1,0 0 1,1 0-1,-1 0 1,0 0-1,1-1 1,-1 1-1,0-1 1,1 1 0,-1-1-1,1 0 1,-1 0-1,0 0 1,1 0-1,-1-1 1,1 1-1,-1-1 1,0 1-1,5-2 1,6-3-821,1 0-1,-1 0 1,-1-1-1,1-1 1,19-14-1,3-4-3229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 8212,'-7'-33'1165,"4"23"421,4 29-205,3 34-963,11 239 197,-15-288-707,2 119-226,2-69-4461,-3-39-1200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94 178 6355,'-22'3'3666,"2"0"-3506,11 0 320,9-6-352,6 3 640,7-3-384,10 0-271,3-3-49,3 1-64,7-4-161,-4-3-1119,-3 3-1890,-6-2-991</inkml:trace>
  <inkml:trace contextRef="#ctx0" brushRef="#br0" timeOffset="1">52 41 10485,'-22'-3'784,"2"-3"-128,14 3-511,3 1 47,15-1-160,11 0-16,10-3-16,9 0-913,6 3-1360,4 0-1136,0 0 239</inkml:trace>
  <inkml:trace contextRef="#ctx0" brushRef="#br0" timeOffset="2">432 0 5923,'6'3'1664,"-6"3"241,-3 3-592,-4 5-129,-2 4-511,2 5-289,1 6-128,-1 6-144,1 0-64,2 3-48,-2-3-64,-1 0-576,4-8-1185,3-10-976,0-8-1057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6627,'0'-35'2129,"3"3"-1121,-3 9 273,0 8-497,0 6-640,7 12 241,-1 6 47,7 6-240,0 8-160,10 3-32,-4 0 0,4 1-32,-1-4-352,1-3-1153,0-8-736,0-6-1617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97 6883,'-3'-26'2289,"3"0"-1344,-6 5 703,2 7-815,4 5-625,-3 9-16,0 9 304,0 11-224,-4 6-144,1 9-64,-1 9-48,1 0-16,3-1-16,-1-2-544,4-9-704,4-8-1314,2-10-2480</inkml:trace>
  <inkml:trace contextRef="#ctx0" brushRef="#br0" timeOffset="1">143 112 9476,'0'-12'689,"0"3"255,0 3-464,6 3-400,4 3 80,3 0-96,3 0-48,10 3-16,3-6-48,7-2-272,3-4-448,0-3-225,-4 1-831,-9-1-529,-9 6-321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59 3346,'-13'3'1136,"-7"0"801,7 3 0,-3 3-545,3-1-191,0 4-80,0 3-289,-3 2-320,6 6-160,1 4-256,-1 2-48,0 9-32,7-3-16,0-3-512,-1-3-993,1-3-784,10-8-2129</inkml:trace>
  <inkml:trace contextRef="#ctx0" brushRef="#br0" timeOffset="1">315 45 10501,'0'-21'1120,"0"7"-111,-4 5-401,4 18 144,-3 8-351,3 12-273,-3 9-64,-4 6-32,4 5-32,0-2-16,0-3-497,-1-3-671,4-9-1537,0-6-865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29 7908,'3'-28'3214,"-16"83"-721,3-20-2454,0 10 64,1 1 1,-2 63-1,10-103-72,1 0 1,0 0 0,0 0-1,1 0 1,0 0-1,0 0 1,0-1 0,1 1-1,-1 0 1,1-1-1,4 7 1,-5-11-31,0 1 0,0-1 0,0 1 0,0-1-1,1 0 1,-1 1 0,0-1 0,1 0 0,-1 0 0,1 0 0,-1 0 0,1 0 0,-1-1-1,1 1 1,0 0 0,2 0 0,-1-1-67,0 0-1,0 1 1,1-1-1,-1-1 1,0 1-1,0 0 1,0-1 0,1 1-1,-1-1 1,0 0-1,5-3 1,11-4-1570,-2-2-1,22-14 1,5-7-4551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 9588,'0'-1'106,"-1"1"0,1-1 1,0 1-1,-1-1 0,1 1 0,-1 0 0,1-1 0,-1 1 0,0-1 0,1 1 0,-1 0 0,1 0 0,-1-1 0,1 1 0,-1 0 0,0 0 0,1 0 0,-1 0 0,0 0 0,1 0 0,-1 0 0,1 0 0,-1 0 0,0 0 0,1 0 0,-1 0 0,0 0 1,0 1-1,0 0-8,0-1 1,0 1 0,0 0-1,0 0 1,0 0 0,1 0 0,-1 0-1,0 1 1,1-1 0,-1 0 0,1 0-1,-1 0 1,1 3 0,-8 50 460,8-44-269,-22 115 308,-1 5-132,23-126-480,-1 0-1,1-1 1,0 1 0,0 0-1,1 0 1,-1 0-1,1-1 1,0 1-1,-1 0 1,2-1 0,-1 1-1,0-1 1,4 6-1,-4-7-13,0-1 0,1 1-1,-1-1 1,1 1 0,0-1 0,-1 1 0,1-1-1,0 0 1,0 0 0,0 0 0,0 0-1,0 0 1,0-1 0,0 1 0,0 0-1,0-1 1,0 0 0,0 1 0,0-1-1,0 0 1,0 0 0,1 0 0,-1 0-1,0-1 1,2 1 0,8-3-915,0-1 0,0 0 0,-1 0-1,1-1 1,-1 0 0,0-1 0,16-12 0,10-8-4182</inkml:trace>
  <inkml:trace contextRef="#ctx0" brushRef="#br0" timeOffset="1">75 187 10421,'-23'6'256,"7"-3"48,9 0 128,11 0 241,9 0-193,6-3-320,7 0-128,3-6 0,7-3-64,-4-5-160,1-1-1409,-1-2-1841,-6-4-1392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85 12166,'-23'0'336,"13"-3"-64,14 0-160,12-3-48,13-2-48,13-4-16,10-3-720,10-2-2178,-7-4-2464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32 6435,'18'-17'2231,"-18"17"-2120,1 0 0,-1 0 0,1-1 1,-1 1-1,1 0 0,-1-1 0,1 1 0,-1 0 1,1-1-1,-1 1 0,0-1 0,1 1 1,-1 0-1,0-1 0,1 1 0,-1-1 1,0 1-1,0-1 0,1 1 0,-1-1 1,0 0-1,0 1 0,0-1 0,0 1 1,0-1-1,0 1 0,0-1 0,0 1 1,0-2-1,-2 3-52,0 0-1,0 1 1,0-1 0,0 1-1,1-1 1,-1 1 0,0 0-1,1 0 1,-1 0 0,1-1-1,0 1 1,-2 4 0,-1-1 8,-358 559 846,339-528-890,-45 83-1224,65-115 903,-9 22-796,12-26 1012,0 1 0,0-1 1,-1 1-1,1-1 0,0 1 1,0 0-1,0-1 0,0 1 0,-1-1 1,1 1-1,0 0 0,0-1 1,0 1-1,0-1 0,1 1 0,-1 0 1,0-1-1,0 1 0,0-1 1,0 1-1,1 0 0,-1-1 0,0 1 1,0-1-1,1 1 0,-1-1 1,0 1-1,1-1 0,-1 1 0,1-1 1,-1 1-1,1-1 0,-1 0 1,1 1-1,19-1-3592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75 5186,'7'-4'1215,"36"-26"1627,-41 28-2660,1 0 0,-1-1 0,1 1 1,-1 0-1,0-1 0,0 1 0,0-1 0,0 1 0,-1-1 0,1 0 0,-1 0 1,2-5-1,-3 8-163,0 0 0,0 0 1,0 0-1,0 0 0,0 0 1,0 0-1,0 0 0,0-1 0,0 1 1,0 0-1,0 0 0,0 0 1,0 0-1,0 0 0,0 0 1,0 0-1,0 0 0,0 0 1,0-1-1,0 1 0,0 0 0,-1 0 1,1 0-1,0 0 0,0 0 1,0 0-1,0 0 0,0 0 1,0 0-1,0 0 0,0 0 1,0 0-1,-1 0 0,1 0 1,0 0-1,0 0 0,0 0 0,0 0 1,0 0-1,0 0 0,0 0 1,0 0-1,-1 0 0,1 0 1,0 0-1,0 0 0,0 0 1,0 0-1,0 0 0,0 0 1,0 0-1,0 0 0,0 0 0,0 1 1,-1-1-1,1 0 0,0 0 1,0 0-1,0 0 0,0 0 1,0 0-1,0 0 0,0 0 1,0 0-1,0 0 0,0 1 1,-13 8 341,-12 15-170,14-13-155,0 1 0,1 1 0,0-1 0,1 2 0,1-1 0,0 1 1,1 1-1,0-1 0,1 1 0,0 0 0,2 0 0,0 1 0,0 0 0,-1 29 0,4-41-136,1 0 0,1 0 0,-1 0-1,1 0 1,-1 0 0,1 0 0,0 0-1,1-1 1,-1 1 0,1 0-1,-1 0 1,1-1 0,0 1 0,1-1-1,-1 0 1,1 1 0,-1-1 0,1 0-1,0 0 1,0-1 0,0 1 0,0-1-1,1 1 1,-1-1 0,1 0-1,-1 0 1,1-1 0,0 1 0,0-1-1,-1 0 1,1 0 0,0 0 0,0 0-1,0-1 1,6 1 0,37-2-2990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33 10117,'-20'-16'1217,"19"9"-398,13 1-481,-2 4-241,0 1 0,-1 1-1,1 0 1,0 0 0,-1 1 0,1 0 0,-1 0-1,1 1 1,-1 1 0,1-1 0,-1 2-1,9 3 1,-14-5-95,-1 0 0,1 0 1,-1 0-1,0 0 0,1 0 0,-1 1 0,0 0 0,0-1 0,-1 1 0,1 0 1,0 0-1,-1 1 0,0-1 0,0 0 0,0 1 0,0 0 0,-1-1 0,1 1 0,-1 0 1,0 0-1,0 0 0,0 0 0,-1 0 0,1-1 0,-1 2 0,0-1 0,0 0 1,0 0-1,-1 0 0,1-1 0,-2 7 0,-1-1-126,-1 0 0,0 0 0,0 0 0,-1 0 0,0 0-1,0-1 1,-1 0 0,0 0 0,0-1 0,-1 0 0,0 0 0,-12 9 0,-1 0-41,-2-1 0,0-1 0,-35 17 0,50-28 180,1 0 0,-1 0 0,0-1 0,-1 0 1,1 0-1,0 0 0,-13 0 0,19-2 3,-1 0 0,1 0-1,0 0 1,-1 0 0,1 0 0,-1-1 0,1 1 0,0-1 0,-1 1-1,1-1 1,0 1 0,0-1 0,-1 0 0,1 1 0,0-1-1,0 0 1,0 0 0,-2-2 0,2 2 22,0-1 0,0 0 0,1 0 0,-1 0 0,0 0 1,1 0-1,-1 0 0,1 0 0,0 0 0,-1 0 0,1 0 0,0 0 0,0 0 0,1 0 1,-1 0-1,0 0 0,1-2 0,1-3 57,0 0 0,0 0 0,1 0 0,0 0-1,0 1 1,1-1 0,0 1 0,0 0 0,0 0 0,1 0 0,7-6 0,-9 8-41,1 1-1,0-1 1,0 1 0,0 0 0,0 0-1,0 0 1,1 1 0,-1-1 0,1 1-1,0 0 1,0 1 0,0-1-1,0 1 1,0 0 0,0 0 0,0 0-1,6 1 1,-8 0-35,0 1 0,0 0 0,0 0 0,0 0 1,0 1-1,0-1 0,0 1 0,0-1 0,-1 1 0,1 0 0,-1 0 0,1 0 0,-1 1 0,0-1 0,1 1 1,-1-1-1,-1 1 0,1-1 0,0 1 0,-1 0 0,2 4 0,5 10-15,-1 0 0,8 27 0,-10-27-10,2 6-128,-5-13-194,1 1 0,0-1 0,1 0-1,0 0 1,1-1 0,0 1 0,0-1 0,1 0-1,12 16 1,2-14-2446,2-9-1582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57 4242,'-13'8'7215,"13"-13"-5666,-3 1-1518,0-1 0,0 1 0,-1 0 0,0 0 1,0 0-1,0 0 0,0 1 0,-1-1 0,1 1 0,-1 0 0,0 1 0,0-1 1,0 1-1,0 0 0,0 0 0,0 0 0,-1 1 0,1 0 0,0 0 0,-1 0 1,1 1-1,-1 0 0,1 0 0,-1 0 0,-10 2 0,9-1-25,0 0 0,0 1 0,1 0 0,-1 0 0,0 0 0,0 1 0,1 0 0,0 0 0,-1 1-1,1-1 1,1 1 0,-1 1 0,0-1 0,1 1 0,0 0 0,0 0 0,1 1 0,-1-1 0,1 1 0,-4 7 0,7-12-9,1 1 1,-1 0 0,0 0 0,0 0 0,1 0-1,-1 0 1,1 0 0,-1 0 0,1 0-1,0 0 1,0 0 0,0 0 0,0 0 0,0 0-1,0 0 1,1 0 0,-1 0 0,1 0-1,-1 0 1,1 0 0,0 0 0,0 0 0,0-1-1,0 1 1,0 0 0,0 0 0,0-1-1,0 1 1,1-1 0,-1 1 0,1-1 0,-1 0-1,1 1 1,0-1 0,-1 0 0,1 0-1,0 0 1,0 0 0,2 0 0,2 2-47,0-1-1,1 0 1,-1 0 0,1 0 0,0-1 0,-1 0 0,1-1 0,0 1-1,-1-1 1,13-2 0,-2-2 2,0-2-1,0 0 1,0 0 0,0-2-1,-1 0 1,0-1 0,-1 0-1,0-2 1,-1 1 0,0-2-1,14-13 1,-26 22 205,-1 3 131,-9 15-93,0 23-107,2 1-1,2 0 1,2 77 0,1-90-368,2 0 0,1 0 0,6 29 0,-8-54-7,1 1 0,-1 0-1,1-1 1,-1 1-1,1 0 1,-1-1 0,1 1-1,0-1 1,0 1-1,0-1 1,0 0 0,0 1-1,0-1 1,0 0-1,0 0 1,3 2 0,5 1-3132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49 2721,'7'-13'3306,"-5"10"-2816,-1 0-1,1-1 1,0 1 0,-1-1-1,0 0 1,0 1 0,0-1-1,1-4 1,-23 29 1511,0 7-1775,0 0 1,2 1-1,2 1 0,-18 38 0,30-56-223,-1 1 0,2 0 0,0 0 0,0 1 0,1-1-1,1 1 1,0 0 0,1 0 0,0-1 0,1 1 0,1 0 0,0 0-1,5 20 1,-5-30-28,0 0 0,1 0 0,0-1 0,-1 1 0,1-1 0,1 1 0,-1-1 1,0 0-1,1 1 0,-1-1 0,1 0 0,0-1 0,0 1 0,0-1 0,1 1 0,-1-1 0,1 0 0,-1 0 0,1 0 0,0-1 0,-1 1 0,1-1 0,0 0 0,0 0 0,0 0 0,0 0 0,0-1 0,7 0 0,-7 0 14,0 0-1,1 0 0,-1-1 1,1 0-1,-1 0 1,0 0-1,0-1 0,0 1 1,0-1-1,0 0 0,0 0 1,0 0-1,0-1 1,-1 1-1,1-1 0,-1 0 1,0 0-1,0 0 0,0 0 1,0-1-1,-1 1 1,1-1-1,-1 0 0,0 1 1,0-1-1,2-6 0,-3 6 19,0 0-1,0 0 0,-1 0 0,0 0 1,0 0-1,0 0 0,0 0 1,-1 0-1,1 0 0,-1 0 0,0 0 1,-1 0-1,1 0 0,0 1 0,-1-1 1,0 0-1,0 1 0,0-1 0,0 1 1,-1 0-1,1 0 0,-1 0 0,0 0 1,0 0-1,0 1 0,0-1 0,0 1 1,-4-2-1,3 1-56,1 0 0,-1 1 0,1 0 0,-1 0 0,0 0 1,0 1-1,0-1 0,0 1 0,0 0 0,0 0 0,0 0 0,-1 0 0,1 1 0,0 0 0,0 0 0,-1 0 1,1 0-1,0 1 0,0-1 0,0 1 0,-1 0 0,1 1 0,0-1 0,0 1 0,1-1 0,-5 4 1,7-5-69,1 0 1,-1 1 0,0-1 0,1 0-1,-1 1 1,1-1 0,-1 1 0,1-1-1,-1 0 1,1 1 0,0-1 0,-1 1-1,1 0 1,-1-1 0,1 1 0,0-1 0,0 1-1,-1 0 1,1-1 0,0 1 0,0-1-1,0 1 1,-1 0 0,1-1 0,0 1-1,0 0 1,0-1 0,0 1 0,0 0-1,1-1 1,-1 1 0,0 0 0,0-1-1,0 1 1,0 0 0,1-1 0,-1 1-1,0-1 1,1 1 0,-1 0 0,0-1 0,1 1-1,-1-1 1,1 1 0,-1-1 0,1 0-1,-1 1 1,1-1 0,-1 1 0,1-1-1,-1 0 1,1 1 0,1-1 0,16 7-2906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10117,'0'-22'710,"1"5"502,1 28-61,4 39-947,-5-28-245,1 0 0,1 0 0,1 0 1,1 0-1,0-1 0,2 0 0,12 25 0,-18-44 17,0 1 0,0-1 0,0 0 0,1-1-1,-1 1 1,1 0 0,0 0 0,-1-1 0,1 1-1,0-1 1,0 1 0,0-1 0,0 0 0,0 1-1,0-1 1,0 0 0,0-1 0,1 1 0,-1 0 0,0-1-1,1 1 1,-1-1 0,0 0 0,1 1 0,-1-1-1,0 0 1,1-1 0,-1 1 0,0 0 0,1-1-1,-1 1 1,0-1 0,1 0 0,-1 0 0,0 1 0,0-2-1,0 1 1,2-1 0,6-4 39,-1 0 1,0-1-1,0 1 1,-1-2-1,0 1 1,14-17-1,-5 2 99,-1 0-1,23-44 1,-33 53-224,1-1 1,-2 0 0,0 0 0,-1 0 0,0-1-1,3-23 1,-7 37-233,0 0-1,1-1 1,-1 1-1,0 0 1,0 0-1,0 0 1,0 0 0,0 0-1,-1 0 1,1 0-1,0 0 1,0-1-1,-1 1 1,1 0 0,0 0-1,-2-1 1,-1 6-2588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113 160 7251,'0'0'2183,"-11"13"-729,-2 6-1405,1 0 1,1 1 0,1 1 0,0 0 0,-6 23-1,6-18-63,-9 35-260,18-51 10,5-10 212,2-7 70,140-231 496,-64 97 1191,-80 138-1654,-1 1 0,1-1 0,0 0 0,0 1 0,0 0 0,0-1 0,0 1 0,0 0 0,4-3 0,-5 5-38,-1 0 0,0 0 0,1 0 1,-1 0-1,0 0 0,1 0 0,-1 0 0,0 0 1,1 0-1,-1 0 0,0 0 0,1 0 0,-1 0 1,0 0-1,1 0 0,-1 0 0,0 0 0,1 0 1,-1 0-1,0 0 0,1 0 0,-1 1 0,0-1 1,1 0-1,-1 0 0,0 0 0,1 1 0,-1-1 1,8 19 336,25 131-460,-12-50-4889,-14-72 432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41 2065,'-16'-17'8356,"3"5"-7892,3 6 112,10 0-448,7 6 128,9 0-79,7 3-161,6 3-16,3-6-1425,4 3-2049,-4-3-1296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7587,'19'-45'3562,"-18"44"-3236,-1 1-306,-1 0 1,1-1-1,0 1 1,0 0 0,0 0-1,0 0 1,0 0-1,0 0 1,0 0 0,0 0-1,0 0 1,0 0 0,0 0-1,-1-1 1,1 1-1,0 0 1,0 0 0,0 0-1,0 0 1,0 0-1,0 0 1,0 0 0,-1 0-1,1 0 1,0 0-1,0 0 1,0 0 0,0 0-1,0 0 1,0 0-1,0 0 1,-1 0 0,1 0-1,0 0 1,0 0 0,0 0-1,0 0 1,0 0-1,0 1 1,0-1 0,0 0-1,-1 0 1,1 0-1,0 0 1,0 0 0,0 0-1,0 0 1,0 0-1,0 0 1,0 0 0,0 1-1,0-1 1,0 0-1,0 0 1,0 0 0,0 0-1,0 0 1,0 0 0,0 0-1,-1 1 1,1-1-1,0 0 1,0 0 0,1 0-1,-1 0 1,0 0-6,0 0 1,0 0-1,0 0 0,0 0 1,0 0-1,0 0 1,0 0-1,0 0 1,0 0-1,0-1 0,0 1 1,1 0-1,-1 0 1,0 0-1,0 0 1,0 0-1,0 0 0,0 0 1,0 0-1,0 0 1,0 0-1,1 0 1,-1 0-1,0 0 0,0 0 1,0 0-1,0 0 1,0 0-1,0 0 0,0 0 1,1 0-1,-1 0 1,0 0-1,0 0 1,0 0-1,0 1 0,0-1 1,0 0-1,0 0 1,0 0-1,0 0 1,0 0-1,1 0 0,-1 0 1,0 0-1,0 0 1,0 0-1,0 1 0,0-1 1,0 0-1,0 0 1,0 0-1,0 0 1,1-2-22,-1 2 38,-1 7-47,1 1 0,-1 0 0,0-1 0,-1 1 0,-3 10 0,-2 17 17,3-9-155,-8 81-55,13-35-3915,1-59 27</inkml:trace>
  <inkml:trace contextRef="#ctx0" brushRef="#br0" timeOffset="1">69 38 8596,'7'-20'1697,"-1"8"-977,-3 7-240,4 5 433,3 5-353,-1 10-256,11 2-80,-1 10-80,4-1-80,0 3-64,-1-6 64,4 1-64,-3-7-64,0-2-368,-4-9-736,0-3-625,-6 0-528,0-6-1057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29 215 3650,'-5'-95'6646,"5"69"-5046,2 0-1,7-41 1,-21 134-1914,2 1 1,-1 92-1,11-160 310,-1 12-593,1-8 25,-1 1-1,1-1 0,0 1 1,0-1-1,1 1 0,0 0 1,1 5-1,6 4-5069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79 11349,'-3'-3'576,"-1"0"-367,1 0-193,6 6 16,4-3 144,9 3-80,7-6-48,6 0-16,7-6-16,3-2-16,3-1-96,-7-2-1169,-6 2-512,-9 3-32,-10 6-1344</inkml:trace>
  <inkml:trace contextRef="#ctx0" brushRef="#br0" timeOffset="1">153 64 6547,'-23'12'1633,"10"3"15,0-1-207,3 1-240,4 2-401,2 9-160,1 4-303,3-1-113,3 3-160,1 3-48,2 0-16,1-6-449,-1 0-719,-3-5-1169,7-7-1041,0-11-1568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70 8596,'10'-29'2385,"-7"8"-1200,0 7 127,-6 8-431,3 15-65,-3 5-384,3 13-224,-3 5-80,-1 8-64,1 4-32,0 9-16,0-7-32,3-2-96,0-6-704,3-6-897,3-11-1440,4-10-2114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21 9909,'-2'-19'2596,"-1"17"-1765,1 12-339,-49 309 956,50-308-1427,0-1-1,0 0 0,1 1 0,1-1 0,2 19 0,-3-27-21,1 1 0,-1-1-1,1 0 1,0 0-1,-1 0 1,1 0-1,0 0 1,0 0-1,0 0 1,0 0 0,1-1-1,-1 1 1,0 0-1,1-1 1,-1 1-1,1-1 1,0 1-1,-1-1 1,1 0 0,0 1-1,0-1 1,0 0-1,0 0 1,0-1-1,0 1 1,0 0-1,0-1 1,0 1 0,0-1-1,1 0 1,-1 1-1,0-1 1,4 0-1,4-2-570,-1 0 0,1-1-1,0 0 1,-1 0 0,1-1-1,-1 0 1,0-1 0,11-6-1,-17 9 213,36-23-5155</inkml:trace>
  <inkml:trace contextRef="#ctx0" brushRef="#br0" timeOffset="1">385 38 10533,'0'0'34,"-1"0"1,1-1-1,0 1 1,0 0-1,0 0 1,-1 0 0,1-1-1,0 1 1,0 0-1,-1 0 1,1 0-1,0 0 1,-1 0-1,1-1 1,0 1-1,0 0 1,-1 0-1,1 0 1,0 0 0,-1 0-1,1 0 1,0 0-1,0 0 1,-1 0-1,1 0 1,0 0-1,-1 0 1,1 1-1,0-1 1,0 0-1,-1 0 1,1 0-1,0 0 1,0 0 0,-1 0-1,1 1 1,0-1-1,0 0 1,-1 0-1,1 0 1,0 1-1,0-1 1,0 0-1,0 0 1,-1 1-1,1-1 1,0 0-1,0 0 1,0 1 0,0-1-1,0 0 1,0 1-1,0-1 1,0 0-1,0 0 1,0 1-1,0-1 1,0 1-1,-4 25 728,3-15-528,-28 100 879,18-76-877,1 0-1,2 1 0,-4 54 0,12-86-232,-1 1 0,2-1 0,-1 0 0,0 1 0,1-1 0,0 0 0,0 1 0,0-1 0,1 0 0,-1 0 0,5 7-1,-5-10-12,0 1-1,0 0 1,1-1-1,-1 1 1,1-1-1,-1 1 0,1-1 1,0 0-1,-1 0 1,1 0-1,0 0 0,0 0 1,0 0-1,0 0 1,0 0-1,0-1 1,0 1-1,0-1 0,0 0 1,0 1-1,0-1 1,0 0-1,0 0 0,1 0 1,-1-1-1,3 0 1,5-1-540,1-1 0,-1 0 0,-1-1 0,1-1 0,0 1 0,-1-1 0,12-9 0,11-8-2448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3 313 10581,'-3'6'608,"10"-9"-512,9 0 288,6 0-192,4-3-31,7-3-97,6 3-64,-7-2-32,0-4-721,-2-3-1776,-4 1-2817</inkml:trace>
  <inkml:trace contextRef="#ctx0" brushRef="#br0" timeOffset="1">55 94 8340,'-10'0'3585,"14"0"-3553,9-3 177,13-6 79,12-2-192,11-4-96,3-2 0,3-4-897,-3 4-2640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3314,'33'-48'5030,"-25"34"-4495,1 1 0,0 0 0,1 1 0,0-1 0,1 2 0,1 0 0,12-11 0,-19 19-476,-1 0-1,0 0 1,1 0-1,0 1 0,0 0 1,0 0-1,0 0 1,0 0-1,0 1 0,0 0 1,1 0-1,-1 0 1,0 0-1,11 1 0,-12 1-21,0 0-1,1 0 0,-1 1 1,0-1-1,0 1 0,0 0 1,0 0-1,0 0 0,-1 1 1,1-1-1,-1 1 0,1 0 1,-1 0-1,0 0 0,0 1 1,-1-1-1,1 1 0,3 6 1,15 23-106,-11-15 222,1-1 0,1 0 1,0-1-1,29 30 0,-37-43-367,0 1-1,1 0 1,0-1-1,0 0 1,0 0-1,0-1 1,0 0-1,0 1 1,1-2-1,-1 1 0,1 0 1,0-1-1,-1 0 1,1-1-1,0 1 1,0-1-1,-1 0 1,1-1-1,0 1 1,-1-1-1,1 0 0,9-3 1,18-9-4346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82 7459,'1'-2'196,"0"-1"0,0 1-1,0-1 1,0 0-1,0 0 1,-1 1 0,1-1-1,-1 0 1,0 0-1,0 0 1,0 1 0,0-1-1,-1 0 1,1 0-1,-1 1 1,-1-5 0,2 6-149,0-1 1,-1 1 0,1 0 0,-1-1 0,1 1-1,-1 0 1,0 0 0,1 0 0,-1-1-1,0 1 1,0 0 0,0 0 0,0 0 0,0 0-1,0 1 1,0-1 0,0 0 0,-1 0 0,1 0-1,0 1 1,0-1 0,-1 1 0,1-1-1,0 1 1,-1 0 0,1-1 0,0 1 0,-1 0-1,1 0 1,-1 0 0,1 0 0,0 0 0,-1 0-1,1 0 1,0 0 0,-1 1 0,-1 0-1,-3 2-37,0 0 0,0 0-1,1 1 1,0-1-1,0 1 1,0 1 0,0-1-1,0 1 1,1 0-1,0 0 1,0 0 0,0 0-1,-3 8 1,5-11-24,0 2 0,0-1 0,0 0 0,1 0 0,-1 0-1,1 1 1,0-1 0,0 1 0,0-1 0,0 1 0,1-1 0,-1 1 0,1-1 0,0 1 0,0 0 0,0-1 0,1 1 0,-1-1 0,1 1-1,0-1 1,0 1 0,0-1 0,0 1 0,1-1 0,-1 0 0,4 5 0,-4-6-23,1-1 0,-1 0 0,0 0-1,0 0 1,1 0 0,-1 0 0,1 0 0,-1 0 0,1 0-1,-1-1 1,1 1 0,0 0 0,-1-1 0,1 1 0,0-1 0,-1 0-1,1 0 1,0 1 0,-1-1 0,4-1 0,-1 1-33,-1-1 1,1 0-1,0 0 0,0 0 1,-1 0-1,1-1 0,0 0 1,5-3-1,0-1 0,-1 0-1,0-1 1,0 0 0,0 0-1,-1-1 1,6-9-1,-9 11 122,0 0 1,0 0-1,-1 0 0,0-1 0,0 1 0,3-12 0,-5 15 65,-1-1 0,1 1 0,-1-1 0,1 1 0,-1-1 0,0 1 0,0 0 0,-1-1 0,1 1 0,-1-1 0,0 1 1,0-1-1,0 1 0,0 0 0,-2-4 0,-2 19 122,2 9-76,-42 338 1041,42-345-1124,2-5-1095,3-17-2886,4-3-1114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10533,'-2'0'41,"1"-1"0,-1 1-1,1 0 1,0 0 0,-1 0 0,1 0 0,0 1 0,-1-1-1,1 0 1,0 0 0,-1 1 0,1-1 0,0 1 0,0-1 0,-1 1-1,1 0 1,0-1 0,0 1 0,0 0 0,0 0 0,0 0-1,0 0 1,0 0 0,0 0 0,0 0 0,0 1 0,0 0-26,1 0-1,0 0 1,0 0 0,0 0 0,0 0 0,1 0 0,-1 0 0,0 0 0,1 0 0,-1-1-1,1 1 1,0 0 0,-1 0 0,1-1 0,0 1 0,0 0 0,0-1 0,1 1 0,0 1-1,4 5 6,0-1-1,1 0 0,-1-1 0,1 0 0,1 0 0,-1 0 0,1-1 0,0 0 0,8 4 0,11 4 15,42 12-1,-46-17-50,-21-8 14,0 1 1,0-1-1,-1 1 1,1 0-1,0 0 1,-1 0 0,1 0-1,0 0 1,-1 0-1,3 3 1,-4-4 9,1 1 1,-1-1-1,0 1 1,0-1-1,1 1 1,-1-1-1,0 1 1,0-1-1,0 1 0,1 0 1,-1-1-1,0 1 1,0-1-1,0 1 1,0-1-1,0 1 1,0 0-1,0-1 1,0 1-1,-1-1 1,1 1-1,0-1 1,0 2-1,-3 2 33,1-1 1,-1 1-1,0-1 0,0 0 1,0 1-1,-1-1 0,-4 4 0,-36 27-25,-71 43 0,106-69-656,9-8 577,0 0-1,0 0 1,17-4-5121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74 10293,'-9'2'29,"0"0"0,0 0 1,0 0-1,-1-1 0,1-1 1,0 1-1,-10-2 0,19 1-18,0 0 0,0-1 0,0 1 0,0 0 0,-1 0 0,1 0 0,0 0-1,0 0 1,0 0 0,0 0 0,0-1 0,0 1 0,0 0 0,0 0-1,0 0 1,0 0 0,0 0 0,0-1 0,0 1 0,0 0 0,0 0-1,0 0 1,0 0 0,0 0 0,0-1 0,0 1 0,0 0 0,0 0 0,0 0-1,0 0 1,0 0 0,0-1 0,0 1 0,0 0 0,0 0 0,0 0-1,1 0 1,-1 0 0,0 0 0,0-1 0,0 1 0,0 0 0,0 0-1,0 0 1,0 0 0,1 0 0,-1 0 0,0 0 0,0 0 0,0 0 0,0 0-1,0 0 1,1 0 0,-1 0 0,15-13 156,18-10-19,-16 16-135,0 0-1,1 1 1,-1 1-1,1 0 1,0 2 0,0 0-1,1 1 1,-1 0 0,1 2-1,-1 0 1,0 1-1,1 1 1,-1 1 0,23 6-1,-37-8-31,0 0-1,0 1 1,-1-1-1,1 1 1,0 0-1,-1 0 1,1 0-1,-1 0 0,0 0 1,0 1-1,0 0 1,0-1-1,0 1 1,0 0-1,-1 1 1,0-1-1,1 0 1,-1 1-1,0-1 0,-1 1 1,1 0-1,-1-1 1,1 1-1,-1 0 1,0 0-1,-1 0 1,1 0-1,-1 0 1,1 0-1,-1 0 0,0 0 1,-1 0-1,1 0 1,-1 0-1,0 0 1,0 0-1,0 0 1,0 0-1,-1-1 1,1 1-1,-1 0 0,0-1 1,0 1-1,-1-1 1,-2 4-1,-5 5-72,-1 0 0,0-2 1,-1 1-1,0-1 0,0-1 0,-1 0 0,0-1 0,-21 9 0,-13 5 179,-56 17 0,94-36-40,-1 1 149,-1-1-1,1 0 1,-1 0 0,0-1 0,-11 1 0,29-8 188,12 0-232,233-23 467,-93 14-6827,-135 11 1787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 10341,'-3'-22'1087,"-1"17"-819,-3 15-212,0 6-23,-1 2-44,1 0 0,1 0 0,0 1 1,-4 27-1,10-45 14,0-1 0,0 1 1,0 0-1,0-1 0,0 1 1,0 0-1,0 0 0,0-1 0,0 1 1,1 0-1,-1-1 0,0 1 1,0 0-1,1-1 0,-1 1 1,0 0-1,1-1 0,-1 1 1,1-1-1,-1 1 0,1-1 0,-1 1 1,1-1-1,-1 1 0,1-1 1,0 1-1,-1-1 0,1 0 1,0 1-1,-1-1 0,1 0 1,0 0-1,-1 1 0,1-1 0,0 0 1,-1 0-1,1 0 0,0 0 1,0 0-1,-1 0 0,2 0 1,36-4 298,-26 2-292,12-1 47,-3 0-27,0 1 0,28 0 0,-45 2-22,1 0 0,-1 0 1,0 1-1,1 0 1,-1 0-1,0 0 1,0 0-1,1 0 0,-1 1 1,0 0-1,0 0 1,-1 0-1,1 0 1,0 1-1,-1-1 1,1 1-1,3 4 0,-6-5 4,0 0 0,0 0 0,1 1-1,-1-1 1,-1 0 0,1 1-1,0-1 1,-1 1 0,1-1 0,-1 1-1,0-1 1,0 1 0,0-1-1,0 1 1,0-1 0,0 1-1,-1-1 1,1 1 0,-1-1 0,0 1-1,0-1 1,0 0 0,0 1-1,0-1 1,0 0 0,0 0 0,-3 3-1,-2 4 3,-1 0 0,0-1 0,0 1 0,-16 12 0,13-12-381,-1-1 0,-1 0 0,1-1 1,-1 0-1,-1 0 0,1-2 0,-1 1 0,0-2 0,-21 6 1,4-8-3946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 12438,'-3'-8'576,"3"5"-528,0 0-16,6 6 64,14 3-16,9-1-64,10 1-16,13-3-272,9-3-769,4-3-943,6-3-962,1 1-928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 7571,'46'-3'3666,"-46"3"-3588,0 1 0,0-1 0,1 0 0,-1 1 0,0-1 0,0 0 0,0 1 0,0-1 0,0 1 0,1-1 0,-1 1 0,0-1 0,0 1 0,0-1 0,0 0 0,0 1 0,0-1 0,0 1 0,-1-1 0,1 1 1,0-1-1,0 0 0,0 1 0,0-1 0,0 1 0,-1-1 0,1 0 0,0 1 0,-1 0 0,-6 16 265,-20 35 324,-3 0 0,-52 67 0,-26 18-3794,101-129-197</inkml:trace>
  <inkml:trace contextRef="#ctx0" brushRef="#br0" timeOffset="1">20 109 11701,'-10'-6'945,"4"3"-817,2 3-16,11 6-160,3 0-656,9 2-1089,4 1-2961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12582,'-6'12'640,"-1"-4"-576,1-2 32,2-6-96,8 0-544,9-3-1553,3-2-4882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50 7507,'14'-4'920,"1"-1"0,-1-1-1,0-1 1,0 0-1,20-13 1,-46 30-403,0 1 1,0 1 0,1 0-1,-17 24 1,20-25-540,1 0 0,0 1 0,1 0 0,0 0 0,0 0 0,2 1-1,-7 23 1,11-34 6,-1 0 0,1 0 0,0 0 0,-1 0 0,1 0 0,0 0 0,0 0 0,1 0 0,-1 0 0,0 1 0,1-1 0,-1 0 0,1 0 0,0 0 0,-1-1 0,1 1 0,0 0 0,0 0 0,0 0 0,0-1 0,1 1 0,-1 0 0,0-1-1,1 1 1,-1-1 0,1 1 0,0-1 0,-1 0 0,1 0 0,0 0 0,0 0 0,0 0 0,0 0 0,0 0 0,0-1 0,0 1 0,0-1 0,0 1 0,0-1 0,4 0 0,4 1-90,0-1-1,0 0 1,0-1 0,0 0 0,-1-1-1,1 0 1,13-4 0,-11 2 61,1-1 0,-1 0 1,0-1-1,0-1 0,-1 0 0,0 0 0,13-11 0,-22 16 31,0 0 1,0 1-1,0-1 0,0 0 0,0 0 0,0-1 0,0 1 0,-1 0 0,1-1 0,-1 1 0,0-1 1,0 1-1,0-1 0,0 1 0,0-1 0,0 0 0,-1 0 0,1 1 0,-1-1 0,0 0 1,1 0-1,-1 0 0,-1 0 0,1 1 0,0-1 0,-1 0 0,0 0 0,1 1 0,-1-1 0,0 0 1,0 1-1,-1-1 0,1 1 0,0-1 0,-1 1 0,1 0 0,-1-1 0,0 1 0,0 0 1,-3-2-1,-1-2-58,-1 1 0,1 0 1,-1 0-1,0 0 1,0 1-1,0 0 1,-1 1-1,1 0 1,-12-3-1,14 4-248,0 1 0,0-1 0,0 1 0,0 1-1,0-1 1,-1 1 0,1 0 0,0 0 0,0 1 0,0-1 0,-1 1 0,1 0 0,0 1-1,0-1 1,-8 5 0,7 2-1899,13 1 76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6451,'2'-1'251,"-1"0"0,1 0 0,0 0 0,-1 0 0,1 0 0,-1 0 0,1-1 0,-1 1 0,0 0 0,1-1 0,-1 1 0,0-1 0,0 1-1,0-1 1,0 0 0,0 1 0,-1-1 0,1 0 0,0 0 0,-1 0 0,0 1 0,1-1 0,-1 0 0,0 0 0,0 0 0,0 0 0,0 0 0,0-2 0,20 66 344,-8-17-473,-3-19-693,-2 1-1,-1-1 1,-2 2 0,3 37-1,-6-78 597,1 1 0,0 0 0,1 0-1,0 0 1,1 0 0,0 1 0,1 0-1,0-1 1,1 2 0,0-1 0,14-17-1,-12 18-335,0-1 0,0 1-1,1 1 1,1 0 0,0 0-1,0 1 1,1 0 0,-1 1-1,2 0 1,-1 0 0,22-7-1,12 3-3900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59 8868,'3'-21'288,"4"7"320,-4 2 225,0 3-241,-3 7-288,0 7-16,-3 4 625,-4 12-577,-2 8-224,-4 9-80,0 2 16,0 4-48,0-3 0,6-3-528,1-6-1185,3-3-1616,3-8-769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9572,'-16'12'769,"9"-1"-593,14-5 192,9-3 256,16 0-288,10 0-192,7-3-95,6-3-1,7 0-48,-4 0 48,-6-3-48,-7 0-32,-6 1-353,-13 5-1439,-10 2-1842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 7363,'-1'0'172,"0"-1"-1,0 1 0,0-1 1,0 1-1,0-1 0,0 1 1,-1 0-1,1-1 0,0 1 1,0 0-1,0 0 0,-1 0 1,1 0-1,0 0 0,0 0 1,0 0-1,-1 1 0,1-1 1,0 0-1,-2 2 0,-17 19 679,17-16-770,-12 15 15,2 0 0,0 1 0,1 1 0,1 0-1,2 0 1,0 1 0,1 1 0,1-1 0,1 1 0,2 0 0,-4 41 0,8-58-107,1 0 0,0 0 0,0 0-1,0 0 1,1 0 0,0 0 0,0 0 0,1-1 0,-1 1 0,1-1 0,5 8 0,-6-12 7,0 1 0,0-1 0,-1 0 1,1 0-1,1 1 0,-1-1 0,0 0 1,0-1-1,1 1 0,-1 0 0,1-1 1,-1 1-1,1-1 0,0 0 0,0 0 1,0 0-1,-1 0 0,1-1 1,0 1-1,0-1 0,0 1 0,0-1 1,0 0-1,0 0 0,0 0 0,0-1 1,0 1-1,4-2 0,1-1 12,-1 0 0,0 0 0,1-1 0,-1 0 0,-1 0 0,1 0 0,10-10 0,-13 11-1,-1 0-1,1-1 0,-1 1 1,0-1-1,0 1 0,0-1 1,-1 0-1,1 0 0,-1 0 1,0 0-1,0-1 0,-1 1 1,1 0-1,0-7 0,-1 10-2,-1 0-1,0-1 0,0 1 0,0-1 1,0 1-1,0-1 0,0 1 1,-1 0-1,1-1 0,0 1 1,-1-1-1,1 1 0,-1 0 0,1 0 1,-1-1-1,0 1 0,0 0 1,1 0-1,-1 0 0,0-1 1,0 1-1,0 0 0,-2-1 1,1 1-1,-1 0 1,1-1 0,-1 1-1,1 1 1,-1-1 0,1 0-1,-1 1 1,1-1 0,-1 1 0,0 0-1,-4 0 1,-2 0-27,1 1 0,0 0 0,0 1 0,0 0 0,0 0 0,0 1 0,-8 3 0,-11 14-1169,27-20 1108,-1 1 0,1-1 0,-1 0 1,1 1-1,0-1 0,-1 0 0,1 1 0,-1-1 0,1 1 0,0-1 0,-1 0 0,1 1 0,0-1 0,-1 1 0,1-1 0,0 1 0,0-1 0,-1 1 0,1-1 0,0 1 0,0-1 0,0 1 0,0 0 0,0-1 0,0 1 0,0-1 0,0 1 0,0-1 0,0 1 0,0-1 0,0 1 0,0 0 0,0-1 0,1 1 0,-1-1 0,0 1 0,0-1 0,1 1 0,-1-1 0,0 1 1,1-1-1,-1 0 0,0 1 0,1-1 0,-1 1 0,1-1 0,-1 0 0,0 1 0,1-1 0,-1 0 0,1 1 0,-1-1 0,2 0 0,12 2-2511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4018,'-2'3'7329,"-11"15"-6961,-4 0-297,-33 28 0,37-35-72,0 0 0,0 1 0,1 1 0,1 0 0,-19 27 0,29-39 11,1 0 1,-1 0-1,1-1 0,-1 1 1,1 0-1,-1 0 1,1 0-1,0 0 0,0-1 1,-1 1-1,1 0 1,0 0-1,0 0 0,0 0 1,0 0-1,0 0 1,0 0-1,0-1 0,0 1 1,1 0-1,-1 0 1,0 0-1,0 0 0,1 0 1,-1-1-1,1 2 1,1 0 18,-1-1 1,0 0-1,0 0 1,1 0-1,-1 0 1,1-1-1,-1 1 1,1 0-1,-1-1 1,1 1-1,-1-1 1,1 1-1,2-1 1,9 2 102,0-1 0,-1-1-1,16-2 1,-18 2-182,177-9-36,-108 4-3171,-61 5 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67 1889,'0'-26'6467,"0"6"-5699,4 5 65,-8 9-289,4 9 480,-3 15 321,-3 8-881,-4 15-240,0 11 352,-3 12-239,-3 1-129,0-1-112,6-3-96,0-8-32,7-10-817,6-8-879,43-6-962,-30-43-2480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 9444,'-4'-3'1137,"4"1"-353,-6-1-160,3 3-319,-4 8-33,1 7 48,-1 8-176,1 12 0,-4 12-80,3 3-64,4 5 0,0-5-624,3-7-625,-3-11-816,6-11-2305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19 408 5138,'-19'-99'7113,"19"99"-7105,0 0 1,1-1-1,-1 1 1,0 0-1,0-1 1,0 1-1,1 0 1,-1 0-1,0-1 1,0 1-1,1 0 1,-1 0-1,0-1 1,0 1-1,1 0 1,-1 0-1,0 0 1,1 0-1,-1-1 1,0 1-1,1 0 1,-1 0-1,1 0 1,-1 0-1,0 0 1,1 0-1,-1 0 0,0 0 1,1 0-1,-1 0 1,0 0-1,1 0 1,-1 0-1,0 0 1,1 1-1,-1-1 1,1 0-1,-1 0 1,0 0-1,0 0 1,1 1-1,28 7 179,-8-2-95,-5-4-105,0-1 1,0 0 0,1-1-1,-1-1 1,0-1-1,0 0 1,0-1 0,0 0-1,0-2 1,-1 0-1,0 0 1,0-2 0,0 0-1,-1 0 1,0-2-1,0 0 1,-1 0-1,0-1 1,-1 0 0,0-2-1,-1 1 1,12-15-1,-20 21 66,0 1 0,-1-1 0,0 0 0,0 0-1,0 1 1,0-1 0,-1-1 0,0 1 0,0 0-1,0 0 1,-1 0 0,1 0 0,-1-1 0,-1 1-1,1 0 1,-1 0 0,1-1 0,-2 1 0,1 0-1,0 0 1,-1 0 0,0 0 0,0 1 0,-1-1-1,1 0 1,-1 1 0,0 0 0,0 0 0,-1 0-1,1 0 1,-1 0 0,0 0 0,0 1 0,0 0-1,0 0 1,0 0 0,-10-4 0,13 6-29,0 1 0,-1-1 1,1 1-1,0 0 1,0-1-1,0 1 0,0 0 1,-1 0-1,1 0 0,0 0 1,0 0-1,0 0 1,0 0-1,-1 1 0,1-1 1,0 0-1,0 1 0,0-1 1,0 0-1,0 1 1,0 0-1,0-1 0,0 1 1,0-1-1,0 1 0,0 0 1,0 0-1,0 0 1,0 0-1,0-1 0,0 3 1,-20 34 377,4 11-311,2 0 0,3 1 1,-11 83-1,3-16-592,18-101-230,5-12 226,12-23 388,-3 2 131,0 1 0,17-18 1,-25 31 25,0-1 1,1 1 0,-1 0 0,1 1 0,-1-1 0,1 1-1,0 0 1,0 0 0,1 0 0,-1 1 0,0 0 0,12-3-1,-15 5-4,1 0-1,-1 0 0,1 0 0,-1 1 0,1-1 0,-1 1 1,0 0-1,1 0 0,-1-1 0,0 2 0,1-1 0,-1 0 0,0 0 1,0 1-1,0-1 0,0 1 0,0-1 0,-1 1 0,1 0 1,0 0-1,-1 0 0,1 0 0,-1 0 0,0 0 0,0 0 0,1 0 1,-1 1-1,-1-1 0,2 4 0,4 10-14,-1 1 1,-1-1-1,3 20 0,-6-27-32,15 84-3660,-9-71-320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 7203,'12'-9'2150,"-16"8"-888,-25 15-482,16-4-667,1 0 1,0 2 0,1-1-1,0 2 1,0-1 0,1 1 0,1 1-1,1 0 1,0 0 0,0 1-1,1 0 1,1 0 0,1 1 0,0-1-1,-5 32 1,10-44-117,-1 1-1,1 0 1,0 0-1,0 0 1,1 0-1,-1 0 1,1 0 0,0-1-1,0 1 1,0 0-1,0 0 1,1-1-1,-1 1 1,1-1 0,0 1-1,0-1 1,0 0-1,0 0 1,1 0-1,0 0 1,-1 0 0,5 3-1,-3-4-20,0 0 1,0 0-1,0 0 0,0 0 0,0-1 0,1 0 1,-1 0-1,0 0 0,1 0 0,-1-1 0,1 0 1,-1 0-1,1 0 0,-1 0 0,0-1 0,1 0 1,-1 1-1,0-2 0,7-1 0,-3 0-2,0-1 1,0 0-1,0 0 0,0-1 0,0 0 0,-1 0 1,0 0-1,0-1 0,-1 0 0,0-1 0,0 1 1,0-1-1,-1-1 0,1 1 0,-2-1 0,1 0 1,-1 0-1,5-14 0,-7 15 15,1 0 0,-1-1 0,-1 1 0,1-1 0,-1 0 0,-1 0-1,1 1 1,-1-1 0,-1 0 0,1 0 0,-1 1 0,-1-1 0,1 0 0,-1 1 0,-1-1 0,1 1 0,-1 0 0,-1 0 0,1 0 0,-1 0 0,-8-11-1,9 15-99,0 0-1,0 1 0,0-1 0,0 1 0,0-1 1,0 1-1,-1 0 0,-6-3 0,9 5-38,0-1 1,-1 0-1,1 1 0,-1-1 1,1 1-1,-1 0 0,1 0 1,0-1-1,-1 1 0,1 0 1,-1 0-1,1 0 0,-1 0 1,1 1-1,-1-1 0,1 0 1,-1 1-1,1-1 0,-1 1 1,1-1-1,0 1 0,-1 0 1,1-1-1,0 1 0,0 0 0,-2 1 1,-7 14-2359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8756,'8'-37'1581,"-7"32"-1217,-1-1 0,1 0 1,1 1-1,-1-1 1,5-9-1,-5 45 138,-21 292-1868,20-320 1326,3 28-1373,3-25 646,6-15 351,-1-7 458,0 0 1,-1-1-1,-1 0 1,12-35-1,-10 26 99,21-41 0,-27 60-149,-1 1 0,1 0 0,0 0 0,1 0 0,0 1 0,0 0 0,0 0-1,1 0 1,12-7 0,-16 11-149,1 0 0,-1 1 0,1-1 0,-1 1 0,1 0 0,0 0 0,0 0 0,0 0 0,-1 1 0,1-1 0,0 1 0,0 0 0,0 0 0,0 1 0,0-1 0,0 1 0,0 0 0,-1 0 0,1 0-1,0 0 1,4 3 0,18 12-2911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184 446 8324,'-1'-3'85,"0"0"0,0 0 0,1 1 1,-2-1-1,1 0 0,0 0 0,-1 1 0,1-1 1,-1 1-1,0 0 0,1-1 0,-1 1 1,0 0-1,-1 0 0,1 0 0,0 0 0,-1 0 1,1 1-1,-1-1 0,1 1 0,-1 0 0,0 0 1,1-1-1,-1 2 0,0-1 0,0 0 0,0 1 1,0-1-1,0 1 0,0 0 0,1 0 1,-1 0-1,0 0 0,0 0 0,0 1 0,0-1 1,0 1-1,0 0 0,0 0 0,1 0 0,-1 0 1,0 1-1,1-1 0,-1 1 0,1-1 0,-1 1 1,1 0-1,-4 4 0,-1 1-62,0 1 0,0-1 0,1 1 1,0 1-1,1-1 0,0 1 0,-7 17 0,10-22-39,0 0 0,0 0 0,1 0 0,0 0 0,0 0 0,0 1 0,0-1 0,1 0 0,0 1 0,-1-1-1,2 0 1,-1 1 0,0-1 0,1 0 0,0 0 0,0 1 0,0-1 0,1 0 0,-1 0 0,5 7 0,-4-9-31,0 0 0,0 0 0,1 0 0,-1 0 0,1 0 0,0-1 0,-1 1 0,1-1 0,0 1 0,0-1 0,0 0 0,0 0 1,0-1-1,0 1 0,0-1 0,0 1 0,0-1 0,0 0 0,1 0 0,-1 0 0,0-1 0,0 1 0,0-1 0,0 1 0,0-1 0,5-2 0,7-2-197,-2-1 0,1 1-1,0-2 1,15-10 0,-14 7 215,-1 0 0,0-1 0,-1 0 1,0-1-1,-1-1 0,0 0 0,-1-1 0,0 0 1,-1 0-1,11-24 0,-10 16 322,-2-1 1,-1 0-1,-1 0 1,0-1-1,-2 0 0,-1 0 1,1-25-1,-5 48-283,4-35 734,-3-1-1,-4-73 1,-1 99-607,-1 14-46,-3 18-4,7-20-84,-12 50-14,1-1 1,3 2 0,2-1-1,2 1 1,2 0 0,5 53 0,-2-92-144,1-1 1,1 1 0,0 0 0,0-1 0,2 0 0,6 19 0,-9-28 81,1 0 1,-1-1-1,1 1 1,-1 0 0,1-1-1,0 1 1,0-1-1,0 0 1,0 0 0,1 0-1,-1 0 1,1 0-1,-1 0 1,1-1 0,-1 1-1,1-1 1,0 0-1,0 0 1,0 0 0,0 0-1,0 0 1,0 0-1,0-1 1,0 0 0,0 1-1,0-1 1,0 0-1,0-1 1,0 1 0,0 0-1,0-1 1,3-1-1,7-1 118,0-2 0,0 0-1,-1 0 1,0-1 0,0-1-1,0 0 1,-1 0 0,0-1-1,0-1 1,-1 0 0,0 0-1,-1-1 1,0 0-1,0-1 1,-1 0 0,-1 0-1,11-20 1,-17 28 53,0-1 0,0 1 0,-1-1-1,1 0 1,-1 1 0,0-1 0,1 0 0,-2 1-1,1-1 1,0 1 0,-1-1 0,0 0 0,-1-5 0,1 8-83,1 0 0,-1 0 0,1 0 0,-1 0 0,1 0 1,-1 0-1,1 0 0,-1 0 0,0 1 0,1-1 0,-1 0 1,0 0-1,0 1 0,0-1 0,0 0 0,0 1 1,0-1-1,1 1 0,-3-1 0,1 1-15,1 0 0,-1 0 0,1 0 0,-1 0 0,0 0 0,1 0 0,-1 1 0,1-1 0,-1 1 0,1-1 0,0 1 0,-1-1 0,1 1 0,-1 0 0,1 0 0,0-1 0,0 1 0,-2 1 0,-2 3-32,-1 0 1,1-1-1,1 2 0,-1-1 1,1 0-1,-1 1 0,1 0 0,1 0 1,-1 0-1,1 1 0,1-1 0,-1 1 1,1-1-1,0 1 0,0 0 1,1 0-1,0 0 0,0 0 0,1 0 1,-1 0-1,2 10 0,0-12-153,0 0 0,0 0-1,0 0 1,0 0 0,1 0 0,0 0 0,0 0-1,0-1 1,1 1 0,-1-1 0,1 1-1,0-1 1,0 0 0,1 0 0,-1 0 0,1-1-1,0 1 1,0-1 0,0 0 0,0 0-1,1 0 1,-1-1 0,1 0 0,-1 1-1,1-2 1,0 1 0,0 0 0,0-1 0,8 1-1,-2 0-13,0-2-1,-1 1 0,1-1 1,0-1-1,-1 0 0,1 0 1,-1-1-1,1 0 0,-1-1 1,0 0-1,19-9 1,-22 9 497,-1-1 1,0 0-1,0 0 1,0 0-1,0-1 1,-1 0 0,1 0-1,-1-1 1,0 1-1,-1-1 1,0 0-1,1 0 1,-2 0 0,1-1-1,-1 0 1,0 1-1,-1-1 1,3-8 0,11-77 2079,-17 121-2771,-1 0 1,-1 0-1,-2-1 0,0 1 0,-2-1 0,-2 0 0,-13 32 1,14-46 23,8-16 3,11-24 233,7-7 383,-2 1 209,23-31-1,-34 56-404,0 0 0,1 1 0,-1-1 0,1 1 1,1 0-1,-1 1 0,1-1 0,0 1 0,14-8 0,-18 12-45,-1 0 1,0 0 0,1 0-1,-1 0 1,0 1-1,1-1 1,-1 1 0,1-1-1,-1 1 1,1 0-1,-1 0 1,1 0 0,-1 0-1,1 1 1,-1-1-1,1 1 1,-1-1 0,1 1-1,-1 0 1,0 0-1,1 0 1,-1 0 0,3 2-1,1 2-66,0 1-1,0 0 1,0 0-1,-1 0 1,9 13-1,-9-10-183,2 0-1,-1-1 1,14 12-1,-18-18 145,0 0 0,0-1 0,1 1-1,-1 0 1,1-1 0,-1 0-1,1 0 1,0 0 0,-1 0-1,1 0 1,0 0 0,0-1-1,0 1 1,0-1 0,-1 0 0,1 0-1,5 0 1,-1-1 160,0-1 1,0 0-1,-1 0 1,1 0-1,-1-1 0,0 0 1,0 0-1,0 0 1,0-1-1,0 0 1,-1 0-1,1-1 0,-1 1 1,5-7-1,-8 8 111,1 1 0,-1-1 0,1-1 0,-1 1-1,0 0 1,0 0 0,0-1 0,-1 1 0,1-1-1,-1 0 1,0 1 0,0-1 0,0 0 0,-1 0 0,1 0-1,-1 1 1,0-1 0,0 0 0,0 0 0,-1 0 0,1 0-1,-1 1 1,0-1 0,0 0 0,-3-6 0,4 9-158,0 0-1,-1 0 1,1 1 0,-1-1 0,1 0 0,-1 0 0,1 1-1,-1-1 1,0 0 0,1 1 0,-1-1 0,0 0-1,1 1 1,-1-1 0,0 1 0,0 0 0,1-1 0,-1 1-1,0-1 1,0 1 0,0 0 0,0 0 0,1 0-1,-1-1 1,0 1 0,0 0 0,0 0 0,0 0 0,0 0-1,0 0 1,0 1 0,1-1 0,-1 0 0,0 0-1,0 0 1,0 1 0,0-1 0,1 0 0,-1 1-1,0-1 1,0 1 0,1-1 0,-1 1 0,0 0 0,0-1-1,0 2 1,-3 2-25,0 0-1,0-1 1,0 2-1,1-1 1,-1 0-1,-2 6 1,3-4-76,0 0 0,1 0 0,0 0 1,0 0-1,0 0 0,1 0 0,-1 0 0,2 0 0,-1 1 1,1 10-1,0-13-184,0 0-1,1 0 1,0-1 0,-1 1 0,1 0-1,1 0 1,-1 0 0,1-1 0,-1 1-1,1-1 1,0 1 0,0-1 0,0 0-1,1 0 1,-1 0 0,1 0 0,0 0-1,4 3 1,24 13-4131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271 480 9076,'-1'-2'126,"0"1"0,0-1 1,0 0-1,0 0 0,0 0 0,0 1 0,-1-1 0,1 1 0,-1-1 1,1 1-1,-1 0 0,1-1 0,-1 1 0,0 0 0,0 0 0,0 0 1,0 0-1,0 0 0,1 1 0,-1-1 0,-1 1 0,1-1 0,0 1 1,0 0-1,0-1 0,0 1 0,-3 1 0,-4-2 20,1 1-1,-1 0 1,0 1-1,0 0 0,-12 4 1,9-1-64,-1 0-1,1 1 1,0 1 0,1 0 0,0 1-1,0 0 1,-11 9 0,18-13-85,0 0-1,0 0 1,0 1-1,1-1 1,-1 1-1,1 0 1,0 0-1,0 0 1,0 1-1,0-1 1,1 0 0,0 1-1,0 0 1,0 0-1,1 0 1,-1-1-1,1 1 1,0 1-1,1-1 1,-1 9-1,1-12-16,0 0-1,1 0 0,-1 0 0,1 0 1,-1 0-1,1 0 0,0 0 0,-1 0 1,1 0-1,0 0 0,0-1 1,1 1-1,-1 0 0,0-1 0,0 1 1,1 0-1,-1-1 0,1 0 0,0 1 1,3 1-1,-2-2-35,0 1-1,0-1 1,0-1 0,0 1 0,0 0 0,0-1-1,1 1 1,-1-1 0,0 0 0,0 0 0,1 0-1,3-1 1,5-2-120,-1 0-1,1 0 1,0-1-1,-1 0 1,22-12-1,-19 7 161,1 0-1,-2 0 0,1-2 1,-2 1-1,1-2 1,-1 0-1,-1 0 0,0-1 1,13-21-1,-13 14 170,0 0 1,-2 0-1,0-1 0,-2 0 1,0 0-1,7-37 1,24-228 1964,-36 261-2009,-2 25-107,0 0-1,0 0 1,0 0-1,0 0 1,0 1-1,-1-1 1,1 0 0,0 0-1,0 0 1,0 0-1,0 0 1,0 0-1,0 0 1,0 0-1,0 0 1,0 0-1,0 0 1,0 0-1,0 0 1,0 0-1,-1-1 1,-5 43 31,-20 168-1502,4-70-3270,9-69-2011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124 290 8052,'11'-7'795,"-10"7"-760,-1 0-1,0 0 1,0 0 0,0 0 0,1 0-1,-1 0 1,0 0 0,0-1-1,0 1 1,1 0 0,-1 0 0,0 0-1,0 0 1,0-1 0,0 1 0,0 0-1,1 0 1,-1 0 0,0-1-1,0 1 1,0 0 0,0 0 0,0 0-1,0-1 1,0 1 0,0 0 0,0 0-1,0-1 1,0 1 0,0 0 0,0 0-1,0-1 1,0 1 0,0 0-1,0 0 1,0 0 0,0-1 0,0 1-1,0 0 1,-1 0 0,1 0 0,0-1-1,0 1 1,0 0 0,0 0-1,0 0 1,-1-1 0,1 1 0,0 0-1,0 0 1,0 0 0,-1 0 0,0 0 47,0 0 0,0 0 0,0 0 0,-1 0 0,1 1 0,0-1 0,0 0 0,0 1 0,0-1 0,0 1 0,0 0 0,0-1 0,0 1 0,0 0 0,0-1 0,0 1 0,1 0 1,-1 0-1,0 0 0,0 1 0,-4 3 171,-8 5-23,1 1-1,1 1 1,0 0-1,1 1 1,0 0-1,-8 15 1,14-23-258,1 0 0,1 0 0,-1 0 1,1 1-1,-1-1 0,2 0 0,-1 1 0,1 0 0,-1-1 1,1 1-1,1 0 0,-1 0 0,1 0 0,0 0 0,1-1 0,-1 1 1,1 0-1,0 0 0,1-1 0,2 8 0,-3-11-14,0 0-1,1 1 1,-1-1-1,1 0 1,-1 0 0,1 0-1,0 0 1,0 0-1,0 0 1,0-1-1,0 1 1,1-1-1,-1 1 1,0-1-1,1 0 1,-1 0-1,5 2 1,-1-2-50,-1 0-1,0 0 1,1-1 0,-1 1-1,1-1 1,0-1-1,-1 1 1,8-2 0,-1-1 24,1 0 0,-1-1 0,0 0 0,0-1 1,-1 0-1,22-14 0,-30 17 89,0 0 1,1-1-1,-1 0 0,0 1 1,0-1-1,0 0 0,-1-1 1,1 1-1,-1 0 0,1-1 1,-1 0-1,0 1 0,-1-1 1,1 0-1,-1 0 0,0 0 1,1 0-1,-2 0 1,1 0-1,0 0 0,-1 0 1,0 0-1,0-1 0,0 1 1,0 0-1,-1 0 0,0 0 1,0 0-1,0 0 0,-2-5 1,1 3-11,-1 0 0,0 1-1,0-1 1,0 1 0,-1 0 0,0 0 0,0 0 0,0 0 0,0 1 0,-1 0 0,0 0 0,0 0 0,0 0 0,0 1 0,0 0 0,-1 0 0,0 0 0,1 1-1,-12-3 1,-13 6-638,20 4-334,10-4 923,0-1 0,1 0 1,-1 1-1,0-1 0,0 1 0,0-1 1,0 1-1,1-1 0,-1 0 0,0 1 0,0-1 1,1 0-1,-1 1 0,0-1 0,1 0 0,-1 1 1,0-1-1,1 0 0,-1 0 0,0 1 0,1-1 1,-1 0-1,1 0 0,-1 0 0,0 0 0,1 1 1,0-1-1,4 2-219,-1-1-1,1 1 1,0-1 0,0 0 0,0 0 0,0-1-1,0 0 1,0 0 0,10-1 0,51-9-1422,-52 7 1458,17-4 16,0-1-1,0-1 0,39-18 0,-56 21 749,-1-1 1,0 0 0,-1-1-1,1 0 1,-1-1 0,-1 0-1,0-1 1,0-1 0,14-17-1,-19 19-97,-1 1-1,-1-1 1,1 0-1,-1 0 1,-1-1-1,3-9 1,-4 13-299,-1 0 0,0 0 0,0 0 0,0 0 1,-1 0-1,0 0 0,0 0 0,0 0 0,-1 0 1,0 0-1,-2-6 0,3 12-144,0 0 0,0 0 0,0-1 0,0 1 0,0 0 0,0 0 0,0-1 0,0 1 0,0 0 0,0 0 0,-1 0 0,1-1 0,0 1 0,0 0 0,0 0 0,0 0 0,0 0 0,-1-1-1,1 1 1,0 0 0,0 0 0,0 0 0,-1 0 0,1 0 0,0 0 0,0-1 0,0 1 0,-1 0 0,1 0 0,0 0 0,0 0 0,-1 0 0,1 0 0,0 0 0,0 0 0,-1 0 0,1 0 0,0 0 0,0 0 0,-1 0 0,1 0 0,0 0 0,0 1 0,0-1 0,-1 0 0,1 0 0,0 0 0,0 0-1,0 0 1,-1 0 0,1 1 0,0-1 0,0 0 0,0 0 0,0 0 0,0 1 0,-1-1 0,1 0 0,0 0 0,0 0 0,0 1 0,0-1 0,0 0 0,-10 17 10,-9 35-124,1 0 1,-20 107-1,23-87-504,-7 10-308,-7 34 232,29-111 756,7-13-42,-1 2-13,58-79 537,-56 73-511,0 0 0,1 1 0,1 0 0,0 1 0,0 0 0,1 0 0,0 1 0,0 1 1,20-12-1,-27 19-41,-1-1 1,1 1 0,-1-1 0,1 1 0,-1 0 0,1 1-1,0-1 1,-1 1 0,1-1 0,0 1 0,0 0 0,-1 0 0,1 1-1,0-1 1,0 1 0,-1 0 0,1 0 0,-1 0 0,1 0 0,-1 1-1,1-1 1,-1 1 0,0 0 0,0 0 0,0 0 0,0 0 0,0 1-1,0-1 1,0 1 0,-1 0 0,1 0 0,-1 0 0,0 0-1,0 0 1,0 0 0,1 5 0,0-4-1,-1 1 0,0-1 0,-1 1 0,1 0 0,-1-1 0,0 1 0,0 0 0,-1 0 0,1 0 0,-1 0 0,0 0 0,0-1 0,-1 1 0,0 0 0,1 0 0,-2 0 0,1 0 0,0-1 0,-1 1 0,0-1 0,0 1 0,0-1 0,-1 0 0,0 0 0,1 0 0,-1 0 0,-6 5 0,1-2-123,-2 0-1,1-1 1,-1-1-1,1 0 1,-1 0 0,-1 0-1,1-2 1,-1 1-1,0-1 1,1-1-1,-1 0 1,0 0 0,-1-1-1,-14-1 1,24 0-66,0 0 1,1 0-1,-1 0 1,0 0-1,0-1 1,0 1-1,0 0 1,0-1-1,1 0 1,-1 1-1,0-1 1,0 0-1,1 0 1,-1 0-1,1 0 1,-1 0-1,1-1 1,-3-1-1,2-10-3751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71 6947,'4'-2'260,"0"-1"0,0 0 0,0 0 0,-1 0 0,0-1 0,1 1 0,-1-1 0,2-4 0,-4 7-194,-1 0 1,1 0-1,-1 0 1,0 0-1,1 0 1,-1 0-1,0 0 1,0 0-1,1 0 0,-1 0 1,0 0-1,0 0 1,0 0-1,-1 0 1,1 0-1,0 0 1,0 0-1,0 0 1,-1 0-1,1 0 1,-1 0-1,1 0 0,0 0 1,-1 0-1,0 1 1,1-1-1,-1 0 1,1 0-1,-1 0 1,0 1-1,0-1 1,0 0-1,1 1 1,-1-1-1,0 1 0,0-1 1,0 1-1,0-1 1,0 1-1,0-1 1,0 1-1,0 0 1,0 0-1,-1-1 1,-2 1-46,1-1 1,-1 1 0,0 0 0,1 0-1,-1 0 1,0 0 0,1 0 0,-1 1-1,0 0 1,1 0 0,-1 0 0,1 0-1,-1 0 1,1 1 0,0-1 0,0 1-1,-1 0 1,1 0 0,0 0 0,1 1-1,-5 3 1,3-3-23,-1 1 0,1 0 0,0 0 0,0 1 0,0-1 0,1 1 0,0 0 0,0-1 0,0 1 0,0 1 0,1-1 0,0 0 0,-2 7 0,4-10 26,0 1 0,0 0 0,0-1 0,0 1 0,0-1 0,0 1 0,1 0 0,-1-1 0,1 1 0,0-1 0,0 1 0,0-1 0,0 0 0,0 1 0,0-1 1,1 0-1,-1 0 0,1 0 0,-1 0 0,1 0 0,0 0 0,0 0 0,0 0 0,3 1 0,5 4 72,1-1 0,0-1 0,0 1 0,14 3 0,-17-6-68,1 0 1,-1 1-1,0 0 0,0 0 0,11 8 0,-19-11-21,1-1 0,-1 0-1,1 1 1,-1-1 0,1 1 0,-1-1 0,1 1 0,-1-1 0,0 1 0,1-1 0,-1 1 0,0 0 0,1-1-1,-1 1 1,0-1 0,0 1 0,1 0 0,-1-1 0,0 1 0,0 0 0,0-1 0,0 1 0,0 0 0,0-1 0,0 1-1,0 0 1,0-1 0,-1 1 0,1 0 0,0-1 0,0 1 0,-1 0 0,0 1-17,0 0 1,-1-1 0,1 1-1,-1-1 1,0 1-1,1-1 1,-1 0 0,0 1-1,0-1 1,-3 1-1,-49 17-797,53-19 779,-20 6-1577,0-2 0,0 0 0,-36 1 0,26-7-2686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54 8244,'-50'-12'1662,"85"6"-1155,42-10-432,-57 10-72,0 2 0,1 0 1,31-1-1,-51 5 4,-1 0 1,1 0-1,-1 0 1,1 0 0,0 0-1,-1 0 1,1 0-1,-1 0 1,1 0-1,0 1 1,-1-1-1,1 0 1,-1 0-1,1 1 1,-1-1-1,1 0 1,0 1-1,-1-1 1,0 0 0,1 1-1,-1-1 1,1 1-1,-1-1 1,1 1-1,-1-1 1,0 1-1,1 0 1,-2 19 497,-24 29 622,17-35-903,-16 40-152,2 1-1,2 1 1,3 0-1,-10 62 1,23-74-2860,1-25-115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8116,'2'0'126,"1"1"1,-1-1-1,1 1 1,0 0-1,-1 0 1,0 0-1,1 0 1,-1 0-1,0 1 1,1-1-1,-1 1 0,0-1 1,0 1-1,0 0 1,0 0-1,-1 0 1,1 0-1,0 0 1,-1 0-1,0 0 1,1 0-1,-1 1 1,0-1-1,0 1 1,1 2-1,6 12 222,-7-15-323,0 0 0,1 1 1,-1-1-1,1 0 0,0 0 0,0 0 0,-1 0 0,1 0 0,1 0 1,-1-1-1,0 1 0,0-1 0,1 1 0,-1-1 0,0 0 0,1 0 1,4 1-1,-2-1-23,1 0 0,0 0 0,-1 0 0,1-1-1,0 0 1,0-1 0,-1 1 0,7-2 0,0 0-22,-1-1 0,0-1 0,0 0 0,0 0 0,0-1 0,-1 0 0,18-12 0,-27 16 48,1 0 1,0 0 0,0 0 0,-1-1 0,1 1 0,-1 0 0,1-1 0,-1 1 0,0-1 0,1 0 0,-1 1 0,0-1 0,0 0 0,0 0-1,0 0 1,0 1 0,-1-1 0,1 0 0,-1 0 0,1 0 0,-1 0 0,0 0 0,1-1 0,-1 1 0,0 0 0,0 0 0,-1 0 0,1 0-1,0 0 1,-1 0 0,1 0 0,-1 0 0,0 0 0,1 0 0,-3-2 0,1 2-1,1 0 1,-1 0-1,-1 0 1,1 0-1,0 0 1,0 1-1,-1-1 1,1 1-1,-1 0 1,1-1-1,-1 1 1,1 0-1,-1 1 1,0-1-1,1 0 1,-1 1-1,0-1 1,0 1-1,0 0 1,1 0-1,-1 0 1,0 1-1,0-1 1,0 0-1,-4 3 1,-1-1-32,1 2 1,-1-1 0,1 1 0,0 1-1,1-1 1,-1 1 0,1 0 0,0 1-1,0-1 1,0 1 0,1 0 0,0 1-1,0-1 1,0 1 0,1 0 0,0 0-1,1 0 1,-4 9 0,5-10-103,0-1 0,1 1-1,-1 0 1,1-1 0,0 1 0,1 0-1,-1 0 1,1 0 0,0-1 0,0 1 0,3 9-1,-2-11-76,0 0-1,0-1 0,1 1 1,-1 0-1,1-1 1,0 1-1,0-1 0,1 0 1,-1 0-1,1 0 0,-1 0 1,1 0-1,0 0 0,0-1 1,0 1-1,0-1 0,1 0 1,4 2-1,-1-1-80,1 0 0,0-1 0,1 0-1,-1 0 1,0-1 0,0 0 0,1 0 0,-1-1 0,1 0 0,-1-1-1,0 1 1,1-2 0,-1 1 0,0-1 0,0-1 0,0 1-1,0-1 1,9-5 0,-1 0 657,1-1 0,-1 0 0,-1-1 0,1-1 0,-2 0-1,1-1 1,15-18 0,-21 21 219,-2-2 0,1 1 0,-1-1 0,-1 0 0,11-24 0,-14 27-384,0 0-1,-1 0 1,0-1-1,0 1 1,0-1-1,-1 1 1,-1-1-1,1 1 1,-3-17-1,-4 39 74,0 15-289,0 36 16,3-20-1234,-11 58 1,13-101 1188,1 0-1,-1 0 1,1-1 0,-1 1-1,0 0 1,1-1 0,-1 1-1,0 0 1,0-1 0,0 1-1,0-1 1,-2 3 0,-1-6 391,6-14 57,2 2-372,1-1 0,1 1 0,0 0-1,1 0 1,1 1 0,0 0 0,1 0 0,0 1 0,1 0-1,0 1 1,1 0 0,0 0 0,25-17 0,-33 26-159,1 1 0,-1-1-1,0 1 1,0-1 0,0 1 0,1 0 0,-1 0 0,1 0 0,-1 1 0,1-1 0,-1 1 0,4 0-1,-5 0-104,0 0-1,0 1 1,0-1-1,0 1 1,0-1-1,0 1 1,-1 0-1,1 0 1,0 0-1,0 0 1,-1 0-1,1 0 1,-1 0-1,1 1 1,-1-1-1,0 0 1,1 1-1,-1-1 1,0 1-1,0 0 1,0-1-1,1 3 1,8 19-3665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5362,'3'-7'835,"-1"0"0,0 0 0,-1 0 0,0 0 0,0 0 1,0-10-1,-1 9-481,1 1 1,0-1 0,0 0 0,5-13 0,-6 21-354,-1 0 0,1 0 0,0-1 0,0 1 0,0 0 0,0 0 0,0 0 0,0 0 0,0-1 0,0 1 0,0 0 0,0 0 0,1 0 0,-1 0 0,0 0 0,0-1 0,0 1 0,0 0 0,0 0 0,0 0 0,0 0 0,0 0 0,0-1 0,0 1 0,1 0 0,-1 0 0,0 0 0,0 0 0,0 0 0,0 0 0,0 0 0,0 0 0,1 0 0,-1-1 0,0 1 0,0 0 0,0 0 0,0 0 0,0 0 0,1 0 0,-1 0 0,0 0 0,0 0 0,0 0 0,0 0 0,1 0 0,-1 0 0,0 0 0,0 0 0,0 0 0,0 1 0,0-1 0,1 0 0,3 12 76,2 26 53,-5-30-122,1 4 6,-1 4-19,2 0 0,-1 0-1,2-1 1,0 1-1,1-1 1,0 0 0,1 0-1,11 19 1,-16-33 8,0 1 1,1 0-1,-1 0 0,0-1 1,1 1-1,0-1 1,-1 1-1,1-1 1,0 0-1,0 0 0,-1 0 1,1 1-1,0-2 1,0 1-1,0 0 0,0 0 1,1-1-1,-1 1 1,0-1-1,0 0 1,3 1-1,-2-2 5,1 1 0,-1-1 0,1 0 1,-1 0-1,0 0 0,1 0 0,-1 0 0,0-1 0,0 0 0,0 1 1,0-1-1,3-3 0,3-2 4,0-1-1,-1 0 1,0-1 0,-1 0-1,0 0 1,0-1 0,6-11 0,13-39-369,2-3-6207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210 582 7283,'0'-3'180,"1"1"-1,-1-1 0,0 1 0,0-1 1,0 1-1,0-1 0,-1 1 1,1-1-1,-1 1 0,0-1 1,1 1-1,-1-1 0,0 1 0,0 0 1,0-1-1,-1 1 0,1 0 1,-1 0-1,1 0 0,-1 0 0,0 0 1,1 0-1,-1 1 0,0-1 1,0 1-1,0-1 0,-1 1 0,1-1 1,0 1-1,0 0 0,-1 0 1,-2 0-1,2-1-157,-1 1 0,1 0 0,-1 1 0,0-1 0,1 0 0,-1 1 0,0 0 0,1 0-1,-1 0 1,0 0 0,1 1 0,-1 0 0,0-1 0,1 1 0,-1 1 0,1-1 0,-1 0 0,1 1 0,0 0 0,-1-1 0,1 1 0,-3 3 0,-3 4-5,1 0 0,0 0 0,1 1 1,0 0-1,1 0 0,-8 16 0,10-18-39,0 0 1,1 1-1,0-1 1,0 1-1,1 0 0,0-1 1,1 1-1,0 0 1,0 13-1,1-21 17,0 0 0,0 1 0,0-1 1,0 0-1,0 0 0,1 1 0,-1-1 0,0 0 1,1 0-1,-1 0 0,1 0 0,-1 0 0,1 1 0,0-1 1,0 0-1,-1 0 0,1 0 0,0-1 0,0 1 0,0 0 1,0 0-1,0 0 0,0-1 0,1 2 0,0-1 4,1-1-1,-1 1 0,0-1 1,0 0-1,0 0 1,0 0-1,0 0 0,1 0 1,-1 0-1,0 0 0,0-1 1,4 0-1,6-3 9,-1-1 0,0 0-1,20-12 1,-18 10 21,-1-2-1,0 0 0,0 0 1,0-1-1,-1-1 1,-1 0-1,0 0 0,0-1 1,-1 0-1,12-22 1,-25 44-15,1 1 0,0 0 0,1 0 0,0 0 0,1 0 0,0 13 0,1-19-75,0-1 1,0 0 0,1 0-1,-1 1 1,1-1-1,0 0 1,0 0 0,1 0-1,-1 0 1,5 7-1,-5-10-5,0 1 0,1 0 1,-1 0-1,1-1 0,0 1 0,0-1 0,0 1 0,-1-1 0,1 0 0,0 0 0,0 0 0,1 0 0,-1 0 0,0 0 0,0 0 0,0-1 0,1 1 0,-1-1 1,0 0-1,1 1 0,3-1 0,4-1-89,-1-1 0,0 1 0,0-1 1,0-1-1,0 0 0,0 0 0,0-1 1,-1 0-1,1 0 0,-1-1 0,0 0 0,0 0 1,-1-1-1,7-7 0,0 1 111,-1-1 1,0-1-1,-1 0 0,-1-1 1,0 0-1,11-22 0,-12 16 174,-2 0 0,0-1-1,-1 0 1,7-40-1,6-95 1510,-14 93-450,9-105 351,-16 152-1370,-2 20 159,-7 27 93,-8 65-50,-11 157 1,3-14-3335,16-181-676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44 10261,'-3'-18'1182,"-1"-4"-399,4 22-780,0 0-1,0 0 1,0 0 0,0 0 0,0 1 0,0-1 0,0 0 0,1 0-1,-1 0 1,0 0 0,0 0 0,0 0 0,0 0 0,0 0 0,1 0-1,-1 0 1,0 0 0,0 0 0,0 0 0,0 0 0,0 0 0,1 0-1,-1 0 1,0 0 0,0 0 0,0 0 0,0 0 0,0 0 0,1 0 0,-1 0-1,0-1 1,0 1 0,0 0 0,0 0 0,0 0 0,0 0 0,0 0-1,1 0 1,-1 0 0,0 0 0,0-1 0,0 1 0,0 0 0,0 0-1,0 0 1,0 0 0,0 0 0,0-1 0,0 1 0,0 0 0,0 0-1,0 0 1,0 0 0,0 0 0,0-1 0,0 1 0,0 0 0,0 0-1,0 0 1,0 0 0,0-1 0,7 7-5,0-1 0,0 0 0,1 0-1,-1-1 1,1 0 0,0 0 0,0-1 0,1 0 0,-1-1-1,1 1 1,-1-2 0,1 1 0,0-1 0,-1-1 0,1 1-1,0-1 1,10-2 0,2-1 241,1-1 0,0 0 0,-1-2 0,0-1 0,34-15 0,-53 26 372,-6 10-351,-10 22-226,11-28-16,-29 91-1240,17-32-2424,11-30-668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61 7892,'-7'-35'160,"-6"15"64,4 14-224,-1 18-80,3 14-1057,11 9-1104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53 10853,'-2'0'160,"-1"0"1,1 0-1,0 1 1,-1-1-1,1 1 0,0-1 1,-1 1-1,1 0 1,0 0-1,0 0 0,0 0 1,0 1-1,0-1 1,0 0-1,0 1 1,0-1-1,-2 4 0,1-1-37,-1 0 0,1 1-1,0 0 1,0-1-1,1 1 1,0 0 0,-3 7-1,0 4-96,1 0 1,1 0-1,1 0 0,-1 20 0,2-30-21,1-1-1,0 1 1,1 0-1,-1 0 0,1 0 1,0-1-1,1 1 1,-1 0-1,1-1 1,4 8-1,-5-11 4,0 0-1,0 0 1,1-1 0,-1 1-1,0-1 1,1 1-1,-1-1 1,1 1-1,0-1 1,-1 0-1,1 0 1,0 0-1,0 0 1,0 0 0,0 0-1,-1 0 1,1 0-1,1-1 1,-1 1-1,0-1 1,0 0-1,0 0 1,0 1 0,0-1-1,0 0 1,0-1-1,0 1 1,0 0-1,0-1 1,0 1-1,4-2 1,4-2-14,0 0 0,0-1-1,0 0 1,0-1 0,-1 0 0,0 0 0,0-1 0,0 0-1,-1-1 1,0 0 0,-1 0 0,0-1 0,0 0 0,-1 0-1,8-14 1,-11 17-7,0 0-1,0 0 1,-1-1-1,0 1 1,0 0-1,-1-1 1,1 0-1,-2 1 1,1-1-1,-1 0 1,0-11-1,-1 13-20,0 0 0,0 1 0,0-1 0,-1 0 0,0 1 0,0-1-1,0 1 1,0-1 0,-1 1 0,0 0 0,0 0 0,0 0 0,0 1-1,0-1 1,-1 1 0,0-1 0,-5-3 0,6 5-146,0 1 0,0-1 1,0 0-1,0 1 0,0-1 1,-1 1-1,1 0 0,0 0 0,-1 1 1,1-1-1,0 0 0,-1 1 1,1 0-1,-1 0 0,1 0 0,-1 0 1,1 1-1,-1-1 0,1 1 0,0 0 1,-1 0-1,1 0 0,0 1 1,0-1-1,0 1 0,0-1 0,0 1 1,0 0-1,0 0 0,0 1 1,1-1-1,-5 6 0,-10 17-3371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8836,'56'-41'2363,"-44"31"-1780,1 1-1,0 0 0,0 0 0,18-8 0,-29 16-557,0 1-1,-1-1 0,1 1 0,-1-1 0,1 1 0,0-1 0,-1 1 0,1 0 0,0 0 0,0 0 0,-1 0 1,1 0-1,0 0 0,-1 0 0,1 0 0,0 1 0,-1-1 0,1 1 0,0-1 0,-1 1 0,1 0 1,2 1-1,-2 0-4,0 0 0,0 0 0,0 0 0,-1 0 0,1 1 0,-1-1 0,1 0 0,-1 1 0,0-1 0,0 1 0,0 0 0,1 4 0,1 6-16,-1 0 0,0 0 0,-1 0 0,-1 23 1,-3-15-146,0 0 1,-1-1 0,-14 40 0,15-50 10,3-10 126,0 0 1,0 0 0,-1 0 0,1 0 0,0 0 0,0 0 0,0 0-1,0 0 1,0 1 0,0-1 0,0 0 0,0 0 0,0 0 0,0 0 0,0 0-1,0 0 1,0 0 0,0 0 0,0 0 0,0 0 0,0 0 0,0 1 0,0-1-1,0 0 1,0 0 0,0 0 0,0 0 0,0 0 0,0 0 0,0 0 0,0 0-1,0 0 1,0 0 0,0 0 0,0 0 0,0 1 0,0-1 0,0 0 0,1 0-1,-1 0 1,0 0 0,0 0 0,0 0 0,0 0 0,0 0 0,0 0 0,0 0-1,0 0 1,0 0 0,0 0 0,0 0 0,0 0 0,1 0 0,-1 0-1,0 0 1,0 0 0,0 0 0,0 0 0,0 0 0,0 0 0,0 0 0,0 0-1,0 0 1,0 0 0,0 0 0,1 0 0,-1 0 0,0 0 0,0 0 0,9-6-24,9-11 88,68-78 39,-36 37 244,78-69-1,-123 123-298,0 0 1,1 0-1,-1 0 0,13-5 0,-18 8-36,1 1 1,0 0-1,-1 0 1,1-1 0,0 1-1,-1 0 1,1 0-1,0 0 1,-1 0 0,1 0-1,0 0 1,-1 0-1,1 0 1,0 0 0,-1 0-1,1 0 1,0 0 0,-1 0-1,1 1 1,0-1-1,-1 0 1,2 1 0,-2 0 8,1 0 0,-1 0 0,1 0 1,-1 0-1,0 0 0,1 0 0,-1 0 1,0 0-1,0 0 0,1 0 1,-1 0-1,0 0 0,0 0 0,0 0 1,0 0-1,0 0 0,-1 0 0,1 0 1,0 0-1,-1 1 0,-5 24 13,-2-1 1,-17 41-1,-6 18-760,29-81 610,2 0 0,-1 1-1,0-1 1,1 1 0,-1-1-1,1 1 1,0-1 0,0 0-1,1 1 1,-1-1 0,2 7 0,-2-9 48,1 0 0,0 0 0,-1 0 0,1 0 0,0 0 0,-1 0 1,1 0-1,0 0 0,0 0 0,0 0 0,0 0 0,0 0 0,0-1 1,0 1-1,0 0 0,0-1 0,0 1 0,1-1 0,-1 1 1,0-1-1,0 1 0,1-1 0,-1 0 0,0 0 0,0 0 0,1 0 1,-1 0-1,0 0 0,0 0 0,1 0 0,-1 0 0,3-1 1,11-3-505,1 0 1,-1-1 0,1 0 0,-2-1 0,1-1 0,15-10 0,80-57-103,-68 42 1327,61-60 1,-87 76 28,0-1 1,-2-1 0,0 0 0,-1-1-1,-1-1 1,12-25 0,-23 44-596,0-1 0,-1 1 0,1-1 0,0 0 0,0 0 0,-1 1 0,1-1 0,-1 0 0,1 0-1,-1 0 1,0 1 0,0-1 0,0 0 0,0 0 0,0 0 0,0 0 0,-1 0 0,0-3 0,0 5-61,1-1 0,-1 1 0,0-1 0,0 1 0,0-1 0,1 1 0,-1 0-1,0-1 1,0 1 0,0 0 0,0 0 0,0-1 0,0 1 0,0 0 0,1 0 0,-1 0 0,0 0 0,0 0-1,0 1 1,0-1 0,0 0 0,0 0 0,0 0 0,0 1 0,-1 0 0,-10 3 31,1 1 0,-1 1-1,-18 12 1,11-7-65,1 2 0,0 0-1,1 1 1,0 1 0,1 1 0,0 0-1,2 1 1,-14 19 0,27-33-26,-1-1 0,1 1 1,-1 0-1,1 0 0,0 0 0,0 0 1,0 0-1,1-1 0,-1 2 0,1-1 1,-1 0-1,1 0 0,0 0 1,0 0-1,1 0 0,-1 0 0,2 5 1,-2-6 18,1 0 0,1 0 0,-1 0 0,0 0 0,0 0 0,1 0 0,-1 0 0,1-1 0,0 1 0,-1-1 0,1 1 0,0-1 0,0 1 0,0-1 0,0 0 0,0 0 0,0 0 0,0 0 0,0-1 0,1 1 0,-1 0 0,3 0 0,14 1 3,-1 0 1,1-1 0,-1-1 0,25-3-1,-27 1 55,0 1-1,0 0 0,0 1 0,0 1 0,0 1 0,22 5 0,-36-7-17,1 1 0,-1 0 0,1 0 0,-1-1 0,0 1 0,0 1 0,1-1 0,-1 0 0,0 0 0,0 1 0,0-1 0,0 1 0,-1 0-1,1 0 1,0-1 0,-1 1 0,1 0 0,-1 0 0,0 1 0,1-1 0,-1 0 0,0 0 0,1 4 0,-2-3-31,0-1 0,0 1 0,0 0 0,-1-1 0,1 1 0,-1-1 0,1 1 0,-1-1 0,0 1 0,0-1 0,0 1 0,0-1 0,0 0 0,-1 1 0,1-1 0,-1 0 0,0 0 0,1 0 0,-1 0 0,0-1 1,0 1-1,-4 2 0,-36 23-2139,-20 2-2051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57 11333,'4'-51'2000,"-4"46"-1337,0 7-108,0 28-112,-15 185-333,1 3-1162,17-203 795,6-15 185,15-23 158,-13 12-99,18-17 27,-12 12 3,0-1 1,1 2-1,1 1 0,36-23 1,-50 35-20,-1 0 0,0 0 0,1 0-1,0 0 1,-1 1 0,1 0 0,0 0 0,0 0 0,0 0 0,0 1 0,0 0 0,0 0-1,-1 0 1,1 0 0,0 1 0,0 0 0,0 0 0,0 1 0,-1-1 0,1 1 0,-1 0-1,1 0 1,-1 0 0,0 1 0,1-1 0,-1 1 0,-1 0 0,8 7 0,-9-8-8,1 0 0,-1 1 1,0-1-1,0 0 0,0 1 0,0 0 1,-1-1-1,1 1 0,-1 0 1,1 0-1,-1 0 0,0 0 0,0 0 1,-1 0-1,1 0 0,0 0 1,-1 0-1,0 0 0,0 4 1,0-4 9,-1-1 0,0 1 0,0-1 1,0 0-1,0 0 0,0 1 1,-1-1-1,1 0 0,0 0 0,-1 0 1,0 0-1,1 0 0,-1-1 1,0 1-1,0-1 0,0 1 0,0-1 1,0 1-1,0-1 0,-1 0 1,1 0-1,0 0 0,-1 0 0,1-1 1,-4 2-1,-10 2-446,-1-1 0,1 0 0,-1-1 0,0-1 0,0 0-1,0-1 1,0-1 0,0-1 0,-29-6 0,19-3-2179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7571,'33'36'2316,"-31"-35"-2292,0 0 1,0 0-1,0 0 0,0-1 0,0 1 0,0-1 1,0 1-1,0-1 0,0 0 0,0 1 0,0-1 1,0 0-1,0-1 0,1 1 0,-1 0 0,0-1 1,3 0-1,41-13-471,-39 11 287,6-1-115,0-1 0,0-1 0,-1 0 0,0-1 0,12-9-1,-21 14 355,0 0-1,-1 0 1,1 0-1,-1 0 1,1 0-1,-1-1 1,0 1-1,0-1 1,0 0-1,0 0 1,0 1-1,-1-1 1,1 0-1,-1-1 1,0 1-1,0 0 1,0 0-1,0 0 1,-1-1-1,1 1 1,-1 0-1,0-1 1,0 1-1,0 0 0,-1-7 1,0 8-19,1 0 1,-1 0-1,0 0 0,1 0 1,-1 0-1,0 1 0,0-1 1,-1 0-1,1 1 0,0-1 1,-1 1-1,1-1 0,0 1 1,-1-1-1,0 1 1,1 0-1,-1 0 0,0 0 1,0 0-1,1 0 0,-1 0 1,0 0-1,0 1 0,0-1 1,0 1-1,0-1 0,0 1 1,0 0-1,0 0 0,0 0 1,0 0-1,0 0 0,0 0 1,0 1-1,0-1 0,0 1 1,-3 0-1,-2 1 47,-1 0-1,1 1 1,-1 0-1,1 0 1,0 1-1,0 0 1,1 0 0,-10 7-1,10-6-93,0 1-1,1 0 0,0 1 1,0-1-1,0 1 1,1 0-1,-1 0 1,2 0-1,-1 1 1,1-1-1,0 1 1,1 0-1,-2 8 0,3-13-22,1 0-1,-1 1 0,1-1 0,0 0 1,0 0-1,0 1 0,0-1 0,1 0 1,-1 0-1,1 1 0,0-1 0,0 0 0,0 0 1,0 0-1,0 0 0,1 0 0,-1 0 1,1-1-1,0 1 0,0 0 0,0-1 0,0 1 1,1-1-1,-1 0 0,1 0 0,-1 0 1,1 0-1,0 0 0,-1-1 0,1 1 1,0-1-1,0 0 0,0 1 0,0-1 0,4 0 1,4 1-95,-1 0 0,1-1 1,0-1-1,-1 1 1,1-2-1,0 0 1,0 0-1,-1-1 0,1 0 1,-1 0-1,0-2 1,19-7-1,-3-1-30,0 0 0,-2-2 0,40-28 0,-52 32 181,-1 0-1,0 0 1,0-1-1,-1-1 1,-1 0 0,0 0-1,0-1 1,-1 1-1,-1-2 1,0 1 0,-1-1-1,7-22 1,-7 13 229,0-1 0,-2 0 0,-1 1 0,0-1 0,-2 0 0,-1 0 0,-3-28 0,3 50-244,0 0-1,0 0 1,0 0-1,-1 0 1,1 0-1,-1 0 1,1 0-1,-1 0 1,1 0-1,-1 1 1,0-1-1,0 0 1,0 0-1,0 1 1,-2-4-1,2 5-19,0 0-1,1 0 0,-1 0 1,1-1-1,-1 1 1,0 0-1,1 0 0,-1 0 1,0 0-1,1 0 1,-1 0-1,0 1 0,1-1 1,-1 0-1,0 0 1,1 0-1,-1 0 0,1 1 1,-1-1-1,1 0 0,-1 1 1,0-1-1,1 0 1,-1 1-1,1-1 0,-1 1 1,1-1-1,0 1 1,-1-1-1,0 1 0,-5 7 56,0 0-1,1 0 0,0 0 1,-8 17-1,-4 17-183,2 1 0,2 1 1,2 0-1,2 1 0,1 0 0,-1 58 1,8-91-306,1 0 1,0-1 0,1 1 0,0 0 0,4 14 0,-5-24 240,0 0-1,1 0 1,-1 1 0,1-1 0,0 0 0,0 0-1,0 0 1,0 0 0,0 0 0,0-1 0,0 1-1,1 0 1,-1 0 0,1-1 0,-1 1-1,1-1 1,0 1 0,-1-1 0,1 0 0,0 0-1,0 0 1,0 0 0,0 0 0,0 0 0,0 0-1,0-1 1,0 1 0,1-1 0,-1 1 0,0-1-1,0 0 1,0 0 0,0 0 0,1 0 0,2-1-1,4-1 96,0 0 0,0-1-1,0 0 1,0-1-1,-1 0 1,1 0-1,-1-1 1,0 0 0,14-13-1,-9 7 1656,0-1 0,-1-1 0,0 0 0,14-23 0,-25 35-668,-7 8-440,-8 13-203,10-11-255,0 1 1,1-1-1,0 0 1,1 1-1,0 0 1,0-1-1,1 1 0,0 0 1,1 0-1,0 0 1,0 0-1,3 9 1,-3-16-20,1 0 1,-1 0 0,1 0 0,0 0 0,0 0 0,0 0 0,0 0 0,0 0-1,1-1 1,-1 1 0,1 0 0,0-1 0,0 1 0,0-1 0,0 0 0,0 0-1,0 0 1,1 0 0,-1 0 0,1 0 0,-1-1 0,1 1 0,0-1 0,0 1-1,0-1 1,-1 0 0,1 0 0,0-1 0,0 1 0,0 0 0,0-1 0,1 0-1,-1 0 1,0 0 0,0 0 0,0 0 0,0-1 0,0 1 0,0-1 0,0 0-1,4-2 1,2 1 15,-1-1-1,0-1 1,0 0 0,0 0-1,-1 0 1,1-1-1,-1 0 1,0-1-1,-1 0 1,1 0-1,-1 0 1,0-1-1,-1 1 1,1-1-1,4-9 1,-8 12 3,1-1 0,-1 1 1,0 0-1,0-1 0,0 0 0,-1 1 0,1-1 0,-1 0 1,-1 0-1,1 0 0,-1 0 0,1 0 0,-1 0 1,-1 0-1,1 0 0,-1 1 0,0-1 0,0 0 1,0 0-1,0 0 0,-1 1 0,0-1 0,0 1 0,-1-1 1,1 1-1,-1 0 0,0 0 0,-5-6 0,6 7-40,-1 0-1,0 1 0,-1-1 0,1 1 0,0-1 0,-1 1 1,1 0-1,-1 1 0,0-1 0,0 1 0,1-1 1,-1 1-1,0 0 0,0 0 0,0 1 0,0-1 0,0 1 1,-1 0-1,1 0 0,0 1 0,0-1 0,0 1 1,0-1-1,0 1 0,-4 2 0,5-2-201,-1 1 0,1 0-1,-1-1 1,1 1 0,0 0 0,0 1 0,0-1-1,0 1 1,0-1 0,0 1 0,1 0 0,-1 0-1,1 0 1,0 0 0,0 0 0,0 1-1,-2 4 1,-6 20-3116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7 117 8212,'5'-4'203,"-1"2"132,-1-1 0,1 1-1,-1-1 1,0 0-1,0 0 1,0 0 0,0-1-1,0 1 1,-1-1 0,3-5-1,-27 51 1683,19-33-1996,-15 56-61,16-60-2,1 0-1,0-1 1,1 1-1,0 0 1,-1 0-1,1 0 1,1 0 0,-1 0-1,1 0 1,0-1-1,1 6 1,-1-9 38,0 0 0,-1 0-1,1 0 1,0 0 0,0 0 0,0 0 0,-1 0 0,1 0 0,0 0 0,0-1-1,1 1 1,-1 0 0,0-1 0,0 1 0,0-1 0,0 1 0,0-1 0,1 0-1,-1 1 1,0-1 0,0 0 0,1 0 0,-1 0 0,0 0 0,0 0-1,1 0 1,-1 0 0,0 0 0,0-1 0,0 1 0,1 0 0,-1-1 0,0 1-1,0-1 1,2-1 0,43-24-9,-43 25 9,19-14 18,30-27 0,-34 27-7,-14 11 17,0 1 0,0-1 0,0 0 0,0 0 0,6-8 0,-18 32 62,7-16-88,1 0 0,-1 0 0,0 0 0,1 0 0,0 1 0,0-1 0,0 0 0,1 0 0,-1 0 0,1 1 0,0-1 0,0 0 0,1 0 0,-1 0 0,4 5 0,-4-7 3,1 0-1,-1-1 1,1 1 0,0-1-1,0 1 1,-1-1-1,1 0 1,0 0 0,0 0-1,0 0 1,0 0-1,1 0 1,-1 0 0,0 0-1,0-1 1,0 0-1,1 1 1,-1-1 0,0 0-1,0 0 1,1 0-1,-1 0 1,0 0 0,0-1-1,1 1 1,-1-1-1,0 1 1,0-1 0,4-2-1,7-2 0,0 0 1,0-1-1,-1-1 0,0 0 0,-1 0 0,0-1 0,0-1 0,0 0 0,-1-1 1,0 0-1,-1 0 0,0-1 0,-1 0 0,0 0 0,-1-1 0,0 0 1,-1 0-1,0-1 0,3-13 0,-8 25-44,0 0 0,-1 0 0,0 0 0,1-1 0,-1 1 0,0 0-1,1 0 1,-1 0 0,0-1 0,0 1 0,0 0 0,0 0 0,0 0 0,0-1 0,0 1 0,0 0 0,-1 0 0,1 0 0,-1-1 0,1 1-1,0 0 1,-1 0 0,0 0 0,1 0 0,-1 0 0,0 0 0,1 0 0,-1 0 0,0 0 0,0 0 0,-1 0 0,1 1-87,-1 0 1,1 0-1,0 0 0,-1 0 1,1 1-1,0-1 1,-1 0-1,1 1 1,0-1-1,0 1 0,-1 0 1,1-1-1,0 1 1,0 0-1,0 0 0,0-1 1,0 1-1,0 0 1,0 0-1,0 0 1,0 0-1,1 1 0,-1-1 1,0 0-1,1 0 1,-1 0-1,0 3 1,-12 23-3739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9 7523,'-2'-2'109,"0"1"0,0 0 0,0 1 0,0-1 0,0 0 0,0 0 0,0 1 0,0-1 0,0 1 0,-1 0 0,1 0-1,0 0 1,0 0 0,0 0 0,-1 0 0,1 0 0,0 1 0,0-1 0,0 1 0,0 0 0,0-1 0,0 1 0,0 0 0,0 0-1,0 0 1,0 1 0,-2 1 0,-4 2 143,0 1 0,1-1 0,-1 2-1,-12 13 1,6-2-89,0 2 1,1-1-1,0 2 0,2 0 1,-16 42-1,21-49-187,2-1 1,0 1-1,1 0 0,0 1 1,1-1-1,0 0 1,2 1-1,-1-1 1,2 1-1,3 26 0,-3-39 0,-1 1-1,1-1 0,0 1 1,0-1-1,0 1 0,0-1 1,0 0-1,0 0 0,0 1 1,1-1-1,-1 0 0,1 0 1,0 0-1,-1 0 0,1-1 1,0 1-1,0 0 0,0-1 1,0 0-1,0 1 0,1-1 1,-1 0-1,0 0 0,1 0 1,-1 0-1,1 0 0,-1-1 1,1 1-1,-1-1 0,1 0 1,-1 0-1,1 0 0,-1 0 0,1 0 1,-1 0-1,4-1 0,-2 0 27,0 0 0,0 0-1,0-1 1,0 1 0,-1-1-1,1 0 1,0 0 0,-1 0-1,1 0 1,-1-1 0,0 1-1,0-1 1,0 0 0,0 0-1,0 0 1,-1 0-1,0-1 1,1 1 0,-1-1-1,0 1 1,-1-1 0,3-4-1,-4 7 15,1-1 0,-1 0 0,0 1 0,1-1 0,-1 0 0,0 0-1,0 1 1,0-1 0,0 0 0,-1 0 0,1 1 0,0-1 0,-1 0 0,1 1-1,-1-1 1,1 0 0,-1 1 0,0-1 0,0 1 0,0-1 0,-1-2 0,-1 2 13,0-1-1,0 0 1,0 1 0,0 0 0,0 0 0,0-1 0,-1 2 0,1-1 0,-6-2 0,-2 0-59,0 1 1,0 0-1,-1 1 1,1 0-1,-21 0 1,20 4-2545,25-4-1709,6-4 1370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1 556 9492,'74'-11'4257,"-59"7"-4073,0 0 0,22-10 1,-27 10-301,-1-1 1,0 0 0,0-1 0,-1 0-1,0 0 1,0-1 0,0 0 0,-1 0-1,0 0 1,0-1 0,-1 0-1,6-11 1,-3 5 125,-2 1 0,1-2-1,-2 1 1,0-1 0,0 0-1,-2 0 1,5-23 0,-38 136 1265,27-90-1267,-8 53 40,10-57-57,-1 1 0,1 0 0,1 0-1,-1 0 1,1 0 0,0 0-1,0-1 1,0 1 0,1 0 0,2 5-1,-3-9 0,0 1 0,0-1-1,0 0 1,0 0-1,0 0 1,0 0-1,0 0 1,1 0 0,-1 0-1,0 0 1,1 0-1,-1 0 1,1-1-1,-1 1 1,1-1-1,-1 1 1,1-1 0,-1 0-1,1 1 1,-1-1-1,1 0 1,0 0-1,-1 0 1,1 0 0,-1 0-1,1 0 1,0-1-1,-1 1 1,1-1-1,2 0 1,4-2-157,0 1 0,-1-2 0,1 1 0,11-8 1,0-1 93,0-2 0,-1 0 0,-1-1 0,-1-1 0,0-1 0,-1 0 0,0-1 0,-2 0 1,0-1-1,18-36 0,-17 24 267,-1 0 1,-2-1 0,-1 0-1,-1 0 1,-2-1-1,6-56 1,-15 79-51,-5 15-60,-7 17 40,-5 17-17,1 0 0,-19 61 1,-14 87-161,46-170-1002,2 0-1,-2 21 1,4-16-2806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471 304 7988,'3'-11'3233,"-3"8"-3201,0 6-32,3 5 80,7 1-64,3 0 16,10-3-32,6-3-512,0-3-1745,7-9-2193</inkml:trace>
  <inkml:trace contextRef="#ctx0" brushRef="#br0" timeOffset="1">131 1 3522,'-59'15'9636,"17"5"-9636,16 0-1136,23-2-369,22-1-2113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14807,'-9'26'0,"-4"-8"-689,3-12-1087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 6563,'-30'1'3519,"27"1"-1782,21 0-238,21-1-1422,0-2-1,-1-1 0,1-3 1,51-11-1,-29 5-1330,26-3-5053,-57 13 1945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 7700,'-13'-3'2209,"7"0"-2097,2 3-16,1 6 320,3 9 480,0 8-223,0 12-497,-3 9-32,0 6-112,-4-1-32,1 4-16,2-4-705,1-5-863,3-6-1474,3-9-1424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57 9684,'1'-16'442,"-9"17"333,-12 24-116,1 13-799,2 2 0,1 0 0,2 0 0,2 1 0,-9 52 0,21-83-3843,6-13 2385,7-15 1299,38-121 4746,-50 137-4418,0 0-1,0-1 1,0 1-1,1 0 1,-1 1 0,1-1-1,-1 0 1,1 0 0,-1 1-1,1-1 1,0 1 0,0-1-1,0 1 1,0 0 0,0-1-1,0 1 1,0 0-1,0 1 1,0-1 0,1 0-1,-1 1 1,0-1 0,4 0-1,5 1-52,-1 0 0,1 0 0,-1 1 0,14 3 0,26 0-290,-42-4 273,-1-1-1,1-1 1,-1 1-1,1-1 1,-1-1-1,0 1 1,0-1-1,0-1 1,0 1 0,0-1-1,10-9 1,-12 10 96,-1 0 0,0-1 1,0 0-1,-1 0 0,1 0 1,-1-1-1,0 1 0,0-1 1,0 0-1,-1 0 0,1 0 1,-1 0-1,0 0 0,-1 0 1,1-1-1,0-8 0,-2-44 2685,0 58-2731,-1 0 0,1 0 0,0 0 0,0 0 1,0 0-1,0 0 0,0 0 0,0 0 0,0 0 0,0 0 0,0 0 0,0 0 0,0 0 0,0 0 0,0 0 0,0 0 0,-1 0 0,1 0 0,0 0 1,0 0-1,0 0 0,0 0 0,0 0 0,0 0 0,0 0 0,0 0 0,0 0 0,0 0 0,0 0 0,0 0 0,0 0 0,0 0 0,-1 0 1,1 0-1,0 0 0,0 0 0,0 0 0,0 0 0,0 0 0,0-1 0,0 1 0,0 0 0,0 0 0,0 0 0,0 0 0,0 0 0,0 0 1,0 0-1,0 0 0,0 0 0,0 0 0,0 0 0,0 0 0,0 0 0,0-1 0,-6 12 178,-6 16-68,2 2-61,2 1 1,-9 49 0,15-66-622,1 0 0,0 0 1,1 0-1,1 0 1,-1 0-1,2 0 0,0 0 1,7 24-1,1-14-3508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47 5250,'10'-20'4434,"-10"5"-3921,-3 6 783,-1 6-832,-2 9 1,-4 12-289,4 8 16,-7 6-80,0 9-96,3 0-16,4 3-384,-1-7-897,7-4-688,3-7-2177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96 6179,'20'-35'2897,"-7"9"-2369,-7 6 481,-6 8 47,-3 9-880,0 9 465,-4 12-337,-2 5-288,-1 12 16,-3 6-32,3 5-304,0 1-913,1-3-1472,-4-6-1553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57 187 7011,'8'-36'1344,"-5"21"-1059,0 0 0,1 0 0,1 1-1,11-26 1,-14 37-253,0 0 1,0-1-1,0 1 0,0 0 0,1 0 0,-1 1 0,1-1 1,0 0-1,0 1 0,0 0 0,0-1 0,0 1 0,1 1 1,-1-1-1,0 0 0,1 1 0,0 0 0,-1-1 0,1 1 1,0 1-1,-1-1 0,1 1 0,0-1 0,4 1 1,-2 0-46,1 1 0,-1 0 1,0 0-1,0 0 0,0 0 1,0 1-1,0 0 0,0 1 1,-1-1-1,1 1 1,-1 0-1,10 7 0,-13-8-32,0-1-1,-1 1 0,1-1 0,-1 1 1,0-1-1,0 1 0,1 0 0,-1 0 1,0-1-1,0 1 0,-1 0 0,1 0 1,0 0-1,-1 0 0,1 0 0,0 4 1,-1-3-23,-1-1 1,1 1-1,-1-1 1,1 1-1,-1-1 1,0 0 0,0 1-1,0-1 1,0 0-1,0 1 1,0-1-1,-1 0 1,1 0 0,-1 0-1,1 0 1,-1 0-1,-3 2 1,-4 4-114,-1 0 0,0-1 0,0 0 0,-1 0 0,0-1 0,-1-1 0,1 0 0,-1 0 0,-14 3 0,5-3 905,-1 0-1,0-1 1,0-2 0,-29 1 0,64-1-647,0 1 0,0 1 0,-1 0 1,0 1-1,1 1 0,-2-1 0,18 13 1,20 7-915,-8-7-1447,-2-3-936</inkml:trace>
  <inkml:trace contextRef="#ctx0" brushRef="#br0" timeOffset="1">547 56 7652,'0'-24'2401,"-4"7"-2113,-2 5 544,3 9-816,-4 9 512,1 17-223,-1 7-225,-2 10-80,-1 7 0,3 8-673,-2-5-783,-1-3-2754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87 5827,'-1'-10'1313,"0"-3"-94,0 0 0,1-26 0,1 39-1213,-1-1 0,0 1-1,0-1 1,0 1 0,0-1 0,0 1-1,1-1 1,-1 1 0,0-1 0,0 1 0,1-1-1,-1 1 1,0-1 0,1 1 0,-1-1 0,1 1-1,-1 0 1,0-1 0,1 1 0,-1 0-1,1-1 1,-1 1 0,1 0 0,-1 0 0,1-1-1,-1 1 1,1 0 0,-1 0 0,1 0 0,0 0-1,-1 0 1,1 0 0,-1 0 0,1 0-1,-1 0 1,1 0 0,-1 0 0,1 0 0,0 0-1,-1 0 1,1 0 0,-1 1 0,1-1 0,-1 0-1,1 0 1,-1 1 0,1-1 0,0 1-1,29 17 57,-25-15-39,53 34 33,98 72-219,-154-108 171,0 0-1,-1 1 0,1-1 1,-1 1-1,1-1 0,-1 1 1,0-1-1,1 1 0,-1 0 1,0 0-1,0 0 0,0 0 1,0-1-1,-1 1 0,1 0 1,0 1-1,-1-1 0,0 0 1,1 0-1,-1 0 0,0 0 1,0 2-1,-1-1 30,1 0 1,-1 0-1,0-1 0,-1 1 0,1 0 1,0-1-1,-1 1 0,1-1 1,-1 1-1,0-1 0,0 0 0,0 0 1,0 0-1,-2 2 0,-8 5 54,0-1-1,0 0 0,-1-1 1,0 0-1,-16 6 0,1-3-20,0 0 0,-36 7-1,51-15-587,0 0 0,1 0-1,-1-1 1,0-1 0,0 0-1,1-1 1,-23-5 0,13-1-3567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76 4722,'2'-1'361,"28"-33"2811,-28 31-2858,0 1 0,0-1 0,-1 0 0,1 0 0,-1 1-1,1-1 1,-1 0 0,0 0 0,0 0 0,0-1 0,0-3-1,-1 6 82,-10 31 491,-21 44-815,17-42-85,-18 58 0,32-89 14,-1 0 0,1 0 0,0 0 0,0 0 0,-1 0 0,1 0 0,0 0 0,0 0 0,0 0 0,0 0 0,0 1 0,1-1 0,-1 0 0,0 0 0,0 0 0,1 0-1,-1 0 1,1 0 0,-1 0 0,1 0 0,-1 0 0,1 0 0,-1-1 0,3 3 0,-2-2 3,1 0-1,0 0 1,-1 0-1,1 0 1,0-1-1,0 1 0,0 0 1,0-1-1,0 0 1,0 1-1,0-1 1,0 0-1,2 0 0,9-1 15,1 0 0,0-1 0,18-5 0,-20 5-20,142-22-2187,-153 24 2068,-1 0-1,0 0 0,0 0 1,1 0-1,-1 0 1,0 0-1,1 0 1,-1 0-1,0 0 0,0 0 1,1 0-1,-1-1 1,0 1-1,0 0 1,1 0-1,-1 0 0,0 0 1,0 0-1,1 0 1,-1-1-1,0 1 1,0 0-1,0 0 0,1 0 1,-1-1-1,0 1 1,0 0-1,0 0 0,0-1 1,0 1-1,1 0 1,-1 0-1,0-1 1,0 1-1,0-1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7972,'13'-2'1072,"-6"2"-976,-4 0 641,-6 0 143,-1 0-272,1 8 145,-10 1-321,-6 9-144,-1 5 112,-6 9 0,0 6-176,4 3-144,5 2-80,8 4 0,9-6-192,13-3-800,3-12-833,13-8-1136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48 9973,'-1'-2'22,"0"0"1,0 0 0,0 0-1,1 0 1,-1 0 0,1 0-1,-1-1 1,1 1 0,0 0-1,0 0 1,0 0 0,0-1-1,0 1 1,1-3 0,0 4-3,0 0 0,0 0 0,0 0 1,0 0-1,0 1 0,0-1 0,0 0 1,0 0-1,0 1 0,0-1 0,0 0 0,1 1 1,-1-1-1,0 1 0,0 0 0,1-1 1,-1 1-1,0 0 0,0 0 0,1 0 0,-1 0 1,0 0-1,1 0 0,1 0 0,18 1 193,-1 0 0,1 2 0,-1 0 0,0 1 0,0 1 0,0 1 0,25 12 0,-34-14-186,-1 2 1,0-1 0,-1 2 0,1-1-1,-1 1 1,12 12 0,-17-14-22,1 0 1,-1 0-1,0 0 0,-1 1 1,1 0-1,-1-1 1,0 1-1,0 1 0,-1-1 1,0 0-1,3 12 1,-5-11-82,1-1 1,-1 1 0,-1 0 0,1-1-1,-1 1 1,0 0 0,0-1 0,-1 1 0,0-1-1,0 1 1,-1-1 0,0 0 0,0 0 0,0 0-1,-1 0 1,0-1 0,0 0 0,0 1 0,0-1-1,-1-1 1,0 1 0,-7 4 0,-2 3-186,-2-1 1,1 0 0,-1-2 0,-1 0-1,0 0 1,-29 9 0,37-15 198,0 0 1,0-1-1,-1 0 1,1-1-1,-1 0 1,-11 0-1,19-1 70,0 0 0,0 0 1,0 0-1,0-1 0,0 1 0,0 0 0,1-1 0,-1 1 0,0-1 0,0 0 0,0 0 0,0 1 1,0-1-1,1 0 0,-1-1 0,0 1 0,1 0 0,-1 0 0,1-1 0,0 1 0,-1-1 0,1 1 1,0-1-1,0 0 0,0 1 0,0-1 0,0 0 0,0 0 0,0 0 0,1 0 0,-1 1 0,1-1 1,-1 0-1,1 0 0,0-3 0,0-3 125,1 0 0,0 0 0,0 0 0,1 0 1,0 0-1,0 1 0,1-1 0,0 1 0,0 0 0,1-1 0,0 1 0,9-11 1,-11 14-60,1 1 1,0-1 0,-1 0 0,1 1 0,1 0 0,-1 0 0,0 0-1,1 0 1,0 0 0,0 1 0,0-1 0,0 1 0,0 0 0,0 0-1,0 1 1,1-1 0,-1 1 0,0 0 0,1 0 0,-1 1 0,1-1-1,0 1 1,6 0 0,-6 2-42,-1-1-1,0 1 0,0 0 1,0 0-1,0 1 0,0-1 1,0 1-1,-1 0 0,1 0 1,-1 0-1,0 0 0,0 1 1,0-1-1,0 1 0,-1 0 1,1-1-1,2 7 0,4 7-16,-1 1 0,9 29 0,1 18-111,-12-40-1538,1-1-1,13 30 1,-11-39-1661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8692,'1'-3'295,"5"-26"539,-5 28-732,-1 0-1,0-1 1,0 1-1,0 0 1,0-1-1,0 1 1,0 0-1,0 0 1,0-1-1,0 1 1,-1 0-1,1 0 1,0-1-1,-1 1 0,1 0 1,-1 0-1,0 0 1,0-2-1,-8 47 604,7-16-677,2 1 0,5 46 0,-4-67-73,0 0 0,1 0-1,0 0 1,0-1 0,0 1-1,1 0 1,0-1 0,1 0 0,0 0-1,0 0 1,0 0 0,1-1-1,0 1 1,7 6 0,-9-11 9,0 0 1,1 0 0,-1-1-1,0 1 1,0-1 0,1 0-1,-1 0 1,1 0 0,-1 0-1,1 0 1,-1-1 0,1 0 0,-1 0-1,1 0 1,-1 0 0,1 0-1,-1-1 1,1 1 0,-1-1-1,1 0 1,-1 0 0,1-1-1,-1 1 1,0-1 0,6-3-1,4-3 55,0 0 0,-1-1 0,0 0 0,18-19-1,-21 19 66,0-1 0,-1-1 0,0 1 0,0-2 0,-1 1 0,-1-1 0,7-17-1,-10 22-74,-1 0 0,1 0 0,-1-1 0,-1 1-1,1 0 1,-1-1 0,-1 1 0,0-1 0,0 1-1,0-1 1,-1 1 0,0-1 0,0 1 0,-3-10-1,3 15-130,1 0 0,-1 1-1,1-1 1,-1 0 0,0 1-1,0-1 1,0 1-1,0-1 1,0 1 0,0-1-1,0 1 1,0 0-1,0-1 1,-1 1 0,1 0-1,-1 0 1,1 0 0,-1 0-1,1 0 1,-1 0-1,1 1 1,-1-1 0,0 1-1,0-1 1,1 1-1,-1-1 1,0 1 0,0 0-1,1 0 1,-1 0 0,0 0-1,0 0 1,0 0-1,1 0 1,-1 1 0,0-1-1,0 0 1,1 1 0,-1 0-1,0-1 1,1 1-1,-1 0 1,1 0 0,-1 0-1,1 0 1,-3 2-1,-10 16-2552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160 161 8852,'8'-13'1389,"-14"15"-474,-16 18-500,-103 147-957,113-149 1,9-14-28,8-11 65,17-29 603,81-123 1114,-84 133-841,1 0 1,1 2-1,42-38 0,-61 60-359,1 0 0,0 0 1,0 0-1,-1 0 0,1 0 0,0 1 0,1-1 0,4-1 0,-7 3 0,0 0-1,0 0 1,0 0-1,0 0 1,-1 0-1,1 0 1,0 0-1,0 0 1,0 1-1,0-1 1,0 0-1,0 0 1,-1 1 0,1-1-1,0 1 1,0-1-1,-1 1 1,1-1-1,0 1 1,-1-1-1,1 1 1,0 0-1,-1-1 1,1 1-1,-1 0 1,1-1 0,-1 1-1,1 0 1,-1 0-1,1 0 1,-1-1-1,0 1 1,0 0-1,1 0 1,-1 0-1,0 1 1,7 29-8,-2 1 0,-2 0 0,0 0 0,-4 57 0,1 6-3434,0-58-410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33 129 7203,'-16'-15'3618,"6"4"-3618,3 5-144,11 3 144,9 6 48,6-3-48,14 3-480,2 2-1601,7-2-993,7-3 977</inkml:trace>
  <inkml:trace contextRef="#ctx0" brushRef="#br0" timeOffset="1">419 41 5314,'16'-14'2193,"-10"5"-768,1 0 16,-7 3-129,0 3-575,-4 3-657,4 6-48,-3 3 400,0 11-192,-4 7-176,1 8-48,-4 8-16,1 4-288,2-3-961,-6 0-1040,3-9-1937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5891,'10'-37'1316,"-2"8"-93,22-56 0,-27 77-1097,1 1-1,0 0 0,0 1 1,0-1-1,1 1 0,0 0 1,0 0-1,0 0 0,1 1 1,0 0-1,0 0 0,11-7 1,-13 10-92,-1 1 0,1 0 1,0 0-1,0 0 1,0 0-1,0 0 1,0 1-1,-1 0 1,1 0-1,0 0 1,0 0-1,0 1 1,0-1-1,0 1 1,0 0-1,0 0 1,-1 1-1,1-1 1,-1 1-1,1-1 1,-1 1-1,4 3 1,-5-4-64,0 0 1,-1 0-1,1 0 1,-1 1-1,1-1 1,-1 1-1,1-1 1,-1 1-1,0 0 1,0-1-1,0 1 1,0 0-1,0 0 1,0-1-1,0 1 1,0 0-1,-1 0 1,1 0-1,-1 0 1,0 0-1,1 0 1,-1 0-1,0 0 1,0 0-1,0 1 1,-1-1-1,1 0 1,0 0-1,-1 0 1,1 0-1,-1 0 1,0-1-1,1 1 1,-1 0-1,0 0 1,0 0-1,-1-1 1,1 1-1,0 0 1,0-1-1,-1 1 1,-1 1-1,-10 9-34,-1 0 0,0-1 0,-1-1 0,0 0 0,0-1 1,-1-1-1,0 0 0,-1-1 0,-17 4 0,53-6 617,-1 1 0,1 1 1,-1 0-1,22 13 1,12 22-406,-36-28-1818,33 22 0,-29-26-2324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74 9252,'-12'-44'1940,"74"55"-1994,-48-9-142,0-1-1,0 0 1,29-4-1,-35 3-417,0-1-1,0-1 0,0 0 0,0 0 0,0 0 0,-1-1 0,1 0 0,9-6 0,-17 9 599,-1 0 0,1 0-1,0 0 1,-1 0 0,1 0-1,0 0 1,-1 0 0,1 0-1,0 0 1,-1-1 0,1 1-1,0 0 1,-1 0-1,1 0 1,0-1 0,0 1-1,-1 0 1,1 0 0,0-1-1,0 1 1,0 0 0,-1 0-1,1-1 1,0 1 0,0 0-1,0-1 1,0 1 0,-1 0-1,1-1 1,0 1 0,0 0-1,0-1 1,0 1 0,0 0-1,0-1 1,0 1 0,0 0-1,0-1 1,0 1 0,0 0-1,0-1 1,0 1 0,1 0-1,-1-1 1,0 1 0,0 0-1,0-1 1,0 1 0,0 0-1,1 0 1,-1-1 0,0 1-1,0 0 1,1 0 0,-1-1-1,0 1 1,0 0 0,1 0-1,-1 0 1,0-1 0,1 1-1,-1 0 1,1 0 0,-32-2 2677,30 2-2647,-5 0 350,1 0 0,-1 0 0,1 1 0,-1-1-1,1 1 1,-1 1 0,1-1 0,-1 1 0,1 0-1,0 0 1,-6 4 0,7-4-258,1 1 0,0-1 1,1 1-1,-1 0 0,0 0 0,1 0 0,0 0 1,-1 0-1,1 1 0,0-1 0,1 1 1,-1-1-1,1 1 0,-1-1 0,1 1 0,0 0 1,0 4-1,-2 12-95,1 0 0,1 0 1,1 0-1,0 0 0,2 0 1,6 34-1,13 15-5757,-14-56 1616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53 9812,'3'-24'1217,"-3"7"-497,-3 8 209,0 6-641,-1 12 64,-2 11-128,3 10-48,-1 10-80,1 7-96,3 3 0,0 2 0,0-5-448,0-3-880,0-6-1762,0-12-1312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 8420,'5'-23'1773,"-3"19"-717,-3 18-174,-7 35-385,-15 55 1,11-58-211,-8 65 0,19-107-244,1 1 1,-1-1 0,1 0 0,0 1 0,0-1-1,1 0 1,-1 1 0,1-1 0,0 0 0,0 1-1,1-1 1,-1 0 0,1 0 0,0 0 0,0 0-1,4 5 1,-4-6-21,1-1-1,0 0 1,0 0-1,0 0 1,0 0-1,0 0 1,0-1-1,1 1 1,-1-1-1,0 0 0,1 0 1,-1 0-1,1 0 1,-1-1-1,1 0 1,0 1-1,-1-1 1,1 0-1,-1-1 1,6 0-1,11-2-806,-1-2-1,1 0 1,-1-1 0,0-1-1,-1 0 1,21-13 0,0-2-4320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96 9572,'-1'-7'2472,"-2"21"-1320,0 25-704,1-7-310,-2 0 1,-1 0 0,-1 0 0,-2 0-1,-15 38 1,19-58-99,1 0 0,0 0-1,1 0 1,0 0 0,0 25 0,2-24-26,0-12-11,0 0-1,-1-1 1,1 1-1,0 0 1,0 0-1,0 0 1,0 0-1,0 0 1,1 0-1,-1-1 1,0 1-1,0 0 1,1 0-1,-1 0 1,0 0-1,1-1 1,-1 1-1,1 0 1,-1 0-1,1-1 1,-1 1-1,1 0 1,-1-1-1,1 1 0,0-1 1,0 1-1,-1 0 1,1-1-1,0 0 1,0 1-1,-1-1 1,1 1-1,0-1 1,0 0-1,0 0 1,0 1-1,-1-1 1,1 0-1,0 0 1,0 0-1,0 0 1,0 0-1,0 0 1,0 0-1,-1 0 1,1-1-1,0 1 1,0 0-1,1-1 1,4 1 46,9-1-170,0 0 0,0-1 0,0-1 0,0 0 1,-1-1-1,1 0 0,26-13 0,-25 9-1211,0-1 1,0-1-1,22-16 0,-9 0-2971</inkml:trace>
  <inkml:trace contextRef="#ctx0" brushRef="#br0" timeOffset="1">117 257 9172,'-29'3'1729,"6"0"-1537,13-1 240,7 1 65,10 0 127,12-3-176,14 3-288,2-3-160,7-3 16,0-3-16,1-2-128,-8-10-656,1 1-1441,-10-4-2145</inkml:trace>
  <inkml:trace contextRef="#ctx0" brushRef="#br0" timeOffset="2">101 53 11957,'-23'-3'625,"17"0"-337,9 3-288,16-3 96,14-3-64,15 0-16,7 0-16,4-2-432,2-1-1521,-9 0-1985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41 137 4194,'-7'-12'831,"1"1"0,0-1 0,-6-19 0,10 25-496,0 1-1,0-1 1,1 0 0,0 0 0,1 0 0,-1 0 0,1 0 0,0 0-1,2-12 1,-2 18-317,0 0 1,0 0-1,0 0 0,0 1 0,0-1 0,0 0 0,0 0 0,0 0 1,0 0-1,0 0 0,0 0 0,0 0 0,0 0 0,0 0 0,0 0 1,0 0-1,0 0 0,0 0 0,0 1 0,0-1 0,0 0 0,0 0 1,0 0-1,0 0 0,0 0 0,0 0 0,0 0 0,1 0 0,-1 0 1,0 0-1,0 0 0,0 0 0,0 0 0,0 0 0,0 0 0,0 0 1,0 0-1,0 0 0,0 0 0,0 0 0,0 0 0,1 0 1,-1 0-1,0 0 0,0 0 0,0 0 0,0 0 0,0 0 0,0 0 1,0 0-1,0 0 0,0 0 0,4 14 647,2 21-205,-1 46 59,-10 130 1,-1-43-5964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7523,'0'0'1,"1"1"-1,-1-1 1,0 0-1,0 0 1,0 0-1,0 0 1,0 1-1,0-1 1,0 0-1,0 0 1,0 0-1,0 0 0,0 0 1,0 1-1,0-1 1,1 0-1,-1 0 1,0 0-1,0 0 1,0 0-1,0 0 1,0 0-1,1 0 1,-1 1-1,0-1 0,0 0 1,0 0-1,0 0 1,0 0-1,1 0 1,-1 0-1,0 0 1,0 0-1,0 0 1,0 0-1,1 0 0,-1 0 1,0 0-1,0 0 1,0 0-1,0 0 1,1 0-1,-1 0 1,0 0-1,0-1 1,0 1-1,1 0 1,14-7 62,25-19 167,-23 14-60,18-10 138,2 1 1,0 2-1,53-19 1,-70 31-196,0 1 0,1 1 0,-1 1 0,1 1 0,0 1 0,0 0 1,0 2-1,34 3 0,-47-2-137,-1 0 0,1 1 1,-1 0-1,0 0 0,0 1 1,0 0-1,0 0 0,0 1 0,-1-1 1,0 1-1,1 1 0,9 9 1,-2 0-94,-1 1 0,-1 1 0,15 24 1,-7-11 45,-17-25 31,-1-1 1,1 0-1,0 0 1,0 0-1,0 0 1,0 0-1,1-1 1,-1 1-1,1-1 0,0 0 1,-1 0-1,1 0 1,0-1-1,0 1 1,0-1-1,0 0 1,0 0-1,1-1 0,-1 1 1,0-1-1,0 0 1,0 0-1,1 0 1,6-2-1,7-1-284,1-2 1,-1 0-1,0-1 1,22-11-1,-18 8 138,58-25 7,-30 11 281,1 3 0,101-26 1,-146 45-56,0 0 1,0 0 0,1 1-1,-1 0 1,0 0 0,0 1-1,1-1 1,-1 1 0,0 1-1,0-1 1,0 1 0,0 0-1,6 4 1,3 2 46,1 2 1,-2-1-1,17 16 0,-21-17-95,-1 0 1,1 0-1,1-1 0,-1 0 0,1-1 0,0-1 0,1 1 0,0-2 0,13 5 0,-9-7-7,0 0-1,0-1 1,0-1-1,0-1 1,0 0 0,0-1-1,19-5 1,111-36-79,-92 25 75,-26 9 18,-3 0 15,0 1 1,0 1 0,1 1 0,0 1 0,51-2 0,-72 8-2,1-1 1,-1 1 0,1 0 0,-1 1 0,0 0 0,1-1 0,-1 2 0,0-1-1,0 0 1,7 6 0,42 38 163,-45-37-154,1-1 0,0 1 0,0-2-1,0 1 1,17 8 0,-15-12-25,0 0 0,-1-1 0,1 0 0,1-1 0,-1 0 0,0-1 0,0 0 0,1-1 0,-1 0-1,19-4 1,15-4-150,64-20-1,-55 14-31,3-2-55,-1 1 680,0 2 1,68-7-1,-108 18-285,1 1 0,-1 1 0,0 1 0,1 0 1,-1 2-1,0 0 0,0 0 0,0 2 0,0 0 1,-1 1-1,29 14 0,-17-4-97,1 0 0,1-3 1,58 19-1,-71-28-62,0 0 0,0-2 0,0 0 0,0-1-1,1 0 1,-1-2 0,0 0 0,0-1 0,22-5 0,118-37-160,-103 26 157,1 3 0,65-9 0,-101 21 34,0 2 0,0 0 0,0 1 0,0 1 0,0 1 0,0 1 0,-1 0 0,1 1 0,-1 2 0,26 9 0,4 8-17,-24-11 4,44 15-1,-60-25-13,0 0 0,0 0 0,0-1 0,0 0 0,1 0 0,-1-1 1,0 0-1,1-1 0,14-2 0,141-48-34,0 0-44,-138 45 60,1-1-4,33-3 0,-53 9-2,0 1 0,-1-1 0,1 1 0,0 1 0,0-1 0,-1 1 0,1 0 0,0 1 0,-1 0 0,10 3 0,-12-2 22,0 0 0,-1 0 0,1 0-1,0 0 1,-1 1 0,0-1 0,0 1 0,0 0 0,0 0-1,-1 0 1,1 0 0,-1 1 0,0-1 0,1 6-1,0-4 0,0 1-1,0-1 0,1 0 0,0 0 0,5 6 0,-8-10 1,1-1 0,0 1 0,0 0 0,0-1 1,1 1-1,-1-1 0,0 0 0,0 1 0,1-1 0,-1 0 0,1 0 0,-1-1 0,1 1 0,-1-1 0,1 1 0,0-1 0,-1 0 0,4 0 0,6 0-7,0-2-1,0 0 1,0 0-1,-1-1 1,1 0-1,17-8 1,68-36-43,-71 34 54,11-7 6,86-40-5,-105 52 21,0 1-1,1 2 0,0-1 0,35-4 0,-47 10-5,0-1-1,0 1 1,0 1-1,0-1 1,0 1-1,0 0 1,-1 1 0,1-1-1,0 1 1,-1 1-1,1-1 1,-1 1-1,10 6 1,-7-3-28,-1 1 0,0 0 0,0 0 0,-1 0 0,0 1 0,0 0 0,-1 1 0,8 12 1,19 31-3424,-17-31-1680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50 173 3906,'-7'7'2168,"6"-6"-2190,1-1 0,-1 1 0,0-1 0,0 1 1,1-1-1,-1 1 0,1-1 0,-1 1 0,0-1 1,1 1-1,-1 0 0,1 0 0,-1-1 0,1 1 1,0 0-1,-1 0 0,1-1 0,0 1 1,-1 0-1,1 0 0,0 0 0,0 0 0,0-1 1,0 1-1,0 0 0,0 0 0,0 0 0,0 0 1,0-1-1,0 1 0,0 0 0,1 2 0,-2-3-74,-18 5 2297,18-5-2157,1 0 0,-1 0 0,1 0 0,0 0 0,-1 0 0,1 0 1,-1 0-1,1 0 0,0 0 0,-1 0 0,1 0 0,-1 0 0,1 0 0,0 0 0,-1-1 0,1 1 0,0 0 0,-1 0 1,1 0-1,0-1 0,-1 1 0,1 0 0,0 0 0,-1-1 0,1 1 0,0 0 0,0-1 0,-1 1 0,1 0 0,0-1 1,0 1-1,0-1 0,-1 1 0,1 0 0,0-1 0,0 1 0,0 0 0,0-1 0,0 1 0,0-1 0,0 1 0,0-1 1,0 1-1,0 0 0,0-1 0,0 1 0,0-1 0,0 1 0,1-1 0,1-5-23,0 0 1,0 0-1,1 0 1,-1 0-1,2 0 1,-1 1-1,1-1 0,-1 1 1,1 0-1,1 0 1,-1 0-1,7-4 0,8-7 80,36-24 0,-41 30-72,1 1 0,0 1 0,1 0 1,-1 1-1,1 1 0,28-7 0,-36 12-17,0-1 1,0 1 0,0 1-1,0-1 1,0 1 0,0 1-1,1-1 1,-1 1 0,0 1-1,0 0 1,-1 0 0,1 0-1,0 1 1,-1 0 0,1 1 0,7 5-1,4 4 9,-1 1-1,-1 1 1,25 28-1,-32-31-18,1 0-1,1-1 1,0 0-1,0 0 0,1-1 1,0-1-1,1-1 0,0 1 1,17 6-1,-20-12-365,0 1 0,1-1 1,-1-1-1,1 0 0,0-1 0,-1 0 0,1-1 0,0 0 0,13-2 0,17-6-3069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 8804,'-3'-1'146,"-1"-1"0,0 1 0,0 0-1,0 0 1,0 1 0,-1-1 0,-4 1 0,8 0-146,1 0 1,-1 0 0,1 0-1,-1 0 1,0 0-1,1 0 1,-1 0 0,1 0-1,-1 1 1,1-1-1,-1 0 1,1 1 0,-1-1-1,1 0 1,-1 1-1,1-1 1,-1 0-1,1 1 1,0-1 0,-1 1-1,1-1 1,0 1-1,-1 0 1,1 0 0,-1 0 0,1 1 0,0-1 0,0 0 0,0 1-1,0-1 1,0 0 0,0 0 0,0 1 0,1-1 0,-1 0 0,0 1 0,1-1-1,-1 0 1,1 2 0,3 4-42,-1 0 0,1-1 0,0 1-1,0-1 1,1 0 0,0 0 0,0 0-1,1 0 1,-1-1 0,1 0 0,11 7 0,6 2-865,50 23 0,-19-11 280,-53-25 630,0-1-1,0 1 1,0 0-1,0-1 1,0 1-1,0 0 1,0 0-1,0-1 1,-1 1-1,1 0 1,0 0-1,-1 0 1,1 0-1,0 0 1,-1 0-1,1 0 1,-1 0-1,0 0 1,1 0-1,-1 0 1,0 1-1,0-1 1,1 0-1,-1 0 1,0 0-1,0 0 1,0 0-1,-1 1 1,1-1-1,0 0 1,0 0-1,0 0 1,-1 0-1,1 0 1,-1 0-1,1 0 0,-1 0 1,1 0-1,-1 0 1,0 0-1,1 0 1,-1 0-1,-1 1 1,-5 6 38,0 0 0,0-1 1,-15 12-1,17-14-34,-72 56-2220,57-41-1085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16 6691,'1'0'118,"0"-1"-1,-1 1 1,1-1-1,0 1 1,0 0 0,0-1-1,-1 0 1,1 1-1,0-1 1,0 1 0,-1-1-1,1 0 1,-1 0-1,1 1 1,-1-1-1,1 0 1,-1 0 0,1 0-1,0-1 1,-5 1 2279,-7 8-1735,-11 12-368,0 2 0,2 0 0,-29 38 0,40-44-269,0 0 0,2 0 0,-1 1-1,2 0 1,0 0 0,1 0 0,0 1 0,1 0-1,-2 24 1,6-33-75,0 0 0,0-1-1,0 1 1,1 0 0,0 0 0,0-1-1,1 1 1,0 0 0,1-1 0,3 9-1,-3-11-83,0-1 1,0 1-1,0-1 0,0 0 0,1 0 0,-1 0 0,1 0 0,0 0 0,0-1 0,1 0 0,-1 0 0,1 0 0,-1-1 0,1 1 0,0-1 0,6 2 0,34 5-2404,3-7-802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84 9012,'-3'-4'124,"0"0"-1,0-1 1,1 1-1,0-1 1,0 1-1,0-1 1,0 0 0,1 0-1,-2-7 1,3 11-111,0 0 0,0 0 0,0 0 0,0-1 0,0 1 0,0 0 0,1 0 0,-1 0 0,0 0 0,1 0 0,-1 0 0,1 0 0,-1 0 0,1 0 1,-1 0-1,1 0 0,0 0 0,-1 0 0,2-1 0,0 1 23,0 0 0,0 0 0,0 0 0,0 0-1,0 0 1,0 1 0,0-1 0,0 0 0,0 1 0,0 0 0,0-1 0,0 1 0,0 0 0,3 0 0,11 1 77,0 1 1,0 1-1,0 0 0,-1 1 1,0 0-1,1 1 1,-1 1-1,-1 1 0,1 0 1,22 15-1,-22-12-63,0 1 0,-1 0 0,0 1 0,0 0 0,-2 1 0,0 1 0,0 0 0,-1 0 0,11 21 0,-19-30-47,0 1 0,0 0 0,-1 0 0,0 0 1,0 0-1,0 0 0,-1 0 0,0 1 0,0-1 0,-1 0 0,1 1 0,-1-1 0,-1 1 0,1-1 0,-1 0 0,-2 7 0,0-5-152,0 0 0,0 0 0,-1-1 0,0 1 0,-1-1 0,1 0 0,-1 0-1,-1-1 1,1 0 0,-13 11 0,0-2-436,-1-2-1,0 0 0,-1-1 1,-1-1-1,0-1 1,0-1-1,-43 12 1,50-17 355,0-1 0,0 0 1,-1-1-1,1-1 0,-1 0 0,1-1 1,-20-3-1,31 3 240,0 0-1,0-1 1,-1 1 0,1-1 0,0 0-1,0 0 1,1 0 0,-1 0 0,0-1-1,0 1 1,1-1 0,-1 0 0,0 0-1,1 1 1,0-2 0,-1 1 0,1 0 0,0 0-1,0-1 1,0 1 0,1-1 0,-1 0-1,1 1 1,-1-1 0,1 0 0,0 0-1,0 0 1,0 0 0,0 0 0,1 0-1,-1 0 1,1 0 0,0 0 0,0-1-1,0 1 1,0 0 0,0 0 0,1 0-1,0 0 1,1-4 0,0-2 281,1 0-1,0 0 1,1 0 0,0 1-1,0-1 1,1 1 0,0 0-1,0 1 1,1-1 0,0 1-1,0 0 1,1 1 0,0-1-1,14-9 1,-18 14-207,0 0 0,0 0 0,0 0 0,1 0 0,-1 1 0,0-1 0,1 1 0,-1 0 0,1 0 0,-1 0 0,1 1 0,-1-1 0,1 1 0,0 0 0,-1 0 0,1 0 0,0 0 0,-1 1 0,1-1 0,-1 1 0,1 0 0,-1 0 0,1 0 0,-1 1 0,0-1 0,1 1 0,-1 0 0,0-1 0,0 2 0,0-1 0,-1 0 0,1 1 0,0-1 0,-1 1 0,0 0 0,1-1 0,-1 1 0,0 0 0,0 1 0,1 3 0,55 114 617,-45-88-590,2-1 0,35 56 1,-42-75-267,20 23 64,-27-34-148,1 0 0,0-1 0,-1 1 0,1-1 1,0 1-1,0-1 0,0 0 0,0 0 0,0 0 0,0 0 1,0 0-1,0 0 0,1-1 0,-1 1 0,0-1 1,4 1-1,6-3-3921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58 4338,'-1'-2'540,"-1"1"-1,1 0 1,0-1 0,0 0 0,0 1-1,0-1 1,0 1 0,1-1 0,-1 0-1,0 0 1,1 1 0,-1-3-1,1 3-484,0 0-1,0 1 1,0-1-1,0 0 0,0 0 1,1 1-1,-1-1 1,0 0-1,0 1 0,1-1 1,-1 0-1,0 1 1,1-1-1,-1 0 1,0 1-1,1-1 0,-1 1 1,1-1-1,-1 0 1,1 1-1,0-1 0,3-1-84,0 0 0,0 0-1,0 0 1,0 1-1,0-1 1,1 1-1,-1 0 1,7 0 0,7-2 147,0 2 0,0 0-1,18 1 1,-29 1-122,0-1-1,0 1 0,0 0 0,0 1 0,-1 0 0,1 0 0,0 0 0,-1 1 0,1 0 0,8 5 0,-13-7-26,-1 0 0,1 1 0,-1-1 0,0 0 0,1 1 0,-1-1 0,0 1 0,0-1 0,0 1 0,0-1-1,0 1 1,0 0 0,0-1 0,0 1 0,-1 0 0,1 0 0,-1 0 0,1 0 0,-1 0 0,0-1 0,0 1-1,0 3 1,-1-1-14,1 0-1,-1 0 1,0 0-1,-1 0 0,1 0 1,-1-1-1,0 1 1,0 0-1,0-1 0,-3 4 1,-5 6-74,-2 0-1,1-1 1,-27 22 0,19-19 75,0 0-1,-1-2 1,-34 19 0,79-40 342,0 1 1,1 1-1,27-3 0,-40 8-219,0 1 0,0 0 0,1 1 0,-1 1 0,0-1 0,-1 2-1,1 0 1,0 1 0,-1 0 0,22 10 0,-25-10-75,-1 1 0,1 0 0,-1 0 0,0 1 0,-1 0 0,1 0 0,-1 0 0,0 1 0,-1 0 0,0 1 0,0 0 0,0 0 0,-1 0 0,-1 0 0,6 11 0,-9-16 4,-1 0-1,1 0 1,0 0 0,-1 0 0,1 0-1,-1 1 1,0-1 0,0 0-1,0 0 1,-1 0 0,1 0 0,-1 0-1,0 0 1,0 0 0,0 0 0,0 0-1,0 0 1,0-1 0,-1 1 0,1 0-1,-1-1 1,0 1 0,0-1-1,0 1 1,0-1 0,-1 0 0,1 0-1,0 0 1,-1 0 0,1 0 0,-1-1-1,-4 3 1,-5 2 7,0 0 0,0-1 0,0-1 0,-1 1 0,1-2 0,-22 4 0,10-4-97,-1 0 0,1-2 0,-1 0 0,0-2 0,1 0 0,-1-2 0,1-1 0,-32-9 0,55 13-46,0 0 1,0 0-1,0 0 0,0 0 0,0-1 1,1 1-1,-1 0 0,0 0 0,0-1 1,0 1-1,1 0 0,-1-1 1,0 1-1,0-1 0,1 1 0,-1-1 1,0 0-1,1 1 0,-1-1 1,1 1-1,-1-1 0,1 0 0,-1 0 1,1 1-1,-1-1 0,1 0 0,0 0 1,-1 0-1,1 1 0,0-1 1,0-1-1,4-5-3913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5667,'-67'6'3513,"119"8"-615,9-4-2616,0-2 0,123-2 0,19-21-3815,-159 9-640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 10357,'-6'-3'77,"3"2"-79,0 0 1,0-1-1,0 1 0,0 0 1,0 1-1,0-1 1,0 0-1,0 1 1,0 0-1,-1 0 1,-3 0-1,7 1 18,0-1-1,0 1 0,0 0 0,0-1 0,0 1 0,1 0 0,-1 0 0,0-1 1,0 1-1,1 0 0,-1-1 0,0 1 0,1 0 0,-1-1 0,0 1 1,1 0-1,-1-1 0,1 1 0,-1-1 0,1 1 0,-1-1 0,2 1 0,13 16 208,1-5-180,1-1 0,-1-1 0,2-1 0,-1 0 0,2-1 0,-1-1 0,1 0 0,35 6 0,-10-5-6,0-1-1,82-1 1,-220 30 1198,59-20-953,-57 34 0,78-41-365,0 1 0,1 1-1,0 0 1,0 0 0,1 1-1,-15 20 1,26-30-100,-1-1 0,1 0 0,0 1 0,0 0 0,0-1 0,0 1 1,0 0-1,0-1 0,0 1 0,1 0 0,-1 0 0,1 0 0,-1 0 0,1 0 0,0-1 0,0 1 0,0 0 0,0 0 0,0 0 0,0 3 0,11 5-4368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1761,'-6'5'1002,"0"0"0,-1-1 0,1 0 0,-1 0 1,0-1-1,0 1 0,0-2 0,0 1 0,0-1 0,-13 3 1,186-15-927,3 0-1767,-166 10 1637,4 0-56,1 0 0,-1 0 0,0 0 0,1 1 0,-1 0 0,0 0 0,1 1 0,-1 0 0,0 0 0,7 4 0,-13-5 113,-1-1 0,1 1 0,0 0 0,-1 0 0,1-1-1,-1 1 1,1 0 0,-1 0 0,1 0 0,-1 0 0,1 0 0,-1 0 0,0 0 0,0 0 0,1 0 0,-1 0 0,0 0 0,0 0-1,0 0 1,0 0 0,0 0 0,0 0 0,-1 0 0,1 0 0,0 0 0,0 0 0,-1 0 0,1-1 0,0 1 0,-1 0 0,1 0 0,-1 0-1,0 0 1,1 0 0,-1-1 0,-1 2 0,-26 30 393,28-31-388,-52 47 504,-78 80-8,111-106-558,0 1 1,2 1-1,0 0 0,-15 32 0,30-52-261,0 0 1,0 0-1,0 0 1,1 0-1,0 1 0,-1-1 1,1 0-1,1 1 1,-1-1-1,1 1 0,0-1 1,0 1-1,1 5 0,4-2-2299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7155,'-2'3'126,"-1"0"-1,1 0 0,-1-1 1,0 1-1,0-1 0,0 0 0,0 0 1,0 0-1,-1 0 0,1-1 1,0 1-1,-1-1 0,1 0 1,-1 0-1,0 0 0,1 0 1,-1-1-1,-5 1 0,-8 0 402,0 0 0,-29-3 0,25 0-387,-1 2 0,-28 1 0,41 0-49,0 1 1,-1-1-1,1 1 0,0 1 0,1 0 0,-1 0 1,-16 9-1,23-10-77,-1 1 0,1-1 0,-1 1 0,1 0 1,0 0-1,0 0 0,0 0 0,1 0 0,-1 0 0,1 0 0,-1 1 0,1-1 0,0 1 1,0-1-1,1 1 0,-1-1 0,1 1 0,0-1 0,0 7 0,0-4-23,0 0-1,0 0 1,1 0-1,0 0 1,0-1-1,0 1 1,0 0-1,1-1 1,0 1-1,1-1 1,3 8-1,-5-13 22,0 1 0,0 0 0,-1 0 1,1-1-1,0 1 0,0 0 0,0-1 0,1 1 0,-1-1 0,0 0 1,0 1-1,0-1 0,0 0 0,0 1 0,0-1 0,0 0 0,1 0 0,-1 0 1,0 0-1,0 0 0,0 0 0,0-1 0,1 1 0,-1 0 0,0-1 1,0 1-1,0 0 0,2-2 0,35-18 6,-27 13-1,3-1-22,0 1-1,1 0 1,1 1 0,23-7 0,-35 12 1,1 0 0,-1 0 0,0 1 0,1-1 0,-1 1 0,1 0 0,0 0 0,-1 0 0,1 1 1,-1 0-1,0 0 0,1 0 0,-1 0 0,0 1 0,1-1 0,-1 1 0,0 0 0,0 1 1,0-1-1,-1 1 0,6 4 0,-3-1-37,0 0 1,-1 0-1,0 1 1,0 0-1,-1 0 1,0 0 0,0 1-1,-1-1 1,1 1-1,-2 0 1,1 0-1,-1 0 1,1 13-1,-2-16 8,-1 0-1,1 1 0,-1-1 0,-1 0 1,1 0-1,-1 1 0,0-1 1,0 0-1,-1 0 0,1 0 0,-1 0 1,0 0-1,0-1 0,-1 1 1,0-1-1,0 1 0,0-1 0,0 0 1,0 0-1,-1 0 0,0 0 1,-6 4-1,-5 2 40,0-1 0,-1-1 1,0 0-1,0-1 0,0-1 0,-1-1 1,0 0-1,0-1 0,-25 3 0,14-4-238,1-2 1,-1 0-1,1-2 0,0-1 0,-36-6 0,55 4-2374,15-1-137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5731,'-3'0'300,"1"0"1,0 1 0,-1-1-1,1 1 1,0 0 0,0 0-1,0 0 1,-1 0-1,1 0 1,0 0 0,0 0-1,-2 2 1,-14 12-97,1 0 0,0 0 0,0 2 0,2 0 0,0 1 0,1 0 0,1 1 0,1 1 0,1 0 0,0 0 0,2 1 0,0 1 0,1 0 0,1 0 0,2 0 0,-5 32 0,9-48-231,1 0-1,0 1 1,0-1-1,1 0 1,0 0-1,0 0 1,0 0-1,1 0 1,0 0-1,0 0 1,0 0-1,6 8 1,-7-11-13,1-1 0,0 1 0,0 0 1,1-1-1,-1 0 0,0 1 0,1-1 0,0 0 1,-1 0-1,1-1 0,0 1 0,0 0 0,0-1 1,0 0-1,0 0 0,0 0 0,0 0 0,1 0 1,-1-1-1,0 1 0,0-1 0,1 0 0,-1 0 1,5 0-1,3-2-21,-1 0 0,0 0 1,0-1-1,0 0 1,-1-1-1,13-6 0,-18 9 69,0-1-1,0 0 0,-1 0 1,1-1-1,-1 1 0,0-1 1,1 0-1,-1 0 0,0 0 1,-1 0-1,1 0 0,0-1 0,-1 1 1,0-1-1,0 1 0,0-1 1,0 0-1,1-5 0,-3 7 16,1 1 0,-1-1 0,0 0 0,0 1 0,0-1 0,0 0 0,0 1 0,0-1 0,-1 0 0,1 1 0,0-1 0,-1 1 0,1-1 0,-1 0 0,0 1 0,0-1 0,1 1 0,-1 0 0,0-1 1,0 1-1,-2-3 0,0 2 20,0 0 0,0 0 0,1 0 0,-1 1 0,0-1 0,0 1 1,-1 0-1,1-1 0,0 1 0,-5 0 0,-1-1-2,-1 1 0,1 0 0,-1 0 0,0 1 0,1 1 0,-17 2 0,-16 10-91,39-12-56,1 0 0,0 1 0,-1-1 0,1 0 1,0 1-1,0 0 0,0-1 0,0 1 0,0 0 0,0 0 1,0 0-1,1 0 0,-3 4 0,4-6 48,0 1-1,0-1 1,0 0-1,0 1 1,0-1-1,0 0 1,0 1 0,0-1-1,0 0 1,0 1-1,0-1 1,0 0-1,1 1 1,-1-1-1,0 0 1,0 0 0,0 1-1,1-1 1,-1 0-1,0 1 1,0-1-1,0 0 1,1 0-1,-1 0 1,0 1 0,1-1-1,-1 0 1,0 0-1,0 0 1,1 0-1,-1 0 1,0 1-1,1-1 1,-1 0 0,0 0-1,1 0 1,-1 0-1,0 0 1,1 0-1,-1 0 1,0 0 0,1 0-1,-1 0 1,0 0-1,1-1 1,-1 1-1,0 0 1,1 0-1,-1 0 1,21-3-1923,10-7-671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26 10261,'19'-23'874,"-17"21"-780,-8 11 26,-65 105 904,-131 232-1301,200-343 148,0 1-321,0 0 0,0-1-1,1 1 1,-1 0 0,1 0 0,0 0-1,0 0 1,0 1 0,0 5 0,6-2-3974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30 13622,'-26'-9'721,"3"1"-625,0 5-96,10-3-16,7 3-481,6 6-351,13 0 112,3 3-1329,10-1-1777</inkml:trace>
  <inkml:trace contextRef="#ctx0" brushRef="#br0" timeOffset="1">306 313 14887,'-10'15'592,"-3"-10"-576,3-2-16,4-3-144,9 0-336,7-6-32,3 4-673,9-7-2032,7-3-3859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 6691,'-10'-3'1425,"4"0"-833,2 0 448,-2 3 465,6 3-1073,-3 3 177,-1 6-113,-2 5-288,0 12-80,-7 12-96,6 3 0,-6 8-32,3 1-176,1-4-800,-1-8-1041,3-6-1665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32 146 5699,'-3'-24'2754,"1"14"-2284,1 0-1,0-1 1,1 1-1,1-14 0,-1 21-439,0 1-1,1 0 1,-1 0-1,1 0 1,-1 0-1,1 0 0,0 0 1,0 0-1,0 0 1,0 0-1,0 0 0,0 0 1,1 0-1,-1 1 1,1-1-1,-1 1 1,1-1-1,0 1 0,-1-1 1,1 1-1,0 0 1,0 0-1,0 0 0,0 0 1,3-1-1,14-2 33,0 1 0,-1 1-1,1 0 1,0 2 0,0 0-1,0 1 1,0 1 0,29 7-1,-45-9-66,-1 0 0,0 0-1,0 1 1,1-1 0,-1 1-1,0 0 1,0-1 0,0 1 0,0 0-1,0 0 1,0 1 0,0-1-1,0 0 1,0 1 0,-1-1-1,1 1 1,-1-1 0,1 1 0,-1 0-1,1 0 1,1 3 0,-3-3 6,1 0 1,-1 0-1,0 0 1,0 1 0,0-1-1,-1 0 1,1 0-1,0 0 1,-1 0 0,1 0-1,-1 1 1,0-1-1,0 0 1,0 0-1,0-1 1,0 1 0,0 0-1,0 0 1,-1 0-1,1-1 1,-1 1 0,-2 1-1,-9 11-26,-2 0 0,0-1 1,0-1-1,-1-1 0,-21 12 0,-91 39-562,124-60 528,-1 1-348,-18 6-389,9-6-3115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 9989,'0'0'32,"0"0"1,0 0 0,0 0 0,0-1 0,0 1 0,0 0 0,0 0 0,0 0 0,0 0 0,0 0 0,0-1-1,0 1 1,0 0 0,0 0 0,0 0 0,0 0 0,0 0 0,0-1 0,0 1 0,0 0 0,0 0 0,0 0-1,0 0 1,0 0 0,0-1 0,0 1 0,0 0 0,0 0 0,0 0 0,-1 0 0,1 0 0,0 0 0,0 0-1,0-1 1,0 1 0,0 0 0,0 0 0,-1 0 0,1 0 0,0 0 0,0 0 0,0 0 0,0 0 0,0 0-1,-1 0 1,1 0 0,0 0 0,0 0 0,-8 7 310,-4 12-292,-20 49 241,-35 110 0,65-172-296,0 0 0,1-1 0,0 1 0,0 0 0,0 0 0,1 0 0,-1 0 0,1-1 0,1 1 0,1 9 0,-2-13-11,1 0 0,0 0 0,0 0 0,0 0 0,0 0 0,0 0 0,1 0 0,-1 0 0,0 0 0,1-1 0,-1 1 0,1 0 0,0-1 0,0 0 0,-1 1 0,1-1 0,0 0 0,0 0 0,0 0 0,1 0 0,-1 0 0,0 0 0,0-1 0,0 1 0,0-1 0,1 1 0,-1-1 1,0 0-1,5 0 0,3-1-622,1 1 0,-1-2 0,1 1 1,-1-2-1,15-4 0,23-7-3546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39 254 5539,'-19'3'5090,"6"0"-5090,6-3 32,10-3-32,10 3 112,10-6-96,6 3-16,13-3-16,0-2-608,1-1-577,-1-3-1104,-3-2-1585</inkml:trace>
  <inkml:trace contextRef="#ctx0" brushRef="#br0" timeOffset="1">133 38 11381,'-16'-3'480,"3"-3"-352,10 4-95,3-1 143,16 0-144,7 3-32,9-3-96,10 0-1377,7-3-1136,3-3-1185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7652,'-13'20'1437,"4"-7"-1054,0-1-1,1 1 0,0 1 0,1 0 0,1 0 1,0 0-1,-5 21 0,1 33-323,-5 20-807,13-79-33,0-1 1,-1 1-1,0-1 1,0 0-1,-1 0 0,0 0 1,-8 10-1,11-17 707,1 0 1,0 0-1,-1-1 0,1 1 0,-1 0 1,1-1-1,-1 1 0,1 0 1,-1-1-1,1 1 0,-1-1 0,1 1 1,-1-1-1,0 1 0,1-1 1,-1 1-1,0-1 0,0 0 0,1 1 1,-1-1-1,0 0 0,0 0 1,1 0-1,-3 1 0,3-2 94,-1 0-1,1 0 1,0 0-1,-1 1 1,1-1-1,0 0 1,0 0-1,-1 0 1,1 0-1,0 0 1,0 0-1,0 1 1,0-1-1,0 0 1,0 0-1,0 0 1,1-1-1,8-46 2201,-4 28-1177,33-113 2801,-32 117-3604,0 0 1,2 0 0,0 0 0,0 1 0,19-25-1,-22 35-231,0 0 0,-1 0 0,2 1 0,-1-1-1,0 1 1,1 0 0,0 0 0,0 1 0,0 0 0,1 0-1,-1 0 1,11-2 0,-13 4-7,-1 0 0,1 1 0,-1-1 0,1 1-1,-1 0 1,0 0 0,1 0 0,-1 1 0,1-1 0,-1 1 0,1 0 0,-1 0-1,0 0 1,1 0 0,-1 0 0,0 1 0,0-1 0,0 1 0,0 0 0,0 0-1,-1 0 1,1 0 0,-1 1 0,1-1 0,-1 1 0,4 4 0,-5-5-10,0-1 1,0 1 0,0 0-1,0 0 1,0 0-1,-1 0 1,1 0 0,0 0-1,-1 0 1,1 0-1,-1 0 1,0 0 0,0 0-1,0 0 1,0 0-1,0 1 1,0-1 0,-1 0-1,0 4 1,-1-2-32,0 0 0,0 0 0,0 1 0,0-1 0,-1-1 0,0 1-1,1 0 1,-7 5 0,-6 4-151,0-1 0,0 0-1,-23 12 1,34-21 162,-12 7 19,-1 0-1,0-1 1,0 0 0,-1-2-1,-22 7 1,27-14 260,12-5-18,2 4-201,0 0 0,0-1 1,0 1-1,0 0 0,1 0 0,-1 0 0,0 0 0,0 0 0,1 0 1,-1 0-1,3-1 0,3 0 31,0 0 0,1 0 0,-1 0-1,1 1 1,-1 0 0,1 0 0,-1 1 0,1 0 0,-1 0 0,1 1 0,-1 0 0,1 0 0,-1 1-1,1-1 1,-1 2 0,0-1 0,0 1 0,12 7 0,-6-3-295,0 1-1,-1 1 1,1 0-1,-2 0 1,1 1 0,-1 1-1,-1 0 1,14 18-1,-11-12-1802,0-4-1858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23 4322,'0'-1'209,"1"1"0,-1-1 0,0 0 0,0 1 0,1-1 0,-1 0 1,0 1-1,0-1 0,0 0 0,0 0 0,0 1 0,0-1 0,0 0 0,0 1 0,0-1 0,0 0 0,0 1 0,-1-1 1,1 0-1,0 1 0,0-1 0,-1 0 0,1 1 0,-1-2 0,0 2-141,1-1 0,-1 0 0,0 1 0,0 0 0,0-1 0,0 1 0,1-1 0,-1 1 0,0 0 0,0 0 0,0 0 0,0-1 0,0 1 0,0 0 0,0 0 0,-1 0 0,-1 1-45,-1-1 0,1 1-1,-1-1 1,1 1 0,0 0 0,0 0 0,-1 0-1,1 1 1,-6 3 0,-3 6 132,-1 0 0,2 1 0,-1 1 0,2 0-1,-1 0 1,2 1 0,0 0 0,1 1 0,0 0 0,1 0 0,1 1 0,0-1 0,1 1 0,1 1-1,0-1 1,-1 24 0,5-36-188,-1 0-1,1 0 1,0 0-1,1 0 1,-1 1-1,1-1 1,0 0-1,0 0 1,0 0-1,0 0 1,1 0 0,0 0-1,0-1 1,0 1-1,0 0 1,0-1-1,1 0 1,-1 1-1,1-1 1,0 0-1,6 4 1,-5-4-180,0-1 0,0 0-1,1 0 1,0 0 0,-1-1 0,1 0 0,0 0 0,-1 0-1,1 0 1,0-1 0,0 1 0,0-1 0,0 0 0,-1-1 0,1 1-1,0-1 1,0 0 0,5-2 0,33-14-2794,2-5-1069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61 105 6739,'2'-10'752,"0"1"-1,-1-1 0,0 1 1,-1-1-1,0 0 1,0 0-1,-1 1 1,-3-18-1,4 36-589,-1 0 0,0 0 0,-4 18 0,1 1-116,-20 83 63,17-87-105,1 0 0,1 1-1,1-1 1,1 1 0,2 0 0,1 26 0,0-48-4,0-1 1,0 0-1,0 1 1,1-1-1,-1 0 1,1 0-1,0 1 1,-1-1-1,1 0 1,0 0-1,0 0 1,1 0-1,-1 0 1,0 0-1,1 0 1,-1 0-1,1-1 1,0 1-1,-1 0 1,1-1-1,0 1 1,2 0-1,0 0-61,-1-1-1,0-1 1,0 1 0,1 0-1,-1-1 1,0 0-1,1 1 1,-1-1-1,0-1 1,1 1 0,-1 0-1,0-1 1,6-1-1,8-4-868,0 0-1,-1-1 1,0-1-1,23-15 1,3-3-2955</inkml:trace>
  <inkml:trace contextRef="#ctx0" brushRef="#br0" timeOffset="1">77 195 8676,'-9'3'1281,"2"-3"-1025,10 0-144,7-3 160,10 0 16,5-2-224,8-1-32,2 0-32,1 0-48,-3-3-400,-4 1-1297,-7-1-2305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65 4482,'-19'-3'6739,"2"0"-6451,11 0-272,9-2 304,10-1-320,10-3 0,6 3-32,7-6-1072,2 4-1009,1-1-944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78 6339,'5'-7'727,"13"-18"846,-17 24-1408,-1 1 0,1-1 0,0 0 0,-1 0 0,1 0 0,-1 0 0,0-1 0,1 1 0,-1 0 0,0 0 0,1 0 0,-1 0 0,0 0 0,0 0 0,0-1 0,0 1-1,0 0 1,-1-2 0,-2 6 6,0 0-1,1 0 0,-1 1 0,1-1 0,-1 1 0,1-1 0,0 1 1,-2 7-1,-3 9-120,1-1 1,1 1-1,1 0 1,-2 23-1,5-34-59,1 0 1,-1 0-1,2 0 0,-1-1 0,1 1 0,1 0 1,-1 0-1,1 0 0,1-1 0,0 1 0,7 14 0,-9-21-4,0 0-1,1 0 1,-1 0-1,1-1 0,-1 1 1,1-1-1,-1 1 1,1-1-1,0 1 0,0-1 1,0 0-1,0 0 0,0 0 1,0 0-1,0 0 1,0-1-1,0 1 0,0 0 1,0-1-1,0 0 0,1 1 1,-1-1-1,0 0 1,0 0-1,0 0 0,1-1 1,-1 1-1,0 0 0,0-1 1,0 1-1,0-1 1,1 0-1,-1 0 0,0 0 1,-1 0-1,4-2 1,3-1 0,1-2 0,-1 1 0,-1-1 1,1 0-1,-1-1 0,0 0 1,7-8-1,-9 8 24,0-1 0,0 0 0,0 0 0,-1 0 0,0 0 0,0-1 0,-1 1 0,-1-1 0,1 0 0,-1 0 0,-1 0 0,2-16 0,-3 18-4,0 1 0,-1-1 0,1 1 0,-1-1 0,-1 1 0,1 0 0,-1 0 0,0 0 0,0 0-1,-1 0 1,0 0 0,0 0 0,0 1 0,-1-1 0,0 1 0,0 0 0,0 0 0,-10-8 0,12 11-51,0 0 0,-1 0 0,1 1 0,0-1 0,-1 1 0,0-1 1,1 1-1,-1 0 0,0 0 0,1 0 0,-1 1 0,0-1 0,0 0 1,0 1-1,0 0 0,0 0 0,0 0 0,0 0 0,1 0 0,-1 1 0,-4 0 1,3 1-107,-1-1 1,2 1 0,-1 0 0,0 1-1,0-1 1,1 1 0,-1-1-1,1 1 1,0 0 0,-1 0 0,2 0-1,-1 1 1,-3 5 0,-14 24-2682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91 8724,'-1'4'292,"0"0"1,0 0-1,-1 0 0,0 0 1,1 0-1,-1 0 1,-1 0-1,-2 3 0,-9 19 172,6-6-380,-10 26-70,2 0 0,2 2 0,1-1 0,-5 55 0,17-101-38,1-1-1,0 1 0,0-1 0,0 0 1,-1 1-1,1-1 0,0 1 0,0-1 1,0 1-1,0-1 0,0 1 0,0-1 0,0 1 1,0-1-1,0 1 0,0-1 0,0 1 1,0-1-1,0 1 0,0-1 0,1 0 0,-1 1 1,0-1-1,0 1 0,1-1 0,-1 1 1,0-1-1,0 0 0,1 1 0,-1-1 0,0 0 1,1 1-1,0-1 0,9-14-409,9-29 123,24-100 350,2-3 1413,-34 128-1396,-11 18-51,0-1 1,0 1-1,1 0 1,-1 0-1,0 0 1,1 0-1,-1 0 1,0 0-1,0 0 1,1 0-1,-1-1 1,0 1 0,1 0-1,-1 0 1,0 0-1,0 0 1,1 1-1,-1-1 1,0 0-1,1 0 1,-1 0-1,0 0 1,0 0-1,1 0 1,-1 0 0,0 0-1,0 1 1,1-1-1,-1 0 1,0 0-1,0 0 1,1 1-1,-1-1 1,0 0-1,15 33 349,-11-23-359,17 46 56,3-1-1,37 64 1,-58-114-59,0 0 1,1 0-1,-1 0 0,1-1 1,0 0-1,0 0 0,0 0 1,5 4-1,-8-8 14,0 1-1,0-1 1,1 1 0,-1-1 0,0 1 0,1-1-1,-1 1 1,0-1 0,0 0 0,1 0 0,-1 0-1,0 0 1,1 0 0,-1 0 0,0 0 0,1 0-1,-1-1 1,0 1 0,1 0 0,-1-1-1,0 1 1,0-1 0,1 1 0,-1-1 0,0 0-1,0 1 1,0-1 0,0 0 0,0 0 0,0 0-1,0 0 1,0 0 0,0 0 0,0 0-1,-1 0 1,1 0 0,0-1 0,-1 1 0,1 0-1,0-2 1,8-17 120,-1 0 0,0-1 0,-2 0 0,0-1 0,-1 0 0,2-26 0,6-24-135,-4 26-53,-4 21-514,0 1-1,17-45 1,-18 64-1424,-4 13-482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10421,'0'-15'560,"3"-2"561,0 2-577,0 1-176,4 2-128,3 3-80,6 1-80,3 5 16,1-3-96,2 3 16,8 0-32,-1 0-336,0-3-1233,0-3-1328,-3 1-1921</inkml:trace>
  <inkml:trace contextRef="#ctx0" brushRef="#br0" timeOffset="1">169 59 9845,'-16'9'1552,"6"0"-1056,-6-1 785,6 4-353,1 8-351,5 4-225,-5 5-112,5 6-208,-2 3 0,6 0-32,-6 0-496,6-6-529,0-6-671,6-9-802,0-11-63,14-9-1649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76 9204,'10'-29'1089,"-4"9"543,-3 2-527,1 9-401,-8 9-368,4 3 97,-3 9-1,3 8-192,-10 9-112,4 9-64,-4 9-64,0 3-16,1 2-64,-1-5-512,4-9-625,2-3-1088,4-15-32,7-5-2337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85 4082,'5'-14'4057,"-3"11"-3543,-1-1 1,0 1 0,0-1-1,0 0 1,0 1 0,-1-1 0,1-4-1,-3 36-124,-2 0 0,0 0 0,-2 0 0,-12 32-1,7-23-219,-11 71 0,21-104-168,1 1-1,0-1 0,0 1 0,0-1 0,0 1 1,0-1-1,1 0 0,2 9 0,-3-12 0,1 0 0,0 0 0,-1 0 1,1 0-1,0 0 0,0 0 0,0 0 0,0 0 0,0 0 0,0 0 0,0 0 0,0 0 0,0-1 0,0 1 0,0 0 0,1-1 0,-1 1 0,0-1 0,0 0 0,1 1 0,-1-1 0,0 0 0,1 0 0,-1 0 0,0 1 0,1-1 0,-1-1 0,0 1 1,1 0-1,-1 0 0,0 0 0,3-2 0,13-2-883,-1-2 1,0 0-1,0-1 0,0 0 1,-1-1-1,27-19 1,-3 1-4802</inkml:trace>
  <inkml:trace contextRef="#ctx0" brushRef="#br0" timeOffset="1">374 6 11397,'-1'-1'38,"-1"0"-1,1 1 1,0-1-1,-1 1 1,1-1-1,0 1 0,-1 0 1,1-1-1,0 1 1,-1 0-1,1 0 1,0 0-1,-1 0 1,1 0-1,-1 0 1,1 0-1,0 0 1,-1 1-1,1-1 0,0 1 1,-1-1-1,1 1 1,0-1-1,0 1 1,-1 0-1,1-1 1,0 1-1,0 0 1,0 0-1,0 0 1,0 0-1,0 0 0,0 0 1,0 0-1,1 0 1,-1 1-1,0-1 1,1 0-1,-1 0 1,1 1-1,-2 1 1,-1 7 103,1 1 0,0-1 0,0 0 1,-1 18-1,2-8-196,-5 13 284,-12 39 0,11-49-79,1 0 0,1 1 0,1-1 1,-1 29-1,5-50-145,0 0 1,0 0-1,0 0 1,1 0-1,-1 0 1,0 0-1,1 0 1,-1 0-1,1 0 1,0 0 0,0 0-1,0 0 1,0 0-1,0 0 1,0-1-1,0 1 1,0 0-1,1-1 1,-1 1-1,1-1 1,2 2-1,-1-1-9,0 0 0,0-1-1,0 0 1,0 0-1,0 0 1,1 0 0,-1 0-1,0-1 1,1 1 0,-1-1-1,0 0 1,5 0 0,3-1-563,1-1 1,0 0-1,-1-1 1,0 0-1,1-1 1,18-8-1,-1-5-2199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 3314,'-10'6'6755,"4"-3"-6755,6 0 0,6 0 80,7-3-32,7 0 48,6-3-64,3-3-16,3 0-16,1-3-176,-4-2-401,0-1-1408,-6-2-1744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 9268,'-12'3'4754,"2"0"-4754,16-3 80,10 0 449,7 0-289,10-3-160,2 0-80,4-3-16,0 0-240,0-3-1617,-10 3-3858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20 6355,'-3'-19'3218,"-10"33"-711,8-7-2726,-67 97 1176,-24 30-742,-51 42-135,-16 20-235,155-186 49,3-4-129,1-1-1,0 1 1,0 0-1,0 0 1,0 0-1,1 0 1,0 1-1,-4 12 1,7-19 177,0 1 1,0-1-1,0 1 1,0-1-1,0 0 1,0 1-1,0-1 1,0 1-1,0-1 0,0 1 1,0-1-1,0 1 1,0-1-1,0 1 1,1-1-1,-1 1 1,0-1-1,0 1 0,0-1 1,1 0-1,-1 1 1,0-1-1,1 1 1,-1-1-1,0 0 1,1 1-1,-1-1 1,0 0-1,1 0 0,-1 1 1,1-1-1,-1 0 1,1 0-1,-1 1 1,26-1-3828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10 2193,'7'-10'7013,"-15"11"-5646,-18 12-1351,7 2 367,0 0 0,1 1 0,1 1 0,-27 33 1,38-42-368,0 1 0,1-1 0,-1 1 0,1 1 1,1-1-1,0 1 0,0-1 0,1 1 0,1 0 0,-1 1 1,2-1-1,-1 0 0,1 17 0,1-23-165,0 0-1,1 0 0,-1 0 1,1 0-1,0 0 1,0-1-1,0 1 1,1 0-1,0-1 1,-1 1-1,1-1 0,0 1 1,1-1-1,-1 0 1,1 0-1,-1 0 1,1 0-1,0 0 0,0-1 1,0 1-1,0-1 1,1 0-1,-1 0 1,1 0-1,-1 0 1,1-1-1,-1 1 0,1-1 1,0 0-1,0 0 1,0 0-1,7 0 1,33 0-3997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71 2081,'-42'-20'7574,"-15"-9"-4783,57 29-2783,0-1-1,0 1 1,0 0 0,-1 0 0,1 0 0,0 0 0,0 0-1,0 0 1,0 0 0,0-1 0,0 1 0,0 0 0,-1 0 0,1 0-1,0 0 1,0 0 0,0-1 0,0 1 0,0 0 0,0 0-1,0 0 1,0 0 0,0 0 0,0-1 0,0 1 0,0 0 0,0 0-1,0 0 1,0 0 0,0-1 0,0 1 0,0 0 0,0 0 0,0 0-1,0 0 1,0-1 0,0 1 0,0 0 0,1 0 0,-1 0-1,0 0 1,0 0 0,0 0 0,0-1 0,0 1 0,0 0 0,0 0-1,1 0 1,-1 0 0,0 0 0,0 0 0,0 0 0,0 0-1,0 0 1,1 0 0,-1-1 0,0 1 0,0 0 0,0 0 0,1 0-1,18-6 207,25-1-15,-18 6-161,0 1 0,0 1 1,34 6-1,-52-5-37,0-1 0,0 1-1,-1 0 1,1 1 0,-1 0 0,1 0-1,-1 0 1,0 1 0,0 0 0,-1 1-1,1 0 1,-1 0 0,0 0 0,0 0-1,6 9 1,-10-11-13,0 1-1,0 0 1,0-1-1,-1 1 0,0 0 1,1 0-1,-1-1 1,0 1-1,-1 0 1,1 0-1,-1 0 1,0 0-1,0 0 0,0 0 1,0 0-1,-1 0 1,0 0-1,1 0 1,-2 0-1,1 0 1,0 0-1,-1-1 0,1 1 1,-1 0-1,0-1 1,0 0-1,-1 1 1,-4 5-1,-2 2-167,-1-1 0,0 1 0,-1-2 0,1 1 0,-2-1 0,-22 13-1,14-11-72,0-1-1,0-1 0,-37 11 1,47-17 165,0 0 1,0-1-1,-1-1 1,1 0 0,-1 0-1,1-1 1,-1 0-1,1-1 1,-21-3 0,29 3 117,0 1 1,-1-1-1,1 1 1,0-1-1,0 0 1,0 0-1,0 0 1,0 0-1,0 0 1,0 0-1,0-1 1,0 1-1,1-1 1,-1 1-1,1-1 1,-1 0-1,1 0 1,-2-2-1,2 2 20,0 0 0,1 1 0,0-1 0,-1 0 0,1 1 0,0-1 0,0 0 0,0 0 0,0 1 0,0-1 0,1 0 0,-1 1 0,0-1 0,1 0 0,-1 1 0,1-1 0,0 0 0,1-2 0,1-1 45,0 0 1,1 1 0,-1-1-1,1 1 1,0 0-1,0 0 1,1 1 0,-1-1-1,1 1 1,0 0 0,-1 0-1,1 0 1,8-2 0,-5 2-62,0 1 0,0 0 1,0 1-1,0 0 0,1 0 1,-1 1-1,1 0 0,-1 1 1,0-1-1,1 2 0,-1-1 1,0 1-1,0 0 0,0 1 1,0 0-1,0 0 0,-1 1 1,1 0-1,-1 0 0,0 1 1,0-1-1,-1 2 0,1-1 1,-1 1-1,0 0 0,-1 0 1,0 0-1,0 1 0,0 0 1,7 13-1,8 22-375,12 21-2978,-22-52 496,0-7-405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 8004,'11'-45'1999,"-8"26"-965,-3 16-563,-1 5-51,-5 28-407,1 1 1,2 0-1,1-1 0,3 53 1,-1-74-172,1 1 0,0 0 0,1 0 0,0 0 0,0-1 0,5 11 0,-7-18 148,1-1-1,0 1 0,-1 0 1,1-1-1,0 1 1,0 0-1,0-1 0,0 1 1,0-1-1,1 1 0,-1-1 1,0 0-1,1 0 0,-1 1 1,0-1-1,1 0 0,0 0 1,-1-1-1,1 1 0,0 0 1,-1 0-1,1-1 0,0 1 1,0-1-1,-1 1 1,1-1-1,0 0 0,0 0 1,0 0-1,0 0 0,0 0 1,-1 0-1,1 0 0,0-1 1,0 1-1,0-1 0,-1 1 1,1-1-1,3-1 0,4-3 27,0-1-1,0 1 0,-1-1 1,1-1-1,-1 1 0,-1-1 1,0-1-1,0 1 0,0-1 1,10-17-1,-9 12-96,0-1 0,-1 0 0,-1 0 0,0 0 1,-1 0-1,5-27 0,-8 18-1496,-5 4-1502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 4514,'-8'-2'4039,"-10"6"-2498,-8 11-1225,10-2-145,0 2 0,1 0-1,1 1 1,0 0 0,1 1 0,-17 31-1,29-47-162,0-1 0,1 1 0,-1 0 0,1-1 0,-1 1 0,1 0 0,-1 0 0,1-1 0,-1 1 0,1 0 0,0 0-1,0 0 1,-1-1 0,1 1 0,0 0 0,0 0 0,0 0 0,0 0 0,0 0 0,0 0 0,0 0 0,0-1 0,0 1 0,0 0 0,1 0 0,-1 0-1,0 0 1,0-1 0,1 1 0,-1 0 0,1 0 0,-1 0 0,1-1 0,0 2 0,2-1 31,0 0 0,0 0 0,0 0-1,0 0 1,0-1 0,0 1 0,0-1 0,5 0 0,1 0-58,17 2 33,-5-2-5,0 2 1,22 3-1,-39-4-8,0 0 0,0 0-1,1 0 1,-1 0-1,-1 1 1,1-1 0,0 1-1,0 0 1,-1 0 0,1 1-1,-1-1 1,1 1-1,-1 0 1,0-1 0,0 1-1,3 5 1,-5-6 1,0-1 0,0 1 0,-1 0 1,1-1-1,0 1 0,-1 0 0,1-1 0,-1 1 0,0 0 0,0 0 1,0 0-1,0-1 0,0 1 0,0 0 0,0 0 0,0 0 1,-1-1-1,1 1 0,-1 2 0,-1 0 7,0-1 1,0 1-1,0 0 0,0 0 1,0-1-1,-1 0 1,-5 7-1,-1-2-22,0-1 0,0 1 0,-1-1 0,1-1 0,-13 6 0,12-6-640,-1-1 0,0-1 0,0 1 0,0-2 1,0 0-1,-13 2 0,-3-4-3098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85 307 9332,'-26'14'181,"17"-10"-180,0 1 0,1 1-1,-15 10 1,13-5-128,18-16 205,21-16 27,-8 1 31,-1-2 1,0 0-1,29-46 0,38-80 1669,-68 114-1217,-19 33-586,13-18 112,-7 16-31,-3 13 155,-2 3-357,18 157 670,-3-58-5980,-12-96 1641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65 143 10005,'-26'-9'1152,"6"4"-1104,8 2 384,5 3-400,10 3 80,7 2-32,6 1-160,10 0-144,7-3-2577,2-3-320</inkml:trace>
  <inkml:trace contextRef="#ctx0" brushRef="#br0" timeOffset="1">405 27 8372,'7'-12'1168,"-1"6"305,-6 0-320,-3 3-977,0 9 176,-1 6 112,-2 5-368,-4 12 0,0 6-96,4 6-16,-4 0-656,4-3-1361,3-6-977,-1-9-895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7 138 8852,'-7'-69'2014,"9"80"-1957,0 0 0,1 0 1,1 0-1,0 0 0,0-1 0,1 1 0,0-1 0,9 13 0,-5-8-50,-2 0-1,2-1 1,-1 0-1,2 0 0,-1-1 1,2-1-1,21 21 1,-31-32-2,0 0-1,-1-1 1,1 1 0,0-1 0,-1 1-1,1-1 1,0 1 0,0-1 0,0 1-1,-1-1 1,1 0 0,0 0 0,0 1-1,0-1 1,0 0 0,0 0 0,-1 0-1,1 0 1,0 0 0,0 0 0,0 0-1,0 0 1,0 0 0,0-1 0,-1 1-1,2 0 1,0-1 8,-1 0 1,0-1-1,0 1 0,0 0 0,0 0 0,0 0 1,0-1-1,0 1 0,0 0 0,0-1 0,-1 1 1,1-1-1,0-2 0,3-7 107,-1-1-1,-1 0 1,1-15 0,-1 15 40,2-22-648,2 0 0,2 1 0,1 0-1,14-35 1,-15 56-2588,1 8-862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8452,'4'-20'2958,"-4"19"-2927,0-1 1,0 0 0,0 1-1,0-1 1,1 0-1,-1 1 1,1-1 0,-1 0-1,1 1 1,0-1 0,-1 1-1,1-1 1,0 1 0,0 0-1,0-1 1,0 1-1,0 0 1,0 0 0,1-1-1,-1 1 1,0 0 0,1 0-1,-1 0 1,1 1 0,-1-1-1,1 0 1,-1 0 0,1 1-1,-1-1 1,1 1-1,0-1 1,2 1 0,17-4 42,42-2 0,-47 5-581,0 0 0,0-1 0,0-1-1,29-8 1,-36 5-995,-16 4 937,3 3 662,0-1-1,1 1 0,-1-1 0,1 1 1,-1 0-1,0 0 0,-4 3 0,0-1 256,-1 2-1,1-1 0,0 1 0,0 1 1,0 0-1,1 0 0,-1 0 1,2 1-1,-1 0 0,1 0 0,-10 14 1,10-8-263,1 1 0,0-1 1,1 1-1,0 0 0,1 0 1,1 0-1,0 1 0,1 23 1,1-26-488,0 1 0,2-1 1,-1 1-1,2-1 0,6 23 1,1-17-2135,2-5-1281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 7555,'19'-35'2418,"-6"5"-1730,-3 7 993,-3 8-945,-7 10-304,-4 13 16,1 7 289,0 14-673,-4 9-16,1 9-32,-1 2-16,-2 4-128,2-7-561,1-2-415,3-9-1169,3-9-1073,6-11-848</inkml:trace>
  <inkml:trace contextRef="#ctx0" brushRef="#br0" timeOffset="1">253 106 4514,'37'-75'9332,"-46"117"-8939,-14 49 0,14-64-340,1-1 0,2 2-1,1-1 1,1 0 0,-1 47-1,5-72-54,0 1 0,0-1 0,0 1-1,1-1 1,-1 0 0,0 1 0,1-1 0,0 0-1,-1 1 1,1-1 0,0 0 0,0 0 0,0 0-1,1 0 1,-1 0 0,0 0 0,1 0 0,-1 0 0,1 0-1,0-1 1,0 1 0,-1-1 0,4 3 0,-2-3-73,1-1 1,-1 1 0,1 0 0,-1-1-1,0 0 1,1 0 0,-1 0 0,1 0-1,-1 0 1,1-1 0,-1 0 0,1 0-1,-1 0 1,0 0 0,6-2 0,6-3-1131,-1-1 0,26-15 0,-4-4-2805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 10069,'0'-1'88,"0"1"1,-1 0-1,1 0 1,0 0-1,0-1 1,-1 1-1,1 0 1,0 0-1,0 0 1,-1 0 0,1 0-1,0 0 1,-1-1-1,1 1 1,0 0-1,-1 0 1,1 0-1,0 0 1,-1 0-1,1 0 1,0 0-1,0 0 1,-1 0 0,1 0-1,0 0 1,-1 1-1,1-1 1,0 0-1,-1 0 1,1 0-1,0 0 1,0 0-1,-1 1 1,1-1-1,0 0 1,-1 0 0,-7 15 1088,-4 26-1200,11-34 256,-24 77-61,14-50-85,1 1 0,-5 38-1,15-71-87,-1 0 0,1 0 1,-1 0-1,1-1 0,0 1 0,0 0 0,0 0 0,0 0 0,0 0 0,1 0 0,-1 0 0,0 0 0,1 0 1,-1 0-1,1-1 0,0 1 0,0 0 0,0 0 0,0-1 0,0 1 0,0 0 0,0-1 0,0 1 0,1-1 1,-1 0-1,1 1 0,-1-1 0,3 2 0,0-2-59,0 0-1,-1 0 1,1 0 0,0-1 0,0 1-1,0-1 1,0 0 0,0 0 0,0-1 0,0 1-1,0-1 1,0 1 0,3-3 0,24-4-2353,-1-3 0,51-22 1,-48 15-1091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7 185 8180,'-6'0'2401,"9"-3"-2321,10 3 32,10-6-32,9 0-80,7-3 0,0 3-64,0 1-913,0-7-1536,-7 3-2593</inkml:trace>
  <inkml:trace contextRef="#ctx0" brushRef="#br0" timeOffset="1">156 10 4130,'-29'5'8580,"7"-2"-8580,5 0-80,21-3 80,15 0 32,13-3-32,11-2-705,8-1-1552,4 0-1536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24 181 3314,'-18'29'6727,"13"-24"-5434,12-19-472,3-5-658,6-9-3,20-30 0,-29 50-159,0-1 1,0 1-1,1 0 0,0 0 1,1 1-1,-1 0 0,12-6 0,-14 9-6,1 0-1,0 1 0,-1 0 1,1 0-1,0 0 0,0 1 1,1 0-1,-1 1 0,0 0 1,1 0-1,-1 0 0,9 1 1,-12 1 7,0-1 0,0 1 0,0 0 0,-1 0 1,1 0-1,0 1 0,0 0 0,-1-1 0,1 1 1,-1 0-1,0 1 0,1-1 0,-1 0 0,0 1 0,0 0 1,-1 0-1,1 0 0,0 0 0,-1 0 0,0 0 1,0 1-1,0-1 0,3 8 0,17 53-79,-16-45 61,0 1 1,1-2 0,1 1 0,14 23-1,-19-38-22,-1 0 0,1 0-1,0 0 1,1-1-1,-1 1 1,0-1 0,1 0-1,0 0 1,0 0-1,0 0 1,0-1 0,0 1-1,1-1 1,-1 0-1,1-1 1,-1 1 0,1-1-1,0 0 1,-1 0 0,1 0-1,0-1 1,0 1-1,5-2 1,1 0-818,0 0-1,0-1 1,0-1-1,0 1 1,17-9 0,15-8-3173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 8756,'-2'-1'70,"1"1"0,0-1 0,-1 0 1,1 0-1,0 1 0,-1-1 0,1 0 0,-1 1 0,1-1 0,-1 1 1,1 0-1,-1 0 0,1-1 0,-1 1 0,1 0 0,-1 0 0,1 1 1,-4-1-1,5 1-63,-1-1 0,1 1 0,-1 0 0,1-1 0,0 1 0,-1-1 0,1 1 0,0 0 0,-1-1 0,1 1 0,0 0 1,0 0-1,-1-1 0,1 1 0,0 0 0,0-1 0,0 1 0,0 0 0,0 0 0,0-1 0,0 1 0,0 0 0,1 0 0,-1-1 0,0 1 0,1 1 1,0 4-24,1 0 0,1-1 0,-1 1 1,1 0-1,0-1 0,1 1 1,6 8-1,2-3-44,0-1 0,1-1 0,0 1 1,1-2-1,-1 0 0,2-1 0,-1 0 0,1-1 0,24 6 0,-6 0 13,-30-11 25,0 0 0,0 0 0,0 1 1,0-1-1,0 1 0,0 0 0,-1-1 0,1 1 0,-1 1 0,4 2 0,-5-4 20,-1 0 1,1 1-1,0-1 0,-1 1 1,1-1-1,-1 1 0,1-1 1,-1 0-1,0 1 0,1 0 1,-1-1-1,0 1 0,0-1 1,0 1-1,0-1 0,0 1 1,-1-1-1,1 1 0,0-1 1,-1 1-1,1-1 1,-1 1-1,0-1 0,0 2 1,-7 12 10,0-2 0,-1 1 0,0-1 0,-1-1 0,-14 14 1,-61 56-181,77-75 121,-65 53-3434,49-41 37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3922,'-6'-7'5716,"16"11"-5523,5 1-91,1 0 1,-1-1-1,1-1 0,0-1 1,0 0-1,27-1 0,96-13-136,-128 10 54,-11 2-9,1 0 0,0-1 0,0 1 1,0 0-1,0-1 0,0 1 0,0 0 1,-1 0-1,1 0 0,0 0 0,0 0 1,0 0-1,0 0 0,0 0 0,0 0 0,0 0 1,-1 1-1,1-1 0,0 0 0,0 1 1,0-1-1,0 0 0,-1 1 0,1-1 0,0 1 1,0 0-1,-1-1 0,2 1 0,-3 2 82,1-1-1,-1 0 0,0 0 0,1 1 1,-1-1-1,0 0 0,0 0 1,-1 0-1,1 0 0,-2 2 0,3-3-77,-50 79 584,-37 68-199,71-117-413,1 0-1,-19 64 0,32-90-86,1 0 1,0 0-1,0 0 1,0 0-1,1 0 1,0 0-1,0 0 1,1 8-1,-1-12 15,0 0 1,1 0-1,-1 0 0,0 0 1,1 0-1,-1 0 0,0-1 1,1 1-1,0 0 0,-1 0 1,1-1-1,-1 1 0,1 0 1,0 0-1,-1-1 0,1 1 1,0-1-1,0 1 0,1 0 1,0 0-103,-1-1 0,1 0 0,0 1 0,-1-1 0,1 0 0,0 0 0,0 0 0,-1 0 0,1 0-1,0-1 1,0 1 0,-1 0 0,1-1 0,2 0 0,24-10-3150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3 126 2161,'2'-28'6941,"-6"-14"-4136,3 41-2772,1-1 0,0 1 1,0-1-1,0 1 0,0 0 1,0-1-1,1 1 0,-1 0 1,0-1-1,1 1 0,-1 0 1,1-1-1,-1 1 0,1 0 1,0 0-1,-1 0 0,1-1 1,0 1-1,0 0 0,0 0 1,1-1-1,1 0-12,0 0 1,0 0-1,0 0 1,0 0-1,0 1 0,1-1 1,-1 1-1,4-1 1,7-1-26,-1 0 0,0 1 0,17 0 0,-25 2-6,-1-1 1,1 1-1,0 0 1,0 1 0,-1-1-1,1 1 1,0 0 0,-1 0-1,1 0 1,-1 1 0,1 0-1,-1 0 1,0 0 0,0 0-1,1 1 1,-2-1 0,8 7-1,-8-6 15,-1 1 0,1 0 0,-1-1 1,0 1-1,0 0 0,0 0 0,-1 0 0,0 0 0,1 0 0,-1 0 0,-1 0 0,1 1 0,0-1 0,-1 0 1,0 1-1,0-1 0,-1 0 0,1 1 0,-1-1 0,-1 4 0,-3 10 16,0-1-1,-1 0 1,-1 0-1,-1 0 1,-1-1-1,0 0 0,-1-1 1,-12 16-1,-29 46-78,51-77 57,0 1 1,0-1-1,0 0 1,0 0 0,0 1-1,0-1 1,0 0-1,0 0 1,0 1-1,0-1 1,0 0 0,0 0-1,0 1 1,0-1-1,0 0 1,0 0 0,0 1-1,0-1 1,0 0-1,0 0 1,0 1 0,0-1-1,0 0 1,0 0-1,0 0 1,1 1-1,-1-1 1,0 0 0,0 0-1,0 0 1,0 1-1,0-1 1,1 0 0,-1 0-1,0 0 1,0 0-1,1 0 1,-1 1 0,15 3 29,18-2 27,-31-2-59,25-2 55,52-8-1,-2-1-3374,-60 11 351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5218,'19'-20'3602,"-6"2"-3090,3 6-192,-9 4 385,3 5-433,3-3-160,3 3-96,3 0-16,4 3-64,3 3-1313,0 3-1280,3 0-1073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20 7555,'25'-14'2387,"-22"9"-1278,-19 7-421,-32 10-587,-1 2 220,-74 10 1,121-24-305,0 1 0,0-1 0,-1 1 1,1 0-1,0 0 0,0 0 0,0 0 0,0 0 0,0 1 0,0-1 0,0 1 1,0-1-1,1 1 0,-1-1 0,0 1 0,1 0 0,-1 0 0,1 0 0,0 0 1,0 0-1,0 0 0,0 0 0,0 0 0,0 1 0,0-1 0,0 3 0,-2 8 32,1 0 0,0 0 0,0 20 0,0-16-83,2-13 33,-2 67-57,2-66 46,1-1 0,-1 0 1,1 0-1,0 0 0,0 0 1,0 0-1,0 0 0,1 0 1,0-1-1,0 1 0,0 0 1,0-1-1,0 1 0,6 5 1,-7-8 19,1 0 0,-1 0 0,1-1 0,-1 1 0,1 0 0,0-1 0,0 1 0,-1-1 0,1 0 0,0 1 0,0-1 0,-1 0 0,1 0 0,0 0 0,0 0 0,-1-1 0,1 1 0,0 0 0,0-1 0,-1 1 0,1-1 0,0 1 0,-1-1 0,1 0 0,-1 0 0,1 0 1,-1 0-1,3-2 0,5-3 9,0-1 0,0 0 0,7-9 0,0-3 9,-10 12-35,0 0 0,0 0 1,1 0-1,8-6 1,-14 12 7,0 0 1,0 0 0,1 1 0,-1-1 0,0 0-1,0 1 1,1-1 0,-1 0 0,0 1 0,1 0-1,-1-1 1,0 1 0,1 0 0,-1 0 0,1-1-1,-1 1 1,1 0 0,-1 1 0,0-1 0,1 0-1,-1 0 1,1 1 0,-1-1 0,0 0 0,1 1-1,-1 0 1,0-1 0,1 1 0,-1 0 0,0-1-1,0 1 1,2 1 0,8 9 10,0 0-1,0 1 1,-1 0-1,0 1 1,9 16-1,-16-23-16,0-1-1,0 1 0,0 0 1,-1 0-1,0 0 1,0 0-1,0 0 1,-1 1-1,0-1 0,0 1 1,-1-1-1,0 0 1,0 1-1,0-1 1,-3 11-1,2-12 5,-1-1 1,-1 0-1,1 1 0,-1-1 1,1 0-1,-1 0 0,0-1 1,-1 1-1,1-1 0,-1 1 1,1-1-1,-1 0 0,0 0 1,0-1-1,0 1 0,-1-1 1,1 0-1,0 0 0,-6 1 1,-11 4 0,1 0 0,-40 5 0,45-9-132,1-1 0,-1 0 1,1-2-1,-1 1 0,1-2 0,-1 0 0,1-1 0,-1 0 0,-15-5 0,22 3-997,8 2-624,15-1-868,9 3-18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35 10517,'13'-14'608,"-6"2"-144,-7 3-208,-4 12-176,-5 6 241,-1 9-209,-6 5 0,-4 15-16,-6 3-32,0 8-48,0 1-16,4-1-32,-1-2-432,7-9-657,3-6-1680,3-9-2033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 11637,'-16'-8'625,"6"2"-609,1 3-32,5 3-241,4 3-79,7 3-1120,6 2-849,3 4-1265</inkml:trace>
  <inkml:trace contextRef="#ctx0" brushRef="#br0" timeOffset="1">331 217 11573,'-7'14'224,"1"-2"-224,-1-6-128,7-3-192,4 0-1329,9-3-2208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3954,'26'-1'2255,"43"2"164,-64 0-2294,1-1-1,0 1 0,-1 0 0,1 1 1,-1-1-1,1 1 0,-1 0 1,0 0-1,6 4 0,-10-5-55,0 0 0,0 0 0,0 1 1,0-1-1,0 0 0,0 0 0,0 1 0,0-1 0,0 0 0,-1 1 0,1-1 0,-1 1 0,1-1 0,-1 1 0,0 0 0,1-1 1,-1 1-1,0-1 0,0 1 0,0-1 0,0 1 0,0 0 0,0-1 0,-1 1 0,1-1 0,-1 1 0,1-1 0,-2 3 0,-1 6 88,-2 0 0,1 0 0,-7 10 0,6-12-160,-6 11 52,-25 51-27,33-65-33,1 1-1,0 0 1,0 0 0,1 0 0,0 0-1,0 0 1,0 0 0,1 0-1,-1 1 1,2 5 0,-1-10-5,1 0 0,-1 0 0,0 0 1,1-1-1,0 1 0,-1 0 0,1 0 0,0-1 1,0 1-1,0 0 0,0-1 0,0 1 0,0-1 1,1 1-1,-1-1 0,1 0 0,-1 1 1,0-1-1,1 0 0,0 0 0,-1 0 0,1 0 1,0 0-1,0-1 0,-1 1 0,1 0 0,0-1 1,0 1-1,0-1 0,0 0 0,0 0 1,-1 0-1,1 0 0,0 0 0,0 0 0,0 0 1,0 0-1,0-1 0,3 0 0,1-1 5,0 1-1,0-1 1,0 0-1,0 0 1,0-1-1,-1 0 1,1 0-1,-1 0 1,0-1-1,10-7 1,-10 4 28,0 0-1,0-1 1,0 1-1,-1-1 1,0 1 0,0-1-1,-1-1 1,0 1-1,-1 0 1,0-1-1,0 1 1,-1-1 0,0 0-1,0 1 1,-1-1-1,0-10 1,-1 12-74,1 0 0,-1 1 0,0-1 0,0 0 1,-1 0-1,0 0 0,0 1 0,-1-1 0,0 1 0,0 0 0,0-1 0,-1 1 1,0 1-1,0-1 0,0 1 0,-1-1 0,0 1 0,0 1 0,0-1 0,-10-6 1,13 10-332,0 0 1,-1-1 0,1 1-1,-1 1 1,1-1 0,-1 0-1,1 0 1,-1 1 0,1 0-1,-5-1 1,0 6-2238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6995,'14'-30'3867,"-14"27"-3697,1 0-1,0 0 1,0 1 0,0-1 0,0 0 0,1 1-1,-1-1 1,1 1 0,-1 0 0,1 0-1,3-4 1,-5 6-160,0 0-1,1 0 0,-1 0 0,0 0 1,1 0-1,-1 0 0,0 0 1,0 0-1,1 0 0,-1 0 1,0 0-1,1 0 0,-1 0 1,0 0-1,1 0 0,-1 0 0,0 0 1,0 1-1,1-1 0,-1 0 1,0 0-1,1 0 0,-1 0 1,0 1-1,0-1 0,0 0 1,1 0-1,-1 1 0,0-1 0,0 0 1,0 0-1,1 1 0,-1-1 1,0 0-1,0 0 0,0 1 1,0-1-1,0 0 0,0 1 1,0-1-1,0 1 0,4 14 275,1 17-557,-1 1 0,-2 0 0,-1 0 0,-2 0 0,-1 0 0,-2 0 0,-1-1 0,-14 49 0,28-103 354,0 1 0,2 1 0,0 0 1,1 0-1,1 1 0,17-19 0,-19 25-74,1 0 0,0 1 1,0 0-1,1 1 0,1 0 0,-1 1 1,2 1-1,0 0 0,23-10 0,-31 16-227,0 1-1,1 0 1,-1 0-1,1 1 0,-1 0 1,1 0-1,-1 0 0,1 1 1,0 1-1,-1-1 1,1 1-1,13 4 0,3 8-4058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23 5106,'-27'18'4565,"26"-17"-4530,-1 0 1,0-1-1,1 1 1,-1 0-1,1-1 1,-1 1-1,0-1 1,1 0-1,-1 1 1,0-1-1,0 0 1,1 0-1,-1 0 1,0 0-1,1 0 1,-3-1-1,6-2 58,1 1-1,0 0 0,-1 0 1,1 0-1,0 0 1,0 0-1,1 0 1,5-1-1,-5 1-89,54-18 30,-54 19-50,0 0 1,1 0-1,-1 1 1,0 0-1,1 0 1,-1 0-1,1 0 1,-1 1-1,1-1 1,-1 1-1,8 3 1,-11-4-6,0 0-1,0 1 1,0-1 0,-1 1 0,1-1 0,0 1 0,0 0 0,0-1 0,0 1 0,-1 0-1,1-1 1,0 1 0,0 0 0,-1 0 0,1 0 0,-1 0 0,1 0 0,-1 0-1,1 0 1,-1 0 0,0 0 0,1 0 0,-1 0 0,0 0 0,0 0 0,0 1 0,0 1-54,0 1 0,0-1 1,-1 0-1,0 0 0,0 0 1,1 0-1,-2 0 0,1 0 1,-2 3-1,-2 3-93,-1 1 0,0-1 0,0 0 0,-11 10 0,15-17 158,-40 37-111,39-36 141,0-1 1,0 1 0,0-1 0,0 0-1,-1 0 1,1 0 0,-1-1-1,1 1 1,-1-1 0,0 0 0,1 0-1,-5 1 1,12-8 1301,15-7-813,25-9-189,-38 21-296,0-1-1,0 1 1,1 0 0,-1 1 0,0 0 0,0 0-1,1 0 1,-1 1 0,0 0 0,0 0 0,0 0 0,10 4-1,-6-1-8,-2-1-1,1 2 0,0-1 0,-1 1 1,0 1-1,0-1 0,0 1 0,8 9 0,-11-10-15,0 0-1,-1 1 0,1-1 0,-1 1 1,0 0-1,-1 1 0,1-1 0,-1 0 0,-1 1 1,1 0-1,1 8 0,-3-10-6,0-1 0,-1 1 0,0 0 0,0-1 0,0 1 0,0 0 0,-1 0 1,1-1-1,-1 1 0,-1-1 0,1 1 0,-1-1 0,1 1 0,-1-1 0,0 0 0,-1 1 0,-4 6 0,2-6 8,0 0 1,-1-1-1,1 1 0,-1-1 0,0 0 1,0 0-1,0-1 0,-1 0 0,1 0 1,-1 0-1,0-1 0,1 0 0,-1 0 1,0-1-1,0 0 0,0 0 0,-9 0 1,-15 0 15,0-1 0,-47-7 0,-44-13-140,71 8-2575,43 9-894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9957,'-20'3'512,"11"-3"-512,5 0 0,8 0 192,9 6 384,9 0-192,7 2-48,17 4-79,9-3-1,10-3 0,6-3-48,4 0-208,-1-3-16,-6 0-768,-13 0-913,-13 2-1761,-19 4-1120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7956,'-20'30'1881,"10"-13"-1703,0-1-1,-1-1 0,-1 0 0,-1 0 1,-23 20-1,9-14-155,-34 17 0,37-23-38,0 0 1,-27 24-1,51-39 20,-1 0-1,1 1 0,0-1 1,-1 0-1,1 0 1,0 0-1,0 1 0,-1-1 1,1 0-1,0 0 0,0 1 1,-1-1-1,1 0 1,0 0-1,0 1 0,0-1 1,0 0-1,-1 1 0,1-1 1,0 0-1,0 1 1,0-1-1,0 0 0,0 1 1,0-1-1,0 0 0,0 1 1,0-1-1,0 0 1,0 1-1,0-1 0,0 0 1,0 1-1,0-1 0,1 0 1,-1 1-1,0-1 1,0 0-1,0 1 0,0-1 1,1 0-1,-1 0 0,0 1 1,0-1-1,1 0 1,-1 0-1,0 1 0,0-1 1,1 0-1,-1 0 0,0 0 1,1 1-1,17 4 309,13-4-245,0 0 0,0-3-1,35-5 1,-31 3-64,164-19-2973,-143 14-148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7828,'-16'-21'1888,"6"7"-1824,4 2 177,2 9-129,1 3-112,3 12 800,3 5-208,-3 15-112,0 9-255,0 12-65,0 8-48,-6 3-32,-1 6-64,1-3-16,-4-3-576,4-8-1105,6-12-1217,3-15-1680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 7379,'-4'-9'1873,"1"6"-1873,0 0 80,-4 9 208,1 6-256,-4 5 0,4 7-32,-1 8-432,-2 6-880,2 3-1810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94 7267,'-2'0'154,"1"0"0,-1-1 0,1 1-1,0-1 1,-1 1 0,1-1-1,0 1 1,-1-1 0,1 0 0,0 1-1,0-1 1,-1 0 0,1 0-1,0 0 1,0 0 0,0 0 0,0 0-1,0 0 1,1 0 0,-1-1 0,0 1-1,0-2 1,1 1-106,0 1-1,0 0 1,0-1-1,0 1 1,0-1-1,0 1 1,1 0-1,-1 0 1,1-1-1,-1 1 1,1 0-1,0 0 1,-1-1-1,1 1 1,0 0-1,0 0 1,-1 0-1,3-2 1,3-2-44,0 0 0,0 0 0,0 0 0,1 1 0,0 0-1,14-7 1,-17 10-2,0-1-1,0 1 1,0 0-1,0 0 1,0 0-1,0 0 0,0 0 1,1 1-1,-1 0 1,0 0-1,0 0 1,1 1-1,-1-1 0,0 1 1,0 0-1,0 0 1,0 1-1,0-1 1,0 1-1,0 0 0,0 0 1,-1 0-1,1 0 1,4 4-1,-5-3 2,0 1 0,-1-1 0,1 1 0,-1 0 0,1 0 0,-1 0 0,0 0 0,0 0 0,-1 0 0,0 1 0,1-1 0,-1 0 0,-1 1 0,1-1 0,0 1 0,-1-1 0,0 1 0,0-1 0,-1 1 0,1-1-1,-1 1 1,-2 7 0,-3 6 12,0-1-1,0 0 0,-2-1 0,0 1 0,-1-1 0,-14 18 1,1-4 19,-53 54 0,64-72-34,11-12 5,0 0 0,0 0-1,0 0 1,0 0-1,-1 0 1,1 1-1,0-1 1,0 0 0,0 0-1,0 0 1,0 0-1,0 0 1,0 0-1,0 0 1,0 0 0,0 0-1,0 0 1,0 1-1,0-1 1,0 0-1,0 0 1,0 0 0,0 0-1,0 0 1,0 0-1,0 0 1,0 0-1,0 0 1,0 0 0,0 1-1,0-1 1,0 0-1,0 0 1,0 0-1,0 0 1,0 0 0,0 0-1,1 0 1,-1 0-1,0 0 1,0 0-1,0 0 1,0 0 0,0 0-1,0 0 1,0 1-1,0-1 1,0 0-1,0 0 1,0 0 0,1 0-1,-1 0 1,0 0-1,0 0 1,0 0-1,0 0 1,0 0 0,0 0-1,0 0 1,0 0-1,0 0 1,0 0-1,1 0 1,-1 0-1,0 0 1,0 0 0,0 0-1,0-1 1,12 0 161,14-6-15,20-9-169,1 3 1,0 2 0,1 2-1,0 2 1,57-1 0,-95 5-2448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3121,'3'-13'2325,"-1"6"-1853,-1 0-1,2 1 1,-1-1-1,1 1 0,3-8 1,-4 12-434,-1 1 0,0-1 0,0 0 0,1 1 0,-1 0 0,1-1 0,-1 1-1,1 0 1,-1-1 0,1 1 0,0 0 0,0 0 0,0 1 0,-1-1 0,1 0 0,0 1 0,0-1 0,0 1 0,0-1 0,0 1 0,0 0 0,4 0 0,66 4 284,-48-2-251,0-1-1,28-2 1,-43 0-67,0 0-1,0-1 1,-1 0 0,1 0 0,0-1-1,-1 0 1,0-1 0,0 0-1,12-7 1,-13 6-5,-1 1 0,0-1 1,0-1-1,0 1 0,-1-1 0,0 0 0,0 0 0,0 0 1,-1-1-1,5-9 0,-7 13 71,-1 0 1,0 0-1,0 0 0,0 0 1,0 0-1,0 0 0,-1-1 1,0 1-1,1 0 1,-1 0-1,0-1 0,-1 1 1,1 0-1,-1 0 0,1 0 1,-1-1-1,0 1 0,0 0 1,0 0-1,0 0 0,-1 0 1,1 0-1,-1 1 1,0-1-1,0 0 0,0 1 1,-3-4-1,0 1 204,0 0 0,-1 1 1,1-1-1,-1 1 0,0 0 0,0 1 0,0-1 1,-12-4-1,17 8-263,0 0 1,0 0 0,1 0-1,-1 0 1,0 0-1,0 0 1,1 0 0,-1 1-1,0-1 1,0 0-1,1 0 1,-1 1 0,0-1-1,1 0 1,-1 1-1,0-1 1,1 1 0,-1-1-1,1 1 1,-1-1-1,1 1 1,-1 0 0,1-1-1,-1 1 1,1-1-1,0 1 1,-1 0-1,1-1 1,-1 2 0,-9 26 26,8-20 11,-19 59 89,-21 120 1,16-60-670,21-97-14,9-21 286,10-16 242,1-9 6,0 0 0,20-30 1,-26 32 23,0 2 0,1 0 1,0 0-1,0 0 0,2 2 1,-1-1-1,19-12 0,-29 22 0,0 1 0,0-1 0,0 1-1,0 0 1,0-1 0,0 1 0,0 0-1,0-1 1,-1 1 0,1 0 0,0 0-1,0 0 1,0 0 0,0 0 0,0 0-1,0 0 1,0 0 0,0 0 0,0 0-1,0 1 1,0-1 0,0 0 0,0 1-1,0-1 1,1 1 0,0 1 7,-1-1 1,1 1-1,0 0 1,-1-1-1,1 1 1,-1 0-1,0 0 0,0 0 1,0 0-1,2 4 1,1 7 13,0-1 1,-1 1 0,1 14 0,-3-20-50,6 35-56,-4-13-1755,14 48 1,-8-53-1737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26 7603,'0'-1'168,"0"0"0,1 0 0,-1 0 0,0-1 0,0 1 0,0 0 0,-1 0 0,1 0 0,0 0 0,0 0 0,0 0 0,-1 0-1,1 0 1,-1 0 0,1 0 0,-1 0 0,1 0 0,-1 0 0,1 0 0,-1 1 0,0-1 0,0 0 0,0-1 0,0 2-105,0 0 0,0 0 0,0 0 0,0 0 0,0 0-1,0 0 1,0 0 0,0 0 0,0 1 0,0-1 0,0 0 0,0 0 0,1 1 0,-1-1 0,0 1 0,0-1 0,0 1 0,0-1 0,1 1 0,-2 0 0,-6 6-12,0 0 0,1 0 1,-10 12-1,9-9-29,1 0 1,1 1 0,0 0-1,0 0 1,1 0 0,-6 18-1,8-21-67,1 0 1,0 1-1,0-1 0,1 1 1,0-1-1,0 1 0,1 0 0,1-1 1,-1 1-1,3 10 0,-3-17 2,1 0 0,-1 0-1,1 1 1,0-1 0,0 0-1,0 0 1,0 0 0,0 0-1,0 0 1,0 0 0,1 0-1,-1-1 1,1 1 0,0 0 0,-1-1-1,1 1 1,0-1 0,0 0-1,0 1 1,0-1 0,3 1-1,-1-1 12,0 0-1,0 0 1,0-1-1,0 1 1,-1-1-1,1 0 0,0 0 1,0-1-1,0 1 1,0-1-1,7-2 1,2-2-26,-1 0 0,1 0 1,-1-2-1,0 1 0,0-1 0,14-12 1,-17 11 44,0 0-1,-1 0 1,0-1 0,0 0 0,-1-1-1,0 0 1,10-19 0,-15 26-19,0 0 0,-1-1 0,1 1 0,-1-1 0,0 1 0,0-1 0,0 1 0,-1-1 0,1 0 0,-1 1 1,0-1-1,0 0 0,0 1 0,0-1 0,-1 1 0,1-1 0,-1 0 0,0 1 0,0-1 0,-1 1 0,1-1 0,-1 1 0,1 0 0,-1 0 0,0 0 0,0 0 0,-1 0 0,1 0 0,-4-3 0,3 3-169,0 1-1,0 0 0,-1 1 0,1-1 1,0 0-1,-1 1 0,1 0 0,-1 0 1,1 0-1,-1 0 0,0 1 0,1-1 1,-1 1-1,0 0 0,1 0 1,-1 0-1,0 0 0,1 1 0,-1 0 1,0 0-1,1 0 0,-1 0 0,1 0 1,-1 0-1,-4 4 0,-12 8-2231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68 8692,'3'-2'178,"0"-1"-1,0 1 1,0-1 0,0 0 0,-1 0 0,1 0-1,3-7 1,-5 9-91,0-1 0,-1 1 1,1-1-1,0 1 0,-1-1 0,0 1 1,1-1-1,-1 0 0,0 1 0,0-1 1,0 1-1,0-1 0,0 0 0,0 1 0,-1-1 1,1 0-1,0 1 0,-1-1 0,0 1 1,1-1-1,-1 1 0,0-2 0,0 3-82,1 0 1,0-1-1,0 1 0,0 0 1,0 0-1,-1 0 0,1 0 0,0 0 1,0 0-1,0 0 0,0 0 0,-1 0 1,1 0-1,0 0 0,0 0 1,0-1-1,-1 1 0,1 0 0,0 1 1,0-1-1,0 0 0,0 0 1,-1 0-1,1 0 0,0 0 0,0 0 1,0 0-1,-1 0 0,1 0 0,0 0 1,0 0-1,0 0 0,0 0 1,-1 1-1,1-1 0,0 0 0,0 0 1,0 0-1,0 0 0,0 0 0,0 1 1,0-1-1,-1 0 0,1 0 1,0 0-1,0 0 0,0 1 0,0-1 1,0 0-1,0 0 0,0 0 0,0 1 1,0-1-1,0 0 0,0 0 1,0 0-1,0 1 0,-5 13 103,-4 20-77,2 0-1,-4 41 1,7-37-1874,-14 52 0,27-113 2368,1 0 0,1 1 0,23-37-1,-13 25-273,-15 23-220,0 1-1,1 0 1,1 0-1,0 0 0,0 1 1,0 1-1,20-16 1,-25 22-154,0 0 1,0 0 0,1 0-1,-1 0 1,0 1 0,1 0-1,-1-1 1,1 1 0,-1 0 0,1 1-1,0-1 1,-1 1 0,1-1-1,0 1 1,-1 0 0,1 0-1,0 1 1,-1-1 0,1 1 0,0 0-1,-1 0 1,1 0 0,-1 0-1,1 1 1,-1-1 0,0 1-1,0 0 1,0 0 0,0 0 0,4 4-1,17 19-3137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276 389 7443,'-1'-3'108,"0"-1"-1,-1 1 0,0 0 0,0 0 0,0-1 0,0 1 0,0 0 0,0 0 1,-1 1-1,1-1 0,-1 0 0,0 1 0,0 0 0,0-1 0,0 1 0,0 1 1,-1-1-1,1 0 0,-1 1 0,1-1 0,-1 1 0,1 0 0,-1 0 0,0 1 0,1-1 1,-1 1-1,0 0 0,1 0 0,-1 0 0,0 0 0,0 1 0,1-1 0,-5 2 1,-1 0-41,0 1 1,0-1-1,1 2 1,-1-1-1,1 1 0,-1 0 1,1 1-1,1 0 1,-1 0-1,1 1 1,0 0-1,-10 10 1,10-6-60,-1-1 0,2 1 0,-1 1 1,1-1-1,1 1 0,-7 17 0,11-25-13,0 1 1,0-1-1,1 1 1,-1-1-1,1 1 0,-1-1 1,1 1-1,0 0 0,1-1 1,-1 1-1,2 5 0,-2-7 0,1 0 0,0 0 0,0 0 0,0 0 0,0 0-1,1-1 1,-1 1 0,0 0 0,1-1 0,-1 1 0,1-1 0,0 1-1,-1-1 1,1 0 0,0 1 0,0-1 0,0 0 0,0 0-1,0-1 1,4 2 0,0 0-4,0-1 1,0 0-1,1-1 0,-1 1 0,0-1 1,1-1-1,-1 1 0,0-1 0,0 0 1,1-1-1,-1 1 0,0-1 0,0 0 1,9-5-1,1-1 2,-1 0-1,0-1 1,0-1-1,14-12 1,-14 8 30,0 0 0,-1-1 0,-1 0 1,0-1-1,-2-1 0,0 0 0,0-1 0,-2 0 0,0 0 1,9-29-1,-5 5 20,-2-1 1,-2 0 0,7-78 0,-15 93-502,-3 17-478,2 11 905,0-1 1,-1 1-1,1 0 1,0 0-1,0 0 1,0 0-1,0 0 1,0 0-1,0 0 1,-1 0-1,1 0 1,0 0-1,0 0 1,0 0-1,0 0 1,0 0-1,-1 0 1,1 0-1,0 0 1,0 0-1,0 0 1,0 0-1,0 0 1,0 0-1,-1 0 1,1 0-1,0 0 1,0 0-1,0 1 1,0-1-1,0 0 1,0 0-1,0 0 1,-1 0-1,1 0 1,0 0-1,0 0 1,0 0-1,0 1 1,0-1-1,0 0 1,0 0-1,0 0 1,0 0-1,0 0 1,0 0-1,0 1 1,0-1-1,0 0 1,0 0-1,0 0 1,0 0-1,0 0 1,0 1-1,0-1 1,0 0-1,-9 25-2335,2 14-683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16 200 5699,'1'1'137,"-1"0"1,0 1 0,0-1 0,1 0 0,-1 0 0,1 0 0,-1 0-1,1 0 1,-1 0 0,1 0 0,0 0 0,-1 0 0,1 0-1,0 0 1,0 0 0,0-1 0,-1 1 0,1 0 0,0 0 0,0-1-1,0 1 1,0-1 0,0 1 0,1-1 0,-1 1 0,0-1-1,0 0 1,0 0 0,0 1 0,0-1 0,3 0 0,0-1-39,-1 0 0,1-1 0,-1 1 0,1-1 0,-1 0 1,0 0-1,0 0 0,1-1 0,3-3 0,12-9-83,-5 4 27,1 0-1,-2-1 0,22-24 1,-33 33-30,0 1 0,0 0 0,0-1 0,0 0 0,0 0 0,-1 1 0,1-1 0,-1 0 0,0 0 0,0 0 0,0 0 0,0-1 0,-1 1 0,1 0 0,-1 0 0,0 0 0,0-1 0,0 1 0,0 0 0,0 0 0,-1-1 0,1 1 0,-1 0 0,0 0 0,0 0 0,0 0 0,-3-4 0,3 5 1,0 0 0,0 0 1,-1 0-1,1 0 0,-1 0 0,1 1 1,-1-1-1,0 1 0,0-1 0,0 1 1,0 0-1,0-1 0,0 1 1,0 0-1,0 0 0,0 1 0,0-1 1,0 0-1,-4 0 0,3 1 2,-1 0 1,0 0-1,0 0 0,0 1 0,1-1 0,-1 1 1,0 0-1,1 0 0,-1 0 0,-6 4 1,2-1 4,0 1 1,0 0-1,0 0 1,1 0 0,0 1-1,0 1 1,1-1 0,0 1-1,-6 7 1,8-8-29,1 0 1,0 0-1,0 1 0,0-1 1,1 1-1,0-1 0,0 1 1,1 0-1,0 0 1,0 0-1,0 0 0,1 0 1,0 0-1,0 0 0,1 0 1,0 0-1,2 9 0,-1-11-43,-1-1 0,1 1 0,0 0 0,0 0 0,0-1 0,1 1 0,0-1 0,-1 0 0,2 0 0,-1 0 0,0 0 0,1-1-1,0 1 1,-1-1 0,1 0 0,1 0 0,-1 0 0,0-1 0,1 1 0,-1-1 0,1 0 0,0 0 0,0-1 0,6 2 0,1-2-42,0 0 1,0 0-1,1-2 1,-1 1-1,0-2 1,0 1-1,0-2 1,0 1-1,0-2 1,-1 0-1,1 0 1,-1-1-1,0 0 1,17-12-1,-17 11 286,0-2 1,-1 1-1,0-1 0,0-1 0,0 0 1,-1 0-1,-1-1 0,0 0 1,0-1-1,-1 0 0,0 0 0,-1 0 1,8-19-1,-14 29-141,7-23 716,-7 23-749,0 0 0,0 1-1,1-1 1,-1 0 0,0 1-1,0-1 1,0 0 0,0 1 0,0-1-1,0 0 1,0 0 0,0 1-1,0-1 1,0 0 0,0 1 0,0-1-1,-1 0 1,1 1 0,0-1-1,0 0 1,-1 1 0,1-1-1,-1 1 1,1-1 0,0 0 0,-1 1-1,0-1 1,0 1-8,1 0 1,-1 1-1,0-1 1,0 0-1,0 1 1,1-1-1,-1 1 0,0-1 1,1 1-1,-1 0 1,0-1-1,1 1 1,-1-1-1,1 1 0,-1 0 1,1 0-1,-1-1 1,1 1-1,0 0 1,-1 0-1,1-1 1,0 1-1,-1 0 0,1 1 1,-10 27 8,8-25 2,-9 29 5,-6 36 0,14-57-229,1 1-1,1-1 1,0 0 0,1 1 0,0-1-1,3 19 1,-3-30 169,0-1 0,0 1 0,0 0 0,0-1 0,0 1 0,1-1 0,-1 1 0,0 0 1,0-1-1,0 1 0,1 0 0,-1-1 0,0 1 0,1-1 0,-1 1 0,0-1 0,1 1 0,-1-1 0,1 1 0,-1-1 0,0 1 0,1-1 0,-1 0 0,1 1 0,0-1 0,-1 0 0,1 1 0,-1-1 0,1 0 0,0 1 0,1-2 19,-1 1-1,0 0 1,0-1-1,0 1 1,0-1-1,0 1 1,0-1-1,0 1 1,0-1-1,0 0 1,0 1-1,0-1 1,0 0-1,1-2 1,28-37 148,-29 38-165,33-56 146,-13 20 101,37-48-1,-57 85-218,0-1 1,0 1-1,0 0 0,1 0 0,-1-1 0,0 1 0,1 0 1,-1 0-1,0 0 0,1 0 0,-1 1 0,1-1 0,0 0 0,1 0 1,-2 1 4,0 0-1,0 0 1,0 0 0,0 0 0,0 0 0,0 0 0,0 0 0,0 0 0,0 1 0,0-1 0,0 0-1,0 1 1,0-1 0,0 1 0,-1-1 0,1 1 0,0-1 0,1 2 0,3 3-29,-1 1-1,1 0 1,-1-1 0,-1 1 0,7 13 0,6 10-634,-14-26 615,0 0 0,0 0 0,1 0 0,-1 0 0,1-1 0,0 1 0,0-1 0,0 1 0,0-1 0,0 0 0,0 0 0,1-1 0,-1 1 0,1-1 0,-1 1 0,1-1 0,0 0 0,-1-1 0,1 1 0,6 0 0,-4-2 43,-1 0 0,1 0 0,0 0 0,-1-1 0,0 1 0,1-1-1,-1-1 1,0 1 0,0-1 0,0 0 0,-1 0 0,1 0 0,5-6 0,-3 3 115,0-1 0,0 0 0,-1 0 0,0 0-1,0-1 1,7-13 0,-12 19-24,1-1-1,-1 0 1,1 0-1,-1 0 1,0 0-1,0 0 0,0 0 1,-1 0-1,1 0 1,-1 0-1,1 0 1,-1 0-1,0 0 1,0 0-1,-1-1 1,1 1-1,-1 0 0,1 0 1,-1 0-1,0 0 1,0 0-1,0 0 1,-3-4-1,4 6-82,-1 1 1,1-1-1,-1 0 0,1 1 0,-1-1 1,1 0-1,-1 1 0,0-1 1,1 1-1,-1-1 0,0 1 0,1-1 1,-1 1-1,0-1 0,0 1 0,1 0 1,-1 0-1,0-1 0,0 1 1,0 0-1,0 0 0,1 0 0,-1 0 1,0 0-1,0 0 0,-1 0 0,0 0-7,0 1 0,0 0 0,1 0-1,-1 0 1,0-1 0,1 1-1,-1 1 1,1-1 0,-1 0-1,1 0 1,-2 3 0,-2 2-141,0-1 0,1 1 1,0 1-1,1-1 0,-5 10 1,6-10-162,0-1 1,0 1-1,1 0 1,0 0-1,0 0 1,1 1-1,-1-1 0,1 0 1,1 9-1,7 23-2722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202 480 7684,'1'-3'140,"-1"0"0,0 0 1,0 0-1,0 0 0,0 0 1,0 0-1,0 0 1,-1 0-1,0 0 0,1 0 1,-1 0-1,0 0 0,0 1 1,-1-1-1,1 0 1,-1 1-1,1-1 0,-1 1 1,0-1-1,0 1 0,0 0 1,0-1-1,0 1 1,-1 0-1,1 1 0,0-1 1,-1 0-1,-2-1 0,1 2-113,1-1-1,-1 1 1,1 0-1,-1 0 0,1 0 1,-1 1-1,0-1 0,1 1 1,-1 0-1,0 0 0,1 0 1,-1 0-1,0 1 0,1-1 1,-1 1-1,1 0 1,-1 0-1,1 1 0,-1-1 1,1 0-1,0 1 0,-1 0 1,-2 3-1,-1 0-22,0 1 1,0 1-1,1-1 0,0 1 1,1 0-1,-1 1 0,1-1 1,1 1-1,-5 10 1,6-13-100,1 0 1,0-1 0,1 1-1,-1 0 1,1 0 0,0 0-1,0 0 1,0 0 0,1 1-1,0-1 1,0 0 0,0 0-1,1 0 1,-1 0 0,1 0 0,1 0-1,2 8 1,-3-11-6,0 0 0,0 0 0,0 0 0,1-1 0,-1 1 0,1 0 0,-1-1 0,1 1 0,0-1 0,0 1 0,-1-1 0,1 0 0,0 0 0,0 0 0,0 0 0,0 0 0,0 0 0,1-1 0,-1 1 0,0-1 0,0 1 0,0-1 0,1 0 0,-1 0 0,0 0 0,0 0 0,1 0 0,-1 0 0,0-1 0,0 1 0,0-1 0,1 1 0,-1-1 0,0 0 0,3-2 0,6-1-94,0-2 1,0 0 0,0 0 0,-1-1 0,11-9-1,-7 3 396,0-1 0,-1 0 0,-1-1 0,0 0 0,-1-1 0,-1 0-1,-1-1 1,0 0 0,-1 0 0,11-36 0,1-14 1318,16-111 0,-31 152-1026,9-51 531,-14 66-747,-5 18-136,-4 20-74,-4 34-1252,2 1 0,-2 69 1,11-56-3497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254 376 5234,'-8'-3'4792,"-14"8"-5142,18-4 793,-13 3-205,1 2-1,0 0 1,0 0-1,0 2 0,-24 15 1,30-17-209,1 0 0,1 1-1,-1 0 1,1 1 0,0-1 0,1 2 0,0-1-1,0 1 1,-10 19 0,16-26-33,-1 0 0,1 0-1,1 0 1,-1 0 0,0 0 0,0 0-1,1 1 1,-1-1 0,1 0 0,0 1-1,0-1 1,0 0 0,0 0 0,0 1-1,0-1 1,1 3 0,0-4 3,-1 0 0,1 1 0,0-1 0,-1 0 1,1 0-1,0 0 0,0 0 0,0 0 0,0 0 0,0 0 0,0 0 0,0 0 0,0 0 1,1-1-1,-1 1 0,0 0 0,0-1 0,1 1 0,1 0 0,3 0-52,0 0 0,0 0 0,0-1 0,0 0 0,0 0 1,0 0-1,0-1 0,0 0 0,0 0 0,9-3 0,0-1-62,0-1 0,0-1 1,-1 0-1,0-1 0,0 0 0,-1-1 1,0-1-1,15-14 0,-24 20 123,0 0 0,0-1 0,0 1 0,0-1 0,-1 0-1,0 0 1,0-1 0,-1 1 0,1-1 0,-1 1 0,1-8 0,-2 9 11,0 0 0,-1 0 0,0 0 0,0 0 0,0 0 0,-1-1 0,1 1 0,-1 0 0,0 0 0,0 0 0,-1 0 0,1 0 0,-1 1 1,0-1-1,0 0 0,0 1 0,-5-7 0,4 7-26,0 0 1,0 0-1,0 0 1,0 0-1,-1 1 1,0-1-1,1 1 1,-1 0 0,-6-3-1,8 5-22,1-1 0,0 0 0,-1 1 0,1-1 1,-1 1-1,1 0 0,0-1 0,-1 1 0,1 0 0,-1 0 0,1 0 0,-1 0 0,1 0 1,-1 0-1,1 0 0,-1 0 0,1 1 0,0-1 0,-1 0 0,1 1 0,-1-1 0,1 1 1,0 0-1,0 0 0,-1-1 0,1 1 0,0 0 0,0 0 0,0 0 0,-2 2 0,3-3 8,0 1-1,-1-1 0,1 0 0,0 1 0,0-1 0,0 1 0,-1-1 1,1 1-1,0-1 0,0 1 0,0-1 0,0 0 0,0 1 1,0-1-1,0 1 0,0-1 0,0 1 0,0-1 0,0 1 1,0-1-1,0 1 0,1-1 0,-1 1 0,0-1 0,0 0 0,0 1 1,1-1-1,-1 1 0,0-1 0,1 0 0,-1 1 0,0-1 1,1 1-1,18 9-709,24-2-800,-27-8 1398,-1-1 0,1 0 0,0-2 0,-1 1 0,1-2 0,-1 0 0,0-1 0,0 0 0,0-1 0,-1-1 0,20-13-1,-22 13 445,0-1 0,-1-1 0,0 0 0,0 0 0,-1-1 0,-1-1 0,0 1 0,0-2 0,-1 1 0,0-1 0,-1 0-1,0-1 1,5-14 0,-5 9 336,-1-1 0,-1 0 0,-1-1 0,-1 1 0,2-31 0,-5 50-644,0 0 0,0 0 0,0 1 0,0-1 0,0 0 0,0 0-1,-1 0 1,1 0 0,0 0 0,0 0 0,0 0 0,0 0 0,0 0 0,0 0 0,-1 0 0,1 0 0,0 0 0,0 0-1,0 0 1,0 0 0,0 0 0,0 0 0,0 0 0,-1 0 0,1 0 0,0-1 0,0 1 0,0 0 0,0 0 0,0 0-1,0 0 1,0 0 0,0 0 0,0 0 0,0 0 0,-1 0 0,1 0 0,0 0 0,0-1 0,0 1 0,0 0 0,0 0-1,0 0 1,0 0 0,0 0 0,0 0 0,0 0 0,0-1 0,0 1 0,0 0 0,0 0 0,-10 19 75,-9 30-54,1 20-457,-13 87 1,24-106-194,-3 0 0,-2 0 1,-1-1-1,-26 59 0,50-131 1258,2 1 0,27-35 0,-32 46-613,1 0 0,1 0-1,0 1 1,1 0 0,-1 1 0,25-15-1,-31 22-19,0 0 0,0 0 0,0 1 0,1-1-1,-1 1 1,0 0 0,1 0 0,-1 1 0,1-1 0,0 1-1,-1 0 1,1 0 0,-1 1 0,1-1 0,-1 1 0,1 0 0,-1 0-1,0 0 1,1 1 0,-1 0 0,5 3 0,-5-4-1,-1 1-1,-1 1 1,1-1 0,0 0 0,0 1 0,-1-1 0,0 1 0,1 0-1,-1 0 1,0 0 0,0 0 0,-1 0 0,1 0 0,-1 0 0,1 1 0,-1-1-1,0 1 1,0-1 0,-1 1 0,1-1 0,-1 1 0,1-1 0,-1 1-1,0-1 1,-1 1 0,1 0 0,-1 3 0,-1-2 18,1-1 0,-1 1 0,0-1 0,0 0 0,0 1 1,-1-1-1,1 0 0,-1-1 0,0 1 0,0 0 0,-1-1 0,1 0 0,-1 1 0,1-1 1,-1-1-1,0 1 0,0-1 0,0 1 0,-1-1 0,1 0 0,-6 1 0,2 0-118,-1 0 0,1 0-1,-1-1 1,1-1 0,-1 0-1,0 0 1,0 0 0,1-1 0,-1 0-1,-13-3 1,5-2-1851,7-4-1865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25 9460,'1'0'67,"0"-1"0,-1 1 0,1 0 0,0-1 0,-1 1 0,1-1 0,0 1 0,-1-1 0,1 1 0,-1-1 0,1 0 0,-1 1 0,1-1 0,-1 0 0,0 1 0,1-1 0,-1 0 0,0 0 0,1 1 0,-1-1 0,0-1 0,0 2-20,0-1 1,0 1-1,-1-1 0,1 1 0,0 0 0,0-1 0,-1 1 0,1-1 0,0 1 0,-1 0 0,1-1 0,-1 1 0,1 0 0,0-1 0,-1 1 0,1 0 0,-1-1 0,1 1 0,-1 0 1,1 0-1,-1 0 0,1 0 0,-1-1 0,-3 1 24,1-1 0,-1 0-1,1 1 1,-1 0 0,1 0 0,0 0 0,-1 0 0,-5 1 0,5 0-84,0 1-1,0-1 1,0 1 0,0 0-1,0 0 1,1 0 0,-1 0 0,1 0-1,0 1 1,-1 0 0,1-1 0,0 1-1,1 1 1,-1-1 0,1 0 0,-1 1-1,1-1 1,-3 7 0,4-8 2,0 0 0,1 1 0,-1-1 0,1 0 0,-1 1 0,1-1 1,0 1-1,0-1 0,0 1 0,0-1 0,0 0 0,0 1 0,1-1 0,-1 1 1,1-1-1,0 0 0,0 1 0,0-1 0,0 0 0,0 0 0,0 0 0,1 0 0,-1 0 1,1 0-1,-1 0 0,1 0 0,0 0 0,-1-1 0,1 1 0,0-1 0,4 3 1,26 15 3,-25-15-10,1-1 1,-1 1-1,-1 1 1,1-1-1,-1 1 1,0 0-1,0 1 0,0-1 1,-1 1-1,0 1 1,6 7-1,-11-13-18,1 0 1,-1 0-1,1 1 1,-1-1-1,0 0 0,0 0 1,0 0-1,0 0 0,0 1 1,0-1-1,0 0 0,0 0 1,0 0-1,-1 0 1,1 1-1,0-1 0,-1 0 1,1 0-1,-1 0 0,1 0 1,-1 0-1,1 0 1,-1 0-1,0 0 0,1 0 1,-1 0-1,0-1 0,0 1 1,0 0-1,0 0 0,0-1 1,0 1-1,0 0 1,0-1-1,0 1 0,0-1 1,0 0-1,0 1 0,0-1 1,-3 1-1,-7 2-419,0 1 1,0-2-1,-15 3 1,16-4 24,-2 2 484,1-2-1,-1 1 1,0-1 0,0-1 0,0 0-1,0-1 1,0 0 0,0-1-1,-17-4 1,28 6-44,1 0-1,0 0 1,0 0-1,0 0 1,0 0-1,-1 0 1,1 0-1,0 0 1,0 0-1,0 0 1,0 0-1,-1 0 1,1 0 0,0 0-1,0 0 1,0 0-1,0 0 1,-1 0-1,1 0 1,0 0-1,0 0 1,0 0-1,0-1 1,0 1-1,-1 0 1,1 0-1,0 0 1,0 0 0,0 0-1,0 0 1,0-1-1,0 1 1,0 0-1,-1 0 1,1 0-1,0 0 1,0 0-1,0-1 1,0 1-1,0 0 1,0 0-1,0 0 1,0 0 0,0-1-1,0 1 1,0 0-1,0 0 1,0 0-1,0 0 1,0-1-1,0 1 1,0 0-1,0 0 1,0 0-1,0-1 1,14-1 281,20 2-43,-24 2-237,152 17 117,-140-18-376,0-1 0,0-1-1,0-1 1,0-1 0,31-8 0,-33 5 31,-1-1 0,1 0-1,-1-1 1,0-2-1,26-16 1,-38 21 376,0 0 0,-1 0 0,1 0-1,-1-1 1,0 0 0,0-1 0,-1 1 0,0-1 0,0 0 0,-1 0-1,1-1 1,-2 1 0,1-1 0,-1 0 0,0 0 0,2-8 0,-5 13-89,1 1 1,-1-1 0,0 1-1,0 0 1,0-1-1,0 1 1,0-1 0,0 1-1,-1 0 1,1-1 0,-1 1-1,1 0 1,-2-3 0,1 4-44,1 0 1,-1 0 0,0 0-1,1 0 1,-1 0 0,0 0-1,0 0 1,0 0 0,0 1 0,0-1-1,0 0 1,0 1 0,0-1-1,0 0 1,0 1 0,0-1-1,-1 1 1,1 0 0,-1-1-1,-2 1-1,1 0-1,-1 0 1,0 0-1,1 1 0,-1-1 1,1 1-1,0 0 0,-1 0 1,1 0-1,0 0 0,-1 1 1,1-1-1,0 1 0,0 0 1,0 0-1,-4 3 0,-2 4-3,0-1 0,1 2-1,0-1 1,0 1 0,1 1-1,1-1 1,-1 1-1,2 0 1,-5 13 0,7-18-139,1 1 0,0-1 0,0 1 1,1 0-1,0 0 0,0-1 0,1 1 1,0 9-1,0-13-96,1 1 0,-1-1 0,1 0-1,0 1 1,0-1 0,0 0 0,1 0 0,-1 0 0,1 0 0,-1 0-1,1 0 1,0 0 0,0 0 0,0-1 0,1 1 0,-1-1 0,4 3-1,22 11-2716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5442,'11'-60'4480,"-7"29"-3277,-6 55-1311,0 1 0,2 30 0,1-32-615,-1 1-1,-1-1 1,-2 0 0,-5 29 0,16-70 1523,1 1 1,0-1 0,1 2 0,20-26 0,65-74-1465,-92 112 301,0 1 1,1-1-1,0 1 1,0-1-1,0 1 1,0 0-1,0 0 1,5-2-1,8 1-2369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 6163,'2'-12'883,"-1"0"0,0 0 0,-2-12 0,-2 43-889,0 0 0,1 1 0,1-1 0,1 0 0,1 1 0,1-1 0,6 30 0,-8-48 13,0 1 1,0-1-1,1 1 0,-1-1 1,0 0-1,1 1 0,-1-1 1,1 0-1,0 1 0,-1-1 0,1 0 1,0 0-1,0 0 0,0 0 1,0 0-1,0 0 0,0 0 1,0 0-1,0 0 0,0 0 0,0 0 1,1-1-1,-1 1 0,0 0 1,1-1-1,-1 1 0,0-1 1,1 0-1,-1 1 0,0-1 1,1 0-1,-1 0 0,1 0 0,-1 0 1,0 0-1,1 0 0,-1 0 1,1 0-1,-1-1 0,0 1 1,1 0-1,-1-1 0,0 0 1,1 1-1,-1-1 0,0 0 0,0 1 1,1-1-1,-1 0 0,1-1 1,6-4 99,-1 0 0,0 0 0,-1 0 1,1-1-1,-1 0 0,6-11 0,11-27 21,-20 38-415,0-1 0,0 1-1,1 0 1,0 1 0,0-1-1,0 1 1,1 0 0,0 0-1,6-6 1,-10 11 124,0 1 1,0-1-1,0 1 0,0 0 0,0-1 1,0 1-1,1 0 0,-1-1 0,0 1 1,0 0-1,0 0 0,0 0 0,1 0 1,-1 0-1,0 1 0,0-1 0,0 0 1,0 0-1,0 1 0,0-1 0,2 1 1,13 7-1690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18 3858,'-1'1'243,"0"0"-1,0 0 1,0 0 0,0 0 0,-1 0-1,1 0 1,0-1 0,0 1 0,-1 0 0,1 0-1,-1-1 1,1 1 0,0-1 0,-1 1-1,1-1 1,-1 0 0,1 0 0,-1 0 0,1 1-1,-1-1 1,1-1 0,-1 1 0,1 0-1,-1 0 1,1 0 0,-1-1 0,1 1 0,-1-1-1,-1 0 1,-1 1-224,-1 0 0,1 0 1,0 0-1,-1 1 0,1 0 0,0 0 0,0 0 0,-1 0 1,-6 4-1,7-4 11,-54 14 580,132-24-337,-31 6-234,-3 0-32,1 2 0,65 5 1,-90-3-14,0-1 0,0 0 0,0-1 0,-1-1 0,30-6 0,12-2 7,-16 11-19,-35 0 14,0-1 1,0 0-1,0 1 1,0-2-1,0 1 1,9-3 0,9-5-14,-17 6 18,-1-1 0,1 1-1,-1 0 1,14-1-1,-21 4 0,1-1-1,-1 1 1,0 0-1,1 0 1,-1-1-1,1 1 1,0 0-1,-1 0 1,1 0-1,0-1 1,-1 1-1,1 0 1,0 0-1,0 0 1,0 0-1,-1 0 1,1 0-1,0 0 1,0-1-1,1 1 1,-1 1-1,0 31 37,0-26-15,2 36 3,1 0 0,2 0 0,14 52 0,-13-62-3,-2-1 1,1 41-1,-4-42 0,1 0 1,13 55-1,13 75 80,-18-88-58,-2 3 18,-4 0 0,-6 101 1,-1-40-38,5 54 5,45 326 1,-32-387 310,-5 218 1,-10-348-339,-10 225 130,3-131-124,9 153 1,29 136 7,-29-308-29,-3 0 1,-12 89 0,5-85 4,3 140 0,1 335 18,11-272-23,-2-184 20,-6 114-1,-12-63 5,-13 239-8,27-207-5,-2 37-4,-7 132 2,5-160 2,-7 499 32,-18-386-6,6-111-14,-24 660 449,45-683-379,15 519 144,11-36-52,-21-496-101,21 184 88,2 64 277,-27-280-359,-13 510 115,12-339 67,5-129-163,-4-3-121,-6 485-190,17 11 222,-6-525 18,18 170-15,2 92 90,-18-190 30,-1-143-59,-4-50-60,0 0 0,-1 0 0,-1 0 0,-2 25 0,-7 50 54,4 1 0,4 1 1,13 115-1,-12-90-22,-1-113-33,0-1 1,0 0-1,0 0 0,0 1 0,0-1 1,0 0-1,0 0 0,-1 0 1,1 0-1,0-1 0,-1 1 1,1 0-1,-1 0 0,1-1 1,-1 1-1,-1-1 0,-29 12 170,-109 30-175,119-36 7,0-2 1,1 0-1,-35 2 0,6-2 8,-103 6 70,99-8 114,-74 11 1,111-7-1458,27-19-4251,-1-1 579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165 558 4514,'4'-4'371,"-1"1"1,0-1-1,1 0 1,-1-1-1,-1 1 1,1 0-1,0-1 1,-1 1-1,0-1 0,0 0 1,-1 0-1,1 0 1,-1 0-1,1-6 1,-2 9-299,0 0 0,0-1 0,0 1 0,0 0 1,0 0-1,-1 0 0,1-1 0,-1 1 0,1 0 0,-1 0 1,0 0-1,0 0 0,0 0 0,0 0 0,0 0 1,0 0-1,0 0 0,-1 1 0,1-1 0,-1 0 1,1 1-1,-1-1 0,0 1 0,0 0 0,1 0 1,-1-1-1,0 1 0,0 0 0,0 0 0,0 1 1,0-1-1,-1 0 0,1 1 0,0-1 0,-4 1 0,1 0-67,1 0-1,-1 0 1,0 1-1,1-1 1,-1 1-1,1 0 0,-1 1 1,1-1-1,0 1 1,-1 0-1,1 0 1,0 0-1,0 0 0,0 1 1,1 0-1,-1 0 1,0 0-1,1 0 1,-5 6-1,0 0-16,0 0 0,0 1 0,1 0 0,0 0 0,1 0 0,-6 15 1,10-22-9,1 1 0,0-1 1,-1 1-1,1-1 0,1 1 1,-1 0-1,0-1 0,1 1 1,0 0-1,0 5 0,1-7 23,-1-1-1,1 0 0,-1 0 1,1 0-1,-1 1 1,1-1-1,0 0 0,-1 0 1,1 0-1,0 0 0,0 0 1,0 0-1,0 0 1,0 0-1,0-1 0,0 1 1,0 0-1,0-1 1,1 1-1,-1-1 0,0 1 1,0-1-1,1 1 1,-1-1-1,0 0 0,0 1 1,1-1-1,-1 0 1,0 0-1,1 0 0,-1 0 1,3-1-1,6 0 9,-1 0 0,1-1 0,0-1 0,-1 1-1,1-1 1,-1-1 0,0 0 0,0 0 0,-1-1 0,1 0 0,15-12 0,39-21 115,-62 38-130,-1 0 1,0 0 0,0 0 0,1 0 0,-1 1 0,0-1-1,0 0 1,1 0 0,-1 0 0,0 1 0,0-1-1,0 0 1,1 0 0,-1 0 0,0 1 0,0-1 0,0 0-1,0 0 1,0 1 0,0-1 0,0 0 0,1 1 0,-1-1-1,0 0 1,0 0 0,0 1 0,0-1 0,0 0-1,0 1 1,0-1 0,0 0 0,-1 0 0,1 1 0,0-1-1,0 0 1,0 0 0,0 1 0,-2 23 118,1-1-117,1-17-69,1 1 1,0-1 0,0 0 0,0 1 0,1-1 0,0 0-1,0 0 1,1 0 0,5 11 0,-6-15-7,-1 0 1,1 0-1,0 0 1,0 0-1,0 0 0,0 0 1,0 0-1,1-1 1,-1 1-1,0-1 0,1 1 1,-1-1-1,1 0 1,0 0-1,-1 0 0,1-1 1,0 1-1,-1-1 1,1 1-1,0-1 0,0 0 1,-1 0-1,1 0 1,0 0-1,3-1 0,5-1-26,-1-1-1,-1 0 1,1-1-1,0 0 1,-1 0-1,0-1 1,0 0-1,0 0 0,14-13 1,-8 5 14,0 0-1,-1-1 1,-1-1-1,14-19 1,-18 20 36,-1 0-1,0-1 1,-1 0-1,-1 0 1,0 0-1,-1-1 1,5-25-1,8-118 1540,-13 93-270,3 13-514,-5 34-378,0 0 0,-1 0 0,-1-1 1,-2-22-1,-21 94 355,-1 44-432,-17 145-1,26-135-347,2 0-1012,11-35-2688,3-34-1474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 6403,'-4'-2'465,"-1"0"0,1 1 1,0 0-1,-1 0 0,1 0 0,-1 0 0,1 1 0,-1 0 1,-5 0-1,10 0-468,-1 0 1,0 0 0,0 0-1,1 0 1,-1 0-1,0 1 1,0-1 0,1 0-1,-1 1 1,0-1-1,1 0 1,-1 1 0,0-1-1,1 1 1,-1-1-1,0 1 1,1-1 0,-1 1-1,1 0 1,-1-1-1,1 1 1,-1-1 0,1 2-1,-1-1 16,1 1 1,0-1-1,0 1 0,0 0 0,0-1 0,0 1 1,0-1-1,1 1 0,-1-1 0,0 1 0,1-1 0,-1 1 1,1-1-1,0 0 0,-1 1 0,1-1 0,1 2 0,1 1 1,0 0 0,0 0-1,1 0 1,0-1-1,-1 1 1,1-1-1,0 0 1,0 0-1,1 0 1,-1-1 0,1 0-1,-1 1 1,1-2-1,0 1 1,0 0-1,0-1 1,5 1-1,3 0-5,-1 0 0,1-1 0,-1 0 0,1-1-1,23-2 1,-4-4 352,0-1 0,0-2 0,0-1 0,-1-2-1,-1 0 1,0-3 0,28-17 0,-58 32-343,0 0 0,1-1 0,-1 1-1,0 0 1,0 0 0,1 0 0,-1 0 0,0-1 0,0 1 0,1 0-1,-1 0 1,0 0 0,1 0 0,-1 0 0,0 0 0,1 0 0,-1 0-1,0 0 1,1 0 0,-1 0 0,0 0 0,0 0 0,1 0 0,-1 0-1,0 0 1,1 0 0,-1 0 0,0 1 0,1-1 0,-1 0 0,0 0-1,1 0 1,1 12 334,-9 27-112,3-24-270,1 3-122,-8 59-702,10-70 196,1 1 0,0-1 1,0 1-1,1-1 0,0 0 1,0 1-1,1-1 0,2 8 1,2-2-3555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78 126 8356,'-13'-44'928,"0"7"-239,-3 10 79,3 10-768,3 17-945,1 11-879,5 7-1298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56 120 8788,'-4'3'155,"0"-1"-1,0 1 1,0 0 0,1 0-1,-1 0 1,1 1 0,0-1-1,0 1 1,0 0-1,1 0 1,-1 0 0,1 0-1,0 0 1,0 0 0,0 1-1,1-1 1,-1 1 0,1-1-1,0 1 1,0 0 0,1-1-1,-1 10 1,1-3-272,0 1 0,0-1-1,1 0 1,1 1 0,0-1 0,0 0 0,1 0 0,6 16-1,-8-25 109,0-1-1,0 1 0,0 0 0,0 0 0,0-1 0,0 1 0,1 0 0,-1-1 0,0 1 1,1-1-1,0 0 0,-1 1 0,1-1 0,0 0 0,-1 0 0,1 0 0,0 0 0,0 0 1,3 1-1,-1-2 0,-1 1 0,1-1-1,0 0 1,-1 0 0,1 0 0,-1 0 0,1-1 0,-1 0 0,1 1 0,5-3 0,2-2 21,0 1 1,-1-2 0,0 1 0,0-2-1,0 1 1,9-9 0,-12 9 96,0-1 0,-1 0 1,0-1-1,0 0 1,-1 0-1,0 0 0,0 0 1,7-18-1,-11 22-57,1 1 0,-1 0 1,0-1-1,0 0 0,0 1 0,0-1 1,-1 1-1,1-1 0,-1 0 0,0 1 0,0-1 1,0 0-1,-1 1 0,1-1 0,-1 0 1,0 1-1,0-1 0,0 1 0,-1 0 1,1-1-1,-1 1 0,0 0 0,0 0 0,0 0 1,0 0-1,-3-3 0,3 4-56,-1 0 0,0 0-1,0 1 1,0-1 0,0 1 0,-1 0-1,1 0 1,0 0 0,0 0 0,-1 1-1,1-1 1,0 1 0,-1 0 0,1 0-1,-1 0 1,1 0 0,0 1 0,-1-1-1,1 1 1,0 0 0,0 0 0,-5 2-1,4-2-174,-1 1 0,0 0 0,0 1-1,0-1 1,1 1 0,0 0 0,-1 0 0,1 0-1,0 1 1,0-1 0,1 1 0,-1 0-1,-4 7 1,8-10 104,-1-1 0,0 1-1,1 0 1,-1 0-1,1 0 1,-1-1 0,1 1-1,-1 0 1,1 0 0,0 0-1,-1 0 1,1 0-1,0 0 1,0 0 0,0 0-1,-1 0 1,1 0 0,0 0-1,1 0 1,-1 0 0,0 0-1,0 0 1,0 0-1,0 0 1,1 0 0,-1 0-1,1 0 1,-1 0 0,0-1-1,1 1 1,0 0-1,-1 0 1,1 0 0,-1-1-1,1 1 1,0 0 0,0 0-1,-1-1 1,1 1 0,0-1-1,0 1 1,0-1-1,0 1 1,-1-1 0,1 1-1,0-1 1,0 0 0,0 0-1,0 1 1,0-1 0,0 0-1,0 0 1,0 0-1,0 0 1,0 0 0,0 0-1,1-1 1,6 2-190,0-2-1,0 1 1,0-1 0,0 0 0,13-4 0,3-5 1137,0-1 0,-1-1 0,0-1 1,34-25-1,31-19 3966,-88 57-4811,0 0 0,1 0 1,-1 0-1,0 0 0,0 0 0,1 0 0,-1 0 1,0 0-1,0 0 0,1 0 0,-1-1 0,0 1 1,0 0-1,1 0 0,-1 1 0,0-1 0,0 0 1,1 0-1,-1 0 0,0 0 0,0 0 0,1 0 1,-1 0-1,0 0 0,0 0 0,0 0 0,1 1 1,-1-1-1,0 0 0,0 0 0,0 0 0,1 0 1,-1 1-1,0-1 0,0 0 0,0 0 0,0 0 1,0 1-1,1-1 0,-1 0 0,0 0 0,0 1 1,0-1-1,0 0 0,0 0 0,0 1 0,0-1 1,0 0-1,0 0 0,0 1 0,0-1 0,0 0 1,0 0-1,0 1 0,-1 18 662,1-15-603,-20 127 419,1-6-952,18-123 401,1-1-1,0 0 1,0 1-1,0-1 1,0 0-1,0 1 1,0-1-1,0 1 1,0-1-1,0 0 1,1 1-1,-1-1 1,1 0-1,-1 1 1,1-1-1,-1 0 0,1 0 1,0 0-1,1 2 1,-2-2 39,1-1 1,0 0-1,0 0 0,0 1 1,-1-1-1,1 0 0,0 0 1,0 0-1,0 0 0,-1 0 1,1 0-1,0 0 0,0 0 1,0-1-1,-1 1 0,1 0 1,0 0-1,0-1 0,-1 1 1,1 0-1,0-1 0,0 1 1,0-1-1,8-5 55,-1-1-1,1 0 1,11-13-1,-17 17-90,76-90 123,-59 66 63,2 1 1,1 1-1,26-22 0,-49 46-138,1 0 0,-1 1 0,1-1 0,-1 1-1,1-1 1,0 1 0,-1-1 0,1 1 0,0-1 0,0 1-1,-1 0 1,1 0 0,0-1 0,0 1 0,-1 0-1,1 0 1,0 0 0,0 0 0,0 0 0,-1 0 0,1 0-1,0 0 1,0 0 0,0 0 0,0 1 4,0-1 0,-1 1 0,1-1 1,0 1-1,-1 0 0,1-1 0,-1 1 0,1 0 0,-1 0 0,0-1 1,1 1-1,-1 0 0,0 0 0,0 0 0,1-1 0,-1 1 1,0 0-1,0 1 0,-1 47 197,0-43-218,-3 29 5,1-23-62,1 1 1,1-1-1,0 1 0,0 0 0,1-1 0,1 1 0,0-1 0,1 1 0,4 12 0,-6-24 60,1 1-1,0-1 0,-1 1 1,1-1-1,0 1 1,0-1-1,0 1 1,0-1-1,0 0 0,0 0 1,1 0-1,-1 1 1,0-1-1,1 0 1,-1-1-1,0 1 0,1 0 1,-1 0-1,1 0 1,0-1-1,-1 1 1,1-1-1,-1 0 0,4 1 1,-1-1-8,0 0 1,0 0 0,0-1-1,0 0 1,0 0 0,0 0-1,0 0 1,0 0-1,7-4 1,6-5-25,0 0 1,-1-1-1,18-16 1,-34 26 40,31-24 105,-2-2 0,-1-1 0,-2-1 0,0-1 0,-2-2 0,-2 0 0,21-40 0,-36 50-44,-7 22-59,0 0 0,0-1 0,0 1 0,0 0 0,0-1 0,0 1 0,-1 0 0,1 0 0,0 0 0,0-1 0,0 1 0,0 0 0,0 0 0,-1-1 0,1 1 0,0 0 0,0 0 0,0 0 0,-1 0 0,1-1 0,0 1 0,0 0 0,-1 0 0,1 0 0,0 0 0,0 0 0,-1 0 0,1 0 0,0 0 0,0 0 0,-1 0 0,1 0 0,0 0 0,-1 0 0,1 0 0,0 0 0,0 0 0,-1 0 0,1 0 0,-5 1 2,1 1 0,0-1 0,0 1-1,0 0 1,0 0 0,0 1 0,-5 3 0,-13 11-7,0 1 0,2 0 0,-20 24 1,31-32-42,0 1 1,1 0-1,0 0 0,0 1 1,2 0-1,-1 0 1,2 1-1,-6 15 0,11-26 46,-1-1 0,1 1 0,-1-1 0,1 0 0,0 1 0,0-1 0,0 1 0,0-1 0,0 1 0,0-1-1,0 0 1,0 1 0,1-1 0,-1 1 0,1-1 0,-1 0 0,1 1 0,-1-1 0,1 0 0,0 1 0,-1-1 0,1 0-1,0 0 1,0 0 0,0 0 0,0 0 0,0 0 0,0 0 0,0 0 0,1 0 0,-1 0 0,0-1 0,0 1-1,3 0 1,4 2 21,1 0 0,-1-1 0,1 0 0,17 1-1,17 5-103,-43-8 66,1 0-1,-1 0 1,0 0-1,1 0 1,-1 0-1,0 0 1,0 0-1,1 0 1,-1 0-1,0 1 1,0-1-1,1 0 1,-1 0-1,0 0 1,0 0-1,1 1 1,-1-1-1,0 0 1,0 0-1,0 0 1,1 1-1,-1-1 1,0 0-1,0 1 1,0-1-1,0 0 1,0 0-1,0 1 1,0-1-1,0 0 1,1 0-1,-1 1 1,0-1-1,0 0 1,0 1-1,0-1 1,0 0-1,-1 1 1,1-1-1,0 0 1,0 0-1,0 1 1,0-1-1,0 0 1,0 0-1,0 1 1,0-1-1,-1 0 1,1 0-1,0 1 1,0-1-1,0 0 1,-1 0-1,1 0 1,0 1-1,0-1 1,-1 0-1,1 0 1,0 0-1,0 0 0,-1 1 1,-19 8-2688,-13 0-2109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70 8820,'3'-5'666,"0"0"0,-1-1 0,0 1 0,1 0 0,-2-1 1,3-9-1,3-8 1215,-13 49-1696,1 0 0,0 0 0,0 48 0,1-19-175,-15 127-2176,19-182 2159,0 0 1,-1 0-1,1 1 1,0-1 0,0 0-1,0 0 1,0 1-1,0-1 1,0 0-1,0 0 1,0 1-1,0-1 1,0 0 0,0 0-1,0 1 1,0-1-1,0 0 1,0 0-1,0 1 1,1-1 0,-1 0-1,0 0 1,0 1-1,0-1 1,0 0-1,0 0 1,1 0 0,-1 1-1,0-1 1,0 0-1,0 0 1,0 0-1,1 0 1,-1 1-1,0-1 1,0 0 0,1 0-1,-1 0 1,1 0-1,10-5-7,17-20 162,-25 21-171,2 0 50,12-13 33,1 0-1,0 2 1,38-25 0,-50 37-61,-1 0 0,0 0 0,0 1-1,1-1 1,0 1 0,-1 1 0,1-1 0,0 1 0,0 0-1,0 0 1,-1 1 0,1 0 0,0 0 0,0 0-1,0 0 1,0 1 0,0 0 0,0 1 0,-1-1-1,1 1 1,9 4 0,-3 1-3,1 1 0,-1 0 0,-1 0-1,13 13 1,-18-17-59,-2 1-1,1 0 0,0 0 1,-1 1-1,0-1 1,-1 1-1,1 0 0,-1 0 1,0 0-1,0 0 0,2 8 1,-5-12 55,0-1 1,1 1-1,-1-1 1,0 1-1,0-1 1,0 1-1,0-1 1,0 1-1,-1-1 1,1 1-1,0-1 1,-1 0-1,1 1 1,-1-1 0,1 1-1,-1-1 1,0 0-1,0 1 1,1-1-1,-1 0 1,-1 2-1,-1-1-18,1 0 0,-1 0 0,0 0 0,0 0 0,1 0 0,-1-1 0,0 1 0,-1-1 0,-3 1 0,-6 2-58,0-1-1,0-1 0,-24 2 1,5-2 138,-55-5 0,78 3-342,0-1-1,0-1 1,0 0 0,1 0 0,-1-1-1,1 0 1,-1 0 0,1-1 0,0 0-1,0 0 1,-9-8 0,-1-7-3653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21 308 11173,'-9'17'1028,"8"-15"-995,-1 0 0,1 0 0,0 1 0,0-1 1,0 1-1,0-1 0,0 1 0,0-1 0,0 5 0,7 2-73,15-6 250,-6-3-212,-1-2-1,0 0 1,0 0 0,0-1 0,0-1-1,18-7 1,-25 8 9,0 0 0,1 0 0,-1-1 0,-1 1 0,1-2 0,-1 1 0,1-1 0,-1 0 0,0 0 0,-1-1 0,1 0 0,-1 0 0,4-7 1,-8 11 16,0 1 0,0-1 0,0 1 0,-1-1 1,1 1-1,0-1 0,-1 0 0,1 0 1,-1 1-1,0-1 0,0 0 0,0 1 0,0-1 1,0 0-1,0 0 0,0-3 0,-1 4-9,1 0 1,-1 0-1,1 0 0,-1 0 0,0 1 0,1-1 0,-1 0 0,0 0 0,1 0 0,-1 0 0,0 1 1,0-1-1,0 0 0,0 1 0,0-1 0,0 1 0,0-1 0,0 1 0,-2-1 0,0 0 3,-1 0-1,1 1 1,-1-1 0,1 1-1,-1 0 1,1 0-1,0 1 1,-1-1 0,1 1-1,-1-1 1,1 1-1,0 0 1,-1 0-1,1 1 1,-5 1 0,3 1-2,-1 0 0,1 0 1,0 0-1,0 1 0,1-1 1,-1 1-1,1 0 0,0 1 1,0-1-1,1 1 0,0-1 1,0 1-1,0 0 0,0 0 1,1 1-1,0-1 0,1 0 1,-1 1-1,0 11 0,2-14-11,-1 0-1,1 0 1,1 0-1,-1 0 1,0 0-1,1 0 1,0 0-1,0 0 0,0-1 1,1 1-1,-1 0 1,1-1-1,0 1 1,-1-1-1,2 1 0,-1-1 1,0 0-1,1 0 1,-1 0-1,1 0 1,0-1-1,0 1 0,0-1 1,1 1-1,-1-1 1,0 0-1,1 0 1,-1-1-1,1 1 0,0-1 1,0 0-1,-1 0 1,7 1-1,4 0-55,0-1 1,1 0-1,-1-1 0,0-1 0,0 0 0,0-1 0,0 0 1,0-2-1,0 1 0,26-12 0,-16 5-44,0-2 1,-1-1-1,0 0 0,40-33 1,-52 36 196,0-1 1,-1 0-1,0 0 0,-1-1 1,-1 0-1,0-1 0,0 1 1,-1-2-1,-1 1 1,0-1-1,-1 0 0,0 0 1,-1 0-1,-1-1 1,0 1-1,-1-1 0,-1 0 1,0 0-1,-1 0 1,-3-23-1,3 36-71,0 0 1,0 0-1,-1 0 0,1 0 0,-1 0 1,1 0-1,-1 0 0,0 0 1,0 0-1,0 0 0,-1-2 1,2 4-26,-1-1 1,1 1-1,0 0 1,-1 0 0,1 0-1,0-1 1,-1 1-1,1 0 1,0 0 0,-1 0-1,1 0 1,0 0-1,-1-1 1,1 1 0,-1 0-1,1 0 1,0 0-1,-1 0 1,1 0 0,-1 0-1,1 0 1,0 0-1,-1 1 1,1-1 0,0 0-1,-1 0 1,1 0-1,-1 0 1,1 0 0,0 1-1,-1-1 1,1 0 0,0 0-1,-1 1 1,-3 3 13,1-1-1,0 1 1,-1 0 0,2 1 0,-1-1 0,0 0 0,-3 9 0,-13 25-132,2 1 0,2 1 1,1 0-1,3 1 0,1 0 0,1 1 1,-2 46-1,11-84-120,0 1-1,0-1 1,0 0-1,0 1 1,1-1-1,-1 0 1,1 0-1,0 0 1,0 0 0,4 8-1,-4-11 142,0 0 0,0 0-1,0 0 1,0 0 0,0 0 0,1 0-1,-1 0 1,0 0 0,1 0 0,-1 0-1,0-1 1,1 1 0,-1-1 0,1 1-1,-1-1 1,1 0 0,-1 1 0,1-1 0,-1 0-1,1 0 1,-1 0 0,1 0 0,-1 0-1,1 0 1,-1-1 0,1 1 0,-1 0-1,1-1 1,-1 1 0,1-1 0,-1 0-1,2-1 1,10-3-39,-1-1-1,0-1 0,0 0 1,-1 0-1,0-1 1,18-17-1,0-3 2401,25-34 0,-56 67-2077,1-1-1,0 1 1,0-1 0,0 1 0,0-1 0,1 1 0,-1 0 0,2 9 0,4 49-254,-3-56 51,-1 0 0,1 1 1,1-1-1,-1 0 0,1 0 0,1-1 0,-1 1 0,7 9 0,-8-14 15,0 0-1,0 0 1,0 1 0,1-2-1,-1 1 1,1 0-1,-1 0 1,1-1 0,-1 1-1,1-1 1,0 0-1,0 0 1,0 0 0,0 0-1,0 0 1,0 0-1,0-1 1,0 0 0,0 0-1,0 1 1,0-2-1,0 1 1,5-1 0,1-1-1,-1-1 1,0 1 0,0-2 0,0 1 0,-1-1 0,1 0 0,-1-1 0,0 1 0,0-1 0,0-1 0,-1 0 0,0 1 0,0-2 0,0 1 0,-1-1 0,0 0 0,5-10 0,-7 13-18,0-1 1,0 1 0,-1-1-1,0 0 1,0 0 0,0 0-1,-1 0 1,0 0-1,0-1 1,0 1 0,0 0-1,-1-1 1,0 1 0,0 0-1,0-1 1,-1 1-1,0 0 1,0 0 0,0-1-1,-1 1 1,1 0 0,-1 0-1,-1 0 1,1 1 0,-1-1-1,1 0 1,-1 1-1,-6-8 1,6 10-47,1 0 1,-1 0-1,1 0 0,-1 0 0,0 0 1,0 0-1,0 1 0,0-1 0,0 1 1,0 0-1,0 0 0,0 0 0,0 0 0,-1 0 1,1 1-1,0-1 0,-1 1 0,1 0 1,0 0-1,-1 0 0,1 1 0,0-1 1,0 1-1,-1 0 0,-5 2 0,4-1-284,0 0-1,1 1 0,-1-1 1,0 1-1,1 0 0,-1 1 0,1-1 1,0 1-1,0 0 0,1 0 0,-1 0 1,1 0-1,-1 1 0,2-1 1,-4 7-1,-6 20-3247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5442,'22'-11'1562,"0"0"-1,-1-1 0,0-1 0,-1 0 0,22-21 0,-45 38-1504,1 0-1,-1 0 0,1 0 1,0 0-1,1 0 0,-1 1 1,1-1-1,-1 0 0,1 1 0,1-1 1,-1 1-1,0 5 0,0 5-150,0 1-1,3 25 1,-2-38 80,0-1-1,1 1 1,-1-1 0,1 1 0,-1-1 0,1 1 0,0-1 0,-1 0 0,1 1 0,1-1-1,-1 0 1,0 0 0,0 0 0,1 0 0,-1 0 0,1 0 0,0 0 0,-1 0 0,1-1-1,3 3 1,-3-3 12,1 0 0,-1-1 1,1 1-1,-1-1 0,0 1 0,1-1 0,-1 0 0,1 0 0,0 0 0,-1 0 0,1 0 0,-1-1 0,0 1 1,1-1-1,-1 1 0,4-2 0,10-5 20,-2-1 0,1 0 0,-1-1 0,23-17 0,-32 22-30,143-122-82,-142 125-137,-5 11 166,-4 22 159,0-6-124,3-20 13,0 0-1,0 0 0,1 0 1,0 0-1,0 0 0,0 0 1,1-1-1,0 1 0,0 0 0,5 8 1,-6-12 18,0 0 0,1 0-1,0-1 1,-1 1 0,1 0 0,0-1 0,0 0 0,0 1 0,-1-1 0,2 0 0,-1 0 0,0 0 0,0 0 0,0 0-1,0-1 1,1 1 0,-1-1 0,0 1 0,0-1 0,1 0 0,-1 0 0,0 0 0,1 0 0,-1 0 0,0 0 0,0-1-1,1 1 1,-1-1 0,0 0 0,0 0 0,3-1 0,9-3 9,1-1 0,-1-1 0,0 0 0,-1-1 0,0 0 0,0-1 0,0 0 0,-1-2 0,12-12 0,-16 14-219,0 0 0,0-1 0,-1 0 0,0 0 0,-1-1 0,0 1 0,-1-2 0,0 1 0,-1 0 0,0-1 0,0 0 0,1-13 0,-5 23-219,1 0 0,-1 0 0,0 1 1,0-1-1,0 0 0,0 0 0,0 0 0,0 0 0,0 0 1,-1 0-1,1 1 0,-1-1 0,0-3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9492,'2'2'275,"-1"0"-1,1 0 1,0 0 0,-1 0-1,1-1 1,0 1-1,0-1 1,0 1-1,0-1 1,0 0 0,0 1-1,1-1 1,-1 0-1,3 0 1,-1 0-213,0-1 0,0-1 0,-1 1 0,1 0 0,0-1 0,0 0 0,0 0 0,6-2 0,6-3-61,-1 0 0,0-1 0,-1-1 0,1 0 0,-2 0 0,1-2 0,-1 0 0,14-14 0,-10 7-76,0-1 0,-2 0 0,0-2 1,24-40-1,-47 90 15,3 0 1,-4 62-1,8-90 55,0 7-8,1 1 0,0-1 0,0 0 0,0 0 1,1 1-1,4 14 0,-4-22-11,-1-1 0,1 1 0,0 0 0,-1-1-1,1 1 1,0-1 0,0 1 0,0-1 0,0 0 0,0 1 0,0-1 0,1 0 0,-1 0-1,0 0 1,1 0 0,-1 0 0,3 1 0,-1-1-55,-1 0 0,0-1 1,1 0-1,-1 1 0,1-1 1,-1 0-1,0 0 0,1-1 0,-1 1 1,1 0-1,-1-1 0,0 0 0,1 1 1,-1-1-1,0 0 0,4-2 0,9-4-392,-1-1 0,1 0-1,-1-2 1,-1 1 0,1-2-1,12-12 1,-12 8 479,0-1 1,-1 0-1,-1 0 1,16-29-1,-16 21 578,0-1 1,-2 0-1,-1 0 0,0-1 1,-2 0-1,-2-1 0,0 0 1,1-27-1,-6 53-571,0 0 0,1 1 0,-1-1 0,0 0 0,0 0 0,0 0 0,0 1 0,0-1 0,0 0 0,0 0 0,0 0 0,0 0 0,0 1 0,0-1 0,-1 0 0,1 0 0,0 1 0,-1-1 1,1 0-1,0 0 0,-1 1 0,1-1 0,-2-1 0,-9 15 182,-15 37-83,25-46-111,-22 49-15,-30 108-1,33-66-3409,16-68-668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334 327 9044,'6'-12'80,"20"12"-64,-13 3-32,-3 0-304,0 0-1185,3-3-1216</inkml:trace>
  <inkml:trace contextRef="#ctx0" brushRef="#br0" timeOffset="1">58 0 12246,'-29'24'0,"6"-4"-545,17 3 177,12 1-1040,17-4-2514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6355,'10'21'6483,"-4"-7"-6483,-2-5-128,-1-6-897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 8932,'0'-6'1089,"0"3"-897,-4 3 272,4 3-176,-3 3 64,0 5 208,3 13 97,-3 8-145,-1 11-208,4 13-80,-3 2-96,3 6-112,0-3 0,0-2-16,3-13-272,1-8-1265,-1-14-1792,3-13-2866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290 143 5955,'4'-38'332,"-2"32"9,-1-1 0,-1 1-1,1-1 1,-1 0 0,-1-12 0,0 17-245,1-1 1,-1 1-1,0 0 1,0-1-1,0 1 0,0 0 1,-1 0-1,1-1 1,-1 1-1,1 0 1,-1 0-1,0 1 1,1-1-1,-1 0 0,0 0 1,0 1-1,0 0 1,0-1-1,-5-1 1,1 0-57,0 1 1,-1 0-1,1 1 1,-1 0 0,1 0-1,-1 0 1,1 0-1,-1 1 1,0 0-1,1 1 1,-1 0-1,1 0 1,-1 0 0,1 0-1,-1 1 1,1 0-1,0 1 1,0-1-1,0 1 1,-8 6-1,3-3-11,0 0 0,1 1-1,0 1 1,1 0-1,-1 0 1,2 1-1,-1 0 1,1 0-1,0 1 1,-6 11 0,12-18-40,1-1 0,-1 1 0,1 0 0,0-1 0,0 1 1,0 0-1,0 0 0,0 0 0,1 0 0,-1 0 0,1 0 1,0 0-1,0 0 0,0 0 0,0 0 0,0 0 0,1 1 0,-1-1 1,1-1-1,0 1 0,0 0 0,2 6 0,-1-7-70,1 1 0,-1-1 0,0 0 0,0 0 1,1 0-1,0 0 0,-1 0 0,1 0 0,0 0 0,0-1 0,0 0 0,0 1 0,0-1 0,0 0 0,0-1 0,0 1 0,0 0 0,1-1 0,-1 0 0,0 0 0,5 0 0,9-1-277,0 0-1,-1-2 0,1 0 0,-1-1 1,1 0-1,-1-2 0,0 0 0,26-14 1,-29 13 834,0 0 1,0-2 0,-1 0 0,0 0-1,20-22 1,-45 58 2266,-19 77-2026,-23 144-2029,40-175-3341,11-54 979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17 4834,'0'0'184,"0"-1"-1,0 0 0,0 0 1,0 0-1,-1 1 1,1-1-1,0 0 1,-1 0-1,1 0 0,-1 1 1,1-1-1,-1 0 1,1 1-1,-1-1 1,1 1-1,-1-1 0,1 0 1,-1 1-1,0-1 1,0 1-1,1 0 0,-1-1 1,0 1-1,1-1 1,-1 1-1,0 0 1,0 0-1,0-1 0,0 1 1,0 0-1,-1 0-65,0 1 0,0-1 0,-1 1 0,1-1 0,0 1 0,1 0 0,-1 0-1,0 0 1,0 0 0,0 0 0,-3 2 0,-2 3-52,1 0 0,-1 0 0,1 0 0,0 1 0,-5 8 0,-1 4 12,1 2 0,2-1 0,0 1 0,1 1 0,-7 25 0,12-33-87,0-1-1,1 1 1,0 0 0,1 0 0,0 0 0,1 0 0,1 0-1,0 0 1,6 23 0,-7-34-5,1-1-1,0 1 1,0 0 0,0-1-1,0 1 1,0 0 0,0-1-1,0 1 1,1-1 0,0 0-1,-1 0 1,1 1-1,0-1 1,0 0 0,0 0-1,0-1 1,0 1 0,1 0-1,-1-1 1,0 1 0,1-1-1,0 0 1,-1 0 0,1 0-1,3 1 1,-1-2 5,1 0 1,-1 0 0,0 0-1,0-1 1,1 0-1,-1 0 1,0 0-1,0-1 1,0 1 0,0-1-1,0-1 1,6-3-1,9-5-14,-1 0 0,0-2 0,-1-1 0,0 0 0,29-31 0,-39 36 31,1-1 0,-2 0 0,1 0 0,-2 0 0,1-1 0,-1 0 0,-1-1 0,0 1 0,-1-1 0,0 0 0,-1 0 0,3-14 0,-6 22-9,1-1 0,-1 0 1,0 1-1,-1-1 1,1 0-1,-1 1 0,0-1 1,0 0-1,0 1 1,0 0-1,-1-1 0,0 1 1,0 0-1,0-1 1,-1 1-1,1 0 0,-1 1 1,0-1-1,0 0 1,0 1-1,0 0 0,-1 0 1,1 0-1,-1 0 1,0 0-1,0 1 0,0-1 1,-8-2-1,8 4-229,0 0 0,0 0 0,0 0 0,-1 0 0,1 1 0,0-1 0,-1 1 0,1 0 0,0 1 0,-1-1 0,1 1 0,0 0 0,0 0 0,-1 0 0,1 0 0,0 1 0,0 0 0,0-1 0,1 2 0,-6 2 0,-18 15-3206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24 7555,'-6'-9'1265,"-1"3"-913,-3-2 849,4 8-369,-1 2-448,-2 4-80,-1 12 65,-3 14-65,0 12-176,-3 11-112,0 3-16,3 4-464,0-10-833,3-8-976,0-12-1681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4114,'1'-13'1237,"-1"3"-885,1 1 1,0 0-1,3-16 1,-4 24-319,1 0 1,-1 0-1,0 0 0,0 0 0,1 0 1,-1 0-1,1-1 0,-1 1 1,1 0-1,-1 0 0,1 1 1,0-1-1,-1 0 0,1 0 1,0 0-1,0 0 0,0 0 1,0 1-1,0-1 0,-1 0 1,1 1-1,0-1 0,0 1 1,1-1-1,-1 1 0,0 0 1,0-1-1,0 1 0,0 0 0,0 0 1,0-1-1,0 1 0,1 0 1,-1 0-1,0 0 0,0 1 1,1-1-1,57 21 454,-44-14-531,0-1-1,20 5 1,-18-8-345,0 0 0,0-1 0,0-1 0,0 0 1,1-2-1,-1 0 0,0 0 0,0-2 1,24-6-1,-28 5 326,-1 0-1,0-1 1,0 0-1,0-1 1,-1 0-1,0-1 1,0-1 0,-1 1-1,1-2 1,-2 1-1,1-1 1,-1-1-1,7-10 1,-11 13 359,-1-1 0,0 0 0,-1 0 1,1 0-1,-2 0 0,1-1 0,-1 1 0,0-1 0,-1 1 0,0-1 0,-1 0 0,1 0 1,-2 1-1,1-1 0,-1 0 0,-1 1 0,1-1 0,-1 1 0,-1-1 0,0 1 1,0 0-1,0 0 0,-1 0 0,0 1 0,-1-1 0,-10-12 0,14 18-268,0 1 0,0 0-1,0-1 1,-1 1 0,1 0-1,0 0 1,-1 0 0,1 0-1,-1 0 1,1 0 0,-1 0-1,0 1 1,1-1 0,-1 0-1,0 1 1,1-1 0,-1 1-1,0 0 1,0 0 0,1 0-1,-1 0 1,0 0 0,0 0-1,1 0 1,-1 0 0,0 1-1,0-1 1,1 0 0,-1 1-1,0 0 1,1-1 0,-1 1-1,0 0 1,1 0-1,-1 0 1,1 0 0,0 0-1,-1 0 1,-1 2 0,-3 4 51,0-1-1,0 1 1,1 0 0,0 0 0,0 0-1,-7 16 1,-9 27-8,2 1-1,2 1 1,3 0 0,2 1-1,2 1 1,-4 71 0,14-115-83,-1-1-74,0-1 1,0 0 0,1 1 0,1-1-1,-1 0 1,2 1 0,-1-1-1,1 0 1,4 13 0,-5-20 76,-1 0 1,0-1-1,0 1 0,1-1 1,-1 1-1,1-1 1,-1 1-1,0 0 0,1-1 1,-1 0-1,1 1 0,-1-1 1,1 1-1,-1-1 1,1 0-1,-1 1 0,1-1 1,0 0-1,-1 1 0,1-1 1,-1 0-1,1 0 1,0 0-1,-1 0 0,1 1 1,0-1-1,-1 0 0,1 0 1,0 0-1,-1 0 1,1-1-1,1 1 0,0-1-3,0 0 0,1 0 0,-1 0-1,0-1 1,0 1 0,0 0 0,0-1-1,0 0 1,2-2 0,32-42-1,-14 12 40,-5 7 10,37-46 0,-53 72-27,0-1 1,0 1-1,0 0 0,0 0 1,0-1-1,1 1 0,-1 0 1,0 0-1,1 0 1,-1 0-1,1 1 0,-1-1 1,1 0-1,-1 0 0,1 1 1,-1-1-1,1 1 1,0 0-1,-1-1 0,1 1 1,1 0-1,-1 0 2,-1 1 0,0 0 0,0-1 0,0 1 0,0 0 0,0-1 0,0 1 0,0 0 0,0 0 0,0 0 0,0 0 0,-1 0 0,1 0 0,0 0 0,0 0 0,-1 1 0,1-1 0,-1 0 0,1 0 0,-1 3 0,4 10 49,-1 0 1,-1 1-1,0 25 0,-1-27-124,-1-12 58,9 63-596,-7-59 27,-1 0-1,1 1 1,1-1-1,-1 0 1,6 8-1,11 9-4479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 5410,'0'-5'433,"-7"2"479,4 3-224,0 6-303,-7 2 319,4 4-208,-4 11-160,-3 15-176,0 6-96,-3 8-32,3 4-32,0 2-80,0-8-848,3-6-481,4-15-576,3-12-640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46 207 7748,'1'-14'120,"0"-11"524,1 0 1,1 0-1,13-47 0,-16 69-606,1 1 1,0-1-1,1 1 1,-1 0-1,0-1 1,1 1-1,-1 0 0,1 0 1,0 0-1,-1 0 1,1 0-1,0 0 1,0 0-1,1 1 1,-1-1-1,0 1 1,0-1-1,1 1 0,3-2 1,-1 2-3,0 0 1,-1 0-1,1 1 1,0-1-1,0 1 0,0 0 1,0 0-1,0 1 1,0-1-1,4 2 0,7 2 2,-1 1-1,0 0 0,0 1 0,-1 1 0,20 12 0,-30-17-32,0 0 0,-1 0 0,0 1 0,1-1 0,-1 1 0,0 0 0,0 0 0,-1 0 0,1 0 0,-1 1 0,1-1-1,-1 1 1,0-1 0,0 1 0,-1 0 0,1 0 0,1 7 0,-3-8 0,0 1 0,0-1-1,0 0 1,0 1 0,-1-1 0,1 0 0,-1 0 0,0 1 0,0-1-1,0 0 1,0 0 0,-1 0 0,1 0 0,-1 0 0,0 0 0,0-1-1,0 1 1,0-1 0,0 1 0,-1-1 0,1 0 0,-4 3 0,-17 12 35,-1-1 1,0-2 0,-1 0 0,-45 17 0,-36 20-4688,88-39 478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7 244 8100,'-3'3'665,"-1"1"457,6-5-745,17-11-306,9 0 22,0-1-1,32-21 0,-51 29 45,0-1 0,-1 0-1,0-1 1,0 0-1,-1 0 1,0 0 0,0-1-1,-1 0 1,0 0-1,8-15 1,-13 22-100,-1 0 0,1 0 0,0 0 0,-1-1 0,1 1 0,-1 0 0,1 0 0,-1-1 0,0 1 1,1 0-1,-1 0 0,0-1 0,0 1 0,0 0 0,0-1 0,0 1 0,0 0 0,-1-1 0,1 1 0,0 0 0,-1 0 0,1-1 0,-1 1 0,1 0 1,-2-2-1,1 2-22,-1 0 0,1 0 1,-1 0-1,1 0 0,-1 1 0,1-1 1,-1 0-1,1 1 0,-1 0 1,0-1-1,1 1 0,-1 0 1,0 0-1,1 0 0,-1 0 1,0 0-1,-1 0 0,-5 1-17,1 0-1,-1 1 1,1-1-1,0 2 1,-1-1-1,1 1 1,0 0-1,-7 5 0,6-3 2,1 1 0,0-1 0,0 2 0,1-1-1,-1 1 1,2 0 0,-1 1 0,1-1 0,0 1-1,0 0 1,1 0 0,0 1 0,-4 14 0,6-18-20,1 0 0,0 1 0,1-1 0,-1 0 0,1 1 0,0-1 0,0 0 0,1 1 0,0-1 0,0 0 0,0 0 0,0 1 0,1-1 0,0 0 0,0 0 0,0-1 0,1 1 0,0 0 0,-1-1 0,2 0 0,-1 1 0,0-1 0,1 0 0,0-1 0,5 5 0,-4-4-49,1-1 1,-1 1-1,1-1 1,0 0-1,0-1 1,1 0-1,-1 0 1,0 0-1,1 0 1,-1-1-1,1 0 1,-1-1-1,1 1 1,-1-1-1,1-1 1,0 1-1,-1-1 1,1 0-1,11-4 1,2-1-10,-1 0 1,0-2 0,0 0 0,0-1-1,18-12 1,-19 10 72,-2-1-1,1 0 1,-2-1-1,0-1 1,0-1-1,14-18 1,-23 26 94,-1 1 0,-1-1 0,1-1 0,-1 1 0,-1 0 0,1-1 0,-1 0 0,0 0 0,-1 0 0,0 0 0,0 0 0,-1 0 0,0 0 0,0-1 0,-1 1 0,0 0 0,-3-15 0,3 22-80,0 0 0,0 1 1,0-1-1,0 1 0,0-1 0,0 1 0,0-1 0,0 1 0,-1-1 0,1 1 0,0-1 0,0 1 0,-1-1 0,1 1 0,0-1 0,-1 1 0,1-1 0,-1 1 0,1-1 0,0 1 1,-1 0-1,1-1 0,-1 1 0,-9 5 76,-5 23-98,9-10-410,1 1 0,1 0 0,1 0 0,0 1 0,1-1-1,2 1 1,0-1 0,1 1 0,5 33 0,-6-52 310,0 0 1,1 0 0,-1 0 0,0 0-1,0 1 1,0-1 0,1 0 0,-1 0 0,1 0-1,-1 0 1,1 0 0,-1 0 0,1-1 0,-1 1-1,1 0 1,0 0 0,-1 0 0,1 0 0,0-1-1,0 1 1,0 0 0,0-1 0,1 2-1,-1-2 65,0-1 0,0 1 0,0 0 0,0 0 0,0 0 0,-1-1 0,1 1 0,0 0 0,0-1-1,0 1 1,0-1 0,0 1 0,-1-1 0,1 1 0,0-1 0,0 1 0,-1-1 0,1 0 0,0 0-1,0 0 1,5-7 315,0 0-1,-1 0 1,7-15-1,10-24 1126,-15 30-1437,1-1 0,0 2-1,1-1 1,1 1 0,0 0-1,20-21 1,-7 18-2051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21 9124,'-19'-9'576,"-1"4"-480,-2-1 97,2 9 15,1 3-32,3 8-64,-1 4-80,4 8 32,7 3-64,3 6 0,12-3-160,8-3-481,5-5-303,11-4-497,2-11-479,11-9-209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110 551 3458,'5'-7'608,"0"-1"0,-1 0 1,0-1-1,0 1 0,0-1 1,-2 0-1,3-10 0,-4 17-482,0-1-1,-1 0 0,0 0 1,1 0-1,-1 0 1,0 0-1,-1 0 0,1 0 1,0 1-1,-1-1 0,0 0 1,0 0-1,1 0 0,-2 1 1,1-1-1,0 0 1,0 1-1,-1-1 0,0 1 1,1 0-1,-1-1 0,0 1 1,0 0-1,0 0 1,0 0-1,-4-2 0,4 3-112,0 0-1,0 0 0,0 0 1,0 0-1,0 1 0,0-1 1,-1 1-1,1 0 0,0-1 1,0 1-1,0 0 0,-1 0 1,1 1-1,0-1 0,0 0 1,0 1-1,0-1 0,-1 1 1,1 0-1,0-1 0,0 1 1,0 0-1,0 0 0,1 0 1,-1 1-1,0-1 0,0 0 1,1 1-1,-1-1 0,-1 3 1,-3 2-18,1-1 0,0 1 0,1 0 1,-1 0-1,1 1 0,1-1 0,-6 12 1,7-11-44,0 0 1,0 0 0,1 0 0,-1 0 0,2 0 0,-1 0 0,1 1 0,0-1-1,1 0 1,-1 1 0,1-1 0,1 0 0,0 0 0,0 0 0,4 9 0,-5-11-62,1-2 1,0 1 0,0 0-1,1 0 1,-1-1 0,1 1-1,0-1 1,0 0 0,0 0-1,0 0 1,1 0 0,-1 0-1,1-1 1,-1 1 0,1-1-1,0 0 1,0 0 0,0-1-1,0 1 1,0-1 0,0 0-1,1 0 1,-1 0 0,0-1-1,1 1 1,7-1 0,-3-1 96,0 0 1,1-1-1,-1 0 1,0 0 0,0-1-1,-1 0 1,1 0 0,-1-1-1,1 0 1,-1-1 0,0 0-1,-1 0 1,1-1 0,7-7-1,2-4 612,-1-1 0,0 0-1,-1-1 1,14-26-1,-29 45-594,0 0 0,0-1 0,0 1-1,0 0 1,0 0 0,1 0-1,-1-1 1,0 1 0,0 0 0,0 0-1,0 0 1,0 0 0,0 0-1,0-1 1,0 1 0,1 0 0,-1 0-1,0 0 1,0 0 0,0 0-1,0 0 1,0-1 0,1 1 0,-1 0-1,0 0 1,0 0 0,0 0-1,0 0 1,1 0 0,-1 0 0,0 0-1,0 0 1,0 0 0,1 0-1,-1 0 1,0 0 0,0 0 0,0 0-1,0 0 1,1 0 0,-1 0-1,0 0 1,0 0 0,0 0 0,0 0-1,1 1 1,-1-1 0,0 0-1,0 0 1,4 13 231,0 24-27,-4-34-236,1 42 17,-2-26-296,2-1 1,0 1 0,1-1 0,6 27-1,-8-45 292,0 0 0,0 1 1,0-1-1,0 0 0,1 0 0,-1 1 0,0-1 0,0 0 0,0 0 0,0 1 0,0-1 0,0 0 0,0 0 0,1 0 0,-1 1 0,0-1 0,0 0 0,0 0 0,1 0 0,-1 0 0,0 1 0,0-1 0,0 0 0,1 0 0,-1 0 0,0 0 0,0 0 0,1 0 0,-1 0 0,0 1 1,0-1-1,1 0 0,-1 0 0,0 0 0,0 0 0,1 0 0,8-8-109,9-20 270,-16 24-175,30-50 1077,59-77-1,-88 127-1025,-1 1-1,1 0 0,0 0 1,0 1-1,0-1 1,1 1-1,3-3 0,-6 4-11,0 1 1,-1 0-1,1 0 0,0-1 0,-1 1 0,1 0 0,0 0 1,0 0-1,-1 0 0,1 0 0,0 0 0,-1 0 0,1 0 0,0 0 1,-1 1-1,1-1 0,0 0 0,-1 0 0,1 0 0,0 1 1,-1-1-1,1 0 0,0 1 0,-1-1 0,1 1 0,-1-1 0,1 1 1,-1-1-1,1 1 0,-1-1 0,1 1 0,-1-1 0,0 1 1,1-1-1,-1 1 0,0 0 0,1-1 0,-1 1 0,0 0 0,0-1 1,0 1-1,0 0 0,1-1 0,-1 1 0,0 0 0,0 0 0,0-1 1,-1 2-1,4 53 95,-3-40-196,0 1 1,1-1 0,5 23 0,-6-35 28,1 0 1,0-1-1,0 1 1,0 0 0,0-1-1,0 1 1,0-1 0,0 1-1,1-1 1,0 0-1,-1 1 1,1-1 0,0 0-1,0 0 1,0 0-1,0-1 1,0 1 0,1 0-1,-1-1 1,0 1 0,1-1-1,-1 0 1,1 0-1,4 1 1,-2-1-90,0-1 1,0 1-1,0-2 0,0 1 1,0 0-1,0-1 0,0 0 1,1 0-1,-2 0 0,1-1 1,0 0-1,0 0 0,0 0 1,-1 0-1,8-6 0,7-5-138,-1 0-1,18-19 1,-35 31 280,14-12 136,-2-1 1,0-1 0,-1 0-1,0-1 1,-1 0 0,-1 0-1,-1-2 1,13-30 0,-12 20 495,-2 0 0,0-1 1,-2 0-1,-2 0 0,2-30 0,-6 44-451,-5 15-18,-6 22-5,-8 35-144,3 0 0,2 2 0,3 0-1,-6 92 1,17-143-17,-2 11-240,1 0 1,3 25-1,-2-41 220,0 0 1,0-1-1,0 1 0,1 0 0,-1 0 0,1 0 1,0-1-1,0 1 0,0 0 0,0-1 0,0 1 1,1 0-1,-1-1 0,1 0 0,-1 1 1,1-1-1,0 0 0,0 0 0,0 0 0,0 0 1,0 0-1,1 0 0,3 1 0,-4-2 11,0-1-1,0 1 1,1-1 0,-1 0-1,0 0 1,0 0-1,1 0 1,-1 0 0,0-1-1,0 1 1,1-1-1,-1 1 1,0-1-1,0 0 1,0 0 0,0 0-1,3-2 1,33-26-195,-31 23 221,12-11 139,-1 0 1,-1-1-1,-1-1 1,-1-1-1,0 0 0,-2-1 1,0 0-1,-1-1 1,-1 0-1,-2-1 0,10-31 1,-19 55-132,-7 27 135,1 1 1,-2 38-1,7-59-153,0 0 0,1 0 0,0 0-1,1 0 1,0 0 0,0 0 0,1 0-1,0-1 1,0 1 0,0 0 0,1-1 0,1 0-1,-1 1 1,1-1 0,6 8 0,-7-12-39,0-1 0,0 1 0,0 0 0,0-1 1,1 0-1,-1 1 0,1-1 0,-1-1 0,1 1 1,0 0-1,0-1 0,0 0 0,0 0 0,0 0 1,0 0-1,0-1 0,0 0 0,0 1 0,0-2 1,0 1-1,0 0 0,0-1 0,0 0 0,0 1 1,5-3-1,8-3-406,-1 0 0,0-1 1,0-1-1,20-13 0,-15 8 251,0-1-1,-2-2 0,0 0 1,-1 0-1,0-2 0,-1 0 1,-1-1-1,-1-1 0,12-21 1,-9 10 632,-2 0 1,-1-1 0,-2-1 0,-1 0-1,13-61 1,-15 49 630,-2 0 1,1-49-1,-10 64-835,1 29-229,0 1 1,0 0 0,0 0-1,0-1 1,0 1-1,0 0 1,0-1 0,0 1-1,0 0 1,0 0 0,0-1-1,0 1 1,0 0 0,-1 0-1,1-1 1,0 1 0,0 0-1,0 0 1,0 0-1,0-1 1,-1 1 0,1 0-1,0 0 1,0 0 0,0-1-1,-1 1 1,1 0 0,0 0-1,0 0 1,0 0-1,-1 0 1,1 0 0,0 0-1,0-1 1,-1 1 0,1 0-1,0 0 1,0 0 0,-1 0-1,1 0 1,0 0 0,-1 0-1,1 0 1,0 0-1,0 0 1,-1 0 0,1 1-1,0-1 1,0 0 0,-1 0-1,1 0 1,0 0 0,0 0-1,0 0 1,-1 0 0,1 1-1,0-1 1,0 0-1,0 0 1,-1 1 0,-10 15 95,-2 10-27,1 0 1,2 1-1,0 1 0,-5 28 0,-17 117 211,30-162-274,-14 120 25,16-116-26,0 0 1,0-1 0,1 1 0,1-1-1,1 1 1,7 25 0,-9-36 2,1 0-1,-1 1 1,1-1 0,0 0 0,0 0 0,1-1 0,-1 1 0,1 0 0,0-1-1,0 1 1,0-1 0,0 0 0,1 0 0,-1 0 0,1-1 0,0 1-1,0-1 1,0 0 0,0 0 0,0 0 0,0-1 0,1 1 0,-1-1-1,0 0 1,1 0 0,-1-1 0,1 1 0,-1-1 0,1 0 0,4 0 0,5-2-28,0-1 0,0 1 1,-1-2-1,1 0 0,-1-1 0,0 0 1,0-1-1,17-10 0,-9 4 20,0-2-1,-1 0 1,0-2-1,31-30 1,-46 40 22,1 0 0,0 0 1,-1-1-1,-1 0 0,1 1 1,-1-2-1,0 1 0,0 0 1,-1-1-1,0 1 0,-1-1 1,1 0-1,-1 0 0,-1 0 1,0-1-1,0 1 0,0 0 1,-2-10-1,1 17-16,1 0-1,-2 0 1,1 0 0,0 0 0,0 0-1,0 0 1,0 0 0,-1 0-1,1 0 1,0 0 0,-1 0 0,1 0-1,-1 0 1,1 0 0,-1 0-1,0 0 1,1 1 0,-1-1 0,0 0-1,0 0 1,1 1 0,-1-1 0,0 0-1,0 1 1,0-1 0,0 1-1,0-1 1,0 1 0,0-1 0,0 1-1,0 0 1,0 0 0,0-1-1,0 1 1,0 0 0,0 0 0,0 0-1,0 0 1,0 0 0,0 0-1,0 0 1,0 1 0,0-1 0,0 0-1,0 1 1,0-1 0,0 0 0,0 1-1,-2 0 1,-3 3-2,0-1 1,0 1-1,0 0 0,0 0 1,0 0-1,-6 8 0,-6 7 4,1 1 0,1 0-1,1 2 1,1 0-1,-12 24 1,20-34-18,1 0 0,0 0 1,0 1-1,1-1 0,1 1 0,0 0 1,1 0-1,0 1 0,1-1 1,0 0-1,3 23 0,-2-33-8,0 1 0,1-1 0,0 0 0,0 1 0,0-1 0,0 0 0,0 0 0,1 0 0,-1 0 0,1 0 0,0-1 0,0 1 1,0 0-1,0-1 0,0 1 0,1-1 0,-1 0 0,1 0 0,0 0 0,-1 0 0,4 2 0,-3-3-198,0 0-1,0-1 1,0 1 0,0-1 0,0 1-1,0-1 1,0 0 0,0 0 0,0 0 0,0-1-1,0 1 1,0-1 0,0 1 0,0-1 0,-1 0-1,1 0 1,0 0 0,0-1 0,-1 1-1,1-1 1,-1 1 0,1-1 0,3-3 0,23-22-6412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12486,'-64'17'128,"15"7"-128,17-1-528,12 0-161,17-2-671,13-1-2498</inkml:trace>
  <inkml:trace contextRef="#ctx0" brushRef="#br0" timeOffset="1">49 246 12566,'-32'23'688,"16"-5"-688,16-4 0,19-8 224,14-3-224,19-3-480,6-9-1585,7-3-2689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9092,'-7'7'182,"1"0"0,0 0 0,0 1 0,1 0 0,0 0-1,1 0 1,-1 1 0,2-1 0,-1 1 0,1 0 0,-3 16 0,1-1-70,1 0 1,2 0 0,-1 33-1,4-37-100,0 0 0,1-1 0,8 37-1,-8-48-31,1 0 0,-1 0-1,1 0 1,0-1-1,1 1 1,0-1 0,0 0-1,1 0 1,0-1 0,0 1-1,12 10 1,-15-15 8,0-1 0,0 1 0,0-1 0,0 0 0,0 1 0,0-1-1,1 0 1,-1-1 0,0 1 0,1 0 0,-1-1 0,1 1 0,-1-1 0,1 0 0,-1 1 0,1-1 0,-1-1 0,5 1 0,-3-1-27,1-1 0,-1 1 0,0-1 1,0 0-1,0 0 0,0 0 0,0 0 1,0-1-1,6-4 0,-1-2-35,0 1-1,-1-2 0,0 1 1,0-1-1,-1 0 0,10-18 1,-14 19 72,0 1 1,0 0-1,0-1 1,-1 0-1,-1 1 0,1-1 1,-1 0-1,-1 0 1,0 0-1,0 0 1,0 0-1,-1 1 0,-1-1 1,0 0-1,0 0 1,0 1-1,-1-1 1,-7-13-1,3 7 41,-1 1-1,-1 0 0,0 1 1,0 0-1,-1 0 1,-1 1-1,0 0 1,-1 1-1,-20-15 1,31 25-50,0 0-68,-1-1 0,1 1 0,-1-1-1,1 1 1,-1 0 0,0 0 0,0 0 0,0 0 0,0 0 0,0 0 0,0 1 0,0-1 0,0 0 0,0 1 0,0 0 0,0-1 0,0 1 0,0 0-1,0 0 1,0 0 0,-1 1 0,1-1 0,0 0 0,-3 2 0,-5 8-2386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89 3362,'-90'67'8401,"98"-73"-8185,1 0 0,0 1 0,12-7 0,7-3-203,0-2-21,1 1-1,0 1 0,2 2 0,-1 1 0,2 1 0,51-10 0,-67 18-3,-1 1 0,1 1-1,0 1 1,-1 0-1,1 1 1,29 6 0,-34-5 5,0 2 1,-1-1-1,1 1 0,-1 1 1,0 0-1,0 1 0,0-1 1,-1 2-1,0 0 1,13 11-1,-6-2-68,2 0 0,0-1-1,33 21 1,-43-32 70,0 0 1,1 0-1,-1-1 0,1 0 0,0 0 1,0-1-1,0 0 0,0-1 0,0 0 0,0 0 1,1-1-1,12-1 0,35-8-27,-1-2 1,0-3-1,55-22 0,49-12 52,-109 35 27,1 3-1,86-7 0,-116 16-25,1 1 0,-1 1 0,0 1 0,0 1 0,0 1 0,0 1 0,-1 1 1,41 17-1,-4 5-10,84 34 70,-122-55-64,1-1 0,0-1-1,0 0 1,0-2-1,29 1 1,19-6-1,0-4 1,125-26 0,-66 9-22,-112 21 4,195-26-16,-173 24 20,1 3 0,-1 1 0,55 8 1,-81-6 39,-1 0 0,1 1 1,0 0-1,-1 1 0,0 1 1,0 0-1,0 0 0,16 12 1,-10-5 24,-1 2 1,0 0-1,26 32 1,-36-38-56,0-1-1,1 0 1,0-1-1,0 1 1,0-1-1,1-1 1,0 1 0,0-1-1,0-1 1,0 1-1,1-2 1,0 1 0,0-1-1,0 0 1,0-1-1,0 0 1,1 0-1,-1-1 1,1-1 0,14 0-1,27-4-18,-1-3 1,1-3-1,90-28 0,-86 21 1,1 3-1,94-12 0,-137 25 42,-1 1 0,1 1-1,-1 0 1,0 0 0,1 1 0,-1 1-1,0 0 1,0 1 0,0 0 0,-1 1-1,0 0 1,1 1 0,-2 0 0,13 10-1,-9-9 4,0 0 0,0 0-1,1-1 1,0-1 0,0 0-1,0-1 1,0-1 0,1-1-1,0 0 1,-1 0 0,1-2 0,0 0-1,0-1 1,17-3 0,23-6-35,-1-3 1,86-32 0,-71 22 19,-21 7-87,21-7 274,93-18 0,-139 37-86,0 1 1,0 1 0,0 1-1,1 1 1,-1 1-1,0 1 1,47 10 0,-31 1-773,1 0 1,-2 3 0,57 31-1,-56-26-3640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3714,'-22'52'5432,"-37"67"-2215,66-131-3065,1 0 0,0 1 0,1 0-1,0 0 1,1 1 0,0 0 0,0 1 0,1 0 0,0 1 0,1 0-1,14-7 1,-20 11-180,1 1 0,0 0 1,0 0-1,0 1 0,1 0 0,-1 0 0,0 1 0,1 0 0,-1 0 0,1 0 0,0 1 0,-1 0 0,1 1 1,-1 0-1,1 0 0,-1 1 0,1-1 0,-1 1 0,0 1 0,0 0 0,0 0 0,0 0 0,6 5 1,46 35-79,-47-33-57,1 1-1,1-1 1,0-1 0,0-1 0,0 0 0,1-1 0,1 0 0,-1-1 0,32 7 0,-32-11-1327,1 0 1,23-2-1,-8-3-1882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43 8644,'-2'-7'915,"2"4"-759,-1-1-1,0 1 1,-1 0-1,1 0 1,0-1-1,-1 1 1,0 0-1,0 0 1,-2-3-1,2 6-273,4 5 131,4 7 90,21 26-297,2-2 1,1-1-1,42 38 1,-69-71 148,-1 0 0,1 1 0,-1-1 0,1 1 0,-1-1-1,0 1 1,0 0 0,0 0 0,0 0 0,2 6 0,-4-8 48,0 1 0,0 0 0,0-1-1,0 1 1,-1-1 0,1 1 0,0 0 0,-1-1 0,1 1 0,-1-1-1,0 1 1,0-1 0,1 0 0,-1 1 0,0-1 0,0 0 0,0 1-1,0-1 1,0 0 0,-1 0 0,1 0 0,0 0 0,0 0 0,-1 0-1,1-1 1,-2 2 0,-34 21 116,-66 31 0,7-5-2584,68-33-1049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2 143 8532,'0'-6'165,"-1"0"1,1 0-1,0 0 1,0 0-1,0 0 0,1 0 1,0 1-1,1-1 1,-1 0-1,1 0 0,0 1 1,0-1-1,1 1 1,-1-1-1,1 1 0,1 0 1,-1 0-1,8-8 1,-11 12-153,0 1 1,1 0-1,-1-1 1,0 1-1,0 0 1,1-1-1,-1 1 1,0 0-1,1 0 1,-1-1-1,0 1 1,1 0 0,-1 0-1,0 0 1,1-1-1,-1 1 1,1 0-1,-1 0 1,0 0-1,1 0 1,-1 0-1,1 0 1,-1 0-1,0 0 1,1 0-1,-1 0 1,1 0-1,-1 0 1,1 0-1,-1 0 1,0 0 0,1 0-1,-1 0 1,0 1-1,1-1 1,-1 0-1,1 0 1,-1 0-1,0 1 1,1-1-1,-1 0 1,0 0-1,0 1 1,1-1-1,-1 0 1,0 1-1,1-1 1,-1 0-1,0 1 1,0-1 0,0 0-1,0 1 1,1-1-1,-1 1 1,0-1-1,0 0 1,0 1-1,7 31 613,-6-25-676,11 74 149,-8-45-107,2-1 1,1 1-1,2-1 1,1-1-1,17 40 1,-24-68-4,0 0 0,0-1 0,1 0 0,-1 1 0,1-1 0,0 0 0,1-1 0,5 6 0,-8-8 12,0-1 0,0 0 0,0 0 0,0 0-1,0 0 1,0 0 0,1 0 0,-1 0 0,0-1-1,1 1 1,-1-1 0,0 1 0,1-1 0,-1 0-1,0 0 1,1 0 0,-1 0 0,0-1 0,1 1 0,-1 0-1,0-1 1,1 0 0,-1 0 0,0 1 0,3-3-1,2-1 9,-1-1 0,0 1 0,0-2 0,0 1 0,0 0 0,-1-1 0,0 0 0,0 0 0,0-1 0,-1 0 0,0 1 0,5-14 0,5-11-3,14-52 1,-25 71-19,8-22-642,-3-1-1,0 0 1,-3 0 0,3-57 0,-8 79-3159,3 15 1706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47 7635,'-1'-3'168,"0"1"-1,1-1 0,-1 1 0,-1-1 0,1 1 0,0 0 0,-1 0 0,1-1 0,-1 1 0,1 0 0,-1 0 0,0 0 0,0 1 0,0-1 0,0 0 0,0 1 0,-1-1 0,1 1 0,0 0 0,-1 0 0,1 0 0,-1 0 0,1 0 0,-1 0 0,1 1 0,-1-1 0,-4 1 0,3-1-149,-1 1 0,1 1 1,-1-1-1,0 1 1,1-1-1,-1 1 0,1 1 1,0-1-1,-1 1 0,1-1 1,0 1-1,0 0 1,0 1-1,0-1 0,-4 4 1,1 1-16,-1 0 0,1 0 1,0 1-1,1 0 0,-1 0 0,-8 18 0,13-24-19,1 0 0,0 0-1,0 1 1,0-1-1,0 0 1,0 1-1,0-1 1,1 1 0,-1-1-1,1 1 1,0-1-1,-1 1 1,1-1-1,0 1 1,1-1-1,-1 1 1,0-1 0,1 1-1,-1-1 1,1 0-1,0 1 1,0-1-1,0 0 1,0 1-1,0-1 1,1 0 0,-1 0-1,1 0 1,-1 0-1,1 0 1,0 0-1,-1 0 1,4 1 0,-1-1 1,0 0 0,0-1 1,0 1-1,0-1 0,0 0 1,0 0-1,0-1 0,0 1 1,1-1-1,-1 0 0,0 0 1,0 0-1,0-1 0,1 1 1,-1-1-1,0 0 0,0 0 1,0-1-1,4-1 0,5-2 29,-1 0-1,1-1 0,-1-1 0,19-13 1,-19 11 105,1-1 1,15-18 0,-25 25-26,0 0 0,0 0 1,0-1-1,-1 0 0,1 1 1,-1-1-1,0 0 0,0 0 1,-1 0-1,1 0 1,-1 0-1,0-1 0,0 1 1,1-5-1,-4 8-22,-2 9-47,-2 15-29,6-16-144,0 1 0,0-1-1,1 0 1,0 1 0,0-1-1,0 0 1,1 0 0,0 1-1,1-1 1,0-1-1,4 9 1,-6-12-27,1-1 0,-1 1 0,1-1 0,0 0 0,0 1-1,0-1 1,0 0 0,0 0 0,1 0 0,-1-1 0,1 1 0,-1 0 0,1-1 0,-1 0-1,1 1 1,0-1 0,0 0 0,0-1 0,-1 1 0,1 0 0,0-1 0,0 1 0,0-1-1,0 0 1,0 0 0,0 0 0,0-1 0,0 1 0,0-1 0,5-1 0,24-13-1941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43 321 2769,'13'-44'2962,"-7"1"-1170,-3-4 193,-3 0-400,-3 4-480,0 2-257,0 12-128,-4 11-544,4 9-96,-4 21-32,-2 20-32,-1 12-16,4 14-160,-4 9-240,7 6-608,3-3-1121,6-6-1073,1-8-992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93 6563,'1'-6'865,"5"-42"2409,-5 47-3180,-1-1-1,0 0 1,0 0 0,0 0-1,0 0 1,0 1 0,-1-1 0,1 0-1,-1 0 1,1 1 0,-1-1-1,1 0 1,-1 0 0,0 1-1,0-1 1,0 1 0,0-1-1,0 1 1,0-1 0,0 1-1,-2-2 1,2 3-86,1 0-1,-1 0 1,0 0-1,1 0 1,-1 0-1,1 0 1,-1 0 0,1 0-1,-1 0 1,1 0-1,-1 0 1,0 0-1,1 1 1,-1-1-1,1 0 1,-1 0-1,1 1 1,-1-1 0,1 0-1,-1 1 1,1-1-1,0 0 1,-1 1-1,1-1 1,-1 1-1,1-1 1,0 0-1,-1 1 1,1-1 0,0 1-1,0-1 1,-1 1-1,1-1 1,0 1-1,0-1 1,0 1-1,0 0 1,-9 25-24,8-25 25,-2 14-6,0-1 0,1 1-1,1-1 1,0 1-1,2 29 1,0-35-177,0-1 0,0 1 0,1 0 1,0 0-1,1-1 0,0 0 0,0 1 0,1-1 1,0 0-1,0 0 0,7 9 0,-9-15 74,0 0 0,0 0 0,0 0 0,0 0-1,0 0 1,0 0 0,0 0 0,1-1 0,-1 1 0,1-1 0,-1 0 0,1 0-1,0 0 1,0 0 0,-1 0 0,1 0 0,0-1 0,0 0 0,5 1 0,-4-2 67,1 1 1,-1-1-1,0 0 0,0 0 1,0-1-1,1 1 1,-1-1-1,0 0 1,-1 0-1,1-1 1,6-4-1,0-1 306,0-1-1,-1 0 1,0-1-1,-1 0 0,0 0 1,-1-1-1,12-21 1,24-76 3251,-46 125-3495,1 1 1,0-1-1,1 33 1,1-41-41,1 0 0,0 1 0,1-1 0,0 0 0,0 0 0,1 0 0,0 0 0,0-1 0,6 10 0,-8-15-13,1-1-1,0 1 1,0 0 0,0-1 0,1 1-1,-1-1 1,1 0 0,-1 0 0,1 0-1,0 0 1,0 0 0,-1 0 0,2-1-1,-1 1 1,0-1 0,0 0 0,0 0 0,5 1-1,-3-2 11,1 1 0,0-1-1,0-1 1,-1 1 0,1-1 0,0 0-1,-1 0 1,1 0 0,-1-1-1,6-2 1,2-2 15,0 0 1,0-1-1,-1 0 0,0-1 0,0 0 0,-1-1 0,20-20 1,-22 19 71,0-1 0,-1 1 0,0-1 0,-1-1 0,0 0 0,0 0 0,-2 0 0,1 0 0,-2-1 0,6-22 0,-10 34-61,1 1 1,-1-1 0,0 1 0,0-1 0,0 0 0,0 1 0,1-1 0,-1 0-1,0 1 1,0-1 0,-1 0 0,1 1 0,0-1 0,0 1 0,0-1-1,0 0 1,0 1 0,-1-1 0,1 1 0,0-1 0,0 0 0,-1 1-1,1-1 1,-1 1 0,0-1 0,-12 4 111,-15 22-123,21-15-4,0 1 0,0 1 1,1-1-1,0 1 0,1 0 1,-7 25-1,11-33-179,0 0 0,0 0 0,0 0 0,0-1 0,1 1 0,-1 0 0,1 0 0,0 0 0,1 0 0,-1 0 0,0 0 0,1 0 0,0 0 0,0 0 0,0-1 0,1 1 0,-1 0 0,1-1 0,0 1 0,0-1 0,0 1 0,1-1 0,-1 0 0,1 0 0,-1 0 0,1-1 0,4 5 0,29 9-5807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53 9412,'7'-21'2690,"-4"4"-2466,-3 8-224,-3 3-176,0 18 176,6 11 368,-6 18-272,-1 14-96,1 18 0,-3 6-737,-1 6-2304,-6 2-2465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21 324 11333,'-3'-3'202,"-13"-26"456,16 29-656,-1-1 0,1 1 0,0-1 0,0 1 0,0-1 0,-1 0 0,1 1 0,0-1 0,0 0 0,0 1 0,0-1 1,0 1-1,0-1 0,0 0 0,0 1 0,0-1 0,1 0 0,-1 1 0,0-1 0,0 1 0,0-1 0,1 0 0,-1 1 0,0-1 1,1 1-1,-1-1 0,1 1 0,-1-1 0,0 1 0,1-1 0,-1 1 0,1 0 0,-1-1 0,1 1 0,-1 0 0,1-1 1,0 1-1,-1 0 0,1 0 0,-1-1 0,1 1 0,0 0 0,-1 0 0,1 0 0,1 0 0,7-1 23,1 1-1,0 1 0,0-1 0,-1 2 0,1-1 1,15 6-1,18 2 6,15-2-204,0-2 0,0-3 0,1-2 0,60-8 0,-71 2-765,-1-3 0,1-1 0,-1-3 0,-1-1 0,57-27 0,-97 38 884,1 0 0,-1-1 1,1 1-1,-1-1 0,0-1 0,-1 1 1,1-1-1,-1 0 0,9-10 0,-13 13 135,0 0-1,1-1 1,-1 1-1,0 0 1,0-1-1,-1 1 1,1-1-1,0 1 1,-1-1 0,0 1-1,1-1 1,-1 0-1,0 1 1,0-1-1,-1 1 1,1-1-1,0 1 1,-1-1-1,0 0 1,1 1-1,-1 0 1,0-1-1,0 1 1,0-1 0,-1 1-1,1 0 1,-1 0-1,1 0 1,-4-4-1,-1-1 177,-1-1 0,1 1 0,-1 1 0,-1-1-1,1 1 1,-1 0 0,0 1 0,0 0 0,-14-6 0,19 9-195,-1 1 1,1 0-1,-1 0 1,0 0-1,1 0 1,-1 1 0,0-1-1,0 1 1,1 0-1,-1 0 1,0 1-1,0-1 1,1 1-1,-1-1 1,0 1 0,1 0-1,-1 1 1,1-1-1,-1 0 1,1 1-1,0 0 1,-1 0-1,1 0 1,0 0 0,0 1-1,1-1 1,-4 4-1,-4 6 18,1 0 1,1 1-1,0 0 0,1 0 0,0 1 1,1 0-1,0 0 0,1 1 0,1-1 1,0 1-1,1 0 0,1 0 0,-1 24 0,2 8-73,1 0-1,3 0 1,9 51-1,-9-73-349,2 0-1,1 0 0,15 39 0,-21-63 306,1 1 0,-1-1 0,1 0 0,-1 1 0,1-1 0,0 0 0,-1 1 0,1-1 0,0 0 0,0 0-1,0 0 1,0 0 0,0 0 0,0 0 0,0 0 0,0 0 0,1 0 0,-1-1 0,0 1 0,0 0 0,1-1 0,-1 1 0,0-1 0,3 1 0,-2-1 31,1 0 0,-1-1 0,0 1 0,0-1 0,0 1 0,0-1 0,0 0 0,0 0 0,0 1 0,0-2 0,0 1 0,-1 0 0,1 0 0,2-3 0,6-5 135,0-1 1,-1-1-1,15-21 0,101-166 1749,-124 196-1874,0 0 1,1 0-1,-1 0 0,1 1 1,-1-1-1,1 0 1,0 1-1,0-1 0,-1 1 1,1-1-1,3 0 1,-4 2-1,-1-1 1,1 1 0,-1 0-1,1 0 1,-1 0 0,1 0-1,-1 0 1,1 0 0,-1 0-1,1 0 1,-1 0 0,1 0-1,-1 1 1,1-1 0,-1 0-1,1 0 1,-1 0 0,1 1-1,-1-1 1,1 0 0,-1 0-1,1 1 1,-1-1 0,0 0-1,1 1 1,-1-1 0,1 1 0,-1-1-1,0 0 1,1 1 0,1 5 4,1 0 1,-1 0 0,0 0 0,0 1 0,-1-1 0,1 8 0,0-3-53,-1-5 6,6 29-1921,21 67 0,-9-57-1473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210 333 8068,'2'-5'237,"1"-11"753,0 0-1,2-32 1,-4 45-885,-1 0 0,0 0 0,0 0 0,-1-1 0,1 1-1,0 0 1,-1 0 0,0 0 0,0 0 0,0 0 0,0 0-1,0 1 1,0-1 0,-1 0 0,1 1 0,-1-1 0,0 0-1,0 1 1,0 0 0,0-1 0,0 1 0,-1 0-1,-2-2 1,3 4-89,0-1 0,0 0 0,-1 1 0,1-1 0,0 1-1,-1 0 1,1 0 0,0 0 0,-1 0 0,1 0 0,0 0-1,-1 1 1,1-1 0,0 1 0,0-1 0,0 1 0,-1 0 0,1 0-1,0 0 1,0 0 0,0 0 0,0 1 0,0-1 0,-2 3-1,-5 3 4,1 1-1,0 0 1,-12 15-1,2 0-13,-19 34 0,32-47-25,-1 0 0,1 1 1,1 0-1,0-1 0,1 1 0,-3 15 1,5-23 5,1-1 0,-1 0 0,1 0 0,0 0 0,0 1 0,0-1 1,0 0-1,0 0 0,1 0 0,-1 1 0,1-1 0,-1 0 0,1 0 0,0 0 0,0 0 0,0 0 1,0 0-1,2 3 0,-2-4-4,0 0 0,1 0 0,-1 0 0,1 0 1,-1 0-1,1 0 0,0 0 0,-1-1 0,1 1 0,0-1 1,-1 1-1,1-1 0,0 0 0,-1 1 0,1-1 0,0 0 1,0 0-1,2-1 0,3 0-28,1 0 0,0-1 0,-1 0 0,0 0 0,1-1 0,-1 0 0,0 0 0,13-9 0,-3 0 144,0 0-1,0-1 0,-2-1 0,0 0 0,0-1 1,-1-1-1,-1 0 0,15-25 0,-34 54-113,-1 0-1,2 0 0,0 1 1,-5 23-1,9-31-211,-1 1 1,1 0-1,0 0 1,1 0-1,0 0 1,0 0-1,1 0 1,-1-1-1,1 1 1,1 0-1,-1 0 1,5 10-1,-5-15 119,0 0-1,0 0 1,0 0 0,0-1 0,0 1-1,1 0 1,-1-1 0,0 1-1,1-1 1,-1 1 0,1-1-1,0 0 1,-1 0 0,1 0 0,0 0-1,0 0 1,0 0 0,0 0-1,0 0 1,0-1 0,2 1-1,-1-1-66,1 1-1,0-2 0,-1 1 0,1 0 0,-1-1 1,1 1-1,-1-1 0,0 0 0,1 0 0,-1-1 1,5-1-1,3-3-105,0-1 0,0-1 1,0 1-1,-1-2 0,14-13 1,-10 6 770,0 0 1,-1-1 0,-1-1-1,-1 0 1,0-1 0,-1 0-1,13-38 1,-13 26 575,-2 0 0,-1 0 0,-1-1 0,1-49-1,-6 76-936,-1-26 480,-3 24-350,-5 15-88,-3 12-43,1 1 0,1 1-1,0 0 1,-8 37 0,-12 95 60,28-148-191,-2 15 14,0 1 0,1 23 0,2-41-22,0 1 0,0-1-1,1 1 1,-1-1-1,1 0 1,0 0-1,0 1 1,0-1 0,1 0-1,-1 0 1,1 0-1,0 0 1,0 0 0,1-1-1,-1 1 1,1-1-1,3 4 1,-4-5-52,0-1-1,0 0 1,0 0 0,0 0-1,0 0 1,0 0 0,1 0-1,-1-1 1,0 1 0,0-1 0,1 1-1,-1-1 1,0 0 0,0 0-1,1 0 1,-1 0 0,0 0-1,4-1 1,2-1-402,-1 0 0,0-1 1,0 0-1,10-4 0,21-15-3101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24 9412,'-2'-1'89,"0"0"0,0 0 1,0 0-1,0 0 0,-1 0 0,1 0 0,0 1 0,0-1 0,-1 1 0,1 0 0,-1-1 0,1 1 0,0 0 0,-1 1 1,1-1-1,0 0 0,-1 1 0,1-1 0,0 1 0,-1 0 0,1-1 0,0 1 0,0 0 0,0 1 0,0-1 0,0 0 1,0 0-1,0 1 0,0-1 0,1 1 0,-4 3 0,0 1-2,0 1 0,0 0 1,0 0-1,0 0 0,1 1 0,1-1 0,-6 15 1,2 0-51,2 0 1,0 1-1,1 0 1,-2 31-1,5-43-48,1 0 0,1 0 0,-1 0 0,2 0-1,-1 0 1,1 0 0,1-1 0,0 1 0,1-1-1,0 0 1,8 15 0,-11-23-10,0 0 0,0 0 0,0 0 0,1 0 0,-1-1 1,0 1-1,1 0 0,-1-1 0,1 1 0,0-1 0,-1 0 0,1 0 0,0 0 0,0 1 1,0-1-1,0-1 0,0 1 0,0 0 0,0 0 0,0-1 0,3 1 0,-2-1 0,-1-1 0,1 1 0,-1-1 0,0 1 0,0-1 0,1 0 0,-1 0 0,0 0 0,0 0 0,0-1 0,0 1 0,0 0 0,0-1 0,0 0 0,-1 1 0,3-3 0,4-6-7,0-1-1,-1 1 1,0-1 0,-1-1-1,10-21 1,-13 22 58,1 0 0,-1 0 0,-1 0-1,0-1 1,-1 1 0,0 0 0,-1-1 0,0 1 0,0-1 0,-5-18 0,3 15 147,-2 1 0,0-1 0,-1 1 0,0 0 0,-2 0 0,1 0 0,-14-20 0,17 31-152,1 0 1,-1 0-1,0 0 1,0 0-1,0 0 1,0 0-1,0 1 1,-1 0-1,1 0 1,-1 0-1,1 0 1,-1 0-1,-5-1 1,6 2-241,1 0 1,0 1-1,0 0 1,-1-1-1,1 1 1,0 0-1,-1 0 1,1 0 0,0 1-1,-1-1 1,1 0-1,0 1 1,-1 0-1,1-1 1,0 1 0,0 0-1,0 0 1,0 0-1,0 0 1,0 1-1,0-1 1,0 1 0,0-1-1,1 1 1,-3 2-1,-8 12-5185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3249,'-39'12'10053,"3"0"-9813,13 2-224,11-5-16,12 3 144,16-6-144,19-4-640,11-4-1441,15-4-1985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151 204 9188,'6'-9'67,"0"1"-1,0 1 1,1-1-1,0 1 1,12-10-1,-9 9-48,-1 0 0,0-1 0,8-12 0,-14 18 61,-1 0 0,0 0 1,-1 0-1,1-1 0,-1 1 0,1 0 0,-1-1 0,0 0 0,0 1 0,0-1 0,-1 1 0,0-1 0,1 0 0,-2-7 0,1 9-44,0 0-1,0 0 1,-1 0-1,1 0 1,-1 1 0,1-1-1,-1 0 1,0 0-1,0 0 1,0 1 0,0-1-1,0 0 1,0 1-1,0-1 1,-1 1 0,1-1-1,-1 1 1,1 0-1,-1-1 1,1 1-1,-1 0 1,0 0 0,1 0-1,-1 0 1,0 1-1,0-1 1,0 0 0,1 1-1,-1-1 1,0 1-1,0 0 1,0 0 0,0-1-1,0 1 1,0 0-1,0 1 1,-4 0 0,-1-1-9,-1 2 1,1-1-1,-1 1 0,1 0 1,0 1-1,-1-1 1,1 2-1,-11 6 1,6-2 9,1 1 0,-1 1 0,2 0 0,-1 1 0,2 0 0,-1 0 0,-11 20 0,16-24-70,1 0 1,0 1-1,0 0 1,0 0-1,1 0 0,0 0 1,1 1-1,0-1 1,0 1-1,1-1 1,0 1-1,0 0 1,2 16-1,-1-22 33,0-1 1,1 0-1,-1 0 0,1 0 0,0 0 1,-1 0-1,1 0 0,0 0 0,0 0 0,0 0 1,1 0-1,-1 0 0,0-1 0,1 1 0,-1 0 1,1-1-1,-1 1 0,1-1 0,0 0 0,0 0 1,3 2-1,-1-1 7,-1-1-1,1 0 1,0 0 0,0-1-1,0 1 1,0-1 0,0 0-1,0 0 1,0 0 0,0 0-1,4-2 1,7-1 40,-1 0 1,-1-2-1,1 0 0,-1 0 0,21-13 0,2-9 462,-18 12 83,-13 12-236,-5 5 30,-56 143-62,50-127-1224,1 1 0,0 0 0,2 1 0,0-1 0,1 38 0,4-29-3405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63 11701,'0'-1'20,"0"0"0,0 0-1,0 0 1,0 0-1,0 0 1,-1 1 0,1-1-1,0 0 1,0 0 0,-1 0-1,1 0 1,0 1-1,-1-1 1,1 0 0,-1 1-1,1-1 1,-1 0-1,1 1 1,-1-1 0,0 0-1,1 1 1,-1-1 0,0 1-1,0-1 1,1 1-1,-1-1 1,0 1 0,0 0-1,1-1 1,-1 1 0,0 0-1,0 0 1,0 0-1,0-1 1,0 1 0,1 0-1,-1 0 1,0 0-1,-1 1 1,0-1 7,0 1 1,0 0-1,0 0 0,1 0 0,-1 0 1,0 0-1,1 0 0,-1 1 0,1-1 1,-1 0-1,1 1 0,-1-1 0,1 1 1,0 0-1,0-1 0,0 1 0,-1 2 1,-4 12-22,0 0 1,2 1 0,0-1 0,1 1 0,0-1 0,1 1-1,1 0 1,1 0 0,0 0 0,2 0 0,0 0 0,0-1-1,2 1 1,0-1 0,12 31 0,-15-43-16,1 0 0,0 0 0,0 0 1,0-1-1,0 1 0,1 0 0,-1-1 0,1 0 0,0 0 1,0 0-1,0 0 0,1 0 0,-1 0 0,1-1 0,-1 0 1,1 0-1,0 0 0,0 0 0,0 0 0,0-1 0,0 1 1,0-1-1,0 0 0,0-1 0,1 1 0,-1-1 0,0 0 1,1 0-1,-1 0 0,0 0 0,0-1 0,1 0 0,-1 0 0,0 0 1,0 0-1,0-1 0,0 1 0,4-3 0,4-2 19,-1 0 0,-1-1 1,1 0-1,-1 0 0,0-1 0,-1 0 0,0-1 0,0 0 0,-1-1 0,0 0 0,-1 0 0,7-12 1,-9 11 10,0 0 1,-1 0 0,0-1 0,-1 0 0,0 0-1,-1 0 1,0 0 0,-1 0 0,-1 0 0,0-20-1,-1 24-17,0 0-1,0 0 1,0 0-1,-1 0 1,0 1-1,-1-1 1,0 0-1,0 1 1,0 0-1,-1 0 1,0 0-1,0 0 1,-1 0-1,0 1 0,0 0 1,-12-11-1,14 16-85,0-1 0,1 0 0,-2 0-1,1 1 1,0 0 0,0-1 0,0 1 0,-1 0-1,1 1 1,0-1 0,-1 1 0,-5-1-1,7 1-50,1 0 0,-1 0 0,0 0 0,1 0 0,-1 1 0,1-1 0,-1 0 0,1 1 0,-1 0 0,1-1 0,-1 1 0,1 0 0,0-1-1,-1 1 1,1 0 0,0 0 0,-1 0 0,1 0 0,0 0 0,0 0 0,0 1 0,0-1 0,0 0 0,0 1 0,1-1 0,-1 0 0,0 1 0,1-1-1,-2 3 1,0 23-3335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21 11525,'23'-9'2225,"-10"1"-1969,-10 5 129,-6 14 287,-4 10-352,-6 8-240,0 15-32,-6 5-16,-4 4-32,4-1-16,2-5-576,1-9-1217,10-9-752,-4-8-2690</inkml:trace>
  <inkml:trace contextRef="#ctx0" brushRef="#br0" timeOffset="1">88 144 6787,'-22'-21'6355,"-1"7"-6195,3 2-48,7 3-112,4 9-240,12 6 80,7 0-1153,6 6-1408,10-1-2673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11093,'3'14'2513,"-6"-5"-2513,3 0 0,-4-9-64,11 5 64,3 1-1456,9-6-2995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178 119 6627,'1'-3'364,"-1"-1"-1,1 1 1,-1 0 0,1-1-1,-1 1 1,0 0 0,0-1-1,0 1 1,-1 0-1,1 0 1,-2-6 0,1 8-324,1 0 0,0 0 0,0 0 1,-1 1-1,1-1 0,0 0 0,-1 0 0,1 0 1,-1 1-1,1-1 0,-1 0 0,1 1 0,-1-1 1,1 0-1,-1 1 0,0-1 0,1 1 0,-1-1 1,0 1-1,1-1 0,-1 1 0,0-1 0,0 1 1,0 0-1,1-1 0,-1 1 0,0 0 0,0 0 1,0 0-1,0 0 0,0 0 0,1 0 0,-1 0 1,0 0-1,0 0 0,0 0 0,0 0 1,0 0-1,1 1 0,-1-1 0,0 0 0,0 1 1,0-1-1,1 0 0,-1 1 0,0-1 0,0 1 1,-11 7-21,1 0 0,1 1 1,-1 0-1,1 1 1,1 0-1,0 0 1,0 1-1,-12 22 0,15-23-38,0 0-1,1 1 0,0-1 0,1 1 0,0 0 0,1 0 0,0 0 0,1 0 0,0 1 0,0 21 1,2-30-1,0-1 0,0 0 1,0 0-1,0 0 1,0 1-1,1-1 0,-1 0 1,1 0-1,0 0 1,-1 0-1,1 1 0,0-1 1,0 0-1,0-1 1,0 1-1,1 0 0,-1 0 1,1 0-1,-1-1 1,1 1-1,-1-1 0,1 1 1,0-1-1,0 0 1,0 1-1,0-1 0,0 0 1,0 0-1,0 0 1,0-1-1,0 1 0,0 0 1,0-1-1,0 0 1,1 1-1,-1-1 1,0 0-1,0 0 0,1 0 1,-1 0-1,0-1 1,0 1-1,0 0 0,3-2 1,6 0-96,1-2 0,-1 1 0,0-2 0,0 1 1,0-2-1,-1 1 0,11-9 0,-10 7 79,-1-1 0,0-1 0,0 0 0,-1-1 0,0 0 0,-1 0 0,0 0 0,0-1 1,-1-1-1,7-14 0,-10 17 26,-1 0 0,0 0 0,0 0 0,0 0 0,-1 0 0,-1-1 1,0 1-1,0-1 0,-1 1 0,0-1 0,0 1 0,-1-1 0,0 1 0,-6-19 1,6 25-28,0 0 1,0 0 0,-1 0 0,1 0-1,-1 0 1,0 1 0,0-1 0,0 0-1,0 1 1,-3-3 0,4 4-12,0 0 1,1 1-1,-1-1 0,0 0 1,0 1-1,0-1 0,0 1 1,0-1-1,0 1 1,0 0-1,0-1 0,0 1 1,0 0-1,0 0 1,-1-1-1,1 1 0,0 0 1,0 0-1,0 0 0,0 0 1,0 1-1,0-1 1,0 0-1,0 0 0,0 1 1,0-1-1,0 0 0,0 1 1,0-1-1,0 1 1,0 0-1,-1 0 0,1 0-37,0 0-1,0 0 1,0-1-1,1 1 1,-1 0-1,0 0 1,1 0-1,-1 0 0,1 1 1,-1-1-1,1 0 1,-1 0-1,1 0 1,0 0-1,0 0 1,-1 1-1,1-1 1,0 0-1,0 0 0,0 0 1,0 1-1,0-1 1,1 0-1,-1 0 1,0 0-1,1 1 1,-1-1-1,0 0 1,1 0-1,0 1 0,1 1-80,-1 0-1,1-1 0,-1 1 0,1 0 0,0-1 1,0 0-1,0 1 0,0-1 0,0 0 0,5 3 1,21 8-1727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7924,'0'0'209,"-1"0"1,1 0-1,-1 0 1,1 0-1,-1 0 1,1 0-1,-1 0 1,1 1-1,-1-1 1,1 0-1,-1 0 1,1 0-1,-1 0 1,1 1-1,-1-1 1,1 0 0,0 1-1,-1-1 1,1 0-1,-1 1 1,1-1-1,0 0 1,-1 1-1,1-1 1,0 1-1,0-1 1,-1 1-1,10 60-164,-3 0-1,-3 106 1,-8-127-99,2-34 89,-1-26 42,4 3-64,-1-1-1,2 1 0,1-1 0,0 1 0,1 0 1,5-18-1,-6 27-31,0 0 1,1 0-1,0 0 1,1 0-1,0 1 1,0 0-1,0-1 1,1 1-1,0 1 1,1-1-1,-1 1 1,1 0-1,0 0 1,11-7-1,-13 11-95,0 0 1,0 0-1,0 0 0,0 1 0,1-1 0,-1 1 0,0 0 1,1 1-1,-1-1 0,1 1 0,-1 0 0,1 0 0,-1 0 0,1 1 1,-1-1-1,8 3 0,1 1-797,0 1 1,0 0-1,-1 1 1,14 9-1,20 13-3061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181 372 6771,'1'-2'113,"-1"0"0,1 0-1,-1 0 1,0 0 0,0 1-1,0-1 1,0 0 0,0 0-1,0 0 1,-1 0 0,1 0 0,-1 0-1,1 0 1,-1 0 0,0 0-1,1 1 1,-1-1 0,0 0-1,0 1 1,0-1 0,0 0 0,-1 1-1,1-1 1,0 1 0,-1 0-1,1 0 1,-1-1 0,1 1-1,-1 0 1,0 0 0,1 0 0,-1 0-1,-2 0 1,0 0-28,0 0 0,1 0 0,-1 1-1,0-1 1,0 1 0,0 0 0,0 0 0,1 0 0,-1 1 0,0-1-1,0 1 1,0 0 0,1 0 0,-1 0 0,1 1 0,-7 2 0,4 0-48,-1 1 1,1 0 0,0 1 0,1-1 0,-1 1 0,1 0 0,0 1 0,1-1 0,-1 1 0,1 0 0,0 0 0,1 0 0,0 1 0,0-1 0,1 1 0,-1-1 0,2 1 0,-2 9 0,2-11-66,1-1 0,-1 1 0,1-1 0,1 1 0,-1 0 0,1-1 0,0 1 0,0 0 0,0-1 1,1 0-1,4 10 0,-4-11-22,0-1 0,1 1 0,-1-1-1,1 0 1,-1 0 0,1 0 0,0 0 0,0 0 0,1-1 0,-1 1 0,0-1 0,1 0 0,0 0 0,-1 0 0,1 0 0,0-1 0,6 2 0,-3-2 23,0 0 1,0-1-1,0 1 1,0-1 0,0-1-1,0 1 1,0-1-1,0-1 1,-1 1 0,1-1-1,0 0 1,-1-1 0,1 0-1,-1 0 1,0 0-1,0-1 1,0 1 0,0-1-1,8-8 1,2-3 26,0 1 0,-2-2 0,1 0 0,-2-1-1,15-22 1,-13 14 38,-1 0-1,-1-1 0,-1-1 1,-2 0-1,0 0 0,-2-1 1,-1 0-1,-1 0 1,-2-1-1,0 1 0,-2-1 1,-3-45-1,1 72-146,-3-14-529,3 16 600,-1 0 1,1-1 0,0 1 0,0 0 0,0 0 0,0 0 0,0-1 0,0 1 0,-1 0-1,1 0 1,0 0 0,0 0 0,0 0 0,-1-1 0,1 1 0,0 0 0,0 0 0,0 0-1,-1 0 1,1 0 0,0 0 0,0 0 0,0 0 0,-1 0 0,1 0 0,0 0-1,0 0 1,-1 0 0,1 0 0,0 0 0,0 0 0,-1 0 0,1 0 0,0 0 0,0 0-1,0 0 1,-1 0 0,1 0 0,0 0 0,0 1 0,0-1 0,-1 0 0,1 0 0,0 0-1,0 0 1,0 1 0,0-1 0,-1 0 0,1 0 0,0 0 0,0 0 0,0 1 0,0-1-1,0 0 1,0 0 0,0 1 0,0-1 0,-13 20-3349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5795,'2'2'134,"0"0"-1,-1 1 1,1-1 0,0 0 0,1-1 0,-1 1 0,0 0 0,0-1-1,1 1 1,-1-1 0,1 1 0,0-1 0,-1 0 0,1 0 0,0-1-1,-1 1 1,1 0 0,0-1 0,0 0 0,4 1 0,-2-2-54,0 0 0,0 0 1,0 0-1,-1 0 0,1-1 0,0 0 1,-1 0-1,1 0 0,-1 0 1,8-7-1,1 0 13,-1-2-1,-1 1 1,1-2 0,-2 1 0,0-2-1,14-21 1,-18 24 50,-2 1 1,1-1-1,-1 0 1,-1 0-1,0 0 0,0 0 1,1-13-1,-3 19-73,-1 1 1,0-1-1,0 0 0,0 1 0,0-1 0,-1 0 0,0 1 1,1-1-1,-1 1 0,-3-7 0,3 8-29,-1 0 0,1 0 0,0 0 0,-1 0 0,1 1 0,-1-1-1,1 0 1,-1 1 0,0 0 0,0-1 0,1 1 0,-1 0 0,0 0 0,0 0 0,0 0 0,-1 0 0,1 0-1,0 1 1,-3-1 0,2 0-35,0 1-1,0 0 1,-1 0-1,1 0 1,0 0-1,0 0 1,0 1-1,0 0 1,-1-1-1,1 1 1,0 0-1,0 0 1,1 1-1,-1-1 1,0 1-1,0-1 1,1 1-1,-1 0 1,0 0-1,1 0 1,0 0-1,0 1 1,0-1-1,0 1 1,0-1-1,0 1 1,0-1-1,1 1 1,-1 0-1,1 0 1,-1 4-1,-3 4-30,1 0 0,1 0 0,0 0 0,1 1 0,0-1 0,0 1 0,1 14 0,1-19-125,0 0 0,1 1 0,0-1 0,0 0 0,0 0 0,1 0 0,0 0 0,1 0 0,0-1 0,0 1 0,0-1 0,1 0 0,0 1-1,0-2 1,7 9 0,-8-11-82,1 1-1,0 0 1,1-1-1,-1 0 0,1 0 1,-1-1-1,1 1 1,0-1-1,0 0 0,0 0 1,0 0-1,0-1 1,0 0-1,1 0 0,-1 0 1,0-1-1,1 1 1,-1-1-1,1-1 0,-1 1 1,6-2-1,1 0 216,-1-1-1,0-1 1,0 0-1,-1 0 1,1-1 0,-1 0-1,0-1 1,0 0-1,12-10 1,-13 9 493,-1-1-1,0 0 1,0 0 0,-1 0 0,0-1 0,-1 0-1,1-1 1,-2 1 0,8-18 0,-12 26-342,0-1 1,0 0 0,-1 1 0,1-1 0,-1 0 0,1 1 0,-1-1 0,0 0 0,0 1 0,0-1 0,0 0 0,0 0 0,0 1 0,0-1-1,0 0 1,-1 1 0,1-1 0,-1-2 0,1 4-114,-1 0 0,1 0 1,0 0-1,0 0 0,0 0 0,0-1 0,-1 1 0,1 0 0,0 0 0,0 0 0,-1 0 0,1 0 1,0 0-1,0 0 0,-1 0 0,1 0 0,0 0 0,0 0 0,-1 0 0,1 0 0,0 0 0,0 0 1,-1 0-1,1 0 0,0 0 0,0 0 0,0 0 0,-1 0 0,1 0 0,0 0 0,0 0 0,-1 1 1,1-1-1,0 0 0,0 0 0,-1 0 0,-11 17-47,3 3-74,0 0 1,-11 38-1,17-49-142,1 0 1,0 0 0,1 0-1,0 0 1,0 1 0,1-1-1,0 0 1,1 1 0,2 10-1,-3-19 218,0 0-1,0-1 0,0 1 1,0 0-1,0-1 1,0 1-1,0 0 1,0 0-1,0-1 0,1 1 1,-1-1-1,0 1 1,1 0-1,-1-1 1,0 1-1,1 0 0,-1-1 1,0 1-1,1-1 1,-1 1-1,1-1 1,-1 1-1,1-1 0,0 0 1,-1 1-1,1-1 1,-1 0-1,1 1 1,0-1-1,-1 0 0,1 1 1,0-1-1,-1 0 1,1 0-1,0 0 0,-1 0 1,1 0-1,0 0 1,-1 0-1,1 0 1,0 0-1,-1 0 0,1 0 1,0 0-1,0-1 1,-1 1-1,1 0 1,-1 0-1,1-1 0,0 1 1,-1 0-1,1-1 1,-1 1-1,1-1 1,-1 1-1,1 0 0,-1-1 1,1 0-1,0 0 1,28-36-63,25-59 919,11-18 970,-64 112-1785,0 0 0,0 0 0,1 1 0,-1-1 0,0 1 0,0-1 0,1 1 0,-1-1 0,1 1 0,0 0 0,-1 0 0,1 0 0,0 0 0,-1 0 0,1 0 0,0 0 1,2 0-1,-3 1-6,1 0 1,-1 1 0,1-1 0,-1 1-1,0-1 1,1 1 0,-1 0 0,0-1 0,0 1-1,1 0 1,-1 0 0,0 0 0,0 0-1,0 0 1,0 0 0,0 0 0,0 1 0,0-1-1,-1 0 1,1 0 0,0 1 0,-1-1-1,2 3 1,16 34-45,-10-18-424,2-1 1,0 0 0,14 18 0,-21-33 371,0 0 1,0 0-1,1 0 0,-1-1 0,1 1 0,0-1 0,0 0 0,0 0 0,0 0 0,1-1 0,-1 0 1,1 1-1,-1-1 0,1-1 0,0 1 0,0-1 0,-1 0 0,8 1 0,-9-2 103,0 0 0,0 0 1,1-1-1,-1 1 0,0-1 0,0 1 0,0-1 0,0 0 0,0 0 0,0 0 0,-1-1 0,1 1 0,0-1 0,-1 0 0,1 1 0,-1-1 1,3-3-1,0 1 155,-2-1 1,1 1 0,0-1-1,-1 0 1,0 0 0,0 0 0,-1-1-1,5-9 1,-5 7 12,0 1 0,0 0 0,0 0 0,-1-1 0,0 1 0,0-1 0,-1 1 0,0-1 0,-1 0 1,1 1-1,-1-1 0,-1 1 0,1 0 0,-5-13 0,5 19-175,1 0 0,-1 0 0,1 0 0,-1 0 1,0 0-1,1-1 0,-1 1 0,0 0 0,0 0 0,0 1 0,0-1 1,0 0-1,0 0 0,0 0 0,0 1 0,0-1 0,0 0 0,0 1 1,-1-1-1,1 1 0,-2-1 0,2 1-9,0 0 0,0 0 0,-1 0-1,1 1 1,0-1 0,0 0 0,0 1 0,0-1 0,0 1-1,-1-1 1,1 1 0,0 0 0,0-1 0,0 1 0,1 0-1,-1 0 1,0 0 0,-1 1 0,-2 3-97,1 0 0,-1 0 1,1 0-1,0 1 0,0-1 1,1 1-1,-4 9 0,3-2-555,1 1 0,0-1 1,1 0-1,0 20 0,6 14-2933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189 467 10117,'-1'-3'113,"1"0"1,0 0-1,-1 0 0,0 0 1,1 0-1,-1 1 1,0-1-1,-1 0 1,1 0-1,0 1 1,-1-1-1,1 1 1,-1-1-1,0 1 0,0 0 1,0-1-1,0 1 1,0 0-1,-1 0 1,1 1-1,-1-1 1,1 0-1,-1 1 1,1-1-1,-1 1 0,0 0 1,0 0-1,-3-1 1,2 2-103,1 0 1,-1 0 0,0 0-1,1 0 1,-1 1 0,1-1-1,-1 1 1,1 0 0,-1 0-1,1 1 1,0-1 0,-1 0-1,1 1 1,0 0-1,0 0 1,0 0 0,0 0-1,0 0 1,1 1 0,-1-1-1,1 1 1,0 0 0,-3 3-1,-3 6-25,0 0 0,2 0 0,-1 0 0,1 1 0,1 0 0,-5 17-1,9-26-108,-1 1-1,1-1 1,0 1-1,0-1 1,1 1-1,-1 0 1,1-1-1,0 1 1,1 0-1,-1-1 1,1 1-1,-1-1 1,2 1-1,-1-1 0,0 1 1,1-1-1,0 1 1,0-1-1,0 0 1,0 0-1,1 0 1,2 3-1,-3-5 50,-1-1-1,0 0 1,0 0-1,1-1 1,-1 1-1,0 0 1,1 0-1,-1-1 1,1 1-1,-1-1 1,1 1-1,-1-1 1,1 1 0,0-1-1,-1 0 1,1 0-1,-1 0 1,1 0-1,3 0 1,-1-1-31,0 0 0,0 0 0,0-1 1,-1 1-1,1-1 0,0 0 0,6-4 1,-1 0 53,0-1 1,0 0-1,-1-1 1,0 0-1,7-9 1,0-3 368,-2-1 1,0 0-1,-1-1 1,-1 0-1,-2 0 1,9-29-1,30-146 726,-5 15-3133,-33 150-2297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6915,'-15'4'4280,"-17"10"-2683,-15 6-1380,17-12-136,-108 25 35,130-32-106,1 0-1,-1 1 1,0 0-1,1 0 1,-1 1-1,1 0 1,0 0-1,-13 8 1,17-9-3,0 1-1,1 0 1,-1-1 0,1 1 0,-1 0 0,1 0 0,0 0 0,0 1-1,0-1 1,1 0 0,-1 1 0,1-1 0,0 1 0,0 0-1,0-1 1,0 1 0,1 0 0,-1-1 0,1 1 0,0 6-1,0-2-34,0 1 0,0 0 0,1-1 0,0 1-1,0-1 1,1 1 0,0-1 0,0 0 0,1 1-1,1-1 1,-1 0 0,1-1 0,8 13 0,-12-20 33,1 1 1,0-1 0,-1 0 0,1 1 0,0-1 0,0 0 0,-1 1-1,1-1 1,0 0 0,0 0 0,-1 0 0,1 0 0,0 1 0,0-1-1,0 0 1,-1 0 0,1-1 0,0 1 0,0 0 0,0 0-1,-1 0 1,1 0 0,0-1 0,0 1 0,-1 0 0,1-1 0,0 1-1,-1-1 1,2 0 0,27-21 116,-7 7-113,-19 12-13,1 1-1,-1 0 1,1 0 0,0 1-1,0-1 1,-1 1-1,1 0 1,0 0-1,0 0 1,1 0-1,-1 1 1,0-1-1,0 1 1,0 0-1,0 0 1,0 1-1,0-1 1,0 1-1,0 0 1,0 0-1,0 1 1,0-1-1,0 1 1,3 1-1,-2 0 5,0-1 0,-1 1 0,0 0 0,1 0 0,-1 0-1,0 0 1,-1 1 0,1 0 0,-1 0 0,1 0 0,-1 0 0,0 0-1,-1 1 1,1-1 0,-1 1 0,0 0 0,3 9 0,-4-10 4,0 0 1,-1-1 0,0 1-1,0 0 1,0 0 0,0 0 0,0 0-1,-1 0 1,1 0 0,-1-1-1,0 1 1,-1 0 0,1-1-1,0 1 1,-1 0 0,0-1 0,0 0-1,0 1 1,0-1 0,-1 0-1,1 0 1,-1 0 0,0-1-1,-5 5 1,-17 15-12,5-5-36,1-1-1,-2-1 1,0 0-1,-43 21 1,36-30-1021,27-6 870,0 1-1,0-1 1,0-1-1,0 1 1,0 0-1,0 0 0,0 0 1,0 0-1,-1-1 1,1 1-1,1-1 1,-1 1-1,0 0 0,0-1 1,0 0-1,0 1 1,0-1-1,0 0 1,0 1-1,1-1 0,-1 0 1,0 0-1,0-1 1,0-4-2893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42 3057,'1'-1'391,"0"0"-1,0 0 0,0 0 1,0 0-1,0-1 0,0 1 1,-1 0-1,1 0 1,0 0-1,-1-1 0,1 1 1,-1 0-1,1 0 0,-1-1 1,0 1-1,1-1 0,-1 1 1,0-3-1,0 4-365,0 0 1,0 0-1,0-1 1,0 1-1,0 0 0,0 0 1,-1-1-1,1 1 1,0 0-1,0 0 0,0 0 1,0-1-1,0 1 0,-1 0 1,1 0-1,0 0 1,0-1-1,0 1 0,-1 0 1,1 0-1,0 0 1,0 0-1,-1 0 0,1-1 1,0 1-1,0 0 1,-1 0-1,1 0 0,0 0 1,0 0-1,-1 0 1,1 0-1,-16 7 452,8-1-441,1 1-1,0-1 1,1 2-1,0-1 1,0 1-1,0 0 1,-5 10-1,0 2 11,-16 40 1,24-52-51,1 0 1,0 0 0,0 0 0,1 0 0,-1 0 0,2 0 0,0 14 0,0-20-11,0 1 0,0-1 1,0 0-1,1 0 0,-1 0 1,1 0-1,0 1 1,-1-1-1,1 0 0,0 0 1,0 0-1,0 0 0,1-1 1,-1 1-1,0 0 0,1 0 1,-1-1-1,1 1 1,-1-1-1,1 1 0,0-1 1,0 0-1,0 0 0,0 0 1,0 0-1,0 0 0,0 0 1,0 0-1,0-1 1,0 1-1,0-1 0,5 1 1,0-1-50,1 0 0,-1-1 0,1 1 1,-1-2-1,1 1 0,-1-1 0,1 0 1,-1-1-1,0 0 0,12-7 0,-7 4 71,-2-1-1,1 0 1,-1-1-1,0 0 1,16-16-1,-23 21-4,0 0 0,-1-1-1,1 1 1,-1 0 0,0-1 0,0 0-1,0 1 1,0-1 0,0 0 0,-1 0 0,0 0-1,0 0 1,0 0 0,0 0 0,-1-1-1,1 1 1,-1 0 0,0 0 0,0 0-1,-1-1 1,1 1 0,-1 0 0,-1-4 0,-1 2-16,1 1 1,-1-1 0,0 1 0,0 0 0,-1 0 0,1 0-1,-1 0 1,-1 1 0,1-1 0,0 1 0,-1 0 0,0 1-1,0-1 1,0 1 0,-6-3 0,5 2-94,0 1 0,1 0 0,-1 0-1,0 0 1,0 1 0,-1 0 0,1 0 0,0 1 0,-1-1 0,1 2-1,-1-1 1,1 1 0,-10 0 0,62 2-3522,-1-6 2062,11-6-366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97 167 3618,'12'-8'787,"-1"0"1,0-2 0,0 1-1,-1-1 1,10-12 0,-18 19-595,1 0 0,-1 1 0,0-1 0,0 0 0,0 0 1,0-1-1,-1 1 0,1 0 0,-1 0 0,0-1 0,0 1 1,0-1-1,-1 1 0,1-1 0,-1 1 0,1-1 1,-1 0-1,-1 1 0,1-1 0,0 1 0,-1-1 0,0 1 1,1-1-1,-2 1 0,-1-6 0,3 8-184,0 1 0,0 0 0,-1-1 0,1 1-1,0-1 1,0 1 0,0 0 0,-1-1 0,1 1 0,0 0 0,-1-1 0,1 1-1,0 0 1,-1-1 0,1 1 0,0 0 0,-1 0 0,1-1 0,-1 1 0,1 0-1,0 0 1,-1 0 0,1 0 0,-1 0 0,1 0 0,0-1 0,-1 1 0,1 0-1,-1 0 1,1 0 0,-1 0 0,1 1 0,-1-1 0,1 0 0,0 0 0,-1 0-1,-14 15 60,-7 31-167,20-42 114,-97 288-5745,62-170 2149,44-136 4081,0 1-1,1 1 1,1-1-1,0 1 0,0 1 1,1 0-1,1 0 1,0 1-1,21-16 1,-27 22-497,0 1 1,1 1-1,-1-1 1,0 1 0,1 0-1,-1 0 1,1 0-1,-1 1 1,1 0 0,0 0-1,0 0 1,0 1 0,-1 0-1,1 0 1,0 0-1,0 1 1,0 0 0,-1 0-1,1 0 1,0 1-1,-1 0 1,1 0 0,-1 0-1,0 1 1,0 0-1,0 0 1,0 0 0,0 1-1,-1-1 1,1 1 0,-1 0-1,0 1 1,0-1-1,-1 1 1,1-1 0,-1 1-1,0 0 1,0 0-1,-1 1 1,1-1 0,-1 0-1,0 1 1,-1-1-1,1 1 1,-1 0 0,0 0-1,-1-1 1,0 1-1,1 0 1,-2 10 0,-1-10 1,1-1 0,0 1 0,-1-1 0,0 0 0,0 1 1,-1-1-1,1 0 0,-1-1 0,0 1 0,0 0 0,-1-1 0,0 0 0,1 0 1,-1 0-1,-1 0 0,1 0 0,0-1 0,-1 0 0,0 0 0,0 0 1,0-1-1,0 1 0,0-1 0,0 0 0,-1-1 0,-5 2 0,0 0 3,-1-1 0,1-1 0,-1 1 0,1-2 0,-1 1 0,1-2 0,-1 1 0,1-2 0,0 0 0,-1 0 0,1-1 0,-12-4 0,21 6-145,0 1-1,-1-1 0,1 0 1,0 0-1,0-1 0,0 1 1,0 0-1,0-1 0,0 1 1,0-1-1,0 0 0,0 1 1,1-1-1,-1 0 0,1 0 1,-1 0-1,1 0 0,0 0 1,0-1-1,0 1 0,0 0 1,0-1-1,0 1 0,1 0 1,-1-1-1,1 1 0,-1-1 0,1 1 1,0-1-1,0 1 0,0-1 1,1-3-1,10-26-3058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51 9380,'0'-1'81,"0"-1"0,0 0 0,0 0-1,0 1 1,0-1 0,0 0 0,0 0 0,0 1-1,-1-1 1,1 0 0,-1 1 0,1-1-1,-1 0 1,0 1 0,0-1 0,1 1 0,-1-1-1,0 1 1,0-1 0,-1 1 0,1 0-1,0-1 1,0 1 0,-1 0 0,1 0 0,0 0-1,-1 0 1,1 0 0,-1 0 0,0 1-1,1-1 1,-1 0 0,1 1 0,-1-1 0,0 1-1,0 0 1,1-1 0,-4 1 0,0-1-55,0 1 0,0-1 0,0 1 0,0 0 0,0 0 0,0 0 0,-1 1 0,1 0 1,0 0-1,0 0 0,0 1 0,-8 3 0,10-4-29,1 1 0,-1-1 0,1 1 0,-1 0 0,1 0 0,0 0 0,0 0 0,0 0 0,0 0 0,0 1 0,0-1 0,1 1 0,-1-1 0,1 1 0,-1 0 0,1-1 0,0 1 0,0 0 0,1 0 0,-1 0 0,0 0 0,1 0 0,0 0-1,-1 0 1,2 4 0,-1-2 6,1 0-1,1-1 0,-1 1 0,1 0 0,0 0 1,0-1-1,0 1 0,0-1 0,1 0 1,0 0-1,0 0 0,0 0 0,0 0 0,8 6 1,3 1 21,1 0 0,0-2 0,0 0 0,27 12 0,29 16-577,-71-37 536,0 0 0,0 0 0,1 1-1,-1-1 1,0 0 0,1 0-1,-1 0 1,0 0 0,0 0 0,1 1-1,-1-1 1,0 0 0,0 0-1,0 0 1,1 1 0,-1-1 0,0 0-1,0 0 1,0 1 0,0-1 0,1 0-1,-1 1 1,0-1 0,0 0-1,0 0 1,0 1 0,0-1 0,0 0-1,0 1 1,0-1 0,0 0-1,0 1 1,0-1 0,0 0 0,0 0-1,0 1 1,0-1 0,0 0 0,0 1-1,0-1 1,0 0 0,-1 0-1,1 1 1,0-1 0,0 0 0,0 0-1,0 1 1,-1-1 0,1 0-1,0 0 1,0 1 0,-1-1 0,1 0-1,0 0 1,0 0 0,-1 0 0,1 1-1,0-1 1,-1 0 0,-19 7-1030,-9-3 1049,0 0 1,1-2 0,-1-1-1,0-2 1,0 0 0,-37-8-1,140 16 279,-33-2-614,0-3 1,0-2 0,51-5 0,-76 4 347,-1-2 0,1 0 1,-1 0-1,0-2 0,0 0 0,-1 0 0,0-1 0,0-1 0,0-1 0,0 0 0,21-17 0,-31 21 143,0 1-1,-1 0 1,0-1 0,0 0-1,0 0 1,0 0-1,-1 0 1,0 0-1,0 0 1,0-1 0,0 1-1,0-1 1,-1 1-1,0-1 1,1-6-1,-2 9-114,0-1 0,0 0 0,0 1 0,-1-1-1,1 0 1,-1 1 0,0-1 0,1 1-1,-1-1 1,0 1 0,-1 0 0,1-1 0,0 1-1,-1 0 1,1 0 0,-1 0 0,1 0-1,-1 0 1,0 0 0,0 0 0,0 1 0,0-1-1,0 1 1,-1-1 0,1 1 0,0 0-1,-1 0 1,1 0 0,-3-1 0,2 1-43,0 0 0,0 0 1,0 0-1,0 0 0,1 1 0,-1 0 1,0-1-1,0 1 0,0 0 0,0 0 1,0 1-1,0-1 0,0 0 0,0 1 1,0 0-1,1 0 0,-1 0 0,0 0 1,-4 3-1,3-2 5,0 1 0,0 0 0,1 1 0,0-1 0,-1 0 0,1 1 0,0 0 0,1 0 0,-1 0 1,1 0-1,-3 7 0,1-4-149,1 0 0,1 1 0,-1-1 0,2 1 0,-1 0 0,1 0 0,0 0 0,0 0 0,1 0 0,0-1 0,0 1-1,1 0 1,0 0 0,4 13 0,-4-18-69,1 0-1,-1 0 0,0 0 0,1-1 0,0 1 0,0 0 0,0-1 1,0 1-1,0-1 0,0 0 0,1 1 0,-1-1 0,1 0 1,0-1-1,-1 1 0,1 0 0,0-1 0,5 2 0,26 5-3355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8 157 7155,'2'-8'352,"-1"1"0,1-1-1,-1 0 1,-1 1 0,1-1-1,-1 0 1,-1 1 0,1-1-1,-1 0 1,-4-12 0,-1 48-272,4 73-581,3-91 345,-1-1 0,1 1 0,1-1 0,0 0 0,0 1 0,1-1 0,0 0 0,7 12 0,-10-20 171,1 0-1,-1-1 1,0 1 0,1-1 0,-1 1-1,0-1 1,1 1 0,-1-1 0,1 1-1,-1-1 1,1 0 0,0 1 0,-1-1 0,1 1-1,-1-1 1,1 0 0,0 0 0,-1 1-1,1-1 1,-1 0 0,1 0 0,0 0-1,-1 0 1,1 0 0,0 0 0,-1 0-1,1 0 1,0 0 0,-1 0 0,1 0 0,0 0-1,-1 0 1,1-1 0,0 1 0,-1 0-1,1 0 1,-1-1 0,1 1 0,0 0-1,-1-1 1,1 1 0,-1-1 0,1 1-1,-1-1 1,1 1 0,-1-1 0,24-28 1150,-22 25-1039,63-105 917,5-6-2198,-68 112 1019,-1 1-226,0-1 0,1 1 0,-1 0 0,1 0 0,0 0 0,0 0 0,-1 0 0,2 0 0,-1 1 0,0-1 0,0 1 0,5-3 0,3 5-3067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47 10389,'-1'-17'247,"0"1"139,6 31 75,7 46-332,-9-44-295,0 0-1,1 0 1,0 0-1,2 0 0,10 22 1,-16-38 167,1 1-1,-1-1 1,1 0 0,0 0-1,-1 0 1,1 0 0,0 0-1,0 0 1,0 0 0,0 0-1,0 0 1,0 0 0,0-1-1,0 1 1,0 0 0,0 0-1,0-1 1,1 1 0,-1-1-1,0 1 1,0-1 0,1 0-1,-1 1 1,0-1 0,1 0 0,-1 0-1,0 0 1,0 0 0,1 0-1,-1 0 1,0 0 0,1-1-1,-1 1 1,0 0 0,1-1-1,-1 1 1,0-1 0,0 1-1,0-1 1,0 0 0,1 1-1,-1-1 1,0 0 0,1-1-1,6-5 37,-1 0-1,0 0 0,0-1 1,9-12-1,-10 12-27,41-64 76,-33 49-1380,25-33 0,-26 44-1471,0 7-204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227 699 9188,'-3'-8'293,"-1"1"0,1 0-1,-2 0 1,1 0 0,-1 0-1,0 0 1,0 1 0,-1 0 0,0 0-1,-11-8 1,15 12-272,-1 0 0,1 1 1,-1 0-1,0-1 0,1 1 0,-1 0 0,0 0 1,0 0-1,0 1 0,0-1 0,0 1 0,0 0 1,0-1-1,0 1 0,0 1 0,0-1 0,0 0 0,0 1 1,0-1-1,1 1 0,-1 0 0,0 0 0,0 0 1,0 0-1,1 1 0,-1-1 0,1 1 0,-1 0 1,1-1-1,0 1 0,-1 0 0,-2 3 0,-2 4-98,0-1 1,0 1-1,1 0 0,0 1 0,0 0 0,1 0 0,0 0 0,1 0 1,0 1-1,1-1 0,0 1 0,1 0 0,0 0 0,1 0 0,-1 12 0,2-22 39,0 1-1,-1 0 1,1 0-1,0 0 1,0 0-1,1 0 0,-1 0 1,0 0-1,0 0 1,1-1-1,0 1 0,-1 0 1,1 0-1,0 0 1,0-1-1,-1 1 1,1 0-1,1-1 0,-1 1 1,0-1-1,0 1 1,1-1-1,-1 0 0,0 1 1,1-1-1,0 0 1,-1 0-1,1 0 1,-1 0-1,1 0 0,0 0 1,0-1-1,0 1 1,-1-1-1,1 1 0,0-1 1,0 0-1,0 1 1,0-1-1,0 0 1,2-1-1,4 0 18,0 0 0,0-1 0,-1 0 0,1 0 0,-1-1 0,1 0 0,-1 0 1,13-9-1,2-3 357,0 0 1,27-26 0,-38 31-38,-1 0-1,-1-1 1,0 0-1,-1 0 1,0-1-1,9-15 1,-24 40-192,2 2 0,-8 27 0,12-37-194,0-1 0,0 1 1,0-1-1,1 1 0,-1 0 0,1-1 1,0 1-1,1-1 0,-1 1 0,1 0 0,0-1 1,0 1-1,0-1 0,0 1 0,1-1 1,0 0-1,3 6 0,-4-8-46,1-1 0,0 1 0,-1-1 0,1 0 0,0 0 0,0 1 0,0-1 1,0 0-1,0-1 0,0 1 0,0 0 0,0 0 0,0-1 0,0 0 0,0 1 0,0-1 0,1 0 0,-1 0 0,0 0 0,0 0 0,0 0 0,0-1 0,1 1 0,1-1 0,4-1-403,-1-1 1,1 1-1,0-1 0,-1-1 0,10-5 0,5-5 204,0-2 0,-1 0 0,-1-1-1,27-28 1,-22 16 943,-2 0 0,-1-1 0,-2-1 0,32-64 0,-16 10 1535,-4-2-1,35-146 0,-63 217-1964,-1 0 0,0 1 0,0-19-1,-29 98 210,-67 242 88,73-225-592,-17 154 1,35-217-67,1 0 0,1 0-1,0 1 1,2-1 0,3 19 0,-5-34 135,1-1 0,0 0 0,-1 1-1,1-1 1,0 1 0,0-1 0,0 0-1,1 0 1,-1 0 0,0 0 0,1 0 0,-1 0-1,1 0 1,0 0 0,0 0 0,0-1 0,0 1-1,0-1 1,0 1 0,0-1 0,0 0 0,0 0-1,1 0 1,-1 0 0,0 0 0,1-1-1,-1 1 1,1-1 0,-1 1 0,1-1 0,-1 0-1,1 0 1,-1 0 0,1 0 0,-1-1 0,1 1-1,-1 0 1,1-1 0,-1 0 0,4-1 0,6-3-21,0 0 1,0 0 0,0-1 0,-1 0-1,0-1 1,14-12 0,-7 4 82,-2-1 0,1-1-1,-2 0 1,0-1 0,15-25 0,-21 28 212,0 1 0,-1-2-1,-1 1 1,-1-1 0,0 1 0,-1-2 0,6-31-1,-13 46-39,-3 10-153,-4 15-85,1-3-80,-21 67-1559,27-79 1253,0 0-1,1 0 1,0 1 0,0-1-1,1 1 1,0-1-1,1 1 1,1 11-1,8 2-1967,5-6-4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2113,'15'-19'1706,"-5"8"-570,-1-1-1,0 0 1,-1 0-1,0-1 1,-1 0-1,11-27 1,-24 62-806,-6 46 0,11-61-470,1-1 0,-1 1 0,1 0 0,0-1 1,1 1-1,0-1 0,0 1 0,0-1 0,1 1 0,0-1 0,5 12 0,-6-17 98,-1 0-1,1 0 1,0 0-1,0 0 1,0 0-1,0 0 1,1 0 0,-1 0-1,0-1 1,0 1-1,0 0 1,1-1 0,-1 1-1,0-1 1,1 0-1,-1 1 1,0-1-1,1 0 1,-1 0 0,1 0-1,-1 1 1,0-2-1,1 1 1,-1 0 0,1 0-1,-1 0 1,0-1-1,1 1 1,-1 0-1,2-2 1,3 0-27,-1 0 1,1-1-1,0 0 1,-1 0-1,8-5 1,-5 2 167,0-1 1,-1 0-1,1 0 1,-1-1-1,0 0 1,-1 0-1,0 0 1,-1-1-1,1 0 0,-2 0 1,6-13-1,-8 17-37,0 0-1,-1-1 0,0 1 0,0-1 0,0 1 1,-1-1-1,1 1 0,-1-1 0,-1 1 0,1-1 1,-1 1-1,0-1 0,0 1 0,-1-1 0,1 1 1,-1 0-1,-1 0 0,1 0 0,0 0 0,-1 0 1,0 0-1,-6-7 0,6 10-121,1-1 0,0 1-1,-1 0 1,0-1 0,1 1 0,-1 0-1,0 1 1,0-1 0,0 0 0,0 1-1,0 0 1,-1-1 0,1 1 0,0 1-1,-1-1 1,1 0 0,-6 0 0,5 1-278,1 1 1,-1-1 0,1 0 0,-1 1-1,1 0 1,0 0 0,-1 0 0,1 0-1,0 0 1,-6 3 0,-11 13-3516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 11093,'15'-31'3514,"-19"39"-3476,0 0 0,1 0 0,-1 0 0,1 0 0,1 1 0,0-1 1,0 1-1,-1 14 0,0-4-26,-2 2-513,2 0 0,0 1 0,1-1 1,1 1-1,4 40 0,-3-61 473,0-1 0,0 1-1,0-1 1,0 1 0,0-1-1,0 1 1,1-1 0,-1 1-1,0-1 1,0 1-1,0-1 1,0 1 0,1-1-1,-1 1 1,0-1 0,0 1-1,1-1 1,-1 1 0,0-1-1,1 0 1,-1 1-1,1-1 1,-1 0 0,0 1-1,1-1 1,-1 0 0,1 0-1,-1 1 1,1-1-1,-1 0 1,1 0 0,-1 0-1,1 1 1,-1-1 0,1 0-1,-1 0 1,1 0 0,-1 0-1,1 0 1,-1 0-1,1 0 1,-1 0 0,1 0-1,-1-1 1,1 1 0,-1 0-1,1 0 1,-1 0 0,1-1-1,-1 1 1,1 0-1,-1 0 1,1-1 0,-1 1-1,0 0 1,1-1 0,4-3 118,-1 0 0,1-1 0,-1 1 1,0-1-1,5-9 0,43-77 1516,-50 87-1403,0 0-152,0 1 0,0-1 0,0 0 0,0 1 0,1 0 0,-1-1 0,1 1 0,0 0 0,6-5 0,-9 8-47,1 0 1,-1 0-1,0 0 0,1 0 1,-1 0-1,0 0 1,1 0-1,-1 0 1,0 1-1,1-1 0,-1 0 1,0 0-1,1 0 1,-1 0-1,0 0 1,1 1-1,-1-1 0,0 0 1,1 0-1,-1 1 1,0-1-1,0 0 1,1 0-1,-1 1 0,0-1 1,0 0-1,0 1 1,0-1-1,1 0 1,-1 0-1,0 1 0,0-1 1,0 1-1,0-1 1,0 0-1,0 1 0,0-1 1,0 0-1,0 1 1,0-1-1,0 1 1,1 19 89,-1-18-116,-1 20-96,0 29-516,1-48 548,0 0-1,1 0 0,-1-1 1,0 1-1,1 0 1,0 0-1,0 0 0,0-1 1,0 1-1,0 0 1,0-1-1,4 6 0,-4-8 54,0 1-1,1 0 1,-1 0-1,0-1 0,1 1 1,-1-1-1,0 1 1,1-1-1,-1 0 0,1 1 1,-1-1-1,1 0 1,-1 0-1,1 0 0,-1 0 1,1 0-1,-1 0 1,0 0-1,1-1 0,-1 1 1,1-1-1,-1 1 1,2-1-1,33-17-235,-21 7 531,-1 0 0,0-2 0,-1 1 0,0-2 0,-1 0 0,-1 0 0,10-17-1,36-42 555,-53 69-777,0 0 0,0 1 0,0-1 0,1 1 0,-1 0 1,10-5-1,-13 7-31,1 0 1,-1 1 0,0-1 0,0 1-1,1-1 1,-1 1 0,0 0 0,1 0-1,-1 0 1,0-1 0,1 1 0,-1 0-1,0 1 1,1-1 0,-1 0-1,0 0 1,1 1 0,-1-1 0,0 0-1,0 1 1,1-1 0,-1 1 0,0 0-1,0-1 1,0 1 0,1 0 0,-1 0-1,0 0 1,0 0 0,-1 0 0,1 0-1,0 0 1,1 1 0,1 4 6,0 1 0,0-1 0,0 1 0,-1 0 0,0 0 0,0 0 0,-1 0 1,0 0-1,0 0 0,0 0 0,-1 0 0,-1 0 0,-1 14 0,0-8-305,0-1 1,-1 1-1,0-1 0,-1 0 0,-1 1 1,-10 20-1,-6-3-2413,-7-6-2539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1303 123 14086,'-23'-47'529,"1"12"-417,2 12 208,1 9-320,9 11-48,0 3-560,1 3-1153,-4 8-1697</inkml:trace>
  <inkml:trace contextRef="#ctx0" brushRef="#br0" timeOffset="1">133 94 15335,'-71'-3'0,"26"-3"-624,28 0 624,47 12-256,8 6-529,8 0-495,-4 2-1025,-10 7-2898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52 10357,'2'-2'299,"0"-1"1,0 0 0,0 0 0,-1 0-1,1 0 1,-1 0 0,0 0-1,0 0 1,0-1 0,-1 1-1,1 0 1,-1 0 0,1-1-1,-1-4 1,-2 18-27,0 0-1,0-1 1,-1 1 0,-5 12-1,-5 14-266,-18 63-4,12-44-883,-16 85-1,34-139 848,1 0 0,-1 1 1,1-1-1,0 1 0,0-1 0,0 1 1,0-1-1,0 1 0,0-1 0,1 1 1,-1-1-1,0 1 0,1-1 0,-1 1 1,2 1-1,-2-2 26,0-1 0,1 0 0,-1 1 0,1-1 0,-1 0 0,1 1 1,-1-1-1,1 0 0,-1 0 0,1 1 0,-1-1 0,1 0 0,-1 0 0,1 0 0,0 0 1,-1 0-1,1 0 0,-1 0 0,1 0 0,-1 0 0,1 0 0,0 0 0,-1 0 0,1 0 1,-1 0-1,2-1 0,2-1 7,1 0 1,-1-1-1,0 1 1,1-1-1,-1 0 0,0 0 1,6-7-1,13-14 24,-10 9-4,0 1-1,2 0 1,-1 1-1,34-21 0,-44 31-16,0 1-1,1 0 1,-1 0-1,1 0 0,-1 1 1,1-1-1,0 1 1,-1 0-1,1 1 1,0-1-1,0 1 0,0 0 1,0 0-1,-1 0 1,1 1-1,0 0 1,0 0-1,-1 0 0,1 0 1,0 1-1,-1 0 1,0 0-1,1 0 0,-1 0 1,7 6-1,-1-1-28,0 1-1,0 1 0,0 0 1,8 11-1,-15-17 18,0 0 1,-1 1-1,1 0 0,-1-1 1,1 1-1,-1 0 0,-1 0 1,1 1-1,0-1 0,-1 0 0,0 0 1,0 1-1,0-1 0,-1 0 1,1 6-1,-1-9 16,-1 0 0,1 0 0,0 0 0,0 0 0,-1 0 1,1 0-1,-1 0 0,1 0 0,-1 0 0,0 0 0,1 0 0,-1 0 0,0-1 1,1 1-1,-1 0 0,0 0 0,0-1 0,0 1 0,0 0 0,0-1 0,0 1 1,0-1-1,0 1 0,0-1 0,0 0 0,0 1 0,0-1 0,0 0 0,0 0 1,0 0-1,0 1 0,0-1 0,0 0 0,-2-1 0,-39-4 83,42 5-85,-35-9-234,1-1 1,0-2-1,-51-26 1,83 37 57,1 1 6,0 0 1,0-1-1,0 1 0,0 0 0,0-1 0,0 1 1,0-1-1,0 1 0,0-1 0,1 1 0,-1-1 0,0 0 1,0 1-1,1-1 0,-1 0 0,0 1 0,1-1 1,-1 0-1,0 0 0,1 0 0,-1 0 0,1 0 1,0 0-1,-1 0 0,1 0 0,0 0 0,-1 0 1,1 0-1,0 0 0,0-1 0,10-9-3966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48 9300,'-4'0'161,"1"1"0,-1 0 0,1 0 0,-1 0 0,1 0 1,0 1-1,0-1 0,0 1 0,0 0 0,0 0 0,0 0 0,0 0 0,0 1 0,1-1 0,-1 1 0,1-1 0,0 1 0,0 0 0,0 0 0,0 0 0,-2 6 0,-2 1-52,1 1 0,1-1 0,0 1 0,0 1 0,-3 17 0,6-20-87,0 1 0,1-1-1,0 1 1,1-1 0,0 1 0,0-1 0,1 0 0,0 1-1,1-1 1,0 0 0,7 16 0,-8-22-19,-1 0 1,1 0-1,0 0 1,0 0-1,0 0 0,0 0 1,1 0-1,-1 0 1,1-1-1,-1 1 1,1-1-1,0 0 1,0 0-1,0 0 0,0 0 1,1-1-1,-1 1 1,0-1-1,1 0 1,-1 0-1,1 0 0,-1 0 1,1-1-1,-1 1 1,1-1-1,0 0 1,-1 0-1,1 0 0,0 0 1,-1-1-1,1 0 1,-1 0-1,7-2 1,-4 1 4,0-1 1,0-1-1,0 1 1,-1-1-1,1 0 1,-1 0 0,0-1-1,0 1 1,0-1-1,-1 0 1,1-1-1,-1 1 1,-1-1-1,1 0 1,-1 0-1,0 0 1,0 0 0,-1 0-1,1-1 1,-2 1-1,3-13 1,0 0 54,-2 0 0,0-1 0,-1 1 0,-1 0 0,0-1 0,-6-25 0,6 42-26,0-1 0,-1 1 0,1-1-1,-1 1 1,0 0 0,0 0 0,-1-1 0,1 1-1,-1 0 1,1 0 0,-1 0 0,0 1-1,0-1 1,0 0 0,-1 1 0,-3-5-1,2 5-78,0 0-1,0 0 1,0 1-1,0-1 1,-1 1-1,1 0 1,0 0-1,-1 0 1,1 1-1,-1 0 0,1 0 1,-5 0-1,7 0-224,-1 1 0,1-1 0,0 1 0,0 0 0,-1-1 0,1 1 0,0 0 0,0 0 0,0 1 0,0-1 0,0 0 0,0 1 0,0-1 0,1 1 0,-1 0 0,0-1 0,1 1 0,-1 0 0,1 0 0,0 0 0,-2 4 0,-16 23-6435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33 289 6483,'0'0'164,"1"1"0,-1 0 0,0 0 0,1 0 0,-1-1 0,0 1 0,0 0 0,1 0 0,-1 0 0,0 0 0,0 0 0,0 0 0,0-1 0,0 1 0,0 0 0,0 0 0,0 0 0,-1 0 0,1 0 0,0 0 1,0-1-1,-1 2 0,-14 23 872,13-23-1024,0 1 0,0-1 0,1 1-1,-1 0 1,0 0 0,1 0 0,0 0-1,0 0 1,0 0 0,0 0 0,0 0-1,0 6 1,1-8-2,1 1 0,-1-1-1,1 0 1,-1 1 0,1-1 0,-1 0-1,1 1 1,0-1 0,0 0-1,0 0 1,0 0 0,0 0 0,0 0-1,0 0 1,0 0 0,0 0-1,1 0 1,-1 0 0,0-1 0,0 1-1,1 0 1,-1-1 0,1 1-1,-1-1 1,0 1 0,1-1 0,-1 0-1,1 0 1,-1 0 0,1 0-1,-1 0 1,1 0 0,-1 0 0,3-1-1,6 1-4,0-1-1,0-1 1,0 0 0,10-3-1,66-27-212,-77 28 216,0-1 0,1 0 0,-2 0 0,1-1 0,-1 0 0,15-14 0,-22 20 0,-1-1 0,1 1 0,-1-1 0,1 0 0,0 1 0,-1-1 0,1 0 0,-1 1 0,0-1 0,1 0 0,-1 0 0,1 1 0,-1-1 0,0 0 0,0 0 0,1 0 0,-1 1 0,0-1 0,0 0 0,0 0 0,0 0 0,0 0 0,0 1 0,0-1 0,0 0 0,0 0 0,-1-1 0,0 1 14,0 0 1,0 0-1,1 1 0,-1-1 1,0 0-1,0 1 0,0-1 1,-1 0-1,1 1 1,0-1-1,0 1 0,0-1 1,0 1-1,0 0 0,-1 0 1,0-1-1,-5 0 50,0 1 0,0-1 0,0 1-1,0 1 1,-9 1 0,5 1-19,0 0-1,1 1 1,0 0-1,0 1 0,0 0 1,1 1-1,-1 0 1,-11 10-1,16-12-55,1-1 0,0 0 0,1 1 0,-1-1-1,1 1 1,-1 0 0,1 0 0,1 1 0,-1-1 0,0 1-1,1-1 1,0 1 0,0 0 0,0 0 0,1 0 0,0 0-1,0 0 1,0 0 0,0 0 0,1 6 0,0-8-1,1-1 0,-1 1 1,1 0-1,0-1 0,0 1 0,0 0 1,0-1-1,0 1 0,1-1 1,-1 1-1,1-1 0,-1 0 1,1 0-1,0 0 0,0 0 0,0 0 1,0 0-1,1 0 0,-1-1 1,0 1-1,1-1 0,-1 1 1,1-1-1,-1 0 0,1 0 0,-1 0 1,1-1-1,0 1 0,0 0 1,-1-1-1,6 0 0,6 1-95,-1-1 0,1 0 0,-1-1 0,0-1 0,17-4 0,-4 0 5,0-2-1,-1-1 0,0-1 0,0-1 1,-1-1-1,0-1 0,42-32 0,-50 33 238,-1-1-1,0-1 1,0 0-1,-2-1 1,0 0 0,0-1-1,-2 0 1,0-1-1,0-1 1,-2 0-1,10-25 1,-15 31 88,-1 0 0,0 1 0,0-1 0,-1 0 0,-1 0 0,0 0 0,-1-1 0,0 1 0,-3-16 0,3 27-211,0 0-1,0 0 1,0 1-1,-1-1 1,1 0-1,0 0 1,0 0 0,-1 1-1,1-1 1,-1 0-1,1 0 1,-1 1-1,1-1 1,-1 0-1,1 1 1,-1-1 0,1 1-1,-1-1 1,0 0-1,-1 0 1,2 1-11,-1 0 1,1 0-1,-1 0 1,1 0 0,-1 0-1,0 1 1,1-1-1,-1 0 1,1 0-1,-1 0 1,1 1-1,-1-1 1,1 0-1,-1 0 1,1 1-1,-1-1 1,1 0 0,0 1-1,-1-1 1,1 1-1,-1-1 1,1 1-1,-21 33 55,4 4-227,3-1 1,0 2 0,3 0-1,1 1 1,2-1-1,1 2 1,-1 49 0,8-79-268,0 0 1,0 0-1,1 0 1,0-1 0,6 20-1,-7-28 320,1 0-1,-1 0 1,1 0-1,0 0 0,0 0 1,0-1-1,0 1 0,0 0 1,0-1-1,1 1 1,-1 0-1,0-1 0,1 0 1,-1 1-1,1-1 1,0 0-1,-1 0 0,1 0 1,0 0-1,0 0 1,-1 0-1,1 0 0,0-1 1,0 1-1,0-1 1,0 1-1,0-1 0,0 0 1,0 0-1,0 0 1,0 0-1,0 0 0,0 0 1,0 0-1,0-1 1,0 1-1,2-1 0,4-2 15,0 0 0,-1 0-1,1-1 1,-1 0 0,0 0-1,0-1 1,0 1 0,6-8-1,47-48 903,-49 49-149,-1-1 0,-1 0 1,0-1-1,0 0 0,12-26 0,-27 60-237,1-1-1,-3 36 0,6-44-451,1 0-1,1 0 1,0 1-1,0-1 1,2 0-1,-1 1 1,6 19-1,-6-30 9,-1 0 0,1 0 0,0 0 0,0-1 0,0 1 0,0 0-1,0 0 1,0-1 0,0 1 0,0-1 0,1 1 0,-1-1 0,1 0 0,-1 1 0,1-1 0,-1 0 0,1 0 0,0 0-1,0 0 1,-1 0 0,1-1 0,0 1 0,3 0 0,-2 0 12,1-2 1,-1 1-1,0 0 0,0-1 1,0 1-1,0-1 0,0 0 0,0 0 1,0 0-1,0 0 0,0 0 1,-1-1-1,5-2 0,1-2 29,0 0-1,0-1 0,0 1 1,-1-2-1,0 1 0,-1-1 0,0 0 1,8-13-1,-11 14 53,0-1 1,0 0-1,-1 0 1,0 0-1,0 0 0,-1 0 1,0 0-1,0-1 1,-1 1-1,0 0 0,-3-14 1,3 18-94,-1 0 0,1-1 0,-1 1 0,-1 0 0,1 0 0,-1-1 0,1 1 0,-1 0 0,0 0 0,-1 1 0,1-1 0,-1 0-1,1 1 1,-1 0 0,0-1 0,-1 1 0,1 0 0,0 0 0,-1 1 0,1-1 0,-1 1 0,0 0 0,-6-3 0,8 5-170,0-1 0,0 1 0,0 0 0,0-1 0,0 1-1,0 0 1,0 0 0,0 0 0,0 1 0,-1-1 0,1 0 0,0 1-1,0 0 1,0-1 0,0 1 0,0 0 0,0 0 0,1 0 0,-1 0 0,0 0-1,0 0 1,1 1 0,-1-1 0,1 1 0,-1-1 0,1 1 0,-1-1-1,1 1 1,-1 2 0,-9 16-4304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84 9524,'0'-1'74,"1"1"0,-1-1-1,0 0 1,0 0 0,1 0 0,-1 0-1,0 0 1,0 0 0,0 0-1,0 1 1,0-1 0,0 0 0,0 0-1,0 0 1,0 0 0,0 0-1,0 0 1,-1 0 0,1 0 0,0 0-1,-1 1 1,1-1 0,-1 0-1,1 0 1,-1 0 0,1 1 0,-2-2-1,2 1-52,0 1 0,-1 0 0,1 0 0,0-1 0,-1 1 0,1 0 0,0 0 1,-1 0-1,1-1 0,0 1 0,-1 0 0,1 0 0,0 0 0,-1 0 0,1 0 0,-1 0 0,1 0 0,0 0 0,-1 0 0,1 0 0,-1 0 0,1 0 0,0 0 0,-1 0 0,1 0 0,0 0 0,-1 0 0,1 0 0,-1 0 0,1 1 0,0-1 0,-1 0 0,1 0 0,0 0 0,-1 1 0,1-1 1,0 0-1,0 0 0,-1 1 0,1-1 0,0 0 0,0 1 0,-1-1 0,1 0 0,0 1 0,0-1 0,0 0 0,0 1 0,0-1 0,-1 1 0,1-1 0,0 0 0,0 1 0,0-1 0,0 1 0,0-1 0,-4 17-55,-8 42-1226,12-56 1157,0 1 1,0 0-1,0-1 0,0 1 1,1-1-1,-1 1 0,1-1 1,0 1-1,0-1 0,0 1 0,1-1 1,-1 0-1,5 7 0,-5-9 77,0 0 1,0 1-1,1-1 0,-1 0 0,1 0 0,-1 0 1,1 0-1,-1 0 0,1 0 0,0 0 0,-1-1 1,1 1-1,0-1 0,0 1 0,0-1 1,-1 1-1,1-1 0,0 0 0,0 0 0,0 0 1,0 0-1,-1 0 0,1-1 0,0 1 0,0 0 1,0-1-1,-1 1 0,1-1 0,2-1 0,4-1 37,-1-1-1,1 1 0,-1-2 0,0 1 1,7-6-1,40-39 505,-36 32-307,1 0 0,28-19 0,-46 35-209,1 0-1,-1 0 1,0 1-1,0-1 1,0 0-1,0 1 1,0-1 0,0 1-1,1 0 1,-1-1-1,0 1 1,0 0-1,1 0 1,-1 0-1,0-1 1,1 1 0,-1 1-1,0-1 1,0 0-1,1 0 1,-1 0-1,0 1 1,0-1-1,1 1 1,-1-1 0,0 1-1,0-1 1,0 1-1,0 0 1,0-1-1,0 1 1,0 0-1,0 0 1,0 0-1,0 0 1,0 0 0,1 2-1,2 4-153,0 0 1,-1 0-1,0 1 0,0-1 1,2 10-1,4 8-857,-8-21 877,1-1 0,0 1 1,0 0-1,0-1 0,1 1 1,-1-1-1,1 1 0,0-1 1,0 0-1,0 0 0,0 0 1,0-1-1,1 1 1,-1-1-1,1 0 0,0 0 1,-1 0-1,7 2 0,-7-4 117,1 1 0,-1-1 0,1 1 1,0-1-1,-1 0 0,1-1 0,0 1 0,-1-1 0,1 1 0,-1-1 0,1 0 0,-1 0 0,1 0 0,-1-1 0,0 1 0,0-1 0,1 0 0,-1 0 0,0 0 0,-1 0 0,5-5 0,-1 1 172,0 1 1,-1-2-1,0 1 0,0-1 0,-1 1 0,0-1 1,0 0-1,0-1 0,-1 1 0,2-9 1,-3 12-145,-1 0 1,0 0 0,0-1 0,0 1 0,-1 0 0,0-1 0,0 1 0,0-1 0,0 1 0,0 0 0,-1-1 0,0 1 0,0-1 0,0 1 0,0 0 0,-1 0 0,0 0 0,0 0 0,-3-5 0,1 5-1857,0 6 85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7379,'4'1'472,"1"-1"-1,-1 1 0,0-1 1,1 0-1,-1 0 0,8-2 0,-6 1-409,0-1-1,0 0 1,-1-1-1,1 1 1,-1-1-1,1-1 1,5-3-1,41-31-51,-2-3 0,78-79 0,-116 107-11,0-1 594,-16 27-118,1-6-411,-42 100 298,41-97-376,1 0-1,1 1 1,0-1-1,0 1 1,1 0-1,0-1 1,1 1 0,1 18-1,-1-27-16,1 0-1,-1-1 1,0 1 0,1 0-1,-1 0 1,1 0 0,-1 0-1,1-1 1,0 1 0,0 0-1,0-1 1,0 1-1,0 0 1,0-1 0,0 0-1,1 1 1,-1-1 0,0 1-1,1-1 1,-1 0 0,1 0-1,-1 0 1,1 0 0,0 0-1,1 0 1,1 0-81,-1 0 0,1-1 1,0 0-1,-1 0 0,1 0 1,-1 0-1,1-1 0,-1 1 1,1-1-1,-1 0 0,0 0 1,6-2-1,7-5-172,0 0 0,0-1 0,-1 0 0,17-14 0,-7 2 665,0-2-1,-1-1 1,-2 0-1,0-2 0,-1 0 1,-2-2-1,-1 0 1,-1-1-1,-2 0 1,-1-2-1,-1 0 1,14-49-1,-25 72-193,0 0-1,0-1 0,-1 1 1,0-1-1,0-12 0,-1 21-181,0 0 1,1-1-1,-1 1 0,0 0 1,0 0-1,0-1 0,0 1 1,-1 0-1,1 0 0,0 0 1,0-1-1,0 1 0,0 0 1,0 0-1,0-1 0,0 1 0,0 0 1,0 0-1,-1-1 0,1 1 1,0 0-1,0 0 0,0 0 1,0 0-1,-1-1 0,1 1 1,0 0-1,0 0 0,0 0 0,-1 0 1,1 0-1,0 0 0,0-1 1,-1 1-1,1 0 0,0 0 1,-1 0-1,-8 6 127,-9 16-39,-2 10-323,2 0 0,1 2 1,2 0-1,1 1 0,2 0 0,1 1 1,-10 62-1,17-73-2114,-2 43 0,8-39-2047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380 266 8276,'6'-27'2545,"4"10"-2545,3 5 384,3 6-64,4 6-160,9 3-128,0 3-32,0-3-144,0 3-1104,-6-12-1890</inkml:trace>
  <inkml:trace contextRef="#ctx0" brushRef="#br0" timeOffset="1">231 21 12694,'-65'-12'1617,"0"3"-1537,16 9 128,14 3-208,19 9-96,29 8-625,19 3-1824,23 1-3922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3778,'0'27'10917,"-10"-1"-10901,-9-12 0,-4-2-16,4 0-1025,2-3-2272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8.4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94 72 6467,'0'-1'122,"-1"1"0,1 0 0,-1 0 0,0-1 0,1 1 0,-1 0 0,1 0 1,-1 0-1,0 0 0,1 0 0,-1 0 0,1 0 0,-1 0 0,0 0 0,1 0 0,-1 0 0,1 0 0,-1 0 0,0 1 0,1-1 0,-1 0 0,1 0 1,-1 1-1,1-1 0,-1 0 0,1 1 0,-1-1 0,1 0 0,-1 1 0,1-1 0,-1 1 0,1-1 0,0 1 0,-1-1 0,1 1 0,0-1 1,-1 1-1,1 0 0,0-1 0,0 1 0,0-1 0,-1 1 0,1 0 0,0 0 0,-16 40-257,11-28 556,-5 13-844,0 1 1,2 0-1,1 0 1,1 1 0,-5 50-1,30-115-351,3-24 1086,9-23 353,-21 60-437,-5 12-156,0-1 0,1 1 0,0 1 1,1-1-1,0 1 0,0 0 0,2 1 0,10-12 1,-19 22-69,1-1 0,0 1 0,0-1-1,0 1 1,-1 0 0,1 0 0,0-1 0,0 1 0,0 0 0,0 0 0,0 0 0,-1 0 0,1 0 0,0 0 0,0 0 0,0 0 0,0 0 0,0 0 0,0 0 0,0 0 0,-1 1 0,1-1 0,0 0 0,0 1 0,0-1 0,-1 1 0,1-1 0,0 1 0,0-1 0,-1 1 0,1 0 0,-1-1 0,1 1 0,0 0 0,-1-1 0,1 1 0,-1 0 0,1 0 0,-1-1 0,0 1 0,1 0-1,-1 0 1,1 1 0,16 45 131,-15-39-188,0-4 76,2 8-303,0 0 0,0 0 0,1-1 0,1 0 0,7 11 0,-11-19 82,0-1 0,0 1 0,0-1-1,0 0 1,0 1 0,1-1-1,-1 0 1,1-1 0,0 1 0,-1 0-1,1-1 1,0 1 0,0-1 0,0 0-1,0 0 1,0 0 0,0-1 0,0 1-1,0-1 1,1 1 0,-1-1 0,0 0-1,0 0 1,0-1 0,5 0 0,0 0 152,-1-1 0,0 0 1,0-1-1,0 1 0,0-1 1,0-1-1,-1 1 1,1-1-1,-1 0 0,0-1 1,0 1-1,8-10 0,0-1 1343,-1-2-1,-1 0 0,11-19 1,26-36 999,-49 72-2275,0 0 0,0 0 0,0-1 0,1 1 0,-1 0 0,0 0 0,0 0 0,0-1 0,0 1 0,0 0 0,0 0 0,1-1 0,-1 1 0,0 0 0,0 0 0,0 0 0,0 0 0,1-1 0,-1 1 0,0 0 0,0 0 0,1 0 0,-1 0 0,0 0 0,0 0 0,1 0 0,-1 0 0,0-1 0,0 1 0,1 0 0,-1 0 0,0 0 0,0 0 0,1 0 0,-1 0 0,0 0 0,0 0 0,1 1 0,-1-1 0,0 0 0,0 0 0,1 0 0,-1 0 0,0 0 0,0 0 0,0 0 0,1 1 0,-1-1 0,0 0 0,0 0 0,0 0 0,1 1 0,1 19 512,-7 39-344,4-50-172,-8 57-60,-5 47-711,14-95-710,0 0 0,2 20 0,4-16-2978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8.9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207 121 7507,'-11'7'279,"1"0"0,0 1 0,0 0 0,0 1-1,1 0 1,1 1 0,0-1 0,-12 19 0,12-17-243,-6 7-79,-4 5-204,0 1 0,2 0 1,-21 43-1,121-148 1647,-4-19-87,-51 60-585,3 2-1,69-65 0,-99 100-712,0 1 0,1 1 0,-1-1 0,1 0 0,-1 0-1,1 1 1,0 0 0,-1-1 0,1 1 0,0 0 0,0 0 0,0 1-1,0-1 1,0 1 0,0-1 0,5 1 0,-6 1 5,0-1 0,-1 1 0,1-1 0,0 1 0,0 0 0,-1 0 0,1 0 0,0 0 0,-1 0 0,1 1 0,-1-1 0,0 0 0,1 1 0,-1-1 0,0 1 0,0-1 0,0 1 0,0-1 0,0 1 0,0 0 0,0 0 0,-1-1 0,1 1 0,-1 0 0,1 0 0,0 2 0,3 18 43,0 0 1,-1 0-1,0 44 0,-11 70-732,3-57-2557,5-53-434,2-7-1940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9.2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44 8132,'-32'-14'1584,"3"2"-751,6 3 463,13 3-511,4 3-769,9 3 96,10 3 96,3 0-128,7 6-80,9 3-416,4-1-1585,6 1-2625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9.6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 94 5955,'3'-9'5362,"0"1"-5106,-3 2 593,3 0-97,-3 9-576,4 3 560,2 5 1,4 10-561,3 8-16,6 3 16,1 6-48,6-3-112,0-3-16,0-3-704,-1-11-961,-2-4-2113</inkml:trace>
  <inkml:trace contextRef="#ctx0" brushRef="#br0" timeOffset="1">334 44 4210,'-3'-20'8324,"-4"8"-8132,1 4 432,-1 5 160,4 3-415,-7 11 223,-3 7-304,-6 8-64,-10 9-208,-7 15 32,-9 2-48,-4 6-448,-6 10-1057,3-4-3169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51.7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55 393 8500,'-1'1'62,"1"0"1,-1 0 0,1 0-1,-1-1 1,1 1-1,-1 0 1,1-1-1,-1 1 1,0 0-1,1-1 1,-1 1-1,0-1 1,0 1-1,1-1 1,-1 0 0,0 1-1,0-1 1,0 0-1,0 1 1,0-1-1,1 0 1,-1 0-1,0 0 1,0 0-1,0 0 1,0 0 0,0 0-1,0 0 1,0 0-1,0 0 1,1 0-1,-1-1 1,0 1-1,0 0 1,0-1-1,0 1 1,1 0-1,-1-1 1,0 1 0,-1-2-1,1 1-54,-1 0-1,0-1 1,0 1-1,1-1 1,-1 1-1,1-1 1,0 0-1,-1 1 1,1-1-1,0 0 1,0 0-1,0 0 1,0 0-1,0 0 1,1 0-1,-2-4 1,2-7 11,1 0 1,1 1-1,-1-1 1,2 0-1,0 1 1,8-22-1,-3 8 26,1-8 323,2 1 1,1 0-1,30-59 0,-42 92-366,0-1 1,0 1-1,0 0 1,0 0-1,0-1 1,0 1-1,1 0 0,-1-1 1,0 1-1,0 0 1,0 0-1,1-1 1,-1 1-1,0 0 1,0 0-1,1-1 0,-1 1 1,0 0-1,0 0 1,1 0-1,-1 0 1,0-1-1,0 1 1,1 0-1,-1 0 0,0 0 1,1 0-1,-1 0 1,0 0-1,1 0 1,-1 0-1,0 0 1,1 0-1,-1 0 0,0 0 1,1 0-1,-1 0 1,0 0-1,1 0 1,-1 0-1,0 0 0,0 1 1,1-1-1,-1 0 1,0 0-1,1 0 1,-1 1-1,10 19 128,1 33-15,-11-52-120,2 11-38,0 1-1,1-1 0,0 0 0,1 0 0,0 0 0,12 22 0,-14-32 15,-1 1 0,1-1-1,0 0 1,0 1 0,0-1 0,0 0-1,0 0 1,0 0 0,1-1 0,-1 1-1,0 0 1,1-1 0,0 0 0,-1 1-1,1-1 1,0 0 0,0-1 0,0 1-1,-1 0 1,1-1 0,0 0-1,0 1 1,0-1 0,0 0 0,0 0-1,0-1 1,0 1 0,0-1 0,-1 1-1,1-1 1,0 0 0,0 0 0,-1 0-1,1-1 1,4-2 0,6-3 18,0 0 0,-1-1 0,0-1 0,0 0 1,-1-1-1,0 0 0,13-16 0,59-87 1179,-68 92-806,-15 19-346,1 1 0,0-1 0,0 1 0,0-1 0,0 1 0,1 0 0,-1 0 0,0 0 1,0-1-1,1 1 0,-1 0 0,2 0 0,-2 1-8,-1 0 1,0 0 0,0 0-1,1 0 1,-1 0 0,0 0 0,1 0-1,-1 0 1,0 1 0,0-1-1,1 0 1,-1 0 0,0 0-1,0 0 1,1 1 0,-1-1-1,0 0 1,0 0 0,0 1 0,0-1-1,1 0 1,-1 0 0,0 1-1,0-1 1,0 0 0,0 1-1,0-1 1,0 0 0,0 0-1,0 1 1,0-1 0,0 0 0,0 1-1,0-1 1,0 0 0,0 1-1,0-1 1,-4 48 325,4-42-391,-6 33-449,1 69 0,6-90-777,0 0-1,2 0 0,6 26 1,0-17-2431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2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5442,'3'6'3026,"-3"-3"-2962,3 6 80,0-9 336,4 6 48,6-1-175,3-5 63,3 0-64,11 0 128,5-5-240,4-7-208,0 3-32,0 3-560,-7 1-1633,-9-1-4130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52.1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82 53 7940,'9'-20'1120,"-5"2"-303,-4 6 1039,-4 9-1023,-5 3-369,2 15-304,-6 3 32,-3 11-64,3 14-128,-3-2 0,6 9-192,4-4-928,6-8-1378,3-6-2592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52.4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53 216 9877,'0'-1'31,"0"0"1,0 0 0,0 1 0,1-1 0,-1 0 0,0 0 0,0 0 0,0 1 0,-1-1 0,1 0 0,0 0 0,0 0 0,0 1 0,-1-1 0,1 0 0,0 0-1,-1 0 1,1 1 0,0-1 0,-1 0 0,1 1 0,-1-2 0,-9 15 859,-5 33-396,-4 60-491,15-32-3588,14-94 1359,3-68 4228,-11 63-1200,1 1 0,1-1 0,2 1 0,0 1 1,18-45-1,-23 66-775,0 0 0,-1 1 0,1 0 0,0-1-1,0 1 1,0-1 0,0 1 0,0 0 0,0 0 0,0-1 0,0 1 0,1 0-1,-1 0 1,0 0 0,1 0 0,-1 1 0,4-2 0,-4 2 1,0 0-1,0 0 1,-1 0 0,1 0-1,0 0 1,0 0 0,0 0-1,0 1 1,0-1 0,0 0 0,0 1-1,0-1 1,0 1 0,-1-1-1,1 1 1,0-1 0,0 1-1,-1 0 1,1-1 0,0 1 0,-1 0-1,2 0 1,3 7 118,0 0 0,0 1 0,-1-1 0,6 17 0,-6-17-214,7 19 114,32 71 64,-37-86-113,0-1 0,1 0 0,0-1 0,1 1 0,0-2 0,10 11 0,-17-19 11,0 0-1,1 0 1,-1 1 0,1-1-1,-1 0 1,1 0 0,-1 0-1,1 0 1,-1-1-1,1 1 1,0 0 0,-1-1-1,1 1 1,0-1 0,-1 1-1,1-1 1,0 0-1,0 0 1,2 0 0,-2 0 5,-1-1 1,1 0 0,-1 1 0,0-1-1,1 0 1,-1 0 0,0 0 0,0 0-1,1 0 1,-1 0 0,0 0 0,0 0-1,0 0 1,0 0 0,-1-1 0,1 1-1,0 0 1,0-2 0,4-8 73,-1 0 0,-1 0 0,0-1 0,2-19 1,-3 19-81,9-59-2,8-40-89,-16 96-403,1 1 0,1 0 0,0 0 0,1 0 0,10-17 0,1 12-3103,2 16-1829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52.8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 3522,'16'11'10164,"-13"-8"-10148,-6-3-32,-7-3-128,-3 3-3329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17.7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 1 2625,'-21'11'9129,"16"-13"-8071,2 13 686,36-4-1411,-4-1-301,1-1 0,-1-1-1,56 0 1,-6 0-33,6 1 16,-27-2-15,-1 3 1,68 14-1,-93-14 9,0-2 1,0-1-1,0-2 1,33-2-1,62 3-8,-30 2 8,23 3 14,-90-5-17,1-1 0,37-3-1,4-1-25,42 15 7,-86-10 8,-24-1 8,1 0 0,0-1 0,-1 1 0,1-1 0,0 0 1,-1 0-1,1-1 0,-1 0 0,1 1 0,5-3 0,-7 3 0,11-10 111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0.0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98 28 3650,'-47'-5'6835,"-4"-1"-3399,159 0-371,-42 0-2966,1 2-1,100 7 0,-30 1-27,-11 0-44,-57-1 7,77-6 1,-113 2-18,0 1-1,40 5 1,28 2 8,167 4 17,-129 4-28,-38-9 12,-59-4-27,-32-1 2,1 0 0,0 0-1,0-2 1,0 1-1,13-3 1,-7 0-1,-1 2 0,1 0 0,0 1 0,19 2 0,10 0 0,-22-3-1,-17 0-3,0 1 1,1-1 0,-1 2 0,1-1 0,-1 1 0,0 0 0,12 4-1,-1-7-5,-11 1-173,-7 4-443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2.9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 9 5106,'-17'3'7014,"24"-6"-6691,1 1 0,-1 0 0,1 1-1,-1-1 1,12 1 0,187 12-129,2 1-150,-181-10-38,1 0 0,52 14 1,-47-9-6,45 4 0,-39-7 14,0 2 0,45 13 0,-77-18-11,0 0 1,0-1-1,0 0 0,0 0 0,0 0 1,11-3-1,30 1-4,59 5 21,-81-3-13,93-8-5,-43 7-1,-42 1-2,-27 2-40,-3-1 295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4.5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89 1 7331,'-15'67'3007,"-54"215"-1404,68-278-1601,0-1 0,0 1 0,0 0 0,1 0 0,-1 0 0,1-1 0,0 1 0,0 0 0,1 0 0,-1 0-1,1-1 1,1 8 0,-1-9 7,1 0-1,-1-1 1,0 1-1,0 0 1,1-1-1,-1 1 1,1-1-1,-1 1 1,1-1-1,0 0 1,0 0-1,-1 1 1,1-1-1,0-1 1,0 1-1,0 0 1,0 0-1,0-1 1,0 1-1,0-1 1,0 0-1,1 1 1,-1-1-1,3 0 1,14 0-269,-1 0 1,1-2-1,-1 0 1,0-1-1,19-5 1,-15 2-1800,37-17 0,-27 9-1388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4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140 222 4962,'-13'-5'3122,"3"5"-3026,7-6-48,6 6 464,7 0 128,6 0-175,10 0-193,0 3-96,10 0-96,-4-3-80,4 0-32,-7-3-1441,0 0-2977</inkml:trace>
  <inkml:trace contextRef="#ctx0" brushRef="#br0" timeOffset="1">56 15 10037,'-29'-6'1360,"9"1"-1360,14 5-240,9-3 240,13 9 80,17 2-80,9 1-272,13 0-1857,3 2-2145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5.2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 0 7748,'-3'3'1616,"-1"0"-767,4 9 303,-3 2-672,0 10-15,0 5-145,-1 9-208,-2 0-32,3 0-80,-1 3-32,-2-9-416,6-3-673,0-12-976,0-5-2401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5.5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35 8644,'-9'-19'806,"3"4"-250,19 23 392,176 149 1099,-185-153-2035,1 0 1,-1 0-1,0 1 1,-1-1 0,1 1-1,-1 0 1,0 0-1,0 1 1,0-1-1,0 0 1,-1 1 0,0 0-1,-1-1 1,1 1-1,-1 0 1,0 0-1,0 0 1,-1 8 0,0-9-6,-1 0 0,0 0 1,0 0-1,0 0 0,-1 0 1,0 0-1,0-1 0,0 1 1,0 0-1,-1-1 1,0 0-1,0 0 0,0 0 1,0 0-1,-1 0 0,1-1 1,-1 1-1,0-1 0,0 0 1,0 0-1,0 0 0,-6 2 1,-4 2-79,0-1 0,0 0 0,-1-1 1,0 0-1,0-1 0,0-1 0,-1-1 0,1 0 1,-1-1-1,0 0 0,1-1 0,-25-4 0,23-2-2150,17 6 2115,0-1 1,0 1-1,0 0 1,-1-1-1,1 1 0,0 0 1,0-1-1,0 1 1,0-1-1,0 1 1,0 0-1,0-1 1,0 1-1,1 0 1,-1-1-1,0 1 1,0 0-1,0-1 1,0 1-1,0 0 1,1-1-1,-1 1 0,0 0 1,0-1-1,0 1 1,1 0-1,-1 0 1,0-1-1,1 1 1,-1 0-1,0 0 1,0 0-1,1-1 1,-1 1-1,0 0 1,1 0-1,-1 0 0,0 0 1,1-1-1,14-7-3218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2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7700,'-4'6'310,"0"0"1,0 0 0,1 0 0,0 1-1,0 0 1,-3 9 0,5-14-277,1 0 1,0 0-1,0 0 0,0 0 1,0 0-1,0 0 0,0 0 1,1 0-1,-1-1 1,0 1-1,1 0 0,0 0 1,-1 0-1,1 0 1,0-1-1,0 1 0,0 0 1,0-1-1,0 1 0,0-1 1,1 1-1,-1-1 1,0 0-1,1 1 0,-1-1 1,1 0-1,0 0 1,-1 0-1,3 1 0,26 14 387,-18-9-250,1 0 0,-1 0 0,0 1 1,0 0-1,17 18 0,-27-24-154,0 1 0,0-1 0,0 1 0,0 0 0,0 0 0,-1-1 0,0 1 0,1 0 0,-1 0 0,0 1 0,0-1 0,-1 0 0,1 0 0,-1 0 0,1 1 0,-1-1 0,0 0 0,0 0 0,-1 1 0,1-1 0,-1 0 0,1 0 0,-1 1 0,0-1 0,0 0 0,0 0 0,-1 0 0,1 0 0,-1-1 0,-3 6 0,1-2-204,0 0 1,0 0-1,0-1 1,-1 1 0,0-1-1,0 0 1,0-1 0,-1 1-1,1-1 1,-1 0-1,0 0 1,-1-1 0,-11 5-1,-4-1-2817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5.9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 21 8948,'-4'-9'1313,"4"3"-1137,-3 3 64,3 0-96,0 9 384,0 3 0,0 8 209,0 10-401,0 8-240,0 6-48,-3 2-48,-4 1 0,1-3-432,0-9-545,-1-3-687,1-9-1218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6.3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159 112 5907,'-13'9'4754,"-10"15"-4469,-17 36-254,-36 74 0,75-133-65,0 0 0,1 0 0,-1 0 0,0 0 0,1 0 0,-1 0 0,1 0 0,0 1 0,-1-1 0,1 0 0,0 0 0,-1 1 0,1-1 0,0 0 0,0 0 0,0 2 0,13-10-356,23-28 120,14-26 1100,61-99 0,-49 69 823,-62 91-1640,0-1 0,0 1 0,0 0 0,0 0 0,0-1 0,0 1 0,0 0 0,1 0 0,-1-1 0,0 1 0,0 0 0,0 0 0,0 0 0,1-1 0,-1 1 0,0 0-1,0 0 1,1 0 0,-1 0 0,0-1 0,0 1 0,1 0 0,-1 0 0,0 0 0,0 0 0,1 0 0,-1 0 0,0 0 0,0 0 0,1 0 0,-1 0 0,0 0 0,0 0 0,1 0 0,-1 0 0,1 0 0,3 11 405,-2 24 43,-2-27-472,1 31-353,10 114 1480,3-78-2409,-8-56-1230,13 34 0,-13-41-2463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6.6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43 164 9076,'-20'-12'769,"7"6"-721,7 0 336,3 3 176,6 3-336,3 3-80,10-3-144,4 0-272,6 0-1009,3-3-2032</inkml:trace>
  <inkml:trace contextRef="#ctx0" brushRef="#br0" timeOffset="1">399 3 8580,'-6'-3'688,"2"9"-528,-5 3 673,-1 8-209,3 10-352,-2 8-160,-1 2-80,0 1-32,4 0-256,-1-6-1185,4-5-1584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7.0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3 102 2401,'-1'-31'4721,"0"17"-3909,1 0-1,2-25 0,-2 39-799,0 0-1,0 0 0,0 0 1,0 0-1,0-1 0,0 1 1,0 0-1,0 0 0,0 0 1,1 0-1,-1-1 0,0 1 1,0 0-1,0 0 0,0 0 1,0 0-1,0 0 0,0-1 1,0 1-1,1 0 0,-1 0 1,0 0-1,0 0 0,0 0 1,0 0-1,0 0 0,1-1 1,-1 1-1,0 0 0,0 0 1,0 0-1,0 0 0,1 0 1,-1 0-1,0 0 0,0 0 1,0 0-1,0 0 0,1 0 1,-1 0-1,0 0 0,0 0 1,0 0-1,1 0 0,-1 0 1,0 0-1,0 0 0,0 1 1,0-1-1,0 0 0,1 0 1,-1 0-1,0 0 0,0 0 1,0 0-1,0 0 0,0 0 1,1 1-1,-1-1 0,0 0 1,0 0-1,0 0 0,0 0 1,0 1-1,0-1 0,0 0 1,0 0-1,0 0 0,0 1 1,8 10 272,-8-11-276,64 138 1112,-1-2-436,-60-130-638,0-1 0,1 0 0,-1 0 0,1 0 0,0 0 0,1-1 0,7 8 0,-10-11-28,-1-1 1,0 1-1,0 0 1,0-1-1,0 1 1,0 0-1,1-1 0,-1 1 1,0-1-1,1 0 1,-1 1-1,0-1 0,1 0 1,-1 0-1,0 0 1,1 0-1,-1 0 0,0 0 1,1 0-1,-1 0 1,0-1-1,1 1 0,-1 0 1,0-1-1,0 1 1,1-1-1,-1 0 1,0 1-1,0-1 0,0 0 1,0 0-1,0 0 1,0 1-1,0-1 0,0 0 1,0 0-1,0-1 1,0 1-1,-1 0 0,2-2 1,10-21 72,0 0 0,-2-1 1,-1 0-1,-1 0 0,0-1 0,3-30 0,3-5-748,-8 33-1002,-2 11-1636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33.8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86 33 6419,'-25'56'5552,"6"7"-4107,-6 65-2389,20-98 1419,0-5-547,-1 46 0,7-99-23,2 2 0,0-1 0,2 0 0,9-29 0,2 4 287,27-57 0,-42 108-183,2-7 18,0 0 0,0 1 1,1 0-1,0 0 1,1 0-1,-1 0 1,1 1-1,1-1 1,7-7-1,-12 14-24,0 0 0,-1-1 0,1 1-1,0 0 1,-1 0 0,1 0 0,0 0-1,0 0 1,-1 0 0,1 0 0,0 0-1,-1 0 1,1 0 0,0 0 0,-1 0 0,1 0-1,0 1 1,-1-1 0,1 0 0,0 0-1,-1 1 1,1-1 0,0 1 0,-1-1-1,1 0 1,-1 1 0,1-1 0,-1 1-1,1-1 1,-1 1 0,0 0 0,1-1 0,-1 1-1,1-1 1,-1 1 0,0 0 0,1 0-1,12 27 352,5 41 28,-13-45-318,12 34 0,-14-52-51,-1 0-1,1 0 1,0 0 0,0-1 0,1 1 0,-1-1 0,1 0 0,0 0-1,1 0 1,6 5 0,-9-9-9,0 1 0,0-1 1,0-1-1,0 1 0,0 0 0,0 0 0,0-1 1,0 1-1,0-1 0,0 0 0,0 0 0,1 0 0,-1 0 1,0 0-1,0 0 0,0 0 0,1-1 0,-1 1 0,0-1 1,0 1-1,0-1 0,0 0 0,0 0 0,0 0 0,0 0 1,0 0-1,-1-1 0,1 1 0,0 0 0,2-3 0,7-7-25,0 1-1,0-2 0,11-15 1,-13 15 26,-3 5-3,3-4-12,1-1 0,0 1 1,0 0-1,1 1 0,1 0 0,17-11 0,-28 21 9,-1 0-1,1 0 0,-1 0 0,1 0 0,-1-1 0,1 1 0,-1 0 0,1 0 0,0 0 1,-1 0-1,1 0 0,-1 1 0,1-1 0,-1 0 0,1 0 0,-1 0 0,1 0 0,-1 1 0,1-1 1,-1 0-1,1 0 0,-1 1 0,1-1 0,-1 0 0,1 1 0,-1-1 0,0 1 0,1-1 1,-1 0-1,0 1 0,1-1 0,-1 1 0,0-1 0,0 1 0,1-1 0,-1 1 0,0-1 0,0 1 1,0-1-1,0 1 0,0 0 0,1-1 0,-1 1 0,0-1 0,0 1 0,-1 0 0,4 29 281,-4-19-279,-7 251-1329,11-232-2622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3.0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6 4322,'-3'-5'10101,"42"16"-8442,349 0-728,-246 1-816,-12 0-99,-79-7-4,-42-3-10,-1 0 1,1-1 0,0-1 0,0 1 0,0-1 0,11-2 0,29-4 7,-1 2-1,51 2 1,-68 2-10,-5-3 3,-24 2-3,-1 0 0,-1 2 3,0 0 10,12-3 2,0 0 1,0-1-1,13-4 0,-13 2 12,-10 4 122,1 0-1,-1 0 1,1 0-1,-1 0 1,1 0-1,-1 1 1,1-1-1,4 1 1,-7-4 807,0 7-800,-2-4-485,-1 0-1,1-1 1,-1 1-1,0 1 1,1-1-1,-1 0 1,0 1-1,0-1 1,-4 1-1,-11 0-3562,-4 3-4152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7.4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208 79 2641,'-8'-5'11812,"8"4"-11650,-19 7-725,7-1 593,0 0 0,1 0 0,-1 1 0,1 1 1,0 0-1,1 1 0,0 0 0,0 0 0,1 1 1,-1 0-1,2 1 0,0 0 0,0 0 0,1 1 0,-8 14 1,12-19-30,0 0 0,1 1 1,0-1-1,0 1 1,0 0-1,1 0 0,0-1 1,0 1-1,1 0 1,0 0-1,0 0 0,1 0 1,0 0-1,0-1 1,3 11-1,-3-13-3,1 0-1,-1 0 1,1 0 0,0 0-1,0-1 1,1 1 0,-1-1 0,1 1-1,0-1 1,0 0 0,0 0-1,0 0 1,0-1 0,0 1-1,1-1 1,0 0 0,-1 0-1,1 0 1,0 0 0,0 0-1,0-1 1,0 0 0,0 0 0,0 0-1,0 0 1,6 0 0,9-1-222,0 0 0,0-1 0,0-2 0,-1 1-1,36-11 1,-21 2-303,-1 0-1,44-23 1,-66 29 453,-1 0 1,0-1-1,0 0 1,0-1-1,-1 0 1,0 0-1,0 0 1,0-1-1,-1 0 1,9-15-1,-13 19 82,-1-1-1,1 0 0,-1 0 1,-1 1-1,1-1 0,-1 0 1,1 0-1,-1-1 0,-1 1 1,1 0-1,-1 0 0,0 0 1,0 0-1,-1-1 1,1 1-1,-1 0 0,0 0 1,0 0-1,-1 0 0,0 0 1,0 0-1,0 1 0,-5-9 1,1 4 60,0 0 0,-1 0 0,0 1 0,-1 0 0,0 0 0,0 1 0,-1 0 0,0 0 0,0 1 0,0 0 0,-1 1 0,-13-6 0,17 8-38,0 0 0,-1 1 0,1 0 0,-1 0 0,1 1 0,-1 0 0,0 0 0,0 0 0,0 1 0,1 0 0,-1 0 0,0 1 0,0 0 0,1 0 0,-1 1 0,0-1 0,1 1 0,-1 1 0,1-1 0,0 1 0,-7 5 0,10-6-13,0 0 0,0 0-1,0 0 1,0 1-1,1-1 1,-1 1-1,1 0 1,0 0-1,0 0 1,0 0 0,0 0-1,0 0 1,1 1-1,-1-1 1,1 0-1,0 1 1,-1 5 0,2-4 1,-1 1 1,1-1 0,1 0 0,-1 0 0,1 1 0,0-1 0,0 0-1,1 0 1,-1 0 0,1 0 0,3 5 0,6 10 47,2 0 0,0 0 1,1-1-1,23 23 0,-28-32-33,28 29 97,-18-21-79,-1 2 0,-1 0 1,22 33-1,-36-48-33,0-1 0,0 1 0,-1 0 0,0 0 0,0 0 0,0 0 0,0 0 0,-1 1 0,0-1 0,0 0 0,0 1 0,-1-1 0,0 1 0,0-1 0,0 1 0,-1-1 0,1 1 0,-1-1 0,-1 0 0,1 0 0,-1 1 0,-3 6 0,1-6-1,0 0 0,-1-1 0,1 0 0,-1 1 0,0-1-1,-1-1 1,1 1 0,-1-1 0,0 0 0,0 0-1,0-1 1,-1 0 0,-12 5 0,-2-1-269,-1 0-1,0-1 1,-24 2 0,43-7 72,-24 1-962,26-2 1013,1 0-1,-1 0 1,1 0-1,-1 0 0,0 0 1,1 0-1,-1-1 1,1 1-1,-1 0 1,1 0-1,-1 0 0,1 0 1,-1-1-1,1 1 1,-1 0-1,1-1 1,-1 1-1,1 0 0,-1-1 1,1 1-1,0 0 1,-1-1-1,1 1 1,0-1-1,-1 1 0,1-1 1,0 1-1,0-1 1,-1 1-1,1-1 1,0 1-1,0-1 0,0 1 1,0-1-1,-1 1 1,1-1-1,0 1 1,0-1-1,0-1 0,5-12-4949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7.9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1 143 7075,'45'-35'-299,"-34"27"433,-1-1-1,0 0 1,-1 0-1,13-16 1,9-23 3403,-37 65-2536,0 0 0,-4 23 1,-3 12-524,-2 12-104,3 0 1,-6 97-1,15-136-369,3-24-110,0 1 0,0 0 0,0 0 0,0 0 0,0 0-1,1-1 1,-1 1 0,1 0 0,-1 0 0,1-1 0,1 4 0,-1-31-10207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8.3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18 6435,'-67'3'5322,"137"-12"-3581,-8 1-1382,-44 7-253,9-1-69,-1 1 0,1 2 0,0 0 0,42 9 0,-58-5-399,-7-2-1015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04.6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 47 2977,'-33'-14'14719,"41"13"-14468,1 0 0,-1 0 1,0 1-1,10 1 0,16-2-141,83-13 127,-67 7-153,65-1 1,-47 17-21,127 2-48,-31 0 16,-87-3-33,-38-5-7,50 10 1,-30-7 32,-47-6-38,0 1 1,0 0 0,22 5 0,-28-4-182,2 1 428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208 164 4258,'0'0'1321,"4"-18"912,7-17-1477,-8 26-470,0 1-1,-1-1 1,0 0 0,0 0-1,1-12 1,-3 19-249,0 0 1,0 0-1,-1 0 1,1 1-1,0-1 1,-1 0-1,1 0 1,-1 1 0,1-1-1,-1 0 1,0 0-1,0 1 1,0-1-1,0 1 1,0-1-1,0 1 1,0 0-1,-1-1 1,1 1-1,0 0 1,-1 0-1,1 0 1,-1 0-1,1 0 1,-1 0-1,1 0 1,-1 0-1,0 1 1,0-1 0,1 0-1,-5 0 1,1 1-30,-1-1 1,0 1 0,1 0 0,-1 0 0,0 1-1,1 0 1,-1 0 0,1 0 0,-1 0-1,1 1 1,-1 0 0,1 0 0,0 1 0,-7 3-1,0 1 33,0 1-1,0 0 0,1 1 1,-16 15-1,24-20-22,-1 0 1,1-1-1,-1 1 0,1 1 1,0-1-1,1 0 0,-1 1 1,1 0-1,0-1 0,0 1 1,0 0-1,1 0 0,-2 8 1,3-10-7,0 1 0,0 0 0,0-1 0,1 1 0,0 0 0,-1-1 0,1 1-1,0-1 1,1 1 0,-1-1 0,1 1 0,-1-1 0,1 0 0,0 0 0,0 0 0,1 0 0,-1 0 0,0 0 0,5 3 0,49 40 68,-37-32-19,25 24 1,-39-33-51,0 0 1,-1 1 0,1 0 0,-1 0 0,-1 0-1,1 0 1,-1 0 0,0 1 0,3 7-1,-6-12 1,1-1 0,-1 1 0,1-1 0,-1 1 0,0 0 0,0-1 0,1 1 0,-1-1-1,0 1 1,-1-1 0,1 1 0,0 0 0,0-1 0,-1 1 0,1-1 0,0 1 0,-1-1-1,0 1 1,1-1 0,-1 0 0,0 1 0,0-1 0,0 0 0,-1 2 0,0-1-4,0 0 1,-1-1 0,1 1 0,-1-1 0,1 0-1,-1 1 1,1-1 0,-1 0 0,0-1-1,0 1 1,1 0 0,-6-1 0,1 1 6,-1-1 1,1 0 0,0 0 0,0 0-1,0-1 1,-1-1 0,1 1 0,0-1-1,0 0 1,-9-5 0,13 6-5,1-1 1,-1 1-1,0-1 1,0 0-1,1 0 1,-1 0 0,1 0-1,0 0 1,-1-1-1,1 1 1,0-1-1,1 1 1,-1-1-1,0 0 1,1 0-1,-1 0 1,1 0 0,0 0-1,0 0 1,0 0-1,1 0 1,-1 0-1,1-1 1,-1 1-1,1 0 1,0 0-1,0 0 1,1-1 0,-1 1-1,1 0 1,-1 0-1,1 0 1,0 0-1,0 0 1,3-6-1,0 1-65,1 0-1,0 0 0,1 0 1,0 1-1,0 0 0,0 0 1,1 0-1,0 1 1,0 0-1,1 0 0,10-6 1,-4 4-924,1 0 0,0 1 0,1 1 0,-1 0 0,1 1 0,31-5 0,-14 7-2544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2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7507,'9'-9'1313,"1"3"-1137,0 0 737,-4 6-385,7 6-256,3-6-192,4 6-80,-1-6-16,-2 6-736,-1-1-1425,3 1-1089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05.9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303 40 3330,'1'0'253,"-1"0"0,1 0 0,0 0 1,0-1-1,-1 1 0,1 0 0,0 0 1,0 0-1,-1-1 0,7-4 2533,-7 5-2533,1-1 0,-1 1 1,0-1-1,1 0 0,-1 1 0,1-2 1,-2 1-96,1 0 1,-1 1 0,1-1 0,-1 0 0,0 1 0,1-1-1,-1 0 1,0 1 0,1-1 0,-1 0 0,0 1 0,0-1 0,1 1-1,-1 0 1,0-1 0,0 1 0,-1-1 0,-46-11 1344,39 12-1399,0 0 1,1 0-1,-1 1 0,0 0 1,1 1-1,-1-1 0,1 2 1,-1-1-1,1 1 1,0 1-1,0-1 0,1 1 1,-1 1-1,-11 8 1,9-5-60,0 1 1,0 0-1,1 1 1,1 0 0,-1 0-1,2 1 1,-1 0-1,1 0 1,-7 17 0,9-15-58,0 0 1,0 0 0,1 1 0,1-1 0,0 1 0,1 0 0,1 0 0,0 25 0,1-30 3,1 1 1,0-1 0,1 0-1,0 0 1,0 0 0,1 0-1,0-1 1,1 1 0,0-1 0,0 0-1,1 0 1,0 0 0,9 11-1,-9-14-72,0-1-1,0 0 0,1 0 0,-1 0 1,1 0-1,0-1 0,0 0 1,0-1-1,0 1 0,0-1 1,0 0-1,1 0 0,-1-1 0,1 0 1,0 0-1,-1-1 0,1 0 1,-1 0-1,1 0 0,0-1 1,-1 0-1,10-2 0,2-2-108,0 0 1,-1 0-1,0-2 0,0 0 0,0-1 1,29-20-1,-32 18 171,0-1-1,0 0 1,-1-1 0,-1 0 0,0-1-1,0 0 1,-2-1 0,1 0 0,12-26 0,-19 32 66,0-1 0,-1 1 0,0-1 0,0 1 1,-1-1-1,0 0 0,-1 0 0,0 0 0,0 0 0,-1 0 1,0 0-1,-1 0 0,1 0 0,-2 0 0,0 0 1,0 1-1,0-1 0,-1 0 0,0 1 0,-6-12 1,5 15-15,0-1 0,0 1 1,0 0-1,0 0 0,-1 1 1,0-1-1,0 1 1,0 0-1,0 0 0,-1 1 1,0 0-1,1 0 0,-1 0 1,0 1-1,-1-1 1,1 1-1,0 1 0,-1-1 1,-11 0-1,14 1-32,1 1-1,-1 0 1,0 0 0,0 0 0,1 0-1,-1 1 1,0-1 0,1 1 0,-1 0-1,0 0 1,1 1 0,-1-1-1,1 1 1,0-1 0,-1 1 0,1 0-1,0 0 1,0 1 0,0-1 0,0 0-1,1 1 1,-1 0 0,1 0-1,-1 0 1,1 0 0,0 0 0,0 0-1,1 1 1,-1-1 0,1 0 0,-1 1-1,1-1 1,0 1 0,0 0-1,0 4 1,0-1 1,1 1 0,0-1 0,0 0 1,1 0-1,0 0 0,0 1 0,1-1 0,-1 0 0,2-1 0,-1 1 0,1 0 0,0 0 0,0-1 0,1 0 0,5 8 0,8 9 0,2 0-1,31 30 1,-23-26 2,-4-3 7,10 11-4,31 40 0,-56-64-3,-1-1 0,0 1 0,-1 1 0,0-1 1,0 1-1,-2 0 0,1 0 0,4 25 0,-8-31 0,0 0-1,-1 0 0,0 0 0,0 0 1,-1 1-1,0-1 0,0 0 1,0 0-1,-1 0 0,0 0 0,0-1 1,0 1-1,-1 0 0,0-1 1,0 1-1,0-1 0,-1 0 1,1 0-1,-1-1 0,0 1 0,-1-1 1,-6 6-1,2-3-5,-1 0 0,1-1 0,-1 0 0,0-1 1,-1 0-1,1-1 0,-1 0 0,0-1 0,0 0 0,0 0 0,-13 1 0,22-4-97,-1 0 0,1 0 0,0 0 0,0 0 0,-1 0 0,1 0 0,0-1 0,0 1 0,-1-1 0,1 1 0,-3-2 0,4 1-96,0 0 1,0 1-1,0-1 1,0 0-1,1 1 0,-1-1 1,0 0-1,0 0 0,1 0 1,-1 0-1,1 0 0,-1 0 1,1 0-1,-1 0 1,1 0-1,-1 0 0,1 0 1,0 0-1,0 0 0,0 0 1,-1 0-1,1 0 0,0 0 1,0 0-1,1-2 0,4-25-6214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06.9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10 4722,'-61'-9'6939,"88"29"-5565,-14-14-1352,1 0-1,0-1 0,1-1 0,-1 0 1,1-1-1,0-1 0,-1 0 1,1-1-1,24-2 0,10-2-299,75-14-1,-124 17 278,0 0-1,1-1 1,-1 1 0,0 0-1,1 0 1,-1 0-1,0 0 1,1 0 0,-1 0-1,0 0 1,1 0 0,-1 0-1,0 0 1,1 0-1,-1 0 1,0 0 0,1 0-1,-1 0 1,0 0-1,1 0 1,-1 0 0,0 0-1,0 0 1,1 0-1,-1 1 1,0-1 0,1 0-1,-1 0 1,0 0 0,0 1-1,1-1 1,-1 0-1,-7 10 75,-31 18 208,21-17-175,-10 10-101,2 2 1,0 0 0,1 1-1,2 2 1,1 0 0,0 1-1,-20 37 1,41-63-7,-1-1 0,1 1 0,0-1 0,-1 1 0,1 0 0,0-1-1,-1 1 1,1 0 0,0-1 0,0 1 0,-1 0 0,1-1 0,0 1 0,0 0 0,0 0 0,0-1 0,0 1 0,0 0-1,0-1 1,0 1 0,1 0 0,-1-1 0,0 2 0,14-3 32,23-20 41,-33 18-77,27-16-3,-8 3 163,39-18 1,-55 30-99,1 1 0,0 0 0,1 1 0,-1-1 0,0 2 0,1-1 0,-1 1 0,1 0-1,11 1 1,-14 1-23,-1 0 0,0 1 0,0 0 0,0 0 0,0 0-1,0 1 1,-1-1 0,1 1 0,0 0 0,-1 0 0,0 1-1,0-1 1,0 1 0,0 0 0,-1 0 0,0 0 0,1 1-1,-1-1 1,-1 1 0,1 0 0,2 5 0,1 3-27,0 1-1,-1-1 1,0 1 0,-1 0 0,-1 0 0,4 25 0,-6-30 6,-1-1-1,0 0 1,0 0 0,-1 0-1,0 0 1,-1 1 0,1-1-1,-2-1 1,1 1 0,-1 0 0,0 0-1,0-1 1,-1 0 0,0 0-1,-1 0 1,1 0 0,-7 6 0,5-6-2,-1-1 0,0 0 1,-1-1-1,1 1 1,-1-1-1,0-1 1,0 0-1,0 0 0,-1 0 1,1-1-1,-1 0 1,0-1-1,0 0 1,-18 1-1,2-2-211,0-1 1,0-2-1,0 0 0,0-2 1,0-1-1,-37-12 0,26 8-1889,28 8-987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9.1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 0 7988,'-6'11'12591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21.1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0 5010,'-6'8'13048,"1"-4"-12214,5-4-825,0 1 1,-1-1-1,1 0 0,-1 0 1,1 1-1,0-1 1,0 0-1,-1 1 0,1-1 1,0 0-1,0 1 0,-1-1 1,1 0-1,0 1 0,0-1 1,0 1-1,0-1 0,-1 0 1,1 1-1,0-1 1,0 1-1,0-1 0,0 0 1,0 1-1,0-1 0,0 1 1,0-1-1,0 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23.08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 1 6387,'-13'0'13948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4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23 4306,'4'-9'7915,"-3"-2"-5257,-2 9-2440,-3 19 378,-1 24-20,2 53 1,-2 13 148,3 64 50,1-13-526,-1 39-24,3-89-66,-1 139 25,-10-81 159,5-111-301,-9 221 272,9-250-306,3-22-5,1 0-1,0 1 1,0-1 0,1 0-1,-1 0 1,1 1 0,0-1 0,0 0-1,2 9 1,3 21 13,-5-23-16,0-10 0,-1 0 0,1 1 0,0-1 0,0 0 0,0 1 0,0-1 1,0 0-1,0 1 0,0-1 0,0 0 0,0 1 0,1-1 0,-1 0 1,0 0-1,1 1 0,-1-1 0,1 0 0,0 0 0,-1 1 0,1-1 1,0 0-1,1 1 0,5 27 0,-2-23-5,-4-5 7,1 0-1,-1 0 0,0 1 0,0-1 1,0 0-1,0 1 0,0-1 0,0 1 1,0-1-1,0 1 0,0 1 0,-1-1 0,0-1-1,1 1 0,-1 0 1,0-1-1,0 1 0,1 0 0,-1-1 1,1 1-1,0-1 0,-1 1 0,1-1 1,0 1-1,0-1 0,0 1 1,0-1-1,0 0 0,0 0 0,1 1 1,-1-1-1,0 0 0,0 0 1,1 0-1,-1 0 0,1-1 0,-1 1 1,1 0-1,-1 0 0,4 0 0,-5-1 22,0 2-20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7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6227,'0'0'1206,"29"0"2545,15 6-2497,-44-6-1233,0 0 0,0 0 0,0 0 1,0 0-1,0 0 0,0 0 0,0 0 1,0 0-1,0 0 0,0 0 0,0 0 1,0 1-1,0-1 0,-1 0 0,1 0 1,0 0-1,0 0 0,0 0 0,0 0 0,0 0 1,0 0-1,0 0 0,0 0 0,0 0 1,0 0-1,0 0 0,0 1 0,0-1 1,0 0-1,0 0 0,0 0 0,0 0 1,0 0-1,0 0 0,0 0 0,0 0 1,0 0-1,0 0 0,0 0 0,0 1 0,0-1 1,0 0-1,0 0 0,0 0 0,0 0 1,0 0-1,0 0 0,0 0-7,0 0 0,0 0 1,1 0-1,-1 0 0,0 0 0,0 0 0,0-1 0,0 1 0,0 0 0,0 0 1,0 0-1,0 0 0,0 0 0,0 0 0,-1 0 0,1 0 0,0 0 0,0 0 0,0 0 1,0-1-1,0 1 0,0 0 0,0 0 0,0 0 0,0 0 0,0 0 0,0 0 1,0 0-1,0 0 0,0 0 0,0 0 0,0 0 0,0 0 0,0 0 0,-1 0 1,1 0-1,3-1 51,-1 0 0,1 0 0,0 1 0,-1-1 0,1 1 0,0 0 0,-1 0 0,6 0 0,8 0 289,5-4-286,0 2 1,34-1-1,-29 3 693,-25 1-724,-1 0 0,1 0 0,0 0 0,-1-1 0,1 1 1,-1 0-1,1 0 0,-1 0 0,1 0 0,-1 0 0,0 0 0,1 0 1,-1 0-1,0 0 0,0 0 0,0 0 0,0 0 0,0 0 1,0 0-1,0 2 0,1 27 177,-1-29-187,-11 287 619,-4-133-501,-2 87-55,15-89-33,4 164 43,-6-52-14,-2-72-44,6-139-41,-10 341 20,-8-25-13,13-222-6,-20 103 1,24 56-8,3-259 12,32 444 148,-26-403 15,-5 1 0,-11 121 0,5 62 19,0-3-138,-36 578 469,36-700-448,2 92 107,5-178-160,0 343 298,-8-210-289,4-139-24,-10 25-28,10-81-18,0-16-2111,0-5-246,0-11-2891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6.1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42 1 10117,'-3'5'3137,"-4"-2"-3025,-2 0 576,-1 0 673,-3 0 928,13-6-2113,0 0-256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7.9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 3 9973,'-13'3'4386,"20"-6"-3122,-4 3-1136,-3-3-112,0 6-16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9.9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 9 6147,'-10'-8'14604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63 140 7235,'-5'4'313,"1"0"0,-1 1 0,1-1 0,0 1 0,0 0 1,0 0-1,0 0 0,1 0 0,0 1 0,0-1 0,-3 10 0,3-8-256,1 0 1,0 0-1,0 1 1,0-1 0,1 0-1,0 1 1,1-1-1,0 1 1,0-1 0,0 0-1,1 1 1,0-1-1,0 1 1,1-1 0,0 0-1,0 0 1,1 0-1,0 0 1,0 0-1,1-1 1,-1 1 0,1-1-1,1 0 1,-1 0-1,1-1 1,0 1 0,1-1-1,9 8 1,20 8-5,5 4-41,-38-24-32,0 1 1,0 0-1,0-1 1,0 1-1,-1 0 1,1 0-1,0 0 1,-1 1-1,0-1 1,1 0-1,-1 1 1,0-1-1,1 4 1,-2-6-8,0 0 1,0 1-1,0-1 1,0 1-1,0-1 1,0 0-1,0 1 0,0-1 1,-1 0-1,1 1 1,0-1-1,0 0 1,0 1-1,-1-1 1,1 0-1,0 1 1,0-1-1,0 0 1,-1 0-1,1 1 1,0-1-1,-1 0 0,1 0 1,0 1-1,-1-1 1,1 0-1,0 0 1,-1 0-1,1 0 1,0 0-1,-1 1 1,0-1-1,-16 4-2647,10-3 989,-14 5-2733</inkml:trace>
  <inkml:trace contextRef="#ctx0" brushRef="#br0" timeOffset="1">57 155 8852,'13'-23'816,"0"8"-800,0 0 32,0-5 0,0 2-48,9 1-112,-2-9-1056,2 5-1986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3.6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1 11589,'-37'10'9305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5.5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23 1 11829,'-19'2'7148,"15"16"-7143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6.4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 0 10917,'-6'6'8020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7.3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29 4 12086,'-7'-4'5960,"-7"32"-4584,7-3-6013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0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371 0 5955,'-44'5'7602,"-31"14"-7676,20-5 259,52-14-183,2 0 0,1 0-1,-1 0 0,0 0 0,1 0 1,-1 0-1,0 1 0,1-1 1,-1 0-1,1 0 0,-1 0 0,0 1 1,1-1-1,-1 0 0,1 1 0,-1-1 1,0 0-1,1 1 0,-1-1 0,1 1 1,-1 0-1,-26 42 263,22-35-190,0 0 0,0 0 0,1 1 0,0 0 0,1-1 0,0 1 0,0 0 0,1 1 0,-2 13 0,-5 91 295,8-77-259,-4 217 768,-10 127-563,-8-7-139,10-40 186,0 0-303,26 56-11,-8-274-29,-1 36-11,-7 99 118,-4 66 90,-2-85-155,9-180-49,7 184 72,-1-114-35,-19 221 1,12-275-26,10 106 0,-3-107-16,-5 114 0,-22-1 13,9-100-16,-2 105 1,10-77 20,1-57 122,3 62 1,12 37 3,-10 154 0,-2-270-119,2-1 0,1 1 0,10 41 0,-7-45-25,-1 0-1,-2 1 1,-1-1 0,-1 37-1,-7 95 39,-8-43 114,12-102-42,2 0 1,1 29-1,0-28 7,-1 1 1,-2 22-1,1-28-107,1 0-1,0 1 1,1-1-1,5 23 1,-2-12 1,-4-18-15,0-3 9,0 1 1,1-1-1,-1 0 1,1 1-1,-1-1 1,1 0-1,2 6 1,2-10 8,-1 1 1,1-1 0,0 0-1,-1 0 1,0-1 0,1 1-1,5-4 1,97-50-95,-71 35-427,0 1 0,67-23 0,-6 16-2793,-49 19-243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2.2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 5 3762,'-7'-5'14773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4.2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24 9861,'4'-6'5042,"-1"0"-4418,0 4-96,0-1 1,1 0-97,-8 0-128,8 3-304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3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2609,'5'7'9674,"-5"-7"-9512,-2 14 276,3-4-289,1 0 0,0 0-1,0 0 1,7 17 0,5 25 4,4 63-18,-6-47-36,6 135 0,-18-167-54,4 189 438,-3-142-360,-13 103 0,0 27 202,5 175 729,15-254-715,-2-43-6,20 340 972,-23-133-962,-4-182-195,-8 505-31,18-265 17,-14-214 135,0 55-229,5-151-33,-2-1 0,-3 0-1,-16 75 1,11-70-2,2 1 1,-3 73-1,13-61-1,0-39 0,-2 1 0,0-1 0,-2 0 0,0 0 0,-2 0 0,-8 32 0,10-50-6,0-1 0,1 1 0,0 0 0,0 0 0,0-1 0,1 1 0,0 0 0,0 0-1,0 0 1,1 0 0,0-1 0,0 1 0,1 0 0,-1-1 0,1 1 0,4 8 0,-2-1 3,-1 0 0,0 0-1,-1 0 1,0 1 0,-1 15 0,3 19 2,-3-28 15,-1-17-31,0 1 0,0-1 0,1 1 0,-1-1 0,1 1 1,0-1-1,2 5 0,32 100-38,-33-101 36,0-1 0,-1 1 0,0 0 0,0 0 0,0 0 0,-1 0 0,-1 10 0,1-4-52,0-13 67,-1 14-350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6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1 979 5042,'2'1'239,"0"0"0,0-1 0,-1 1 0,1-1 0,0 1 0,0-1 0,1 0 0,-1 0 0,0 0 0,0 0 0,0 0 0,0 0 0,0 0 0,0-1 0,0 1 0,12-3 4365,-12-3-4560,0 1-1,0-1 1,1 1-1,0 0 1,6-9-1,5-8-13,7-12 37,2 1 1,1 0-1,1 2 1,2 1-1,60-52 1,-17 26 72,125-77 1,-81 65 301,224-97-1,-256 133-277,1 4 0,1 4 0,158-25 0,-131 38-57,1 4-1,-1 5 1,1 5 0,-1 5 0,0 5-1,127 31 1,-121-17-32,329 65 445,-363-80-372,0-3 0,0-5 0,121-8 0,-99-7 34,-2-6-1,155-44 1,185-100 47,-406 146-232,-21 10-59,-1-1 0,0-1 0,19-12 0,-31 16-928,-6 4 137,-14 5-620,8-3 665,-21 9-2402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6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23 12630,'-1'-1'30,"1"0"0,0 0 0,0 0 0,-1 0 0,1-1 0,0 1 0,0 0 1,0 0-1,0 0 0,0 0 0,1 0 0,-1 0 0,0 0 0,0 0 0,1-2 0,0 3-17,-1 0-1,0-1 1,0 1 0,1 0-1,-1 0 1,1-1-1,-1 1 1,0 0-1,1 0 1,-1 0 0,0 0-1,1-1 1,-1 1-1,1 0 1,-1 0-1,1 0 1,-1 0 0,0 0-1,1 0 1,-1 0-1,1 0 1,-1 0-1,0 0 1,1 0-1,-1 0 1,1 1 0,35 17 283,-21-9-311,30 14-108,1-1 0,62 19 0,-78-32-30,0-2-1,0-1 1,1-1 0,0-1-1,31-2 1,-46-3 182,-12 0-3,-1 1 1,1-1-1,0 1 1,-1 0-1,1 0 1,-1 0-1,1 0 1,0 0 0,-1 1-1,1 0 1,-1 0-1,1 0 1,4 2-1,-8-2 36,0 0 0,1 0-1,-1 0 1,0 0 0,0 0 0,0 0-1,0 0 1,0 0 0,0 0 0,-1 0-1,1 0 1,0 0 0,0 0 0,-1 0-1,1 0 1,-1 0 0,1 0-1,-1-1 1,1 1 0,-1 0 0,0 1-1,-19 25 182,12-18-115,-140 173-373,43-66-4582,52-62-1568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53 3249,'-1'0'237,"0"-1"-1,0 1 0,0 0 0,0-1 0,0 1 1,0-1-1,0 1 0,0-1 0,0 0 0,0 1 0,0-1 1,0 0-1,0 0 0,0 0 0,1 1 0,-1-1 0,-1-2 1,2 2-20,-1 0-1,0 0 1,1 0 0,-1 0 0,0 0 0,0 0 0,0 1 0,0-1 0,1 0 0,-1 1 0,0-1 0,0 0 0,-1 1 0,1-1-1,0 1 1,0 0 0,-2-1 0,-31 6 1102,23-3-476,26-5-321,35-4-895,24-6-3947,-32 2-1827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7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 6259,'1'-1'332,"0"0"1,0 0-1,0-17 7552,-2 23-7870,0 0-1,0 0 0,0 0 0,1 0 1,0 0-1,0 0 0,0 0 1,0 0-1,1 0 0,2 7 0,0 12 47,4 59 196,4 70-1475,-7-53-3936,-7-61 265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7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31 218 10437,'0'-27'974,"-1"12"-627,1-1 0,0 1-1,2-1 1,2-15 0,-3 27-290,1 0 0,-1 0 0,0 0 0,1 0 0,0 0 0,0 0 0,0 0 0,1 0 0,-1 1 0,1-1 0,0 1 0,0 0 0,0 0 0,0 0 0,1 0 0,-1 0 0,1 1 0,6-4 0,3 0 16,0 1 0,1 1 0,-1 0 0,1 1 1,-1 1-1,1 0 0,0 0 0,0 1 0,17 2 0,-7 0-125,1 2-1,-1 1 0,0 0 0,31 11 0,-48-13-27,0 1 1,-1-1-1,1 1 1,-1 0-1,0 0 1,0 1 0,0 0-1,0 0 1,-1 1-1,1-1 1,4 7-1,-8-9 38,-1 0 0,0-1 0,0 1 0,0 0 0,0 0-1,0 1 1,0-1 0,-1 0 0,1 0 0,-1 0 0,1 0-1,-1 1 1,0-1 0,0 0 0,0 4 0,-1-3-49,1 1 0,-1 0 1,0-1-1,-1 1 0,1-1 1,-1 1-1,0-1 0,1 0 1,-1 0-1,-1 0 0,-3 6 1,-8 4 62,1 1 0,-2-2 0,0 0 1,0 0-1,-1-2 0,-31 17 0,-111 39 855,146-61-757,-60 18 479,67-21-493,0-1 1,0 0-1,-1 0 0,1 0 0,0-1 1,-1 0-1,1 0 0,0 0 1,-1-1-1,-7-1 0,34-14 205,0 7-221,1 0 1,1 2-1,0 0 0,0 2 0,0 0 0,0 2 0,1 0 0,-1 1 0,29 3 0,-22 0-69,0 2 1,0 1-1,-1 1 0,1 2 1,-1 1-1,49 20 1,-69-24-39,0 0 0,0 1 0,0 1 0,-1-1 0,0 1 0,0 1 0,0 0 0,9 10 0,-16-15 58,1 0-1,-1 0 1,1 0 0,-1 0-1,0 0 1,0 0 0,0 1 0,0-1-1,0 0 1,0 1 0,-1-1 0,1 0-1,-1 1 1,0-1 0,1 1-1,-1-1 1,0 1 0,-1-1 0,1 1-1,0-1 1,-1 1 0,1-1-1,-1 0 1,0 1 0,0-1 0,0 0-1,0 0 1,0 1 0,0-1 0,-1 0-1,1 0 1,-1 0 0,1 0-1,-1-1 1,0 1 0,0 0 0,0-1-1,0 1 1,-2 0 0,-7 6 14,1-1 0,-2-1 1,1 0-1,-1 0 0,0-1 1,0-1-1,0 0 1,-17 3-1,-106 12 98,135-19-102,-54 4 16,0-2 1,1-2-1,-85-13 0,134 13-39,0-1-63,1 1 0,-1 0 1,0-1-1,0 0 0,0 1 0,0-2 1,0 1-1,1 0 0,-1-1 0,1 0 0,-1 1 1,1-1-1,-1-1 0,-4-3 0,8 5 14,-1 1-1,1-1 1,-1 1-1,1-1 0,0 1 1,-1-1-1,1 0 1,0 1-1,0-1 1,0 0-1,-1 1 0,1-1 1,0 0-1,0 1 1,0-1-1,0 0 1,0 1-1,0-1 0,0 0 1,0 1-1,0-1 1,0 0-1,1 1 1,-1-1-1,0 1 0,0-1 1,1 0-1,-1 1 1,0-1-1,1 0 0,16-14-1967,19-3-2029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8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46 11333,'10'-19'2176,"-10"19"-2151,0-1-1,0 1 1,0 0-1,1-1 0,-1 1 1,0 0-1,0-1 1,0 1-1,0 0 1,0-1-1,0 1 0,0 0 1,0-1-1,0 1 1,0-1-1,0 1 1,0 0-1,0-1 0,0 1 1,0 0-1,0-1 1,0 1-1,0 0 1,0-1-1,0 1 0,-1 0 1,1-1-1,0 1 1,0 0-1,0-1 1,-1 1-1,1 0 0,0 0 1,-1-1-1,1 1 1,0 0-1,0 0 1,-1 0-1,1-1 0,0 1 1,-1 0-1,1 0 1,0 0-1,-1 0 1,1 0-1,-1-1 0,0 2 0,0 0 1,0 0-1,0 0 0,0 0 0,0 0 0,0 0 0,1 1 0,-1-1 0,0 0 0,1 0 0,-1 1 0,0-1 0,1 0 0,0 0 1,-1 1-1,1-1 0,0 2 0,-2 1 9,-10 39 4,2 0-1,2 0 1,1 1-1,2 0 1,2 56-1,3-87-57,0 0-1,1 0 1,1 1 0,0-1-1,1 0 1,4 13-1,-6-23 22,0-1-1,0 0 0,-1 0 0,1 0 0,0 0 1,1 0-1,-1 0 0,0 0 0,1 0 0,-1 0 1,1-1-1,-1 1 0,1 0 0,0-1 0,0 0 1,0 1-1,0-1 0,0 0 0,0 0 0,0 0 1,0 0-1,0 0 0,0 0 0,1-1 0,-1 1 1,0-1-1,0 0 0,1 0 0,-1 1 0,0-1 1,1-1-1,-1 1 0,0 0 0,1-1 0,-1 1 1,0-1-1,0 1 0,0-1 0,1 0 0,-1 0 1,0 0-1,3-3 0,5-2 6,0 0 1,0 0-1,-1-1 0,0-1 0,0 0 1,-1 0-1,0 0 0,-1-1 1,0 0-1,0-1 0,-1 1 1,0-1-1,-1-1 0,7-15 1,-5 7 12,-1 0 0,0-1 1,-2 1-1,0-1 1,-1 0-1,-1 0 0,-1-30 1,-1 42-13,0-1-1,-1 0 1,-1 1 0,1 0 0,-1-1 0,-1 1 0,0 0 0,0 0-1,0 0 1,-1 0 0,0 1 0,-1-1 0,-7-8 0,9 12-108,-1 0 0,1 1 0,-1-1 1,0 1-1,0 0 0,0 1 0,-1-1 0,1 1 1,-1-1-1,1 1 0,-1 1 0,0-1 0,0 1 1,0-1-1,1 1 0,-1 1 0,-1-1 0,1 1 1,0 0-1,0 0 0,0 0 0,0 1 0,-7 1 1,7 0-254,0-1 0,0 1 1,0 0-1,1 0 1,-1 0-1,1 1 0,-1 0 1,1 0-1,0 0 1,0 0-1,-6 7 0,-9 16-3772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8.5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11 10773,'0'-1'208,"-1"0"-1,1 1 1,-1-1 0,0 0-1,1 0 1,-1 1 0,0-1-1,0 0 1,1 1 0,-1-1 0,0 1-1,0-1 1,0 1 0,0 0-1,0-1 1,0 1 0,-1-1-1,2 1-185,-1 0 0,1 0 0,0 0 0,-1 0 0,1 0 0,0 0 0,-1 0 0,1 0 0,0 0 0,-1 1 0,1-1 0,0 0-1,-1 0 1,1 0 0,0 0 0,-1 0 0,1 1 0,0-1 0,0 0 0,-1 0 0,1 0 0,0 1 0,0-1 0,-1 0 0,1 0-1,0 1 1,0-1 0,-1 0 0,1 1 0,0-1 0,0 0 0,0 1 0,0-1 0,0 0 0,0 1 0,0-1 0,-1 0 0,1 1 0,0-1-1,0 0 1,0 1 0,0-1 0,1 0 0,-1 1 0,0-1 0,0 0 0,0 1 0,0 0 0,3 10 161,1 0 0,0 0 0,0 0 0,1-1-1,1 0 1,0 1 0,13 16 0,-9-12-24,34 42-156,2-1 1,3-3-1,57 49 0,-85-83-2030,34 24-1,-43-38-755,-2-12-1373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8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530 72 8948,'-2'-13'1029,"-1"1"0,-1-1 1,-9-20-1,13 33-1016,-1 0 1,1 0 0,0 0-1,0 0 1,0 0-1,0 0 1,-1 0 0,1 0-1,0 0 1,0 0 0,0 0-1,-1 0 1,1 0-1,0 0 1,0 0 0,0 0-1,0 0 1,-1 0-1,1 0 1,0 0 0,0 0-1,0 0 1,0 0 0,-1 1-1,1-1 1,0 0-1,0 0 1,0 0 0,0 0-1,0 0 1,0 0 0,0 1-1,-1-1 1,1 0-1,0 0 1,0 0 0,0 0-1,0 1 1,0-1 0,0 0-1,0 0 1,0 0-1,0 0 1,0 1 0,0-1-1,0 0 1,0 0 0,0 0-1,0 0 1,0 1-1,0-1 1,-4 13 405,3-12-324,-8 25 93,-2 0 0,0-1 0,-2 0 0,-1-1 1,-1-1-1,-1 0 0,-25 28 0,-143 133 277,163-165-387,-8 7-75,-83 85-504,109-108 317,-11 16-703,13-19 811,1 0 1,0 1-1,-1-1 0,1 1 0,0-1 1,0 0-1,0 1 0,-1-1 0,1 1 1,0-1-1,0 1 0,0-1 0,0 1 0,0-1 1,0 1-1,0-1 0,0 1 0,0-1 1,0 0-1,0 1 0,0-1 0,0 1 1,0-1-1,0 1 0,0-1 0,1 1 0,-1-1 1,0 1-1,0-1 0,1 0 0,-1 1 1,0-1-1,0 1 0,1-1 0,-1 0 1,1 1-1,16 1-4332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1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7107,'-1'1'131,"0"0"0,0 0 0,0-1 0,0 1 0,0 0 0,0-1 0,0 1 0,0-1 0,0 1-1,0-1 1,0 1 0,0-1 0,0 0 0,-1 1 0,1-1 0,0 0 0,0 0 0,0 0 0,-1 0 0,1 0 0,0 0 0,0 0 0,0 0-1,-1-1 1,1 1 0,-2-1 0,32 0 1521,-9 2-1614,-1 1 0,0 0 0,0 2 0,26 8 0,4 4-5241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1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60 153 9364,'-2'-4'357,"0"1"-1,-1-1 1,0 1-1,0 0 1,0 0 0,0 0-1,0 0 1,0 0-1,-1 1 1,0 0-1,1-1 1,-1 1-1,-4-1 1,7 3-352,1 0 0,0 0 0,-1 0-1,1 1 1,0-1 0,-1 0 0,1 0 0,0 1 0,-1-1 0,1 0 0,0 0-1,-1 1 1,1-1 0,0 0 0,0 1 0,0-1 0,-1 0 0,1 1 0,0-1 0,0 0-1,0 1 1,0-1 0,-1 0 0,1 1 0,0-1 0,0 1 0,0-1 0,0 0-1,0 1 1,0-1 0,0 1 0,0 19 251,0-12-116,-1 80 147,-2-40-309,3-1 1,2 0-1,1 1 0,12 51 1,-14-94-30,1 0 0,-1-1 0,1 1 1,0 0-1,0-1 0,4 6 0,-6-9 50,1 0 0,-1-1 0,1 1 0,-1 0 0,1-1 0,0 1 0,-1 0 0,1-1 0,0 1 0,0-1 0,-1 1 0,1-1-1,0 1 1,0-1 0,0 0 0,0 1 0,-1-1 0,1 0 0,0 1 0,0-1 0,0 0 0,0 0 0,0 0 0,0 0 0,0 0 0,0 0 0,0 0 0,0-1 0,0 1 0,-1 0 0,1 0 0,0-1 0,0 1 0,0 0 0,0-1 0,0 1 0,-1-1-1,1 1 1,1-2 0,5-4 28,1 0-1,-1-1 1,-1 0-1,1-1 0,-1 1 1,-1-1-1,9-15 1,30-67 10,-31 61-8,-4 9-18,-3 4-18,2 0 0,0 1 0,0 0 0,14-17 0,-22 32 5,1-1-1,-1 1 1,0-1 0,1 1 0,-1-1 0,1 1 0,-1-1-1,0 1 1,1 0 0,-1-1 0,1 1 0,-1 0 0,1-1-1,0 1 1,-1 0 0,1 0 0,-1 0 0,1-1-1,-1 1 1,1 0 0,0 0 0,-1 0 0,1 0 0,-1 0-1,1 0 1,0 0 0,-1 0 0,1 0 0,-1 0-1,1 1 1,0-1 0,-1 0 0,1 0 0,-1 1 0,1-1-1,-1 0 1,1 0 0,-1 1 0,1-1 0,-1 1-1,1-1 1,-1 0 0,0 1 0,1-1 0,-1 1 0,1-1-1,-1 1 1,0-1 0,1 2 0,15 33 137,-11-23-156,-2-6 21,5 14-19,1-2-1,14 23 1,-21-38-18,0 0 0,0 0 0,1 0 0,-1 0 0,1 0 0,-1 0 0,1 0 0,0-1 0,0 0 0,0 1 0,0-1 0,1 0 0,-1 0 0,0-1 0,1 1 0,-1-1 0,1 0 0,0 0 0,6 1 0,-8-2 42,-1 0-1,1-1 1,0 1-1,-1-1 0,1 0 1,0 1-1,-1-1 0,1 0 1,-1 0-1,1 0 1,-1 0-1,1 0 0,-1 0 1,0-1-1,0 1 0,0 0 1,0-1-1,1 1 1,-2-1-1,1 1 0,0-1 1,0 1-1,0-1 0,0-2 1,15-47 114,-15 44-105,9-46 137,4-56-1,3-21-123,-6 70-944,-11 60 871,0 0 0,0 0 0,0 0 0,1 0 0,-1 1 0,0-1 0,0 0 0,0 0 0,0 0 0,1 0 0,-1 1 0,0-1 0,0 0 0,0 0 0,1 0 0,-1 0 0,0 0 0,0 0 0,0 0 0,1 0 0,-1 0 0,0 0 0,0 0 0,1 0 0,-1 0 1,0 0-1,0 0 0,1 0 0,-1 0 0,0 0 0,0 0 0,0 0 0,1 0 0,-1 0 0,0 0 0,0 0 0,0 0 0,1 0 0,-1-1 0,0 1 0,0 0 0,0 0 0,1 0 0,-1 0 0,0-1 0,0 1 0,0 0 0,0 0 0,0 0 0,0 0 0,1-1 0,-1 1 0,0 0 0,0 0 1,0-1-1,0 1 0,0 0 0,0 0 0,0 0 0,0-1 0,0 1 0,0 0 0,0 0 0,0-1 0,0 1 0,0 0 0,7 17-3664,-7-17 3710,8 24-4901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2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33 125 8484,'5'-18'1106,"-2"1"1,4-32-1,-2 9 513,-9 155-370,-22 57-2859,4-61-4210,30-167 3496,4-54 7988,-9 83-5099,-3 26-530,0 0-1,0 0 0,0 0 1,0 0-1,1 0 0,-1-1 0,0 1 1,1 0-1,-1 0 0,0 0 0,1 0 1,0 1-1,-1-1 0,1 0 0,-1 0 1,1 0-1,0 0 0,0 1 1,-1-1-1,1 0 0,0 0 0,0 1 1,0-1-1,0 1 0,0-1 0,0 1 1,0-1-1,0 1 0,0 0 0,0-1 1,0 1-1,0 0 0,0 0 1,0 0-1,0 0 0,0 0 0,2 0 1,5 1-10,0 0 0,-1 1 1,1 0-1,11 4 1,4 2-39,-13-7-112,1 0 0,-1 0 0,1-1 0,-1 0 0,1-1 0,-1 0 1,0 0-1,1-1 0,-1-1 0,0 0 0,0 0 0,19-9 0,-23 9 166,0 0 0,0 0 0,-1-1 0,1 0 0,-1 0 0,0 0 0,0 0 0,0-1 0,0 0 0,-1 0 0,0 0-1,0-1 1,0 1 0,-1-1 0,0 0 0,0 0 0,0 0 0,-1 0 0,0 0 0,0-1 0,2-10 0,-4 15 54,0 0 0,0 0-1,0 0 1,0 0 0,0 0 0,0 0-1,0 0 1,-1 0 0,1 0 0,-1 0-1,0 0 1,1 0 0,-1 0 0,0 0-1,0 0 1,0 1 0,0-1 0,0 0-1,-1 1 1,-1-3 0,2 3-71,1 1-1,-1 0 1,1 0 0,-1-1 0,1 1 0,-1 0 0,1 0 0,-1 0-1,1 0 1,-1 0 0,1 0 0,-1 0 0,1 0 0,-1 0-1,1 0 1,-1 0 0,1 0 0,-1 0 0,1 0 0,0 0-1,-1 1 1,1-1 0,-1 0 0,1 0 0,-1 1 0,1-1-1,-1 0 1,1 0 0,-1 1 0,0 1-35,-1 0 0,1 0 0,-1 0 0,1 0 1,0 0-1,0 0 0,0 0 0,0 0 0,1 0 0,-2 4 0,-9 42-369,3 1 0,1 0 0,1 100 0,5-139-745,2 0 0,-1 0 0,2 0 0,2 13 1,2-2-3660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2.5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33 10213,'3'-21'1440,"-6"16"-1168,0-1 465,0 6-193,-4 11-336,4 4 0,0 17-96,0 6-16,-1 9-16,4-4-64,4 4-16,-4-6-16,0 3-192,0-7-624,-4-4-817,4-7-848,0-6-1505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2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37 9973,'0'-2'46,"0"1"0,0 0 0,0-1 1,0 1-1,0-1 0,0 1 0,-1 0 1,1-1-1,0 1 0,-1 0 0,1-1 1,-1 1-1,1 0 0,-1 0 0,0-1 1,0 1-1,1 0 0,-1 0 0,0 0 1,0 0-1,0 0 0,0 0 0,0 0 1,0 0-1,0 1 0,-1-1 0,1 0 1,0 1-1,0-1 0,-1 1 0,1-1 1,0 1-1,-1-1 0,1 1 0,0 0 1,-1 0-1,1 0 0,-1 0 0,1 0 1,0 0-1,-1 0 0,1 0 0,0 0 1,-1 1-1,1-1 0,-2 1 0,-5 1-22,0 0-1,0 1 0,0 0 1,1 0-1,-1 1 0,-12 8 1,7-2 8,1 0-1,-23 23 1,30-28-31,0 1 0,1 0 0,-1 0 0,1 0 0,0 0 0,1 1 0,-1-1 0,-3 14 0,6-18 0,1 0 0,-1 0 0,1 0 0,0 0 0,0 0 0,0 0 1,0 0-1,0 0 0,0 0 0,1 0 0,-1 0 0,1 0 0,-1 0 0,1 0 1,0 0-1,-1 0 0,1 0 0,0-1 0,0 1 0,1 0 0,-1-1 0,0 1 1,0 0-1,1-1 0,-1 0 0,1 1 0,0-1 0,-1 0 0,1 0 1,0 0-1,2 1 0,6 3 49,1-1 0,-1 0 1,1-1-1,19 3 0,3 1 55,-24-4-82,1 1 0,-1 0 0,0 0 0,0 1 0,0 0-1,-1 0 1,0 1 0,0 0 0,9 9 0,-15-13-18,1 1 0,-1-1-1,0 1 1,-1-1 0,1 1-1,0 0 1,-1 0 0,1-1-1,-1 1 1,0 0 0,0 1 0,0-1-1,0 0 1,-1 0 0,1 0-1,-1 0 1,0 1 0,0-1-1,0 0 1,0 0 0,-1 0-1,1 1 1,-1-1 0,0 0 0,0 0-1,0 0 1,0 0 0,0 0-1,-1 0 1,1 0 0,-1-1-1,-2 4 1,-2 1-6,0 0 1,0-1-1,-1 0 1,0 0-1,0-1 1,0 1-1,0-2 0,-1 1 1,0-1-1,0 0 1,0-1-1,-13 4 0,-13 3-307,-61 9-1,76-16 56,16-2 176,0 0-121,0 0 0,0-1 0,0 1 0,-1-1 0,1 0 0,0 0 0,0 0 0,-1 0 0,1-1 0,0 1 0,0-1-1,-3-1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6899,'-27'30'1363,"-34"53"1,52-67-1291,0-1 1,1 1 0,1 1 0,1 0 0,-9 34 0,11-32-49,1 1 0,1 0 0,0 0 0,2 27 0,1-38-40,0 0 0,0 0 0,0 0 0,1 0 0,1 0-1,-1 0 1,2-1 0,-1 1 0,1-1 0,0 0 0,10 14 0,-12-20-11,0 1 0,0-1 0,1 0 0,-1 1 0,1-1 0,-1 0 1,1-1-1,0 1 0,0 0 0,-1-1 0,1 1 0,1-1 0,-1 0 0,0 0 1,0 0-1,0-1 0,0 1 0,1-1 0,4 1 0,-3-2 3,1 1 0,-1-1 0,1 0 0,-1 0 0,0-1 0,1 0 0,-1 0 0,0 0 0,0-1 0,9-5 0,-7 3 65,-1 1-1,1-1 0,-1-1 1,0 1-1,0-1 1,-1 0-1,1-1 0,-1 1 1,-1-1-1,1 0 1,-1 0-1,-1 0 0,1-1 1,-1 1-1,0-1 0,1-8 1,-4 12 29,0 0 0,0 0 0,0 1 0,0-1 0,-1 0 0,1 0 0,-1 1 0,0-1-1,-1 0 1,1 1 0,0-1 0,-1 1 0,0 0 0,0-1 0,0 1 0,0 0 0,-1 0 0,1 0 0,-1 0 0,1 1 0,-1-1 0,0 1 0,0 0 0,0 0 0,-1 0 0,1 0 0,0 0 0,-1 0 0,1 1 0,-6-2-1,0 0-231,0 1 0,0-1 0,0 1 0,0 1 0,-11-1 0,12 2-930,1 0-1,-1 0 1,0 1 0,0 0 0,-11 3-1,27-6-1042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3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62 10181,'0'-20'1264,"4"2"-1104,-11 10 785,1-4-465,2 9-464,4 12 320,-3 5-96,0 15-112,0 12-96,-4 3-16,1 9-16,-1-1 0,-3 0-304,4-8-352,-1 3-1185,1-15 144,0 0-624,-1-12-560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3.6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30 4994,'23'-24'3688,"-16"18"-1829,-16 20-608,-9 9-1239,-1 0-1,-2-2 1,0 0-1,-1-1 1,-1-1-1,0-1 1,-2-1 0,-50 25-1,56-36-21,13-6 116,12-5 337,0 1-388,1 0 0,0 1 0,0 0 0,0 0 0,0 1 0,1 0 0,-1 0 0,1 0 0,-1 1 0,1 0-1,-1 1 1,1 0 0,0 0 0,-1 1 0,1-1 0,-1 2 0,1-1 0,-1 1 0,1 0 0,-1 1 0,0-1 0,13 8 0,-8-3-134,1 1-1,-1 0 1,-1 1 0,1 0-1,-1 1 1,-1 0 0,0 1-1,-1 0 1,0 0 0,0 1-1,7 14 1,-7-9-1630,0 2 0,9 28-1,-11-30-2051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4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19 2097,'-2'-18'9773,"2"18"-9738,0 0 0,0 0 0,0 0-1,0 0 1,0 0 0,0 0 0,0 0 0,0 1 0,0-1 0,0 0 0,0 0 0,0 0-1,0 0 1,0 0 0,0 0 0,0 0 0,0 0 0,-10 36 1265,7 139-268,3-37-834,-1-132-180,1 4-20,-1 1 0,1 0 0,1 0 0,0 0 0,2 11 0,-2-19 3,0-1 0,-1 0 0,1 1-1,0-1 1,0 0 0,1 1 0,-1-1-1,0 0 1,1 0 0,-1 0 0,1 0-1,0 0 1,-1-1 0,1 1-1,0 0 1,0-1 0,0 1 0,1-1-1,-1 0 1,0 0 0,0 0 0,1 0-1,-1 0 1,0 0 0,1-1-1,-1 1 1,4 0 0,6-1-77,0 1-1,0-1 1,0-1 0,-1 0 0,1-1-1,0 0 1,14-5 0,4-3-1934,44-21 1,-38 12-1230</inkml:trace>
  <inkml:trace contextRef="#ctx0" brushRef="#br0" timeOffset="1">114 240 3682,'-46'-14'8099,"14"8"-7891,9-6-15,13 7 79,7 2-32,16-3-128,10 6-64,12-6-32,8 6-16,2-9-32,3 3-112,1 1-1009,-7-7-912,-3 0-1792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4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33 9332,'-26'-9'3010,"7"-2"-3010,6 5 80,13 0 16,10 6-16,16 0-64,13 0-32,12 6-657,8 0-1696,6-6-2257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4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 56 10981,'-6'3'115,"1"0"0,0 0 0,-1 1-1,1-1 1,0 1 0,1 0 0,-1 1 0,1-1-1,0 1 1,0-1 0,0 1 0,1 1 0,-1-1 0,1 0-1,1 1 1,-1 0 0,1-1 0,0 1 0,0 0 0,0 0-1,1 0 1,0 0 0,0 1 0,1 9 0,-5 80-14,-5 52-731,6-119-960,-11 39 0,21-102-771,2-37 3249,1-18 1007,-8 88-1852,6-46 1380,22-76 0,-26 110-1333,2 1 0,-1 0-1,2 0 1,-1 1 0,2 0 0,-1 0 0,2 0 0,-1 1-1,1 0 1,1 0 0,13-12 0,-18 20-80,-1 0-1,0 0 1,1 0-1,-1 0 1,1 0 0,-1 1-1,1-1 1,0 1-1,0 0 1,-1 0 0,1 1-1,0-1 1,0 1 0,0 0-1,0 0 1,0 0-1,0 0 1,0 1 0,0 0-1,-1-1 1,1 1-1,0 1 1,0-1 0,-1 1-1,1-1 1,-1 1-1,1 0 1,-1 0 0,0 0-1,6 6 1,-6-5-24,0-1 0,0 1 0,0 0 1,0 1-1,-1-1 0,0 0 0,1 1 0,-1 0 0,0-1 0,-1 1 1,1 0-1,-1 0 0,1 0 0,-1 0 0,-1 0 0,1 0 1,0 0-1,-1 0 0,0 1 0,0-1 0,0 0 0,-1 0 1,1 0-1,-1 0 0,0 0 0,0 0 0,0 0 0,-1 0 0,-1 4 1,-3 2-121,0-1 0,-1-1 0,1 0 1,-2 1-1,1-2 0,-1 1 0,0-1 1,-1-1-1,1 1 0,-1-2 0,-1 1 1,-17 7-1,-9 2 68,-2-1 1,-39 8-1,74-21 78,-59 12 604,56-12-526,0 0 1,0-1 0,0 1 0,1-1 0,-1-1-1,0 1 1,0-1 0,-7-2 0,61-2 666,-9 7-606,0 1-1,74 15 1,74 33-3395,-166-45 2189,32 11-4929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5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61 7443,'8'-10'1487,"-1"0"-1,0-1 0,7-12 0,-11 17-945,-6 51 1435,3-11-1916,-19 180-638,2-74-3417,8-92 492,-1-8-1345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5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7 179 8900,'-3'-54'1073,"1"39"-489,1 0-1,1-1 1,0 1 0,3-21-1,-2 35-551,-1 0-1,0-1 1,1 1 0,0-1-1,-1 1 1,1 0-1,0 0 1,-1-1 0,1 1-1,0 0 1,0 0-1,0 0 1,0 0 0,0 0-1,1 0 1,-1 0-1,0 0 1,0 0 0,1 1-1,-1-1 1,0 0-1,1 1 1,-1-1 0,0 1-1,1 0 1,-1-1-1,4 1 1,2-1 53,1 1 1,0 0-1,0 0 1,8 2-1,-7-1-39,33 3 75,65 15 0,-89-14-143,-1 0 0,0 1-1,0 0 1,0 1-1,-1 1 1,19 13 0,-34-20 20,0-1 1,1 1 0,-1 0 0,0 0 0,0 0 0,0 0-1,0 0 1,0 0 0,0 0 0,0 0 0,0 1 0,-1-1 0,1 0-1,0 0 1,-1 1 0,1-1 0,-1 0 0,1 1 0,-1-1-1,0 1 1,1-1 0,-1 1 0,0-1 0,0 3 0,-1-2-9,0 1-1,1-1 1,-1 1 0,-1-1 0,1 0 0,0 0-1,0 1 1,-1-1 0,1 0 0,-1 0 0,0-1 0,0 1-1,-2 2 1,-9 6-55,-1 0-1,0-1 1,-23 11-1,28-16 65,-142 64-68,67-32-4328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5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19 7988,'1'0'150,"-1"-1"1,1 1-1,-1-1 1,0 1-1,1-1 1,-1 1-1,0-1 1,1 1-1,-1-1 0,0 1 1,1-1-1,-1 1 1,0-1-1,0 0 1,0 1-1,0-1 1,0 1-1,0-1 1,0 0-1,0 1 1,0-1-1,0 1 1,0-1-1,0 0 1,0 1-1,0-1 1,-1 0-1,1 0-132,0 1 1,0 0-1,0 0 0,-1 0 1,1 0-1,0-1 0,0 1 1,-1 0-1,1 0 0,0 0 0,0 0 1,-1 0-1,1 0 0,0 0 1,0 0-1,-1 0 0,1-1 0,0 1 1,-1 0-1,1 0 0,0 1 1,0-1-1,-1 0 0,1 0 0,0 0 1,0 0-1,-1 0 0,1 0 1,0 0-1,-1 0 0,1 0 1,0 1-1,0-1 0,0 0 0,-1 0 1,1 0-1,0 0 0,0 1 1,0-1-1,-1 0 0,1 0 0,0 1 1,0-1-1,0 0 0,0 0 1,0 1-1,-1-1 0,1 0 0,0 0 1,0 1-1,0-1 0,0 0 1,0 0-1,0 1 0,0-1 1,0 0-1,0 1 0,-3 9 123,0 1 0,0-1 0,1 1 0,1-1 0,-2 21 0,0 8 32,-17 62 7,10-55-20,-6 67-1,16-110-153,0 0 1,0 0-1,0 1 1,0-1-1,0 0 0,1 1 1,0-1-1,-1 0 0,1 0 1,0 0-1,1 0 1,-1 0-1,0 0 0,4 4 1,-4-5 1,1 0 1,0 0-1,0 0 1,0-1-1,0 1 1,0-1 0,1 0-1,-1 1 1,0-1-1,1 0 1,-1 0-1,1-1 1,-1 1 0,1 0-1,-1-1 1,1 0-1,-1 1 1,1-1-1,4 0 1,15-2-213,1 0 1,-1-1-1,43-11 1,63-28-4279,-85 27 638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6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68 4562,'-2'-4'2215,"-9"-29"1733,10 31-3786,1 1 0,-1 0 0,1 0 0,-1 0-1,1-1 1,-1 1 0,0 0 0,1 0 0,-1 0 0,0 0-1,0 0 1,0 0 0,0 0 0,0 1 0,0-1 0,0 0-1,0 0 1,0 1 0,0-1 0,-3 0 0,4 1-135,-1 0 1,1 1-1,-1-1 1,0 0-1,1 1 1,-1-1-1,1 1 1,0-1-1,-1 1 1,1-1-1,-1 1 1,1-1-1,0 1 1,-1-1-1,1 1 1,0 0-1,-1-1 1,1 1-1,0-1 1,0 1-1,0 0 1,0-1-1,0 1 1,-1 1-1,-2 22 70,2-17-27,-3 17-27,-16 117 78,19-126-154,1-1 0,1 1 0,0 0 0,0-1 1,2 0-1,0 1 0,7 22 0,-9-35 27,0 1 1,0-1-1,0 0 0,0 0 1,0 0-1,1 1 1,-1-1-1,0 0 0,1 0 1,0-1-1,-1 1 1,1 0-1,0-1 0,0 1 1,0-1-1,0 1 1,0-1-1,0 0 0,1 0 1,-1 0-1,4 1 1,-2-1 10,-1-1 1,1 0-1,0 0 1,-1 0 0,1 0-1,0-1 1,-1 0-1,1 1 1,0-1 0,-1 0-1,1-1 1,-1 1-1,4-2 1,5-4 12,-1-1-1,1 1 0,-1-2 1,0 1-1,-1-1 1,17-20-1,-18 18-4,-1 0 0,0-1 0,0 0 0,-1-1 0,-1 1 1,0-1-1,-1-1 0,-1 1 0,6-25 0,-9 33-30,0-1 0,0 0 0,-1 1 0,0-1 0,0 1 0,0-1 0,-1 0 0,1 1 0,-2-1 0,1 1 0,0-1 0,-1 1 0,0 0 0,0 0 0,-1 0 0,0 0 1,1 0-1,-1 0 0,-1 1 0,1-1 0,-1 1 0,0 0 0,0 0 0,0 0 0,0 1 0,-1-1 0,-7-3 0,7 4-222,-1 0-1,1 0 1,-1 1-1,0-1 1,0 2-1,-1-1 1,1 0-1,0 1 1,0 0-1,-11 1 1,13 0-230,0 0 0,0 1-1,-1-1 1,1 1 0,0 0 0,0 1-1,0-1 1,0 1 0,0-1 0,-5 5-1,-9 8-4329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6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90 9668,'33'-31'4050,"3"36"-3108,27-7-1301,0-3 0,0-3 1,63-16-1,-75 6-1717,-49 15 740,-12 1 1128,-12 1 538,-6 4 25,16-2-35,1 0 1,-1 0-1,1 1 0,0 1 0,0 0 0,0 0 0,0 1 0,0 1 0,1-1 1,-15 10-1,23-11-243,0-1 1,0 1 0,0 0 0,0-1 0,1 1-1,-1 0 1,1 0 0,0 0 0,0 0-1,0 1 1,-1 4 0,-5 40 536,3 69 130,4-77-731,-2 1 1,-10 56-1,5-68-386,-4 16-1189,11-18-2308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 6259,'23'-20'6387,"-28"26"-5305,0 1-1174,-1 3 152,-1 1 0,2 0 0,-1 0 0,2 0 0,-1 0 0,2 1 0,-1 0 0,2 0 0,-1 0 0,0 18 0,2-14-70,1-1 0,0 1 1,1 0-1,1-1 0,0 0 0,1 1 0,10 27 0,-12-39 2,1 0 0,0 0 1,0 0-1,0-1 0,0 1 0,0-1 0,1 1 0,-1-1 0,1 0 0,0 0 1,0 0-1,0 0 0,0-1 0,1 1 0,-1-1 0,1 0 0,0 0 1,-1 0-1,8 2 0,-7-3-6,0 0 1,0-1 0,0 0-1,0 0 1,0 0 0,0 0-1,0 0 1,0-1 0,0 0-1,0 0 1,0 0 0,-1 0-1,1-1 1,0 1 0,-1-1-1,1 0 1,-1 0 0,1-1-1,-1 1 1,0 0 0,4-5-1,0 0 11,0-1 0,0 0 1,-1 0-1,1-1 0,-2 0 0,1 0 0,-2 0 0,1-1 0,-1 1 0,0-1 0,-1 0 0,4-20 0,-6 25-22,-1 0 0,1 0 0,-1 1 1,1-1-1,-1 0 0,-1 0 0,1 0 0,-1 0 0,0 0 0,0 0 0,0 0 0,-1 1 0,1-1 0,-1 1 0,-1-1 0,1 1 0,0-1 0,-1 1 0,0 0 0,0 0 0,0 1 0,-1-1 0,1 1 0,-1-1 0,0 1 0,0 0 0,0 0 0,0 1 0,-6-4 0,-66-22-2681,53 21 1098,-7-2-2079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6.9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273 41 11941,'0'-2'85,"-1"0"-1,0 0 1,0 0-1,1 0 1,-1 0-1,0 0 1,-1 0-1,1 0 1,0 0-1,-1 0 1,1 0-1,-1 1 1,1-1-1,-1 1 1,0-1-1,0 1 1,1 0-1,-1 0 1,0-1-1,0 1 1,0 1-1,0-1 1,-1 0-1,1 0 1,0 1-1,0-1 1,0 1-1,-1 0 1,1 0-1,0 0 1,0 0-1,-1 0 1,1 0-1,-4 1 1,-1 0-67,-1 1 0,0-1 1,0 1-1,1 1 0,-1 0 0,1 0 0,0 0 1,-12 8-1,9-3-16,0 0 0,1 1 0,0 0 0,0 0 0,-13 20 0,18-24-9,0 0 1,1 0-1,0 0 0,0 1 1,1-1-1,-1 1 0,1 0 1,1 0-1,-1 0 0,1 0 1,0 0-1,0 0 0,0 0 1,1 7-1,1-10 14,-1 0 0,1 0 0,0 0 0,0-1 1,0 1-1,1 0 0,-1-1 0,1 1 0,-1-1 0,1 0 1,0 1-1,0-1 0,0 0 0,0 0 0,0 0 0,0 0 1,1-1-1,-1 1 0,1-1 0,-1 1 0,1-1 0,0 0 0,-1 0 1,6 2-1,7 0 157,0 0-1,0 0 1,25 0 0,-11-1 21,-27-1-162,20 1 77,-1 1 0,0 1 0,29 10 0,-45-12-90,0 0 0,0 1 1,1-1-1,-1 1 1,-1 0-1,1 1 0,0-1 1,4 5-1,-8-6 1,1 0 0,0 0 0,0 0 0,-1 0 0,0 1-1,1-1 1,-1 1 0,0-1 0,0 1 0,0-1 0,0 1 0,-1-1 0,1 1 0,-1 0 0,0-1 0,1 1-1,-2 5 1,1-3-1,-2 0-1,1 0 1,-1-1-1,1 1 0,-1 0 1,-1-1-1,1 0 0,0 1 1,-1-1-1,0 0 1,0 0-1,-1 0 0,1-1 1,-1 1-1,1-1 1,-6 4-1,-2 1-20,0 0 1,0-1-1,0-1 1,-26 11-1,18-10-334,-1-1-1,0-1 0,0-1 1,-34 4-1,-39-5-6901,70-3 1474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0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11 6243,'8'-11'6936,"-10"24"-4649,-4 24-1950,-15 137 90,19-136-512,1-1 0,5 61 0,3-70-309,-7-27 393,1-1-1,-1 0 1,0 1 0,0-1-1,1 0 1,-1 1-1,0-1 1,0 0-1,1 1 1,-1-1 0,0 0-1,1 0 1,-1 1-1,1-1 1,-1 0-1,0 0 1,1 0 0,-1 0-1,1 1 1,-1-1-1,0 0 1,1 0 0,-1 0-1,1 0 1,-1 0-1,1 0 1,-1 0-1,0 0 1,1 0 0,-1 0-1,1 0 1,-1-1-1,1 1 1,-1 0 0,0 0-1,1 0 1,-1 0-1,0-1 1,1 1-1,-1 0 1,1 0 0,-1-1-1,0 1 1,0 0-1,1-1 1,-1 1-1,0 0 1,0-1 0,1 1-1,-1 0 1,0-1-1,0 1 1,0-1 0,1 0-1,9-12 16,-1-1 0,0-1 0,-1 0 0,0 0-1,10-32 1,-12 30-24,1-1-1,1 1 0,0 1 0,17-26 0,-24 41 4,0 0-1,-1 0 1,1 0-1,0 0 1,0 0-1,0 1 0,0-1 1,0 0-1,0 0 1,0 1-1,0-1 1,0 1-1,0-1 0,0 1 1,0-1-1,0 1 1,0 0-1,0-1 0,1 1 1,-1 0-1,0 0 1,0 0-1,2 0 1,-1 1 5,0-1 0,0 1 1,0-1-1,0 1 0,0 0 1,0 0-1,0 0 0,-1 0 1,1 1-1,0-1 0,0 0 1,1 3-1,5 5 24,1 1-1,-2 0 1,11 18 0,-11-17-42,0 0-28,1 0-1,0-1 1,0 0-1,1-1 0,0 1 1,0-1-1,1-1 1,1 0-1,-1-1 0,1 0 1,0 0-1,1-1 1,20 8-1,-30-14 50,0 1-1,-1-1 1,1 0 0,0 1-1,0-1 1,-1 0-1,1 0 1,0 0 0,0 0-1,-1-1 1,1 1-1,0 0 1,-1-1 0,1 1-1,0-1 1,-1 0-1,1 1 1,-1-1 0,1 0-1,1-1 1,0-1 5,-1 1 0,0 0 0,1-1 0,-1 0 0,0 1 1,0-1-1,-1 0 0,1 0 0,2-6 0,0-4 15,1-1-1,-2 0 1,3-26 0,-5 38-23,9-131 188,-4 27-2106,-5 106 1856,-1 0 0,0 0 0,0 1 0,0-1 0,1 0 0,-1 0 0,0 1 0,0-1 0,0 0 1,1 0-1,-1 0 0,0 0 0,1 1 0,-1-1 0,0 0 0,0 0 0,1 0 0,-1 0 0,0 0 0,1 0 1,-1 0-1,0 0 0,1 0 0,-1 0 0,0 0 0,0 0 0,1 0 0,-1 0 0,0 0 0,1 0 0,-1 0 1,0 0-1,1 0 0,-1 0 0,0 0 0,0-1 0,1 1 0,-1 0 0,0 0 0,0 0 0,1-1 0,-1 1 1,0 0-1,0 0 0,0 0 0,1-1 0,-1 1 0,0 0 0,0 0 0,0-1 0,0 1 0,0 0 0,1-1 1,-1 1-1,0 0 0,0-1 0,0 1 0,0 0 0,0 0 0,0-1 0,0 1 0,0 0 0,0-1 0,0 1 1,0 0-1,-1-1 0,14 14-3701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1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13 102 3201,'0'-26'7364,"-3"0"-7156,0 8 0,0-2 977,-1 14-529,4 0-544,7 18 528,-4 14-432,0 6-64,1 15-144,-4 5-48,0 7-528,-4-7-1585,1-2-160,0-4-2321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1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66 126 8532,'6'-26'576,"1"11"-256,-1 3 1345,-6 18-704,0 6-289,-3 14-416,-3 6-176,2 15-48,-2 5-32,3-5-144,-4 2-688,7-8-1169,0-9-817,3-11-431</inkml:trace>
  <inkml:trace contextRef="#ctx0" brushRef="#br0" timeOffset="1">63 94 9780,'-17'-32'993,"1"5"-737,3 13 833,3-1-817,4 9-224,12 6-48,4 0 96,10 6-48,2 3-48,7 3-48,7-4-913,3 4-719,-3 0-1266,-1-4-768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1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65 109 4386,'1'-1'532,"-1"0"-265,0 1-1,0-1 0,1 1 0,-1-1 1,0 0-1,0 1 0,0-1 0,0 0 0,0 1 1,0-1-1,0 0 0,0 0 0,0 1 1,0-1-1,-3-6 2662,2 6-2662,1 1-225,-1 0 1,1 0-1,0-1 0,-1 1 0,1 0 0,0 0 0,-1 0 0,1 0 0,-1-1 0,1 1 1,0 0-1,-1 0 0,1 0 0,-1 0 0,1 0 0,0 0 0,-1 0 0,1 0 0,-1 0 1,1 0-1,0 1 0,-1-1 0,1 0 0,0 0 0,-1 0 0,1 0 0,0 1 0,-1-1 0,1 0 1,0 0-1,-1 0 0,1 1 0,0-1 0,-1 0 0,1 1 0,0-1 0,0 0 0,-1 1 1,1-1-1,0 0 0,0 1 0,0-1 0,0 0 0,0 1 0,-1-1 0,1 1 0,-5 12 47,0 1 0,1-1 0,0 1 1,1 0-1,-2 18 0,-1 77-168,3-47-136,-3-8-476,-1 15-2706,23-118 911,-1-64 4077,13-77 1457,-28 190-3040,0-1 0,0 0 1,0 0-1,0 0 0,0 0 0,1 0 1,-1 0-1,0 0 0,0 0 0,1 1 1,-1-1-1,1 0 0,-1 0 0,1 0 0,-1 1 1,1-1-1,-1 0 0,1 0 0,-1 1 1,1-1-1,0 0 0,0 1 0,-1-1 1,1 1-1,0-1 0,0 1 0,0 0 0,-1-1 1,1 1-1,0 0 0,0-1 0,0 1 1,0 0-1,0 0 0,0 0 0,0 0 1,0 0-1,-1 0 0,1 0 0,0 0 0,0 0 1,0 0-1,0 1 0,0-1 0,0 0 1,0 1-1,-1-1 0,2 1 0,6 3 20,0 1 1,0 0-1,-1 1 0,10 8 0,6 5-224,-17-15 121,1-1-1,0 1 0,0-1 0,0-1 1,0 0-1,1 0 0,-1 0 0,1-1 0,-1 1 1,1-2-1,-1 1 0,11-2 0,-15 1 124,0-1-1,1 1 1,-1-1-1,0 0 1,0 0-1,0-1 1,0 1-1,0 0 1,0-1-1,0 0 1,-1 0-1,1 0 1,0 0-1,-1 0 1,0 0-1,1-1 1,-1 1-1,0-1 1,0 1-1,0-1 0,-1 0 1,1 0-1,-1 0 1,1 0-1,-1 0 1,0 0-1,0 0 1,-1 0-1,1-1 1,0-4-1,3-26 847,-2-44-1,-4 64-477,-4 21-186,-6 25-123,-16 63-658,-16 112-1,41-169-1461,8-10-1169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2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17 206 3730,'-1'-6'5494,"-4"0"-3152,-5-4-646,10 2-1451,0-1-1,0 1 1,0-1 0,1 1-1,1-1 1,2-9 0,-3 15-284,4-21-554,-1 1-1,2-35 0,-6 52-713,6 19-4394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7.6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259 109 6083,'-14'-7'5393,"11"4"-5167,0 1 0,-1 0-1,0 0 1,1 0 0,-1 0 0,0 1 0,0-1 0,0 1-1,-5-1 1,1 3-138,0 1 0,0-1-1,0 1 1,0 1 0,0 0-1,1 0 1,-1 0 0,1 1-1,0 0 1,0 0 0,1 1-1,-1 0 1,1 0 0,0 1-1,0 0 1,-7 9 0,4-6-78,1 1 1,1 0-1,-1 1 1,2 0-1,0 0 1,0 0-1,1 1 1,0 0-1,1 0 1,-3 13-1,6-21-21,0-1-1,1 0 0,-1 1 0,1-1 1,0 1-1,0-1 0,0 1 0,0-1 1,1 1-1,0-1 0,-1 1 0,1-1 0,1 0 1,-1 0-1,0 1 0,1-1 0,-1 0 1,1 0-1,0 0 0,0 0 0,0-1 1,1 1-1,-1-1 0,0 1 0,1-1 1,0 0-1,0 0 0,5 4 0,-2-4-37,0 0 0,0 1 1,1-2-1,-1 1 0,1-1 0,-1 0 0,1 0 0,-1-1 0,1 0 0,-1 0 0,1-1 0,-1 0 0,1 0 0,11-3 0,5-3-119,-1-1 0,0-1-1,0-1 1,39-25 0,-49 27 157,0 0-1,0-1 1,-1-1 0,0 0 0,0-1 0,-1 0 0,-1 0 0,0-1 0,9-16 0,-15 24 18,0-1-1,-1 0 1,0 0 0,0-1 0,0 1 0,-1 0 0,0-1-1,0 1 1,0-1 0,-1 1 0,0-1 0,0 1 0,0-1 0,0 1-1,-1-1 1,0 1 0,0 0 0,-1-1 0,1 1 0,-5-8-1,3 7-3,0 1 0,-1-1 0,0 1 0,0 0 0,-1 0 0,1 1 0,-1-1 0,0 1 0,0 0 0,-1 1 0,1-1 0,-1 1 0,1 0 0,-1 0 1,0 1-1,-13-4 0,10 4 21,0 0 0,1 0 0,-1 1 1,0 0-1,-1 1 0,1 0 1,0 1-1,0 0 0,0 0 1,0 0-1,-10 4 0,16-4-20,-1 1 0,1-1 0,0 0 1,0 1-1,0-1 0,0 1 0,0 0 0,0 0 0,0 0 0,1 0 0,-1 1 0,1-1 0,-1 1 0,1 0 0,0-1 0,0 1 0,0 0 0,1 0 0,-1 0 0,1 0 0,-1 1 0,1-1 1,0 0-1,0 1 0,1-1 0,-1 0 0,1 1 0,-1-1 0,1 1 0,0-1 0,1 6 0,0-1 2,1 0-1,0 0 0,0 0 1,1 0-1,-1 0 1,2-1-1,-1 1 1,1-1-1,1 0 1,-1 0-1,1 0 1,0-1-1,8 8 1,8 6 13,1-1 0,36 24 1,-6-3-8,-50-40-9,-1 1 0,0 0 0,0 1 0,1-1 0,-1 0 0,0 0 0,0 0 0,0 1 0,-1-1 0,1 0 0,0 1 0,0-1 0,-1 1 0,1-1 0,-1 1 0,1-1 0,-1 1 0,0-1 0,1 1 0,-1 0 0,0-1 0,0 1 0,-1 2 0,1-1 5,-1 0 0,0 0 0,-1 0 0,1 0 0,0 0 0,-1-1 0,0 1 0,0 0 0,1-1 0,-2 1 0,-2 2 0,-5 4-289,0 0 0,-1 0-1,-1-1 1,-16 9 0,23-14-93,-22 8-3070,17-11-85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7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42 9140,'0'-2'173,"0"0"0,-1 0 0,1 1 0,0-1 0,-1 0-1,1 0 1,-1 1 0,0-1 0,0 0 0,1 1 0,-1-1 0,0 1-1,0-1 1,0 1 0,-1 0 0,-1-2 0,-5-8 1114,7 10-1180,-5 29 680,-71 307-668,54-246-1860,21-75-428,7-5-1065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8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0 11573,'-3'6'529,"-7"6"-433,-3 2 576,-3 1-224,-4 14-256,4-3-160,3 7-32,0-4-16,7-6-336,3-3-833,3-5-976,19-9-5218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8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263 15 7075,'-2'-2'158,"1"1"1,0 0-1,-1 0 0,1 0 0,-1 0 0,0 0 1,1 0-1,-1 0 0,0 0 0,1 0 0,-1 1 1,0-1-1,0 1 0,0-1 0,0 1 0,1 0 1,-1 0-1,0 0 0,0 0 0,0 0 1,0 0-1,0 0 0,0 1 0,1-1 0,-1 1 1,-3 0-1,-5 2 291,1 0-1,-1 0 1,-16 9 0,14-4-378,0 0-1,1 1 1,-1 0-1,2 1 1,-1 0-1,1 0 1,1 1-1,0 1 1,1 0 0,0 0-1,0 0 1,2 1-1,-1 0 1,2 0-1,0 1 1,0 0-1,-3 21 1,7-27-145,1 0 0,0 0 1,0 1-1,1-1 0,0 0 0,0 0 1,1 1-1,0-1 0,0 0 0,1-1 1,0 1-1,1 0 0,4 7 0,-6-11-4,1-1 0,-1 0-1,1 1 1,-1-1 0,1 0-1,0-1 1,0 1 0,0 0-1,1-1 1,-1 0 0,1 1 0,-1-1-1,1-1 1,0 1 0,-1 0-1,1-1 1,0 0 0,0 0-1,0 0 1,0-1 0,0 1-1,0-1 1,1 0 0,-1 0-1,0 0 1,0 0 0,7-3-1,3-1 45,0 0 0,0-2-1,0 0 1,-1 0 0,0-1-1,-1-1 1,1 0 0,-1-1-1,20-19 1,-19 16 50,-1-1 1,0 0 0,-1-1-1,-1-1 1,0 1-1,-1-1 1,0-1-1,6-16 1,-13 26 57,0 0 1,0 1 0,-1-1 0,1 0-1,-1 0 1,-1 0 0,1 0 0,-1 0-1,0 0 1,0 0 0,-1 0 0,-1-6-1,1 7-25,-1 1 0,1 0 0,-1 0-1,0 0 1,0 1 0,0-1-1,-1 0 1,1 1 0,-1 0 0,0-1-1,0 1 1,0 0 0,0 0 0,-1 1-1,1-1 1,-1 1 0,-7-4 0,2 2-1,0 0 0,-1 1 1,1 1-1,-1 0 0,0 0 1,1 1-1,-1 0 1,0 0-1,0 1 0,0 0 1,1 1-1,-17 3 0,21-3-20,-1 1 0,0 0 1,0 0-1,0 0 0,1 1 0,0-1 0,-1 1 0,1 0 0,-8 7 0,10-7-18,0 0 1,1-1-1,-1 1 0,1 0 1,0 1-1,0-1 1,0 0-1,0 0 0,1 1 1,-1-1-1,1 1 0,0 0 1,0-1-1,0 1 1,0 0-1,0 5 0,2-4-5,-1 0 0,0 0-1,1-1 1,0 1-1,0 0 1,0-1 0,1 1-1,0 0 1,0-1-1,0 0 1,0 1 0,1-1-1,-1 0 1,6 6 0,5 5 14,1 0 0,19 15 0,-22-20-2,91 89 45,-99-97-62,0 1-1,0 0 1,-1 0 0,1 0-1,-1 0 1,1 0 0,-1 0 0,0 1-1,-1-1 1,1 1 0,0 0 0,-1-1-1,0 1 1,0 0 0,0 0-1,0 0 1,-1 0 0,1 0 0,-1 0-1,0 0 1,0 0 0,-1 0-1,1-1 1,-1 1 0,0 0 0,0 0-1,0 0 1,0 0 0,-1-1 0,0 1-1,1-1 1,-1 1 0,-4 4-1,1-1-83,-1-1 0,1 0-1,-1 1 1,-1-2-1,1 1 1,-1-1-1,0 0 1,0 0-1,-1-1 1,1 0 0,-1 0-1,-13 3 1,-2-3-1640,23-4 1612,-1 0 0,1 0-1,-1 0 1,1-1 0,0 1 0,-1 0 0,1 0 0,-1 0 0,1 0 0,-1-1 0,1 1 0,0 0 0,-1 0 0,1-1 0,-1 1 0,1 0 0,0-1 0,-1 1 0,1 0 0,0-1 0,0 1 0,-1 0 0,1-1 0,0 1 0,0-1 0,0 1 0,-1-1 0,1 1-1,0 0 1,0-1 0,0 1 0,0-1 0,0 1 0,0-1 0,0 1 0,0-1 0,0 1 0,0-1 0,0 1 0,0-1 0,0 1 0,0 0 0,1-1 0,-1 1 0,0-1 0,0 1 0,0-1 0,1 0 0,10-23-3682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7684,'-3'3'1200,"3"-6"289,-4 3-689,4-3 305,4 6-641,5 0 304,1-3-192,9 3-367,4 0-161,6 0-48,4 0-353,2 0-1423,1-3-2947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9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27 10725,'-12'-15'1875,"7"6"-344,23 7-1143,-5 3-317,1 0 0,-1 0 1,0 2-1,0 0 0,14 5 1,-19-6-74,-1 1 0,1 0 1,-1 0-1,0 1 0,0 0 0,0 0 1,-1 1-1,1 0 0,9 10 1,-14-13-21,0 0 1,0 1 0,-1-1 0,1 1 0,0 0 0,-1-1 0,0 1 0,0 0-1,0 0 1,0 0 0,0 0 0,0 0 0,-1 0 0,0 0 0,1 0 0,-1 0-1,0 0 1,-1 5 0,0-3-43,0 0-1,-1 0 1,0 0-1,0 0 1,0 0-1,-1 0 1,1 0-1,-1-1 1,-7 8-1,-4 3-18,0 0 0,-1-1 0,-1-1 0,-24 15 0,-43 18 552,89-49-410,1-1-1,0 2 1,-1-1 0,1 1-1,0 0 1,0 0 0,0 0-1,0 1 1,0 1 0,1-1-1,-1 1 1,0 0 0,0 1-1,0-1 1,1 2-1,-1-1 1,13 5 0,-5-2-57,0 1 0,0 1 0,-1 1 0,0 0 0,0 0 0,0 2 0,16 12 1,-28-19 4,0-1 0,0 1 1,0 0-1,0 0 1,0 0-1,0 0 1,-1 0-1,1 0 1,-1 1-1,1-1 0,-1 0 1,0 1-1,0-1 1,0 1-1,0-1 1,0 1-1,-1 0 1,1-1-1,-1 1 0,0 0 1,0 0-1,0-1 1,0 6-1,-1-5 2,-1 1-1,1-1 1,0 0 0,-1 0-1,0 0 1,0-1-1,0 1 1,0 0-1,0-1 1,0 1 0,0-1-1,-1 0 1,0 1-1,1-1 1,-1 0-1,0-1 1,0 1-1,-5 2 1,-9 4-145,-1-1 0,1-1 1,-1 0-1,0-2 0,-1 0 0,1 0 0,-1-2 1,1 0-1,-22-2 0,38 0-54,1 0 0,-1 0-1,1 0 1,0-1 0,-1 1 0,1 0-1,0-1 1,-1 1 0,1-1 0,0 1 0,-1-1-1,1 0 1,0 1 0,0-1 0,0 0-1,0 0 1,0 0 0,0 0 0,0 0-1,0 0 1,0 0 0,-1-2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0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393 429 4050,'28'3'2529,"-25"-3"-2143,0 0 0,1 0-1,-1 0 1,0 1-1,0-1 1,0 1 0,0 0-1,0-1 1,0 1-1,5 3 1,-43-8 1948,17 2-2253,0-1-1,0-1 0,1-1 0,0 0 0,0-2 1,-26-12-1,33 13-86,0 0 0,1-1 0,-1 0 0,2-1 0,-1 0 0,1 0 1,0-1-1,1 0 0,0 0 0,0-1 0,-7-14 0,6 8-10,1 0 0,1-1 0,1 1-1,0-1 1,1-1 0,1 1 0,0-1 0,1 1-1,1-1 1,1 0 0,1 1 0,0-1 0,5-22-1,-3 24-64,-3 18-22,-7 30 98,-55 129 15,2-3-47,59-154 30,-1-1 0,1 1 0,0 0 0,0 0 0,0 0 0,1 0 0,-1 0-1,1 0 1,0 0 0,0 0 0,2 5 0,-2-8 12,0-1 0,0 1 0,0-1 0,1 0 0,-1 1 0,0-1 0,0 0 0,1 1 0,-1-1 0,0 0 0,0 1 0,1-1 0,-1 0 0,0 0 0,1 1 0,-1-1 0,1 0 0,-1 0 0,0 0 0,1 0 0,-1 1 0,1-1 0,-1 0 0,0 0 0,1 0 0,-1 0 0,1 0 0,-1 0 0,1 0 0,-1 0 0,0 0 0,2 0 0,19-8 116,17-15-47,42-38-110,-51 36-1086,1 2 0,2 2 0,39-22-1,-25 24-2884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0.6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57 418 10261,'-2'2'56,"0"0"0,0-1 0,0 1 0,0-1 0,0 1 0,-1-1 0,1 0 0,0 0 0,-1 0 0,1-1 0,0 1 0,-1 0 0,1-1 0,-4 1 0,6-1-47,-1 0 1,0 0-1,0 0 1,1 0-1,-1 0 1,0 0-1,1 0 1,-1 0-1,0 0 1,0 0-1,1-1 0,-1 1 1,0 0-1,1 0 1,-1-1-1,0 1 1,1 0-1,-1-1 1,1 1-1,-1-1 1,1 1-1,-1-1 1,1 1-1,-1-1 1,1 1-1,-1-1 0,1 0 1,-1 1-1,1-1 1,0 1-1,-1-1 1,1 0-1,0 1 1,0-1-1,0 0 1,-1 0-1,1 1 1,0-1-1,0 0 1,0 1-1,0-1 0,0 0 1,0 0-1,1 1 1,-1-1-1,0 0 1,0 1-1,0-1 1,1 0-1,-1 1 1,0-1-1,1-1 1,7-17 12,0 0 0,1 1 1,1-1-1,21-27 0,-14 20-14,15-28 1,-29 46-5,20-38 242,-2 0-1,16-55 1,-41 123-274,2 0-1,0 0 0,1 0 0,2 0 1,0 0-1,1 0 0,1 0 0,12 42 1,-14-61-9,-1-1 0,1 0 0,0 0 0,-1 0 0,1 0 0,0 0 0,0 0 0,0 0 0,0 0 0,1 0 0,-1 0 0,1-1 0,-1 1 0,1 0 0,-1-1 0,1 1 0,0-1 0,0 0 0,0 1 0,-1-1 0,1 0 0,0 0 0,1 0 0,-1-1 0,3 2 0,-1-2 38,-1-1-1,1 1 0,-1-1 0,0 0 1,1 0-1,-1 0 0,0 0 0,1 0 0,-1-1 1,0 1-1,0-1 0,0 0 0,0 0 0,0 0 1,3-4-1,11-10 244,-2-1 1,1-1 0,-2 0-1,-1-1 1,19-34 0,-16 27 159,0 0 1,29-32-1,-44 56-386,0 1-1,0 0 1,0 0 0,0 0-1,0 0 1,1 0 0,-1 0-1,0 0 1,1 0-1,-1 0 1,1 1 0,2-2-1,-3 2 8,-1 0-1,1 0 1,0 0-1,-1 0 1,1 0-1,-1 0 0,1 0 1,-1 0-1,1 0 1,-1 1-1,1-1 1,0 0-1,-1 0 1,1 1-1,-1-1 0,1 0 1,-1 1-1,0-1 1,1 0-1,-1 1 1,1-1-1,-1 1 0,0-1 1,1 1-1,2 4 107,-1 0 0,0 0 0,0 0-1,-1 0 1,0 0 0,2 7 0,-1 0-244,6 33 112,-3 0 1,-1 0-1,-4 75 0,0 19-3893,4-113 1365,5-7-1567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1.0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76 10053,'-1'0'101,"-1"1"1,0-1 0,1 1-1,-1-1 1,1 1 0,-1 0-1,1-1 1,0 1 0,-1 0-1,1 0 1,0 0 0,-1 0-1,1 0 1,0 0 0,0 1-1,0-1 1,0 0 0,0 0-1,0 1 1,1-1 0,-1 1-1,0-1 1,1 1 0,-1-1-1,1 1 1,-1 1 0,0-1-85,1-1 1,-1 0 0,1 1 0,0-1-1,-1 0 1,1 1 0,0-1 0,0 1-1,0-1 1,0 0 0,0 1 0,0-1-1,1 0 1,-1 1 0,0-1-1,1 0 1,-1 1 0,1-1 0,-1 0-1,1 0 1,0 1 0,-1-1 0,1 0-1,0 0 1,0 0 0,0 0 0,0 0-1,0 0 1,0 0 0,2 1-1,1 0 7,0-1 0,0 0 0,0 0 0,1-1 0,-1 1 0,0-1 0,1 0 0,-1 0 0,0 0 0,0-1 0,1 0-1,-1 1 1,0-1 0,0-1 0,0 1 0,0-1 0,0 1 0,4-4 0,-1 2-8,0-1 0,0-1 0,0 1 0,-1-1-1,0 0 1,0-1 0,0 0 0,8-11 0,-12 16 12,-1-1 1,0 1-1,0-1 1,1 0-1,-1 1 0,0-1 1,-1 0-1,1 0 1,0 0-1,0 0 0,-1 0 1,1 0-1,-1 0 1,0 0-1,0 0 1,0 0-1,0 0 0,0 0 1,0 0-1,0 0 1,0 0-1,-1 0 0,1 0 1,-1 0-1,0 0 1,1 1-1,-1-1 0,0 0 1,0 0-1,0 0 1,0 1-1,-1-1 0,1 1 1,0-1-1,-1 1 1,1-1-1,-1 1 0,-2-2 1,2 1-1,-1 1 1,0-1-1,0 1 1,0 0 0,0 0-1,0 0 1,0 0-1,0 0 1,0 1-1,-1 0 1,1-1-1,0 1 1,0 0-1,-1 0 1,1 1 0,0-1-1,0 1 1,0 0-1,0-1 1,0 1-1,0 1 1,0-1-1,-5 3 1,1 0-31,0 2 0,0-1 1,0 1-1,0 0 0,1 1 1,0 0-1,0 0 0,1 0 0,0 0 1,0 1-1,0 0 0,1 0 0,-5 15 1,8-20-112,0 1-1,0-1 1,1 1 0,-1 0 0,1-1 0,0 1 0,0 0-1,0-1 1,0 1 0,0 0 0,1-1 0,0 1 0,0-1 0,0 1-1,0-1 1,0 1 0,1-1 0,0 1 0,-1-1 0,1 0-1,0 0 1,1 0 0,-1 0 0,1-1 0,-1 1 0,1 0-1,0-1 1,0 0 0,0 0 0,0 0 0,0 0 0,0 0-1,0 0 1,1-1 0,5 2 0,2 1-724,0-1-1,0 0 1,0-1 0,0-1 0,15 1-1,22-1-2625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1.6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269 424 8340,'1'-1'124,"0"0"1,-1 0-1,1 0 0,-1 0 1,1 0-1,-1 0 0,1 0 1,-1 0-1,0 0 0,1 0 1,-1 0-1,0 0 1,0 0-1,0 0 0,0 0 1,0 0-1,0 0 0,0 0 1,0 0-1,0 0 0,0 0 1,0 0-1,-1 0 0,1 0 1,-1 0-1,1 0 1,0 0-1,-1 0 0,0-1 1,-1 0 49,-1 0 1,1 0-1,0 0 1,0 0 0,-1 1-1,1-1 1,-1 1-1,0 0 1,1-1 0,-6 0-1,-3-1 49,-1 0-1,1 1 1,0 1 0,-1-1-1,-11 2 1,15 1-189,0 0 0,0 1 0,0 0 0,0 0 0,0 1 0,1 0 0,0 0 0,-1 1 0,1 0 0,0 0 0,1 1 0,-1 0 0,1 0 0,-6 7 0,8-8-38,0-1 0,0 1 0,0 1 0,1-1 0,0 0 0,0 1 0,0 0 0,1 0 0,-1 0 0,1 0 0,0 0 0,1 0 0,-1 0 0,1 1 0,0-1 0,0 1 0,1-1 0,0 0 0,0 1 0,0-1 0,2 9 0,-2-11-9,1 0 0,0 0 0,-1 0 0,2 0 0,-1-1 0,0 1 0,0 0 0,1-1 0,0 1 0,-1-1 0,1 0 0,0 1 0,0-1 1,0 0-1,0 0 0,1 0 0,-1-1 0,0 1 0,1 0 0,0-1 0,-1 0 0,1 1 0,0-1 0,-1 0 0,1 0 0,0-1 0,0 1 0,0-1 1,0 1-1,0-1 0,0 0 0,0 0 0,0 0 0,5-1 0,3-1-23,-1-1 0,1 1 0,-1-2 0,0 1 0,0-1 0,0-1 0,0 0 0,10-7 0,-6 1 35,0 0-1,-1-2 1,0 1 0,-1-1-1,0-1 1,-1 0-1,-1-1 1,0 0 0,-1-1-1,0 0 1,-2 0-1,8-21 1,-2-3 212,-1 0 0,-2-1 1,-2 0-1,4-46 0,-11 73-92,1 3-1,-1 1 0,-1 0 0,0 0 0,0 0 0,-1 0 0,-2-12-1,3 22-113,0 0 0,0 1 0,0-1 0,0 0 0,0 0 0,0 0 0,0 0-1,0 0 1,0 0 0,0 0 0,0 0 0,-1 0 0,1 1 0,0-1 0,0 0-1,0 0 1,0 0 0,0 0 0,0 0 0,0 0 0,0 0 0,-1 0 0,1 0-1,0 0 1,0 0 0,0 0 0,0 0 0,0 0 0,0 0 0,-1 0 0,1 0-1,0 0 1,0 0 0,0 0 0,0 0 0,0 0 0,0 0 0,-1 0 0,1 0 0,0 0-1,0 0 1,0 0 0,0 0 0,0 0 0,0 0 0,0 0 0,0-1 0,0 1-1,-1 0 1,1 0 0,0 0 0,0 0 0,0 0 0,0 0 0,0 0 0,0 0-1,0-1 1,0 1 0,0 0 0,0 0 0,0 0 0,0 0 0,0 0 0,0 0-1,0 0 1,0-1 0,0 1 0,0 0 0,0 0 0,-8 16 92,-5 23-31,3 5-97,2 1 0,2 0 1,2 0-1,2 1 0,2-1 1,2 0-1,14 82 0,-15-121-66,0 0 1,1 0-1,0-1 0,0 1 0,0-1 0,1 0 1,0 1-1,0-1 0,0 0 0,1-1 1,-1 1-1,10 8 0,-11-11 57,1 0 0,0-1 0,0 1 0,0 0 0,0-1 0,1 0-1,-1 0 1,0 0 0,1 0 0,-1 0 0,0-1 0,1 1 0,-1-1 0,1 0 0,-1 0 0,1 0 0,-1-1 0,0 1 0,1-1-1,-1 0 1,0 0 0,1 0 0,5-3 0,3-2 40,-1 0 0,1-1 0,-1 0 0,0-1 0,-1 0 0,0-1 0,0 0 0,-1 0 0,0-1 0,0 0-1,-1-1 1,10-19 0,-9 16 138,-2-1 0,0 0 0,-1 0 0,0 0 0,-1-1 0,-1 0 0,-1 0 0,0 0 0,1-31-1,-6 44-20,-2 9-67,-3 11-37,-2 18-90,-6 40 0,13-64-278,1 0 0,1 1 0,0-1 0,0 1 0,1-1 0,0 1 0,5 18-1,5-7-2449,4-7-1500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2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110 120 3554,'-19'-52'8211,"-7"17"-8179,0 9-16,7 20-16,6 12-144,6 14-1392,7 12-1442,10 9-239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2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206 168 8564,'1'0'102,"-1"1"0,1-1 0,0 0 0,-1 0 0,1 1 1,-1-1-1,1 0 0,0 0 0,-1 0 0,1 0 0,0 0 0,-1 0 0,1 0 1,0 0-1,-1 0 0,1 0 0,0 0 0,-1 0 0,1 0 0,-1 0 0,1-1 0,0 1 1,-1 0-1,1 0 0,-1-1 0,1 1 0,0 0 0,-1-1 0,1 1 0,-1-1 0,0 1 1,1-1-1,0-1 54,0 0 1,0 0 0,0 0 0,0 0-1,-1 0 1,1 0 0,-1 0 0,1 0-1,-1 0 1,0-3 0,1-5 232,-2-1 0,1 1 1,-5-16-1,5 24-360,0-1 0,-1 1 0,1 0 0,-1 0 0,1 0 1,-1 0-1,0 0 0,0-1 0,0 2 0,0-1 0,-1 0 0,1 0 0,-1 0 0,1 1 0,-1-1 1,1 0-1,-1 1 0,0-1 0,1 1 0,-1 0 0,0 0 0,0 0 0,0 0 0,0 0 0,0 0 1,-1 0-1,1 1 0,0-1 0,0 1 0,0-1 0,-1 1 0,1 0 0,0 0 0,0 0 0,-1 0 1,1 0-1,0 1 0,0-1 0,0 1 0,-1-1 0,1 1 0,-3 1 0,-7 4 10,1 0 0,-1 1-1,1 0 1,1 1-1,-1 0 1,-14 16 0,18-18-56,1 2-1,-1-1 1,2 1 0,-1-1 0,1 2 0,0-1-1,1 0 1,-1 1 0,-4 16 0,9-23-4,-1-1 0,1 1 1,-1 0-1,1 0 0,0-1 1,-1 1-1,1 0 0,0 0 0,0 0 1,1 0-1,-1-1 0,0 1 1,1 0-1,-1 0 0,1-1 0,-1 1 1,1 0-1,0-1 0,0 1 1,0 1-1,1-2 8,-1 1-1,0-1 1,1 0 0,-1 0 0,1-1-1,-1 1 1,1 0 0,-1 0 0,1-1-1,-1 1 1,1-1 0,0 1 0,-1-1-1,1 0 1,0 0 0,-1 0 0,3 0 0,4 0-25,1-1 0,-1-1 1,0 1-1,0-1 1,-1 0-1,1-1 1,11-5-1,-3-1 22,-1 1 0,-1-2 0,1 0-1,-2-1 1,19-17 0,-25 21 118,-1 0 0,1 0 0,-2-1 0,1 0 0,-1 0 0,0 0-1,0 0 1,-1-1 0,0 0 0,-1 0 0,3-13 0,-12 29-21,1 0 1,0 1-1,0-1 0,0 1 1,-3 8-1,5-6-109,1 1 1,-1-1-1,2 1 0,-1 0 0,2 0 1,-1 0-1,2 12 0,0-19-2,-1-1 0,1 1 1,0 0-1,0-1 0,0 1 0,0 0 0,1-1 0,-1 0 1,1 1-1,4 4 0,-5-6 13,1 0 0,-1-1 0,1 1-1,0-1 1,0 1 0,0-1 0,-1 0 0,1 0-1,0 0 1,1 0 0,-1 0 0,0 0 0,0-1 0,0 1-1,0-1 1,1 1 0,-1-1 0,0 0 0,3 0-1,3 0 27,-1-1 0,1 0 0,-1 0 0,1-1 0,-1 0 0,0 0-1,0-1 1,0 0 0,0 0 0,0-1 0,-1 1 0,1-1-1,7-7 1,7-8 77,0 0-1,23-29 1,-26 27 102,39-34 1,-57 55-182,1 0 0,-1-1-1,0 1 1,1-1 0,-1 1 0,1 0-1,-1-1 1,1 1 0,-1 0 0,1 0-1,0 0 1,-1-1 0,1 1 0,-1 0-1,1 0 1,-1 0 0,1 0 0,0 0-1,-1 0 1,1 0 0,-1 0 0,1 0-1,0 0 1,-1 0 0,1 0 0,-1 0-1,1 1 1,-1-1 0,1 0 0,-1 0-1,1 1 1,-1-1 0,1 0 0,-1 1-1,1-1 1,-1 0 0,1 1 0,-1-1-1,1 1 1,-1-1 0,0 1 0,1-1-1,-1 1 1,0-1 0,0 1 0,1-1-1,-1 1 1,9 32 376,-8-29-394,5 39-54,-3 1 0,-1 0-1,-2-1 1,-3 1 0,-8 47-1,11-90 55,0-1-1,0 0 0,0 0 1,0 0-1,0 1 0,-1-1 1,1 0-1,0 0 0,0 0 1,0 1-1,0-1 0,0 0 1,0 0-1,0 1 0,0-1 1,0 0-1,0 0 0,0 0 1,0 1-1,0-1 0,0 0 1,0 0-1,0 1 0,0-1 1,0 0-1,0 0 0,0 1 1,0-1-1,0 0 0,1 0 1,-1 0-1,0 1 0,0-1 1,0 0-1,0 0 0,1 0 1,-1 0-1,0 1 0,0-1 1,0 0-1,0 0 0,1 0 1,-1 0-1,0 0 0,0 0 1,1 0-1,-1 1 0,0-1 1,0 0-1,1 0 0,11-12-92,11-22 160,-4-1-31,25-62 0,-29 60-3,31-55 0,-46 90-22,43-62-51,-39 60 43,-1-1 0,1 1 0,0 0 1,0 0-1,1 0 0,-1 1 1,1-1-1,-1 1 0,1 0 0,9-3 1,-14 5 8,1 1 1,0 0 0,-1 0 0,1 0-1,-1-1 1,1 1 0,0 0-1,-1 0 1,1 0 0,0 0 0,-1 0-1,1 0 1,0 0 0,-1 1 0,1-1-1,-1 0 1,1 0 0,0 0-1,-1 0 1,1 1 0,-1-1 0,1 0-1,-1 1 1,1-1 0,-1 0-1,1 1 1,-1-1 0,1 1 0,-1-1-1,1 1 1,5 22 106,-10 31 29,4-51-142,-20 103 64,-4 36 5,23-140-70,1 0 0,-1-1 0,1 1 1,0 0-1,0 0 0,0 0 0,0 0 0,0-1 0,0 1 1,0 0-1,1 0 0,-1 0 0,1-1 0,-1 1 0,1 0 1,0-1-1,0 1 0,0 0 0,0-1 0,0 1 0,0-1 1,0 1-1,0-1 0,0 0 0,1 1 0,-1-1 0,0 0 1,1 0-1,2 1 0,-1-1-147,0 0-1,1-1 1,-1 1-1,1-1 1,-1 0 0,0 0-1,1-1 1,-1 1-1,0-1 1,1 1 0,-1-1-1,0 0 1,1 0-1,3-3 1,28-10-2886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4.7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137 67 8660,'-3'-6'374,"1"1"0,-1-1 0,0 1 0,0 0 1,-1 0-1,0 0 0,0 0 0,0 1 0,0-1 0,-9-5 0,8 5 209,4 5-556,1 0 1,0 0-1,-1 0 0,1 0 0,0 0 0,-1 0 1,1 0-1,0 1 0,-1-1 0,1 0 0,0 0 0,-1 0 1,1 1-1,0-1 0,-1 0 0,1 0 0,0 1 1,0-1-1,-1 0 0,1 0 0,0 1 0,0-1 1,0 0-1,-1 1 0,1-1 0,0 0 0,0 1 1,0-1-1,0 1 0,0-1 0,0 0 0,0 1 1,0-1-1,0 0 0,0 1 0,0-1 0,0 1 1,0-1-1,-5 25 117,4-20-71,-25 127-9,6 2 0,6 0 0,6 0 0,15 226 0,5-130 59,-30 366 0,15-429-113,4-121-5,1 0-3152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6.7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7 6259,'-81'-6'4164,"121"44"-2784,-33-34-1374,0 0 1,0-1-1,1 1 1,-1-1-1,1-1 0,0 1 1,12 1-1,59 6 82,-74-10-75,271 7 248,-150-7-234,891 34 15,-85 0-31,863 11 21,-56-33-5,-1094 7-60,-2 0 5,361 3 52,-748-13-3,535-2-4,-587-7-29,370-6-6,-180 0 18,2 0 32,-217 0 0,-127 12-16,107-6 186,-160 0-212,-2 19 319,-3-1-244,0 0 1,2 1-1,0-1 0,1 1 0,1-1 1,1 1-1,0 0 0,3 22 0,41 250 214,-15-133-200,14 233 287,-1 2 108,-28-231-411,-9-97-27,-7 85-87,4-142-411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0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42 3490,'1'0'106,"-1"-1"0,0 1 0,0 0 1,1 0-1,-1-1 0,0 1 1,0 0-1,1 0 0,-1-1 1,0 1-1,0 0 0,0-1 0,0 1 1,0 0-1,1-1 0,-1 1 1,0 0-1,0-1 0,0 1 1,0-1-1,0 1 0,0 0 0,0-1 1,0 1-1,0 0 0,0-1 1,0 1-1,-1 0 0,1-1 0,0 1 1,0 0-1,0-1 0,0 1 1,0 0-1,-1-1 0,1 1 1,0 0-1,0 0 0,-1-1 0,1 1 1,0 0-1,0 0 0,-1-1 1,1 1-1,0 0 0,-1 0 1,1 0-1,0-1 0,0 1 0,-1 0 1,1 0-1,-1 0 0,1 0 1,0 0-1,-1 0 0,1 0 0,0 0 1,-1 0-1,1 0 0,0 0 1,-1 0-1,1 0 0,0 0 1,-1 0-1,1 0 0,0 0 0,-1 1 1,1-1-1,-1 0 0,-12 36 2546,11-27-2641,0 0 0,0 0 0,1 0 0,0 0 0,1 1 0,0-1 0,0 0 0,1 0 0,2 14 0,-2-22 4,-1-1 1,0 1 0,1-1 0,-1 1 0,1-1 0,-1 1-1,0-1 1,1 1 0,-1-1 0,1 0 0,-1 1-1,1-1 1,-1 1 0,1-1 0,0 0 0,-1 0 0,1 1-1,-1-1 1,1 0 0,0 0 0,-1 0 0,1 0 0,0 0-1,-1 0 1,1 0 0,0 0 0,0 0 0,23-4 32,-8 1-19,106-3 6,83 18-19,-14-4-30,55-1-85,-237-7 86,1 1 0,-1 1-1,1 0 1,-1 0 0,16 7-1,-16-6 17,0 0-1,0 0 0,0-1 0,1 0 1,15 1-1,2-1-2,0 1 1,0 1-1,29 9 1,-21-4-17,0-3 1,1-2-1,42 0 1,16 2-8,31 2 19,-67-6 1,66 12-1,-82-6 16,10 2-10,1-2-1,82 1 0,103 3-30,18-6 42,-46 10-3,0 0 26,105-7-20,-168 1 5,1 0 24,-30-11-41,-23-1 2,165 17 0,-178-7 8,114-4 0,37 3-15,154 12 100,-236-16-70,93-1-2,73-18 0,243 20-11,-122-2 0,-56-8-14,50-8-103,41 0 48,-263 3-62,156-3 96,30-6 49,-137 3-25,291 15 0,-134 9 118,-149 4-78,33-22-13,27-4-18,-255 14-13,81 2-2,-72 8-17,87 2 36,-46-5 22,-121-6 85,-27-38 46,12 8-587,1-1 1,2-1-1,1 1 1,-11-66-1,6 27-886,5 23-2394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8756,'-12'13'129,"1"1"0,0 0 0,1 1 1,0 0-1,2 1 0,0 0 0,0 0 0,2 1 0,-10 34 0,12-27-64,0 0 1,1 0-1,1 41 0,3-52-62,0 0-1,1 0 1,0 0 0,0-1 0,2 1-1,-1-1 1,2 0 0,8 19 0,-11-28-16,0 0 0,0 0 1,0 0-1,0 0 1,0 0-1,1 0 0,-1-1 1,1 1-1,0-1 0,0 0 1,0 0-1,0 0 0,0 0 1,0 0-1,0-1 0,1 1 1,-1-1-1,7 2 0,-5-3 6,1 1 0,-1-1-1,1 0 1,-1 0 0,0-1 0,1 0-1,-1 0 1,1 0 0,-1 0-1,0-1 1,8-3 0,-2-1 23,0 1 0,-1-2 0,1 1 1,-1-1-1,0-1 0,-1 0 0,0-1 1,0 1-1,-1-1 0,12-17 0,-19 24 12,1-1 0,-1 1-1,0 0 1,0 0-1,0-1 1,0 1-1,0-1 1,0 1 0,-1-1-1,1 1 1,-1-1-1,1 1 1,-1-1 0,0 0-1,0 1 1,0-1-1,-1-2 1,0 3-1,0 0 1,1 0-1,-1 0 0,0 0 1,0 1-1,-1-1 0,1 0 1,0 1-1,0-1 0,-1 1 1,1-1-1,-1 1 1,1 0-1,-1 0 0,0-1 1,0 1-1,-2-1 0,-1 0-38,0 0 1,0 1-1,0-1 0,0 1 0,0 0 1,-1 0-1,1 1 0,0 0 0,-1 0 0,1 0 1,0 0-1,-1 1 0,1 0 0,0 0 0,-8 3 1,12-4-112,-1 1-1,1-1 1,0 1 0,-1-1 0,1 1 0,0-1-1,-1 1 1,1 0 0,0 0 0,0 0 0,-1 0 0,1 0-1,0 0 1,0 0 0,0 0 0,0 0 0,0 0 0,1 0-1,-1 1 1,0-1 0,0 3 0,1-4 26,0 1 1,0-1-1,0 0 1,0 1-1,0-1 1,0 1-1,0-1 0,1 1 1,-1-1-1,0 0 1,0 1-1,1-1 1,-1 0-1,0 1 0,0-1 1,1 0-1,-1 1 1,0-1-1,1 0 1,-1 0-1,1 1 1,-1-1-1,0 0 0,1 0 1,0 0-1,21 4-1364,9-6-986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3890,'35'-23'6413,"-46"61"-3966,9-27-2350,0-1 0,1 0 0,1 0 0,0 1 0,0-1 0,1 0 0,1 1 0,4 16 0,2 2 232,22 44 0,-9-23-241,-19-46-87,0 1 0,-1-1 0,0 1 1,0-1-1,0 1 0,-1 0 0,1 5 0,-1-9-143,0 1 0,0-1 0,-1 1 1,1-1-1,0 0 0,0 1 0,-1-1 0,1 1 0,-1-1 1,1 1-1,-1-1 0,0 0 0,0 0 0,1 1 1,-1-1-1,0 0 0,0 0 0,0 0 0,0 0 1,-1 0-1,1 0 0,0 0 0,0 0 0,0 0 0,-1-1 1,-1 2-1,-12 2-3908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8564,'6'-35'944,"1"9"-848,2 5 769,1 1-289,6 2-224,4 1-192,2-1-112,11-2-48,-1-1-608,4-8-865,-1 0-2929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2353,'0'0'215,"-1"0"0,1 0 1,0 0-1,-1 1 0,1-1 0,0 0 1,0 0-1,-1 0 0,1 1 431,-1-1-431,1 0 0,0 1 0,0-1 0,0 0 1,-1 1-1,1-1 0,0 0 0,0 1 0,0-1 1,0 0-1,0 1 0,0-1 0,0 0 1,0 1-1,0-1 0,0 0 0,0 1 0,0-1 1,0 0-1,0 1 0,0-1 0,0 0 0,0 1 1,0-1-1,0 0 0,0 0 0,0 1 0,1-1 1,-1 0-1,0 1 0,0-1 0,0 0 1,1 1 429,-1-1-430,0 0 1,1 1-1,-1-1 0,1 0 0,27 6 1979,40-10-3828,-34-3-551,-1-2-2105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124 127 3986,'4'-5'369,"0"0"-1,-1 0 1,1 0 0,-1 0 0,0 0-1,-1-1 1,1 0 0,2-8-1,-4 11-136,0 0 0,0 0 0,0-1 0,0 1 0,0 0-1,-1-1 1,0 1 0,0 0 0,0-1 0,0 1-1,0-1 1,0 1 0,-1 0 0,0-1 0,0 1-1,-1-5 1,1 7-202,0 1-1,0-1 1,-1 0-1,1 0 1,0 0-1,0 1 1,0-1-1,-1 0 1,1 1-1,0-1 1,-1 1-1,1 0 1,0-1-1,-1 1 0,1 0 1,-1 0-1,1 0 1,-1 0-1,1 0 1,0 0-1,-1 0 1,1 0-1,-1 1 1,1-1-1,0 1 1,-1-1-1,0 1 1,-37 17 22,31-14-27,1 1 1,1 0 0,-1 0-1,1 1 1,0 0-1,0 0 1,-9 13-1,13-16-26,0 0-1,0 0 0,0 0 1,1 0-1,-1 0 0,1 0 0,0 1 1,0-1-1,0 1 0,0-1 0,0 1 1,1-1-1,0 1 0,0-1 0,0 1 1,0 0-1,0-1 0,1 1 0,-1-1 1,3 7-1,-2-8 2,-1-1 0,1 1 1,0-1-1,0 1 0,0-1 0,-1 0 1,1 0-1,1 1 0,-1-1 0,0 0 1,0 0-1,0 0 0,1 0 0,-1 0 1,0 0-1,1-1 0,-1 1 0,1 0 1,-1-1-1,3 2 0,-1-2 1,1 1 0,-1-1 0,1 0 0,-1 0 0,0 0 0,1 0 0,-1-1 0,1 1-1,3-2 1,4-1 0,-1-1 0,0 0 0,0 0-1,-1-1 1,12-8 0,-8 4-2,0 0 1,18-18 0,-27 23 67,0-1 0,0 1-1,-1 0 1,1-1 0,-1 0 0,-1 0-1,1 0 1,-1 0 0,1 0 0,2-10-1,-4 9 54,-2 9-89,-3 15 29,-5 150 158,-10 82-153,13-212-123,-1 9-4302,7-35-229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4050,'1'1'151,"0"-1"-1,0 1 1,0-1 0,0 1-1,-1-1 1,1 1 0,0-1-1,0 0 1,0 1-1,0-1 1,0 0 0,0 0-1,0 0 1,0 0 0,0 0-1,0 0 1,0 0 0,0 0-1,0 0 1,0 0 0,0 0-1,0-1 1,1 1 0,36-4-360,-37 4 334,138-29 159,-5 0 315,-131 29-529,1-1 0,-1 1 0,1 0 0,-1 0 0,1 0 0,-1 0 0,1 0 0,-1 1 0,0 0 0,6 1-1,-8-1-11,0-1-1,-1 1 1,1 0-1,0 0 1,0-1-1,0 1 1,0 0-1,-1 0 1,1 0-1,0 0 1,-1 0-1,1 0 1,-1 0-1,1 0 1,-1 0-1,0 1 1,1-1-1,-1 0 1,0 0-1,0 0 1,0 0-1,0 0 1,0 1-1,0-1 1,0 0-1,0 0 1,0 0-1,-1 0 1,1 1-1,0-1 1,-1 0-1,1 0 1,-1 1-1,-10 30 565,-29 56 1,5-13-441,16-31-157,6-16-105,1-1 1,2 2-1,-12 53 1,21-51-1249,2-30 1234,-1 0 1,0 0-1,0 0 1,0 0-1,0-1 1,1 1-1,-1 0 1,0 0-1,1 0 1,-1-1-1,1 1 1,-1 0 0,1-1-1,-1 1 1,1 0-1,0-1 1,-1 1-1,1-1 1,0 1-1,-1-1 1,1 1-1,0-1 1,-1 1-1,1-1 1,0 0 0,0 1-1,0-1 1,-1 0-1,1 0 1,0 0-1,0 1 1,1-1-1,19-4-3126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35 8180,'8'-27'2609,"-9"22"-786,-7 18-1250,-5 13-380,1 1 1,2 0-1,1 0 1,-7 30-1,14-47-198,0 0-1,0 0 0,1 0 1,1 0-1,-1 1 1,2-1-1,-1 0 0,2 0 1,-1 0-1,1 0 1,1 0-1,-1 0 0,2-1 1,-1 1-1,7 9 0,-9-16 3,1 0-1,0-1 1,0 1-1,0-1 0,0 1 1,0-1-1,0 0 1,1 0-1,-1 1 0,1-2 1,0 1-1,-1 0 1,1-1-1,0 1 0,0-1 1,0 0-1,0 0 1,0 0-1,1 0 0,-1 0 1,0-1-1,0 0 0,0 1 1,1-1-1,-1-1 1,0 1-1,0 0 0,1-1 1,-1 1-1,0-1 1,0 0-1,0 0 0,0 0 1,0-1-1,0 1 1,0-1-1,3-2 0,4-2 4,-1 0 0,0-1-1,0 0 1,0-1-1,-1 0 1,0 0-1,-1-1 1,0 0-1,10-15 1,-14 19 7,0-1 1,0 0-1,0 0 1,-1 0-1,0-1 1,0 1-1,-1-1 1,1 1-1,-1-1 1,-1 1-1,1-1 0,-1 0 1,0 1-1,-1-1 1,0 1-1,0-1 1,0 0-1,-1 1 1,1 0-1,-2-1 1,-5-11-1,1 6-572,-1 0 1,0 0-1,-1 0 1,-1 1-1,0 1 1,0 0-1,-1 0 1,-23-16-1,14 11-3685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 8676,'-7'-8'1120,"4"2"-543,-3 0 1023,3 6-719,3-3-273,6 3-576,4 0 80,3 0-96,9 0-16,8 0-144,-1 0-2065,3-3-2225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8740,'0'1'19,"0"-1"1,0 0-1,0 0 0,0 0 1,0 1-1,0-1 0,-1 0 1,1 0-1,0 1 0,0-1 1,0 0-1,0 0 0,0 1 1,0-1-1,0 0 0,0 0 0,0 0 1,0 1-1,0-1 0,0 0 1,0 0-1,0 1 0,0-1 1,1 0-1,-1 0 0,0 1 1,0-1-1,0 0 0,0 0 1,0 0-1,0 1 0,1-1 1,-1 0-1,0 0 0,0 0 1,0 0-1,1 1 0,-1-1 1,0 0-1,0 0 0,1 0 1,14 3 339,21-5-182,-33 1-135,43-9 97,-37 7-4,1 0 1,-1 1 0,0 1 0,0-1-1,1 1 1,-1 1 0,11 0 0,-19 1-89,-1-1 0,1 0 0,0 1 0,-1-1 1,1 1-1,-1-1 0,1 1 0,0-1 0,-1 1 0,1-1 1,-1 1-1,1 0 0,-1-1 0,0 1 0,1 0 1,-1-1-1,0 1 0,1 0 0,-1 0 0,0-1 1,0 1-1,0 0 0,0 0 0,1-1 0,-1 1 1,0 0-1,0 0 0,-1 0 0,1-1 0,0 1 1,0 0-1,0 0 0,0-1 0,-1 2 0,-8 34 283,6-28-204,-15 58-213,3 1 0,-12 134 0,29-170-1137,-2-30 1093,0 0-1,0-1 1,0 1 0,0 0-1,0 0 1,0-1 0,1 1-1,-1 0 1,0 0 0,0-1-1,1 1 1,-1 0 0,0-1-1,1 1 1,-1-1 0,0 1-1,1 0 1,-1-1 0,1 1-1,-1-1 1,1 1 0,0-1-1,-1 1 1,1-1 0,-1 0-1,1 1 1,0-1 0,-1 0 0,1 1-1,0-1 1,0 0 0,-1 0-1,1 1 1,0-1 0,-1 0-1,2 0 1,13-7-4202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 5507,'0'-1'91,"0"1"0,0 0 1,0-1-1,0 1 0,0-1 1,0 1-1,0 0 1,0-1-1,0 1 0,0 0 1,0-1-1,0 1 0,0-1 1,0 1-1,0 0 1,0-1-1,0 1 0,0 0 1,-1-1-1,1 1 1,0 0-1,0-1 0,0 1 1,-1 0-1,1-1 0,0 1 1,0 0-1,-1 0 1,1-1-1,0 1 0,-1 0 1,1 0-1,0 0 1,-1-1-1,1 1 0,0 0 1,-1 0-1,1 0 0,-1 0 1,1 0-1,0 0 1,-1 0-1,1 0 0,0 0 1,-1 0-1,1 0 0,-1 0 1,1 0-1,0 0 1,-1 0-1,1 0 0,0 0 1,-1 0-1,1 0 1,-1 1-1,1-1 0,0 0 1,-1 0-1,1 0 0,0 1 1,0-1-1,-1 0 1,1 0-1,0 1 0,0-1 1,-1 0-1,1 1 0,0-1 1,0 1-1,-2 0-32,0 1-1,0 0 1,0 0-1,0 0 1,1 0-1,-1 0 1,1 0-1,-1 0 1,-1 5-1,3-3 8,0-1 0,0 1 0,0-1 0,0 0 0,0 1-1,1-1 1,0 1 0,0-1 0,0 0 0,0 1 0,0-1 0,0 0-1,1 0 1,0 0 0,-1 0 0,1 0 0,0-1 0,4 5 0,7 7 186,-1-1 1,20 15-1,-15-14-89,-9-7-121,-1 0 1,0 0-1,0 0 0,-1 1 1,0 0-1,9 16 0,-14-22-68,0 1 0,0 0 0,0-1 0,0 1 1,0 0-1,-1-1 0,1 1 0,-1 0 0,0 0 0,0-1 0,0 1 0,0 0 0,0 0 0,-1-1 0,1 1 0,-1 0 0,0 0 0,0-1 0,0 1 0,0-1 0,0 1 0,0-1 1,-1 1-1,1-1 0,-1 0 0,0 1 0,1-1 0,-5 3 0,1 0-606,-1 0-1,1-1 1,-1 0 0,0 0-1,-11 5 1,-11 1-3471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16 138 11125,'-6'-24'1041,"3"13"-849,-1-1 560,1 3-624,6 1-112,7 2-16,6-6-16,10-2-144,3-7-1649,7 1-2449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64 6611,'-6'-5'2129,"2"2"-752,1 0 159,0 0-655,3 0-241,-3 3-256,3 3 289,3-3-673,3-3 0,4 0 224,9 0-208,7-3-16,10-2-769,3-4-1456,3-3-3858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68 7523,'-5'-4'148,"0"0"-1,-1 1 0,1-1 0,-1 1 0,0 0 0,0 1 0,-1 0 1,1 0-1,0 0 0,-1 0 0,1 1 0,-1 0 0,1 1 0,-1-1 0,1 1 1,-1 1-1,0-1 0,1 1 0,-8 2 0,8-2-57,0 0 1,0 1-1,0 0 0,0 0 0,1 1 0,-1-1 1,1 1-1,-1 1 0,1-1 0,0 1 0,0-1 1,0 1-1,1 1 0,0-1 0,-1 1 0,1 0 1,1 0-1,-1 0 0,1 0 0,-4 9 0,6-11-75,0 0-1,0 0 0,0 1 1,1-1-1,-1 0 1,1 1-1,0-1 0,0 0 1,0 1-1,1-1 1,-1 0-1,1 0 0,-1 1 1,1-1-1,0 0 1,1 0-1,-1 0 0,0 0 1,1 0-1,0 0 0,-1 0 1,1-1-1,0 1 1,3 2-1,5 6 22,2 0-1,-1-1 1,26 16-1,-19-13-14,17 11-6,-24-17-14,1 0-1,-1 1 0,-1 0 0,0 0 0,0 1 0,-1 1 0,0-1 0,14 20 0,-22-28-6,-1 1 0,1-1 1,-1 1-1,1-1 0,-1 0 0,0 1 0,1-1 0,-1 1 0,0-1 0,0 1 0,0-1 1,0 1-1,0-1 0,0 0 0,0 1 0,-1-1 0,1 1 0,-1-1 0,1 1 1,-1-1-1,1 0 0,-1 1 0,0-1 0,1 0 0,-1 0 0,0 0 0,0 1 0,0-1 1,0 0-1,0 0 0,0 0 0,0 0 0,-1-1 0,1 1 0,0 0 0,0 0 0,-1-1 1,1 1-1,-1-1 0,1 1 0,0-1 0,-3 1 0,-4 1-20,1 1-1,-1-2 1,0 1 0,0-1-1,0 0 1,-12-1 0,15 0 11,0 0 0,0 0 0,0-1 0,1 0 0,-1 0 0,0 0 0,1-1 0,-1 0 0,1 1 0,0-2 0,-1 1 0,1 0 0,0-1 0,0 0 0,-5-5 0,7 6 1,0-1-1,0 0 1,0 0-1,1 0 1,-1 0 0,1 0-1,0 0 1,-1 0 0,1 0-1,1 0 1,-1-1 0,0 1-1,1 0 1,0-1 0,0 1-1,0 0 1,0-1 0,0 1-1,1 0 1,-1-1-1,1 1 1,0 0 0,2-5-1,3-6-23,0 0 0,1 0 0,1 1 0,0 0 0,1 0 0,0 1 0,1 0 0,0 0-1,14-11 1,9-6 78,71-48 0,-77 59 249,50-23 1,-77 42-243,0 0 0,0 0-1,0-1 1,0 1 0,0 0 0,0 0 0,0-1 0,0 1 0,0 0 0,0 0-1,0 0 1,0-1 0,0 1 0,-1 0 0,1 0 0,0-1 0,-1 1-1,1 0 1,0-1 0,-1 1 0,1 0 0,-1-1 0,0 1 0,-16 36-6,11-24 28,0 1-67,1 1-1,0-1 1,1 1-1,1 0 1,0 1-1,1-1 1,0 17-1,2-25-3,0-1 0,1 1 0,0 0 0,0 0 0,0-1 0,1 1 0,0 0 0,4 7 0,-5-11 4,1 1 0,0-1 0,0 0 0,0 0 1,1 0-1,-1-1 0,1 1 0,0 0 0,-1-1 0,1 0 0,0 1 0,0-1 0,0-1 0,1 1 0,-1 0 0,4 1 0,-1-2-2,0 0 0,-1 0 0,1 0 0,0 0 0,-1-1-1,1 0 1,0-1 0,0 1 0,-1-1 0,1 0-1,0 0 1,-1-1 0,1 0 0,-1 0 0,0 0 0,1 0-1,7-6 1,1-1 4,-1 0 0,0-1 0,0 0 0,22-24-1,-29 27 1,0 0 0,-1 0 0,1 0 0,-2-1 0,1 0-1,-1 0 1,0 0 0,-1 0 0,5-18 0,-7 22-30,0 0 0,0-1 1,-1 1-1,0 0 0,0-1 1,0 1-1,0 0 0,-1-1 1,0 1-1,0 0 0,0 0 1,0 0-1,0-1 0,-1 1 1,0 0-1,0 1 0,0-1 1,-1 0-1,1 1 0,-1-1 1,1 1-1,-6-5 0,-2 0-665,-1 0 0,0 0 0,0 1 0,-1 1 0,0 0 0,-20-8 0,-4 0-3497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8788,'0'-6'2513,"-3"3"-1520,6 1-257,1 2-736,5-3 176,-2 0-144,9 0-32,7-3-1313,3-3-1872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192 165 9732,'14'-15'451,"17"-17"-386,-26 28 28,0-1 0,0 1 0,0-1 0,-1 0 0,1 0 0,-1-1 0,0 1 0,-1-1 0,1 0 0,-1 0-1,-1 0 1,1 0 0,3-12 0,-6 17-65,0 0 0,0 0-1,0 0 1,0-1-1,0 1 1,-1 0 0,1 0-1,0 0 1,0 0-1,-1-1 1,1 1 0,-1 0-1,1 0 1,-1 0 0,1 0-1,-1 0 1,0 0-1,1 0 1,-1 0 0,0 0-1,0 1 1,0-1-1,0 0 1,0 0 0,0 1-1,0-1 1,0 0 0,0 1-1,0-1 1,0 1-1,0 0 1,0-1 0,0 1-1,-1 0 1,1-1 0,0 1-1,0 0 1,0 0-1,-1 0 1,1 0 0,0 0-1,-2 1 1,-7 0-27,1 0 0,0 0 0,0 1 0,-11 4 0,-3 1 95,0 1 0,-35 19 0,48-21-47,0-1 1,0 2-1,1-1 0,0 2 1,0-1-1,0 1 0,-12 15 1,20-21-44,-1 0 1,1 0-1,0 0 0,0 0 1,0 0-1,0 0 1,0 0-1,0 0 0,1 0 1,-1 1-1,1-1 0,-1 0 1,1 0-1,0 1 1,0-1-1,0 0 0,0 1 1,1 3-1,0-2 6,1-1 0,-1 1 1,1-1-1,-1 0 0,1 1 0,0-1 0,1 0 0,-1 0 0,0 0 0,6 4 1,5 4 18,2 0 0,-1-1 0,1-1 0,17 8 0,-15-8-41,27 15 17,-19-12-20,-1 1 0,37 28 0,-60-41 9,0 1 1,-1 0-1,1-1 0,0 1 0,0 0 1,0-1-1,0 1 0,0 0 0,-1 0 1,1 0-1,0 0 0,-1 0 0,1 0 1,-1 0-1,1 0 0,-1 0 1,1 0-1,-1 0 0,0 0 0,1 0 1,-1 0-1,0 1 0,0-1 0,0 0 1,0 0-1,0 0 0,0 0 1,-1 2-1,0-1-10,0-1 1,0 1-1,0-1 0,0 1 1,-1-1-1,1 0 1,-1 0-1,1 1 1,-1-1-1,1 0 0,-1 0 1,0-1-1,0 1 1,1 0-1,-3 0 1,-7 3-49,-1-1 0,1 0 0,-1-1 0,-16 1 0,23-3 42,0 0-1,0 0 0,0 0 1,-1-1-1,1 1 1,0-1-1,0-1 1,0 1-1,0-1 1,1 0-1,-6-3 1,8 4 12,1 0 0,-1 0 0,1 0 0,0 0 0,-1-1 0,1 1-1,0 0 1,0-1 0,0 1 0,0-1 0,0 0 0,1 1 0,-1-1 0,0 0 0,1 1 0,-1-1 0,1 0 0,-1 0 0,1 1 0,0-1 0,0 0 0,0 0 0,0 0-1,0 1 1,0-1 0,1 0 0,-1 0 0,0 0 0,1 1 0,0-1 0,-1 0 0,1 1 0,0-1 0,0 0 0,1-1 0,5-9-34,0 1 1,0 0 0,1 0 0,1 1-1,0 0 1,0 0 0,1 1-1,21-15 1,96-55-117,-111 70 168,95-50 171,-117 70 148,2 0 0,0-1 0,0 1 0,1 1 0,0-1-1,-1 13 1,5-11-289,0 0 0,0 0 0,2 0 0,-1 0 1,2-1-1,0 1 0,0-1 0,1 0 0,0 0 0,10 14 0,-8-13-32,0 0 0,-1 1 1,0-1-1,-1 1 0,-1 0 1,0 0-1,2 18 0,-6-29-83,0 0 1,0 0-1,0 0 0,-1-1 1,1 1-1,-1 0 0,1 0 0,-1-1 1,0 1-1,0 0 0,0-1 0,0 1 1,-3 3-1,2-4-471,0 1 0,1-1 0,-1 0 0,0-1 0,0 1 0,-1 0 0,1 0 0,-4 2 0,-13 2-6201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307 178 5394,'-2'-14'408,"-1"0"-1,-1 0 0,0 0 1,-1 0-1,-1 1 0,0 0 1,0 0-1,-17-23 0,20 33-332,0 0 0,-1 0 0,1 0 0,-1 1 0,1-1 0,-1 1 0,0 0 0,0 0 0,0 0 0,0 1 0,0-1 0,-1 1 0,1 0-1,0 0 1,0 1 0,-1-1 0,1 1 0,-1 0 0,1 0 0,0 0 0,-1 1 0,1-1 0,0 1 0,-1 0 0,-5 3 0,-2 0 34,2 0 0,-1 0 1,0 1-1,1 0 0,0 1 0,0 0 1,1 1-1,-14 12 0,20-17-91,1 0 0,-1 1 1,1-1-1,0 1 0,-1-1 0,1 1 0,1 0 0,-1 0 1,0 0-1,1 0 0,-1 0 0,1 0 0,0 0 0,0 0 1,0 1-1,1-1 0,-1 0 0,1 1 0,0-1 0,0 6 1,1-5-1,0 1 0,1-1-1,0 0 1,0 0 0,0 0 0,0 0 0,1 0 0,-1 0 0,1 0 0,0-1 0,0 1 0,0-1 0,1 0 0,5 4 0,12 9 19,31 19 1,-34-24-50,0 1 0,0 0 0,18 18 0,-35-29 16,0 0 0,1 0 0,-1 0 0,0 0 1,0 0-1,0 1 0,0-1 0,0 0 0,0 1 0,0-1 0,-1 0 1,1 1-1,0-1 0,-1 1 0,1-1 0,-1 1 0,1 0 0,-1-1 1,0 1-1,0-1 0,0 1 0,0 0 0,0-1 0,0 1 0,0-1 1,0 1-1,-1 0 0,1-1 0,-1 1 0,1-1 0,-1 1 0,1-1 1,-1 1-1,0-1 0,0 0 0,0 1 0,0-1 0,0 0 0,0 1 1,0-1-1,0 0 0,0 0 0,-1 0 0,1 0 0,0 0 0,-1-1 1,-1 2-1,-5 3 11,0-1 0,0 0 0,0-1 0,-1 0 0,1 0 1,-1-1-1,-11 2 0,13-2 1,-1-2 0,1 1 0,-1-1 0,0 0 0,1 0-1,-1-1 1,-8-2 0,15 3-10,-1-1 0,0 1 0,1-1 0,-1 1 0,1-1 0,-1 0 0,1 1 0,-1-1 0,1 0 0,0 0 0,-1 0 0,1 0 0,0-1 0,0 1 0,-1 0 0,1 0 0,0-1 0,0 1 0,1-1 0,-1 1 0,0-1 0,0 1 0,1-1 0,-1 1 0,1-1 0,-1 0 0,1 1 0,0-1 0,0 0 0,0 1 0,-1-1 0,2 0 0,-1 0 0,0 1 0,0-1 0,0 0 0,2-2 0,0-5-3,2-1 0,-1 1 1,1-1-1,0 1 0,1 0 0,0 1 0,1-1 1,0 1-1,10-11 0,-1 3-38,1 0-1,1 1 1,21-15-1,-27 22-404,1 1 0,0 0-1,22-9 1,17 1-3713,-26 9 786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7 333 10117,'-3'-44'2705,"-1"6"-2289,4 9 16,0 0-112,10 6-63,6-1-177,13-2-64,7 0-16,6-3-64,13-3-945,4 0-2384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68 7219,'-7'0'2882,"1"2"-1874,-1-2 17,7-2-17,3 2-928,1-3 336,9 0-288,3-3-80,6-3-48,11-5-544,6-1-2305,-4-3-3586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174 155 5811,'59'-108'3092,"-58"106"-2992,0 0 0,0 1-1,0-1 1,-1 0 0,1 0 0,0 0 0,-1 0 0,0 0 0,1 0 0,-1 1 0,0-1 0,0 0 0,0 0-1,0-4 1,-1 5-64,1 0-1,-1 0 1,1 0-1,-1 0 1,1 1-1,-1-1 1,0 0-1,1 0 0,-1 1 1,0-1-1,0 0 1,1 1-1,-1-1 1,0 1-1,0-1 1,0 1-1,0-1 1,0 1-1,0 0 0,0-1 1,0 1-1,0 0 1,0 0-1,0 0 1,0 0-1,0 0 1,0 0-1,0 0 1,0 0-1,0 0 0,-1 1 1,-8 0-23,0 1-1,0 0 1,1 1 0,-1 0 0,1 1 0,0 0-1,0 0 1,0 1 0,-13 10 0,10-7-19,0 1-1,1 0 1,0 1 0,1 0 0,0 1 0,-9 12 0,17-20-3,0 0 0,0 0 0,0 1 0,0-1 0,0 1 0,1-1 0,-1 1 0,1 0 0,0-1 0,0 1 0,1 0 0,-1 0 0,1-1 0,0 1 0,0 0 0,0 0 0,1 7 0,0-8 19,0-1 1,1 1-1,-1 0 0,0-1 1,1 1-1,0-1 0,0 0 1,-1 1-1,1-1 0,1 0 1,-1 0-1,0-1 0,0 1 1,1 0-1,-1-1 0,1 1 0,-1-1 1,1 0-1,0 0 0,0 0 1,-1 0-1,1 0 0,5 0 1,6 1 28,0 0-1,0-1 1,0-1 0,18-1 0,-16 0 3,0 1 0,25 2 0,-39-1-4,0-1-1,0 1 1,0 0 0,0-1 0,1 1-1,-1 0 1,-1 0 0,1 1 0,0-1-1,0 0 1,0 1 0,-1-1-1,1 1 1,0 0 0,-1-1 0,0 1-1,1 0 1,-1 0 0,0 0 0,0 0-1,0 0 1,0 0 0,0 0 0,-1 0-1,1 0 1,-1 1 0,1-1 0,-1 0-1,0 0 1,0 1 0,0-1 0,0 3-1,0 10 20,-1 1 0,-1 0 0,-5 24 0,3-19-79,-1 2-89,-3 24-765,11-21-3494,1-21 1435,5-7 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23 7764,'1'-18'2546,"-1"17"-2502,0 1 0,0 0 0,0 0-1,0-1 1,0 1 0,-1 0-1,1 0 1,0 0 0,0-1 0,0 1-1,-1 0 1,1 0 0,0 0 0,0-1-1,0 1 1,-1 0 0,1 0 0,0 0-1,0 0 1,-1 0 0,1 0-1,0 0 1,0-1 0,-1 1 0,1 0-1,0 0 1,0 0 0,-1 0 0,1 0-1,0 0 1,0 0 0,-1 0 0,1 1-1,-2-1 1,0 1 1,1 0-1,-1 0 0,0 0 0,1 0 0,-1 0 0,1 0 0,0 0 0,-1 0 0,1 0 1,0 1-1,0-1 0,0 1 0,-2 2 0,-7 13 33,1 0-1,1 0 1,1 1-1,1 0 1,-5 20-1,8-26-82,0 0-1,2 1 1,-1-1-1,2 1 1,0-1-1,0 1 0,1-1 1,4 22-1,-4-30 0,-1-1-1,1 0 1,0 0-1,0 0 1,0 1-1,1-1 1,-1 0-1,1-1 1,0 1-1,-1 0 1,1 0-1,1-1 1,-1 1-1,0-1 1,0 0-1,1 1 1,0-1-1,-1 0 1,1-1-1,0 1 1,0 0-1,0-1 1,0 0 0,0 1-1,0-1 1,0 0-1,0-1 1,1 1-1,-1-1 1,0 1-1,1-1 1,-1 0-1,0 0 1,1 0-1,3-1 1,3-1-49,-1-1 1,1 1-1,-1-1 1,0-1-1,0 0 0,0 0 1,-1-1-1,1 0 1,-1 0-1,14-13 1,-15 12 54,0-1 0,-1 1 0,0-1 0,0 0 1,-1 0-1,0-1 0,0 1 0,-1-1 0,0 0 0,0-1 0,3-10 1,-6 14 6,0 0 1,0-1 0,-1 1 0,0 0 0,1-1 0,-2 1-1,1 0 1,-1-1 0,0 1 0,0 0 0,0 0 0,-1 0-1,1 0 1,-1 0 0,-1 0 0,1 0 0,-1 0 0,1 1 0,-1-1-1,-5-4 1,1 1-443,0 1 0,0 0 1,-1 0-1,0 0 0,-1 1 0,1 0 0,-15-7 0,0 1-3755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70 2497,'-3'-3'560,"0"-2"65,-4 2 239,1-3 849,-4 3 112,0 0-97,-3 3 113,7 0-656,-1 3-401,14-3-544,6 0 16,6-3-63,10 0-193,7-6-497,9-5-1728,1-7-4130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79 6387,'-10'-10'785,"-1"1"1,-1 0 0,0 1-1,0 0 1,0 1-1,-18-8 1,22 12-663,0 1 0,0 0 0,0 0-1,0 1 1,0-1 0,0 2 0,0-1 0,-1 1 0,1 1 0,0-1 0,0 1 0,-13 4 0,6-2-10,2 1 0,-1 0 0,0 1 0,1 1 0,0 0 1,-23 14-1,35-19-113,-1 0 1,1 0 0,0 0-1,0 0 1,0 0 0,0 0-1,0 1 1,0-1-1,0 0 1,0 0 0,0 1-1,1-1 1,-1 0 0,1 1-1,-1-1 1,1 1-1,-1-1 1,1 1 0,0-1-1,-1 1 1,1-1 0,0 1-1,0-1 1,0 1-1,1-1 1,-1 1 0,0-1-1,0 1 1,1-1 0,-1 1-1,1-1 1,-1 0-1,1 1 1,0-1 0,0 0-1,-1 1 1,1-1 0,0 0-1,0 0 1,0 0-1,0 0 1,0 0 0,1 0-1,-1 0 1,2 1 0,3 3-1,0-1 0,0 0 1,0 0-1,0-1 0,1 0 1,0 0-1,-1 0 1,10 1-1,-2-1-27,0-2 0,1 0 0,-1 0 0,0-2 0,1 1 0,-1-2 0,26-5 0,95-36 65,-123 39-39,-12 4 7,1-1-1,-1 1 1,1 0 0,-1-1-1,1 1 1,0 0 0,-1 0-1,1-1 1,-1 1-1,1 0 1,0 0 0,-1 0-1,1 0 1,0 0 0,0 0-1,-1 0 1,1 0-1,0 0 1,-1 0 0,1 0-1,0 0 1,-1 0 0,1 1-1,-1-1 1,1 0-1,0 0 1,-1 1 0,1-1-1,-1 0 1,1 1 0,-1-1-1,1 1 1,-1-1-1,1 1 1,-1-1 0,1 1-1,-1 24 487,-1-12-485,-5 45-47,-1 30 43,9-32-2858,-2-52 2236,0-4 466,0 1 0,0-1 0,0 0 0,0 1 0,0-1 1,0 1-1,0-1 0,0 1 0,0-1 0,0 1 0,0-1 0,0 1 0,0-1 1,0 0-1,1 1 0,-1-1 0,0 1 0,0-1 0,1 0 0,-1 1 0,0-1 1,0 1-1,1-1 0,-1 0 0,0 1 0,1-1 0,-1 0 0,0 0 0,1 1 1,-1-1-1,1 0 0,-1 0 0,1 0 0,-1 1 0,1-1 0,11-4-3459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 8708,'0'0'50,"0"-1"-1,0 1 1,1 0-1,-1-1 1,0 1-1,0 0 1,0-1-1,0 1 1,0 0-1,0 0 1,0-1-1,0 1 1,0 0-1,1-1 1,-1 1-1,-1 0 1,1-1-1,0 1 1,0 0-1,0-1 1,0 1-1,0 0 1,0-1-1,0 1 1,0 0-1,0-1 1,-1 1-1,1 0 1,0 0-1,0-1 1,0 1-1,-1 0 1,1 0-1,0-1 1,0 1-1,-1 0 1,1 0 0,0 0-1,-1-1 1,1 1-1,0 0 1,-1 0-1,-17 5 837,-18 20-190,34-22-660,-1-1 1,1 1-1,0 0 1,0 0-1,0 0 1,0 0-1,0 0 0,1 0 1,0 1-1,-1-1 1,1 0-1,0 1 1,1-1-1,-1 1 0,1-1 1,-1 1-1,1-1 1,0 1-1,0-1 0,1 1 1,-1-1-1,1 1 1,0-1-1,0 1 1,0-1-1,0 1 0,3 5 1,0-3 72,1 1-1,0-1 1,0 0-1,0 0 1,1-1 0,-1 1-1,1-1 1,1-1 0,-1 1-1,1-1 1,12 6 0,22 8 40,-29-14-162,0 1 0,-1 0 0,1 1 0,-1 0 0,-1 0 0,1 1 0,16 15 0,-27-21-6,1-1 0,0 1 1,-1 0-1,1 0 0,-1 0 0,0 0 0,1 0 0,-1 0 0,0 0 1,0 0-1,1 1 0,-1-1 0,0 0 0,0 0 0,0 0 0,0 0 1,-1 0-1,1 0 0,0 0 0,0 0 0,-1 0 0,1 0 0,0 0 1,-1 0-1,1 0 0,-1 0 0,1 0 0,-1 0 0,0 0 0,1-1 1,-1 1-1,0 0 0,1 0 0,-1-1 0,0 1 0,0 0 0,-2 0 1,-36 24-1868,38-25 1855,-36 17-2520,-2-1-2347</inkml:trace>
  <inkml:trace contextRef="#ctx0" brushRef="#br0" timeOffset="1">89 179 6595,'26'-26'2481,"0"2"-2225,0 4 96,0 5-127,3 1-225,-3 5-3538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59.1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 1 9044,'-10'5'4978,"-3"-2"-4914,-6 0-32,-1 0 705,4 3-129,3-6-304,6 6 657,7-12-1185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6147,'4'-10'5166,"-4"5"-2259,-8 57-1317,1-5-1556,-2 1-183,2 0-1,3 1 1,3 91 0,1-140 137,0 0 0,0 1 0,0-1 1,-1 0-1,1 0 0,0 1 0,0-1 0,0 0 0,0 0 1,0 1-1,0-1 0,0 0 0,0 0 0,0 1 0,0-1 1,0 0-1,0 0 0,1 1 0,-1-1 0,0 0 0,0 0 1,0 0-1,0 1 0,0-1 0,0 0 0,1 0 0,-1 0 1,0 1-1,0-1 0,0 0 0,0 0 0,1 0 0,-1 0 1,0 1-1,0-1 0,1 0 0,-1 0 0,0 0 0,0 0 1,1 0-1,5-11-249,3-22-108,-1-23 343,-2 0 0,-4-102 0,-2 103 152,3 12-19,2 29-66,-4 15-36,0-1 0,-1 0 0,1 0-1,-1 0 1,1 1 0,0-1 0,-1 0 0,1 1 0,-1-1 0,1 0 0,-1 1 0,1-1-1,-1 1 1,1-1 0,-1 0 0,0 1 0,1-1 0,-1 1 0,0 0 0,1-1 0,-1 1-1,0-1 1,0 1 0,1-1 0,-1 1 0,0 0 0,16 32 42,-9-17-129,0 1-1,2-1 0,0 0 1,1-1-1,0 0 1,1-1-1,20 19 0,-30-31 56,1 0 0,0-1 0,0 0 0,0 1 0,0-1 1,0 0-1,0 0 0,0 0 0,0 0 0,0 0 0,0-1 0,1 1 0,-1-1 0,0 1 0,1-1 0,-1 0 0,0 0 0,0 0 0,1 0 0,-1-1 0,4 0 0,-2 0 14,-1-1-1,0 1 1,1-1 0,-1 0-1,0 0 1,0-1 0,0 1 0,0-1-1,-1 1 1,1-1 0,-1 0-1,3-4 1,5-9 24,0 0 1,-2-1-1,0 0 0,7-21 1,-14 35-18,8-24 47,-4 12 64,0 1-1,15-28 1,-20 41-92,0 0-1,1 1 0,-1-1 1,0 0-1,1 1 1,-1-1-1,0 1 1,1-1-1,-1 0 0,1 1 1,0-1-1,-1 1 1,1-1-1,-1 1 1,1-1-1,0 1 0,-1 0 1,1-1-1,0 1 1,-1 0-1,1 0 0,0-1 1,0 1-1,-1 0 1,1 0-1,0 0 1,1 0-1,-1 0 9,0 1-1,0-1 1,0 1 0,0 0 0,0 0-1,0-1 1,-1 1 0,1 0-1,0 0 1,0 0 0,-1 0 0,1 0-1,0 0 1,-1 0 0,1 0-1,-1 1 1,14 44 256,-10-12-147,-1-1 0,-4 59 1,1 21-1296,2-96-146,0 1 0,5 20 0,-1-22-2586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6163,'3'-8'3858,"-3"7"-3778,0 1 0,1-1-1,-1 1 1,0-1 0,1 1 0,-1-1 0,0 0 0,0 1 0,0-1 0,1 1 0,-1-1 0,0 0 0,0 1 0,0-1 0,0 1 0,0-1 0,0 0 0,0 1-1,0-1 1,0 1 0,0-1 0,-1 0 0,1 1 0,0-1 0,0 1 0,-1-1 0,1 0 0,-1 2-8,0 1 0,0 0 0,0 0 0,1-1 0,-1 1 0,1 0 0,-1 0 1,1 0-1,0 0 0,0 0 0,0 3 0,-1 3 21,-11 64 223,2-14-99,-3 62-1,12-104-211,1 1 0,0-1-1,2 1 1,0-1 0,0 1 0,2-1 0,0 0-1,10 23 1,-13-36-26,0 0 0,0 0 0,1 0-1,0-1 1,-1 1 0,1-1 0,0 1 0,0-1-1,1 1 1,-1-1 0,0 0 0,1 0 0,-1 0-1,1-1 1,0 1 0,-1-1 0,1 1 0,0-1-1,0 0 1,0 0 0,0 0 0,0 0 0,0-1 0,0 1-1,4-1 1,0 0-254,-1 0 0,0-1-1,0 0 1,0 0 0,0-1-1,0 0 1,0 0 0,0 0-1,0-1 1,-1 0 0,1 0-1,5-4 1,21-18-2865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23 4130,'0'-1'349,"-1"-1"0,1 1 1,-1 0-1,0 0 0,1-1 1,-1 1-1,0 0 0,0 0 1,0 0-1,0 0 0,0 0 0,0 0 1,0 0-1,0 0 0,0 0 1,0 0-1,-1 0 0,1 1 0,0-1 1,-2 0-1,2 1-317,0 0 0,0 0 0,0 0 0,0 0 0,1 0-1,-1 0 1,0 0 0,0 1 0,0-1 0,0 0 0,1 1 0,-1-1 0,0 0 0,0 1 0,1-1 0,-1 1-1,0-1 1,1 1 0,-1-1 0,1 1 0,-1 0 0,0-1 0,1 1 0,-1 0 0,1-1 0,0 1-1,-1 0 1,1 0 0,0-1 0,-1 1 0,1 0 0,0 0 0,0 0 0,-1 1 0,-11 41 82,1 1 1,2 0 0,2 0 0,2 1-1,2 83 1,3-124-139,0 1 1,1-1-1,-1 0 0,1 0 1,0 1-1,1-1 0,-1 0 1,1 0-1,-1 0 0,1 0 1,1 0-1,-1 0 0,0-1 1,5 6-1,-5-8 6,-1 0 0,1 1 1,0-1-1,0 0 0,-1 0 0,1 0 0,0 0 0,0 0 1,0-1-1,0 1 0,0-1 0,0 1 0,1-1 0,-1 0 1,0 1-1,0-1 0,0 0 0,0-1 0,0 1 0,0 0 1,1 0-1,-1-1 0,0 0 0,0 1 0,0-1 0,0 0 1,0 0-1,-1 0 0,1 0 0,0 0 0,2-2 0,-2 2 19,1-1-1,-1 1 1,0-1-1,0 1 1,0-1-1,0 0 0,0 0 1,0 0-1,0 0 1,0 0-1,-1 0 1,1-1-1,-1 1 0,0-1 1,0 1-1,0-1 1,0 1-1,0-1 1,0 1-1,-1-1 0,1 0 1,-1 1-1,0-1 1,0 0-1,0 1 1,0-1-1,0 0 1,0 0-1,-1 1 0,1-1 1,-3-3-1,2 3 7,0 0 0,-1 1 0,1-1-1,-1 1 1,0 0 0,0-1 0,0 1 0,0 0-1,0 0 1,-1 0 0,1 1 0,0-1-1,-1 0 1,0 1 0,1 0 0,-1 0 0,0-1-1,1 1 1,-1 1 0,0-1 0,0 0 0,0 1-1,0 0 1,0-1 0,0 1 0,0 0-1,0 0 1,-5 2 0,2-1-363,0 0-1,-1 1 1,1 0-1,0 0 1,0 0-1,1 1 1,-11 6-1,-1 3-2943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98 251 10453,'-20'3'688,"4"-3"-688,9 3 800,20 0-399,10-3-241,6-3-160,4 0 0,2-6-513,1 0-943,-4 1-849,-6-1-1617</inkml:trace>
  <inkml:trace contextRef="#ctx0" brushRef="#br0" timeOffset="1">98 26 4722,'-33'-11'6387,"4"2"-5523,10 6-511,6 0-97,9 3-240,17 3 112,10 3-128,9 0-368,11 2-801,5-2-1952,7-3-2514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3073,'-7'6'7140,"-2"3"-6756,-1-1 448,0 4 1,0 3-241,7 8-176,0 6-272,3 6-16,0 6-96,0 6-16,-3 2-16,-1-2-160,4-6-928,-3-9-1426,6-15-1727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97 8836,'0'-4'205,"-1"0"1,1 0-1,0 1 1,-1-1-1,0 0 0,0 0 1,0 0-1,0 1 1,-1-1-1,0 1 1,1-1-1,-4-3 1,26 24 218,1-1 0,42 23 0,-32-21-399,-14-9-24,0 1 0,-1 0 0,0 2 0,19 16 0,-35-26 4,1-1 0,-1 0 1,0 1-1,1 0 0,-1-1 1,0 1-1,0 0 0,-1-1 1,1 1-1,0 0 0,0 0 1,-1 0-1,1 0 0,-1-1 1,0 1-1,1 0 0,-1 0 1,0 0-1,0 2 0,-1 0 3,0 0 0,0-1-1,0 0 1,0 1-1,0-1 1,-1 1-1,1-1 1,-1 0-1,-4 5 1,-5 5 18,0 0-1,0-1 1,-23 17 0,23-20-7,-95 75-323,98-79-909,10-10-1920,10-6-1040</inkml:trace>
  <inkml:trace contextRef="#ctx0" brushRef="#br0" timeOffset="1">415 33 10245,'6'-15'1328,"-6"3"-447,0 7-65,-3 5-672,3 5 96,-3 7-96,-1 9 16,1 8-96,3 12-64,-3 2 16,0 7 16,-1 2-32,1 1 0,0-4-208,0-2-736,6-9-993,3-12-1344,4-14-1458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62 7812,'-26'71'5252,"-23"62"-5417,31-91 95,4-10-297,1 1 0,-15 59 0,28-92 347,0 0-1,0 0 1,0-1 0,0 1-1,0 0 1,0 0 0,1 0-1,-1 0 1,0 0-1,0 0 1,0 0 0,0 0-1,0 0 1,0 0 0,0 0-1,0 0 1,0 0 0,0 0-1,0 0 1,0 0 0,0 0-1,1 0 1,-1 0-1,0 0 1,0 0 0,0 0-1,0 0 1,0 0 0,0 0-1,0 0 1,0 0 0,0 0-1,0 0 1,0 0 0,1 0-1,-1 0 1,0 0-1,0 0 1,0 0 0,0 0-1,0 0 1,0 0 0,0 0-1,0 0 1,10-13-343,9-22 156,41-114 137,-35 84 1390,57-111-1,-81 175-1320,15-21 713,-15 21-691,-1 1 0,0 0 1,1 0-1,-1-1 1,0 1-1,1 0 1,-1 0-1,1 0 0,-1 0 1,0 0-1,1-1 1,-1 1-1,1 0 1,-1 0-1,1 0 1,-1 0-1,0 0 0,1 0 1,-1 0-1,1 1 1,-1-1-1,0 0 1,1 0-1,-1 0 0,1 0 1,-1 0-1,0 1 1,1-1-1,-1 0 1,0 0-1,1 1 0,-1-1 1,0 0-1,1 0 1,-1 1-1,0-1 1,1 0-1,-1 1 0,0-1 1,0 0-1,0 1 1,1-1-1,-1 1 1,0-1-1,0 0 0,0 1 1,0-1-1,0 1 1,0-1-1,0 1 1,0 0-1,9 26 105,-2 0 0,-1 0 1,-2 1-1,3 43 0,-1-8-162,9 44-1567,-4-37-3192,-8-43-340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59 10837,'-23'-12'592,"0"3"593,7 4-401,10 2-720,6 6-16,13-1 64,6 1-112,10-3-352,7 0-800,6-8-753,3-7-1265,-6 0-1488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10 224 4930,'4'-9'4594,"-1"6"-3233,-3 6-673,-7 3 289,4 8-337,0 10-128,0 8-176,3 11-224,0 4-64,3 5-48,-3-5-16,3-3-496,-3-12-816,3-9-801,1-11-865</inkml:trace>
  <inkml:trace contextRef="#ctx0" brushRef="#br0" timeOffset="1">33 299 6499,'-9'-88'5229,"9"78"-4239,6 15-128,5 14-147,72 129-166,-68-125-550,0 0 0,2-1 0,1-1 0,23 22 0,-34-36-240,1-1 0,0 0 1,0 0-1,11 6 0,-18-12 169,0 1-1,0-1 1,0 1 0,0-1 0,0 1-1,0-1 1,0 1 0,0-1 0,0 0-1,0 0 1,0 1 0,0-1-1,0 0 1,0 0 0,0 0 0,0 0-1,1 0 1,-1-1 0,0 1-1,0 0 1,0 0 0,0-1 0,0 1-1,0 0 1,0-1 0,0 1-1,0-1 1,0 0 0,0 1 0,-1-1-1,1 0 1,0 1 0,0-1 0,0 0-1,-1 0 1,1 0 0,-1 1-1,1-1 1,0 0 0,-1 0 0,1 0-1,-1 0 1,0 0 0,1 0-1,-1 0 1,0-1 0,0 1 0,0 0-1,0 0 1,1 0 0,-2-2 0,2-15-48,-1-1 0,-1 1 1,0-1-1,-6-23 0,0-5 492,3 11 151,-3-18 276,2 0 0,2-1 0,6-66 0,3 95-575,0 17-715,-6 9 423,1 0 0,-1 0 0,0 0-1,0 0 1,1 0 0,-1 0 0,0 0 0,0 0 0,1 0-1,-1 0 1,0 0 0,0 0 0,0 0 0,1 0-1,-1 1 1,0-1 0,0 0 0,1 0 0,-1 0 0,0 0-1,0 0 1,0 1 0,0-1 0,1 0 0,-1 0 0,0 0-1,0 1 1,0-1 0,0 0 0,0 0 0,1 0 0,-1 1-1,0-1 1,0 0 0,0 0 0,0 1 0,0-1-1,4 13-5288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10 133 7427,'-10'0'1935,"13"1"-844,18-3-85,10-6-676,-1-3 0,53-25 0,2-1 24,-62 29-282,-1 0-1,1 2 0,1 0 1,-1 2-1,1 1 0,45-1 1,-55 4-62,0 1 0,-1 1-1,1 0 1,-1 1 0,1 1 0,-1 0 0,0 0 0,0 2 0,-1-1-1,0 2 1,0-1 0,0 2 0,15 12 0,-7-2 14,28 34 1,-33-34 1,1-1 1,36 30 0,-46-43-19,0 0 1,0 0-1,0 0 0,1-1 1,-1 0-1,1-1 0,0 1 0,0-1 1,0 0-1,0-1 0,0 0 1,0 0-1,14 0 0,-5-3-8,1 0 0,-1-1 0,0 0-1,0-2 1,18-7 0,79-38-225,-72 31 99,36-17-126,-7 1 158,124-40 0,-183 72 80,-1 0 1,0 1-1,1 0 0,-1 0 1,1 2-1,13-1 0,-20 2 25,0-1 0,0 1 0,0 0 0,0-1 0,-1 2 0,1-1 0,0 0 0,-1 1-1,1 0 1,-1 0 0,0 0 0,0 0 0,1 0 0,-1 1 0,-1 0 0,1-1 0,0 1 0,-1 0-1,1 0 1,2 5 0,3 8 48,0-1-1,7 23 0,-11-26-25,1 0 0,0 0 0,1 0 0,0-1 0,8 12 0,-11-20-31,0 1 0,1-1 0,-1 0-1,1 0 1,-1 0 0,1-1-1,0 1 1,0-1 0,0 0-1,0 0 1,0 0 0,0 0 0,1-1-1,-1 0 1,1 0 0,-1 0-1,1 0 1,7-1 0,-1 0-89,-1 0 0,1-2 1,-1 1-1,0-1 0,1-1 1,-1 0-1,15-6 0,68-37-489,-68 33 475,45-27 15,-43 24 133,0 0-1,1 2 0,0 1 1,44-13-1,-65 25 21,0 0 0,-1 0 0,1 0-1,0 1 1,-1 1 0,1-1 0,-1 1-1,1 0 1,0 0 0,-1 1 0,0 0-1,1 0 1,6 3 0,9 6-23,-1 1 0,26 19 0,5 2-68,12 7-3094,-50-28-36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 8244,'-12'-3'1216,"-1"6"-1104,6 0 433,1 0 175,6 0 80,13 3-159,9-3-305,7 0-192,10-6-112,10 0 16,3-3-32,3-3 0,-3 1-16,0-4 0,-4 3-112,-6 0-737,-9-2-1648,-7 2-2001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2513,'-6'1'3494,"-21"4"486,27-5-3954,-1 0 0,1 0 1,-1 0-1,1 0 0,-1 1 0,1-1 1,0 0-1,-1 0 0,1 0 0,0 1 1,-1-1-1,1 0 0,0 1 0,-1-1 1,1 0-1,0 1 0,-1-1 0,1 0 1,0 1-1,0-1 0,0 1 0,-1-1 1,1 0-1,0 1 0,0-1 1,0 1-1,0-1 0,0 1 0,0-1 1,0 1-1,0-1 0,0 0 0,0 1 1,0-1-1,0 1 0,0-1 0,0 1 1,0-1-1,0 1 0,1-1 0,-1 0 1,0 1-1,0-1 0,0 0 0,1 1 1,-1-1-1,0 1 0,1-1 0,-1 0 1,0 1-1,1-1 0,-1 0 1,8 8 40,0-1 1,0 0 0,0-1 0,1 0 0,0 0 0,0-1 0,0 0 0,1 0 0,16 4 0,6 2-49,56 9 0,-56-15-68,-1-2 0,45-1 0,-71 1 67,-10 5 16,-14 9 86,16-15-83,-197 188 1432,185-176-1551,8-6-149,4-6-179,0 1-1,0-1 0,1 1 0,-1 0 1,1 0-1,0 0 0,0 0 0,-3 5 1,7-1-4854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71 288 3506,'-3'-46'9660,"-8"226"-8924,4-128-3836,-20 74 0,27-126 3045,0 0 0,0 0 1,0 0-1,0 0 0,0 0 0,0 0 0,-1-1-219,1 1 219,0 0 0,0 0 0,0 0 0,0 0 0,0 0 0,0 0 0,0 0 0,0 0 1,0 0-1,0 0 0,-1 0 0,1 0 0,0 0 0,0 0 0,0 0 0,0 0 0,0 0 1,0 0-1,0 0 0,0 0 0,0 0 0,0 0 0,-1 0 0,1 0 0,0 0 0,0 0 0,0 0 1,0 0-1,0 0 0,0 0 0,0 1-220,0-1 221,-4-17-421,1-26 1049,-3-97 2577,2 90-2022,2 0 0,2-1 0,9-63 0,-8 105-1054,1 0 0,0 0 0,1 0 0,0 0 0,0 1 0,5-11 0,-6 15-46,1 1 0,0-1 1,0 0-1,0 1 0,0 0 0,0 0 1,0 0-1,1 0 0,0 0 0,0 1 1,-1-1-1,1 1 0,0 0 0,1 0 1,-1 1-1,9-3 0,63-9 160,-74 13-184,1-1-1,-1 1 1,1 1-1,-1-1 0,0 0 1,1 0-1,-1 1 1,0 0-1,1-1 0,-1 1 1,0 0-1,0 0 1,0 0-1,0 0 0,0 1 1,0-1-1,0 1 1,0-1-1,0 1 0,0-1 1,-1 1-1,3 3 1,-1 0-33,0 0 0,0 1 0,0-1 0,-1 1 0,3 10 0,-4-13 9,1 5-36,-1-1-1,0 1 1,-1-1-1,0 1 1,0-1 0,0 1-1,-1 0 1,0-1-1,0 1 1,-1-1-1,0 0 1,-1 0 0,0 1-1,0-2 1,-6 12-1,-6 9 52,-2-2 0,-28 35 0,27-38 11,-27 37-73,45-59 67,-1 1 0,1-1 0,0 1-1,-1 0 1,1-1 0,0 1 0,0-1 0,-1 1-1,1 0 1,0-1 0,0 1 0,0 0 0,0 0-1,0-1 1,0 1 0,0 0 0,0-1 0,0 1-1,0 0 1,0-1 0,1 1 0,-1 0 0,0-1-1,0 1 1,1 0 0,-1-1 0,0 1 0,1-1-1,-1 1 1,0-1 0,1 1 0,-1 0 0,1-1-1,-1 0 1,1 1 0,-1-1 0,1 1 0,0-1-1,-1 0 1,1 1 0,1-1 0,31 11 64,-23-9-57,13 4-13,0 2 0,0 0 0,-1 2 0,23 12 0,-38-18 0,0 0 0,-1 1 1,1-1-1,-1 1 0,0 0 1,0 1-1,0 0 1,-1 0-1,0 0 0,0 0 1,-1 1-1,0-1 0,0 1 1,0 1-1,-1-1 1,3 10-1,-5-12 6,0-1 0,-1 1 0,1 0 1,-1-1-1,0 1 0,-1 0 0,1 0 0,-1-1 0,0 1 0,0 0 1,-1-1-1,1 1 0,-1-1 0,0 0 0,0 1 0,-1-1 0,1 0 1,-1 0-1,0 0 0,0-1 0,0 1 0,0-1 0,-1 0 0,1 1 1,-1-2-1,0 1 0,-8 4 0,8-4-120,-1 0 0,0-1 0,0 1-1,-1-1 1,1 0 0,0-1 0,-1 1 0,1-1 0,-1 0-1,1-1 1,-1 1 0,1-1 0,-1 0 0,1 0-1,-1-1 1,1 0 0,-1 0 0,1 0 0,-1-1 0,1 1-1,0-1 1,0-1 0,-7-3 0,-4-7-2215,8-3-28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221 141 5090,'0'-1'153,"-1"1"0,1-1-1,0 1 1,-1-1 0,1 0 0,0 1-1,-1-1 1,1 0 0,0 1-1,0-1 1,0 0 0,-1 0 0,1 1-1,0-1 1,0 0 0,0 0-1,0 1 1,0-1 0,0 0 0,1 1-1,-1-1 1,0 0 0,0 0-1,0 1 1,1-2 0,12-23 1061,-1 2-673,-11 20-491,0 0 1,0-1-1,-1 1 1,1 0-1,-1 0 1,0-1-1,0 1 0,0 0 1,0-1-1,-1 1 1,1 0-1,-1 0 1,0-1-1,0 1 1,-2-5-1,2 6-35,0 1 0,0 0 0,-1-1 0,1 1 0,0 0 0,-1 0 0,1 0 0,0 0 0,-1 0 0,0 0 0,1 1 0,-1-1 0,1 0 0,-1 1 0,0-1-1,1 1 1,-1 0 0,0-1 0,1 1 0,-1 0 0,0 0 0,0 0 0,1 0 0,-1 0 0,0 1 0,0-1 0,1 0 0,-1 1 0,0 0 0,1-1 0,-4 2 0,-3 2 3,-1 0 1,1 0 0,0 1 0,0 0 0,0 0-1,1 0 1,0 1 0,0 1 0,0-1 0,1 1-1,-10 12 1,14-16-12,0 0 1,0 0-1,0 0 0,0 1 0,0-1 0,1 0 1,-1 1-1,1-1 0,0 1 0,0 0 0,0-1 1,1 1-1,-1 0 0,1-1 0,0 1 1,0 0-1,0-1 0,1 1 0,-1 0 0,1-1 1,0 1-1,0 0 0,0-1 0,0 1 0,1-1 1,-1 0-1,1 1 0,0-1 0,0 0 0,0 0 1,4 4-1,6 4 30,0-1 1,25 17-1,-28-21-34,1 0 1,-2 0-1,1 1 0,-1 1 1,0-1-1,0 1 0,8 13 0,-15-20-1,0 0-1,-1 0 1,1 0-1,-1 1 1,0-1-1,0 0 1,1 0-1,-1 1 1,0-1-1,0 0 1,0 0-1,0 1 1,0-1-1,0 0 1,-1 1-1,1-1 0,0 0 1,-1 0-1,1 1 1,-1-1-1,1 0 1,-1 0-1,1 0 1,-1 0-1,0 0 1,0 0-1,1 0 1,-1 0-1,0 0 1,0 0-1,0 0 0,0 0 1,0-1-1,0 1 1,-2 1-1,-5 2-49,1 1-1,-1-1 1,-14 6-1,20-10 33,-8 4 0,0-1-1,0 0 1,-1-1 0,1 0-1,-1-1 1,1 0 0,-1 0-1,-16-2 1,25 1 18,-1 0 1,1 0 0,-1-1-1,1 1 1,-1-1-1,1 1 1,-1-1-1,1 0 1,0 0-1,0 0 1,-1 0-1,1 0 1,0-1 0,0 1-1,0 0 1,0-1-1,0 0 1,0 1-1,1-1 1,-1 0-1,1 0 1,-1 0 0,1 0-1,-1 0 1,1-1-1,0 1 1,0 0-1,0-1 1,1 1-1,-1 0 1,0-1 0,1 1-1,0-1 1,-1 1-1,1-1 1,0 1-1,0-1 1,0 1-1,1-1 1,-1 1 0,2-4-1,0-3 9,1 0 0,0 0 0,1 1 0,0-1 0,0 1-1,1 0 1,0 0 0,0 0 0,1 1 0,0 0 0,0 0 0,15-12 0,-5 6-679,1 0 0,0 1-1,1 1 1,32-15 0,-20 16-2597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7299,'16'-14'823,"-13"11"-425,0 1 1,0-1-1,0 0 1,0 1-1,0 0 1,1 0-1,-1 0 1,5-2-1,-7 4-353,0 0 1,0 0-1,0 0 0,1 0 1,-1 0-1,0 1 0,0-1 1,0 0-1,0 0 0,0 1 0,0-1 1,0 1-1,0-1 0,0 1 1,0-1-1,0 1 0,0 0 1,0 0-1,0-1 0,0 1 1,-1 0-1,1 0 0,0 0 1,-1 0-1,1 0 0,0 0 1,-1 0-1,1 0 0,-1 0 1,0 0-1,1 0 0,-1 0 0,0 0 1,1 2-1,11 37-250,-1 0 1,-1 0-1,5 61 1,-8-52-656,-3-31 260,0-22 243,0-28 184,-3 28 193,2-32-11,9-58 164,-10 83-141,1 0-1,0 0 1,0 1-1,1 0 1,0 0-1,8-13 1,-12 22-31,1-1 0,0 1-1,0-1 1,0 1 0,0-1 0,0 1-1,0 0 1,0 0 0,0-1 0,1 1-1,-1 0 1,0 0 0,1 0 0,-1 0 0,1 0-1,-1 1 1,1-1 0,0 0 0,-1 1-1,1-1 1,0 1 0,-1 0 0,1-1-1,0 1 1,0 0 0,-1 0 0,1 0 0,0 0-1,-1 0 1,1 0 0,0 1 0,0-1-1,-1 1 1,1-1 0,-1 1 0,1 0-1,0-1 1,-1 1 0,2 1 0,6 5-4,0-1 1,-1 2-1,0-1 0,0 1 1,8 11-1,3 2-175,-16-18 130,0 0 1,0 0-1,1 0 0,-1-1 0,1 1 1,-1-1-1,1 0 0,0 0 0,0 0 1,0-1-1,0 1 0,1-1 0,-1 0 1,0 0-1,0 0 0,5-1 0,-3 0 2,-1-1 1,0 1-1,0-2 0,0 1 0,0 0 0,0-1 0,-1 0 0,1 0 1,0 0-1,-1-1 0,1 0 0,-1 1 0,6-6 0,-4 2 99,1 1 0,-1-1 0,-1 0 0,1-1 0,-1 1 0,0-1 0,0 0 0,-1 0 0,7-16-1,-10 19 116,1-1-1,0 0 0,-1 0 1,0 0-1,0 0 0,-1 0 0,1 0 1,-1 0-1,0 0 0,0 0 1,-1 0-1,1 0 0,-1 0 0,-1 0 1,1 0-1,0 0 0,-4-7 1,4 11-144,1 0 0,0 0 0,-1 0 0,1 1 0,-1-1 0,1 0 0,-1 0 0,1 0 0,-1 0 0,0 1 0,1-1 0,-1 0 0,0 1 0,0-1 0,1 0 0,-1 1 0,0-1 0,0 1 0,0-1 0,0 1 0,0 0 0,0-1 0,0 1 0,0 0 0,0-1 0,0 1 0,0 0 1,0 0-1,-1 0 0,0 1-12,0 0 1,0-1 0,1 1 0,-1 0 0,0 0-1,0 1 1,1-1 0,-1 0 0,1 0 0,-1 1-1,1-1 1,0 1 0,-3 2 0,-1 4-21,1-1-1,-1 1 1,1 0 0,0 0 0,-4 15 0,6-17-48,1 0 1,0 1 0,1-1 0,-1 0 0,1 0 0,0 1 0,1-1 0,0 0 0,0 1 0,0-1-1,1 0 1,-1 0 0,2 0 0,-1 0 0,0-1 0,1 1 0,4 5 0,-4-6-215,1-1 0,0 1 0,0-1 0,0 0 0,0 0 0,1-1 0,-1 1 1,1-1-1,0 0 0,0-1 0,0 1 0,1-1 0,-1 0 0,0 0 0,1 0 1,-1-1-1,1 0 0,0 0 0,7 0 0,40-4-2558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163 314 3538,'4'-5'1041,"-1"0"0,-1 0 0,1-1 0,-1 1 0,3-8 1,-5 13-941,0-1 0,0 0 0,0 1 0,1-1 1,-1 1-1,0-1 0,0 0 0,0 1 1,0-1-1,0 1 0,0-1 0,0 0 0,0 1 1,-1-1-1,1 1 0,0-1 0,0 0 0,0 1 1,-1-1-1,1 1 0,0-1 0,-1 1 0,1-1 1,-1 0-1,0 1-59,0-1 0,0 1 0,0 0 0,-1 0 1,1 0-1,0 0 0,0 0 0,0 0 0,0 0 0,0 0 1,-1 0-1,1 1 0,0-1 0,0 0 0,0 1 0,0-1 1,0 1-1,0-1 0,-1 1 0,-8 5 108,1-1 0,-1 1 0,1 0 0,1 1 0,-1 0 0,1 1 0,1-1 0,-11 15 1,7-8-127,1 0 0,1 1 1,0 0-1,-11 26 1,18-36-37,1 0 1,-1 1-1,1-1 1,0 0-1,0 1 0,1-1 1,-1 1-1,1-1 1,1 7-1,-1-11 3,0 0-1,0 1 0,1-1 0,-1 0 1,0 0-1,1 1 0,-1-1 1,1 0-1,-1 0 0,1 0 0,0 0 1,-1 0-1,1 0 0,0 0 1,0 0-1,0 0 0,0 0 1,0 0-1,0 0 0,0-1 0,0 1 1,0 0-1,0-1 0,0 1 1,0-1-1,1 1 0,-1-1 0,0 1 1,0-1-1,1 0 0,-1 0 1,0 0-1,0 1 0,1-1 0,-1 0 1,0-1-1,1 1 0,-1 0 1,0 0-1,0-1 0,0 1 1,1 0-1,-1-1 0,2 0 0,5-2-52,0 0 0,-1-1 0,1 0-1,-1 0 1,0 0 0,0-1 0,13-11-1,39-47 35,-4 5 221,-55 58-189,0 0 0,0 0 0,0-1 0,1 1 0,-1 0 0,0 0-1,0 0 1,1 0 0,-1-1 0,0 1 0,0 0 0,1 0 0,-1 0 0,0 0 0,0 0 0,1 0 0,-1 0 0,0 0 0,0 0 0,1 0 0,-1 0-1,0 0 1,1 0 0,-1 0 0,0 0 0,0 0 0,1 0 0,-1 0 0,0 0 0,0 0 0,1 0 0,-1 0 0,0 0 0,1 1 0,4 10 94,0 26-16,-4-23-99,1-6-70,0-1 0,0 1 0,1 0 0,5 11 0,-8-18 26,1 1 0,-1-1 1,1 1-1,0-1 0,0 0 1,0 1-1,0-1 0,0 0 1,0 0-1,0 0 0,0 0 0,0 0 1,0 0-1,1 0 0,-1 0 1,0 0-1,1-1 0,-1 1 1,0 0-1,1-1 0,-1 1 1,1-1-1,-1 0 0,1 1 0,0-1 1,-1 0-1,1 0 0,-1 0 1,1 0-1,-1 0 0,1 0 1,1-1-1,5-2-314,-1 0 0,0-1 1,0 0-1,0 0 0,-1-1 0,0 0 1,1 0-1,-1 0 0,-1-1 0,8-8 0,7-11-443,19-31-1,-14 16 1522,25-52-1,-38 65 381,-1 0 0,0-1 0,-3 0 0,0-1-1,6-50 1,-20 130 222,-2 7-1145,3 1 0,3 83 0,4-114-318,10 76-1627,-10-93 599,1 0-1,1 0 1,8 20 0,-12-31 1132,0 1 0,0-1 0,0 0 0,0 0 1,0 1-1,0-1 0,0 0 0,0 1 0,1-1 0,-1 0 1,0 0-1,0 1 0,0-1 0,0 0 0,1 0 0,-1 0 1,0 1-1,0-1 0,0 0 0,1 0 0,-1 0 0,0 1 1,0-1-1,1 0 0,-1 0 0,0 0 0,1 0 1,-1 0-1,0 0 0,0 0 0,1 0 0,-1 0 0,0 0 1,1 0-1,-1 0 0,0 0 0,0 0 0,1 0 0,-1 0 1,0 0-1,1 0 0,-1 0 0,0 0 0,0 0 0,1 0 1,-1-1-1,0 1 0,0 0 0,1 0 0,-1 0 0,0 0 1,0-1-1,1 1 0,-1 0 0,0 0 0,0-1 0,0 1 1,0 0-1,1 0 0,-1-1 0,0 1 0,0 0 1,0 0-1,0-1 0,0 1 0,0 0 0,0-1 0,9-17-2059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51 3025,'17'-13'696,"-7"4"712,0 1 0,20-13 0,-52 47 1780,-123 106-2569,68-65-587,77-66-23,0-1 0,0 0 0,-1 0 1,1 0-1,0 1 0,0-1 0,0 0 0,0 0 0,-1 1 0,1-1 0,0 0 0,0 0 1,0 1-1,0-1 0,0 0 0,0 0 0,0 1 0,0-1 0,0 0 0,0 1 0,0-1 1,0 0-1,0 0 0,0 1 0,0-1 0,0 0 0,0 0 0,0 1 0,0-1 0,0 0 1,0 0-1,1 1 0,-1-1 0,0 0 0,0 0 0,0 1 0,0-1 0,1 0 1,-1 0-1,0 0 0,0 1 0,1-1 0,-1 0 0,0 0 0,0 0 0,0 0 0,1 0 1,-1 0-1,0 1 0,1-1 0,-1 0 0,0 0 0,0 0 0,1 0 0,-1 0 0,0 0 1,1 0-1,27 7 328,-9-3-213,-9 0-87,0 1 0,0 0 0,0 0 0,0 1 0,-1 0 0,16 14 0,-2 3-1845,21 26 0,-28-31-600,1 0-2040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22 9780,'0'-1'77,"0"0"-1,0 1 1,0-1-1,0 0 0,0 0 1,0 0-1,0 1 1,0-1-1,0 0 0,0 0 1,0 0-1,-1 1 1,1-1-1,0 0 0,0 0 1,-1 0-1,1 1 1,-1-1-1,1 0 0,-1 1 1,1-1-1,-1 0 1,1 1-1,-1-1 0,0 1 1,1-1-1,-1 1 1,0-1-1,0 0 0,-1 1-12,1 0 0,-1 0-1,1 0 1,-1 1 0,1-1-1,-1 0 1,1 0 0,-1 1-1,1-1 1,-1 1 0,1-1-1,0 1 1,-1 0 0,-1 1-1,-4 3 29,0 0-1,1 0 0,0 0 0,0 1 0,-6 7 0,7-6-79,1-1 0,0 1-1,0 0 1,1 0 0,0 0-1,0 0 1,0 0 0,1 1-1,-2 10 1,3-15-7,1 0-1,0 0 0,0 0 1,0 0-1,0 0 1,1 0-1,-1-1 1,1 1-1,-1 0 0,1 0 1,0-1-1,0 1 1,0 0-1,1-1 1,-1 1-1,1-1 1,-1 1-1,1-1 0,0 0 1,0 0-1,0 0 1,0 0-1,0 0 1,0 0-1,0 0 0,1-1 1,-1 1-1,6 2 1,1-1-4,-1-1 0,1 0-1,0 0 1,0 0 0,0-1 0,0 0 0,0-1 0,0 0 0,18-3 0,-15 2-44,1 0 0,-1 1 0,0 1 0,20 2 0,-31-3 42,0 0-1,0 0 1,0 0 0,-1 0-1,1 0 1,0 0-1,0 0 1,0 1 0,-1-1-1,1 0 1,0 0-1,0 1 1,-1-1 0,1 0-1,0 1 1,-1-1-1,1 1 1,0-1 0,-1 1-1,1-1 1,-1 1-1,1-1 1,-1 1 0,1 0-1,-1-1 1,1 1-1,-1 0 1,0-1-1,1 1 1,-1 0 0,0 0-1,0-1 1,1 1-1,-1 0 1,0 0 0,0 0-1,0-1 1,0 1-1,0 0 1,0 0 0,0 0-1,0-1 1,0 1-1,-1 0 1,1 0 0,0-1-1,0 1 1,-1 0-1,1 0 1,0-1 0,-1 1-1,1 0 1,-1-1-1,1 1 1,-1-1 0,1 1-1,-1 0 1,0 0-1,-4 4 6,-1 1 0,1-1 0,-1 0-1,-11 7 1,6-4-196,0-2 1,0 1-1,-1-1 0,1-1 0,-1 0 0,0-1 1,-1 0-1,-18 3 0,15-10-2844,11-7-1686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12534,'13'-14'1312,"-3"8"-271,-10 18-337,0 11-352,0 12-288,0 15-16,0 8-48,0 12-32,0 3-768,0 8-1665,0-8-2225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72 644 10581,'-24'-48'1205,"14"28"-644,0 1 1,1-2 0,-8-27 0,17 47-558,0 1 1,0-1-1,-1 1 0,1-1 1,0 1-1,0-1 0,0 0 0,0 1 1,0-1-1,0 0 0,0 1 1,0-1-1,0 1 0,0-1 1,0 0-1,0 1 0,0-1 0,1 1 1,-1-1-1,0 0 0,0 1 1,1-1-1,-1 1 0,0-1 1,1 1-1,-1-1 0,0 1 0,1-1 1,-1 1-1,1 0 0,-1-1 1,1 1-1,-1-1 0,1 1 1,-1 0-1,1 0 0,-1-1 0,1 1 1,0 0-1,-1 0 0,1 0 1,-1-1-1,1 1 0,0 0 1,-1 0-1,1 0 0,-1 0 0,1 0 1,0 0-1,-1 0 0,1 1 1,1-1-1,38 11 116,-30-7-116,16 4-179,1-1 0,-1-1 0,1-1 0,0-1-1,0-2 1,0-1 0,48-3 0,-66 1 126,0-1-1,-1 1 1,1-1 0,-1 0 0,1-1-1,-1 0 1,0 0 0,0-1-1,-1 0 1,1-1 0,-1 0 0,1 0-1,-2 0 1,1-1 0,0 0-1,-1 0 1,0 0 0,-1-1 0,0 0-1,0 0 1,0-1 0,-1 1-1,0-1 1,0 0 0,-1 0-1,0 0 1,0-1 0,1-8 0,-1-1 332,-1 1 0,-1-1 0,0 0 0,-1 1 0,-1-1 0,-1 0 0,-4-21 0,-1 11 369,0 0 0,-2 0-1,-19-43 1,27 69-603,0 0 0,0 0 0,0 0 0,0 0 0,0 0 0,-1 0 0,1 0 0,0 1 0,-1-1 0,0 0 0,1 1 0,-1-1 0,0 1 0,0-1 0,0 1 0,0 0-1,0 0 1,-2-1 0,2 2-33,1 0-1,-1 0 0,1 0 0,-1 1 0,1-1 0,-1 0 0,0 1 1,1 0-1,0-1 0,-1 1 0,1 0 0,-1-1 0,1 1 1,0 0-1,-1 0 0,1 0 0,0 0 0,0 0 0,0 1 0,0-1 1,0 0-1,0 0 0,0 1 0,0-1 0,1 1 0,-2 1 0,-8 16 62,1 1 0,1-1 0,1 2 0,0-1 0,1 1 0,2 0 0,-5 39-1,5 4-42,4 85 0,3-99-367,3 0-1,15 66 1,-19-108 168,0 0-1,1 0 1,0-1-1,0 1 1,8 12-1,-11-19 136,1 1-1,0-1 1,-1 0-1,1 0 0,0 0 1,0 1-1,0-1 1,0 0-1,0 0 1,0 0-1,1 0 0,-1-1 1,0 1-1,0 0 1,1 0-1,-1-1 1,0 1-1,1-1 0,-1 1 1,1-1-1,-1 1 1,1-1-1,-1 0 1,1 0-1,-1 0 0,1 0 1,-1 0-1,1 0 1,-1 0-1,0-1 1,1 1-1,-1 0 0,1-1 1,-1 1-1,1-1 1,-1 1-1,0-1 1,2-1-1,3-2-9,-1-1 0,1 0 0,-1 0 0,0-1-1,0 1 1,-1-1 0,0 0 0,0-1 0,0 1 0,4-11 0,5-14 157,8-33 1,-8 25 229,-10 31-187,7-21 673,-6 25-346,-2 19-62,-2-6-415,1 0 0,-1 0 0,2 0-1,-1 0 1,1-1 0,1 1 0,-1-1 0,1 1 0,1-1-1,0 0 1,0 0 0,0 0 0,1-1 0,0 0-1,1 1 1,-1-2 0,9 9 0,-8-11-81,0 1 0,-1-1 1,1 0-1,0-1 0,1 0 1,-1 1-1,1-2 0,-1 1 1,1-1-1,0 0 0,0-1 1,0 1-1,0-2 1,0 1-1,0-1 0,0 0 1,0 0-1,0 0 0,0-1 1,0-1-1,0 1 0,8-4 1,-2 1 37,-1-1 1,-1-1-1,1 0 1,-1 0 0,0-1-1,0-1 1,-1 0-1,0 0 1,-1-1-1,1 0 1,-2-1 0,1 0-1,-1 0 1,-1-1-1,0 0 1,-1 0 0,0-1-1,0 1 1,-1-1-1,-1-1 1,0 1 0,-1-1-1,0 1 1,-1-1-1,0 0 1,-1-22 0,0 33 70,-1 0 0,0 0 1,0 0-1,-1 1 1,1-1-1,0 0 0,0 0 1,-1 0-1,1 0 1,-1 0-1,0 1 0,0-1 1,0 0-1,1 0 1,-1 1-1,-1-1 0,1 1 1,0-1-1,-3-1 1,3 2-19,-1 1 1,1 0 0,0 0-1,-1 0 1,1 0 0,-1 1-1,1-1 1,-1 0 0,1 1-1,-1-1 1,1 1 0,0-1-1,-1 1 1,1-1 0,0 1-1,0 0 1,-1 0-1,1 0 1,0 0 0,0 0-1,0 0 1,0 0 0,0 0-1,0 0 1,0 0 0,-1 3-1,-9 10 72,0 1-1,1 0 0,1 0 1,0 1-1,1 1 0,1-1 0,0 1 1,-5 24-1,9-31-209,2-1-1,-1 0 1,1 1 0,1-1-1,0 1 1,0-1 0,3 19-1,-1-23-208,-1 1 0,1 0 0,0-1 0,0 0 0,0 1 0,1-1 0,0 0 0,0 0 0,0-1 0,1 1 0,0-1 0,-1 1 0,10 6 0,29 15-8096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253 353 7427,'1'-2'129,"-1"0"1,0 0-1,0 0 0,0 0 0,0 0 0,-1 0 0,1 0 0,0 1 0,-1-1 0,0 0 0,1 0 0,-1 0 0,0 0 0,0 1 0,0-1 0,0 0 1,0 1-1,0-1 0,0 1 0,-1-1 0,1 1 0,0 0 0,-1-1 0,1 1 0,-1 0 0,0 0 0,1 0 0,-1 0 0,0 0 0,0 1 1,0-1-1,1 0 0,-1 1 0,0-1 0,0 1 0,0 0 0,-3 0 0,-1 0-31,0 0 0,1 1 1,-1 0-1,0 0 0,1 0 0,-1 1 1,1 0-1,0 0 0,-1 0 0,1 1 0,0-1 1,-4 5-1,-5 2 54,2 2-1,0 0 1,0 0 0,1 1-1,-15 20 1,20-24-144,1 0-1,0 0 1,0 1-1,1-1 1,0 1-1,0 0 0,1 1 1,1-1-1,-1 0 1,-1 16-1,4-24-26,0 0 1,-1 1-1,1-1 0,0 1 0,0-1 0,0 1 0,0-1 0,0 1 0,0-1 0,0 1 0,1-1 0,-1 1 1,1-1-1,-1 0 0,1 1 0,-1-1 0,1 0 0,0 1 0,-1-1 0,1 0 0,0 0 0,0 1 1,0-1-1,0 0 0,0 0 0,0 0 0,1 0 0,-1-1 0,0 1 0,0 0 0,1 0 0,-1-1 0,0 1 1,1-1-1,-1 1 0,1-1 0,-1 1 0,0-1 0,1 0 0,-1 0 0,1 0 0,-1 0 0,4 0 1,1-1-102,1 0 0,-1-1 0,1 1 0,-1-1 0,0-1 1,0 1-1,0-1 0,9-6 0,0-1 70,1-1-1,-2-1 1,0-1 0,0 0-1,-1 0 1,-1-2 0,0 1-1,-1-2 1,-1 1 0,0-2-1,-1 1 1,-1-1 0,10-27-1,-10 16 537,0 0 0,-2 0 0,-1 0 0,-1-1 0,-1 0 0,-2 0 0,-1 1 0,-4-33-1,-2 33-114,6 28-369,0 0 1,0 0-1,0 0 1,0 0-1,-1 0 0,1 0 1,0 0-1,0 0 1,0 0-1,0 0 0,-1 0 1,1 0-1,0 0 1,0 0-1,0 0 0,-1 0 1,1 0-1,0 0 1,0 0-1,0 0 1,0 0-1,0 0 0,-1 0 1,1 0-1,0 1 1,0-1-1,0 0 0,0 0 1,0 0-1,-1 0 1,1 0-1,0 0 0,0 1 1,0-1-1,0 0 1,0 0-1,0 0 0,0 0 1,0 1-1,0-1 1,0 0-1,0 0 0,-1 0 1,1 0-1,0 1 1,0-1-1,0 0 1,0 0-1,0 0 0,0 0 1,1 1-1,-1-1 1,0 0-1,0 0 0,0 0 1,0 0-1,0 1 1,-8 49 7,4 4-935,2-1 1,3 1 0,2-1 0,2 0 0,3 0-1,14 53 1,-16-82-216,1-1-1,1 1 1,16 31-1,4-17-1874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125 459 4466,'8'-17'1449,"0"0"-1,7-29 1,-14 42-1162,1-1 1,-1 0-1,-1 0 1,1 0-1,-1 0 1,0 0-1,0 0 1,0 1-1,-1-1 1,1 0-1,-1 0 1,-1 0-1,1 0 1,-1 1-1,-2-7 0,4 10-237,-1 0-1,0 0 1,1 0-1,-1 0 1,0 0-1,1 0 1,-1 0-1,0 0 1,0 0-1,0 0 1,0 0-1,0 1 1,0-1-1,0 0 1,0 1-1,0-1 1,0 1-1,0-1 1,0 1-1,0-1 1,-1 1-1,1 0 1,0 0-1,0-1 1,0 1-1,-2 0 1,0 1-5,1-1-1,-1 1 1,1 0 0,-1 0 0,1 0 0,0 0-1,0 0 1,-1 1 0,1-1 0,0 1-1,0-1 1,-2 3 0,-4 5 28,-1 0 0,1 1 0,1 0 0,-7 12 0,8-13-83,0 0 0,1 1 0,0 0 0,1 0 0,0 0 1,0 0-1,1 1 0,1-1 0,0 1 0,-2 20 0,4-30-8,0 0 0,0 0 0,0 0 1,0 0-1,0 0 0,1 0 0,-1 0 0,0 0 1,0 0-1,1-1 0,-1 1 0,0 0 0,1 0 1,-1 0-1,1 0 0,-1-1 0,1 1 0,0 0 1,-1 0-1,1-1 0,-1 1 0,1-1 0,0 1 1,0 0-1,-1-1 0,3 1 0,-1 0-10,-1-1 0,1 0-1,-1 0 1,1 0 0,0 0-1,-1-1 1,1 1 0,-1 0-1,1 0 1,0-1 0,-1 1 0,1-1-1,-1 0 1,2 0 0,7-5-120,0 0 1,-1-1-1,12-10 1,-19 16 121,14-15 144,1 0 0,-2-1-1,0 0 1,-1-2 0,-1 1-1,-1-2 1,14-27 0,-31 64-123,0 0 1,2 1-1,0 0 1,0-1-1,2 1 1,0 0-1,2 0 1,0 0-1,5 27 1,-6-42-71,1 0 0,-1-1 1,1 1-1,0-1 0,0 1 1,0-1-1,0 0 1,1 1-1,-1-1 0,1 0 1,-1 0-1,1 0 1,0 0-1,0 0 0,0 0 1,0-1-1,0 1 1,3 1-1,-3-2 8,0 0 0,0-1 1,1 1-1,-1-1 0,0 0 0,0 0 1,0 0-1,1 0 0,-1 0 0,0 0 0,0 0 1,1-1-1,-1 1 0,0-1 0,0 0 1,0 1-1,0-1 0,0 0 0,0 0 0,0-1 1,0 1-1,1-2 0,8-5-79,0-1-1,-1 0 1,0 0-1,-1-1 1,0-1-1,0 1 1,-2-2-1,1 1 1,7-16-1,-4 3 410,0 0 0,-2 0 0,13-51 0,-17 50 303,-1-1-1,-1 0 1,-1 0 0,-1-1 0,-1 1 0,-2 0 0,-8-47 0,10 73-555,0-1 0,0 0 1,0 1-1,0-1 0,0 0 0,0 1 0,0-1 1,0 0-1,0 1 0,-1-1 0,1 0 0,0 1 1,0-1-1,-1 0 0,1 1 0,0-1 0,-1 1 1,1-1-1,0 1 0,-1-1 0,1 1 0,-1-1 1,1 1-1,-1-1 0,1 1 0,-1 0 0,1-1 1,-2 0-1,-6 19 116,0 37-83,8-55-44,-5 64-436,6 111-1,16-19-5455,-8-101 777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64 214 3426,'-19'-76'8520,"7"42"-6922,-17-38 1,29 72-1600,0-1 1,-1 1-1,1 0 1,0 0-1,0-1 1,-1 1-1,1 0 0,0 0 1,0-1-1,0 1 1,0 0-1,-1-1 1,1 1-1,0 0 0,0-1 1,0 1-1,0 0 1,0-1-1,0 1 1,0 0-1,0-1 0,0 1 1,0 0-1,0-1 1,0 1-1,0 0 1,0-1-1,0 1 1,0 0-1,1-1 0,-1 1 1,0 0-1,0-1 1,0 1-1,0 0 1,1 0-1,-1-1 0,0 1 1,0 0-1,1 0 1,-1-1-1,0 1 1,0 0-1,1 0 0,-1 0 1,0 0-1,0-1 1,1 1-1,-1 0 1,0 0-1,1 0 1,-1 0-1,0 0 0,1 0 1,-1 0-1,0 0 1,1 0-1,-1 0 1,0 0-1,1 0 0,-1 0 1,0 0-1,1 0 1,-1 0-1,0 0 1,1 0-1,-1 1 0,32 10-534,-17-5-137,8-1-780,0 0 1,0-1-1,0-1 1,46 0-1,-53-4 1023,0-1 0,0 0 0,18-5 0,-24 4 979,0 0 0,-1 0 0,1-2 0,-1 1-1,15-10 1,-14 6 1893,-12 5-108,-19 10-840,4 3-1165,1 1 1,1 1-1,0 0 1,1 1 0,-16 19-1,20-21-297,1 1 0,0 0 1,1 0-1,0 0 0,1 1 0,0 0 0,-7 22 1,14-34-40,-1 1 1,1 0 0,-1-1 0,1 1 0,-1-1 0,1 1-1,0 0 1,0-1 0,0 1 0,0 0 0,0-1 0,0 1-1,0 0 1,1-1 0,-1 1 0,1 0 0,-1-1-1,1 2 1,0-2-7,0 0-1,-1-1 1,1 1 0,0-1-1,0 1 1,-1-1-1,1 1 1,0-1 0,0 0-1,0 1 1,-1-1-1,1 0 1,0 0 0,0 0-1,0 0 1,0 1-1,0-1 1,0 0 0,-1 0-1,1-1 1,0 1 0,0 0-1,1 0 1,6-2-108,-1-1 1,0 1-1,-1-1 1,1 0-1,0-1 1,8-5-1,2-5 222,1 0 0,-2-1 0,0-1 0,-1 0 0,0-1 0,-1 0-1,-2-1 1,1-1 0,14-31 0,-35 70 93,1 0-1,0 0 1,2 0-1,-5 34 0,8-34-802,0 1 0,2 21-1,0-31-391,1 0-1,0 0 0,1 0 1,1 0-1,3 11 1,7 3-5697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 6435,'14'-8'3198,"-13"5"-504,-2 3-2477,-1 1 0,0-1 0,1 1 0,-1 0-1,0-1 1,1 1 0,-1 0 0,1 0-1,-1 0 1,1 0 0,-1 0 0,-1 2 0,-5 6-156,0 0 0,0 1-1,1 0 1,0 0 0,1 0 0,0 1 0,0 0 0,1 0 0,1 1 0,0 0 0,0-1 0,1 1 0,1 0 0,0 0 0,1 1 0,0-1 0,1 0 0,0 0 0,2 17 0,-2-27-85,1 0 0,-1 0 0,0 0 0,1 0 0,-1 0-1,1 1 1,-1-1 0,1-1 0,0 1 0,0 0 0,0 0 0,0 0 0,0 0 0,0-1 0,0 1 0,1 0 0,-1-1 0,1 1 0,3 2 0,-4-4-2,1 1 1,-1-1-1,1 0 1,0 0-1,-1 0 1,1 0-1,-1 0 1,1 0 0,0 0-1,-1 0 1,1-1-1,-1 1 1,1 0-1,-1-1 1,1 0-1,-1 1 1,1-1-1,-1 0 1,0 0 0,1 1-1,-1-1 1,0 0-1,0-1 1,1 1-1,-1 0 1,1-2-1,19-20-150,-2-1-1,0 0 1,-2-1-1,17-33 0,-13 21 665,32-40 1,-53 77-469,0-1 1,0 1 0,0 0 0,1 0-1,-1 0 1,0 0 0,0-1 0,0 1-1,0 0 1,0 0 0,0 0 0,1 0-1,-1-1 1,0 1 0,0 0 0,0 0-1,1 0 1,-1 0 0,0 0 0,0 0-1,0 0 1,1 0 0,-1 0 0,0 0-1,0-1 1,0 1 0,1 0 0,-1 0-1,0 0 1,0 0 0,0 0 0,1 1-1,-1-1 1,0 0 0,0 0 0,0 0-1,1 0 1,-1 0 0,0 0 0,4 10 356,-1 21-202,-3-25-106,-1 91 21,-1-70-155,1-1 0,1 1 0,2-1 0,6 36 0,-8-61 34,0 0-1,0 0 1,1 1-1,-1-1 1,0 0-1,1 0 1,-1 1-1,1-1 0,-1 0 1,1 0-1,-1 0 1,1 0-1,0 0 1,0 0-1,0 0 1,-1 0-1,1 0 1,0 0-1,0 0 1,0 0-1,0-1 1,0 1-1,1 0 1,0 0-1,-1-1 12,1 0-1,-1-1 1,0 1 0,1 0-1,-1 0 1,0-1 0,0 1-1,1-1 1,-1 1 0,0-1-1,0 0 1,0 1 0,0-1-1,1 0 1,-1 0 0,0 0-1,0 0 1,1-1 0,7-9-25,0 0 0,-1 0 0,9-18-1,-14 24 33,46-87 1,-32 57 157,2 1 1,41-57-1,-59 89-118,0 1 1,-1 0-1,1 0 1,0 0-1,1 0 0,-1 0 1,0 0-1,0 0 1,0 0-1,1 0 0,-1 0 1,0 1-1,1-1 1,2-1-1,-4 2-12,1 0 0,-1 1 1,1-1-1,-1 0 0,1 0 0,-1 0 0,1 0 0,-1 1 0,0-1 0,1 0 0,-1 0 1,1 1-1,-1-1 0,0 0 0,1 1 0,-1-1 0,0 0 0,1 1 0,-1-1 0,0 1 0,0-1 1,1 0-1,-1 1 0,0-1 0,0 1 0,0-1 0,0 1 0,1-1 0,-1 1 0,1 7 71,0 0-1,0 1 0,-1-1 1,0 9-1,0-7-181,0 84-337,0-30-2618,0-37-858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7764,'-4'0'147,"-1"1"0,1 0 0,0 0 0,-1 1 0,1-1 0,0 1 0,0 0 0,0 0 0,0 0 0,0 1 0,1-1 0,-1 1 0,1 0 0,-1 0 0,1 0 0,0 1 0,0-1 0,1 1 0,-1-1 0,1 1 0,-3 5 0,3-5-110,-1 0-1,1 0 1,0 0 0,0 1 0,0-1 0,1 1-1,0-1 1,0 1 0,0 0 0,0-1-1,1 1 1,-1 0 0,1 0 0,1 0-1,-1-1 1,1 1 0,-1 0 0,1-1 0,3 8-1,-3-9-10,1-1-1,0 1 1,0 0-1,0-1 1,0 0-1,0 1 0,0-1 1,1 0-1,-1 0 1,1 0-1,-1 0 1,1-1-1,0 1 1,3 1-1,45 11 193,-41-12-135,0 1 0,0-1 0,13 6 0,-21-6-37,1-1-1,0 1 0,-1-1 0,1 1 1,-1 0-1,0 0 0,1 0 1,-1 0-1,0 0 0,0 0 1,0 1-1,-1-1 0,1 1 1,0-1-1,1 5 0,-3-4-27,1-1 0,-1 0 0,0 0 0,0 0 0,0 0 0,0 1 0,0-1 0,0 0 0,-1 0 1,1 0-1,-1 0 0,1 0 0,-1 0 0,0 1 0,0-2 0,0 1 0,0 0 0,0 0 0,0 0 0,-1 0 0,1-1 0,-1 1 0,1 0 0,-1-1 0,1 0 0,-1 1 0,0-1 0,0 0 0,-2 2 0,-9 5-192,1 0 1,-27 11-1,37-18 101,-7 3-185,0-1-1,0 0 1,0 0 0,0-1 0,-1 0-1,-18 1 1,25-3 145,-12-3-1358,12-4-587,3 5 1182,0-6-2966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14919,'-16'3'0,"10"-3"-672,19-3-8853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14 10181,'6'-13'1913,"-8"17"-762,-12 24-470,1 14-408,1 1 1,-8 70-1,0 93-336,14-127 11,3-48-166,1-9-336,0-1-1,3 28 1,-1-49 533,-1 0 0,1 0 0,0 1 0,0-1 0,0 0 0,0 0 0,0 0 0,0 1 0,0-1 0,0 0 0,0 0 0,0 1 0,0-1 0,0 0 0,0 0 0,0 1 0,0-1 0,0 0 0,0 0 0,0 0 0,0 1 0,1-1 0,-1 0 0,0 0 0,0 1 0,0-1 0,0 0 0,0 0 0,1 0 0,-1 0 1,0 1-1,0-1 0,0 0 0,0 0 0,1 0 0,-1 0 0,0 0 0,0 0 0,1 1 0,-1-1 0,0 0 0,0 0 0,0 0 0,1 0 0,-1 0 0,0 0 0,0 0 0,1 0 0,-1 0 0,0 0 0,0 0 0,1 0 0,-1 0 0,0 0 0,1-1 0,12-14-400,13-32 417,-24 44-18,50-89 709,-46 81-500,2 1 0,-1 0 0,1 1 0,1 0 0,0 0-1,14-10 1,-21 17-164,-1 1 0,1 0 0,0 0 0,0 0 0,0 0-1,0 0 1,0 1 0,0-1 0,0 1 0,0-1 0,0 1 0,0 0-1,1 0 1,-1 0 0,0 0 0,0 0 0,0 0 0,0 0 0,0 1-1,1-1 1,-1 1 0,0 0 0,0-1 0,0 1 0,-1 0 0,1 0-1,0 0 1,0 0 0,0 1 0,-1-1 0,1 0 0,0 1 0,2 3-1,5 6-53,0 0-1,0 1 0,-2 0 0,9 16 0,3 3-468,-17-26 189,1-1 0,1 0 0,-1 0 0,1 0 0,-1 0 0,1-1 0,0 0-1,1 1 1,-1-2 0,0 1 0,7 3 0,21 4-3450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75 8964,'0'-5'322,"0"1"-1,0 0 1,0 0 0,-1 0-1,0-1 1,0 1 0,0 0-1,0 0 1,-1 0 0,0 0-1,-3-6 1,3 8-265,1 1 1,0-1-1,-1 1 1,1-1-1,-1 1 1,1 0-1,-1 0 0,0 0 1,1 0-1,-1 0 1,0 0-1,0 1 1,0-1-1,0 0 0,1 1 1,-1-1-1,0 1 1,0 0-1,0 0 0,0 0 1,0 0-1,0 0 1,0 0-1,0 0 1,0 1-1,0-1 0,0 1 1,-2 0-1,-2 2 17,0-1 0,0 1 0,1 0 0,-1 0 0,1 1 0,0 0 1,-1 0-1,2 0 0,-1 1 0,0-1 0,1 1 0,0 0 0,-5 8 0,0 2-42,0 1 0,0-1 1,-9 29-1,15-37-54,1 1-1,0 0 0,1-1 1,0 1-1,0 0 1,1 0-1,0 0 0,1 11 1,-1-17-2,0-1 1,0 1-1,0-1 1,1 1-1,-1-1 0,1 1 1,-1-1-1,1 1 1,-1-1-1,1 0 1,-1 1-1,1-1 0,0 0 1,0 1-1,0-1 1,0 0-1,0 0 1,0 0-1,0 0 0,0 0 1,1 0-1,-1 0 1,0 0-1,0-1 1,1 1-1,-1 0 0,1-1 1,-1 1-1,0-1 1,1 1-1,-1-1 1,1 0-1,-1 1 0,1-1 1,0 0-1,-1 0 1,1 0-1,-1-1 0,1 1 1,-1 0-1,1 0 1,-1-1-1,1 1 1,-1-1-1,0 1 0,1-1 1,-1 0-1,0 1 1,3-3-1,15-8-24,1 0-1,-2-2 0,1 0 1,-2-1-1,0-1 1,-1-1-1,0 0 0,17-24 1,-13 1 850,-15 24-191,-4 12-327,-2 5-44,-2 6-289,1-1 1,-1 1-1,2 0 1,-1 0-1,1 0 1,0 0-1,1 14 1,0-19-184,0 0 0,0 0-1,0 0 1,1 0 0,-1 0 0,1 0 0,0 0-1,0-1 1,0 1 0,0 0 0,0 0 0,1-1-1,-1 1 1,1-1 0,0 1 0,-1-1 0,1 0 0,0 0-1,1 0 1,-1 0 0,0 0 0,1 0 0,3 2-1,14 1-3160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2625,'24'-67'5988,"-17"46"-4744,-1-1 0,-1 0 0,-1-1 0,2-41 0,-14 209-230,-1 11-1025,10-133-439,0 0-1,1 0 0,2 0 0,10 38 0,-12-53-29,1 0 0,0 1 0,1-1-1,0 0 1,1 0 0,9 12 0,-13-18 261,1 0 0,-1 0-1,1 0 1,0 0 0,0-1 0,0 1 0,0-1 0,0 1 0,0-1 0,0 0 0,0 0 0,0 0 0,1 0 0,-1 0 0,0-1 0,1 1 0,-1-1 0,0 1 0,1-1 0,-1 0 0,1 0 0,-1 0 0,1 0 0,-1 0 0,0-1 0,1 1 0,-1-1 0,1 1 0,1-2 0,2-1 50,0 1 1,-1-2-1,1 1 1,-1 0-1,0-1 1,0 0-1,0-1 1,4-4-1,-1-1 619,0 1 0,-1-1 0,10-19 0,-7 8 1048,0 0 0,-2-1 0,10-44 0,-14 47-540,-1-1 1,0-1 0,-2 1-1,-1 0 1,-3-38 0,0 58-690,-1 7-161,-2 12-43,-12 73-572,-13 176 1,30-258 222,1-7 157,0-1 0,-1 1 0,1-1 0,0 1 0,0-1 0,0 1 0,1-1 0,-1 1 0,1-1 0,-1 0 0,1 1 0,2 4 0,-3-7 109,0 0 0,0 0 0,1 0 0,-1 0 0,0 1 0,0-1 0,1 0 0,-1 0-1,0 0 1,1 0 0,-1 0 0,0 0 0,0 0 0,1 0 0,-1 0 0,0 0 0,1 0-1,-1 0 1,0 0 0,0 0 0,1 0 0,-1 0 0,0 0 0,1 0 0,-1 0 0,0-1 0,0 1-1,1 0 1,-1 0 0,0 0 0,0 0 0,1-1 0,-1 1 0,0 0 0,0 0 0,0 0-1,0-1 1,1 1 0,-1 0 0,0 0 0,0-1 0,0 1 0,0-1 0,9-12-187,-9 13 179,12-23-3,-2-1 1,0 0-1,12-48 0,8-84 823,-14 69-454,-7 41-238,18-81 62,-21 108-238,0 0-1,1 0 1,1 1-1,13-24 1,-20 41 23,0-1-87,0 1 0,-1-1 0,1 0 0,0 1 0,0-1 0,0 1 0,0-1 0,0 1-1,1 0 1,-1-1 0,0 1 0,1 0 0,-1 0 0,1 0 0,-1 0 0,1 0 0,-1 0 0,1 0 0,-1 1 0,1-1 0,0 1 0,2-1 0,9 7-2922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21 10389,'-20'15'1344,"11"-9"-463,-1-3 31,3 0-720,11-3 176,12-3-191,3-3-177,14-3-289,9-3-1199,10-5-1874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11157,'-49'34'2326,"20"-15"-1824,-51 44 0,72-56-503,1 0-1,0 1 1,1 0 0,0 0-1,0 0 1,0 1-1,1 0 1,1 0 0,0 0-1,0 0 1,-3 11 0,6-16-9,0 0 0,0 0 0,0-1 1,1 1-1,0 0 0,-1 0 0,1 0 1,1 0-1,-1 0 0,1 0 0,-1 0 1,1 0-1,0 0 0,1 0 0,-1-1 1,0 1-1,1 0 0,0-1 0,0 1 1,0-1-1,1 0 0,-1 0 0,1 1 1,-1-2-1,4 4 0,-2-4-72,-1 0 1,0 0-1,1 0 0,-1-1 0,1 1 0,-1-1 0,1 0 1,-1 0-1,1 0 0,0-1 0,0 1 0,-1-1 1,1 0-1,0 0 0,0 0 0,0-1 0,-1 1 1,1-1-1,0 0 0,0 0 0,-1 0 0,1 0 0,-1-1 1,1 1-1,-1-1 0,4-3 0,4-3-116,0 0 0,0 0 0,-1-2 0,0 1 0,0-1 0,-1 0 0,-1-1-1,14-21 1,-17 23 264,0 1-1,-1-1 1,0 0-1,0 0 0,-1 0 1,0 0-1,-1 0 1,0-1-1,0 1 0,-1-1 1,0 0-1,-1 1 1,-1-14-1,0 19-30,0 0 0,0 1 0,0-1 1,-1 0-1,1 0 0,-1 1 0,0-1 0,0 1 0,0-1 0,-1 1 0,1 0 0,-1 0 1,0 0-1,0 0 0,0 1 0,0-1 0,0 1 0,-1 0 0,1 0 0,-8-3 0,9 3-176,-1 1 0,0 1 0,1-1 0,-1 0 0,1 1 0,-1-1 0,0 1 0,0 0 0,1 0 0,-1 0 0,0 0 0,1 0 0,-1 1 0,0-1 0,1 1 0,-1 0 0,0 0 0,1 0 0,-1 0 0,1 0 0,0 0 0,-1 1 0,1-1 0,0 1 0,0-1 0,0 1 0,0 0 0,0 0 0,0 0 0,0 0 0,-2 5 0,-4 12-3671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 8068,'2'-6'4379,"-5"8"-3335,-6 14-1166,5 9 81,2-1 1,-1 43 0,4-50-37,-1 0 1,-1 1 0,-1-1 0,0 0-1,-1 0 1,-1 0 0,-8 22 0,38-134 1162,-17 74-1046,1 2 1,24-37 0,-28 48-417,1-1-1,0 1 1,0 0-1,1 1 1,0 0-1,0 0 1,1 1 0,11-7-1,9-2-3854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9780,'-36'20'1198,"8"-4"-653,-50 38 0,71-49-498,0 1 1,0 0 0,1 1 0,0 0-1,1 0 1,-1 0 0,1 0 0,1 1-1,-1 0 1,1 0 0,-5 15-1,8-21-35,1 1-1,-1-1 0,0 1 1,1 0-1,-1-1 0,1 1 1,0 0-1,0-1 0,0 1 1,0 0-1,0-1 0,1 1 1,-1 0-1,1-1 0,0 1 1,1 3-1,-1-5 5,0 1 0,0-1 1,0 1-1,1-1 0,-1 0 0,0 0 0,1 0 0,-1 0 1,1 0-1,-1 0 0,1 0 0,0 0 0,-1 0 0,1-1 1,0 1-1,0-1 0,-1 1 0,4-1 0,7 1 46,1-1-1,-1-1 1,0 0 0,1 0-1,19-6 1,-13 3-126,-7 2 55,75-10 231,-80 12-190,1 0 0,-1 0 0,0 1 0,0-1 0,1 1 0,-1 1 0,0 0 0,0 0 1,11 5-1,-16-7-21,-1 1 1,0 0 0,1 0-1,-1-1 1,0 1 0,0 0-1,0 0 1,1 0 0,-1 0-1,0 1 1,0-1 0,-1 0-1,1 0 1,0 0 0,0 1-1,0-1 1,-1 1 0,1-1-1,-1 0 1,1 1 0,-1-1-1,1 3 1,-1-1 6,0 0 0,-1-1 0,1 1 1,-1 0-1,1-1 0,-1 1 0,0-1 0,0 1 0,0-1 1,0 1-1,-3 3 0,-2 3-13,-1 0-1,1 0 1,-2-1 0,1 0 0,-11 8 0,-3 0-884,0-1 0,-1-1 0,0-1 0,-32 14 1,7-11-4389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13382,'1'0'31,"0"1"0,0-1 0,0 0 0,0 0-1,-1 1 1,1-1 0,0 1 0,0-1 0,0 1 0,0-1-1,0 1 1,-1-1 0,1 1 0,0 0 0,-1-1 0,1 1 0,0 0-1,-1 0 1,1-1 0,-1 1 0,1 1 0,12 13-14,-4-10-52,1 0 0,-1 0 0,1-1 0,0 0 0,0-1 0,0 0 0,1 0 0,-1-1-1,1-1 1,-1 1 0,1-2 0,-1 0 0,1 0 0,0 0 0,-1-2 0,21-4 0,7-3-70,0-3 0,0-1 0,41-20 0,-63 27 682,-15 6-565,-1 0 0,0 0 0,0 0 0,0 0 1,0 0-1,0 0 0,0 0 0,0 0 0,1 0 0,-1 0 0,0 0 0,0 0 0,0 0 0,0 0 1,0 0-1,0 0 0,0 1 0,1-1 0,-1 0 0,0 0 0,0 0 0,0 0 0,0 0 0,0 0 1,0 0-1,0 0 0,0 0 0,0 0 0,0 1 0,1-1 0,-1 0 0,0 0 0,0 0 0,0 0 1,0 0-1,0 0 0,0 0 0,0 1 0,0-1 0,0 0 0,0 0 0,0 0 0,0 0 0,0 0 1,0 0-1,0 0 0,0 1 0,0-1 0,0 0 0,0 0 0,0 0 0,-1 0 0,1 0 0,-16 24 1014,4-8-937,-2 4-22,1 0 1,1 1-1,2 1 1,0 0-1,1 1 0,1 0 1,1 0-1,1 0 0,1 1 1,1 0-1,-1 48 0,5-67-70,0 1-1,1-1 1,0 0-1,0-1 0,0 1 1,0 0-1,1 0 1,0 0-1,0-1 0,3 6 1,-4-8-3,0 0 1,1-1 0,-1 1-1,0-1 1,1 1 0,-1-1-1,1 0 1,0 0 0,-1 1-1,1-1 1,0 0 0,0-1-1,-1 1 1,1 0 0,0 0-1,0-1 1,0 1-1,0-1 1,0 0 0,0 1-1,0-1 1,0 0 0,0 0-1,0 0 1,0-1 0,0 1-1,4-1 1,5-3-91,0 0 0,0 0 0,0-1 0,-1-1 0,0 0 1,0 0-1,0-1 0,-1 0 0,0-1 0,13-13 0,-5 2-45,0 0 0,-2 0-1,0-2 1,12-22 0,-19 28 135,-1 0 1,-1 0-1,0 0 0,7-29 0,-11 37-2,-1 0 0,0-1 1,0 1-1,-1 0 0,0-1 0,0 1 0,0-1 1,-1 1-1,-1 0 0,1 0 0,-1-1 0,-5-12 0,6 18 8,0 0-1,0 0 0,-1 1 0,1-1 1,0 0-1,-1 0 0,1 1 0,-1-1 1,0 1-1,1-1 0,-1 1 0,0 0 1,0-1-1,0 1 0,0 0 0,0 0 1,0 1-1,0-1 0,0 0 0,-1 1 1,1-1-1,0 1 0,0 0 0,0 0 1,-1-1-1,1 2 0,0-1 0,0 0 1,-1 0-1,1 1 0,0-1 0,0 1 1,0 0-1,0-1 0,-1 1 0,1 0 1,-2 2-1,-1-1-180,0 0-1,0 1 1,0 0 0,1 0-1,-1 1 1,1-1 0,0 1 0,0 0-1,0 0 1,0 0 0,1 1-1,0-1 1,-1 1 0,-1 5 0,4-8-74,0-1 1,1 1 0,-1 0 0,1-1 0,0 1 0,0 0 0,-1-1 0,1 1-1,0 0 1,0-1 0,1 4 0,9 14-4401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14150,'7'8'641,"-7"4"-465,-13 8 592,-4 10-400,1 7-31,-7 7-33,4 3-176,-4 2-112,4-2-16,3 0 0,6-9-384,0-9-1249,7-9-1249,3-8-3841</inkml:trace>
  <inkml:trace contextRef="#ctx0" brushRef="#br0" timeOffset="1">62 111 13798,'-23'-8'433,"4"5"-241,6 0 288,6 3-432,11 3-96,2 5-48,10 1-1089,4 3-928,9 0-2337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49FB-79BB-45B7-A723-E615E6969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CFF65-9227-4288-BB8F-CF93EB75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D107-13C7-4643-96A9-61926A40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F1D1-615E-4D33-B1BD-63CFACE9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5FBA-3571-4704-A901-9C860D0C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C239-0E12-4916-87AE-4AC46CD8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A870D-F999-4DB0-A074-5CEE2E544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A787-DC56-4CC7-99F2-1D3325C4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2F45-6341-4D62-B811-22475FC4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258A-64CB-45A3-A2F4-736F6249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7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84B35-57FF-433B-A4A1-A1125015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FB18F-D059-4B47-8FAD-3AB275636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89F3-8B62-4B1B-A30D-2C0D47F4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D444-17D6-4FA7-866A-D7A0488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10BC-052E-46C7-B199-DD031CD8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9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1F68-0059-45BE-9100-FDD07060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6F7D-98E8-405C-9705-4BE4C725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5084-A256-4CBB-BE24-28EE7698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79A9-BBD1-406B-A298-7B21952D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9FB0-0CA6-45E7-822C-0C06B25A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6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DF2E-6B66-4279-A37C-595D9C2A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94587-1515-4125-8527-6F598979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B068-7E18-4A54-B52C-19A61349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D8D2-035F-43BF-A377-28B10B0B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B2A9-3A1C-4B95-84A7-54F63DB9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37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AB96-F1CA-4487-8604-0CD1950C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C8BC-30C1-4BAD-B0DC-56F9B2B43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0576-D346-4F35-B5EA-0377D6064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534F8-4CAE-444D-A326-4EA84E55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96A0A-4853-42BF-A906-208E2AEE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1D7F-EF75-4059-8601-F48E8EBE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ABCC-D3BA-4328-8269-6BFB120E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6208E-6203-4287-8964-C8946AE6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90217-FFE1-4947-9D90-BD40C423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B530C-85E5-42D8-A2A2-B5ED2CFE0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50305-18E0-4509-BA1D-FB4120079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BE2E1-65E7-46A5-A017-7090CAA3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F0F74-886D-4957-94DC-B7AF2C0D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EF0CE-F240-4B12-92E2-DFF89812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0505-0094-419C-8C07-C8602785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72B55-DD03-4F8F-879F-476A5ED1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1AC3B-1846-413F-889E-95258970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CA551-D63B-4146-B75D-D5E6C659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6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1090F-8438-48AA-AE2D-B49F463D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0F669-8D7A-4999-B524-3FF1888C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00ED-89B8-4BDC-9AF0-3E223C89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8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0846-B058-4FB9-9CDA-8980000D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BC49-7195-464D-8C14-FD10D4D0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DB959-0678-4666-A794-56A55C55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8451A-8EAB-442C-8FD5-FE278854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2485-56E1-4386-BE79-3C19B0CA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6DAA-9704-4902-87D7-F64AA133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7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9765-A482-412F-9107-31E763BD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F7B46-047F-4E65-8259-D04CEFD31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764DC-2D0F-43C4-B0D6-2DFC39FA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C823-0C08-4874-BFEB-097DDE7C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A81C1-F8BC-4E76-BF22-AF36473F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9DD8D-A596-42FF-A1F3-6CA86105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0F430-3603-4AB7-BFFA-CE6E8D7B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21A8B-20BE-452C-9612-0B214491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E722-3067-4D25-8430-5162B4D7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87DE-E95A-49F0-BCB9-7143F7465243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D84F-1B13-48EA-A618-9CB830EA4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2E2F-2F8A-43F2-953A-CCD7996C3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5DB0-F75B-4C3A-A3D0-53FEE18B1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2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image" Target="../media/image335.png"/><Relationship Id="rId769" Type="http://schemas.openxmlformats.org/officeDocument/2006/relationships/image" Target="../media/image384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image" Target="../media/image265.png"/><Relationship Id="rId629" Type="http://schemas.openxmlformats.org/officeDocument/2006/relationships/image" Target="../media/image314.png"/><Relationship Id="rId170" Type="http://schemas.openxmlformats.org/officeDocument/2006/relationships/customXml" Target="../ink/ink85.xml"/><Relationship Id="rId836" Type="http://schemas.openxmlformats.org/officeDocument/2006/relationships/customXml" Target="../ink/ink418.xml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682" Type="http://schemas.openxmlformats.org/officeDocument/2006/relationships/customXml" Target="../ink/ink341.xml"/><Relationship Id="rId903" Type="http://schemas.openxmlformats.org/officeDocument/2006/relationships/image" Target="../media/image451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customXml" Target="../ink/ink271.xml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847" Type="http://schemas.openxmlformats.org/officeDocument/2006/relationships/image" Target="../media/image423.png"/><Relationship Id="rId279" Type="http://schemas.openxmlformats.org/officeDocument/2006/relationships/image" Target="../media/image139.png"/><Relationship Id="rId486" Type="http://schemas.openxmlformats.org/officeDocument/2006/relationships/customXml" Target="../ink/ink243.xml"/><Relationship Id="rId693" Type="http://schemas.openxmlformats.org/officeDocument/2006/relationships/image" Target="../media/image346.png"/><Relationship Id="rId707" Type="http://schemas.openxmlformats.org/officeDocument/2006/relationships/image" Target="../media/image353.png"/><Relationship Id="rId914" Type="http://schemas.openxmlformats.org/officeDocument/2006/relationships/customXml" Target="../ink/ink457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image" Target="../media/image276.png"/><Relationship Id="rId760" Type="http://schemas.openxmlformats.org/officeDocument/2006/relationships/customXml" Target="../ink/ink380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858" Type="http://schemas.openxmlformats.org/officeDocument/2006/relationships/customXml" Target="../ink/ink429.xml"/><Relationship Id="rId497" Type="http://schemas.openxmlformats.org/officeDocument/2006/relationships/image" Target="../media/image248.png"/><Relationship Id="rId620" Type="http://schemas.openxmlformats.org/officeDocument/2006/relationships/customXml" Target="../ink/ink310.xml"/><Relationship Id="rId718" Type="http://schemas.openxmlformats.org/officeDocument/2006/relationships/customXml" Target="../ink/ink359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customXml" Target="../ink/ink282.xml"/><Relationship Id="rId771" Type="http://schemas.openxmlformats.org/officeDocument/2006/relationships/image" Target="../media/image385.png"/><Relationship Id="rId869" Type="http://schemas.openxmlformats.org/officeDocument/2006/relationships/image" Target="../media/image434.png"/><Relationship Id="rId424" Type="http://schemas.openxmlformats.org/officeDocument/2006/relationships/customXml" Target="../ink/ink212.xml"/><Relationship Id="rId631" Type="http://schemas.openxmlformats.org/officeDocument/2006/relationships/image" Target="../media/image315.png"/><Relationship Id="rId729" Type="http://schemas.openxmlformats.org/officeDocument/2006/relationships/image" Target="../media/image364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287.png"/><Relationship Id="rId782" Type="http://schemas.openxmlformats.org/officeDocument/2006/relationships/customXml" Target="../ink/ink391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642" Type="http://schemas.openxmlformats.org/officeDocument/2006/relationships/customXml" Target="../ink/ink321.xml"/><Relationship Id="rId281" Type="http://schemas.openxmlformats.org/officeDocument/2006/relationships/image" Target="../media/image140.png"/><Relationship Id="rId502" Type="http://schemas.openxmlformats.org/officeDocument/2006/relationships/customXml" Target="../ink/ink251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customXml" Target="../ink/ink293.xml"/><Relationship Id="rId793" Type="http://schemas.openxmlformats.org/officeDocument/2006/relationships/image" Target="../media/image396.png"/><Relationship Id="rId807" Type="http://schemas.openxmlformats.org/officeDocument/2006/relationships/image" Target="../media/image403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3.xml"/><Relationship Id="rId653" Type="http://schemas.openxmlformats.org/officeDocument/2006/relationships/image" Target="../media/image326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60" Type="http://schemas.openxmlformats.org/officeDocument/2006/relationships/customXml" Target="../ink/ink430.xml"/><Relationship Id="rId87" Type="http://schemas.openxmlformats.org/officeDocument/2006/relationships/image" Target="../media/image43.png"/><Relationship Id="rId513" Type="http://schemas.openxmlformats.org/officeDocument/2006/relationships/image" Target="../media/image256.png"/><Relationship Id="rId597" Type="http://schemas.openxmlformats.org/officeDocument/2006/relationships/image" Target="../media/image298.png"/><Relationship Id="rId720" Type="http://schemas.openxmlformats.org/officeDocument/2006/relationships/customXml" Target="../ink/ink360.xml"/><Relationship Id="rId818" Type="http://schemas.openxmlformats.org/officeDocument/2006/relationships/customXml" Target="../ink/ink409.xml"/><Relationship Id="rId152" Type="http://schemas.openxmlformats.org/officeDocument/2006/relationships/customXml" Target="../ink/ink76.xml"/><Relationship Id="rId457" Type="http://schemas.openxmlformats.org/officeDocument/2006/relationships/image" Target="../media/image228.png"/><Relationship Id="rId664" Type="http://schemas.openxmlformats.org/officeDocument/2006/relationships/customXml" Target="../ink/ink332.xml"/><Relationship Id="rId871" Type="http://schemas.openxmlformats.org/officeDocument/2006/relationships/image" Target="../media/image435.png"/><Relationship Id="rId14" Type="http://schemas.openxmlformats.org/officeDocument/2006/relationships/customXml" Target="../ink/ink7.xml"/><Relationship Id="rId317" Type="http://schemas.openxmlformats.org/officeDocument/2006/relationships/image" Target="../media/image158.png"/><Relationship Id="rId524" Type="http://schemas.openxmlformats.org/officeDocument/2006/relationships/customXml" Target="../ink/ink262.xml"/><Relationship Id="rId731" Type="http://schemas.openxmlformats.org/officeDocument/2006/relationships/image" Target="../media/image365.png"/><Relationship Id="rId98" Type="http://schemas.openxmlformats.org/officeDocument/2006/relationships/customXml" Target="../ink/ink49.xml"/><Relationship Id="rId163" Type="http://schemas.openxmlformats.org/officeDocument/2006/relationships/image" Target="../media/image81.png"/><Relationship Id="rId370" Type="http://schemas.openxmlformats.org/officeDocument/2006/relationships/customXml" Target="../ink/ink185.xml"/><Relationship Id="rId829" Type="http://schemas.openxmlformats.org/officeDocument/2006/relationships/image" Target="../media/image414.png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image" Target="../media/image337.png"/><Relationship Id="rId882" Type="http://schemas.openxmlformats.org/officeDocument/2006/relationships/customXml" Target="../ink/ink441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image" Target="../media/image267.png"/><Relationship Id="rId577" Type="http://schemas.openxmlformats.org/officeDocument/2006/relationships/image" Target="../media/image288.png"/><Relationship Id="rId700" Type="http://schemas.openxmlformats.org/officeDocument/2006/relationships/customXml" Target="../ink/ink350.xml"/><Relationship Id="rId742" Type="http://schemas.openxmlformats.org/officeDocument/2006/relationships/customXml" Target="../ink/ink371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602" Type="http://schemas.openxmlformats.org/officeDocument/2006/relationships/customXml" Target="../ink/ink301.xml"/><Relationship Id="rId784" Type="http://schemas.openxmlformats.org/officeDocument/2006/relationships/customXml" Target="../ink/ink392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644" Type="http://schemas.openxmlformats.org/officeDocument/2006/relationships/customXml" Target="../ink/ink322.xml"/><Relationship Id="rId686" Type="http://schemas.openxmlformats.org/officeDocument/2006/relationships/customXml" Target="../ink/ink343.xml"/><Relationship Id="rId851" Type="http://schemas.openxmlformats.org/officeDocument/2006/relationships/image" Target="../media/image425.png"/><Relationship Id="rId893" Type="http://schemas.openxmlformats.org/officeDocument/2006/relationships/image" Target="../media/image446.png"/><Relationship Id="rId907" Type="http://schemas.openxmlformats.org/officeDocument/2006/relationships/image" Target="../media/image453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546" Type="http://schemas.openxmlformats.org/officeDocument/2006/relationships/customXml" Target="../ink/ink273.xml"/><Relationship Id="rId711" Type="http://schemas.openxmlformats.org/officeDocument/2006/relationships/image" Target="../media/image355.png"/><Relationship Id="rId753" Type="http://schemas.openxmlformats.org/officeDocument/2006/relationships/image" Target="../media/image376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588" Type="http://schemas.openxmlformats.org/officeDocument/2006/relationships/customXml" Target="../ink/ink294.xml"/><Relationship Id="rId795" Type="http://schemas.openxmlformats.org/officeDocument/2006/relationships/image" Target="../media/image397.png"/><Relationship Id="rId809" Type="http://schemas.openxmlformats.org/officeDocument/2006/relationships/image" Target="../media/image404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613" Type="http://schemas.openxmlformats.org/officeDocument/2006/relationships/image" Target="../media/image306.png"/><Relationship Id="rId655" Type="http://schemas.openxmlformats.org/officeDocument/2006/relationships/image" Target="../media/image327.png"/><Relationship Id="rId697" Type="http://schemas.openxmlformats.org/officeDocument/2006/relationships/image" Target="../media/image348.png"/><Relationship Id="rId820" Type="http://schemas.openxmlformats.org/officeDocument/2006/relationships/customXml" Target="../ink/ink410.xml"/><Relationship Id="rId862" Type="http://schemas.openxmlformats.org/officeDocument/2006/relationships/customXml" Target="../ink/ink431.xml"/><Relationship Id="rId918" Type="http://schemas.openxmlformats.org/officeDocument/2006/relationships/customXml" Target="../ink/ink459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7.png"/><Relationship Id="rId722" Type="http://schemas.openxmlformats.org/officeDocument/2006/relationships/customXml" Target="../ink/ink361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57" Type="http://schemas.openxmlformats.org/officeDocument/2006/relationships/image" Target="../media/image278.png"/><Relationship Id="rId599" Type="http://schemas.openxmlformats.org/officeDocument/2006/relationships/image" Target="../media/image299.png"/><Relationship Id="rId764" Type="http://schemas.openxmlformats.org/officeDocument/2006/relationships/customXml" Target="../ink/ink382.xml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624" Type="http://schemas.openxmlformats.org/officeDocument/2006/relationships/customXml" Target="../ink/ink312.xml"/><Relationship Id="rId666" Type="http://schemas.openxmlformats.org/officeDocument/2006/relationships/customXml" Target="../ink/ink333.xml"/><Relationship Id="rId831" Type="http://schemas.openxmlformats.org/officeDocument/2006/relationships/image" Target="../media/image415.png"/><Relationship Id="rId873" Type="http://schemas.openxmlformats.org/officeDocument/2006/relationships/image" Target="../media/image436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26" Type="http://schemas.openxmlformats.org/officeDocument/2006/relationships/customXml" Target="../ink/ink263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733" Type="http://schemas.openxmlformats.org/officeDocument/2006/relationships/image" Target="../media/image366.png"/><Relationship Id="rId775" Type="http://schemas.openxmlformats.org/officeDocument/2006/relationships/image" Target="../media/image387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635" Type="http://schemas.openxmlformats.org/officeDocument/2006/relationships/image" Target="../media/image317.png"/><Relationship Id="rId677" Type="http://schemas.openxmlformats.org/officeDocument/2006/relationships/image" Target="../media/image338.png"/><Relationship Id="rId800" Type="http://schemas.openxmlformats.org/officeDocument/2006/relationships/customXml" Target="../ink/ink400.xml"/><Relationship Id="rId842" Type="http://schemas.openxmlformats.org/officeDocument/2006/relationships/customXml" Target="../ink/ink421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702" Type="http://schemas.openxmlformats.org/officeDocument/2006/relationships/customXml" Target="../ink/ink351.xml"/><Relationship Id="rId884" Type="http://schemas.openxmlformats.org/officeDocument/2006/relationships/customXml" Target="../ink/ink442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image" Target="../media/image268.png"/><Relationship Id="rId579" Type="http://schemas.openxmlformats.org/officeDocument/2006/relationships/image" Target="../media/image289.png"/><Relationship Id="rId744" Type="http://schemas.openxmlformats.org/officeDocument/2006/relationships/customXml" Target="../ink/ink372.xml"/><Relationship Id="rId786" Type="http://schemas.openxmlformats.org/officeDocument/2006/relationships/customXml" Target="../ink/ink393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646" Type="http://schemas.openxmlformats.org/officeDocument/2006/relationships/customXml" Target="../ink/ink323.xml"/><Relationship Id="rId811" Type="http://schemas.openxmlformats.org/officeDocument/2006/relationships/image" Target="../media/image405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customXml" Target="../ink/ink253.xml"/><Relationship Id="rId688" Type="http://schemas.openxmlformats.org/officeDocument/2006/relationships/customXml" Target="../ink/ink344.xml"/><Relationship Id="rId853" Type="http://schemas.openxmlformats.org/officeDocument/2006/relationships/image" Target="../media/image426.png"/><Relationship Id="rId895" Type="http://schemas.openxmlformats.org/officeDocument/2006/relationships/image" Target="../media/image447.png"/><Relationship Id="rId909" Type="http://schemas.openxmlformats.org/officeDocument/2006/relationships/image" Target="../media/image454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6.xml"/><Relationship Id="rId548" Type="http://schemas.openxmlformats.org/officeDocument/2006/relationships/customXml" Target="../ink/ink274.xml"/><Relationship Id="rId713" Type="http://schemas.openxmlformats.org/officeDocument/2006/relationships/image" Target="../media/image356.png"/><Relationship Id="rId755" Type="http://schemas.openxmlformats.org/officeDocument/2006/relationships/image" Target="../media/image377.png"/><Relationship Id="rId797" Type="http://schemas.openxmlformats.org/officeDocument/2006/relationships/image" Target="../media/image398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07.png"/><Relationship Id="rId822" Type="http://schemas.openxmlformats.org/officeDocument/2006/relationships/customXml" Target="../ink/ink411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657" Type="http://schemas.openxmlformats.org/officeDocument/2006/relationships/image" Target="../media/image328.png"/><Relationship Id="rId699" Type="http://schemas.openxmlformats.org/officeDocument/2006/relationships/image" Target="../media/image349.png"/><Relationship Id="rId864" Type="http://schemas.openxmlformats.org/officeDocument/2006/relationships/customXml" Target="../ink/ink432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517" Type="http://schemas.openxmlformats.org/officeDocument/2006/relationships/image" Target="../media/image258.png"/><Relationship Id="rId559" Type="http://schemas.openxmlformats.org/officeDocument/2006/relationships/image" Target="../media/image279.png"/><Relationship Id="rId724" Type="http://schemas.openxmlformats.org/officeDocument/2006/relationships/customXml" Target="../ink/ink362.xml"/><Relationship Id="rId766" Type="http://schemas.openxmlformats.org/officeDocument/2006/relationships/customXml" Target="../ink/ink383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570" Type="http://schemas.openxmlformats.org/officeDocument/2006/relationships/customXml" Target="../ink/ink285.xml"/><Relationship Id="rId626" Type="http://schemas.openxmlformats.org/officeDocument/2006/relationships/customXml" Target="../ink/ink313.xml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668" Type="http://schemas.openxmlformats.org/officeDocument/2006/relationships/customXml" Target="../ink/ink334.xml"/><Relationship Id="rId833" Type="http://schemas.openxmlformats.org/officeDocument/2006/relationships/image" Target="../media/image416.png"/><Relationship Id="rId875" Type="http://schemas.openxmlformats.org/officeDocument/2006/relationships/image" Target="../media/image437.png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528" Type="http://schemas.openxmlformats.org/officeDocument/2006/relationships/customXml" Target="../ink/ink264.xml"/><Relationship Id="rId735" Type="http://schemas.openxmlformats.org/officeDocument/2006/relationships/image" Target="../media/image367.png"/><Relationship Id="rId900" Type="http://schemas.openxmlformats.org/officeDocument/2006/relationships/customXml" Target="../ink/ink450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image" Target="../media/image290.png"/><Relationship Id="rId777" Type="http://schemas.openxmlformats.org/officeDocument/2006/relationships/image" Target="../media/image388.png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37" Type="http://schemas.openxmlformats.org/officeDocument/2006/relationships/image" Target="../media/image318.png"/><Relationship Id="rId679" Type="http://schemas.openxmlformats.org/officeDocument/2006/relationships/image" Target="../media/image339.png"/><Relationship Id="rId802" Type="http://schemas.openxmlformats.org/officeDocument/2006/relationships/customXml" Target="../ink/ink401.xml"/><Relationship Id="rId844" Type="http://schemas.openxmlformats.org/officeDocument/2006/relationships/customXml" Target="../ink/ink422.xml"/><Relationship Id="rId886" Type="http://schemas.openxmlformats.org/officeDocument/2006/relationships/customXml" Target="../ink/ink443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539" Type="http://schemas.openxmlformats.org/officeDocument/2006/relationships/image" Target="../media/image269.png"/><Relationship Id="rId690" Type="http://schemas.openxmlformats.org/officeDocument/2006/relationships/customXml" Target="../ink/ink345.xml"/><Relationship Id="rId704" Type="http://schemas.openxmlformats.org/officeDocument/2006/relationships/customXml" Target="../ink/ink352.xml"/><Relationship Id="rId746" Type="http://schemas.openxmlformats.org/officeDocument/2006/relationships/customXml" Target="../ink/ink373.xml"/><Relationship Id="rId911" Type="http://schemas.openxmlformats.org/officeDocument/2006/relationships/image" Target="../media/image455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customXml" Target="../ink/ink275.xml"/><Relationship Id="rId788" Type="http://schemas.openxmlformats.org/officeDocument/2006/relationships/customXml" Target="../ink/ink394.xml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648" Type="http://schemas.openxmlformats.org/officeDocument/2006/relationships/customXml" Target="../ink/ink324.xml"/><Relationship Id="rId813" Type="http://schemas.openxmlformats.org/officeDocument/2006/relationships/image" Target="../media/image406.png"/><Relationship Id="rId855" Type="http://schemas.openxmlformats.org/officeDocument/2006/relationships/image" Target="../media/image427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image" Target="../media/image357.png"/><Relationship Id="rId897" Type="http://schemas.openxmlformats.org/officeDocument/2006/relationships/image" Target="../media/image448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757" Type="http://schemas.openxmlformats.org/officeDocument/2006/relationships/image" Target="../media/image378.png"/><Relationship Id="rId799" Type="http://schemas.openxmlformats.org/officeDocument/2006/relationships/image" Target="../media/image399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image" Target="../media/image280.png"/><Relationship Id="rId617" Type="http://schemas.openxmlformats.org/officeDocument/2006/relationships/image" Target="../media/image308.png"/><Relationship Id="rId659" Type="http://schemas.openxmlformats.org/officeDocument/2006/relationships/image" Target="../media/image329.png"/><Relationship Id="rId824" Type="http://schemas.openxmlformats.org/officeDocument/2006/relationships/customXml" Target="../ink/ink412.xml"/><Relationship Id="rId866" Type="http://schemas.openxmlformats.org/officeDocument/2006/relationships/customXml" Target="../ink/ink433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image" Target="../media/image259.png"/><Relationship Id="rId670" Type="http://schemas.openxmlformats.org/officeDocument/2006/relationships/customXml" Target="../ink/ink335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customXml" Target="../ink/ink265.xml"/><Relationship Id="rId726" Type="http://schemas.openxmlformats.org/officeDocument/2006/relationships/customXml" Target="../ink/ink363.xml"/><Relationship Id="rId768" Type="http://schemas.openxmlformats.org/officeDocument/2006/relationships/customXml" Target="../ink/ink384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customXml" Target="../ink/ink286.xml"/><Relationship Id="rId628" Type="http://schemas.openxmlformats.org/officeDocument/2006/relationships/customXml" Target="../ink/ink314.xml"/><Relationship Id="rId835" Type="http://schemas.openxmlformats.org/officeDocument/2006/relationships/image" Target="../media/image417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customXml" Target="../ink/ink237.xml"/><Relationship Id="rId877" Type="http://schemas.openxmlformats.org/officeDocument/2006/relationships/image" Target="../media/image438.png"/><Relationship Id="rId127" Type="http://schemas.openxmlformats.org/officeDocument/2006/relationships/image" Target="../media/image63.png"/><Relationship Id="rId681" Type="http://schemas.openxmlformats.org/officeDocument/2006/relationships/image" Target="../media/image340.png"/><Relationship Id="rId737" Type="http://schemas.openxmlformats.org/officeDocument/2006/relationships/image" Target="../media/image368.png"/><Relationship Id="rId779" Type="http://schemas.openxmlformats.org/officeDocument/2006/relationships/image" Target="../media/image389.png"/><Relationship Id="rId902" Type="http://schemas.openxmlformats.org/officeDocument/2006/relationships/customXml" Target="../ink/ink451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image" Target="../media/image270.png"/><Relationship Id="rId583" Type="http://schemas.openxmlformats.org/officeDocument/2006/relationships/image" Target="../media/image291.png"/><Relationship Id="rId639" Type="http://schemas.openxmlformats.org/officeDocument/2006/relationships/image" Target="../media/image319.png"/><Relationship Id="rId790" Type="http://schemas.openxmlformats.org/officeDocument/2006/relationships/customXml" Target="../ink/ink395.xml"/><Relationship Id="rId804" Type="http://schemas.openxmlformats.org/officeDocument/2006/relationships/customXml" Target="../ink/ink402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650" Type="http://schemas.openxmlformats.org/officeDocument/2006/relationships/customXml" Target="../ink/ink325.xml"/><Relationship Id="rId846" Type="http://schemas.openxmlformats.org/officeDocument/2006/relationships/customXml" Target="../ink/ink423.xml"/><Relationship Id="rId888" Type="http://schemas.openxmlformats.org/officeDocument/2006/relationships/customXml" Target="../ink/ink444.xml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692" Type="http://schemas.openxmlformats.org/officeDocument/2006/relationships/customXml" Target="../ink/ink346.xml"/><Relationship Id="rId706" Type="http://schemas.openxmlformats.org/officeDocument/2006/relationships/customXml" Target="../ink/ink353.xml"/><Relationship Id="rId748" Type="http://schemas.openxmlformats.org/officeDocument/2006/relationships/customXml" Target="../ink/ink374.xml"/><Relationship Id="rId913" Type="http://schemas.openxmlformats.org/officeDocument/2006/relationships/image" Target="../media/image456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552" Type="http://schemas.openxmlformats.org/officeDocument/2006/relationships/customXml" Target="../ink/ink276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815" Type="http://schemas.openxmlformats.org/officeDocument/2006/relationships/image" Target="../media/image407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857" Type="http://schemas.openxmlformats.org/officeDocument/2006/relationships/image" Target="../media/image428.png"/><Relationship Id="rId899" Type="http://schemas.openxmlformats.org/officeDocument/2006/relationships/image" Target="../media/image449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661" Type="http://schemas.openxmlformats.org/officeDocument/2006/relationships/image" Target="../media/image330.png"/><Relationship Id="rId717" Type="http://schemas.openxmlformats.org/officeDocument/2006/relationships/image" Target="../media/image358.png"/><Relationship Id="rId759" Type="http://schemas.openxmlformats.org/officeDocument/2006/relationships/image" Target="../media/image379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image" Target="../media/image260.png"/><Relationship Id="rId563" Type="http://schemas.openxmlformats.org/officeDocument/2006/relationships/image" Target="../media/image281.png"/><Relationship Id="rId619" Type="http://schemas.openxmlformats.org/officeDocument/2006/relationships/image" Target="../media/image309.png"/><Relationship Id="rId770" Type="http://schemas.openxmlformats.org/officeDocument/2006/relationships/customXml" Target="../ink/ink38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826" Type="http://schemas.openxmlformats.org/officeDocument/2006/relationships/customXml" Target="../ink/ink413.xml"/><Relationship Id="rId868" Type="http://schemas.openxmlformats.org/officeDocument/2006/relationships/customXml" Target="../ink/ink434.xml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630" Type="http://schemas.openxmlformats.org/officeDocument/2006/relationships/customXml" Target="../ink/ink315.xml"/><Relationship Id="rId672" Type="http://schemas.openxmlformats.org/officeDocument/2006/relationships/customXml" Target="../ink/ink336.xml"/><Relationship Id="rId728" Type="http://schemas.openxmlformats.org/officeDocument/2006/relationships/customXml" Target="../ink/ink364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customXml" Target="../ink/ink266.xml"/><Relationship Id="rId574" Type="http://schemas.openxmlformats.org/officeDocument/2006/relationships/customXml" Target="../ink/ink287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781" Type="http://schemas.openxmlformats.org/officeDocument/2006/relationships/image" Target="../media/image390.png"/><Relationship Id="rId837" Type="http://schemas.openxmlformats.org/officeDocument/2006/relationships/image" Target="../media/image418.png"/><Relationship Id="rId879" Type="http://schemas.openxmlformats.org/officeDocument/2006/relationships/image" Target="../media/image439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641" Type="http://schemas.openxmlformats.org/officeDocument/2006/relationships/image" Target="../media/image320.png"/><Relationship Id="rId683" Type="http://schemas.openxmlformats.org/officeDocument/2006/relationships/image" Target="../media/image341.png"/><Relationship Id="rId739" Type="http://schemas.openxmlformats.org/officeDocument/2006/relationships/image" Target="../media/image369.png"/><Relationship Id="rId890" Type="http://schemas.openxmlformats.org/officeDocument/2006/relationships/customXml" Target="../ink/ink445.xml"/><Relationship Id="rId904" Type="http://schemas.openxmlformats.org/officeDocument/2006/relationships/customXml" Target="../ink/ink452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50.png"/><Relationship Id="rId543" Type="http://schemas.openxmlformats.org/officeDocument/2006/relationships/image" Target="../media/image271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585" Type="http://schemas.openxmlformats.org/officeDocument/2006/relationships/image" Target="../media/image292.png"/><Relationship Id="rId750" Type="http://schemas.openxmlformats.org/officeDocument/2006/relationships/customXml" Target="../ink/ink375.xml"/><Relationship Id="rId792" Type="http://schemas.openxmlformats.org/officeDocument/2006/relationships/customXml" Target="../ink/ink396.xml"/><Relationship Id="rId806" Type="http://schemas.openxmlformats.org/officeDocument/2006/relationships/customXml" Target="../ink/ink403.xml"/><Relationship Id="rId848" Type="http://schemas.openxmlformats.org/officeDocument/2006/relationships/customXml" Target="../ink/ink424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610" Type="http://schemas.openxmlformats.org/officeDocument/2006/relationships/customXml" Target="../ink/ink305.xml"/><Relationship Id="rId652" Type="http://schemas.openxmlformats.org/officeDocument/2006/relationships/customXml" Target="../ink/ink326.xml"/><Relationship Id="rId694" Type="http://schemas.openxmlformats.org/officeDocument/2006/relationships/customXml" Target="../ink/ink347.xml"/><Relationship Id="rId708" Type="http://schemas.openxmlformats.org/officeDocument/2006/relationships/customXml" Target="../ink/ink354.xml"/><Relationship Id="rId915" Type="http://schemas.openxmlformats.org/officeDocument/2006/relationships/image" Target="../media/image457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customXml" Target="../ink/ink277.xml"/><Relationship Id="rId596" Type="http://schemas.openxmlformats.org/officeDocument/2006/relationships/customXml" Target="../ink/ink298.xml"/><Relationship Id="rId761" Type="http://schemas.openxmlformats.org/officeDocument/2006/relationships/image" Target="../media/image380.png"/><Relationship Id="rId817" Type="http://schemas.openxmlformats.org/officeDocument/2006/relationships/image" Target="../media/image408.png"/><Relationship Id="rId859" Type="http://schemas.openxmlformats.org/officeDocument/2006/relationships/image" Target="../media/image429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621" Type="http://schemas.openxmlformats.org/officeDocument/2006/relationships/image" Target="../media/image310.png"/><Relationship Id="rId663" Type="http://schemas.openxmlformats.org/officeDocument/2006/relationships/image" Target="../media/image331.png"/><Relationship Id="rId870" Type="http://schemas.openxmlformats.org/officeDocument/2006/relationships/customXml" Target="../ink/ink435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image" Target="../media/image261.png"/><Relationship Id="rId719" Type="http://schemas.openxmlformats.org/officeDocument/2006/relationships/image" Target="../media/image359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82.png"/><Relationship Id="rId730" Type="http://schemas.openxmlformats.org/officeDocument/2006/relationships/customXml" Target="../ink/ink365.xml"/><Relationship Id="rId772" Type="http://schemas.openxmlformats.org/officeDocument/2006/relationships/customXml" Target="../ink/ink386.xml"/><Relationship Id="rId828" Type="http://schemas.openxmlformats.org/officeDocument/2006/relationships/customXml" Target="../ink/ink414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632" Type="http://schemas.openxmlformats.org/officeDocument/2006/relationships/customXml" Target="../ink/ink316.xml"/><Relationship Id="rId271" Type="http://schemas.openxmlformats.org/officeDocument/2006/relationships/image" Target="../media/image135.png"/><Relationship Id="rId674" Type="http://schemas.openxmlformats.org/officeDocument/2006/relationships/customXml" Target="../ink/ink337.xml"/><Relationship Id="rId881" Type="http://schemas.openxmlformats.org/officeDocument/2006/relationships/image" Target="../media/image440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67.xml"/><Relationship Id="rId576" Type="http://schemas.openxmlformats.org/officeDocument/2006/relationships/customXml" Target="../ink/ink288.xml"/><Relationship Id="rId741" Type="http://schemas.openxmlformats.org/officeDocument/2006/relationships/image" Target="../media/image370.png"/><Relationship Id="rId783" Type="http://schemas.openxmlformats.org/officeDocument/2006/relationships/image" Target="../media/image391.png"/><Relationship Id="rId839" Type="http://schemas.openxmlformats.org/officeDocument/2006/relationships/image" Target="../media/image419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image" Target="../media/image342.png"/><Relationship Id="rId850" Type="http://schemas.openxmlformats.org/officeDocument/2006/relationships/customXml" Target="../ink/ink425.xml"/><Relationship Id="rId892" Type="http://schemas.openxmlformats.org/officeDocument/2006/relationships/customXml" Target="../ink/ink446.xml"/><Relationship Id="rId906" Type="http://schemas.openxmlformats.org/officeDocument/2006/relationships/customXml" Target="../ink/ink453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1.png"/><Relationship Id="rId545" Type="http://schemas.openxmlformats.org/officeDocument/2006/relationships/image" Target="../media/image272.png"/><Relationship Id="rId587" Type="http://schemas.openxmlformats.org/officeDocument/2006/relationships/image" Target="../media/image293.png"/><Relationship Id="rId710" Type="http://schemas.openxmlformats.org/officeDocument/2006/relationships/customXml" Target="../ink/ink355.xml"/><Relationship Id="rId752" Type="http://schemas.openxmlformats.org/officeDocument/2006/relationships/customXml" Target="../ink/ink376.xml"/><Relationship Id="rId808" Type="http://schemas.openxmlformats.org/officeDocument/2006/relationships/customXml" Target="../ink/ink404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612" Type="http://schemas.openxmlformats.org/officeDocument/2006/relationships/customXml" Target="../ink/ink306.xml"/><Relationship Id="rId794" Type="http://schemas.openxmlformats.org/officeDocument/2006/relationships/customXml" Target="../ink/ink397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654" Type="http://schemas.openxmlformats.org/officeDocument/2006/relationships/customXml" Target="../ink/ink327.xml"/><Relationship Id="rId696" Type="http://schemas.openxmlformats.org/officeDocument/2006/relationships/customXml" Target="../ink/ink348.xml"/><Relationship Id="rId861" Type="http://schemas.openxmlformats.org/officeDocument/2006/relationships/image" Target="../media/image430.png"/><Relationship Id="rId917" Type="http://schemas.openxmlformats.org/officeDocument/2006/relationships/image" Target="../media/image458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7.xml"/><Relationship Id="rId556" Type="http://schemas.openxmlformats.org/officeDocument/2006/relationships/customXml" Target="../ink/ink278.xml"/><Relationship Id="rId721" Type="http://schemas.openxmlformats.org/officeDocument/2006/relationships/image" Target="../media/image360.png"/><Relationship Id="rId763" Type="http://schemas.openxmlformats.org/officeDocument/2006/relationships/image" Target="../media/image38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customXml" Target="../ink/ink299.xml"/><Relationship Id="rId819" Type="http://schemas.openxmlformats.org/officeDocument/2006/relationships/image" Target="../media/image409.png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23" Type="http://schemas.openxmlformats.org/officeDocument/2006/relationships/image" Target="../media/image311.png"/><Relationship Id="rId665" Type="http://schemas.openxmlformats.org/officeDocument/2006/relationships/image" Target="../media/image332.png"/><Relationship Id="rId830" Type="http://schemas.openxmlformats.org/officeDocument/2006/relationships/customXml" Target="../ink/ink415.xml"/><Relationship Id="rId872" Type="http://schemas.openxmlformats.org/officeDocument/2006/relationships/customXml" Target="../ink/ink436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image" Target="../media/image262.png"/><Relationship Id="rId567" Type="http://schemas.openxmlformats.org/officeDocument/2006/relationships/image" Target="../media/image283.png"/><Relationship Id="rId732" Type="http://schemas.openxmlformats.org/officeDocument/2006/relationships/customXml" Target="../ink/ink366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774" Type="http://schemas.openxmlformats.org/officeDocument/2006/relationships/customXml" Target="../ink/ink387.xml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634" Type="http://schemas.openxmlformats.org/officeDocument/2006/relationships/customXml" Target="../ink/ink317.xml"/><Relationship Id="rId676" Type="http://schemas.openxmlformats.org/officeDocument/2006/relationships/customXml" Target="../ink/ink338.xml"/><Relationship Id="rId841" Type="http://schemas.openxmlformats.org/officeDocument/2006/relationships/image" Target="../media/image420.png"/><Relationship Id="rId883" Type="http://schemas.openxmlformats.org/officeDocument/2006/relationships/image" Target="../media/image441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536" Type="http://schemas.openxmlformats.org/officeDocument/2006/relationships/customXml" Target="../ink/ink268.xml"/><Relationship Id="rId701" Type="http://schemas.openxmlformats.org/officeDocument/2006/relationships/image" Target="../media/image350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743" Type="http://schemas.openxmlformats.org/officeDocument/2006/relationships/image" Target="../media/image371.png"/><Relationship Id="rId785" Type="http://schemas.openxmlformats.org/officeDocument/2006/relationships/image" Target="../media/image392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687" Type="http://schemas.openxmlformats.org/officeDocument/2006/relationships/image" Target="../media/image343.png"/><Relationship Id="rId810" Type="http://schemas.openxmlformats.org/officeDocument/2006/relationships/customXml" Target="../ink/ink405.xml"/><Relationship Id="rId852" Type="http://schemas.openxmlformats.org/officeDocument/2006/relationships/customXml" Target="../ink/ink426.xml"/><Relationship Id="rId908" Type="http://schemas.openxmlformats.org/officeDocument/2006/relationships/customXml" Target="../ink/ink454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712" Type="http://schemas.openxmlformats.org/officeDocument/2006/relationships/customXml" Target="../ink/ink356.xml"/><Relationship Id="rId894" Type="http://schemas.openxmlformats.org/officeDocument/2006/relationships/customXml" Target="../ink/ink447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3.png"/><Relationship Id="rId589" Type="http://schemas.openxmlformats.org/officeDocument/2006/relationships/image" Target="../media/image294.png"/><Relationship Id="rId754" Type="http://schemas.openxmlformats.org/officeDocument/2006/relationships/customXml" Target="../ink/ink377.xml"/><Relationship Id="rId796" Type="http://schemas.openxmlformats.org/officeDocument/2006/relationships/customXml" Target="../ink/ink398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614" Type="http://schemas.openxmlformats.org/officeDocument/2006/relationships/customXml" Target="../ink/ink307.xml"/><Relationship Id="rId656" Type="http://schemas.openxmlformats.org/officeDocument/2006/relationships/customXml" Target="../ink/ink328.xml"/><Relationship Id="rId821" Type="http://schemas.openxmlformats.org/officeDocument/2006/relationships/image" Target="../media/image410.png"/><Relationship Id="rId863" Type="http://schemas.openxmlformats.org/officeDocument/2006/relationships/image" Target="../media/image431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698" Type="http://schemas.openxmlformats.org/officeDocument/2006/relationships/customXml" Target="../ink/ink349.xml"/><Relationship Id="rId919" Type="http://schemas.openxmlformats.org/officeDocument/2006/relationships/image" Target="../media/image459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723" Type="http://schemas.openxmlformats.org/officeDocument/2006/relationships/image" Target="../media/image361.png"/><Relationship Id="rId765" Type="http://schemas.openxmlformats.org/officeDocument/2006/relationships/image" Target="../media/image382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image" Target="../media/image312.png"/><Relationship Id="rId832" Type="http://schemas.openxmlformats.org/officeDocument/2006/relationships/customXml" Target="../ink/ink416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667" Type="http://schemas.openxmlformats.org/officeDocument/2006/relationships/image" Target="../media/image333.png"/><Relationship Id="rId874" Type="http://schemas.openxmlformats.org/officeDocument/2006/relationships/customXml" Target="../ink/ink437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34" Type="http://schemas.openxmlformats.org/officeDocument/2006/relationships/customXml" Target="../ink/ink367.xml"/><Relationship Id="rId776" Type="http://schemas.openxmlformats.org/officeDocument/2006/relationships/customXml" Target="../ink/ink388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290.xml"/><Relationship Id="rId636" Type="http://schemas.openxmlformats.org/officeDocument/2006/relationships/customXml" Target="../ink/ink318.xml"/><Relationship Id="rId801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678" Type="http://schemas.openxmlformats.org/officeDocument/2006/relationships/customXml" Target="../ink/ink339.xml"/><Relationship Id="rId843" Type="http://schemas.openxmlformats.org/officeDocument/2006/relationships/image" Target="../media/image421.png"/><Relationship Id="rId885" Type="http://schemas.openxmlformats.org/officeDocument/2006/relationships/image" Target="../media/image442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703" Type="http://schemas.openxmlformats.org/officeDocument/2006/relationships/image" Target="../media/image351.png"/><Relationship Id="rId745" Type="http://schemas.openxmlformats.org/officeDocument/2006/relationships/image" Target="../media/image372.png"/><Relationship Id="rId910" Type="http://schemas.openxmlformats.org/officeDocument/2006/relationships/customXml" Target="../ink/ink455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787" Type="http://schemas.openxmlformats.org/officeDocument/2006/relationships/image" Target="../media/image393.png"/><Relationship Id="rId812" Type="http://schemas.openxmlformats.org/officeDocument/2006/relationships/customXml" Target="../ink/ink406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image" Target="../media/image323.png"/><Relationship Id="rId689" Type="http://schemas.openxmlformats.org/officeDocument/2006/relationships/image" Target="../media/image344.png"/><Relationship Id="rId854" Type="http://schemas.openxmlformats.org/officeDocument/2006/relationships/customXml" Target="../ink/ink427.xml"/><Relationship Id="rId896" Type="http://schemas.openxmlformats.org/officeDocument/2006/relationships/customXml" Target="../ink/ink448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714" Type="http://schemas.openxmlformats.org/officeDocument/2006/relationships/customXml" Target="../ink/ink357.xml"/><Relationship Id="rId756" Type="http://schemas.openxmlformats.org/officeDocument/2006/relationships/customXml" Target="../ink/ink378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80.xml"/><Relationship Id="rId798" Type="http://schemas.openxmlformats.org/officeDocument/2006/relationships/customXml" Target="../ink/ink399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616" Type="http://schemas.openxmlformats.org/officeDocument/2006/relationships/customXml" Target="../ink/ink308.xml"/><Relationship Id="rId658" Type="http://schemas.openxmlformats.org/officeDocument/2006/relationships/customXml" Target="../ink/ink329.xml"/><Relationship Id="rId823" Type="http://schemas.openxmlformats.org/officeDocument/2006/relationships/image" Target="../media/image411.png"/><Relationship Id="rId865" Type="http://schemas.openxmlformats.org/officeDocument/2006/relationships/image" Target="../media/image432.png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725" Type="http://schemas.openxmlformats.org/officeDocument/2006/relationships/image" Target="../media/image362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767" Type="http://schemas.openxmlformats.org/officeDocument/2006/relationships/image" Target="../media/image383.png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85.png"/><Relationship Id="rId627" Type="http://schemas.openxmlformats.org/officeDocument/2006/relationships/image" Target="../media/image313.png"/><Relationship Id="rId669" Type="http://schemas.openxmlformats.org/officeDocument/2006/relationships/image" Target="../media/image334.png"/><Relationship Id="rId834" Type="http://schemas.openxmlformats.org/officeDocument/2006/relationships/customXml" Target="../ink/ink417.xml"/><Relationship Id="rId876" Type="http://schemas.openxmlformats.org/officeDocument/2006/relationships/customXml" Target="../ink/ink438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680" Type="http://schemas.openxmlformats.org/officeDocument/2006/relationships/customXml" Target="../ink/ink340.xml"/><Relationship Id="rId736" Type="http://schemas.openxmlformats.org/officeDocument/2006/relationships/customXml" Target="../ink/ink368.xml"/><Relationship Id="rId901" Type="http://schemas.openxmlformats.org/officeDocument/2006/relationships/image" Target="../media/image450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customXml" Target="../ink/ink270.xml"/><Relationship Id="rId778" Type="http://schemas.openxmlformats.org/officeDocument/2006/relationships/customXml" Target="../ink/ink389.xml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customXml" Target="../ink/ink291.xml"/><Relationship Id="rId638" Type="http://schemas.openxmlformats.org/officeDocument/2006/relationships/customXml" Target="../ink/ink319.xml"/><Relationship Id="rId803" Type="http://schemas.openxmlformats.org/officeDocument/2006/relationships/image" Target="../media/image401.png"/><Relationship Id="rId845" Type="http://schemas.openxmlformats.org/officeDocument/2006/relationships/image" Target="../media/image422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705" Type="http://schemas.openxmlformats.org/officeDocument/2006/relationships/image" Target="../media/image352.png"/><Relationship Id="rId887" Type="http://schemas.openxmlformats.org/officeDocument/2006/relationships/image" Target="../media/image443.png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image" Target="../media/image345.png"/><Relationship Id="rId747" Type="http://schemas.openxmlformats.org/officeDocument/2006/relationships/image" Target="../media/image373.png"/><Relationship Id="rId789" Type="http://schemas.openxmlformats.org/officeDocument/2006/relationships/image" Target="../media/image394.png"/><Relationship Id="rId912" Type="http://schemas.openxmlformats.org/officeDocument/2006/relationships/customXml" Target="../ink/ink456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image" Target="../media/image275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49" Type="http://schemas.openxmlformats.org/officeDocument/2006/relationships/image" Target="../media/image324.png"/><Relationship Id="rId814" Type="http://schemas.openxmlformats.org/officeDocument/2006/relationships/customXml" Target="../ink/ink407.xml"/><Relationship Id="rId856" Type="http://schemas.openxmlformats.org/officeDocument/2006/relationships/customXml" Target="../ink/ink428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660" Type="http://schemas.openxmlformats.org/officeDocument/2006/relationships/customXml" Target="../ink/ink330.xml"/><Relationship Id="rId898" Type="http://schemas.openxmlformats.org/officeDocument/2006/relationships/customXml" Target="../ink/ink449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716" Type="http://schemas.openxmlformats.org/officeDocument/2006/relationships/customXml" Target="../ink/ink358.xml"/><Relationship Id="rId758" Type="http://schemas.openxmlformats.org/officeDocument/2006/relationships/customXml" Target="../ink/ink37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618" Type="http://schemas.openxmlformats.org/officeDocument/2006/relationships/customXml" Target="../ink/ink309.xml"/><Relationship Id="rId825" Type="http://schemas.openxmlformats.org/officeDocument/2006/relationships/image" Target="../media/image412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867" Type="http://schemas.openxmlformats.org/officeDocument/2006/relationships/image" Target="../media/image433.png"/><Relationship Id="rId299" Type="http://schemas.openxmlformats.org/officeDocument/2006/relationships/image" Target="../media/image149.png"/><Relationship Id="rId727" Type="http://schemas.openxmlformats.org/officeDocument/2006/relationships/image" Target="../media/image363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image" Target="../media/image286.png"/><Relationship Id="rId780" Type="http://schemas.openxmlformats.org/officeDocument/2006/relationships/customXml" Target="../ink/ink390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878" Type="http://schemas.openxmlformats.org/officeDocument/2006/relationships/customXml" Target="../ink/ink439.xml"/><Relationship Id="rId640" Type="http://schemas.openxmlformats.org/officeDocument/2006/relationships/customXml" Target="../ink/ink320.xml"/><Relationship Id="rId738" Type="http://schemas.openxmlformats.org/officeDocument/2006/relationships/customXml" Target="../ink/ink369.xml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805" Type="http://schemas.openxmlformats.org/officeDocument/2006/relationships/image" Target="../media/image402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791" Type="http://schemas.openxmlformats.org/officeDocument/2006/relationships/image" Target="../media/image395.png"/><Relationship Id="rId889" Type="http://schemas.openxmlformats.org/officeDocument/2006/relationships/image" Target="../media/image444.png"/><Relationship Id="rId444" Type="http://schemas.openxmlformats.org/officeDocument/2006/relationships/customXml" Target="../ink/ink222.xml"/><Relationship Id="rId651" Type="http://schemas.openxmlformats.org/officeDocument/2006/relationships/image" Target="../media/image325.png"/><Relationship Id="rId749" Type="http://schemas.openxmlformats.org/officeDocument/2006/relationships/image" Target="../media/image374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97.png"/><Relationship Id="rId816" Type="http://schemas.openxmlformats.org/officeDocument/2006/relationships/customXml" Target="../ink/ink408.xml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827" Type="http://schemas.openxmlformats.org/officeDocument/2006/relationships/image" Target="../media/image413.png"/><Relationship Id="rId259" Type="http://schemas.openxmlformats.org/officeDocument/2006/relationships/image" Target="../media/image129.png"/><Relationship Id="rId466" Type="http://schemas.openxmlformats.org/officeDocument/2006/relationships/customXml" Target="../ink/ink233.xml"/><Relationship Id="rId673" Type="http://schemas.openxmlformats.org/officeDocument/2006/relationships/image" Target="../media/image336.png"/><Relationship Id="rId880" Type="http://schemas.openxmlformats.org/officeDocument/2006/relationships/customXml" Target="../ink/ink440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image" Target="../media/image266.png"/><Relationship Id="rId740" Type="http://schemas.openxmlformats.org/officeDocument/2006/relationships/customXml" Target="../ink/ink370.xml"/><Relationship Id="rId838" Type="http://schemas.openxmlformats.org/officeDocument/2006/relationships/customXml" Target="../ink/ink419.xml"/><Relationship Id="rId172" Type="http://schemas.openxmlformats.org/officeDocument/2006/relationships/customXml" Target="../ink/ink86.xml"/><Relationship Id="rId477" Type="http://schemas.openxmlformats.org/officeDocument/2006/relationships/image" Target="../media/image238.png"/><Relationship Id="rId600" Type="http://schemas.openxmlformats.org/officeDocument/2006/relationships/customXml" Target="../ink/ink300.xml"/><Relationship Id="rId684" Type="http://schemas.openxmlformats.org/officeDocument/2006/relationships/customXml" Target="../ink/ink342.xml"/><Relationship Id="rId337" Type="http://schemas.openxmlformats.org/officeDocument/2006/relationships/image" Target="../media/image168.png"/><Relationship Id="rId891" Type="http://schemas.openxmlformats.org/officeDocument/2006/relationships/image" Target="../media/image445.png"/><Relationship Id="rId905" Type="http://schemas.openxmlformats.org/officeDocument/2006/relationships/image" Target="../media/image452.png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751" Type="http://schemas.openxmlformats.org/officeDocument/2006/relationships/image" Target="../media/image375.png"/><Relationship Id="rId849" Type="http://schemas.openxmlformats.org/officeDocument/2006/relationships/image" Target="../media/image424.png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05.png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695" Type="http://schemas.openxmlformats.org/officeDocument/2006/relationships/image" Target="../media/image347.png"/><Relationship Id="rId709" Type="http://schemas.openxmlformats.org/officeDocument/2006/relationships/image" Target="../media/image354.png"/><Relationship Id="rId916" Type="http://schemas.openxmlformats.org/officeDocument/2006/relationships/customXml" Target="../ink/ink458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277.png"/><Relationship Id="rId762" Type="http://schemas.openxmlformats.org/officeDocument/2006/relationships/customXml" Target="../ink/ink381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622" Type="http://schemas.openxmlformats.org/officeDocument/2006/relationships/customXml" Target="../ink/ink311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56" Type="http://schemas.openxmlformats.org/officeDocument/2006/relationships/customXml" Target="../ink/ink28.xml"/><Relationship Id="rId359" Type="http://schemas.openxmlformats.org/officeDocument/2006/relationships/image" Target="../media/image179.png"/><Relationship Id="rId566" Type="http://schemas.openxmlformats.org/officeDocument/2006/relationships/customXml" Target="../ink/ink283.xml"/><Relationship Id="rId773" Type="http://schemas.openxmlformats.org/officeDocument/2006/relationships/image" Target="../media/image386.png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3.xml"/><Relationship Id="rId633" Type="http://schemas.openxmlformats.org/officeDocument/2006/relationships/image" Target="../media/image316.png"/><Relationship Id="rId840" Type="http://schemas.openxmlformats.org/officeDocument/2006/relationships/customXml" Target="../ink/ink4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520F8D-6746-45FA-A961-E4CC353044F5}"/>
              </a:ext>
            </a:extLst>
          </p:cNvPr>
          <p:cNvGrpSpPr/>
          <p:nvPr/>
        </p:nvGrpSpPr>
        <p:grpSpPr>
          <a:xfrm>
            <a:off x="9206858" y="698207"/>
            <a:ext cx="297720" cy="165600"/>
            <a:chOff x="9206858" y="698207"/>
            <a:chExt cx="29772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0F653E-1356-4CED-AD2C-81A0EBD60B6A}"/>
                    </a:ext>
                  </a:extLst>
                </p14:cNvPr>
                <p14:cNvContentPartPr/>
                <p14:nvPr/>
              </p14:nvContentPartPr>
              <p14:xfrm>
                <a:off x="9268418" y="736367"/>
                <a:ext cx="1440" cy="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0F653E-1356-4CED-AD2C-81A0EBD60B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59778" y="727727"/>
                  <a:ext cx="19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FA874C-C3CF-44FD-A24F-C39F33640E6C}"/>
                    </a:ext>
                  </a:extLst>
                </p14:cNvPr>
                <p14:cNvContentPartPr/>
                <p14:nvPr/>
              </p14:nvContentPartPr>
              <p14:xfrm>
                <a:off x="9206858" y="698207"/>
                <a:ext cx="119160" cy="16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FA874C-C3CF-44FD-A24F-C39F33640E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98218" y="689567"/>
                  <a:ext cx="136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441BA1-BF4F-435B-8899-EDF3E9B5B6AD}"/>
                    </a:ext>
                  </a:extLst>
                </p14:cNvPr>
                <p14:cNvContentPartPr/>
                <p14:nvPr/>
              </p14:nvContentPartPr>
              <p14:xfrm>
                <a:off x="9381818" y="703967"/>
                <a:ext cx="122760" cy="13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441BA1-BF4F-435B-8899-EDF3E9B5B6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72818" y="694967"/>
                  <a:ext cx="14040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F67B3-158E-470F-AC1B-DFF3981182A8}"/>
              </a:ext>
            </a:extLst>
          </p:cNvPr>
          <p:cNvGrpSpPr/>
          <p:nvPr/>
        </p:nvGrpSpPr>
        <p:grpSpPr>
          <a:xfrm>
            <a:off x="9255458" y="1009247"/>
            <a:ext cx="238680" cy="204120"/>
            <a:chOff x="9255458" y="1009247"/>
            <a:chExt cx="23868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3C2BB5-D949-4360-AEB2-AE2A8086656E}"/>
                    </a:ext>
                  </a:extLst>
                </p14:cNvPr>
                <p14:cNvContentPartPr/>
                <p14:nvPr/>
              </p14:nvContentPartPr>
              <p14:xfrm>
                <a:off x="9255458" y="1013567"/>
                <a:ext cx="100800" cy="15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3C2BB5-D949-4360-AEB2-AE2A808665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46818" y="1004927"/>
                  <a:ext cx="11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6370A8-26D9-4CAD-8353-DD97C6FEF0AE}"/>
                    </a:ext>
                  </a:extLst>
                </p14:cNvPr>
                <p14:cNvContentPartPr/>
                <p14:nvPr/>
              </p14:nvContentPartPr>
              <p14:xfrm>
                <a:off x="9409538" y="1009247"/>
                <a:ext cx="84600" cy="20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6370A8-26D9-4CAD-8353-DD97C6FEF0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00898" y="1000607"/>
                  <a:ext cx="102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E960AD-3697-46F4-8652-A9085C37BBC4}"/>
              </a:ext>
            </a:extLst>
          </p:cNvPr>
          <p:cNvGrpSpPr/>
          <p:nvPr/>
        </p:nvGrpSpPr>
        <p:grpSpPr>
          <a:xfrm>
            <a:off x="9277058" y="1404527"/>
            <a:ext cx="209520" cy="160560"/>
            <a:chOff x="9277058" y="1404527"/>
            <a:chExt cx="20952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AEFFB9-7931-4B52-9ECB-53795A7E8858}"/>
                    </a:ext>
                  </a:extLst>
                </p14:cNvPr>
                <p14:cNvContentPartPr/>
                <p14:nvPr/>
              </p14:nvContentPartPr>
              <p14:xfrm>
                <a:off x="9277058" y="1409567"/>
                <a:ext cx="111960" cy="14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AEFFB9-7931-4B52-9ECB-53795A7E88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68418" y="1400927"/>
                  <a:ext cx="129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DF3644-8111-47E9-B656-88D24E1BC632}"/>
                    </a:ext>
                  </a:extLst>
                </p14:cNvPr>
                <p14:cNvContentPartPr/>
                <p14:nvPr/>
              </p14:nvContentPartPr>
              <p14:xfrm>
                <a:off x="9430778" y="1404527"/>
                <a:ext cx="55800" cy="16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DF3644-8111-47E9-B656-88D24E1BC6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21778" y="1395887"/>
                  <a:ext cx="734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8A0C42-6B40-4FCC-8DD6-7650E646636E}"/>
              </a:ext>
            </a:extLst>
          </p:cNvPr>
          <p:cNvGrpSpPr/>
          <p:nvPr/>
        </p:nvGrpSpPr>
        <p:grpSpPr>
          <a:xfrm>
            <a:off x="9289298" y="1732847"/>
            <a:ext cx="281520" cy="195480"/>
            <a:chOff x="9289298" y="1732847"/>
            <a:chExt cx="28152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47038C-2845-4487-80F5-19478D6E9281}"/>
                    </a:ext>
                  </a:extLst>
                </p14:cNvPr>
                <p14:cNvContentPartPr/>
                <p14:nvPr/>
              </p14:nvContentPartPr>
              <p14:xfrm>
                <a:off x="9289298" y="1778927"/>
                <a:ext cx="89640" cy="142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47038C-2845-4487-80F5-19478D6E92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0298" y="1769927"/>
                  <a:ext cx="107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6DF016-752E-471C-83F5-2FBD6597A485}"/>
                    </a:ext>
                  </a:extLst>
                </p14:cNvPr>
                <p14:cNvContentPartPr/>
                <p14:nvPr/>
              </p14:nvContentPartPr>
              <p14:xfrm>
                <a:off x="9400178" y="1794767"/>
                <a:ext cx="72000" cy="13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6DF016-752E-471C-83F5-2FBD6597A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91538" y="1786127"/>
                  <a:ext cx="89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B02F41-3576-448B-8852-B2FBDDEBB530}"/>
                    </a:ext>
                  </a:extLst>
                </p14:cNvPr>
                <p14:cNvContentPartPr/>
                <p14:nvPr/>
              </p14:nvContentPartPr>
              <p14:xfrm>
                <a:off x="9457418" y="1732847"/>
                <a:ext cx="113400" cy="4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B02F41-3576-448B-8852-B2FBDDEBB5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48778" y="1724207"/>
                  <a:ext cx="13104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5FA2A9-70DF-47B4-9F4C-2659A5F5A72A}"/>
              </a:ext>
            </a:extLst>
          </p:cNvPr>
          <p:cNvGrpSpPr/>
          <p:nvPr/>
        </p:nvGrpSpPr>
        <p:grpSpPr>
          <a:xfrm>
            <a:off x="9277058" y="2100767"/>
            <a:ext cx="245160" cy="173520"/>
            <a:chOff x="9277058" y="2100767"/>
            <a:chExt cx="24516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CEF669-DE52-4C9B-AD54-25A80E8A5D1A}"/>
                    </a:ext>
                  </a:extLst>
                </p14:cNvPr>
                <p14:cNvContentPartPr/>
                <p14:nvPr/>
              </p14:nvContentPartPr>
              <p14:xfrm>
                <a:off x="9277058" y="2101487"/>
                <a:ext cx="88560" cy="172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CEF669-DE52-4C9B-AD54-25A80E8A5D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68058" y="2092847"/>
                  <a:ext cx="106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6156DD-DC02-44A2-9231-BA72DF4D2DD0}"/>
                    </a:ext>
                  </a:extLst>
                </p14:cNvPr>
                <p14:cNvContentPartPr/>
                <p14:nvPr/>
              </p14:nvContentPartPr>
              <p14:xfrm>
                <a:off x="9414218" y="2100767"/>
                <a:ext cx="108000" cy="151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6156DD-DC02-44A2-9231-BA72DF4D2D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05218" y="2091767"/>
                  <a:ext cx="125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7EF64C9-A8D9-4271-9E50-4E8B62FFDA1E}"/>
                  </a:ext>
                </a:extLst>
              </p14:cNvPr>
              <p14:cNvContentPartPr/>
              <p14:nvPr/>
            </p14:nvContentPartPr>
            <p14:xfrm>
              <a:off x="9235298" y="2418647"/>
              <a:ext cx="235080" cy="174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7EF64C9-A8D9-4271-9E50-4E8B62FFDA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26658" y="2410007"/>
                <a:ext cx="25272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8A5D651-D52C-4045-B160-45EC67DC7A25}"/>
              </a:ext>
            </a:extLst>
          </p:cNvPr>
          <p:cNvGrpSpPr/>
          <p:nvPr/>
        </p:nvGrpSpPr>
        <p:grpSpPr>
          <a:xfrm>
            <a:off x="9259418" y="2695847"/>
            <a:ext cx="270360" cy="186120"/>
            <a:chOff x="9259418" y="2695847"/>
            <a:chExt cx="27036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53B7E1-E7AB-442A-B7AA-7537B20E72C1}"/>
                    </a:ext>
                  </a:extLst>
                </p14:cNvPr>
                <p14:cNvContentPartPr/>
                <p14:nvPr/>
              </p14:nvContentPartPr>
              <p14:xfrm>
                <a:off x="9259418" y="2734727"/>
                <a:ext cx="87840" cy="146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53B7E1-E7AB-442A-B7AA-7537B20E72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50418" y="2725727"/>
                  <a:ext cx="105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8F2376-CF5A-4ADA-943C-9843B4F69303}"/>
                    </a:ext>
                  </a:extLst>
                </p14:cNvPr>
                <p14:cNvContentPartPr/>
                <p14:nvPr/>
              </p14:nvContentPartPr>
              <p14:xfrm>
                <a:off x="9464618" y="2695847"/>
                <a:ext cx="13320" cy="1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8F2376-CF5A-4ADA-943C-9843B4F693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55618" y="2686847"/>
                  <a:ext cx="30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D33A3F-5C83-4D98-BC8A-E60BB4E915A6}"/>
                    </a:ext>
                  </a:extLst>
                </p14:cNvPr>
                <p14:cNvContentPartPr/>
                <p14:nvPr/>
              </p14:nvContentPartPr>
              <p14:xfrm>
                <a:off x="9432938" y="2701967"/>
                <a:ext cx="96840" cy="180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D33A3F-5C83-4D98-BC8A-E60BB4E915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23938" y="2693327"/>
                  <a:ext cx="1144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558129-CAC3-4DC8-827A-C778BE108DC0}"/>
              </a:ext>
            </a:extLst>
          </p:cNvPr>
          <p:cNvGrpSpPr/>
          <p:nvPr/>
        </p:nvGrpSpPr>
        <p:grpSpPr>
          <a:xfrm>
            <a:off x="9276698" y="2993927"/>
            <a:ext cx="232560" cy="209160"/>
            <a:chOff x="9276698" y="2993927"/>
            <a:chExt cx="23256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E8C802-4890-4EAC-9457-139232C0F539}"/>
                    </a:ext>
                  </a:extLst>
                </p14:cNvPr>
                <p14:cNvContentPartPr/>
                <p14:nvPr/>
              </p14:nvContentPartPr>
              <p14:xfrm>
                <a:off x="9276698" y="2993927"/>
                <a:ext cx="84240" cy="168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E8C802-4890-4EAC-9457-139232C0F5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68058" y="2984927"/>
                  <a:ext cx="101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A7FB0E-605F-4443-9018-6A24A007FA35}"/>
                    </a:ext>
                  </a:extLst>
                </p14:cNvPr>
                <p14:cNvContentPartPr/>
                <p14:nvPr/>
              </p14:nvContentPartPr>
              <p14:xfrm>
                <a:off x="9389738" y="3023447"/>
                <a:ext cx="119520" cy="9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A7FB0E-605F-4443-9018-6A24A007FA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81098" y="3014447"/>
                  <a:ext cx="137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EDCC3F-AA8B-4014-A402-AB2395621BF2}"/>
                    </a:ext>
                  </a:extLst>
                </p14:cNvPr>
                <p14:cNvContentPartPr/>
                <p14:nvPr/>
              </p14:nvContentPartPr>
              <p14:xfrm>
                <a:off x="9448058" y="3001127"/>
                <a:ext cx="9720" cy="20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EDCC3F-AA8B-4014-A402-AB2395621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39058" y="2992487"/>
                  <a:ext cx="2736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FCEB20-9081-4641-A540-80B86DC79DCD}"/>
              </a:ext>
            </a:extLst>
          </p:cNvPr>
          <p:cNvGrpSpPr/>
          <p:nvPr/>
        </p:nvGrpSpPr>
        <p:grpSpPr>
          <a:xfrm>
            <a:off x="9267338" y="3332327"/>
            <a:ext cx="172800" cy="183960"/>
            <a:chOff x="9267338" y="3332327"/>
            <a:chExt cx="17280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B32798-C2D5-49A3-91C4-FEEF89239F94}"/>
                    </a:ext>
                  </a:extLst>
                </p14:cNvPr>
                <p14:cNvContentPartPr/>
                <p14:nvPr/>
              </p14:nvContentPartPr>
              <p14:xfrm>
                <a:off x="9267338" y="3332327"/>
                <a:ext cx="72000" cy="17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B32798-C2D5-49A3-91C4-FEEF89239F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58338" y="3323327"/>
                  <a:ext cx="89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E38FAA-9A7E-4AEF-9987-DB7C4D5E233A}"/>
                    </a:ext>
                  </a:extLst>
                </p14:cNvPr>
                <p14:cNvContentPartPr/>
                <p14:nvPr/>
              </p14:nvContentPartPr>
              <p14:xfrm>
                <a:off x="9375338" y="3366527"/>
                <a:ext cx="64800" cy="149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E38FAA-9A7E-4AEF-9987-DB7C4D5E23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66698" y="3357887"/>
                  <a:ext cx="824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7D4B04-6060-4D0C-8867-0239C20C6C91}"/>
              </a:ext>
            </a:extLst>
          </p:cNvPr>
          <p:cNvGrpSpPr/>
          <p:nvPr/>
        </p:nvGrpSpPr>
        <p:grpSpPr>
          <a:xfrm>
            <a:off x="9261938" y="3720047"/>
            <a:ext cx="224640" cy="195840"/>
            <a:chOff x="9261938" y="3720047"/>
            <a:chExt cx="22464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DC34F9-6B1F-420A-B7A4-51F2381BE7A2}"/>
                    </a:ext>
                  </a:extLst>
                </p14:cNvPr>
                <p14:cNvContentPartPr/>
                <p14:nvPr/>
              </p14:nvContentPartPr>
              <p14:xfrm>
                <a:off x="9261938" y="3720047"/>
                <a:ext cx="76680" cy="166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DC34F9-6B1F-420A-B7A4-51F2381BE7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52938" y="3711047"/>
                  <a:ext cx="94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FABDE9-8F78-413B-8848-54E23D0B99EE}"/>
                    </a:ext>
                  </a:extLst>
                </p14:cNvPr>
                <p14:cNvContentPartPr/>
                <p14:nvPr/>
              </p14:nvContentPartPr>
              <p14:xfrm>
                <a:off x="9399818" y="3738047"/>
                <a:ext cx="86760" cy="177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FABDE9-8F78-413B-8848-54E23D0B99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0818" y="3729407"/>
                  <a:ext cx="1044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1F23-1387-4F6D-930C-DCED38E5B583}"/>
              </a:ext>
            </a:extLst>
          </p:cNvPr>
          <p:cNvGrpSpPr/>
          <p:nvPr/>
        </p:nvGrpSpPr>
        <p:grpSpPr>
          <a:xfrm>
            <a:off x="9236738" y="4057727"/>
            <a:ext cx="210600" cy="184320"/>
            <a:chOff x="9236738" y="4057727"/>
            <a:chExt cx="21060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03EFAF-C9A0-406A-A5FF-F00ECD16571E}"/>
                    </a:ext>
                  </a:extLst>
                </p14:cNvPr>
                <p14:cNvContentPartPr/>
                <p14:nvPr/>
              </p14:nvContentPartPr>
              <p14:xfrm>
                <a:off x="9236738" y="4067087"/>
                <a:ext cx="82440" cy="162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03EFAF-C9A0-406A-A5FF-F00ECD1657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27738" y="4058447"/>
                  <a:ext cx="100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337630-725F-4139-A80D-62EEC27C291D}"/>
                    </a:ext>
                  </a:extLst>
                </p14:cNvPr>
                <p14:cNvContentPartPr/>
                <p14:nvPr/>
              </p14:nvContentPartPr>
              <p14:xfrm>
                <a:off x="9345098" y="4069967"/>
                <a:ext cx="102240" cy="94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337630-725F-4139-A80D-62EEC27C29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36098" y="4061327"/>
                  <a:ext cx="119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9B46E0-B1B8-416A-A082-1844E171A2DA}"/>
                    </a:ext>
                  </a:extLst>
                </p14:cNvPr>
                <p14:cNvContentPartPr/>
                <p14:nvPr/>
              </p14:nvContentPartPr>
              <p14:xfrm>
                <a:off x="9400898" y="4057727"/>
                <a:ext cx="14760" cy="184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9B46E0-B1B8-416A-A082-1844E171A2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92258" y="4048727"/>
                  <a:ext cx="324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D48C2C-F7D7-41EB-8C41-0DBE7F27D143}"/>
              </a:ext>
            </a:extLst>
          </p:cNvPr>
          <p:cNvGrpSpPr/>
          <p:nvPr/>
        </p:nvGrpSpPr>
        <p:grpSpPr>
          <a:xfrm>
            <a:off x="9254738" y="4471007"/>
            <a:ext cx="217440" cy="177840"/>
            <a:chOff x="9254738" y="4471007"/>
            <a:chExt cx="21744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D6FED9-12C3-4FFB-8AB1-CE7E718E843C}"/>
                    </a:ext>
                  </a:extLst>
                </p14:cNvPr>
                <p14:cNvContentPartPr/>
                <p14:nvPr/>
              </p14:nvContentPartPr>
              <p14:xfrm>
                <a:off x="9254738" y="4471007"/>
                <a:ext cx="86760" cy="177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D6FED9-12C3-4FFB-8AB1-CE7E718E84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45738" y="4462367"/>
                  <a:ext cx="104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8AAA22-0211-49D1-A579-BF17F9225B62}"/>
                    </a:ext>
                  </a:extLst>
                </p14:cNvPr>
                <p14:cNvContentPartPr/>
                <p14:nvPr/>
              </p14:nvContentPartPr>
              <p14:xfrm>
                <a:off x="9395858" y="4499807"/>
                <a:ext cx="76320" cy="118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8AAA22-0211-49D1-A579-BF17F9225B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86858" y="4491167"/>
                  <a:ext cx="939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0ACADF-C628-45FC-B5C8-B6872326E59B}"/>
              </a:ext>
            </a:extLst>
          </p:cNvPr>
          <p:cNvGrpSpPr/>
          <p:nvPr/>
        </p:nvGrpSpPr>
        <p:grpSpPr>
          <a:xfrm>
            <a:off x="9246458" y="4754687"/>
            <a:ext cx="302040" cy="162000"/>
            <a:chOff x="9246458" y="4754687"/>
            <a:chExt cx="30204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B901DF-89FB-451C-BF38-7EFEFEFEB5DC}"/>
                    </a:ext>
                  </a:extLst>
                </p14:cNvPr>
                <p14:cNvContentPartPr/>
                <p14:nvPr/>
              </p14:nvContentPartPr>
              <p14:xfrm>
                <a:off x="9246458" y="4774487"/>
                <a:ext cx="82800" cy="14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B901DF-89FB-451C-BF38-7EFEFEFEB5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37818" y="4765847"/>
                  <a:ext cx="100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DE9157-934F-4A38-BF58-FED19B29B6D2}"/>
                    </a:ext>
                  </a:extLst>
                </p14:cNvPr>
                <p14:cNvContentPartPr/>
                <p14:nvPr/>
              </p14:nvContentPartPr>
              <p14:xfrm>
                <a:off x="9288218" y="4754687"/>
                <a:ext cx="78480" cy="2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DE9157-934F-4A38-BF58-FED19B29B6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79578" y="4745687"/>
                  <a:ext cx="96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486D1F-D960-45A5-9F9B-D250F72E8E71}"/>
                    </a:ext>
                  </a:extLst>
                </p14:cNvPr>
                <p14:cNvContentPartPr/>
                <p14:nvPr/>
              </p14:nvContentPartPr>
              <p14:xfrm>
                <a:off x="9398738" y="4772327"/>
                <a:ext cx="149760" cy="141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486D1F-D960-45A5-9F9B-D250F72E8E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90098" y="4763327"/>
                  <a:ext cx="1674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0A0589-70CA-43D2-A70B-9A4C48214378}"/>
              </a:ext>
            </a:extLst>
          </p:cNvPr>
          <p:cNvGrpSpPr/>
          <p:nvPr/>
        </p:nvGrpSpPr>
        <p:grpSpPr>
          <a:xfrm>
            <a:off x="10114418" y="374207"/>
            <a:ext cx="371880" cy="5955120"/>
            <a:chOff x="10114418" y="374207"/>
            <a:chExt cx="371880" cy="59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2E32ED-8CD5-4316-909E-2BFC7680A544}"/>
                    </a:ext>
                  </a:extLst>
                </p14:cNvPr>
                <p14:cNvContentPartPr/>
                <p14:nvPr/>
              </p14:nvContentPartPr>
              <p14:xfrm>
                <a:off x="10183538" y="685247"/>
                <a:ext cx="302760" cy="5644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2E32ED-8CD5-4316-909E-2BFC7680A5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74538" y="676247"/>
                  <a:ext cx="320400" cy="56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580021-5F24-4451-A714-5695D3EEEDAB}"/>
                    </a:ext>
                  </a:extLst>
                </p14:cNvPr>
                <p14:cNvContentPartPr/>
                <p14:nvPr/>
              </p14:nvContentPartPr>
              <p14:xfrm>
                <a:off x="10114418" y="374207"/>
                <a:ext cx="7200" cy="19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580021-5F24-4451-A714-5695D3EEED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05418" y="365567"/>
                  <a:ext cx="24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F127E0-B373-49B5-A217-4AC7EDB78F82}"/>
                    </a:ext>
                  </a:extLst>
                </p14:cNvPr>
                <p14:cNvContentPartPr/>
                <p14:nvPr/>
              </p14:nvContentPartPr>
              <p14:xfrm>
                <a:off x="10169498" y="410927"/>
                <a:ext cx="90360" cy="16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F127E0-B373-49B5-A217-4AC7EDB78F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60498" y="402287"/>
                  <a:ext cx="10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618A15-EDBF-472D-993D-B39C3292D6A9}"/>
                    </a:ext>
                  </a:extLst>
                </p14:cNvPr>
                <p14:cNvContentPartPr/>
                <p14:nvPr/>
              </p14:nvContentPartPr>
              <p14:xfrm>
                <a:off x="10291538" y="386807"/>
                <a:ext cx="64800" cy="152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618A15-EDBF-472D-993D-B39C3292D6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82898" y="377807"/>
                  <a:ext cx="8244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5F76EA-D1C8-41A5-86E9-10DA4CE59D68}"/>
              </a:ext>
            </a:extLst>
          </p:cNvPr>
          <p:cNvGrpSpPr/>
          <p:nvPr/>
        </p:nvGrpSpPr>
        <p:grpSpPr>
          <a:xfrm>
            <a:off x="10197218" y="6465047"/>
            <a:ext cx="212400" cy="203040"/>
            <a:chOff x="10197218" y="6465047"/>
            <a:chExt cx="21240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99C883-56A8-42B8-AAB6-C56822DD1243}"/>
                    </a:ext>
                  </a:extLst>
                </p14:cNvPr>
                <p14:cNvContentPartPr/>
                <p14:nvPr/>
              </p14:nvContentPartPr>
              <p14:xfrm>
                <a:off x="10197218" y="6465047"/>
                <a:ext cx="135360" cy="203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99C883-56A8-42B8-AAB6-C56822DD12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88578" y="6456047"/>
                  <a:ext cx="153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B39BF7-0FCB-4C85-8F8E-824D4E6EF9FC}"/>
                    </a:ext>
                  </a:extLst>
                </p14:cNvPr>
                <p14:cNvContentPartPr/>
                <p14:nvPr/>
              </p14:nvContentPartPr>
              <p14:xfrm>
                <a:off x="10325018" y="6503567"/>
                <a:ext cx="84600" cy="129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B39BF7-0FCB-4C85-8F8E-824D4E6EF9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16018" y="6494927"/>
                  <a:ext cx="1022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F050A8-CB61-483A-8E9F-106BBE9C1168}"/>
              </a:ext>
            </a:extLst>
          </p:cNvPr>
          <p:cNvGrpSpPr/>
          <p:nvPr/>
        </p:nvGrpSpPr>
        <p:grpSpPr>
          <a:xfrm>
            <a:off x="10109738" y="5796167"/>
            <a:ext cx="396720" cy="196560"/>
            <a:chOff x="10109738" y="5796167"/>
            <a:chExt cx="39672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DD8214-87AF-41F5-ADBF-168FF26DD557}"/>
                    </a:ext>
                  </a:extLst>
                </p14:cNvPr>
                <p14:cNvContentPartPr/>
                <p14:nvPr/>
              </p14:nvContentPartPr>
              <p14:xfrm>
                <a:off x="10397738" y="5940887"/>
                <a:ext cx="108720" cy="1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DD8214-87AF-41F5-ADBF-168FF26DD5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89098" y="5932247"/>
                  <a:ext cx="126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243CA87-D3B5-47B9-B224-9619E42A795B}"/>
                    </a:ext>
                  </a:extLst>
                </p14:cNvPr>
                <p14:cNvContentPartPr/>
                <p14:nvPr/>
              </p14:nvContentPartPr>
              <p14:xfrm>
                <a:off x="10109738" y="5863127"/>
                <a:ext cx="60480" cy="129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243CA87-D3B5-47B9-B224-9619E42A79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01098" y="5854487"/>
                  <a:ext cx="78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894D8B-BD23-4253-84DE-8B76C8593157}"/>
                    </a:ext>
                  </a:extLst>
                </p14:cNvPr>
                <p14:cNvContentPartPr/>
                <p14:nvPr/>
              </p14:nvContentPartPr>
              <p14:xfrm>
                <a:off x="10141058" y="5836127"/>
                <a:ext cx="56520" cy="10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894D8B-BD23-4253-84DE-8B76C85931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2418" y="5827127"/>
                  <a:ext cx="74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4AEE102-F666-4551-BA11-EC24EB4469BD}"/>
                    </a:ext>
                  </a:extLst>
                </p14:cNvPr>
                <p14:cNvContentPartPr/>
                <p14:nvPr/>
              </p14:nvContentPartPr>
              <p14:xfrm>
                <a:off x="10223498" y="5796167"/>
                <a:ext cx="67320" cy="183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4AEE102-F666-4551-BA11-EC24EB4469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14858" y="5787167"/>
                  <a:ext cx="849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B7A8D65-D3F5-4F86-A014-324695BDF7F7}"/>
                  </a:ext>
                </a:extLst>
              </p14:cNvPr>
              <p14:cNvContentPartPr/>
              <p14:nvPr/>
            </p14:nvContentPartPr>
            <p14:xfrm>
              <a:off x="10404938" y="5304767"/>
              <a:ext cx="65520" cy="19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B7A8D65-D3F5-4F86-A014-324695BDF7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95938" y="5295767"/>
                <a:ext cx="8316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644B861F-8CAB-4800-AD02-10A7F60BB09B}"/>
              </a:ext>
            </a:extLst>
          </p:cNvPr>
          <p:cNvGrpSpPr/>
          <p:nvPr/>
        </p:nvGrpSpPr>
        <p:grpSpPr>
          <a:xfrm>
            <a:off x="9980138" y="5201807"/>
            <a:ext cx="228960" cy="187200"/>
            <a:chOff x="9980138" y="5201807"/>
            <a:chExt cx="22896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8CEDD5-1752-418A-8E2C-C262892194D5}"/>
                    </a:ext>
                  </a:extLst>
                </p14:cNvPr>
                <p14:cNvContentPartPr/>
                <p14:nvPr/>
              </p14:nvContentPartPr>
              <p14:xfrm>
                <a:off x="9980138" y="5201807"/>
                <a:ext cx="91080" cy="187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8CEDD5-1752-418A-8E2C-C262892194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71138" y="5193167"/>
                  <a:ext cx="108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F8C2B6-C36E-4EDB-8FA2-91DE2F1ECEC5}"/>
                    </a:ext>
                  </a:extLst>
                </p14:cNvPr>
                <p14:cNvContentPartPr/>
                <p14:nvPr/>
              </p14:nvContentPartPr>
              <p14:xfrm>
                <a:off x="10120898" y="5212247"/>
                <a:ext cx="88200" cy="134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F8C2B6-C36E-4EDB-8FA2-91DE2F1ECE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12258" y="5203607"/>
                  <a:ext cx="10584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296F618-A9D9-4BA8-895D-C7F2FC349252}"/>
                  </a:ext>
                </a:extLst>
              </p14:cNvPr>
              <p14:cNvContentPartPr/>
              <p14:nvPr/>
            </p14:nvContentPartPr>
            <p14:xfrm>
              <a:off x="10391978" y="4603487"/>
              <a:ext cx="71640" cy="7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296F618-A9D9-4BA8-895D-C7F2FC3492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82978" y="4594487"/>
                <a:ext cx="892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93B29E0-25A6-47E6-A3A2-7D82088ADB44}"/>
              </a:ext>
            </a:extLst>
          </p:cNvPr>
          <p:cNvGrpSpPr/>
          <p:nvPr/>
        </p:nvGrpSpPr>
        <p:grpSpPr>
          <a:xfrm>
            <a:off x="9931538" y="4467047"/>
            <a:ext cx="257760" cy="206280"/>
            <a:chOff x="9931538" y="4467047"/>
            <a:chExt cx="25776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024464-5E57-4466-A9B7-E125D0B08E49}"/>
                    </a:ext>
                  </a:extLst>
                </p14:cNvPr>
                <p14:cNvContentPartPr/>
                <p14:nvPr/>
              </p14:nvContentPartPr>
              <p14:xfrm>
                <a:off x="9931538" y="4468847"/>
                <a:ext cx="105480" cy="181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024464-5E57-4466-A9B7-E125D0B08E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22538" y="4460207"/>
                  <a:ext cx="123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69C57C-6BB0-4D17-8344-DE6F4C4E6C0E}"/>
                    </a:ext>
                  </a:extLst>
                </p14:cNvPr>
                <p14:cNvContentPartPr/>
                <p14:nvPr/>
              </p14:nvContentPartPr>
              <p14:xfrm>
                <a:off x="10120178" y="4536527"/>
                <a:ext cx="34560" cy="136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69C57C-6BB0-4D17-8344-DE6F4C4E6C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11178" y="4527527"/>
                  <a:ext cx="52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FB6D194-4E00-4866-B7C0-39D14424E449}"/>
                    </a:ext>
                  </a:extLst>
                </p14:cNvPr>
                <p14:cNvContentPartPr/>
                <p14:nvPr/>
              </p14:nvContentPartPr>
              <p14:xfrm>
                <a:off x="10107218" y="4467047"/>
                <a:ext cx="82080" cy="9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FB6D194-4E00-4866-B7C0-39D14424E4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8578" y="4458047"/>
                  <a:ext cx="9972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BB14C71-B24A-4158-B407-49EEBC855A70}"/>
                  </a:ext>
                </a:extLst>
              </p14:cNvPr>
              <p14:cNvContentPartPr/>
              <p14:nvPr/>
            </p14:nvContentPartPr>
            <p14:xfrm>
              <a:off x="10368938" y="3878807"/>
              <a:ext cx="60840" cy="7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BB14C71-B24A-4158-B407-49EEBC855A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60298" y="3870167"/>
                <a:ext cx="784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C525D0B-A4A8-4E56-81A2-B2E219ACFFD8}"/>
              </a:ext>
            </a:extLst>
          </p:cNvPr>
          <p:cNvGrpSpPr/>
          <p:nvPr/>
        </p:nvGrpSpPr>
        <p:grpSpPr>
          <a:xfrm>
            <a:off x="9917138" y="3841727"/>
            <a:ext cx="261360" cy="178560"/>
            <a:chOff x="9917138" y="3841727"/>
            <a:chExt cx="26136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C704B89-BA71-450B-8825-BC9FD241D103}"/>
                    </a:ext>
                  </a:extLst>
                </p14:cNvPr>
                <p14:cNvContentPartPr/>
                <p14:nvPr/>
              </p14:nvContentPartPr>
              <p14:xfrm>
                <a:off x="9917138" y="3841727"/>
                <a:ext cx="141120" cy="178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C704B89-BA71-450B-8825-BC9FD241D1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08138" y="3833087"/>
                  <a:ext cx="158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72C353-1103-44B9-91D2-F6294C8D67A5}"/>
                    </a:ext>
                  </a:extLst>
                </p14:cNvPr>
                <p14:cNvContentPartPr/>
                <p14:nvPr/>
              </p14:nvContentPartPr>
              <p14:xfrm>
                <a:off x="10087418" y="3877007"/>
                <a:ext cx="91080" cy="140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72C353-1103-44B9-91D2-F6294C8D67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8418" y="3868007"/>
                  <a:ext cx="10872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707354-A53E-4B41-84E8-E8E95795C4AD}"/>
                  </a:ext>
                </a:extLst>
              </p14:cNvPr>
              <p14:cNvContentPartPr/>
              <p14:nvPr/>
            </p14:nvContentPartPr>
            <p14:xfrm>
              <a:off x="10402418" y="3322607"/>
              <a:ext cx="51840" cy="9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707354-A53E-4B41-84E8-E8E95795C4A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93778" y="3313607"/>
                <a:ext cx="694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DF97F19-3442-446C-82A4-0DE39B906E79}"/>
              </a:ext>
            </a:extLst>
          </p:cNvPr>
          <p:cNvGrpSpPr/>
          <p:nvPr/>
        </p:nvGrpSpPr>
        <p:grpSpPr>
          <a:xfrm>
            <a:off x="9921458" y="3163847"/>
            <a:ext cx="178200" cy="200160"/>
            <a:chOff x="9921458" y="3163847"/>
            <a:chExt cx="17820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103F45-022A-4D4E-A2A4-D5308724B2F4}"/>
                    </a:ext>
                  </a:extLst>
                </p14:cNvPr>
                <p14:cNvContentPartPr/>
                <p14:nvPr/>
              </p14:nvContentPartPr>
              <p14:xfrm>
                <a:off x="9921458" y="3200927"/>
                <a:ext cx="72000" cy="163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103F45-022A-4D4E-A2A4-D5308724B2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12458" y="3192287"/>
                  <a:ext cx="89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D9E751-6130-42E2-9D9B-6CC01FBC0BC9}"/>
                    </a:ext>
                  </a:extLst>
                </p14:cNvPr>
                <p14:cNvContentPartPr/>
                <p14:nvPr/>
              </p14:nvContentPartPr>
              <p14:xfrm>
                <a:off x="10042058" y="3235127"/>
                <a:ext cx="57600" cy="126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D9E751-6130-42E2-9D9B-6CC01FBC0B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33418" y="3226487"/>
                  <a:ext cx="75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9A7D9D-FC73-4CF8-8047-D79B60433A85}"/>
                    </a:ext>
                  </a:extLst>
                </p14:cNvPr>
                <p14:cNvContentPartPr/>
                <p14:nvPr/>
              </p14:nvContentPartPr>
              <p14:xfrm>
                <a:off x="10046738" y="3163847"/>
                <a:ext cx="43560" cy="49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9A7D9D-FC73-4CF8-8047-D79B60433A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37738" y="3155207"/>
                  <a:ext cx="612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DF04213-B13D-4F16-98C6-D7219405DC68}"/>
                  </a:ext>
                </a:extLst>
              </p14:cNvPr>
              <p14:cNvContentPartPr/>
              <p14:nvPr/>
            </p14:nvContentPartPr>
            <p14:xfrm>
              <a:off x="10397738" y="2654807"/>
              <a:ext cx="65520" cy="23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DF04213-B13D-4F16-98C6-D7219405DC6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389098" y="2645807"/>
                <a:ext cx="83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BAC8AF5-0BE3-4C79-A309-01403533573C}"/>
                  </a:ext>
                </a:extLst>
              </p14:cNvPr>
              <p14:cNvContentPartPr/>
              <p14:nvPr/>
            </p14:nvContentPartPr>
            <p14:xfrm>
              <a:off x="9868178" y="2584247"/>
              <a:ext cx="238680" cy="162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BAC8AF5-0BE3-4C79-A309-01403533573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59538" y="2575607"/>
                <a:ext cx="256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6667F91-DF9E-4EE4-BD98-199AB2212A5F}"/>
                  </a:ext>
                </a:extLst>
              </p14:cNvPr>
              <p14:cNvContentPartPr/>
              <p14:nvPr/>
            </p14:nvContentPartPr>
            <p14:xfrm>
              <a:off x="10424738" y="1927247"/>
              <a:ext cx="31680" cy="12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6667F91-DF9E-4EE4-BD98-199AB2212A5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15738" y="1918247"/>
                <a:ext cx="4932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0E926D7-CE16-44AE-9384-821F851F0279}"/>
              </a:ext>
            </a:extLst>
          </p:cNvPr>
          <p:cNvGrpSpPr/>
          <p:nvPr/>
        </p:nvGrpSpPr>
        <p:grpSpPr>
          <a:xfrm>
            <a:off x="9877178" y="1834727"/>
            <a:ext cx="239760" cy="215640"/>
            <a:chOff x="9877178" y="1834727"/>
            <a:chExt cx="2397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86F382-9375-4EED-AB8A-35D5473FFA77}"/>
                    </a:ext>
                  </a:extLst>
                </p14:cNvPr>
                <p14:cNvContentPartPr/>
                <p14:nvPr/>
              </p14:nvContentPartPr>
              <p14:xfrm>
                <a:off x="9877178" y="1856327"/>
                <a:ext cx="194040" cy="194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86F382-9375-4EED-AB8A-35D5473FFA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68538" y="1847327"/>
                  <a:ext cx="211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2D571DD-CD64-4669-B6B6-402F55397F12}"/>
                    </a:ext>
                  </a:extLst>
                </p14:cNvPr>
                <p14:cNvContentPartPr/>
                <p14:nvPr/>
              </p14:nvContentPartPr>
              <p14:xfrm>
                <a:off x="10028018" y="1834727"/>
                <a:ext cx="88920" cy="119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2D571DD-CD64-4669-B6B6-402F55397F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19018" y="1826087"/>
                  <a:ext cx="10656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A58F25E-2605-4BBA-9691-C9C2106610F0}"/>
                  </a:ext>
                </a:extLst>
              </p14:cNvPr>
              <p14:cNvContentPartPr/>
              <p14:nvPr/>
            </p14:nvContentPartPr>
            <p14:xfrm>
              <a:off x="10420058" y="1471487"/>
              <a:ext cx="59760" cy="25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A58F25E-2605-4BBA-9691-C9C2106610F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11058" y="1462487"/>
                <a:ext cx="774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5AA369-8553-49A0-8E40-BE014F5B0C41}"/>
              </a:ext>
            </a:extLst>
          </p:cNvPr>
          <p:cNvGrpSpPr/>
          <p:nvPr/>
        </p:nvGrpSpPr>
        <p:grpSpPr>
          <a:xfrm>
            <a:off x="9825338" y="1313087"/>
            <a:ext cx="263880" cy="195840"/>
            <a:chOff x="9825338" y="1313087"/>
            <a:chExt cx="26388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4E4269-3FE1-49E5-A7C2-162824CB0FCC}"/>
                    </a:ext>
                  </a:extLst>
                </p14:cNvPr>
                <p14:cNvContentPartPr/>
                <p14:nvPr/>
              </p14:nvContentPartPr>
              <p14:xfrm>
                <a:off x="9825338" y="1313087"/>
                <a:ext cx="93960" cy="184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4E4269-3FE1-49E5-A7C2-162824CB0F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16698" y="1304447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9802001-F9B4-42E5-BB65-7D1915B8EDB5}"/>
                    </a:ext>
                  </a:extLst>
                </p14:cNvPr>
                <p14:cNvContentPartPr/>
                <p14:nvPr/>
              </p14:nvContentPartPr>
              <p14:xfrm>
                <a:off x="9988778" y="1384727"/>
                <a:ext cx="100440" cy="124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9802001-F9B4-42E5-BB65-7D1915B8ED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80138" y="1375727"/>
                  <a:ext cx="11808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EB5E2FC-5B7F-41F4-A8FE-A868F25CECDB}"/>
                  </a:ext>
                </a:extLst>
              </p14:cNvPr>
              <p14:cNvContentPartPr/>
              <p14:nvPr/>
            </p14:nvContentPartPr>
            <p14:xfrm>
              <a:off x="10347698" y="1134527"/>
              <a:ext cx="70200" cy="25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EB5E2FC-5B7F-41F4-A8FE-A868F25CECD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38698" y="1125527"/>
                <a:ext cx="8784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CABDCA-8FF1-4BE4-98A2-26FEEF2787E9}"/>
              </a:ext>
            </a:extLst>
          </p:cNvPr>
          <p:cNvGrpSpPr/>
          <p:nvPr/>
        </p:nvGrpSpPr>
        <p:grpSpPr>
          <a:xfrm>
            <a:off x="9852338" y="936167"/>
            <a:ext cx="316080" cy="145080"/>
            <a:chOff x="9852338" y="936167"/>
            <a:chExt cx="31608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52AF041-E8C9-4C88-85EB-380173F70D8A}"/>
                    </a:ext>
                  </a:extLst>
                </p14:cNvPr>
                <p14:cNvContentPartPr/>
                <p14:nvPr/>
              </p14:nvContentPartPr>
              <p14:xfrm>
                <a:off x="9852338" y="936167"/>
                <a:ext cx="144360" cy="128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52AF041-E8C9-4C88-85EB-380173F70D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43338" y="927167"/>
                  <a:ext cx="162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56671A8-B824-43E3-AF25-1F3E4B6A40E8}"/>
                    </a:ext>
                  </a:extLst>
                </p14:cNvPr>
                <p14:cNvContentPartPr/>
                <p14:nvPr/>
              </p14:nvContentPartPr>
              <p14:xfrm>
                <a:off x="10078778" y="947327"/>
                <a:ext cx="89640" cy="133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56671A8-B824-43E3-AF25-1F3E4B6A40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69778" y="938687"/>
                  <a:ext cx="10728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6871AB-4A10-4C6B-9EC9-0B331C41EBA0}"/>
                  </a:ext>
                </a:extLst>
              </p14:cNvPr>
              <p14:cNvContentPartPr/>
              <p14:nvPr/>
            </p14:nvContentPartPr>
            <p14:xfrm>
              <a:off x="10659098" y="6181367"/>
              <a:ext cx="35280" cy="9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6871AB-4A10-4C6B-9EC9-0B331C41EBA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23098" y="6145727"/>
                <a:ext cx="1069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F1E6D46-10CA-44EE-B391-54F1ABBAB8D7}"/>
              </a:ext>
            </a:extLst>
          </p:cNvPr>
          <p:cNvGrpSpPr/>
          <p:nvPr/>
        </p:nvGrpSpPr>
        <p:grpSpPr>
          <a:xfrm>
            <a:off x="252938" y="322367"/>
            <a:ext cx="1297440" cy="397080"/>
            <a:chOff x="252938" y="322367"/>
            <a:chExt cx="129744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E162448-C73B-4799-BF6C-EFFECFBC2DB6}"/>
                    </a:ext>
                  </a:extLst>
                </p14:cNvPr>
                <p14:cNvContentPartPr/>
                <p14:nvPr/>
              </p14:nvContentPartPr>
              <p14:xfrm>
                <a:off x="350858" y="349367"/>
                <a:ext cx="149760" cy="171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E162448-C73B-4799-BF6C-EFFECFBC2DB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1858" y="340727"/>
                  <a:ext cx="167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F45808C-F316-4328-A214-837971C93BB8}"/>
                    </a:ext>
                  </a:extLst>
                </p14:cNvPr>
                <p14:cNvContentPartPr/>
                <p14:nvPr/>
              </p14:nvContentPartPr>
              <p14:xfrm>
                <a:off x="545258" y="369167"/>
                <a:ext cx="75240" cy="180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F45808C-F316-4328-A214-837971C93B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6618" y="360527"/>
                  <a:ext cx="92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6560F5-60A5-4008-8180-BD023036AB2D}"/>
                    </a:ext>
                  </a:extLst>
                </p14:cNvPr>
                <p14:cNvContentPartPr/>
                <p14:nvPr/>
              </p14:nvContentPartPr>
              <p14:xfrm>
                <a:off x="539858" y="346127"/>
                <a:ext cx="101880" cy="93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6560F5-60A5-4008-8180-BD023036AB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0858" y="337127"/>
                  <a:ext cx="119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BEDC4E-1686-43CF-94ED-8607953B1169}"/>
                    </a:ext>
                  </a:extLst>
                </p14:cNvPr>
                <p14:cNvContentPartPr/>
                <p14:nvPr/>
              </p14:nvContentPartPr>
              <p14:xfrm>
                <a:off x="689258" y="371327"/>
                <a:ext cx="22680" cy="148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BEDC4E-1686-43CF-94ED-8607953B11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258" y="362327"/>
                  <a:ext cx="40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A4444B6-5F08-4CBE-9BED-227FB92C0165}"/>
                    </a:ext>
                  </a:extLst>
                </p14:cNvPr>
                <p14:cNvContentPartPr/>
                <p14:nvPr/>
              </p14:nvContentPartPr>
              <p14:xfrm>
                <a:off x="702218" y="351167"/>
                <a:ext cx="151920" cy="172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A4444B6-5F08-4CBE-9BED-227FB92C01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3218" y="342527"/>
                  <a:ext cx="169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C7AD73D-1055-465B-A254-384911F51B47}"/>
                    </a:ext>
                  </a:extLst>
                </p14:cNvPr>
                <p14:cNvContentPartPr/>
                <p14:nvPr/>
              </p14:nvContentPartPr>
              <p14:xfrm>
                <a:off x="887978" y="364847"/>
                <a:ext cx="108360" cy="167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C7AD73D-1055-465B-A254-384911F51B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8978" y="355847"/>
                  <a:ext cx="126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25DE515-76F3-4D97-9664-DBC8C3CDE7FC}"/>
                    </a:ext>
                  </a:extLst>
                </p14:cNvPr>
                <p14:cNvContentPartPr/>
                <p14:nvPr/>
              </p14:nvContentPartPr>
              <p14:xfrm>
                <a:off x="904898" y="454127"/>
                <a:ext cx="81000" cy="21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25DE515-76F3-4D97-9664-DBC8C3CDE7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6258" y="445127"/>
                  <a:ext cx="98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24D6CC3-5EE9-4ABB-B1D0-BC7ACCACB008}"/>
                    </a:ext>
                  </a:extLst>
                </p14:cNvPr>
                <p14:cNvContentPartPr/>
                <p14:nvPr/>
              </p14:nvContentPartPr>
              <p14:xfrm>
                <a:off x="1035578" y="322367"/>
                <a:ext cx="115920" cy="212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24D6CC3-5EE9-4ABB-B1D0-BC7ACCACB0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6938" y="313727"/>
                  <a:ext cx="133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D3FAD61-7C1F-4AEC-9EFB-39C48A4770BF}"/>
                    </a:ext>
                  </a:extLst>
                </p14:cNvPr>
                <p14:cNvContentPartPr/>
                <p14:nvPr/>
              </p14:nvContentPartPr>
              <p14:xfrm>
                <a:off x="252938" y="625847"/>
                <a:ext cx="945360" cy="93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D3FAD61-7C1F-4AEC-9EFB-39C48A4770B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3938" y="617207"/>
                  <a:ext cx="963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21B4D5C-4102-4C3B-A0DF-662B4E3982A7}"/>
                    </a:ext>
                  </a:extLst>
                </p14:cNvPr>
                <p14:cNvContentPartPr/>
                <p14:nvPr/>
              </p14:nvContentPartPr>
              <p14:xfrm>
                <a:off x="1287578" y="409127"/>
                <a:ext cx="184680" cy="28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21B4D5C-4102-4C3B-A0DF-662B4E3982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78938" y="400127"/>
                  <a:ext cx="202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D3DE89-70B7-4C26-94FB-85D827BB9541}"/>
                    </a:ext>
                  </a:extLst>
                </p14:cNvPr>
                <p14:cNvContentPartPr/>
                <p14:nvPr/>
              </p14:nvContentPartPr>
              <p14:xfrm>
                <a:off x="1416098" y="381767"/>
                <a:ext cx="134280" cy="147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D3DE89-70B7-4C26-94FB-85D827BB954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07458" y="372767"/>
                  <a:ext cx="1519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DB42C8E-BCCC-466E-99EC-F53887FA2658}"/>
              </a:ext>
            </a:extLst>
          </p:cNvPr>
          <p:cNvGrpSpPr/>
          <p:nvPr/>
        </p:nvGrpSpPr>
        <p:grpSpPr>
          <a:xfrm>
            <a:off x="1783658" y="208967"/>
            <a:ext cx="1324080" cy="299160"/>
            <a:chOff x="1783658" y="208967"/>
            <a:chExt cx="132408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1F9C7FB-F550-4FD2-B96E-2874341CD171}"/>
                    </a:ext>
                  </a:extLst>
                </p14:cNvPr>
                <p14:cNvContentPartPr/>
                <p14:nvPr/>
              </p14:nvContentPartPr>
              <p14:xfrm>
                <a:off x="1783658" y="229847"/>
                <a:ext cx="132120" cy="263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1F9C7FB-F550-4FD2-B96E-2874341CD1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75018" y="220847"/>
                  <a:ext cx="149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D193DA4-2006-4576-9936-20E98CDA3A3C}"/>
                    </a:ext>
                  </a:extLst>
                </p14:cNvPr>
                <p14:cNvContentPartPr/>
                <p14:nvPr/>
              </p14:nvContentPartPr>
              <p14:xfrm>
                <a:off x="1938458" y="368807"/>
                <a:ext cx="225360" cy="139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D193DA4-2006-4576-9936-20E98CDA3A3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29818" y="359807"/>
                  <a:ext cx="243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494DDC1-13F8-43FE-9A7B-B4A7BAAFD5F7}"/>
                    </a:ext>
                  </a:extLst>
                </p14:cNvPr>
                <p14:cNvContentPartPr/>
                <p14:nvPr/>
              </p14:nvContentPartPr>
              <p14:xfrm>
                <a:off x="2201978" y="283487"/>
                <a:ext cx="224640" cy="188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494DDC1-13F8-43FE-9A7B-B4A7BAAFD5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92978" y="274847"/>
                  <a:ext cx="242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3A6041F-139B-44F4-A67A-66CB1B5A7800}"/>
                    </a:ext>
                  </a:extLst>
                </p14:cNvPr>
                <p14:cNvContentPartPr/>
                <p14:nvPr/>
              </p14:nvContentPartPr>
              <p14:xfrm>
                <a:off x="2433818" y="322367"/>
                <a:ext cx="88920" cy="146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3A6041F-139B-44F4-A67A-66CB1B5A78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5178" y="313367"/>
                  <a:ext cx="106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809E5F-8D9C-43A6-94C3-959D859C275E}"/>
                    </a:ext>
                  </a:extLst>
                </p14:cNvPr>
                <p14:cNvContentPartPr/>
                <p14:nvPr/>
              </p14:nvContentPartPr>
              <p14:xfrm>
                <a:off x="2576378" y="337127"/>
                <a:ext cx="90360" cy="119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809E5F-8D9C-43A6-94C3-959D859C27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67738" y="328127"/>
                  <a:ext cx="108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6B3247-EC44-4C8B-BE57-6CE3902A0542}"/>
                    </a:ext>
                  </a:extLst>
                </p14:cNvPr>
                <p14:cNvContentPartPr/>
                <p14:nvPr/>
              </p14:nvContentPartPr>
              <p14:xfrm>
                <a:off x="2808938" y="271247"/>
                <a:ext cx="8640" cy="171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6B3247-EC44-4C8B-BE57-6CE3902A05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99938" y="262607"/>
                  <a:ext cx="26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81694B1-5D29-4513-B993-EB47DE6E99CE}"/>
                    </a:ext>
                  </a:extLst>
                </p14:cNvPr>
                <p14:cNvContentPartPr/>
                <p14:nvPr/>
              </p14:nvContentPartPr>
              <p14:xfrm>
                <a:off x="2752778" y="208967"/>
                <a:ext cx="354960" cy="266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81694B1-5D29-4513-B993-EB47DE6E99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44138" y="200327"/>
                  <a:ext cx="37260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EFC1F50-3F62-40E9-AA3E-A8F7EA13AB5D}"/>
              </a:ext>
            </a:extLst>
          </p:cNvPr>
          <p:cNvGrpSpPr/>
          <p:nvPr/>
        </p:nvGrpSpPr>
        <p:grpSpPr>
          <a:xfrm>
            <a:off x="3333818" y="257927"/>
            <a:ext cx="475920" cy="233280"/>
            <a:chOff x="3333818" y="257927"/>
            <a:chExt cx="47592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87D0F1C-533B-4F04-8EFF-EA6FBBD45D04}"/>
                    </a:ext>
                  </a:extLst>
                </p14:cNvPr>
                <p14:cNvContentPartPr/>
                <p14:nvPr/>
              </p14:nvContentPartPr>
              <p14:xfrm>
                <a:off x="3333818" y="257927"/>
                <a:ext cx="143640" cy="233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87D0F1C-533B-4F04-8EFF-EA6FBBD45D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25178" y="249287"/>
                  <a:ext cx="161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061829-E496-4930-96EF-8F0E0C1FC3BD}"/>
                    </a:ext>
                  </a:extLst>
                </p14:cNvPr>
                <p14:cNvContentPartPr/>
                <p14:nvPr/>
              </p14:nvContentPartPr>
              <p14:xfrm>
                <a:off x="3504818" y="287087"/>
                <a:ext cx="162720" cy="197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061829-E496-4930-96EF-8F0E0C1FC3B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95818" y="278087"/>
                  <a:ext cx="180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227ECA-741F-4386-8DAB-0CB5BBBC6D90}"/>
                    </a:ext>
                  </a:extLst>
                </p14:cNvPr>
                <p14:cNvContentPartPr/>
                <p14:nvPr/>
              </p14:nvContentPartPr>
              <p14:xfrm>
                <a:off x="3657458" y="351167"/>
                <a:ext cx="152280" cy="127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227ECA-741F-4386-8DAB-0CB5BBBC6D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48818" y="342527"/>
                  <a:ext cx="16992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0513A36-3D48-4DB9-9001-5DB78DBCDCE0}"/>
                  </a:ext>
                </a:extLst>
              </p14:cNvPr>
              <p14:cNvContentPartPr/>
              <p14:nvPr/>
            </p14:nvContentPartPr>
            <p14:xfrm>
              <a:off x="4112498" y="374927"/>
              <a:ext cx="192600" cy="1249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0513A36-3D48-4DB9-9001-5DB78DBCDCE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103858" y="365927"/>
                <a:ext cx="2102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9AAF074-BA5B-4E34-860D-A2335DD3CFD8}"/>
                  </a:ext>
                </a:extLst>
              </p14:cNvPr>
              <p14:cNvContentPartPr/>
              <p14:nvPr/>
            </p14:nvContentPartPr>
            <p14:xfrm>
              <a:off x="4167938" y="277727"/>
              <a:ext cx="8640" cy="14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9AAF074-BA5B-4E34-860D-A2335DD3CFD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59298" y="268727"/>
                <a:ext cx="262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F52E517-106A-4CD5-A2EF-F9D545468D20}"/>
              </a:ext>
            </a:extLst>
          </p:cNvPr>
          <p:cNvGrpSpPr/>
          <p:nvPr/>
        </p:nvGrpSpPr>
        <p:grpSpPr>
          <a:xfrm>
            <a:off x="4572578" y="205007"/>
            <a:ext cx="536040" cy="260280"/>
            <a:chOff x="4572578" y="205007"/>
            <a:chExt cx="53604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53C6D4C-E68F-482D-91C4-B192D7579D1E}"/>
                    </a:ext>
                  </a:extLst>
                </p14:cNvPr>
                <p14:cNvContentPartPr/>
                <p14:nvPr/>
              </p14:nvContentPartPr>
              <p14:xfrm>
                <a:off x="4572578" y="221567"/>
                <a:ext cx="141480" cy="232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53C6D4C-E68F-482D-91C4-B192D7579D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63938" y="212927"/>
                  <a:ext cx="15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BFCB0D5-7BD4-40D1-9CCE-D16F579B03CB}"/>
                    </a:ext>
                  </a:extLst>
                </p14:cNvPr>
                <p14:cNvContentPartPr/>
                <p14:nvPr/>
              </p14:nvContentPartPr>
              <p14:xfrm>
                <a:off x="4743578" y="323447"/>
                <a:ext cx="108360" cy="98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BFCB0D5-7BD4-40D1-9CCE-D16F579B03C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34938" y="314807"/>
                  <a:ext cx="12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C497F-E846-499C-ADEE-46683CBE37D6}"/>
                    </a:ext>
                  </a:extLst>
                </p14:cNvPr>
                <p14:cNvContentPartPr/>
                <p14:nvPr/>
              </p14:nvContentPartPr>
              <p14:xfrm>
                <a:off x="4913498" y="205007"/>
                <a:ext cx="178920" cy="260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C497F-E846-499C-ADEE-46683CBE37D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04498" y="196367"/>
                  <a:ext cx="196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FEE1670-B0A7-425C-B6F6-4F47291BC6B5}"/>
                    </a:ext>
                  </a:extLst>
                </p14:cNvPr>
                <p14:cNvContentPartPr/>
                <p14:nvPr/>
              </p14:nvContentPartPr>
              <p14:xfrm>
                <a:off x="5048858" y="321647"/>
                <a:ext cx="59760" cy="17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FEE1670-B0A7-425C-B6F6-4F47291BC6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39858" y="313007"/>
                  <a:ext cx="774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F96E2FC-5750-4D0D-9AD0-2B5D05889952}"/>
              </a:ext>
            </a:extLst>
          </p:cNvPr>
          <p:cNvGrpSpPr/>
          <p:nvPr/>
        </p:nvGrpSpPr>
        <p:grpSpPr>
          <a:xfrm>
            <a:off x="5317418" y="312287"/>
            <a:ext cx="190080" cy="126360"/>
            <a:chOff x="5317418" y="312287"/>
            <a:chExt cx="19008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8E52DA9-11A8-4116-AC09-74D1D26B386D}"/>
                    </a:ext>
                  </a:extLst>
                </p14:cNvPr>
                <p14:cNvContentPartPr/>
                <p14:nvPr/>
              </p14:nvContentPartPr>
              <p14:xfrm>
                <a:off x="5317418" y="315527"/>
                <a:ext cx="97920" cy="123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8E52DA9-11A8-4116-AC09-74D1D26B38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08418" y="306527"/>
                  <a:ext cx="115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F2C252D-A8A1-49F6-851F-C990C8CA4043}"/>
                    </a:ext>
                  </a:extLst>
                </p14:cNvPr>
                <p14:cNvContentPartPr/>
                <p14:nvPr/>
              </p14:nvContentPartPr>
              <p14:xfrm>
                <a:off x="5439458" y="312287"/>
                <a:ext cx="68040" cy="105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F2C252D-A8A1-49F6-851F-C990C8CA40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30818" y="303647"/>
                  <a:ext cx="856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AC9597E-4115-4D50-8F09-2687EBA7C7F2}"/>
              </a:ext>
            </a:extLst>
          </p:cNvPr>
          <p:cNvGrpSpPr/>
          <p:nvPr/>
        </p:nvGrpSpPr>
        <p:grpSpPr>
          <a:xfrm>
            <a:off x="5742938" y="226247"/>
            <a:ext cx="576360" cy="203040"/>
            <a:chOff x="5742938" y="226247"/>
            <a:chExt cx="57636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054FF1D-D792-4172-A5C3-33DFDD608B39}"/>
                    </a:ext>
                  </a:extLst>
                </p14:cNvPr>
                <p14:cNvContentPartPr/>
                <p14:nvPr/>
              </p14:nvContentPartPr>
              <p14:xfrm>
                <a:off x="5742938" y="260807"/>
                <a:ext cx="127440" cy="168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054FF1D-D792-4172-A5C3-33DFDD608B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34298" y="252167"/>
                  <a:ext cx="145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60142DF-BB65-4404-B228-2047930BC067}"/>
                    </a:ext>
                  </a:extLst>
                </p14:cNvPr>
                <p14:cNvContentPartPr/>
                <p14:nvPr/>
              </p14:nvContentPartPr>
              <p14:xfrm>
                <a:off x="5826818" y="261167"/>
                <a:ext cx="228960" cy="159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60142DF-BB65-4404-B228-2047930BC0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8178" y="252167"/>
                  <a:ext cx="246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1F18408-D78D-45D9-A1A7-ACF969FBAD03}"/>
                    </a:ext>
                  </a:extLst>
                </p14:cNvPr>
                <p14:cNvContentPartPr/>
                <p14:nvPr/>
              </p14:nvContentPartPr>
              <p14:xfrm>
                <a:off x="6150098" y="226247"/>
                <a:ext cx="117000" cy="158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1F18408-D78D-45D9-A1A7-ACF969FBAD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41098" y="217607"/>
                  <a:ext cx="13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E07DD0-4D59-4A5E-897B-04361E840B64}"/>
                    </a:ext>
                  </a:extLst>
                </p14:cNvPr>
                <p14:cNvContentPartPr/>
                <p14:nvPr/>
              </p14:nvContentPartPr>
              <p14:xfrm>
                <a:off x="6312098" y="345047"/>
                <a:ext cx="7200" cy="33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E07DD0-4D59-4A5E-897B-04361E840B6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03458" y="336047"/>
                  <a:ext cx="248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FB0CB0E-7D4D-4A65-81CB-0F92673BF978}"/>
              </a:ext>
            </a:extLst>
          </p:cNvPr>
          <p:cNvGrpSpPr/>
          <p:nvPr/>
        </p:nvGrpSpPr>
        <p:grpSpPr>
          <a:xfrm>
            <a:off x="1085618" y="776327"/>
            <a:ext cx="496440" cy="273240"/>
            <a:chOff x="1085618" y="776327"/>
            <a:chExt cx="4964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D4C343F-282A-41A0-9A13-401C5F23AE8C}"/>
                    </a:ext>
                  </a:extLst>
                </p14:cNvPr>
                <p14:cNvContentPartPr/>
                <p14:nvPr/>
              </p14:nvContentPartPr>
              <p14:xfrm>
                <a:off x="1085618" y="776327"/>
                <a:ext cx="414720" cy="192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D4C343F-282A-41A0-9A13-401C5F23AE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6618" y="767687"/>
                  <a:ext cx="43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0B8FAD9-8E72-4FBD-9578-EB33825B6525}"/>
                    </a:ext>
                  </a:extLst>
                </p14:cNvPr>
                <p14:cNvContentPartPr/>
                <p14:nvPr/>
              </p14:nvContentPartPr>
              <p14:xfrm>
                <a:off x="1431578" y="917807"/>
                <a:ext cx="150480" cy="131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0B8FAD9-8E72-4FBD-9578-EB33825B652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22938" y="909167"/>
                  <a:ext cx="168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30A5C35-DE9B-4ABF-82A6-ACBBF7E3664C}"/>
              </a:ext>
            </a:extLst>
          </p:cNvPr>
          <p:cNvGrpSpPr/>
          <p:nvPr/>
        </p:nvGrpSpPr>
        <p:grpSpPr>
          <a:xfrm>
            <a:off x="1820018" y="706487"/>
            <a:ext cx="609120" cy="318600"/>
            <a:chOff x="1820018" y="706487"/>
            <a:chExt cx="60912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29BC8C7-FCE6-4151-A19A-9D551FB8E5B4}"/>
                    </a:ext>
                  </a:extLst>
                </p14:cNvPr>
                <p14:cNvContentPartPr/>
                <p14:nvPr/>
              </p14:nvContentPartPr>
              <p14:xfrm>
                <a:off x="1820018" y="845807"/>
                <a:ext cx="158040" cy="179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29BC8C7-FCE6-4151-A19A-9D551FB8E5B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811018" y="836807"/>
                  <a:ext cx="175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58786EC-D401-4594-835E-4C1F36F41C8A}"/>
                    </a:ext>
                  </a:extLst>
                </p14:cNvPr>
                <p14:cNvContentPartPr/>
                <p14:nvPr/>
              </p14:nvContentPartPr>
              <p14:xfrm>
                <a:off x="2049338" y="855167"/>
                <a:ext cx="113400" cy="168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58786EC-D401-4594-835E-4C1F36F41C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40698" y="846527"/>
                  <a:ext cx="131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3679E30-7204-43ED-BE97-DE8EF89535FF}"/>
                    </a:ext>
                  </a:extLst>
                </p14:cNvPr>
                <p14:cNvContentPartPr/>
                <p14:nvPr/>
              </p14:nvContentPartPr>
              <p14:xfrm>
                <a:off x="2240858" y="746087"/>
                <a:ext cx="13320" cy="125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3679E30-7204-43ED-BE97-DE8EF89535F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31858" y="737087"/>
                  <a:ext cx="30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76281ED-D9B1-404A-B6FE-8651F7533948}"/>
                    </a:ext>
                  </a:extLst>
                </p14:cNvPr>
                <p14:cNvContentPartPr/>
                <p14:nvPr/>
              </p14:nvContentPartPr>
              <p14:xfrm>
                <a:off x="2227178" y="706487"/>
                <a:ext cx="201960" cy="204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76281ED-D9B1-404A-B6FE-8651F75339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18178" y="697847"/>
                  <a:ext cx="2196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7DD5117-893A-410D-A716-5C64552F59C1}"/>
              </a:ext>
            </a:extLst>
          </p:cNvPr>
          <p:cNvGrpSpPr/>
          <p:nvPr/>
        </p:nvGrpSpPr>
        <p:grpSpPr>
          <a:xfrm>
            <a:off x="2685098" y="697847"/>
            <a:ext cx="1102320" cy="335160"/>
            <a:chOff x="2685098" y="697847"/>
            <a:chExt cx="110232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09E30AA-9E4B-4F75-BA2B-956E2D00AE21}"/>
                    </a:ext>
                  </a:extLst>
                </p14:cNvPr>
                <p14:cNvContentPartPr/>
                <p14:nvPr/>
              </p14:nvContentPartPr>
              <p14:xfrm>
                <a:off x="2685098" y="847967"/>
                <a:ext cx="23760" cy="185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09E30AA-9E4B-4F75-BA2B-956E2D00AE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76458" y="838967"/>
                  <a:ext cx="41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3056BD2-0224-46B9-B4A6-C5032F73FF67}"/>
                    </a:ext>
                  </a:extLst>
                </p14:cNvPr>
                <p14:cNvContentPartPr/>
                <p14:nvPr/>
              </p14:nvContentPartPr>
              <p14:xfrm>
                <a:off x="2691218" y="798647"/>
                <a:ext cx="97200" cy="155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3056BD2-0224-46B9-B4A6-C5032F73FF6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82218" y="789647"/>
                  <a:ext cx="114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0A15461-37F1-42C9-B8A5-FE5FD18B99C7}"/>
                    </a:ext>
                  </a:extLst>
                </p14:cNvPr>
                <p14:cNvContentPartPr/>
                <p14:nvPr/>
              </p14:nvContentPartPr>
              <p14:xfrm>
                <a:off x="2800658" y="898727"/>
                <a:ext cx="210240" cy="111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0A15461-37F1-42C9-B8A5-FE5FD18B99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92018" y="890087"/>
                  <a:ext cx="227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29D14BC-6139-424B-91C8-1CC28A02D52B}"/>
                    </a:ext>
                  </a:extLst>
                </p14:cNvPr>
                <p14:cNvContentPartPr/>
                <p14:nvPr/>
              </p14:nvContentPartPr>
              <p14:xfrm>
                <a:off x="3033938" y="764087"/>
                <a:ext cx="753480" cy="236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29D14BC-6139-424B-91C8-1CC28A02D5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25298" y="755447"/>
                  <a:ext cx="771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F64EE30-0903-4F1A-800C-BBB83751C1CF}"/>
                    </a:ext>
                  </a:extLst>
                </p14:cNvPr>
                <p14:cNvContentPartPr/>
                <p14:nvPr/>
              </p14:nvContentPartPr>
              <p14:xfrm>
                <a:off x="3416618" y="697847"/>
                <a:ext cx="207000" cy="150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F64EE30-0903-4F1A-800C-BBB83751C1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07978" y="688847"/>
                  <a:ext cx="2246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B576ABE-ABEA-4D6D-B1BC-636D4267E3EB}"/>
              </a:ext>
            </a:extLst>
          </p:cNvPr>
          <p:cNvGrpSpPr/>
          <p:nvPr/>
        </p:nvGrpSpPr>
        <p:grpSpPr>
          <a:xfrm>
            <a:off x="4051298" y="862727"/>
            <a:ext cx="251280" cy="120960"/>
            <a:chOff x="4051298" y="862727"/>
            <a:chExt cx="251280" cy="1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F62A44-3451-4DB4-A74D-6A12103415A2}"/>
                    </a:ext>
                  </a:extLst>
                </p14:cNvPr>
                <p14:cNvContentPartPr/>
                <p14:nvPr/>
              </p14:nvContentPartPr>
              <p14:xfrm>
                <a:off x="4051298" y="868127"/>
                <a:ext cx="95400" cy="109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F62A44-3451-4DB4-A74D-6A12103415A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42298" y="859487"/>
                  <a:ext cx="113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8A00637-2C3C-4E53-91DA-EAA0A04CB14E}"/>
                    </a:ext>
                  </a:extLst>
                </p14:cNvPr>
                <p14:cNvContentPartPr/>
                <p14:nvPr/>
              </p14:nvContentPartPr>
              <p14:xfrm>
                <a:off x="4196018" y="862727"/>
                <a:ext cx="106560" cy="120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8A00637-2C3C-4E53-91DA-EAA0A04CB14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87018" y="853727"/>
                  <a:ext cx="1242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A7AAECC-C33D-4757-9653-C9FDDDABB29E}"/>
              </a:ext>
            </a:extLst>
          </p:cNvPr>
          <p:cNvGrpSpPr/>
          <p:nvPr/>
        </p:nvGrpSpPr>
        <p:grpSpPr>
          <a:xfrm>
            <a:off x="4517858" y="755447"/>
            <a:ext cx="391320" cy="229320"/>
            <a:chOff x="4517858" y="755447"/>
            <a:chExt cx="39132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C44292F-A0BD-4B08-89DB-F7B5A44314BC}"/>
                    </a:ext>
                  </a:extLst>
                </p14:cNvPr>
                <p14:cNvContentPartPr/>
                <p14:nvPr/>
              </p14:nvContentPartPr>
              <p14:xfrm>
                <a:off x="4517858" y="755447"/>
                <a:ext cx="108720" cy="226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C44292F-A0BD-4B08-89DB-F7B5A44314B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09218" y="746447"/>
                  <a:ext cx="126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9DCCC1A-C7A3-451C-8CDD-A64D25CCBE1B}"/>
                    </a:ext>
                  </a:extLst>
                </p14:cNvPr>
                <p14:cNvContentPartPr/>
                <p14:nvPr/>
              </p14:nvContentPartPr>
              <p14:xfrm>
                <a:off x="4570058" y="765527"/>
                <a:ext cx="158400" cy="219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9DCCC1A-C7A3-451C-8CDD-A64D25CCBE1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61058" y="756887"/>
                  <a:ext cx="176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921D50C-4C3B-442E-955B-15A9B95DDEF6}"/>
                    </a:ext>
                  </a:extLst>
                </p14:cNvPr>
                <p14:cNvContentPartPr/>
                <p14:nvPr/>
              </p14:nvContentPartPr>
              <p14:xfrm>
                <a:off x="4777058" y="855887"/>
                <a:ext cx="132120" cy="95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921D50C-4C3B-442E-955B-15A9B95DDEF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68418" y="846887"/>
                  <a:ext cx="1497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397427A-1C1F-434B-A472-FE659E151589}"/>
              </a:ext>
            </a:extLst>
          </p:cNvPr>
          <p:cNvGrpSpPr/>
          <p:nvPr/>
        </p:nvGrpSpPr>
        <p:grpSpPr>
          <a:xfrm>
            <a:off x="4969658" y="689567"/>
            <a:ext cx="790920" cy="301680"/>
            <a:chOff x="4969658" y="689567"/>
            <a:chExt cx="79092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C49B067-EE27-4AC6-84F2-68F1887EBEF5}"/>
                    </a:ext>
                  </a:extLst>
                </p14:cNvPr>
                <p14:cNvContentPartPr/>
                <p14:nvPr/>
              </p14:nvContentPartPr>
              <p14:xfrm>
                <a:off x="4969658" y="885407"/>
                <a:ext cx="241920" cy="87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C49B067-EE27-4AC6-84F2-68F1887EBEF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60658" y="876407"/>
                  <a:ext cx="259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5E8D3EA-A0AF-41AB-A33C-81BEA0EE59CF}"/>
                    </a:ext>
                  </a:extLst>
                </p14:cNvPr>
                <p14:cNvContentPartPr/>
                <p14:nvPr/>
              </p14:nvContentPartPr>
              <p14:xfrm>
                <a:off x="5202938" y="689567"/>
                <a:ext cx="557640" cy="301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5E8D3EA-A0AF-41AB-A33C-81BEA0EE59C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94298" y="680927"/>
                  <a:ext cx="575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1E40E71-4106-4B02-9C08-B3E69B54689F}"/>
                    </a:ext>
                  </a:extLst>
                </p14:cNvPr>
                <p14:cNvContentPartPr/>
                <p14:nvPr/>
              </p14:nvContentPartPr>
              <p14:xfrm>
                <a:off x="5391938" y="714407"/>
                <a:ext cx="189360" cy="95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1E40E71-4106-4B02-9C08-B3E69B5468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2938" y="705767"/>
                  <a:ext cx="2070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D8524844-4D59-4A0C-A472-5B39D04421FD}"/>
              </a:ext>
            </a:extLst>
          </p:cNvPr>
          <p:cNvGrpSpPr/>
          <p:nvPr/>
        </p:nvGrpSpPr>
        <p:grpSpPr>
          <a:xfrm>
            <a:off x="1502138" y="1259807"/>
            <a:ext cx="358920" cy="159840"/>
            <a:chOff x="1502138" y="1259807"/>
            <a:chExt cx="35892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CEEF16B-1352-4A4E-8AA2-C89AE6CD90D4}"/>
                    </a:ext>
                  </a:extLst>
                </p14:cNvPr>
                <p14:cNvContentPartPr/>
                <p14:nvPr/>
              </p14:nvContentPartPr>
              <p14:xfrm>
                <a:off x="1502138" y="1261607"/>
                <a:ext cx="263880" cy="98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CEEF16B-1352-4A4E-8AA2-C89AE6CD90D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93498" y="1252967"/>
                  <a:ext cx="28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D292D73-F89A-4D31-B24F-32AFC7F5F4E9}"/>
                    </a:ext>
                  </a:extLst>
                </p14:cNvPr>
                <p14:cNvContentPartPr/>
                <p14:nvPr/>
              </p14:nvContentPartPr>
              <p14:xfrm>
                <a:off x="1774658" y="1259807"/>
                <a:ext cx="86400" cy="159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D292D73-F89A-4D31-B24F-32AFC7F5F4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66018" y="1250807"/>
                  <a:ext cx="1040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52A1F39-E686-44D0-AD46-F236D493BB1F}"/>
              </a:ext>
            </a:extLst>
          </p:cNvPr>
          <p:cNvGrpSpPr/>
          <p:nvPr/>
        </p:nvGrpSpPr>
        <p:grpSpPr>
          <a:xfrm>
            <a:off x="2079218" y="1262687"/>
            <a:ext cx="563400" cy="180720"/>
            <a:chOff x="2079218" y="1262687"/>
            <a:chExt cx="56340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011C0DA-F213-4B03-AE0B-D35E0C751198}"/>
                    </a:ext>
                  </a:extLst>
                </p14:cNvPr>
                <p14:cNvContentPartPr/>
                <p14:nvPr/>
              </p14:nvContentPartPr>
              <p14:xfrm>
                <a:off x="2079218" y="1262687"/>
                <a:ext cx="153000" cy="164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011C0DA-F213-4B03-AE0B-D35E0C75119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70218" y="1254047"/>
                  <a:ext cx="170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3F5D5AC-E5E3-4E5E-B3DD-5341FF2F78FA}"/>
                    </a:ext>
                  </a:extLst>
                </p14:cNvPr>
                <p14:cNvContentPartPr/>
                <p14:nvPr/>
              </p14:nvContentPartPr>
              <p14:xfrm>
                <a:off x="2253098" y="1287887"/>
                <a:ext cx="121680" cy="155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3F5D5AC-E5E3-4E5E-B3DD-5341FF2F78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44458" y="1279247"/>
                  <a:ext cx="139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6E9BB50-E4B5-43F2-90E3-599166A0CEC4}"/>
                    </a:ext>
                  </a:extLst>
                </p14:cNvPr>
                <p14:cNvContentPartPr/>
                <p14:nvPr/>
              </p14:nvContentPartPr>
              <p14:xfrm>
                <a:off x="2543978" y="1278527"/>
                <a:ext cx="90360" cy="159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6E9BB50-E4B5-43F2-90E3-599166A0CE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35338" y="1269527"/>
                  <a:ext cx="108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9FDB772-E491-4D99-8A3C-73D6FA03264D}"/>
                    </a:ext>
                  </a:extLst>
                </p14:cNvPr>
                <p14:cNvContentPartPr/>
                <p14:nvPr/>
              </p14:nvContentPartPr>
              <p14:xfrm>
                <a:off x="2498618" y="1312007"/>
                <a:ext cx="144000" cy="119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9FDB772-E491-4D99-8A3C-73D6FA0326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89618" y="1303007"/>
                  <a:ext cx="1616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C6568B8-CA06-4E05-8299-F56A9CD007C1}"/>
              </a:ext>
            </a:extLst>
          </p:cNvPr>
          <p:cNvGrpSpPr/>
          <p:nvPr/>
        </p:nvGrpSpPr>
        <p:grpSpPr>
          <a:xfrm>
            <a:off x="3036098" y="1257647"/>
            <a:ext cx="218160" cy="345600"/>
            <a:chOff x="3036098" y="1257647"/>
            <a:chExt cx="2181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9D84A77-FD68-4D8F-BA78-C2A01625BB50}"/>
                    </a:ext>
                  </a:extLst>
                </p14:cNvPr>
                <p14:cNvContentPartPr/>
                <p14:nvPr/>
              </p14:nvContentPartPr>
              <p14:xfrm>
                <a:off x="3036098" y="1387607"/>
                <a:ext cx="97200" cy="96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9D84A77-FD68-4D8F-BA78-C2A01625BB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27458" y="1378607"/>
                  <a:ext cx="114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B490BC2-4597-49D3-85E0-2CDCA5B6EB70}"/>
                    </a:ext>
                  </a:extLst>
                </p14:cNvPr>
                <p14:cNvContentPartPr/>
                <p14:nvPr/>
              </p14:nvContentPartPr>
              <p14:xfrm>
                <a:off x="3172538" y="1257647"/>
                <a:ext cx="81720" cy="3456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B490BC2-4597-49D3-85E0-2CDCA5B6EB7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63538" y="1248647"/>
                  <a:ext cx="9936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127D70B-B867-483F-A738-6EDAEF5085A5}"/>
              </a:ext>
            </a:extLst>
          </p:cNvPr>
          <p:cNvGrpSpPr/>
          <p:nvPr/>
        </p:nvGrpSpPr>
        <p:grpSpPr>
          <a:xfrm>
            <a:off x="3552698" y="1291847"/>
            <a:ext cx="969840" cy="201960"/>
            <a:chOff x="3552698" y="1291847"/>
            <a:chExt cx="9698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5659995-552F-4E71-9A84-2DEDD4DEBB03}"/>
                    </a:ext>
                  </a:extLst>
                </p14:cNvPr>
                <p14:cNvContentPartPr/>
                <p14:nvPr/>
              </p14:nvContentPartPr>
              <p14:xfrm>
                <a:off x="3552698" y="1310927"/>
                <a:ext cx="98280" cy="153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5659995-552F-4E71-9A84-2DEDD4DEBB0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43698" y="1302287"/>
                  <a:ext cx="115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E0CD0B8-A08C-4956-A2A1-B4084408E3A2}"/>
                    </a:ext>
                  </a:extLst>
                </p14:cNvPr>
                <p14:cNvContentPartPr/>
                <p14:nvPr/>
              </p14:nvContentPartPr>
              <p14:xfrm>
                <a:off x="3710738" y="1310927"/>
                <a:ext cx="22680" cy="137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E0CD0B8-A08C-4956-A2A1-B4084408E3A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01738" y="1301927"/>
                  <a:ext cx="40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0A1FB0D-07B2-40B9-ABE5-A5D27388B416}"/>
                    </a:ext>
                  </a:extLst>
                </p14:cNvPr>
                <p14:cNvContentPartPr/>
                <p14:nvPr/>
              </p14:nvContentPartPr>
              <p14:xfrm>
                <a:off x="3706058" y="1316327"/>
                <a:ext cx="121680" cy="138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0A1FB0D-07B2-40B9-ABE5-A5D27388B41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97418" y="1307687"/>
                  <a:ext cx="139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6F59ABF-E894-4D03-8154-8ACA7C1E3E78}"/>
                    </a:ext>
                  </a:extLst>
                </p14:cNvPr>
                <p14:cNvContentPartPr/>
                <p14:nvPr/>
              </p14:nvContentPartPr>
              <p14:xfrm>
                <a:off x="3860138" y="1350887"/>
                <a:ext cx="28440" cy="102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6F59ABF-E894-4D03-8154-8ACA7C1E3E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851138" y="1341887"/>
                  <a:ext cx="46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63AC6AF-A842-472A-950B-F94FFC5F58C6}"/>
                    </a:ext>
                  </a:extLst>
                </p14:cNvPr>
                <p14:cNvContentPartPr/>
                <p14:nvPr/>
              </p14:nvContentPartPr>
              <p14:xfrm>
                <a:off x="3861578" y="1304807"/>
                <a:ext cx="195840" cy="189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63AC6AF-A842-472A-950B-F94FFC5F58C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52578" y="1295807"/>
                  <a:ext cx="213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F2E6746-C730-493F-A6F5-F12BEB30E3DD}"/>
                    </a:ext>
                  </a:extLst>
                </p14:cNvPr>
                <p14:cNvContentPartPr/>
                <p14:nvPr/>
              </p14:nvContentPartPr>
              <p14:xfrm>
                <a:off x="4004498" y="1313807"/>
                <a:ext cx="92520" cy="101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F2E6746-C730-493F-A6F5-F12BEB30E3D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95858" y="1305167"/>
                  <a:ext cx="110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098A4EC-70CB-4725-B5FA-50E5C7D2826F}"/>
                    </a:ext>
                  </a:extLst>
                </p14:cNvPr>
                <p14:cNvContentPartPr/>
                <p14:nvPr/>
              </p14:nvContentPartPr>
              <p14:xfrm>
                <a:off x="4106738" y="1308767"/>
                <a:ext cx="109440" cy="165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098A4EC-70CB-4725-B5FA-50E5C7D2826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97738" y="1299767"/>
                  <a:ext cx="127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E9B3C11-9CCB-44E5-80F0-D7E71C509474}"/>
                    </a:ext>
                  </a:extLst>
                </p14:cNvPr>
                <p14:cNvContentPartPr/>
                <p14:nvPr/>
              </p14:nvContentPartPr>
              <p14:xfrm>
                <a:off x="4257218" y="1314527"/>
                <a:ext cx="83880" cy="163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E9B3C11-9CCB-44E5-80F0-D7E71C50947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48218" y="1305527"/>
                  <a:ext cx="101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26E92E8-2BF4-4746-88B7-FC20094420A7}"/>
                    </a:ext>
                  </a:extLst>
                </p14:cNvPr>
                <p14:cNvContentPartPr/>
                <p14:nvPr/>
              </p14:nvContentPartPr>
              <p14:xfrm>
                <a:off x="4270538" y="1301207"/>
                <a:ext cx="85680" cy="979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26E92E8-2BF4-4746-88B7-FC20094420A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61898" y="1292567"/>
                  <a:ext cx="103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8377AB9-1BDE-4A8A-804E-725892722AE5}"/>
                    </a:ext>
                  </a:extLst>
                </p14:cNvPr>
                <p14:cNvContentPartPr/>
                <p14:nvPr/>
              </p14:nvContentPartPr>
              <p14:xfrm>
                <a:off x="4407338" y="1291847"/>
                <a:ext cx="22680" cy="160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8377AB9-1BDE-4A8A-804E-725892722AE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98338" y="1283207"/>
                  <a:ext cx="40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A86A958-B5E7-4D6A-99BC-9E3E5F668C55}"/>
                    </a:ext>
                  </a:extLst>
                </p14:cNvPr>
                <p14:cNvContentPartPr/>
                <p14:nvPr/>
              </p14:nvContentPartPr>
              <p14:xfrm>
                <a:off x="4402658" y="1303007"/>
                <a:ext cx="119880" cy="145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A86A958-B5E7-4D6A-99BC-9E3E5F668C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93658" y="1294367"/>
                  <a:ext cx="1375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444DDA6-2245-4745-8C3B-3948ED9F80AF}"/>
              </a:ext>
            </a:extLst>
          </p:cNvPr>
          <p:cNvGrpSpPr/>
          <p:nvPr/>
        </p:nvGrpSpPr>
        <p:grpSpPr>
          <a:xfrm>
            <a:off x="4842938" y="1174487"/>
            <a:ext cx="1400760" cy="294120"/>
            <a:chOff x="4842938" y="1174487"/>
            <a:chExt cx="140076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12B1CAB-5451-47B7-8675-4212554F6091}"/>
                    </a:ext>
                  </a:extLst>
                </p14:cNvPr>
                <p14:cNvContentPartPr/>
                <p14:nvPr/>
              </p14:nvContentPartPr>
              <p14:xfrm>
                <a:off x="4842938" y="1260527"/>
                <a:ext cx="257400" cy="194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12B1CAB-5451-47B7-8675-4212554F609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34298" y="1251527"/>
                  <a:ext cx="275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27D4444-515E-4716-B89D-038FC9453B7E}"/>
                    </a:ext>
                  </a:extLst>
                </p14:cNvPr>
                <p14:cNvContentPartPr/>
                <p14:nvPr/>
              </p14:nvContentPartPr>
              <p14:xfrm>
                <a:off x="5112218" y="1321727"/>
                <a:ext cx="93600" cy="1184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27D4444-515E-4716-B89D-038FC9453B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03578" y="1313087"/>
                  <a:ext cx="111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DF81845-7D76-4F8F-A825-35E3B6E98AF1}"/>
                    </a:ext>
                  </a:extLst>
                </p14:cNvPr>
                <p14:cNvContentPartPr/>
                <p14:nvPr/>
              </p14:nvContentPartPr>
              <p14:xfrm>
                <a:off x="5238218" y="1335767"/>
                <a:ext cx="195840" cy="100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DF81845-7D76-4F8F-A825-35E3B6E98AF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29218" y="1326767"/>
                  <a:ext cx="213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50E44F3-8EEF-4DEE-90E9-8D7903306BCE}"/>
                    </a:ext>
                  </a:extLst>
                </p14:cNvPr>
                <p14:cNvContentPartPr/>
                <p14:nvPr/>
              </p14:nvContentPartPr>
              <p14:xfrm>
                <a:off x="5456018" y="1331087"/>
                <a:ext cx="126360" cy="110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50E44F3-8EEF-4DEE-90E9-8D7903306B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447018" y="1322087"/>
                  <a:ext cx="144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F9783D0-F6B1-4922-A373-9A72E7A052C6}"/>
                    </a:ext>
                  </a:extLst>
                </p14:cNvPr>
                <p14:cNvContentPartPr/>
                <p14:nvPr/>
              </p14:nvContentPartPr>
              <p14:xfrm>
                <a:off x="5586338" y="1202207"/>
                <a:ext cx="384840" cy="266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F9783D0-F6B1-4922-A373-9A72E7A052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77338" y="1193567"/>
                  <a:ext cx="402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68425D1-CF03-4AE9-BE17-18D6D4115D2F}"/>
                    </a:ext>
                  </a:extLst>
                </p14:cNvPr>
                <p14:cNvContentPartPr/>
                <p14:nvPr/>
              </p14:nvContentPartPr>
              <p14:xfrm>
                <a:off x="6003218" y="1336847"/>
                <a:ext cx="109800" cy="111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68425D1-CF03-4AE9-BE17-18D6D4115D2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94218" y="1328207"/>
                  <a:ext cx="127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2C5BE71-5D77-45CC-972B-2BFA1D0F5CB2}"/>
                    </a:ext>
                  </a:extLst>
                </p14:cNvPr>
                <p14:cNvContentPartPr/>
                <p14:nvPr/>
              </p14:nvContentPartPr>
              <p14:xfrm>
                <a:off x="6172418" y="1289687"/>
                <a:ext cx="71280" cy="137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2C5BE71-5D77-45CC-972B-2BFA1D0F5CB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63778" y="1281047"/>
                  <a:ext cx="88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A1FE212-4E6C-44F2-A7EF-653A1B78C3D5}"/>
                    </a:ext>
                  </a:extLst>
                </p14:cNvPr>
                <p14:cNvContentPartPr/>
                <p14:nvPr/>
              </p14:nvContentPartPr>
              <p14:xfrm>
                <a:off x="5815298" y="1174487"/>
                <a:ext cx="204480" cy="540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A1FE212-4E6C-44F2-A7EF-653A1B78C3D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06298" y="1165487"/>
                  <a:ext cx="22212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32FB9E3-06E8-42DC-A03D-27C7E93808C5}"/>
              </a:ext>
            </a:extLst>
          </p:cNvPr>
          <p:cNvGrpSpPr/>
          <p:nvPr/>
        </p:nvGrpSpPr>
        <p:grpSpPr>
          <a:xfrm>
            <a:off x="6608738" y="1135607"/>
            <a:ext cx="1023480" cy="338400"/>
            <a:chOff x="6608738" y="1135607"/>
            <a:chExt cx="102348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A7CC851-A631-47E5-9C99-22DAF66D0FF6}"/>
                    </a:ext>
                  </a:extLst>
                </p14:cNvPr>
                <p14:cNvContentPartPr/>
                <p14:nvPr/>
              </p14:nvContentPartPr>
              <p14:xfrm>
                <a:off x="6608738" y="1184567"/>
                <a:ext cx="108000" cy="2894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A7CC851-A631-47E5-9C99-22DAF66D0FF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00098" y="1175927"/>
                  <a:ext cx="125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0240F19-37FE-44B0-8EAA-3AA17A387949}"/>
                    </a:ext>
                  </a:extLst>
                </p14:cNvPr>
                <p14:cNvContentPartPr/>
                <p14:nvPr/>
              </p14:nvContentPartPr>
              <p14:xfrm>
                <a:off x="6785138" y="1135607"/>
                <a:ext cx="176400" cy="2833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0240F19-37FE-44B0-8EAA-3AA17A38794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76498" y="1126967"/>
                  <a:ext cx="194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838F751-C50D-4969-A4B6-C7E3C6421847}"/>
                    </a:ext>
                  </a:extLst>
                </p14:cNvPr>
                <p14:cNvContentPartPr/>
                <p14:nvPr/>
              </p14:nvContentPartPr>
              <p14:xfrm>
                <a:off x="6987818" y="1327127"/>
                <a:ext cx="52560" cy="100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838F751-C50D-4969-A4B6-C7E3C642184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78818" y="1318127"/>
                  <a:ext cx="70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C49A02A-86BC-442F-BAC9-FE89C0AC13A4}"/>
                    </a:ext>
                  </a:extLst>
                </p14:cNvPr>
                <p14:cNvContentPartPr/>
                <p14:nvPr/>
              </p14:nvContentPartPr>
              <p14:xfrm>
                <a:off x="7081418" y="1326047"/>
                <a:ext cx="135000" cy="80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C49A02A-86BC-442F-BAC9-FE89C0AC13A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72418" y="1317407"/>
                  <a:ext cx="152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3EBD986-2DC6-4B6E-AFC4-7CCBC32DC132}"/>
                    </a:ext>
                  </a:extLst>
                </p14:cNvPr>
                <p14:cNvContentPartPr/>
                <p14:nvPr/>
              </p14:nvContentPartPr>
              <p14:xfrm>
                <a:off x="7332338" y="1187087"/>
                <a:ext cx="160920" cy="244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3EBD986-2DC6-4B6E-AFC4-7CCBC32DC13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323698" y="1178447"/>
                  <a:ext cx="178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03A2374-A4D4-4904-BF70-96C0C3A1CCB1}"/>
                    </a:ext>
                  </a:extLst>
                </p14:cNvPr>
                <p14:cNvContentPartPr/>
                <p14:nvPr/>
              </p14:nvContentPartPr>
              <p14:xfrm>
                <a:off x="7336658" y="1229927"/>
                <a:ext cx="171720" cy="622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03A2374-A4D4-4904-BF70-96C0C3A1CCB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27658" y="1221287"/>
                  <a:ext cx="18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E5B8BF6-DF1F-4E1C-9AA9-AE96788F35F6}"/>
                    </a:ext>
                  </a:extLst>
                </p14:cNvPr>
                <p14:cNvContentPartPr/>
                <p14:nvPr/>
              </p14:nvContentPartPr>
              <p14:xfrm>
                <a:off x="7614218" y="1354847"/>
                <a:ext cx="18000" cy="51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E5B8BF6-DF1F-4E1C-9AA9-AE96788F35F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05218" y="1346207"/>
                  <a:ext cx="356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B3C164ED-1682-4C12-8C48-16B8D83782FA}"/>
              </a:ext>
            </a:extLst>
          </p:cNvPr>
          <p:cNvGrpSpPr/>
          <p:nvPr/>
        </p:nvGrpSpPr>
        <p:grpSpPr>
          <a:xfrm>
            <a:off x="84818" y="1975487"/>
            <a:ext cx="2457720" cy="437040"/>
            <a:chOff x="84818" y="1975487"/>
            <a:chExt cx="245772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621AA1A-4B3D-406E-9A67-8E44E5FCBDED}"/>
                    </a:ext>
                  </a:extLst>
                </p14:cNvPr>
                <p14:cNvContentPartPr/>
                <p14:nvPr/>
              </p14:nvContentPartPr>
              <p14:xfrm>
                <a:off x="225218" y="2021567"/>
                <a:ext cx="24840" cy="154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621AA1A-4B3D-406E-9A67-8E44E5FCBDE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16218" y="2012927"/>
                  <a:ext cx="4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D48DA0D-46BB-4DEF-9B45-064CF5C167A4}"/>
                    </a:ext>
                  </a:extLst>
                </p14:cNvPr>
                <p14:cNvContentPartPr/>
                <p14:nvPr/>
              </p14:nvContentPartPr>
              <p14:xfrm>
                <a:off x="258698" y="1996367"/>
                <a:ext cx="84240" cy="62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D48DA0D-46BB-4DEF-9B45-064CF5C167A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9698" y="1987727"/>
                  <a:ext cx="101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02913C9-608B-45DD-996A-939F8EE9A1AE}"/>
                    </a:ext>
                  </a:extLst>
                </p14:cNvPr>
                <p14:cNvContentPartPr/>
                <p14:nvPr/>
              </p14:nvContentPartPr>
              <p14:xfrm>
                <a:off x="233138" y="2024807"/>
                <a:ext cx="170640" cy="117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02913C9-608B-45DD-996A-939F8EE9A1A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24138" y="2015807"/>
                  <a:ext cx="188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B084059-F339-4946-B610-B33267BD80BC}"/>
                    </a:ext>
                  </a:extLst>
                </p14:cNvPr>
                <p14:cNvContentPartPr/>
                <p14:nvPr/>
              </p14:nvContentPartPr>
              <p14:xfrm>
                <a:off x="432578" y="2014367"/>
                <a:ext cx="108720" cy="137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B084059-F339-4946-B610-B33267BD80B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3938" y="2005367"/>
                  <a:ext cx="126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7A3EDDF-4434-41B7-AB38-C673C2118659}"/>
                    </a:ext>
                  </a:extLst>
                </p14:cNvPr>
                <p14:cNvContentPartPr/>
                <p14:nvPr/>
              </p14:nvContentPartPr>
              <p14:xfrm>
                <a:off x="569738" y="2003207"/>
                <a:ext cx="108000" cy="144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7A3EDDF-4434-41B7-AB38-C673C211865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1098" y="1994567"/>
                  <a:ext cx="125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D4CF02E-523C-4A60-9462-DF04EF26F29D}"/>
                    </a:ext>
                  </a:extLst>
                </p14:cNvPr>
                <p14:cNvContentPartPr/>
                <p14:nvPr/>
              </p14:nvContentPartPr>
              <p14:xfrm>
                <a:off x="713738" y="2001767"/>
                <a:ext cx="115920" cy="255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D4CF02E-523C-4A60-9462-DF04EF26F29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04738" y="1992767"/>
                  <a:ext cx="133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DA4B251-E30D-45E4-933B-5B368B175A26}"/>
                    </a:ext>
                  </a:extLst>
                </p14:cNvPr>
                <p14:cNvContentPartPr/>
                <p14:nvPr/>
              </p14:nvContentPartPr>
              <p14:xfrm>
                <a:off x="725618" y="2006807"/>
                <a:ext cx="58320" cy="1702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DA4B251-E30D-45E4-933B-5B368B175A2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6978" y="1998167"/>
                  <a:ext cx="75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1B14786-A983-4028-834B-870B0B268B38}"/>
                    </a:ext>
                  </a:extLst>
                </p14:cNvPr>
                <p14:cNvContentPartPr/>
                <p14:nvPr/>
              </p14:nvContentPartPr>
              <p14:xfrm>
                <a:off x="977258" y="1977647"/>
                <a:ext cx="92520" cy="1674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1B14786-A983-4028-834B-870B0B268B3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8618" y="1968647"/>
                  <a:ext cx="110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80550FF-507F-4324-AC6E-6C040FD33DE6}"/>
                    </a:ext>
                  </a:extLst>
                </p14:cNvPr>
                <p14:cNvContentPartPr/>
                <p14:nvPr/>
              </p14:nvContentPartPr>
              <p14:xfrm>
                <a:off x="1021898" y="2001767"/>
                <a:ext cx="148680" cy="240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80550FF-507F-4324-AC6E-6C040FD33DE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2898" y="1993127"/>
                  <a:ext cx="166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1AD4CE1-DC50-4373-BCC3-76CA6F84605D}"/>
                    </a:ext>
                  </a:extLst>
                </p14:cNvPr>
                <p14:cNvContentPartPr/>
                <p14:nvPr/>
              </p14:nvContentPartPr>
              <p14:xfrm>
                <a:off x="1246538" y="2023727"/>
                <a:ext cx="87480" cy="138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1AD4CE1-DC50-4373-BCC3-76CA6F84605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37538" y="2015087"/>
                  <a:ext cx="105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3CB5317-A53D-41AE-8EAA-B21ADDD252CA}"/>
                    </a:ext>
                  </a:extLst>
                </p14:cNvPr>
                <p14:cNvContentPartPr/>
                <p14:nvPr/>
              </p14:nvContentPartPr>
              <p14:xfrm>
                <a:off x="1337978" y="2016167"/>
                <a:ext cx="110880" cy="168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3CB5317-A53D-41AE-8EAA-B21ADDD252C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328978" y="2007167"/>
                  <a:ext cx="128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9AC4989-6B4A-4E7F-AA0F-726902333E09}"/>
                    </a:ext>
                  </a:extLst>
                </p14:cNvPr>
                <p14:cNvContentPartPr/>
                <p14:nvPr/>
              </p14:nvContentPartPr>
              <p14:xfrm>
                <a:off x="1385858" y="2024087"/>
                <a:ext cx="228960" cy="1306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9AC4989-6B4A-4E7F-AA0F-726902333E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376858" y="2015087"/>
                  <a:ext cx="246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809A111-1644-4BC6-BECD-14D9005D914C}"/>
                    </a:ext>
                  </a:extLst>
                </p14:cNvPr>
                <p14:cNvContentPartPr/>
                <p14:nvPr/>
              </p14:nvContentPartPr>
              <p14:xfrm>
                <a:off x="1658738" y="2012207"/>
                <a:ext cx="106560" cy="1638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809A111-1644-4BC6-BECD-14D9005D914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649738" y="2003567"/>
                  <a:ext cx="124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809F0D0-2FEB-483B-950F-B295764F56E3}"/>
                    </a:ext>
                  </a:extLst>
                </p14:cNvPr>
                <p14:cNvContentPartPr/>
                <p14:nvPr/>
              </p14:nvContentPartPr>
              <p14:xfrm>
                <a:off x="1771778" y="2015447"/>
                <a:ext cx="23760" cy="156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809F0D0-2FEB-483B-950F-B295764F56E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762778" y="2006447"/>
                  <a:ext cx="4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C589978-971C-430C-BDAC-FE3A4B76BE7F}"/>
                    </a:ext>
                  </a:extLst>
                </p14:cNvPr>
                <p14:cNvContentPartPr/>
                <p14:nvPr/>
              </p14:nvContentPartPr>
              <p14:xfrm>
                <a:off x="1862138" y="2000327"/>
                <a:ext cx="61560" cy="1746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C589978-971C-430C-BDAC-FE3A4B76BE7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853138" y="1991327"/>
                  <a:ext cx="79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F0CCCBE-8F3D-4208-B9D3-FC90869EDC26}"/>
                    </a:ext>
                  </a:extLst>
                </p14:cNvPr>
                <p14:cNvContentPartPr/>
                <p14:nvPr/>
              </p14:nvContentPartPr>
              <p14:xfrm>
                <a:off x="1967618" y="2014367"/>
                <a:ext cx="97200" cy="1832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F0CCCBE-8F3D-4208-B9D3-FC90869EDC2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958978" y="2005367"/>
                  <a:ext cx="11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F7C4A61-EC3D-46C5-9111-762A48B19289}"/>
                    </a:ext>
                  </a:extLst>
                </p14:cNvPr>
                <p14:cNvContentPartPr/>
                <p14:nvPr/>
              </p14:nvContentPartPr>
              <p14:xfrm>
                <a:off x="1970138" y="1975487"/>
                <a:ext cx="146160" cy="298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F7C4A61-EC3D-46C5-9111-762A48B1928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61138" y="1966487"/>
                  <a:ext cx="163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D516543-57B9-41D1-8B39-276ED89BF97F}"/>
                    </a:ext>
                  </a:extLst>
                </p14:cNvPr>
                <p14:cNvContentPartPr/>
                <p14:nvPr/>
              </p14:nvContentPartPr>
              <p14:xfrm>
                <a:off x="84818" y="2254487"/>
                <a:ext cx="1813320" cy="1580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D516543-57B9-41D1-8B39-276ED89BF97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5818" y="2245487"/>
                  <a:ext cx="183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020F1FC-1FC6-483C-9630-417955E8F6D0}"/>
                    </a:ext>
                  </a:extLst>
                </p14:cNvPr>
                <p14:cNvContentPartPr/>
                <p14:nvPr/>
              </p14:nvContentPartPr>
              <p14:xfrm>
                <a:off x="2160938" y="2093207"/>
                <a:ext cx="302040" cy="90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020F1FC-1FC6-483C-9630-417955E8F6D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51938" y="2084207"/>
                  <a:ext cx="31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5903AE2-E61C-4D54-A724-D52667E0144C}"/>
                    </a:ext>
                  </a:extLst>
                </p14:cNvPr>
                <p14:cNvContentPartPr/>
                <p14:nvPr/>
              </p14:nvContentPartPr>
              <p14:xfrm>
                <a:off x="2424818" y="2087087"/>
                <a:ext cx="117720" cy="150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5903AE2-E61C-4D54-A724-D52667E0144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16178" y="2078087"/>
                  <a:ext cx="1353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5159023-A3C5-4317-923A-4BD8C55BDFAC}"/>
              </a:ext>
            </a:extLst>
          </p:cNvPr>
          <p:cNvGrpSpPr/>
          <p:nvPr/>
        </p:nvGrpSpPr>
        <p:grpSpPr>
          <a:xfrm>
            <a:off x="2791658" y="2030927"/>
            <a:ext cx="366480" cy="292680"/>
            <a:chOff x="2791658" y="2030927"/>
            <a:chExt cx="3664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158C491-DFD7-4AFC-98A0-9142D0415931}"/>
                    </a:ext>
                  </a:extLst>
                </p14:cNvPr>
                <p14:cNvContentPartPr/>
                <p14:nvPr/>
              </p14:nvContentPartPr>
              <p14:xfrm>
                <a:off x="2791658" y="2041007"/>
                <a:ext cx="165600" cy="282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158C491-DFD7-4AFC-98A0-9142D041593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82658" y="2032007"/>
                  <a:ext cx="183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4D2F209-84C0-4768-82DE-CD89E755B88B}"/>
                    </a:ext>
                  </a:extLst>
                </p14:cNvPr>
                <p14:cNvContentPartPr/>
                <p14:nvPr/>
              </p14:nvContentPartPr>
              <p14:xfrm>
                <a:off x="3031418" y="2030927"/>
                <a:ext cx="75600" cy="158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4D2F209-84C0-4768-82DE-CD89E755B88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22418" y="2022287"/>
                  <a:ext cx="93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7189884-320A-4C6D-9E7D-14E8E50A9645}"/>
                    </a:ext>
                  </a:extLst>
                </p14:cNvPr>
                <p14:cNvContentPartPr/>
                <p14:nvPr/>
              </p14:nvContentPartPr>
              <p14:xfrm>
                <a:off x="3018818" y="2203367"/>
                <a:ext cx="139320" cy="11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7189884-320A-4C6D-9E7D-14E8E50A964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010178" y="2194367"/>
                  <a:ext cx="1569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68F6D13-4EBD-4A2E-BAE4-36B2C6877813}"/>
              </a:ext>
            </a:extLst>
          </p:cNvPr>
          <p:cNvGrpSpPr/>
          <p:nvPr/>
        </p:nvGrpSpPr>
        <p:grpSpPr>
          <a:xfrm>
            <a:off x="3392138" y="2042807"/>
            <a:ext cx="331200" cy="182880"/>
            <a:chOff x="3392138" y="2042807"/>
            <a:chExt cx="33120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54607B2-FCF5-4E59-A5B0-80CB33A31FE8}"/>
                    </a:ext>
                  </a:extLst>
                </p14:cNvPr>
                <p14:cNvContentPartPr/>
                <p14:nvPr/>
              </p14:nvContentPartPr>
              <p14:xfrm>
                <a:off x="3392138" y="2083487"/>
                <a:ext cx="270000" cy="8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54607B2-FCF5-4E59-A5B0-80CB33A31FE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83498" y="2074847"/>
                  <a:ext cx="287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09D690A-B4F1-4FC7-9277-BA320F811FA4}"/>
                    </a:ext>
                  </a:extLst>
                </p14:cNvPr>
                <p14:cNvContentPartPr/>
                <p14:nvPr/>
              </p14:nvContentPartPr>
              <p14:xfrm>
                <a:off x="3586898" y="2042807"/>
                <a:ext cx="136440" cy="1828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09D690A-B4F1-4FC7-9277-BA320F811FA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78258" y="2034167"/>
                  <a:ext cx="15408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7486A83-374F-4A8F-9C35-6399DA883433}"/>
              </a:ext>
            </a:extLst>
          </p:cNvPr>
          <p:cNvGrpSpPr/>
          <p:nvPr/>
        </p:nvGrpSpPr>
        <p:grpSpPr>
          <a:xfrm>
            <a:off x="4033298" y="1992407"/>
            <a:ext cx="623880" cy="186480"/>
            <a:chOff x="4033298" y="1992407"/>
            <a:chExt cx="62388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E5483DC-BED8-46CB-B7A2-E69F15985609}"/>
                    </a:ext>
                  </a:extLst>
                </p14:cNvPr>
                <p14:cNvContentPartPr/>
                <p14:nvPr/>
              </p14:nvContentPartPr>
              <p14:xfrm>
                <a:off x="4033298" y="2040647"/>
                <a:ext cx="151200" cy="135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E5483DC-BED8-46CB-B7A2-E69F1598560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024658" y="2032007"/>
                  <a:ext cx="168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91B11C3-85DC-4343-A18C-ED6F6830DABC}"/>
                    </a:ext>
                  </a:extLst>
                </p14:cNvPr>
                <p14:cNvContentPartPr/>
                <p14:nvPr/>
              </p14:nvContentPartPr>
              <p14:xfrm>
                <a:off x="4232018" y="1992407"/>
                <a:ext cx="149400" cy="172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91B11C3-85DC-4343-A18C-ED6F6830DAB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223018" y="1983407"/>
                  <a:ext cx="167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D6E4C3B-8890-4FCD-B412-DEB6EEAABC3B}"/>
                    </a:ext>
                  </a:extLst>
                </p14:cNvPr>
                <p14:cNvContentPartPr/>
                <p14:nvPr/>
              </p14:nvContentPartPr>
              <p14:xfrm>
                <a:off x="4530098" y="2004287"/>
                <a:ext cx="112680" cy="1746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D6E4C3B-8890-4FCD-B412-DEB6EEAABC3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521098" y="1995647"/>
                  <a:ext cx="130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30B70C-CC8B-426E-83E2-84E63AB5FAC0}"/>
                    </a:ext>
                  </a:extLst>
                </p14:cNvPr>
                <p14:cNvContentPartPr/>
                <p14:nvPr/>
              </p14:nvContentPartPr>
              <p14:xfrm>
                <a:off x="4509938" y="2043527"/>
                <a:ext cx="147240" cy="1191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30B70C-CC8B-426E-83E2-84E63AB5FAC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500938" y="2034887"/>
                  <a:ext cx="1648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A146F85-CE5F-49B0-886E-6D4BC217E7F4}"/>
              </a:ext>
            </a:extLst>
          </p:cNvPr>
          <p:cNvGrpSpPr/>
          <p:nvPr/>
        </p:nvGrpSpPr>
        <p:grpSpPr>
          <a:xfrm>
            <a:off x="4890818" y="1942007"/>
            <a:ext cx="2774160" cy="287640"/>
            <a:chOff x="4890818" y="1942007"/>
            <a:chExt cx="277416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050A082-9946-4601-9452-2B8D63056284}"/>
                    </a:ext>
                  </a:extLst>
                </p14:cNvPr>
                <p14:cNvContentPartPr/>
                <p14:nvPr/>
              </p14:nvContentPartPr>
              <p14:xfrm>
                <a:off x="4890818" y="2025887"/>
                <a:ext cx="33120" cy="1569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050A082-9946-4601-9452-2B8D6305628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81818" y="2016887"/>
                  <a:ext cx="50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DF4BCED-A69E-4836-B029-DF3C2F0331D6}"/>
                    </a:ext>
                  </a:extLst>
                </p14:cNvPr>
                <p14:cNvContentPartPr/>
                <p14:nvPr/>
              </p14:nvContentPartPr>
              <p14:xfrm>
                <a:off x="4929698" y="2002487"/>
                <a:ext cx="101160" cy="918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DF4BCED-A69E-4836-B029-DF3C2F0331D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920698" y="1993847"/>
                  <a:ext cx="118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C37AE31-B8F2-46B4-9CD7-206EFE1FA3B8}"/>
                    </a:ext>
                  </a:extLst>
                </p14:cNvPr>
                <p14:cNvContentPartPr/>
                <p14:nvPr/>
              </p14:nvContentPartPr>
              <p14:xfrm>
                <a:off x="5063258" y="2026967"/>
                <a:ext cx="66600" cy="1432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C37AE31-B8F2-46B4-9CD7-206EFE1FA3B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054258" y="2017967"/>
                  <a:ext cx="84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5CA6215-89BC-4533-BEB8-CD8AB43DF520}"/>
                    </a:ext>
                  </a:extLst>
                </p14:cNvPr>
                <p14:cNvContentPartPr/>
                <p14:nvPr/>
              </p14:nvContentPartPr>
              <p14:xfrm>
                <a:off x="5080178" y="2002847"/>
                <a:ext cx="96120" cy="748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5CA6215-89BC-4533-BEB8-CD8AB43DF52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071538" y="1993847"/>
                  <a:ext cx="113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A6FD3A5-706F-402E-867A-F614E12DBA9C}"/>
                    </a:ext>
                  </a:extLst>
                </p14:cNvPr>
                <p14:cNvContentPartPr/>
                <p14:nvPr/>
              </p14:nvContentPartPr>
              <p14:xfrm>
                <a:off x="5246138" y="1971167"/>
                <a:ext cx="134280" cy="1735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A6FD3A5-706F-402E-867A-F614E12DBA9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237138" y="1962167"/>
                  <a:ext cx="151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19A1210-9649-41BE-95EA-7459F8728601}"/>
                    </a:ext>
                  </a:extLst>
                </p14:cNvPr>
                <p14:cNvContentPartPr/>
                <p14:nvPr/>
              </p14:nvContentPartPr>
              <p14:xfrm>
                <a:off x="5393378" y="1991327"/>
                <a:ext cx="92160" cy="1245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19A1210-9649-41BE-95EA-7459F872860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384738" y="1982687"/>
                  <a:ext cx="109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C30292-C0D4-4559-B444-F195F6F33DAF}"/>
                    </a:ext>
                  </a:extLst>
                </p14:cNvPr>
                <p14:cNvContentPartPr/>
                <p14:nvPr/>
              </p14:nvContentPartPr>
              <p14:xfrm>
                <a:off x="5519378" y="2011127"/>
                <a:ext cx="78120" cy="1479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C30292-C0D4-4559-B444-F195F6F33DA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510738" y="2002127"/>
                  <a:ext cx="95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B6A5FA3-AB8C-4EB1-A0F2-7914587386E7}"/>
                    </a:ext>
                  </a:extLst>
                </p14:cNvPr>
                <p14:cNvContentPartPr/>
                <p14:nvPr/>
              </p14:nvContentPartPr>
              <p14:xfrm>
                <a:off x="5524778" y="2013287"/>
                <a:ext cx="157680" cy="1198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B6A5FA3-AB8C-4EB1-A0F2-7914587386E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516138" y="2004287"/>
                  <a:ext cx="175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26F5F0F-7D19-4DF8-83B0-B251B28EEBCA}"/>
                    </a:ext>
                  </a:extLst>
                </p14:cNvPr>
                <p14:cNvContentPartPr/>
                <p14:nvPr/>
              </p14:nvContentPartPr>
              <p14:xfrm>
                <a:off x="5671658" y="2013287"/>
                <a:ext cx="71640" cy="687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26F5F0F-7D19-4DF8-83B0-B251B28EEBC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663018" y="2004287"/>
                  <a:ext cx="89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E1CE3E4-BD2A-4FCA-ADBF-F4960122443C}"/>
                    </a:ext>
                  </a:extLst>
                </p14:cNvPr>
                <p14:cNvContentPartPr/>
                <p14:nvPr/>
              </p14:nvContentPartPr>
              <p14:xfrm>
                <a:off x="5761658" y="1982687"/>
                <a:ext cx="156600" cy="1198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E1CE3E4-BD2A-4FCA-ADBF-F4960122443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752658" y="1974047"/>
                  <a:ext cx="174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67D2389-6801-4633-86F7-230E608FE1C2}"/>
                    </a:ext>
                  </a:extLst>
                </p14:cNvPr>
                <p14:cNvContentPartPr/>
                <p14:nvPr/>
              </p14:nvContentPartPr>
              <p14:xfrm>
                <a:off x="5848058" y="1969007"/>
                <a:ext cx="113400" cy="1400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67D2389-6801-4633-86F7-230E608FE1C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839058" y="1960367"/>
                  <a:ext cx="13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D2BB2E0-8DF6-4ACD-9D54-23CB3EFAC728}"/>
                    </a:ext>
                  </a:extLst>
                </p14:cNvPr>
                <p14:cNvContentPartPr/>
                <p14:nvPr/>
              </p14:nvContentPartPr>
              <p14:xfrm>
                <a:off x="6008258" y="1995647"/>
                <a:ext cx="73440" cy="1393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D2BB2E0-8DF6-4ACD-9D54-23CB3EFAC72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999258" y="1987007"/>
                  <a:ext cx="91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4CA09E0-6AF4-4699-9246-4F3A84349A14}"/>
                    </a:ext>
                  </a:extLst>
                </p14:cNvPr>
                <p14:cNvContentPartPr/>
                <p14:nvPr/>
              </p14:nvContentPartPr>
              <p14:xfrm>
                <a:off x="6124538" y="1994207"/>
                <a:ext cx="100800" cy="1494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4CA09E0-6AF4-4699-9246-4F3A84349A1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115538" y="1985567"/>
                  <a:ext cx="118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F7605B2-5304-48CD-B6A9-4E412662D641}"/>
                    </a:ext>
                  </a:extLst>
                </p14:cNvPr>
                <p14:cNvContentPartPr/>
                <p14:nvPr/>
              </p14:nvContentPartPr>
              <p14:xfrm>
                <a:off x="6125618" y="1974407"/>
                <a:ext cx="93600" cy="30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F7605B2-5304-48CD-B6A9-4E412662D64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116618" y="1965407"/>
                  <a:ext cx="111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C474A18-93D7-4988-BA38-2B2A5BED8819}"/>
                    </a:ext>
                  </a:extLst>
                </p14:cNvPr>
                <p14:cNvContentPartPr/>
                <p14:nvPr/>
              </p14:nvContentPartPr>
              <p14:xfrm>
                <a:off x="6280418" y="1942007"/>
                <a:ext cx="179280" cy="2876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C474A18-93D7-4988-BA38-2B2A5BED881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271418" y="1933367"/>
                  <a:ext cx="196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EBC383C-5973-4773-BFC3-98F99667B87F}"/>
                    </a:ext>
                  </a:extLst>
                </p14:cNvPr>
                <p14:cNvContentPartPr/>
                <p14:nvPr/>
              </p14:nvContentPartPr>
              <p14:xfrm>
                <a:off x="6499658" y="2025167"/>
                <a:ext cx="55440" cy="1346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EBC383C-5973-4773-BFC3-98F99667B87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490658" y="2016527"/>
                  <a:ext cx="73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815AAE2-48F2-40A2-9E87-E50782F8E6F6}"/>
                    </a:ext>
                  </a:extLst>
                </p14:cNvPr>
                <p14:cNvContentPartPr/>
                <p14:nvPr/>
              </p14:nvContentPartPr>
              <p14:xfrm>
                <a:off x="6547898" y="2029847"/>
                <a:ext cx="119520" cy="166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815AAE2-48F2-40A2-9E87-E50782F8E6F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38898" y="2021207"/>
                  <a:ext cx="137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A468C6D-07C5-4970-A8AC-673B7098FEBA}"/>
                    </a:ext>
                  </a:extLst>
                </p14:cNvPr>
                <p14:cNvContentPartPr/>
                <p14:nvPr/>
              </p14:nvContentPartPr>
              <p14:xfrm>
                <a:off x="6727538" y="2032727"/>
                <a:ext cx="115920" cy="1177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A468C6D-07C5-4970-A8AC-673B7098FEB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718898" y="2024087"/>
                  <a:ext cx="133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B0A71D-93AA-4236-AE5E-076EB040329B}"/>
                    </a:ext>
                  </a:extLst>
                </p14:cNvPr>
                <p14:cNvContentPartPr/>
                <p14:nvPr/>
              </p14:nvContentPartPr>
              <p14:xfrm>
                <a:off x="6853898" y="2020847"/>
                <a:ext cx="122760" cy="1494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B0A71D-93AA-4236-AE5E-076EB040329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844898" y="2012207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79E6AA9-CBA1-4E5F-B512-6C8041099037}"/>
                    </a:ext>
                  </a:extLst>
                </p14:cNvPr>
                <p14:cNvContentPartPr/>
                <p14:nvPr/>
              </p14:nvContentPartPr>
              <p14:xfrm>
                <a:off x="6895658" y="2064767"/>
                <a:ext cx="63360" cy="15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79E6AA9-CBA1-4E5F-B512-6C804109903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886658" y="2055767"/>
                  <a:ext cx="81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6BAE86A-786C-4813-879B-66A864DEFC30}"/>
                    </a:ext>
                  </a:extLst>
                </p14:cNvPr>
                <p14:cNvContentPartPr/>
                <p14:nvPr/>
              </p14:nvContentPartPr>
              <p14:xfrm>
                <a:off x="7025978" y="2010047"/>
                <a:ext cx="127800" cy="1220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6BAE86A-786C-4813-879B-66A864DEFC3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017338" y="2001407"/>
                  <a:ext cx="145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B08FD3D-4214-481A-A650-FE0776D90C0D}"/>
                    </a:ext>
                  </a:extLst>
                </p14:cNvPr>
                <p14:cNvContentPartPr/>
                <p14:nvPr/>
              </p14:nvContentPartPr>
              <p14:xfrm>
                <a:off x="7149098" y="1989527"/>
                <a:ext cx="12960" cy="1310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B08FD3D-4214-481A-A650-FE0776D90C0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140098" y="1980887"/>
                  <a:ext cx="30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2A2ACCD-F34B-44AB-92CB-8F98465C1767}"/>
                    </a:ext>
                  </a:extLst>
                </p14:cNvPr>
                <p14:cNvContentPartPr/>
                <p14:nvPr/>
              </p14:nvContentPartPr>
              <p14:xfrm>
                <a:off x="7239818" y="1990247"/>
                <a:ext cx="104040" cy="1548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2A2ACCD-F34B-44AB-92CB-8F98465C176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230818" y="1981247"/>
                  <a:ext cx="121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6E8FBDF-884C-45A9-837B-5094D779E32B}"/>
                    </a:ext>
                  </a:extLst>
                </p14:cNvPr>
                <p14:cNvContentPartPr/>
                <p14:nvPr/>
              </p14:nvContentPartPr>
              <p14:xfrm>
                <a:off x="7372658" y="2005007"/>
                <a:ext cx="8640" cy="1483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6E8FBDF-884C-45A9-837B-5094D779E32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364018" y="1996007"/>
                  <a:ext cx="26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FC8B939-39F7-429D-880C-DF5E4C2D9AF7}"/>
                    </a:ext>
                  </a:extLst>
                </p14:cNvPr>
                <p14:cNvContentPartPr/>
                <p14:nvPr/>
              </p14:nvContentPartPr>
              <p14:xfrm>
                <a:off x="7438538" y="2003927"/>
                <a:ext cx="174960" cy="1684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FC8B939-39F7-429D-880C-DF5E4C2D9AF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429538" y="1994927"/>
                  <a:ext cx="192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3DA1627-04EB-4BC4-8E86-77C571A1EF3D}"/>
                    </a:ext>
                  </a:extLst>
                </p14:cNvPr>
                <p14:cNvContentPartPr/>
                <p14:nvPr/>
              </p14:nvContentPartPr>
              <p14:xfrm>
                <a:off x="7544378" y="1970087"/>
                <a:ext cx="120600" cy="1148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3DA1627-04EB-4BC4-8E86-77C571A1EF3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535378" y="1961447"/>
                  <a:ext cx="1382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CD8DB4C-F412-4397-BB1A-B31466FD7E34}"/>
              </a:ext>
            </a:extLst>
          </p:cNvPr>
          <p:cNvGrpSpPr/>
          <p:nvPr/>
        </p:nvGrpSpPr>
        <p:grpSpPr>
          <a:xfrm>
            <a:off x="2457578" y="2562287"/>
            <a:ext cx="279360" cy="133200"/>
            <a:chOff x="2457578" y="2562287"/>
            <a:chExt cx="279360" cy="1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98D0FC3-D2FC-43E8-98C2-AD555323B75F}"/>
                    </a:ext>
                  </a:extLst>
                </p14:cNvPr>
                <p14:cNvContentPartPr/>
                <p14:nvPr/>
              </p14:nvContentPartPr>
              <p14:xfrm>
                <a:off x="2457578" y="2562287"/>
                <a:ext cx="199800" cy="842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98D0FC3-D2FC-43E8-98C2-AD555323B7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448938" y="2553287"/>
                  <a:ext cx="217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252C497-1566-42AD-B5D7-ED24CE680A09}"/>
                    </a:ext>
                  </a:extLst>
                </p14:cNvPr>
                <p14:cNvContentPartPr/>
                <p14:nvPr/>
              </p14:nvContentPartPr>
              <p14:xfrm>
                <a:off x="2652338" y="2572727"/>
                <a:ext cx="84600" cy="1227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252C497-1566-42AD-B5D7-ED24CE680A0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643338" y="2563727"/>
                  <a:ext cx="1022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12F9803-11F5-4EBD-8EEF-B877D6C66BDD}"/>
              </a:ext>
            </a:extLst>
          </p:cNvPr>
          <p:cNvGrpSpPr/>
          <p:nvPr/>
        </p:nvGrpSpPr>
        <p:grpSpPr>
          <a:xfrm>
            <a:off x="2979218" y="2559047"/>
            <a:ext cx="617400" cy="153720"/>
            <a:chOff x="2979218" y="2559047"/>
            <a:chExt cx="61740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82A3BEA-915F-4549-8802-0113B06C68C8}"/>
                    </a:ext>
                  </a:extLst>
                </p14:cNvPr>
                <p14:cNvContentPartPr/>
                <p14:nvPr/>
              </p14:nvContentPartPr>
              <p14:xfrm>
                <a:off x="2979218" y="2574887"/>
                <a:ext cx="177480" cy="1249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82A3BEA-915F-4549-8802-0113B06C68C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970578" y="2566247"/>
                  <a:ext cx="195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B877B70-6DD0-413A-9879-DD7679CEFAEE}"/>
                    </a:ext>
                  </a:extLst>
                </p14:cNvPr>
                <p14:cNvContentPartPr/>
                <p14:nvPr/>
              </p14:nvContentPartPr>
              <p14:xfrm>
                <a:off x="3206738" y="2577047"/>
                <a:ext cx="97560" cy="1357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B877B70-6DD0-413A-9879-DD7679CEFAE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198098" y="2568047"/>
                  <a:ext cx="11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058B746-CBB4-46EA-AD3B-95C6F848E714}"/>
                    </a:ext>
                  </a:extLst>
                </p14:cNvPr>
                <p14:cNvContentPartPr/>
                <p14:nvPr/>
              </p14:nvContentPartPr>
              <p14:xfrm>
                <a:off x="3222938" y="2559047"/>
                <a:ext cx="149760" cy="86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058B746-CBB4-46EA-AD3B-95C6F848E71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214298" y="2550407"/>
                  <a:ext cx="167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51880B6-78A5-490D-89F0-53603E76F2A3}"/>
                    </a:ext>
                  </a:extLst>
                </p14:cNvPr>
                <p14:cNvContentPartPr/>
                <p14:nvPr/>
              </p14:nvContentPartPr>
              <p14:xfrm>
                <a:off x="3454058" y="2560127"/>
                <a:ext cx="108360" cy="1436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51880B6-78A5-490D-89F0-53603E76F2A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445058" y="2551487"/>
                  <a:ext cx="126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AE29B55-3A73-4D83-A798-FA4425CDCF78}"/>
                    </a:ext>
                  </a:extLst>
                </p14:cNvPr>
                <p14:cNvContentPartPr/>
                <p14:nvPr/>
              </p14:nvContentPartPr>
              <p14:xfrm>
                <a:off x="3584738" y="2658047"/>
                <a:ext cx="11880" cy="97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AE29B55-3A73-4D83-A798-FA4425CDCF7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575738" y="2649047"/>
                  <a:ext cx="29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DE3D7B8-B6D3-4F76-94BC-7B58F9DB4A0A}"/>
              </a:ext>
            </a:extLst>
          </p:cNvPr>
          <p:cNvGrpSpPr/>
          <p:nvPr/>
        </p:nvGrpSpPr>
        <p:grpSpPr>
          <a:xfrm>
            <a:off x="3915938" y="2454647"/>
            <a:ext cx="869760" cy="487080"/>
            <a:chOff x="3915938" y="2454647"/>
            <a:chExt cx="86976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1C1619A-D72F-4D28-9443-FAC185BB847A}"/>
                    </a:ext>
                  </a:extLst>
                </p14:cNvPr>
                <p14:cNvContentPartPr/>
                <p14:nvPr/>
              </p14:nvContentPartPr>
              <p14:xfrm>
                <a:off x="3915938" y="2625287"/>
                <a:ext cx="99360" cy="946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1C1619A-D72F-4D28-9443-FAC185BB847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906938" y="2616647"/>
                  <a:ext cx="117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DB3925E-AE17-4645-95A0-6FFB3A22AEA8}"/>
                    </a:ext>
                  </a:extLst>
                </p14:cNvPr>
                <p14:cNvContentPartPr/>
                <p14:nvPr/>
              </p14:nvContentPartPr>
              <p14:xfrm>
                <a:off x="4067498" y="2607647"/>
                <a:ext cx="121680" cy="1008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DB3925E-AE17-4645-95A0-6FFB3A22AEA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058858" y="2598647"/>
                  <a:ext cx="139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6933F9F-407C-4699-841A-F9CC43DB353C}"/>
                    </a:ext>
                  </a:extLst>
                </p14:cNvPr>
                <p14:cNvContentPartPr/>
                <p14:nvPr/>
              </p14:nvContentPartPr>
              <p14:xfrm>
                <a:off x="4419938" y="2512967"/>
                <a:ext cx="31680" cy="1252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6933F9F-407C-4699-841A-F9CC43DB353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411298" y="2504327"/>
                  <a:ext cx="49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CFF6FB9-0C34-4607-B331-ABF68490D09E}"/>
                    </a:ext>
                  </a:extLst>
                </p14:cNvPr>
                <p14:cNvContentPartPr/>
                <p14:nvPr/>
              </p14:nvContentPartPr>
              <p14:xfrm>
                <a:off x="4320938" y="2672447"/>
                <a:ext cx="180000" cy="140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CFF6FB9-0C34-4607-B331-ABF68490D09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311938" y="2663807"/>
                  <a:ext cx="197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5713589-91C7-45B1-BA03-D3E6490BC069}"/>
                    </a:ext>
                  </a:extLst>
                </p14:cNvPr>
                <p14:cNvContentPartPr/>
                <p14:nvPr/>
              </p14:nvContentPartPr>
              <p14:xfrm>
                <a:off x="4311578" y="2775407"/>
                <a:ext cx="139320" cy="806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5713589-91C7-45B1-BA03-D3E6490BC06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302578" y="2766767"/>
                  <a:ext cx="156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1F429DB-B831-45A6-9F57-B4AEAC3AB9FC}"/>
                    </a:ext>
                  </a:extLst>
                </p14:cNvPr>
                <p14:cNvContentPartPr/>
                <p14:nvPr/>
              </p14:nvContentPartPr>
              <p14:xfrm>
                <a:off x="4379258" y="2741927"/>
                <a:ext cx="36360" cy="1998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1F429DB-B831-45A6-9F57-B4AEAC3AB9F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70258" y="2732927"/>
                  <a:ext cx="54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A8F7B78-4453-44D7-AF59-A108A0973424}"/>
                    </a:ext>
                  </a:extLst>
                </p14:cNvPr>
                <p14:cNvContentPartPr/>
                <p14:nvPr/>
              </p14:nvContentPartPr>
              <p14:xfrm>
                <a:off x="4624058" y="2524487"/>
                <a:ext cx="23760" cy="1368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A8F7B78-4453-44D7-AF59-A108A097342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615418" y="2515847"/>
                  <a:ext cx="41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5D28CA6-81B9-46D8-9895-0E0A02E68A3E}"/>
                    </a:ext>
                  </a:extLst>
                </p14:cNvPr>
                <p14:cNvContentPartPr/>
                <p14:nvPr/>
              </p14:nvContentPartPr>
              <p14:xfrm>
                <a:off x="4618658" y="2454647"/>
                <a:ext cx="167040" cy="2088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5D28CA6-81B9-46D8-9895-0E0A02E68A3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609658" y="2446007"/>
                  <a:ext cx="184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E7C07F0-1D82-4757-87F4-4A784140AA70}"/>
              </a:ext>
            </a:extLst>
          </p:cNvPr>
          <p:cNvGrpSpPr/>
          <p:nvPr/>
        </p:nvGrpSpPr>
        <p:grpSpPr>
          <a:xfrm>
            <a:off x="5029418" y="2417927"/>
            <a:ext cx="945000" cy="272880"/>
            <a:chOff x="5029418" y="2417927"/>
            <a:chExt cx="94500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3E8666A-5A7E-4D54-A125-CF32A8D67D48}"/>
                    </a:ext>
                  </a:extLst>
                </p14:cNvPr>
                <p14:cNvContentPartPr/>
                <p14:nvPr/>
              </p14:nvContentPartPr>
              <p14:xfrm>
                <a:off x="5029418" y="2557607"/>
                <a:ext cx="95400" cy="1299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3E8666A-5A7E-4D54-A125-CF32A8D67D4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020418" y="2548967"/>
                  <a:ext cx="113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83F4563-4A5D-4851-AB03-5A028055F11A}"/>
                    </a:ext>
                  </a:extLst>
                </p14:cNvPr>
                <p14:cNvContentPartPr/>
                <p14:nvPr/>
              </p14:nvContentPartPr>
              <p14:xfrm>
                <a:off x="5188898" y="2550047"/>
                <a:ext cx="111240" cy="1407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83F4563-4A5D-4851-AB03-5A028055F11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179898" y="2541407"/>
                  <a:ext cx="128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9F1ABE6-9F9C-4F04-8FA0-BBB6A497E72F}"/>
                    </a:ext>
                  </a:extLst>
                </p14:cNvPr>
                <p14:cNvContentPartPr/>
                <p14:nvPr/>
              </p14:nvContentPartPr>
              <p14:xfrm>
                <a:off x="5314178" y="2436647"/>
                <a:ext cx="464760" cy="2379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9F1ABE6-9F9C-4F04-8FA0-BBB6A497E72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305178" y="2427647"/>
                  <a:ext cx="482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5973CD5-1C58-4BCF-9903-C9B6EBCF3562}"/>
                    </a:ext>
                  </a:extLst>
                </p14:cNvPr>
                <p14:cNvContentPartPr/>
                <p14:nvPr/>
              </p14:nvContentPartPr>
              <p14:xfrm>
                <a:off x="5827538" y="2417927"/>
                <a:ext cx="146880" cy="2368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5973CD5-1C58-4BCF-9903-C9B6EBCF356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818898" y="2408927"/>
                  <a:ext cx="16452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811F0406-FBCA-4CE8-BDFF-4E11C7E0F245}"/>
              </a:ext>
            </a:extLst>
          </p:cNvPr>
          <p:cNvGrpSpPr/>
          <p:nvPr/>
        </p:nvGrpSpPr>
        <p:grpSpPr>
          <a:xfrm>
            <a:off x="6140738" y="2361407"/>
            <a:ext cx="1784160" cy="570600"/>
            <a:chOff x="6140738" y="2361407"/>
            <a:chExt cx="178416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7DF730F-D9A5-4E87-881A-A8A0CFC97FD7}"/>
                    </a:ext>
                  </a:extLst>
                </p14:cNvPr>
                <p14:cNvContentPartPr/>
                <p14:nvPr/>
              </p14:nvContentPartPr>
              <p14:xfrm>
                <a:off x="6140738" y="2440247"/>
                <a:ext cx="273600" cy="2091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7DF730F-D9A5-4E87-881A-A8A0CFC97FD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131738" y="2431247"/>
                  <a:ext cx="291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C40F094-62F0-4A7A-9CBD-5BAD2192DC01}"/>
                    </a:ext>
                  </a:extLst>
                </p14:cNvPr>
                <p14:cNvContentPartPr/>
                <p14:nvPr/>
              </p14:nvContentPartPr>
              <p14:xfrm>
                <a:off x="6434858" y="2538887"/>
                <a:ext cx="82800" cy="1062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C40F094-62F0-4A7A-9CBD-5BAD2192DC0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425858" y="2530247"/>
                  <a:ext cx="100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913041F-F7AD-49FC-AC8A-DDF2949F5EE1}"/>
                    </a:ext>
                  </a:extLst>
                </p14:cNvPr>
                <p14:cNvContentPartPr/>
                <p14:nvPr/>
              </p14:nvContentPartPr>
              <p14:xfrm>
                <a:off x="6553658" y="2541767"/>
                <a:ext cx="251280" cy="1116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913041F-F7AD-49FC-AC8A-DDF2949F5EE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545018" y="2533127"/>
                  <a:ext cx="268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C35A20B-23D3-4A06-A923-72E6FDECD56D}"/>
                    </a:ext>
                  </a:extLst>
                </p14:cNvPr>
                <p14:cNvContentPartPr/>
                <p14:nvPr/>
              </p14:nvContentPartPr>
              <p14:xfrm>
                <a:off x="6846698" y="2556527"/>
                <a:ext cx="106200" cy="914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C35A20B-23D3-4A06-A923-72E6FDECD56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837698" y="2547527"/>
                  <a:ext cx="123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D7B4244-8A5A-481E-A8A3-1D6C683C330E}"/>
                    </a:ext>
                  </a:extLst>
                </p14:cNvPr>
                <p14:cNvContentPartPr/>
                <p14:nvPr/>
              </p14:nvContentPartPr>
              <p14:xfrm>
                <a:off x="6992858" y="2361407"/>
                <a:ext cx="218880" cy="2664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D7B4244-8A5A-481E-A8A3-1D6C683C330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984218" y="2352407"/>
                  <a:ext cx="236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7CC9560-E5F2-4FA4-8744-428B27FEB22A}"/>
                    </a:ext>
                  </a:extLst>
                </p14:cNvPr>
                <p14:cNvContentPartPr/>
                <p14:nvPr/>
              </p14:nvContentPartPr>
              <p14:xfrm>
                <a:off x="7173938" y="2526647"/>
                <a:ext cx="117720" cy="957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7CC9560-E5F2-4FA4-8744-428B27FEB22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165298" y="2517647"/>
                  <a:ext cx="135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B532D67-2256-46FD-B9DE-9A3BF170B0AB}"/>
                    </a:ext>
                  </a:extLst>
                </p14:cNvPr>
                <p14:cNvContentPartPr/>
                <p14:nvPr/>
              </p14:nvContentPartPr>
              <p14:xfrm>
                <a:off x="7308578" y="2441687"/>
                <a:ext cx="16560" cy="266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B532D67-2256-46FD-B9DE-9A3BF170B0AB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299578" y="2432687"/>
                  <a:ext cx="34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ECE58F9-CA94-416D-B569-89C3576DAFA0}"/>
                    </a:ext>
                  </a:extLst>
                </p14:cNvPr>
                <p14:cNvContentPartPr/>
                <p14:nvPr/>
              </p14:nvContentPartPr>
              <p14:xfrm>
                <a:off x="7360058" y="2527727"/>
                <a:ext cx="85680" cy="1123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ECE58F9-CA94-416D-B569-89C3576DAFA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351058" y="2519087"/>
                  <a:ext cx="103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E8F4C92-CEE3-49FA-AD3A-40AEBCB55392}"/>
                    </a:ext>
                  </a:extLst>
                </p14:cNvPr>
                <p14:cNvContentPartPr/>
                <p14:nvPr/>
              </p14:nvContentPartPr>
              <p14:xfrm>
                <a:off x="7464818" y="2443127"/>
                <a:ext cx="381240" cy="1738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E8F4C92-CEE3-49FA-AD3A-40AEBCB5539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456178" y="2434127"/>
                  <a:ext cx="398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F4EDC1B-0E85-45DD-8618-8FEFA45AEE4D}"/>
                    </a:ext>
                  </a:extLst>
                </p14:cNvPr>
                <p14:cNvContentPartPr/>
                <p14:nvPr/>
              </p14:nvContentPartPr>
              <p14:xfrm>
                <a:off x="6732218" y="2742647"/>
                <a:ext cx="133200" cy="1731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F4EDC1B-0E85-45DD-8618-8FEFA45AEE4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723578" y="2734007"/>
                  <a:ext cx="150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92AE3E4-72AE-4672-8CE2-363B34474EBF}"/>
                    </a:ext>
                  </a:extLst>
                </p14:cNvPr>
                <p14:cNvContentPartPr/>
                <p14:nvPr/>
              </p14:nvContentPartPr>
              <p14:xfrm>
                <a:off x="6937418" y="2698007"/>
                <a:ext cx="302400" cy="2340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92AE3E4-72AE-4672-8CE2-363B34474EB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928778" y="2689007"/>
                  <a:ext cx="320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3363F32-FCE7-44C8-BEB0-BD36E7AD959E}"/>
                    </a:ext>
                  </a:extLst>
                </p14:cNvPr>
                <p14:cNvContentPartPr/>
                <p14:nvPr/>
              </p14:nvContentPartPr>
              <p14:xfrm>
                <a:off x="7281578" y="2815367"/>
                <a:ext cx="174240" cy="964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3363F32-FCE7-44C8-BEB0-BD36E7AD959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272578" y="2806727"/>
                  <a:ext cx="191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16D86D6-316F-4CFB-A499-3945AEBF3C2F}"/>
                    </a:ext>
                  </a:extLst>
                </p14:cNvPr>
                <p14:cNvContentPartPr/>
                <p14:nvPr/>
              </p14:nvContentPartPr>
              <p14:xfrm>
                <a:off x="7527818" y="2718167"/>
                <a:ext cx="230040" cy="2005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16D86D6-316F-4CFB-A499-3945AEBF3C2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519178" y="2709167"/>
                  <a:ext cx="247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B0A361E-DB06-40CC-9035-5766090CBD31}"/>
                    </a:ext>
                  </a:extLst>
                </p14:cNvPr>
                <p14:cNvContentPartPr/>
                <p14:nvPr/>
              </p14:nvContentPartPr>
              <p14:xfrm>
                <a:off x="7587218" y="2683967"/>
                <a:ext cx="222120" cy="1180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B0A361E-DB06-40CC-9035-5766090CBD3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578578" y="2675327"/>
                  <a:ext cx="239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9BAB35E-F5CC-4AD6-A9F2-8D8082A66D92}"/>
                    </a:ext>
                  </a:extLst>
                </p14:cNvPr>
                <p14:cNvContentPartPr/>
                <p14:nvPr/>
              </p14:nvContentPartPr>
              <p14:xfrm>
                <a:off x="7913018" y="2907887"/>
                <a:ext cx="11880" cy="183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9BAB35E-F5CC-4AD6-A9F2-8D8082A66D9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904018" y="2898887"/>
                  <a:ext cx="295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504AC39-B315-4D72-B862-BE90F44B122C}"/>
              </a:ext>
            </a:extLst>
          </p:cNvPr>
          <p:cNvGrpSpPr/>
          <p:nvPr/>
        </p:nvGrpSpPr>
        <p:grpSpPr>
          <a:xfrm>
            <a:off x="152498" y="3197687"/>
            <a:ext cx="3229560" cy="402480"/>
            <a:chOff x="152498" y="3197687"/>
            <a:chExt cx="322956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7EED4A4-4910-417B-90F8-CF0DF852F5B7}"/>
                    </a:ext>
                  </a:extLst>
                </p14:cNvPr>
                <p14:cNvContentPartPr/>
                <p14:nvPr/>
              </p14:nvContentPartPr>
              <p14:xfrm>
                <a:off x="175898" y="3234407"/>
                <a:ext cx="159120" cy="183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7EED4A4-4910-417B-90F8-CF0DF852F5B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66898" y="3225407"/>
                  <a:ext cx="17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CB02FEF-A7FF-4141-B2C5-198A2252025B}"/>
                    </a:ext>
                  </a:extLst>
                </p14:cNvPr>
                <p14:cNvContentPartPr/>
                <p14:nvPr/>
              </p14:nvContentPartPr>
              <p14:xfrm>
                <a:off x="248258" y="3242687"/>
                <a:ext cx="19080" cy="1569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CB02FEF-A7FF-4141-B2C5-198A2252025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39258" y="3233687"/>
                  <a:ext cx="36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3259D21-2205-4D5E-A7CC-59898A3AE471}"/>
                    </a:ext>
                  </a:extLst>
                </p14:cNvPr>
                <p14:cNvContentPartPr/>
                <p14:nvPr/>
              </p14:nvContentPartPr>
              <p14:xfrm>
                <a:off x="312338" y="3270767"/>
                <a:ext cx="136800" cy="1332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3259D21-2205-4D5E-A7CC-59898A3AE47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03698" y="3261767"/>
                  <a:ext cx="154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823CE01-A71D-4E17-B6D6-31D4A367B6CC}"/>
                    </a:ext>
                  </a:extLst>
                </p14:cNvPr>
                <p14:cNvContentPartPr/>
                <p14:nvPr/>
              </p14:nvContentPartPr>
              <p14:xfrm>
                <a:off x="514298" y="3280487"/>
                <a:ext cx="28440" cy="1094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823CE01-A71D-4E17-B6D6-31D4A367B6C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05298" y="3271487"/>
                  <a:ext cx="46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3E58DA6-E7B2-4558-8FF8-E01F4168ED3D}"/>
                    </a:ext>
                  </a:extLst>
                </p14:cNvPr>
                <p14:cNvContentPartPr/>
                <p14:nvPr/>
              </p14:nvContentPartPr>
              <p14:xfrm>
                <a:off x="589898" y="3271127"/>
                <a:ext cx="31680" cy="1072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3E58DA6-E7B2-4558-8FF8-E01F4168ED3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81258" y="3262127"/>
                  <a:ext cx="49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3CEEA12-5769-4944-AC7C-DD510219148B}"/>
                    </a:ext>
                  </a:extLst>
                </p14:cNvPr>
                <p14:cNvContentPartPr/>
                <p14:nvPr/>
              </p14:nvContentPartPr>
              <p14:xfrm>
                <a:off x="582338" y="3258527"/>
                <a:ext cx="197280" cy="1083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3CEEA12-5769-4944-AC7C-DD510219148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73338" y="3249527"/>
                  <a:ext cx="21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44E168E-19B8-4F39-A3B3-50690394668A}"/>
                    </a:ext>
                  </a:extLst>
                </p14:cNvPr>
                <p14:cNvContentPartPr/>
                <p14:nvPr/>
              </p14:nvContentPartPr>
              <p14:xfrm>
                <a:off x="714818" y="3257807"/>
                <a:ext cx="137520" cy="1256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44E168E-19B8-4F39-A3B3-50690394668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05818" y="3249167"/>
                  <a:ext cx="155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5D9159-1087-4B72-BC27-5FBB3F3FB5CE}"/>
                    </a:ext>
                  </a:extLst>
                </p14:cNvPr>
                <p14:cNvContentPartPr/>
                <p14:nvPr/>
              </p14:nvContentPartPr>
              <p14:xfrm>
                <a:off x="1113698" y="3229007"/>
                <a:ext cx="58680" cy="1378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5D9159-1087-4B72-BC27-5FBB3F3FB5C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05058" y="3220367"/>
                  <a:ext cx="76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0FE49A9-F893-447F-AB56-559931A67491}"/>
                    </a:ext>
                  </a:extLst>
                </p14:cNvPr>
                <p14:cNvContentPartPr/>
                <p14:nvPr/>
              </p14:nvContentPartPr>
              <p14:xfrm>
                <a:off x="1165178" y="3230807"/>
                <a:ext cx="123480" cy="1897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0FE49A9-F893-447F-AB56-559931A6749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56538" y="3222167"/>
                  <a:ext cx="141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7363D50-9DC3-492D-A54E-BD374A7948C0}"/>
                    </a:ext>
                  </a:extLst>
                </p14:cNvPr>
                <p14:cNvContentPartPr/>
                <p14:nvPr/>
              </p14:nvContentPartPr>
              <p14:xfrm>
                <a:off x="1352378" y="3263207"/>
                <a:ext cx="114120" cy="1202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7363D50-9DC3-492D-A54E-BD374A7948C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343738" y="3254567"/>
                  <a:ext cx="131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678BE34F-3A34-49B7-9FE5-05A0B2500254}"/>
                    </a:ext>
                  </a:extLst>
                </p14:cNvPr>
                <p14:cNvContentPartPr/>
                <p14:nvPr/>
              </p14:nvContentPartPr>
              <p14:xfrm>
                <a:off x="1484498" y="3233327"/>
                <a:ext cx="117360" cy="1324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678BE34F-3A34-49B7-9FE5-05A0B250025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475498" y="3224687"/>
                  <a:ext cx="135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B81DB03-86A7-4236-8E0C-BDEC2513EC74}"/>
                    </a:ext>
                  </a:extLst>
                </p14:cNvPr>
                <p14:cNvContentPartPr/>
                <p14:nvPr/>
              </p14:nvContentPartPr>
              <p14:xfrm>
                <a:off x="1519778" y="3267887"/>
                <a:ext cx="161280" cy="1116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B81DB03-86A7-4236-8E0C-BDEC2513EC7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510778" y="3258887"/>
                  <a:ext cx="178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B1A700F-DE23-49EA-B7B1-B7D7368F9637}"/>
                    </a:ext>
                  </a:extLst>
                </p14:cNvPr>
                <p14:cNvContentPartPr/>
                <p14:nvPr/>
              </p14:nvContentPartPr>
              <p14:xfrm>
                <a:off x="1665578" y="3242327"/>
                <a:ext cx="108720" cy="1224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B1A700F-DE23-49EA-B7B1-B7D7368F963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656938" y="3233687"/>
                  <a:ext cx="126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AA12C48-1D28-4120-84F8-920AAC76D5BD}"/>
                    </a:ext>
                  </a:extLst>
                </p14:cNvPr>
                <p14:cNvContentPartPr/>
                <p14:nvPr/>
              </p14:nvContentPartPr>
              <p14:xfrm>
                <a:off x="1818578" y="3239447"/>
                <a:ext cx="82080" cy="1213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AA12C48-1D28-4120-84F8-920AAC76D5B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809938" y="3230807"/>
                  <a:ext cx="99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A172D49-D7E6-4628-B7D4-2451B35BBE88}"/>
                    </a:ext>
                  </a:extLst>
                </p14:cNvPr>
                <p14:cNvContentPartPr/>
                <p14:nvPr/>
              </p14:nvContentPartPr>
              <p14:xfrm>
                <a:off x="1944578" y="3219647"/>
                <a:ext cx="9720" cy="1450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A172D49-D7E6-4628-B7D4-2451B35BBE8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935578" y="3210647"/>
                  <a:ext cx="27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F1D826A-46D6-4138-BC81-4FCD45C7F7D0}"/>
                    </a:ext>
                  </a:extLst>
                </p14:cNvPr>
                <p14:cNvContentPartPr/>
                <p14:nvPr/>
              </p14:nvContentPartPr>
              <p14:xfrm>
                <a:off x="1996778" y="3222527"/>
                <a:ext cx="103320" cy="1530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F1D826A-46D6-4138-BC81-4FCD45C7F7D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987778" y="3213527"/>
                  <a:ext cx="120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2FF589C7-9B8B-42AB-B259-D83D533C7C61}"/>
                    </a:ext>
                  </a:extLst>
                </p14:cNvPr>
                <p14:cNvContentPartPr/>
                <p14:nvPr/>
              </p14:nvContentPartPr>
              <p14:xfrm>
                <a:off x="2129978" y="3197687"/>
                <a:ext cx="145080" cy="1828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2FF589C7-9B8B-42AB-B259-D83D533C7C6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120978" y="3188687"/>
                  <a:ext cx="162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6DC1766-7BC5-44AC-B47B-428F6E72DD58}"/>
                    </a:ext>
                  </a:extLst>
                </p14:cNvPr>
                <p14:cNvContentPartPr/>
                <p14:nvPr/>
              </p14:nvContentPartPr>
              <p14:xfrm>
                <a:off x="152498" y="3523127"/>
                <a:ext cx="2091960" cy="770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6DC1766-7BC5-44AC-B47B-428F6E72DD5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43498" y="3514487"/>
                  <a:ext cx="2109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1611013-0358-43B5-9366-BF6316A8BC5E}"/>
                    </a:ext>
                  </a:extLst>
                </p14:cNvPr>
                <p14:cNvContentPartPr/>
                <p14:nvPr/>
              </p14:nvContentPartPr>
              <p14:xfrm>
                <a:off x="2424818" y="3300287"/>
                <a:ext cx="291960" cy="860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1611013-0358-43B5-9366-BF6316A8BC5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416178" y="3291287"/>
                  <a:ext cx="309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592EE9A-F12C-4CE3-9E84-EFFCF91C26B5}"/>
                    </a:ext>
                  </a:extLst>
                </p14:cNvPr>
                <p14:cNvContentPartPr/>
                <p14:nvPr/>
              </p14:nvContentPartPr>
              <p14:xfrm>
                <a:off x="2684378" y="3290207"/>
                <a:ext cx="85680" cy="1292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592EE9A-F12C-4CE3-9E84-EFFCF91C26B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675738" y="3281567"/>
                  <a:ext cx="103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5DD5B7A-F364-4E65-9398-62DEA48D07C5}"/>
                    </a:ext>
                  </a:extLst>
                </p14:cNvPr>
                <p14:cNvContentPartPr/>
                <p14:nvPr/>
              </p14:nvContentPartPr>
              <p14:xfrm>
                <a:off x="2906498" y="3256007"/>
                <a:ext cx="69840" cy="1717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5DD5B7A-F364-4E65-9398-62DEA48D07C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897858" y="3247367"/>
                  <a:ext cx="87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AEE955E0-8048-4EA8-9688-C1932D7276A6}"/>
                    </a:ext>
                  </a:extLst>
                </p14:cNvPr>
                <p14:cNvContentPartPr/>
                <p14:nvPr/>
              </p14:nvContentPartPr>
              <p14:xfrm>
                <a:off x="2949338" y="3256727"/>
                <a:ext cx="169560" cy="24444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AEE955E0-8048-4EA8-9688-C1932D7276A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940698" y="3247727"/>
                  <a:ext cx="187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5B151A6-2543-4C05-A151-A7EC0C504131}"/>
                    </a:ext>
                  </a:extLst>
                </p14:cNvPr>
                <p14:cNvContentPartPr/>
                <p14:nvPr/>
              </p14:nvContentPartPr>
              <p14:xfrm>
                <a:off x="3218978" y="3268247"/>
                <a:ext cx="163080" cy="1832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5B151A6-2543-4C05-A151-A7EC0C504131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209978" y="3259607"/>
                  <a:ext cx="18072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783AA72-39E9-4B7C-8D93-BCCA3CE2C9AC}"/>
              </a:ext>
            </a:extLst>
          </p:cNvPr>
          <p:cNvGrpSpPr/>
          <p:nvPr/>
        </p:nvGrpSpPr>
        <p:grpSpPr>
          <a:xfrm>
            <a:off x="3647018" y="3320447"/>
            <a:ext cx="322560" cy="140040"/>
            <a:chOff x="3647018" y="3320447"/>
            <a:chExt cx="32256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719F485-D301-4F75-AED9-D6053896908A}"/>
                    </a:ext>
                  </a:extLst>
                </p14:cNvPr>
                <p14:cNvContentPartPr/>
                <p14:nvPr/>
              </p14:nvContentPartPr>
              <p14:xfrm>
                <a:off x="3647018" y="3366527"/>
                <a:ext cx="218160" cy="162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719F485-D301-4F75-AED9-D6053896908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638018" y="3357887"/>
                  <a:ext cx="235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8CE9477-C99F-48AF-9CE3-A6C44CFEAC2A}"/>
                    </a:ext>
                  </a:extLst>
                </p14:cNvPr>
                <p14:cNvContentPartPr/>
                <p14:nvPr/>
              </p14:nvContentPartPr>
              <p14:xfrm>
                <a:off x="3814058" y="3320447"/>
                <a:ext cx="155520" cy="1400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8CE9477-C99F-48AF-9CE3-A6C44CFEAC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805058" y="3311807"/>
                  <a:ext cx="173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781D85CE-E9A0-4661-828B-660D825B9E2D}"/>
              </a:ext>
            </a:extLst>
          </p:cNvPr>
          <p:cNvGrpSpPr/>
          <p:nvPr/>
        </p:nvGrpSpPr>
        <p:grpSpPr>
          <a:xfrm>
            <a:off x="4151738" y="3311807"/>
            <a:ext cx="348120" cy="181080"/>
            <a:chOff x="4151738" y="3311807"/>
            <a:chExt cx="3481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7214906-CEFC-43E9-BCB8-969BADA9601E}"/>
                    </a:ext>
                  </a:extLst>
                </p14:cNvPr>
                <p14:cNvContentPartPr/>
                <p14:nvPr/>
              </p14:nvContentPartPr>
              <p14:xfrm>
                <a:off x="4151738" y="3311807"/>
                <a:ext cx="156240" cy="1810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7214906-CEFC-43E9-BCB8-969BADA9601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143098" y="3303167"/>
                  <a:ext cx="173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B83EC43-3349-426E-9722-CE58D91D17A5}"/>
                    </a:ext>
                  </a:extLst>
                </p14:cNvPr>
                <p14:cNvContentPartPr/>
                <p14:nvPr/>
              </p14:nvContentPartPr>
              <p14:xfrm>
                <a:off x="4339658" y="3318287"/>
                <a:ext cx="160200" cy="1670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B83EC43-3349-426E-9722-CE58D91D17A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330658" y="3309287"/>
                  <a:ext cx="1778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9FC8A901-C8E4-4834-92E1-2FEA2D5018F5}"/>
              </a:ext>
            </a:extLst>
          </p:cNvPr>
          <p:cNvGrpSpPr/>
          <p:nvPr/>
        </p:nvGrpSpPr>
        <p:grpSpPr>
          <a:xfrm>
            <a:off x="4663658" y="3308207"/>
            <a:ext cx="124200" cy="190080"/>
            <a:chOff x="4663658" y="3308207"/>
            <a:chExt cx="12420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4FBA05A-C946-4E98-A6AE-41C95B56E605}"/>
                    </a:ext>
                  </a:extLst>
                </p14:cNvPr>
                <p14:cNvContentPartPr/>
                <p14:nvPr/>
              </p14:nvContentPartPr>
              <p14:xfrm>
                <a:off x="4680578" y="3308207"/>
                <a:ext cx="106560" cy="1900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4FBA05A-C946-4E98-A6AE-41C95B56E60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671938" y="3299567"/>
                  <a:ext cx="124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B6E94FA-2EA1-494B-A395-B28522C35058}"/>
                    </a:ext>
                  </a:extLst>
                </p14:cNvPr>
                <p14:cNvContentPartPr/>
                <p14:nvPr/>
              </p14:nvContentPartPr>
              <p14:xfrm>
                <a:off x="4663658" y="3350687"/>
                <a:ext cx="124200" cy="1209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B6E94FA-2EA1-494B-A395-B28522C3505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655018" y="3342047"/>
                  <a:ext cx="1418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93E41B07-D7DD-460F-BEEE-F06255A6DC7A}"/>
              </a:ext>
            </a:extLst>
          </p:cNvPr>
          <p:cNvGrpSpPr/>
          <p:nvPr/>
        </p:nvGrpSpPr>
        <p:grpSpPr>
          <a:xfrm>
            <a:off x="5063978" y="3303527"/>
            <a:ext cx="2764080" cy="300600"/>
            <a:chOff x="5063978" y="3303527"/>
            <a:chExt cx="276408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72B7A65-5C56-4F80-B8E7-3AF14F21C762}"/>
                    </a:ext>
                  </a:extLst>
                </p14:cNvPr>
                <p14:cNvContentPartPr/>
                <p14:nvPr/>
              </p14:nvContentPartPr>
              <p14:xfrm>
                <a:off x="5063978" y="3321527"/>
                <a:ext cx="41040" cy="1378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72B7A65-5C56-4F80-B8E7-3AF14F21C76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054978" y="3312527"/>
                  <a:ext cx="58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750B228-DF0D-4A24-A470-B6579C32149B}"/>
                    </a:ext>
                  </a:extLst>
                </p14:cNvPr>
                <p14:cNvContentPartPr/>
                <p14:nvPr/>
              </p14:nvContentPartPr>
              <p14:xfrm>
                <a:off x="5079458" y="3312167"/>
                <a:ext cx="109800" cy="910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750B228-DF0D-4A24-A470-B6579C32149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070818" y="3303527"/>
                  <a:ext cx="127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49DA4628-8E56-4B8E-B943-AED2AD0C64FF}"/>
                    </a:ext>
                  </a:extLst>
                </p14:cNvPr>
                <p14:cNvContentPartPr/>
                <p14:nvPr/>
              </p14:nvContentPartPr>
              <p14:xfrm>
                <a:off x="5174498" y="3345647"/>
                <a:ext cx="65880" cy="1382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49DA4628-8E56-4B8E-B943-AED2AD0C64F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165498" y="3337007"/>
                  <a:ext cx="83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285C5E8-B337-44E4-8A77-8C77DCD3E6CF}"/>
                    </a:ext>
                  </a:extLst>
                </p14:cNvPr>
                <p14:cNvContentPartPr/>
                <p14:nvPr/>
              </p14:nvContentPartPr>
              <p14:xfrm>
                <a:off x="5193578" y="3320447"/>
                <a:ext cx="113400" cy="939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285C5E8-B337-44E4-8A77-8C77DCD3E6C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184578" y="3311447"/>
                  <a:ext cx="131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07149C4-DCFF-4E0B-AAE4-A418CC494D12}"/>
                    </a:ext>
                  </a:extLst>
                </p14:cNvPr>
                <p14:cNvContentPartPr/>
                <p14:nvPr/>
              </p14:nvContentPartPr>
              <p14:xfrm>
                <a:off x="5321738" y="3319367"/>
                <a:ext cx="128520" cy="1418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07149C4-DCFF-4E0B-AAE4-A418CC494D1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313098" y="3310367"/>
                  <a:ext cx="146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BD84678-FEFA-4DCA-9E35-6C59E9A6698C}"/>
                    </a:ext>
                  </a:extLst>
                </p14:cNvPr>
                <p14:cNvContentPartPr/>
                <p14:nvPr/>
              </p14:nvContentPartPr>
              <p14:xfrm>
                <a:off x="5510018" y="3330167"/>
                <a:ext cx="79200" cy="1378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BD84678-FEFA-4DCA-9E35-6C59E9A6698C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501018" y="3321167"/>
                  <a:ext cx="96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BF61544-BC81-4D35-AFEB-943EB4D999F1}"/>
                    </a:ext>
                  </a:extLst>
                </p14:cNvPr>
                <p14:cNvContentPartPr/>
                <p14:nvPr/>
              </p14:nvContentPartPr>
              <p14:xfrm>
                <a:off x="5646458" y="3324767"/>
                <a:ext cx="110880" cy="1602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BF61544-BC81-4D35-AFEB-943EB4D999F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637818" y="3316127"/>
                  <a:ext cx="128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48E967F-2F07-427D-A558-AD1F9B21EBE9}"/>
                    </a:ext>
                  </a:extLst>
                </p14:cNvPr>
                <p14:cNvContentPartPr/>
                <p14:nvPr/>
              </p14:nvContentPartPr>
              <p14:xfrm>
                <a:off x="5662298" y="3311807"/>
                <a:ext cx="65520" cy="23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48E967F-2F07-427D-A558-AD1F9B21EBE9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653658" y="3303167"/>
                  <a:ext cx="83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4F746915-298E-4FED-BFB2-3A257CACD559}"/>
                    </a:ext>
                  </a:extLst>
                </p14:cNvPr>
                <p14:cNvContentPartPr/>
                <p14:nvPr/>
              </p14:nvContentPartPr>
              <p14:xfrm>
                <a:off x="5750498" y="3303527"/>
                <a:ext cx="165240" cy="1731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4F746915-298E-4FED-BFB2-3A257CACD55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741858" y="3294887"/>
                  <a:ext cx="182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94B7FBB-8132-495E-8786-C1F11F9377E7}"/>
                    </a:ext>
                  </a:extLst>
                </p14:cNvPr>
                <p14:cNvContentPartPr/>
                <p14:nvPr/>
              </p14:nvContentPartPr>
              <p14:xfrm>
                <a:off x="5962178" y="3340247"/>
                <a:ext cx="88920" cy="1443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94B7FBB-8132-495E-8786-C1F11F9377E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953538" y="3331607"/>
                  <a:ext cx="106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D362632-05BD-4ABA-874F-E7791C221EE9}"/>
                    </a:ext>
                  </a:extLst>
                </p14:cNvPr>
                <p14:cNvContentPartPr/>
                <p14:nvPr/>
              </p14:nvContentPartPr>
              <p14:xfrm>
                <a:off x="6076658" y="3345647"/>
                <a:ext cx="25920" cy="1461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D362632-05BD-4ABA-874F-E7791C221EE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067658" y="3336647"/>
                  <a:ext cx="43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E58D241-A436-40BE-9D78-FDFD32A17658}"/>
                    </a:ext>
                  </a:extLst>
                </p14:cNvPr>
                <p14:cNvContentPartPr/>
                <p14:nvPr/>
              </p14:nvContentPartPr>
              <p14:xfrm>
                <a:off x="6172058" y="3337367"/>
                <a:ext cx="163800" cy="1515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E58D241-A436-40BE-9D78-FDFD32A1765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163418" y="3328727"/>
                  <a:ext cx="181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2BA2567-618E-451A-BD8B-AE97954438C5}"/>
                    </a:ext>
                  </a:extLst>
                </p14:cNvPr>
                <p14:cNvContentPartPr/>
                <p14:nvPr/>
              </p14:nvContentPartPr>
              <p14:xfrm>
                <a:off x="6307418" y="3392807"/>
                <a:ext cx="86760" cy="223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2BA2567-618E-451A-BD8B-AE97954438C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298778" y="3384167"/>
                  <a:ext cx="104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A2A4CBA-BECD-484B-A781-A544B4547C1A}"/>
                    </a:ext>
                  </a:extLst>
                </p14:cNvPr>
                <p14:cNvContentPartPr/>
                <p14:nvPr/>
              </p14:nvContentPartPr>
              <p14:xfrm>
                <a:off x="6326138" y="3330887"/>
                <a:ext cx="93600" cy="118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A2A4CBA-BECD-484B-A781-A544B4547C1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317498" y="3321887"/>
                  <a:ext cx="11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1D1845E-5DA9-41AC-8D6B-1963FC0B1ADF}"/>
                    </a:ext>
                  </a:extLst>
                </p14:cNvPr>
                <p14:cNvContentPartPr/>
                <p14:nvPr/>
              </p14:nvContentPartPr>
              <p14:xfrm>
                <a:off x="6464738" y="3343847"/>
                <a:ext cx="196560" cy="2602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1D1845E-5DA9-41AC-8D6B-1963FC0B1ADF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456098" y="3335207"/>
                  <a:ext cx="214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5B029D5-C558-44E6-A1F4-A7CC171A6E43}"/>
                    </a:ext>
                  </a:extLst>
                </p14:cNvPr>
                <p14:cNvContentPartPr/>
                <p14:nvPr/>
              </p14:nvContentPartPr>
              <p14:xfrm>
                <a:off x="6705938" y="3412607"/>
                <a:ext cx="73440" cy="1328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5B029D5-C558-44E6-A1F4-A7CC171A6E4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697298" y="3403607"/>
                  <a:ext cx="91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B735D1C-48AC-4CA1-B4AA-3F01DDC4C38F}"/>
                    </a:ext>
                  </a:extLst>
                </p14:cNvPr>
                <p14:cNvContentPartPr/>
                <p14:nvPr/>
              </p14:nvContentPartPr>
              <p14:xfrm>
                <a:off x="6747698" y="3415847"/>
                <a:ext cx="145080" cy="1548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B735D1C-48AC-4CA1-B4AA-3F01DDC4C38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738698" y="3406847"/>
                  <a:ext cx="162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120C4FD-7045-4ED7-BFC6-F541A5FA1CBD}"/>
                    </a:ext>
                  </a:extLst>
                </p14:cNvPr>
                <p14:cNvContentPartPr/>
                <p14:nvPr/>
              </p14:nvContentPartPr>
              <p14:xfrm>
                <a:off x="6958298" y="3425207"/>
                <a:ext cx="82080" cy="1144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120C4FD-7045-4ED7-BFC6-F541A5FA1CB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949658" y="3416567"/>
                  <a:ext cx="99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F15004E-B6CE-42E0-AFC0-842BA3D06927}"/>
                    </a:ext>
                  </a:extLst>
                </p14:cNvPr>
                <p14:cNvContentPartPr/>
                <p14:nvPr/>
              </p14:nvContentPartPr>
              <p14:xfrm>
                <a:off x="7041458" y="3383447"/>
                <a:ext cx="113760" cy="1306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F15004E-B6CE-42E0-AFC0-842BA3D0692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7032458" y="3374447"/>
                  <a:ext cx="131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003524B-74BD-4598-B7FA-46D6BA71FE02}"/>
                    </a:ext>
                  </a:extLst>
                </p14:cNvPr>
                <p14:cNvContentPartPr/>
                <p14:nvPr/>
              </p14:nvContentPartPr>
              <p14:xfrm>
                <a:off x="7074218" y="3408647"/>
                <a:ext cx="150840" cy="990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003524B-74BD-4598-B7FA-46D6BA71FE0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065218" y="3399647"/>
                  <a:ext cx="168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35C2A0F-02DE-475E-B26D-7D3AC043A92C}"/>
                    </a:ext>
                  </a:extLst>
                </p14:cNvPr>
                <p14:cNvContentPartPr/>
                <p14:nvPr/>
              </p14:nvContentPartPr>
              <p14:xfrm>
                <a:off x="7224698" y="3389567"/>
                <a:ext cx="92520" cy="1134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35C2A0F-02DE-475E-B26D-7D3AC043A92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215698" y="3380927"/>
                  <a:ext cx="110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4368AA1-5B33-494C-BF9E-B84CF2EE61A1}"/>
                    </a:ext>
                  </a:extLst>
                </p14:cNvPr>
                <p14:cNvContentPartPr/>
                <p14:nvPr/>
              </p14:nvContentPartPr>
              <p14:xfrm>
                <a:off x="7357538" y="3395687"/>
                <a:ext cx="87120" cy="1328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4368AA1-5B33-494C-BF9E-B84CF2EE61A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348898" y="3386687"/>
                  <a:ext cx="104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F5A9C64-B086-44A8-A473-2D6A0479B1AF}"/>
                    </a:ext>
                  </a:extLst>
                </p14:cNvPr>
                <p14:cNvContentPartPr/>
                <p14:nvPr/>
              </p14:nvContentPartPr>
              <p14:xfrm>
                <a:off x="7508018" y="3391727"/>
                <a:ext cx="148680" cy="1544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F5A9C64-B086-44A8-A473-2D6A0479B1AF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99378" y="3383087"/>
                  <a:ext cx="166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51E5AF4-25E5-473B-858B-D720833EB7A2}"/>
                    </a:ext>
                  </a:extLst>
                </p14:cNvPr>
                <p14:cNvContentPartPr/>
                <p14:nvPr/>
              </p14:nvContentPartPr>
              <p14:xfrm>
                <a:off x="7698818" y="3415127"/>
                <a:ext cx="91800" cy="1256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51E5AF4-25E5-473B-858B-D720833EB7A2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690178" y="3406127"/>
                  <a:ext cx="109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223EC68-7FA7-4C0A-A820-D6C1228A9F15}"/>
                    </a:ext>
                  </a:extLst>
                </p14:cNvPr>
                <p14:cNvContentPartPr/>
                <p14:nvPr/>
              </p14:nvContentPartPr>
              <p14:xfrm>
                <a:off x="7722578" y="3401087"/>
                <a:ext cx="105480" cy="666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223EC68-7FA7-4C0A-A820-D6C1228A9F15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713938" y="3392447"/>
                  <a:ext cx="1231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C30CF17-C897-445B-8758-7A4D4A8389B8}"/>
              </a:ext>
            </a:extLst>
          </p:cNvPr>
          <p:cNvGrpSpPr/>
          <p:nvPr/>
        </p:nvGrpSpPr>
        <p:grpSpPr>
          <a:xfrm>
            <a:off x="2504018" y="3797087"/>
            <a:ext cx="300600" cy="200880"/>
            <a:chOff x="2504018" y="3797087"/>
            <a:chExt cx="30060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788F934-E47C-48F6-A63D-9BC8235D8924}"/>
                    </a:ext>
                  </a:extLst>
                </p14:cNvPr>
                <p14:cNvContentPartPr/>
                <p14:nvPr/>
              </p14:nvContentPartPr>
              <p14:xfrm>
                <a:off x="2504018" y="3797087"/>
                <a:ext cx="223560" cy="1069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788F934-E47C-48F6-A63D-9BC8235D892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495378" y="3788087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C63F416-F984-4D63-833E-0850E65EEACF}"/>
                    </a:ext>
                  </a:extLst>
                </p14:cNvPr>
                <p14:cNvContentPartPr/>
                <p14:nvPr/>
              </p14:nvContentPartPr>
              <p14:xfrm>
                <a:off x="2709578" y="3819407"/>
                <a:ext cx="95040" cy="1785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C63F416-F984-4D63-833E-0850E65EEAC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700938" y="3810407"/>
                  <a:ext cx="1126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26FF90AF-3AF3-4338-B25D-5356C94D2FA5}"/>
              </a:ext>
            </a:extLst>
          </p:cNvPr>
          <p:cNvGrpSpPr/>
          <p:nvPr/>
        </p:nvGrpSpPr>
        <p:grpSpPr>
          <a:xfrm>
            <a:off x="3023858" y="3830207"/>
            <a:ext cx="563760" cy="200520"/>
            <a:chOff x="3023858" y="3830207"/>
            <a:chExt cx="56376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03C6754-9F61-462C-AC9E-477FEDC55F62}"/>
                    </a:ext>
                  </a:extLst>
                </p14:cNvPr>
                <p14:cNvContentPartPr/>
                <p14:nvPr/>
              </p14:nvContentPartPr>
              <p14:xfrm>
                <a:off x="3023858" y="3830207"/>
                <a:ext cx="116280" cy="1800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03C6754-9F61-462C-AC9E-477FEDC55F6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014858" y="3821567"/>
                  <a:ext cx="133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FF72DA1-A5F3-4618-86B3-E3ACF2BD7245}"/>
                    </a:ext>
                  </a:extLst>
                </p14:cNvPr>
                <p14:cNvContentPartPr/>
                <p14:nvPr/>
              </p14:nvContentPartPr>
              <p14:xfrm>
                <a:off x="3195218" y="3842447"/>
                <a:ext cx="124560" cy="1882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FF72DA1-A5F3-4618-86B3-E3ACF2BD724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186218" y="3833807"/>
                  <a:ext cx="142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0C58DE0-AC54-4FA3-B9AA-6146DDF4C7D0}"/>
                    </a:ext>
                  </a:extLst>
                </p14:cNvPr>
                <p14:cNvContentPartPr/>
                <p14:nvPr/>
              </p14:nvContentPartPr>
              <p14:xfrm>
                <a:off x="3486818" y="3872687"/>
                <a:ext cx="79560" cy="1515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0C58DE0-AC54-4FA3-B9AA-6146DDF4C7D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477818" y="3863687"/>
                  <a:ext cx="97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79B3D22C-04B3-4A44-BCDD-F786AB43A9CC}"/>
                    </a:ext>
                  </a:extLst>
                </p14:cNvPr>
                <p14:cNvContentPartPr/>
                <p14:nvPr/>
              </p14:nvContentPartPr>
              <p14:xfrm>
                <a:off x="3468098" y="3916607"/>
                <a:ext cx="119520" cy="918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79B3D22C-04B3-4A44-BCDD-F786AB43A9C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459098" y="3907967"/>
                  <a:ext cx="1371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2A8C233B-5995-4AD3-832A-7E7FF3895B76}"/>
              </a:ext>
            </a:extLst>
          </p:cNvPr>
          <p:cNvGrpSpPr/>
          <p:nvPr/>
        </p:nvGrpSpPr>
        <p:grpSpPr>
          <a:xfrm>
            <a:off x="3807578" y="3783767"/>
            <a:ext cx="973080" cy="549360"/>
            <a:chOff x="3807578" y="3783767"/>
            <a:chExt cx="97308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AFA477E-41AF-4E7D-B467-A3CA8EB05AB7}"/>
                    </a:ext>
                  </a:extLst>
                </p14:cNvPr>
                <p14:cNvContentPartPr/>
                <p14:nvPr/>
              </p14:nvContentPartPr>
              <p14:xfrm>
                <a:off x="3807578" y="3892127"/>
                <a:ext cx="91800" cy="1184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AFA477E-41AF-4E7D-B467-A3CA8EB05AB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3798578" y="3883127"/>
                  <a:ext cx="109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D4258DE-EA5D-4C84-A29F-D2A57F2A5689}"/>
                    </a:ext>
                  </a:extLst>
                </p14:cNvPr>
                <p14:cNvContentPartPr/>
                <p14:nvPr/>
              </p14:nvContentPartPr>
              <p14:xfrm>
                <a:off x="3960218" y="3872687"/>
                <a:ext cx="148680" cy="1317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D4258DE-EA5D-4C84-A29F-D2A57F2A568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951578" y="3864047"/>
                  <a:ext cx="166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BAB2E7B0-AB19-467A-93FE-A68E61D5142C}"/>
                    </a:ext>
                  </a:extLst>
                </p14:cNvPr>
                <p14:cNvContentPartPr/>
                <p14:nvPr/>
              </p14:nvContentPartPr>
              <p14:xfrm>
                <a:off x="4304378" y="3817247"/>
                <a:ext cx="168120" cy="1526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BAB2E7B0-AB19-467A-93FE-A68E61D5142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295738" y="3808607"/>
                  <a:ext cx="185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0B53EAAA-740D-4741-BA6D-E0E49B52950C}"/>
                    </a:ext>
                  </a:extLst>
                </p14:cNvPr>
                <p14:cNvContentPartPr/>
                <p14:nvPr/>
              </p14:nvContentPartPr>
              <p14:xfrm>
                <a:off x="4292858" y="4013447"/>
                <a:ext cx="231480" cy="234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0B53EAAA-740D-4741-BA6D-E0E49B52950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283858" y="4004447"/>
                  <a:ext cx="249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D5EF878F-1797-47FA-9996-69518468FB5A}"/>
                    </a:ext>
                  </a:extLst>
                </p14:cNvPr>
                <p14:cNvContentPartPr/>
                <p14:nvPr/>
              </p14:nvContentPartPr>
              <p14:xfrm>
                <a:off x="4256858" y="4123607"/>
                <a:ext cx="170280" cy="1054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D5EF878F-1797-47FA-9996-69518468FB5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248218" y="4114607"/>
                  <a:ext cx="187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250F0A2-C318-458F-B1BE-3CFC7CCB4EC0}"/>
                    </a:ext>
                  </a:extLst>
                </p14:cNvPr>
                <p14:cNvContentPartPr/>
                <p14:nvPr/>
              </p14:nvContentPartPr>
              <p14:xfrm>
                <a:off x="4352258" y="4113167"/>
                <a:ext cx="25920" cy="2199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250F0A2-C318-458F-B1BE-3CFC7CCB4EC0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343618" y="4104167"/>
                  <a:ext cx="43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D14F7B3-20D7-4458-8826-D5CFF5DAF0BF}"/>
                    </a:ext>
                  </a:extLst>
                </p14:cNvPr>
                <p14:cNvContentPartPr/>
                <p14:nvPr/>
              </p14:nvContentPartPr>
              <p14:xfrm>
                <a:off x="4616138" y="3846407"/>
                <a:ext cx="22680" cy="612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D14F7B3-20D7-4458-8826-D5CFF5DAF0B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607138" y="3837407"/>
                  <a:ext cx="40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0E5C582-A95A-404A-A554-D2BC8CF4BB49}"/>
                    </a:ext>
                  </a:extLst>
                </p14:cNvPr>
                <p14:cNvContentPartPr/>
                <p14:nvPr/>
              </p14:nvContentPartPr>
              <p14:xfrm>
                <a:off x="4610018" y="3783767"/>
                <a:ext cx="170640" cy="1962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0E5C582-A95A-404A-A554-D2BC8CF4BB49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601378" y="3775127"/>
                  <a:ext cx="1882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2B8A8141-5372-4AC7-BFB9-8E0CD6DE0273}"/>
              </a:ext>
            </a:extLst>
          </p:cNvPr>
          <p:cNvGrpSpPr/>
          <p:nvPr/>
        </p:nvGrpSpPr>
        <p:grpSpPr>
          <a:xfrm>
            <a:off x="5035178" y="3828047"/>
            <a:ext cx="918720" cy="271440"/>
            <a:chOff x="5035178" y="3828047"/>
            <a:chExt cx="91872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737BF8F-AD08-4B73-86D7-438405D9E435}"/>
                    </a:ext>
                  </a:extLst>
                </p14:cNvPr>
                <p14:cNvContentPartPr/>
                <p14:nvPr/>
              </p14:nvContentPartPr>
              <p14:xfrm>
                <a:off x="5035178" y="3995807"/>
                <a:ext cx="99360" cy="1036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737BF8F-AD08-4B73-86D7-438405D9E43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026178" y="3987167"/>
                  <a:ext cx="117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01E319F-0303-420C-BD7B-428EB5816AF3}"/>
                    </a:ext>
                  </a:extLst>
                </p14:cNvPr>
                <p14:cNvContentPartPr/>
                <p14:nvPr/>
              </p14:nvContentPartPr>
              <p14:xfrm>
                <a:off x="5221658" y="3954407"/>
                <a:ext cx="107640" cy="1047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01E319F-0303-420C-BD7B-428EB5816AF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212658" y="3945407"/>
                  <a:ext cx="125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99BA5D2-2644-49CA-BD0E-89745F16E14B}"/>
                    </a:ext>
                  </a:extLst>
                </p14:cNvPr>
                <p14:cNvContentPartPr/>
                <p14:nvPr/>
              </p14:nvContentPartPr>
              <p14:xfrm>
                <a:off x="5336858" y="3843887"/>
                <a:ext cx="150840" cy="2062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99BA5D2-2644-49CA-BD0E-89745F16E14B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327858" y="3835247"/>
                  <a:ext cx="168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01DD56D-E6C6-4D1D-BE4C-B0055BB5304E}"/>
                    </a:ext>
                  </a:extLst>
                </p14:cNvPr>
                <p14:cNvContentPartPr/>
                <p14:nvPr/>
              </p14:nvContentPartPr>
              <p14:xfrm>
                <a:off x="5474738" y="3954047"/>
                <a:ext cx="302040" cy="11700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01DD56D-E6C6-4D1D-BE4C-B0055BB5304E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466098" y="3945407"/>
                  <a:ext cx="319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EF09EC9-305D-4300-9093-65EB9C6BE307}"/>
                    </a:ext>
                  </a:extLst>
                </p14:cNvPr>
                <p14:cNvContentPartPr/>
                <p14:nvPr/>
              </p14:nvContentPartPr>
              <p14:xfrm>
                <a:off x="5823218" y="3828047"/>
                <a:ext cx="130680" cy="22284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EF09EC9-305D-4300-9093-65EB9C6BE307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814578" y="3819047"/>
                  <a:ext cx="1483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55D3474C-EF15-4409-9EBC-E676AD8A9B5E}"/>
              </a:ext>
            </a:extLst>
          </p:cNvPr>
          <p:cNvGrpSpPr/>
          <p:nvPr/>
        </p:nvGrpSpPr>
        <p:grpSpPr>
          <a:xfrm>
            <a:off x="6153338" y="3803207"/>
            <a:ext cx="1586880" cy="558000"/>
            <a:chOff x="6153338" y="3803207"/>
            <a:chExt cx="158688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18F812B2-9837-4136-8306-3B70CFA2B619}"/>
                    </a:ext>
                  </a:extLst>
                </p14:cNvPr>
                <p14:cNvContentPartPr/>
                <p14:nvPr/>
              </p14:nvContentPartPr>
              <p14:xfrm>
                <a:off x="6153338" y="3853967"/>
                <a:ext cx="267840" cy="2163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18F812B2-9837-4136-8306-3B70CFA2B619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6144698" y="3845327"/>
                  <a:ext cx="285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CC3EF31-4523-41CF-85D2-F4F15F16A3F9}"/>
                    </a:ext>
                  </a:extLst>
                </p14:cNvPr>
                <p14:cNvContentPartPr/>
                <p14:nvPr/>
              </p14:nvContentPartPr>
              <p14:xfrm>
                <a:off x="6456818" y="3967727"/>
                <a:ext cx="221040" cy="10800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CC3EF31-4523-41CF-85D2-F4F15F16A3F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6447818" y="3959087"/>
                  <a:ext cx="238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1D3BB60-4762-4FF1-96D3-D172C70539BA}"/>
                    </a:ext>
                  </a:extLst>
                </p14:cNvPr>
                <p14:cNvContentPartPr/>
                <p14:nvPr/>
              </p14:nvContentPartPr>
              <p14:xfrm>
                <a:off x="6728618" y="3991127"/>
                <a:ext cx="78480" cy="950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1D3BB60-4762-4FF1-96D3-D172C70539BA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6719978" y="3982487"/>
                  <a:ext cx="96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2FCE026-F343-4CAD-A9E6-0122252ED381}"/>
                    </a:ext>
                  </a:extLst>
                </p14:cNvPr>
                <p14:cNvContentPartPr/>
                <p14:nvPr/>
              </p14:nvContentPartPr>
              <p14:xfrm>
                <a:off x="6840938" y="3986447"/>
                <a:ext cx="83160" cy="7776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2FCE026-F343-4CAD-A9E6-0122252ED381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831938" y="3977807"/>
                  <a:ext cx="100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ABCE608-A69B-4B33-930A-81D1F0D3977E}"/>
                    </a:ext>
                  </a:extLst>
                </p14:cNvPr>
                <p14:cNvContentPartPr/>
                <p14:nvPr/>
              </p14:nvContentPartPr>
              <p14:xfrm>
                <a:off x="6975218" y="3803207"/>
                <a:ext cx="218160" cy="2556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ABCE608-A69B-4B33-930A-81D1F0D3977E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6966578" y="3794567"/>
                  <a:ext cx="235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46DDAF6-7608-4654-A13E-E90BDCC6811E}"/>
                    </a:ext>
                  </a:extLst>
                </p14:cNvPr>
                <p14:cNvContentPartPr/>
                <p14:nvPr/>
              </p14:nvContentPartPr>
              <p14:xfrm>
                <a:off x="7132178" y="3937127"/>
                <a:ext cx="171360" cy="900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46DDAF6-7608-4654-A13E-E90BDCC6811E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7123178" y="3928487"/>
                  <a:ext cx="189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111FC2DA-CD98-4F45-A515-B36264075948}"/>
                    </a:ext>
                  </a:extLst>
                </p14:cNvPr>
                <p14:cNvContentPartPr/>
                <p14:nvPr/>
              </p14:nvContentPartPr>
              <p14:xfrm>
                <a:off x="7313258" y="3879887"/>
                <a:ext cx="28440" cy="453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111FC2DA-CD98-4F45-A515-B36264075948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7304258" y="3871247"/>
                  <a:ext cx="46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1BD34115-6D34-43F6-B151-0055FE1BBDE0}"/>
                    </a:ext>
                  </a:extLst>
                </p14:cNvPr>
                <p14:cNvContentPartPr/>
                <p14:nvPr/>
              </p14:nvContentPartPr>
              <p14:xfrm>
                <a:off x="7358618" y="3906167"/>
                <a:ext cx="381600" cy="13536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1BD34115-6D34-43F6-B151-0055FE1BBDE0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7349978" y="3897527"/>
                  <a:ext cx="399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0B2CF77-68B0-43FD-8003-ED8F4C4BF5BA}"/>
                    </a:ext>
                  </a:extLst>
                </p14:cNvPr>
                <p14:cNvContentPartPr/>
                <p14:nvPr/>
              </p14:nvContentPartPr>
              <p14:xfrm>
                <a:off x="6459338" y="4170047"/>
                <a:ext cx="150840" cy="16308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0B2CF77-68B0-43FD-8003-ED8F4C4BF5B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450338" y="4161047"/>
                  <a:ext cx="168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0D5D3F3-9170-4A91-968E-9BFA10A8437F}"/>
                    </a:ext>
                  </a:extLst>
                </p14:cNvPr>
                <p14:cNvContentPartPr/>
                <p14:nvPr/>
              </p14:nvContentPartPr>
              <p14:xfrm>
                <a:off x="6640778" y="4158887"/>
                <a:ext cx="345240" cy="1918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0D5D3F3-9170-4A91-968E-9BFA10A8437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6632138" y="4149887"/>
                  <a:ext cx="362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598C42FA-94D3-40B7-A81B-1AA9FC031263}"/>
                    </a:ext>
                  </a:extLst>
                </p14:cNvPr>
                <p14:cNvContentPartPr/>
                <p14:nvPr/>
              </p14:nvContentPartPr>
              <p14:xfrm>
                <a:off x="6980618" y="4218647"/>
                <a:ext cx="272160" cy="11160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598C42FA-94D3-40B7-A81B-1AA9FC031263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6971978" y="4209647"/>
                  <a:ext cx="289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5B9F154-C6BF-4F5E-94F5-E79F155F3034}"/>
                    </a:ext>
                  </a:extLst>
                </p14:cNvPr>
                <p14:cNvContentPartPr/>
                <p14:nvPr/>
              </p14:nvContentPartPr>
              <p14:xfrm>
                <a:off x="7299218" y="4191647"/>
                <a:ext cx="228240" cy="1695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5B9F154-C6BF-4F5E-94F5-E79F155F3034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7290218" y="4182647"/>
                  <a:ext cx="245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F6834F2-0634-4B0D-9196-1D94C2028091}"/>
                    </a:ext>
                  </a:extLst>
                </p14:cNvPr>
                <p14:cNvContentPartPr/>
                <p14:nvPr/>
              </p14:nvContentPartPr>
              <p14:xfrm>
                <a:off x="7389218" y="4149887"/>
                <a:ext cx="148680" cy="1180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F6834F2-0634-4B0D-9196-1D94C2028091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7380218" y="4140887"/>
                  <a:ext cx="166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5F68BB03-465A-4DF2-BF12-1887ECA9E168}"/>
                    </a:ext>
                  </a:extLst>
                </p14:cNvPr>
                <p14:cNvContentPartPr/>
                <p14:nvPr/>
              </p14:nvContentPartPr>
              <p14:xfrm>
                <a:off x="7631858" y="4313687"/>
                <a:ext cx="8640" cy="172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5F68BB03-465A-4DF2-BF12-1887ECA9E168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7622858" y="4304687"/>
                  <a:ext cx="262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C854A2D2-5F68-4D93-9C82-6E186877C2E1}"/>
              </a:ext>
            </a:extLst>
          </p:cNvPr>
          <p:cNvGrpSpPr/>
          <p:nvPr/>
        </p:nvGrpSpPr>
        <p:grpSpPr>
          <a:xfrm>
            <a:off x="201818" y="4584047"/>
            <a:ext cx="2059920" cy="527400"/>
            <a:chOff x="201818" y="4584047"/>
            <a:chExt cx="20599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A6ECD9C-39B8-4C05-80BE-8DBAD6F312DB}"/>
                    </a:ext>
                  </a:extLst>
                </p14:cNvPr>
                <p14:cNvContentPartPr/>
                <p14:nvPr/>
              </p14:nvContentPartPr>
              <p14:xfrm>
                <a:off x="269858" y="4722287"/>
                <a:ext cx="124200" cy="2091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A6ECD9C-39B8-4C05-80BE-8DBAD6F312DB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61218" y="4713287"/>
                  <a:ext cx="14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BEB5BFE-A317-4DE5-8E37-5B1729D15A75}"/>
                    </a:ext>
                  </a:extLst>
                </p14:cNvPr>
                <p14:cNvContentPartPr/>
                <p14:nvPr/>
              </p14:nvContentPartPr>
              <p14:xfrm>
                <a:off x="442658" y="4757927"/>
                <a:ext cx="126720" cy="1522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BEB5BFE-A317-4DE5-8E37-5B1729D15A75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33658" y="4748927"/>
                  <a:ext cx="144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76AA785-31B1-4D0E-A17A-7846F2F54D31}"/>
                    </a:ext>
                  </a:extLst>
                </p14:cNvPr>
                <p14:cNvContentPartPr/>
                <p14:nvPr/>
              </p14:nvContentPartPr>
              <p14:xfrm>
                <a:off x="636698" y="4636967"/>
                <a:ext cx="57600" cy="1461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76AA785-31B1-4D0E-A17A-7846F2F54D31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27698" y="4628327"/>
                  <a:ext cx="75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9963A80-C5A2-4C25-BD2B-3FCDEF2B9FAA}"/>
                    </a:ext>
                  </a:extLst>
                </p14:cNvPr>
                <p14:cNvContentPartPr/>
                <p14:nvPr/>
              </p14:nvContentPartPr>
              <p14:xfrm>
                <a:off x="620138" y="4584047"/>
                <a:ext cx="207000" cy="2379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9963A80-C5A2-4C25-BD2B-3FCDEF2B9FA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611498" y="4575407"/>
                  <a:ext cx="224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EAF0B043-26BD-4780-A41B-BE3C14ABD2AF}"/>
                    </a:ext>
                  </a:extLst>
                </p14:cNvPr>
                <p14:cNvContentPartPr/>
                <p14:nvPr/>
              </p14:nvContentPartPr>
              <p14:xfrm>
                <a:off x="1006418" y="4772327"/>
                <a:ext cx="50400" cy="1576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EAF0B043-26BD-4780-A41B-BE3C14ABD2A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997778" y="4763687"/>
                  <a:ext cx="68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9139DBC-A1F8-4CC0-8D63-1F9D32B049FC}"/>
                    </a:ext>
                  </a:extLst>
                </p14:cNvPr>
                <p14:cNvContentPartPr/>
                <p14:nvPr/>
              </p14:nvContentPartPr>
              <p14:xfrm>
                <a:off x="1015778" y="4734887"/>
                <a:ext cx="116640" cy="1216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9139DBC-A1F8-4CC0-8D63-1F9D32B049FC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007138" y="4726247"/>
                  <a:ext cx="134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97C9D90-0F40-4503-BEA4-AEF3E5F9BC11}"/>
                    </a:ext>
                  </a:extLst>
                </p14:cNvPr>
                <p14:cNvContentPartPr/>
                <p14:nvPr/>
              </p14:nvContentPartPr>
              <p14:xfrm>
                <a:off x="1113698" y="4813727"/>
                <a:ext cx="238680" cy="1234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97C9D90-0F40-4503-BEA4-AEF3E5F9BC11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104698" y="4805087"/>
                  <a:ext cx="256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BD566C0-9517-46AE-BD90-0FF3A86908A3}"/>
                    </a:ext>
                  </a:extLst>
                </p14:cNvPr>
                <p14:cNvContentPartPr/>
                <p14:nvPr/>
              </p14:nvContentPartPr>
              <p14:xfrm>
                <a:off x="1428698" y="4821647"/>
                <a:ext cx="58680" cy="885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BD566C0-9517-46AE-BD90-0FF3A86908A3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420058" y="4813007"/>
                  <a:ext cx="76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81BA1803-E4D7-43D8-860C-3272D8D44E5F}"/>
                    </a:ext>
                  </a:extLst>
                </p14:cNvPr>
                <p14:cNvContentPartPr/>
                <p14:nvPr/>
              </p14:nvContentPartPr>
              <p14:xfrm>
                <a:off x="1536338" y="4665407"/>
                <a:ext cx="725400" cy="2901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81BA1803-E4D7-43D8-860C-3272D8D44E5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527698" y="4656407"/>
                  <a:ext cx="743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D2943931-8F87-417D-9E3C-AE61F1DA4656}"/>
                    </a:ext>
                  </a:extLst>
                </p14:cNvPr>
                <p14:cNvContentPartPr/>
                <p14:nvPr/>
              </p14:nvContentPartPr>
              <p14:xfrm>
                <a:off x="1846298" y="4684127"/>
                <a:ext cx="182520" cy="1116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D2943931-8F87-417D-9E3C-AE61F1DA4656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837658" y="4675487"/>
                  <a:ext cx="200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F3565000-9C6B-4C64-B35C-92FB62977456}"/>
                    </a:ext>
                  </a:extLst>
                </p14:cNvPr>
                <p14:cNvContentPartPr/>
                <p14:nvPr/>
              </p14:nvContentPartPr>
              <p14:xfrm>
                <a:off x="201818" y="4996607"/>
                <a:ext cx="1974240" cy="1148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F3565000-9C6B-4C64-B35C-92FB62977456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92818" y="4987967"/>
                  <a:ext cx="19918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E6E87257-E9D2-4DFC-BFE1-EFA7D1D6FAD0}"/>
              </a:ext>
            </a:extLst>
          </p:cNvPr>
          <p:cNvGrpSpPr/>
          <p:nvPr/>
        </p:nvGrpSpPr>
        <p:grpSpPr>
          <a:xfrm>
            <a:off x="2577818" y="4828487"/>
            <a:ext cx="313560" cy="149040"/>
            <a:chOff x="2577818" y="4828487"/>
            <a:chExt cx="31356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57DD62F-28D3-4FC2-A129-6333B357AE02}"/>
                    </a:ext>
                  </a:extLst>
                </p14:cNvPr>
                <p14:cNvContentPartPr/>
                <p14:nvPr/>
              </p14:nvContentPartPr>
              <p14:xfrm>
                <a:off x="2577818" y="4861607"/>
                <a:ext cx="232560" cy="673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57DD62F-28D3-4FC2-A129-6333B357AE02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2569178" y="4852967"/>
                  <a:ext cx="250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3FE8476-3292-4268-9087-61B9BF642E2F}"/>
                    </a:ext>
                  </a:extLst>
                </p14:cNvPr>
                <p14:cNvContentPartPr/>
                <p14:nvPr/>
              </p14:nvContentPartPr>
              <p14:xfrm>
                <a:off x="2788058" y="4828487"/>
                <a:ext cx="103320" cy="1490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3FE8476-3292-4268-9087-61B9BF642E2F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779058" y="4819847"/>
                  <a:ext cx="12096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D2FEF06C-E877-44E1-8CCE-3ACA6525AB06}"/>
              </a:ext>
            </a:extLst>
          </p:cNvPr>
          <p:cNvGrpSpPr/>
          <p:nvPr/>
        </p:nvGrpSpPr>
        <p:grpSpPr>
          <a:xfrm>
            <a:off x="3084698" y="4776647"/>
            <a:ext cx="1406880" cy="236520"/>
            <a:chOff x="3084698" y="4776647"/>
            <a:chExt cx="140688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CF11E006-0C21-4EF1-9BF6-998B25AF20A3}"/>
                    </a:ext>
                  </a:extLst>
                </p14:cNvPr>
                <p14:cNvContentPartPr/>
                <p14:nvPr/>
              </p14:nvContentPartPr>
              <p14:xfrm>
                <a:off x="3084698" y="4830287"/>
                <a:ext cx="144360" cy="16740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CF11E006-0C21-4EF1-9BF6-998B25AF20A3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3076058" y="4821647"/>
                  <a:ext cx="162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AA159E9-29A6-4BF2-9D35-F61663AAA091}"/>
                    </a:ext>
                  </a:extLst>
                </p14:cNvPr>
                <p14:cNvContentPartPr/>
                <p14:nvPr/>
              </p14:nvContentPartPr>
              <p14:xfrm>
                <a:off x="3259298" y="4930007"/>
                <a:ext cx="143640" cy="669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AA159E9-29A6-4BF2-9D35-F61663AAA091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3250298" y="4921007"/>
                  <a:ext cx="161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6A3BF8C8-C527-4B31-A1F2-477A54959675}"/>
                    </a:ext>
                  </a:extLst>
                </p14:cNvPr>
                <p14:cNvContentPartPr/>
                <p14:nvPr/>
              </p14:nvContentPartPr>
              <p14:xfrm>
                <a:off x="3430658" y="4814447"/>
                <a:ext cx="23760" cy="17136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6A3BF8C8-C527-4B31-A1F2-477A54959675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3422018" y="4805447"/>
                  <a:ext cx="41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C678ECE2-F6C0-4251-B800-973B9BE31578}"/>
                    </a:ext>
                  </a:extLst>
                </p14:cNvPr>
                <p14:cNvContentPartPr/>
                <p14:nvPr/>
              </p14:nvContentPartPr>
              <p14:xfrm>
                <a:off x="3500498" y="4904087"/>
                <a:ext cx="219960" cy="1090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C678ECE2-F6C0-4251-B800-973B9BE31578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3491858" y="4895447"/>
                  <a:ext cx="237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6E76D3A-12A0-4CDE-A8E6-C5E41CCFB762}"/>
                    </a:ext>
                  </a:extLst>
                </p14:cNvPr>
                <p14:cNvContentPartPr/>
                <p14:nvPr/>
              </p14:nvContentPartPr>
              <p14:xfrm>
                <a:off x="4025738" y="4780967"/>
                <a:ext cx="14400" cy="1641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6E76D3A-12A0-4CDE-A8E6-C5E41CCFB762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4016738" y="4771967"/>
                  <a:ext cx="32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2ABC7F7-1EDC-4CA7-897B-D3C4E9838785}"/>
                    </a:ext>
                  </a:extLst>
                </p14:cNvPr>
                <p14:cNvContentPartPr/>
                <p14:nvPr/>
              </p14:nvContentPartPr>
              <p14:xfrm>
                <a:off x="3871298" y="4776647"/>
                <a:ext cx="366120" cy="2343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52ABC7F7-1EDC-4CA7-897B-D3C4E9838785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3862298" y="4767647"/>
                  <a:ext cx="383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8C42C03E-EEC0-45D2-B18A-1AC7B42D6A62}"/>
                    </a:ext>
                  </a:extLst>
                </p14:cNvPr>
                <p14:cNvContentPartPr/>
                <p14:nvPr/>
              </p14:nvContentPartPr>
              <p14:xfrm>
                <a:off x="4270898" y="4824887"/>
                <a:ext cx="218160" cy="1792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8C42C03E-EEC0-45D2-B18A-1AC7B42D6A62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262258" y="4815887"/>
                  <a:ext cx="235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07A756B-E272-4B7D-BE9A-9BC31EDCF86A}"/>
                    </a:ext>
                  </a:extLst>
                </p14:cNvPr>
                <p14:cNvContentPartPr/>
                <p14:nvPr/>
              </p14:nvContentPartPr>
              <p14:xfrm>
                <a:off x="4433978" y="4877447"/>
                <a:ext cx="57600" cy="2448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07A756B-E272-4B7D-BE9A-9BC31EDCF86A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425338" y="4868447"/>
                  <a:ext cx="752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D510F1F3-2AEF-4783-82FD-D061AB2FD44E}"/>
              </a:ext>
            </a:extLst>
          </p:cNvPr>
          <p:cNvGrpSpPr/>
          <p:nvPr/>
        </p:nvGrpSpPr>
        <p:grpSpPr>
          <a:xfrm>
            <a:off x="4757618" y="4827407"/>
            <a:ext cx="542520" cy="197280"/>
            <a:chOff x="4757618" y="4827407"/>
            <a:chExt cx="54252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1F1F6B6-3770-47E4-9260-AB59077EFACD}"/>
                    </a:ext>
                  </a:extLst>
                </p14:cNvPr>
                <p14:cNvContentPartPr/>
                <p14:nvPr/>
              </p14:nvContentPartPr>
              <p14:xfrm>
                <a:off x="4757618" y="4827407"/>
                <a:ext cx="95400" cy="1972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1F1F6B6-3770-47E4-9260-AB59077EFACD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748618" y="4818407"/>
                  <a:ext cx="113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74B508BF-BD86-49B9-B044-16650624E8BB}"/>
                    </a:ext>
                  </a:extLst>
                </p14:cNvPr>
                <p14:cNvContentPartPr/>
                <p14:nvPr/>
              </p14:nvContentPartPr>
              <p14:xfrm>
                <a:off x="4906658" y="4864487"/>
                <a:ext cx="118440" cy="1548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74B508BF-BD86-49B9-B044-16650624E8BB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4898018" y="4855487"/>
                  <a:ext cx="136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DECA2EDF-83CF-405E-AD98-488DDF541148}"/>
                    </a:ext>
                  </a:extLst>
                </p14:cNvPr>
                <p14:cNvContentPartPr/>
                <p14:nvPr/>
              </p14:nvContentPartPr>
              <p14:xfrm>
                <a:off x="5157218" y="4859447"/>
                <a:ext cx="117000" cy="1422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DECA2EDF-83CF-405E-AD98-488DDF541148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148578" y="4850807"/>
                  <a:ext cx="134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22296E8E-F782-4FD1-9706-60651A990609}"/>
                    </a:ext>
                  </a:extLst>
                </p14:cNvPr>
                <p14:cNvContentPartPr/>
                <p14:nvPr/>
              </p14:nvContentPartPr>
              <p14:xfrm>
                <a:off x="5286818" y="4963487"/>
                <a:ext cx="13320" cy="1620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22296E8E-F782-4FD1-9706-60651A990609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5277818" y="4954847"/>
                  <a:ext cx="3096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0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043AD962-E465-43E3-A055-1E6A7C933E25}"/>
                  </a:ext>
                </a:extLst>
              </p14:cNvPr>
              <p14:cNvContentPartPr/>
              <p14:nvPr/>
            </p14:nvContentPartPr>
            <p14:xfrm>
              <a:off x="5539178" y="4905167"/>
              <a:ext cx="105480" cy="13248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043AD962-E465-43E3-A055-1E6A7C933E25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5530538" y="4896167"/>
                <a:ext cx="123120" cy="15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9" name="Group 498">
            <a:extLst>
              <a:ext uri="{FF2B5EF4-FFF2-40B4-BE49-F238E27FC236}">
                <a16:creationId xmlns:a16="http://schemas.microsoft.com/office/drawing/2014/main" id="{4CD23074-08AA-4881-9C82-5E82535BE563}"/>
              </a:ext>
            </a:extLst>
          </p:cNvPr>
          <p:cNvGrpSpPr/>
          <p:nvPr/>
        </p:nvGrpSpPr>
        <p:grpSpPr>
          <a:xfrm>
            <a:off x="5756978" y="4813367"/>
            <a:ext cx="750600" cy="241200"/>
            <a:chOff x="5756978" y="4813367"/>
            <a:chExt cx="75060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1F6A1609-39D2-494E-A9FA-84B9FD7FCCCD}"/>
                    </a:ext>
                  </a:extLst>
                </p14:cNvPr>
                <p14:cNvContentPartPr/>
                <p14:nvPr/>
              </p14:nvContentPartPr>
              <p14:xfrm>
                <a:off x="5756978" y="4917407"/>
                <a:ext cx="108720" cy="12348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1F6A1609-39D2-494E-A9FA-84B9FD7FCCCD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5748338" y="4908407"/>
                  <a:ext cx="12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7C3FAFA-DA0B-4DEF-AA66-6C8900493244}"/>
                    </a:ext>
                  </a:extLst>
                </p14:cNvPr>
                <p14:cNvContentPartPr/>
                <p14:nvPr/>
              </p14:nvContentPartPr>
              <p14:xfrm>
                <a:off x="5899538" y="4836047"/>
                <a:ext cx="151920" cy="2102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7C3FAFA-DA0B-4DEF-AA66-6C8900493244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5890538" y="4827407"/>
                  <a:ext cx="169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D17B54D9-3FAF-433B-B429-0F37CF46E004}"/>
                    </a:ext>
                  </a:extLst>
                </p14:cNvPr>
                <p14:cNvContentPartPr/>
                <p14:nvPr/>
              </p14:nvContentPartPr>
              <p14:xfrm>
                <a:off x="6041738" y="4927847"/>
                <a:ext cx="312480" cy="12672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D17B54D9-3FAF-433B-B429-0F37CF46E004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6032738" y="4919207"/>
                  <a:ext cx="330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490EF1C-A759-4125-BE6C-39CF640118A6}"/>
                    </a:ext>
                  </a:extLst>
                </p14:cNvPr>
                <p14:cNvContentPartPr/>
                <p14:nvPr/>
              </p14:nvContentPartPr>
              <p14:xfrm>
                <a:off x="6383378" y="4813367"/>
                <a:ext cx="124200" cy="23760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490EF1C-A759-4125-BE6C-39CF640118A6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6374378" y="4804367"/>
                  <a:ext cx="14184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99FD5B60-9098-45B4-A800-BD72335E02CA}"/>
              </a:ext>
            </a:extLst>
          </p:cNvPr>
          <p:cNvGrpSpPr/>
          <p:nvPr/>
        </p:nvGrpSpPr>
        <p:grpSpPr>
          <a:xfrm>
            <a:off x="6668858" y="4757207"/>
            <a:ext cx="1566720" cy="311760"/>
            <a:chOff x="6668858" y="4757207"/>
            <a:chExt cx="156672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E90682B2-AC8E-4916-A769-370263A226FA}"/>
                    </a:ext>
                  </a:extLst>
                </p14:cNvPr>
                <p14:cNvContentPartPr/>
                <p14:nvPr/>
              </p14:nvContentPartPr>
              <p14:xfrm>
                <a:off x="6668858" y="4961327"/>
                <a:ext cx="90000" cy="10656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E90682B2-AC8E-4916-A769-370263A226FA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6660218" y="4952687"/>
                  <a:ext cx="107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B8CD91EA-C1FA-42C0-ABEB-A152DD83B2DA}"/>
                    </a:ext>
                  </a:extLst>
                </p14:cNvPr>
                <p14:cNvContentPartPr/>
                <p14:nvPr/>
              </p14:nvContentPartPr>
              <p14:xfrm>
                <a:off x="6822218" y="4857287"/>
                <a:ext cx="117000" cy="21168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B8CD91EA-C1FA-42C0-ABEB-A152DD83B2DA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6813218" y="4848287"/>
                  <a:ext cx="134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627CD7F8-7011-48BC-BAF4-89B4DBE06ABC}"/>
                    </a:ext>
                  </a:extLst>
                </p14:cNvPr>
                <p14:cNvContentPartPr/>
                <p14:nvPr/>
              </p14:nvContentPartPr>
              <p14:xfrm>
                <a:off x="7000058" y="4947287"/>
                <a:ext cx="189360" cy="1087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627CD7F8-7011-48BC-BAF4-89B4DBE06ABC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6991418" y="4938647"/>
                  <a:ext cx="207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33158BC-A784-419E-ABC4-E1B9760D3518}"/>
                    </a:ext>
                  </a:extLst>
                </p14:cNvPr>
                <p14:cNvContentPartPr/>
                <p14:nvPr/>
              </p14:nvContentPartPr>
              <p14:xfrm>
                <a:off x="7268618" y="4945127"/>
                <a:ext cx="90360" cy="1058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33158BC-A784-419E-ABC4-E1B9760D3518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7259618" y="4936487"/>
                  <a:ext cx="108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44D796E0-7FE0-4102-AC05-490A64CAC880}"/>
                    </a:ext>
                  </a:extLst>
                </p14:cNvPr>
                <p14:cNvContentPartPr/>
                <p14:nvPr/>
              </p14:nvContentPartPr>
              <p14:xfrm>
                <a:off x="7385978" y="4980407"/>
                <a:ext cx="101160" cy="8460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44D796E0-7FE0-4102-AC05-490A64CAC880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7377338" y="4971407"/>
                  <a:ext cx="118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22600686-C54F-4DDC-87BC-B75E95043F5E}"/>
                    </a:ext>
                  </a:extLst>
                </p14:cNvPr>
                <p14:cNvContentPartPr/>
                <p14:nvPr/>
              </p14:nvContentPartPr>
              <p14:xfrm>
                <a:off x="7525658" y="4757207"/>
                <a:ext cx="354600" cy="3110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22600686-C54F-4DDC-87BC-B75E95043F5E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7516658" y="4748207"/>
                  <a:ext cx="372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971E3AE3-C7E6-4A4D-A2A4-30A8DABB1EE6}"/>
                    </a:ext>
                  </a:extLst>
                </p14:cNvPr>
                <p14:cNvContentPartPr/>
                <p14:nvPr/>
              </p14:nvContentPartPr>
              <p14:xfrm>
                <a:off x="7904738" y="4941167"/>
                <a:ext cx="90360" cy="1047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971E3AE3-C7E6-4A4D-A2A4-30A8DABB1EE6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7895738" y="4932167"/>
                  <a:ext cx="108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94DEB10E-96AB-4EB5-8A29-415534F35E41}"/>
                    </a:ext>
                  </a:extLst>
                </p14:cNvPr>
                <p14:cNvContentPartPr/>
                <p14:nvPr/>
              </p14:nvContentPartPr>
              <p14:xfrm>
                <a:off x="8054138" y="4936847"/>
                <a:ext cx="181440" cy="11124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94DEB10E-96AB-4EB5-8A29-415534F35E41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8045138" y="4927847"/>
                  <a:ext cx="199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1A6D85E9-9ED2-46A3-BF4D-A2D713EA30A7}"/>
                    </a:ext>
                  </a:extLst>
                </p14:cNvPr>
                <p14:cNvContentPartPr/>
                <p14:nvPr/>
              </p14:nvContentPartPr>
              <p14:xfrm>
                <a:off x="7628258" y="4836407"/>
                <a:ext cx="469440" cy="5184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1A6D85E9-9ED2-46A3-BF4D-A2D713EA30A7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7619258" y="4827767"/>
                  <a:ext cx="48708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8087478-E528-40B3-A10E-A288D0F948FE}"/>
              </a:ext>
            </a:extLst>
          </p:cNvPr>
          <p:cNvGrpSpPr/>
          <p:nvPr/>
        </p:nvGrpSpPr>
        <p:grpSpPr>
          <a:xfrm>
            <a:off x="6224618" y="5184167"/>
            <a:ext cx="1333800" cy="219600"/>
            <a:chOff x="6224618" y="5184167"/>
            <a:chExt cx="13338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13B722E-64DB-422E-8307-5811A1AADBB4}"/>
                    </a:ext>
                  </a:extLst>
                </p14:cNvPr>
                <p14:cNvContentPartPr/>
                <p14:nvPr/>
              </p14:nvContentPartPr>
              <p14:xfrm>
                <a:off x="6224618" y="5200007"/>
                <a:ext cx="143280" cy="15408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13B722E-64DB-422E-8307-5811A1AADBB4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6215978" y="5191367"/>
                  <a:ext cx="160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100CF004-A686-4190-97D0-80D9CE5B2068}"/>
                    </a:ext>
                  </a:extLst>
                </p14:cNvPr>
                <p14:cNvContentPartPr/>
                <p14:nvPr/>
              </p14:nvContentPartPr>
              <p14:xfrm>
                <a:off x="6425498" y="5184167"/>
                <a:ext cx="332640" cy="20448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100CF004-A686-4190-97D0-80D9CE5B2068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6416858" y="5175167"/>
                  <a:ext cx="350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7EBFC115-C813-4BDB-93E7-A8FD5609C6F0}"/>
                    </a:ext>
                  </a:extLst>
                </p14:cNvPr>
                <p14:cNvContentPartPr/>
                <p14:nvPr/>
              </p14:nvContentPartPr>
              <p14:xfrm>
                <a:off x="6797378" y="5275607"/>
                <a:ext cx="190080" cy="7596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7EBFC115-C813-4BDB-93E7-A8FD5609C6F0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6788738" y="5266967"/>
                  <a:ext cx="207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CFD59ECB-65D1-43C3-8853-1A47881E3CA9}"/>
                    </a:ext>
                  </a:extLst>
                </p14:cNvPr>
                <p14:cNvContentPartPr/>
                <p14:nvPr/>
              </p14:nvContentPartPr>
              <p14:xfrm>
                <a:off x="7142978" y="5191007"/>
                <a:ext cx="260280" cy="19260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CFD59ECB-65D1-43C3-8853-1A47881E3CA9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7133978" y="5182007"/>
                  <a:ext cx="277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E5EB3BA-D99C-40A7-BE26-0125BE7A0263}"/>
                    </a:ext>
                  </a:extLst>
                </p14:cNvPr>
                <p14:cNvContentPartPr/>
                <p14:nvPr/>
              </p14:nvContentPartPr>
              <p14:xfrm>
                <a:off x="7222178" y="5194607"/>
                <a:ext cx="210240" cy="9576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E5EB3BA-D99C-40A7-BE26-0125BE7A0263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7213538" y="5185607"/>
                  <a:ext cx="227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4A15B2F6-527F-49FA-A4D3-56F9411EAB31}"/>
                    </a:ext>
                  </a:extLst>
                </p14:cNvPr>
                <p14:cNvContentPartPr/>
                <p14:nvPr/>
              </p14:nvContentPartPr>
              <p14:xfrm>
                <a:off x="7526738" y="5367767"/>
                <a:ext cx="31680" cy="360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4A15B2F6-527F-49FA-A4D3-56F9411EAB31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7517738" y="5358767"/>
                  <a:ext cx="493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10A3F50F-BFEC-45D7-B7C6-4C62E2E33316}"/>
              </a:ext>
            </a:extLst>
          </p:cNvPr>
          <p:cNvGrpSpPr/>
          <p:nvPr/>
        </p:nvGrpSpPr>
        <p:grpSpPr>
          <a:xfrm>
            <a:off x="11080298" y="1180247"/>
            <a:ext cx="537120" cy="155160"/>
            <a:chOff x="11080298" y="1180247"/>
            <a:chExt cx="53712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E9C68E5F-FFE1-47E2-9BED-65B0525AB0C0}"/>
                    </a:ext>
                  </a:extLst>
                </p14:cNvPr>
                <p14:cNvContentPartPr/>
                <p14:nvPr/>
              </p14:nvContentPartPr>
              <p14:xfrm>
                <a:off x="11080298" y="1192847"/>
                <a:ext cx="193680" cy="1321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E9C68E5F-FFE1-47E2-9BED-65B0525AB0C0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1062298" y="1174847"/>
                  <a:ext cx="229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DA5EAB5-29BE-4BDF-8F38-491D07F973B2}"/>
                    </a:ext>
                  </a:extLst>
                </p14:cNvPr>
                <p14:cNvContentPartPr/>
                <p14:nvPr/>
              </p14:nvContentPartPr>
              <p14:xfrm>
                <a:off x="11304578" y="1180247"/>
                <a:ext cx="153360" cy="1551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DA5EAB5-29BE-4BDF-8F38-491D07F973B2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1286578" y="1162247"/>
                  <a:ext cx="189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924C02F3-1D3D-4B9A-B9E6-98C0B89E914C}"/>
                    </a:ext>
                  </a:extLst>
                </p14:cNvPr>
                <p14:cNvContentPartPr/>
                <p14:nvPr/>
              </p14:nvContentPartPr>
              <p14:xfrm>
                <a:off x="11348498" y="1234247"/>
                <a:ext cx="59760" cy="183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924C02F3-1D3D-4B9A-B9E6-98C0B89E914C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1330858" y="1216247"/>
                  <a:ext cx="95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E1F2F45F-C33A-4972-91AE-330ADFBBC73B}"/>
                    </a:ext>
                  </a:extLst>
                </p14:cNvPr>
                <p14:cNvContentPartPr/>
                <p14:nvPr/>
              </p14:nvContentPartPr>
              <p14:xfrm>
                <a:off x="11496818" y="1192127"/>
                <a:ext cx="120600" cy="1378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E1F2F45F-C33A-4972-91AE-330ADFBBC73B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11478818" y="1174487"/>
                  <a:ext cx="1562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2394CA8A-4F72-423F-9C02-46039095280D}"/>
              </a:ext>
            </a:extLst>
          </p:cNvPr>
          <p:cNvGrpSpPr/>
          <p:nvPr/>
        </p:nvGrpSpPr>
        <p:grpSpPr>
          <a:xfrm>
            <a:off x="11290538" y="6142847"/>
            <a:ext cx="618480" cy="165600"/>
            <a:chOff x="11290538" y="6142847"/>
            <a:chExt cx="61848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E972FA1-6B48-4773-A756-5A265FD8A704}"/>
                    </a:ext>
                  </a:extLst>
                </p14:cNvPr>
                <p14:cNvContentPartPr/>
                <p14:nvPr/>
              </p14:nvContentPartPr>
              <p14:xfrm>
                <a:off x="11290538" y="6142847"/>
                <a:ext cx="181080" cy="1461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E972FA1-6B48-4773-A756-5A265FD8A704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1272538" y="6125207"/>
                  <a:ext cx="216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373BCE97-6E40-4D83-968F-464CD196FC1B}"/>
                    </a:ext>
                  </a:extLst>
                </p14:cNvPr>
                <p14:cNvContentPartPr/>
                <p14:nvPr/>
              </p14:nvContentPartPr>
              <p14:xfrm>
                <a:off x="11532818" y="6183527"/>
                <a:ext cx="34200" cy="11268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373BCE97-6E40-4D83-968F-464CD196FC1B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11515178" y="6165527"/>
                  <a:ext cx="69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64E1499A-BF45-43BA-B387-59B7258413D0}"/>
                    </a:ext>
                  </a:extLst>
                </p14:cNvPr>
                <p14:cNvContentPartPr/>
                <p14:nvPr/>
              </p14:nvContentPartPr>
              <p14:xfrm>
                <a:off x="11601578" y="6151127"/>
                <a:ext cx="159120" cy="1573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64E1499A-BF45-43BA-B387-59B7258413D0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1583938" y="6133127"/>
                  <a:ext cx="194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51DA1FA7-9E73-4759-98E7-00CAE20270CC}"/>
                    </a:ext>
                  </a:extLst>
                </p14:cNvPr>
                <p14:cNvContentPartPr/>
                <p14:nvPr/>
              </p14:nvContentPartPr>
              <p14:xfrm>
                <a:off x="11899298" y="6293687"/>
                <a:ext cx="9720" cy="576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51DA1FA7-9E73-4759-98E7-00CAE20270CC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1881298" y="6276047"/>
                  <a:ext cx="453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6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F75618CD-24C0-4369-A9BE-1B765702F376}"/>
                  </a:ext>
                </a:extLst>
              </p14:cNvPr>
              <p14:cNvContentPartPr/>
              <p14:nvPr/>
            </p14:nvContentPartPr>
            <p14:xfrm>
              <a:off x="10467938" y="1188887"/>
              <a:ext cx="563040" cy="45360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F75618CD-24C0-4369-A9BE-1B765702F376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10449938" y="1171247"/>
                <a:ext cx="5986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8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B21BD6EE-233E-4D41-A5D9-B489F005EF54}"/>
                  </a:ext>
                </a:extLst>
              </p14:cNvPr>
              <p14:cNvContentPartPr/>
              <p14:nvPr/>
            </p14:nvContentPartPr>
            <p14:xfrm>
              <a:off x="10486298" y="6274247"/>
              <a:ext cx="728280" cy="2160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B21BD6EE-233E-4D41-A5D9-B489F005EF54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10468298" y="6256607"/>
                <a:ext cx="7639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0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9D4CC0E4-3F94-41A0-9632-CA213BB8B37D}"/>
                  </a:ext>
                </a:extLst>
              </p14:cNvPr>
              <p14:cNvContentPartPr/>
              <p14:nvPr/>
            </p14:nvContentPartPr>
            <p14:xfrm>
              <a:off x="10465058" y="3090407"/>
              <a:ext cx="489960" cy="3384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9D4CC0E4-3F94-41A0-9632-CA213BB8B37D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10447418" y="3072767"/>
                <a:ext cx="5256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6" name="Group 535">
            <a:extLst>
              <a:ext uri="{FF2B5EF4-FFF2-40B4-BE49-F238E27FC236}">
                <a16:creationId xmlns:a16="http://schemas.microsoft.com/office/drawing/2014/main" id="{B07D133A-9FAF-4E7C-AD0C-BF124A578226}"/>
              </a:ext>
            </a:extLst>
          </p:cNvPr>
          <p:cNvGrpSpPr/>
          <p:nvPr/>
        </p:nvGrpSpPr>
        <p:grpSpPr>
          <a:xfrm>
            <a:off x="11169578" y="3026327"/>
            <a:ext cx="911880" cy="173880"/>
            <a:chOff x="11169578" y="3026327"/>
            <a:chExt cx="91188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517F87A-F9D4-4A16-AEA4-6F033A5F768A}"/>
                    </a:ext>
                  </a:extLst>
                </p14:cNvPr>
                <p14:cNvContentPartPr/>
                <p14:nvPr/>
              </p14:nvContentPartPr>
              <p14:xfrm>
                <a:off x="11426258" y="3028487"/>
                <a:ext cx="105840" cy="1555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517F87A-F9D4-4A16-AEA4-6F033A5F768A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1408258" y="3010847"/>
                  <a:ext cx="141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F57B2635-832B-4A16-AE08-D794A2B3F79B}"/>
                    </a:ext>
                  </a:extLst>
                </p14:cNvPr>
                <p14:cNvContentPartPr/>
                <p14:nvPr/>
              </p14:nvContentPartPr>
              <p14:xfrm>
                <a:off x="11421938" y="3026327"/>
                <a:ext cx="128520" cy="8028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F57B2635-832B-4A16-AE08-D794A2B3F79B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1404298" y="3008687"/>
                  <a:ext cx="164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60E18306-5E72-444C-B45A-57B7E2B96F1C}"/>
                    </a:ext>
                  </a:extLst>
                </p14:cNvPr>
                <p14:cNvContentPartPr/>
                <p14:nvPr/>
              </p14:nvContentPartPr>
              <p14:xfrm>
                <a:off x="11596898" y="3068447"/>
                <a:ext cx="14400" cy="11916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60E18306-5E72-444C-B45A-57B7E2B96F1C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1579258" y="3050447"/>
                  <a:ext cx="50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EA31D164-2013-44D6-81A8-3C765C94AC5D}"/>
                    </a:ext>
                  </a:extLst>
                </p14:cNvPr>
                <p14:cNvContentPartPr/>
                <p14:nvPr/>
              </p14:nvContentPartPr>
              <p14:xfrm>
                <a:off x="11591498" y="3051887"/>
                <a:ext cx="109800" cy="14832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EA31D164-2013-44D6-81A8-3C765C94AC5D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1573498" y="3034247"/>
                  <a:ext cx="145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DB6898D4-E5FC-4DB8-AD24-583C4AEC6235}"/>
                    </a:ext>
                  </a:extLst>
                </p14:cNvPr>
                <p14:cNvContentPartPr/>
                <p14:nvPr/>
              </p14:nvContentPartPr>
              <p14:xfrm>
                <a:off x="11735858" y="3068447"/>
                <a:ext cx="15480" cy="12420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DB6898D4-E5FC-4DB8-AD24-583C4AEC6235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1718218" y="3050447"/>
                  <a:ext cx="51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9DAA6E13-E059-4973-9900-1F6A153EF345}"/>
                    </a:ext>
                  </a:extLst>
                </p14:cNvPr>
                <p14:cNvContentPartPr/>
                <p14:nvPr/>
              </p14:nvContentPartPr>
              <p14:xfrm>
                <a:off x="11786258" y="3048287"/>
                <a:ext cx="123840" cy="1461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9DAA6E13-E059-4973-9900-1F6A153EF345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11768258" y="3030647"/>
                  <a:ext cx="159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CDF3DC84-7012-4EC7-BA9D-4DCDE4099F7C}"/>
                    </a:ext>
                  </a:extLst>
                </p14:cNvPr>
                <p14:cNvContentPartPr/>
                <p14:nvPr/>
              </p14:nvContentPartPr>
              <p14:xfrm>
                <a:off x="11832698" y="3083207"/>
                <a:ext cx="144000" cy="957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CDF3DC84-7012-4EC7-BA9D-4DCDE4099F7C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1815058" y="3065207"/>
                  <a:ext cx="179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9B65CFCE-4232-47AF-AE8C-C3DF6F4CB5A5}"/>
                    </a:ext>
                  </a:extLst>
                </p14:cNvPr>
                <p14:cNvContentPartPr/>
                <p14:nvPr/>
              </p14:nvContentPartPr>
              <p14:xfrm>
                <a:off x="11963738" y="3065567"/>
                <a:ext cx="117720" cy="1238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9B65CFCE-4232-47AF-AE8C-C3DF6F4CB5A5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11946098" y="3047567"/>
                  <a:ext cx="153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ABE156B-8C4B-47E0-BD90-E6574A9427C2}"/>
                    </a:ext>
                  </a:extLst>
                </p14:cNvPr>
                <p14:cNvContentPartPr/>
                <p14:nvPr/>
              </p14:nvContentPartPr>
              <p14:xfrm>
                <a:off x="11169578" y="3033527"/>
                <a:ext cx="181440" cy="15480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ABE156B-8C4B-47E0-BD90-E6574A9427C2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11151938" y="3015887"/>
                  <a:ext cx="21708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0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D63AF37C-6F11-4604-811A-1E337ED6DCF0}"/>
                  </a:ext>
                </a:extLst>
              </p14:cNvPr>
              <p14:cNvContentPartPr/>
              <p14:nvPr/>
            </p14:nvContentPartPr>
            <p14:xfrm>
              <a:off x="10447058" y="4342127"/>
              <a:ext cx="424800" cy="2088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D63AF37C-6F11-4604-811A-1E337ED6DCF0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10429058" y="4324487"/>
                <a:ext cx="46044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AF203FD-FCC6-4057-9031-8ECBA945470D}"/>
              </a:ext>
            </a:extLst>
          </p:cNvPr>
          <p:cNvGrpSpPr/>
          <p:nvPr/>
        </p:nvGrpSpPr>
        <p:grpSpPr>
          <a:xfrm>
            <a:off x="11298458" y="4278047"/>
            <a:ext cx="398520" cy="246600"/>
            <a:chOff x="11298458" y="4278047"/>
            <a:chExt cx="39852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DB58D04-2949-4918-A0C6-0FA6B7290980}"/>
                    </a:ext>
                  </a:extLst>
                </p14:cNvPr>
                <p14:cNvContentPartPr/>
                <p14:nvPr/>
              </p14:nvContentPartPr>
              <p14:xfrm>
                <a:off x="11298458" y="4288487"/>
                <a:ext cx="181800" cy="23616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DB58D04-2949-4918-A0C6-0FA6B7290980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11280458" y="4270847"/>
                  <a:ext cx="217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E7008486-B49C-46BD-9A7F-81C54DDE0113}"/>
                    </a:ext>
                  </a:extLst>
                </p14:cNvPr>
                <p14:cNvContentPartPr/>
                <p14:nvPr/>
              </p14:nvContentPartPr>
              <p14:xfrm>
                <a:off x="11629658" y="4278047"/>
                <a:ext cx="50400" cy="16740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E7008486-B49C-46BD-9A7F-81C54DDE0113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11612018" y="4260047"/>
                  <a:ext cx="86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BC2E5B61-0393-4E22-B496-D6254FA5F7C0}"/>
                    </a:ext>
                  </a:extLst>
                </p14:cNvPr>
                <p14:cNvContentPartPr/>
                <p14:nvPr/>
              </p14:nvContentPartPr>
              <p14:xfrm>
                <a:off x="11573858" y="4424927"/>
                <a:ext cx="123120" cy="756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BC2E5B61-0393-4E22-B496-D6254FA5F7C0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11556218" y="4406927"/>
                  <a:ext cx="15876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8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67029415-7687-46B3-BBCD-27B6A36C8091}"/>
                  </a:ext>
                </a:extLst>
              </p14:cNvPr>
              <p14:cNvContentPartPr/>
              <p14:nvPr/>
            </p14:nvContentPartPr>
            <p14:xfrm>
              <a:off x="10479458" y="1907087"/>
              <a:ext cx="411120" cy="27000"/>
            </p14:xfrm>
          </p:contentPart>
        </mc:Choice>
        <mc:Fallback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67029415-7687-46B3-BBCD-27B6A36C8091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10461458" y="1889447"/>
                <a:ext cx="44676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5" name="Group 544">
            <a:extLst>
              <a:ext uri="{FF2B5EF4-FFF2-40B4-BE49-F238E27FC236}">
                <a16:creationId xmlns:a16="http://schemas.microsoft.com/office/drawing/2014/main" id="{32DC7B0B-42D8-47D0-8D07-BF044ECCD20A}"/>
              </a:ext>
            </a:extLst>
          </p:cNvPr>
          <p:cNvGrpSpPr/>
          <p:nvPr/>
        </p:nvGrpSpPr>
        <p:grpSpPr>
          <a:xfrm>
            <a:off x="11260658" y="1818887"/>
            <a:ext cx="438480" cy="303840"/>
            <a:chOff x="11260658" y="1818887"/>
            <a:chExt cx="4384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3D14C827-EE9D-4CEA-BDB6-B37E0617065E}"/>
                    </a:ext>
                  </a:extLst>
                </p14:cNvPr>
                <p14:cNvContentPartPr/>
                <p14:nvPr/>
              </p14:nvContentPartPr>
              <p14:xfrm>
                <a:off x="11260658" y="1843727"/>
                <a:ext cx="213840" cy="27900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3D14C827-EE9D-4CEA-BDB6-B37E0617065E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11243018" y="1826087"/>
                  <a:ext cx="249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4424F1FB-C3A3-4666-BAD2-897E3EF071E1}"/>
                    </a:ext>
                  </a:extLst>
                </p14:cNvPr>
                <p14:cNvContentPartPr/>
                <p14:nvPr/>
              </p14:nvContentPartPr>
              <p14:xfrm>
                <a:off x="11518058" y="1818887"/>
                <a:ext cx="181080" cy="22572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4424F1FB-C3A3-4666-BAD2-897E3EF071E1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11500058" y="1801247"/>
                  <a:ext cx="21672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3E3999B-C876-4995-9C33-3D83E6C18058}"/>
                  </a:ext>
                </a:extLst>
              </p14:cNvPr>
              <p14:cNvContentPartPr/>
              <p14:nvPr/>
            </p14:nvContentPartPr>
            <p14:xfrm>
              <a:off x="10597178" y="1709807"/>
              <a:ext cx="2520" cy="4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3E3999B-C876-4995-9C33-3D83E6C18058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10561538" y="1673807"/>
                <a:ext cx="741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D7203E7-2998-41B9-8128-D0ACDF422DA8}"/>
                  </a:ext>
                </a:extLst>
              </p14:cNvPr>
              <p14:cNvContentPartPr/>
              <p14:nvPr/>
            </p14:nvContentPartPr>
            <p14:xfrm>
              <a:off x="10578818" y="1509287"/>
              <a:ext cx="6120" cy="8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D7203E7-2998-41B9-8128-D0ACDF422DA8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10542818" y="1473287"/>
                <a:ext cx="77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9A4801F-431E-42E7-B3F5-412120116C8B}"/>
                  </a:ext>
                </a:extLst>
              </p14:cNvPr>
              <p14:cNvContentPartPr/>
              <p14:nvPr/>
            </p14:nvContentPartPr>
            <p14:xfrm>
              <a:off x="10593578" y="1278167"/>
              <a:ext cx="5040" cy="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9A4801F-431E-42E7-B3F5-412120116C8B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10557938" y="1242527"/>
                <a:ext cx="76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0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FD37245B-AF66-4BA5-A416-DF5133DC941D}"/>
                  </a:ext>
                </a:extLst>
              </p14:cNvPr>
              <p14:cNvContentPartPr/>
              <p14:nvPr/>
            </p14:nvContentPartPr>
            <p14:xfrm>
              <a:off x="10692578" y="1215527"/>
              <a:ext cx="25200" cy="678240"/>
            </p14:xfrm>
          </p:contentPart>
        </mc:Choice>
        <mc:Fallback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FD37245B-AF66-4BA5-A416-DF5133DC941D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10674578" y="1197887"/>
                <a:ext cx="6084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2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1CB76EC4-25E0-4C86-BE34-02B3E267904C}"/>
                  </a:ext>
                </a:extLst>
              </p14:cNvPr>
              <p14:cNvContentPartPr/>
              <p14:nvPr/>
            </p14:nvContentPartPr>
            <p14:xfrm>
              <a:off x="10872578" y="1936607"/>
              <a:ext cx="89280" cy="2412000"/>
            </p14:xfrm>
          </p:contentPart>
        </mc:Choice>
        <mc:Fallback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1CB76EC4-25E0-4C86-BE34-02B3E267904C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10854578" y="1918607"/>
                <a:ext cx="124920" cy="24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3B1923B-FC37-42A9-9764-8CD2B0FD9FF4}"/>
              </a:ext>
            </a:extLst>
          </p:cNvPr>
          <p:cNvGrpSpPr/>
          <p:nvPr/>
        </p:nvGrpSpPr>
        <p:grpSpPr>
          <a:xfrm>
            <a:off x="10285418" y="1884047"/>
            <a:ext cx="349560" cy="2492640"/>
            <a:chOff x="10285418" y="1884047"/>
            <a:chExt cx="349560" cy="24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E8D1097-C7C8-481D-8E40-D18613E7C8EA}"/>
                    </a:ext>
                  </a:extLst>
                </p14:cNvPr>
                <p14:cNvContentPartPr/>
                <p14:nvPr/>
              </p14:nvContentPartPr>
              <p14:xfrm>
                <a:off x="10584578" y="4096247"/>
                <a:ext cx="15480" cy="6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E8D1097-C7C8-481D-8E40-D18613E7C8EA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10548578" y="4060607"/>
                  <a:ext cx="87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09F25A6-5F95-44DF-B18C-1530F5B765DB}"/>
                    </a:ext>
                  </a:extLst>
                </p14:cNvPr>
                <p14:cNvContentPartPr/>
                <p14:nvPr/>
              </p14:nvContentPartPr>
              <p14:xfrm>
                <a:off x="10565858" y="3940007"/>
                <a:ext cx="5040" cy="2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09F25A6-5F95-44DF-B18C-1530F5B765DB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10529858" y="3904007"/>
                  <a:ext cx="76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0C05304-4591-4E9E-88D6-C8E7B8FA22F7}"/>
                    </a:ext>
                  </a:extLst>
                </p14:cNvPr>
                <p14:cNvContentPartPr/>
                <p14:nvPr/>
              </p14:nvContentPartPr>
              <p14:xfrm>
                <a:off x="10549658" y="3447527"/>
                <a:ext cx="3600" cy="3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0C05304-4591-4E9E-88D6-C8E7B8FA22F7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10513658" y="3411887"/>
                  <a:ext cx="75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58489F8-5BE8-4B9B-AA7E-9A837E72E0E9}"/>
                    </a:ext>
                  </a:extLst>
                </p14:cNvPr>
                <p14:cNvContentPartPr/>
                <p14:nvPr/>
              </p14:nvContentPartPr>
              <p14:xfrm>
                <a:off x="10594298" y="3141887"/>
                <a:ext cx="13680" cy="4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58489F8-5BE8-4B9B-AA7E-9A837E72E0E9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10558658" y="3106247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D76F45D-DE96-4CB5-9C09-C9AF38A6ABE4}"/>
                    </a:ext>
                  </a:extLst>
                </p14:cNvPr>
                <p14:cNvContentPartPr/>
                <p14:nvPr/>
              </p14:nvContentPartPr>
              <p14:xfrm>
                <a:off x="10623098" y="2646167"/>
                <a:ext cx="8640" cy="7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D76F45D-DE96-4CB5-9C09-C9AF38A6AB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10587098" y="2610527"/>
                  <a:ext cx="80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98C7270-A7C6-4A5C-BFC6-AFE0A6F48B66}"/>
                    </a:ext>
                  </a:extLst>
                </p14:cNvPr>
                <p14:cNvContentPartPr/>
                <p14:nvPr/>
              </p14:nvContentPartPr>
              <p14:xfrm>
                <a:off x="10615898" y="2477327"/>
                <a:ext cx="2520" cy="2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98C7270-A7C6-4A5C-BFC6-AFE0A6F48B66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10580258" y="2441327"/>
                  <a:ext cx="74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2BB8E48-D334-4642-94B0-7D8835D4F926}"/>
                    </a:ext>
                  </a:extLst>
                </p14:cNvPr>
                <p14:cNvContentPartPr/>
                <p14:nvPr/>
              </p14:nvContentPartPr>
              <p14:xfrm>
                <a:off x="10624178" y="1884047"/>
                <a:ext cx="10800" cy="19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2BB8E48-D334-4642-94B0-7D8835D4F926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10588538" y="1848047"/>
                  <a:ext cx="82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55B0A350-D57F-41B8-B371-663AA2A95D40}"/>
                    </a:ext>
                  </a:extLst>
                </p14:cNvPr>
                <p14:cNvContentPartPr/>
                <p14:nvPr/>
              </p14:nvContentPartPr>
              <p14:xfrm>
                <a:off x="10285418" y="1913567"/>
                <a:ext cx="185040" cy="246312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55B0A350-D57F-41B8-B371-663AA2A95D40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10267778" y="1895567"/>
                  <a:ext cx="220680" cy="249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98B9278-D81E-405B-A1C8-CE0555D313C9}"/>
              </a:ext>
            </a:extLst>
          </p:cNvPr>
          <p:cNvGrpSpPr/>
          <p:nvPr/>
        </p:nvGrpSpPr>
        <p:grpSpPr>
          <a:xfrm>
            <a:off x="10629938" y="4375607"/>
            <a:ext cx="185040" cy="1904040"/>
            <a:chOff x="10629938" y="4375607"/>
            <a:chExt cx="185040" cy="19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711AFF1-7AB9-4F22-9B62-6E409159A326}"/>
                    </a:ext>
                  </a:extLst>
                </p14:cNvPr>
                <p14:cNvContentPartPr/>
                <p14:nvPr/>
              </p14:nvContentPartPr>
              <p14:xfrm>
                <a:off x="10690058" y="5286407"/>
                <a:ext cx="3240" cy="2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711AFF1-7AB9-4F22-9B62-6E409159A326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10654418" y="5250407"/>
                  <a:ext cx="74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66A7B82-DC7A-4D88-B940-CFCDC97AEDF1}"/>
                    </a:ext>
                  </a:extLst>
                </p14:cNvPr>
                <p14:cNvContentPartPr/>
                <p14:nvPr/>
              </p14:nvContentPartPr>
              <p14:xfrm>
                <a:off x="10629938" y="4684127"/>
                <a:ext cx="6120" cy="8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66A7B82-DC7A-4D88-B940-CFCDC97AEDF1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10593938" y="4648487"/>
                  <a:ext cx="77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14B21769-53E6-4E78-AB66-1D66092B1648}"/>
                    </a:ext>
                  </a:extLst>
                </p14:cNvPr>
                <p14:cNvContentPartPr/>
                <p14:nvPr/>
              </p14:nvContentPartPr>
              <p14:xfrm>
                <a:off x="10779338" y="4375607"/>
                <a:ext cx="35640" cy="19040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14B21769-53E6-4E78-AB66-1D66092B1648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10761338" y="4357607"/>
                  <a:ext cx="71280" cy="19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644AE36E-F690-46D9-B76B-7B1146862F27}"/>
              </a:ext>
            </a:extLst>
          </p:cNvPr>
          <p:cNvGrpSpPr/>
          <p:nvPr/>
        </p:nvGrpSpPr>
        <p:grpSpPr>
          <a:xfrm>
            <a:off x="3362978" y="5956007"/>
            <a:ext cx="5866200" cy="928800"/>
            <a:chOff x="3362978" y="5956007"/>
            <a:chExt cx="5866200" cy="92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0DBAE6BC-34F8-4A99-A64E-55A2C57EA54E}"/>
                    </a:ext>
                  </a:extLst>
                </p14:cNvPr>
                <p14:cNvContentPartPr/>
                <p14:nvPr/>
              </p14:nvContentPartPr>
              <p14:xfrm>
                <a:off x="7572098" y="5998127"/>
                <a:ext cx="1601640" cy="35388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0DBAE6BC-34F8-4A99-A64E-55A2C57EA54E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7554458" y="5980487"/>
                  <a:ext cx="16372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93BD4C67-9228-4671-8E8E-C8D0F84F05AB}"/>
                    </a:ext>
                  </a:extLst>
                </p14:cNvPr>
                <p14:cNvContentPartPr/>
                <p14:nvPr/>
              </p14:nvContentPartPr>
              <p14:xfrm>
                <a:off x="9031178" y="5956007"/>
                <a:ext cx="198000" cy="20232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93BD4C67-9228-4671-8E8E-C8D0F84F05AB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9013178" y="5938367"/>
                  <a:ext cx="233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4FA6395C-F943-41EF-92C6-E656B13DEB94}"/>
                    </a:ext>
                  </a:extLst>
                </p14:cNvPr>
                <p14:cNvContentPartPr/>
                <p14:nvPr/>
              </p14:nvContentPartPr>
              <p14:xfrm>
                <a:off x="4161818" y="6120167"/>
                <a:ext cx="10800" cy="1663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4FA6395C-F943-41EF-92C6-E656B13DEB94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4144178" y="6102527"/>
                  <a:ext cx="46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34382938-96E4-40E6-9ED4-D1AFDA4122AE}"/>
                    </a:ext>
                  </a:extLst>
                </p14:cNvPr>
                <p14:cNvContentPartPr/>
                <p14:nvPr/>
              </p14:nvContentPartPr>
              <p14:xfrm>
                <a:off x="4139498" y="6117647"/>
                <a:ext cx="235080" cy="20664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34382938-96E4-40E6-9ED4-D1AFDA4122AE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4121858" y="6099647"/>
                  <a:ext cx="270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54606B0B-EE15-46B6-9B48-46AA13CA65CD}"/>
                    </a:ext>
                  </a:extLst>
                </p14:cNvPr>
                <p14:cNvContentPartPr/>
                <p14:nvPr/>
              </p14:nvContentPartPr>
              <p14:xfrm>
                <a:off x="4426778" y="6178847"/>
                <a:ext cx="92160" cy="18108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54606B0B-EE15-46B6-9B48-46AA13CA65CD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4409138" y="6161207"/>
                  <a:ext cx="127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C2CA6559-B559-43A1-9C58-5E51D7B49A9C}"/>
                    </a:ext>
                  </a:extLst>
                </p14:cNvPr>
                <p14:cNvContentPartPr/>
                <p14:nvPr/>
              </p14:nvContentPartPr>
              <p14:xfrm>
                <a:off x="4565018" y="6184967"/>
                <a:ext cx="145800" cy="16704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C2CA6559-B559-43A1-9C58-5E51D7B49A9C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4547018" y="6166967"/>
                  <a:ext cx="181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02F031E4-1FF5-4B6A-82C7-F13DBD35DCFF}"/>
                    </a:ext>
                  </a:extLst>
                </p14:cNvPr>
                <p14:cNvContentPartPr/>
                <p14:nvPr/>
              </p14:nvContentPartPr>
              <p14:xfrm>
                <a:off x="4480058" y="6149327"/>
                <a:ext cx="191160" cy="22464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02F031E4-1FF5-4B6A-82C7-F13DBD35DCFF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4462418" y="6131687"/>
                  <a:ext cx="226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20AA3994-9866-4CA4-ABA5-1C82987D9AE9}"/>
                    </a:ext>
                  </a:extLst>
                </p14:cNvPr>
                <p14:cNvContentPartPr/>
                <p14:nvPr/>
              </p14:nvContentPartPr>
              <p14:xfrm>
                <a:off x="4792178" y="6251927"/>
                <a:ext cx="72360" cy="1584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20AA3994-9866-4CA4-ABA5-1C82987D9AE9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4774538" y="6233927"/>
                  <a:ext cx="108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AFB8E0F1-6865-49DB-AD4A-ABA5AFE803E5}"/>
                    </a:ext>
                  </a:extLst>
                </p14:cNvPr>
                <p14:cNvContentPartPr/>
                <p14:nvPr/>
              </p14:nvContentPartPr>
              <p14:xfrm>
                <a:off x="4979378" y="6162287"/>
                <a:ext cx="190800" cy="2073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AFB8E0F1-6865-49DB-AD4A-ABA5AFE803E5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4961738" y="6144647"/>
                  <a:ext cx="226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0CC5EAE8-C97A-49A8-8574-1BA991FB7C20}"/>
                    </a:ext>
                  </a:extLst>
                </p14:cNvPr>
                <p14:cNvContentPartPr/>
                <p14:nvPr/>
              </p14:nvContentPartPr>
              <p14:xfrm>
                <a:off x="5229578" y="6172367"/>
                <a:ext cx="133560" cy="15192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0CC5EAE8-C97A-49A8-8574-1BA991FB7C20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5211938" y="6154727"/>
                  <a:ext cx="169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A3581FC9-A7E9-4E5A-8186-47188AE8675A}"/>
                    </a:ext>
                  </a:extLst>
                </p14:cNvPr>
                <p14:cNvContentPartPr/>
                <p14:nvPr/>
              </p14:nvContentPartPr>
              <p14:xfrm>
                <a:off x="5431538" y="6167687"/>
                <a:ext cx="10800" cy="15696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A3581FC9-A7E9-4E5A-8186-47188AE8675A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5413538" y="6150047"/>
                  <a:ext cx="46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BFDFF15E-A8B3-48FF-8702-2C0C9E1447B6}"/>
                    </a:ext>
                  </a:extLst>
                </p14:cNvPr>
                <p14:cNvContentPartPr/>
                <p14:nvPr/>
              </p14:nvContentPartPr>
              <p14:xfrm>
                <a:off x="5469698" y="6154727"/>
                <a:ext cx="114840" cy="18072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BFDFF15E-A8B3-48FF-8702-2C0C9E1447B6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5452058" y="6137087"/>
                  <a:ext cx="150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7F1DB2C-60D4-43BC-B930-D5070007ADF0}"/>
                    </a:ext>
                  </a:extLst>
                </p14:cNvPr>
                <p14:cNvContentPartPr/>
                <p14:nvPr/>
              </p14:nvContentPartPr>
              <p14:xfrm>
                <a:off x="5614778" y="6164447"/>
                <a:ext cx="31680" cy="16956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7F1DB2C-60D4-43BC-B930-D5070007ADF0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5596778" y="6146807"/>
                  <a:ext cx="67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AAE07940-F25D-4799-B5FF-7483DBF166B2}"/>
                    </a:ext>
                  </a:extLst>
                </p14:cNvPr>
                <p14:cNvContentPartPr/>
                <p14:nvPr/>
              </p14:nvContentPartPr>
              <p14:xfrm>
                <a:off x="5619098" y="6180287"/>
                <a:ext cx="131400" cy="16128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AE07940-F25D-4799-B5FF-7483DBF166B2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5601098" y="6162287"/>
                  <a:ext cx="167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33E77BAC-49B5-403E-BB4D-D2D046FBBC37}"/>
                    </a:ext>
                  </a:extLst>
                </p14:cNvPr>
                <p14:cNvContentPartPr/>
                <p14:nvPr/>
              </p14:nvContentPartPr>
              <p14:xfrm>
                <a:off x="5794418" y="6172727"/>
                <a:ext cx="125280" cy="17280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33E77BAC-49B5-403E-BB4D-D2D046FBBC37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5776418" y="6155087"/>
                  <a:ext cx="160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47ABF2F3-82C8-4533-A972-4FFD2F1B0BB0}"/>
                    </a:ext>
                  </a:extLst>
                </p14:cNvPr>
                <p14:cNvContentPartPr/>
                <p14:nvPr/>
              </p14:nvContentPartPr>
              <p14:xfrm>
                <a:off x="5808098" y="6177047"/>
                <a:ext cx="90360" cy="1188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47ABF2F3-82C8-4533-A972-4FFD2F1B0BB0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5790458" y="6159407"/>
                  <a:ext cx="126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90E9389D-954A-400E-9DB1-42C69B7F8381}"/>
                    </a:ext>
                  </a:extLst>
                </p14:cNvPr>
                <p14:cNvContentPartPr/>
                <p14:nvPr/>
              </p14:nvContentPartPr>
              <p14:xfrm>
                <a:off x="5923658" y="6163367"/>
                <a:ext cx="180360" cy="19080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90E9389D-954A-400E-9DB1-42C69B7F8381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5905658" y="6145727"/>
                  <a:ext cx="21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0DCE4006-DCE8-43D5-9CBB-05DAC30C6604}"/>
                    </a:ext>
                  </a:extLst>
                </p14:cNvPr>
                <p14:cNvContentPartPr/>
                <p14:nvPr/>
              </p14:nvContentPartPr>
              <p14:xfrm>
                <a:off x="6296978" y="6206927"/>
                <a:ext cx="21240" cy="18792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0DCE4006-DCE8-43D5-9CBB-05DAC30C6604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6279338" y="6189287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0025FE0-1AA4-4F7C-8450-13D37B8B7D4B}"/>
                    </a:ext>
                  </a:extLst>
                </p14:cNvPr>
                <p14:cNvContentPartPr/>
                <p14:nvPr/>
              </p14:nvContentPartPr>
              <p14:xfrm>
                <a:off x="6312098" y="6204407"/>
                <a:ext cx="142560" cy="11016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0025FE0-1AA4-4F7C-8450-13D37B8B7D4B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6294458" y="6186767"/>
                  <a:ext cx="178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E61152DE-33E6-4DBD-8C29-98B007D2A298}"/>
                    </a:ext>
                  </a:extLst>
                </p14:cNvPr>
                <p14:cNvContentPartPr/>
                <p14:nvPr/>
              </p14:nvContentPartPr>
              <p14:xfrm>
                <a:off x="6467258" y="6205127"/>
                <a:ext cx="132120" cy="16632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E61152DE-33E6-4DBD-8C29-98B007D2A298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6449618" y="6187127"/>
                  <a:ext cx="167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CC6047F8-365E-494F-8676-808A7458DC74}"/>
                    </a:ext>
                  </a:extLst>
                </p14:cNvPr>
                <p14:cNvContentPartPr/>
                <p14:nvPr/>
              </p14:nvContentPartPr>
              <p14:xfrm>
                <a:off x="6625298" y="6225287"/>
                <a:ext cx="101520" cy="14400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CC6047F8-365E-494F-8676-808A7458DC74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6607298" y="6207647"/>
                  <a:ext cx="137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38C8962B-7C02-4AB8-86F5-F4ACB50E3A7A}"/>
                    </a:ext>
                  </a:extLst>
                </p14:cNvPr>
                <p14:cNvContentPartPr/>
                <p14:nvPr/>
              </p14:nvContentPartPr>
              <p14:xfrm>
                <a:off x="6774338" y="6188927"/>
                <a:ext cx="157320" cy="1904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38C8962B-7C02-4AB8-86F5-F4ACB50E3A7A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6756338" y="6171287"/>
                  <a:ext cx="192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F3A231C-0122-41D1-91B9-FDA9441FCA08}"/>
                    </a:ext>
                  </a:extLst>
                </p14:cNvPr>
                <p14:cNvContentPartPr/>
                <p14:nvPr/>
              </p14:nvContentPartPr>
              <p14:xfrm>
                <a:off x="6932738" y="6183527"/>
                <a:ext cx="136440" cy="18720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F3A231C-0122-41D1-91B9-FDA9441FCA08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6915098" y="6165887"/>
                  <a:ext cx="172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09A4E16-DC13-4E97-8DAA-A6794CB5F5E0}"/>
                    </a:ext>
                  </a:extLst>
                </p14:cNvPr>
                <p14:cNvContentPartPr/>
                <p14:nvPr/>
              </p14:nvContentPartPr>
              <p14:xfrm>
                <a:off x="3801098" y="6566207"/>
                <a:ext cx="188640" cy="15516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09A4E16-DC13-4E97-8DAA-A6794CB5F5E0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3783458" y="6548207"/>
                  <a:ext cx="224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0E4FB06A-E56D-4C02-8EB4-86D37F6A04D5}"/>
                    </a:ext>
                  </a:extLst>
                </p14:cNvPr>
                <p14:cNvContentPartPr/>
                <p14:nvPr/>
              </p14:nvContentPartPr>
              <p14:xfrm>
                <a:off x="4079378" y="6588887"/>
                <a:ext cx="6120" cy="13572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0E4FB06A-E56D-4C02-8EB4-86D37F6A04D5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4061378" y="6570887"/>
                  <a:ext cx="41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14A4733-2C16-4AAF-B616-C969DA53E456}"/>
                    </a:ext>
                  </a:extLst>
                </p14:cNvPr>
                <p14:cNvContentPartPr/>
                <p14:nvPr/>
              </p14:nvContentPartPr>
              <p14:xfrm>
                <a:off x="4130498" y="6574127"/>
                <a:ext cx="84240" cy="15768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14A4733-2C16-4AAF-B616-C969DA53E456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4112858" y="6556127"/>
                  <a:ext cx="119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7D3CA02-0992-40C9-932F-F32A6AEA3DB8}"/>
                    </a:ext>
                  </a:extLst>
                </p14:cNvPr>
                <p14:cNvContentPartPr/>
                <p14:nvPr/>
              </p14:nvContentPartPr>
              <p14:xfrm>
                <a:off x="4233458" y="6561167"/>
                <a:ext cx="122760" cy="17676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7D3CA02-0992-40C9-932F-F32A6AEA3DB8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4215458" y="6543167"/>
                  <a:ext cx="158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3D00F861-7973-4CF6-9584-9A79329A9F6A}"/>
                    </a:ext>
                  </a:extLst>
                </p14:cNvPr>
                <p14:cNvContentPartPr/>
                <p14:nvPr/>
              </p14:nvContentPartPr>
              <p14:xfrm>
                <a:off x="4241378" y="6511487"/>
                <a:ext cx="10800" cy="745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3D00F861-7973-4CF6-9584-9A79329A9F6A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4223738" y="6493847"/>
                  <a:ext cx="46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D60F4D73-4B47-4060-B024-E2CF403BEECB}"/>
                    </a:ext>
                  </a:extLst>
                </p14:cNvPr>
                <p14:cNvContentPartPr/>
                <p14:nvPr/>
              </p14:nvContentPartPr>
              <p14:xfrm>
                <a:off x="4833218" y="6584207"/>
                <a:ext cx="156600" cy="1688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D60F4D73-4B47-4060-B024-E2CF403BEECB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4815578" y="6566207"/>
                  <a:ext cx="19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E56A86E0-0E98-40D4-9C58-686266C06C8D}"/>
                    </a:ext>
                  </a:extLst>
                </p14:cNvPr>
                <p14:cNvContentPartPr/>
                <p14:nvPr/>
              </p14:nvContentPartPr>
              <p14:xfrm>
                <a:off x="5038778" y="6581327"/>
                <a:ext cx="47520" cy="17136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E56A86E0-0E98-40D4-9C58-686266C06C8D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5021138" y="6563687"/>
                  <a:ext cx="83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93B8824F-0724-4502-8CEC-82E0544C89A3}"/>
                    </a:ext>
                  </a:extLst>
                </p14:cNvPr>
                <p14:cNvContentPartPr/>
                <p14:nvPr/>
              </p14:nvContentPartPr>
              <p14:xfrm>
                <a:off x="5200418" y="6724247"/>
                <a:ext cx="41040" cy="820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93B8824F-0724-4502-8CEC-82E0544C89A3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5182778" y="6706247"/>
                  <a:ext cx="76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9DBEDEE1-CDA1-4F1F-A194-624B475CFBEA}"/>
                    </a:ext>
                  </a:extLst>
                </p14:cNvPr>
                <p14:cNvContentPartPr/>
                <p14:nvPr/>
              </p14:nvContentPartPr>
              <p14:xfrm>
                <a:off x="5445578" y="6550007"/>
                <a:ext cx="142560" cy="20088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9DBEDEE1-CDA1-4F1F-A194-624B475CFBEA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5427938" y="6532367"/>
                  <a:ext cx="178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D5FA9F68-FB43-4625-82B6-A0C7FFAE37F4}"/>
                    </a:ext>
                  </a:extLst>
                </p14:cNvPr>
                <p14:cNvContentPartPr/>
                <p14:nvPr/>
              </p14:nvContentPartPr>
              <p14:xfrm>
                <a:off x="5651498" y="6541367"/>
                <a:ext cx="107280" cy="18684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D5FA9F68-FB43-4625-82B6-A0C7FFAE37F4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5633498" y="6523727"/>
                  <a:ext cx="142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0178492B-1C42-4EE9-9295-61BA400A407E}"/>
                    </a:ext>
                  </a:extLst>
                </p14:cNvPr>
                <p14:cNvContentPartPr/>
                <p14:nvPr/>
              </p14:nvContentPartPr>
              <p14:xfrm>
                <a:off x="6050738" y="6520487"/>
                <a:ext cx="165960" cy="15840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0178492B-1C42-4EE9-9295-61BA400A407E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6032738" y="6502847"/>
                  <a:ext cx="201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C5EC81F9-CBEB-41BE-9A5A-0336136F8453}"/>
                    </a:ext>
                  </a:extLst>
                </p14:cNvPr>
                <p14:cNvContentPartPr/>
                <p14:nvPr/>
              </p14:nvContentPartPr>
              <p14:xfrm>
                <a:off x="6392378" y="6560087"/>
                <a:ext cx="206280" cy="18000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C5EC81F9-CBEB-41BE-9A5A-0336136F8453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6374378" y="6542447"/>
                  <a:ext cx="241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714F9F0F-F156-49BE-B0DF-D201CB6ED4C6}"/>
                    </a:ext>
                  </a:extLst>
                </p14:cNvPr>
                <p14:cNvContentPartPr/>
                <p14:nvPr/>
              </p14:nvContentPartPr>
              <p14:xfrm>
                <a:off x="6674978" y="6624527"/>
                <a:ext cx="69120" cy="8856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714F9F0F-F156-49BE-B0DF-D201CB6ED4C6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6657338" y="6606527"/>
                  <a:ext cx="104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324D2439-A8DC-4796-BAE4-1B6EFD9F0BC6}"/>
                    </a:ext>
                  </a:extLst>
                </p14:cNvPr>
                <p14:cNvContentPartPr/>
                <p14:nvPr/>
              </p14:nvContentPartPr>
              <p14:xfrm>
                <a:off x="6789458" y="6506807"/>
                <a:ext cx="241920" cy="21312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324D2439-A8DC-4796-BAE4-1B6EFD9F0BC6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6771818" y="6489167"/>
                  <a:ext cx="277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3C48F646-876B-481E-AFA5-36079F41CAB1}"/>
                    </a:ext>
                  </a:extLst>
                </p14:cNvPr>
                <p14:cNvContentPartPr/>
                <p14:nvPr/>
              </p14:nvContentPartPr>
              <p14:xfrm>
                <a:off x="7040378" y="6492047"/>
                <a:ext cx="39960" cy="4356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3C48F646-876B-481E-AFA5-36079F41CAB1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7022378" y="6474407"/>
                  <a:ext cx="75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A270B053-1A72-4B1D-A188-CF35F1D2A1DB}"/>
                    </a:ext>
                  </a:extLst>
                </p14:cNvPr>
                <p14:cNvContentPartPr/>
                <p14:nvPr/>
              </p14:nvContentPartPr>
              <p14:xfrm>
                <a:off x="7059458" y="6595727"/>
                <a:ext cx="338040" cy="1512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A270B053-1A72-4B1D-A188-CF35F1D2A1DB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7041458" y="6577727"/>
                  <a:ext cx="373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7FF9371E-A896-4224-B4A5-0B07D74E431E}"/>
                    </a:ext>
                  </a:extLst>
                </p14:cNvPr>
                <p14:cNvContentPartPr/>
                <p14:nvPr/>
              </p14:nvContentPartPr>
              <p14:xfrm>
                <a:off x="3372338" y="6015767"/>
                <a:ext cx="49320" cy="72756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7FF9371E-A896-4224-B4A5-0B07D74E431E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3354698" y="5998127"/>
                  <a:ext cx="8496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6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37E9D0CE-A1AA-4213-8AA8-F70E87E97540}"/>
                    </a:ext>
                  </a:extLst>
                </p14:cNvPr>
                <p14:cNvContentPartPr/>
                <p14:nvPr/>
              </p14:nvContentPartPr>
              <p14:xfrm>
                <a:off x="3362978" y="5990207"/>
                <a:ext cx="4147560" cy="75312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37E9D0CE-A1AA-4213-8AA8-F70E87E97540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3345338" y="5972567"/>
                  <a:ext cx="418320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8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C4DB654A-3251-43C1-83C2-7832236C2A80}"/>
                    </a:ext>
                  </a:extLst>
                </p14:cNvPr>
                <p14:cNvContentPartPr/>
                <p14:nvPr/>
              </p14:nvContentPartPr>
              <p14:xfrm>
                <a:off x="3364778" y="6716687"/>
                <a:ext cx="4158720" cy="16812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C4DB654A-3251-43C1-83C2-7832236C2A80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3347138" y="6699047"/>
                  <a:ext cx="4194360" cy="20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3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Agawane</dc:creator>
  <cp:lastModifiedBy>Vipul Agawane</cp:lastModifiedBy>
  <cp:revision>2</cp:revision>
  <dcterms:created xsi:type="dcterms:W3CDTF">2021-04-03T07:17:53Z</dcterms:created>
  <dcterms:modified xsi:type="dcterms:W3CDTF">2021-04-03T07:26:10Z</dcterms:modified>
</cp:coreProperties>
</file>