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1F1B-3D6E-482F-A4D7-5E3DC518F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7EC7-534C-4E23-9642-0B11BC2BE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F3B3-1924-495D-A2FC-09D8F0EB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F19D-04EB-4E48-B877-56DBA63D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A3ED3-655F-45DB-ACA6-643F65E0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DE04-EA17-45F3-A99E-9B966360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F1DED-1349-4926-BEED-238F4025F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3BDE-1B5D-4DD6-9104-85D0A65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C034-A85B-48BC-8929-C54D4E83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AF84-EC64-4173-B4C9-964956DA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0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BCDD0-0C4A-47F6-BD46-A999E6E44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6893F-4530-4A0A-B847-DCED408F0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4D06-C785-4B9F-84C9-078E2678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6D57-3C7B-40A3-8BCA-8B259FF1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69BF-6800-4A5E-910E-1CD97B57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DB85-6777-444E-91D1-07CCFC6C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E600-4EA9-45B2-8C4F-70C779BF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A502-7532-49E5-A4AB-45568E81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41A8-97D9-4308-8230-ABE882E2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7875-FB0A-4DAC-A384-38B6945C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1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3364-F2F9-4707-B7CF-7FC3289C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9B58-20EC-4643-AC41-BD52E973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011A-5598-440F-A3EF-7172F006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A81A-66AF-428D-A64A-D34CDA65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57B2-9C87-4864-BD4F-DC52475F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7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E68E-2EF9-4ADF-9C39-91C985BB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2AD1-2F2D-4885-8C56-C3CCC6AB7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950F1-CBBA-4ECE-AF6C-CB4F7960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98774-4F6E-416A-8ACF-9C2CF742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BD1C-1CC1-46C0-A159-B48FF76B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2D32-4E07-49E4-8A35-C25E34B3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7C75-876A-4CC7-91C8-47B96486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28431-2830-43D7-854E-6962C3099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990F5-1B0D-44DA-A37F-F5198B20E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A99CE-D973-4B94-839F-B2917202B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8E897-1BC0-4F05-8D7C-CD1D0B05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103AA-7942-4DEF-98A1-ADC9EDA3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5BAAC-F4FA-4DC4-BEFF-0FA98B2D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2FB6-DA02-405B-A7C0-63E6873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1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D7EC-1B91-4ED1-952D-CD98F2F8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80CD1-6AC0-41BC-A48F-5A4A6468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F21E0-8535-45B9-B9E9-0CF4D530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47E91-2CE0-4C72-8EC9-180A672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1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8C39D-7BD6-479D-BD7F-24ECAA9A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79A45-806B-4DC3-81A1-5F476939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76107-1EF1-48D4-BBC8-833F0537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68C5-A816-459D-A5FB-ED45434F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1906-5EDB-4F3D-AB8B-98D4E95C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4ED4A-9A02-496E-8182-248E4C62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4A3C-659F-4B86-A6A2-E3A06DBA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BAD3A-0792-4EA4-9685-F22D1D9C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A4F-F9C1-410F-B134-AE4FA7F3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2E8F-646C-4C51-8E17-AAF18D7C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7B1C9-3523-426A-858C-26D7E8A6C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6E9AA-5F17-408F-8DE3-AEBA313C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BB026-6668-42E1-B540-0EA460F6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31BA-8A8F-4581-BAB6-E6479815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BFCA3-9DC8-4794-8772-24E6AD5B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9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3DB59-5054-4D12-83AC-1302E1F7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115F6-63B4-43C8-8E64-382DFC43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2D29-E08D-4B2E-8652-A258C0B2B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35A4-F4D9-42B6-9B6E-7CD2B029F769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920C-B7A2-424E-9B58-2FF4BB105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012-DE78-4761-9BB7-1E065F1EB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3904-F69E-48BC-9A7D-2CB924101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B19D-0614-4964-A7EF-2AB303B6B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 – Types of Data and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ABDD2-F951-45E7-AD3D-F21EB47DA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6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A52A0-4804-4899-A5F2-33EDB31D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7" y="0"/>
            <a:ext cx="8120119" cy="5169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F7069-03F1-49DB-B72E-2456DE29B633}"/>
              </a:ext>
            </a:extLst>
          </p:cNvPr>
          <p:cNvSpPr txBox="1"/>
          <p:nvPr/>
        </p:nvSpPr>
        <p:spPr>
          <a:xfrm>
            <a:off x="895927" y="5325347"/>
            <a:ext cx="102338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Parametric tests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 are those that make assumptions about the parameters of the population distribution from which the sample is drawn. This is often the assumption that the population data are normally distributed.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Non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parametric tests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 are “distribution-free” and, as such, can be used for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non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90204" pitchFamily="34" charset="0"/>
              </a:rPr>
              <a:t>-Normal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12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8F1A-BC2E-426A-AD58-D61C43FE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E2D0-2EEF-4BF6-9196-7EDF1B6B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7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60180-6048-4608-85C7-2D5215DD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78"/>
            <a:ext cx="12192000" cy="62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8559A-F7D5-4CDE-800E-22755E99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90" y="0"/>
            <a:ext cx="960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32D8FA-438D-44D3-80C1-E6FB4B59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66"/>
            <a:ext cx="12192000" cy="44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4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E4AA0-B4EF-40F8-BF76-88D54F89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659"/>
            <a:ext cx="12192000" cy="520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FD0ED-F52F-4713-A2F2-EDB40F5E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04"/>
            <a:ext cx="12192000" cy="41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3BF48-FC88-4EFD-8ABA-935B1DD0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013"/>
            <a:ext cx="12192000" cy="54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24C1C-F51A-493B-8A5A-17718387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184"/>
            <a:ext cx="12192000" cy="42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4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2 – Types of Data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Types of Data and Variables</dc:title>
  <dc:creator>Vipul Agawane</dc:creator>
  <cp:lastModifiedBy>Vipul Agawane</cp:lastModifiedBy>
  <cp:revision>3</cp:revision>
  <dcterms:created xsi:type="dcterms:W3CDTF">2021-04-16T06:01:15Z</dcterms:created>
  <dcterms:modified xsi:type="dcterms:W3CDTF">2021-04-16T06:02:59Z</dcterms:modified>
</cp:coreProperties>
</file>