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8" r:id="rId4"/>
    <p:sldId id="284" r:id="rId5"/>
    <p:sldId id="280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06.1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3778,'0'0'5826,"4"0"-5537,-4 35 559,0 9-384,0 6-336,0 2-80,0-2-48,0-9-16,-4-6-432,4-9-721,0-9-271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09.3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58 7924,'0'0'2017,"178"12"-2017,-100-18-129,3-11-1007,-13-1-353,-13 1-1136,-16 5-1713</inkml:trace>
  <inkml:trace contextRef="#ctx0" brushRef="#br0" timeOffset="1">228 76 3810,'0'0'3812,"-1"2"-3372,0 11-17,0 0 0,0 0 0,2 0 0,2 20 0,0 17 157,-3 152-943,0-201 288,0-1 1,0 0-1,0 1 1,0-1-1,0 0 0,0 1 1,0-1-1,1 1 0,-1-1 1,0 0-1,0 1 1,0-1-1,0 0 0,1 1 1,-1-1-1,0 0 0,0 0 1,1 1-1,-1-1 1,0 0-1,1 0 0,-1 1 1,0-1-1,1 0 0,-1 0 1,0 0-1,1 1 1,-1-1-1,0 0 0,1 0 1,-1 0-1,0 0 0,1 0 1,-1 0-1,1 0 1,-1 0-1,0 0 0,1 0 1,-1 0-1,1 0 0,-1 0 1,0 0-1,1 0 0,-1 0 1,1-1-1,3 1-934,18 0-4095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01.4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64 1809,'0'0'4127,"-2"-7"-3828,-1-1-52,1-1 1,0 1 0,0-1-1,0-13 177,2 38-208,2 29-9,16 82-1,0 10-179,-15-105-22,31 384-103,2 77-62,-26-327 147,-1 1 10,-9-64-67,-11-57 238,11-46-165,-2 13 62,-1 0 0,-1-1-1,-10 24 1,12-66-8461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41.9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65 109 4386,'1'-1'532,"-1"0"-265,0 1-1,0-1 0,1 1 0,-1-1 1,0 0-1,0 1 0,0-1 0,0 0 0,0 1 1,0-1-1,0 0 0,0 0 0,0 1 1,0-1-1,-3-6 2662,2 6-2662,1 1-225,-1 0 1,1 0-1,0-1 0,-1 1 0,1 0 0,0 0 0,-1 0 0,1 0 0,-1-1 0,1 1 1,0 0-1,-1 0 0,1 0 0,-1 0 0,1 0 0,0 0 0,-1 0 0,1 0 0,-1 0 1,1 0-1,0 1 0,-1-1 0,1 0 0,0 0 0,-1 0 0,1 0 0,0 1 0,-1-1 0,1 0 1,0 0-1,-1 0 0,1 1 0,0-1 0,-1 0 0,1 1 0,0-1 0,0 0 0,-1 1 1,1-1-1,0 0 0,0 1 0,0-1 0,0 0 0,0 1 0,-1-1 0,1 1 0,-5 12 47,0 1 0,1-1 0,0 1 1,1 0-1,-2 18 0,-1 77-168,3-47-136,-3-8-476,-1 15-2706,23-118 911,-1-64 4077,13-77 1457,-28 190-3040,0-1 0,0 0 1,0 0-1,0 0 0,0 0 0,1 0 1,-1 0-1,0 0 0,0 0 0,1 1 1,-1-1-1,1 0 0,-1 0 0,1 0 0,-1 1 1,1-1-1,-1 0 0,1 0 0,-1 1 1,1-1-1,0 0 0,0 1 0,-1-1 1,1 1-1,0-1 0,0 1 0,0 0 0,-1-1 1,1 1-1,0 0 0,0-1 0,0 1 1,0 0-1,0 0 0,0 0 0,0 0 1,0 0-1,-1 0 0,1 0 0,0 0 0,0 0 1,0 0-1,0 1 0,0-1 0,0 0 1,0 1-1,-1-1 0,2 1 0,6 3 20,0 1 1,0 0-1,-1 1 0,10 8 0,6 5-224,-17-15 121,1-1-1,0 1 0,0-1 0,0-1 1,0 0-1,1 0 0,-1 0 0,1-1 0,-1 1 1,1-2-1,-1 1 0,11-2 0,-15 1 124,0-1-1,1 1 1,-1-1-1,0 0 1,0 0-1,0-1 1,0 1-1,0 0 1,0-1-1,0 0 1,-1 0-1,1 0 1,0 0-1,-1 0 1,0 0-1,1-1 1,-1 1-1,0-1 1,0 1-1,0-1 0,-1 0 1,1 0-1,-1 0 1,1 0-1,-1 0 1,0 0-1,0 0 1,-1 0-1,1-1 1,0-4-1,3-26 847,-2-44-1,-4 64-477,-4 21-186,-6 25-123,-16 63-658,-16 112-1,41-169-1461,8-10-1169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42.8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17 206 3730,'-1'-6'5494,"-4"0"-3152,-5-4-646,10 2-1451,0-1-1,0 1 1,0-1 0,1 1-1,1-1 1,2-9 0,-3 15-284,4-21-554,-1 1-1,2-35 0,-6 52-713,6 19-4394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47.6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259 109 6083,'-14'-7'5393,"11"4"-5167,0 1 0,-1 0-1,0 0 1,1 0 0,-1 0 0,0 1 0,0-1 0,0 1-1,-5-1 1,1 3-138,0 1 0,0-1-1,0 1 1,0 1 0,0 0-1,1 0 1,-1 0 0,1 1-1,0 0 1,0 0 0,1 1-1,-1 0 1,1 0 0,0 1-1,0 0 1,-7 9 0,4-6-78,1 1 1,1 0-1,-1 1 1,2 0-1,0 0 1,0 0-1,1 1 1,0 0-1,1 0 1,-3 13-1,6-21-21,0-1-1,1 0 0,-1 1 0,1-1 1,0 1-1,0-1 0,0 1 0,0-1 1,1 1-1,0-1 0,-1 1 0,1-1 0,1 0 1,-1 0-1,0 1 0,1-1 0,-1 0 1,1 0-1,0 0 0,0 0 0,0-1 1,1 1-1,-1-1 0,0 1 0,1-1 1,0 0-1,0 0 0,5 4 0,-2-4-37,0 0 0,0 1 1,1-2-1,-1 1 0,1-1 0,-1 0 0,1 0 0,-1-1 0,1 0 0,-1 0 0,1-1 0,-1 0 0,1 0 0,11-3 0,5-3-119,-1-1 0,0-1-1,0-1 1,39-25 0,-49 27 157,0 0-1,0-1 1,-1-1 0,0 0 0,0-1 0,-1 0 0,-1 0 0,0-1 0,9-16 0,-15 24 18,0-1-1,-1 0 1,0 0 0,0-1 0,0 1 0,-1 0 0,0-1-1,0 1 1,0-1 0,-1 1 0,0-1 0,0 1 0,0-1 0,0 1-1,-1-1 1,0 1 0,0 0 0,-1-1 0,1 1 0,-5-8-1,3 7-3,0 1 0,-1-1 0,0 1 0,0 0 0,-1 0 0,1 1 0,-1-1 0,0 1 0,0 0 0,-1 1 0,1-1 0,-1 1 0,1 0 0,-1 0 1,0 1-1,-13-4 0,10 4 21,0 0 0,1 0 0,-1 1 1,0 0-1,-1 1 0,1 0 1,0 1-1,0 0 0,0 0 1,0 0-1,-10 4 0,16-4-20,-1 1 0,1-1 0,0 0 1,0 1-1,0-1 0,0 1 0,0 0 0,0 0 0,0 0 0,1 0 0,-1 1 0,1-1 0,-1 1 0,1 0 0,0-1 0,0 1 0,0 0 0,1 0 0,-1 0 0,1 0 0,-1 1 0,1-1 1,0 0-1,0 1 0,1-1 0,-1 0 0,1 1 0,-1-1 0,1 1 0,0-1 0,1 6 0,0-1 2,1 0-1,0 0 0,0 0 1,1 0-1,-1 0 1,2-1-1,-1 1 1,1-1-1,1 0 1,-1 0-1,1 0 1,0-1-1,8 8 1,8 6 13,1-1 0,36 24 1,-6-3-8,-50-40-9,-1 1 0,0 0 0,0 1 0,1-1 0,-1 0 0,0 0 0,0 0 0,0 1 0,-1-1 0,1 0 0,0 1 0,0-1 0,-1 1 0,1-1 0,-1 1 0,1-1 0,-1 1 0,0-1 0,1 1 0,-1 0 0,0-1 0,0 1 0,-1 2 0,1-1 5,-1 0 0,0 0 0,-1 0 0,1 0 0,0 0 0,-1-1 0,0 1 0,0 0 0,1-1 0,-2 1 0,-2 2 0,-5 4-289,0 0 0,-1 0-1,-1-1 1,-16 9 0,23-14-93,-22 8-3070,17-11-85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47.9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132 42 9140,'0'-2'173,"0"0"0,-1 0 0,1 1 0,0-1 0,-1 0-1,1 0 1,-1 1 0,0-1 0,0 0 0,1 1 0,-1-1 0,0 1-1,0-1 1,0 1 0,-1 0 0,-1-2 0,-5-8 1114,7 10-1180,-5 29 680,-71 307-668,54-246-1860,21-75-428,7-5-1065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48.3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114 0 11573,'-3'6'529,"-7"6"-433,-3 2 576,-3 1-224,-4 14-256,4-3-160,3 7-32,0-4-16,7-6-336,3-3-833,3-5-976,19-9-5218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48.8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263 15 7075,'-2'-2'158,"1"1"1,0 0-1,-1 0 0,1 0 0,-1 0 0,0 0 1,1 0-1,-1 0 0,0 0 0,1 0 0,-1 1 1,0-1-1,0 1 0,0-1 0,0 1 0,1 0 1,-1 0-1,0 0 0,0 0 0,0 0 1,0 0-1,0 0 0,0 1 0,1-1 0,-1 1 1,-3 0-1,-5 2 291,1 0-1,-1 0 1,-16 9 0,14-4-378,0 0-1,1 1 1,-1 0-1,2 1 1,-1 0-1,1 0 1,1 1-1,0 1 1,1 0 0,0 0-1,0 0 1,2 1-1,-1 0 1,2 0-1,0 1 1,0 0-1,-3 21 1,7-27-145,1 0 0,0 0 1,0 1-1,1-1 0,0 0 0,0 0 1,1 1-1,0-1 0,0 0 0,1-1 1,0 1-1,1 0 0,4 7 0,-6-11-4,1-1 0,-1 0-1,1 1 1,-1-1 0,1 0-1,0-1 1,0 1 0,0 0-1,1-1 1,-1 0 0,1 1 0,-1-1-1,1-1 1,0 1 0,-1 0-1,1-1 1,0 0 0,0 0-1,0 0 1,0-1 0,0 1-1,0-1 1,1 0 0,-1 0-1,0 0 1,0 0 0,7-3-1,3-1 45,0 0 0,0-2-1,0 0 1,-1 0 0,0-1-1,-1-1 1,1 0 0,-1-1-1,20-19 1,-19 16 50,-1-1 1,0 0 0,-1-1-1,-1-1 1,0 1-1,-1-1 1,0-1-1,6-16 1,-13 26 57,0 0 1,0 1 0,-1-1 0,1 0-1,-1 0 1,-1 0 0,1 0 0,-1 0-1,0 0 1,0 0 0,-1 0 0,-1-6-1,1 7-25,-1 1 0,1 0 0,-1 0-1,0 0 1,0 1 0,0-1-1,-1 0 1,1 1 0,-1 0 0,0-1-1,0 1 1,0 0 0,0 0 0,-1 1-1,1-1 1,-1 1 0,-7-4 0,2 2-1,0 0 0,-1 1 1,1 1-1,-1 0 0,0 0 1,1 1-1,-1 0 1,0 0-1,0 1 0,0 0 1,1 1-1,-17 3 0,21-3-20,-1 1 0,0 0 1,0 0-1,0 0 0,1 1 0,0-1 0,-1 1 0,1 0 0,-8 7 0,10-7-18,0 0 1,1-1-1,-1 1 0,1 0 1,0 1-1,0-1 1,0 0-1,0 0 0,1 1 1,-1-1-1,1 1 0,0 0 1,0-1-1,0 1 1,0 0-1,0 5 0,2-4-5,-1 0 0,0 0-1,1-1 1,0 1-1,0 0 1,0-1 0,1 1-1,0 0 1,0-1-1,0 0 1,0 1 0,1-1-1,-1 0 1,6 6 0,5 5 14,1 0 0,19 15 0,-22-20-2,91 89 45,-99-97-62,0 1-1,0 0 1,-1 0 0,1 0-1,-1 0 1,1 0 0,-1 0 0,0 1-1,-1-1 1,1 1 0,0 0 0,-1-1-1,0 1 1,0 0 0,0 0-1,0 0 1,-1 0 0,1 0 0,-1 0-1,0 0 1,0 0 0,-1 0-1,1-1 1,-1 1 0,0 0 0,0 0-1,0 0 1,0 0 0,-1-1 0,0 1-1,1-1 1,-1 1 0,-4 4-1,1-1-83,-1-1 0,1 0-1,-1 1 1,-1-2-1,1 1 1,-1-1-1,0 0 1,0 0-1,-1-1 1,1 0 0,-1 0-1,-13 3 1,-2-3-1640,23-4 1612,-1 0 0,1 0-1,-1 0 1,1-1 0,0 1 0,-1 0 0,1 0 0,-1 0 0,1 0 0,-1-1 0,1 1 0,0 0 0,-1 0 0,1-1 0,-1 1 0,1 0 0,0-1 0,-1 1 0,1 0 0,0-1 0,0 1 0,-1 0 0,1-1 0,0 1 0,0-1 0,0 1 0,-1-1 0,1 1-1,0 0 1,0-1 0,0 1 0,0-1 0,0 1 0,0-1 0,0 1 0,0-1 0,0 1 0,0-1 0,0 1 0,0-1 0,0 1 0,0 0 0,1-1 0,-1 1 0,0-1 0,0 1 0,0-1 0,1 0 0,10-23-3682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49.3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27 10725,'-12'-15'1875,"7"6"-344,23 7-1143,-5 3-317,1 0 0,-1 0 1,0 2-1,0 0 0,14 5 1,-19-6-74,-1 1 0,1 0 1,-1 0-1,0 1 0,0 0 0,0 0 1,-1 1-1,1 0 0,9 10 1,-14-13-21,0 0 1,0 1 0,-1-1 0,1 1 0,0 0 0,-1-1 0,0 1 0,0 0-1,0 0 1,0 0 0,0 0 0,0 0 0,-1 0 0,0 0 0,1 0 0,-1 0-1,0 0 1,-1 5 0,0-3-43,0 0-1,-1 0 1,0 0-1,0 0 1,0 0-1,-1 0 1,1 0-1,-1-1 1,-7 8-1,-4 3-18,0 0 0,-1-1 0,-1-1 0,-24 15 0,-43 18 552,89-49-410,1-1-1,0 2 1,-1-1 0,1 1-1,0 0 1,0 0 0,0 0-1,0 1 1,0 1 0,1-1-1,-1 1 1,0 0 0,0 1-1,0-1 1,1 2-1,-1-1 1,13 5 0,-5-2-57,0 1 0,0 1 0,-1 1 0,0 0 0,0 0 0,0 2 0,16 12 1,-28-19 4,0-1 0,0 1 1,0 0-1,0 0 1,0 0-1,0 0 1,-1 0-1,1 0 1,-1 1-1,1-1 0,-1 0 1,0 1-1,0-1 1,0 1-1,0-1 1,0 1-1,-1 0 1,1-1-1,-1 1 0,0 0 1,0 0-1,0-1 1,0 6-1,-1-5 2,-1 1-1,1-1 1,0 0 0,-1 0-1,0 0 1,0-1-1,0 1 1,0 0-1,0-1 1,0 1 0,0-1-1,-1 0 1,0 1-1,1-1 1,-1 0-1,0-1 1,0 1-1,-5 2 1,-9 4-145,-1-1 0,1-1 1,-1 0-1,0-2 0,-1 0 0,1 0 0,-1-2 1,1 0-1,-22-2 0,38 0-54,1 0 0,-1 0-1,1 0 1,0-1 0,-1 1 0,1 0-1,0-1 1,-1 1 0,1-1 0,0 1 0,-1-1-1,1 0 1,0 1 0,0-1 0,0 0-1,0 0 1,0 0 0,0 0 0,0 0-1,0 0 1,0 0 0,-1-2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50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393 429 4050,'28'3'2529,"-25"-3"-2143,0 0 0,1 0-1,-1 0 1,0 1-1,0-1 1,0 1 0,0 0-1,0-1 1,0 1-1,5 3 1,-43-8 1948,17 2-2253,0-1-1,0-1 0,1-1 0,0 0 0,0-2 1,-26-12-1,33 13-86,0 0 0,1-1 0,-1 0 0,2-1 0,-1 0 0,1 0 1,0-1-1,1 0 0,0 0 0,0-1 0,-7-14 0,6 8-10,1 0 0,1-1 0,1 1-1,0-1 1,1-1 0,1 1 0,0-1 0,1 1-1,1-1 1,1 0 0,1 1 0,0-1 0,5-22-1,-3 24-64,-3 18-22,-7 30 98,-55 129 15,2-3-47,59-154 30,-1-1 0,1 1 0,0 0 0,0 0 0,0 0 0,1 0 0,-1 0-1,1 0 1,0 0 0,0 0 0,2 5 0,-2-8 12,0-1 0,0 1 0,0-1 0,1 0 0,-1 1 0,0-1 0,0 0 0,1 1 0,-1-1 0,0 0 0,0 1 0,1-1 0,-1 0 0,0 0 0,1 1 0,-1-1 0,1 0 0,-1 0 0,0 0 0,1 0 0,-1 1 0,1-1 0,-1 0 0,0 0 0,1 0 0,-1 0 0,1 0 0,-1 0 0,1 0 0,-1 0 0,0 0 0,2 0 0,19-8 116,17-15-47,42-38-110,-51 36-1086,1 2 0,2 2 0,39-22-1,-25 24-2884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50.6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57 418 10261,'-2'2'56,"0"0"0,0-1 0,0 1 0,0-1 0,0 1 0,-1-1 0,1 0 0,0 0 0,-1 0 0,1-1 0,0 1 0,-1 0 0,1-1 0,-4 1 0,6-1-47,-1 0 1,0 0-1,0 0 1,1 0-1,-1 0 1,0 0-1,1 0 1,-1 0-1,0 0 1,0 0-1,1-1 0,-1 1 1,0 0-1,1 0 1,-1-1-1,0 1 1,1 0-1,-1-1 1,1 1-1,-1-1 1,1 1-1,-1-1 1,1 1-1,-1-1 1,1 1-1,-1-1 0,1 0 1,-1 1-1,1-1 1,0 1-1,-1-1 1,1 0-1,0 1 1,0-1-1,0 0 1,-1 0-1,1 1 1,0-1-1,0 0 1,0 1-1,0-1 0,0 0 1,0 0-1,1 1 1,-1-1-1,0 0 1,0 1-1,0-1 1,1 0-1,-1 1 1,0-1-1,1-1 1,7-17 12,0 0 0,1 1 1,1-1-1,21-27 0,-14 20-14,15-28 1,-29 46-5,20-38 242,-2 0-1,16-55 1,-41 123-274,2 0-1,0 0 0,1 0 0,2 0 1,0 0-1,1 0 0,1 0 0,12 42 1,-14-61-9,-1-1 0,1 0 0,0 0 0,-1 0 0,1 0 0,0 0 0,0 0 0,0 0 0,0 0 0,1 0 0,-1 0 0,1-1 0,-1 1 0,1 0 0,-1-1 0,1 1 0,0-1 0,0 0 0,0 1 0,-1-1 0,1 0 0,0 0 0,1 0 0,-1-1 0,3 2 0,-1-2 38,-1-1-1,1 1 0,-1-1 0,0 0 1,1 0-1,-1 0 0,0 0 0,1 0 0,-1-1 1,0 1-1,0-1 0,0 0 0,0 0 0,0 0 1,3-4-1,11-10 244,-2-1 1,1-1 0,-2 0-1,-1-1 1,19-34 0,-16 27 159,0 0 1,29-32-1,-44 56-386,0 1-1,0 0 1,0 0 0,0 0-1,0 0 1,1 0 0,-1 0-1,0 0 1,1 0-1,-1 0 1,1 1 0,2-2-1,-3 2 8,-1 0-1,1 0 1,0 0-1,-1 0 1,1 0-1,-1 0 0,1 0 1,-1 0-1,1 0 1,-1 1-1,1-1 1,0 0-1,-1 0 1,1 1-1,-1-1 0,1 0 1,-1 1-1,0-1 1,1 0-1,-1 1 1,1-1-1,-1 1 0,0-1 1,1 1-1,2 4 107,-1 0 0,0 0 0,0 0-1,-1 0 1,0 0 0,2 7 0,-1 0-244,6 33 112,-3 0 1,-1 0-1,-4 75 0,0 19-3893,4-113 1365,5-7-1567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51.0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 76 10053,'-1'0'101,"-1"1"1,0-1 0,1 1-1,-1-1 1,1 1 0,-1 0-1,1-1 1,0 1 0,-1 0-1,1 0 1,0 0 0,-1 0-1,1 0 1,0 0 0,0 1-1,0-1 1,0 0 0,0 0-1,0 1 1,1-1 0,-1 1-1,0-1 1,1 1 0,-1-1-1,1 1 1,-1 1 0,0-1-85,1-1 1,-1 0 0,1 1 0,0-1-1,-1 0 1,1 1 0,0-1 0,0 1-1,0-1 1,0 0 0,0 1 0,0-1-1,1 0 1,-1 1 0,0-1-1,1 0 1,-1 1 0,1-1 0,-1 0-1,1 0 1,0 1 0,-1-1 0,1 0-1,0 0 1,0 0 0,0 0 0,0 0-1,0 0 1,0 0 0,2 1-1,1 0 7,0-1 0,0 0 0,0 0 0,1-1 0,-1 1 0,0-1 0,1 0 0,-1 0 0,0 0 0,0-1 0,1 0-1,-1 1 1,0-1 0,0-1 0,0 1 0,0-1 0,0 1 0,4-4 0,-1 2-8,0-1 0,0-1 0,0 1 0,-1-1-1,0 0 1,0-1 0,0 0 0,8-11 0,-12 16 12,-1-1 1,0 1-1,0-1 1,1 0-1,-1 1 0,0-1 1,-1 0-1,1 0 1,0 0-1,0 0 0,-1 0 1,1 0-1,-1 0 1,0 0-1,0 0 1,0 0-1,0 0 0,0 0 1,0 0-1,0 0 1,0 0-1,-1 0 0,1 0 1,-1 0-1,0 0 1,1 1-1,-1-1 0,0 0 1,0 0-1,0 0 1,0 1-1,-1-1 0,1 1 1,0-1-1,-1 1 1,1-1-1,-1 1 0,-2-2 1,2 1-1,-1 1 1,0-1-1,0 1 1,0 0 0,0 0-1,0 0 1,0 0-1,0 0 1,0 1-1,-1 0 1,1-1-1,0 1 1,0 0-1,-1 0 1,1 1 0,0-1-1,0 1 1,0 0-1,0-1 1,0 1-1,0 1 1,0-1-1,-5 3 1,1 0-31,0 2 0,0-1 1,0 1-1,0 0 0,1 1 1,0 0-1,0 0 0,1 0 0,0 0 1,0 1-1,0 0 0,1 0 0,-5 15 1,8-20-112,0 1-1,0-1 1,1 1 0,-1 0 0,1-1 0,0 1 0,0 0-1,0-1 1,0 1 0,0 0 0,1-1 0,0 1 0,0-1 0,0 1-1,0-1 1,0 1 0,1-1 0,0 1 0,-1-1 0,1 0-1,0 0 1,1 0 0,-1 0 0,1-1 0,-1 1 0,1 0-1,0-1 1,0 0 0,0 0 0,0 0 0,0 0 0,0 0-1,0 0 1,1-1 0,5 2 0,2 1-724,0-1-1,0 0 1,0-1 0,0-1 0,15 1-1,22-1-2625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03.6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97 1969,'0'0'3127,"-1"-2"-2862,0 1 1,0-1-1,1 0 1,-1 0 0,0 1-1,1-1 1,-1 0-1,1 0 1,0 0-1,-1-3 1,21 1-126,0 1 1,0 0-1,40 2 0,-5-1-58,712-25-333,-632 16 95,2 0-691,132 2-1175,-262 9 1944,21-2-268,-1 2 0,1 0 0,51 9 0,-53-5 348,1-1 1,-1-2 0,50-3-1,-13 0-12,201 6-1671,-256-3 1948,0 0-1,0 0 1,0 1 0,15 5-1,-15-5-374,0 1-1,0-1 0,1-1 0,16 2 1,-25-3 138,1 0-1,0 0 1,-1 0 0,1 0 0,0 0 0,-1 0-1,1 0 1,0 0 0,0 0 0,-1 1 0,1-1 0,0 0-1,-1 0 1,1 1 0,-1-1 0,1 0 0,0 1-1,-1-1 1,1 0 0,-1 1 0,1-1 0,-1 1 0,1-1-1,-1 1 1,1-1 0,-1 2 0,1 17 2379,-1-5-1814,21 394 2260,-14-141-1256,-7-180-965,13 152-75,1 1-155,-9 7 50,-4 166-348,-19-282 117,5-54-131,12-70-814,1-16-1156,1-4-1028,-1-22-2953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51.6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269 424 8340,'1'-1'124,"0"0"1,-1 0-1,1 0 0,-1 0 1,1 0-1,-1 0 0,1 0 1,-1 0-1,0 0 0,1 0 1,-1 0-1,0 0 1,0 0-1,0 0 0,0 0 1,0 0-1,0 0 0,0 0 1,0 0-1,0 0 0,0 0 1,0 0-1,-1 0 0,1 0 1,-1 0-1,1 0 1,0 0-1,-1 0 0,0-1 1,-1 0 49,-1 0 1,1 0-1,0 0 1,0 0 0,-1 1-1,1-1 1,-1 1-1,0 0 1,1-1 0,-6 0-1,-3-1 49,-1 0-1,1 1 1,0 1 0,-1-1-1,-11 2 1,15 1-189,0 0 0,0 1 0,0 0 0,0 0 0,0 1 0,1 0 0,0 0 0,-1 1 0,1 0 0,0 0 0,1 1 0,-1 0 0,1 0 0,-6 7 0,8-8-38,0-1 0,0 1 0,0 1 0,1-1 0,0 0 0,0 1 0,0 0 0,1 0 0,-1 0 0,1 0 0,0 0 0,1 0 0,-1 0 0,1 1 0,0-1 0,0 1 0,1-1 0,0 0 0,0 1 0,0-1 0,2 9 0,-2-11-9,1 0 0,0 0 0,-1 0 0,2 0 0,-1-1 0,0 1 0,0 0 0,1-1 0,0 1 0,-1-1 0,1 0 0,0 1 0,0-1 1,0 0-1,0 0 0,1 0 0,-1-1 0,0 1 0,1 0 0,0-1 0,-1 0 0,1 1 0,0-1 0,-1 0 0,1 0 0,0-1 0,0 1 0,0-1 1,0 1-1,0-1 0,0 0 0,0 0 0,0 0 0,5-1 0,3-1-23,-1-1 0,1 1 0,-1-2 0,0 1 0,0-1 0,0-1 0,0 0 0,10-7 0,-6 1 35,0 0-1,-1-2 1,0 1 0,-1-1-1,0-1 1,-1 0-1,-1-1 1,0 0 0,-1-1-1,0 0 1,-2 0-1,8-21 1,-2-3 212,-1 0 0,-2-1 1,-2 0-1,4-46 0,-11 73-92,1 3-1,-1 1 0,-1 0 0,0 0 0,0 0 0,-1 0 0,-2-12-1,3 22-113,0 0 0,0 1 0,0-1 0,0 0 0,0 0 0,0 0 0,0 0-1,0 0 1,0 0 0,0 0 0,0 0 0,-1 0 0,1 1 0,0-1 0,0 0-1,0 0 1,0 0 0,0 0 0,0 0 0,0 0 0,0 0 0,-1 0 0,1 0-1,0 0 1,0 0 0,0 0 0,0 0 0,0 0 0,0 0 0,-1 0 0,1 0-1,0 0 1,0 0 0,0 0 0,0 0 0,0 0 0,0 0 0,-1 0 0,1 0 0,0 0-1,0 0 1,0 0 0,0 0 0,0 0 0,0 0 0,0 0 0,0-1 0,0 1-1,-1 0 1,1 0 0,0 0 0,0 0 0,0 0 0,0 0 0,0 0 0,0 0-1,0-1 1,0 1 0,0 0 0,0 0 0,0 0 0,0 0 0,0 0 0,0 0-1,0 0 1,0-1 0,0 1 0,0 0 0,0 0 0,-8 16 92,-5 23-31,3 5-97,2 1 0,2 0 1,2 0-1,2 1 0,2-1 1,2 0-1,14 82 0,-15-121-66,0 0 1,1 0-1,0-1 0,0 1 0,0-1 0,1 0 1,0 1-1,0-1 0,0 0 0,1-1 1,-1 1-1,10 8 0,-11-11 57,1 0 0,0-1 0,0 1 0,0 0 0,0-1 0,1 0-1,-1 0 1,0 0 0,1 0 0,-1 0 0,0-1 0,1 1 0,-1-1 0,1 0 0,-1 0 0,1 0 0,-1-1 0,0 1 0,1-1-1,-1 0 1,0 0 0,1 0 0,5-3 0,3-2 40,-1 0 0,1-1 0,-1 0 0,0-1 0,-1 0 0,0-1 0,0 0 0,-1 0 0,0-1 0,0 0-1,-1-1 1,10-19 0,-9 16 138,-2-1 0,0 0 0,-1 0 0,0 0 0,-1-1 0,-1 0 0,-1 0 0,0 0 0,1-31-1,-6 44-20,-2 9-67,-3 11-37,-2 18-90,-6 40 0,13-64-278,1 0 0,1 1 0,0-1 0,0 1 0,1-1 0,0 1 0,5 18-1,5-7-2449,4-7-1500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52.0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110 120 3554,'-19'-52'8211,"-7"17"-8179,0 9-16,7 20-16,6 12-144,6 14-1392,7 12-1442,10 9-239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52.6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206 168 8564,'1'0'102,"-1"1"0,1-1 0,0 0 0,-1 0 0,1 1 1,-1-1-1,1 0 0,0 0 0,-1 0 0,1 0 0,0 0 0,-1 0 0,1 0 1,0 0-1,-1 0 0,1 0 0,0 0 0,-1 0 0,1 0 0,-1 0 0,1-1 0,0 1 1,-1 0-1,1 0 0,-1-1 0,1 1 0,0 0 0,-1-1 0,1 1 0,-1-1 0,0 1 1,1-1-1,0-1 54,0 0 1,0 0 0,0 0 0,0 0-1,-1 0 1,1 0 0,-1 0 0,1 0-1,-1 0 1,0-3 0,1-5 232,-2-1 0,1 1 1,-5-16-1,5 24-360,0-1 0,-1 1 0,1 0 0,-1 0 0,1 0 1,-1 0-1,0 0 0,0-1 0,0 2 0,0-1 0,-1 0 0,1 0 0,-1 0 0,1 1 0,-1-1 1,1 0-1,-1 1 0,0-1 0,1 1 0,-1 0 0,0 0 0,0 0 0,0 0 0,0 0 0,0 0 1,-1 0-1,1 1 0,0-1 0,0 1 0,0-1 0,-1 1 0,1 0 0,0 0 0,0 0 0,-1 0 1,1 0-1,0 1 0,0-1 0,0 1 0,-1-1 0,1 1 0,-3 1 0,-7 4 10,1 0 0,-1 1-1,1 0 1,1 1-1,-1 0 1,-14 16 0,18-18-56,1 2-1,-1-1 1,2 1 0,-1-1 0,1 2 0,0-1-1,1 0 1,-1 1 0,-4 16 0,9-23-4,-1-1 0,1 1 1,-1 0-1,1 0 0,0-1 1,-1 1-1,1 0 0,0 0 0,0 0 1,1 0-1,-1-1 0,0 1 1,1 0-1,-1 0 0,1-1 0,-1 1 1,1 0-1,0-1 0,0 1 1,0 1-1,1-2 8,-1 1-1,0-1 1,1 0 0,-1 0 0,1-1-1,-1 1 1,1 0 0,-1 0 0,1-1-1,-1 1 1,1-1 0,0 1 0,-1-1-1,1 0 1,0 0 0,-1 0 0,3 0 0,4 0-25,1-1 0,-1-1 1,0 1-1,0-1 1,-1 0-1,1-1 1,11-5-1,-3-1 22,-1 1 0,-1-2 0,1 0-1,-2-1 1,19-17 0,-25 21 118,-1 0 0,1 0 0,-2-1 0,1 0 0,-1 0 0,0 0-1,0 0 1,-1-1 0,0 0 0,-1 0 0,3-13 0,-12 29-21,1 0 1,0 1-1,0-1 0,0 1 1,-3 8-1,5-6-109,1 1 1,-1-1-1,2 1 0,-1 0 0,2 0 1,-1 0-1,2 12 0,0-19-2,-1-1 0,1 1 1,0 0-1,0-1 0,0 1 0,0 0 0,1-1 0,-1 0 1,1 1-1,4 4 0,-5-6 13,1 0 0,-1-1 0,1 1-1,0-1 1,0 1 0,0-1 0,-1 0 0,1 0-1,0 0 1,1 0 0,-1 0 0,0 0 0,0-1 0,0 1-1,0-1 1,1 1 0,-1-1 0,0 0 0,3 0-1,3 0 27,-1-1 0,1 0 0,-1 0 0,1-1 0,-1 0 0,0 0-1,0-1 1,0 0 0,0 0 0,0-1 0,-1 1 0,1-1-1,7-7 1,7-8 77,0 0-1,23-29 1,-26 27 102,39-34 1,-57 55-182,1 0 0,-1-1-1,0 1 1,1-1 0,-1 1 0,1 0-1,-1-1 1,1 1 0,-1 0 0,1 0-1,0 0 1,-1-1 0,1 1 0,-1 0-1,1 0 1,-1 0 0,1 0 0,0 0-1,-1 0 1,1 0 0,-1 0 0,1 0-1,0 0 1,-1 0 0,1 0 0,-1 0-1,1 1 1,-1-1 0,1 0 0,-1 0-1,1 1 1,-1-1 0,1 0 0,-1 1-1,1-1 1,-1 0 0,1 1 0,-1-1-1,1 1 1,-1-1 0,0 1 0,1-1-1,-1 1 1,0-1 0,0 1 0,1-1-1,-1 1 1,9 32 376,-8-29-394,5 39-54,-3 1 0,-1 0-1,-2-1 1,-3 1 0,-8 47-1,11-90 55,0-1-1,0 0 0,0 0 1,0 0-1,0 1 0,-1-1 1,1 0-1,0 0 0,0 0 1,0 1-1,0-1 0,0 0 1,0 0-1,0 1 0,0-1 1,0 0-1,0 0 0,0 0 1,0 1-1,0-1 0,0 0 1,0 0-1,0 1 0,0-1 1,0 0-1,0 0 0,0 1 1,0-1-1,0 0 0,1 0 1,-1 0-1,0 1 0,0-1 1,0 0-1,0 0 0,1 0 1,-1 0-1,0 1 0,0-1 1,0 0-1,0 0 0,1 0 1,-1 0-1,0 0 0,0 0 1,1 0-1,-1 1 0,0-1 1,0 0-1,1 0 0,11-12-92,11-22 160,-4-1-31,25-62 0,-29 60-3,31-55 0,-46 90-22,43-62-51,-39 60 43,-1-1 0,1 1 0,0 0 1,0 0-1,1 0 0,-1 1 1,1-1-1,-1 1 0,1 0 0,9-3 1,-14 5 8,1 1 1,0 0 0,-1 0 0,1 0-1,-1-1 1,1 1 0,0 0-1,-1 0 1,1 0 0,0 0 0,-1 0-1,1 0 1,0 0 0,-1 1 0,1-1-1,-1 0 1,1 0 0,0 0-1,-1 0 1,1 1 0,-1-1 0,1 0-1,-1 1 1,1-1 0,-1 0-1,1 1 1,-1-1 0,1 1 0,-1-1-1,1 1 1,5 22 106,-10 31 29,4-51-142,-20 103 64,-4 36 5,23-140-70,1 0 0,-1-1 0,1 1 1,0 0-1,0 0 0,0 0 0,0 0 0,0-1 0,0 1 1,0 0-1,1 0 0,-1 0 0,1-1 0,-1 1 0,1 0 1,0-1-1,0 1 0,0 0 0,0-1 0,0 1 0,0-1 1,0 1-1,0-1 0,0 0 0,1 1 0,-1-1 0,0 0 1,1 0-1,2 1 0,-1-1-147,0 0-1,1-1 1,-1 1-1,1-1 1,-1 0 0,0 0-1,1-1 1,-1 1-1,0-1 1,1 1 0,-1-1-1,0 0 1,1 0-1,3-3 1,28-10-2886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54.7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137 67 8660,'-3'-6'374,"1"1"0,-1-1 0,0 1 0,0 0 1,-1 0-1,0 0 0,0 0 0,0 1 0,0-1 0,-9-5 0,8 5 209,4 5-556,1 0 1,0 0-1,-1 0 0,1 0 0,0 0 0,-1 0 1,1 0-1,0 1 0,-1-1 0,1 0 0,0 0 0,-1 0 1,1 1-1,0-1 0,-1 0 0,1 0 0,0 1 1,0-1-1,-1 0 0,1 0 0,0 1 0,0-1 1,0 0-1,-1 1 0,1-1 0,0 0 0,0 1 1,0-1-1,0 1 0,0-1 0,0 0 0,0 1 1,0-1-1,0 0 0,0 1 0,0-1 0,0 1 1,0-1-1,-5 25 117,4-20-71,-25 127-9,6 2 0,6 0 0,6 0 0,15 226 0,5-130 59,-30 366 0,15-429-113,4-121-5,1 0-3152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56.7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82 7 6259,'-81'-6'4164,"121"44"-2784,-33-34-1374,0 0 1,0-1-1,1 1 1,-1-1-1,1-1 0,0 1 1,12 1-1,59 6 82,-74-10-75,271 7 248,-150-7-234,891 34 15,-85 0-31,863 11 21,-56-33-5,-1094 7-60,-2 0 5,361 3 52,-748-13-3,535-2-4,-587-7-29,370-6-6,-180 0 18,2 0 32,-217 0 0,-127 12-16,107-6 186,-160 0-212,-2 19 319,-3-1-244,0 0 1,2 1-1,0-1 0,1 1 0,1-1 1,1 1-1,0 0 0,3 22 0,41 250 214,-15-133-200,14 233 287,-1 2 108,-28-231-411,-9-97-27,-7 85-87,4-142-411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6:00.6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 42 3490,'1'0'106,"-1"-1"0,0 1 0,0 0 1,1 0-1,-1-1 0,0 1 1,0 0-1,1 0 0,-1-1 1,0 1-1,0 0 0,0-1 0,0 1 1,0 0-1,1-1 0,-1 1 1,0 0-1,0-1 0,0 1 1,0-1-1,0 1 0,0 0 0,0-1 1,0 1-1,0 0 0,0-1 1,0 1-1,-1 0 0,1-1 0,0 1 1,0 0-1,0-1 0,0 1 1,0 0-1,-1-1 0,1 1 1,0 0-1,0 0 0,-1-1 0,1 1 1,0 0-1,0 0 0,-1-1 1,1 1-1,0 0 0,-1 0 1,1 0-1,0-1 0,0 1 0,-1 0 1,1 0-1,-1 0 0,1 0 1,0 0-1,-1 0 0,1 0 0,0 0 1,-1 0-1,1 0 0,0 0 1,-1 0-1,1 0 0,0 0 1,-1 0-1,1 0 0,0 0 0,-1 1 1,1-1-1,-1 0 0,-12 36 2546,11-27-2641,0 0 0,0 0 0,1 0 0,0 0 0,1 1 0,0-1 0,0 0 0,1 0 0,2 14 0,-2-22 4,-1-1 1,0 1 0,1-1 0,-1 1 0,1-1 0,-1 1-1,0-1 1,1 1 0,-1-1 0,1 0 0,-1 1-1,1-1 1,-1 1 0,1-1 0,0 0 0,-1 0 0,1 1-1,-1-1 1,1 0 0,0 0 0,-1 0 0,1 0 0,0 0-1,-1 0 1,1 0 0,0 0 0,0 0 0,23-4 32,-8 1-19,106-3 6,83 18-19,-14-4-30,55-1-85,-237-7 86,1 1 0,-1 1-1,1 0 1,-1 0 0,16 7-1,-16-6 17,0 0-1,0 0 0,0-1 0,1 0 1,15 1-1,2-1-2,0 1 1,0 1-1,29 9 1,-21-4-17,0-3 1,1-2-1,42 0 1,16 2-8,31 2 19,-67-6 1,66 12-1,-82-6 16,10 2-10,1-2-1,82 1 0,103 3-30,18-6 42,-46 10-3,0 0 26,105-7-20,-168 1 5,1 0 24,-30-11-41,-23-1 2,165 17 0,-178-7 8,114-4 0,37 3-15,154 12 100,-236-16-70,93-1-2,73-18 0,243 20-11,-122-2 0,-56-8-14,50-8-103,41 0 48,-263 3-62,156-3 96,30-6 49,-137 3-25,291 15 0,-134 9 118,-149 4-78,33-22-13,27-4-18,-255 14-13,81 2-2,-72 8-17,87 2 36,-46-5 22,-121-6 85,-27-38 46,12 8-587,1-1 1,2-1-1,1 1 1,-11-66-1,6 27-886,5 23-2394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58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1 864,'0'0'4637,"13"6"-1753,-5 59-3013,-1-6 178,56 701-369,-13-285 11,38 280 132,13 138-714,-86-117 208,-17-514 1022,3 107-903,-4 545 3076,-9-657-2268,0 63 587,12-277-765,-1 17-14,3 1 0,10 62-1,2-9-139,-6 0 0,-6 120 0,-3-135-341,-1-42-174,-12 65 0,6-66 594,0 67-1,6-20-234,-4 1-1,-21 113 0,21-186 408,2-18 147,2 1 0,-1-1 1,1 19 706,4-50-566,1 16-439,0 0 1,0 0-1,1 0 1,-1 0-1,0 0 1,1 1-1,-1-1 1,1 1-1,-1 0 1,1 0-1,3-1 1,48-5 186,-45 6-154,229-16-976,-46 4 537,486-17-351,-409 22 134,1754-30-1225,-1619 33-444,366 2 2188,182-4 2892,347 1-3411,-880 7 8,1217 62-69,-89-1-687,372-24 583,-734-33-910,-758-17 1995,53-1-298,-263 13-347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5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12 688,'207'0'433,"1"0"-145,-1 0 48,0 0-336,1 0-128,-1 0-144,4-6-193,-1 6 209,1-6 176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59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8187 1425,'941'-7'1851,"-403"-14"-1097,56-1-1820,-186 18 1085,1037 5 485,-943 14 372,358 5 131,-743-20-1263,558 23-283,-219 13 1200,-51-5-580,-129-16 218,-275-15-250,1 0 1,-1-1 0,0 1-1,1 0 1,-1-1-1,1 1 1,-1-1-1,0 1 1,1-1-1,-1 0 1,0 0 0,1 0-1,-1 0 1,0 1-1,0-2 1,0 1-1,0 0 1,0 0 0,0 0-1,0 0 1,0-1-1,-1 1 1,1 0-1,0-1 1,-1 1-1,1 0 1,-1-1 0,1-1-1,8-49 159,-7 37-140,8-95-237,-6-160 0,-5 154-6,-22-443-158,-107-1136 3911,107 1192-2525,-8-382-121,29 436-1265,5-503 468,5 719 109,2-127-445,-36-127 406,4 266-161,9 65-90,-48-218 0,33 254 47,5-2 0,-11-214 0,33 307-6,-1 0 0,-2 0 0,-1-1 1,-16-51-1,20 79-14,0 0 1,0 1-1,0-1 0,0 0 1,0 0-1,0 1 1,0-1-1,-1 1 0,1-1 1,-1 1-1,1-1 1,-1 1-1,1 0 1,-1 0-1,0 0 0,0 0 1,1 0-1,-1 0 1,0 0-1,0 1 0,0-1 1,0 1-1,-4-1 1,-5-1-18,1 2 0,-1-1 0,-16 3 0,2-1-180,-9-1-256,-225 9-3119,-1156 72-2065,963-75 4325,218-6 1160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4:0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21817 36 800,'-902'20'2514,"-990"19"271,644-26-2589,-2 0-216,-746-25-794,349 3 2874,-738 4-2558,1332 7 953,-1104-45 1621,50-9-884,1341 50-1078,425 3 7,-167 22 236,3 26-161,-97 8-143,14-28-110,175-9 4,267-13 51,-351 30 71,-164 23 59,508-53 323,172-8-385,-17 1-79,1-1-1,-1 1 1,0 0-1,1 0 1,-1 0-1,0 0 1,1 0-1,-1 0 1,0 0-1,1 1 1,-1-1-1,0 1 1,0 0-1,0 0 1,1 0-1,-1 0 1,0 0-1,0 0 1,0 0-1,0 1 1,-1-1-1,1 1 0,0 0 1,-1-1-1,1 1 1,-1 0-1,1 0 1,1 3-1,44 75-4190,-24-29-1932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04.1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1697,'0'0'0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4:01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35 3426,'0'0'5279,"-3"-6"-4494,-11-17-233,14 23-542,0-1-1,0 1 1,0 0 0,0 0-1,0 0 1,0-1 0,0 1-1,0 0 1,0 0-1,0-1 1,0 1 0,-1 0-1,1 0 1,0 0 0,0-1-1,0 1 1,0 0 0,0 0-1,-1 0 1,1-1 0,0 1-1,0 0 1,0 0 0,-1 0-1,1 0 1,0 0 0,0 0-1,-1 0 1,1-1 0,0 1-1,0 0 1,-1 0 0,1 0-1,0 0 1,0 0-1,0 0 1,-1 0 0,1 0-1,0 0 1,0 0 0,-1 0-1,1 1 1,0-1 0,0 0-1,-1 0 1,1 0 0,0 0-1,0 0 1,0 0 0,-1 1-1,-2 9 139,2-7-81,-6 45 187,1 0 0,2 1 0,5 73 0,0-52-32,21 516 864,34 84-1300,-51-648 218,-2-15-1231,-2-49-8696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4:02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3506,'0'0'741,"-5"0"-906,-7 0 705,-47 2 4235,47-1-3814,37-1-3155,2137 3 959,-2161-3 768,19 0 1206,37 0 138,-56 0-839,32 0 26,2 8-67,-20-4-126,1-1 0,30 2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4:03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0 208,'0'0'5288,"3"25"-4280,11 165 566,29 370 1737,4 62-2598,8 12 330,-33-507-946,12 242 0,-34-303 135,0-42-732,0-38-2260,0-49-241,0-33-3108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4:06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0 120 960,'0'0'2001,"2"-12"-1363,9 13-333,0 0-1,0 1 1,0 1-1,11 3 1,-9-3-246,1 1 0,23 2-1,309-6 1682,-98-19-1653,-55 3-81,579 0-77,-61 3-533,418 0-1690,-742 15 1542,261-18 446,0 0-183,90 3 668,-1-1 487,60 14 964,-796 2-1482,-1 1 0,1-1 1,0 0-1,-1 0 0,1 0 0,-1 0 0,1 1 0,-1-1 0,0 0 0,0 0 0,0 1 0,-1-1 0,1 3 0,-1 0 4,1 2-91,-2 1 0,1-1 0,-1 0 0,0 0 0,-1 1 0,0-1 0,0-1 0,-5 9 0,-10 24-7,-2 24 21,3 1-1,-16 118 0,7 136 298,20 281-219,8-344-146,-2 289 201,-4-464-174,-24 137 0,14-138-3,-5 141 1,19-204-31,-12 318 142,9-293-94,3-29-28,0 0 0,-1 0 0,-1 0 1,0 0-1,-7 24 0,8-35-36,0 0 0,0 0 0,0 0 0,0 0 0,0 0-1,0 0 1,-1 0 0,1 0 0,0-1 0,0 1 0,-1 0 0,1-1-1,-1 1 1,1-1 0,0 1 0,-1-1 0,1 0 0,-1 0 0,1 1-1,-1-1 1,-1 0 0,-41-1-480,27 0 424,-13-1 234,1-1-1,-50-12 1,-20-2-229,-265-8 167,206 17 155,-487 0 207,386 10-37,-290 29 1315,191-5-1345,-1184 10-196,1435-36-206,-966-8-164,944 6 250,-150 18 0,234-13-120,1-3 0,-1-1 0,1-3 0,0-1 0,-64-16 0,-210-19-93,181 27-4,84 8 130,7 1-15,-48-10 0,73 11 57,0 0-1,0 1 0,-1 2 0,-29 2 1,-21 0 18,70-2-58,0 0 0,1 1 0,-1-1 0,0 0 0,1 1 0,-1-1 0,0 1 0,1-1 0,-1 1 0,1 0 0,-1-1 1,1 1-1,-1 0 0,1 0 0,0 0 0,-1 1 0,1-1 0,0 0 0,-2 2 0,-3 4-123,5-7 64,1-9-59,0-272-2556,0 184-455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4:08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86 2913,'0'0'3389,"-14"1"-2213,-43 5-389,48-4-581,0-1 0,1 1 1,-1 0-1,1 1 0,-1 0 0,1 1 0,-8 4 1,-18 7-568,10-6 138,17-6 296,0 0 0,0 0 0,-1-1 0,1 0 1,-14 2-1,21-4 36,6 0-200,77 5-688,88-5 0,-58-2 649,1131 13 450,-1077-11-335,738-17-90,660-59-15,-353 20 258,932 33-42,-1816 23-101,347 19 46,-1 0 449,2537-19-447,-3210-20-2847,-1 8-1710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4:0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2465,'0'0'4210,"4"-20"-3591,16-59 237,-15 47 1104,-5 26 573,0 8-2383,-13 385 286,0 0-363,13-86-18,0 39-249,0-115-4915,0-237 529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4:11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0 352,'0'0'9967,"0"6"-10113,-2 187 336,10 310-167,1 86-35,-11-357-21,-8 413 350,8-126 284,4-266-586,-2-87 95,-3-140-27,3-26 191,0 1-279,0 1 5,0-2 19,-7 47 130,6 17-2307,-4-93-1329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4:42.125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7 40 816,'-5'-39'16276,"4"84"-25572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4:49.918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0 1 1121,'0'0'2265,"46"7"1420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07.615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8 6692 992,'-7'-19'10291,"9"2"-10308,3 9 60,0 0 0,0 1-1,1 0 1,0 0 0,0 1-1,14-11 1,3-5 3,43-40 183,114-83 0,86-36-102,-247 168-136,37-26 15,-3-3 1,-1-2-1,59-63 0,123-165 69,21-23 70,-238 278-126,25-24 125,-2-2 0,54-76 0,-45 43-62,157-223 348,-171 250-275,-2-2-1,-3-1 0,-1-1 1,-3-1-1,22-69 0,-24 66 99,2 1 1,48-73-1,29-64 121,-83 149-268,15-35 288,39-130 0,-54 150-260,2 2-1,2 0 1,60-98 0,-56 104-42,-4 3-31,27-78 1,-37 85-39,2 1-1,2 0 1,28-45-1,-13 29-10,34-76-1,-14 22 36,160-273 41,-106 183 11,49-86 47,-109 195-128,-35 64-10,1 1 0,1 1 0,33-45 1,94-116-12,-39 43 22,-25 40 7,-31 40-32,57-59-1,4-2 50,-51 52-44,-39 49-4,34-39 0,53-61 5,-11 9 0,-62 80-15,-21 22 4,0 0 0,1 1 0,0 1 1,0 0-1,23-15 0,65-40-26,28-17-58,-107 71 84,1 1-1,-1 1 1,1 0-1,36-8 1,-21 11-15,0 2 0,0 2 0,48 2 1,-36 0-16,-42 1 37,1 0 1,0 0-1,0 1 1,-1 0-1,1 0 1,-1 1-1,10 4 1,26 9-1,-17-9-10,0 2 1,0 0 0,33 19 0,10 4 2,53 21 21,36 16-34,-123-55 22,-1 0-1,43 28 0,-41-21-2,-22-14 3,0 1-1,0 0 0,-1 0 0,0 2 1,0-1-1,-1 2 0,0-1 1,17 24-1,-18-20 3,2 1 0,-1-2 0,2 1 0,0-2 0,16 13 0,77 49 0,-65-48 0,31 26-1,25 15 5,93 68 36,-140-96-35,-4-8 27,83 44 0,-81-50 5,82 58 1,444 369 60,-437-330-78,-5-5 0,-60-52 17,65 74-1,-87-86-31,-6-9 4,1-1 0,2-3 0,2-1 0,100 60 0,347 213-64,-483-303 54,239 145 1,-80-52 8,-4 6 6,143 84 20,-229-143-34,-3 3 0,-2 4 0,98 92 0,-80-64-6,4-3 0,125 76-1,-78-77-16,-80-45 17,223 97-26,-104-52 16,285 159-32,3-8 59,-376-188-15,244 92-27,-262-111-124,260 89 25,-204-63 24,3-5 0,243 44 0,101 19-282,184 34 133,-456-108 226,529 96-254,-485-77 205,137 30-52,-113-24-382,-102-23 280,216 71-1,-179-27 200,196 62-158,-239-94 179,130 32 6,-91-33-37,198 35-74,296 63-134,-607-122 216,64 19-149,-91-19 139,72 15-1,-88-27-3,1-2 0,63 3 1,223 25-388,3-1-89,-290-34 499,338 16-436,-309-17 599,-44-2-5066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04.4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0 0 608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13.10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10149,'0'0'2161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14.17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30 2693 1121,'0'0'9804,"-5"7"-9038,-15 24-142,18-31 219,1-8-586,0-11-87,4-30-171,3 0 1,1 0-1,3 0 1,19-55-1,-17 61-111,184-578-3100,-144 489 618,5 3 0,119-197 0,-92 202 1771,5 3 1,155-163 0,-105 146 1112,220-172 1,-220 210-110,-27 25-136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14.54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15 4770,'0'0'6374,"17"5"-6428,9 2 32,0-1 0,1-2 0,52 3 0,-38-6-199,90-5-1249,-112 3 948,1-2 0,-1 0 0,-1-2 1,33-11-1,-40 11 353,-10 4 197,0 0 0,1 0-1,-1 0 1,1 1-1,-1-1 1,1 0 0,0 1-1,-1 0 1,1-1-1,-1 1 1,3 0-1,-4 6 1206,-4 16-703,-2-1-1,0 0 1,-1-1-1,-1 1 1,-19 35-1,-7 19-62,23-50-526,2 1-1,1 0 1,2 1 0,0 0-1,2 0 1,-2 42-1,6-68-50,0 0 0,-1-1-1,1 1 1,0 0 0,0 0 0,0 0-1,1 0 1,-1 0 0,0 0-1,0 0 1,0 0 0,1 0 0,-1 0-1,0 0 1,1 0 0,-1 0 0,2 1-1,17 0-3738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15.02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433 0 8724,'0'0'2385,"-28"2"-1331,3-2-815,7 0-96,0 1 0,1 0 0,-1 1 0,0 1 0,1 1 0,-1 0 0,1 1 0,-25 12 0,18-6 179,2 2 1,-37 25-1,54-35-310,1 0 0,-1 1 0,1-1 0,0 1 0,0 1 0,0-1 0,0 0 0,1 1 0,-1 0 0,1 0 0,0 0 0,1 0 0,-1 0 0,1 0 0,0 1 0,1-1 0,-1 1 0,0 8 0,2-13-17,0 1-1,1-1 1,-1 0-1,0 0 1,1 1-1,-1-1 1,1 0 0,0 0-1,-1 0 1,1 1-1,0-1 1,0 0-1,0 0 1,0 0-1,0-1 1,0 1-1,0 0 1,0 0 0,0 0-1,0-1 1,0 1-1,0 0 1,1-1-1,-1 1 1,0-1-1,0 0 1,1 1-1,-1-1 1,0 0 0,2 0-1,48 4 96,-43-4-83,72-1 49,-46 0-66,0 1 1,52 7-1,-83-7-7,0 1 0,0 0 1,0-1-1,0 1 0,-1 0 1,1 0-1,0 1 0,0-1 0,-1 1 1,1-1-1,-1 1 0,1 0 1,-1 0-1,0 0 0,0 0 1,3 2-1,-4-1-14,0-1-1,0 0 1,0 0 0,0 1 0,0-1 0,-1 0-1,1 1 1,-1-1 0,1 1 0,-1-1 0,0 0 0,0 1-1,0-1 1,0 1 0,-1-1 0,1 1 0,-1-1-1,1 0 1,-1 1 0,-1 2 0,-2 2 30,0 0 0,0-1 0,-1 0 0,0 0 1,0 0-1,0 0 0,-1-1 0,0 0 0,0 0 1,0-1-1,0 1 0,-11 4 0,16-8 1,-35 21-58,-76 34 1,91-47-23,-1-2-1,1 0 1,-1-1-1,0-1 1,-33 2-1,55-7 30,0 0-1,-1 0 1,1 1-1,-1-1 1,1 0-1,0 0 1,-1 0-1,1 0 1,-1 0-1,1 0 1,0-1-1,-1 1 1,1 0-1,-1 0 1,1 0-1,0 0 1,-1 0-1,1-1 1,0 1-1,-1 0 1,1 0-1,0 0 1,-1-1-1,1 1 1,0 0-1,-1-1 1,1 1-1,0 0 1,0-1-1,-1 1 1,1 0-1,0-1 1,0 0-1,3-15-1293,20-17-1009,29-25-1885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15.36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35 4466,'0'0'9877,"19"-35"-9861,-19 79 304,7 14-144,-1 6-128,4 9-32,0 0-16,-7-3 0,0-9-496,0-14-929,-3-15-224,0-14-1056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15.69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172 1 3378,'0'0'4442,"6"1"-3495,-6-1-937,1 0 0,-1-1 0,1 1 0,-1 0 0,1 1 0,-1-1 0,1 0 1,-1 0-1,1 0 0,-1 0 0,0 0 0,1 0 0,-1 1 0,1-1 0,-1 0 0,1 0 1,-1 1-1,1-1 0,-1 0 0,0 1 0,1-1 0,-1 0 0,0 1 0,1-1 0,-1 1 1,0-1-1,0 0 0,1 1 0,-1-1 0,0 1 0,0-1 0,0 1 0,1-1 0,-1 1 1,0-1-1,0 1 0,0-1 0,0 1 0,0-1 0,0 1 0,0-1 0,0 1 0,0-1 1,0 1-1,-1-1 0,1 1 0,0-1 0,0 1 0,0-1 0,-1 1 0,1-1 0,0 0 1,0 1-1,-1-1 0,1 1 0,0-1 0,-1 0 0,1 1 0,0-1 0,-1 0 0,1 1 1,-1-1-1,1 0 0,-1 1 0,-42 34 61,21-18-20,3-2-5,0 0 336,1 1 0,0 1 0,-22 27 0,39-43-360,1-1 0,-1 1 0,1-1 0,0 1 1,-1 0-1,1-1 0,0 1 0,-1 0 0,1 0 0,0-1 0,0 1 1,0 0-1,0 0 0,-1-1 0,1 1 0,0 0 0,0 0 0,1 0 1,-1-1-1,0 1 0,0 0 0,0 0 0,0-1 0,1 1 1,-1 0-1,0-1 0,1 1 0,-1 0 0,0-1 0,1 1 0,-1 0 1,1-1-1,-1 1 0,1-1 0,0 1 0,-1-1 0,1 1 0,-1-1 1,1 1-1,0-1 0,-1 0 0,1 1 0,0-1 0,0 0 1,-1 0-1,1 1 0,0-1 0,1 0 0,49 12 20,-33-8 63,112 22-560,-42-20-5183,-55-6-29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16.24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0 248 6659,'0'0'3514,"21"-1"-3290,67-10-144,-76 9-111,0-1 0,-1 0 0,0 0 1,0-1-1,0-1 0,0 0 0,0-1 1,-1 0-1,0 0 0,-1-1 0,1 0 0,10-12 1,-15 14-61,1-1 0,-1 1 1,0-1-1,7-13 0,-10 17 122,-1 0 0,0 0 0,0 1 0,0-1 0,0 0 0,-1 0 0,1 0 0,0 0 0,-1 0 0,1 0 0,-1 0 0,0-1 0,0 1 0,0 0 0,0 0 0,0 0 0,0 0 0,-1 0 0,1 0 0,0 0-1,-1 0 1,-1-4 0,-1 5 79,-1 0 0,1 0 0,0 0-1,-1 0 1,1 0 0,0 1-1,-1-1 1,1 1 0,-1 0 0,1 0-1,-1 1 1,-5 0 0,-1 0 109,6-1-173,0 0 0,0 0-1,1 1 1,-1 0 0,0-1-1,1 1 1,-1 1 0,0-1-1,1 0 1,-1 1-1,1 0 1,0 0 0,0 0-1,0 0 1,0 0 0,-3 3-1,1 0 6,1 0 0,0 0 0,0 1-1,1-1 1,-1 1 0,1 0 0,0 0-1,-3 10 1,2-2-16,0 0-1,1 0 1,1 0 0,0 0 0,1 0-1,1 1 1,0-1 0,2 15-1,-1-26-63,0 1-1,0-1 0,0 0 1,1 0-1,-1 0 1,1 0-1,0 0 1,0-1-1,0 1 0,0 0 1,0-1-1,0 0 1,1 1-1,-1-1 1,1 0-1,0 0 0,0 0 1,-1-1-1,1 1 1,0-1-1,0 1 1,1-1-1,-1 0 0,0 0 1,0-1-1,1 1 1,5 0-1,2 1-310,1-1 1,-1-1-1,1 1 0,0-2 1,-1 0-1,1 0 0,11-3 1,-13 0-136,0 0 0,-1 0 1,1-1-1,-1 0 1,0 0-1,0-1 1,-1-1-1,0 1 1,0-1-1,0-1 0,10-12 1,-6 6 349,-1-1 0,0-1-1,-1 0 1,0 0 0,11-29 0,-18 35 802,1-1 1,-2 0-1,1 1 0,0-15 0,-1-22 5381,-2 51-5834,30 147 139,-24-129-403,1-1 0,1 1 0,1-1 0,21 36 0,-28-54-54,1 0 0,0 0 1,-1 0-1,1 0 0,0 0 0,0-1 0,0 1 1,7 3-1,-9-5 71,0 0 0,1-1 1,-1 1-1,0-1 0,1 1 0,-1-1 1,0 1-1,1-1 0,-1 0 1,1 1-1,-1-1 0,1 0 0,-1 0 1,0 0-1,1 0 0,-1 0 0,1-1 1,-1 1-1,1 0 0,-1-1 1,0 1-1,1-1 0,-1 1 0,0-1 1,1 0-1,-1 1 0,2-3 0,2-4 26,0-1-1,0 0 1,0 0-1,-1 0 1,-1 0-1,1-1 0,-2 0 1,1 0-1,-1 0 1,1-10-1,11-31 11,0 26-77,-14 23 62,0 1-1,0-1 1,0 1-1,1-1 1,-1 1-1,0 0 1,0-1-1,1 1 1,-1-1-1,0 1 1,1 0-1,-1-1 1,1 1-1,-1 0 1,0-1-1,1 1 0,-1 0 1,1 0-1,-1 0 1,1-1-1,-1 1 1,1 0-1,-1 0 1,1 0-1,-1 0 1,1 0-1,-1 0 1,1 0-1,-1 0 1,1 0-1,-1 0 1,1 0-1,-1 0 1,1 0-1,-1 0 0,1 0 1,-1 1-1,0-1 1,1 0-1,-1 0 1,1 0-1,-1 1 1,1-1-1,-1 0 1,0 1-1,1-1 1,-1 0-1,0 1 1,1-1-1,-1 1 1,0-1-1,1 0 0,-1 1 1,0-1-1,0 1 1,1 0-1,5 14-23,-1 0 0,-1 0-1,0 0 1,3 29-1,-5-27 22,1 0 0,1-1 0,0 0 0,12 29 0,-15-42-15,0-1 0,0 0 0,0 0 0,0 0 0,1 0 0,-1 0 0,1 0 0,0 0 0,-1 0 0,1 0 0,0-1 0,0 1 0,0-1 0,0 1 0,0-1 0,0 0 0,1 0 0,-1 0 0,0 0 0,1 0 0,-1 0 0,1-1 1,-1 1-1,0-1 0,6 0 0,-5 0 26,0-1 0,0 1 1,0-1-1,-1 0 0,1 0 1,0 0-1,0-1 0,-1 1 1,1-1-1,0 1 1,-1-1-1,0 0 0,1 0 1,-1 0-1,0 0 0,0 0 1,0-1-1,0 1 0,2-6 1,18-34 351,-2-2 0,-1 0 0,17-67 0,16-42-227,-51 168-4240,2 32 1946,-3 7-1831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16.57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6 301 3618,'0'0'3865,"24"-29"-3787,69-94-105,-87 116 10,-2 0 0,1 0 1,-1-1-1,0 0 0,5-15 0,-8 19 15,0 0 0,-1-1 0,0 1 0,1 0 0,-1 0-1,-1 0 1,0-4 0,0-10 48,1 17 36,0 0 0,0-1 0,0 1-1,0-1 1,0 1 0,-1 0 0,1-1 0,-1 1 0,1-1-1,-1 1 1,1 0 0,-1 0 0,0-1 0,0 1 0,0 0-1,1 0 1,-1 0 0,0 0 0,0 0 0,0 0 0,-1 0-1,1 0 1,0 0 0,0 1 0,0-1 0,-1 0 0,1 1-1,0-1 1,-1 1 0,1-1 0,-1 1 0,1 0 0,0-1-1,-1 1 1,-2 0 0,0 0 33,0 0-1,0 0 1,0 1 0,1-1-1,-1 1 1,0 0 0,0 0-1,1 0 1,-1 1 0,0-1-1,1 1 1,-1 0 0,-3 3 0,1 0-29,0 0 0,1 1 1,0 0-1,1 0 1,-1 1-1,1-1 0,0 1 1,1 0-1,0 0 1,0 0-1,0 1 0,-2 10 1,3-9-94,0 0-1,0 0 1,1 0 0,0 1-1,0-1 1,1 0 0,1 1 0,0-1-1,0 0 1,3 13 0,-2-18-144,0 0 1,0 0 0,1-1 0,-1 1 0,1-1 0,-1 0-1,1 0 1,0 0 0,0 0 0,1 0 0,-1-1 0,0 0 0,1 1-1,0-1 1,-1 0 0,1-1 0,0 1 0,0-1 0,0 1-1,7 0 1,48 11-3350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16.97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267 738 1281,'0'0'10815,"-33"8"-9857,-104 25 117,130-31-1004,-1 0-1,1 1 1,0 0-1,1 0 1,-1 0-1,1 1 1,-1 0-1,-8 7 1,13-9-51,-1 1 0,1 0 1,0 0-1,-1 0 0,1 0 0,1 1 1,-1-1-1,0 1 0,1-1 0,0 1 1,-2 4-1,3-7-22,-1 0 0,1-1 0,0 1 0,-1 0 0,1 0 0,0 0 0,0 0 0,0 0 0,0 0 0,0-1 0,-1 1 0,2 0 0,-1 0 0,0 0 0,0 0 0,0 0 0,0 0 0,0 0 0,1 0 0,-1-1 0,0 1 0,1 0 0,-1 0 0,1 0 0,-1-1-1,1 1 1,-1 0 0,1-1 0,0 1 0,0 1 0,1-2-11,1 1 0,-1 0 0,0-1 0,1 1 0,-1-1 0,0 0 0,1 0 0,-1 0 0,3 0-1,-1 0 5,5-1-50,0 0-1,-1-1 1,1 0-1,-1 0 1,0-1-1,1 0 1,-1 0 0,-1-1-1,1 0 1,0 0-1,-1-1 1,0 0-1,0-1 1,8-7 0,13-15-770,47-57 1,-53 58 396,-5 7 333,-1 0 1,-1-1-1,-1-1 0,0 0 1,-2-1-1,0 0 0,-2-1 0,-1 0 1,0-1-1,-2 0 0,-1 0 1,4-37-1,-6-14 1238,-8-116 0,3 183-928,0 0 0,-1 1 1,0-1-1,0 1 0,-1 0 0,-6-16 0,9 24-191,0-1 0,0 1-1,0 0 1,-1-1 0,1 1 0,0-1-1,0 1 1,0-1 0,0 1 0,-1 0-1,1-1 1,0 1 0,0 0 0,-1-1-1,1 1 1,0 0 0,-1-1-1,1 1 1,0 0 0,-1 0 0,1-1-1,0 1 1,-1 0 0,1 0 0,-1 0-1,1-1 1,0 1 0,-1 0 0,1 0-1,-1 0 1,1 0 0,-1 0 0,1 0-1,0 0 1,-1 0 0,1 0 0,-1 0-1,1 0 1,-1 0 0,1 0-1,0 0 1,-1 0 0,1 1 0,-1-1-1,1 0 1,0 0 0,-1 0 0,1 1-1,-1-1 1,1 0 0,0 1 0,-1-1-1,1 0 1,-1 1 0,-9 25 204,2 25-188,3 0 0,2 0 0,4 56 0,0-37-36,1 8-157,14 89 0,11-5-3955,-11-84-2091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17.33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14791,'0'0'0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06.0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0 608,'-13'68'1908,"14"-55"3113,-2-13-4927,1-1 0,0 1 0,-1 0 0,1-1 0,-1 1 0,1 0 0,0 0 0,-1-1 0,1 1 1,-1 0-1,1 0 0,-1 0 0,1-1 0,-1 1 0,1 0 0,-1 0 0,1 0 0,-1 0 0,1 0 0,-1 0 0,1 0 0,-1 0 0,-2 9 44,0 0-1,1 0 0,1 0 0,-1 0 0,1 0 1,1 0-1,0 0 0,0 0 0,2 10 0,-1 13-52,-1-20-72,0 46 64,1-1-1,15 86 1,-13-100 62,-3-43-145,22 0-55,785 2 202,-675-11-241,1 0 102,-93 8-68,52-10 0,-52 5-111,52-1 0,-38 8 82,8 0-104,81-10-1,-45 1-1028,153 6-1,-120 4 1552,-49 0 1905,-82-37-1489,0 16-646,0-1 0,-6-27 1,4 36-1415,-1 0 1,0 1-1,-7-14 1,4 10-3445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18.35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36 105 1553,'0'0'5042,"-6"0"-3375,-17-2-314,17 1-531,7 0-714,0 1-1,0-1 1,0 0 0,1 1 0,-1-1 0,0 1 0,1-1 0,-1 1-1,1 0 1,-1 0 0,0-1 0,1 1 0,-1 0 0,1 0 0,1 1-1,2-2 131,318-54 1628,-213 32-1640,-103 22-242,20-5-150,1 2-1,50-3 1,-78 8 69,0 0-1,0 0 1,1 0 0,-1 0-1,0 0 1,0 0-1,0 0 1,0-1 0,0 1-1,-1 0 1,1 0 0,0 0-1,0 0 1,0 0-1,-1 0 1,1 0 0,-1-1-1,1 1 1,-2 2 0,0 0-243,-2 1 1,1 0 0,0-1-1,-1 1 1,-7 4 0,-31 19-4517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19.29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25 0 1345,'0'0'7384,"-7"9"-6383,1 13-601,2 0 0,0 1 0,2 0 0,1-1 0,0 1 0,4 32 0,-1 7 44,36 541 2507,-14-344-2338,-7-66-256,11 236 31,-30-191-352,5 255 61,3 36-1026,-6-416-2187,0-113 3413,0 1-281,0 1-16,0-2-96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19.62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82 8788,'0'0'4696,"6"6"-4184,-4-4-451,1 1 0,0-1 1,0 1-1,0-1 0,0 0 0,1 0 1,-1-1-1,0 1 0,1-1 1,-1 1-1,1-1 0,0 0 1,4 0-1,62 3 661,-61-4-675,44-3 59,-2-3-1,1-2 1,-1-2-1,61-21 1,100-18-2864,-191 45 373,-17-2-1580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20.30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65 7395,'0'0'4328,"11"-8"-3653,-4 2-545,0 1-43,-1-1-1,1 2 0,0-1 1,0 1-1,1 0 0,-1 0 1,1 1-1,0 0 0,-1 0 1,12-2-1,15 2 267,64 1-1,-52 3-238,-29-1-56,1 2 1,0 0-1,0 0 0,0 2 0,-1 0 1,1 1-1,-1 1 0,-1 0 0,1 2 0,-1 0 1,0 0-1,-1 2 0,15 10 0,-11-4 23,-1 1 0,0 0 0,-1 1 0,-1 0 0,0 2 0,-2 0 0,0 1 0,-2 0 0,12 25 0,18 57 447,44 156 1,17 49 362,-93-286-872,0 0 0,1-1 1,2-1-1,0 0 0,1 0 1,0-2-1,21 20 0,-23-26-13,0-1 1,1-1-1,1 0 0,-1-1 0,1-1 1,1 0-1,0-1 0,0 0 0,0-1 1,1-1-1,17 4 0,2-4-60,1-1 1,0-2-1,39-2 1,-33 0-112,-30 0-85,1-1 0,0 0 0,0-1 0,-1 0 1,1-1-1,-1 0 0,0-1 0,19-8 0,-23 8-405,0-1 1,0 0-1,-1 0 1,0-1-1,0 0 1,0 0-1,-1 0 1,7-8-1,6-18-6156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20.63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42 0 9748,'0'0'5699,"4"25"-5384,1 5-226,11 41 1,-15-67-86,1-1 1,-1 1 0,1 0 0,0-1 0,0 1 0,1-1-1,-1 1 1,1-1 0,-1 0 0,1 0 0,0 0-1,0-1 1,0 1 0,1-1 0,-1 1 0,1-1-1,-1 0 1,6 2 0,6 4 2,24 13-1,20 12 5,-54-30-46,-1 1 0,1-1 0,-1 1 0,0 0 0,0 0 0,0 0 0,0 0 0,5 8 0,-8-9 22,1 0 0,-1 0 0,0 0 0,0 1 0,0-1 1,0 0-1,-1 1 0,0-1 0,1 0 0,-1 1 0,0-1 1,0 0-1,-1 1 0,1-1 0,-1 1 0,0-1 0,1 0 1,-1 0-1,-1 0 0,1 1 0,0-1 0,-1 0 0,0 0 1,0-1-1,-4 6 0,-5 5 22,-1 0 1,0-1-1,-27 21 0,15-14-49,-27 26-1418,-46 51 0,76-71-1618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21.02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1 117 10949,'0'0'1105,"243"-26"-913,-113-3-160,-1 3-32,-2 8-192,-14 4-897,-29 11-1152,-35 3-1617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21.35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214 0 6067,'0'0'4706,"-175"70"-3506,156-47-431,6 12-401,6 12 0,7 8-192,0 7 128,0-4-176,7 0-128,6-11-112,3-3-1104,-3-21-929,3-11-2209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21.70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9732,'0'0'3223,"1"9"-3095,21 294 247,-19-95-4706,-1-205 3200,2-12 1010,4-16 372,-2-5 304,2 2-1,17-39 0,-22 58-394,1 1 0,0 0 1,1 0-1,0 0 0,0 1 0,1-1 1,-1 1-1,2 1 0,-1-1 0,1 1 1,0 0-1,8-5 0,-13 9-137,0 1-1,0-1 1,0 1 0,0 0-1,0 0 1,1 0 0,-1 0-1,0 0 1,1 1 0,-1-1-1,0 1 1,1-1 0,-1 1-1,0 0 1,1 0 0,-1 0-1,1 0 1,-1 0 0,0 1-1,1-1 1,-1 1 0,0-1-1,1 1 1,-1 0 0,0 0-1,0 0 1,0 0 0,0 0-1,0 1 1,0-1 0,0 1-1,0-1 1,0 1 0,-1 0-1,1-1 1,-1 1 0,1 0-1,-1 0 1,2 3 0,3 8 10,0 0 1,-1 0 0,0 0-1,-1 1 1,3 19 0,-5-21-52,29 111-4141,-22-100 477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22.03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0 103 7716,'0'0'3236,"21"4"-3108,66 14-96,-75-16-36,1 0 0,-1-1 0,1 0 0,15-2 0,-3 0-192,-23 2 143,0-1 0,0 0 0,1 0 0,-1-1 0,0 1 1,0 0-1,1-1 0,-1 1 0,0-1 0,0 0 0,0 1 0,0-1 0,0 0 1,0-1-1,0 1 0,0 0 0,0 0 0,0-1 0,-1 1 0,1-1 1,-1 0-1,1 1 0,-1-1 0,1 0 0,-1 0 0,2-4 0,-1-1 25,0 0 0,0 0 0,-1 0 0,0 0 0,0-1 0,-1 1 0,0-8 0,-1 13 76,1 1-1,0-1 0,-1 1 1,1-1-1,-1 0 1,0 1-1,0-1 1,1 1-1,-1-1 0,0 1 1,0 0-1,0-1 1,0 1-1,-1 0 1,1 0-1,0 0 0,0 0 1,-1 0-1,1 0 1,-1 0-1,1 0 0,-1 0 1,1 1-1,-1-1 1,1 1-1,-1-1 1,1 1-1,-1-1 0,0 1 1,1 0-1,-1 0 1,-2 0-1,-2-1 76,1 1 0,-1 0 0,1 0 0,0 1 1,-1-1-1,1 1 0,0 0 0,0 0 0,-10 4 0,10-1-33,-1-1-1,1 1 1,1 0 0,-1 0-1,1 1 1,-1-1 0,1 1-1,0 0 1,1 0-1,-1 1 1,1-1 0,0 1-1,1-1 1,-1 1 0,1 0-1,0 0 1,-1 8-1,-2 7 132,2 0-1,0 0 0,0 40 1,3-57-227,-1-1 1,1 1 0,0 0-1,1 0 1,-1-1 0,1 1-1,0-1 1,0 1 0,0 0-1,0-1 1,0 1 0,1-1-1,-1 0 1,1 1 0,0-1-1,0 0 1,1 0 0,-1 0-1,0-1 1,1 1 0,0 0-1,0-1 1,0 0 0,0 0-1,0 0 1,0 0 0,0 0-1,1 0 1,-1-1 0,0 0-1,8 2 1,8 2-650,0-1 1,0-1-1,1-1 0,-1-1 1,0 0-1,1-2 0,31-4 1,17-9-6472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22.52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6051,'0'0'3081,"3"2"-2953,1 3-58,0 0-1,-1 1 1,0-1 0,0 1-1,0-1 1,-1 1 0,0 0-1,2 6 1,11 56 73,-9-41-147,-2 8-171,-3-26-198,0-1 1,1 1 0,4 15-1,-6-24 373,0 1 0,0-1 0,0 0 0,0 0 0,0 0 1,0 1-1,0-1 0,0 0 0,1 0 0,-1 0 0,0 0 0,0 1 0,0-1 0,0 0 0,1 0 0,-1 0 0,0 0 0,0 0 0,0 1 0,0-1 1,1 0-1,-1 0 0,0 0 0,0 0 0,0 0 0,1 0 0,-1 0 0,0 0 0,0 0 0,1 0 0,-1 0 0,0 0 0,0 0 0,0 0 0,1 0 1,-1 0-1,0 0 0,0 0 0,0 0 0,1 0 0,-1 0 0,0 0 0,0-1 0,0 1 0,1 0 0,-1 0 0,0 0 0,0 0 0,0 0 0,0-1 0,1 1 1,-1 0-1,0 0 0,0 0 0,0 0 0,0-1 0,0 1 0,0 0 0,0-1 0,7-10 178,-6 11-178,4-10 43,0 0-1,2 0 0,7-10 0,-12 17-29,0 1 0,0 0-1,0-1 1,0 1 0,0 1 0,1-1 0,-1 0 0,1 0 0,-1 1-1,1-1 1,-1 1 0,1 0 0,0 0 0,0 0 0,0 0 0,0 1-1,0-1 1,4 0 0,-4 1-8,0 0 0,0 0-1,0 0 1,0 1 0,0-1-1,0 1 1,0 0 0,0-1 0,0 1-1,0 1 1,-1-1 0,1 0-1,3 3 1,-2 0 7,0 0 0,0 0 0,-1 0 0,1 0 0,-1 1 0,5 8 0,3 8 75,-8-14-189,1 1 0,1-1 0,-1 0 0,7 7 0,-9-12 86,0 0-1,0 0 1,0 0 0,0-1 0,0 1-1,0-1 1,0 0 0,1 0 0,-1 1-1,1-1 1,-1-1 0,0 1 0,1 0-1,-1-1 1,1 1 0,0-1 0,4 0 0,-6 0 25,0 0 0,0 0 1,0-1-1,0 1 1,-1 0-1,1-1 1,0 1-1,0-1 1,0 1-1,-1-1 1,1 0-1,0 1 1,0-1-1,-1 0 1,1 1-1,0-1 1,-1 0-1,1 0 0,-1 0 1,1 1-1,-1-1 1,0 0-1,1 0 1,-1 0-1,0 0 1,1-1-1,6-30 214,-6 24-149,5-29-122,-2-1 0,-1-46 0,-2 73-1534,5 9-1617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11.0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69 102 624,'0'0'9351,"-6"0"-8582,-56 0 2846,72 0-3669,89-5-5,-1-4-1,108-24 0,-161 25 1,222-32-514,-232 38 530,-20 0 15,0 0 0,0 2-1,0 0 1,0 0 0,0 2 0,16 3 0,-22-4 18,0 1-1,1-1 1,17-1 0,-14 0-5,-13 1-189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22.85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26 8052,'0'0'2033,"0"-26"-2706,0 64-127,0 3-1297,3 0-1297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23.26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6563,'0'0'1377</inkml:trace>
  <inkml:trace contextRef="#ctx0" brushRef="#br0" timeOffset="1">263 319 6035,'0'0'3623,"-26"14"-3469,-6 3-124,-41 30-1,70-44-21,0 0 0,0 0 0,0 0 0,0 0 0,1 0 1,-1 1-1,1 0 0,0-1 0,0 1 0,0 0 0,1 0 0,-1 0 0,1 0 0,0 0 0,0 0 0,1 0 0,-1 0 0,1 1 0,0-1 0,0 0 0,0 0 0,0 0 0,2 8 1,0 8 19,-2-18-33,0-1 0,0 0 1,0 1-1,0-1 1,0 0-1,0 1 0,1-1 1,-1 0-1,0 1 1,1-1-1,-1 0 0,1 1 1,0-1-1,-1 0 1,1 0-1,0 0 0,0 0 1,-1 0-1,1 0 1,0 0-1,0 0 0,0 0 1,1 0-1,-1 0 1,0-1-1,0 1 1,0 0-1,0-1 0,1 1 1,-1-1-1,0 1 1,1-1-1,-1 0 0,0 1 1,1-1-1,-1 0 1,0 0-1,1 0 0,-1 0 1,1 0-1,-1 0 1,0-1-1,3 0 0,1 1-33,-1-2-1,1 1 1,0 0-1,-1-1 1,1 0-1,-1 0 1,0 0-1,1 0 1,-1-1-1,0 0 1,6-5-1,-1-3 44,0-1 0,0 0-1,-1 0 1,-1-1-1,0 0 1,-1-1 0,0 1-1,-1-1 1,-1 0-1,0 0 1,-1-1 0,2-16-1,0-14 329,-3 0 0,-4-75 0,1 110-287,0 0 0,-1 0 0,0 0 0,-4-12 0,6 20-58,-1 0 0,1 0-1,-1 0 1,0 0 0,0 0 0,0 0 0,0 0-1,0 0 1,0 1 0,0-1 0,-1 0 0,1 1-1,0-1 1,-1 1 0,0 0 0,1-1 0,-1 1-1,0 0 1,0 0 0,1 0 0,-1 0 0,0 0-1,0 1 1,0-1 0,0 0 0,0 1 0,-2-1-1,3 1-81,1 0 0,-1 0 0,1 0 0,-1 1 0,1-1-1,-1 0 1,1 0 0,0 0 0,-1 0 0,1 0 0,-1 1-1,1-1 1,-1 0 0,1 0 0,0 1 0,-1-1 0,1 0-1,0 1 1,-1-1 0,1 0 0,0 1 0,-1-1 0,1 1-1,0-1 1,0 0 0,0 1 0,-1-1 0,1 1 0,0-1-1,0 1 1,0-1 0,0 1 0,0-1 0,0 1 0,0-1 0,0 0-1,0 1 1,0-1 0,0 1 0,0-1 0,0 1 0,0-1-1,0 1 1,0 28-3657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23.62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14 1 11797,'0'0'2706,"-13"166"-2706,13-78-16,6 2-48,4-5-721,6-18-928,-6-18-2705,-4-25-2705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24.00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0 316 8340,'0'0'2916,"26"5"-2865,-5 0-44,10 2-4,0-1 0,0-2-1,50 1 1,-76-5-17,23 0-200,38-5 0,-57 4 78,0-1-1,0 0 0,-1 0 0,1-1 1,0 0-1,-1-1 0,0 0 0,10-6 0,-9 4-127,0-1-1,-1 1 1,0-2-1,0 1 0,0-1 1,-1 0-1,0 0 1,-1-1-1,7-10 0,-9 11 291,-1 1 0,0-1-1,0 0 1,0 0-1,-1-1 1,-1 1 0,1 0-1,-1-1 1,-1 1 0,1-1-1,-1 1 1,-2-11-1,1 15 133,0-1 1,0 0-1,-1 1 0,0-1 0,0 1 0,0 0 0,0 0 0,-1 0 0,1 0 0,-1 0 1,0 0-1,0 0 0,-1 1 0,1 0 0,-1 0 0,0 0 0,1 0 0,-1 0 0,-1 1 0,1-1 1,-9-2-1,2 0 133,0 1 1,-1 0-1,0 1 1,1 0-1,-1 1 1,0 0-1,-18 0 1,26 2-249,0 0-1,0 0 1,0 1 0,0-1 0,1 1-1,-1 0 1,0 0 0,1 0 0,-1 1-1,1-1 1,-1 1 0,1 0-1,-1 0 1,1 0 0,0 0 0,0 1-1,0-1 1,1 1 0,-1 0-1,0 0 1,1 0 0,0 0 0,0 0-1,0 0 1,0 1 0,0-1-1,1 1 1,-1-1 0,1 1 0,0 0-1,-1 4 1,-2 12 95,1 1-1,1-1 0,1 1 1,2 33-1,0-20-43,1-5-43,1 0 1,1-1 0,2 1 0,9 27-1,-7-29-63,-2 1 0,0 0 0,3 56 0,-9-79 33,0 4-166,0 0 1,0 0 0,-1 0-1,0 0 1,-5 16 0,5-23 57,0 1 1,0-1 0,0 0 0,0 0 0,0 0 0,-1 0-1,1 0 1,-1 0 0,0-1 0,1 1 0,-1 0 0,0-1 0,0 1-1,0-1 1,0 0 0,0 0 0,0 0 0,0 0 0,-1 0-1,1 0 1,0 0 0,-1-1 0,1 1 0,0-1 0,-1 0-1,-3 1 1,5-1 73,0 0-1,0 0 0,0 0 1,-1 0-1,1 0 1,0-1-1,0 1 0,0 0 1,0 0-1,0-1 1,0 1-1,0-1 0,0 1 1,0-1-1,0 1 1,0-1-1,0 0 0,0 1 1,0-1-1,0 0 1,0 0-1,1 0 0,-1 0 1,0 1-1,1-1 1,-1 0-1,0 0 0,1 0 1,0-1-1,-1 1 0,1 0 1,-1 0-1,1 0 1,0-2-1,-1-4 14,0-1 1,0 0-1,1 1 0,1-11 1,0 2 4,0 8 27,0 1 0,0-1 0,1 1 0,0-1 0,1 1 0,-1 0 0,1-1 0,1 2 0,-1-1 1,1 0-1,1 1 0,-1-1 0,1 1 0,0 0 0,0 1 0,1-1 0,0 1 0,10-7 0,-2 2-2,0 0-1,1 1 1,0 0-1,1 2 1,0 0-1,0 0 1,26-6-1,-31 11 9,0-1 0,0 2-1,0-1 1,0 1-1,0 1 1,0 0-1,15 2 1,-22-1-21,0 0 0,-1 0 0,1 0 0,0 1 1,-1-1-1,1 1 0,-1 0 0,1 0 0,-1 0 0,0 0 1,0 0-1,0 1 0,0-1 0,0 1 0,-1 0 0,1 0 1,-1 0-1,0 0 0,0 1 0,0-1 0,0 1 0,0-1 1,1 6-1,3 12 262,-1-1 1,5 41-1,-3-11 49,-6-48-341,-1 0 1,1 0 0,-1 0-1,1 0 1,0 0 0,0 0-1,0 0 1,0 0 0,1 0-1,-1 0 1,0 0 0,1-1-1,0 1 1,-1-1-1,1 1 1,0-1 0,-1 1-1,1-1 1,0 0 0,0 0-1,0 0 1,0 0 0,0 0-1,0-1 1,4 2 0,-2-1-249,0-1 0,0 1 1,0-1-1,1 0 1,-1 0-1,0 0 0,0-1 1,0 1-1,0-1 0,0 0 1,0 0-1,0-1 0,6-2 1,-4 0-877,1-1 0,-1 0 0,0 0-1,7-7 1,-13 11 1132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24.52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0 138 10325,'0'0'2753,"0"4"-2694,2 11-29,0-1 0,1 1 1,1-1-1,0 0 1,9 20-1,7 26-31,-16-46-276,-1 0 1,0 1-1,1 27 0,-5-87 318,0 12 138,1 0-1,2 0 0,7-40 1,-7 63-176,0 0 0,1 1 0,1-1 0,-1 1 1,1 0-1,1 0 0,-1 0 0,2 1 0,-1 0 1,1 0-1,0 0 0,1 0 0,0 1 0,0 0 0,11-7 1,-11 9-110,0 1 1,0 0 0,1 1-1,-1 0 1,1 0-1,0 1 1,0-1 0,13 0-1,-16 2-114,0 0 0,0 1 0,-1-1 1,1 1-1,0 1 0,0-1 0,-1 1 0,1 0 0,0 0 0,-1 0 0,1 0 0,-1 1 0,1 0 0,-1 0 0,0 0 0,7 5 0,-6-3-222,-1 1-1,0 0 1,0 0-1,0 0 1,5 10 0,14 34-3136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24.93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35 260 2145,'0'0'6971,"15"-4"-6541,-4 2-375,-7 2-47,0-1 0,1 0 1,-1 1-1,0-1 0,0 0 0,0-1 0,0 1 0,-1-1 0,1 0 1,0 0-1,-1 0 0,1 0 0,-1-1 0,0 1 0,1-1 1,-1 0-1,-1 0 0,1 0 0,0 0 0,-1 0 0,4-7 0,0-5 19,-1 0 0,0 0 0,-2-1-1,0 1 1,0-1 0,-2 0-1,0 0 1,-2-30 0,1 45 23,0-1 0,-1 0 0,1 1 0,-1-1 0,0 0 0,0 1 0,1-1 0,-1 1 1,0-1-1,0 1 0,0-1 0,0 1 0,-1 0 0,1-1 0,0 1 0,-1 0 1,1 0-1,0 0 0,-1 0 0,1 0 0,-1 1 0,0-1 0,1 0 0,-1 1 0,0-1 1,1 1-1,-1-1 0,0 1 0,1 0 0,-1 0 0,0 0 0,0 0 0,1 0 0,-1 0 1,-2 0-1,0 1 6,-1-1 0,1 0 1,0 1-1,0 0 0,-1 0 1,1 0-1,0 0 0,0 1 1,0 0-1,0-1 0,0 2 1,1-1-1,-1 0 0,-3 4 1,1 1-47,0 0 0,1 1 0,0 0 0,1 0 0,0 1 0,0-1 0,0 1 0,1 0 1,0 0-1,-2 14 0,3-9-25,0 0 0,1 1-1,0-1 1,1 0 0,1 0 0,3 19 0,-4-31-35,1 1 0,0-1 0,0 0 0,1 0 0,-1 0 0,0 0 0,1 0 0,-1 0 0,1 0 0,-1 0 0,1 0 0,0-1 0,0 1 0,0-1 0,0 1 0,0-1 0,0 0 0,0 0 0,0 0 0,1 0 0,-1 0 0,0 0 0,1-1 0,-1 1 0,0-1 0,6 1 0,8 0-705,1 0-1,30-2 1,-31 1 33,-6-1 429,-1-1-1,1 1 0,-1-1 1,0-1-1,0 0 0,0 0 1,0-1-1,-1 0 0,1 0 1,-1-1-1,0 0 0,0-1 1,-1 0-1,9-8 1,-9 8 656,-1-1 1,0 1 0,-1-1 0,0 0 0,0-1 0,0 1 0,-1-1 0,0 0 0,4-12-1,-6-1 2841,-2 18-1023,0 16-1472,-9 231-405,10-62-225,0-89-2069,0 0-5175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25.27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1 435 4098,'0'-27'1531,"0"-14"-1165,3-134 1216,-2 164-1380,0-1 1,2 0 0,-1 1 0,2-1-1,-1 1 1,1 0 0,1 0-1,12-20 1,-14 26-165,0 0 0,1 0 0,0 0 0,0 1 0,1-1 0,-1 1 0,1 0 0,0 0-1,0 1 1,0-1 0,0 1 0,1 0 0,-1 1 0,1-1 0,0 1 0,0 0 0,0 0 0,10-1 0,-11 2-25,1 1-1,0-1 1,-1 1-1,1 0 1,0 1-1,-1-1 1,1 1 0,-1 0-1,1 1 1,7 2-1,-11-3-16,1 0 1,-1 1-1,1 0 0,-1-1 1,0 1-1,0 0 0,0 0 0,0 0 1,0 1-1,0-1 0,-1 0 0,1 1 1,-1-1-1,1 1 0,-1 0 0,0-1 1,0 1-1,0 0 0,-1 0 0,1-1 1,0 6-1,1 4-115,-1-1 1,0 1-1,0 0 0,-1 0 0,-1-1 1,0 1-1,-3 13 0,3-20 104,-1 1 0,0 0 0,0-1-1,-1 1 1,1-1 0,-1 0 0,-1 0 0,1 0 0,-1 0-1,1 0 1,-1-1 0,-1 0 0,1 0 0,0 0 0,-9 5-1,3-2-16,-1 0-1,0-2 0,0 1 1,-1-1-1,0-1 0,-19 5 0,-14-4-4364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25.62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39 6851,'0'0'5389,"0"28"-5242,1 91-136,-1-113-96,0 0 0,0 0-1,1 0 1,-1 0 0,1 0 0,0 0 0,1 0 0,0 0 0,0 0 0,0 0 0,0-1 0,1 1 0,0-1 0,0 0 0,5 6 0,-1-1-414,-6-9 311,-1 0-1,1 0 1,0 0 0,0 0-1,0-1 1,0 1-1,0 0 1,-1 0 0,1-1-1,1 1 1,-1 0-1,0-1 1,0 1 0,0-1-1,0 1 1,0-1 0,0 0-1,1 1 1,0-1-1,-1 0 65,0 0-1,-1 0 1,1 0-1,0-1 1,-1 1-1,1 0 0,0 0 1,-1-1-1,1 1 1,0 0-1,-1-1 1,1 1-1,-1-1 1,1 1-1,-1-1 0,1 1 1,-1-1-1,1 1 1,-1-1-1,1 1 1,-1-1-1,0 0 0,1 1 1,-1-1-1,0 0 1,1 1-1,-1-1 1,0 0-1,0 1 1,0-1-1,0 0 0,0-1 1,4-26-346,12-59 2390,-14 78-1550,0 2 0,1-1 0,0 0 0,0 0 0,1 1 1,0 0-1,0 0 0,6-8 0,-8 13-292,0 1 1,0-1 0,0 0-1,0 1 1,0-1-1,0 1 1,0-1-1,1 1 1,-1 0 0,0 0-1,1 0 1,-1 1-1,1-1 1,-1 0 0,1 1-1,-1 0 1,1-1-1,0 1 1,-1 0 0,1 0-1,-1 1 1,1-1-1,-1 0 1,5 2-1,-1 0-41,0 0-1,0 0 0,-1 1 0,1 0 0,-1 0 0,0 0 1,0 0-1,0 1 0,4 4 0,10 10-66,1-1-1,1 0 1,27 16-1,-38-27-399,-1-1-1,1-1 1,1 1-1,-1-2 0,1 1 1,-1-1-1,1-1 1,0 0-1,0-1 1,15 1-1,-24-2 319,1 0-1,-1 0 1,1-1-1,-1 1 1,0-1 0,1 1-1,-1-1 1,0 0-1,0 0 1,0 0 0,1 0-1,-1 0 1,0 0-1,0 0 1,0-1 0,-1 1-1,4-4 1,-2 1 94,0 1-1,-1-1 1,0 0 0,1 0 0,-1 0-1,-1 0 1,1 0 0,2-9 0,-1-5 968,0-1 0,-1 1 0,-2-31 0,0 40-285,1 6-456,-1-1-1,-1 1 0,1 0 0,0 0 1,-1-1-1,0 1 0,0 0 0,0 0 1,0 0-1,0 0 0,0 0 0,-1 0 1,-3-5-1,4 7-120,-1-1 1,1 1-1,-1 0 1,1 0 0,-1 0-1,1 0 1,-1 0-1,0 1 1,1-1-1,-1 1 1,0-1-1,0 1 1,0-1-1,1 1 1,-1 0-1,0 0 1,0 0-1,0 0 1,0 0 0,1 0-1,-1 0 1,0 1-1,0-1 1,0 1-1,1-1 1,-1 1-1,-2 1 1,1-1-80,1 1 0,0-1 0,0 1 0,0 0 0,0 0 0,0-1 0,1 1 0,-1 1 0,0-1 0,1 0 0,0 0 0,-1 0 0,1 1 0,0-1 0,0 1 0,0-1 0,1 1 0,-1-1 0,0 1 0,1-1 0,0 5 0,-2 11-75,1 0 1,1 18-1,0-20-85,0-11-162,0 0 0,-1-1 0,2 1 0,-1 0 1,1 0-1,0 0 0,0-1 0,0 1 0,0 0 0,1-1 0,0 1 0,4 7 0,18 11-4866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26.64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144 326 2673,'0'0'9658,"-13"27"-9445,-37 87-178,49-112-35,0 1 0,0 0 1,0-1-1,0 1 0,0 0 0,1 0 1,0 0-1,-1-1 0,1 1 0,0 0 0,0 0 1,0 0-1,1 0 0,1 5 0,-2-7 0,1 1 0,0-1-1,0 0 1,0 1 0,0-1-1,0 0 1,0 0 0,1 0 0,-1 0-1,0 0 1,1 0 0,-1 0 0,0 0-1,2 0 1,4 3-4,-2-1-39,1 0 0,-1 0 0,1-1-1,-1 0 1,11 3 0,11 4-1822,-39-9-432,-19-1 1178,21 0 1296,-1 0-1,1 1 1,0 0-1,-1 0 1,1 2-1,-1-1 1,1 1-1,-18 6 1,27-8-139,0 0 1,0 1 0,0 0 0,0-1-1,0 1 1,0 0 0,0-1 0,0 1-1,1 0 1,-1 0 0,0 0 0,0 0-1,1-1 1,-1 1 0,0 0 0,1 0-1,-1 1 1,1-1 0,-1 0 0,1 0-1,0 0 1,-1 0 0,1 0 0,0 0 0,0 1-1,0-1 1,0 0 0,0 0 0,0 0-1,0 0 1,0 1 0,1 0 0,-1 0-36,1-1 0,0 1 0,0 0 0,0-1 0,0 1 0,0-1 0,0 1 0,0-1 0,0 0 0,0 1 0,1-1 0,-1 0 0,0 0 0,1 0 0,-1 0 0,1 0 0,0 0 0,-1 0 0,1-1 0,2 2 0,25 4-425,1-2 1,-1 0-1,1-2 0,0-2 1,47-4-1,-67 3 476,0-1 0,0 0 0,0-1 0,0 1 0,0-2 0,-1 0-1,1 0 1,-1-1 0,0 0 0,-1 0 0,1-1 0,-1 0-1,14-13 1,-16 13 138,1-1-1,-2 0 0,1 0 1,-1 0-1,0 0 1,0-1-1,-1 0 0,0 0 1,0 0-1,-1 0 0,0-1 1,-1 1-1,0-1 0,0 1 1,-1-1-1,1-10 1,-2 7 41,1 7-84,-1 1-1,0 0 0,-1-1 0,1 1 0,-1 0 0,-1-8 0,1 11-110,1 0 0,-1 0-1,0 0 1,0 0 0,1 0 0,-1 0-1,0 0 1,0 0 0,0 0-1,0 0 1,0 0 0,0 0 0,0 1-1,0-1 1,0 0 0,-1 1-1,1-1 1,0 1 0,0 0 0,-1-1-1,1 1 1,0 0 0,0 0-1,-1-1 1,1 1 0,-2 1 0,0-2 3,0 1 0,1 0 1,-1 0-1,0 0 1,0 1-1,0-1 1,0 1-1,1-1 0,-1 1 1,0 0-1,1 0 1,-1 0-1,0 0 0,1 1 1,-1-1-1,1 1 1,0-1-1,0 1 1,-3 2-1,2 1-31,0-1 0,0 1 1,0-1-1,0 1 0,1 0 1,0 0-1,0 0 0,0 1 0,-1 9 1,0-2-7,0-1 0,2 1 1,0-1-1,0 1 0,1 0 1,3 23-1,-3-32-11,1-1 1,0 1-1,-1 0 1,1-1-1,1 1 1,-1-1-1,0 1 1,1-1-1,0 0 1,0 0-1,0 0 1,0 0-1,0 0 1,1 0-1,-1 0 1,1-1-1,0 1 1,0-1-1,0 0 1,0 0-1,0 0 1,0 0-1,1 0 1,-1-1-1,1 1 1,-1-1-1,7 1 1,-4-1-47,0 0 0,1 0 0,-1-1-1,0 0 1,0 0 0,0-1 0,1 0 0,-1 0 0,0 0 0,0-1 0,0 0 0,-1 0 0,1 0 0,0-1 0,-1 0 0,1 0 0,-1 0 0,0-1 0,0 0 0,-1 0 0,9-9 0,3-5 66,-2-1-1,-1 0 1,0-1 0,14-31 0,-22 41-10,-2 3 20,-3 6-2,0 0 0,1 0 0,-1 0 0,1 0 0,-1 0 0,1 0 1,-1 0-1,1 0 0,0 0 0,-1 0 0,1 0 0,0 0 0,0 0 0,0 0 0,0 0 0,0 1 0,0-1 0,0 0 0,0 1 0,0-1 0,0 1 1,0-1-1,2 0 0,-2 3 6,0-1 1,0 0-1,0 0 1,0 1-1,-1-1 1,1 0-1,0 1 1,-1-1-1,1 1 1,-1-1-1,1 1 1,-1-1-1,0 1 1,0 0-1,1-1 1,-1 3-1,0 1 61,7 61 296,-5-47-463,-1 0-1,2 0 1,8 29-1,-11-47 37,1 0 0,-1 1 0,1-1 0,-1 0-1,1 0 1,0 0 0,-1 0 0,1 0 0,0 0-1,0 0 1,0 0 0,0 0 0,0-1 0,0 1 0,0 0-1,0-1 1,0 1 0,0 0 0,0-1 0,0 1-1,0-1 1,1 0 0,-1 1 0,0-1 0,0 0-1,0 0 1,1 0 0,-1 0 0,0 0 0,0 0 0,1 0-1,0 0 1,1-1 25,-1 1-1,1-1 0,-1 0 1,1 1-1,-1-1 0,0 0 1,1-1-1,-1 1 0,0 0 1,0-1-1,0 1 0,0-1 1,0 0-1,3-3 1,11-18 56,26-49 0,-32 52 52,1 1 0,0 0 0,2 0-1,20-23 1,-29 38-51,-1 1 0,1 0 0,0 0-1,0 0 1,0 1 0,6-3 0,-9 4-29,0 1 0,0-1 0,0 1 0,-1-1 0,1 1 0,1 0 1,-1 0-1,0-1 0,0 1 0,0 0 0,0 0 0,0 0 0,0 0 0,0 0 0,0 0 0,0 0 1,0 0-1,0 1 0,0-1 0,0 0 0,0 0 0,0 1 0,0-1 0,0 1 0,0-1 1,0 1-1,0 0 0,0-1 0,-1 1 0,1 0 0,0-1 0,0 1 0,-1 0 0,1 0 1,0 0-1,0 1 0,5 11 107,-1 1 0,-1 0 0,6 24 0,-6-19-109,13 36-1,-15-49-70,1-1 0,0 1 1,0-1-1,1 1 0,-1-1 0,1 0 0,0 0 0,0 0 0,1-1 1,5 5-1,-7-7-59,0 0 1,1 0 0,-1 0-1,0-1 1,1 1-1,-1-1 1,1 0 0,-1 0-1,1 0 1,0 0 0,0-1-1,-1 0 1,1 1 0,0-1-1,0-1 1,-1 1-1,1 0 1,0-1 0,7-2-1,-6 1-18,1 0 0,-1 0 0,1-1 0,-1 1 0,0-1 0,0-1 0,0 1 0,0-1-1,-1 1 1,1-1 0,5-8 0,-1 1 17,-1-2 0,-1 1 0,0-1 1,0 0-1,-1-1 0,-1 1 0,0-1 0,-1 0 0,5-30 0,-4-2 478,-1-85-1,-5 98-111,2 15 57,-2 0 0,0 1 0,-1-1 0,-1 0 0,0 1 0,-2 0 1,0 0-1,-1 0 0,-10-21 0,9 29 624,2 11-349,1 18-300,6 399-202,17-242-6362,-15-151 1497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26.99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47 5010,'0'0'5651,"94"-47"-8132,-55 47-577,3 0-255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13.1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41 1088,'0'0'3026,"0"-8"-172,0-24-1858,15 190 1253,-8 142-2168,-1-29 139,-2 167-37,-6-238-168,6 113 273,0-226 451,-3-84-707,-1-1 1,1 1 0,0 0 0,-1-1-1,1 1 1,1-1 0,-1 1 0,0-1-1,0 1 1,3 1 0,-4-4-62,0 1-12,0-1 0,1 0 1,-1 0-1,0 0 1,0 0-1,0 0 1,0 0-1,1 0 1,-1 0-1,0 0 1,0 0-1,0 0 1,1 0-1,-1 0 0,0 0 1,0 0-1,0 0 1,0 0-1,1 0 1,-1 0-1,0 0 1,0 0-1,0 0 1,0 0-1,1-1 1,-1 1-1,0 0 0,0 0 1,0 0-1,0 0 1,0 0-1,1 0 1,-1-1-1,0 1 1,0 0-1,0 0 1,0 0-1,0 0 1,0-1-1,0 1 0,5-13-1815,1-2-1621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27.36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129 342 768,'0'0'12110,"-22"21"-11593,-64 68-250,84-86-259,0 0 0,0-1-1,0 1 1,0 0 0,0 0-1,1 0 1,-1 0 0,1 0-1,0 0 1,0 1-1,0-1 1,1 0 0,-2 6-1,3-6-5,-1-1 0,0 0 0,0 1 0,1-1 0,0 0 0,-1 0 0,1 0 0,0 0 0,0 1 0,0-1 0,0 0 0,0-1 0,1 1 0,-1 0 0,2 2 0,3 1 1,-1-1 0,1 1 0,0-1 0,1 0 0,-1 0 0,0-1 0,15 5 0,-6-3-88,0-1-1,0-1 1,1-1 0,0 0-1,-1-1 1,23-1-1,-37 0 86,0 0-1,-1 0 0,1 0 0,0 0 0,0 0 0,0 1 1,-1-1-1,1 0 0,0 0 0,0 1 0,-1-1 0,1 1 1,0-1-1,0 0 0,-1 1 0,1-1 0,0 1 0,0 0 1,-1 0 2,0-1 0,1 0 0,-1 1 0,0-1-1,0 1 1,0-1 0,0 0 0,0 1 0,0-1 0,0 1 0,0-1 0,0 0 0,0 1 0,0-1 0,0 1 0,0-1 0,0 0 0,0 1 0,0-1 0,0 1 0,-1-1 0,1 0 0,0 1 0,0-1 0,0 0 0,-1 1 0,1-1 0,0 0 0,0 1 0,-1-1 0,1 0 0,0 0 0,-1 1 0,1-1 0,0 0 0,-1 0 0,1 1 0,-1-1 0,-10 6 23,0-1 0,0 0 0,0-1 0,-20 5 0,0 0-49,4-1-102,-24 8-183,24 0-2930</inkml:trace>
  <inkml:trace contextRef="#ctx0" brushRef="#br0" timeOffset="1">965 1 13078,'0'0'2113,"-32"149"-1393,22-65-400,7 15-143,-1 3-49,4 1-48,0-13-48,0-14-32,4-18-369,5-17-943,-2-18-1185,-7-17-1569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27.97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0 625 880,'0'0'13921,"16"-9"-13835,-5 3-79,1 0 0,0 1 0,0 0 1,0 0-1,1 2 0,0-1 0,0 2 0,0 0 1,19-1-1,-7 3 12,-9 1-126,0-1 1,-1 0-1,1-1 0,0-1 0,0 0 0,-1-1 1,1-1-1,18-7 0,-8-3 46,-1-1-1,-1-1 1,0-1 0,-1-1-1,0-1 1,-2-1 0,-1-1-1,0-1 1,19-27-1,-33 40 94,0 0 0,-1-1 0,0 1 0,0-1 0,-1 0 0,-1 0 0,1-1 0,-2 1 0,1 0 0,-2-1 0,2-14 0,-3 17 44,0 0 0,0 0-1,-1 0 1,0 0 0,0 0 0,-1 0-1,0 0 1,-1 1 0,1-1-1,-2 1 1,1 0 0,-1-1 0,0 2-1,0-1 1,-9-10 0,3 5 44,-1 2 0,1-1 0,-18-11 0,25 19-58,0 1 0,0 0 0,0 0 0,-1 0 0,1 0 0,-1 1 0,1-1 0,-1 1 1,0 0-1,1 0 0,-1 0 0,0 1 0,0-1 0,0 1 0,0 0 0,0 0 0,1 0 0,-8 2 0,8-1-30,0 1-1,0 0 1,0 0 0,0 0-1,1 1 1,-1-1-1,1 0 1,0 1-1,-1 0 1,1 0 0,0-1-1,0 1 1,1 0-1,-1 0 1,1 1-1,-1-1 1,1 0-1,0 0 1,-1 7 0,0-2 6,-10 32 224,1 1 1,3 0-1,-7 81 1,11 130 404,4-166-666,0-76-5,0 1-1,1 0 1,0-1 0,1 1-1,4 15 1,-6-24-18,1 1-1,0-1 1,0 0 0,0-1 0,0 1 0,0 0 0,0 0-1,0 0 1,1-1 0,-1 1 0,0 0 0,1-1 0,0 1-1,-1-1 1,1 0 0,0 0 0,0 0 0,0 0 0,0 0-1,0 0 1,0 0 0,0 0 0,0-1 0,0 1 0,0-1 0,0 1-1,0-1 1,0 0 0,1 0 0,-1 0 0,0 0 0,4-1-1,-5 0 23,1 1-1,-1-1 0,1 0 1,-1 0-1,0 0 0,1 0 1,-1 0-1,0 0 0,0 0 1,0 0-1,0-1 0,0 1 1,0 0-1,0-1 0,0 1 1,-1-1-1,1 1 0,-1-1 1,1 1-1,-1-1 0,1 1 1,-1-1-1,0 1 0,1-1 1,-1-2-1,0 2 1,0 0 0,0 0-1,0 0 1,1 0 0,-1 0 0,0 0-1,1 1 1,0-1 0,-1 0 0,1 0-1,0 1 1,0-1 0,0 0 0,0 1-1,0-1 1,1 1 0,-1-1 0,0 1-1,1 0 1,-1 0 0,1-1 0,-1 1 0,1 0-1,-1 0 1,1 0 0,0 1 0,2-2-1,3 2 6,-1 1 0,1-1 0,0 1 0,0 1 0,-1-1 0,1 1 0,-1 0 0,1 0 0,-1 1 0,0 0 0,0 0 0,0 1-1,10 7 1,36 17 22,-39-23-22,-1-1-1,1-1 1,0 0-1,0-1 1,0 0-1,0-1 1,20-1-1,-25 0-11,0-1-1,0 0 0,0 0 0,0-1 1,0 0-1,0 0 0,-1-1 1,1 0-1,-1-1 0,1 0 0,-1 0 1,-1 0-1,9-7 0,4-6-122,-1-1 0,0-1 0,-2 0 0,0-2 0,-1 0 0,13-24 0,-20 29 112,0 0-1,-1-1 0,0 0 0,-2 0 0,0 0 0,0 0 0,-2-1 0,0 0 0,0-24 0,-3 41 21,0 0 0,0 0 0,0 0 0,0 0 0,0 0 0,0 1 0,0-1 0,-1 0-1,1 0 1,0 0 0,0 0 0,-1 1 0,1-1 0,0 0 0,-1 0 0,1 1 0,-1-1 0,1 0 0,-1 0-1,0 1 1,1-1 0,-1 1 0,0-1 0,1 1 0,-1-1 0,0 1 0,1-1 0,-1 1 0,0-1 0,0 1 0,0 0-1,1 0 1,-1-1 0,0 1 0,0 0 0,-1 0 0,-1 0 19,1 0-1,-1 0 1,1 0-1,-1 1 1,0-1-1,1 1 1,-1 0-1,1 0 1,-1 0 0,1 0-1,-4 2 1,-1 2 32,-1 1 1,1 0 0,1 0 0,-1 1 0,1 0 0,0 0-1,1 0 1,0 1 0,0 0 0,0 0 0,-5 16-1,3-9 4,2 1 0,0 0 0,0 1 0,2-1 0,-3 33 0,5-41-58,1 1 1,0 0 0,1-1-1,0 1 1,0-1-1,1 1 1,0-1-1,4 12 1,-4-14-3,1-1-1,0 1 1,1-1-1,-1 0 1,1 0 0,0 0-1,0-1 1,1 1-1,-1-1 1,1 0 0,0 0-1,6 3 1,8 4-227,0 0 1,1-2-1,0 0 0,0-2 1,1 0-1,21 4 0,-6-3-2351,41 2-1,-16-6-3859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28.85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297 113 848,'0'0'2682,"-13"-15"-1775,-36-47 376,47 61-717,0-1 0,1 0 0,-1 0 0,1-1 0,0 1 0,-1 0 0,1 0 0,0-1 0,0 1 0,0 0 0,1-1 0,-1-3 0,1 6-508,0 0 1,0 0-1,0 0 1,0 0-1,-1-1 1,1 1-1,0 0 1,0 0-1,0 0 0,0 0 1,0-1-1,0 1 1,0 0-1,0 0 1,0 0-1,0 0 1,-1 0-1,1 0 1,0-1-1,0 1 0,0 0 1,0 0-1,0 0 1,-1 0-1,1 0 1,0 0-1,0 0 1,0 0-1,0 0 1,0 0-1,-1 0 1,1 0-1,0 0 0,0 0 1,0 0-1,-1 0 1,1 0-1,0 0 1,0 0-1,0 0 1,0 0-1,-1 0 1,1 0-1,0 0 0,0 0 1,0 0-1,0 0 1,0 0-1,-1 0 1,1 0-1,0 1 1,-11-1-159,3-1 119,1 1-1,-1 0 1,0 0-1,0 1 1,0 0-1,0 0 1,1 1-1,-1 0 1,1 1-1,-1-1 1,1 1-1,0 1 1,0-1-1,0 1 1,-7 6-1,12-8-23,-9 7 11,0 0 0,1 0 0,-11 14 0,19-20-23,0-1-1,1 0 1,-1 1-1,0-1 1,1 1-1,0-1 1,-1 1-1,1 0 1,0-1-1,0 1 0,1 0 1,-1 0-1,1 0 1,-1 0-1,1 0 1,0-1-1,0 1 1,0 0-1,0 0 1,1 0-1,-1 0 0,2 4 1,-1-5-2,1 0 0,-1-1 0,1 1 0,-1-1-1,1 1 1,0-1 0,0 1 0,0-1 0,-1 0 0,1 0 0,0 0 0,0 0 0,1 0 0,-1 0-1,0-1 1,0 1 0,0-1 0,0 1 0,1-1 0,3 0 0,5 2-10,24 4-60,58 2-1,-56-6-164,50 8-1,-83-9 184,0 0 1,0 0-1,0 0 0,-1 0 1,1 1-1,0-1 0,0 1 1,4 3-1,-7-4 18,0 0 0,0 0 1,0 0-1,0 1 0,0-1 0,0 0 0,0 0 0,-1 1 0,1-1 1,-1 0-1,1 1 0,-1-1 0,1 1 0,-1-1 0,0 1 1,1-1-1,-1 1 0,0-1 0,0 1 0,0-1 0,0 1 0,-1 2 1,1-3 53,-1 1-1,0-1 1,1 1 0,-1-1 0,0 1 0,0-1 0,0 0 0,0 1 0,0-1 0,0 0 0,0 0 0,0 0 0,-1 0 0,1 0 0,0 0 0,-1 0-1,1 0 1,0 0 0,-1 0 0,1-1 0,-1 1 0,0-1 0,1 1 0,-1-1 0,-1 1 0,-5 1 15,-28 13-314,-77 19 1,98-31-1740,1-1 1,-23 0-1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29.23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1 47 2225</inkml:trace>
  <inkml:trace contextRef="#ctx0" brushRef="#br0" timeOffset="1">1 47 2225,'136'0'2513,"-113"-21"-720,-4 10 656,-9-1-768,-7 9 544,-3 18-2145,0 17 256,3 14-336,0 1-544,1-3-1025,-4-3-1744,0-9-4499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29.63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3794,'0'0'7358,"22"2"-7241,165 7 193,-187-9-303,1 0 0,-1 0 0,0 1 0,1-1 0,-1 0 0,0 0 0,1 0 0,-1 0 0,0 0 0,1 0 0,-1 1 0,0-1 0,1 0 0,-1 0 0,0 0 0,0 1 0,1-1 0,-1 0 0,0 0 0,0 1 0,1-1 0,-1 0 0,0 1 0,0-1 1,0 0-1,0 1 0,0-1 0,1 0 0,-1 1 0,0-1 0,0 0 0,0 1 0,0-1 0,0 0 0,0 1 0,0-1 0,0 1 0,0-1 0,0 0 0,0 1 0,0-1 0,-1 0 0,1 1 0,0-1 0,0 0 0,0 1 0,0-1 0,0 0 0,-1 1 0,1-1 0,0 0 0,0 0 0,-1 1 1,1-1-1,0 0 0,0 0 0,-1 1 0,1-1 0,0 0-6,-12 14 205,-1-1 1,-21 18 0,-19 21 413,47-47-533,1 1-1,0 0 1,1 0-1,0 1 1,-1-1-1,2 1 1,-1 0-1,1 0 1,0 0-1,1 1 1,0-1-1,0 1 1,0-1-1,1 1 0,0 0 1,0 10-1,1-18-87,1 1 0,-1 0 0,0 0 0,0 0 0,0-1 0,1 1 0,-1 0 0,0 0 0,1-1 0,-1 1 0,0 0 0,1-1 0,-1 1 0,1 0 0,-1-1 0,1 1 0,0-1 0,-1 1 0,1-1 0,-1 1 0,1-1 0,0 1 0,-1-1 0,1 0 0,0 1 0,1-1 0,29 6 3,-19-6-27,0 0 0,1-1 0,13-3 0,-12 1-104,-1-2-1,0 1 1,0-2 0,0 0-1,17-10 1,58-45-706,-73 50 717,-3 3 27,0-1-1,-1-1 1,0 0 0,15-20-1,-23 27 173,0-1 1,-1 0-1,1 1 0,-1-1 0,0 0 0,0 0 0,0-1 0,-1 1 1,1 0-1,-1-1 0,0 1 0,-1 0 0,1-1 0,-1 1 0,0-1 1,0 1-1,0-1 0,0 1 0,-2-8 0,1 12-32,0-1-1,0 1 1,0-1 0,1 1-1,-1-1 1,0 1 0,0-1-1,0 1 1,0 0 0,0-1-1,0 1 1,0 0 0,0 0-1,0 0 1,0 0 0,0 0-1,0 0 1,0 0 0,0 0-1,-1 1 1,-22 2 178,21-1-215,0 1 0,1-1 0,-1 1 0,1-1 0,0 1 0,0 0-1,0-1 1,0 1 0,0 0 0,0 1 0,1-1 0,0 0 0,-1 0 0,1 1 0,0-1 0,1 0 0,-2 7 0,1-5-21,1-1 0,-1 0 0,1 0 0,-1 0 0,1 0-1,1 0 1,-1 1 0,0-1 0,1 0 0,0 0 0,0 0 0,0 0-1,1 0 1,-1 0 0,4 5 0,-1-6-49,0 1 0,0-1 0,1 1-1,-1-1 1,1-1 0,0 1 0,0-1 0,0 1 0,0-1 0,1-1-1,9 3 1,66 8-1637,-11-10-776,4-2-1677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30.33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41 251 9316,'0'0'6942,"-7"23"-6808,-19 72-92,24-86-44,0 1-1,1-1 0,-1 0 1,2 0-1,0 0 0,0 12 1,1-9-14,-1-10 12,0 0 0,0-1 0,1 1 1,-1 0-1,0 0 0,1-1 1,-1 1-1,1 0 0,-1-1 1,1 1-1,0 0 0,0-1 0,0 1 1,0-1-1,0 1 0,0-1 1,0 0-1,0 1 0,1-1 1,-1 0-1,0 0 0,1 0 0,-1 0 1,1 0-1,0 0 0,-1 0 1,1 0-1,2 0 0,3 1-40,0-1-1,0 0 0,0 0 1,1-1-1,11-1 1,-4 1-120,-11 0 133,0 0 0,0 0 1,0-1-1,1 0 1,-1 0-1,0 0 0,0 0 1,0-1-1,0 1 1,-1-1-1,1 0 0,0 0 1,-1 0-1,1-1 0,-1 1 1,4-4-1,-2 0 13,-1 1 0,1-1-1,-1 0 1,0 0 0,-1 0 0,1 0-1,-1-1 1,4-12 0,-2 3 22,-2 0 0,0 0 0,0 0-1,-1 0 1,-2-1 0,1 1 0,-4-30 0,2 44-6,1 0 1,0 0-1,-1-1 1,0 1-1,1 0 1,-1 0-1,0 0 1,0 0-1,0 0 1,-1 0-1,1 0 1,0 0-1,-1 0 1,1 0-1,-1 1 1,0-1-1,1 0 1,-1 1-1,0 0 1,0-1-1,0 1 0,0 0 1,0 0-1,-3-1 1,-3 0-73,1 0 1,-1 1 0,1-1-1,-1 1 1,0 1-1,-9 0 1,16 0 54,-1 0 1,0 0-1,1 0 1,-1 0-1,0 0 1,1 1-1,-1-1 1,0 0-1,1 1 1,-1 0-1,1-1 1,-1 1-1,1 0 1,-1 0-1,1 0 1,0 0-1,-1 0 1,1 0-1,0 0 1,0 0-1,-1 0 1,1 1-1,0-1 1,0 0-1,1 1 1,-2 2-1,0 1-203,0 0 1,1 0-1,0 0 0,0 0 1,1 0-1,-1 1 0,1 6 1,1-11 153,-1-1 0,0 1 0,0 0 0,0 0 0,1-1-1,-1 1 1,0 0 0,0 0 0,1-1 0,-1 1 0,1 0 0,-1-1 0,1 1 0,-1-1 0,1 1 0,-1 0 0,1-1 0,-1 1 0,1-1 0,0 0 0,-1 1 0,1-1 0,0 1 0,0-1 0,-1 0 0,1 0 0,0 1 0,0-1 0,-1 0 0,1 0 0,0 0 0,1 0 0,31 1-1307,-22-2 729,-1 1 364,0-1 1,0 0 0,0-1-1,0 0 1,0 0-1,0-1 1,0-1 0,-1 0-1,0 0 1,1 0-1,10-9 1,-5 3 587,-1-1 0,0-1-1,0-1 1,-1 0 0,17-22 0,-25 29 52,-1-1 0,1 0 0,-1 0 0,0-1 0,-1 1 0,0-1 1,0 0-1,0 0 0,1-11 0,1-44 5313,-6 63-5584,1 0 0,-1 0 1,0 0-1,0 0 0,0 0 0,0 0 1,1 0-1,-1 0 0,0 0 0,0 0 1,0 0-1,0 1 0,1-1 0,-1 0 1,0 1-1,0-1 0,1 0 0,-1 1 0,0 0 1,-4 7-43,2 0 1,-1 0 0,1 0 0,0 0-1,1 1 1,0-1 0,0 1-1,1-1 1,0 15 0,-1-6 33,-4 69 189,6 107 1,2-80-206,-3-55-65,0 21-68,3 1 1,17 105-1,-17-176-39,0 0 0,0-1 0,1 1 0,1 0 0,5 10 0,-9-18 75,1 1 0,0-1 0,0 0-1,0 0 1,0 0 0,0 0 0,0 1 0,0-1-1,0 0 1,0-1 0,0 1 0,1 0-1,-1 0 1,0 0 0,0-1 0,1 1-1,1 0 1,-2-1 5,1 0 0,-1 0 0,1-1-1,-1 1 1,1 0 0,-1 0 0,0-1 0,1 1-1,-1-1 1,0 0 0,1 1 0,-1-1 0,0 0-1,0 0 1,0 1 0,0-1 0,1 0-1,-1 0 1,0 0 0,-1 0 0,3-3 0,6-8-83,-1 0 1,0 0 0,-1-1-1,-1-1 1,0 1 0,5-15 0,0-7-227,9-48 1,-18 74 287,3-13-10,-1 0 0,-1-1 0,0 1 0,-2-1 0,-1 0 0,-3-27 0,3 49 59,0 0 1,-1 0-1,1-1 0,-1 1 1,1 0-1,-1 0 0,0 0 1,1 0-1,-1 0 0,0 0 1,0 0-1,0 0 0,0 0 1,0 0-1,0 0 0,0 0 1,0 1-1,0-1 0,0 0 1,-2 0-1,-1 0 12,0-1-1,1 1 1,-1 1 0,0-1-1,0 1 1,1-1 0,-7 1-1,3 0 6,0 1-1,-1 0 0,1 0 0,0 1 0,-1 0 0,1 0 0,-9 4 0,12-4-112,1 0 0,-1 1 0,0 0 0,0-1 0,1 1 0,-6 6 0,-4 14-4808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31.22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319 24 400,'0'0'11360,"-13"-5"-10778,-46-13-366,55 18-203,0 0 0,0 0 0,0 0 0,0 1 0,0-1 0,0 1 0,0 0 0,0 0 0,0 0 0,1 1 0,-1 0 0,1-1 0,-1 1 0,1 0 0,-1 1 0,1-1 0,0 0 0,0 1 0,0 0 0,0 0 1,1 0-1,-4 5 0,-2 0 12,5-5-27,1-1 0,-1 1-1,1 0 1,-1 0 0,1 0 0,0 0-1,0 0 1,0 1 0,1-1-1,-1 0 1,1 1 0,0-1 0,0 1-1,0 0 1,0-1 0,1 1-1,-1 0 1,1 0 0,0-1-1,1 8 1,-1-9 3,1-1-1,0 0 1,0 0-1,-1 0 1,1 0-1,0 0 0,0 0 1,0 0-1,0 0 1,0 0-1,0 0 1,1-1-1,-1 1 1,0 0-1,0-1 1,0 1-1,1-1 1,-1 1-1,0-1 0,1 0 1,-1 1-1,0-1 1,1 0-1,0 0 1,5 1 6,27 7 10,-25-7-29,0 1 0,0 0 0,0 0 0,0 1 1,0 0-1,0 1 0,-1 0 0,1 0 0,-1 1 0,0 0 0,13 11 0,-20-15-18,0 0 0,0 0-1,0 0 1,0 0 0,0 0-1,0 1 1,0-1-1,-1 0 1,1 1 0,0-1-1,-1 0 1,1 1 0,-1-1-1,1 1 1,-1-1-1,0 1 1,1-1 0,-1 1-1,0-1 1,0 1-1,0 0 1,0-1 0,0 1-1,-1-1 1,1 1 0,0-1-1,-1 1 1,1-1-1,-1 0 1,0 1 0,1-1-1,-1 1 1,0-1-1,0 0 1,0 0 0,0 1-1,0-1 1,0 0 0,0 0-1,0 0 1,-2 1-1,-4 2-52,1 1-1,-1-1 0,0-1 0,-1 1 1,1-1-1,-14 3 0,-5 1-88,-1-1 1,0-2-1,0 0 0,-1-2 0,1-1 0,-45-4 0,72 2 71,-1 1-1,0 0 1,0-1 0,1 1-1,-1-1 1,0 1 0,1-1-1,-1 1 1,1-1 0,-1 1 0,1-1-1,-1 1 1,1-1 0,-1 0-1,1 1 1,-1-1 0,1 0-1,0 0 1,-1 1 0,1-1-1,0 0 1,0 0 0,0 0-1,-1 1 1,1-1 0,0 0-1,0 0 1,0 0 0,0 1-1,0-1 1,1 0 0,-1 0-1,0 0 1,0 1 0,0-1-1,1 0 1,-1 0 0,0 1-1,1-1 1,0-1 0,-1 1-123,14-30-2708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31.58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207 1 4898,'0'0'6931,"-31"10"-6602,-92 35-111,119-44-211,1 0 0,-1 1-1,1 0 1,0-1-1,-1 1 1,1 0 0,0 1-1,0-1 1,0 0-1,1 1 1,-1 0 0,1 0-1,-1 0 1,-1 3-1,3-3-2,0-1 0,0 1-1,0 0 1,1-1 0,-1 1-1,1 0 1,0-1 0,0 1 0,0 0-1,0-1 1,1 5 0,0 5-1,-2-8-21,1-1 0,0 0 0,0 0 0,1 1 0,-1-1 0,0 0 0,1 0 0,0 1 0,0-1 0,0 0-1,0 0 1,1 0 0,2 4 0,-2-5-20,0 0-1,0 0 0,1-1 1,-1 1-1,1-1 0,-1 0 1,1 1-1,-1-1 0,1 0 1,0 0-1,0-1 1,-1 1-1,1-1 0,0 1 1,0-1-1,3 0 0,6 1-259,-1 0-1,0-1 0,0-1 0,0 0 1,0 0-1,0-1 0,0 0 0,20-8 1,-26 8 343,-1 0 0,0 0 1,0 0-1,0-1 1,0 1-1,-1-1 1,1 0-1,-1 0 1,1-1-1,-1 1 0,0-1 1,-1 1-1,1-1 1,-1 0-1,1 0 1,-1 0-1,0-1 1,0 1-1,-1 0 0,0-1 1,1 1-1,-1-1 1,-1 1-1,1-8 1,0-45 3619,-10 82-3128,7 0-1300,0 1-1,2 0 1,5 49 0,-4-73 517,0 0 0,0 0-1,0 1 1,0-1-1,1 0 1,-1 0-1,0 0 1,1 0-1,-1 0 1,1-1 0,0 1-1,0 0 1,0-1-1,0 1 1,0-1-1,0 0 1,0 0-1,0 0 1,0 0 0,1 0-1,-1 0 1,0 0-1,1-1 1,-1 1-1,0-1 1,1 0-1,-1 0 1,1 0 0,-1 0-1,1 0 1,2 0-1,23 0-2629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32.44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10 109 224,'0'0'10629,"2"-23"-9757,-2 21-867,7-72 719,-7 65-491,-1 11-41,-7 51-57,2 16-942,2 76 0,4-138 487,0-6-566,0-3 195,0-16 819,1-1 1,0 1-1,1 0 0,1 0 1,1 0-1,0 1 0,1-1 0,1 1 1,1 0-1,16-29 0,-21 43-84,1-1 0,0 1-1,0 0 1,0 0 0,0 0-1,0 1 1,1-1 0,-1 1-1,1-1 1,-1 1 0,1 0-1,5-1 1,-7 2-23,0 0 0,0 0-1,0 1 1,0-1 0,0 1 0,0 0 0,0 0 0,0-1 0,1 1 0,-1 1-1,0-1 1,0 0 0,0 0 0,0 1 0,0-1 0,0 1 0,0 0 0,0 0-1,0 0 1,0 0 0,0 0 0,0 0 0,0 0 0,-1 0 0,1 1 0,2 2 0,5 7 55,-2 1 0,1 0 0,-1 0 0,-1 1 0,7 18 0,-6-13-414,0-2 0,14 22 0,-20-37 301,-1-1 0,1 1 1,0-1-1,0 0 0,0 1 0,0-1 0,-1 0 1,1 0-1,0 0 0,0 0 0,0 1 1,0-1-1,0 0 0,-1-1 0,1 1 0,0 0 1,0 0-1,0 0 0,0 0 0,0-1 1,-1 1-1,1 0 0,0-1 0,0 1 0,0-1 1,-1 1-1,2-2 0,12-40 43,-13 33 48,1 1 1,1 0-1,0 0 1,0 1-1,0-1 1,8-12-1,-11 19-46,1 0 0,-1 1 0,0-1 0,0 1 0,1-1 0,-1 1 0,1-1 0,-1 1 0,0-1 0,1 1 0,-1-1 0,1 1 0,-1 0 0,1-1 0,-1 1 0,1 0 0,-1-1 0,1 1 0,-1 0 0,1 0 0,0-1 0,-1 1 0,1 0 0,-1 0 0,1 0 0,0 0 0,-1 0 0,1 0 0,-1 0 0,1 0 0,0 0 0,-1 0 0,1 0 0,0 0 0,-1 0 0,1 1 0,-1-1 0,1 0 0,-1 0 0,1 1 0,-1-1 0,1 0 0,-1 1 0,1-1 0,-1 0 0,1 1 0,-1-1 0,1 1 0,-1-1 0,1 2-1,15 31 115,-11-22-40,-1-1-90,1-1 0,1 0 0,-1-1 0,1 1 0,1-1 0,12 12 0,-15-16-91,0-1 1,0 1-1,1-1 0,0 0 0,-1 0 1,1-1-1,0 1 0,1-1 1,-1 0-1,0-1 0,0 1 0,1-1 1,-1 0-1,8 0 0,-3 0 10,0-1-1,0 0 0,0 0 0,0-1 1,18-5-1,-24 5 137,0-1 0,1 0 1,-1 0-1,0 0 0,0-1 0,0 1 0,-1-1 0,1 0 0,-1 0 0,1 0 1,-1 0-1,0-1 0,0 1 0,-1-1 0,4-5 0,-2 3 295,0-1 0,0 0 0,0 0-1,-1 0 1,0 0 0,-1 0-1,0-1 1,0 1 0,0-1 0,0-10-1,-2 17 257,0 25-265,0 46-482,0 161 398,0-78-4780,0-150 3499,0-24-820,-12-134 576,-2-8 4468,14 146-2959,0 1-6,0 0 1,0 0 0,2 0-1,0 1 1,5-18 0,-6 29-198,1-1 1,0 0-1,0 1 1,0 0-1,1 0 1,-1-1-1,1 1 1,0 1-1,0-1 1,1 0-1,-1 1 1,1 0-1,-1-1 1,1 2-1,0-1 1,0 0-1,1 1 1,-1-1-1,0 1 1,1 1 0,5-3-1,1 1-16,-1 0 0,1 1-1,0 0 1,0 1 0,0 0 0,0 1 0,-1 0 0,1 1-1,17 3 1,-24-4-10,0 1 0,0 0-1,0 0 1,0 0-1,-1 1 1,1 0 0,0-1-1,-1 1 1,1 0 0,-1 1-1,1-1 1,-1 1 0,0-1-1,0 1 1,0 0-1,-1 0 1,1 0 0,0 1-1,-1-1 1,0 1 0,0-1-1,0 1 1,-1 0 0,1-1-1,-1 1 1,0 0-1,2 6 1,-2-4-5,-1 0 0,1 0 0,-1 0-1,0-1 1,0 1 0,-1 0 0,0 0 0,0 0-1,0 0 1,0-1 0,-1 1 0,0-1 0,-1 1-1,1-1 1,-4 6 0,1-4-7,-1 0 0,0-1-1,0 1 1,-1-1 0,1-1 0,-1 1-1,0-1 1,-1 0 0,-9 4 0,10-4-288,-1-1-1,0 0 1,0 0 0,0-1 0,0 0 0,-1 0 0,1-1 0,-1 0 0,-10 1-1,12-4-2981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32.78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11077,'0'0'3218,"0"202"-3218,0-138-305,6-6-703,4 0-961,0-23-1873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14.7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1921,'0'0'10597,"0"14"-10344,11 361 29,-3-187-300,5 169 93,-5-241-33,1 45 31,-9-126-67,0 37 54,-10 90-1,9-101-7,1-30-115,0-31 18,0-26-6112,0-1 877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33.14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0 389 6307,'0'0'4634,"20"0"-4586,65-2-53,-81 2-17,1 0 1,-1-1-1,0 1 1,1-1-1,-1 0 1,0 0-1,0 0 1,0-1 0,0 1-1,0-1 1,0 0-1,0 0 1,-1-1-1,1 1 1,-1-1-1,1 0 1,-1 0-1,0 0 1,0 0-1,-1 0 1,1-1 0,0 1-1,3-8 1,-4 5 31,1-1 0,-1 0 0,0 0 1,-1 0-1,0-1 0,0 1 0,0 0 1,-1 0-1,0-1 0,0 1 0,-2-10 1,1 15 64,0 0 1,0 0-1,0-1 1,-1 1 0,1 0-1,0 0 1,-1 0 0,1 0-1,-1 1 1,0-1 0,0 0-1,0 1 1,0-1 0,0 1-1,0-1 1,0 1 0,0 0-1,0 0 1,-1 0 0,1 0-1,0 1 1,-1-1 0,1 0-1,0 1 1,-5-1 0,0 0 64,0 0 1,1 1 0,-1 0 0,1 0 0,-1 0-1,1 0 1,-1 1 0,0 0 0,-6 3-1,9-3-99,1 1-1,0 0 0,-1 0 0,1 0 0,0 0 0,0 1 1,0-1-1,0 1 0,1 0 0,-1 0 0,1 0 1,0 0-1,0 0 0,0 0 0,0 1 0,0-1 0,-2 7 1,1-1-18,1 0 0,0 0 0,0 0 0,0 0 1,1 1-1,1 11 0,0-19-42,0 1 0,0 0 0,0-1 0,1 1 0,-1 0 0,1-1 0,0 1 0,-1-1 0,1 1 0,1-1 0,-1 1 0,0-1 0,0 0 0,1 1 0,-1-1 0,1 0 0,0 0 0,2 2 0,0-1-72,0 0-1,0-1 1,0 0 0,0 1 0,0-1-1,0-1 1,0 1 0,1-1-1,8 2 1,7 0-1241,0-2 0,0 0 0,39-4 0,-51 3 600,51-8-5890</inkml:trace>
  <inkml:trace contextRef="#ctx0" brushRef="#br0" timeOffset="1">593 1 9396,'0'0'5694,"-1"5"-5401,-34 143 909,-20 67-475,-1-65-455,31-88-489,2 1 0,-25 118 0,45-144-1226,5-25-1449,6-10-1830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33.51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2721,'0'0'0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33.85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3201,'69'114'2716,"-48"-71"-476,-21-21-1304,-2-3-529,2 35 63,-4 109 217,2-146-752,-1 1 1,-1 0-1,0-1 1,-2 0-1,0 0 1,0 0-1,-10 16 1,-2-9-510,9-22 338,6-18 16,2-59-396,5-130 1250,-2 183-333,1 0-1,1 0 1,1 0 0,1 0 0,1 1 0,19-41-1,-24 57-228,1 0-1,0 1 0,0-1 1,0 1-1,1 0 0,-1-1 0,1 2 1,0-1-1,1 0 0,-1 1 0,0 0 1,1 0-1,0 0 0,6-3 0,-2 3-9,1 0 0,0 1 0,-1 0 0,1 0-1,0 1 1,0 1 0,10 0 0,-16 0-49,-1 1-1,1 0 1,-1 0 0,1 0 0,0 0 0,-1 0-1,0 1 1,1 0 0,-1-1 0,0 1-1,0 0 1,0 1 0,0-1 0,0 1-1,0-1 1,-1 1 0,0 0 0,1 0 0,-1 0-1,0 0 1,0 0 0,0 0 0,-1 1-1,1-1 1,-1 1 0,0-1 0,0 1 0,0-1-1,0 6 1,1-4-8,-1 0 1,0 0-1,-1 0 0,1 0 0,-1 0 1,0 0-1,0 0 0,-1 0 0,1 0 1,-1 0-1,0 0 0,0 0 0,-1 0 1,0 0-1,0 0 0,0-1 0,0 1 1,-1-1-1,1 0 0,-1 1 1,-5 4-1,-6 2-178,0-1 0,0-1 0,-1 0 0,0-2 0,-21 9 0,28-15-630,18-15-8780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34.18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10 36 2225,'0'0'10154,"0"5"-9791,-9 94 146,9-97-509,0-1 0,0 0-1,0 0 1,0 0 0,0 1-1,1-1 1,-1 0-1,1 0 1,-1 0 0,1 0-1,-1 0 1,1 1 0,-1-1-1,1 0 1,0-1-1,0 1 1,-1 0 0,1 0-1,0 0 1,0 0 0,0-1-1,0 1 1,2 1-1,0-1 4,0 1 0,1-1 0,-1 0 0,1 0 0,0 0 0,-1 0-1,8 0 1,2 0-90,0-1 1,0-1-1,24-3 0,-30 2 40,1 0 0,-1-1 0,0 0 0,0 0-1,0 0 1,0-1 0,0 0 0,-1 0 0,0-1 0,0 0 0,6-6 0,-8 7 35,0 0 1,0 0-1,0 0 1,-1-1-1,0 0 1,0 1-1,0-1 0,-1 0 1,1 0-1,-1-1 1,0 1-1,-1 0 1,1-1-1,-1 1 1,1-11-1,-2 15 12,0-1 0,-1 1 0,1 0 0,0 0-1,0-1 1,-1 1 0,1 0 0,0-1 0,-1 1 0,1 0-1,-1 0 1,0 0 0,1 0 0,-1 0 0,0 0 0,0 0 0,1 0-1,-1 0 1,0 0 0,0 0 0,0 0 0,0 0 0,0 1-1,-1-1 1,1 0 0,0 1 0,0-1 0,0 1 0,-1-1-1,1 1 1,-2-1 0,-4 0-16,-1 0 0,1 0 0,-1 1 1,-10 1-1,5-1-17,7 0-44,1 0 0,0 1 0,0-1 0,0 1 0,0 0 0,0 0 0,0 1 1,0 0-1,0 0 0,1 0 0,-1 0 0,-6 5 0,9-5-165,-1 0-1,1 0 1,-1 1 0,1-1 0,0 0-1,0 1 1,0 0 0,0-1-1,1 1 1,-1 0 0,1 0-1,0 0 1,0 0 0,0 0 0,0 0-1,0 1 1,0-1 0,1 0-1,0 0 1,0 4 0,0 9-3432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34.51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72 1681,'0'0'12245,"16"41"-12069,-16 17 17,0 9-177,0 6-16,6 6 0,7-12-625,-3-9-831,0-8-1458,-7-24-2064</inkml:trace>
  <inkml:trace contextRef="#ctx0" brushRef="#br0" timeOffset="1">59 194 6227,'0'0'2185,"6"-28"-598,23-87-728,-29 112-848,1 1 0,-1 0 0,1-1 0,0 1-1,0 0 1,0 0 0,0-1 0,0 1 0,0 0 0,1 0-1,-1 0 1,1 0 0,0 1 0,-1-1 0,1 0 0,0 1-1,0-1 1,0 1 0,0 0 0,0-1 0,0 1-1,1 0 1,-1 0 0,0 1 0,0-1 0,1 0 0,-1 1-1,1-1 1,-1 1 0,0 0 0,5 0 0,2-1 10,4 0 17,-1 0-1,1 0 0,-1 2 1,1-1-1,0 2 0,-1-1 0,0 2 1,17 4-1,-26-5-39,0-1-1,0 0 1,0 1-1,0-1 1,0 1-1,0 0 1,0 0 0,-1 0-1,1 0 1,-1 1-1,1-1 1,-1 1-1,0-1 1,0 1 0,0 0-1,0 0 1,-1 0-1,1 0 1,-1 0-1,0 0 1,0 0 0,0 0-1,0 1 1,0-1-1,-1 0 1,1 1-1,-1-1 1,0 0 0,0 1-1,0-1 1,-1 1-1,1-1 1,-1 0-1,0 1 1,-2 5 0,1-5-12,0 1 1,0-1 0,0 1 0,-1-1 0,1 0-1,-1 0 1,-1 0 0,1 0 0,0-1 0,-1 1 0,0-1-1,1 0 1,-1 0 0,0 0 0,-6 2 0,-10 6-159,-41 16 0,49-23 94,-4 3-186,10-4-266,-1 0-1,1 0 1,-1-1-1,1 0 1,-1 0-1,-12 1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34.97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22 289 7924,'0'0'5279,"-3"20"-5233,-12 62-60,14-80-14,0 0 0,1 1 0,-1-1 0,1 0-1,0 0 1,0 0 0,0 0 0,0 0-1,0 1 1,0-1 0,1 0 0,-1 0 0,1 0-1,-1 0 1,2 3 0,-1-5 5,-1 1-1,1-1 1,0 0 0,-1 1 0,1-1-1,0 0 1,0 1 0,-1-1 0,1 0-1,0 0 1,0 0 0,0 0 0,-1 0-1,1 1 1,0-2 0,0 1 0,0 0-1,-1 0 1,1 0 0,0 0 0,1-1-1,8 0 48,-3 0-104,-1 0 0,1 0 0,0-1-1,-1 0 1,1 0 0,-1-1 0,0 0 0,1 0-1,-1 0 1,-1-1 0,1 0 0,8-7 0,10-10-126,29-31 0,-53 51 206,55-67 491,-55 68-472,0 0-1,0 0 1,0 0 0,1 0-1,-1 0 1,0 0-1,0 0 1,0 0-1,0 0 1,0 0 0,0-1-1,0 1 1,0 0-1,0 0 1,0 0 0,1 0-1,-1 0 1,0 0-1,0 0 1,0 0 0,0 0-1,0 0 1,0 0-1,0 0 1,0 0-1,1 0 1,-1 0 0,0 0-1,0 0 1,0 0-1,0 0 1,0 0 0,0 0-1,0 0 1,0 0-1,0 0 1,1 1 0,-1-1-1,0 0 1,0 0-1,0 0 1,0 0-1,0 0 1,0 0 0,0 0-1,0 0 1,0 0-1,0 0 1,0 0 0,0 0-1,0 1 1,0-1-1,1 0 1,-1 0 0,0 0-1,0 0 1,0 0-1,2 12 342,-2 17-359,0-24 105,0 12-99,-1-3 18,1 0-1,1 0 1,0 0-1,6 24 1,-6-35-46,-1 0 1,1 0 0,1-1 0,-1 1-1,0 0 1,1 0 0,-1-1-1,1 1 1,0 0 0,0-1 0,0 0-1,0 1 1,0-1 0,1 0 0,-1 0-1,0 0 1,1-1 0,0 1 0,-1-1-1,1 1 1,0-1 0,0 0 0,0 0-1,0 0 1,0 0 0,0-1 0,4 1-1,-1 0-67,-1-1-1,1 1 0,0-2 0,0 1 0,-1 0 0,1-1 1,0 0-1,-1-1 0,1 1 0,-1-1 0,1 0 1,-1 0-1,9-6 0,-7 3 27,0 0 1,-1-1-1,0 0 0,1 0 1,-2 0-1,1-1 0,-1 0 1,7-11-1,-6 6-9,0 0 0,-1 0 0,0 0 0,-1-1 0,0 0 0,-1 0 0,0 0-1,1-20 1,-2-15 199,-3-48 0,0 32 216,1 29-861,0 112-2981,0-25-1488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35.89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181 482 9156,'0'0'3965,"-27"-2"-3904,-7 0-57,-44 2 0,76 0-5,0 0 1,0 0-1,1 1 0,-1-1 1,0 0-1,1 1 0,-1 0 0,0-1 1,1 1-1,-1 0 0,1 0 1,-1 0-1,1 0 0,-1 0 1,1 0-1,0 0 0,-1 1 0,1-1 1,0 0-1,0 1 0,0-1 1,0 1-1,0-1 0,0 1 1,1-1-1,-1 1 0,0 2 0,0 1-5,0 1-1,0-1 1,1 1-1,0-1 1,0 1-1,1 7 0,0-1-12,-2-8 9,1 0 0,0 0 1,1 0-1,-1 0 0,0 0 1,1 0-1,0 0 1,0 0-1,2 4 0,-2-6-1,0-1 0,1 1 1,-1-1-1,1 0 0,-1 1 0,1-1 0,-1 0 0,1 0 0,0 0 0,0 0 0,-1-1 0,1 1 1,0 0-1,0-1 0,0 1 0,0-1 0,0 0 0,-1 1 0,1-1 0,0 0 0,3-1 1,-1 2-44,51-2-391,-52 1 443,0-1 1,0 0-1,1 1 0,-1-1 0,0-1 0,0 1 0,0 0 1,0-1-1,0 1 0,-1-1 0,1 0 0,0 0 1,-1 0-1,3-3 0,7-9 112,0 0 0,-1 0 0,10-18 0,-21 31 61,0 13-94,0-4-86,0 5 14,0 1-1,1-1 1,5 27 0,-5-38-72,-1 1 1,1-1 0,-1 1-1,1-1 1,0 1 0,0-1 0,0 0-1,1 1 1,-1-1 0,0 0-1,1 0 1,-1 0 0,1 0 0,0 0-1,0 0 1,0-1 0,0 1-1,0 0 1,0-1 0,0 0 0,0 1-1,1-1 1,-1 0 0,1 0 0,-1 0-1,0-1 1,1 1 0,4 0-1,-2 0-156,1-1-1,-1 1 1,1-1-1,-1-1 1,1 1-1,-1-1 1,0 1-1,1-2 1,-1 1-1,0-1 1,1 1-1,-1-1 1,0-1-1,0 1 1,-1-1-1,1 0 1,0 0-1,-1 0 1,0-1-1,0 1 1,5-6-1,1-2-106,-1-1-1,0 1 0,0-1 1,-1-1-1,-1 1 1,-1-1-1,1-1 0,7-24 1,-9 14 532,0 0 0,-1 1 1,-2-1-1,0-40 1,-2 59-120,1-24 755,-1-1 1,-2 1 0,-1-1 0,-12-50 0,10 63-420,0-1 285,0 0 0,-2 0-1,0 1 1,-14-26-1,21 42-637,0 1 0,0-1-1,-1 1 1,1-1 0,0 1-1,0 0 1,0-1 0,0 1 0,0-1-1,-1 1 1,1 0 0,0-1-1,0 1 1,-1 0 0,1-1-1,0 1 1,-1 0 0,1-1 0,0 1-1,-1 0 1,1 0 0,-1 0-1,1-1 1,0 1 0,-1 0-1,1 0 1,-1 0 0,1 0-1,0-1 1,-1 1 0,1 0 0,-1 0-1,1 0 1,-1 0 0,1 0-1,0 0 1,-1 0 0,1 1-1,-1-1 1,-4 19 620,2 50-558,3 0 1,3 0 0,3-1-1,20 91 1,-19-127-148,18 67 85,-22-90-115,0 0 1,1 0-1,0 0 1,1-1-1,-1 0 0,2 0 1,11 15-1,-15-21-62,0-1-1,-1 1 1,1-1-1,0 1 1,0-1-1,0 1 1,0-1-1,0 0 0,1 0 1,-1 0-1,0 0 1,1-1-1,-1 1 1,0 0-1,1-1 1,-1 0-1,1 0 1,-1 1-1,0-1 0,1-1 1,-1 1-1,1 0 1,-1-1-1,0 1 1,1-1-1,-1 1 1,4-3-1,-1 1-147,0-1 0,-1 0 0,0 0 0,0 0 0,1 0 0,-2 0 0,1-1-1,0 0 1,-1 0 0,0 0 0,4-5 0,7-15-568,-1-2-1,12-29 1,-13 21 1992,11-43 0,-15 59 850,-2 18-830,-1 12-829,1 14 99,-4-9-361,2 0-1,0 0 1,1 0-1,1-1 1,14 28-1,-18-40-94,0-1 0,0 1-1,1-1 1,0 0 0,-1 0-1,1 0 1,0 0 0,1-1 0,-1 1-1,0-1 1,1 0 0,-1 0 0,1 0-1,0 0 1,-1-1 0,1 1 0,0-1-1,0 0 1,0 0 0,0 0-1,0-1 1,0 0 0,1 1 0,-1-1-1,0-1 1,0 1 0,0-1 0,0 1-1,0-1 1,7-3 0,0 0-11,0-2 0,-1 1 0,1-2 0,-1 1 0,0-1 0,-1-1 0,1 0 0,-2 0 0,11-12 0,26-22-26,-34 34 44,19-16 31,-29 23-35,1-1 0,-1 1 0,0 0 0,0-1 0,1 1 0,-1-1 0,0 1 0,0-1 0,-1 1 0,1-1 0,0 0 0,0 0 0,-1 1 0,1-1 0,-1-2 0,-2 2-34,-1 1 1,0 0-1,0 0 0,-1 0 0,1 0 1,0 0-1,0 1 0,0-1 0,0 1 0,-1 0 1,-3 0-1,2 0 0,-138-3-539,143 3 515,-1 0 0,1 0 0,0 0 1,0 0-1,-1 0 0,1-1 0,0 1 1,-1 0-1,1 0 0,0 0 0,0 0 1,-1 1-1,1-1 0,0 0 0,0 0 1,-1 0-1,1 0 0,0 0 0,0 0 1,-1 0-1,1 0 0,0 0 0,0 1 0,0-1 1,-1 0-1,1 0 0,0 0 0,0 1 1,0-1-1,-1 0 0,1 0 0,0 0 1,0 1-1,0-1 0,0 0 0,0 0 1,0 1-1,0-1 0,-1 0 0,1 0 1,0 1-1,0-1 0,0 0 0,0 0 1,0 1-1,0-1 0,0 0 0,0 0 1,0 1-1,1-1 0,-1 1 0,0 0-315,0 10-3004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36.27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20 11557,'0'0'3178,"1"18"-2807,11 146-126,-12-159-245,1 3-2,-1 0-1,2-1 1,-1 1-1,4 11 1,-4-18-13,-1 0 0,0-1 1,0 1-1,1 0 0,-1 0 0,1 0 1,-1 0-1,1-1 0,-1 1 0,1 0 1,-1 0-1,1-1 0,-1 1 1,1-1-1,0 1 0,0 0 0,-1-1 1,1 1-1,0-1 0,0 1 1,-1-1-1,1 0 0,0 1 0,0-1 1,0 0-1,0 0 0,0 1 1,0-1-1,0 0 0,-1 0 0,1 0 1,0 0-1,0 0 0,0 0 0,0-1 1,0 1-1,0 0 0,0 0 1,0-1-1,-1 1 0,1 0 0,0-1 1,0 1-1,0-1 0,-1 1 1,1-1-1,0 1 0,1-2 0,3-4 21,1-1-1,-1 0 0,0 0 0,0 0 0,-1 0 0,0-1 1,0 0-1,-1 0 0,5-16 0,4-7 5,-11 28-10,5-13 23,1 1 0,1 0 0,0 0 0,0 0 0,2 1 0,0 0 0,13-13 0,-23 26-17,1 0 0,0 0 0,0 0 1,0 0-1,0 0 0,1 0 0,-1 0 1,0 0-1,0 1 0,0-1 0,1 1 0,-1-1 1,0 1-1,1-1 0,-1 1 0,0 0 1,1-1-1,-1 1 0,1 0 0,-1 0 0,0 0 1,1 0-1,1 0 0,-2 1-4,0 0 1,0 0-1,0 0 0,0 0 0,0 0 1,0 0-1,0 0 0,0 0 0,0 0 1,0 0-1,-1 0 0,1 1 0,0-1 1,-1 0-1,1 1 0,-1-1 1,0 0-1,1 3 0,1 9-39,0 0 1,-1 0-1,0 23 0,-2-28-11,2 16-549,-1 36-1156,0-58 1408,0 1 0,-1 0 0,1 0 0,-1-1 0,1 1 0,-1 0 0,0-1 0,0 1 0,0-1 0,-1 1 0,1-1 0,-1 0 0,1 1 0,-1-1 1,0 0-1,-3 3 0,-13 3-6189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36.62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309 7 13078,'0'0'560,"100"-6"-10900</inkml:trace>
  <inkml:trace contextRef="#ctx0" brushRef="#br0" timeOffset="1">1 161 11333,'0'0'1169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37.14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201 1 9076,'0'0'1113,"-14"6"-873,-49 24-128,60-28-91,-1 0 1,1 1-1,-1 0 1,1 0-1,0 0 1,0 0-1,0 0 1,1 1-1,-1-1 1,1 1-1,0 0 1,0 0-1,0 0 1,0 0-1,1 0 1,0 0 0,-1 0-1,2 0 1,-1 0-1,0 1 1,1-1-1,0 0 1,0 1-1,0-1 1,1 6-1,-1-9-9,0 1 2,1 0 0,0-1 1,-1 1-1,1 0 0,0-1 1,0 1-1,0-1 0,0 1 1,0-1-1,0 1 0,1-1 1,-1 0-1,0 1 0,1-1 1,-1 0-1,1 0 0,-1 0 1,1 0-1,-1 0 0,1-1 1,0 1-1,0 0 0,-1-1 1,4 1-1,53 14 153,-47-13-116,-5-1-44,0 0 0,0 1 0,-1 0 0,1 0 0,-1 1 0,1-1 0,7 6 1,-12-7-10,1 0 1,-1 0 0,0 0 0,0 0 0,0 0-1,0 1 1,0-1 0,0 0 0,0 1 0,0-1-1,-1 0 1,1 1 0,0-1 0,-1 1 0,0-1-1,1 1 1,-1-1 0,0 1 0,1 0 0,-1-1-1,0 1 1,0-1 0,0 1 0,-1-1 0,1 1-1,0 0 1,0-1 0,-1 1 0,1-1 0,-1 1-1,0-1 1,1 0 0,-1 1 0,0-1 0,-1 3-1,-1 0-13,0-1-1,0 1 1,0-1-1,-1 1 1,1-1-1,-1 0 1,0 0-1,0-1 1,0 1 0,-7 2-1,-49 20-482,41-18 278,-48 14-1072,18-15-3472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29.9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 98 1153,'0'0'4684,"-4"0"-4161,-25 4 5051,41-4-4369,104 2 263,130-4-326,22-9-838,-98 3-212,-68 2-70,125-15 74,-58 9-61,81-3 24,-144 6-16,-25 1-35,281 2-60,-293 6 117,14-6-247,-83 6 89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38.22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1 136 8452,'0'0'5362,"0"37"-4708,2 121-478,-1 193-963,-1-346 596,4 39-1769,-4-43 1806,0 0 0,0 0 0,0 0 0,0 0 0,1 0 0,-1 0 0,0 0-1,1-1 1,-1 1 0,1 0 0,-1 0 0,1 0 0,0-1 0,-1 1 0,1 0 0,-1 0-1,1-1 1,0 1 0,0-1 0,-1 1 0,1-1 0,0 1 0,0-1 0,0 1 0,0-1-1,0 0 1,0 1 0,-1-1 0,1 0 0,0 0 0,0 0 0,0 1 0,0-1 0,0 0-1,0-1 1,0 1 0,0 0 0,2 0 0,-2-1 22,0 0 0,1 0 0,-1 0 0,0 0 1,0 0-1,0 0 0,0 0 0,0 0 0,0-1 0,0 1 0,0 0 0,0-1 0,0 1 1,-1-1-1,1 1 0,-1-1 0,1 1 0,-1-1 0,0 1 0,1-1 0,-1 1 1,0-1-1,0-2 0,1-4-379,12-78-653,-6-47 5354,0-2-416,-5 107-3331,-1 4 115,2 2 1,0-1-1,1 0 1,11-32-1,-13 50-506,0 0 0,0 0 0,1-1 0,0 2-1,0-1 1,0 0 0,0 0 0,1 1 0,0 0 0,-1 0-1,2 0 1,-1 0 0,0 0 0,1 1 0,0 0 0,0 0 0,0 0-1,0 1 1,0 0 0,0 0 0,1 0 0,-1 0 0,8 0-1,-6 0-55,0 1-1,0 1 0,-1-1 1,1 1-1,0 0 0,7 2 1,-12-2-4,0 0 1,-1 1-1,1-1 1,0 1 0,-1-1-1,1 1 1,-1 0-1,1-1 1,-1 1-1,1 0 1,-1 0 0,0 0-1,1 0 1,-1 0-1,0 1 1,0-1-1,0 0 1,1 0 0,-2 1-1,1-1 1,0 1-1,0-1 1,0 1-1,-1-1 1,1 1 0,0 0-1,-1-1 1,1 3-1,0 0-26,-1 1-1,1-1 0,-1 1 1,0-1-1,0 1 1,0-1-1,-1 1 0,1-1 1,-1 1-1,0-1 0,0 1 1,-1-1-1,1 0 1,-1 0-1,0 1 0,0-1 1,-1 0-1,1-1 0,-5 6 1,-1-1 15,-1 0-1,0-1 1,-1 0 0,1 0 0,-1-1-1,-14 6 1,-9 3 59,27-12-10,-1-1 1,0 1 0,1 0 0,-1 0 0,1 1 0,0 0 0,0 0 0,0 0-1,1 1 1,-9 9 0,13-13-49,0 1 61,8 0-383,15-2-266,0-1-1,0 0 0,-1-2 1,1 0-1,-1-2 1,1 0-1,29-12 0,-22 5 51,0-2-1,-2 0 0,0-2 1,0-1-1,24-20 0,-49 35 842,0 1-1,0-1 1,0 0 0,0 0-1,-1 0 1,1 0-1,-1 0 1,1 0-1,-1 0 1,0 0 0,1-1-1,-1 1 1,-1 0-1,1-1 1,0 1-1,0-1 1,-1 1 0,0-1-1,1 1 1,-1-5-1,0 7-181,0-1 1,0 1-1,0-1 0,0 1 0,-1 0 0,1-1 0,0 1 0,0-1 1,0 1-1,-1 0 0,1-1 0,0 1 0,0-1 0,-1 1 1,1 0-1,0-1 0,0 1 0,-1 0 0,1 0 0,0-1 0,-1 1 1,1 0-1,-1 0 0,1 0 0,0-1 0,-1 1 0,1 0 0,-1 0 1,1 0-1,-1 0 0,1 0 0,-1 0 0,-17-1 608,12 1-400,2 0-266,-1 1-1,0-1 1,0 1-1,0 0 1,0 0-1,1 1 1,-1-1-1,0 1 1,1 0-1,0 0 1,-1 1-1,1-1 1,0 1-1,0 0 1,0 0-1,1 0 1,-1 1-1,1-1 1,0 1-1,-1 0 1,2 0-1,-1 0 1,0 0-1,1 0 1,0 1-1,0-1 1,0 1-1,1-1 1,-1 1-1,0 8 1,0-2-56,0 0 1,1 0 0,1 21 0,0-21-59,0-10 54,0 0 0,0 0-1,1-1 1,-1 1 0,0 0 0,1-1-1,-1 1 1,0 0 0,1-1-1,-1 1 1,1-1 0,-1 1 0,1-1-1,0 1 1,-1-1 0,1 1-1,-1-1 1,1 1 0,0-1 0,-1 0-1,1 1 1,0-1 0,-1 0-1,1 0 1,0 0 0,0 1 0,-1-1-1,1 0 1,0 0 0,-1 0-1,2 0 1,30 0-328,-24 0 244,1-1 71,-1 0 0,0 0-1,0-1 1,0 0 0,0 0 0,0-1-1,0 0 1,0 0 0,-1-1-1,0 0 1,1-1 0,-1 1 0,-1-1-1,9-8 1,-8 6 55,0 1-1,0-1 1,-1-1 0,0 1-1,-1-1 1,1 0 0,-1 0-1,-1-1 1,0 1 0,0-1-1,-1 0 1,4-12 0,-8 32 1147,-1 21-1800,4 62 0,-1-92 504,-1 0 0,1 0 0,0-1-1,0 1 1,0 0 0,0-1-1,1 1 1,-1 0 0,0-1 0,1 1-1,-1-1 1,1 0 0,-1 1 0,1-1-1,0 0 1,-1 0 0,1 0-1,0 0 1,0-1 0,0 1 0,0 0-1,0-1 1,0 1 0,0-1 0,0 0-1,0 1 1,3-1 0,10 1-1096,0-1 0,25-2 0,-27 1 180,-2-1 605,0 0 1,0-1 0,1 0 0,-2-1-1,1 0 1,0-1 0,-1 0 0,0 0-1,0-1 1,0-1 0,16-14-1,-12 10 767,-1-2-1,0 0 0,0-1 0,-2 0 1,0-1-1,17-29 0,-24 34 582,0 1 0,-1-1-1,-1 0 1,0 0 0,0 0 0,-1 0 0,0 0 0,-1 0-1,0-12 1,0 22-843,0-1 0,0 0 0,0 1 0,0-1 0,0 1 0,0-1 0,0 0 0,0 1 0,-1-1 0,1 1 0,0-1 0,0 0 0,0 1 0,-1-1 0,1 1 0,0-1 0,-1 1 0,1-1 0,0 1 0,-1-1 0,1 1 0,-1 0 0,1-1 0,-1 1 0,1-1 0,-1 1 0,1 0 0,-1-1 0,1 1 0,-1 0 0,1 0 0,-1 0 0,1-1 0,-1 1 0,0 0 0,1 0 0,-1 0 0,1 0 0,-1 0 0,0 0 0,1 0 0,-1 0 0,1 0 0,-1 0 0,0 0 0,0 1 0,-1-1-32,-1 1 1,1 0-1,0 0 1,0 0-1,0 0 1,0 0 0,0 1-1,0-1 1,0 0-1,0 1 1,1 0-1,-1-1 1,-1 3-1,-3 5-7,1 0-1,0 0 1,0 0 0,1 0-1,1 1 1,-1 0-1,2 0 1,-1 0-1,-1 17 1,1 12-13,1 45 1,2-72-25,0-9-2,0-1 0,0 1 0,0 0 0,0-1 0,1 1 0,-1 0 1,1-1-1,0 1 0,0-1 0,0 1 0,0-1 0,0 1 0,0-1 0,1 0 0,-1 0 0,1 1 0,0-1 0,-1 0 0,1-1 0,0 1 0,0 0 0,0 0 0,1-1 0,-1 1 0,0-1 0,0 0 1,1 0-1,-1 0 0,1 0 0,-1 0 0,4 1 0,7 0-109,0 0 1,1-1-1,-1 0 1,1-1-1,13-1 1,-8 0-57,-11 0 139,0 0-1,0 0 1,0-1 0,0 0 0,0 0-1,-1-1 1,1 0 0,-1 0 0,1-1 0,-1 0-1,0-1 1,-1 1 0,1-1 0,-1 0 0,0-1-1,0 1 1,-1-1 0,1-1 0,4-6 0,-3 3 86,-1 0 1,0-1 0,0 1 0,-1-1 0,0-1 0,-1 1 0,-1-1 0,0 1 0,0-1-1,-1 0 1,0 0 0,-1-14 0,-1 25-26,0 1 0,-1-1-1,1 1 1,0 0 0,-1-1 0,1 1-1,-1-1 1,1 1 0,-1 0-1,1-1 1,-1 1 0,1 0 0,-1-1-1,1 1 1,-1 0 0,1 0 0,-1-1-1,0 1 1,1 0 0,-1 0 0,1 0-1,-1 0 1,0 0 0,1 0 0,-1 0-1,1 0 1,-1 0 0,0 0-1,1 1 1,-1-1 0,1 0 0,-1 0-1,1 0 1,-1 1 0,0-1 0,0 1-1,-24 9 214,20-5-229,0 1 0,0 0 0,0 1 0,1-1 1,0 1-1,0 0 0,1 0 0,0 0 0,0 0 1,0 0-1,-2 14 0,3-10-47,0 0 0,0 0 1,1 0-1,0 1 0,1-1 0,1 0 0,2 20 1,-2-29-33,-1 0 1,1-1 0,-1 1 0,1-1-1,0 1 1,0-1 0,-1 1 0,1-1-1,0 0 1,0 1 0,1-1 0,-1 0 0,0 0-1,0 0 1,1 0 0,-1 0 0,0 0-1,1 0 1,-1 0 0,1 0 0,-1-1-1,1 1 1,-1-1 0,1 1 0,2 0-1,5 0-772,0 0 0,0 0-1,16-2 1,-8 1-1158,42 0-6776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38.56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11877,'0'0'321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41.08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10 2635 9957,'0'0'2203,"-9"4"-701,9 32 705,0-35-2119,0-3-54,1-9-45,1 1 0,1 0 0,-1 0-1,2 0 1,-1 0 0,2 0 0,-1 1-1,1 0 1,8-12 0,2-5 9,119-205-79,10 5 0,10 8 0,185-203 1,-208 277-107,6 6 1,7 6 0,5 6-1,5 7 1,5 6 0,231-121-1,65 13-427,-310 162-257,176-47 0,-270 92 412,0 3-1,1 1 0,0 3 0,0 2 1,61 2-1,-103 3 71,-1 1 0,0 0 0,1 0 0,-1 0 1,0 1-1,0 1 0,17 6 0,-21-5-72,0-1-1,0 1 0,0 0 1,-1 1-1,1-1 1,-1 1-1,0 0 1,-1 0-1,4 7 1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41.45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2577,'0'0'0,"178"0"-2577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41.78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195 0 3169,'0'0'9429,"-94"96"-9173,68-46-32,0 11 64,4-5 64,9-1-96,3-8-256,7-9-32,3-15-528,0-9-1137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42.13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111 187 1265,'0'0'4348,"-13"-26"-3443,-41-80-134,33 70 197,10 25 1150,0 3 1839,19 17-3071,6 1-829,2 0 0,-1 0 0,1-2 0,1 0 1,-1-1-1,1 0 0,21 4 0,1-1-870,1-2 0,49 4-1,10-5-2689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43.42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0 473 9508,'0'0'4779,"4"27"-3995,0 8-583,18 130 209,-20-152-392,1 9-13,1 1 0,1-1 0,1-1 0,1 1 0,17 38 0,-23-59-33,0 1 1,0-1 0,0 1-1,0-1 1,0 0-1,0 1 1,0-1-1,0 0 1,0 0 0,1 0-1,-1 0 1,1 0-1,-1 0 1,0 0-1,1 0 1,0-1 0,-1 1-1,1 0 1,-1-1-1,1 0 1,0 1 0,-1-1-1,1 0 1,0 0-1,-1 0 1,1 0-1,0 0 1,-1 0 0,3-1-1,-1 1 2,0-1 0,0-1-1,0 1 1,-1 0 0,1-1 0,0 0-1,-1 1 1,1-1 0,-1 0 0,0 0-1,0 0 1,0-1 0,0 1 0,4-5-1,10-23 33,-1 0-1,-1-1 0,15-47 0,-18 42 48,3 1-1,22-41 1,-35 74-47,0-1 0,1 1 0,-1-1 0,1 1 0,0 0 0,0 0 0,0-1 0,0 1-1,0 1 1,0-1 0,0 0 0,1 0 0,-1 1 0,1 0 0,-1-1 0,1 1 0,0 0 0,4-1 0,-5 2-1,0 0 0,0 0 0,0 1 0,0-1 0,-1 0 0,1 1 1,0-1-1,0 1 0,0 0 0,0 0 0,0 0 0,-1 0 0,1 0 0,0 0 1,-1 0-1,1 0 0,-1 1 0,1-1 0,-1 1 0,0-1 0,1 1 0,-1 0 1,0-1-1,0 1 0,0 0 0,-1 0 0,2 2 0,15 35 109,15 47-1,-23-57-146,1 1-1,2-2 0,1 0 1,23 39-1,-31-61-49,0-1 1,0 1 0,1 0-1,0-1 1,11 8-1,-16-12 47,1 0 0,-1-1 0,1 1-1,-1 0 1,1 0 0,-1-1 0,1 1-1,0-1 1,-1 1 0,1-1 0,0 0 0,-1 0-1,4 0 1,-4 0 16,0 0 1,0-1-1,0 1 0,0 0 1,-1-1-1,1 1 0,0-1 1,0 0-1,-1 1 0,1-1 1,0 1-1,-1-1 0,1 0 1,0 0-1,-1 1 0,1-1 1,-1 0-1,0 0 0,1 0 1,-1 0-1,0 1 0,1-1 1,-1 0-1,0 0 0,0 0 0,0 0 1,1-1-1,3-43 51,-1 0 0,-5-64 0,0 27 124,2-74 632,0 154-789,0 1 0,0-1-1,0 1 1,0-1-1,1 1 1,-1 0 0,0-1-1,0 1 1,1-1-1,-1 1 1,1 0 0,0-1-1,-1 1 1,1 0 0,0-1-1,0 1 1,-1 0-1,1 0 1,0 0 0,0 0-1,0 0 1,1 0-1,-1 0 1,0 0 0,2 0-1,-1 0-30,0 0 0,0 1 0,0-1 0,0 1 0,1 0 0,-1 0 0,0 0 0,0 0 0,1 0 0,-1 0 0,0 0 0,0 1 0,0-1 0,1 1 0,-1 0 0,0 0 0,3 1 0,6 4-151,0 1-1,-1 0 1,1 1 0,-1 0-1,13 14 1,-16-14-123,1 0 1,0-1-1,0 0 0,1 0 1,0-1-1,0 0 0,1-1 1,0 0-1,16 6 0,-21-9-103,1-1-1,0 0 1,0 0-1,0 0 1,-1 0-1,1-1 1,0 0 0,0-1-1,0 1 1,0-1-1,10-2 1,-13 1 224,0 1 1,0-1 0,0 0 0,-1 0 0,1 0 0,0 0 0,-1 0 0,1 0 0,-1-1 0,0 0 0,0 1 0,0-1 0,0 0 0,0 0 0,0 0 0,-1 0 0,0 0 0,1 0 0,-1 0-1,1-7 1,4-24 1327,-1 1-1,-1-1 0,-3 0 1,-2-50-1,-1 18 196,2 54-1019,1-12 498,-1-1 0,-1 1 0,-1 0-1,-1 0 1,-2 0 0,-7-26 0,9 84 1823,3 758-1679,0-790-1280,0-28-206,1 15 522,1 1 0,0-1 0,1 0-1,0 1 1,1 0 0,0 0 0,0 0-1,1 0 1,0 0 0,1 1 0,0 0-1,0 0 1,14-13 0,-15 17 3,0 0 1,0 0-1,0 0 0,1 1 1,-1 0-1,1 0 0,0 0 1,0 1-1,1 0 0,-1 0 1,1 1-1,-1 0 0,1 0 1,0 0-1,0 1 0,0 0 1,0 0-1,0 1 0,0 0 1,0 0-1,0 1 0,9 1 1,-12 0 3,0-1 1,-1 1-1,1 0 1,-1 0-1,0 0 1,0 1-1,0-1 1,0 1-1,0 0 1,0-1 0,-1 1-1,1 1 1,-1-1-1,0 0 1,0 1-1,0-1 1,0 1-1,1 5 1,5 10 15,-2 0 1,6 25-1,-10-35-14,3 15-11,-4-14 5,2 0-1,-1 0 1,1 0 0,0 0-1,7 13 1,-9-21-22,0 0-1,1-1 1,-1 1 0,0 0-1,1 0 1,0-1-1,-1 1 1,1-1 0,0 1-1,-1-1 1,1 1-1,0-1 1,0 0 0,0 0-1,0 0 1,0 0 0,1-1-1,-1 1 1,0-1-1,0 1 1,0-1 0,1 1-1,-1-1 1,0 0 0,0 0-1,1 0 1,-1-1-1,0 1 1,0 0 0,3-2-1,-1 1 13,-1 0-1,0-1 0,1 0 0,-1 0 0,0 0 1,0 0-1,0 0 0,0 0 0,0-1 0,0 0 1,-1 1-1,1-1 0,3-6 0,28-49-40,-25 41 48,0 1 13,3-6 46,16-36 1,-28 57 35,1 34 196,6 56 0,-5-77-345,1 0 0,-1-1 0,2 1-1,0-1 1,0 0 0,1 0 0,0 0 0,7 10-1,-11-19-173,1 0 0,-1-1-1,1 1 1,-1 0-1,1-1 1,-1 1 0,1-1-1,0 0 1,0 0-1,0 1 1,0-1 0,0 0-1,0-1 1,0 1-1,0 0 1,1 0-1,-1-1 1,0 0 0,0 1-1,0-1 1,1 0-1,-1 0 1,0 0 0,0 0-1,1-1 1,3 0-1,11-6-5809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43.76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53 0 8388,'0'0'6515,"-52"9"-7924,58 20-304,23-2-896,1-7-448,5 3-2002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44.14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1 207 7459,'186'110'2337,"-151"-88"-669,-42-22-1444,1 0 0,-1 1 1,1 0-1,0 1 0,0-1 1,-1 1-1,1 0 0,0 1 0,1-1 1,-1 1-1,0 0 0,1 1 0,0-1 1,-6 6-1,7-6-206,1 0 1,0 0-1,0 1 1,0 0-1,0-1 1,0 1-1,1 0 0,-1 1 1,1-1-1,0 0 1,1 1-1,-1-1 1,1 1-1,0-1 0,0 1 1,0-1-1,0 1 1,1 0-1,0 0 1,1 7-1,-1-11-18,1 1-1,0 0 1,0-1-1,0 0 1,0 1 0,0-1-1,0 0 1,0 1-1,0-1 1,0 0 0,1 0-1,-1 0 1,0 0 0,1 0-1,-1 0 1,1 0-1,-1-1 1,1 1 0,0-1-1,-1 1 1,1-1-1,0 1 1,-1-1 0,1 0-1,0 0 1,1 0 0,57 4 90,-48-3-87,6-1-6,-8 0-33,-1 0 0,1 1 1,0 0-1,-1 0 0,0 1 0,12 4 0,-19-5 7,-1-1-1,0 0 1,0 1-1,0-1 1,0 1-1,0 0 1,-1-1-1,1 1 1,0 0 0,0 0-1,0-1 1,0 1-1,-1 0 1,1 0-1,0 0 1,-1 0-1,1 0 1,-1 0-1,1 0 1,-1 0-1,0 0 1,1 0-1,-1 0 1,0 0 0,0 0-1,1 0 1,-1 1-1,0-1 1,0 0-1,0 0 1,-1 1-1,1 1-4,-1-1-1,0 1 1,1 0 0,-1-1-1,0 0 1,-1 1-1,1-1 1,0 0-1,-1 0 1,1 1 0,-1-1-1,0 0 1,1 0-1,-4 2 1,-24 16-71,0-2 0,-1 0 0,0-2 0,-2-1 0,-41 13 0,57-23 65,29-11-776,0 0-1,-1-1 1,0-1-1,19-15 1,3-2-1003,26-15-2074</inkml:trace>
  <inkml:trace contextRef="#ctx0" brushRef="#br0" timeOffset="1">535 207 2897,'0'0'5069,"1"-29"-2670,1-91-644,-1 100-1482,-2-11 885,0 31-1106,1 0 0,0-1 1,0 1-1,0-1 0,0 1 1,-1 0-1,1-1 0,0 1 1,0 0-1,-1-1 0,1 1 1,0 0-1,-1-1 0,1 1 1,0 0-1,-1 0 0,1-1 1,0 1-1,-1 0 0,1 0 1,-1 0-1,1 0 0,-1-1 0,1 1 1,0 0-1,-1 0 0,1 0 1,-1 0-1,1 0 0,-1 0 1,1 0-1,0 0 0,-1 0 1,0 0-28,0 1 0,1-1 1,-1 0-1,1 0 0,-1 0 1,1 0-1,-1 1 0,1-1 1,-1 0-1,1 0 0,-1 1 1,1-1-1,-1 1 0,1-1 0,-1 0 1,1 1-1,0-1 0,-1 1 1,1-1-1,0 1 0,-1-1 1,1 1-1,0-1 0,-1 1 1,1-1-1,0 1 0,0-1 1,0 1-1,0 1 0,-3 21 43,3-17 6,0 388 609,5-296-605,0 0-444,-4-32-2699,0-65 2960,-1-1 0,0 0 1,0 0-1,0 0 0,0 0 1,0 0-1,1 0 0,-1 0 0,0 1 1,0-1-1,0 0 0,0 0 1,1 0-1,-1 0 0,0 0 0,0 0 1,0 0-1,1 0 0,-1 0 1,0 0-1,0 0 0,0 0 0,0 0 1,1 0-1,-1 0 0,0 0 1,0 0-1,0 0 0,1 0 0,-1 0 1,0-1-1,0 1 0,0 0 1,0 0-1,1 0 0,-1 0 0,0 0 1,0 0-1,0-1 0,0 1 1,0 0-1,0 0 0,1 0 0,-1 0 1,0 0-1,0-1 0,0 1 1,13-21-3968,5-16-391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44.85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320 1 3682,'0'0'8310,"-32"27"-8118,-106 89-74,122-101 16,-1-2 0,0 0 0,0-1 1,-1-1-1,-36 16 0,44-20 445,25-8-188,2 0-422,4 1 39,-10-1 20,0 0 0,0 1 1,0 1-1,0 0 0,0 0 0,0 1 0,0 1 0,0-1 1,-1 2-1,17 7 0,37 30 443,-44-26-245,42 21 0,-53-32-224,0-1 0,0 1 0,1-2-1,-1 1 1,1-1 0,-1-1 0,1 1-1,12-1 1,-16-1-57,0 0 0,-1-1 1,1 1-1,-1-1 0,1 0 0,-1-1 0,1 1 0,-1-1 1,0 0-1,0-1 0,0 1 0,0-1 0,7-5 0,-7 3 24,1 0 0,-1 0-1,0-1 1,0 1 0,-1-1-1,0-1 1,0 1 0,0 0-1,-1-1 1,3-7-1,0-7 159,0-1 0,-1 0 0,-1-1-1,-1 1 1,0-1 0,-2 1-1,-2-26 1,1 42-31,0 4-67,0 1 0,0-1 1,0 1-1,0-1 0,0 1 0,-1 0 0,1-1 0,0 1 0,-1 0 0,1-1 0,0 1 0,-1 0 0,0-1 0,1 1 0,-1 0 0,0 0 1,0 0-1,0-1 0,1 1 0,-3-1 0,2 1 4,-1 1 1,1-1 0,-1 1-1,1-1 1,-1 1-1,1 0 1,-1 0-1,1-1 1,-1 1 0,0 0-1,1 0 1,-1 1-1,1-1 1,-1 0 0,0 0-1,1 1 1,-1-1-1,-2 2 1,2-1-6,-1 1-1,0 0 1,0 0 0,1 0-1,-1 0 1,1 1 0,0-1 0,0 1-1,0-1 1,0 1 0,0 0-1,0-1 1,1 1 0,-1 0-1,1 0 1,0 1 0,0-1 0,0 0-1,-1 5 1,0-1-6,-5 20 3,1 1 0,1 0-1,2 0 1,0 0 0,2 1 0,3 33 0,-2-59-53,0 0 1,1 0 0,-1 1 0,0-1-1,1 0 1,0 0 0,0 0 0,0 0-1,0 0 1,0 0 0,1 0-1,-1 0 1,1-1 0,0 1 0,0-1-1,0 1 1,0-1 0,0 0 0,0 1-1,1-1 1,-1 0 0,1 0 0,-1-1-1,1 1 1,0-1 0,0 1 0,4 1-1,3-1-288,0 1-1,0-2 0,-1 1 0,1-1 0,1-1 1,-1 0-1,15-1 0,-19 0 195,0-1-1,0 1 1,0-1-1,0 0 1,0-1-1,0 1 1,-1-1 0,1 0-1,-1 0 1,0-1-1,0 0 1,0 0-1,0 0 1,-1 0 0,0-1-1,0 0 1,0 1-1,0-2 1,-1 1-1,6-11 1,-2 3 245,-1-1-1,-1 1 1,0-1-1,-1 0 1,0 0 0,-1 0-1,-1 0 1,1-18 0,-2-69 2365,-1 75-857,0 74-1185,-2 45-354,4 105-78,2-177-22,1-13-106,-5-8 105,0 1 0,0-1 0,0 0 0,0 0 0,1 0 0,-1 0 0,0 0 0,0 0 0,0 0 0,0 0 0,0 0 0,1 0 0,-1 0 0,0 0 0,0 0 0,0 0 0,0 0 0,0 0 0,1 0 0,-1-1 0,0 1 0,0 0 0,0 0 0,0 0 0,0 0 0,0 0 0,1 0 0,-1 0 0,0 0 0,0 0 0,0-1 0,0 1 0,0 0 0,0 0 0,0 0 0,0 0 0,0 0 0,0 0 0,1-1 0,-1 1 0,0 0 0,0 0 0,0 0 0,0 0 0,0 0 0,0-1 0,0 1 0,0 0 0,31-104 35,-23 73-25,1 0 0,20-47 1,-24 68-61,0 1 1,1-1-1,0 1 0,0 0 1,1 0-1,0 1 1,0 0-1,10-8 1,-11 12-195,-1 0 0,1 1 0,0-1 1,0 1-1,1 0 0,-1 1 0,0-1 0,1 1 1,0 1-1,-1-1 0,1 1 0,0 0 1,13 1-1,51 1-6606,-38 7 1112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34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1217,'0'0'9895,"32"0"-5587,-26 1-4177,-1 1 0,1-1 0,-1 1 0,1 0 0,-1 1 0,0-1 0,0 1 0,0 0 0,0 0 0,0 1 0,5 5 0,25 14 104,30 6-163,-43-21-44,0 1 1,37 24-1,-13-6-407,-27-4 371,-3-10-183,-12-10-181,-16 6 200,8-7 189,-36 25-76,2 2 0,1 2 0,1 1 0,-43 50-1,73-74 63,-2 1-4,0 1 0,0-1-1,-1 0 1,0-1 0,-1 0 0,0-1 0,0 0 0,-14 7-1,38-15-4893,2-7 1467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45.20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258 0 7764,'0'0'7184,"-16"3"-6479,-51 13-164,65-16-519,1 1-1,-1 0 1,0 0-1,0 0 1,1 0-1,-1 1 1,0-1-1,1 0 1,-1 1-1,1-1 1,-1 1-1,1-1 1,0 1-1,0 0 1,0 0-1,0-1 1,0 1-1,0 0 1,0 0-1,1 0 1,-2 4-1,1 0 13,1 1 0,-1 0 0,1 0 0,1 11 0,0-5-18,-1-11-25,0 1 1,1-1-1,-1 0 0,1 0 0,-1 0 1,1-1-1,0 1 0,0 0 0,0 0 1,0 0-1,0 0 0,0-1 1,1 1-1,-1-1 0,0 1 0,1-1 1,-1 1-1,1-1 0,0 0 0,-1 0 1,1 0-1,0 0 0,0 0 1,0 0-1,0 0 0,0 0 0,0-1 1,0 1-1,0-1 0,0 0 0,3 1 1,11 1-278,0 0 1,-1-2-1,20 0 1,-18 0-60,-2-1 79,-10 1 216,0-1 0,1 1 0,-1 0-1,0 1 1,0-1 0,0 1 0,7 2-1,-11-2 56,-1-1 0,1 0 0,0 1-1,0-1 1,-1 1 0,1-1 0,0 1 0,0 0-1,-1-1 1,1 1 0,-1 0 0,1-1-1,0 1 1,-1 0 0,0 0 0,1 0-1,-1-1 1,1 3 0,-1-1 21,1 0 1,-1 0-1,0 0 1,0 0 0,0 0-1,0 0 1,0 0-1,-1 0 1,1 0-1,-1 0 1,-1 3-1,1-1 9,-1 0 0,0-1 0,0 1 0,-1-1 0,1 0 0,-1 1 0,1-1 0,-1-1 0,0 1 0,0 0 0,0-1 0,-5 4 0,-48 25 88,37-22-74,18-9-50,-39 22-68,-2-2-1,0-1 0,-78 21 0,115-39-209,36-7-8310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45.56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12166,'0'0'976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46.52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86 25 4482,'0'0'832,"-13"-1"-191,-40-4 637,52 5-1164,0 0-1,0 0 1,1 0 0,-1 0 0,0-1 0,0 1 0,0 0 0,0 0-1,0-1 1,0 1 0,1 0 0,-1-1 0,0 1 0,0-1 0,1 1 0,-1-1-1,0 0 1,1 1 0,-1-1 0,0 0 0,1 1 0,-2-2 0,2 2-45,0-1 0,0 1 1,0 0-1,0 0 1,0-1-1,0 1 0,0 0 1,0 0-1,0 0 0,0-1 1,0 1-1,0 0 1,0 0-1,0-1 0,0 1 1,0 0-1,0 0 1,0 0-1,0-1 0,0 1 1,1 0-1,-1 0 1,0 0-1,0-1 0,0 1 1,0 0-1,0 0 0,1 0 1,-1 0-1,0-1 1,0 1-1,0 0 0,0 0 1,1 0-1,-1 0 1,0 0-1,0 0 0,0 0 1,1-1-1,16 1 25,-7-1-65,-1 1 1,1 0-1,-1 0 0,1 1 0,-1 1 1,0-1-1,1 1 0,-1 1 1,0 0-1,0 0 0,16 9 1,-12-4-35,-1 0 1,-1 2-1,0-1 1,0 1-1,0 1 1,-2 0 0,1 1-1,-1-1 1,-1 2-1,11 21 1,-11-17-65,-1 1 1,-1 0 0,-1 0-1,0 0 1,-2 1-1,0-1 1,-1 1 0,0 20-1,-5 163-467,0-167 478,-1 1 1,-2-1 0,-17 56 0,-20 22 22,-66 123 1,53-119 353,51-107-447,2-6-47,1 1 0,0-1 0,0 0 0,0 1 1,1 0-1,0 0 0,0-1 0,-1 10 0,11-16-4643,1-8 1142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46.86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11 1 8180,'0'0'1822,"-2"28"-1531,0 12-228,-4 112 95,6-141-139,0 0 0,1 1 1,0-1-1,0 0 0,7 20 0,-8-28-9,1-1 1,0 0 0,0 0-1,0 0 1,1 0-1,-1 0 1,0 0-1,1 0 1,-1 0-1,1-1 1,0 1-1,0-1 1,-1 1-1,1-1 1,0 1-1,0-1 1,0 0-1,1 0 1,-1 0-1,0 0 1,0 0-1,1-1 1,-1 1-1,0-1 1,0 0-1,1 1 1,-1-1-1,1 0 1,-1 0-1,0 0 1,1-1-1,-1 1 1,5-2-1,-2 1 23,0-1 0,0 0 0,-1 0 1,1 0-1,0-1 0,-1 0 0,1 1 0,-1-2 0,0 1 0,0 0 0,4-5 0,41-49-165,-38 43-31,-5 7-554,0-1-1,-1 0 1,1 0 0,5-15 0,-8 10-3327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47.47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1 163 6835,'0'0'4632,"0"27"-4390,0 173-106,0-3-1451,0-195 827,0-6-19,5-89 1173,4 0 0,39-169 0,-45 245-445,-1 9-82,-1-1-1,1 1 0,1-1 0,0 1 0,0 0 0,0 0 0,6-8 0,-9 16-132,0-1-1,0 1 1,0 0-1,0 0 1,0 0 0,0-1-1,1 1 1,-1 0-1,0 0 1,0 0-1,0-1 1,0 1 0,1 0-1,-1 0 1,0 0-1,0 0 1,0 0-1,1 0 1,-1 0 0,0-1-1,0 1 1,0 0-1,1 0 1,-1 0-1,0 0 1,0 0-1,1 0 1,-1 0 0,0 0-1,0 0 1,1 0-1,-1 0 1,0 0-1,0 0 1,0 1 0,1-1-1,-1 0 1,0 0-1,0 0 1,0 0-1,1 0 1,-1 0-1,0 0 1,0 1 0,0-1-1,1 0 1,-1 0-1,7 14 160,10 44-116,-14-44-139,0 1-1,1-1 1,1-1-1,0 1 1,1-1-1,0 0 1,1 0-1,1 0 1,15 19-1,-20-29 13,-1-1-1,0 0 1,1 1 0,0-1 0,-1 0-1,1-1 1,0 1 0,0 0 0,0-1-1,0 0 1,1 0 0,-1 0-1,0 0 1,0 0 0,1 0 0,-1-1-1,0 0 1,1 1 0,-1-1 0,0-1-1,1 1 1,-1 0 0,0-1-1,6-1 1,-4 0 12,0 0 0,0 0 0,0-1 0,-1 0 0,1 0 0,-1 0 0,1 0 0,-1-1 0,0 0 0,0 0 0,-1 0 0,1 0 0,5-9 0,1-5 142,-2 0 0,0 0 1,-1-1-1,0 0 0,-2 0 1,4-22-1,-6 20 1558,3-44-1,-8 181-1256,6 159-1164,-3-260 105,0-1 1,2 0 0,0 0 0,0 0 0,7 15-1,6-2-3981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47.84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37 5939,'0'0'5984,"9"16"-5869,32 49-86,-38-62-30,0 1-1,0-1 1,0 0 0,0 1 0,1-2-1,-1 1 1,1 0 0,0-1 0,0 1 0,0-1-1,0 0 1,0 0 0,0-1 0,1 1-1,-1-1 1,7 1 0,1-1-110,-1 0 0,0-1 0,0 0 0,17-3 1,-27 2 93,1 1-6,0 0 1,1-1 0,-1 1 0,0-1 0,0 0 0,1 0 0,-1 0 0,0 0-1,0 0 1,0-1 0,0 1 0,-1 0 0,1-1 0,0 1 0,0-1-1,-1 0 1,1 0 0,-1 0 0,0 1 0,1-1 0,-1-1 0,0 1-1,0 0 1,0 0 0,0-3 0,1-1 56,0-1 0,-1-1 0,0 1 0,0 0 0,-1 0 0,1 0 0,-2-10-1,0 16 16,1-1 0,-1 0-1,1 0 1,-1 0 0,1 0-1,-1 1 1,0-1 0,0 0-1,0 1 1,0-1 0,0 0-1,0 1 1,-1-1-1,1 1 1,-1 0 0,1-1-1,-1 1 1,-2-2 0,-1 0 56,1 1 1,-1 0 0,0 0 0,0 0 0,0 0-1,0 1 1,-8-2 0,9 2-55,0 0 1,0 1 0,0-1-1,0 1 1,-1 0 0,1 0-1,0 0 1,0 1 0,0-1-1,0 1 1,0 0-1,0 0 1,0 0 0,0 1-1,0 0 1,0 0 0,1 0-1,-1 0 1,1 0-1,-7 5 1,7 0-80,0 0 1,0-1-1,0 1 0,1 0 0,-1 1 1,2-1-1,-1 0 0,1 0 0,0 1 1,1-1-1,0 1 0,0-1 0,0 1 1,1-1-1,0 0 0,1 1 0,0-1 1,0 0-1,4 9 0,-3-11-120,1 0-1,0-1 0,0 0 1,1 0-1,-1 0 0,1 0 1,0-1-1,0 0 0,0 0 1,0 0-1,11 4 0,-3-2-545,0-1 0,1 0-1,0-1 1,14 1-1,37-1-3917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48.35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194 296 7716,'0'0'4823,"-30"19"-4647,-93 67 14,120-84-181,0 0 0,0 0 0,0 1 1,0 0-1,1-1 0,-1 1 1,1 0-1,0 0 0,0 0 1,0 0-1,0 1 0,0-1 0,1 1 1,-1-1-1,1 1 0,0-1 1,0 1-1,0 0 0,1-1 1,-1 1-1,1 0 0,0 0 0,0-1 1,1 7-1,0 5-7,-2 0-4,1-11 3,0 0-1,0 1 1,0-1 0,1 1 0,-1-1 0,2 6 0,-1-8-5,-1-1-1,1 0 1,0 0-1,-1 1 1,1-1-1,0 0 1,0 0-1,0 0 1,0 0-1,0 0 1,0 0-1,0 0 1,0-1-1,1 1 1,-1 0-1,0 0 1,0-1-1,1 1 1,-1-1-1,0 1 1,1-1-1,-1 0 1,3 1-1,2 0-82,1 0-1,-1-1 1,0 0-1,1 0 0,-1 0 1,1-1-1,-1 0 1,0 0-1,0 0 0,1-1 1,-1 0-1,0 0 1,7-5-1,-4 2-45,-1 0 0,0-1 0,0 0-1,0 0 1,-1-1 0,1 0 0,11-16 0,-8 7 23,0-1 0,-1 0 0,-1-1 0,-1 0 0,0 0 0,-1 0 0,-1-1 0,5-27 0,-7 11 685,-1 0 1,-1-1 0,-5-55-1,3 85-403,-1 0-1,1 0 1,-1 0-1,-1 0 0,1 0 1,-1 1-1,0-1 1,0 1-1,-1-1 1,0 1-1,0 0 1,0 0-1,0 0 0,-1 0 1,0 0-1,0 1 1,0 0-1,-8-6 1,12 9-138,-1 1 0,0-1 1,1 1-1,-1 0 0,1 0 1,-1-1-1,0 1 1,1 0-1,-1 0 0,0 0 1,0-1-1,1 1 0,-1 0 1,0 0-1,1 0 0,-1 0 1,0 0-1,1 0 0,-1 1 1,0-1-1,1 0 0,-1 0 1,0 0-1,1 1 1,-1-1-1,0 0 0,1 1 1,-1-1-1,1 0 0,-1 1 1,0 0-1,-10 23 230,5 8-256,2 0-1,2 1 1,1 0 0,3 40 0,-1-31-10,0-22 8,1-1-1,0 0 1,1 0-1,1-1 0,12 36 1,-14-48-112,0 0 0,1-1 0,-1 1 0,1-1 0,0 0 0,0 0-1,1 0 1,0 0 0,-1-1 0,2 1 0,-1-1 0,0 0 0,1 0 0,0-1 0,0 1 0,0-1 0,0 0 0,0 0 0,1-1 0,-1 0 0,1 0 0,11 3 0,-12-4-22,1-1 0,-1 1 0,1-1 1,-1 0-1,1-1 0,-1 1 0,0-1 0,1 0 1,-1-1-1,0 1 0,1-1 0,-1 0 0,0 0 0,0-1 1,6-4-1,-2 0 87,0 0 1,-1-1-1,0 0 1,-1 0-1,1-1 0,9-15 1,-11 16 160,-1 0 1,1-1-1,-1 1 1,0-1 0,-1 0-1,0 0 1,-1 0-1,0 0 1,0-1-1,2-17 662,-5 54 248,-1 21-895,-1-26-215,2 0 0,0 0 1,5 31-1,-4-51-25,0 0-1,-1 1 1,1-1 0,0 0-1,0 0 1,0 0 0,1 1-1,-1-1 1,0 0-1,1-1 1,-1 1 0,1 0-1,0 0 1,0-1 0,0 1-1,0-1 1,0 1-1,0-1 1,0 0 0,0 0-1,3 1 1,-3-1-130,-1-1 0,1 0-1,0 1 1,-1-1 0,1 0 0,0 0 0,0 0 0,-1 0-1,1 0 1,0 0 0,0-1 0,-1 1 0,1 0 0,0-1-1,-1 0 1,1 1 0,0-1 0,-1 0 0,1 0 0,1-1-1,19-24-5366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48.72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91 0 912,'0'0'10325,"-91"163"-10853,111-110-849,15-6-1216,1-10-2161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49.17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217 154 6003,'0'0'8932,"-20"0"-8681,-1 0-159,1 1 1,-27 4-1,43-4-75,-1 1 1,1-1-1,0 1 0,0 0 1,0 1-1,0-1 0,0 1 1,0-1-1,1 1 0,-1 0 1,1 1-1,0-1 0,0 0 1,0 1-1,1 0 0,-1 0 1,1 0-1,-1 0 0,-1 5 1,-1 0 9,-1 3 16,0-1 1,1 1 0,-6 19 0,10-27-43,0 0 0,0 1-1,0-1 1,0 1 0,1-1 0,-1 1 0,1-1-1,0 1 1,1-1 0,-1 1 0,1-1 0,0 1 0,2 4-1,-2-8-25,0 0-1,0 0 1,0 0-1,1 0 1,-1 0-1,0 0 1,1 0-1,-1 0 1,1 0-1,-1-1 1,1 1-1,-1-1 0,1 1 1,-1-1-1,1 0 1,0 1-1,-1-1 1,1 0-1,-1 0 1,1 0-1,3-1 1,36-3-622,-33 1 518,1 0 0,-1-1 0,0 0 1,0 0-1,-1-1 0,1 0 0,-1 0 0,0-1 0,0 0 1,-1 0-1,9-10 0,4-7-73,0-2 1,15-26-1,-11 2 186,-12 25 2203,-14 59-1111,-1 35-1015,4-64-66,0-5 1,0 0-1,0-1 0,0 1 0,1 0 0,-1 0 0,0-1 1,1 1-1,-1 0 0,0-1 0,1 1 0,-1-1 1,1 1-1,-1 0 0,1-1 0,-1 1 0,1-1 1,-1 0-1,1 1 0,-1-1 0,1 1 0,0-1 1,-1 0-1,1 1 0,0-1 0,-1 0 0,1 0 1,0 1-1,-1-1 0,1 0 0,0 0 0,0 0 0,-1 0 1,1 0-1,1 0 0,30-1-247,-24 0 171,-2 0 49,1-1 1,0 1-1,-1-1 1,1 0 0,-1-1-1,1 0 1,-1 0-1,0 0 1,0-1 0,-1 0-1,1 0 1,8-8-1,7-9-45,31-38-1,-30 32 20,1-1 64,-16 17 33,0 2-1,1-1 0,1 1 1,0 0-1,0 1 1,15-11-1,-24 18-17,1 1 0,-1 0 0,0 0 0,1-1 1,-1 1-1,1 0 0,-1 0 0,0-1 0,1 1 0,-1 0 0,1 0 0,-1 0 0,1 0 1,-1 0-1,1 0 0,-1 0 0,0 0 0,1 0 0,-1 0 0,1 0 0,-1 0 1,1 0-1,-1 0 0,1 0 0,-1 0 0,1 0 0,-1 1 0,0-1 0,1 0 1,-1 0-1,1 1 0,-1-1 0,0 0 0,1 0 0,-1 1 0,0-1 0,1 0 0,-1 1 1,0-1-1,0 1 0,1-1 0,-1 0 0,0 1 0,0-1 0,0 1 0,1-1 1,-1 0-1,0 2 0,2 26 365,-2-20-270,1 255 367,-1-257-513,1 0 0,0 0 0,0 0 0,0 0 0,5 10 0,-6-15 17,0 0 0,0 0 0,1 0 0,-1-1 1,0 1-1,1 0 0,-1 0 0,1-1 0,-1 1 0,1 0 0,-1-1 0,1 1 0,0-1 0,-1 1 0,1 0 0,0-1 0,-1 1 1,1-1-1,0 0 0,0 1 0,-1-1 0,1 0 0,0 1 0,0-1 0,0 0 0,-1 0 0,1 0 0,0 1 0,0-1 0,0 0 1,0 0-1,0 0 0,-1-1 0,1 1 0,0 0 0,0 0 0,0 0 0,0-1 0,-1 1 0,1 0 0,0-1 0,0 1 0,-1 0 0,1-1 1,0 1-1,-1-1 0,1 0 0,0 1 0,-1-1 0,1 1 0,-1-1 0,1 0 0,9-12 16,0 0 1,-2 0-1,1-1 0,-2 0 0,0-1 0,9-26 1,1 1-3,3-11 15,-14 35 76,0 0 0,1 0 0,1 1 0,0 0 0,14-19 0,-21 34-86,-1 0 0,0 0-1,0 0 1,0 0-1,0-1 1,0 1 0,0 0-1,1 0 1,-1 0 0,0 0-1,0 0 1,0 0-1,0-1 1,1 1 0,-1 0-1,0 0 1,0 0-1,0 0 1,1 0 0,-1 0-1,0 0 1,0 0 0,0 0-1,1 0 1,-1 0-1,0 0 1,0 0 0,0 0-1,1 0 1,-1 0-1,0 0 1,0 0 0,0 0-1,1 1 1,-1-1 0,0 0-1,0 0 1,0 0-1,0 0 1,1 0 0,-1 0-1,0 1 1,0-1-1,0 0 1,0 0 0,0 0-1,0 0 1,1 1 0,-1-1-1,0 0 1,0 0-1,0 0 1,5 13 99,12 86 581,-14-67-716,16 59 1,-18-88-63,0 1-1,0-1 1,0 0-1,1 0 1,-1 0-1,1 0 0,0 0 1,0 0-1,0 0 1,0-1-1,0 1 1,0-1-1,1 1 1,-1-1-1,1 0 1,4 3-1,-3-4-351,0 1 1,0-1-1,0 0 0,0 0 1,0 0-1,0-1 0,1 1 0,-1-1 1,0 0-1,0-1 0,0 1 1,1-1-1,4 0 0,34-12-6850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49.53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8964,'0'0'4978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09.9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 1 4034,'0'0'4626,"-23"145"-4178,20-95-128,0-3-224,3-4-96,0-10-96,0-10-880,0-14-1009,19-9-2161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3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0 2657,'0'0'3332,"27"2"3490,-27 0-6793,0 0 1,-1 0-1,0 0 0,1 0 1,-1 0-1,0 0 0,0 0 0,0-1 1,0 1-1,0 0 0,0-1 1,-1 1-1,-2 2 0,-27 25 261,5-5 11,10-4-156,2 0 0,0 0 1,1 2-1,1 0 1,-12 30-1,-5 2 42,24-48-186,5-5 1,-1 0-1,0 0 1,0 0 0,1 0-1,-1 0 1,1 0 0,-1 0-1,1 0 1,-1 0-1,1 0 1,0 1 0,-1-1-1,1 0 1,0 0 0,0 0-1,0 0 1,0 1 0,0-1-1,0 0 1,0 0 0,1 2-1,-1-2-62,4-2 114,0 1 5,-1 0 0,1 0 0,0 1 0,0-1 0,-1 1 0,1 0 0,5 2 0,2 1-46,0 1 0,-1 0 0,0 1 0,0 0 0,0 1 0,-1 0 0,0 1 0,12 12 0,2 6 57,30 46 0,-52-70-70,0 0 0,0-1 0,0 1 1,1 0-1,-1-1 0,1 1 0,-1-1 1,1 1-1,0-1 0,0 0 0,-1 0 0,1 0 1,0 0-1,0 0 0,0 0 0,0 0 1,0-1-1,0 1 0,0-1 0,0 1 0,1-1 1,-1 0-1,3 0 0,-5 0-135,-13-2-7331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50.44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185 1 6451,'0'0'7772,"-8"21"-7082,-7 17-487,-87 248 920,55-79-679,41-170-445,2 0 0,1 0 0,5 62 1,-2-97-42,0 1 0,1-1 1,-1 0-1,1 0 1,0 0-1,0 0 0,0 0 1,0 0-1,0 0 1,0 0-1,0 0 0,1 0 1,-1 0-1,1-1 1,-1 1-1,1 0 0,0-1 1,0 0-1,-1 1 1,1-1-1,0 0 1,0 0-1,0 0 0,0 0 1,1 0-1,-1-1 1,0 1-1,0-1 0,0 1 1,1-1-1,2 0 1,9 2-549,0-2 1,0 0-1,26-4 1,-35 4 433,4-1-403,0-1-1,-1 0 1,1 0-1,0-1 1,-1 0-1,0-1 1,0 0-1,0 0 0,0 0 1,14-12-1,27-30-5704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50.80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84 8 9316,'0'0'3212,"0"0"-3198,0 0-1,0-1 0,1 1 0,-1 0 0,0 0 0,0 0 1,0-1-1,0 1 0,0 0 0,0 0 0,0-1 1,0 1-1,0 0 0,0 0 0,0-1 0,0 1 1,0 0-1,0 0 0,-1 0 0,1-1 0,0 1 0,0 0 1,0 0-1,0 0 0,0-1 0,0 1 0,-1 0 1,1 0-1,0 0 0,0 0 0,0-1 0,0 1 0,-1 0 1,1 0-1,0 0 0,0 0 0,0 0 0,-1 0 1,1-1-1,0 1 0,0 0 0,-1 0 0,1 0 0,0 0 1,0 0-1,0 0 0,-1 0 0,1 0 0,0 0 1,-1 0-1,-7 9 5,0 0 0,0 1 1,1 0-1,0 0 0,0 0 0,-6 15 1,11-19-18,-1-3 5,1 0 1,0 1-1,0-1 0,1 1 0,-1 0 0,1-1 0,0 1 0,0 0 0,0 0 1,0 0-1,1 0 0,-1-1 0,1 1 0,0 7 0,7-9-38,178-1 202,-81-4-134,-102 3-39,0 0 0,0 0 0,0 0 1,0 1-1,0-1 0,0 1 1,0-1-1,0 1 0,-1 0 1,1-1-1,0 1 0,0 0 1,-1 0-1,1 0 0,-1 0 0,1 1 1,-1-1-1,1 0 0,-1 1 1,2 1-1,-2 0 5,1 0 0,0 0-1,-1 0 1,1 0 0,-1 1 0,0-1 0,0 0-1,0 1 1,0-1 0,0 7 0,-1-4-2,0 0 1,0 0-1,0-1 1,-1 1-1,0 0 1,0 0-1,0 0 1,-1 0 0,0-1-1,0 1 1,0-1-1,-1 1 1,-5 8-1,1-6-209,-1-1-1,0 1 1,0-1-1,0-1 1,-1 0 0,0 0-1,-1 0 1,1-1-1,-1-1 1,0 0-1,0 0 1,0-1 0,0 0-1,-1-1 1,0 0-1,1 0 1,-17-1-1,-2-4-3172,5-14-2008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51.24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5603,'0'0'5877,"26"8"-5789,83 27-99,-98-32-5,-1 0 0,1-1 0,0-1 0,0 0 0,-1 0-1,17-2 1,-4 0-44,-2 0-136,0-1 0,0-1 1,0-1-1,37-12 0,-19 5 70,-39 10 147,1 1-1,-1 0 0,1 0 0,-1 0 1,1 0-1,-1 0 0,1-1 1,-1 1-1,1 0 0,-1 0 0,1 0 1,-1 0-1,0 0 0,1 0 0,-1 0 1,1 1-1,-1-1 0,1 0 1,-1 0-1,1 0 0,-1 0 0,1 1 1,-1-1-1,0 0 0,1 0 0,-1 1 1,1-1-1,-1 0 0,0 1 1,1-1-1,-1 0 0,0 1 0,0-1 1,1 0-1,-1 1 0,0-1 0,0 1 1,1-1-1,-1 1 0,0 0 1,-2 25 559,-20 30 121,21-55-682,-8 25 173,0 1-1,1 0 1,2 0-1,1 1 0,1-1 1,1 1-1,1 0 1,3 29-1,-1-55-196,0 0-1,0-1 0,0 1 0,0 0 0,0-1 0,0 1 0,1 0 0,-1-1 0,1 1 0,-1 0 1,1-1-1,0 1 0,-1-1 0,1 1 0,0-1 0,0 1 0,0-1 0,0 0 0,0 1 0,0-1 1,1 0-1,-1 0 0,0 0 0,1 0 0,-1 0 0,1 0 0,-1 0 0,1 0 0,2 0 0,2 1-82,0-1-1,1-1 1,-1 1-1,0-1 0,0 0 1,0 0-1,9-2 1,-9 1 4,-1-1 1,1 0-1,0 0 1,-1 0-1,1 0 1,-1-1 0,0 0-1,0 0 1,0-1-1,0 1 1,-1-1-1,1 0 1,-1 0-1,4-6 1,8-9-544,26-42 0,-39 58 569,4-8 38,-1-1-1,0 1 1,0-1 0,-1 0 0,-1-1 0,0 1-1,-1-1 1,0 0 0,-1 0 0,0 0-1,0-24 1,-2 35 45,0 0 1,0-1-1,-1 1 0,1 0 0,0-1 1,-1 1-1,1 0 0,-1-1 0,0 1 1,0 0-1,0 0 0,0 0 0,0 0 0,0 0 1,0 0-1,-1 0 0,1 0 0,-1 0 1,1 1-1,-1-1 0,0 1 0,0-1 1,0 1-1,0-1 0,0 1 0,0 0 1,0 0-1,0 0 0,0 0 0,-3 0 1,-6-1 57,1 0 1,-1 0 0,0 1 0,0 1 0,-14 1-1,7-1-29,13 0-65,1 1 0,-1-1 0,1 1 0,0 0 0,-1 1 0,1-1 0,0 1 0,0 0-1,0 0 1,0 0 0,0 0 0,-4 4 0,6-5-71,1 0 0,0 0 0,-1 0 0,1 0 1,0 0-1,0 1 0,0-1 0,0 0 0,0 1 0,0-1 0,0 1 0,0-1 1,1 1-1,-1-1 0,1 1 0,-1-1 0,1 1 0,-1 0 0,1-1 0,0 1 1,0 0-1,0-1 0,0 1 0,0 0 0,0 0 0,0-1 0,0 1 0,1 0 0,-1-1 1,1 1-1,-1-1 0,1 1 0,0-1 0,0 1 0,1 2 0,-1-3-76,0 0 0,0 0 0,0-1 0,0 1 0,0 0 0,0 0 0,0-1 0,0 1 0,0 0 0,0-1 0,1 1 0,-1-1 0,0 0 0,0 1 0,1-1 0,1 0 0,38 2-3796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51.60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140 1 6755,'0'0'7516,"0"19"-6772,1-2-616,0-5-68,0 1-1,-1 0 0,-1 0 0,0-1 1,0 1-1,-2-1 0,1 1 0,-7 16 1,-52 110 454,-2 6-1138,61-141-1492,3-38-10855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52.00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8356,'0'0'4930,"23"26"-5250,6-15-1185,3-2-992,-3 0-2481</inkml:trace>
  <inkml:trace contextRef="#ctx0" brushRef="#br0" timeOffset="1">308 178 10453,'0'0'1905,"-23"62"-5587,39-65-1184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5:52.38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39 1 11461,'0'0'1553,"12"11"-1404,6 7 15,-1 0 1,0 1-1,-2 1 0,0 0 0,-1 2 0,-1-1 0,10 26 0,-16-29-115,-2 2 0,0-1 0,-1 0-1,2 37 1,-5 81 31,-2-112-55,0-11-6,-1 1 0,-1 0-1,0-1 1,0 0-1,-2 0 1,1 0 0,-2 0-1,0-1 1,-14 23 0,6-15 15,-1 1 1,-1-2 0,0 0 0,-33 29 0,3-16-718,61-48-6193,17-10 1122</inkml:trace>
  <inkml:trace contextRef="#ctx0" brushRef="#br0" timeOffset="1">496 686 4514,'0'0'2977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44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2 304,'-2'0'11002,"-4"-2"-8307,6 2-2670,0 0 1,0 1-1,0-1 1,0 0-1,0 0 1,0 0-1,0 0 1,0 0-1,0 0 1,0 0-1,0 0 1,0 0-1,0 0 1,0 1 0,0-1-1,0 0 1,0 0-1,0 0 1,0 0-1,0 0 1,0 0-1,0 0 1,0 0-1,0 0 1,0 0-1,0 0 1,0 1-1,0-1 1,0 0-1,0 0 1,0 0 0,-1 0-1,1 0 1,0 0-1,0 0 1,0 0-1,0 0 1,0 0-1,88 60 151,211 131-2009,-282-182 1303,-4-3-991,1 2 0,20 15 0,-26-15-2003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45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29 5218,'0'0'5694,"0"-7"-4835,-2-14-323,2 21-524,0 0 0,0 0 1,0 0-1,0 0 0,0 1 0,0-1 0,0 0 0,0 0 0,0 0 0,0 0 0,0 0 0,0 0 1,0 0-1,0 0 0,-1 0 0,1 0 0,0 1 0,0-1 0,0 0 0,0 0 0,0 0 0,0 0 0,0 0 1,0 0-1,0 0 0,0 0 0,0 0 0,-1 0 0,1 0 0,0 0 0,0 0 0,0 0 0,0 0 1,0 0-1,0 0 0,0 0 0,0 0 0,0 0 0,-1 0 0,1 0 0,0 0 0,0 0 0,0 0 1,0 0-1,0 0 0,0 0 0,0 0 0,0 0 0,0 0 0,-1 0 0,1 0 0,0 0 0,0 0 0,0 0 1,0 0-1,0-1 0,0 1 0,0 0 0,0 0 0,0 0 0,0 0 0,0 0 0,0 0 0,0 0 1,0 0-1,0 0 0,0 0 0,0-1 0,-15 41 1279,8-18-1363,-7 16 202,2 0 0,2 0 0,2 1 0,1 1-1,-2 59 1,9-97-160,0 0 0,0 0 0,1 0 0,-1 0 0,0-1 0,1 1 0,0 0-1,-1 0 1,1-1 0,0 1 0,0 0 0,0-1 0,0 1 0,0-1 0,0 1 0,0-1-1,1 0 1,-1 1 0,1-1 0,-1 0 0,1 0 0,-1 0 0,1 0 0,-1 0 0,1 0-1,0-1 1,0 1 0,-1 0 0,1-1 0,0 1 0,0-1 0,0 0 0,-1 0 0,1 0-1,0 0 1,0 0 0,0 0 0,2 0 0,0 0-82,0-1 0,1 1 0,-1-1 1,1 1-1,-1-1 0,0-1 0,0 1 0,1-1 0,-1 1 0,0-1 1,0 0-1,-1-1 0,1 1 0,0-1 0,4-4 0,-5 4 67,0-1 0,0 0 0,0 0-1,-1 0 1,0 0 0,1-1 0,-1 1 0,-1 0-1,1-1 1,-1 0 0,0 1 0,0-1-1,0 0 1,-1 0 0,1 1 0,-1-1 0,0 0-1,-2-9 1,1 13 53,0-1 0,1 1 0,-1 0 0,0 0 0,-1-1 0,1 1 0,0 0 0,0 0-1,0 0 1,-1 0 0,1 0 0,0 1 0,-1-1 0,1 0 0,-1 1 0,1-1 0,-1 1 0,1-1 0,-1 1 0,1 0-1,-1-1 1,0 1 0,-2 0 0,-46 0 244,34 1-203,13-1-339,-20 1 831,23-1-689,-1 0 0,0 0 0,1 0 0,-1 0 1,1 0-1,-1 1 0,1-1 0,-1 0 0,0 0 0,1 0 0,-1 1 1,1-1-1,-1 0 0,1 0 0,-1 1 0,1-1 0,0 0 1,-1 1-1,1-1 0,-1 1 0,1-1 0,0 1 0,-1-1 0,1 1 1,0-1-1,-1 1 0,1-1 0,0 1 0,0-1 0,-1 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46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48,'0'0'11963,"7"-1"-11576,1 0-313,2-1 8,0 0 1,0 1-1,0 0 1,14 1-1,-22 0-92,0 0 1,0 0-1,0 0 0,0 0 1,0 1-1,0-1 0,-1 1 1,1 0-1,0-1 0,0 1 0,0 0 1,0 0-1,-1 0 0,1 0 1,-1 0-1,1 0 0,-1 1 1,1-1-1,-1 1 0,1-1 0,-1 1 1,0-1-1,0 1 0,0 0 1,0-1-1,0 1 0,0 0 1,-1 0-1,1 0 0,0 0 0,-1 2 1,1 0-39,0 1 1,-1-1 0,0 1 0,0 0-1,0-1 1,0 1 0,-1 0 0,0-1-1,0 1 1,0-1 0,-1 1 0,1-1-1,-1 0 1,-3 6 0,0-4 29,1 1 0,-1-1 1,-1 0-1,1 0 0,-1 0 0,0-1 0,-9 7 1,9-8 39,1 0 67,12-5-29,1 0-74,153-10 75,-161 11-61,1 0-1,0 0 0,0 0 0,0 0 0,0 0 0,0 0 0,-1 0 0,1 0 0,0 1 0,0-1 0,0 0 1,0 0-1,-1 1 0,1-1 0,0 0 0,0 1 0,-1-1 0,1 1 0,0-1 0,0 1 0,-1 0 0,1-1 0,-1 1 1,1-1-1,-1 1 0,1 0 0,-1 0 0,1-1 0,-1 1 0,1 0 0,-1 0 0,0-1 0,0 1 0,1 0 1,-1 0-1,0 0 0,0 0 0,0 0 0,0-1 0,0 1 0,0 0 0,0 1 0,0 0 6,-1 1 1,1-1-1,-1 0 0,0 0 0,0 0 0,1 0 0,-1 0 0,-1 0 0,1 0 1,0 0-1,0-1 0,-1 1 0,1 0 0,-1-1 0,1 1 0,-3 1 0,-14 9 29,-1-1-1,-1-1 1,0 0-1,0-2 1,-29 9-1,38-14-705,0 0 1,0-2-1,-23 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4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35 394 4626,'0'0'2663,"-6"2"-2546,-23 4 3635,32-13-3188,7-7-846,84-126 140,-56 81-15,3 1 0,56-62-1,-96 119-155,1-1 739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49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5555,'0'0'2449,"8"-2"-2436,154-36-856,-162 39 936,1 0-1,-1 0 1,1 0 0,-1 0 0,0 0-1,1 0 1,-1 1 0,0-1-1,0 0 1,1 0 0,-1 0 0,0 1-1,-1-1 1,1 0 0,0 0-1,0 2 1,-1-1-4,0 14 164,-2-1 0,-8 29 1,-3 17-19,6 19-209,7-46-2939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50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0 112,'0'0'10800,"-4"16"-10646,2-12-146,-3 16 9,0-1 0,1 1-1,0 1 1,0 27-1,4-34-61,0-7-40,-1 0 1,1 0-1,1 0 1,0 0 0,1 8-1,-1-14 70,-1 0 0,0 1 0,1-1 0,-1 0 0,1 1 0,0-1 0,0 0 0,-1 0 0,1 0-1,0 0 1,0 0 0,0 0 0,0 0 0,0 0 0,0 0 0,0 0 0,1 0 0,-1 0 0,0-1 0,0 1 0,1 0 0,-1-1 0,0 1-1,1-1 1,-1 0 0,0 1 0,1-1 0,-1 0 0,1 0 0,2 0 0,1 0-27,1 0-1,0-1 1,-1 0-1,1 0 1,0 0-1,-1 0 1,1-1-1,-1 0 1,0 0-1,0-1 1,1 0 0,-1 1-1,-1-2 1,1 1-1,0 0 1,-1-1-1,0 0 1,0 0-1,0 0 1,0-1-1,-1 1 1,5-8 0,-5 7 84,0 0-1,-1 0 1,1-1 0,-1 1 0,0-1 0,-1 1 0,1-1 0,-1 0 0,0 0 0,-1 1 0,1-1 0,-1 0 0,0 0 0,-2-10 0,1 14 24,0 0 0,0 0 0,0 0 0,0 0-1,0 0 1,-1 0 0,1 0 0,-1 0 0,1 0 0,-1 1 0,0-1 0,1 0-1,-1 1 1,0 0 0,0-1 0,0 1 0,0 0 0,0 0 0,-1 0-1,1 0 1,0 0 0,0 1 0,-1-1 0,1 1 0,0-1 0,-1 1 0,-2 0-1,-8-1 150,0 0 0,0 0-1,-22 3 1,34-2-233,0 1 1,-1-1-1,1 0 1,0 0 0,0 1-1,0-1 1,0 1-1,0-1 1,0 1 0,0-1-1,0 1 1,0 0-1,0-1 1,0 1 0,0 0-1,0 0 1,0 0-1,0 0 1,1 0-1,-1 0 1,0 0 0,1 0-1,-1 0 1,0 1-1,-3 29-4090,4-17-1185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5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56 1281,'0'0'6234,"4"-19"-3702,1 15-2455,0 0 0,0 1-1,0-1 1,0 1 0,0 0-1,1 1 1,-1-1 0,1 1-1,0 0 1,0 0 0,-1 1-1,1 0 1,0 0 0,0 0-1,1 1 1,-1 0 0,0 0-1,10 2 1,-14-2-67,-1 1 0,1-1 0,0 1 0,-1 0-1,1 0 1,-1-1 0,1 1 0,-1 0 0,1 1 0,-1-1 0,0 0 0,0 0 0,1 0 0,-1 1 0,0-1-1,0 1 1,0-1 0,0 1 0,-1-1 0,1 1 0,0 0 0,0 2 0,11 40 253,-6 5-97,-3 0 0,-2 0 0,-5 56 0,-21 83-93,-1 5-47,25 43-10,2-228-16,0 0-1,0 0 1,1 0 0,0 0-1,0 0 1,1 0 0,0 0 0,7 13-1,-8-18-101,0 0 0,0 0 0,0 0 0,1-1 1,-1 1-1,0 0 0,1-1 0,0 0 0,-1 0 0,1 1 0,0-2 0,0 1 0,1 0 0,-1-1 0,0 1 0,0-1 0,1 0 0,-1 0 0,1 0 0,-1 0 0,1-1 0,3 1 0,-5-1 66,-1 0 1,0 0-1,0 0 0,1 0 0,-1 0 0,0-1 1,0 1-1,0 0 0,1-1 0,-1 1 1,0 0-1,0-1 0,0 1 0,0-1 0,0 0 1,0 1-1,0-1 0,0 0 0,0 0 1,0 1-1,0-1 0,0 0 0,0-1 0,0-1 103,0 1-1,0-1 1,0 1-1,-1-1 0,1 1 1,-1-1-1,1 1 1,-1-1-1,0-4 0,-29 8 1503,27 1-1508,-1 1-1,0 0 1,1-1-1,-1 1 1,1 0-1,0 0 1,0 0 0,0 0-1,0 1 1,1-1-1,-1 0 1,1 1-1,0-1 1,0 1-1,-1 6 1,-1 4 183,1 0-1,0 26 1,1 122 369,3 174 764,2-240-962,4 202 101,-8-296-526,0 0 1,-1-1 0,1 1-1,0 0 1,-1-1-1,1 1 1,-1 0 0,0-1-1,0 1 1,1-1-1,-1 1 1,0-1 0,0 1-1,-1-1 1,1 0-1,0 1 1,0-1 0,-1 0-1,1 0 1,0 0-1,-1 0 1,1 0-1,-1 0 1,1-1 0,-1 1-1,0 0 1,1-1-1,-1 1 1,0-1 0,1 0-1,-4 1 1,-7 1-263,0-1-1,-1 0 1,-17-2 0,15 1-80,12 0 208,-1 0 1,0-1-1,1 1 1,-1-1-1,1 0 1,-1 0-1,1 0 1,-1-1-1,1 1 1,0-1-1,0 1 1,0-1-1,0 0 1,0 0-1,0-1 1,0 1-1,0-1 1,1 1-1,0-1 1,-1 0-1,1 0 1,0 0-1,0 0 1,0 0-1,1 0 1,-1-1-1,-1-5 1,-4-24-3075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52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 2881,'0'0'6182,"-3"0"-5537,-5 0-41,11 1-200,24 2-46,40 0-408,-46-2-43,47-3-1742,-24-7-2253,-25 2-232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52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5186,'0'0'4354,"25"89"-3889,-22-56-305,1-3-112,-4-1-32,2-6-16,-2-3-352,0-7-657,0-3-976,2-4-592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10.3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58 1 7587,'0'0'1649,"-38"169"-1553,28-128-64,3-6-32,4-6-32,3-12-240,0-5-736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53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3009,'0'0'5571,"79"0"-5475,-49 0-96,-5-5-48,-3 3-1345,-7 0-1856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5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1 224,'0'0'7868,"0"9"-7087,0 3-613,-1 2 26,1 0-1,1 0 1,0 0-1,1 0 1,5 21-1,-7-38-376,0-1 1,0 1-1,1-1 0,-1 0 1,1 1-1,-1-1 0,1 1 1,0-1-1,0 1 0,2-4 1,18-36 505,-19 40-261,0 0 0,1 0 0,-1 0 0,1 1 1,0-1-1,0 1 0,0-1 0,0 1 0,0 0 0,0 0 0,1 1 0,4-3 1,-6 3-8,-1 1 1,0 0 0,1-1 0,-1 1 0,0 0 0,1 0-1,-1 0 1,1 0 0,-1 0 0,0 0 0,1 0-1,-1 0 1,0 0 0,1 1 0,-1-1 0,0 1 0,1-1-1,-1 1 1,0-1 0,0 1 0,1 0 0,-1-1-1,0 1 1,0 0 0,0 0 0,0 0 0,0 0 0,0 0-1,0 0 1,0 0 0,-1 0 0,1 1 0,0-1 0,-1 0-1,1 2 1,5 10 211,-2-1-1,0 1 1,5 25-1,-5 14-3728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54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1153,'0'0'9559,"3"-7"-8847,-1 3-582,8-13 206,-5 16-60,-1 12 193,0 23 99,-1 0 0,-3 43-1,3 39-600,-2-114-44,-1 0-1,0 0 0,1 0 1,-1 0-1,1 0 1,0 0-1,-1 0 1,1 0-1,0 0 0,0 0 1,0 0-1,0-1 1,1 1-1,-1 0 1,0-1-1,1 1 0,-1-1 1,3 2-1,-3-2-115,1-1 0,-1 1 0,0 0 0,1-1 0,-1 1 0,1-1 0,-1 0 0,1 0 0,-1 1 0,1-1 0,0 0-1,-1 0 1,1 0 0,-1 0 0,1-1 0,-1 1 0,1 0 0,-1-1 0,1 1 0,-1-1 0,0 1 0,1-1 0,-1 0 0,1 0 0,1-1 0,12-14-3761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5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6739,'0'0'3570,"94"-29"-3842,-60 18-1345,-2-1-992,-4 5-1201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55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5346,'0'0'3469,"8"4"-3154,-6-2-315,1-1 0,0 1 0,0-1 0,0 0 0,1 1 0,-1-1 0,0-1 0,0 1 1,1 0-1,-1-1 0,0 0 0,1 1 0,-1-1 0,0-1 0,1 1 0,-1 0 0,0-1 1,1 0-1,-1 0 0,0 0 0,0 0 0,0 0 0,6-4 0,-6 4 5,0-1-44,-1 1 0,1 0 0,0 0 0,-1-1 0,0 1 0,1-1 0,-1 0 0,0 0 0,0 0 0,0 0 0,0 0 0,0 0 0,0-1 0,-1 1 0,1 0 0,-1-1 0,0 1 0,1-1 0,-1 0 0,1-3 0,-2 5 86,-1 1 0,1-1 0,0 1-1,0-1 1,-1 1 0,1-1-1,0 1 1,-1-1 0,1 1-1,-1 0 1,1-1 0,0 1-1,-1 0 1,1-1 0,-1 1-1,1 0 1,-1-1 0,1 1-1,-1 0 1,1 0 0,-1 0-1,1 0 1,-1-1 0,0 1-1,1 0 1,-1 0 0,1 0-1,-1 0 1,1 0 0,-2 1-1,-23-1 501,17 0-300,6-1-229,0 1 0,-1 0 0,1 0 0,-1 0 0,1 0-1,-1 0 1,1 1 0,-1-1 0,1 0 0,0 1-1,-1 0 1,1 0 0,0 0 0,0 0 0,-1 0-1,1 0 1,0 0 0,0 1 0,0-1 0,0 1-1,1 0 1,-1-1 0,0 1 0,1 0 0,-1 0-1,1 0 1,0 0 0,-1 0 0,1 0 0,0 1 0,0-1-1,0 0 1,1 0 0,-1 1 0,1-1 0,-1 1-1,1-1 1,0 1 0,-1-1 0,1 0 0,1 1-1,-1 3 1,0-3-17,0 0-1,0 0 1,1 0 0,-1 0-1,1 0 1,-1 0-1,1 0 1,0 0-1,0 0 1,0-1 0,0 1-1,1 0 1,-1-1-1,1 1 1,0-1 0,2 4-1,-1-3-71,1-1 0,-1 1 1,0-1-1,1 0 0,0 0 0,-1 0 0,1-1 0,0 1 0,0-1 1,0 0-1,7 1 0,-3 0-423,-1-1-1,1 0 1,0 0 0,-1-1-1,1 0 1,0 0 0,-1-1 0,1 0-1,0-1 1,8-2 0,-13 3 390,0 0 0,0-1 1,0 1-1,0-1 0,-1 0 1,1 0-1,-1 0 0,1 0 1,-1 0-1,1 0 0,-1-1 1,0 1-1,0-1 1,0 0-1,-1 1 0,1-1 1,-1 0-1,1 0 0,-1 0 1,0 0-1,0 0 0,0-1 1,0 1-1,-1 0 0,0 0 1,1-5-1,-1-89 9103,0 96-8818,2 8 17,0 0-144,6 12-199,-1 0-1,-1 1 0,-1-1 0,0 1 0,-2 1 1,2 22-1,-5-43-129,0-2-77,-2-7 435,1 0 0,1 0-1,-1 0 1,2 0 0,-1 0 0,1 1-1,0-1 1,1 0 0,3-9 0,-3 13-68,0-1-1,1 1 1,0 0 0,0 1 0,0-1 0,0 1-1,1-1 1,-1 1 0,1 0 0,0 0-1,1 0 1,-1 1 0,1 0 0,-1 0 0,11-5-1,12-4-1364,-1 2-2187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56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3 1473,'0'0'7118,"-5"-1"-6433,4 1-664,-9-1 349,0 1 0,0 0 0,0 0 0,-19 4 0,26-3-306,-1 0 1,0 0-1,0 1 1,1-1 0,-1 1-1,1 0 1,-1 0 0,1 0-1,0 1 1,0-1 0,0 1-1,0 0 1,0 0 0,1 0-1,-1 0 1,-2 5 0,2-3-58,1-1 0,-1 1 1,1-1-1,0 1 0,1 0 1,-1 0-1,1-1 0,0 1 1,0 0-1,0 0 0,1 0 1,0 7-1,0-11-71,0 1 0,1 0 1,-1 0-1,0 0 0,1 0 0,-1 0 0,1-1 1,0 1-1,0 0 0,0 0 0,0-1 1,0 1-1,0-1 0,0 1 0,0-1 1,1 1-1,-1-1 0,0 0 0,1 1 0,-1-1 1,1 0-1,0 0 0,-1 0 0,1 0 1,0-1-1,-1 1 0,1 0 0,0-1 1,0 1-1,0-1 0,0 1 0,0-1 0,2 0 1,4 1-389,-1-1 0,1 0 0,-1 0 0,0-1 1,1 0-1,-1 0 0,0-1 0,0 1 0,0-2 1,0 1-1,10-6 0,-13 6 370,-1 0 0,0 0 0,0-1 0,0 1 0,0-1 0,0 0 1,-1 0-1,1 0 0,3-6 0,-4 5 494,0 0 0,0 0 0,0 0 0,-1 0 0,0 0 1,0 0-1,0-1 0,-1 1 0,1 0 0,-1-6 0,0 135 3325,0 10-4838,0-135 1093,0 0 0,0 1 0,0-1 0,0 0 0,0 0 0,0 0 0,0 0 0,0 0 0,0 1 0,0-1 0,0 0 0,0 0 0,0 0 0,0 0 0,0 0 0,0 0 0,1 1 0,-1-1 0,0 0 0,0 0 0,0 0 0,0 0 0,0 0 0,0 0 0,0 0 0,0 0 0,1 1 0,-1-1 0,0 0 0,0 0 0,0 0 0,0 0 0,0 0 0,1 0 0,-1 0 0,0 0 0,0 0 0,0 0 0,0 0 0,0 0 0,1 0 0,-1 0 0,0 0 0,0 0 0,0 0 0,0 0 0,0 0 0,0 0 0,1 0 0,-1 0 0,0 0 0,0 0 0,0-1 0,0 1 0,0 0 0,1 0 0,7-8-115,22-64-32,-23 52-1255,1 0 0,0 1 0,17-26 0,-14 31-2325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56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 7732,'0'0'2785,"-1"2"-2372,-1 3-377,1 0 1,0 0-1,0 0 0,0 0 0,1 0 0,0 1 0,0-1 0,0 0 1,0 0-1,1 0 0,1 7 0,-2-10-121,1 0 1,-1 0 0,1 0-1,0 0 1,-1 0-1,1 0 1,0 0-1,0 0 1,0 0-1,0 0 1,1-1-1,-1 1 1,0 0-1,1-1 1,-1 1-1,1-1 1,0 1-1,-1-1 1,1 0 0,0 0-1,0 0 1,0 0-1,0 0 1,0 0-1,0 0 1,0-1-1,0 1 1,0-1-1,0 1 1,3-1-1,-2 0-68,-1 0-1,1 0 0,0 0 0,-1 0 1,1 0-1,0-1 0,-1 1 0,1-1 1,-1 0-1,1 0 0,-1 0 0,1 0 1,-1 0-1,1-1 0,-1 1 0,0-1 0,2-1 1,-1 0 281,-1 0 1,0 0 0,-1-1 0,1 1-1,0 0 1,-1-1 0,0 1 0,0-1-1,0 1 1,0-1 0,0 1 0,-1-7 0,1-37 2149,-2 28-1156,2 17-522,0 7 44,0 1-781,0 0-1,0 0 0,1-1 0,0 1 0,0-1 1,1 1-1,0-1 0,0 0 0,0 0 1,0 0-1,1 0 0,-1-1 0,8 7 0,-8-8-456,1 0-1,0 0 0,-1 0 1,2 0-1,-1-1 0,0 0 1,0 0-1,1 0 0,-1 0 0,10 1 1,7 0-2880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56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26 5090,'0'0'6369,"-12"-6"-6007,-39-14-15,50 20-340,0 0 0,0 0-1,-1 0 1,1 0 0,0 0-1,-1 1 1,1-1-1,0 0 1,0 1 0,0-1-1,-1 0 1,1 1 0,0 0-1,0-1 1,0 1 0,0 0-1,0-1 1,0 1 0,0 0-1,0 0 1,0 0 0,0 0-1,0 0 1,1 0 0,-1 0-1,0 0 1,1 0 0,-1 0-1,1 1 1,-1-1 0,1 0-1,-1 0 1,1 0 0,0 2-1,-7 42 44,7-44-50,0 3 29,-1 0-71,1-1 1,0 1 0,0 0 0,0-1 0,0 1 0,1 0 0,1 4 0,-2-7-26,1 0 0,-1 0 0,1 0 0,0 0 0,0 0 0,-1 0 0,1 0 0,0-1 0,0 1 0,0 0 0,0-1 0,0 1 0,0 0 0,0-1 0,0 1 0,0-1 0,0 0-1,0 1 1,0-1 0,0 0 0,0 0 0,0 1 0,0-1 0,1 0 0,-1 0 0,0 0 0,2-1 0,1 2-60,0-1 0,0-1 0,0 1 0,0 0 0,0-1 0,0 0 0,0 0 0,0 0 0,0-1 0,0 1 0,-1-1 0,1 0 0,5-4 0,-5 3 184,-1 0 1,0-1-1,0 0 1,0 1-1,0-1 1,0-1-1,-1 1 1,0 0-1,0 0 1,0-1-1,2-7 1,-3 8 150,-1 1 52,1 1 1,0-1 0,0 1 0,0 0 0,0-1 0,0 1 0,1 0 0,2-4-1,0 42 157,-3-32-515,0 0 1,0 0 0,0 0 0,1 0 0,-1-1 0,1 1-1,0 0 1,0-1 0,4 6 0,-4-8-264,0 1 0,0 0 0,-1-1 0,1 0 0,0 1 0,0-1 0,0 0 0,0 0 0,0 0 0,1 0 0,-1-1 0,0 1 0,0 0 0,1-1 0,-1 0 0,0 1 0,1-1 0,2 0 0,10 0-3294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57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4866,'0'0'5718,"0"-7"-5332,0-14-334,0 21-47,0 0 1,0 0-1,1 0 1,-1 0-1,0 0 1,0 0-1,0 0 1,0 0 0,0 0-1,0 0 1,0 0-1,0 0 1,0 0-1,0 0 1,0 0-1,0 0 1,0 0-1,0 0 1,0 0 0,0 0-1,0 0 1,1 0-1,-1 0 1,0 0-1,0 0 1,0 0-1,0 0 1,0 0-1,5 42 402,1 2-273,2-5-58,-5-28-196,0 0-1,-1 0 1,1 19-1,-3-30 33,0-28-1529,0 19 1621,0-1 0,1 0 0,0 1 0,1-1-1,0 1 1,0 0 0,1 0 0,4-11-1,-5 17-5,0 0-1,-1 0 0,1 0 0,0 0 0,0 0 0,0 1 1,1-1-1,-1 1 0,1-1 0,-1 1 0,1 0 0,0 0 0,0 0 1,0 0-1,0 0 0,0 1 0,0 0 0,1-1 0,-1 1 0,0 0 1,1 1-1,-1-1 0,1 0 0,-1 1 0,5 0 0,3 0-277,-6-1-410,1 1 0,0 1 0,0-1 0,-1 1 0,12 2 0,2 4-2877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57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5090,'0'0'6494,"0"10"-5598,-1 295 2127,1-297-3006,0 0 0,0-1 0,1 1 0,1-1 0,-1 1 0,1-1 0,0 0 0,7 14 0,-8-19-119,1 0 0,-1 0 0,1 0 0,0 0-1,0 0 1,-1 0 0,1 0 0,0-1-1,1 1 1,-1-1 0,0 1 0,0-1 0,1 0-1,-1 0 1,0 0 0,1 0 0,-1 0-1,1-1 1,0 1 0,-1-1 0,1 0 0,-1 0-1,1 0 1,0 0 0,-1 0 0,1 0-1,-1-1 1,1 1 0,3-2 0,19-8-2217,0-13-1853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10.6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0 157 1505,'0'0'6685,"20"13"-6178,-1-2-413,-1-1-31,0 1 0,0 2 0,-2-1 0,1 2 0,14 16 1,3 2-199,73 54 0,-103-83-77,0-1-1,0 0 1,1-1 0,-1 1-1,0-1 1,1 1 0,6 0-1,-9-2 140,-1 1-1,0-1 0,0 0 0,0 0 0,0 0 0,1 0 0,-1 0 1,0 0-1,0 0 0,0 0 0,1 0 0,-1 0 0,0-1 0,0 1 1,0 0-1,0-1 0,1 1 0,-1-1 0,0 1 0,0-1 0,0 0 1,0 1-1,0-1 0,0 0 0,-1 0 0,1 0 0,0 1 0,0-1 0,-1 0 1,1 0-1,0 0 0,-1-1 0,2 0 0,0-19 423,-1 0 0,0 0 0,-2 0 1,0 0-1,-1 0 0,-6-24 0,-1-9 1222,-2-108 1,12 162-1694,1 0 1,-1 0-1,1 0 0,-1 0 1,0 0-1,1 0 1,-1 0-1,0 1 1,1-1-1,-1 1 1,0-1-1,1 1 0,-1-1 1,0 1-1,2 1 1,12 20-2046,-1 4-2173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57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8388,'0'0'-278,"20"-6"246,25-6 111,68-27 0,-112 38 11,-1 1 0,0 0 0,1 0 0,-1 0 0,0 0 0,1 0 0,-1-1 0,0 1 0,1 0 1,-1 0-1,1 0 0,-1 0 0,0 0 0,1 0 0,-1 0 0,1 0 0,-1 1 0,0-1 0,1 0 0,-1 0 0,0 0 1,1 0-1,-1 0 0,0 1 0,1-1 0,-1 0 0,0 0 0,1 1 0,-1-1 0,0 0 0,0 0 0,1 1 0,-1-1 0,0 0 1,0 1-1,1-1 0,4 21 1191,-7 31-1057,2-46-71,-6 98-507,6-103 270,0-1 1,1 1-1,-1-1 0,0 1 1,0-1-1,1 0 1,-1 1-1,0-1 1,0 1-1,1-1 1,-1 0-1,0 1 1,1-1-1,-1 0 1,1 1-1,-1-1 1,0 0-1,1 1 1,-1-1-1,1 0 1,-1 0-1,1 0 1,-1 0-1,1 1 1,-1-1-1,1 0 1,-1 0-1,1 0 0,-1 0 1,1 0-1,-1 0 1,1 0-1,-1 0 1,1 0-1,-1 0 1,0-1-1,1 1 1,-1 0-1,2 0 1,2-1-1024,7 1-2644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58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7668,'0'0'48</inkml:trace>
  <inkml:trace contextRef="#ctx0" brushRef="#br0" timeOffset="1">193 41 10917,'0'0'3025,"34"98"-2656,-27-42-17,-5-2-80,-2 3-144,0-5-48,0-5-48,0-5-16,0-7-16,0-7-144,4-6-769,5-9-655,4-9-913,2-4-1409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58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10069,'0'0'269,"11"-1"-253,-4 1-127,-1 0 0,1-1 0,0 0 0,-1 0 0,1 0 0,-1-1 0,0 0 0,0 0 0,0 0 1,0-1-1,0 0 0,0 0 0,0-1 0,-1 0 0,0 0 0,10-8 0,-12 7 269,0 1 0,0-1 0,0 0-1,-1 1 1,0-1 0,0 0 0,0 0 0,0-1 0,-1 1 0,0 0 0,0-1 0,0 1 0,0 0 0,-1-1-1,-1-10 1,1 16-103,-1-1 0,1 1 0,0-1 0,0 1 0,-1 0 1,1-1-1,0 1 0,-1 0 0,1-1 0,-1 1 0,1 0 0,0 0 0,-1-1 0,1 1 0,-1 0 0,1 0 0,-1 0 0,1-1 0,-1 1 0,1 0 0,0 0 0,-1 0 0,1 0 0,-1 0 0,1 0 0,-1 0 0,1 0 0,-1 0 0,1 0 0,-2 1 0,-16 3 632,11 1-632,1 1-1,0-1 1,1 1-1,0 0 1,0 0-1,0 1 1,0 0-1,1-1 1,-3 9-1,0-2-11,2-1-1,0 1 1,0 0 0,-4 22-1,8-28-39,0-1 1,0 1-1,0-1 0,1 1 0,0-1 0,2 14 1,-1-19-20,-1 1 1,1 0 0,-1-1 0,1 1 0,0 0-1,0-1 1,0 1 0,0-1 0,0 1-1,0-1 1,0 0 0,0 1 0,0-1 0,1 0-1,-1 0 1,1 0 0,-1 0 0,1 0 0,-1 0-1,1 0 1,-1-1 0,1 1 0,0 0-1,-1-1 1,1 1 0,0-1 0,-1 0 0,4 1-1,2 0-448,0-1 0,-1 1 0,1-1-1,0 0 1,0-1 0,-1 1 0,1-2 0,0 1-1,12-5 1,5-11-4602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8:59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1617,'0'0'5605,"2"10"-5192,5 45-368,1 63-1,-17-202-904,9 59 958,-1 10 83,1 1 0,1-1-1,0 1 1,1-1 0,4-16 0,-5 27-129,0 0-1,1 1 1,-1-1-1,1 0 1,0 1-1,0 0 0,1-1 1,-1 1-1,1 0 1,-1 0-1,1 0 0,0 0 1,0 1-1,0-1 1,0 1-1,1 0 1,-1 0-1,1 0 0,-1 0 1,1 1-1,0-1 1,0 1-1,7-2 1,-6 2 42,1 0 0,-1 0 1,1 0-1,-1 0 1,1 1-1,-1 0 0,1 0 1,0 1-1,-1-1 0,1 1 1,6 2-1,-9-1-76,-1-1-1,0 0 1,0 1-1,1-1 1,-1 1-1,0-1 1,0 1-1,-1 0 1,1 0-1,0 0 1,-1 0-1,1 0 1,-1 0-1,1 1 1,-1-1-1,0 0 1,0 1-1,0-1 1,-1 1-1,1-1 1,0 1-1,-1 0 1,0-1-1,1 1 0,-2 4 1,2-4-38,-1 0 1,0-1-1,0 1 1,0 0-1,-1 0 0,1-1 1,0 1-1,-1 0 1,0-1-1,0 1 1,0 0-1,0-1 0,0 1 1,0-1-1,-1 0 1,1 1-1,-1-1 0,0 0 1,-3 3-1,1-1-119,-1-1-1,0 0 1,0 0 0,0-1-1,0 0 1,0 1 0,-1-2-1,-9 3 1,8-2-19,3 0 119,0-1-1,-1 0 1,1 0 0,0 0 0,0 0-1,0-1 1,-1 0 0,1 0-1,0 0 1,-1 0 0,-3-1-1,8 0 56,0 1-1,1 0 0,-1-1 1,0 1-1,0-1 1,1 1-1,-1 0 0,0-1 1,1 1-1,-1 0 1,0-1-1,1 1 0,-1 0 1,1-1-1,-1 1 1,0 0-1,1 0 0,-1 0 1,1-1-1,-1 1 1,1 0-1,-1 0 0,1 0 1,-1 0-1,1 0 0,4-1 94,0 1-1,0 0 1,0 0-1,-1 0 1,1 1-1,0-1 0,0 1 1,0 1-1,-1-1 1,1 0-1,-1 1 1,1 0-1,-1 0 0,0 1 1,6 3-1,4 4 194,-1 2-1,0-1 0,12 16 0,-12-13-585,0 0-1,22 16 1,-30-27-39,-1 1 0,1-2 0,0 1 0,0 0 1,0-1-1,0 0 0,0 0 0,0-1 0,1 1 1,-1-1-1,0 0 0,11 0 0,6-1-3695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00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26 5298,'0'0'6937,"-19"-6"-6385,-60-13-133,77 19-396,0 0-1,0 0 1,0 0-1,-1 0 1,1 0 0,0 0-1,0 0 1,0 1 0,0-1-1,0 1 1,0-1-1,0 1 1,0 0 0,0 0-1,0 0 1,0 0-1,0 0 1,1 1 0,-1-1-1,0 0 1,1 1-1,-1-1 1,1 1 0,0-1-1,-1 1 1,1 0-1,0 0 1,0 0 0,-1 3-1,-1 0 26,2 1 0,-1 0 0,0 0 0,1 0 0,0 0 0,1 0 0,-1 8 0,1-12-60,1 0 0,-1-1 1,0 1-1,0 0 0,1 0 0,-1-1 1,0 1-1,1 0 0,0-1 0,-1 1 1,1-1-1,0 1 0,0-1 0,0 1 1,0-1-1,0 0 0,0 1 1,0-1-1,1 0 0,-1 0 0,0 0 1,3 2-1,0-1-56,-1-1-1,1 1 1,0-1 0,-1 0-1,1 0 1,0 0 0,0 0 0,0-1-1,8 1 1,-6-1 1,0 0 0,1 0 0,-1-1 0,1 0 0,-1 0 0,0-1-1,0 1 1,0-1 0,0-1 0,0 1 0,0-1 0,10-7 0,-13 8 104,0 0-1,0-1 1,0 0 0,0 1-1,-1-1 1,1 0 0,-1-1 0,0 1-1,0 0 1,0-1 0,0 1-1,0-1 1,-1 1 0,0-1-1,2-7 636,-1 24-493,-1-10-285,0 0 1,1-1-1,0 1 1,-1-1-1,1 0 1,0 1-1,0-1 1,0 0-1,0 0 0,1 0 1,-1-1-1,0 1 1,1 0-1,-1-1 1,1 1-1,0-1 1,-1 0-1,1 0 1,5 1-1,-1 0-828,0-1-1,0 0 1,0-1 0,0 1-1,0-1 1,0 0-1,9-2 1,-15 1 879,1 1 0,0-1-1,0 1 1,-1-1 0,1 0 0,-1 0-1,1 0 1,-1 1 0,1-2 0,-1 1 0,0 0-1,1 0 1,-1 0 0,0-1 0,0 1 0,0-1-1,0 1 1,0-1 0,0 1 0,0-1-1,0 1 1,-1-1 0,1 0 0,-1 1 0,1-1-1,-1-2 1,4-36 7475,-4 39-6031,1 28-1320,2 0 1,6 30-1,-9-61-503,-1 1 0,2-1 0,-1 0 0,0 1 0,1-1-1,-1 1 1,2-5 0,15-33 340,-16 38 185,1-1 0,0 1 0,0 0 0,0 0-1,0 0 1,0 0 0,1 0 0,-1 1 0,1-1 0,0 1-1,-1 0 1,1-1 0,0 1 0,1 0 0,-1 1-1,0-1 1,0 1 0,1-1 0,-1 1 0,1 0 0,5-1-1,-7 2-38,0 0-1,-1 0 1,1 0 0,0 0-1,-1 0 1,1 1-1,0-1 1,-1 1-1,1-1 1,-1 1 0,1-1-1,-1 1 1,1 0-1,-1 0 1,0 0-1,1 0 1,-1 0 0,0 0-1,1 0 1,-1 0-1,0 0 1,1 2-1,0 1-10,0 0 0,-1-1 0,1 1-1,-1 0 1,0 0 0,0 0 0,0 0-1,0 5 1,0 12-167,4 19-1681,5-19-3391,-2-16 1922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01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6227,'0'0'5666,"-14"-1"-5375,-47 3-40,60-1-243,-1-1 1,1 0-1,-1 1 0,1-1 1,-1 1-1,1-1 0,-1 1 1,1 0-1,0 0 0,0 0 1,-1 0-1,1 0 0,0 0 1,0 0-1,0 0 0,0 0 1,0 0-1,0 1 0,0-1 1,0 0-1,0 1 0,1-1 1,-1 0-1,1 1 1,-2 2-1,1 1-4,0 1 0,1-1 0,-1 1 0,1 0 1,1 6-1,-1-3-6,0-8-16,0 0 0,0 1 0,0-1 0,0 0 1,0 0-1,0 0 0,0 1 0,0-1 0,1 0 0,-1 0 0,0 0 0,1 0 0,-1 1 0,1-1 0,-1 0 0,1 0 0,-1 0 0,1 0 1,0 0-1,0 0 0,-1 0 0,1-1 0,2 2 0,-1-1-78,1 0 0,1 0 0,-1 0 0,0-1 0,0 0 0,0 1 0,0-1 0,5-1 0,-4 1 141,-1-1 1,0 1-1,1-1 0,-1 0 1,1-1-1,-1 1 0,0 0 0,0-1 1,0 0-1,0 0 0,0 0 0,0 0 1,0 0-1,-1-1 0,1 1 1,-1-1-1,1 1 0,-1-1 0,0 0 1,0 0-1,0 0 0,-1 0 0,1 0 1,-1-1-1,0 1 0,0 0 1,0-1-1,0 1 0,0-1 0,-1 1 1,1-1-1,-1-5 440,-1 12-447,1 0-1,0 0 0,0 0 0,0 0 0,0 1 0,0-1 0,1 0 1,-1 0-1,3 4 0,0 10 104,16 330 181,-36-348-1069,14 0 663,0-1 0,0 0 0,0 0 0,0-1 0,1 1 0,-1-1 0,0 1 0,1-1 0,0 0 0,0 0 0,0 0 0,0 0 0,0 0 0,1-1 0,-3-5 0,0-1 17,1 0 0,0 0 1,0 0-1,0-13 0,3 22 65,-2-7-41,2 0 1,-1 0 0,1 0 0,0 0-1,2-11 1,-1 17 38,-1-1 1,1 1-1,0 0 0,0 0 0,0-1 1,0 1-1,0 0 0,1 0 0,-1 0 1,1 0-1,-1 1 0,1-1 0,0 0 1,-1 1-1,1-1 0,0 1 0,0-1 1,0 1-1,0 0 0,1 0 0,3-2 1,78-22 21,-54 17-636,39-15 0,-61 20 470,-1-1 0,0 0 0,1 0 0,-1 0 0,0-1 0,-1 0 0,0 0 0,1-1 0,9-11 0,-15 15 196,1-1 0,-1 1 1,0-1-1,0 1 0,0-1 0,0 0 0,0 1 0,0-1 0,-1 0 0,1 0 0,-1 0 0,0 1 0,0-1 1,0 0-1,-1-4 0,1 5 25,0 1 1,0-1-1,-1 1 0,1 0 1,0-1-1,-1 1 0,1 0 1,-1-1-1,0 1 0,1 0 1,-1-1-1,0 1 1,0 0-1,0 0 0,0 0 1,0 0-1,0 0 0,0 0 1,0 0-1,0 0 1,0 0-1,0 0 0,-1 1 1,1-1-1,0 1 0,-1-1 1,1 1-1,-1-1 1,1 1-1,-2-1 0,1 1-39,0 0 0,0 0 0,0 0 1,0 1-1,0-1 0,0 0 0,0 1 0,0 0 0,0-1 0,1 1 0,-1 0 0,0 0 0,0 0 0,1 0 0,-1 0 0,0 0 0,1 0 0,-1 1 0,1-1 0,0 1 0,-1-1 0,1 1 0,0-1 0,0 1 0,0 0 0,0 0 1,0-1-1,0 1 0,1 0 0,-1 0 0,1 0 0,-1 0 0,0 3 0,-1 9 116,0 0 0,1-1-1,1 27 1,0-25-34,0-13-116,0 0 0,1-1 0,-1 1 0,0 0 0,1 0 1,-1 0-1,1-1 0,0 1 0,-1 0 0,1-1 0,0 1 0,0-1 0,0 1 0,0-1 0,1 1 0,-1-1 0,0 1 0,0-1 0,1 0 0,-1 0 0,1 0 0,-1 0 0,1 0 0,-1 0 1,1 0-1,0-1 0,0 1 0,-1 0 0,1-1 0,0 1 0,0-1 0,2 0 0,5 2-396,1-1 0,-1-1 0,1 0 0,-1 0 0,11-2 0,4-3-2448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01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1056,'-3'-1'13040,"2"1"-13025,1 0-1,-1 0 0,0 0 1,1 0-1,-1 0 0,0 0 0,1 0 1,-1 1-1,0-1 0,1 0 1,-1 0-1,0 0 0,1 1 1,-1-1-1,1 0 0,-1 1 0,0-1 1,1 1-1,-1-1 0,1 0 1,-1 1-1,0 0 0,-5 9 93,1 0 0,0 0 0,0 1 0,1-1 0,0 1 0,1 0 0,0 0 0,-2 20 0,1 7-26,1 48 1,3-79-117,0 14 40,0 1 1,2-1-1,0 1 0,8 30 0,-9-48-120,0 1-1,0-1 1,1 1-1,0-1 0,0 0 1,0 0-1,0 0 0,1 0 1,-1 0-1,1 0 0,0-1 1,0 1-1,0-1 0,1 0 1,-1 0-1,1 0 0,0 0 1,0-1-1,0 0 0,0 1 1,0-1-1,0-1 1,1 1-1,-1-1 0,1 1 1,-1-1-1,7 0 0,47-1-4569,-29-5-245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0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2817,'0'0'7300,"13"-5"-6324,9 1-320,1 0-432,3 0-143,-1 0-65,-1 0-16,-3 2 0,-6 0-449,-2 2-879,-4 0-737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02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6339,'0'0'4770,"0"70"-4290,4-47-240,3 2-80,-5-4-63,2-4-97,0-3 0,1-3-32,-1-5-513,-2-2-863,2-4-1170,0 0-1055</inkml:trace>
  <inkml:trace contextRef="#ctx0" brushRef="#br0" timeOffset="1">0 210 6419,'0'0'3121,"101"2"-2624,-73-2-209,-7 0 64,-2 0-224,-4-2-80,-6 2-48,0 0-256,-5 0-833,2 0-703,3-4-1522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03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6 4066,'0'0'6299,"-4"-2"-5814,3 1-451,0 1 1,0-1-1,0 1 0,0 0 0,0-1 0,0 1 1,-1 0-1,1 0 0,0 0 0,0 0 0,0 0 0,0 0 1,0 0-1,-1 0 0,1 1 0,0-1 0,0 0 1,0 1-1,0-1 0,0 1 0,0-1 0,0 1 0,0-1 1,0 1-1,0 0 0,0-1 0,0 2 0,-3 2 58,0 0-1,0 0 0,1 0 0,0 1 0,0-1 0,-4 8 0,1 1 68,-1 1-1,2 1 1,0-1 0,-3 18-1,6-21-112,0 0 0,1 0-1,0 20 1,1-29-52,0 0-1,0-1 1,0 1 0,0 0 0,1 0-1,-1 0 1,1-1 0,-1 1-1,1 0 1,-1-1 0,1 1-1,0 0 1,0-1 0,0 1 0,0-1-1,0 1 1,0-1 0,0 0-1,0 1 1,1-1 0,-1 0-1,1 0 1,-1 0 0,1 0 0,-1 0-1,1 0 1,-1 0 0,1-1-1,0 1 1,-1-1 0,3 1-1,2 0-22,0 0-1,-1-1 0,1 0 0,0 0 0,0 0 0,0-1 1,-1 0-1,1 0 0,0-1 0,-1 1 0,1-1 0,-1 0 0,1-1 1,-1 1-1,0-1 0,5-4 0,-3 2-3,-1 0 0,0-1 0,-1 0 0,1 0 0,-1-1 0,0 1-1,0-1 1,-1 0 0,0 0 0,0-1 0,2-7 0,-3 5 68,0 0 1,-1-1-1,0 1 1,-1 0-1,0 0 0,-1-18 1,0 26-23,0 1 2,0 0 0,0 0 0,-1 0 0,1 0 0,0 0 0,0 0 0,-1 0 0,1 0 0,0 0 0,-1 0 0,1 0 0,-1 1 0,1-1 0,-1 0 0,0 0 0,1 1 0,-1-1 0,0 0-1,1 1 1,-1-1 0,0 0 0,0 1 0,-1-1 0,-27-7 144,24 7-159,-1 1 1,0 0-1,1 0 0,-1 1 0,1 0 1,-1 0-1,1 0 0,-9 3 1,11-2-3,1 0 0,-1 0 1,1 1-1,-1-1 0,1 1 1,0-1-1,0 1 0,0 0 1,0 0-1,0 0 0,1 0 1,0 0-1,-1 0 0,1 0 1,0 0-1,0 1 0,1-1 1,-1 0-1,1 1 0,0-1 1,-1 1-1,2-1 0,-1 6 1,1-7-4,0 0 0,-1-1 0,1 1 0,0-1 0,0 1 0,0-1 1,0 0-1,0 1 0,0-1 0,0 0 0,0 1 0,0-1 0,1 0 1,-1 0-1,0 0 0,1 0 0,-1 0 0,1-1 0,-1 1 0,1 0 0,-1-1 1,1 1-1,3 0 0,47 10 2,-40-9 0,-11-2 3,8 2 4,1-1 0,0 2 0,-1-1 0,1 2 0,11 5 0,-18-8 1,0 1 0,-1 0 0,1 0 0,-1 0 0,0 0 0,0 0 0,0 0 0,0 1 0,0-1 0,0 1 0,0-1 0,-1 1 0,1 0-1,-1 0 1,0-1 0,0 1 0,0 0 0,0 0 0,-1 0 0,1 0 0,0 5 0,-1-1 50,0 0 0,0 0 0,0 0 0,0-1 0,-1 1 0,-1 0 0,1 0 0,-5 12 0,5-16-136,-1-1 0,1 1 0,-1 0 0,1 0 0,-1-1 0,0 1 0,0-1 0,0 0 0,-4 4 0,4-5-273,0 1 0,-1-1 1,1 0-1,0 0 0,0 0 0,-1 0 0,1 0 0,0 0 1,-1-1-1,1 1 0,-1-1 0,1 1 0,-5-1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11.1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351 1 7972,'-32'1'112,"-102"9"-14,124-9-83,0 1-1,0 0 0,0 0 0,0 1 1,0 0-1,1 1 0,-1 0 0,1 1 0,0 0 1,0 0-1,1 1 0,0 0 0,0 0 1,-14 15-1,19-18-9,0-1 1,0 1-1,1 0 1,-1 0-1,1 0 1,0 0-1,0 0 1,0 0-1,0 0 1,1 1-1,-1-1 1,1 1-1,0-1 1,0 1-1,0 0 0,1-1 1,-1 1-1,1 5 1,0-7-8,0-1 0,1 0 0,-1 1 0,1-1 0,-1 0 0,1 1 0,-1-1 0,1 0 0,0 0 0,0 0 1,0 0-1,0 0 0,0 0 0,0 0 0,0 0 0,0 0 0,0 0 0,0 0 0,0-1 0,0 1 0,1 0 0,-1-1 0,0 1 0,0-1 0,1 1 0,-1-1 0,3 1 0,43 7-38,-40-8 39,98 7-172,-75-7 72,-1 1 0,1 2 0,-1 1 0,0 1 0,53 17 0,-80-21 95,0-1 0,0 1 0,0 0 0,0-1 1,0 1-1,0 0 0,0 0 0,0 1 0,0-1 0,0 0 0,-1 1 1,1-1-1,-1 1 0,1-1 0,-1 1 0,1 0 0,-1 0 0,0 0 1,0-1-1,0 1 0,0 0 0,0 0 0,0 1 0,0-1 1,-1 0-1,1 0 0,-1 0 0,0 0 0,1 1 0,-1 2 0,-1-3 8,1 0 0,-1-1 0,1 1-1,-1 0 1,1-1 0,-1 1 0,0-1 0,0 1-1,0-1 1,0 1 0,0-1 0,0 1-1,0-1 1,-1 0 0,1 0 0,0 0-1,-1 0 1,1 0 0,-1 0 0,1 0 0,-1 0-1,1 0 1,-4 0 0,-45 16 87,40-14-79,-42 11-29,0-2-1,0-3 1,-1-1 0,-78 0 0,131-8-43,-1 0 0,0 0 0,1 0 0,-1 0 0,1 0 1,-1 0-1,0 0 0,1 0 0,-1 0 0,0 0 0,1 0 0,-1-1 0,1 1 1,-1 0-1,0 0 0,1-1 0,-1 1 0,1 0 0,-1-1 0,0 0 1,-1-16-2831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03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8116,'0'0'4562,"2"60"-4162,1-29-224,1 1-144,-2-1-32,-2-4 0,2-2-144,-2-6-416,0-3-689,0-7-1760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03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28 816,'0'0'9474,"8"-5"-8839,-2 2-540,0 0 0,0 0-1,0 0 1,0 1 0,0 0 0,0 0 0,1 1 0,-1-1-1,1 2 1,7-1 0,-2 0-4,22 3 211,-33-2-302,0 0-1,-1 0 1,1 1 0,0-1-1,-1 0 1,1 1-1,0-1 1,-1 1 0,1-1-1,-1 1 1,1-1-1,-1 1 1,1-1-1,-1 1 1,1 0 0,-1-1-1,1 1 1,-1 0-1,0-1 1,1 1 0,-1 0-1,0-1 1,0 1-1,0 0 1,1 0 0,-1-1-1,0 1 1,0 0-1,0 0 1,0-1-1,0 1 1,0 0 0,-1 0-1,1-1 1,0 1-1,0 0 1,0 0 0,-1-1-1,1 1 1,-1 1-1,0 0 30,-1 1 0,1-1 1,-1 1-1,0-1 0,1 0 0,-1 1 0,0-1 0,0 0 0,-1-1 0,1 1 0,-5 3 0,-34 18-199,21-12-38,-60 33-1094,132-41 2129,-44-2-741,0 1 1,0 0-1,-1 0 0,1 0 0,-1 1 1,0 0-1,0 1 0,0 0 0,0 0 1,0 0-1,7 7 0,-2 0 83,-1-1-1,0 2 1,-1 0 0,15 23-1,-24-34-311,-1-1 0,1 1 0,-1 0 0,1 0 0,-1 0 0,1-1-1,0 1 1,-1 0 0,1-1 0,0 1 0,-1-1 0,1 1 0,0-1 0,0 1-1,-1-1 1,1 1 0,0-1 0,0 0 0,0 1 0,0-1 0,0 0 0,0 0-1,-1 0 1,1 0 0,0 0 0,0 0 0,0 0 0,0 0 0,0 0 0,0 0-1,0 0 1,0 0 0,1-1 0,3-6-3603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04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8756,'0'0'2897,"11"8"-2451,4 4-189,-1 0-1,22 27 1,-29-32-151,-2 0 0,1 1 0,-1 0 0,0 0 0,-1 0 0,0 1 0,0-1 0,-1 1 0,3 14 0,-4-10-106,0 0 0,-1 0 0,-1 0 0,0 1 1,-1-1-1,0 0 0,-1 0 0,-1 0 0,0 0 0,-1-1 0,0 1 0,-1-1 0,0 0 1,-1 0-1,0-1 0,-1 1 0,0-1 0,-1-1 0,0 1 0,-1-1 0,0-1 0,0 0 0,-1 0 1,-14 9-1,22-16-485,-1 0 1,1 0-1,-1 0 1,1-1-1,-1 1 1,0-1-1,0 0 1,0 0-1,-3 1 1,-5-1-5241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08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5378,'0'0'3826,"77"0"-3746,-49 0-80,0 0-288,2 0-1056,-5-2-1106,-8 0-1808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08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4834,'0'0'2866,"109"-10"-2802,-87 10-48,-3-2-16,-4 2-1105,-2 0-1664,-3 0-1137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09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47 6099,'0'0'5103,"-10"13"-5012,-30 42-53,38-51-37,0 0 0,0 0 1,1 0-1,-1 0 0,1 1 0,0-1 1,0 0-1,1 1 0,-1-1 1,1 1-1,0-1 0,0 1 1,2 7-1,-1 6-3,-1-16-45,0 1 0,0-1 0,0 1 0,1-1 0,-1 1 0,1-1 0,0 1 0,-1-1 0,1 0 0,0 1 0,1-1 0,-1 0 0,0 0 0,1 1 0,-1-1 0,1 0 0,-1-1 0,1 1 0,0 0 0,0 0-1,0-1 1,0 1 0,0-1 0,0 0 0,0 1 0,1-1 0,-1 0 0,0 0 0,1-1 0,-1 1 0,1 0 0,-1-1 0,1 0 0,-1 1 0,1-1 0,3 0 0,-1 0-146,1 0-1,-1 0 0,1-1 1,-1 0-1,1 0 0,-1 0 1,0-1-1,1 1 0,-1-1 1,0 0-1,0-1 0,0 1 1,0-1-1,-1 0 0,1 0 1,4-5-1,-3 1 195,0-1 0,-1 0 0,1 0 0,-2 0 0,1-1 0,-1 0 0,0 0 0,-1 0 0,0 0 0,-1 0 0,1-1 0,-2 1 0,0-1 0,0 1 0,0-1 0,-1 0 1,-2-13-1,2 21 79,0 0 1,-1-1 0,1 1 0,0 0 0,-1 0-1,0 0 1,1 0 0,-1 0 0,0 0 0,0 0 0,0 0-1,0 0 1,0 1 0,-1-1 0,1 0 0,-1 1-1,1-1 1,-1 1 0,1-1 0,-1 1 0,0 0-1,0 0 1,0-1 0,1 1 0,-1 1 0,-3-2 0,0 0 56,-1 1 0,1-1 0,-1 1 0,1 0 0,-1 1 0,0 0-1,1 0 1,-12 1 0,16-1-130,0 0-1,0 1 0,0-1 0,0 0 0,0 0 1,0 1-1,0-1 0,0 1 0,1-1 0,-1 1 0,0 0 1,0-1-1,0 1 0,1 0 0,-1-1 0,0 1 0,1 0 1,-1 0-1,0 0 0,1-1 0,-1 1 0,1 0 1,0 0-1,-1 0 0,1 0 0,0 0 0,-1 0 0,1 0 1,0 0-1,0 0 0,0 0 0,0 0 0,0 0 1,0 0-1,0 0 0,0 0 0,0 0 0,1 0 0,-1 1 1,1 1 22,0 1 1,-1-1 0,1 0 0,0-1 0,1 1 0,-1 0-1,0 0 1,1 0 0,0-1 0,-1 1 0,1-1 0,2 3-1,13 7 121,33 20 0,-33-23-132,-2 1-1,0 0 0,20 17 0,-31-23 1,-1 0 1,1 0-1,-1 0 0,0 0 1,0 0-1,0 1 0,0-1 1,-1 1-1,0 0 0,0 0 1,0 0-1,0 0 0,-1 0 1,0 0-1,0 0 0,0 7 1,0-3-219,-1 1 519,1 0 1,-2 0-1,-1 20 1,1-28-459,1 0 0,0-1 0,0 1 1,-1-1-1,1 1 0,-1-1 0,1 1 1,-1-1-1,0 1 0,0-1 1,0 1-1,1-1 0,-1 0 0,0 0 1,-1 1-1,1-1 0,0 0 0,0 0 1,0 0-1,-1 0 0,1 0 0,0 0 1,-1-1-1,1 1 0,-1 0 1,1-1-1,-1 1 0,1-1 0,-1 0 1,0 1-1,1-1 0,-3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09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9476,'0'0'1577,"13"-1"-1302,68-4 90,-80 5-361,0 0 0,-1 0 0,1 0 0,0 0 0,-1 0 0,1 0 0,0 0 0,0 1 0,-1-1 0,1 0 0,0 0 0,0 1 0,-1-1 0,1 0 0,0 1 0,-1-1 0,1 0-1,-1 1 1,1-1 0,-1 1 0,1-1 0,0 1 0,-1-1 0,0 1 0,1 0 0,-1-1 0,1 1 0,-1 0 0,1 1 0,-1 0-3,0-1-1,1 1 1,-1 0-1,0 0 1,0 0 0,-1 0-1,1 0 1,0 0 0,-1 0-1,1 0 1,-2 2 0,0 2-40,0 0 1,-1 0 0,0 0 0,0-1-1,0 1 1,-7 7 0,-27 17-354,28-23 315,-1 1-1,1-1 1,-9 12-1,48-17-685,82-2 1358,-111 0-573,1 0 0,-1 0 0,0 1-1,1-1 1,-1 0 0,0 0 0,1 1 0,-1-1 0,0 1-1,1-1 1,-1 1 0,0 0 0,0 0 0,0-1-1,0 1 1,0 0 0,0 0 0,0 0 0,0 0-1,0 0 1,0 0 0,0 0 0,0 1 0,-1-1-1,1 0 1,-1 0 0,1 1 0,-1-1 0,1 0-1,-1 1 1,1-1 0,-1 0 0,0 1 0,0-1 0,0 0-1,0 1 1,0-1 0,0 2 0,0 0 8,-1 0 1,1-1 0,0 1 0,-1-1-1,1 1 1,-1-1 0,0 1-1,0-1 1,0 1 0,0-1 0,0 0-1,0 1 1,-1-1 0,1 0-1,-1 0 1,0 0 0,1 0-1,-1 0 1,-4 2 0,-5 2-228,0 0 0,0-1 0,0-1-1,-1 0 1,0-1 0,0 0 0,0 0 0,-21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10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26 2401,'0'0'8954,"-1"0"-8862,1 0 1,0 0-1,-1 0 1,1 0-1,-1 0 1,1 0-1,0 0 1,-1-1-1,1 1 1,0 0-1,-1 0 1,1 0-1,0 0 1,-1-1-1,1 1 1,0 0-1,0 0 1,-1 0-1,1-1 1,0 1-1,0 0 1,-1-1-1,1 1 1,0 0-1,0-1 1,0 1 0,-1-1-1,9-2-62,-1 1 0,1 0 0,0 0 0,0 0 0,0 1 0,15 0 0,3-2-416,34 0-5275,-47 3 1507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10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3922,'0'0'7523,"64"0"-7379,-39 0-144,1-4-192,0 0-1216,-1-1-1490,-1-1-2336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11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5923,'0'0'4610,"-1"2"-4141,0-1-444,-22 28 640,-28 46-1,46-66-641,0 1 1,0-1-1,1 1 0,0 0 0,0 1 0,2-1 0,-1 1 0,1-1 0,-1 21 0,3-29-49,0-1 1,0 0-1,0 1 0,1-1 0,-1 0 1,0 0-1,1 1 0,-1-1 0,0 0 0,1 0 1,0 0-1,-1 1 0,1-1 0,0 0 1,-1 0-1,1 0 0,0 0 0,0 0 1,0 0-1,0 0 0,0-1 0,0 1 1,1 1-1,1-1-48,0 1 0,1-1-1,-1 0 1,0 0 0,0 0 0,1-1 0,-1 1 0,0-1 0,5 0-1,1 0-308,1 0-1,-1-1 1,1 0-1,-1-1 1,1 0-1,9-4 1,15-12-2587,-3-4-1995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11.4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 9156,'0'0'336,"198"9"-320,-130-9-16,-3 0-464,-7-3-752,-16-6-1410,-19 3-1119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11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17 5859,'0'0'2982,"14"-3"-2549,44-9 135,-55 12-525,-1-1 1,0 1-1,1-1 0,-1 1 1,0 0-1,1 0 0,-1 0 1,0 0-1,1 1 0,-1-1 1,0 1-1,0-1 0,1 1 1,-1 0-1,0 0 0,0 0 1,0 0-1,0 0 0,0 0 1,0 1-1,0-1 1,0 1-1,0-1 0,-1 1 1,1 0-1,-1-1 0,1 1 1,-1 0-1,0 0 0,0 0 1,1 0-1,-1 0 0,-1 0 1,1 1-1,0-1 0,0 0 1,0 4-1,1 5 72,-1 1 1,0 0-1,-1 0 0,0-1 1,-2 18-1,2-27-112,-2 3-15,1-1-1,0 1 0,-1-1 0,0 0 1,0 1-1,0-1 0,-1 0 1,1 0-1,-1 0 0,0-1 0,0 1 1,0-1-1,-1 1 0,1-1 1,-1 0-1,-7 5 0,0-1-382,1-1 0,-1 0 1,0-1-1,0 1 0,-18 4 0,-7-7-2431,27-3 2008,31-12 3077,-16 11-2074,0 1-1,1-1 0,-1 1 1,1 0-1,-1 1 0,0-1 1,1 1-1,-1 0 0,0 1 1,0 0-1,1 0 0,-1 0 1,-1 0-1,1 1 0,0 0 1,-1 1-1,1-1 1,-1 1-1,0 0 0,6 6 1,-4-4-145,-1 1 0,0-1 0,0 1 0,0 1 0,-1-1 0,0 0 0,-1 1 0,0 0 0,0 0 0,3 10 0,-2-15-3682,-3-3 2402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11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 6195,'0'0'-107,"3"-9"152,2-10-6,45-131 3367,-50 150-3360,0 1 0,0-1 0,0 0 0,0 0 0,0 0 1,0 0-1,0 1 0,0-1 0,0 0 0,0 0 0,0 0 0,0 0 1,0 0-1,0 0 0,0 1 0,0-1 0,1 0 0,-1 0 0,0 0 1,0 0-1,0 0 0,0 0 0,0 0 0,0 0 0,0 1 0,1-1 1,-1 0-1,0 0 0,0 0 0,0 0 0,0 0 0,0 0 0,1 0 1,-1 0-1,0 0 0,0 0 0,0 0 0,0 0 0,0 0 0,1 0 1,-1 0-1,0 0 0,0 0 0,0 0 0,0 0 0,0 0 0,1 0 0,-1 0 1,0 0-1,0-1 0,0 1 0,0 0 0,0 0 0,0 0 0,0 0 1,1 0-1,-1 0 0,0-1 0,2 15 228,6 72 418,-3-18 30,23 111 1,-19-167-1657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12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1777,'0'0'8847,"10"0"-8445,52 0 183,104-15-1,-164 15-609,0-1 1,0 1-1,1-1 1,-1 1-1,0-1 1,0 0-1,0 0 1,0 0-1,4-2 0,-2-6-4553,-4 3 617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05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3 2465,'0'0'3484,"-11"11"-3252,-9 10 255,1 1 0,-16 25 0,29-38-302,0 0 0,1 0-1,0 0 1,1 1 0,0-1 0,0 1 0,1 0 0,1 0 0,-1 0 0,1 1 0,0 10 0,2-19-175,0 1 1,0-1 0,0 1-1,0-1 1,0 1 0,1-1 0,-1 1-1,1-1 1,-1 1 0,1-1 0,0 1-1,0-1 1,0 0 0,2 3-1,-1-4-19,0 1 0,0-1 0,0 0-1,0 0 1,0 0 0,0 0-1,0 0 1,0 0 0,1-1-1,-1 1 1,0-1 0,1 0-1,-1 1 1,0-1 0,1 0-1,2-1 1,7 1-81,-1 0 0,1-1 0,0-1-1,-1 0 1,1 0 0,-1-1 0,1-1 0,-1 0 0,0-1-1,-1 0 1,1 0 0,-1-1 0,0 0 0,16-14 0,-19 15 100,0 0 1,0 0-1,0-1 1,-1 0-1,0 0 1,0-1-1,0 0 1,-1 0-1,0 0 1,-1-1 0,1 1-1,-1-1 1,-1 0-1,1 0 1,-1-1-1,-1 1 1,0-1-1,0 1 1,-1-1-1,1-16 1,-2 23 15,0 0-1,0 0 1,0 1 0,0-1-1,-1 0 1,1 0 0,-1 1-1,1-1 1,-1 0 0,0 0-1,0 1 1,1-1 0,-1 1-1,0-1 1,0 1 0,-1-1-1,1 1 1,0 0 0,0-1-1,-1 1 1,1 0 0,-1 0-1,1 0 1,-1 0 0,1 0-1,-1 1 1,0-1 0,1 0-1,-1 1 1,-3-2 0,-4 1 114,-1-1-1,0 1 1,0 0 0,-15 1 0,13 1-106,9-1-24,0 0 0,1 0 0,-1 1 0,0-1 0,1 1 0,-1-1 0,0 1 0,1 0 0,-1 0 0,1 1 0,-1-1 0,1 0 0,0 1 0,0-1 1,-1 1-1,1 0 0,0 0 0,0 0 0,1 0 0,-1 0 0,0 0 0,1 0 0,-1 1 0,1-1 0,-2 4 0,2-3 8,0 1 0,-1 0 0,2-1 0,-1 1 0,0 0 0,1-1 0,-1 1 0,1 0 0,0 0 0,1 0 0,-1-1 0,0 1 0,1 0 0,0-1 0,0 1 0,0 0 0,1-1 0,2 7 0,1-2 21,0-1 1,1 0 0,0 0-1,0 0 1,0-1 0,1 0-1,10 8 1,60 36 111,-10-7-72,-65-41-74,6 4 14,0 0 0,0 1 0,11 13 0,-18-19-17,1 1 1,-1-1-1,0 1 0,1 0 1,-1 0-1,0 0 0,0 0 0,0 0 1,-1 0-1,1 0 0,0 0 1,-1 0-1,1 0 0,-1 0 0,0 0 1,0 0-1,0 1 0,0-1 1,0 0-1,0 0 0,-1 0 0,1 0 1,-1 0-1,0 3 0,-1-3-11,1-1 0,-1 1-1,0-1 1,1 1-1,-1-1 1,0 0 0,0 1-1,0-1 1,0 0 0,0 0-1,-1-1 1,1 1-1,0 0 1,0-1 0,0 1-1,-1-1 1,-3 1-1,4-1-143,1 0-1,-1 1 0,1-1 0,-1 0 0,1 0 0,0 0 0,-1 0 0,1 0 0,-1 0 0,1 0 0,-1-1 0,1 1 0,-1 0 0,1-1 0,0 1 0,-1-1 0,1 1 0,0-1 0,0 0 0,-1 0 0,1 0 0,0 1 0,0-1 0,0 0 0,0 0 0,0-1 0,0 1 0,-1-2 0,-1-18-3704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6243,'0'0'5738,"15"-8"-5279,48-26 88,-58 32-441,0 0 0,0 0 0,1 1 0,-1-1 0,0 1 0,7 0 0,-11 0-88,1 1 0,-1 0 0,1 0 0,0 1-1,-1-1 1,1 0 0,-1 0 0,1 1 0,-1-1 0,1 1 0,-1-1-1,1 1 1,-1 0 0,1 0 0,0 0 0,0 2-10,0-1 0,-1 0 0,1 0 0,-1 1 0,1-1 1,-1 1-1,0-1 0,0 1 0,0 0 0,0-1 0,-1 1 0,1 0 0,-1 0 1,1-1-1,-1 1 0,0 0 0,-1 5 0,1-3-49,0-1-1,-1 1 1,0 0-1,0 0 1,0 0-1,0-1 1,-1 1 0,0-1-1,0 1 1,0-1-1,0 0 1,-1 1-1,-5 6 1,-3 1-440,0 0 0,-25 18 0,5-4-177,31-26 444,19-1-279,8-4 576,-15 3 5,0-1 1,-1 2-1,1 0 1,0 0-1,21 2 1,-32 0-73,1-1 0,-1 1 0,0 0 1,0-1-1,1 1 0,-1 0 0,0 0 1,0 0-1,0 0 0,0 0 0,0 0 1,0 0-1,-1 0 0,1 0 0,0 1 1,0-1-1,-1 0 0,1 0 1,-1 1-1,1-1 0,-1 1 0,1-1 1,-1 0-1,0 1 0,0-1 0,0 1 1,0-1-1,0 2 0,0-1-7,1 1 0,-1-1 0,0 1-1,-1-1 1,1 1 0,0-1 0,-1 0 0,1 1 0,-1-1-1,0 1 1,0-1 0,0 0 0,0 0 0,0 0 0,0 1-1,-3 2 1,-4 1-143,-1-1 1,-1 0-1,1 0 0,-1-1 0,1 0 0,-1-1 1,0 0-1,-1 0 0,1-1 0,0 0 0,-1-1 1,-16 0-1,19-1-2929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06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5234,'0'0'4867,"0"6"-4195,22-6-48,1 2-192,3-2-143,2 0-161,-3 0-32,-1 0-80,-5 0-16,-4-2-304,-4 0-977,-3 2-1232,-1 0-2049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0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30 5555,'0'0'5458,"1"-3"-4754,1-4 289,-5 8-303,-12 14 26,-17 31-236,27-34-451,0-1 0,1 1 0,1 0 0,0 0 0,0 0 0,1 0 1,0 0-1,1 0 0,1 17 0,1-28-62,-1 1 0,0-1 0,1 0 0,-1 1 0,1-1 0,0 1 0,-1-1 0,1 0 0,0 1 0,0-1 0,0 0 0,0 0 0,0 0 0,0 1 0,0-1 0,0 0 0,0-1 0,1 1 0,-1 0 0,0 0-1,1 0 1,-1-1 0,0 1 0,1-1 0,-1 1 0,1-1 0,-1 1 0,1-1 0,-1 0 0,1 0 0,-1 0 0,1 0 0,-1 0 0,3 0 0,1 0-96,1 0 0,0 0-1,-1-1 1,1 1-1,-1-1 1,1-1 0,-1 1-1,0-1 1,6-2 0,-5 0 39,0 0 1,0 0 0,0-1 0,-1 0 0,1 0-1,-1-1 1,0 1 0,-1-1 0,1 0 0,-1 0-1,-1-1 1,1 1 0,4-12 0,-5 10 131,0-1 1,0 0-1,-1 1 1,0-1-1,-1 0 1,0 0-1,0 0 1,-1 0-1,0 0 1,-3-18-1,3 25-30,-1 0 0,0 0 0,0 0 1,0 1-1,0-1 0,0 0 0,0 1 0,-1-1 0,1 0 0,-1 1 0,1 0 1,-1-1-1,1 1 0,-1 0 0,0 0 0,1 0 0,-1 0 0,0 0 0,0 0 1,0 0-1,0 1 0,0-1 0,0 1 0,0-1 0,0 1 0,0 0 0,-3 0 1,3-1-13,0 1 0,0 0 0,0 0 0,0 0 0,0 0 1,0 0-1,0 0 0,0 1 0,0-1 0,0 1 0,0-1 1,0 1-1,0 0 0,0 0 0,0 0 0,1 0 0,-1 0 1,0 0-1,1 0 0,-1 1 0,1-1 0,-1 1 0,1-1 1,0 1-1,-1-1 0,1 1 0,-1 2 0,0-1-2,1 0 0,0 0 0,0 1 0,0-1 0,0 0 0,1 0 0,-1 1 0,1-1 0,0 1 0,0-1 0,0 0-1,0 1 1,1-1 0,-1 0 0,1 1 0,0-1 0,0 0 0,0 0 0,0 0 0,1 1 0,-1-1 0,1-1 0,0 1 0,0 0 0,0 0 0,0-1 0,0 1 0,1-1-1,-1 1 1,1-1 0,-1 0 0,1 0 0,0 0 0,3 1 0,13 7-5,-10-5 7,1 0 0,-1 1 0,16 12 0,-23-16 1,0 0 0,0 0 1,0 1-1,0-1 0,0 1 0,0-1 0,-1 1 0,1 0 0,-1-1 0,0 1 1,1 0-1,-1 0 0,-1 0 0,1 0 0,0 0 0,-1 0 0,1 6 0,-1-6 6,0 0 0,-1 0 0,1-1 0,0 1 0,-1 0 0,0 0 0,1-1 0,-1 1 0,0-1 0,0 1 0,-1-1 0,1 1 0,-1-1 0,1 1 0,-1-1 0,-2 3-1,-2 1-39,-1-1 0,1 0 0,-1-1 0,-10 6 0,12-7-37,-16 6-1050,6-7-2800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07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7027,'0'0'4181,"0"0"-4120,0-1 0,0 1 0,0-1 0,0 1 0,1-1 1,-1 1-1,0-1 0,0 1 0,0 0 0,1-1 0,-1 1 0,0-1 0,0 1 1,1 0-1,-1-1 0,0 1 0,1 0 0,-1-1 0,0 1 0,1 0 1,-1-1-1,1 1 0,0 1 19,0 1 0,0-1 0,0 1 0,-1-1 0,1 1 0,-1 0-1,1-1 1,-1 1 0,1 0 0,-1-1 0,0 1 0,0 0 0,0 0 0,0 2 0,0 37 587,0-30-538,-2 77 266,0-30-610,6 70 1,2-115-1947,5-6-3890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13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5218,'0'0'2401,"111"0"-2320,-79 0-65,-4 0-16,2 0-657,-9 0-2320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1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8308,'0'0'848,"122"-6"-640,-81 2 96,-3 2-160,-4 2-144,-8 0-144,-5 0-1216,-10 0-1089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11.8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58 0 3570,'0'0'4466,"-58"108"-4050,58-70-144,0-3-160,0 3-80,0 0-32,0-9-368,0 0-272,0-11-753,0-9-880,16-9-128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15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6211,'0'0'1470,"21"2"-915,70-2-352,-90 0-189,-1 0 0,1 1 1,-1-1-1,1 1 1,0-1-1,-1 0 1,0 1-1,1-1 1,-1 1-1,1 0 1,-1-1-1,0 1 1,1-1-1,-1 1 1,0 0-1,0-1 0,1 1 1,-1-1-1,0 1 1,0 0-1,0-1 1,0 1-1,0 0 1,0 0-1,0-1 1,0 1-1,0 1 1,0 27 700,-1-21-528,0 3 9,0-1 1,-1 0 0,0 1-1,-1-1 1,0 0 0,-5 10-1,4-10-488,0 0-1,1 0 0,0 0 1,1 1-1,0-1 0,0 13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15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4482,'0'0'7342,"0"4"-6960,-3 29-56,-1 1-99,2 1-1,3 53 0,0-87-244,-1 0 0,1 0-1,0 0 1,0 0-1,0 0 1,0 0 0,0 0-1,0 0 1,0-1-1,0 1 1,0 0 0,0-1-1,1 1 1,-1-1 0,0 1-1,0-1 1,0 1-1,1-1 1,-1 0 0,0 0-1,1 0 1,-1 0-1,0 0 1,1 0 0,-1 0-1,2 0 1,37-4-339,-35 3 293,0-1 0,0 0 0,0-1 0,0 1 0,-1-1 0,1 0 0,-1 0 0,0 0 0,0-1 0,0 0 0,-1 1 0,1-1 0,-1-1 0,0 1 0,0 0 0,3-7 0,-2 4 82,-1 0 0,0 0 0,0 0 0,-1 0 0,0-1 1,0 1-1,-1-1 0,0 1 0,0-1 0,-1-13 0,0 19 0,-1 0-1,0 1 0,0-1 0,1 0 1,-1 1-1,0-1 0,0 1 1,-1-1-1,1 1 0,0 0 0,0-1 1,-1 1-1,1 0 0,-1 0 1,1 0-1,-1 0 0,1 0 0,-1 0 1,0 0-1,1 1 0,-1-1 1,0 1-1,0-1 0,1 1 0,-1-1 1,0 1-1,0 0 0,-2 0 1,-61-3-826,56 3 223,4 0 12,-1 0-3048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15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6867,'0'0'3090,"70"4"-2626,-46-4 128,-1 0-96,-6 0-256,-4 0-176,-4 0-64,-7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16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8308,'0'0'4348,"-6"12"-4171,-1 1-63,0 1 1,1 0 0,1 0-1,1 0 1,0 0 0,-4 24 0,6 78-62,2-114-79,0 0-1,1 0 1,-1 0-1,1 0 1,-1 0-1,1-1 1,0 1 0,0 0-1,-1 0 1,1-1-1,0 1 1,1 0-1,-1-1 1,0 1 0,0-1-1,1 1 1,-1-1-1,1 0 1,-1 0-1,1 1 1,0-1 0,-1 0-1,1 0 1,0-1-1,0 1 1,-1 0-1,1-1 1,0 1 0,0-1-1,0 1 1,0-1-1,3 0 1,-1 1 0,-1-1-1,1 0 1,-1 0 0,0 0-1,1 0 1,-1 0 0,1-1 0,-1 1-1,0-1 1,1 0 0,-1 0 0,0-1-1,0 1 1,0 0 0,0-1-1,0 0 1,0 0 0,3-3 0,-3 2 41,0 0 0,-1-1 0,0 1 0,0-1 0,0 1 1,0-1-1,0 0 0,-1 0 0,0 1 0,0-1 0,0 0 1,0 0-1,0-6 0,-1 8-5,0 0-1,0 1 1,0-1 0,0 0 0,0 1-1,-1-1 1,1 0 0,-1 1-1,1-1 1,-1 0 0,0 1 0,1-1-1,-1 1 1,0-1 0,0 1 0,0 0-1,0-1 1,0 1 0,0 0 0,0 0-1,-1 0 1,1 0 0,0 0 0,-1 0-1,1 0 1,-1 0 0,1 0 0,-1 0-1,1 1 1,-1-1 0,0 1-1,-2-1 1,-50-2-873,38 3-1662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1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2305,'0'0'10074,"7"-6"-9813,-3 2-197,1 1 1,-1-1-1,1 1 0,0 0 0,0 0 0,0 1 0,1 0 0,-1-1 0,0 2 0,1-1 0,0 1 0,-1 0 0,1 0 0,7 0 0,2 0 126,20 2 51,-34 0-242,0-1 1,0 0-1,-1 1 1,1-1 0,0 1-1,0-1 1,0 1 0,0 0-1,-1-1 1,1 1-1,0 0 1,0-1 0,-1 1-1,1 0 1,-1 0 0,1 0-1,-1-1 1,1 1-1,-1 0 1,1 0 0,-1 0-1,0 0 1,1 0-1,-1 0 1,0 0 0,0 0-1,0 0 1,0 0 0,0 0-1,0 2 1,0 2-6,0 0-1,0 1 1,-1-1 0,0 1 0,0-1 0,0 0 0,-1 0-1,0 1 1,0-1 0,-3 6 0,0-3-128,0-1 1,-1 0-1,0-1 0,0 1 1,-13 9-1,-10 4-238,22-15-64,20-11 318,-4 1 201,1 0 1,0 1-1,0 1 0,12-3 0,-17 4-31,0 1 0,0 1 0,0-1 0,0 1 0,0 0 0,0 0 0,0 0 0,0 1 0,0-1-1,10 4 1,-13-3-32,-1 0-1,1 0 0,0 0 0,0 0 0,0 0 0,-1 1 1,1-1-1,-1 0 0,1 1 0,-1 0 0,1-1 1,-1 1-1,0 0 0,0 0 0,0-1 0,0 1 0,0 0 1,0 0-1,0 4 0,1 1 26,-1 0 1,1 0-1,-2 0 1,1 11-1,-2-16-35,1-1-1,0 0 0,-1 0 0,0 0 0,1 0 1,-1 0-1,0 0 0,1 0 0,-1 0 1,0 0-1,0-1 0,0 1 0,0 0 1,0 0-1,0-1 0,0 1 0,0-1 1,0 1-1,0-1 0,0 1 0,0-1 0,0 1 1,-3-1-1,-34 10-40,32-9 22,-93 13-379,62-13-7759,54-1 2678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17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10453,'0'0'1841,"49"0"-1409,-17-4-336,2-4-96,-2-1-64,0 3-785,-8 0-847,-7 4-1698,-9 2-2849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17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2289,'0'0'8244,"54"0"-8068,-33-2-48,2-5-128,3-1-32,-2 0-144,-1 3-1025,-1-5-1520,-3 2-1681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17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11333,'0'0'1598,"5"-1"-1467,27-4-80,129-19 106,-161 24-113,1 1-1,0-1 1,0 1-1,-1-1 1,1 1-1,0-1 1,-1 1-1,1 0 1,0-1 0,-1 1-1,1 0 1,-1 0-1,1-1 1,-1 1-1,0 0 1,1 0-1,-1 0 1,0 0 0,0-1-1,1 1 1,-1 0-1,0 0 1,0 0-1,0 0 1,0 0-1,0 0 1,0 0 0,0 0-1,0-1 1,-1 2-1,0 37 386,0-36-391,-24 181 529,9-81-328,15-86 95,1-33-11471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18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8468,'0'0'2993,"66"0"-2785,-34 0-96,0 0-32,0-2-64,-2-2 16,-4 2-32,-7 0-336,-6 0-528,-6 2-1297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37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4 288,'0'0'728,"-8"5"-623,-26 20 9781,44-23-7946,15-3-3089,-23 1 1647,19-2-341,1-1-1,33-9 0,11-2-1324,-44 10-2647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12.1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143 219 4610,'0'0'3316,"-17"21"-3236,-88 108-69,100-123-20,-10 17-179,15-21-391,3-2 363,1-1 0,0 0 1,-1 1-1,1-1 0,-1 0 1,1 0-1,-1-1 0,0 1 1,1-1-1,-1 0 0,0 0 1,5-4-1,34-34-133,-26 24 60,21-25 693,-2-1-1,44-67 1,-39 52 679,-33 46-650,1 0 0,18-17 0,-23 26-351,0-1 0,-1 1 0,1 0 0,0 0 1,0 0-1,1 0 0,-1 0 0,0 1 0,1-1 0,-1 1 0,1 0 0,-1 0 0,1 1 0,-1-1 0,5 0 0,-7 1-63,0 1 0,0-1-1,0 0 1,0 0 0,-1 1-1,1-1 1,0 0 0,0 1-1,0-1 1,0 1 0,-1-1-1,1 1 1,0 0 0,-1-1-1,1 1 1,0 0 0,-1-1-1,1 1 1,-1 0 0,1 0-1,-1-1 1,1 1 0,-1 0-1,0 0 1,1 0 0,-1 0-1,1 1 1,5 33 484,-5-25-360,7 52 162,-4-28-421,1 1 1,1-1-1,13 35 0,-6-25-3118,-10-33 495</inkml:trace>
  <inkml:trace contextRef="#ctx0" brushRef="#br0" timeOffset="1">228 234 3794,'0'0'4338,"-13"-18"-5171,55 12-207,10-2-1970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38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12 304,'0'0'7809,"1"-4"-6512,2-4 528,-5 10-746,-12 23-456,-20 43-578,19-32-4,1 0 0,1 1-1,3 1 1,1 0 0,1 0 0,-4 76-1,12-113-71,0 0-1,0 0 1,0 0-1,1 0 1,-1 0-1,0 0 1,0 0-1,1 0 1,-1 0-1,1 0 1,-1 0-1,1 0 1,-1 0-1,1-1 1,-1 1-1,1 0 1,0 0-1,0 0 1,-1-1-1,1 1 1,0 0-1,0-1 1,1 1-1,1 1-64,0-1 1,0 0-1,0 0 0,0 0 0,1 0 1,-1-1-1,6 1 0,1 0-183,1-2 0,-1 1-1,1-1 1,10-3 0,-16 3 234,0-1 0,0 0 0,0-1 0,0 1 0,0-1 0,0 0 0,-1 0 0,0 0 0,1 0 0,-1-1 0,0 0 0,-1 0 0,1 0 0,-1 0 0,0-1 0,0 1 0,0-1 0,0 0 0,-1 0 0,0 0 0,0 0 0,0 0 0,-1 0 0,0-1 0,0 1 0,0 0 0,0-1 0,-1-8 0,0 12 65,0 0-1,-1 0 1,1 1 0,-1-1-1,1 0 1,-1 0 0,1 1-1,-1-1 1,0 1-1,0-1 1,0 0 0,0 1-1,0 0 1,0-1 0,0 1-1,0-1 1,0 1-1,-1 0 1,1 0 0,-1 0-1,1 0 1,-1 0 0,1 0-1,-1 0 1,0 1 0,1-1-1,-1 0 1,0 1-1,1-1 1,-1 1 0,0 0-1,-2-1 1,-8 0 127,-1 0 0,0 0 1,-20 2-1,15-1-42,-58 1 26,71 1-1040,12-3-3174,21-6 527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38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5603,'0'0'5938,"-12"8"-5783,-38 24-107,49-31-47,0-1 0,1 1 0,-1 0 0,0 0 0,0-1 0,0 1 0,0 0 0,1 0 1,-1 0-1,0 0 0,1 0 0,-1 0 0,1 0 0,-1 0 0,1 0 0,-1 0 0,1 0 0,0 0 0,0 0 0,-1 0 0,1 0 0,0 1 0,0-1 0,0 0 0,0 0 0,0 0 1,1 0-1,-1 0 0,0 0 0,0 1 0,1-1 0,-1 0 0,1 0 0,-1 0 0,1 0 0,-1 0 0,1 0 0,0 0 0,-1 0 0,1-1 0,1 2 0,3 3 9,0-1-1,0 0 0,0-1 1,0 1-1,10 4 0,-7-4-5,35 16 22,-33-16-10,1 1-1,-1 0 1,0 1 0,12 9 0,-19-13-14,-1 0 0,0 0 1,1 1-1,-1-1 1,0 1-1,0 0 0,0-1 1,-1 1-1,1 0 0,-1 0 1,1 0-1,-1 0 1,0 0-1,0 0 0,-1 1 1,1-1-1,0 0 0,-1 0 1,0 5-1,0-4 4,0-1 0,0 0 0,0 1-1,-1-1 1,1 0 0,-1 0 0,0 1-1,0-1 1,0 0 0,0 0 0,-1 0 0,1 0-1,-1 0 1,-2 3 0,0-2-9,0-1 1,1 1-1,-1-1 1,0 0-1,-1 0 1,1-1-1,-1 1 1,1-1-1,-6 2 1,3-1-415,-1-1 0,1 0 0,-1 0 0,0-1 0,0 0 0,0 0 1,-9-1-1,-5 0-3444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39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0 263 4162,'0'0'5586,"127"-155"-5457,-95 132-129,0-3-65,1-1-1439,-7-5-4531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33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6854 1032 1601,'0'0'5965,"-28"0"-5759,14-1-81,0-1 1,1-1-1,-1 0 1,1-1-1,-1 0 1,1-1-1,-21-12 1,13 7-923,-43-14 0,-547-108 1417,452 101-498,-362-75 1468,9-9-756,256 54-204,-695-113-851,539 106 458,-534-44 11,534 72-304,-292-17 347,130 12-451,62 28-363,483 40-384,24-19 1414,2-1-777,-2-3-3718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36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46 0,'0'0'2956,"4"-3"-1238,13-16 842,-17 18-2442,1 0 1,-1 1-1,0-1 1,0 0-1,0 1 1,1-1-1,-1 0 1,0 1-1,0-1 0,0 0 1,0 0-1,0 1 1,-1-1-1,1 0 1,0 1-1,0-1 1,0 0-1,-1 0 1,1 1-1,0-1 1,0 1-1,-1-1 0,1 0 1,-1 1-1,1-1 1,-1 1-1,1-1 1,-1 1-1,1-1 1,-1 1-1,1-1 1,-1 1-1,0-1 1,1 1-1,-1 0 1,1-1-1,-1 1 0,0 0 1,0 0-1,-1-1 1,50 21 1594,-22-11-1894,-1 1 0,-1 2 0,0 0 0,38 27 0,-61-39 158,0 1-1,0 0 1,0-1-1,0 1 1,0 0-1,0 0 1,0 0 0,0 0-1,0 0 1,0 0-1,-1 0 1,1 0-1,0 0 1,-1 1-1,1-1 1,-1 0-1,1 0 1,-1 1-1,0-1 1,1 0-1,-1 1 1,0-1 0,0 0-1,0 1 1,0-1-1,0 0 1,0 0-1,0 1 1,0-1-1,-1 0 1,1 1-1,-1-1 1,1 0-1,-1 0 1,1 1 0,-1-1-1,1 0 1,-1 0-1,0 0 1,0 0-1,0 0 1,0 0-1,0 0 1,0 0-1,0 0 1,0 0-1,0-1 1,-2 2-1,-7 4 78,0 0-1,0 0 1,-1-1-1,-15 5 1,17-7-114,-25 10 295,-1-1 0,-67 13 0,102-26-237,-1 0-1,1 0 1,-1 0 0,1 0 0,-1 0 0,1 0 0,0-1 0,-1 1-1,1 0 1,0 0 0,0 0 0,0 0 0,0-1 0,0 1-1,0 0 1,0 0 0,1 0 0,-1 0 0,0-1 0,1-1-1,24-75-96,-14 45-371,9-42-1,-20 65-336,-10 7-7113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38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5475,'0'0'2195,"1"21"-1931,9 165-349,-7-167-962,-2-22-816,-1-34-398,0 25 3206,-9-203 4455,8 200-4843,36 67 55,-32-47-841,1-1-1,-1 1 0,1-1 1,0 0-1,0-1 0,0 1 1,1-1-1,-1 0 0,1 0 1,-1 0-1,1 0 0,0-1 1,0 0-1,1 0 0,7 2 1,-11-4 73,1 0-1,-1 1 1,1-1 0,-1 0 0,1-1 0,-1 1 0,0 0 0,1-1-1,-1 1 1,1-1 0,-1 0 0,0 0 0,0 0 0,1 0 0,-1 0 0,0 0-1,0 0 1,0-1 0,0 1 0,2-3 0,-1-1 570,0 0 0,0 0 0,-1 0 1,0 0-1,1-1 0,-2 1 0,3-10 0,3 0 2430,-4 29-1658,-2 44-765,-2-46-35,0 35-193,-1-31-220,1-1 0,1 1 1,1-1-1,0 1 0,0 0 0,2-1 1,4 16-1,-6-30-173,-1 0 1,0 0-1,1-1 0,-1 1 0,1 0 1,-1 0-1,1-1 0,-1 1 1,1 0-1,-1-1 0,1 1 1,0-1-1,-1 1 0,1-1 1,0 1-1,-1-1 0,1 1 1,0-1-1,0 0 0,0 1 1,-1-1-1,1 0 0,0 0 1,0 0-1,0 0 0,0 1 1,-1-1-1,1 0 0,0 0 1,0-1-1,1 1 0,7 0-3754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38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5218,'0'0'5283,"0"14"-4768,4 260 632,-4-272-1145,0-1 1,0 0-1,1 1 1,-1-1-1,0 0 1,1 1-1,-1-1 1,1 0-1,-1 0 0,1 1 1,-1-1-1,1 0 1,0 0-1,0 0 1,0 0-1,-1 0 1,1 0-1,0 0 1,0 0-1,0 0 0,1 0 1,1 1-1,-1-1 8,1 0 0,-1 0 0,1 0 0,0-1 0,0 1 0,0-1 0,-1 1 0,1-1 0,0 0 0,4 0 0,0-1-36,-1 0 0,1 0 0,-1 0 0,1-1 0,-1 0 0,0 0 0,0-1 0,0 1 0,6-5 1,1-2-908,0-1 0,17-18 0,-26 23-27,1-1 0,0 1 0,-1-1 0,5-10 0,-3-2-3367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39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58 187 9428,'0'0'849,"114"-6"-817,-91-3-32,-4-3-240,-4 0-289,-6 3-927,-7-1-1394,-2 4-831</inkml:trace>
  <inkml:trace contextRef="#ctx0" brushRef="#br0" timeOffset="1">0 45 7732,'0'0'1232,"124"-24"-1344,-83 15-2225,0-3-2561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39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3794,'0'0'5826,"-7"98"-5041,7-65-641,0-2-128,3-4-16,1-4-720,0-6-785,-4-5-1729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39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7780,'0'0'2222,"20"1"-2145,66 3-18,-80-3-73,0 0 0,-1 0 0,1 0 1,-1 0-1,0 1 0,1 0 0,-1 0 0,0 0 0,0 1 0,0-1 1,0 1-1,-1 1 0,1-1 0,-1 1 0,5 3 0,-7-4-100,1 1 0,-1-1 0,0 0-1,0 1 1,0 0 0,-1-1-1,1 1 1,-1 0 0,0 0 0,0 0-1,0 0 1,0 0 0,-1 0 0,1 0-1,-1 0 1,0 0 0,-1 5 0,0-5 103,0-1 0,0 0 0,0 0 1,-1 0-1,1 0 0,-1 0 1,0 0-1,0 0 0,0 0 0,0-1 1,-1 1-1,1-1 0,-1 1 1,1-1-1,-6 3 0,-51 32 350,39-26 70,-4 2 73,16-9-324,1 0 1,-1 0-1,1 1 1,0 0-1,-10 10 1,17-15-202,0 0 0,0 0 0,0 0 1,0 0-1,0 0 0,0 0 0,0 0 1,0 0-1,0 0 0,0 0 1,0 0-1,0 0 0,0 0 0,0 0 1,0 0-1,0 0 0,1 1-598,-1-1 599,0 0-1,0 0 0,0 0 1,0 0-1,0 0 0,0 0 0,0 0 1,0 0-1,0 0 0,0 0 0,0 1 1,0-1-1,0 0 0,0 0 1,0 0-1,0 0 0,0 0 0,0 0 1,0 0-1,0 0 0,-1 0-299,9-2-1875,14-13-1115</inkml:trace>
  <inkml:trace contextRef="#ctx0" brushRef="#br0" timeOffset="1">305 1 8244,'0'0'3137,"-24"104"-2945,24-74-176,0-3-16,11 0 0,-1-2-640,3-6-833,0-5-832,2-10-2369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12.5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53 7860,'0'0'976,"130"9"-928,-75-9-32,3-3-16,-2-14-192,-14 2-688,-13 4-1345,-10 2-497,-19 3 449</inkml:trace>
  <inkml:trace contextRef="#ctx0" brushRef="#br0" timeOffset="1">227 16 1201,'0'0'4954,"-13"9"-4679,-39 34 189,51-41-418,-1-1 0,1 1-1,0 0 1,-1 0 0,1 0 0,0 0 0,0 0 0,0 0 0,0 0 0,0 1 0,1-1-1,-1 0 1,1 0 0,-1 1 0,1-1 0,0 0 0,0 1 0,0-1 0,0 0-1,0 0 1,1 4 0,0 6 204,-1 17 186,0 35-110,11 92 1,-11-156-328,8 33-548,-8-32 393,1 0 0,0 1-1,-1-1 1,1 0 0,0 0 0,0 0 0,-1 0-1,1 0 1,0 0 0,0 0 0,0 0 0,0 0-1,1 0 1,-1-1 0,0 1 0,0 0 0,0-1-1,1 1 1,-1-1 0,0 1 0,3 0 0,15 0-2987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40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61 7860,'0'0'3612,"-4"18"-3348,-32 148 174,34-152-1976,4-11 655,9-21 464,12-35 655,-6 3-120,-12 32 76,1 0 0,0 1 1,2 0-1,0 0 0,16-26 1,-23 42-144,-1 0 0,1 0 0,-1 1 0,1-1 0,-1 1 0,1-1 0,-1 0 0,1 1 1,-1-1-1,1 1 0,0-1 0,-1 1 0,1 0 0,0-1 0,-1 1 0,1 0 0,0-1 0,0 1 0,-1 0 1,1 0-1,1 0 0,-1 0-21,-1 0 1,1 0 0,-1 1-1,1-1 1,-1 0 0,1 1-1,-1-1 1,1 0-1,-1 1 1,0-1 0,1 1-1,-1-1 1,0 1 0,1-1-1,-1 1 1,0-1 0,1 1-1,-1-1 1,0 1-1,0-1 1,1 2 0,5 39 723,-5-33-488,3 35-315,14 87 720,-14-112-2520,1-1 0,12 31 0,-14-42-1719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40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16 158 5202,'0'0'7396,"-15"-13"-7508,47 13 112,7 0-817,1-10-735,3-5-849,0-4-2210</inkml:trace>
  <inkml:trace contextRef="#ctx0" brushRef="#br0" timeOffset="1">354 1 2625,'0'0'9108,"-17"102"-8403,10-60-257,3-2-320,2-5-80,2-4-48,0-8-256,0-10-673,0-5-1248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40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1 205 1265,'0'0'10420,"34"-39"-9347,-12 66-353,1 4-448,-2-4-240,5-4-16,-2-4 0,-1-5-16,-4-5-656,-1-5-545,-3-4-1056,-5 0-912,1-6-1105</inkml:trace>
  <inkml:trace contextRef="#ctx0" brushRef="#br0" timeOffset="1">255 116 5250,'0'0'5555,"-15"-110"-4499,15 105 753,0 26-1377,0 17 337,0 12-369,0 2-256,0-2-80,0-7-64,7-9-64,4-5-672,1-10-1457,-1-11-3090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41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4594,'0'0'8420,"53"0"-8420,-18 0-112,1-13-704,-2-4-1281,-8-1-2690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41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9492,'0'0'3074,"141"-14"-3074,-96-5-160,-4 2-1201,-13 3-2929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42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9636,'0'0'5475,"-7"16"-5382,-11 27-26,3 1 0,0 1-1,3 0 1,-10 77 0,22-111-87,-2-1 11,2 0 1,-1 0-1,1 1 1,1-1-1,0 0 1,3 13-1,-3-21-39,0 0 0,0 1 0,0-1-1,0 0 1,1 1 0,-1-1 0,1 0-1,-1 0 1,1 0 0,0 0 0,0-1 0,0 1-1,0 0 1,0-1 0,0 1 0,0-1 0,0 0-1,1 0 1,-1 0 0,1 0 0,-1 0-1,1 0 1,-1-1 0,1 1 0,-1-1 0,1 1-1,-1-1 1,1 0 0,2 0 0,-1 0-72,1 0 1,-1 0-1,0 0 1,1 0 0,-1-1-1,0 1 1,0-1-1,0 0 1,0-1-1,0 1 1,0-1 0,7-3-1,-9 3 111,0 0-1,0 0 1,0 0 0,0 0-1,0 0 1,-1-1-1,1 1 1,-1 0-1,0-1 1,0 1 0,0-1-1,0 0 1,0 1-1,0-1 1,-1 0 0,1 0-1,-1 1 1,0-1-1,0 0 1,0-4 0,0 4 41,0 0 0,0 0 0,0 0 0,-1 0 0,1 0 0,-1 0 0,1 0 0,-1 1 0,0-1 0,0 0 0,-1 0 0,1 1 0,0-1 0,-1 1 0,0-1 0,1 1 0,-4-4 0,0 3 48,1 0 0,-1 0 0,0 0 0,0 0 0,0 1 0,0 0 0,0 0 0,-10-2 0,-9 0 170,-7-1-1991,31-3-4099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42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9300,'0'0'3071,"-12"19"-2404,-36 62-267,44-72-370,0 0 0,1 1 0,0 0 0,0-1 0,1 1 0,1 0 0,0 0 0,0 0 0,1 0 0,1 21 0,1 0 0,-3-12-90,1-8 97,-1 0-1,2 0 1,0 0-1,4 22 1,-4-31-85,-1 0 0,1 1 1,0-1-1,0 0 0,0 0 0,0 0 1,0 0-1,1 1 0,-1-2 1,1 1-1,-1 0 0,1 0 0,0 0 1,0-1-1,0 1 0,0-1 0,0 1 1,0-1-1,0 0 0,0 0 1,0 0-1,1 0 0,-1 0 0,0-1 1,1 1-1,-1-1 0,5 1 0,-2 0-34,-1-1-1,1 0 0,0 0 1,-1 0-1,1-1 0,-1 1 1,1-1-1,-1 0 0,1 0 1,-1-1-1,1 1 0,-1-1 1,0 0-1,0 0 0,0-1 1,0 1-1,0-1 0,6-5 0,-7 4 49,0 0 0,1-1 0,-1 1 0,-1-1 0,1 0 0,-1 1 0,0-1 0,0 0 0,0 0 0,-1-1 0,0 1 0,0 0 0,0 0 0,0-1 0,-1-9 0,0 13 65,-1 0 1,1 0-1,-1 0 1,1 0-1,-1 0 0,0 1 1,1-1-1,-1 0 1,0 0-1,0 1 1,0-1-1,-1 0 1,1 1-1,0-1 1,-1 1-1,1 0 0,-1-1 1,1 1-1,-1 0 1,0 0-1,1 0 1,-1 0-1,0 0 1,0 1-1,0-1 0,1 0 1,-1 1-1,0-1 1,0 1-1,0 0 1,0 0-1,-3-1 1,-6 0 159,1 0 1,-1 1-1,0 0 1,-18 3-1,27-3-289,0 0 0,0 1 0,0-1 0,1 0 0,-1 1 0,0-1 0,0 1 0,0 0 0,1-1 0,-1 1 0,0 0 0,1 0 0,-1 0 0,0 1 0,1-1 0,0 0 0,-1 0 0,1 1 0,0-1-1,-1 1 1,1-1 0,0 1 0,0-1 0,0 1 0,1 0 0,-1 0 0,0-1 0,1 1 0,-1 0 0,1 0 0,-1 0 0,1 0 0,0 0 0,0-1 0,0 5 0,2 1-3827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42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11109,'0'0'3009,"9"94"-3041,-1-67-240,1-4-512,-3-6-449,1-7-1152,-1-10-2321</inkml:trace>
  <inkml:trace contextRef="#ctx0" brushRef="#br0" timeOffset="1">56 0 3314,'0'0'7251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43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3474,'0'0'6480,"5"-8"-6160,-3 6-281,24-32 353,-25 32-308,1 1 0,-1 0 1,1-1-1,0 1 1,-1 0-1,1 0 0,0 0 1,-1 0-1,1 0 0,0 1 1,0-1-1,0 0 0,0 1 1,0-1-1,0 1 1,0 0-1,0 0 0,0 0 1,0 0-1,0 0 0,0 0 1,0 0-1,0 0 0,2 2 1,-2-1-37,-1 0 1,0 0-1,0 0 0,0 1 1,0-1-1,0 1 0,0-1 1,0 0-1,-1 1 0,1-1 1,0 1-1,-1 0 0,1-1 1,-1 1-1,0-1 0,1 1 1,-1 3-1,3 33 38,-3-35-79,1 65-2240,-1-67 1491,-1-4-107,1-1 615,-1 1 1,1-1-1,0 1 1,0-1-1,0 1 1,2-7 0,-1 5 6,-1-2 259,2 0 1,-1 0-1,1 0 1,0 1-1,1-1 1,-1 1-1,1-1 1,1 1-1,6-10 1,-9 14 182,1-1 0,0 0-1,0 1 1,0-1 0,1 1 0,-1 0 0,1 0 0,-1-1-1,1 2 1,0-1 0,-1 0 0,1 1 0,0-1 0,0 1-1,0 0 1,1 0 0,-1 0 0,0 0 0,0 0 0,0 1-1,1 0 1,4 0 0,-6 0-147,-1 1 0,0-1 1,-1 1-1,1 0 0,0-1 0,0 1 0,0 0 0,0 0 0,0 0 0,-1-1 1,1 1-1,0 0 0,-1 0 0,1 0 0,-1 0 0,1 0 0,-1 1 0,0-1 1,1 0-1,-1 0 0,0 0 0,0 0 0,1 2 0,3 32 358,-4-30-294,2 75 361,-1-9-1119,5-23-2770,-2-34-1023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16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0 320,'0'0'3564,"-4"28"-2825,-22 195 1009,22-186-1303,-2 4-31,1 55-1,5-95-623,0-12-2210,0-42-629,0 21 1933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12.8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1393,'0'0'8500,"3"90"-8100,0-46-288,1-3-64,2-9-48,-3-3-32,4-6-512,2-5-321,1-7-768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17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30 240 1008,'0'0'7660,"-5"-7"-6681,-15-18-224,16 19-395,10 6-218,32 1-56,-14 0-242,-1-1-1,38-4 1,-55 3-52,0 0 0,0 0 0,-1-1 0,1 1 0,-1-1 0,0 0 0,1-1 0,-1 0 0,0 1 0,0-1 0,0-1 0,-1 1 0,1-1 0,-1 0 0,8-8 0,-10 8 19,0 1 1,-1 0-1,1-1 1,-1 0-1,1 1 1,-1-1-1,0 0 1,-1 1-1,1-1 1,-1 0-1,1 0 1,-1 0-1,0 0 1,0 1-1,-1-6 1,0 3 309,0 0 0,-1 0 0,1 0 0,-1 0 0,0 1 0,-1-1 0,1 0 0,-5-5 0,0-1 216,-2-5 321,5 16 2389,4 282-498,0-91-8721,0-182 1575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35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35 1008,'0'0'4819,"-8"0"-4262,-45 0 4403,65 0-4605,-8 0-362,12 1-244,-1-1 0,1-1 0,0 0 0,0-1 0,-1-1 0,29-9 0,-7-5-3217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36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4994,'0'0'4810,"-11"5"-4532,3-2-213,4-2-26,0 1-1,1-1 1,-1 1-1,0 0 1,1 0-1,-1 0 1,1 0-1,0 1 1,0-1-1,0 1 1,0 0-1,0 0 1,0 0-1,1 0 1,-1 0-1,1 1 1,0-1-1,0 1 1,-3 7-1,-4 18 194,2 1 0,0 0 0,-3 54 0,5 94-203,5-151-71,0-25 20,0 0 1,0 0-1,0 0 0,0 0 1,0 1-1,1-1 1,-1 0-1,1 0 0,-1 0 1,1 0-1,0 0 0,0 0 1,0 0-1,0 0 0,0 0 1,1 0-1,-1-1 0,0 1 1,1 0-1,-1-1 0,1 1 1,0-1-1,-1 0 0,1 1 1,0-1-1,0 0 0,0 0 1,4 1-1,2 1-217,1-1 0,0-1 0,0 0 0,0 0 0,16-1 1,-21 0 178,0-1 6,0 1 1,0-1-1,0 0 0,0 0 0,0 0 1,0 0-1,0-1 0,-1 0 1,1 0-1,-1 0 0,1 0 0,-1 0 1,0-1-1,1 1 0,-1-1 0,-1 0 1,1 0-1,0 0 0,-1 0 1,1-1-1,-1 1 0,0-1 0,0 1 1,0-1-1,1-4 0,0 1 71,-1 0 0,0 0 0,0 0 0,0 0 0,-1-1 0,0 1-1,0 0 1,-1-1 0,0 1 0,0-1 0,0 1 0,-1 0 0,-3-12 0,3 16 25,0 1 1,-1 0-1,1-1 1,-1 1-1,1 0 0,-1 0 1,0 0-1,1 0 1,-1 0-1,0 0 1,0 1-1,0-1 1,-1 1-1,1-1 1,0 1-1,-1 0 1,1 0-1,-1 0 1,-4-1-1,-1-1-32,0 1 0,0 1 0,-1 0 0,1 0 0,-9 0 0,42-5-7789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36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2769,'0'0'7633,"-1"7"-7123,-6 55-73,1-23-328,1 39 1,4-54-83,0-17-75,1 1 0,0-1 1,0 0-1,1 0 1,0 1-1,2 10 0,-2-16 10,0 0 0,0 0 0,0-1 0,0 1 0,0 0 0,1 0 0,-1-1 0,0 1 0,1-1 0,0 1 0,-1-1 0,1 0 0,0 1 0,-1-1 0,1 0 0,0 0 0,0 0 0,0 0 0,0-1 0,0 1 0,0-1 0,0 1 0,0-1 0,0 1 0,0-1 0,0 0 0,3 0 0,1 0-19,0 0 1,0 0 0,-1 0 0,1-1 0,0 0 0,0 0-1,0 0 1,-1-1 0,1 0 0,-1 0 0,1 0 0,-1-1-1,8-5 1,-6 3 46,0-1 0,0 0 0,-1 0 0,0-1 0,-1 0-1,1 0 1,-1 0 0,6-13 0,-5 9 12,-1-1 1,0 1-1,-1-1 1,4-17-1,-6 22 21,-1 0-1,0 0 1,0 0-1,-1 0 1,0 0-1,0-1 1,0 1-1,-1 0 1,-3-10-1,4 16 13,-2-1-1,1 0 1,0 0-1,0 1 1,0-1-1,-1 0 1,1 1-1,-1-1 1,1 1-1,-1 0 1,0 0-1,0-1 0,1 1 1,-1 0-1,0 1 1,0-1-1,0 0 1,0 0-1,0 1 1,0-1-1,0 1 1,0 0-1,-4-1 1,-58 0 336,45 2-305,-91 5-2467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4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8226 336 80,'0'-1'11920,"-7"-6"-12189,-24-3-275,-1 2 0,0 1 0,-1 2 0,-62-3 0,25 2 996,-1945-152 1127,1058 133-839,-6 0-343,-1013-50-813,1834 75 646,-1058 27-76,546 11 102,635-37-857,39-2-2026,27 1-41,23 0-1390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48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6867,'0'0'3965,"0"2"-3908,1-1 1,-1 1-1,1 0 1,-1 0-1,1-1 1,0 1-1,0 0 0,-1-1 1,1 1-1,2 2 1,12 8 5,1-1 0,0 0 0,26 12 0,5 4-190,-46-26 98,0-1-1,0 1 0,0-1 1,0 1-1,0-1 0,-1 1 1,1 0-1,0-1 1,0 1-1,0 0 0,-1 0 1,1 0-1,0 0 0,-1-1 1,1 1-1,-1 0 0,1 0 1,-1 0-1,1 0 1,-1 0-1,0 1 0,1-1 1,-1 0-1,0 0 0,0 0 1,0 0-1,0 0 0,0 0 1,0 0-1,0 0 1,0 0-1,0 0 0,-1 1 1,1-1-1,0 0 0,-1 0 1,1 0-1,-1 0 0,1 0 1,-1 0-1,1-1 0,-1 1 1,0 0-1,1 0 1,-1 0-1,0 0 0,0-1 1,0 1-1,0 0 0,0-1 1,0 1-1,-9 7 44,-1-1-1,1-1 1,-21 10 0,15-8-139,-11 7 114,13-8 132,0 0 1,1 1-1,0 1 1,0 0-1,-15 15 1,34-23-231,7-8 180,-8 0-104,-1 0-1,-1-1 0,1 1 1,-1-1-1,-1 1 1,1-1-1,-1 0 0,0 0 1,0-14-1,1-10-738,-3-35-1,0 39 0,0-13-1586,0 30-1093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5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 4082,'0'0'6400,"-15"6"-6202,-51 24 132,59-26-220,1 0 0,0 1 0,0 0 0,0 0 0,0 0 0,1 1 0,0 0-1,0 0 1,0 1 0,1-1 0,0 1 0,1 0 0,-1 0 0,1 0 0,-2 8 0,3-11-88,1 0 0,-1 0 0,1 0 0,0 1 1,0-1-1,0 0 0,1 1 0,0-1 1,0 1-1,0-1 0,0 0 0,0 1 0,1-1 1,0 0-1,0 1 0,0-1 0,1 0 1,-1 0-1,3 4 0,-1-4-98,-1-1 0,1 0 0,-1-1 1,1 1-1,0 0 0,0-1 0,1 0 0,-1 1 0,0-1 0,1-1 1,-1 1-1,1 0 0,0-1 0,-1 0 0,1 0 0,0 0 0,0 0 0,0-1 1,0 1-1,0-1 0,3 0 0,-1 1-64,-1-1-1,0 0 1,0 0 0,0 0-1,1-1 1,-1 0-1,0 0 1,0 0 0,0 0-1,0-1 1,-1 0 0,1 0-1,0 0 1,-1-1 0,1 0-1,-1 0 1,0 0 0,0 0-1,0 0 1,0-1 0,0 0-1,-1 1 1,0-2 0,0 1-1,0 0 1,0 0-1,3-9 1,-2 3 251,0-1 0,-1 1 0,-1-1 0,1 0 0,-2 0 0,0 1-1,0-1 1,-1 0 0,0-11 0,-1 8 546,1 11-538,0 1 0,-1 0 0,0-1 0,1 1 0,-1 0 0,0 0-1,0-1 1,0 1 0,-1 0 0,1 0 0,0 0 0,-1 1 0,1-1 0,-1 0-1,0 0 1,1 1 0,-1-1 0,0 1 0,0 0 0,0-1 0,0 1 0,0 0-1,-1 0 1,1 0 0,-3-1 0,3 2-91,0-1 0,0 0 0,0 1 0,1-1 0,-1 1 0,0 0 0,0-1 0,0 1 0,0 0 0,0 0 0,0 0 0,0 0 0,0 1 0,0-1 0,0 1 0,0-1 0,0 1 0,1-1 0,-1 1-1,0 0 1,0 0 0,1 0 0,-1 0 0,0 0 0,1 0 0,-1 1 0,1-1 0,-1 1 0,1-1 0,0 0 0,-2 3 0,0 3-42,1 0-1,-1 0 1,1 0 0,1 0-1,-1 1 1,1-1 0,0 1-1,1-1 1,0 1 0,0-1 0,1 0-1,-1 1 1,2-1 0,-1 1-1,1-1 1,0 0 0,0 0-1,1 0 1,0 0 0,1-1-1,-1 1 1,1-1 0,0 1-1,1-1 1,0-1 0,9 11-1,2-3-116,18 18-176,-33-30 288,0 0 1,1 0 0,-1 0-1,-1 0 1,1 1-1,0-1 1,0 0-1,0 0 1,-1 1 0,1-1-1,-1 1 1,1-1-1,-1 0 1,1 1 0,-1-1-1,0 1 1,0-1-1,0 1 1,0-1 0,0 1-1,0-1 1,0 1-1,0 1 1,-2-2 37,1 1 0,-1 0 0,0 0 1,1-1-1,-1 0 0,0 1 0,0-1 0,0 0 1,0 0-1,0 0 0,0 0 0,0 0 0,0 0 1,-1 0-1,-2 0 0,-36 6-1874,40-27-8696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51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2577,'0'0'6875,"4"-16"-6781,13-51-25,-9 45-121,-8 22 62,0 0 0,0-1 0,0 1 0,0 0 0,0 0 0,0 0-1,0 0 1,0 0 0,1-1 0,-1 1 0,0 0 0,0 0 0,0 0 0,0 0 0,0 0 0,0 0 0,0 0-1,0-1 1,0 1 0,1 0 0,-1 0 0,0 0 0,0 0 0,0 0 0,0 0 0,0 0 0,0 0 0,1 0-1,-1 0 1,0 0 0,0 0 0,0 0 0,0 0 0,0 0 0,1 0 0,-1 0 0,0 0 0,0 0 0,0 0-1,0 0 1,0 0 0,1 0 0,-1 0 0,0 0 0,0 0 0,0 0 0,0 0 0,0 0 0,1 1 0,2 18 1307,-5 59-74,0-34-1151,2 1 1,7 51 0,-7-95-301,6 29 747,-1-15-2284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52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7780,'0'0'3249,"102"2"-3153,-74-2-32,0-8-64,-7 2-64,1-4-832,-7 3-1329,0-1-1201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52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10613,'0'0'944,"122"-6"-912,-92 4-32,-4 0 0,-3-4-160,-1 0-960,-5-1-1089,-5 1-1793</inkml:trace>
  <inkml:trace contextRef="#ctx0" brushRef="#br0" timeOffset="1">167 1 8292,'0'0'3175,"9"0"-3093,33 4-336,62 13-1,-103-16 231,0-1 0,0 0 1,0 1-1,0-1 0,0 0 0,0 1 1,0 0-1,0-1 0,0 1 1,-1-1-1,1 1 0,0 0 0,0 0 1,-1-1-1,1 1 0,0 0 1,-1 0-1,1 0 0,-1 0 0,1 0 1,-1 0-1,1 0 0,-1 1 1,1 1 38,0 0 1,-1-1 0,0 1-1,0 0 1,0 0 0,0 0-1,0 0 1,-1 4 0,-1 2 158,0-1 1,-1 0-1,0 0 1,0-1-1,-5 9 1,-23 31 355,19-30-279,1 0 0,-10 20 0,18-28-321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06.5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14 170 80,'0'0'7860,"24"-27"-7535,76-81-154,-97 105-167,0 0 0,0 0-1,1 0 1,-1 1 0,1-1 0,-1 1 0,1-1 0,0 1 0,0 1-1,0-1 1,0 0 0,0 1 0,0 0 0,1 0 0,-1 0 0,0 0 0,1 1-1,-1 0 1,7 0 0,4 0-9,-11 0 18,1 0-37,-1-1-1,1 1 1,0 0 0,0 0 0,-1 1 0,1 0-1,0-1 1,5 3 0,-9-2-33,0 0 0,1 0 0,-1 0 0,0 0 0,0 1 0,1-1 0,-1 0 0,0 1 0,0-1 0,0 1 0,-1-1 0,1 1 0,0-1 0,-1 1 0,1-1 0,-1 1 0,1 0 0,-1-1 1,0 1-1,1 0 0,-1-1 0,0 1 0,0 0 0,0-1 0,-1 4 0,1 2-94,0 0 0,-1 0 0,0 0 0,0-1 0,0 1 0,-1 0 1,0 0-1,0-1 0,-6 12 0,2-8-93,-1-1 0,0 1 0,0-2 0,-1 1 1,-11 10-1,3-4 411,0-1 0,-1 0 1,0-1-1,-1-1 0,0-1 1,-30 14-1,161-60 2351,-98 32-2550,-1 1 1,0 0-1,1 1 1,-1 0-1,1 1 1,25 3-1,-38-3 18,-1 1 0,1-1 0,-1 0 0,1 1 0,-1-1 0,1 1 0,-1 0 0,1-1-1,-1 1 1,0 0 0,0 0 0,1 0 0,-1 0 0,0 0 0,0 0 0,0 0 0,0 0 0,0 1 0,0-1 0,0 0 0,-1 1 0,1-1 0,0 0-1,-1 1 1,2 2 0,-1 2-148,0 1-1,0-1 1,-1 1-1,0 12 1,0-8-82,0-8 178,-1-1 1,1 0-1,0 1 0,-1-1 1,1 0-1,-1 0 0,0 1 1,0-1-1,0 0 0,0 0 1,0 0-1,-1 0 0,1 0 1,0 0-1,-1-1 0,-1 3 1,-2 0-13,0 0 1,0 0 0,0 0-1,0-1 1,-11 6-1,0-2 46,0-1 0,-1-1-1,-29 7 1,13-8 162,0-2 0,-49-1 0,41-2 379,40 2-537,1-1-1,0 0 1,-1 0-1,1 0 1,-1 0-1,1 0 1,-1 0-1,1 0 1,-1 0-1,1 0 1,-1 0-1,1 0 1,-1 0-1,1 0 1,-1 0-1,1 0 1,-1 0-1,1 0 1,0-1 0,-1 1-1,1 0 1,-1 0-1,1-1 1,-1 1-1,1 0 1,0-1-1,-1 1 1,1 0-1,0-1 1,-1 1-1,1 0 1,0-1-1,0 1 1,-1-1-1,1 1 1,0 0 0,0-1-1,0 1 1,0-1-1,-1 1 1,1-1-1,0 1 1,0-1-1,0 1 1,0-1-1,0 1 1,0-1-1,0 1 1,0-1-1,0 1 1,1-1-1,-1 1 1,0-1-1,0 1 1,0 0 0,0-1-1,1 1 1,-1-1-1,0 1 1,1-1-1,7-11-1926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13.2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201 1 6563,'0'0'1769,"-30"21"-1636,-93 68-39,119-86-89,0 0 1,0 0 0,1 1 0,-1 0 0,1 0 0,-1 0 0,1 0-1,0 0 1,-3 7 0,5-8-7,1-1 0,-1 0 0,1 0 0,0 1 0,-1-1 0,1 0 0,0 1 0,0-1 0,1 0 0,-1 0-1,1 5 1,1 1-28,-2-7 26,0 0 0,1 0 0,-1 0 1,1 0-1,0-1 0,-1 1 0,1 0 1,-1 0-1,1-1 0,0 1 0,0 0 1,-1-1-1,1 1 0,0-1 0,0 1 1,0-1-1,0 1 0,0-1 0,0 0 0,0 1 1,0-1-1,0 0 0,0 0 0,0 1 1,0-1-1,1 0 0,33 1 55,-28-1-35,164 0 138,-169 0-145,0 0 1,1 1-1,-1-1 0,0 1 0,1 0 1,-1 0-1,0 0 0,0 0 0,1 0 1,-1 0-1,0 0 0,0 1 0,-1-1 1,1 1-1,0 0 0,0-1 0,-1 1 1,1 0-1,-1 0 0,1 0 0,-1 0 1,0 0-1,0 0 0,0 0 1,0 1-1,0-1 0,0 0 0,-1 1 1,1-1-1,-1 0 0,0 1 0,0-1 1,1 1-1,-1-1 0,-1 0 0,1 1 1,0-1-1,-1 1 0,1-1 0,-1 0 1,0 1-1,0-1 0,1 0 0,-2 0 1,1 0-1,0 0 0,0 1 1,-1-2-1,1 1 0,-1 0 0,-2 2 1,-5 5 37,-1-1 0,0 0 0,-1 0 1,1-2-1,-1 1 0,-1-1 0,-14 6 0,-7 0 4,-49 14-1,70-23-102,9-2-15,-1 0 0,1 1 0,-1-2 0,0 1 0,0 0 0,0-1 0,0 1 0,1-1 0,-1 0 0,0 0 0,-6-2 0,9-5-1754,1-17-2174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52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3490,'0'0'9460,"0"21"-9316,0 14 96,0 3-192,0 2-48,0-7-48,0-4-288,2-8-865,2-7-495,3-9-802,-1-5-2080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5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6035,'0'0'6435,"0"-80"-6435,24 72 64,1 2-32,3 0-32,-2 4-128,-5-1-1153,-4 3-1248,-10 0-1633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53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 3810,'-83'108'6579,"79"-108"-5523,10 0-1056,22 0 112,10 0-112,1-9-16,1-7-384,-5 5-848,-5-1-337,-7 3-1521,-4 1-351</inkml:trace>
  <inkml:trace contextRef="#ctx0" brushRef="#br0" timeOffset="1">294 4 1617,'0'0'10308,"0"-3"-10292,0 20 321,0 6-113,0 4-112,0 4-112,6-6 0,3-4-240,-3 0-1057,2-11-1136,1-5-1745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54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5026,'0'0'7014,"1"4"-6822,3 25-193,1 45 0,-5-47-9844,2-78 9296,0 29 2072,1-1-1,1 1 1,10-32-1,-13 50-1386,0 0-1,1 0 0,0 0 0,0 0 0,0 0 1,0 0-1,1 0 0,0 1 0,0-1 1,0 1-1,0 0 0,0 0 0,0 0 1,7-4-1,-4 4-106,-1 1 1,0 0-1,1 0 1,0 0-1,0 1 1,-1-1-1,1 2 1,0-1-1,0 0 1,8 1-1,-13 1-55,0-1 1,0 1-1,0 0 0,1-1 0,-1 1 0,0 0 0,0 0 0,0 0 0,0-1 0,0 1 0,0 0 0,-1 0 1,1 0-1,0 1 0,0-1 0,-1 0 0,1 0 0,-1 0 0,1 1 0,-1-1 0,1 0 0,-1 0 0,0 1 1,0-1-1,1 0 0,-1 1 0,0 2 0,0 0-144,1 0 0,-1 0 0,0 0 0,0 0 0,0 0 0,-1 0 0,1 0 0,-1 0 0,-1 4 0,-1-3-58,0 0 0,-1 0 0,0-1 0,0 1 0,0-1 0,0 0 0,-1 0 0,1 0 0,-1-1 0,-6 4 0,-4 2 399,0-1 0,-22 9 0,40-18 151,0 0 0,0 1 0,1-1 1,-1 1-1,0 0 0,1 0 1,-1 0-1,0 1 0,1-1 0,-1 1 1,0 0-1,0 0 0,0 0 0,0 0 1,0 0-1,0 1 0,0-1 0,3 3 1,12 8-339,31 25 0,-7-5-1561,-34-28-846,1-4-1941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54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2481,'0'0'5725,"-9"10"-5679,-28 32-33,36-41-18,0 1 1,-1-1-1,1 1 1,0-1-1,1 1 0,-1-1 1,0 1-1,0 0 0,1-1 1,-1 1-1,1 0 1,-1 0-1,1 2 0,0-3 2,0 0-1,0-1 0,0 1 0,0 0 1,1 0-1,-1-1 0,0 1 1,0 0-1,1 0 0,-1-1 0,1 1 1,-1 0-1,0-1 0,1 1 1,-1-1-1,1 1 0,0 0 0,-1-1 1,1 1-1,-1-1 0,2 1 1,2 1-1,1 0 1,-1-1 0,1 1 0,0-1 0,-1 0 0,1 0 0,6 0 0,1 0 107,7 3-33,-14-4 69,1 1 0,-1 0-1,0 0 1,0 1 0,1-1-1,-1 1 1,0 0-1,0 1 1,7 4 0,-11-6-116,0 0 0,0-1 1,-1 1-1,1 0 0,0 0 0,-1 0 1,1 0-1,-1 0 0,0 0 1,1 0-1,-1 0 0,0 0 1,1 0-1,-1 0 0,0 0 0,0 0 1,0 0-1,0 0 0,0 0 1,0 0-1,0 0 0,0 0 0,0 0 1,-1 0-1,1 0 0,0 0 1,-1 0-1,1 0 0,0 0 0,-1 0 1,1 0-1,-1 0 0,0-1 1,1 1-1,-1 0 0,0 0 0,1-1 1,-1 1-1,0 0 0,0-1 1,0 1-1,0 0 0,-1 0 0,-3 3 44,-1 0 0,0 0 0,-1 0 0,-11 4 0,14-6-332,0-1-1,0 0 1,1 0 0,-1-1-1,0 1 1,0-1-1,-5 0 1,7-1-1857,1-9-2140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54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1697,'0'0'10613,"11"-2"-10082,14-2-577,0-2 1,-1 0-1,0-1 1,41-20 0,-54 18-2584,-17 6-2742,-11 5 596,7 1 5608,9-3-903,-6 3 472,1-1 0,0 1 0,0 1 1,0-1-1,-8 7 0,12-8-71,0-1 0,1 1 0,-1 0 0,1 0 0,-1 1 1,1-1-1,0 0 0,0 0 0,0 1 0,0-1 0,0 0 0,0 1 0,1-1 0,-1 1 0,1-1 0,0 1 0,0-1 1,0 4-1,0 79 4084,4 42-2932,-4-126-1600,0 1-1,0-1 1,0 0-1,0 1 0,0-1 1,0 0-1,1 1 1,-1-1-1,0 0 0,1 0 1,-1 1-1,1-1 1,-1 0-1,1 0 1,-1 0-1,1 0 0,0 1 1,0-1-1,-1 0 1,1 0-1,0 0 0,0-1 1,0 1-1,0 0 1,0 0-1,2 0 1,7 0-4326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55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24 7235,'0'0'5125,"-10"3"-4879,2-1-223,4-1-15,0 0 0,0 0 0,0 0 0,0 1 0,1-1 0,-1 1 0,0 0 0,1 0 0,-1 0 0,1 0 0,0 1 1,0 0-1,0-1 0,0 1 0,0 0 0,-2 4 0,0 0 62,1 1 0,0 0 1,0 1-1,0-1 0,1 0 0,1 1 1,-1 0-1,1 0 0,1 0 0,0 0 1,0 17-1,1-24-83,0-1 0,1 1 0,-1-1 0,1 1 0,-1-1 0,1 0 0,-1 0 0,1 1 0,0-1 1,0 0-1,0 0 0,0 0 0,0 1 0,0-1 0,0 0 0,0 0 0,0-1 0,0 1 0,0 0 0,1 0 0,-1-1 0,0 1 0,1 0 0,-1-1 1,1 1-1,-1-1 0,0 0 0,1 0 0,-1 1 0,1-1 0,-1 0 0,1 0 0,-1 0 0,2-1 0,8 2-94,-1-1-1,0-1 0,17-3 1,-21 3 49,0 0 0,0-1 0,0 0 1,0-1-1,-1 1 0,1-1 0,-1 0 0,0-1 0,1 1 1,-2-1-1,1 0 0,0 0 0,-1-1 0,1 1 0,-1-1 1,5-8-1,-4 5 36,-1 1 0,0-1 0,0 0 0,-1 0 0,0 0 0,-1-1 0,1 1 1,-2-1-1,1 1 0,-1-1 0,0-10 0,-1 18 60,0-1 0,0 1 0,0-1 1,0 1-1,-1 0 0,1-1 0,-1 1 0,1 0 0,-1-1 1,1 1-1,-1 0 0,1 0 0,-1-1 0,0 1 0,0 0 1,0 0-1,0 0 0,0 0 0,0 0 0,0 0 1,0 0-1,-2-1 0,0 1-2,0-1 0,0 1 0,0 0 0,0 0 1,0 0-1,0 1 0,0-1 0,0 1 0,0 0 0,-4 0 0,3-1-23,-1 1-1,1 1 1,-1-1-1,1 1 1,0 0-1,-1 0 1,1 0-1,0 0 1,0 1-1,0 0 1,0 0-1,0 0 1,0 0-1,0 0 1,-3 4-1,3-1-16,1-1 1,0 1-1,0 0 0,0 0 0,1 1 0,0-1 0,0 0 1,0 1-1,0-1 0,1 1 0,0 0 0,0-1 0,1 1 1,0 0-1,0 10 0,1-14-1,-1 1 1,1-1-1,-1 0 1,1 1-1,0-1 0,0 0 1,0 0-1,0 0 1,0 0-1,1 0 1,-1 0-1,1 0 1,-1 0-1,1 0 0,0 0 1,0-1-1,-1 1 1,1-1-1,0 1 1,4 1-1,54 27-50,-24-13 35,-34-16 24,0 0 0,0-1 1,-1 1-1,1 1 0,0-1 0,-1 0 0,1 0 0,-1 1 0,1-1 1,-1 1-1,0-1 0,1 1 0,-1 0 0,0-1 0,0 1 0,0 0 1,0 0-1,-1 0 0,1-1 0,0 1 0,-1 0 0,1 0 0,-1 0 1,0 0-1,0 0 0,1 0 0,-1 1 0,-1-1 0,1 0 0,0 0 1,0 0-1,-1 0 0,1 0 0,-1-1 0,0 1 0,1 0 1,-1 0-1,0 0 0,0 0 0,0-1 0,-1 1 0,0 1 0,-1 1-155,0-1 0,-1 1 0,1-1 0,-1 0 0,1 0-1,-1 0 1,0 0 0,0-1 0,0 0 0,-1 0 0,1 0 0,0 0-1,-1-1 1,1 1 0,-1-1 0,0 0 0,-7 0 0,9-16-6316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55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3714,'0'0'7827,"0"11"-7797,0 11-11,2 0 0,9 41 0,-9-54-68,0 0 1,0 0-1,1-1 0,0 1 1,1-1-1,0 0 1,0 0-1,1 0 1,0-1-1,0 1 1,12 11-1,-15-18-13,-1 1 0,1-1 0,0 0 0,0 1 0,0-1 0,0 0 0,0 0 0,1 0 0,-1-1 0,0 1 1,0 0-1,1-1 0,-1 0 0,0 1 0,0-1 0,1 0 0,-1 0 0,0 0 0,1-1 0,-1 1 0,0 0 0,1-1 0,-1 0 0,0 1 0,0-1 0,4-2 0,-2 0-8,1 1 0,-1-1-1,0 0 1,-1-1 0,1 1 0,0-1-1,-1 1 1,0-1 0,0 0 0,0 0-1,2-6 1,2-6 67,-1 0-1,-1 0 0,-1 0 1,0-1-1,-1 1 0,-1-1 1,0 0-1,-1 0 1,-1 0-1,-3-25 0,-4 31-6,7 10-73,0 1 1,0 0 0,0 0 0,-1 0-1,1 0 1,0 0 0,0 0-1,0 0 1,-1 0 0,1-1 0,0 1-1,0 0 1,0 0 0,-1 0 0,1 0-1,0 0 1,0 0 0,0 0 0,-1 0-1,1 0 1,0 0 0,0 0-1,0 0 1,-1 0 0,1 0 0,0 1-1,0-1 1,0 0 0,-1 0 0,1 0-1,0 0 1,0 0 0,0 0-1,0 0 1,-1 1 0,1-1 0,0 0-1,0 0 1,0 0 0,0 0 0,0 1-1,0-1 1,0 0 0,-1 0 0,1 0-1,0 0 1,0 1 0,0-1-1,0 0 1,0 0 0,0 0 0,0 1-1,0-1 1,0 0 0,-2 15-2816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56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25 197 4082,'0'0'5005,"-4"12"-4666,-12 38-139,12-37-112,5-17-20,0 0 1,0 0 0,0 0-1,0 1 1,1-1 0,0 0-1,3-5 1,5-10 115,15-54 39,-14 38-55,2 0 0,20-39-1,-33 75-147,0-1 1,0 0-1,0 0 1,1 1-1,-1-1 0,0 0 1,0 0-1,0 0 0,0 1 1,0-1-1,0 0 1,1 0-1,-1 0 0,0 1 1,0-1-1,0 0 0,0 0 1,1 0-1,-1 0 1,0 0-1,0 1 0,1-1 1,-1 0-1,0 0 0,0 0 1,0 0-1,1 0 0,-1 0 1,0 0-1,0 0 1,1 0-1,-1 0 0,0 0 1,0 0-1,1 0 0,-1 0 1,0 0-1,0 0 1,1 0-1,-1 0 0,0 0 1,0-1-1,1 1 0,-1 0 1,0 0-1,0 0 0,0 0 1,0 0-1,1 0 1,-1-1-1,0 1 0,0 0 1,0 0-1,0 0 0,1-1 1,-1 1-1,0 0 1,0-1-1,3 27 288,-3-22-246,1 26-140,6 56 558,-6-79-905,1 0 1,-1 0-1,1 0 0,0-1 1,1 1-1,-1 0 0,1-1 0,1 0 1,4 8-1,-4-10-2160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56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1 1 5282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13.5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1 105 5731,'0'0'5010,"184"-23"-4962,-125 8-32,6 1-16,-7-4-384,-9 4 48,-17 2-1233,-16 3-2641</inkml:trace>
  <inkml:trace contextRef="#ctx0" brushRef="#br0" timeOffset="1">247 35 864,'0'0'5923,"-58"70"-5058,58-35-113,0 12 0,3 0-192,7 5-223,-1 1-161,1-1-96,-3-5-80,2-6-112,1-9-689,0-18-607,6-8-2290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56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5282,'32'-66'3557,"-26"53"-2752,5 13-717,2 0-377,0-1 0,0-1 0,0 0 0,-1 0 0,1-1 0,-1-1 0,0 0-1,0-1 1,0 0 0,0-1 0,-1 0 0,0-1 0,0 0 0,-1-1-1,13-11 4510,-23 25-1376,-2 26-2446,-6 36-1,4-35-1507,-1 39 0,5-99-3038,0 16 4086,0-20 497,4-37 0,-3 61-259,0 0 1,0 0 0,1 0-1,0 0 1,0 0-1,0 0 1,1 1-1,0 0 1,1-1-1,-1 1 1,7-8-1,-8 12-126,-1 1-1,1 0 0,0-1 0,-1 1 0,1 0 0,0 0 0,0 0 1,0 0-1,0 0 0,0 0 0,0 1 0,0-1 0,0 1 0,0-1 0,0 1 1,1 0-1,-1 0 0,0 0 0,4 0 0,-5 1-20,1-1 1,-1 0-1,0 0 0,1 1 1,-1-1-1,1 1 0,-1-1 1,0 1-1,1 0 0,-1-1 1,0 1-1,0 0 0,0 0 1,0 0-1,0 0 0,1 0 1,-2 0-1,1 0 0,0 0 0,0 1 1,0-1-1,0 0 0,-1 0 1,1 1-1,-1-1 0,1 0 1,0 3-1,-1-1-151,1 0 0,-1-1 0,1 1 0,-1-1 0,0 1 0,0 0 0,0-1 0,-1 1-1,1-1 1,-1 1 0,1 0 0,-1-1 0,0 1 0,0-1 0,0 0 0,0 1 0,-1-1 0,1 0 0,0 0 0,-1 1 0,0-1 0,-1 1 0,-3 2-732,1-2 0,0 1 1,-1-1-1,0 0 0,0 0 1,0 0-1,-12 3 1,-3-6 1308,17-2 1519,12-1-674,4 2-180,-1 0-1,0 1 1,23 2 0,-21 0-763,1 0 0,25 9-1,-6-6-825,-11-4-3744,-11-1-714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57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9316,'0'0'1489,"11"0"-1425,4 1-256,45-2-1508,-55 0 1583,0 1-1,-1-1 1,1 0 0,-1 0-1,1-1 1,-1 1 0,0-1-1,0 0 1,1 0 0,-1 0-1,6-6 1,-33 22 117,17-7 253,0-1 0,1 1 0,0 0 0,0 0 0,0 1 0,1-1 0,0 1 0,1 0 0,0 0 0,0 0 1,0 1-1,1-1 0,1 1 0,-1-1 0,1 1 0,1 0 0,0 0 0,0-1 0,0 1 0,3 12 0,-2-18-258,-1-1-1,1 1 0,0-1 0,-1 0 1,1 1-1,0-1 0,0 0 1,1 1-1,-1-1 0,0 0 0,1 0 1,-1 0-1,1 0 0,0 0 0,0-1 1,-1 1-1,1 0 0,4 1 1,-4-1-518,1-1 0,0 0 0,0 0 0,-1 0 0,1 0 0,0-1 0,0 1 0,0-1 0,0 0 0,2 1 0,4-1-3490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57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8132,'0'0'5874,"17"27"-5281,-13 4 175,3 6-592,-5 1 0,0-3-176,0-6-16,0-4-16,0-8-544,3-7-401,-1-8-703,0-2-1266,3 0-895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57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7171,'0'0'5125,"0"11"-5005,-4 197 40,4-207-162,0-1 0,0 0 0,0 1 0,0-1-1,0 1 1,0-1 0,1 1 0,-1-1 0,0 1-1,0-1 1,1 0 0,-1 1 0,0-1 0,0 0-1,1 1 1,-1-1 0,0 0 0,1 1-1,-1-1 1,1 0 0,-1 1 0,0-1 0,1 0-1,-1 0 1,1 0 0,-1 1 0,0-1 0,1 0-1,-1 0 1,1 0 0,22 1-330,-18-2 189,0 1 0,0-1 0,-1 0 0,1-1 1,0 1-1,7-4 0,62-57-6124,-54 44 3055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58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3554,'0'0'8395,"-2"14"-8109,-3 25-19,0 44 0,3-53-54,1-20-163,1-1 1,0 1-1,0-1 0,0 1 0,4 12 0,-3-21-46,0 0 0,0 0 0,0 0 0,0 0 0,1 0 0,-1 0-1,0 0 1,1 0 0,-1-1 0,0 1 0,1 0 0,-1-1 0,1 1-1,-1-1 1,1 0 0,-1 1 0,1-1 0,0 0 0,-1 0-1,1 0 1,2-1 0,37-2-150,-33 0-130,0 0-1,0 0 1,0-1 0,0-1-1,8-5 1,17-14-6214,-26 18 2408</inkml:trace>
  <inkml:trace contextRef="#ctx0" brushRef="#br0" timeOffset="1">14 148 8196,'0'0'2753,"107"-69"-3105,-85 56-208,-7-1-545,-7 3-800,-6-1-3121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9:58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51 237 10213,'-51'-136'544,"83"116"-464,4 1 464,1-2-528,-5 4-16,-6 3-1024,-7 5-1649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00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6627,'0'0'448,"117"13"-2353,-87-13-1264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01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7171,'0'0'1169,"126"-25"-1105,-92 21-64,-6 2-592,-7 2-2034,-4 0-1472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01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54 8324,'0'0'3084,"17"-9"-2969,58-25-67,-72 32-37,1 1 0,-1-1 1,1 1-1,0 0 0,-1 0 1,1 0-1,0 1 0,0-1 1,0 1-1,0 0 0,0 0 1,0 0-1,-1 1 0,1-1 1,0 1-1,4 1 0,-6-1-22,0 0-1,0 1 1,0-1-1,0 0 1,-1 1-1,1-1 1,0 1-1,-1-1 1,1 1-1,-1 0 1,0 0-1,1 0 1,-1 0-1,0 0 1,0 0-1,0 0 1,-1 0-1,1 0 1,0 0-1,0 3 1,-1 1-95,1 0 1,-1-1 0,1 1 0,-2 0-1,1 0 1,-1 0 0,0 0 0,0 0-1,0-1 1,-1 1 0,0 0 0,0-1-1,0 1 1,-1-1 0,0 0 0,-6 9-1,-6 3-409,0-1 0,-30 23 0,37-33 522,0 0 1,0-1-1,-1 0 1,0 0-1,1-1 1,-2 0-1,1 0 1,-15 3-1,9-8 820,16-7-23,19-11-370,-6 11-331,1 1 0,0 0 0,0 1-1,0 1 1,1 0 0,0 1-1,0 1 1,0 1 0,0 0 0,1 1-1,-1 0 1,0 1 0,21 4-1,-30-3-769,-1 0 0,0 1-1,0 0 1,0 0 0,0 1-1,8 4 1,-5-1-3554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02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 3794,'0'0'6355,"-11"3"-6406,-104 32 195,113-34-134,1 1 0,0-1 0,0 0 0,0 0 0,0 1 0,0-1 0,0 0 0,1 1 0,-1-1 0,0 1 0,1-1 0,-1 1 0,1-1 0,-1 1 0,1-1 0,0 1 0,0 0 0,-1-1 0,1 1 0,0-1 0,1 4 0,2 37 293,-2-40-298,-1-1 0,1 1-1,0 0 1,-1-1 0,1 1 0,0-1-1,0 1 1,0-1 0,1 1 0,-1-1 0,0 0-1,0 1 1,1-1 0,-1 0 0,1 0 0,-1 0-1,1 0 1,-1 0 0,1-1 0,0 1 0,-1 0-1,1-1 1,0 1 0,0-1 0,-1 0-1,1 1 1,0-1 0,0 0 0,0 0 0,-1 0-1,1 0 1,0 0 0,0-1 0,-1 1 0,1-1-1,0 1 1,0-1 0,-1 1 0,1-1 0,0 0-1,-1 0 1,1 0 0,-1 0 0,1 0 0,-1 0-1,0 0 1,1-1 0,0-1 0,1 1 22,-1-1 0,0 1 0,1-1 1,0 1-1,-1 0 0,1 0 0,0 0 1,0 1-1,0-1 0,0 1 0,0-1 1,1 1-1,-1 0 0,0 0 0,4 0 1,5 0 66,-1 0 0,1 1 0,13 1 0,-23-1-93,0 0-5,0 1 0,-1-1-1,1 0 1,-1 1 0,1-1-1,-1 1 1,1 0-1,-1-1 1,1 1 0,-1 0-1,1 0 1,-1 0 0,0 0-1,0 0 1,1 0-1,-1 0 1,0 0 0,0 0-1,0 1 1,0-1 0,0 1-1,-1-1 1,1 0-1,0 1 1,-1-1 0,1 1-1,-1-1 1,1 1 0,-1 0-1,0-1 1,1 1-1,-1-1 1,0 1 0,0 0-1,-1 2 1,1 0-5,0 0 0,0-1 0,-1 1 1,1-1-1,-1 1 0,0-1 0,0 1 0,0-1 0,-1 1 1,1-1-1,-1 0 0,0 0 0,0 0 0,0 0 0,-3 3 1,-2 1-45,0-1 1,0 0 0,-1 0-1,0-1 1,-1 0-1,1 0 1,-1-1 0,0 0-1,0-1 1,0 0 0,0 0-1,0-1 1,-1 0 0,1-1-1,-12 1 1,21-3-196,0 0 1,0 0-1,0 1 0,0-1 1,-1 0-1,1 0 0,1 0 1,-1 1-1,0-1 0,0 0 1,0 0-1,0 1 1,0-1-1,1 0 0,-1 0 1,1-1-1,13-14-4442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13.9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1 8308,'0'0'2257,"-13"175"-2049,13-117-176,0-3 80,0-5-48,0-6-64,0-6 0,0-15-16,6-3-384,4-14-801,3-6-399,3 0-1490,4-6-1040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02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11541,'0'0'1089,"-43"120"-1025,32-88 64,5-3 112,-3-4-64,3-4-64,2-5-112,2-6-96,2-7-432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02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10901,'0'0'2385,"75"0"-4674,-47 2-1441,-5 2-3537</inkml:trace>
  <inkml:trace contextRef="#ctx0" brushRef="#br0" timeOffset="1">326 137 11237,'0'0'1825,"41"-18"-7700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03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6995,'0'0'4693,"-5"8"-4602,1-1-43,0 0 0,1-1 1,-1 1-1,2 1 0,-1-1 0,1 0 1,0 1-1,0-1 0,1 1 0,-1 8 1,2-3 45,-1-10-99,1 0 0,0 1 0,0-1 0,0 0 0,1 1 0,-1-1 0,3 6 0,-3-8 0,1 0 1,-1 0-1,1 0 0,0 0 1,0 0-1,0 0 0,0 0 1,0-1-1,-1 1 0,1 0 1,1-1-1,-1 1 0,0 0 1,0-1-1,0 1 1,0-1-1,0 1 0,0-1 1,1 0-1,-1 0 0,0 1 1,0-1-1,1 0 0,-1 0 1,2 0-1,1 0-19,0 0-1,0 1 1,0-2 0,0 1-1,0 0 1,0-1 0,1 0-1,-1 1 1,0-2 0,-1 1 0,1 0-1,0-1 1,0 0 0,-1 0-1,1 0 1,-1 0 0,1-1-1,-1 1 1,0-1 0,0 0-1,0 0 1,0 0 0,-1 0 0,1 0-1,-1-1 1,0 1 0,0-1-1,0 0 1,0 1 0,0-1-1,-1 0 1,0 0 0,0 0-1,0 0 1,0-6 0,0 8 48,-1 0 0,0-1 0,1 1 0,-1-1 0,0 1 0,-1 0 0,1-1 0,0 1 0,-1 0 0,1-1 0,-1 1 1,0 0-1,0 0 0,0-1 0,0 1 0,0 0 0,0 0 0,0 0 0,-1 0 0,1 0 0,-4-3 0,3 4-89,-1-1 1,0 1-1,1 0 0,-1 0 1,0 0-1,1 0 1,-1 0-1,0 1 0,0-1 1,0 1-1,0 0 0,0 0 1,0 0-1,1 0 0,-1 0 1,0 1-1,0-1 1,-3 2-1,4 1-2091,2 3-1539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03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6243,'0'0'6139,"0"0"-6139,0 0 0,0 0 0,0 0 1,0 0-1,0 0 0,0 0 1,0 0-1,0 0 0,0 1 0,0-1 1,0 0-1,0 0 0,0 0 1,0 0-1,0 0 0,0 0 0,1 0 1,-1 1-1,0-1 0,0 0 0,0 0 1,0 0-1,0 0 0,0 0 1,0 0-1,0 0 0,0 0 0,0 0 1,0 0-1,1 0 0,-1 0 0,0 0 1,0 1-1,0-1 0,0 0 1,0 0-1,0 0 0,0 0 0,0 0 1,1 0-1,-1 0 0,0 0 0,0 0 1,0 0-1,0 0 0,0 0 1,0 0-1,0 0 0,0 0 0,1-1 1,-1 1-1,0 0 0,0 0 0,0 0 1,0 0-1,0 0 0,0 0 1,0 0-1,0 0 0,0 0 0,1 0 1,-1 0-1,0 0 0,0 0 1,0-1-1,0 1 0,0 0 0,7 13 39,-1 0 0,-1 1 0,0 0 0,0 0 0,2 19 0,-2 10-2476,-5-54 2529,1 0 1,0-1 0,1 1 0,0 0-1,1 0 1,0 0 0,8-18-1,-9 25-43,-1 0 0,1 0-1,1 0 1,-1 1 0,0-1 0,1 1-1,0-1 1,0 1 0,0 0-1,0 0 1,0 0 0,0 1-1,1-1 1,0 1 0,-1 0-1,1 0 1,0 0 0,0 0-1,0 1 1,0 0 0,0-1 0,1 1-1,6 0 1,-4 0-116,22 2-471,-28-1 373,0 0 0,0 0 0,0 0 0,0 0-1,0 1 1,-1-1 0,1 0 0,0 1 0,0-1 0,0 1 0,-1-1-1,1 1 1,0-1 0,0 1 0,-1-1 0,1 1 0,-1 0 0,1 0-1,-1-1 1,1 1 0,-1 0 0,1 0 0,-1-1 0,1 1 0,-1 0-1,1 1 1,0 13-6094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04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4482,'0'0'6339,"-2"1"-5469,-3 6-753,0-1 0,0 1 0,0 0 0,1 0 0,0 1 0,1-1 0,0 1 0,0 0 0,0 0 0,-1 10 0,1-7 108,-6 29-47,1 0 0,2 0 0,2 1 0,2 0 0,4 67 0,-2-104-245,0 0 1,0 0-1,1 0 1,0 0-1,-1 0 1,1 0-1,1-1 1,-1 1-1,1 0 1,-1-1 0,1 1-1,0-1 1,0 0-1,0 1 1,1-1-1,-1 0 1,1 0-1,5 4 1,-5-5-254,0 0 1,0 0 0,1-1-1,-1 1 1,1-1-1,-1 0 1,1 0-1,0 0 1,-1 0-1,1-1 1,0 1-1,6-1 1,13 0-3286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04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7459,'0'0'4579,"4"46"-4451,-2-13-96,0 0 0,-2-1-16,2-1 16,1-2-32,-1-4-64,0-12-993,-2-1-992,0-6-1264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04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2257,'0'0'5987,"139"2"-5923,-98-8-32,-5-5 16,-2 1-48,-6 1-96,-5 5-897,-12 4-1296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05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5282,'0'0'3159,"-6"8"-3135,-13 15-49,-49 63 18,68-85 17,-1-1-1,1 1 1,0-1-1,-1 1 1,1-1-1,-1 1 1,1 0-1,0-1 1,0 1-1,-1 0 1,1-1-1,0 1 1,0 0-1,0-1 1,0 1-1,0 0 1,0-1-1,0 1 1,0 0-1,0-1 1,0 1-1,0 0 1,0-1-1,0 1 1,0 0-1,1-1 1,-1 1-1,0 0 1,1-1-1,-1 1 1,0-1-1,1 1 1,-1-1-1,1 1 1,-1-1 0,1 1-1,-1-1 1,1 1-1,-1-1 1,1 1-1,-1-1 1,1 0-1,0 1 1,-1-1-1,1 0 1,-1 0-1,1 1 1,0-1-1,-1 0 1,1 0-1,0 0 1,-1 0-1,1 0 1,0 0-1,0 0 1,0 0-1,53 0 223,-39-1-51,27-1-781,58-10 0,-90 10-1753</inkml:trace>
  <inkml:trace contextRef="#ctx0" brushRef="#br0" timeOffset="1">98 0 8404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05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8404,'17'-42'2145,"-17"52"-1889,0 11 496,7 8-239,-1 5-177,1 1-144,-3 0-48,2-5-80,-1-3-64,1-7 0,1-7-208,-1-9-1169,2-4-1136,3-8-2129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05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7507,'0'0'2828,"17"14"-2550,52 51-142,-62-57-134,-1 0 0,1 0 1,-1 1-1,-1 0 0,0 0 0,0 1 0,-1-1 1,0 1-1,0 0 0,-1 0 0,-1 0 1,2 14-1,0-5 9,5 34 42,-3 0 1,-2 98-1,-4-133-25,-2-1 0,0 0 1,-1 0-1,-1 0 0,0-1 0,-2 1 0,0-1 1,0 0-1,-2 0 0,0-1 0,0 0 0,-2-1 1,-14 19-1,4-12 34,19-20-148,0 0 1,0 0-1,0-1 1,0 1-1,0 0 1,0-1-1,0 1 1,0 0-1,0-1 0,0 1 1,0-1-1,0 0 1,0 1-1,0-1 1,-1 0-1,1 0 1,0 0-1,0 0 1,0 0-1,-2 0 1,0-7-3210,2-16-1563</inkml:trace>
  <inkml:trace contextRef="#ctx0" brushRef="#br0" timeOffset="1">272 53 7155,'0'0'3922,"11"125"-3682,-5-79-160,3-2-80,-1-3 32,1-7-32,-3-11-1232,1-9-1410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14.2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241 0 7892,'0'0'1600,"-31"19"-1109,-95 65 203,121-80-659,-1 0 1,1 1-1,0-1 0,0 1 1,0 0-1,1 0 1,-1 1-1,1-1 0,0 1 1,1 0-1,0 0 0,0 0 1,0 0-1,0 1 0,1-1 1,-1 8-1,-1-2 50,0 4 29,1 1 0,1-1 1,0 1-1,2 29 0,0-42-107,0-2-8,0 0-1,0 0 0,0-1 1,1 1-1,-1 0 0,1 0 1,-1-1-1,1 1 0,-1 0 1,1-1-1,0 1 0,0-1 0,0 1 1,0-1-1,0 1 0,0-1 1,0 0-1,1 0 0,-1 1 1,0-1-1,1 0 0,-1 0 1,1 0-1,-1 0 0,1-1 0,-1 1 1,1 0-1,0-1 0,-1 1 1,1-1-1,2 1 0,6 1-95,1 0 0,0-1 0,0-1 0,12 0 0,-10 0-159,3 0-408,0 0-1,0-2 1,0 1-1,-1-2 0,1 0 1,-1-1-1,0 0 1,27-12-1,11-13-3828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06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5090,'0'0'2321,"131"2"-3025,-103-15-785,-3-3 705,-7-1-1665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06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12 5811,'0'0'6581,"-4"-4"-6087,4 4-482,-1-1 0,1 1 0,-1-1 0,1 1 0,0-1 0,-1 1 1,1-1-1,-1 1 0,1-1 0,-1 1 0,1 0 0,-1-1 0,1 1 0,-1 0 0,1-1 0,-1 1 1,0 0-1,1 0 0,-1 0 0,1 0 0,-1-1 0,0 1 0,1 0 0,-1 0 0,0 0 0,1 0 0,-1 0 1,1 0-1,-1 1 0,0-1 0,1 0 0,-1 0 0,0 1 0,0 1 33,0 1 1,1 0-1,-1 0 0,1-1 1,0 1-1,0 0 0,0 0 1,0 0-1,0-1 0,2 5 1,11 72 713,-7-49-577,3 36 0,-7 4-743,-2-53-1102,1-48 210,-2 27 1458,1-1 0,0 0-1,1 0 1,-1 1-1,1-1 1,0 0 0,0 0-1,0 1 1,1-1-1,-1 1 1,1-1 0,1 1-1,-1 0 1,0 0-1,1 0 1,0 0 0,0 0-1,0 0 1,0 1-1,1 0 1,-1 0 0,1 0-1,0 0 1,0 0-1,0 1 1,0-1 0,1 1-1,8-3 1,-12 4 43,0 1-1,1-1 1,-1 1-1,0-1 1,1 1 0,-1-1-1,1 1 1,-1 0 0,1 0-1,-1 0 1,0 0-1,1 0 1,-1 0 0,1 0-1,-1 0 1,1 0 0,-1 1-1,0-1 1,1 1 0,-1-1-1,0 1 1,1-1-1,-1 1 1,0 0 0,0 0-1,1 0 1,-1 0 0,0-1-1,0 1 1,0 1 0,0-1-1,0 0 1,-1 0-1,1 0 1,0 0 0,0 1-1,-1-1 1,1 0 0,-1 1-1,1-1 1,-1 0 0,1 1-1,-1-1 1,0 3-1,2 9 156,0 0 0,-1 0-1,-1 0 1,-1 16 0,0-9-135,1 38 103,0-7-1112,0-17-2912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09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26 4802,'0'0'9402,"0"-5"-8914,0-15-182,0 40-7,0 48-13,-1-15-329,0-24-660,0-1-1,2 1 0,8 44 1,-6-71-1244,2-8 1538,1-10 564,-3 6-126,-1-3 168,1 0 0,1 0 0,0 0-1,7-14 1,-9 24-168,-1 0-1,1 0 0,0 1 1,-1-1-1,1 0 0,1 1 1,-1 0-1,0-1 0,0 1 1,1 0-1,-1 0 1,1 0-1,0 0 0,0 1 1,0-1-1,-1 1 0,1 0 1,1 0-1,-1 0 0,0 0 1,0 0-1,0 1 1,4-1-1,-1 1-17,-1 0 0,1 0 0,-1 0 0,1 1-1,-1 0 1,0 0 0,1 0 0,-1 1 0,10 3 0,-13-3-35,0-1 1,0 0 0,0 1-1,0-1 1,0 1-1,0-1 1,0 1-1,0 0 1,-1 0-1,1 0 1,-1 0-1,0 0 1,1 0-1,-1 0 1,0 1 0,0-1-1,0 0 1,-1 1-1,1-1 1,0 1-1,-1-1 1,0 0-1,0 1 1,1 3-1,-1-3-25,0 0-1,0 0 1,-1 0 0,1 0-1,-1 0 1,1 0-1,-1-1 1,0 1-1,0 0 1,0-1-1,0 1 1,-1 0-1,1-1 1,-1 1-1,1-1 1,-1 0 0,-2 3-1,-1-1 40,0 0 0,0-1 0,0 0 0,-1 0 0,1 0-1,-1 0 1,-7 2 0,0-1 77,0-1 0,0 0 0,0-1 1,0 0-1,0-1 0,-23-1 0,35 0-167,1 0 1,-1 0 0,1 0-1,-1 0 1,1 0-1,0-1 1,-1 1-1,1 0 1,-1 0 0,1 0-1,0-1 1,-1 1-1,1 0 1,0-1 0,-1 1-1,1 0 1,0-1-1,-1 1 1,1 0-1,0-1 1,0 1 0,0-1-1,-1 1 1,1 0-1,0-1 1,0 1 0,0-1-1,0 1 1,0-1-1,0 1 1,0-1-1,0 1 1,0 0 0,0-1-1,0 1 1,0-1-1,0 1 1,0-1 0,0 1-1,0-1 1,0 1-1,1 0 1,-1-1-1,0 1 1,0-1 0,1 1-1,-1-2-155,6-18-3784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09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8420,'0'0'1067,"10"0"-2406,-3-1 1087,0 1 1,0-2-1,0 1 0,0-1 1,0 0-1,0 0 1,9-5-1,-13 5 191,-1 1 1,1-1-1,0 1 0,-1-1 0,1 0 1,-1 0-1,0 0 0,1 0 0,-1 0 0,0 0 1,0-1-1,-1 1 0,1-1 0,0 0 0,-1 1 1,0-1-1,1 0 0,-1 0 0,0 0 0,-1 0 1,1 0-1,0 0 0,-1 0 0,1-3 0,-2 5 248,1 0-1,-1 0 0,0 0 0,1 0 0,-1 0 0,0 1 0,0-1 1,1 0-1,-1 0 0,0 1 0,0-1 0,0 1 0,0-1 0,0 0 1,0 1-1,0 0 0,0-1 0,0 1 0,0 0 0,0-1 0,0 1 1,0 0-1,0 0 0,0 0 0,0 0 0,0 0 0,0 0 0,-1 0 1,0 1-1,-1-1-18,-1 0 0,1 0 1,0 0-1,0 0 0,-1 1 1,1 0-1,0 0 0,0 0 0,-5 2 1,4 1-104,1-1 0,0 1 0,0 0 0,0 1 0,0-1 0,1 0 1,0 1-1,-1 0 0,2-1 0,-1 1 0,1 0 0,-1 0 0,1 5 0,-1-3-41,1 1-1,0-1 0,1 0 0,-1 1 0,1-1 1,1 0-1,0 0 0,2 12 0,-2-18-39,0 1 0,0-1 0,0 0 0,0 1 0,0-1 0,0 0-1,1 0 1,-1 0 0,0 1 0,1-2 0,-1 1 0,1 0 0,-1 0 0,1 0-1,0-1 1,-1 1 0,1-1 0,0 1 0,-1-1 0,1 1 0,0-1 0,-1 0-1,5 0 1,39-2-1558,-39 0 1182,-1 0-1,0 0 0,1-1 1,-1 1-1,0-1 0,-1 0 1,1-1-1,0 1 0,-1-1 1,0 0-1,0 0 0,0 0 1,0-1-1,-1 0 0,5-6 1,12-21-2543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09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42 132 1713,'0'0'3927,"-3"-18"-1595,-8-55-662,0 41-74,11 31-1474,-1 1-1,1-1 1,-1 0-1,1 1 1,-1-1-1,1 1 1,-1-1-1,0 1 1,1 0-1,-1-1 1,1 1-1,-1 0 1,0-1-1,1 1 1,-1 0-1,0-1 1,0 1-1,1 0 1,-1 0 0,0 0-1,0 0 1,0 0-1,0 7 751,0 45-855,3 0 0,2 0-1,2 0 1,15 60-1,-20-108-229,0-1 1,0 1-1,0 0 0,1-1 0,0 0 1,-1 1-1,4 4 0,-4-7-102,0 0-1,1 0 0,-1 0 1,0 0-1,0 0 0,0-1 1,0 1-1,1 0 0,-1 0 1,0-1-1,1 1 0,-1-1 1,1 0-1,-1 1 0,0-1 1,1 0-1,-1 0 0,1 0 1,-1 0-1,1 0 0,1 0 1,10-2-4538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10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7972,'0'0'2668,"0"17"-1959,0 59-375,0-70-293,0 1 0,1-1-1,-1 1 1,1-1 0,1 1 0,-1-1 0,1 0 0,0 1 0,1-1 0,3 7 0,-5-11-67,0-1 0,0 1 0,0-1-1,0 0 1,0 1 0,0-1 0,1 0 0,-1 0 0,0 0 0,1 0 0,-1 0 0,1 0 0,-1 0 0,1 0 0,-1-1-1,1 1 1,0-1 0,-1 1 0,1-1 0,0 0 0,-1 1 0,1-1 0,0 0 0,0 0 0,-1 0 0,1 0 0,0-1-1,-1 1 1,1 0 0,0-1 0,-1 1 0,1-1 0,0 1 0,-1-1 0,1 0 0,1-1 0,-1 0-11,1 1 0,-1-1 1,0 0-1,0 0 0,0 0 1,0 0-1,0-1 0,0 1 1,-1 0-1,1-1 0,-1 0 1,1 1-1,-1-1 0,0 0 1,0 1-1,0-1 0,-1 0 1,2-5-1,0-7 97,-1 1 0,-1-22-1,0 25 13,0 9-64,0-1-1,0 1 0,0 0 0,0-1 1,0 1-1,-1 0 0,1-1 1,-1 1-1,0 0 0,0 0 1,0 0-1,0-1 0,0 1 0,0 0 1,-1 0-1,1 1 0,0-1 1,-1 0-1,0 0 0,1 1 1,-1-1-1,0 1 0,0-1 0,0 1 1,0 0-1,0 0 0,0 0 1,0 0-1,-1 0 0,1 0 1,0 0-1,0 1 0,-1-1 0,1 1 1,0 0-1,-1 0 0,-4 0 1,7 0-55,0 0 1,0 0-1,0 0 0,0 0 1,-1 0-1,1 0 1,0 0-1,0 0 0,0 0 1,0 0-1,-1 0 1,1 0-1,0 0 0,0 0 1,0 0-1,-1 0 1,1 0-1,0 0 1,0 0-1,0 0 0,0 0 1,-1 0-1,1 0 1,0 1-1,0-1 0,0 0 1,0 0-1,0 0 1,0 0-1,-1 0 0,1 0 1,0 1-1,0-1 1,0 0-1,0 0 0,0 0 1,0 0-1,0 1 1,0-1-1,0 0 1,0 0-1,0 0 0,0 1 1,0-1-1,0 0 1,0 0-1,0 0 0,0 0 1,0 1-1,0-1 1,0 0-1,0 0 0,0 2-333,0 10-3272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10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8516,'0'0'4538,"2"11"-4471,0 6-201,1 0-1,0-1 1,1 0 0,1 1 0,1-2 0,10 22 0,-16-36 99,0-1 0,0 1 0,0-1 0,1 0 1,-1 1-1,0-1 0,0 1 0,1-1 0,-1 0 0,0 1 1,1-1-1,-1 0 0,0 0 0,1 1 0,-1-1 1,0 0-1,1 0 0,-1 1 0,0-1 0,1 0 1,-1 0-1,1 0 0,-1 0 0,1 0 0,-1 0 0,0 0 1,1 1-1,-1-1 0,1 0 0,-1-1 0,1 1 1,-1 0-1,0 0 0,1 0 0,-1 0 0,1 0 1,-1 0-1,1 0 0,-1-1 0,0 1 0,1 0 1,-1 0-1,0-1 0,1 1 0,-1 0 0,0 0 0,1-1 1,-1 1-1,0 0 0,1-1 0,-1 1 0,0 0 1,0-1-1,0 1 0,1-1 0,-1 1 0,0 0 1,0-1-1,0 0 0,11-25 70,-11 26-38,8-26 262,1 0 1,19-38 0,-28 64-242,0 0 0,0-1 0,0 1-1,0 0 1,1 0 0,-1-1 0,0 1 0,0 0 0,0 0 0,1 0 0,-1 0 0,0-1 0,0 1 0,1 0 0,-1 0 0,0 0 0,0 0 0,1 0 0,-1 0 0,0 0 0,0 0 0,1 0-1,-1 0 1,0 0 0,1 0 0,-1 0 0,0 0 0,0 0 0,1 0 0,-1 0 0,0 0 0,0 0 0,1 0 0,-1 0 0,0 0 0,0 0 0,1 0 0,-1 1 0,0-1 0,0 0 0,1 0 0,-1 0-1,0 1 1,0-1 0,0 0 0,1 0 0,-1 0 0,0 1 0,0-1 0,0 0 0,0 0 0,0 1 0,0-1 0,1 0 0,-1 0 0,0 1 0,0-1 0,0 0 0,0 1 0,8 17 380,-8-17-331,4 10 172,1 5-196,0 0 0,2 0 0,-1-1 0,2 0 0,0 0 1,1-1-1,15 19 0,-24-32-53,1 0 0,0-1 0,-1 1 0,1-1 0,0 1 0,-1 0 0,1-1 0,0 0 0,0 1 0,0-1-1,-1 1 1,1-1 0,0 0 0,0 0 0,0 1 0,0-1 0,0 0 0,0 0 0,-1 0 0,1 0 0,0 0 0,0 0 0,0 0 0,0 0 0,0-1 0,0 1 0,0 0 0,-1 0 0,1-1 0,0 1 0,0-1 0,0 1 0,-1-1-1,1 1 1,0-1 0,-1 1 0,1-1 0,0 1 0,-1-1 0,1 0 0,0 0 0,-1 1 0,1-1 0,-1 0 0,0 0 0,1 1 0,-1-1 0,0 0 0,1-1 0,4-7 62,-1-1-1,0 0 1,3-14 0,-3 12-59,5-15-93,-1-1 0,-1-1-1,-2 1 1,-1-1-1,2-39 1,-6 68 22,0 0 1,-1-1 0,1 1 0,0 0-1,0 0 1,0-1 0,0 1 0,0 0-1,0 0 1,0 0 0,0-1 0,0 1-1,-1 0 1,1 0 0,0 0 0,0 0 0,0-1-1,0 1 1,-1 0 0,1 0 0,0 0-1,0 0 1,0 0 0,-1 0 0,1 0-1,0-1 1,0 1 0,0 0 0,-1 0-1,1 0 1,0 0 0,0 0 0,-1 0-1,1 0 1,0 0 0,0 0 0,0 0 0,-1 0-1,1 0 1,0 0 0,0 1 0,-1-1-1,1 0 1,0 0 0,-3 0-1274,-18 0-5948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11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5106,'0'0'8500,"-11"0"-8532,32 0 32,9 0 96,2 0-96,-2 0-240,-2 0-720,-4 0-1105,-5 0-1473,-8 0-1728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11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8900,'0'0'1089,"146"-6"-1490,-99 1-2400,-2 1-2001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12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3185,'0'0'9616,"-10"22"-9312,-32 70-126,39-84-143,1-1 0,-1 1-1,1 0 1,1 0 0,0 1-1,0-1 1,0 0 0,1 0-1,0 1 1,2 10-1,0 5-17,-2-20-49,1 0 1,-1 0-1,1 0 1,0 0-1,0 0 1,0 0-1,0 0 0,1 0 1,-1 0-1,1-1 1,0 1-1,0-1 1,1 1-1,-1-1 1,1 0-1,4 5 1,-4-6-107,-1 0 0,1 0 1,0 0-1,-1-1 0,1 1 1,0-1-1,0 0 0,0 0 1,0 0-1,0 0 1,0 0-1,1-1 0,-1 1 1,0-1-1,0 0 0,0 0 1,1 0-1,-1 0 1,0-1-1,0 1 0,6-3 1,-7 2 113,0 0 1,0 1-1,0-1 1,-1-1-1,1 1 1,0 0-1,-1 0 1,1-1 0,-1 1-1,1-1 1,-1 1-1,0-1 1,1 1-1,-1-1 1,0 0-1,0 0 1,0 0 0,-1 0-1,1 1 1,0-1-1,-1 0 1,1-3-1,0-1 166,0 0-1,0 0 1,-1 0-1,1 1 1,-2-1-1,0-10 1,0 14-105,0 1 0,1-1 1,-1 1-1,0 0 1,0-1-1,0 1 0,0 0 1,-1 0-1,1-1 1,0 1-1,0 0 1,-1 0-1,1 0 0,-1 1 1,1-1-1,-1 0 1,1 0-1,-1 1 0,1-1 1,-1 1-1,-2-1 1,-36-7 454,-43 6-3080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14.5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340 56 3602,'0'0'6160,"-6"-10"-5421,3 5-645,0 0-38,1 1-1,-1 0 0,0 0 0,0 0 0,-6-6 0,8 9-34,-1 0 1,1 0-1,0 0 1,-1 0-1,1 1 0,0-1 1,-1 0-1,1 1 1,-1-1-1,1 1 0,-1-1 1,1 1-1,-1 0 1,1-1-1,-1 1 0,1 0 1,-1 0-1,1 0 1,-1 0-1,0 1 0,1-1 1,-1 0-1,1 1 1,-1-1-1,1 1 1,-3 1-1,-8 5 74,1 0 1,-1 1-1,2 0 0,-1 1 1,1 0-1,1 1 1,-1 0-1,2 0 0,-1 1 1,2 0-1,-9 16 0,14-22-88,-1 1-1,1-1 0,0 1 0,-1 11 1,2-16-12,1 0 1,0 0-1,0 0 1,0 0-1,-1 0 1,1 0-1,0 0 1,0 0-1,0 0 1,1 0-1,-1 0 1,0 0-1,0 0 1,0 0-1,1 0 1,-1 0-1,1-1 1,-1 1-1,0 0 1,1 0-1,0 0 1,-1 0-1,1-1 1,-1 1-1,1 0 1,0 0-1,0-1 1,-1 1-1,1-1 1,0 1-1,0-1 1,0 1-1,0-1 1,-1 1-1,1-1 1,0 0-1,0 1 1,1-1-1,43 3-118,87-6-1,-24-2 78,-106 5 44,-1 1 0,0-1 0,1 0 0,-1 1 0,1-1 0,-1 1 0,0-1 0,1 1 0,-1 0 0,0 0 0,1-1 0,-1 1 0,0 0 0,0 0-1,0 0 1,0 0 0,0 0 0,0 1 0,0-1 0,0 0 0,-1 0 0,1 1 0,0-1 0,-1 0 0,1 1 0,-1-1 0,1 1 0,-1-1 0,0 0 0,1 1 0,-1 1 0,0 1 15,1 0-1,-1 1 1,0-1 0,0 0 0,0 0-1,0 0 1,-1 1 0,0-1 0,0 0-1,0 0 1,-2 5 0,0-4 3,0-1-1,0 1 1,0-1-1,0 0 1,-1 0 0,0 0-1,0 0 1,0-1-1,-6 5 1,-48 27 31,39-24-26,-134 66 219,131-68-751,0-1-1,0 0 1,0-2 0,-1-1-1,-33 3 1,38-7-3597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12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9156,'0'0'3519,"18"-5"-3471,56-16-64,-71 20 3,1 1 0,-1-1 0,0 1 0,1-1 0,-1 1 0,1 0-1,-1 0 1,0 0 0,1 1 0,3 0 0,-6-1-9,0 1 1,0-1-1,1 1 0,-1-1 0,0 1 1,0 0-1,0-1 0,0 1 1,0 0-1,0 0 0,0 0 0,0 0 1,-1 0-1,1 0 0,0 0 0,0 0 1,-1 0-1,2 2 0,-1 0-69,-1 1 0,1-1 0,0 1 0,-1 0 0,0-1-1,0 1 1,0 0 0,-1-1 0,1 1 0,-1 0 0,1-1 0,-1 1-1,-2 4 1,0-2-28,0 1 0,-1-1-1,1 0 1,-1 1 0,-1-2-1,1 1 1,-1 0 0,-7 6-1,-50 41-110,47-41 288,16-10 121,9-4-66,13-4 116,-12 2-176,1 0 0,0 0 1,0 1-1,1 1 0,-1 0 1,1 1-1,-1 0 1,1 1-1,14 1 0,-24 0-47,0 0 0,0 0 0,0 0 0,0 1 0,0-1-1,0 1 1,-1-1 0,1 1 0,-1 0 0,1 0 0,-1 0 0,0 1-1,1-1 1,-1 0 0,0 1 0,-1-1 0,1 1 0,0 0 0,-1 0-1,1 0 1,-1-1 0,0 1 0,1 6 0,0-5-5,-1-1 0,-1 0 0,1 1 0,0-1 0,-1 0 0,1 1 0,-1-1 0,0 1 1,0-1-1,-1 0 0,1 1 0,-1-1 0,0 1 0,1-1 0,-1 0 0,-1 0 0,1 1 0,0-1 0,-1 0 0,0 0 0,0 0 1,-2 3-1,-1-2 6,1-1 0,-1 0 0,0 0 0,1 0 0,-1 0 0,-1 0 1,1-1-1,0 0 0,-1 0 0,1-1 0,-11 2 0,-4-1 46,-41 0 0,42-2-44,14 0 25,1 0 1,-1-1-1,1 1 1,-1-1-1,1 0 1,-1 0-1,-4-2 0,8 2-51,0 1-1,-1-1 1,1 0-1,0 1 1,0-1-1,-1 0 1,1 0-1,0 0 1,0 0-1,0 0 1,0 0-1,0 0 1,0 0-1,1 0 1,-1-1-1,0 1 1,1 0-1,-1 0 0,0-1 1,1 1-1,0 0 1,-1-1-1,1 1 1,0-1-1,-1 1 1,1-3-1,1 3-55,-1 1 0,0-1 0,1 0 0,-1 0 0,0 1 0,1-1 0,-1 0 0,1 0 0,-1 1 0,1-1 0,0 1-1,-1-1 1,1 0 0,0 1 0,-1-1 0,1 1 0,0 0 0,-1-1 0,1 1 0,0-1 0,0 1 0,0 0 0,-1 0 0,1 0 0,0-1-1,0 1 1,0 0 0,0 0 0,0 0 0,1 0 0,1 0-314,26-3-2577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13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7491,'0'0'3762,"43"120"-3762,-39-99-448,2-4-432,-3-13-1361</inkml:trace>
  <inkml:trace contextRef="#ctx0" brushRef="#br0" timeOffset="1">39 1 8388,'0'0'0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13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7363,'0'0'3578,"2"13"-3517,9 69-976,-12-86 604,1 0-1,0 0 1,0 0-1,0 0 1,1 0-1,1-7 1,0 4 536,0 1 1,0-1 0,1 1-1,0 0 1,0 0-1,1 0 1,5-7 0,-7 8-62,2 2 0,-1-1 0,0 0-1,1 1 1,-1-1 0,1 1 0,0 0 0,0 0 0,1 1 0,-1-1 0,0 1 0,1 0 0,-1 0 0,1 0 0,0 1 0,0 0-1,0 0 1,0 0 0,0 0 0,-1 1 0,7 0 0,-10 0-136,1 0-1,-1 1 0,0 0 1,0-1-1,0 1 1,0 0-1,0-1 1,1 1-1,-1 0 1,-1 0-1,1 0 1,0 0-1,0 0 1,0 0-1,0 0 0,-1 0 1,1 0-1,0 0 1,-1 1-1,1-1 1,-1 0-1,0 0 1,1 1-1,-1-1 1,0 0-1,0 0 1,1 1-1,-1 1 0,2 44 139,-2-40-157,1 28-124,-3 44-4166,-1-62-522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4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79 1617,'0'0'5458,"-39"26"-3873,46-26-1425,25 0 752,13-5 33,10-13-481,7-2-208,0-1-256,-7 7 0,-13-1-48,-16 3-1777,-20 12-2273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41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5186,'0'0'4458,"11"-1"-4327,106-10-10,64-4-71,-181 16-51,1-1 0,-1 0 0,1 1 0,-1-1 0,1 1 0,-1-1 0,0 1 0,1-1 0,-1 1 0,0-1 0,1 1 0,-1-1 0,0 1 0,0 0 0,0-1 0,1 1 0,-1-1 0,0 1 0,0 0 0,0-1 0,0 1 0,0-1 0,0 1-1,0 0 1,0 0 0,-1 24 108,1-19-56,-2 17 160,0 0 1,-2 0-1,-1 0 1,-1 0-1,-13 33 1,10-31-178,1 0 0,1 0 1,1 0-1,-3 36 0,8-24-1472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42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6995,'0'0'4002,"-8"21"-3959,-24 69 39,30-87-78,1-1-1,0 1 0,1 0 0,-1 0 0,0 0 1,1-1-1,-1 1 0,1 0 0,0 0 0,0 0 0,0 0 1,0 0-1,1-1 0,-1 1 0,1 0 0,0 0 1,0 0-1,0-1 0,0 1 0,0 0 0,0-1 1,1 1-1,-1-1 0,1 0 0,2 4 0,2-2 2,-1 0 0,1-1 0,0 1-1,0-1 1,0-1 0,1 1 0,-1-1-1,8 2 1,-9-3 10,1 1 0,-1-1 0,0 1 0,0 0 0,0 1 0,0-1-1,-1 1 1,1 0 0,8 7 0,-12-8-13,1 0 0,-1 0-1,0 0 1,0 0 0,0 0 0,0 0 0,0 1-1,-1-1 1,1 0 0,-1 1 0,1-1-1,-1 0 1,0 1 0,0-1 0,0 0-1,0 1 1,0-1 0,-1 0 0,1 1-1,-1-1 1,1 0 0,-2 3 0,1-1 8,-1-1 0,0 1 0,1-1 1,-1 0-1,0 0 0,0 1 0,-1-1 1,1-1-1,-1 1 0,1 0 0,-1-1 0,-5 4 1,-1 1-348,-1-1 0,0 0 0,0-1-1,-1 0 1,0-1 0,0 0 0,0 0 0,-17 2 0,7-5-3574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42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0 164 880,'0'0'9493,"107"-108"-10310,-71 81-1120,-1-2-3185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39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1665,'0'0'8612,"16"0"-8404,10 0-32,3 0-80,3 0-96,4 0 0,-4 0-656,-6-6-2402,-9 0-2320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40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2625,'0'0'6075,"2"-2"-5838,6 0-185,0 0-1,-1 0 0,1 0 0,0 1 0,0 0 1,0 1-1,0-1 0,0 2 0,14 1 0,5-1 0,103-1-101,-129 1 50,0 1 0,0-1-1,-1 1 1,1 0 0,-1-1 0,1 1 0,-1-1 0,0 1 0,0 0 0,1-1 0,-1 1 0,0 0 0,-1-1 0,1 1 0,-1 2-1,1 2 35,0 39 385,-3-1 1,-13 69 0,12-84-923,1 1 1,0 43 0,13-71-7852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40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7668,'0'0'3812,"-4"16"-3593,-3 20-133,2-1 0,-2 56 0,6-80-84,2 1-1,-1 0 0,1 0 0,1 0 0,5 21 0,-5-30-24,-1 0 1,0 0-1,1 0 1,-1 0-1,1-1 1,0 1-1,0 0 0,0-1 1,0 0-1,0 1 1,0-1-1,1 0 1,-1 0-1,1 0 0,0-1 1,0 1-1,-1-1 1,1 1-1,0-1 1,0 0-1,0 0 0,0 0 1,0 0-1,1-1 1,-1 1-1,6-1 1,-3 0 14,0 0 1,0 0-1,0 0 1,0-1 0,0 0-1,-1 0 1,1 0-1,0-1 1,0 0 0,-1 0-1,1 0 1,-1-1-1,0 0 1,0 0 0,0 0-1,0-1 1,0 0-1,-1 1 1,0-2 0,0 1-1,0 0 1,0-1-1,0 0 1,-1 0 0,0 0-1,0 0 1,-1 0-1,1-1 1,-1 1-1,3-11 1,-2 2 26,0-1-1,0 1 1,-2-1 0,1 0-1,-2 1 1,0-1 0,-3-16-1,3 28 8,-1 0 0,1 0 0,-1 0 0,0 0-1,0 0 1,0 0 0,-1 0 0,1 1-1,-1-1 1,0 0 0,1 1 0,-1-1-1,0 1 1,0 0 0,-1 0 0,1 0 0,0 0-1,-1 0 1,1 0 0,-1 0 0,0 1-1,1 0 1,-1-1 0,0 1 0,0 0-1,0 0 1,0 0 0,-4 0 0,-10-2-484,0 1 0,0 1 0,-34 1 1,28 0-2133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20.2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122 466 1745,'0'0'2777,"-29"-23"110,25 17-3239,-2-8 1464,6 14-1100,0 0 0,0 0 0,0 0 0,0 0 0,0-1 0,0 1 0,1 0 0,-1 0 0,0 0 0,0 0 0,0-1 0,0 1 1,0 0-1,0 0 0,0 0 0,0 0 0,0-1 0,0 1 0,0 0 0,0 0 0,0 0 0,0 0 0,0 0 0,0-1 0,0 1 0,0 0 0,0 0 0,0 0 0,0 0 0,-1-1 0,1 1 0,0 0 0,0 0 0,0 0 0,0 0 0,0 0 0,0 0 0,0-1 0,-1 1 1,1 0-1,0 0 0,0 0 0,0 0 0,0 0 0,0 0 0,-1 0 0,1 0 0,0 0 0,0 0 0,0 0 0,0 0 0,-1 0 0,1 0 0,0 0 0,0 0 0,0 0 0,0 0 0,-1 0 0,1 0 0,0 0 0,0 0 0,0 0 0,0 0 0,-5 15 181,-4 639 324,11-405-452,4 256-444,-6-505 358,0 1-14,0 0-10,0 0 36,0 0 1,1 0 0,-1 0-1,0 0 1,0 0 0,1 0 0,-1 0-1,1-1 1,-1 1 0,0 0 0,1 0-1,0 0 1,-1-1 0,1 1-1,-1 0 1,1-1 0,0 1 0,0-1-1,-1 1 1,1-1 0,0 1 0,0-1-1,0 1 1,0-1 0,-1 0 0,1 1-1,0-1 1,2 0 0,32 6 31,-17-4-76,10 2 75,1-2-1,-1-1 1,40-3-1,-3 0 29,159 4-206,254-5-312,-257-10 337,122-2 11,3372 12-1937,-3310 29 1245,-404-26 810,511 11-399,-325-13 565,236 3 22,459-2 15,-116-73-405,-199 8 1144,410 31 311,-546 0-1003,-111 3-146,59 2 153,-226 16-166,303-5-257,-386 17 184,551-21-45,-253 12 55,-81-1-260,-230 9 174,-52 2 58,-1 0 0,1 0 0,-1 0 0,0 0 0,1 0 1,-1-1-1,0 0 0,0 0 0,0 0 0,6-5 1,-10 4-3,1 0 0,-1 0 0,1 0 1,-1 0-1,0-1 0,0 1 1,0 0-1,-1-3 0,0-4-235,-1-27 306,-1 0 0,-11-45-1,-2-13 252,-11-314-161,24-4 260,3 271-324,-6-71 46,6 212-147,0 0 1,0 0 0,-1 0 0,1 0 0,0 0 0,0 0-1,-1 0 1,1 0 0,0 0 0,-1 0 0,1 0-1,-1 0 1,1 1 0,-1-1 0,0 0 0,1 0-1,-1 1 1,0-1 0,1 0 0,-1 0 0,0 1-1,0-1 1,0 1 0,-1-1 0,-1-1-3,0 1-1,0 0 1,-1 0 0,1 0 0,0 1 0,0-1-1,-7 1 1,3-1 16,1 2-1,-1-1 1,0 1 0,1 0 0,-1 0-1,1 1 1,-12 3 0,9-1-15,0 0 0,0-1 1,-1 0-1,0-1 0,1 0 1,-15 1-1,-62 0-248,73-3 156,-332 9-1845,0-1 2280,-297 7-234,403-7-48,-52 14-84,180-12 35,-164 0 79,48-3-20,-34 0-218,7-1 16,-49-2 273,6 1-50,-211 0-542,283-7 963,-1184-10 315,1341 12-823,-399-15-101,146-11 6,-295 13 544,406 14-164,127-1-101,-456 14 600,-855 43-83,1196-53-610,-569 0-108,466-30-98,97 5 6,-234-8-428,324 18 444,-58-4-286,-184-14 124,296 23 263,-91 3-1,19 1 105,69 2-13,44 1-41,0-1 0,0-1 0,-30-5 1,25 2-105,1 2 0,-1 1 0,-43 3 0,10-1 71,-98-1 424,155 0-458,-3 0 42,1 0 10,0 0 0,-1 0 0,1 0 0,-1 1 0,1-1 0,0 1 0,-1-1 1,1 1-1,0 0 0,-4 2 0,4-2 47,0 1-1,0 0 1,0 0-1,0 0 1,1 0 0,-1 0-1,0 0 1,1 0-1,0 1 1,-1-1-1,1 0 1,0 1 0,0-1-1,1 1 1,-1-1-1,0 1 1,1-1 0,0 1-1,-1 0 1,1-1-1,0 1 1,0 0-1,1-1 1,0 5 0,0 299 171,3-102-3919,-3-74-3055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15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1713,'0'0'0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15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1088,'147'71'689,"-134"-67"-401,0 0-288,-2-3-352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16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6812 1822 3105,'0'0'2820,"0"0"-2630,0 1 0,0 0 0,0 0 0,0-1 0,0 1 0,-1 0 0,1 0 0,0 0 0,0-1 1,-1 1-1,1 0 0,0-1 0,-1 1 0,1 0 0,0-1 0,-1 1 0,0 0 0,-7-3-138,1 0 1,-1 0-1,1 0 1,-1-1-1,1-1 1,0 1-1,0-1 1,-12-9-1,-10-5-15,-41-12-126,-1 2 0,-2 3 0,-77-15 0,8 1 202,-72-19 354,83 24-3,-170-67 1,49-17-204,138 62-309,-185-64 0,92 55 343,-265-84-374,-244-61 626,-436-23-219,255 6 22,738 179-288,-298-50 1,-200 3-172,602 90-19,-56 3 0,130 2-10341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17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16 560,'0'0'6230,"-9"-15"2358,9 23-8583,0 0 1,0 0-1,0 0 1,1 0-1,1 0 1,-1-1-1,1 1 1,1 0-1,-1-1 1,1 1-1,0-1 1,1 0-1,0 0 0,0 0 1,1 0-1,-1-1 1,10 10-1,24 17-45,-29-27-161,0 1-1,-1 0 0,0 1 1,7 8-1,-16-15 180,1-1-1,0 1 1,-1-1 0,1 1-1,0-1 1,-1 0 0,1 1-1,0-1 1,-1 0 0,1 1-1,0-1 1,-1 0-1,1 0 1,-1 1 0,1-1-1,-1 0 1,1 0 0,-1 0-1,1 0 1,-1 1 0,1-1-1,-1 0 1,1 0 0,-1 0-1,1 0 1,-1 0 0,1 0-1,-1 0 1,1 0 0,-1-1-1,1 1 1,-1 0 0,-27 0 152,26 0-177,-11 1 71,9-1-8,-1 1 0,1-1 0,-1 0 0,1 0 0,-1-1 0,1 1 0,-1-1 0,1 0 0,0 0 0,-1-1 0,1 1 0,0-1 0,0 0 0,0 0 0,0 0 0,-4-3 0,3 2 2,0 1-1,0 0 0,0 1 1,0-1-1,-1 1 0,1 0 0,0 1 1,-1-1-1,1 1 0,-11 1 0,14-1 18,2 0 85,-3-2 386,3 2-501,0 0-1,-1 0 0,1 0 1,0 0-1,0 0 1,0 0-1,-1 0 0,1 0 1,0-1-1,0 1 1,0 0-1,0 0 0,-1 0 1,1 0-1,0 0 1,0 0-1,0-1 0,0 1 1,0 0-1,-1 0 1,1 0-1,0 0 0,0-1 1,0 1-1,0 0 0,0 0 1,0 0-1,0-1 1,0 1-1,0 0 0,0 0 1,0 0-1,0-1 1,0 1-1,0 0 0,0 0 1,0 0-1,0-1 1,0 1-1,0 0 0,0 0 1,0 0-1,0 0 1,0-1-1,2-4 15,0 0 0,-1-1 0,1 1 1,1 1-1,-1-1 0,1 0 0,0 0 0,0 1 0,0 0 0,8-8 1,8-14-26,21-53-2523,-38 76 1512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20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23 3330,'0'0'3582,"-18"20"-2728,-56 63-45,71-79-735,0 0 0,0 0 0,0 1 0,0-1 0,0 1 0,1-1 0,-3 9 0,5-11-51,-1 0-1,1 1 0,0-1 0,0 0 1,0 1-1,0-1 0,0 0 1,1 1-1,0 2 0,1 5-13,-2-8-4,1 0 0,-1 0 1,1-1-1,-1 1 0,1-1 0,0 1 0,0-1 1,0 1-1,0-1 0,0 1 0,1-1 0,-1 0 1,0 1-1,0-1 0,1 0 0,-1 0 0,1 0 1,-1 0-1,1 0 0,0-1 0,-1 1 0,1 0 1,0-1-1,-1 1 0,1-1 0,0 1 0,2-1 1,8 2-28,0-1 1,-1 0 0,14-1-1,-14-1-73,-5 1 23,0-1-1,0 0 0,0 0 1,0 0-1,0-1 0,0 0 1,-1 0-1,1 0 1,0-1-1,-1 0 0,0 0 1,0 0-1,0-1 0,0 0 1,0 0-1,-1 0 1,0 0-1,0-1 0,0 0 1,4-5-1,-4 4 157,-1 0 0,1 0 1,-1 0-1,-1 0 0,1 0 0,-1-1 0,0 1 1,0-1-1,-1 1 0,0-1 0,0 0 1,0 1-1,-1-1 0,0 0 0,0 0 0,-1 0 1,0 1-1,-2-9 0,2 12-24,-1 1-1,1-1 1,0 1-1,-1-1 1,1 1 0,-1 0-1,0 0 1,0 0-1,0 0 1,0 0 0,0 0-1,0 0 1,-1 1-1,1-1 1,0 1 0,-1 0-1,1 0 1,-1-1-1,0 2 1,1-1-1,-5-1 1,1 1-11,0-1-1,-1 2 1,1-1-1,-1 0 1,0 1-1,1 0 0,-1 1 1,-7 1-1,12-2-47,0 1 0,1-1-1,-1 1 1,0 0 0,1 0-1,-1-1 1,1 1-1,-1 0 1,1 0 0,0 0-1,-1 1 1,1-1-1,0 0 1,0 0 0,0 1-1,0-1 1,0 1 0,0-1-1,-1 3 1,0 0-7,1 0 0,-1 0 0,1 0 0,0 0 0,0 1 0,1-1 0,-1 8-1,1-6-2,0 0-1,0 0 0,0 1 0,1-1 0,0 0 0,1 0 0,-1 0 0,1-1 0,0 1 1,1 0-1,3 6 0,35 30 20,-33-35-53,0 0 1,0 1-1,7 10 1,-13-15 18,0 0 1,0 1-1,0-1 0,0 1 1,-1-1-1,1 1 1,-1-1-1,0 1 0,0 0 1,-1 0-1,1 0 0,-1 6 1,0-7 6,-1 0 0,0-1 0,0 1 1,0-1-1,0 0 0,0 1 0,0-1 0,-1 0 1,1 0-1,-1 1 0,1-1 0,-1 0 0,0-1 1,0 1-1,0 0 0,0 0 0,0-1 0,0 0 1,-1 1-1,1-1 0,0 0 0,-1 0 0,1 0 1,-1 0-1,-2 0 0,-5 2-171,1 0 0,-1 0-1,0-1 1,0-1 0,-14 1 0,17-3-1949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21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46 8052,'0'0'2457,"13"-7"-2321,42-21-11,-52 26-119,0 1-1,0-1 1,0 1 0,0 0-1,0 0 1,0 0 0,0 1-1,0-1 1,1 1-1,-1-1 1,0 1 0,0 0-1,0 0 1,1 1-1,-1-1 1,0 1 0,0-1-1,0 1 1,0 0 0,1 0-1,-1 0 1,4 3-1,-5-2-36,0 0 0,-1 0 0,1 0 0,-1 0 0,0 0 0,0 1 0,0-1 0,0 0 0,0 1-1,0-1 1,0 0 0,-1 1 0,1-1 0,-1 1 0,0-1 0,1 1 0,-1-1 0,-1 1 0,1-1-1,0 1 1,0-1 0,-1 1 0,0-1 0,-1 5 0,-1 0-41,0 0 1,0-1-1,-1 0 0,0 0 0,0 0 1,0 0-1,-1-1 0,0 1 0,0-1 1,0 0-1,-11 7 0,-4 2 54,-1 0 0,-23 11 0,25-13 603,34-15-12,3-1-672,12 0 118,-1 1-1,1 1 1,36 4 0,-62-2-37,0 0 1,-1 0 0,1 1 0,0 0-1,-1 0 1,1 0 0,0 0-1,-1 1 1,0-1 0,1 1 0,-1 0-1,0 0 1,5 4 0,-6-4 3,0-1 0,-1 1 1,1 0-1,-1-1 0,0 1 1,1 0-1,-1 0 0,0 0 0,0 0 1,0 0-1,-1 0 0,1 1 1,0-1-1,-1 0 0,1 0 1,-1 0-1,0 1 0,0-1 1,0 0-1,0 0 0,0 1 1,0-1-1,-1 0 0,0 3 0,1-4 8,-1 1 0,0-1 0,1 0-1,-1 1 1,0-1 0,0 0-1,0 0 1,0 0 0,0 0-1,0 0 1,0 0 0,0 0 0,0 0-1,-1 0 1,1 0 0,0-1-1,-1 1 1,-1 0 0,-31 9 81,23-7-47,-22 6 121,0-1-1,-1-2 0,0-1 1,-42 0-1,84-9-3827,17-6-1027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21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 1249,'0'0'9556,"-6"3"-9412,30-3-80,3 0 0,3 0-64,5 0-128,-3 0-640,0 0-529,-4-5-1312,-9-3-2065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22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8580,'0'0'51,"12"3"-150,20 5-498,0-2 0,1-1 0,32 0 0,-63-5 528,0 0 0,0 0 0,0 0 0,0 0 0,0 0 0,0 1 0,0-1 0,0 1 0,0-1 0,0 1 0,0 0 0,0 0 0,-1 0 0,3 1 0,-3-2 97,-1 1 0,0-1-1,0 0 1,1 1 0,-1-1 0,0 0 0,0 1 0,0-1-1,1 1 1,-1-1 0,0 1 0,0-1 0,0 0-1,0 1 1,0-1 0,0 1 0,0-1 0,0 1-1,0-1 1,0 1 0,0-1 0,0 0 0,0 1 0,-1 0-1,-11 15 1114,-116 102 3687,127-116-5248,-6 6 1359,7-4-2236,6-4-3759,10-3 318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22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37 7716,'0'0'4508,"3"-1"-4470,133-21 374,-65 12-400,-14 6-31,-59 12-21,-6 3 69,0-1 1,0 0-1,-2 0 0,1-1 0,-1 0 0,0-1 1,-22 14-1,12-8 4,-24 17-52,42-30-202,93-13-705,-87 12 923,1 0-1,0 0 1,-1 0-1,1 1 1,0-1-1,-1 1 1,1 0-1,-1 1 1,1-1-1,-1 1 0,8 3 1,-10-3-7,0 0-1,0 0 1,0 0 0,-1 1-1,1-1 1,0 0 0,-1 1-1,1-1 1,-1 1 0,0-1-1,0 1 1,0 0 0,0-1-1,0 1 1,-1 0 0,1 0-1,-1-1 1,0 1 0,0 0-1,0 0 1,0 3 0,-1-4-9,1 0 1,-1 0 0,1 0 0,-1 1-1,0-1 1,0 0 0,0 0 0,0 0-1,0 0 1,0 0 0,-1 0 0,1-1-1,0 1 1,-1 0 0,0-1 0,1 1-1,-1-1 1,0 1 0,0-1 0,0 0-1,0 0 1,0 0 0,0 0 0,0 0-1,-3 1 1,-9 3 33,1-1 0,-27 5 0,34-8-23,-32 5-36,0 0 1,-52-1-1,89-5-34,1 0 0,-1 0 0,1 0 0,-1-1 0,1 1 0,-1 0 0,1 0 0,-1-1 0,1 1 0,0 0 0,-1-1 0,1 1 0,-1 0 0,1-1 0,0 1 0,-1 0 0,1-1 0,0 1 0,0-1 0,-1 1 0,1-1 0,0 1 0,0-1 0,-1 1 0,1-1 0,0 1 0,0-1 0,0 1 0,0-1 0,0 1 0,0-1 0,0 1 0,0-1 0,0 1 0,0-1 0,0 1 0,0-1 0,1 1 0,-1-1 0,0 1 0,0-1 0,1 0 0,9-24-3333,18-3-570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23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4562,'0'0'7457,"2"5"-7292,16 77 136,-11-44-627,-5-30 140,-1-13 24,-1-8 213,0 8-37,-1-1 0,2 0 0,-1 1 0,1-1 0,1-7 0,-1 11-19,-1 0 0,1 1 1,0-1-1,0 0 0,0 0 0,0 1 1,0-1-1,0 1 0,1-1 0,-1 1 1,0-1-1,1 1 0,-1 0 0,1 0 1,0-1-1,-1 1 0,1 0 0,0 1 1,2-2-1,10-2-553,-1 1 1,0 0-1,1 1 0,-1 1 1,1 0-1,-1 1 0,16 1 1,1 0-2239,0-1-645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2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1825,'0'0'8809,"11"-2"-5482,-8 0-3314,0-1 0,-1 0 0,0 0 0,1 0-1,-1 0 1,0 0 0,0 0 0,-1 0 0,1-1 0,1-5 0,8-15-16,-3 10-34,1 1 1,0 0 0,1 1 0,0 0-1,13-12 1,-19 19-9,1 2 0,0-1 1,-1 0-1,1 1 0,1 0 0,-1 0 0,0 1 1,1-1-1,-1 1 0,1 0 0,0 1 1,-1-1-1,1 1 0,0 0 0,0 1 0,11 0 1,-15 0 0,1 1 0,-1-1 1,1 1-1,-1 0 0,0 0 1,1 0-1,-1 0 0,0 0 0,0 1 1,0-1-1,0 1 0,0-1 1,3 3-1,24 30-345,-4-6 50,-18-21 303,1-1-1,0 0 0,1-1 1,0 0-1,-1 0 0,1-1 1,1 0-1,-1-1 0,1 0 1,-1 0-1,14 1 0,7 0 60,0-2-1,42-2 1,-27-1-29,-32 0 22,0 0 1,0-1-1,22-6 1,1 0-630,-36 8 426,1 0 44,-1 0 0,0 0 1,1 0-1,-1 0 0,0 0 0,0 0 0,1 0 0,-1 0 0,0 0 0,0 0 0,1 0 0,-1 0 0,0 0 0,0 0 0,1 0 0,-1 0 0,0-1 0,0 1 0,1 0 0,-1 0 0,0 0 0,0 0 1,0-1-1,0 1 0,1 0 0,-1 0 0,0 0 0,0-1 0,0 1 0,0 0 0,0 0 0,1-1 0,-1 1 0,0 0 0,0 0 0,0-1 0,0 1 0,0 0 0,0 0 0,0-1 0,0 1 0,0 0 1,0 0-1,0-1 0,0-7-3934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23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126 193 2257,'0'0'9460,"-18"1"-9147,-59 6 41,75-7-343,1 0 0,0 1 0,-1-1 0,1 0 0,-1 1 0,1-1 0,0 1-1,-1 0 1,1-1 0,0 1 0,0 0 0,-1 0 0,1 0 0,0 0 0,0 0 0,0 0 0,0 0-1,0 0 1,1 0 0,-1 0 0,0 1 0,0-1 0,1 0 0,-1 1 0,1-1 0,-1 0-1,1 1 1,-1 1 0,1 2-9,-1-1 0,1 0 0,0 0-1,1 0 1,-1 0 0,2 6 0,-2-8-5,1 0-47,0 0 0,0 0 0,0 0 0,1 0 1,-1 0-1,0 0 0,1 0 0,-1-1 0,1 1 0,-1 0 1,1-1-1,0 0 0,0 1 0,0-1 0,0 0 0,0 0 1,0 0-1,0 0 0,0 0 0,0-1 0,0 1 0,0 0 1,1-1-1,-1 0 0,0 0 0,0 1 0,1-1 0,-1 0 1,0-1-1,3 1 0,0 0-268,0-1 0,0 1 0,1-1 0,-1 0 1,0 0-1,0 0 0,0-1 0,0 1 0,0-1 0,0 0 0,-1-1 0,6-3 1,-6 2 277,-1 0 0,0 0 0,0-1 0,0 1 1,0-1-1,-1 1 0,1-1 0,-1 0 1,0 0-1,-1 0 0,0 0 0,1-1 1,-1 1-1,-1 0 0,1 0 0,-1-1 0,0 1 1,0 0-1,-2-8 0,-1-11 1364,-1 0-1,-14-44 0,13 51-792,-5-21 958,10 37-1188,0 12-74,0 14-216,4 105 682,-2-116-1108,0 0 0,1 0 1,0 0-1,1 0 0,0 0 0,1-1 0,7 13 1,1-7-3052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24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 7796,'0'0'2977,"-127"125"-2401,112-87 129,7-1-177,8-6-304,0-6-224,2-8 0,22-8-256,5-7-577,6-2-879,1 0-417,-6-17-2289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24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55 4434,'0'0'7225,"16"-9"-7140,50-26 43,-62 33-103,0 1 0,-1-1 0,1 1 0,0 0 0,0 0 0,0 0 0,0 0 0,0 1 0,1-1 0,-1 1 0,0 0 0,0 1 0,0-1 0,0 1 0,0 0 1,5 1-1,-6-1-11,0 1 0,-1-1 0,1 1 0,-1-1 0,0 1 1,1 0-1,-1 0 0,0 0 0,0 0 0,0 0 0,-1 1 0,1-1 1,0 1-1,-1-1 0,0 1 0,1-1 0,0 6 0,0-3-1,-1 0 0,1 1-1,-1-1 1,-1 1-1,1-1 1,-1 1-1,0-1 1,0 1 0,-1-1-1,0 1 1,0-1-1,0 0 1,0 1 0,-1-1-1,0 0 1,0 0-1,0 0 1,-1 0-1,0 0 1,-4 6 0,-5 1-94,0 0 0,-1-1 0,0 0 0,-1-1 0,-27 15 0,30-19-107,0-1-1,0 0 1,0-1-1,-1 0 1,0 0-1,0-2 0,0 1 1,-22 1-1,33-5 187,0 0 0,0 0 0,0 0 0,1 0 0,-1 0 0,0 0 0,1 0-1,-1 0 1,1 0 0,-1 0 0,1 0 0,-1 0 0,1 0 0,0 0 0,0 0 0,-1-1 0,1 1-1,0 0 1,0 0 0,0 0 0,0 0 0,1-1 0,-1-1 0,3-33 100,-1 33-68,0-1-1,-1 1 1,1 0-1,1 0 1,-1-1-1,0 1 1,1 1-1,-1-1 1,1 0-1,0 1 1,0-1-1,0 1 1,0 0-1,1 0 1,-1 0-1,0 1 1,1-1-1,-1 1 1,1-1-1,5 0 1,-5 1 23,-1 0 0,1 0 0,0 0 0,0 1 0,0-1 0,0 1 0,0 0 0,0 0 0,0 0 1,0 1-1,0 0 0,0-1 0,0 1 0,-1 0 0,1 1 0,0-1 0,-1 1 0,1 0 0,0 0 0,3 2 0,-1 3-14,-1 0 0,1 0 0,-1 0 0,-1 1 0,0-1 0,0 1 0,0 0 0,-1 0 0,0 0 0,3 12 0,-2-6-262,0-1 0,1-1-1,10 18 1,-15-29 16,1 0 0,0 0 0,0 0 0,0 0 0,0 0 0,0-1 0,0 1 0,0 0 0,0-1 0,1 1 0,-1-1 0,0 1 0,0-1-1,0 1 1,1-1 0,-1 0 0,0 0 0,0 0 0,1 1 0,-1-1 0,0 0 0,1-1 0,1 1 0,-2 0 40,15 0-3752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25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7507,'0'0'6193,"-2"7"-6127,-2 5-83,1-1 0,1 1 0,0 0 0,0 0-1,1 0 1,1 0 0,0 0 0,3 20 0,-3-30-81,2 0 1,-1-1 0,0 1 0,0 0-1,0 0 1,1-1 0,-1 1-1,1-1 1,-1 1 0,1-1 0,0 0-1,-1 1 1,1-1 0,0 0 0,0 0-1,0 0 1,0 0 0,0-1 0,0 1-1,0-1 1,0 1 0,0-1 0,0 0-1,1 1 1,-1-1 0,0 0 0,0 0-1,0-1 1,0 1 0,0 0-1,1-1 1,-1 1 0,0-1 0,0 0-1,0 0 1,0 0 0,-1 0 0,1 0-1,0 0 1,0 0 0,0 0 0,-1-1-1,1 1 1,-1-1 0,2-1 0,3-13 561,-1 0 1,-1 0 0,0 0 0,-1-1-1,1-27 1,-3 36 1221,2 21-1772,0-1 0,1 1 0,0-1 0,1 0 0,0 0 0,8 12 0,-11-20-299,1-1 0,-1 1-1,1-1 1,0 0 0,0 0-1,0 0 1,0 0 0,1 0 0,-1-1-1,1 1 1,0-1 0,0 0-1,0 0 1,0 0 0,0-1 0,0 1-1,0-1 1,0 0 0,0-1-1,1 1 1,-1 0 0,5-1 0,16 0-3764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25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16 6915,'0'0'5974,"-10"-4"-5569,4 2-365,4 0-36,1 1 0,-1 0-1,0 0 1,1 1-1,-1-1 1,0 0 0,0 0-1,0 1 1,0-1-1,1 1 1,-1 0 0,0 0-1,0 0 1,0-1-1,0 2 1,0-1 0,0 0-1,0 0 1,0 1-1,1-1 1,-1 1 0,0-1-1,0 1 1,0 0-1,1-1 1,-1 1 0,0 0-1,1 0 1,-1 1-1,1-1 1,-1 0 0,1 0-1,-2 3 1,-2 2-1,1 0 1,0 0-1,1 0 1,-1 1-1,1 0 1,0 0-1,1 0 0,-1 0 1,2 0-1,-1 0 1,1 1-1,0-1 1,0 0-1,1 1 1,0-1-1,1 10 1,0-16-53,0 0 0,0-1 0,-1 1 1,1 0-1,0 0 0,0-1 1,0 1-1,0 0 0,0-1 1,0 1-1,0-1 0,0 1 1,0-1-1,1 0 0,-1 1 1,0-1-1,0 0 0,0 0 1,0 0-1,1 0 0,-1 0 1,0 0-1,2 0 0,29-3-765,-26 2 735,-1-2 1,0 1-1,0 0 0,0-1 0,0 0 0,0 0 0,0-1 0,-1 1 1,1-1-1,-1 0 0,0 0 0,-1-1 0,5-4 0,-4 4 221,0 0-1,-1 0 0,1 0 1,-1-1-1,-1 1 0,1-1 1,-1 0-1,1 0 0,-2 0 1,1 0-1,1-12 742,-3 36-405,-1 4-476,0-14-159,1 1 1,0-1-1,0 0 1,3 17-1,-3-24-54,1 1 0,-1-1 0,1 1-1,-1-1 1,1 0 0,-1 1-1,1-1 1,0 1 0,0-1-1,0 0 1,0 0 0,0 0-1,0 1 1,0-1 0,0 0 0,0 0-1,0 0 1,1-1 0,-1 1-1,0 0 1,1 0 0,-1-1-1,1 1 1,-1-1 0,1 1 0,-1-1-1,1 0 1,-1 1 0,1-1-1,-1 0 1,4 0 0,10 0-2665,0-2 445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25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1 66 2305</inkml:trace>
  <inkml:trace contextRef="#ctx0" brushRef="#br0" timeOffset="1">1 66 2305,'125'14'2463,"-124"-13"-2374,1-1 1,-1 0-1,0 0 1,0 0-1,1-1 1,-1 1-1,0 0 1,0 0-1,1-1 1,-1 1-1,0-1 1,0 1-1,0-1 1,0 1 0,0-1-1,1 0 1,-1 1-1,0-1 1,0 0-1,-1 0 1,1 0-1,0 0 1,0 0-1,0 0 1,-1 0-1,1 0 1,0 0-1,-1 0 1,1 0 0,-1-1-1,1 1 1,-1 0-1,0 0 1,0 0-1,1-1 1,-1 1-1,0 0 1,0 0-1,0-1 1,0 1-1,0 0 1,-1-1 0,1 1-1,0 0 1,-1-2-1,1-6 675,6-10 337,-6 19-1083,0 0-1,1 0 1,-1 0 0,0 0 0,1 0-1,-1 0 1,0 0 0,0 1 0,1-1 0,-1 0-1,0 0 1,0 0 0,1 0 0,-1 1-1,0-1 1,0 0 0,0 0 0,1 0-1,-1 1 1,0-1 0,0 0 0,0 0-1,0 1 1,0-1 0,1 0 0,-1 1 0,0-1-1,0 0 1,0 0 0,0 1 0,0-1-1,0 1 1,10 42 400,-8-35-320,9 37-9,-6-29-566,-1 1 0,0-1 0,1 32 0,-5-82-3010,1 26 3576,0-1 0,0 1 0,1 0 0,0-1 0,0 1 0,1 0 0,0 0-1,0 1 1,1-1 0,0 1 0,0 0 0,1-1 0,8-9 0,-9 12-137,1 0 1,-1 0-1,1 1 1,0-1-1,0 1 1,1 0-1,-1 1 1,1-1-1,0 1 1,0 0-1,0 1 1,0-1-1,0 1 1,1 0-1,-1 1 1,0 0-1,12-1 1,-1 2-2069,-5 0-800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26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8820,'0'0'3460,"4"15"-2665,35 225 542,-38-235-1338,0 1 1,0 0-1,1-1 0,0 0 1,-1 1-1,2-1 0,-1 0 1,1 0-1,5 8 1,-6-11-149,0 0 1,0-1 0,0 1 0,0-1-1,0 1 1,0-1 0,1 0 0,-1 0-1,0 0 1,1 0 0,-1 0 0,1-1-1,-1 1 1,1-1 0,-1 1 0,1-1-1,-1 0 1,1 0 0,0 0 0,-1 0-1,1-1 1,-1 1 0,4-2 0,15-6-2992,-2-11-2263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26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1 161 7732,'0'0'5506,"1"2"-5653,0-1 117,0 0 0,0 0 0,1 1 0,-1-1 0,1 0-1,-1-1 1,1 1 0,-1 0 0,1 0 0,-1-1 0,1 1-1,0-1 1,-1 1 0,1-1 0,0 0 0,0 1 0,-1-1-1,1 0 1,2 0 0,47-1-712,-30 0 351,-21 1 418,1 0 1,-1-1 0,1 1 0,0 0 0,-1 0 0,1 0-1,-1 0 1,1 0 0,-1 0 0,1 0 0,0 0 0,-1 0-1,1 0 1,-1 0 0,1 0 0,-1 0 0,1 0 0,0 1-1,-1-1 1,1 0 0,-1 0 0,1 1 0,-1-1 0,1 0-1,-1 1 1,0-1 0,1 1 0,-1-1 0,1 0 0,-1 1 0,0-1-1,1 1 1,-1-1 0,0 1 0,1-1 0,-1 1 0,0-1-1,0 1 1,0-1 0,1 1 0,-1 0 0,0-1 0,0 1-1,0-1 1,0 1 0,0-1 0,0 1 0,0 0 0,0-1-1,0 1 1,0-1 0,-1 1 0,1-1 0,0 2 0,0 2-49,-1 17 384,0-13-431,1-1-1,0 1 1,0 0 0,0 0-1,1 0 1,0 0-1,1 0 1,0-1 0,0 1-1,0 0 1,1-1-1,5 10 1,1-9-1960,3-5-1736</inkml:trace>
  <inkml:trace contextRef="#ctx0" brushRef="#br0" timeOffset="1">178 1 4882,'0'0'256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26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9172,'86'-41'2049,"-86"38"-1921,2 1 593,0 2-129,0 0-432,2 0-32,1 23 608,1 11 65,0 9-449,1 5-256,-3 2-64,0-4-32,-1-4-48,-1-7-640,0-10-577,4-11-752,3-11-1681,-1-3-2737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27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8932,'0'0'3423,"9"0"-3351,6 1 406,-6 0-887,0-1-1,0 0 1,0 0 0,0-1 0,10-2-1,-17 3 342,-1-1-1,1 1 1,0-1-1,0 0 1,0 1-1,-1-1 1,1 0-1,0 0 1,-1 0-1,1 0 1,-1 0-1,1-1 1,-1 1-1,1 0 1,-1-1-1,0 1 1,0-1-1,0 0 1,0 1-1,0-1 1,0 0-1,0 1 1,0-1-1,-1 0 1,1 0-1,-1 0 1,1 0-1,-1 1 1,0-1-1,0 0 1,0-3-1,0 4 189,-1 0 0,0 0 0,0 0 1,1 1-1,-1-1 0,0 0 0,0 0 0,0 1 0,0-1 0,0 0 0,0 1 0,0-1 0,0 1 1,0-1-1,0 1 0,0 0 0,0-1 0,-1 1 0,1 0 0,0 0 0,0 0 0,0 0 1,0 0-1,-1 0 0,-1 0 0,-35 2 1226,36-2-1292,-1 1 0,1 0 0,0 0 0,-1 0 0,1 0 0,0 0 0,-1 0 0,1 1 0,0-1 0,0 1 0,0-1 0,0 1 0,1 0 0,-1 0 0,0 0 0,1 0 0,-1 0 0,1 0 0,0 1 0,0-1 0,0 0 0,0 1 0,0-1 0,-1 3 0,0 5 109,0-1 0,0 1-1,1 0 1,0 19-1,1-27-160,0 0 0,1-1 0,-1 1 0,1 0 0,0 0-1,-1-1 1,1 1 0,0 0 0,0-1 0,0 1-1,0-1 1,1 1 0,-1-1 0,0 1 0,1-1-1,-1 0 1,1 0 0,-1 0 0,1 0 0,-1 0 0,1 0-1,0 0 1,-1 0 0,1-1 0,0 1 0,0 0-1,0-1 1,-1 0 0,5 1 0,7 1-7,0 0 0,0-1 0,14-1 0,-19 0-19,-3 1-214,1 0 0,-1-1 0,1 0-1,-1 0 1,0-1 0,1 0 0,-1 0-1,0 0 1,0 0 0,1-1 0,-1 0 0,0 0-1,0 0 1,-1-1 0,1 0 0,7-5-1,-2-5-4080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24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5346,'0'0'2567,"24"20"-2519,78 62-37,-95-76-63,1 0 1,0-1-1,1 0 1,-1 0-1,1-1 0,0 0 1,0 0-1,1-1 1,-1-1-1,0 0 1,1 0-1,0 0 1,-1-1-1,15-1 1,-5 1-81,-18-1 94,1 0 0,-1 0 0,1 0 0,-1 0 0,1 0 0,-1 0 0,1 0 0,-1 1 0,1-1 0,-1 0 0,0 1-1,1-1 1,-1 1 0,0 0 0,1-1 0,-1 1 0,0 0 0,2 2 0,-3-2 71,0 0-1,-1 1 1,1-1-1,0 0 1,-1 1 0,1-1-1,-1 0 1,0 0-1,1 0 1,-1 0 0,0 1-1,0-1 1,0 0-1,0 0 1,0 0 0,0-1-1,0 1 1,0 0 0,0 0-1,0 0 1,0-1-1,-2 2 1,-265 190 2637,238-174-5007,23-17-1488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27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4578,'0'0'3362,"68"11"-3106,-40-11-192,-2 0-64,1 0-368,-3 0-1281,-5 0-992,-8 0-577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28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1072,'0'0'5683,"72"1"-5251,-54 1-240,-1-2-48,-2 2-112,-5 2-32,-1-4-208,-1 0-1232,-3 0-1842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28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6723,'0'0'-779,"21"0"-1729,66-1 950,-77 1 1133,-1 0-1,1-1 1,-1-1 0,1 1 0,13-6 0,-9 3 2662,-2 2 5785,-25 30-7960,7-19-15,-105 212 1295,111-221-1526,10-10-5085,6-9 1638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29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8756,'0'0'-125,"-10"1"-94,-91 10 1745,100-11-1475,0 0 1,0 0-1,0 1 0,0-1 1,1 0-1,-1 1 0,0-1 1,0 1-1,0-1 1,1 1-1,-1-1 0,0 1 1,0 0-1,1-1 0,-1 1 1,1 0-1,-1-1 0,0 1 1,1 0-1,0 0 1,-1 0-1,0 1 0,-4 28 509,4-21-465,2 1 0,-1 0 0,5 17 0,-5-26-108,0 0-1,0 0 1,0 0 0,1 0 0,-1 0 0,0 0-1,1-1 1,-1 1 0,0 0 0,1 0 0,-1 0-1,1-1 1,-1 1 0,1 0 0,0 0-1,-1-1 1,1 1 0,0-1 0,-1 1 0,1-1-1,0 1 1,0-1 0,0 1 0,-1-1 0,1 1-1,0-1 1,0 0 0,0 0 0,0 1 0,0-1-1,0 0 1,-1 0 0,1 0 0,0 0-1,0 0 1,2 0 0,2-2-31,0 1 1,1-1-1,-1 0 0,0-1 1,7-3-1,-8 3 50,1 1 0,-1 0 0,0 0-1,1 0 1,-1 0 0,9-1 0,3 2-17,-8 0 1,1 1 0,-1-1 0,1 1 0,-1 1 1,9 1-1,-15-2 0,-1 1 1,1-1 0,-1 1-1,1-1 1,-1 1 0,0 0 0,1-1-1,-1 1 1,0 0 0,1 0 0,-1 0-1,0 0 1,0 0 0,0 0 0,0 0-1,0 0 1,0 1 0,0-1 0,0 0-1,0 1 1,0-1 0,-1 0 0,1 1-1,-1-1 1,1 1 0,-1-1 0,0 1-1,1 0 1,-1-1 0,0 1 0,0-1-1,0 3 1,0-2-3,0 1 0,0-1 0,0 1 0,0-1 0,0 1 0,0-1 0,-1 1 0,1-1 0,-1 1 0,0-1 0,0 0 0,0 1 1,0-1-1,0 0 0,-1 0 0,1 1 0,0-1 0,-1 0 0,0 0 0,1-1 0,-1 1 0,0 0 0,0-1 0,0 1 0,0-1 0,-1 1 0,1-1 0,0 0 0,0 0 0,-4 1 0,-7 5-9,-1-1 0,0 0-1,0-1 1,-1-1-1,1 0 1,-1-1 0,0-1-1,0 0 1,0-1 0,-22-1-1,41-1-480,1 0 0,-1 0 0,0 0 0,0-1 0,0 1 0,0-1-1,-1 0 1,7-5 0,6-2-1056,20-8-2588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29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4530,'0'0'6368,"0"3"-5645,1-1-669,-1 1-1,0 0 1,0 0-1,0 0 0,0 0 1,0 0-1,-1 0 1,1 0-1,-1 0 0,0-1 1,0 1-1,0 0 1,0 0-1,-2 2 0,-26 46 593,12-24-198,9-13-325,1-3-117,1 1 0,0 0 0,0 0 0,1 0 1,1 0-1,0 1 0,0 0 0,-1 19 0,7-40-6641,4-10 793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30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5378,'0'0'7748,"30"0"-8260,4 9-1089,4-3-2321</inkml:trace>
  <inkml:trace contextRef="#ctx0" brushRef="#br0" timeOffset="1">296 151 11637,'0'0'817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30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8740,'0'0'2756,"-8"15"-2604,-25 52 72,30-61-209,1-1-1,0 1 0,0 0 1,1 0-1,-1 0 1,1-1-1,1 1 1,-1 0-1,1 0 1,1 12-1,0 0-61,-1-17 21,0 0-1,0-1 1,1 1 0,-1 0-1,0 0 1,1-1 0,-1 1-1,1 0 1,-1-1-1,1 1 1,-1 0 0,1-1-1,0 1 1,-1-1 0,1 1-1,0-1 1,-1 1 0,1-1-1,0 0 1,-1 1-1,1-1 1,0 0 0,0 1-1,0-1 1,-1 0 0,1 0-1,0 0 1,0 0-1,0 0 1,-1 0 0,1 0-1,0 0 1,1 0 0,2 0-63,-1 0 1,0-1 0,1 1-1,-1 0 1,0-1 0,0 0-1,0 0 1,4-1 0,-3 0-44,-1-1 0,0 1-1,1-1 1,-1 0 0,0 0 0,0 0 0,0 0 0,-1 0 0,1-1 0,-1 1 0,0-1 0,1 1-1,-2-1 1,1 0 0,2-7 0,-2 2 160,0 1-1,0-1 1,-1 0-1,0 0 1,0 0-1,-2-13 1,1 20 51,-1 1 0,1-1 0,-1 1 1,1-1-1,-1 1 0,0-1 0,0 1 1,0 0-1,0 0 0,0-1 0,0 1 0,0 0 1,0 0-1,-1 0 0,1 0 0,0 0 0,-1 1 1,1-1-1,0 0 0,-1 0 0,1 1 0,-1-1 1,1 1-1,-1 0 0,1-1 0,-1 1 1,0 0-1,-1 0 0,-2-1-28,0 0 0,0 1 0,-1 0 0,1 0 0,0 0 0,0 1 0,0-1 0,-5 3 0,9-3-196,1 0 0,-1 1 0,0-1 0,1 1 1,-1-1-1,1 1 0,-1 0 0,1-1 0,0 1 0,-1-1 1,1 1-1,-1 0 0,1-1 0,0 1 0,0 0 0,-1-1 0,1 1 1,0 0-1,0 0 0,0-1 0,0 1 0,0 0 0,0 0 1,0-1-1,0 1 0,0 0 0,0 0 0,0-1 0,1 1 1,-1 1-1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30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0 1 7555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31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7555,'98'-14'3263,"-76"7"-703,-24 14-2062,3 22-722,1 0 1,1 0-1,8 29 1,-9-80-1869,3 6 2507,1 1 1,9-17-1,-12 25-300,1 1-1,0-1 1,0 1-1,0 0 1,1 1-1,10-11 1,-13 14-136,0 0 1,1 1-1,-1-1 1,1 0-1,-1 1 1,1 0-1,0 0 1,0-1-1,-1 2 1,1-1-1,0 0 1,0 0-1,0 1 1,0 0-1,0-1 1,0 1-1,0 0 1,-1 1-1,1-1 1,3 1-1,-5-1-83,0 1 0,-1-1 0,1 0 0,-1 1 0,1-1 0,-1 0 0,1 1 0,-1-1 0,1 0 0,-1 1 0,0-1 0,1 1 0,-1-1 0,0 1 0,1-1 0,-1 1 0,0 0 0,1-1 0,-1 1 0,0-1 0,0 1 0,0 0 0,0-1 0,0 1 0,1-1 0,-1 1 0,0 0 0,0-1 0,-1 2 0,1-1-210,1 14-4389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31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3778,'0'0'7905,"-2"3"-7468,-3 7-175,0 1 0,1-1 0,0 1 0,1 0-1,0 0 1,0 0 0,2 0 0,-2 13 0,1 100 453,3-80-647,-2-23-130,1-12 60,-1 1-1,2 0 0,-1-1 1,4 17-1,-4-23-88,1-1-1,0 0 0,-1 0 1,1-1-1,0 1 1,0 0-1,0 0 1,0 0-1,0-1 1,1 1-1,-1 0 1,0-1-1,1 1 0,0-1 1,-1 0-1,1 1 1,0-1-1,-1 0 1,1 0-1,0 0 1,0 0-1,0 0 1,0-1-1,0 1 0,0 0 1,0-1-1,2 1 1,1-1-627,0 1 0,0-1 0,0 0 0,0 0 0,0 0 0,10-3-1,8-8-4811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26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5186,'0'0'6625,"0"-3"-6084,0-11-111,0 11-6,0 260 451,0-253-903,0 0 1,0 0-1,0 1 1,1-1-1,-1 0 0,1 0 1,0 0-1,0 0 0,0-1 1,1 1-1,0 0 1,-1 0-1,1-1 0,1 1 1,1 3-1,-1-6-69,-1 1 0,0 0-1,1-1 1,-1 1 0,1-1 0,-1 0-1,1 1 1,-1-1 0,1 0 0,0-1-1,0 1 1,0 0 0,-1-1 0,1 0-1,0 0 1,0 0 0,0 0 0,0 0 0,0 0-1,-1-1 1,1 1 0,4-2 0,-3 0-67,1 0 0,0 0 1,-1 0-1,0 0 0,1-1 1,-1 0-1,0 0 0,0 0 1,-1 0-1,1 0 0,-1-1 0,1 0 1,-1 0-1,0 0 0,-1 0 1,4-5-1,3-9-234,0 1-1,11-33 1,-9 17 317,-2 0-1,-1-1 1,5-56 0,-7-38 3842,-6 126-2894,0 7-806,0 210 455,0-121-6944,0-87 551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31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4514,'0'0'3396,"19"-9"-2433,60-25-357,-71 30-442,1 1 0,-1 0 0,1 0 0,-1 1 0,1 1 0,0-1 0,-1 1 0,1 1 0,10 0 0,-8 0-153,-11 0-54,1 0 0,0 1 0,-1-1-1,1 0 1,0 0 0,-1 1 0,1-1-1,-1 1 1,1-1 0,-1 0 0,1 1-1,-1-1 1,1 1 0,-1-1 0,1 1-1,-1-1 1,0 1 0,1 0 0,-1-1-1,0 1 1,1-1 0,-1 1 0,0 0-1,0-1 1,0 1 0,0 0-1,0-1 1,1 1 0,-1 0 0,0-1-1,0 1 1,-1 0 0,1-1 0,0 1-1,0 0 1,0-1 0,0 1 0,-1 0-1,1-1 1,0 2 0,-1 1-34,0 0 0,0 0-1,0 0 1,0 1 0,0-1 0,-1 0 0,1-1 0,-3 5 0,-2-1 31,0-1 1,0 0-1,-1 0 1,0 0-1,1-1 1,-11 5-1,8-4 457,0 0-1,0 0 0,-10 10 1,19-15-296,3-1-70,0 1 0,0 0 0,0-1 1,0 1-1,0 0 0,0 0 0,5 2 0,-1-2 2,14 0 2,-13-1-33,-1 1 1,1 0-1,0 0 1,-1 1-1,1 0 1,13 3 0,-20-3-30,1 0 0,0 0 0,-1 0 0,1 0-1,-1 0 1,1 0 0,-1 0 0,0 0 0,1 1 0,-1-1 0,0 0 0,0 1 0,0-1 0,0 1 0,0 0 0,0-1 0,-1 1 0,1 0 0,0-1 0,-1 1 0,1 0 0,-1 0 0,0 0 0,0-1 0,1 1 0,-1 0 0,0 0 0,-1 0 0,1 0 0,0-1 0,0 1 0,-1 0 0,0 3 0,0-3 5,0-1 0,0 1 0,0 0 0,0-1 0,-1 1 0,1-1 0,0 1-1,-1-1 1,1 0 0,-1 0 0,1 1 0,-1-1 0,0 0 0,1 0 0,-1 0 0,0-1-1,0 1 1,0 0 0,1-1 0,-1 1 0,-2-1 0,-47 10 10,44-9-18,-65 3-333,71-7-2226,3-5-314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32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10549,'0'0'2577,"-70"118"-2449,52-80 320,-1 3-256,-2-1 161,2-2-17,1-5-336,8-12 0,5-7-368,5-12-561,15-8-3361,11-19 897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32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8292,'0'0'2993,"-13"15"-2889,-82 94-291,83-92 158,14-9 74,0-7-11,1 0-1,-1-1 1,1 1 0,-1-1 0,1 0 0,-1 1 0,1-1 0,0 0 0,2-1 0,4 1 102,22-2-370,-1-1 1,0-2-1,0-1 0,-1-1 0,32-12 0,-59 18-81,-1 1 7,0 0-1,0-1 0,0 1 0,0 0 1,0-1-1,0 1 0,0-1 0,0 1 0,0-1 1,0 1-1,0-1 0,-1 0 0,1 1 1,1-3-1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33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1505,'19'-23'10084,"-19"29"-9395,0 13 63,11 8 192,2 6-479,2 3-225,-5 6 48,1 3-240,-4-5-16,-1-3-32,-4-6-112,2-12-705,1-10-815,1-9-1410,5 0-2592</inkml:trace>
  <inkml:trace contextRef="#ctx0" brushRef="#br0" timeOffset="1">171 1 9700,'0'0'3610,"10"14"-3362,40 66-77,-43-67-147,0 1 1,-1 0-1,-1 0 1,0 0-1,5 27 1,-6-15 5,-2 0-1,-1 1 1,-3 46 0,2-65-48,-1-1 0,0 1-1,-1-1 1,0 1 0,0-1 0,0 0 0,-1 0-1,0 0 1,0 0 0,-1 0 0,0-1 0,0 0 0,0 0-1,-1 0 1,0 0 0,0 0 0,-11 7 0,7-8-409,4-4-1051,2-28-9309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33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10453,'0'0'3954,"9"127"-3906,-3-83-16,-1-4-32,1-3-32,-2-8-449,-2-12-527,-2-5-465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3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3314,'0'0'5856,"8"-3"-5715,67-12-18,-73 15-181,1-1 0,-1 1 0,1-1 0,-1 1 1,0-1-1,0 0 0,1 0 0,-1 0 0,0 0 1,0-1-1,0 1 0,0 0 0,0-1 0,0 0 1,0 1-1,-1-1 0,1 0 0,-1 0 0,1 0 1,-1 0-1,0 0 0,1 0 0,-1 0 0,1-5 0,0-1 501,0-1 0,-1 1 0,0-1 0,-1 0 0,0-13-1,-1 4 4179,1 26-3781,0 279-1216,0-286-211,0-11-1064,1-4 1716,0 0 1,0 0 0,2 0 0,0 0 0,6-19 0,-7 27-19,0 1 0,1 0-1,-1 0 1,1 0 0,0 0 0,0 1 0,6-7-1,-7 9-35,0 0-1,0 0 1,0 0-1,0 1 0,0-1 1,1 1-1,-1 0 1,0 0-1,1 0 1,-1 0-1,1 0 0,-1 0 1,1 1-1,0-1 1,-1 1-1,6-1 1,-7 2 5,0-1 0,0 0 1,0 1-1,1-1 0,-1 1 1,0-1-1,0 1 0,0 0 1,0 0-1,0-1 1,0 1-1,0 0 0,0 0 1,0 0-1,-1 0 0,1 0 1,0 0-1,0 0 0,-1 0 1,1 0-1,-1 1 0,1-1 1,-1 0-1,1 0 0,-1 1 1,0 1-1,7 38 585,-6-37-566,2 93-307,-3-96 150,0 0 0,0-1-1,0 1 1,0-1-1,0 1 1,0 0-1,0-1 1,0 1 0,0-1-1,0 1 1,1 0-1,-1-1 1,0 1 0,0-1-1,1 1 1,-1-1-1,0 1 1,1-1 0,-1 1-1,1-1 1,-1 1-1,1-1 1,-1 1 0,1-1-1,5 1-3705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34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4482,'0'0'6766,"0"-8"-5923,0-24-189,0 24-177,0 10-181,15 87 921,-5-26-1677,18 67-1,-23-122-2574,-1-8 1653,4-19 1562,3-6 453,-8 23-580,1-1 0,-1 1-1,0-1 1,0 1 0,1 0 0,-1 0-1,1 1 1,0-1 0,-1 1 0,1 0-1,0 0 1,0 0 0,0 0 0,0 0-1,0 1 1,0 0 0,0 0 0,0 0-1,0 0 1,0 1 0,0 0 0,5 1-1,-5-1-86,-1 0-1,0 0 1,-1 0 0,1 0-1,0 0 1,0 0-1,0 1 1,-1 0-1,1-1 1,-1 1-1,1 0 1,-1 0-1,0 1 1,1-1-1,-1 0 1,0 1-1,-1-1 1,1 1-1,0-1 1,-1 1-1,1 0 1,-1 0-1,0 0 1,0 0-1,0 0 1,-1 0-1,1 0 1,0 5-1,-1-7 16,-1 1 0,1-1 0,-1 0-1,1 1 1,-1-1 0,0 0-1,1 0 1,-1 1 0,0-1 0,0 0-1,0 0 1,0 0 0,0 0-1,0 0 1,0 0 0,0 0 0,0-1-1,0 1 1,0 0 0,-1-1-1,1 1 1,0 0 0,-2 0 0,-37 12 97,33-11-78,1 0-67,-1 0-1,1 0 1,0-1 0,-1 0-1,1 0 1,-1-1-1,1 0 1,-1 0-1,1 0 1,-8-2 0,12-4-1852,2-8-1570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35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1 387 10037,'0'0'373,"10"-4"-1312,-6 3 932,37-16-701,-39 16 697,0 0 0,0 0 0,0 0 0,-1 0 1,1 0-1,0-1 0,-1 1 0,0-1 0,1 1 0,-1-1 0,0 1 0,1-1 0,-1 0 0,0 1 0,0-1 0,0 0 0,0 0 1,-1 0-1,1 0 0,-1 0 0,2-3 0,-3 4 131,1 0 0,-1 0 1,0 0-1,1 0 0,-1 1 0,0-1 1,1 0-1,-1 0 0,0 1 0,0-1 1,1 1-1,-1-1 0,0 0 0,0 1 0,0-1 1,0 1-1,0 0 0,0-1 0,0 1 1,0 0-1,0 0 0,0 0 0,0-1 1,0 1-1,0 0 0,0 0 0,-2 1 1,-1-2 41,1 1 0,-1 0 1,0 0-1,1 1 1,-1-1-1,1 1 1,-6 1-1,7 0-111,0 0-1,0 0 0,0 0 1,0 0-1,1 0 1,-1 0-1,1 0 1,-1 1-1,1-1 1,0 1-1,0-1 1,0 1-1,0 0 1,0-1-1,1 1 1,-1 0-1,1-1 1,0 5-1,-1-1-22,1 1 0,-1-1 0,1 0 0,1 1-1,-1-1 1,1 1 0,2 6 0,-2-11-65,0 0 0,1-1 0,-1 1 0,1 0 0,-1-1 0,1 1 0,0-1 0,-1 0 0,1 1 0,0-1 0,0 0-1,0 0 1,0 0 0,0 0 0,0-1 0,0 1 0,0-1 0,0 1 0,0-1 0,0 1 0,1-1 0,-1 0 0,3 0 0,5 0-309,-1 0 0,1 0 0,19-4 0,-23 2 211,1 0 0,-1-1 0,0 1 0,0-1 0,-1-1 0,1 1 0,0-1 0,-1 0 0,0 0-1,0-1 1,-1 1 0,1-1 0,-1 0 0,6-9 0,-4 6-36,0-1-1,-1-1 1,0 1-1,0-1 0,-1 0 1,0 0-1,-1 0 1,3-14-1,-2-19 711,-2 0 1,-2-45-1,-1 29 879,1 54-1194,-2-24 630,2 29-783,0-1 0,0 0-1,0 1 1,-1-1 0,1 0-1,0 1 1,0-1 0,0 1-1,-1-1 1,1 1 0,0-1-1,-1 1 1,1-1 0,0 1-1,-1-1 1,1 1 0,-1-1-1,1 1 1,-1-1 0,1 1-1,-1 0 1,1-1-1,-1 1 1,1 0 0,-1 0-1,0-1 1,1 1 0,-1 0-1,1 0 1,-1 0 0,0 0-1,1-1 1,-1 1 0,0 0-1,1 0 1,-2 1 0,1-1-46,0 1 1,1 0-1,-1 0 1,0 0-1,1 0 1,-1 0-1,0 0 1,1 0-1,-1 0 1,1 0-1,0 0 1,-1 0-1,1 0 1,0 0-1,0 0 1,-1 1-1,1-1 1,0 0-1,0 0 1,1 2-1,-2 2 27,-2 29 24,1 0 0,1 0 0,3 0 0,0 0 0,2 0 1,2-1-1,1 0 0,1 0 0,2 0 0,15 32 0,-9-36-1048,-16-28 703,1 0 0,0 0 0,0 0-1,0-1 1,0 1 0,0 0 0,0-1-1,0 1 1,0-1 0,0 1 0,0-1 0,0 1-1,0-1 1,0 0 0,1 0 0,-1 0-1,0 1 1,0-1 0,0 0 0,0 0 0,1-1-1,-1 1 1,0 0 0,0 0 0,0 0-1,1-1 1,13-6-4338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35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7139,'0'0'4981,"1"13"-4831,7 40-62,-8-51-92,0 0 0,0 0 0,1-1 0,-1 1 1,1 0-1,0 0 0,-1-1 0,1 1 0,0 0 1,0-1-1,0 1 0,0-1 0,0 0 0,1 1 1,-1-1-1,0 0 0,1 1 0,-1-1 0,1 0 1,-1 0-1,1 0 0,-1 0 0,1-1 0,0 1 1,-1 0-1,1-1 0,0 1 0,0-1 0,0 1 1,-1-1-1,1 0 0,0 0 0,0 0 1,0 0-1,-1 0 0,1 0 0,0-1 0,0 1 1,0 0-1,-1-1 0,1 1 0,0-1 0,0 0 1,-1 0-1,1 0 0,-1 0 0,1 0 0,-1 0 1,1 0-1,-1 0 0,0 0 0,1-1 0,-1 1 1,0-1-1,0 1 0,0-1 0,0 1 0,1-3 1,-1 2 19,0 0 1,-1-1 0,1 1 0,0 0 0,-1 0 0,0 0 0,1-1 0,-1 1 0,0 0 0,0 0 0,-1-1 0,1 1-1,0 0 1,-1 0 0,1-1 0,-1 1 0,0 0 0,1 0 0,-1 0 0,0 0 0,-1 0 0,1 0 0,0 0-1,0 1 1,-1-1 0,-2-2 0,1 2-7,-2 0 0,1 0 0,0 0 0,0 1 0,-1-1 0,1 1 0,0 0 0,-1 0 0,1 1 0,-1 0 0,1-1 0,-7 2 0,11-1-99,-1 0 0,1 0 0,-1 0 0,1 0-1,-1 0 1,1 0 0,-1 1 0,1-1 0,-1 0-1,1 0 1,-1 0 0,1 1 0,-1-1-1,1 0 1,-1 1 0,1-1 0,0 0 0,-1 1-1,1-1 1,0 0 0,-1 1 0,1-1-1,0 1 1,-1-1 0,1 1 0,0-1 0,0 1-1,0-1 1,-1 1 0,1-1 0,0 1-1,0-1 1,0 1 0,0-1 0,0 1 0,0-1-1,0 1 1,0-1 0,0 1 0,0-1-1,0 1 1,0-1 0,1 2 0,-1 0-686,0 8-4620</inkml:trace>
  <inkml:trace contextRef="#ctx0" brushRef="#br0" timeOffset="1">1 0 6563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35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6563,'121'0'3663,"-97"0"-947,-15 7-2255,-4-1-360,0-1 0,0 1 0,-1 1 0,0-1 0,0 0 0,-1 1 0,5 13 0,-5-13-108,0 0 0,0 0 0,0 0 0,1 0 0,0-1 0,0 0 1,11 11-1,-15-16 1,0-1 0,1 0 0,-1 0 0,1 1 0,-1-1-1,1 0 1,-1 0 0,1 1 0,-1-1 0,1 0 0,-1 0 0,1 0 0,-1 0 0,1 0 0,-1 0 0,1 0 0,-1 0 0,1 0 0,-1 0 0,1 0 0,-1 0-1,1 0 1,-1 0 0,1 0 0,-1 0 0,1-1 0,-1 1 0,1 0 0,-1 0 0,1-1 0,-1 1 0,0 0 0,1-1 0,-1 1 0,0 0 0,1-1 0,-1 1 0,0 0-1,1-1 1,-1 1 0,0-1 0,1 1 0,-1-1 0,0 1 0,0-1 0,0 1 0,1-2 0,9-28 289,-8 25-315,2-12 73,14-37 16,-17 50-57,1 1 1,-1 0-1,1-1 0,0 1 0,0 0 1,0 0-1,0 0 0,0 1 0,1-1 0,-1 0 1,1 1-1,3-3 0,-5 5-3,-1-1-1,1 1 0,-1 0 1,1 0-1,-1-1 1,1 1-1,-1 0 0,1 0 1,-1 0-1,1 0 1,0 0-1,-1 0 0,1 0 1,-1 0-1,1 0 0,-1 0 1,1 0-1,-1 0 1,1 0-1,-1 0 0,1 0 1,-1 0-1,1 1 1,-1-1-1,1 0 0,-1 0 1,1 1-1,-1-1 1,1 0-1,-1 1 0,1-1 1,-1 0-1,0 1 1,1-1-1,-1 1 0,0-1 1,1 1-1,-1-1 1,0 1-1,0-1 0,1 1 1,-1-1-1,0 1 1,7 29 57,-5-19-43,1 3 19,-1-6-88,-1 0 0,2-1-1,-1 1 1,1 0 0,5 10 0,-7-16 6,1 0 0,-1 0 0,1-1 0,-1 1 0,1 0 0,0 0 0,-1-1 0,1 1 0,0-1 0,0 0 0,0 0 0,0 1 1,0-1-1,1-1 0,-1 1 0,0 0 0,0 0 0,1-1 0,-1 1 0,0-1 0,1 0 0,-1 0 0,3 0 0,-3 0 51,-1-1 0,1 0 0,-1 0 0,0 1 0,1-1 0,-1 0 0,0 0 1,1 0-1,-1-1 0,0 1 0,0 0 0,0 0 0,0-1 0,0 1 0,-1 0 0,1-1 1,0 1-1,0-1 0,-1 1 0,1-1 0,-1 1 0,0-1 0,1 1 0,-1-1 0,0-2 0,6-45 134,-5-67 806,-1 61-7094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2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0 4690,'0'0'5453,"-21"13"-5343,-65 44-137,84-55 20,0-1 0,0 0 0,0 1-1,0 0 1,0 0 0,0-1 0,1 1 0,-1 0 0,1 0-1,-1 1 1,1-1 0,0 0 0,0 0 0,0 1 0,0-1-1,0 1 1,0-1 0,0 0 0,1 1 0,0 0 0,-1-1-1,1 1 1,0-1 0,0 1 0,0-1 0,1 1 0,0 3 0,0 7-108,-1-11 88,1-1 0,-1 1 0,1-1-1,-1 1 1,1-1 0,0 1 0,0-1 0,0 1-1,0-1 1,0 1 0,0-1 0,0 0 0,0 0-1,0 0 1,0 0 0,1 1 0,-1-2-1,1 1 1,-1 0 0,0 0 0,1 0 0,0-1-1,-1 1 1,1-1 0,-1 1 0,1-1 0,0 1-1,-1-1 1,3 0 0,59 7-426,-47-6 439,-6 0-20,0-1 22,0 1 1,-1 1-1,15 3 1,-23-5 9,1 1 1,0-1-1,-1 1 1,1-1-1,-1 1 1,1 0-1,-1 0 1,1 0-1,-1 0 0,1 0 1,-1 0-1,0 0 1,0 0-1,1 0 1,-1 1-1,0-1 1,0 0-1,0 1 1,0-1-1,-1 1 1,1-1-1,0 1 1,-1 0-1,1-1 0,0 4 1,-1-2 11,0 0 0,0 0 0,0 0 0,0 0 0,-1 0 0,1 0 0,-1-1 0,0 1 0,0 0 0,0 0 0,0-1 0,0 1 0,-1 0 0,1-1 0,-1 1 0,0-1 0,0 0 0,0 0 0,0 0 0,0 0 0,0 0 0,-3 2 0,-6 4 97,-1-1-1,1 0 1,-22 8-1,6-2-44,-9 5 20,-1 0 1,-1-2 0,-59 15-1,88-30-1768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36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8996,'0'0'5539,"8"0"-5459,16 0-80,1 0 32,1 0-64,0 0-497,-1 0-703,-5-2-673,-5-2-1633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37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4178,'0'0'9012,"111"2"-8900,-81-2-112,-8 0-144,-3 2-1009,-13 4-1680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39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8740,'0'0'2623,"3"2"-2559,24 7 87,-1-2 0,1 0 0,0-2 0,35 2 0,-62-6-135,1-1 0,0 0 0,0 1 0,-1-1 0,1 1 1,0-1-1,-1 1 0,1 0 0,0-1 0,-1 1 0,1 0 1,-1-1-1,1 1 0,-1 0 0,0-1 0,1 1 1,-1 0-1,0 0 0,1 0 0,-1-1 0,0 1 0,0 0 1,0 0-1,0 0 0,1 0 0,-1 0 0,0-1 0,-1 1 1,1 0-1,0 0 0,0 0 0,-1 1 0,-5 29 523,-7-5-387,-1-2 1,-19 25-1,16-23-4,-22 41-1,2 6-1555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40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7860,'0'0'5906,"-6"15"-5626,-21 50-58,24-54-195,0 0 1,1 0-1,0 0 1,1 1 0,0-1-1,0 0 1,1 1-1,3 17 1,-2-14-25,-1-11-37,1-1 1,-1 1 0,1-1 0,0 0 0,-1 1 0,2-1-1,-1 0 1,0 0 0,1 1 0,-1-1 0,1 0 0,0-1-1,0 1 1,0 0 0,0 0 0,0-1 0,1 0-1,-1 1 1,1-1 0,0 0 0,0 0 0,-1 0 0,1-1-1,1 1 1,-1-1 0,0 1 0,0-1 0,0 0-1,1 0 1,-1 0 0,0-1 0,1 1 0,-1-1 0,1 0-1,-1 0 1,1 0 0,-1-1 0,0 1 0,1-1 0,-1 1-1,0-1 1,1 0 0,-1-1 0,0 1 0,0 0-1,0-1 1,0 0 0,0 0 0,0 0 0,-1 0 0,1 0-1,0 0 1,-1-1 0,4-4 0,-1 1 28,-1-1 0,1 0 0,-1 0 0,-1-1 0,1 1 0,-2 0 0,1-1 0,-1 0 0,0 0 0,0 0 0,-1 0 0,0 0 0,0 0 0,-1 0-1,0 0 1,-3-15 0,3 20 52,-1 0-1,1-1 1,-1 1-1,0 0 1,0 0-1,-1-1 0,1 1 1,0 0-1,-1 0 1,0 0-1,0 1 0,0-1 1,0 0-1,0 1 1,-1-1-1,1 1 1,-1 0-1,0 0 0,-4-3 1,1 2-143,1 0-1,0 0 1,-1 1 0,1 0-1,-1 0 1,0 1 0,0 0 0,1 0-1,-1 0 1,-9 0 0,15 2-39,-1-1 0,1 0 0,0 1 0,-1-1 0,1 1 1,0-1-1,-1 1 0,1-1 0,0 1 0,0-1 0,0 1 1,-1-1-1,1 1 0,0-1 0,0 1 0,0-1 0,0 1 1,0 0-1,0-1 0,0 1 0,0-1 0,0 1 0,0-1 0,1 2 1,-1 0-526,0 13-3209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40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10197,'0'0'3521,"0"92"-3489,0-59-32,0-4-528,2-4-336,1-10-1073,-1-9-720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40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8148,'0'0'640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41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8452,'0'0'2033,"7"-5"-1956,22-16 193,-28 21-256,-1 0 0,0 0 0,1 0 0,-1-1 0,0 1 0,1 0 1,-1 0-1,0 0 0,1 0 0,-1 0 0,1 0 0,-1 0 0,0 0 1,1 0-1,-1 0 0,1 0 0,-1 0 0,0 0 0,1 0 0,-1 0 1,0 0-1,1 0 0,-1 1 0,1-1 0,-1 0 0,0 0 0,1 0 1,-1 1-1,0-1 0,0 0 0,1 0 0,-1 1 0,0-1 0,0 0 1,1 1-1,-1-1 0,0 0 0,0 1 0,0-1 0,1 0 0,-1 1 1,0-1-1,0 0 0,0 1 0,0-1 0,0 1 0,0-1 0,0 0 1,0 1-1,0-1 0,0 0 0,0 1 0,1 22 373,-1-21-291,1 18 111,0-14-225,-1 1 0,1-1 0,-1 0 0,-1 0-1,1 0 1,-1 0 0,0 0 0,0 0 0,-1 0-1,0-1 1,0 1 0,-3 6 0,4-11-364,1-14-1779,0 6 2187,1 0 0,-1 0 0,1 0 1,0 0-1,1 0 0,0 0 0,0 1 0,0-1 0,1 1 0,0-1 0,5-7 0,-6 11 97,1-1 1,-1 1-1,1 0 0,0 0 0,0 1 1,0-1-1,0 1 0,0-1 1,0 1-1,1 0 0,-1 0 1,1 0-1,0 1 0,-1-1 1,1 1-1,0 0 0,0 0 0,0 0 1,0 1-1,0-1 0,6 1 1,-9 0-83,0 1 0,0 0-1,0-1 1,0 1 0,0 0 0,0-1 0,0 1 0,-1 0 0,1 0 0,0 0 0,0 0 0,-1 0 0,1 0 0,-1 0-1,1 0 1,-1 0 0,1 0 0,-1 0 0,1 0 0,-1 0 0,0 0 0,0 1 0,0-1 0,1 0 0,-1 0 0,0 0-1,-1 2 1,3 40 336,-2-38-336,0 120-2309,0-115-1157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44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7283,'0'0'3570,"178"-41"-3714,-145 30-1057,-17 2-2112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45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185 181 4818,'0'0'2729,"12"-18"-2422,33-57-75,-43 72-150,0 0-1,0-1 1,-1 1-1,0-1 1,1 1-1,-1-1 1,0 0-1,-1 1 0,1-6 1,-1 8-57,0 0-1,0 0 1,0 0-1,0 0 1,0 0 0,0 0-1,-1 0 1,1 0-1,-1 0 1,1 0-1,0 0 1,-1 0 0,1 0-1,-1 0 1,0 1-1,1-1 1,-1 0 0,0 0-1,1 1 1,-1-1-1,0 0 1,-1 0 0,-2 0 23,0-1 1,0 1-1,0 0 1,-1 0 0,1 0-1,-1 1 1,1 0-1,0 0 1,-1 0 0,-4 0-1,-2 1-12,-12-2 61,3 1 0,-37 3-1,51-2-57,1 0-1,-1 0 1,1 1-1,0 0 1,-1 0-1,1 0 1,0 0-1,0 1 1,0-1-1,1 2 0,-7 4 1,10-8-32,0 1 1,0 0 0,0 0-1,0 0 1,0 0-1,1-1 1,-1 1-1,0 0 1,1 0-1,-1 0 1,1 1 0,-1-1-1,1 0 1,-1 0-1,1 0 1,0 0-1,-1 0 1,1 0-1,0 1 1,0-1 0,0 0-1,0 0 1,0 0-1,0 0 1,0 1-1,1-1 1,-1 0-1,0 0 1,1 0-1,-1 0 1,0 0 0,1 0-1,0 1 1,0 0-1,1 1 24,1 0 0,-1-1-1,1 1 1,-1-1 0,1 0-1,0 1 1,0-1 0,0 0-1,6 2 1,91 34 164,-76-30-165,0 0 0,0 2-1,-1 0 1,0 2 0,33 22-1,-53-33-42,-1 2-1,0-1 0,1 0 0,-1 0 0,0 1 0,0-1 0,0 1 1,0 0-1,0-1 0,-1 1 0,1 0 0,-1 0 0,0 0 1,0 0-1,1 4 0,-2-5-1,0 0 1,0 0-1,0 0 0,0 0 1,-1 0-1,1 0 0,0-1 1,-1 1-1,1 0 0,-1 0 1,0 0-1,0 0 0,1-1 1,-1 1-1,0 0 0,-1-1 0,1 1 1,0-1-1,0 1 0,-1-1 1,1 1-1,-1-1 0,1 0 1,-1 0-1,-3 2 0,-11 5-93,-1 0 0,0-1-1,0-1 1,-1-1-1,0 0 1,0-1 0,0-1-1,0-1 1,0-1-1,-22 0 1,39-1 106,-1 0 0,1 0 0,0 0 0,-1-1-1,1 1 1,-1 0 0,1 0 0,-1-1 0,1 1 0,0-1 0,-1 1 0,1-1 0,0 0 0,-1 1 0,1-1 0,0 0-1,0 0 1,0 0 0,0 0 0,0 0 0,0 0 0,-2-2 0,2 1-5,0 0-1,0-1 1,1 1-1,-1 0 1,0 0 0,1-1-1,0 1 1,-1 0-1,1-1 1,0 1-1,0-1 1,1 1 0,-1-3-1,1-1-17,1 0 0,-1 0 0,1 0 0,0 0 0,0 0 0,1 0 0,0 0 0,0 0 0,0 1 0,5-6 0,10-7-203,0 1 1,1 1-1,0 1 1,32-20-1,95-44-975,-61 35 1026,-19 11 3194,-67 34-2886,-1-1 1,1 1-1,-1-1 0,1 1 1,0 0-1,-1 0 1,1-1-1,0 1 0,-1 0 1,1 0-1,0 0 0,0 1 1,0-1-1,0 0 0,0 0 1,0 0-1,-1 2 1,-13 23-75,13-21-40,0 1 0,0-1 0,0 0-1,1 1 1,-1-1 0,1 1 0,1 0 0,-1 0-1,1-1 1,0 1 0,0 0 0,1-1 0,-1 1-1,1 0 1,1-1 0,-1 1 0,1-1-1,0 1 1,0-1 0,0 0 0,1 0 0,0 0-1,0 0 1,0 0 0,1-1 0,-1 1-1,1-1 1,0 0 0,0 0 0,7 4 0,38 24 65,-36-25-51,-2 0 1,1 1-1,18 15 1,-29-22-34,0 0 0,0 0 1,0 0-1,0 0 1,0 0-1,0 0 0,0 0 1,0 0-1,0 0 0,0 1 1,0-1-1,-1 0 0,1 0 1,0 1-1,-1-1 1,1 1-1,-1-1 0,0 1 1,1-1-1,-1 0 0,0 1 1,0-1-1,0 1 0,0-1 1,0 1-1,0-1 1,-1 1-1,1-1 0,0 1 1,-1-1-1,1 0 0,-1 1 1,1-1-1,-1 0 1,0 1-1,-1 0 0,0 1-67,-1-1 0,0 0 0,0 0 0,0 0 0,0 0 0,0 0 0,0-1 0,0 1 0,-1-1 0,1 0 0,0 0 0,-1 0 0,-3 0 0,-32 2-2228,-3-2-2194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46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0 222 8996,'0'0'2689,"192"-137"-2449,-153 108-240,-7 3-1440,-13-3-4467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06.8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131 8 7571,'0'0'763,"-20"28"-344,-61 94-88,77-115-304,-1 0 0,1 1 0,1 0 0,0 0 0,0 0 0,-3 14-1,5-16-11,1-1 0,0 1-1,0 0 1,0 0-1,3 10 1,-1-4-11,-2-11-16,1 1 0,0 0-1,-1-1 1,1 1 0,0 0 0,0-1-1,0 0 1,1 1 0,-1-1-1,0 1 1,0-1 0,1 0-1,-1 0 1,1 0 0,-1 0 0,1 0-1,-1 0 1,1 0 0,-1-1-1,1 1 1,0 0 0,0-1 0,-1 1-1,1-1 1,0 0 0,0 0-1,-1 0 1,4 0 0,9 1-221,0 0-1,22-3 1,-27 1 102,-1 0-73,0-1 0,0 0 0,0 0 1,-1 0-1,1-1 0,-1 0 0,1-1 0,-1 0 0,0 0 0,-1 0 0,1-1 0,-1 0 1,0 0-1,0-1 0,0 0 0,-1 0 0,6-7 0,-5 4 151,0 1 1,0-1-1,-1-1 0,0 1 0,0-1 0,-1 0 0,-1 0 1,0 0-1,0 0 0,-1-1 0,0 1 0,1-17 0,-3 21 164,0 1 0,0-1-1,0 0 1,-1 1-1,0-1 1,0 1-1,0-1 1,-4-6 0,4 10-27,0-1 0,-1 1 0,0 0 0,1 0 0,-1 1 0,0-1 0,0 0 0,0 0 0,0 1 0,-1-1 0,1 1 0,0 0 0,-1 0 0,1 0 0,0 0 0,-1 0 0,1 0 0,-1 1 0,-4-1 0,-3-1 50,-1 1 0,1 0 0,0 1 0,-20 2 0,30-2-188,-1 0 1,1 0-1,-1 0 0,1 1 1,-1-1-1,1 0 1,0 0-1,-1 0 0,1 0 1,-1 1-1,1-1 1,-1 0-1,1 0 0,-1 1 1,1-1-1,0 0 1,-1 1-1,1-1 0,0 1 1,-1-1-1,1 0 0,0 1 1,0-1-1,-1 1 1,1-1-1,0 1 0,0-1 1,0 1-1,-1-1 1,1 1-1,0-1 0,0 1 1,0-1-1,0 1 0,0-1 1,0 1-1,0-1 1,0 1-1,0-1 0,1 1 1,-1 1-163,0 10-2391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27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74 5074,'0'0'2588,"10"7"-2494,-1 0-79,-6-3-8,0-1 1,1 0-1,-1-1 0,1 1 1,0-1-1,0 1 0,0-1 1,0 0-1,0-1 1,0 1-1,1-1 0,-1 0 1,0 0-1,1 0 1,7 0-1,-5-1-64,0 0 0,0 0-1,0-1 1,0 0 0,-1 0 0,1-1-1,-1 0 1,1 0 0,-1 0 0,11-6 0,-14 6 29,0 0 1,-1-1-1,1 1 1,0 0-1,-1-1 1,0 0-1,1 0 1,-1 1-1,0-1 1,-1 0-1,1-1 1,0 1-1,-1 0 1,0 0-1,0-1 1,0 1-1,0-1 1,0 1-1,-1-1 1,1 1-1,-1-1 1,0-4-1,0 7 69,0-1 0,0 1 1,0 0-1,0 0 0,0 0 0,0-1 0,0 1 0,0 0 1,-1 0-1,1 0 0,0-1 0,-1 1 0,1 0 0,-1 0 1,1 0-1,-1 0 0,0-2 0,-1 3 51,0-1 1,0 0-1,1 1 0,-1-1 1,0 1-1,0 0 0,0-1 1,0 1-1,0 0 0,1 0 1,-4 1-1,-2-2 46,0 2-1,0-1 1,1 1 0,-1 0 0,0 0-1,1 0 1,-1 1 0,1 0 0,0 1-1,0-1 1,0 1 0,0 0 0,0 1-1,0 0 1,1 0 0,0 0 0,-1 0-1,-7 10 1,7-9-73,0 1 0,0 0 0,1 0 0,0 0 1,1 1-1,-1 0 0,1 0 0,0 0 0,1 0 0,0 0 0,0 1 0,0 0 0,1-1 0,0 1 1,1 0-1,0 0 0,0 0 0,0 0 0,2 10 0,-1-16-73,1-1 1,-1 1-1,1 0 0,0-1 0,-1 1 1,1-1-1,0 1 0,0-1 1,0 0-1,0 1 0,1-1 1,-1 0-1,0 0 0,0 0 0,1 0 1,-1 0-1,1 0 0,-1 0 1,1 0-1,-1-1 0,1 1 1,-1 0-1,1-1 0,0 0 0,1 1 1,48 5-619,-44-5 468,112-2-3903,-54-6-440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4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70 912,'0'0'1788,"-12"1"71,-38 3 273,38-3 523,16-1-1927,12 0-262,6 0-154,0 0 0,0-1 1,0-2-1,30-6 1,-32 3-343,137-42-639,-143 40-1903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47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58 4866,'0'0'2575,"12"-2"-2234,39-9 62,-50 11-363,0 0-1,0 0 1,0 0 0,0 0-1,0-1 1,0 1-1,0 0 1,0-1 0,0 1-1,0-1 1,0 1-1,0-1 1,0 1 0,-1-1-1,1 0 1,0 1-1,0-1 1,-1 0 0,1 0-1,0 0 1,-1 1-1,1-1 1,-1 0 0,1 0-1,-1 0 1,1 0-1,-1 0 1,0 0 0,1 0-1,-1 0 1,0 0-1,0 0 1,0-2 0,0 2-6,0 1 1,0-1 0,-1 0-1,1 0 1,0 0-1,-1 0 1,1 0 0,0 1-1,-1-1 1,1 0-1,-1 0 1,1 1 0,-1-1-1,0 0 1,1 1 0,-1-1-1,0 1 1,1-1-1,-1 1 1,0-1 0,0 1-1,0-1 1,1 1-1,-1 0 1,0-1 0,0 1-1,0 0 1,-1-1-1,-16 0 166,0 0-1,0 1 0,0 1 0,1 0 0,-19 5 1,31-5-179,0 0 0,0 1 1,0-1-1,0 1 0,0 1 1,1-1-1,-1 0 0,1 1 1,0 0-1,-1 0 0,1 1 1,1-1-1,-1 1 0,0 0 1,1 0-1,0 0 0,0 0 1,0 0-1,0 1 1,1-1-1,0 1 0,-2 5 1,2-6-31,1 0 1,0 0 0,0 1-1,0-1 1,1 0-1,0 1 1,-1-1 0,2 6-1,-1-8 3,0-1 0,0 0 0,1 1 0,-1-1 0,0 0 0,1 0 0,-1 1 0,1-1 0,-1 0 0,1 0 0,0 0 0,0 0 0,-1 1 0,1-1 0,0 0 0,0 0-1,0-1 1,0 1 0,0 0 0,0 0 0,0 0 0,0-1 0,1 1 0,-1-1 0,0 1 0,0-1 0,1 1 0,0 0 0,19 2-96,0-1 1,0-1-1,36-2 1,-9-1 237,-47 3-121,0-1 0,0 1 0,-1-1-1,1 0 1,0 1 0,-1-1-1,1 1 1,0 0 0,-1-1 0,1 1-1,-1-1 1,1 1 0,-1 0 0,1 0-1,-1-1 1,0 1 0,1 0-1,-1 0 1,0-1 0,1 1 0,-1 0-1,0 0 1,0 0 0,0 1-1,6 32 264,-4-20-131,5 38 100,2 77 0,-6-51-531,-3-77 134,3 19-439,4-13-3687,-1-7-468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4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3506,'0'0'7203,"0"10"-6651,0 250 353,0-258-908,0 0 0,1 0 0,-1 0 1,0 0-1,1 0 0,-1 0 0,1 0 1,-1 0-1,1 0 0,0 0 0,0 0 1,0 0-1,0 0 0,1 0 0,-1-1 1,0 1-1,1 0 0,-1-1 1,1 1-1,-1-1 0,1 0 0,0 0 1,0 1-1,-1-1 0,1 0 0,0 0 1,0-1-1,3 2 0,-1-1 14,0 0-1,0 0 1,0-1-1,0 1 0,0-1 1,0 0-1,0 0 1,0-1-1,0 1 1,-1-1-1,1 0 1,0 0-1,0 0 1,0 0-1,6-4 1,-1-1 0,0-1 0,0 1 1,0-2-1,0 1 0,-1-1 1,-1-1-1,14-18 0,-12 15 5,-1-2 0,0 1 0,-1-1 0,0 0 0,6-20 0,-10 23 15,-1 0-1,0 0 1,0 0-1,-1 0 1,-1-1 0,0 1-1,0 0 1,-3-14-1,2 22-21,0 0-1,0 0 0,-1 1 1,1-1-1,-1 0 1,1 0-1,-1 1 0,0-1 1,0 1-1,0-1 1,0 1-1,-1 0 0,1 0 1,-1 0-1,1 0 1,-1 0-1,0 1 0,0-1 1,1 1-1,-1 0 0,-6-2 1,-8-2-69,1 0 0,-30-4 0,40 8 26,2 0-4,-12-1-1000,0-1-1,-28-9 0,16-3-3787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42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2785,'0'0'8084,"16"0"-7588,13-3 16,7-6-143,3 0-81,3-5-144,0 2-112,-3 0-32,-10 6-849,-13 1-2112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43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234 137 6051,'0'0'3609,"0"-16"-3499,0-50-19,0 64-80,0 1 0,0-1 0,1 1 0,-2-1 0,1 1 0,0 0 0,0-1 0,0 1 0,-1-1 0,1 1 0,-1-1 1,1 1-1,-1 0 0,1-1 0,-1 1 0,0 0 0,0 0 0,1-1 0,-1 1 0,0 0 0,0 0 0,0 0 1,-1 0-1,1 0 0,0 0 0,0 1 0,-2-2 0,-1 1 27,1 0 0,-1 1 0,1-1 1,-1 1-1,1 0 0,-1 0 0,1 0 0,-6 1 0,-5 0 72,5-1-82,1 0 0,0 1 0,-1 0 0,1 1 0,0-1 0,0 2 1,0-1-1,0 1 0,0 0 0,0 1 0,1 0 0,-9 5 0,12-5 12,0-1-1,0 1 1,0-1-1,0 1 1,1 0-1,-1 0 1,1 1-1,0-1 1,1 1-1,-1 0 1,1-1-1,0 1 1,0 0-1,0 0 1,1 0-1,-1 1 1,1-1-1,1 0 1,-1 1-1,1 6 1,0-8-32,0 0 0,1-1 0,0 1 0,0 0 0,0-1 0,0 1 0,1-1 0,-1 1 0,1-1 1,0 0-1,0 0 0,0 1 0,0-1 0,0-1 0,1 1 0,-1 0 0,6 3 0,6 6 13,1-2 1,24 14-1,2 2-33,-38-24-13,0 0-1,1 1 1,-1-1 0,0 1-1,0-1 1,-1 1-1,1 0 1,0 0 0,-1 0-1,0 1 1,0-1-1,0 1 1,0-1 0,-1 1-1,1-1 1,-1 1-1,0 0 1,0 0 0,0 0-1,0 0 1,-1 0-1,0 0 1,1-1 0,-2 7-1,0-9 15,1 1-1,-1-1 1,0 0-1,0 1 1,0-1-1,0 0 1,0 1-1,0-1 1,-1 0-1,1 0 1,0 0-1,-1 0 1,1 0-1,-1 0 1,1 0-1,-1-1 1,1 1-1,-1 0 1,1-1-1,-1 0 0,0 1 1,-2-1-1,-42 8 19,44-7-18,-2-1-7,0 1 1,0 0-1,0-1 0,0 0 1,0 0-1,0 0 1,0-1-1,1 1 0,-1-1 1,-4-1-1,7 1-7,-1 0-1,1 0 1,0-1-1,0 1 1,0 0 0,0-1-1,0 1 1,0 0-1,0-1 1,0 0-1,0 1 1,1-1-1,-1 1 1,1-1-1,-1 0 1,1 1 0,0-1-1,-1 0 1,1 1-1,0-1 1,0 0-1,0 0 1,0 1-1,1-3 1,0-5-28,-1 0 1,2 0-1,-1-1 1,2 1-1,-1 0 0,1 1 1,0-1-1,1 0 0,0 1 1,0 0-1,10-14 1,7-5-6,45-47 1,-42 49-35,-6 6 222,0 0 0,1 2 0,1 0 0,1 1 0,28-16-1,-49 32-92,0 0-1,0 0 1,1 0-1,-1 0 1,0 0-1,1 0 1,-1 1-1,0-1 1,0 0-1,1 0 1,-1 0-1,0 0 1,0 1-1,1-1 1,-1 0-1,0 0 1,0 0-1,0 1 1,0-1-1,1 0 1,-1 1-1,0-1 1,0 0-1,0 0 1,0 1-1,0-1 1,0 0-1,0 1 1,0-1-1,1 0 1,-1 0-1,0 1 1,0-1-1,-1 0 1,1 1-1,0-1 1,0 0-1,0 1 1,0-1-1,0 0 1,0 0-1,0 1 1,-1-1-1,0 20 298,-5 8-91,-15 42-1,13-46-222,1 1 0,-7 44-1,10 42-56,4-110 28,0 0-1,0 0 1,0 0 0,0 1 0,1-1-1,-1 0 1,0 0 0,1 0 0,-1 0-1,1 0 1,-1 0 0,1 0 0,0 0 0,-1 0-1,1 0 1,0 0 0,0 0 0,-1 0-1,1 0 1,0 0 0,2 1 0,0-1-20,0 1 0,-1-1 0,1 0 0,0 0 0,0 0 0,0 0 0,0-1 0,6 1 0,-2 0-13,0-1-1,0 0 1,0 0-1,0-1 1,1 0 0,-1 0-1,12-5 1,-3-3-33,0-1 0,-1 0 0,-1-1-1,1-1 1,-2 0 0,19-22 0,-23 26 67,0-1 0,-1-1 0,0 1 0,-1-1-1,0-1 1,-1 1 0,0-1 0,0 0 0,-1-1-1,-1 1 1,0-1 0,0 0 0,-1 0 0,-1 0 0,2-24-1,-4 33 23,0 1 0,0 0 0,-1-1 0,1 1-1,-1-1 1,0 1 0,1 0 0,-1 0 0,0-1-1,0 1 1,-1 0 0,1 0 0,0 0 0,-1 0-1,1 0 1,-1 0 0,1 1 0,-1-1 0,0 1-1,0-1 1,0 1 0,0-1 0,0 1 0,0 0-1,0 0 1,-1 0 0,1 0 0,0 0 0,0 1-1,-1-1 1,-3 0 0,-9-1 3,0 0 0,0 1 0,-31 1 1,25 0-96,-123 0-2857,113 0-539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46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4586 3077 5539,'0'0'1512,"0"-14"-1610,-1 0 1,-3-20-1,-9 12 200,0 1-1,-2 0 1,0 1 0,-1 1 0,-1 0-1,-1 1 1,-25-20 0,-23-24 18,-28-31 28,-128-98 0,-169-125 174,229 170-187,-206-172 640,-200-141-1759,403 336 812,-100-81 557,175 131-1448,-196-116 0,-108-66-1166,377 244 2262,-49-30-506,-3 2-1,-1 3 1,-1 4-1,-2 3 1,-102-27 0,-389-62 354,394 88-721,85 15 512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46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1857 272 384,'0'0'1233,"-171"-39"-1233,87 22-32,1-2-192,0 0 144,-7 1-401,0 3 1</inkml:trace>
  <inkml:trace contextRef="#ctx0" brushRef="#br0" timeOffset="1">614 52 464,'0'0'1201,"-128"-17"143,68 11-799,2 1-850,7-1 305,0 2-832,6-2 784,2 4-544,2 0-337,5 0 801,6 2 256,2 0 80,7 0 513,8-1-721,4 1-769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47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 6339,'0'0'3580,"0"18"-1816,0 8-1524,0 0 1,-2-1-1,0 1 1,-2 0-1,-11 40 1,11-55-244,1-3-7,0-1 1,1 1 0,0 0 0,0 0 0,0 9-1,2-16-75,-2-23 101,2 8 102,-1-1 0,-1 0-1,0 0 1,0 1 0,-10-27 0,11 37-104,0-1 1,-1 1-1,0 0 0,0 0 1,0 0-1,-1 0 0,1 0 1,-1 0-1,0 1 0,0-1 1,0 1-1,0 0 0,-1 0 1,1 0-1,-1 0 0,0 1 1,0-1-1,0 1 0,0 0 1,0 0-1,0 0 0,-1 1 1,-4-2-1,-27 3-64,32 1 80,22 0 94,-6-2-75,-1 0-1,0-1 1,0 0-1,0-1 1,0 0-1,0 0 1,12-7-1,-9 4-273,-1 1-1,1 0 0,23-4 0,-33 9-19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48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 3169,'0'0'3498,"-3"5"-2895,2-2-528,0-1-1,0 1 1,-1-1 0,1 0 0,-1 0-1,0 0 1,1 0 0,-1 0-1,0 0 1,0 0 0,0-1-1,-3 3 1,-1-1 362,0 0-1,0-1 1,-1 1-1,-11 2 0,13-4-263,1 1-1,-1 0 1,1 0-1,0 0 1,0 1-1,-7 4 1,-11 7 322,27-13-405,-1-1 1,0 1 0,1-1 0,-1 1-1,1-1 1,-1-1 0,9 0-1,3 0-15,14 0 3,-20 0-71,-1 0 0,1 1-1,-1 1 1,1-1 0,-1 1 0,1 1 0,-1 0 0,0 0 0,15 6 0,-17-5-288,-7-2 306,1-1 1,0 0-1,-1 0 0,1 1 1,0-1-1,-1 0 1,1 1-1,0-1 1,-1 1-1,1-1 1,-1 1-1,1-1 1,0 1-1,-1-1 1,0 1-1,1-1 1,-1 1-1,1 0 0,0 0 1,0 15-3784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51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71 1024,'0'0'8634,"0"7"-4719,0 36-3658,-10 80-1230,10-139-1210,-2-50 1216,1 22 1381,4-52 0,-3 95-385,0 0 0,0 0 0,0 1 0,0-1 0,0 0 0,0 0-1,0 0 1,1 1 0,-1-1 0,0 0 0,0 0 0,1 0 0,-1 1-1,1-1 1,-1 0 0,0 1 0,1-1 0,-1 0 0,1 1 0,0-1-1,-1 0 1,1 1 0,-1-1 0,1 1 0,0-1 0,-1 1 0,1 0-1,0-1 1,0 1 0,-1 0 0,1-1 0,1 1 0,-1 0-18,0 0 1,0 1 0,0-1 0,0 0 0,0 1 0,0-1 0,0 1-1,0-1 1,0 1 0,0 0 0,-1-1 0,1 1 0,0 0 0,0-1-1,-1 1 1,1 0 0,0 0 0,-1 0 0,1 0 0,-1 0 0,1 0-1,-1-1 1,0 1 0,1 2 0,5 16-12,-3-8 7,1-1-1,0 1 1,10 17 0,-13-26-66,1 0 1,-1 0 0,0 0-1,1 0 1,0 0 0,-1 0-1,1 0 1,0-1-1,0 1 1,0-1 0,0 1-1,0-1 1,1 0 0,-1 0-1,0 0 1,1 0 0,-1 0-1,0 0 1,1-1 0,-1 1-1,1-1 1,3 0 0,-3 1 6,0-1 0,0 0 0,1-1 0,-1 1 0,0-1 0,0 1 0,0-1 0,0 0 0,0 0 0,0 0 0,0 0 0,0-1-1,0 1 1,0-1 0,-1 0 0,1 0 0,-1 0 0,1 0 0,-1 0 0,0-1 0,1 1 0,-1 0 0,-1-1 0,1 0 0,0 0 0,-1 1 0,1-1 0,-1 0 0,0 0 0,0 0 0,0 0 0,0 0 0,0-5 0,2-7 666,-3 12-419,0 1 0,0-1 1,1 0-1,0 0 0,-1 0 0,1 1 0,0-1 1,0 0-1,1 1 0,1-4 0,-3 6-171,0 0 0,0 0-1,1 0 1,-1 0 0,0 0 0,0 0-1,0 0 1,1 0 0,-1 0-1,0 1 1,0-1 0,0 0 0,0 0-1,1 0 1,-1 0 0,0 0 0,0 0-1,0 1 1,0-1 0,1 0-1,-1 0 1,0 0 0,0 0 0,0 1-1,0-1 1,0 0 0,0 0-1,0 0 1,1 0 0,-1 1 0,0-1-1,0 0 1,0 0 0,0 1-1,0-1 1,0 0 0,0 0 0,0 0-1,0 1 1,0-1 0,0 0 0,0 0-1,0 0 1,0 1 0,-1-1-1,5 56 408,1 15-186,-4-64-414,0-1 0,0 0 0,1 1 0,0-1 0,0 0 0,1 0 0,-1 0 0,6 7 0,-7-12-203,0 1 0,0-1 0,1 1 1,-1-1-1,0 1 0,1-1 0,-1 0 0,1 0 1,0 0-1,-1 0 0,1 0 0,0 0 0,2 0 1,6 0-4610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27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274 310 6819,'0'0'2471,"-28"3"-1041,-88 10-313,109-12-1054,0 0 0,1 0 0,0 1 0,-1 0 0,1 0-1,0 1 1,0-1 0,0 2 0,0-1 0,1 0 0,-1 1-1,1 0 1,0 0 0,0 1 0,0-1 0,1 1 0,-1 0-1,1 1 1,-5 8 0,7-10-52,0 0 0,0 0 1,1 0-1,-1 0 0,1 1 0,0-1 0,0 0 1,1 1-1,-1-1 0,1 1 0,0-1 0,0 7 1,1-1-25,-1-9 7,0 1-1,1-1 0,-1 1 1,1-1-1,-1 0 1,1 1-1,0-1 0,0 0 1,-1 1-1,1-1 0,0 0 1,0 0-1,0 0 1,0 0-1,1 0 0,-1 0 1,0 0-1,0 0 0,1-1 1,-1 1-1,0 0 1,1-1-1,-1 1 0,0-1 1,1 1-1,-1-1 0,1 0 1,-1 1-1,1-1 0,-1 0 1,3 0-1,60 2-658,-50-2 350,-4-1 43,0 0 0,-1-1-1,1 0 1,-1 0 0,1-1 0,-1 0 0,0-1 0,0 0 0,0-1-1,-1 0 1,1 0 0,-1 0 0,-1-1 0,1-1 0,6-6 0,-6 5 9,0 0 0,0 0 0,-1-1 1,-1 0-1,0 0 0,0-1 0,0 0 0,-1 0 1,-1 0-1,0 0 0,0-1 0,-1 0 1,3-14-1,-4 0 1069,-1 0 0,0 0 1,-2 0-1,-1 0 0,-1 0 1,-1 1-1,-2-1 0,-14-42 0,10 47 335,10 20-1125,0 0 0,0 0 0,0 0 0,-1 0 0,1 0 0,0 0 0,0 0 0,0 0 0,-1 0 0,1 0 0,0 0 0,0 0 0,0 0 0,-1 0 0,1 0 0,0 0 0,0 1 0,0-1 0,0 0 0,-1 0 0,1 0 0,0 0 0,0 0 0,0 0 0,0 0 0,-1 1 0,1-1 0,0 0 0,0 0 0,0 0 0,0 0 0,0 1 0,0-1 0,0 0 0,0 0 0,0 0 0,0 1 0,0-1 0,-1 0 0,1 0 0,0 0 0,0 1 0,0-1 0,0 0 0,1 0 0,-1 1 0,-4 41 204,2 26-129,2 270 21,2-322-236,0 0 0,1 1 1,0-1-1,2 0 0,0-1 0,7 17 0,-7-23-550,0 1 1,1-1-1,0 1 1,0-2-1,14 16 0,21 7-6022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51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86 2513,'0'0'7876,"-4"14"-7633,-5 15-195,-2 0 1,-1-1 0,-24 41-1,41-76-1654,88-143 1852,-84 133 161,-6 9-223,1 1 0,0 0 0,0 0 0,0 0 0,1 0 0,0 1-1,1 0 1,-1 0 0,1 0 0,8-5 0,-14 10-158,1 1 0,0 0 0,0 0-1,0-1 1,0 1 0,0 0 0,0 0 0,-1 0-1,1 0 1,0 0 0,0 0 0,0 0 0,0 0-1,0 0 1,0 1 0,0-1 0,-1 0 0,1 1-1,0-1 1,0 0 0,0 1 0,-1-1 0,1 1-1,0-1 1,0 1 0,-1 0 0,1-1 0,0 1-1,-1 0 1,1-1 0,-1 1 0,1 0 0,-1 0-1,1-1 1,-1 1 0,0 0 0,1 0 0,-1 0-1,0 0 1,0 0 0,1-1 0,-1 3 0,12 48 635,-11-40-596,23 100-204,-4-39-7643,-19-65 2883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52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4274,'0'0'5651,"60"-2"-5796,-31 2-783,-1 0-1249,-2 0-1377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52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89 6147,'0'0'5346,"36"9"-5010,-15 5 17,1 1-161,1 3-32,-1-7-144,-5 1-16,-2-5-112,-4-1-929,-5-2-1408</inkml:trace>
  <inkml:trace contextRef="#ctx0" brushRef="#br0" timeOffset="1">191 0 5523,'0'0'6963,"-49"58"-6947,25-23 96,-2 1 48,3-1 336,-3-2-224,5-5-176,6-8-96,9-7-32,6-7-976,12-6-9109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53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1105,'0'0'10716,"0"-4"-10561,43 146 640,-41-138-829,-1 1 0,1-1 0,0 0 0,0 0 0,1 0-1,-1 0 1,1 0 0,0 0 0,6 5 0,-8-8 11,0 0 0,0 0 0,0-1 0,0 1 0,0 0 0,1-1 0,-1 1 0,0 0 0,1-1 0,-1 1 0,0-1 0,1 0 0,-1 0 0,0 1-1,1-1 1,-1 0 0,1 0 0,-1 0 0,0 0 0,1-1 0,-1 1 0,1 0 0,-1 0 0,0-1 0,1 1 0,-1-1 0,0 1 0,0-1 0,1 0 0,-1 0 0,0 1 0,0-1 0,0 0 0,0 0 0,0 0 0,0 0 0,1-2 0,7-8-4,-1-1-1,0 0 1,-1-1 0,0 1 0,9-28 0,4-6 302,-7 15-91,-11 24-163,1-1-1,0 1 1,0-1 0,1 1-1,0 0 1,0 0 0,7-7-1,-11 14-91,0 0 0,0-1 0,1 1-1,-1 0 1,0 0 0,0 0 0,0 0 0,1 0 0,-1 0-1,0 0 1,0 0 0,1-1 0,-1 1 0,0 0-1,0 0 1,1 0 0,-1 0 0,0 0 0,0 0 0,0 0-1,1 0 1,-1 0 0,0 1 0,0-1 0,1 0 0,-1 0-1,0 0 1,0 0 0,0 0 0,1 0 0,-1 0-1,0 0 1,0 1 0,0-1 0,1 0 0,-1 0 0,0 0-1,0 0 1,0 1 0,0-1 0,0 0 0,1 0-1,-1 0 1,0 1 0,0-1 0,0 0 0,0 0 0,0 1-1,0-1 1,0 0 0,0 0 0,0 1 0,0-1 0,0 0-1,0 0 1,0 0 0,0 1 0,0-1 0,0 0-1,0 0 1,0 1 0,0-1 0,-1 0 0,2 22-2373,-2-18 2090,1 27-3044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53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1 266 8516,'0'0'3025,"8"-16"-2950,-3 7-66,7-15 14,1 1 0,2 1 0,19-25 0,-17 25-21,19-30 0,-2 1 392,-29 105 983,-3-33-1230,1-1 0,6 29 0,8-6-1204,-14-38 200,0 0 1,0 0-1,0-1 1,0 0-1,9 8 1,-8-9-2863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53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8900,'0'0'2593,"81"0"-2593,-55 0-144,-1 0-800,-7-1-2082,-8-3-3953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54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8580,'0'0'3108,"3"5"-2468,1 10-582,-2 1 0,0 0 0,-1-1 0,0 1 0,-3 24 0,1-2-672,2-37 603,-1 0 0,0-1 0,1 1 0,-1-1 0,0 1 0,1-1 0,-1 1 0,1-1 0,-1 1 0,1-1 0,-1 1 0,1-1 0,0 1 0,-1-1 0,1 0 1,-1 1-1,1-1 0,0 0 0,-1 0 0,1 0 0,0 1 0,-1-1 0,1 0 0,0 0 0,0 0 0,-1 0 0,1 0 0,0 0 0,1 0 0,28-1 156,-25 0-127,2 0 25,0 0 1,0-1-1,0 1 0,0-2 1,-1 1-1,9-5 0,26-8-4185,-33 13 7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54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62 9380,'0'0'1905,"0"5"-1942,-1 11 130,0 1 0,1-1 0,4 29 0,-4-40-103,1-1 0,0 1 0,0 0 0,0 0 0,1-1 1,0 1-1,0-1 0,0 0 0,0 1 0,1-1 0,-1 0 0,1 0 0,0-1 0,0 1 0,1-1 1,-1 1-1,1-1 0,5 3 0,-7-4-50,0-1 1,1 1-1,-1-1 1,1 0-1,0 0 1,-1 0-1,1 0 1,0 0-1,0-1 1,-1 0-1,1 1 1,0-1-1,0 0 1,0 0-1,0 0 1,-1-1-1,1 1 0,0-1 1,0 1-1,-1-1 1,1 0-1,0 0 1,-1 0-1,1 0 1,-1-1-1,1 1 1,-1-1-1,0 0 1,1 1-1,-1-1 1,0 0-1,0 0 1,-1 0-1,1-1 1,0 1-1,-1 0 1,3-4-1,1-3 170,-1 0 0,1 0 0,-2 0 0,1-1-1,-1 1 1,-1-1 0,1 0 0,-2 1 0,2-14 0,-3-55 1677,0 45-6333,0 40-595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54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10005,'0'0'3105,"-1"8"-3092,-15 209-130,16-217 114,1 1-1,-1 0 1,1-1-1,-1 1 1,0-1 0,1 1-1,-1 0 1,1-1 0,-1 0-1,1 1 1,0-1 0,-1 1-1,1-1 1,-1 0-1,1 1 1,0-1 0,-1 0-1,1 1 1,0-1 0,-1 0-1,1 0 1,0 0-1,0 0 1,-1 0 0,1 0-1,0 0 1,-1 0 0,1 0-1,1 0 1,30-1 38,-24 1-12,0-1-68,1-1-1,-1 0 0,1-1 0,-1 1 1,0-1-1,0-1 0,0 0 0,0 0 1,11-8-1,-10 5-1014,0 1 1,-1-1-1,16-16 1,-17 11-2393,-6 0-1364</inkml:trace>
  <inkml:trace contextRef="#ctx0" brushRef="#br0" timeOffset="1">11 110 2465,'0'0'8532,"117"-23"-8516,-91 13-16,-5 3-272,-6-3-705,-6 0-671,-7 3-1906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55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8436,'0'0'3858,"129"-21"-3746,-97 19-112,-4-2-32,-9 4-881,-6 0-2448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28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0 831 4274,'0'0'1345,"31"-23"-4405,-31 23 3060,131-104-838,-124 98 844,0 0 0,0-1 1,-1 0-1,0 0 0,-1-1 1,1 0-1,-1 0 0,-1 0 1,1 0-1,-2-1 0,1 1 1,-1-1-1,0 0 0,1-12 0,1 2 119,7-31 1218,-3-1 1,4-80 0,-10-105 4253,-3 150-3143,0 86-2425,-1 0 0,1 0 0,0 0 0,0-1 0,-1 1 0,1 0 0,0 0 0,0 0 0,-1 0 0,1 0 0,0 0 0,-1 0 0,1 0 0,0 0 0,0 0 0,-1 0 0,1 0 0,0 0 0,0 0 0,-1 0 0,1 0 0,0 0 0,-1 0 0,1 0 0,0 0 0,0 0 0,-1 0 0,1 1 0,0-1 0,0 0 0,-1 0 0,1 0 0,0 1 0,0-1 0,0 0 0,-1 0 0,1 1 0,-2 2-7,-1 1-1,1 0 1,0 0-1,0 1 0,0-1 1,1 0-1,-1 0 1,1 1-1,0-1 1,0 10-1,-3 3 47,-4 32 42,-5 98-1,13 56-53,2-84-40,-2-118-20,0 23-39,1-1 0,0 0 0,7 31 0,-6-48-67,0 0 1,0 0-1,0 0 0,0 0 0,1-1 0,0 1 0,6 8 0,-7-11-17,0-1 1,0 0-1,0 0 0,1 0 0,-1 0 1,0 0-1,1 0 0,0-1 1,-1 1-1,1-1 0,0 0 0,0 0 1,-1 0-1,1 0 0,0 0 0,6 0 1,-6 0-59,1-1 1,0 0-1,0 0 1,0-1 0,-1 1-1,1-1 1,0 0-1,0 0 1,-1 0-1,1 0 1,-1-1 0,1 1-1,-1-1 1,5-3-1,-2 0-157,0 0-1,-1 0 1,1 0-1,-1-1 1,0 1-1,7-13 1,0-2-148,-1-1 0,-1 1 0,11-39 0,-2-8 1288,-9 32 1338,-6 26 3454,-5 54-5321,0-24-229,0-1-1,1 1 1,6 36-1,-5-54-46,0 1 1,1-1-1,-1 1 0,1-1 0,-1 1 0,1-1 1,0 0-1,1 0 0,-1 0 0,0 0 0,1 0 1,0 0-1,-1-1 0,1 1 0,0-1 0,1 0 1,-1 0-1,0 0 0,0 0 0,1 0 0,-1-1 0,1 0 1,0 1-1,3-1 0,-2 1-28,1-1 0,-1-1 0,0 1 0,0-1 0,0 0 0,1 0 0,-1 0 0,0-1 0,0 0 0,0 0 0,0 0 0,0-1 0,0 0 0,0 0 0,0 0 0,0 0 0,5-5 0,-2 1 37,-1-1 1,-1 0-1,1 0 0,-1 0 1,-1-1-1,1 0 1,-1 0-1,-1-1 0,0 1 1,0-1-1,0 0 1,-1 0-1,0 0 0,-1-1 1,0 1-1,-1 0 1,0-1-1,0 0 0,-1-13 1,0 20 24,0 1 0,-1-1 1,1 1-1,0-1 0,-1 1 0,0-1 1,1 1-1,-1 0 0,0-1 0,0 1 1,-1 0-1,1-1 0,0 1 0,-1 0 1,1 0-1,-1 0 0,0 0 0,0 1 0,1-1 1,-1 0-1,0 1 0,0-1 0,-1 1 1,1 0-1,0 0 0,0-1 0,-1 1 1,1 1-1,-1-1 0,-4-1 0,-7 0 94,0-1 0,-1 2-1,1 0 1,-20 2 0,16-1-158,16 0-69,-30 2-664,11 4-4613,11-3-1689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56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6515,'0'0'3986,"3"2"-3650,0 0-360,1 0-1,-1 0 1,1-1 0,-1 1-1,1-1 1,0 0 0,0 1-1,0-2 1,-1 1 0,1 0-1,0-1 1,0 0 0,0 0-1,0 0 1,0 0 0,0-1-1,0 1 1,-1-1 0,1 0-1,0 0 1,0-1 0,-1 1-1,5-3 1,-5 2-357,1 0 0,-1 0 0,1-1-1,-1 1 1,0-1 0,0 0 0,0 1 0,-1-1-1,1-1 1,-1 1 0,1 0 0,-1-1 0,0 1-1,0-1 1,-1 0 0,1 1 0,-1-1 0,0 0-1,0 0 1,0 0 0,0 0 0,-1 0 0,1-5 0,-2 7 507,1 1 0,0 0 0,0 0 0,-1 0 0,1-1 0,-1 1 0,1 0 0,-1 0 0,1 0 0,-1 0 1,0 0-1,1 0 0,-1 0 0,0 0 0,0 0 0,0 0 0,0 0 0,0 1 0,0-1 0,0 0 0,0 1 1,0-1-1,0 1 0,0-1 0,0 1 0,-1-1 0,1 1 0,0 0 0,0 0 0,0-1 0,-1 1 0,1 0 1,-2 0-1,-1 0 18,1 0 0,0 0 0,0 0 0,0 0 0,0 1 0,0-1 0,-1 1 0,1 0 0,0 0 0,0 0 0,1 0 1,-1 1-1,-5 2 0,4 0-12,0 1-1,0-1 1,0 1 0,1-1 0,0 1 0,0 0-1,0 1 1,1-1 0,-1 0 0,1 1 0,1-1-1,-1 1 1,0 5 0,0-2-40,0 0-1,1 0 1,1 0-1,-1 0 0,2 0 1,-1 1-1,4 15 1,-4-22-126,1-1 0,0 0 0,0 1 0,0-1 0,0 0 0,1 0 0,-1 0 0,1 0 0,-1 0 0,1 0 0,-1 0 1,1 0-1,0-1 0,0 1 0,0-1 0,0 1 0,0-1 0,0 0 0,1 0 0,-1 0 0,4 1 0,1 1-633,1-2 1,-1 1-1,1-1 1,0 0-1,13 0 1,11-1-2413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5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6467,'0'0'3009,"47"55"-2849,-23-37-128,-1-3 16,-3-3-48,-3-5-752,-2-5-1569,-7-2-2065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56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6339,'0'0'4306,"-40"34"-4274,18-11 80,-3 4 112,1 0 16,0-6 16,7-3-176,9-7-80,6-3-32,8-8-3297,22 0 784,6-10-449</inkml:trace>
  <inkml:trace contextRef="#ctx0" brushRef="#br0" timeOffset="1">163 1 6243,'117'17'3039,"-118"-17"-2934,0 1 0,0-1 1,0 0-1,0 0 0,0 1 1,0-1-1,1 1 0,-1-1 1,0 1-1,0-1 0,0 1 1,0-1-1,1 1 0,-1 0 1,0-1-1,1 1 0,-1 0 0,0 0 1,1-1-1,-1 1 0,0 2 1,-17 33 704,15-27-782,0 1-1,0-1 0,1 1 0,0 0 1,0 0-1,1 18 0,1-27-33,0 0-1,0 0 0,0-1 0,1 1 0,-1 0 1,0 0-1,1 0 0,-1 0 0,1 0 0,-1-1 1,1 1-1,-1 0 0,1 0 0,0-1 1,-1 1-1,1 0 0,0-1 0,0 1 0,-1 0 1,1-1-1,0 1 0,1 0 0,27 6-609,-19-7 121,0 0 0,0 0-1,18-3 1,-24 1 143,1 1-1,0-1 0,0 0 1,-1 0-1,1-1 0,-1 1 1,0-1-1,0 0 0,0 0 1,5-5-1,13-13-2958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57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77 1457,'0'0'9553,"-1"-16"-8795,-5-45 872,5 146-1277,3 102-2928,-2-184 2008,0 0 0,1 0 0,-1 0-1,1-1 1,0 1 0,0 0 0,0-1 0,2 5 0,1-2-3120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57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2977,'0'0'7884,"1"5"-7409,-2 15-430,1-10 80,0 0 0,0 1 0,3 19 0,-3-29-211,1 1 0,-1-1 0,0 1 0,1-1 0,-1 1 0,1-1 0,-1 1 0,1-1 0,0 1 0,0-1 0,0 0 0,-1 1 0,1-1 0,1 0 0,-1 0 0,0 0 0,0 1 0,0-1 0,0 0 0,1-1 0,-1 1 0,1 0 0,-1 0 0,0-1 0,1 1 0,-1 0 0,1-1 0,0 0 0,-1 1 0,1-1 0,2 0 1,-1 0-11,0-1 0,0 0 1,1 0-1,-2 0 1,1 0-1,0 0 1,0-1-1,0 1 1,0-1-1,-1 0 1,1 1-1,-1-1 1,0-1-1,1 1 1,-1 0-1,0-1 1,0 1-1,0-1 1,2-3-1,11-27 1335,-15 31-818,1-1 0,-1 1 0,1 0-1,-1 0 1,0-1 0,0 1-1,0 0 1,0 0 0,0-1-1,-2-3 1,8 24-316,-4-8-663,1-1 0,0 0 0,1 0 0,0-1 0,0 1 0,0-1 0,11 15 0,3-7-2999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57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95 241 7892,'0'0'3732,"-15"10"-3513,-46 34 10,60-43-218,-1 0-1,1 0 1,0 1-1,-1-1 1,1 0-1,0 0 1,0 1-1,0-1 1,0 1-1,0-1 1,0 1-1,0-1 1,1 1-1,-1 0 1,0-1-1,1 1 1,0 0-1,-1-1 1,1 1-1,0 0 1,0 0-1,0 0 1,0-1-1,0 1 1,0 0-1,1 2 1,0 5-9,-1-9-21,1 1 1,-1 0-1,1 0 1,-1-1 0,1 1-1,0 0 1,-1-1-1,1 1 1,0-1 0,0 1-1,-1-1 1,1 1-1,0-1 1,0 0 0,0 1-1,0-1 1,0 0-1,0 0 1,-1 1 0,1-1-1,0 0 1,0 0-1,0 0 1,0 0 0,0 0-1,0 0 1,1-1-1,31-2-444,-27 1 397,0 0 1,-1 0 0,1-1 0,0 0 0,-1 0 0,0-1 0,0 0 0,0 0 0,0 0-1,0 0 1,-1-1 0,0 1 0,0-1 0,0 0 0,-1 0 0,1-1 0,-1 1-1,3-8 1,-1 0 73,0 1 0,0-2 0,-1 1 0,-1 0 0,0-1 0,-1 1 0,1-20 0,-2 7 278,0 8 50,-1-1 0,0 0 0,-5-29 0,-1 32-410,0 21-1385,0 27-994,6 6-84,0 3-886</inkml:trace>
  <inkml:trace contextRef="#ctx0" brushRef="#br0" timeOffset="1">255 256 8644,'0'0'4034,"0"31"-3810,0-6-144,2 2-80,0-4-736,2-2-1329,3-9-1281,1-10-1840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58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0 912,'0'0'9589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58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6403,'0'0'3399,"2"8"-3642,7 81-736,-7-73-5896,-2-23 7277,1 0 0,0 0 0,0 1-1,1-1 1,0 1 0,0-1 0,0 1 0,1 0 0,0-1 0,0 1 0,1 1 0,0-1 0,0 0 0,0 1 0,0 0-1,8-7 1,-7 8-226,-1 0 0,1 0 0,0 0 0,1 1 0,-1 0 0,0 0 0,1 0 0,0 1 0,-1 0 0,1 0 0,0 0 0,0 0 0,0 1-1,1 0 1,-1 1 0,0-1 0,0 1 0,11 2 0,-16-2-170,0 0 0,0 1-1,0-1 1,0 1 0,0-1-1,0 1 1,0 0 0,-1-1 0,1 1-1,0 0 1,-1 0 0,1 0 0,0-1-1,-1 1 1,1 0 0,-1 0-1,1 0 1,-1 0 0,1 0 0,-1 0-1,0 0 1,0 0 0,1 0 0,-1 0-1,0 0 1,0 0 0,0 1-1,0 37-124,0-27 41,0 75-4263,0-77 1158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58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15 608,'0'0'14471,"-9"-4"-13951,6 2-494,0 1 0,-1-1 0,1 1 0,0 0 0,-1 0 0,1 1 0,-1-1 0,-6 0 0,8 1-23,0 1 0,0-1 0,-1 1 0,1-1-1,0 1 1,0 0 0,1 0 0,-1 0 0,0 0-1,0 0 1,0 1 0,1-1 0,-1 0 0,0 1 0,1-1-1,-1 1 1,1 0 0,0-1 0,0 1 0,-1 0-1,0 4 1,-1-1-21,1 0 0,-1 1 0,1-1 0,1 1-1,-1 0 1,1 0 0,0-1 0,0 1 0,1 0-1,0 10 1,0-15-37,1-1 0,-1 1 0,1 0-1,-1 0 1,1 0 0,-1 0 0,1-1 0,0 1-1,-1 0 1,1 0 0,0-1 0,0 1 0,-1-1-1,1 1 1,0-1 0,0 1 0,0-1 0,0 1-1,0-1 1,0 0 0,-1 1 0,1-1 0,0 0-1,0 0 1,0 0 0,0 0 0,0 0 0,0 0-1,0 0 1,0 0 0,0 0 0,0 0 0,1-1-1,3 1-57,0 0 0,-1-1 0,1 0 0,0 0 0,-1 0 0,6-2 0,-5-1 89,0 0-1,0 0 0,0 0 1,0-1-1,-1 0 0,0 1 0,0-2 1,0 1-1,4-8 0,5-15 4071,-12 97-3748,-4 122-10,0-157-407,-1 0 0,-1-1 0,-17 54 0,21-83 90,0-1 1,-1 1-1,1-1 1,-1 1 0,0-1-1,0 1 1,0-1-1,-1 0 1,1 0 0,-1 0-1,1 0 1,-1-1-1,0 1 1,0-1-1,0 1 1,-1-1 0,1 0-1,-1 0 1,1-1-1,-6 3 1,1-2-118,0 0 1,0-1-1,0 0 0,0-1 1,0 1-1,0-2 0,0 1 1,-15-3-1,20 2 168,0 0 0,0 1 0,0-1 0,0-1 0,1 1 0,-1 0 0,0-1 0,1 1 0,-1-1 0,1 0 0,-1 0 0,1 0-1,0 0 1,0 0 0,0 0 0,-3-4 0,2 1 72,0 0-1,0-1 0,1 1 0,-1-1 1,1 1-1,0-1 0,1 0 1,-2-7-1,2 5-5,0 0 0,0 0 0,1 0 0,0 0 1,0 0-1,1 0 0,0 0 0,1 0 0,-1 0 0,1 0 0,1 0 0,6-13 1,-1 8-64,1 1 1,1 0-1,0 1 1,0 0-1,1 1 1,17-13 0,78-47-4036,-80 54-1766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59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9204,'0'0'5192,"-8"6"-4418,3-3-772,1 0-1,0 0 1,0 0 0,0 0 0,0 1 0,1 0 0,-1 0 0,1 0 0,0 0 0,0 0 0,1 0 0,-1 1 0,1 0 0,0-1 0,0 1-1,0 0 1,-1 9 0,1-5-39,1 1 0,0-1 1,0 1-1,2 13 0,-1-21 8,0 0 1,0-1-1,0 1 1,1-1-1,-1 1 0,0-1 1,1 1-1,0-1 1,-1 1-1,1-1 1,0 1-1,-1-1 1,1 0-1,0 1 0,0-1 1,0 0-1,0 0 1,1 0-1,-1 0 1,0 0-1,0 0 1,1 0-1,-1 0 1,0 0-1,1-1 0,-1 1 1,1 0-1,-1-1 1,1 1-1,-1-1 1,1 0-1,-1 1 1,4-1-1,2 0-81,0 0 1,0 0-1,0-1 1,0 0-1,0 0 0,0-1 1,0 1-1,0-2 1,-1 1-1,1-1 0,9-5 1,-13 6 61,0 0 0,0 0 0,0-1 0,0 0 0,0 1 0,0-1 0,-1 0 0,1 0 0,-1 0 0,0-1 0,0 1 0,0 0 0,0-1 0,-1 0 0,1 1 0,-1-1-1,0 0 1,0 1 0,0-1 0,-1 0 0,1 0 0,-1-5 0,0 7 77,0 0-1,1 0 0,-1 1 1,-1-1-1,1 0 1,0 0-1,0 0 0,-1 1 1,1-1-1,-1 0 0,1 1 1,-1-1-1,0 0 1,1 1-1,-1-1 0,0 1 1,0-1-1,0 1 0,-1-1 1,1 1-1,0 0 0,-3-3 1,0 3 0,1-1 0,-1 1 0,0 0 1,0 0-1,0 1 0,0-1 0,0 1 0,0 0 1,-6 0-1,7 0-40,1 0-20,-1 0 0,1 0 0,-1 0 0,1 0 1,-1 0-1,1 1 0,-1-1 0,1 1 0,-3 0 1,4 0-135,0 0 0,1 0-1,-1-1 1,0 1 0,1 0 0,-1 0 0,1 0 0,-1 0 0,1 0 0,-1 0 0,1 0 0,0 0 0,-1 0 0,1 0 0,0 0 0,0 0 0,0 0 0,0 0 0,0 0 0,0 0 0,0 0 0,0 0 0,0 0 0,1 1 0,1 8-3178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29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12902,'0'0'1889,"217"-12"-6035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0:59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10165,'0'0'4858,"0"4"-4797,0 6-102,0 0-1,1-1 0,0 1 1,0 0-1,1-1 1,6 19-1,-6-25-92,-1 0-1,0 0 1,1 0 0,0-1-1,-1 1 1,1 0 0,0-1-1,0 0 1,1 1 0,-1-1-1,0 0 1,1 0 0,-1-1-1,1 1 1,0 0 0,-1-1-1,1 1 1,0-1 0,0 0-1,0 0 1,0 0 0,0-1-1,0 1 1,1-1 0,-1 1-1,0-1 1,3 0 0,-2-1 98,-1 1 1,1-1 0,0 0-1,-1 0 1,0 0-1,1 0 1,-1-1 0,0 1-1,1-1 1,-1 0-1,0 0 1,0 0 0,0-1-1,-1 1 1,1-1-1,-1 1 1,1-1 0,-1 0-1,0 0 1,0 0-1,0 0 1,0 0 0,-1 0-1,1-1 1,-1 1-1,1-4 1,5-12 728,-1 0-1,-2 0 1,5-26 0,-9 43-579,0 4 346,1 13-239,0 0 0,5 24 1,-5-33-660,1 0 1,0-1 0,0 1 0,1 0 0,3 6 0,-5-10 70,0 0-1,1 0 1,-1-1 0,0 1 0,1 0-1,-1-1 1,1 0 0,0 1 0,-1-1-1,1 0 1,0 0 0,0 1-1,0-1 1,0-1 0,0 1 0,2 1-1,12-1-4354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00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 4114,'0'0'10274,"0"-5"-9815,0-4-297,0 11-6,0 26 118,0 48-20,0-59-238,-1 3-15,1 1 1,1-1 0,0 0 0,2 1 0,0-1 0,12 36 0,-15-54-72,1-1 1,0 1-1,0 0 1,0-1-1,0 1 0,0-1 1,0 1-1,0-1 1,0 0-1,1 1 1,-1-1-1,0 0 1,1 0-1,-1 0 0,1 0 1,-1 0-1,1 0 1,0 0-1,-1-1 1,1 1-1,0-1 0,0 1 1,-1-1-1,1 1 1,0-1-1,0 0 1,0 0-1,0 0 1,-1 0-1,1 0 0,0-1 1,2 1-1,-1-1-383,1 0 0,-1 0-1,0-1 1,1 1 0,-1-1 0,0 0-1,0 0 1,0 0 0,0 0-1,0 0 1,-1 0 0,1-1 0,-1 1-1,5-6 1,7-17-4701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00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8452,'0'0'3025,"49"39"-3489,-6-39-224,0-2-769,-5-13-1280,-6-5-929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00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52 3265,'0'0'9306,"-3"-10"-8148,-10-31-134,10 56 668,1 17-1372,0 38 315,1-30-520,0 0-1,11 76 1,-10-114-164,0-1 1,1 1-1,-1-1 0,0 1 0,1-1 0,-1 1 1,1-1-1,-1 1 0,1-1 0,0 0 0,0 1 0,0-1 1,-1 0-1,1 1 0,0-1 0,1 0 0,-1 0 1,0 0-1,0 0 0,0 0 0,1 0 0,1 1 1,-2-2-5,1 0 0,0 0 0,-1 1 0,1-1 0,0 0 0,-1 0 0,1-1 0,0 1 0,0 0 0,-1-1 1,1 1-1,-1 0 0,1-1 0,0 0 0,-1 1 0,3-3 0,5-3-39,0 0-1,-1 0 1,0-1-1,0 0 0,7-10 1,17-25-11,-24 31 147,1-1 1,0 1-1,12-11 1,-21 22-11,1 0 1,-1 1-1,0-1 1,1 1-1,-1-1 1,1 0-1,-1 1 1,0-1 0,1 1-1,-1-1 1,0 1-1,1-1 1,-1 1-1,0-1 1,0 1-1,0 0 1,1-1-1,-1 1 1,0-1 0,0 1-1,0-1 1,0 1-1,0 0 1,0-1-1,0 1 1,0-1-1,0 1 1,-1 1-1,3 25 176,-2-25-151,1 12-11,0 0 0,0-1 1,2 1-1,3 15 1,-5-27-130,0 1 0,0-1 1,0 0-1,0 0 0,0 1 1,0-1-1,0 0 0,1 0 1,-1 0-1,1-1 0,0 1 1,-1 0-1,1 0 0,2 1 1,-2-3-88,0 1 1,-1-1-1,1 1 1,-1-1-1,1 1 1,-1-1 0,1 0-1,0 0 1,-1 0-1,1 0 1,-1 0-1,1-1 1,0 1-1,-1 0 1,1-1-1,-1 1 1,1-1-1,-1 1 1,1-1 0,-1 0-1,1 0 1,-1 1-1,0-1 1,2-2-1,17-18-4450</inkml:trace>
  <inkml:trace contextRef="#ctx0" brushRef="#br0" timeOffset="1">284 13 11333,'0'0'3330,"-17"33"-8693,36-8-1248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01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7 135 11093,'0'0'2991,"6"-1"-2831,1-2-222,-1 0 0,1 0 0,-1-1 0,1 0 0,-1 0-1,8-7 1,-11 9 26,-1 0 0,0 0 0,0 1 0,0-2 0,0 1 0,0 0 0,0 0 0,-1-1 0,1 1-1,-1-1 1,0 1 0,0-1 0,0 1 0,0-1 0,0 0 0,0 0 0,-1 0 0,1 1 0,-1-1 0,0 0-1,0 0 1,0-5 0,-3 7 89,-1 0 1,1 1-1,0-1 0,-1 1 0,1 0 0,0-1 0,-1 1 0,1 1 0,0-1 0,-4 1 1,4 0-43,1-1 1,0 1-1,-1 0 1,1 0-1,0 0 1,0 0-1,-1 0 1,1 0-1,0 0 1,0 1-1,0-1 1,1 1-1,-1 0 1,0 0-1,1-1 1,-1 1-1,1 0 1,-1 0-1,1 0 1,0 0-1,0 1 1,0-1-1,-1 3 1,-1 2-4,1 1 1,1-1-1,-1 1 1,1-1 0,1 1-1,-1 8 1,2-14-40,-1-1-1,1 0 1,-1 0 0,1 0 0,-1 0 0,1 0-1,0 0 1,0 0 0,0 0 0,0 0 0,0 0-1,-1 0 1,2 0 0,-1 0 0,0-1 0,0 1-1,0 0 1,0-1 0,0 1 0,0-1 0,1 1 0,-1-1-1,0 0 1,1 1 0,-1-1 0,0 0 0,0 0-1,1 0 1,-1 0 0,0 0 0,3-1 0,44-2-1450,-42 0 1388,0 1 0,0-1 0,-1 0-1,1-1 1,-1 1 0,1-1 0,-1 0-1,0 0 1,-1-1 0,1 0 0,-1 1-1,0-2 1,5-6 0,-3 3 663,0-1 0,0 1 0,-1-1 0,-1 0 0,1 0 0,-2 0 0,4-14 0,-9 50 27,1-1 0,2 1 0,7 50 0,-1-15-928,-7-61 304,0 0-1,0 0 1,0 0 0,0 0-1,0 0 1,0 0 0,0 0-1,0-1 1,0 1 0,1 0-1,-1 0 1,0 0 0,0 0-1,0 0 1,0 0 0,0 0 0,0 0-1,0 0 1,0 0 0,0 0-1,1 0 1,-1 0 0,0 0-1,0 0 1,0 0 0,0 0-1,0 0 1,0 0 0,0 0-1,0 0 1,0 0 0,1 1-1,-1-1 1,0 0 0,0 0-1,0 0 1,0 0 0,0 0-1,0 0 1,0 0 0,0 0-1,0 0 1,0 0 0,0 0-1,0 0 1,0 1 0,0-1 0,1 0-1,-1 0 1,0 0 0,0 0-1,0 0 1,8-18-421,11-39 663,-13 40-399,-3 6 76,1 0-1,1 0 0,0 1 1,0 0-1,1 0 0,9-11 1,-13 18-259,1-1 1,0 1-1,0 0 1,1 0-1,-1 1 0,1-1 1,-1 1-1,1-1 1,0 1-1,0 0 1,0 0-1,0 1 0,0-1 1,0 1-1,1 0 1,-1 0-1,0 1 1,0-1-1,5 1 0,-1 0-4200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01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11445,'0'0'1329,"0"7"-1244,2 169 1817,0-206-984,0-20-827,-3 49-116,-1 1 1,1-1-1,-1 1 0,0 0 1,1-1-1,-1 1 0,0 0 0,1 0 1,-1 0-1,0 0 0,-2 1 1,2-1 2,-2 1 16,1 0 0,-1 0 0,0 0 0,1 1 0,-1-1 0,1 1 0,0 0 0,-1 0 0,1 0 0,0 0 0,0 1 0,0-1 0,0 1 0,1 0-1,-1 0 1,1 0 0,-3 5 0,3-6-1,0 1 0,0-1-1,1 1 1,-1 0 0,1 0-1,0 0 1,0-1 0,0 1-1,0 1 1,0-1 0,1 0-1,-1 0 1,1 0 0,0 0 0,0 0-1,0 0 1,0 0 0,0 0-1,1 1 1,0-1 0,-1 0-1,3 5 1,-1-6 2,-1 0-1,1-1 1,-1 1-1,1-1 1,0 1 0,0-1-1,-1 0 1,1 0 0,0 0-1,0 0 1,0 0-1,0 0 1,0 0 0,1-1-1,-1 1 1,0-1 0,4 1-1,45 2 152,-35-3-38,-15 1-100,5-1 19,1 0 1,-1 0-1,1 1 0,-1 0 1,0 1-1,9 2 0,-14-4-12,0 1-1,0 0 1,0-1-1,1 1 1,-1 0-1,0 0 1,0 0-1,0 0 1,0 0-1,0 0 1,-1 0-1,1 0 1,0 0-1,0 1 1,-1-1-1,1 0 1,-1 0-1,1 1 1,-1-1-1,1 0 0,-1 1 1,0-1-1,0 0 1,0 1-1,0-1 1,0 1-1,0-1 1,0 0-1,0 1 1,0-1-1,0 1 1,-1-1-1,1 0 1,-1 0-1,0 2 1,-1 2 10,0-1 0,0 0 0,-1 0 0,1 0 0,-1 0 0,0-1 0,0 1 0,0-1 0,-1 0 0,1 0 1,-1 0-1,-7 5 0,-55 29-841,52-31 284,-20 10-5858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17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0 256,'0'0'6488,"0"6"-5428,-2 29-194,-6 33-1,3-32-449,0 39 0,5-62-239,0-10-142,-1 1 0,1 0 0,0 0 0,1 0 0,-1 0 0,1 0 0,0-1 0,2 8 0,-2-10-32,0 0 0,0 1 0,0-1 0,0 0 1,1 0-1,-1 0 0,0 0 0,1 0 0,-1 0 1,1 0-1,-1-1 0,1 1 0,-1-1 1,1 1-1,0-1 0,-1 1 0,1-1 0,0 0 1,-1 0-1,1 0 0,0 0 0,-1 0 0,4 0 1,8 0-245,0 0 1,-1-1 0,1-1 0,20-4 0,-27 4-278,0 0 1,0-1 0,-1 1 0,1-1 0,-1 0 0,0-1 0,0 1 0,0-1 0,0 0 0,-1 0 0,7-8 0,-3 0-1941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17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33 0 3330</inkml:trace>
  <inkml:trace contextRef="#ctx0" brushRef="#br0" timeOffset="1">33 0 3330,'-33'163'1616,"46"-163"-1184,10 0 145,-1 0-129,4 0-400,-3-8 0,0-1-48,-4 0-96,-3 0-1393,-9 1-1328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18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6771,'0'0'3778,"113"-35"-3778,-81 29-1025,-2 0-1536,-14 6-3153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18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3682,'0'0'3911,"0"6"-3458,0 217 2963,0-71-6383,0-142-582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42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75 3121,'0'0'8858,"0"-10"-7735,-3-55 745,3 74-970,-1 24-694,1 1 0,9 58 0,-8-86-211,23 79-11,-22-78-51,1 0-1,0 0 1,0 0-1,1 0 0,-1 0 1,2-1-1,-1 0 0,10 11 1,-13-16 30,0 0 1,0 0 0,1 0 0,-1 0 0,0 0 0,0 0-1,1 0 1,-1 0 0,1 0 0,-1-1 0,0 1 0,1-1-1,-1 1 1,1-1 0,0 1 0,-1-1 0,1 0-1,-1 0 1,1 0 0,-1 0 0,1 0 0,0 0 0,-1 0-1,1 0 1,-1-1 0,1 1 0,-1-1 0,1 1 0,-1-1-1,1 0 1,-1 1 0,1-1 0,-1 0 0,0 0 0,0 0-1,1 0 1,-1 0 0,0 0 0,0 0 0,2-3 0,3-4 15,-1-1 1,1 1 0,-2-1 0,1-1-1,3-9 1,-6 13 32,14-34-224,-3 1 1,-1-2 0,12-72-1,-24 112 41,0-1 0,0 1-1,0-1 1,0 0 0,1 1 0,-1-1-1,1 1 1,-1-1 0,1 1 0,0-1-1,0 1 1,-1-1 0,3-1 0,-2 3-21,-1 0 0,1 0 1,-1 0-1,1 0 1,0 0-1,-1 0 0,1 0 1,0 0-1,-1 0 1,1 0-1,-1 0 0,1 0 1,0 0-1,-1 1 1,1-1-1,-1 0 0,1 0 1,0 1-1,-1-1 1,1 0-1,-1 1 0,1-1 1,-1 1-1,0-1 1,1 1-1,-1-1 0,1 1 1,-1-1-1,0 1 1,1-1-1,-1 1 0,0-1 1,0 1-1,1 1 1,11 17-3396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19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2 2161,'0'0'4469,"-13"0"-3962,3 0-367,7 0-97,0-1 1,-1 1 0,1 0-1,0 0 1,0 0 0,-1 0-1,1 1 1,0-1 0,0 1-1,0 0 1,0 0 0,0 0-1,0 1 1,0-1 0,0 0-1,0 1 1,0 0 0,1 0-1,-1 0 1,1 0 0,-1 0-1,-3 5 1,-3 5 222,0 2-1,1-1 1,1 1 0,0 0-1,0 1 1,2 0 0,-1 0-1,2 0 1,0 0 0,1 1-1,1-1 1,0 1 0,1 30-1,1-32-262,0-9-8,0 0 0,0 0 0,0 0 0,0 0 0,1 0 0,0 0 0,2 7 1,-2-10-2,0-1 0,0 0 0,0 1 0,0-1 0,0 0 0,0 1 1,0-1-1,0 0 0,1 0 0,-1 0 0,0 0 0,1 0 1,-1 0-1,1 0 0,-1-1 0,1 1 0,-1 0 0,1-1 1,0 0-1,-1 1 0,1-1 0,0 0 0,-1 0 0,1 1 1,0-1-1,-1-1 0,3 1 0,5 0-204,-2 0 50,0 0 1,0 0-1,0-1 0,11-2 0,-15 3 129,-1-1 1,1-1 0,-1 1-1,0 0 1,1 0 0,-1-1 0,0 1-1,0-1 1,0 0 0,0 0-1,0 0 1,0 0 0,0 0 0,-1 0-1,2-3 1,-2 3 6,6-8 45,0 0 0,0 0-1,9-10 1,-16 21 2,0-1 1,0 0-1,0 0 1,0 0-1,0 0 1,0 0-1,0 0 1,0 1-1,0-1 1,0 0-1,0 0 1,0 0-1,0 0 1,0 0-1,0 0 1,0 0-1,0 1 1,0-1-1,0 0 0,0 0 1,0 0-1,0 0 1,0 0-1,1 0 1,-1 0-1,0 1 1,0-1-1,0 0 1,0 0-1,0 0 1,0 0-1,0 0 1,0 0-1,0 0 1,1 0-1,-1 0 1,0 0-1,0 0 1,0 0-1,0 0 1,0 0-1,0 0 1,1 0-1,-1 0 1,0 0-1,0 0 1,0 0-1,0 0 1,0 0-1,0 0 1,0 0-1,1 0 1,-1 0-1,0 0 1,0 0-1,0 0 0,0 0 1,0 0-1,0 0 1,1 0-1,-1 209-127,0-207-1246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19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6243,'0'0'3345,"101"-41"-3345,-72 30-64,-3 2-944,-7 3-2210,-6 6-975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30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2513,'0'0'3874,"20"0"-3557,155 0-157,-69 0-859,-110 0-445,-23 0-606,-13 0-1409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30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2865,'0'0'2047,"-9"17"-1581,-28 54 76,26-42 139,11-18-390,2-3-76,0-7-177,1 0 0,-1 0 0,0 0 0,1 0 0,-1-1 0,1 1 0,-1-1 0,1 1 0,0-1 0,-1 0 0,1 0 0,2 0 0,-4 0-28,1 0 15,10-1 78,1 2 0,0 0 0,23 4 0,-34-5-93,0 1-1,1 0 0,-1-1 1,0 1-1,1 0 1,-1 0-1,0 0 0,0 0 1,0 0-1,0 1 0,0-1 1,0 1-1,-1-1 0,1 1 1,0 0-1,-1-1 0,1 1 1,-1 0-1,1 0 1,-1 0-1,0 0 0,0 1 1,0-1-1,0 0 0,-1 0 1,1 1-1,0 2 0,0-2 16,-1 0 0,0 0 0,1 0 0,-1 0-1,-1 1 1,1-1 0,0 0 0,-1 0-1,1 0 1,-1 0 0,0 0 0,0 0 0,0 0-1,-1-1 1,1 1 0,-1 0 0,1-1-1,-1 1 1,-4 4 0,0-2-5,1-1 1,-1 0-1,-1 0 1,1-1-1,0 0 1,-1 0-1,-12 4 0,5-2-90,-38 11 194,49-15-268,-1 0-1,1-1 1,-1 1-1,0-1 1,1 0-1,-1 0 1,1 0-1,-1-1 1,0 1-1,1-1 1,-1 0-1,-3-1 1,-3-10-2327,3-12-650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31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0 1 3410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31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3410,'-31'43'2657,"31"-42"-2634,-1-1 0,1 0 0,0 0 1,0 1-1,0-1 0,0 0 0,0 0 0,0 1 0,0-1 1,0 0-1,0 0 0,0 1 0,0-1 0,0 0 1,0 0-1,0 1 0,0-1 0,0 0 0,0 0 1,0 1-1,0-1 0,0 0 0,0 0 0,0 1 1,1-1-1,-1 0 0,0 0 0,0 0 0,0 1 0,0-1 1,1 0-1,-1 0 0,0 0 0,0 0 0,0 1 1,1-1-1,-1 0 0,0 0 0,0 0 0,1 0 1,-1 0-1,0 0 0,0 0 0,1 1 0,-1-1 0,0 0 1,0 0-1,1 0 0,-1 0 0,0 0 0,0 0 1,1 0-1,-1 0 0,1-1 0,17 1 487,-15 0-318,150 0 367,-47 0-2428,-108 2 2896,-3 1-856,1 1-1,-1 0 1,1 0 0,0 0 0,0 0 0,0 1-1,1 0 1,0-1 0,0 1 0,0 0-1,0 1 1,1-1 0,0 1 0,0-1-1,-2 11 1,1 5-41,0 0 0,2 1 0,0 22-1,1-39-139,1-3-10,-1 0 0,0 0 0,1 0 0,0 0 0,-1 0 0,1 0 0,0 0 0,0-1 0,0 1 0,0 0 0,0-1 0,0 1 0,1 0 0,-1-1 0,0 0 0,1 1 0,0-1 0,-1 0 0,1 0 0,-1 0 0,1 0 0,0 0 0,0 0 0,0 0 0,0 0 0,-1-1 0,1 1 0,0-1 0,0 0 0,0 1 0,4-1 0,1 1-47,1 0-1,-1-1 1,1 0 0,0 0-1,-1-1 1,1 0 0,11-3-1,-16 3 75,0-1-1,0 1 1,0-1-1,0 0 0,-1 0 1,1 0-1,-1 0 1,1-1-1,-1 1 1,0-1-1,0 1 1,0-1-1,0 0 1,0 0-1,-1 0 1,1 0-1,-1 0 1,2-6-1,0 0 12,-1 0 0,1 0 1,-2 0-1,1-1 0,-1-13 0,-1 20-13,1-6 18,-1 0 0,0-1 0,-1 1 0,0 0 0,-1 0 0,-5-19 0,6 26 9,-1-1 0,0 0 0,1 0 0,-1 1 0,-1-1 0,1 1-1,0-1 1,-1 1 0,1 0 0,-1 0 0,1 0 0,-1 0 0,0 1 0,0-1-1,0 1 1,0 0 0,0-1 0,0 1 0,-1 1 0,1-1 0,0 0 0,0 1-1,-6-1 1,-27 2 304,7 0-1011,10-4-3185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33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13 176,'0'0'2660,"-17"-3"4397,81 5-6421,23-1-723,-31-5-3146,-49 1 482,-6-2-1195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34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1 784,'0'0'7484,"-5"0"-6972,4 0-467,-1 0 0,0 1 0,1-1 0,-1 1 0,0-1-1,1 1 1,-1 0 0,0-1 0,1 1 0,-1 0 0,1 0 0,0 0 0,-1 0 0,1 1 0,0-1 0,-1 0-1,1 1 1,0-1 0,0 0 0,0 1 0,0-1 0,1 1 0,-1 0 0,0-1 0,1 1 0,-1 0-1,1-1 1,-1 1 0,1 0 0,0-1 0,-1 3 0,-1 11 214,0-1 1,1 29-1,1-37-286,1-2 38,-1-1 1,0 0-1,1 0 1,0 0-1,-1 0 1,1 0 0,0 0-1,1 0 1,-1 0-1,0-1 1,1 1-1,0 0 1,0-1-1,-1 1 1,4 2-1,41 34 94,-36-33-78,-1 2-1,0-1 0,8 9 1,-15-14-19,-1-1 0,0 0 0,0 1 0,0-1 0,1 1 0,-1-1 0,-1 1 0,1 0 0,0 0 0,0-1 0,-1 1 0,1 0 0,-1 0 0,1 0 0,-1-1 0,0 1 1,0 0-1,0 0 0,0 0 0,0 0 0,0 3 0,-1-2 0,-1-1 1,1 0 0,0 0-1,0 0 1,-1 0-1,1 0 1,-1 0 0,0 0-1,1 0 1,-1-1-1,0 1 1,0-1 0,0 1-1,-3 1 1,-7 3-246,1-1 0,-1 0 0,0-1 0,0-1 0,-15 3 0,16-3-531,0-2-1,0 1 0,0-2 1,0 1-1,0-2 0,-1 1 1,-12-4-1,0-8-2465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34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3057,'0'0'7652,"27"-15"-7265,86-43-131,-109 56-247,0 0 1,0 0-1,0 0 1,0 0-1,0 1 1,1-1-1,-1 1 1,1 0-1,-1 1 0,1-1 1,-1 1-1,1 0 1,8 0-1,1 2-2,164-2-3302,-177 1 3397,0 0 1,-1 1-1,1-1 1,-1 1-1,1-1 1,-1 1 0,1-1-1,-1 1 1,0-1-1,0 1 1,0-1-1,0 1 1,0-1-1,0 1 1,0-1-1,-1 3 1,1 2 315,-1 3-198,0 0 1,-1 0 0,0 0-1,-3 11 1,-6 28-9,10-38-181,2 23-36,-1-32 4,1 1 1,-1-1-1,1 0 1,-1 0-1,1 0 1,0 1-1,-1-1 1,1 0 0,0 0-1,0 0 1,0 0-1,0 0 1,0 0-1,0-1 1,0 1-1,1 0 1,-1 0-1,0-1 1,0 1-1,3 0 1,18 6 131,43 8-1,-19-5-76,-45-9-54,1-1-1,-1 0 1,0 1 0,0-1 0,0 1 0,0-1-1,0 1 1,0-1 0,0 1 0,0 0 0,0 0-1,-1-1 1,1 1 0,0 0 0,0 0 0,-1 0-1,1 0 1,0 0 0,-1 0 0,1 0-1,-1 0 1,1 0 0,-1 0 0,0 0 0,1 0-1,-1 0 1,0 0 0,0 1 0,0-1 0,0 0-1,0 2 1,0-1 8,0 0 0,-1 0 0,1 0-1,-1 0 1,1 0 0,-1 0 0,0 0 0,0 0-1,0 0 1,0 0 0,0 0 0,0-1-1,0 1 1,0-1 0,-1 1 0,1-1 0,-1 1-1,-1 1 1,-8 4-113,0 0 0,0-1 0,-1 0 1,1-1-1,-18 6 0,19-9-896,1 1 0,-1-2 0,0 1 0,-16 0 0,10-2-3092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35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6963,'0'0'5155,"45"-50"-5107,-19 41 32,10-8-80,3-4-128,-1-5-897,1 0-1504,-6-9-3938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4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1 309 5923,'0'0'5714,"0"-6"-5634,0 41 176,3 9 129,0 3-321,1 2-32,-1-5-32,0-6-657,0-18-2352</inkml:trace>
  <inkml:trace contextRef="#ctx0" brushRef="#br0" timeOffset="1">62 0 7619,'0'0'0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05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8233 2 256,'0'0'5576,"-8"0"-554,-29-1-5087,-134 30 99,36-5-479,-242 20-56,-155 24 1280,-204 40-479,527-80-211,-502 36 1835,476-48-1836,-145 29-30,189-19-10,-1038 103 273,498-56-215,454-41 213,-510 128 0,722-142-298,-275 83 111,7 27-93,208-70-58,-371 163 105,486-216-92,-11 3-41,1 0 1,-1-1-1,-34 7 1,55-14 27,0 0 1,0 0-1,0-1 1,1 1-1,-1 0 1,0 0-1,0 0 1,0 0-1,0 0 1,0 0-1,0 0 1,0 0-1,0 0 1,0 0 0,0 0-1,0 0 1,0 0-1,0-1 1,0 1-1,0 0 1,0 0-1,0 0 1,0 0-1,0 0 1,0 0-1,0 0 1,0 0 0,0 0-1,0 0 1,0 0-1,0-1 1,0 1-1,0 0 1,0 0-1,0 0 1,0 0-1,0 0 1,0 0-1,0 0 1,0 0-1,0 0 1,-1 0 0,1 0-1,0 0 1,0 0-1,0 0 1,0-1-1,0 1 1,0 0-1,0 0 1,0 0-1,0 0 1,0 0-1,0 0 1,-1 0-1,3-1-155,8-10-457,1 0 0,1 1 1,0 0-1,0 1 0,1 1 0,0 0 0,24-11 1,-27 13 20,75-36-4739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05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0 2913,'0'0'0,"-83"0"-2193,72 2 1921,1 4 272,-1 0 576,2-3 161,3-1-337,4-2-336,-2 0-64,-1 0-80,1 0-208,-5 0-561,3 0-159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06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0 224,'0'0'3660,"-8"2"-2483,-5 1-764,-36 10 2477,18-2 2659,62-7-5280,62 3-119,-65-6-261,1 1-1,-1 1 1,47 12-1,-74-15 109,0 0 0,0 0 0,-1 0 0,1 0 0,0 0 0,0 1 0,0-1 0,0 0 0,-1 1 0,1-1 0,0 0 0,0 1 0,-1-1 0,1 1 0,0-1 0,-1 1 0,1 0 0,-1-1 0,1 1 0,-1 0 0,1-1 0,-1 1 0,1 0 0,-1 0 0,1-1 0,-1 1 0,0 0 0,0 0 0,1 0 0,-1-1 0,0 1 0,0 0 0,0 0 0,0 0 0,0 0 0,0-1 0,0 1 0,0 0 0,0 0 0,0 0 0,0 0 0,-1-1 0,1 1 0,0 0 0,-1 0 0,1 0 0,-1-1 0,1 1 0,0 0 0,-1-1 0,0 1 0,1 0 0,-1-1 0,0 2 0,-3 2 36,-1 1-1,0 0 0,0-1 1,0 0-1,-8 6 1,-151 90 330,163-112-351,1 0 1,-1 0 0,2 0 0,2-17 0,4-4-186,-2 14-84,-2 0-1,0 0 0,0-21 0,-36 39-3215,8 3-94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0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63 7075,'0'0'2855,"-1"21"-2522,-8 139 252,7-111-361,2-49-352,0-11-1380,1-6 1595,1 0-1,1 0 1,5-21-1,7-38 876,-15 55-502,-1 16-288,1 0-1,0 0 1,0 1-1,1-1 1,-1 0-1,1 1 1,2-9-1,-2 13-143,0-1-1,0 1 0,-1 0 1,1 0-1,0 0 0,0 0 1,-1 1-1,1-1 1,0 0-1,0 0 0,-1 0 1,1 1-1,0-1 0,-1 0 1,1 0-1,0 1 0,-1-1 1,1 1-1,-1-1 0,1 1 1,-1-1-1,1 1 0,-1-1 1,1 1-1,-1-1 0,1 1 1,0 0-1,6 8 116,-1-2-128,0 1 0,1-1 0,0-1 0,9 8 0,-14-13-123,0 1 1,1-1 0,-1 1-1,1-1 1,-1 0 0,1 0-1,0 0 1,-1 0 0,1-1 0,0 1-1,-1-1 1,1 1 0,0-1-1,0 0 1,0 0 0,-1-1-1,1 1 1,0 0 0,4-2-1,-2-2 88,0 0 0,0-1 0,0 1 0,0-1 0,-1 0-1,0 0 1,0-1 0,0 1 0,-1-1 0,4-8 0,3-2 54,-5 8 52,-4 6-7,0-1 0,1 0 0,-1 1 1,1-1-1,0 0 0,0 1 0,0 0 0,0 0 0,0-1 0,0 1 0,5-2 1,-5 11 744,0 21-314,0 0-396,1 0 1,11 48 0,-8-44-76,-6-26-310,1 0 1,0 1-1,1-1 0,-1 0 1,6 12-1,-7-18-34,1 1 0,0-1 1,-1 1-1,1-1 0,0 0 0,-1 1 1,1-1-1,0 0 0,-1 1 0,1-1 1,0 0-1,0 0 0,-1 1 0,1-1 1,0 0-1,0 0 0,0 0 0,-1 0 1,1 0-1,0 0 0,0 0 0,-1-1 1,1 1-1,0 0 0,0-1 0,12-2-4126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08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4082,'0'0'8132,"-19"90"-7764,15-55-176,2-4-112,0-1-64,2-1-16,0-7-144,0-9-801,0-5-1136,10-8-5906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08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6307,'0'0'6995,"-5"69"-6995,1-36-16,2-5 16,0-1-304,2-5-592,0-5-801,-2-8-384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08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7043,'0'0'3367,"3"2"-3212,4 3-67,-1 0 0,1 1 1,-1-1-1,0 2 0,0-1 0,-1 1 0,6 10 1,-4-8-669,0 0 1,0 0 0,1 0 0,14 12-1,-21-21 549,-1 1 0,0-1-1,1 0 1,-1 1-1,1-1 1,-1 0-1,1 0 1,-1 1-1,1-1 1,-1 0-1,1 0 1,-1 0-1,1 0 1,-1 0-1,1 0 1,-1 0-1,1 0 1,-1 0-1,1 0 1,-1 0-1,1 0 1,-1 0-1,1 0 1,-1 0-1,1 0 1,-1 0-1,0-1 1,1 1-1,-1 0 1,1-1-1,10-15-14,-1-32 975,-8 38-798,2-18 327,-4 21-435,0 0 1,1 1-1,0-1 1,1 0 0,-1 1-1,1 0 1,0-1 0,1 1-1,0 0 1,3-6 0,-5 11-250,0 1 0,0-1 0,1 1 1,-1 0-1,0-1 0,0 1 1,0 0-1,0 0 0,1 0 0,-1 0 1,0 0-1,0 0 0,1 0 1,-1 0-1,0 0 0,0 1 1,0-1-1,0 0 0,2 2 0,6 9-3172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09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5747,'0'0'5581,"2"2"-5357,5 8-108,0 0-1,-1 1 1,0-1 0,0 1-1,-2 0 1,7 20-1,10 21-76,-11-31-32,-8-14-44,1 0-1,0-1 1,0 1-1,0-1 1,1 0-1,0 0 1,0 0-1,9 9 1,-12-15 32,0 1 0,0-1 0,-1 1 0,1-1-1,0 1 1,0-1 0,-1 0 0,1 0 0,0 1 0,0-1 0,0 0 0,0 0 0,-1 0 0,1 0 0,0 0 0,0 0 0,0 0 0,0 0 0,0 0 0,-1 0 0,1-1 0,0 1 0,0 0 0,0-1 0,-1 1 0,1 0 0,0-1 0,0 1 0,-1-1 0,1 1 0,0-1 0,-1 1 0,1-1 0,-1 0 0,1 1 0,0-1 0,-1 0 0,0 1 0,2-3 0,13-33 546,-14 31-481,19-80 635,-16 60-589,16-47 0,-20 71-175,0 0 0,0 1 0,0-1 1,0 1-1,0-1 0,0 1 0,0-1 0,0 0 1,1 1-1,-1-1 0,0 1 0,0-1 0,1 1 1,-1-1-1,0 1 0,1-1 0,-1 1 0,0 0 1,1-1-1,-1 1 0,1-1 0,-1 1 0,1 0 1,-1-1-1,1 1 0,-1 0 0,1 0 0,-1-1 1,1 1-1,-1 0 0,1 0 0,-1 0 0,1 0 1,-1-1-1,1 1 0,0 0 0,-1 0 0,1 0 1,-1 0-1,1 1 0,0-1 0,-1 0 0,1 0 1,1 1-310,-1 0 1,0 1 0,0-1 0,1 0-1,-1 1 1,0-1 0,0 1 0,0-1-1,0 1 1,-1-1 0,1 1-1,0 1 1,8 22-3371</inkml:trace>
  <inkml:trace contextRef="#ctx0" brushRef="#br0" timeOffset="1">281 257 5923,'0'0'4647,"7"-9"-4340,5-7-164,0-1 1,-1-1-1,15-31 1,-18 29 39,-3 6-26,0 0 1,1 0-1,1 0 1,0 1-1,1 0 1,0 1-1,13-16 1,-21 27-140,1 1-1,-1-1 1,1 1 0,-1 0-1,1-1 1,-1 1 0,1-1-1,-1 1 1,1 0 0,-1-1-1,1 1 1,0 0 0,-1 0-1,1 0 1,-1-1 0,1 1-1,0 0 1,-1 0 0,1 0-1,0 0 1,-1 0 0,1 0 0,0 0-1,-1 0 1,1 0 0,0 1-1,-1-1 1,1 0 0,0 0-1,-1 0 1,1 1 0,-1-1-1,1 0 1,-1 1 0,1-1-1,-1 1 1,1-1 0,-1 0-1,1 1 1,-1-1 0,1 1-1,-1-1 1,0 1 0,1 0-1,-1-1 1,0 1 0,1-1 0,-1 1-1,0 0 1,0-1 0,0 1-1,1 0 1,-1-1 0,0 1-1,0 0 1,9 48 660,-8-37-647,3 13-58,28 138-1400,-32-161 1115,6 13-1207,2-9-4184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09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9300,'0'0'2481,"54"2"-2449,-29 2-32,1-4-480,0 0-736,-1 0-593,-1 0-1089,-5-6-1103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09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2369,'0'0'8564,"0"10"-7153,0 240-141,0-250-1279,1 1 1,-1-1-1,0 1 0,1-1 0,-1 1 0,1-1 0,-1 0 0,1 1 0,-1-1 1,1 0-1,-1 1 0,1-1 0,-1 0 0,1 1 0,-1-1 0,1 0 0,-1 0 1,1 0-1,0 0 0,-1 0 0,1 0 0,-1 1 0,1-1 0,-1 0 1,1-1-1,0 1 0,25 1 86,-17-1-78,150 8 590,-92-7-6444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43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0 1921,'0'0'2961,"-22"23"-2793,-66 70-208,85-91 41,1-1-1,0 1 1,1 0-1,-1 1 1,0-1-1,1 0 1,-1 0-1,1 1 1,-1-1-1,1 1 1,-1 4-1,2-7 3,0 0-1,0 0 0,1 1 0,-1-1 0,0 0 0,0 0 0,1 1 0,-1-1 0,0 0 1,1 0-1,-1 0 0,0 0 0,1 1 0,-1-1 0,0 0 0,1 0 0,-1 0 0,0 0 0,1 0 1,-1 0-1,1 0 0,-1 0 0,0 0 0,1 0 0,-1 0 0,0 0 0,1-1 0,-1 1 1,0 0-1,1 0 0,3-1 17,75 0-46,10 0-4,-81 2-9,1 0 1,0 0-1,-1 1 0,0 0 0,1 0 0,-1 1 1,14 6-1,-20-8-17,0 0-1,-1 0 1,1 0 0,0 0 0,0 1 0,0-1-1,-1 1 1,1-1 0,-1 1 0,1-1-1,-1 1 1,1 0 0,-1 0 0,0 0 0,0 0-1,0 0 1,0 0 0,-1 0 0,1 0 0,0 0-1,-1 0 1,1 1 0,-1-1 0,0 0 0,0 0-1,0 0 1,0 3 0,-1-2 16,1 0 1,-1 0-1,0 0 0,0 0 0,0 0 1,-1-1-1,1 1 0,-1 0 1,1-1-1,-1 1 0,0-1 1,0 1-1,0-1 0,0 0 1,-1 0-1,1 0 0,-6 3 0,-11 7 70,-1 0 0,0-2-1,-1-1 1,0 0-1,0-1 1,-1-2-1,0 0 1,0-1-1,-44 3 1,53-8-736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10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 2417,'0'0'11304,"-1"5"-11189,0 5-101,0-1 0,1 1-1,0-1 1,1 1 0,0-1 0,0 0 0,1 1 0,0-1 0,5 11 0,36 86 134,-39-96-123,0-2-18,0 0 1,0 0 0,1 0-1,0-1 1,1 1 0,7 7-1,-12-14-9,0 0 0,0 1 0,1-1 0,-1 0 0,0 0 0,1 0 0,-1 0 0,1 0 1,0 0-1,-1 0 0,1 0 0,0-1 0,-1 1 0,1-1 0,0 1 0,-1-1 0,1 0 0,0 1 0,0-1 0,0 0 0,-1 0 0,1 0 0,0-1 0,0 1 0,0 0 0,-1-1 0,1 1 0,0-1 0,0 1 0,-1-1 0,1 0 0,-1 0 0,1 0 0,-1 0 0,1 0 0,-1 0 0,1 0 0,0-2 0,3-3 12,0 0 0,0 0 1,0-1-1,-1 1 0,0-1 0,-1 0 1,1-1-1,-2 1 0,1 0 0,-1-1 1,0 0-1,0 1 0,0-10 1,1-15-167,-2-62 0,-1 56 142,0 35-61,0 2 35,0 0 0,1 0 0,-1 0 0,0 0 0,0 0 0,0 0 0,0 0-1,0 0 1,0 0 0,0 0 0,-1 0 0,1 0 0,0 0 0,0 0 0,-1 1 0,1-1 0,-1 0-1,1 0 1,-1 0 0,1 0 0,-1 0 0,1 1 0,-1-1 0,0 0 0,0 0 0,-1 0 0,2 4-985,-1 0 0,0 0 0,1 0 0,0 0 1,0 0-1,0 1 0,1 3 0,0 4-2793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1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8436,'0'0'4543,"0"10"-4489,-1 24-30,0 58 41,1-79-58,1 0 1,0-1-1,1 1 0,7 23 0,-8-34-12,1 0 0,-1-1 0,0 1 0,1-1 0,0 1 0,-1-1 0,1 0 0,0 1 0,0-1 0,-1 0 0,1 0 0,0 0 0,0 0 0,0-1 0,1 1 0,-1-1 0,0 1 0,0-1-1,0 0 1,0 1 0,0-1 0,1 0 0,-1 0 0,0-1 0,2 1 0,6-1-59,0 0-1,0 0 1,0-1-1,10-3 0,38-20-2853,-22 5-2701,-25 10 1708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11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34 189 2945,'0'0'5475,"112"-35"-5859,-89 24-913,-4 1-432,-8-1-928</inkml:trace>
  <inkml:trace contextRef="#ctx0" brushRef="#br0" timeOffset="1">0 43 9412,'0'0'3346,"126"-31"-3330,-102 27-16,-7 0-112,-4 0-689,-7 4-1071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11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45 130 2145,'0'0'9885,"-7"1"-9117,-23 2-197,22-3 82,15 0-533,6 0-183,-1-1 0,0-1 0,1 0 0,-1-1 0,0 0 0,0-1 0,17-8 0,-15 6-621,0-2 0,0 0-1,-1 0 1,0-1 0,21-20-1,-32 28 539,-1 0 0,0-1 0,1 1 0,-1-1 0,0 1 0,0 0 0,0-1 0,0 0 0,0 1 0,0-1 0,0 0 0,-1 1 0,1-1 0,0-3 0,-1 4 130,0 1 0,-1-1 0,1 0 0,0 1 0,-1-1 0,1 0 0,0 1 0,-1-1 0,1 1 1,-1-1-1,1 0 0,-1 1 0,0-1 0,1 1 0,-1-1 0,1 1 0,-1 0 0,0-1 0,1 1 0,-1 0 0,0-1 0,1 1 0,-1 0 1,0 0-1,0 0 0,1 0 0,-1-1 0,0 1 0,0 0 0,1 0 0,-1 1 0,0-1 0,0 0 0,1 0 0,-2 0 0,-9 0 324,0 1-1,1 0 0,-1 0 0,1 1 0,-1 0 0,1 1 0,-20 8 0,26-9-183,0 0-1,0 0 0,0 1 1,1-1-1,-1 1 0,1 0 1,-1-1-1,1 2 0,0-1 1,0 0-1,0 1 0,1-1 0,-1 1 1,1 0-1,0 0 0,0 0 1,0 0-1,1 0 0,-1 0 1,1 1-1,0-1 0,0 5 1,0-4-98,0 0 1,1 1 0,0-1 0,0 0 0,0 0-1,1 1 1,0-1 0,0 0 0,0 0 0,1 0-1,0 0 1,3 8 0,-3-9-57,1-1-1,-1 1 1,1-1 0,0 0-1,0 0 1,0 0-1,0 0 1,1-1 0,-1 1-1,1-1 1,-1 0-1,1 0 1,0 0 0,0-1-1,0 1 1,5 1-1,11 1-1153,0-1 0,1 0 0,-1-1 0,24-2 0,-5 0-3236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12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7716,'0'0'4498,"28"65"-4434,-11-36-64,0-4 0,0-2-240,-4-8-1345,-4-5-768,-3-6-1377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12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6787,'0'0'4242,"-8"56"-4146,-5-27 256,-4 2-144,2-2-48,-2-6-80,6-6-80,7-5-288,4-7-896,15-5-4339,13-2 2706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1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89 245 4514,'0'0'8164,"-12"4"-7823,-38 15 35,48-18-354,0 0 0,0 0 0,1 1 0,-1-1 0,1 0 0,-1 1 0,1-1 0,-1 1 0,1-1 0,0 1 0,0 0 0,-1 0 0,1-1 0,1 1 0,-1 0 0,0 0 0,0 0 0,1 0 0,-1 0 0,0 4 0,1-5-36,0 1 1,-1-1-1,1 0 1,0 1 0,0-1-1,0 0 1,0 0-1,1 1 1,-1-1-1,0 0 1,0 1 0,1-1-1,-1 0 1,1 0-1,-1 0 1,1 1-1,-1-1 1,1 0 0,0 0-1,0 0 1,-1 0-1,1 0 1,0 0-1,0 0 1,0 0 0,2 1-1,1-1-170,1 0 1,-1 1-1,1-2 0,0 1 1,-1-1-1,1 1 0,0-1 0,-1 0 1,1-1-1,-1 1 0,1-1 0,0 0 1,-1 0-1,1-1 0,-1 1 1,0-1-1,1 0 0,-1 0 0,0 0 1,0-1-1,-1 1 0,1-1 0,0 0 1,4-5-1,6-6-1252,-1-1 0,0 0 0,0-1 0,13-25 0,-8 13-141</inkml:trace>
  <inkml:trace contextRef="#ctx0" brushRef="#br0" timeOffset="1">89 245 1777,'128'-137'2726,"-123"133"-2411,-1-1-1,0-1 0,-1 1 0,1-1 1,3-6-1,-7 11-210,1 0 1,-1 0-1,0 0 1,0 0-1,0 0 0,1 0 1,-1 0-1,0 0 1,0 0-1,0 0 0,0 0 1,-1 0-1,1 0 0,0 0 1,-1-2-1,0-5 753,1-35 5426,0 62-5515,2 36-1147,4 1-1,20 95 0,-26-150 332,11 34-2063,-10-34 1864,-1 0-1,1 0 0,0 0 0,0 0 0,0 0 1,-1 0-1,1 0 0,0 0 0,0-1 1,0 1-1,0 0 0,1 0 0,-1-1 0,0 1 1,0-1-1,0 1 0,0-1 0,1 1 1,-1-1-1,0 0 0,1 0 0,-1 1 1,0-1-1,2 0 0,12 0-4226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13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2417,'0'0'10861,"0"3"-10199,-7 143-561,7-144-243,0-1 0,0 1 0,1-1 0,-1 1 0,0-1 0,0 1 0,1-1 0,-1 1 0,1-1 0,-1 1 0,1-1 0,0 0 0,-1 1 0,1-1 0,0 0 0,0 0 0,0 0 0,0 1 0,0-1 0,0 0 0,0 0 0,1 0 0,-1-1 0,0 1 0,0 0 0,1 0 0,-1-1 0,0 1 0,1-1 0,-1 1 0,1-1 0,-1 1 0,1-1 0,-1 0 0,1 0 0,-1 0 0,1 0 0,-1 0 0,1 0 0,-1 0 0,1 0 0,-1-1 0,1 1 0,-1-1 0,1 1 0,-1-1 0,0 1 0,1-1 0,-1 0 0,0 1 0,1-1 0,-1 0 0,0 0 0,0 0 0,0 0 0,1-2 0,3-3-280,-1 0-1,0-1 1,0 0 0,-1 1 0,0-1 0,0-1-1,3-12 1,-1-16 3487,-3-3 4699,-2 41-7284,0 4-638,1-1 0,0 0 0,0-1 0,1 1 0,-1 0 0,1 0 0,0 0 0,0-1 0,0 1 0,5 6 0,22 22-4755,-11-18-361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1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95 271 5635,'0'0'6379,"-14"2"-5833,3-1-498,0 0 0,0 1 0,-11 3 1,20-4-45,0 0 0,1 0 0,-1 0 1,1 0-1,0 0 0,-1 0 1,1 0-1,0 0 0,0 1 1,0-1-1,-1 0 0,1 1 1,1-1-1,-1 1 0,0-1 0,0 1 1,0-1-1,1 1 0,-1 0 1,1-1-1,-1 4 0,-1 36 144,3-31-81,-2-5-64,1-1-1,0 1 1,0-1 0,1 1-1,0-1 1,-1 1 0,2-1-1,-1 1 1,3 7-1,-2-11-37,-1 1 0,0-1-1,1 0 1,-1 1 0,0-1-1,1 0 1,0 0 0,-1 0-1,1 0 1,-1 0-1,1-1 1,0 1 0,0 0-1,0-1 1,-1 0 0,1 1-1,0-1 1,0 0 0,0 0-1,0 0 1,0 0-1,-1 0 1,1 0 0,0 0-1,0-1 1,3 0 0,0 0-163,-1-1 1,0 1 0,0-1 0,0 0 0,0 0-1,0-1 1,-1 1 0,1-1 0,-1 0-1,1 1 1,-1-1 0,0-1 0,0 1 0,0 0-1,-1-1 1,1 0 0,2-6 0,3-4-690,-1-1 0,0 0 1,6-23-1,-9 23 816,0 0 1,-2-1-1,2-20 0,-3 10 1510,-1 0 0,-7-49 0,6 66-923,0 1 1,-1-1-1,-1 1 0,1 0 1,-1-1-1,-1 1 1,1 1-1,-8-12 0,11 19-491,0-1-1,0 1 1,0 0 0,0 0-1,0 0 1,-1 0-1,1 0 1,0 0-1,0 0 1,0 0-1,0 0 1,0 0 0,0 0-1,0 0 1,0 0-1,-1 0 1,1 0-1,0 0 1,0 0-1,0-1 1,0 1 0,0 0-1,0 0 1,0 1-1,-1-1 1,1 0-1,0 0 1,0 0-1,0 0 1,0 0 0,0 0-1,0 0 1,0 0-1,0 0 1,-1 0-1,1 0 1,0 0-1,0 0 1,0 0 0,0 0-1,0 0 1,0 0-1,0 1 1,0-1-1,0 0 1,0 0-1,0 0 1,-1 0 0,1 0-1,0 0 1,0 0-1,0 0 1,0 1-1,0-1 1,0 0-1,0 0 1,0 0 0,0 0-1,0 0 1,0 0-1,0 0 1,0 1-1,0-1 1,0 0-1,0 0 1,0 0 0,1 0-1,-1 0 1,-1 12 33,1-11 19,0 25 44,0 25 66,7 66 0,-5-102-238,1 0 0,0 0 0,1 0 0,1 0-1,0-1 1,1 0 0,0 0 0,17 25 0,-22-37-52,0 0-1,0 0 0,1-1 1,-1 1-1,0-1 1,1 1-1,-1-1 1,1 1-1,-1-1 0,1 0 1,-1 0-1,1 0 1,0 0-1,0 0 1,0 0-1,0 0 0,-1 0 1,1-1-1,0 1 1,0-1-1,0 0 1,0 1-1,0-1 0,1 0 1,-1 0-1,0 0 1,0-1-1,0 1 1,0 0-1,0-1 0,2 0 1,0-1-4,-1 0-1,0 0 1,1 0 0,-1-1 0,0 1 0,0-1-1,0 1 1,0-1 0,-1 0 0,1 0 0,-1-1-1,0 1 1,1 0 0,0-5 0,1 1 364,-1-1 1,0 0 0,-1 1-1,1-1 1,-2 0-1,1 0 1,-1 0 0,0-13-1,6 48 846,11 31 1,-16-51-1320,16 34-174,-18-41 194,1 1 0,-1 0 1,0 0-1,1 0 0,-1 0 0,1-1 1,0 1-1,-1 0 0,1 0 0,0-1 0,-1 1 1,1 0-1,0-1 0,0 1 0,0-1 0,-1 1 1,1-1-1,0 0 0,0 1 0,0-1 1,0 0-1,0 1 0,0-1 0,0 0 0,0 0 1,0 0-1,0 0 0,0 0 0,0 0 1,-1 0-1,1 0 0,0 0 0,0-1 0,0 1 1,0 0-1,0-1 0,0 1 0,1-1 1,9-10-5293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14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7716,'0'0'3361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43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 8244,'0'0'2684,"-9"25"-2594,-23 82-15,30-100-72,0 1-1,0-1 1,1 1-1,0 0 1,0 0-1,1 12 1,1-6-5,-1-13-7,0 1 0,1 0 1,-1-1-1,1 1 0,-1 0 0,1-1 0,0 1 1,0-1-1,-1 1 0,1-1 0,0 1 0,0-1 1,0 0-1,1 1 0,-1-1 0,0 0 0,0 0 0,1 0 1,-1 0-1,1 0 0,-1 0 0,1 0 0,-1 0 1,1-1-1,-1 1 0,1-1 0,0 1 0,-1-1 1,1 0-1,0 1 0,0-1 0,2 0 0,3 1-43,-1-1 1,1 0-1,-1 0 0,1 0 0,-1-1 0,1 0 0,-1 0 0,8-3 0,-7 0-39,0 1 0,0-1 0,0 0-1,-1-1 1,1 0 0,-1 0-1,0 0 1,0-1 0,9-12-1,42-65-262,-42 61 365,-4 5 28,-4 6 122,0 0 1,0-1 0,9-22-1,-16 33 293,0 3-233,-13 190 532,13-190-791,0 0 0,0 0-1,0 0 1,1 0 0,-1 0 0,0 0 0,1 0 0,-1 0 0,1 0 0,0 0-1,-1 0 1,1 0 0,0-1 0,0 1 0,0 0 0,1-1 0,-1 1 0,0-1-1,0 1 1,1-1 0,-1 0 0,1 1 0,0-1 0,-1 0 0,1 0 0,0 0-1,-1 0 1,3 1 0,4 0-480,1 0 0,-1-1 1,0 1-1,1-1 0,12-1 0,-19 0 401,43 1-4248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14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 8052,'0'0'5933,"0"13"-5858,0 111-505,-1-123 336,1 0 0,0-1-1,0 1 1,0 0 0,0-1 0,0 1-1,0 0 1,0 0 0,0-1 0,0 1-1,0 0 1,1-1 0,-1 1-1,0-1 1,0 1 0,1 0 0,-1-1-1,0 1 1,1 0 0,-1-1-1,0 1 1,1 0 0,8-11-870,8-29 824,-16 36 149,4-10 42,1 1 0,0 0 0,1 0 0,11-15 0,-15 23 52,-1 1 0,1 0-1,-1 0 1,1 0 0,0 0 0,1 0-1,-1 1 1,0-1 0,1 1-1,-1 0 1,1 0 0,0 1 0,-1-1-1,1 1 1,0-1 0,0 1-1,0 0 1,7 0 0,-10 1-45,0 0 0,-1 0 0,1 1 0,0-1 1,0 0-1,-1 1 0,1-1 0,0 1 0,0-1 0,-1 1 1,1-1-1,0 1 0,-1-1 0,1 1 0,-1-1 0,1 1 1,-1 0-1,1 0 0,-1-1 0,0 1 0,1 0 0,-1 0 1,0-1-1,1 1 0,-1 1 0,7 26 276,-6-19-195,3 6-262,-1-1-169,0 0-1,10 25 1,-11-36-130,-1 0 1,1 0-1,-1 0 0,1 0 0,0 0 1,0 0-1,0-1 0,1 1 1,-1-1-1,0 1 0,1-1 0,0 0 1,-1 0-1,1 0 0,0 0 0,0-1 1,6 3-1,13 1-4249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14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55 480,'0'0'11867,"-8"-10"-10883,-28-29-44,35 39-918,0-1 1,1 1 0,-1-1 0,0 1-1,1-1 1,-1 1 0,0 0 0,0-1 0,1 1-1,-1 0 1,0 0 0,0-1 0,0 1 0,0 0-1,1 0 1,-1 0 0,0 0 0,0 0-1,0 0 1,0 0 0,1 0 0,-1 1 0,0-1-1,0 0 1,0 0 0,1 1 0,-1-1-1,0 0 1,0 1 0,0 0 0,-14 18 183,12-14-185,-2 2-10,1 0 0,0 0 0,1 1 0,0-1 0,0 1 0,0 0-1,1-1 1,0 1 0,1 0 0,0 0 0,0 0 0,0 12 0,2-20-31,-1 1 1,0-1 0,0 0 0,0 1-1,0-1 1,0 0 0,1 1 0,-1-1-1,0 0 1,0 0 0,1 1-1,-1-1 1,0 0 0,0 0 0,1 1-1,-1-1 1,0 0 0,1 0-1,-1 0 1,0 1 0,1-1 0,-1 0-1,0 0 1,1 0 0,-1 0 0,1 0-1,-1 0 1,0 0 0,1 0-1,-1 0 1,0 0 0,1 0 0,-1 0-1,1 0 1,-1 0 0,15-2-267,-15 2 284,4-2-32,0 1-1,0-1 1,0 0 0,0 0 0,-1-1-1,1 1 1,-1-1 0,1 0 0,-1 0-1,0 0 1,0 0 0,4-6 0,28-45 1135,-30 92 249,3 264-1240,-8-299-188,0 1 1,0-1-1,-1 1 1,1-1-1,-1 1 1,0-1-1,0 0 1,0 1 0,-1-1-1,1 0 1,-1 0-1,0 0 1,0 0-1,0 0 1,0 0-1,0 0 1,0-1 0,-1 1-1,1-1 1,-1 0-1,0 0 1,0 0-1,0 0 1,0 0-1,0 0 1,0-1 0,0 1-1,-1-1 1,-5 1-1,-5 1-338,-1 0-1,0-1 0,0-1 0,0-1 1,-24-1-1,34 0 367,0 0-1,0 1 1,0-2 0,0 1 0,0 0-1,0-1 1,0 0 0,1 0-1,-1-1 1,1 1 0,-1-1 0,1 0-1,0 0 1,-7-7 0,9 8 114,0-1 0,0 1 0,0-1 0,0 1 0,0-1 0,1 0 0,-1 0 0,1 0 0,0 1 0,0-1 0,0 0 0,0-1 0,1 1 0,-1 0 0,1 0 0,-1 0 0,1 0 0,0 0 0,0-1 0,1 1 0,-1 0 0,1 0 0,0 0 0,-1 0 0,3-5 0,1 2-39,0 1 0,1 0 1,-1 0-1,1 0 0,0 0 1,0 1-1,0 0 0,1 0 1,-1 0-1,1 0 0,12-4 1,3-4-55,98-61-4397,-82 51-916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15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6563,'0'0'5448,"-11"17"-5048,-37 56-147,45-69-238,0 0 0,1 1-1,-1-1 1,1 1-1,0 0 1,0 0 0,1-1-1,0 1 1,0 0-1,0 0 1,0 0 0,1 0-1,0 0 1,0 1 0,0-1-1,0 0 1,1 0-1,1 6 1,-1-10-32,0 0 1,0 0-1,0 0 0,0 0 1,0 0-1,0-1 0,0 1 1,1 0-1,-1-1 0,0 1 1,0-1-1,1 1 0,-1-1 1,0 0-1,0 1 0,1-1 1,-1 0-1,0 0 0,1 0 1,-1 0-1,0 0 0,1 0 1,-1 0-1,2-1 0,1 1-15,1 0 0,-1-1-1,0 0 1,1 0 0,-1 0 0,0 0-1,4-3 1,0-1-9,-1-1 0,1 0 0,-1 0 0,-1-1 0,1 0-1,-1 0 1,-1 0 0,1-1 0,-1 0 0,0 0 0,-1-1 0,0 1 0,0-1 0,-1 0 0,0 0 0,-1 0-1,0 0 1,0 0 0,0-19 0,-2 27 36,0 0-1,-1 1 1,1-1-1,0 0 1,0 1 0,-1-1-1,1 1 1,-1-1-1,1 0 1,-1 1-1,1-1 1,-1 1-1,1-1 1,-1 1-1,1 0 1,-1-1 0,0 1-1,1-1 1,-1 1-1,0 0 1,1 0-1,-1-1 1,0 1-1,1 0 1,-1 0 0,0 0-1,0 0 1,0 0-1,-23-3-5217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15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7091,'0'0'5035,"0"16"-4961,1 53-66,-1-65-102,0 0 1,0 0-1,0 0 0,1 0 0,-1 0 1,1 0-1,0-1 0,0 1 0,1 0 1,-1 0-1,1-1 0,0 1 0,0-1 1,0 0-1,0 1 0,0-1 0,1 0 0,0 0 1,4 4-1,-5-6-30,0 0 0,0-1 0,0 1 0,0 0 0,0-1 0,-1 0-1,1 1 1,0-1 0,0 0 0,0 0 0,0 0 0,0 0 0,0 0 0,0 0 0,0-1 0,0 1 0,0-1 0,0 1 0,0-1 0,0 0 0,-1 0 0,1 0-1,0 0 1,-1 0 0,1 0 0,0 0 0,-1-1 0,1 1 0,-1 0 0,0-1 0,1 1 0,-1-1 0,1-1 0,6-8 172,-1 1 0,1-1 1,-2 0-1,0-1 0,7-16 0,-11 21 679,1 0 0,-1-1 0,0 1 0,-1-1 0,0 0 0,0-8 1308,-1 45-859,-1-10-1186,1-12-336,-1 0-1,1 1 1,1-1-1,1 10 1,-2-17 187,0 1 1,0-1-1,1 1 0,-1-1 1,0 1-1,1-1 0,-1 1 1,0-1-1,1 1 0,-1-1 1,0 0-1,1 1 0,-1-1 1,1 0-1,-1 1 1,1-1-1,-1 0 0,1 1 1,-1-1-1,1 0 0,-1 0 1,1 0-1,-1 0 0,1 1 1,-1-1-1,1 0 0,0 0 1,-1 0-1,1 0 0,-1 0 1,1 0-1,-1-1 0,1 1 1,-1 0-1,1 0 1,-1 0-1,1 0 0,-1-1 1,1 1-1,-1 0 0,1 0 1,-1-1-1,1 1 0,0-1 1,9-13-3241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16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4706,'0'0'8628,"1"-8"-7769,7 50-48,5 54-541,-11-65-279,2 0 0,9 36 0,-12-64-40,0 0 0,0-1 0,0 1 0,0 0 0,1 0 0,-1-1 0,1 1 0,-1-1 0,1 1 0,0-1 0,0 1 0,0-1 0,0 0 0,0 0 0,1 0 0,-1-1 0,1 1 0,-1 0 0,1-1 0,0 0 0,-1 1 0,6 0 0,-6-1-86,1-1-1,0 0 0,-1 0 1,1 0-1,-1 0 0,1 0 1,-1-1-1,1 1 0,-1-1 1,1 0-1,-1 1 1,1-1-1,-1 0 0,0-1 1,1 1-1,-1 0 0,0-1 1,0 1-1,0-1 1,0 1-1,0-1 0,0 0 1,-1 0-1,1 0 0,-1 0 1,3-4-1,12-22-2598,-6-1-1725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16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8100,'0'0'3617,"77"-12"-3617,-54 3-208,-1-5-400,-3 7-865,-4-7-672,-4 3-2193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16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3858,'0'0'8745,"1"7"-8011,16 123 1316,-12-80-1869,21 92 0,-25-138-261,0 0 0,1 0 1,-1 0-1,1 0 0,0 0 1,0 0-1,1-1 0,-1 1 1,1-1-1,-1 0 0,1 1 1,4 2-1,-5-5 22,-1 0 0,1 0 1,-1 0-1,1-1 0,-1 1 0,1-1 0,0 1 0,-1-1 1,1 1-1,-1-1 0,1 0 0,0 0 0,0 0 1,-1 0-1,1 0 0,0 0 0,-1 0 0,1-1 0,0 1 1,-1-1-1,1 1 0,-1-1 0,1 0 0,-1 1 1,1-1-1,-1 0 0,1 0 0,-1 0 0,0 0 0,1 0 1,-1 0-1,0-1 0,2-1 0,12-14 11,-1-1-1,0 0 1,-2-1 0,0 0-1,-1-1 1,-1 0 0,9-28 954,-19 64 267,0 0-1350,-1-2 336,1 0-1,1 0 1,0 0 0,5 21 0,-6-32-298,1 0 0,0-1 0,0 1 0,1 0 0,-1-1-1,1 1 1,-1 0 0,1-1 0,0 0 0,-1 1 0,5 2 0,-4-3-158,0-1 0,0 0 1,0 0-1,0 0 0,0 0 0,0 0 0,0 0 0,0-1 0,0 1 0,0-1 0,1 0 0,-1 1 1,0-1-1,0 0 0,0 0 0,1 0 0,2-1 0,8-2-5472</inkml:trace>
  <inkml:trace contextRef="#ctx0" brushRef="#br0" timeOffset="1">315 28 12886,'0'0'512,"53"80"-12245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17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3 164 7491,'0'0'5061,"8"-5"-4959,3-1-128,-1-2 0,-1 1 1,1-1-1,12-13 0,-19 17-33,1-1 1,-1 1-1,1 0 0,-1-1 0,-1 0 0,1 0 0,-1 0 1,0 0-1,0 0 0,0 0 0,-1-1 0,1 1 0,-2 0 0,2-11 1,-2 15 75,-1 0 0,1 0 0,0-1 0,-1 1 0,1 0 0,-1 0 0,1 0 0,-1 0 0,0 0 0,1 0 0,-1 0 0,0 0 1,0 0-1,0 0 0,1 0 0,-1 0 0,0 0 0,0 1 0,0-1 0,-1 0 0,1 1 0,0-1 0,0 1 0,0-1 0,0 1 0,-1-1 1,1 1-1,0 0 0,0 0 0,-1 0 0,1-1 0,-2 2 0,-45-1 1199,47 1-1202,0-1-1,-1 0 1,1 1 0,-1 0 0,1-1-1,0 1 1,0 0 0,-1 0-1,1-1 1,0 1 0,0 0-1,0 0 1,0 0 0,0 0-1,0 1 1,0-1 0,0 0-1,0 0 1,1 1 0,-1-1-1,0 0 1,1 1 0,-1-1-1,1 1 1,-1-1 0,1 0-1,0 1 1,0 1 0,-2 49-107,2-38 88,0-10-87,1 0 0,-1 1 0,1-1 0,0 0 0,0 0-1,1 0 1,-1 0 0,1-1 0,0 1 0,0 0 0,0-1 0,0 1 0,1-1 0,0 1 0,-1-1 0,1 0 0,0 0 0,1-1-1,-1 1 1,0-1 0,1 1 0,-1-1 0,1 0 0,0 0 0,0-1 0,-1 1 0,1-1 0,0 0 0,1 0 0,-1 0 0,0 0 0,0-1-1,0 0 1,0 1 0,1-2 0,-1 1 0,0 0 0,6-2 0,-6 0-213,0 0 0,0 0 0,0 0 0,0 0 0,-1-1 1,1 1-1,-1-1 0,0 0 0,1 0 0,-1 0 0,-1-1 0,1 1 0,0-1 0,-1 1 0,0-1 0,0 0 0,0 0 1,2-5-1,0-1 547,0-1 1,-1 0-1,1 0 1,-2 0-1,3-21 1,-5 15 1802,0 0 2217,1 22-1525,6 42-2633,-1-17-316,1 57 0,-8-48-661,1-33 375,-1-25 415,1-8 98,-1 14 121,0 0 1,2-1-1,-1 1 0,2 0 0,2-14 0,-3 24-142,0 0 0,0 1 0,0-1 0,0 0 0,1 0 0,-1 0 0,1 1 0,0-1 0,0 1-1,0-1 1,0 1 0,0 0 0,0 0 0,0 0 0,1 0 0,-1 0 0,1 0 0,0 1 0,-1-1-1,1 1 1,0 0 0,0-1 0,0 2 0,0-1 0,0 0 0,0 0 0,3 1 0,66-1-5386,-46 1 1750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1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 3089,'0'0'10485,"-12"5"-10058,-41 18-99,51-22-311,0 0-1,0 0 1,-1 1-1,1-1 0,0 1 1,0-1-1,0 1 1,1 0-1,-1-1 0,0 1 1,1 0-1,-1 0 1,1 1-1,0-1 1,-1 0-1,1 0 0,0 1 1,0-1-1,1 0 1,-1 1-1,0-1 1,1 1-1,0-1 0,-1 1 1,1-1-1,0 1 1,0-1-1,0 1 1,1-1-1,-1 1 0,1 2 1,1-4-47,0 0 0,1 0 0,-1 0 0,0-1 0,0 1 1,0 0-1,0-1 0,1 0 0,-1 0 0,0 1 0,0-1 0,1-1 0,-1 1 0,0 0 1,3-1-1,2 1-39,28-1-64,-18 0 66,0 0 0,30 5 0,-45-4 58,-1 1 0,1-1 0,-1 1 0,1 0 0,-1 0 0,0 0-1,1 0 1,-1 0 0,0 0 0,0 0 0,0 0 0,0 0 0,0 1 0,0-1-1,0 0 1,0 1 0,0-1 0,-1 0 0,1 1 0,0-1 0,-1 1-1,1 0 1,-1-1 0,0 1 0,0-1 0,1 1 0,-1-1 0,0 1-1,0 0 1,0-1 0,-1 1 0,1 0 0,-1 1 0,1 1-4,-1 0-1,1 0 1,-1 0 0,0 0 0,0 0-1,0 0 1,-1 0 0,0-1 0,1 1-1,-1-1 1,-1 1 0,-2 4 0,-3-2 10,0 0 0,0 0 0,-1 0 0,0-1 0,0-1 0,0 1 0,0-2 0,-1 1 0,0-1 0,1-1 0,-15 3 1,-10-1 251,-68 0 1,101-4-981,3 0-1067,10-1-1631,10-5-1704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18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7059,'0'0'7652,"-24"104"-10133,5-75-6275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44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181 448 7732,'0'0'5271,"-26"13"-5004,-78 46-48,100-56-210,0 0-1,1 0 1,-1 0 0,1 1-1,-1-1 1,1 1 0,0 0-1,0 0 1,1 0 0,-1 0 0,1 0-1,0 0 1,0 1 0,-2 7-1,3-4-11,-1 1-1,1-1 0,1 1 1,0 0-1,1 11 0,-1 1-19,0-20-8,0 0 0,1 0 0,-1 0-1,0 0 1,0 0 0,0 1 0,1-1-1,-1 0 1,0 0 0,1 0 0,-1 0 0,1 0-1,-1 0 1,1 0 0,0 0 0,-1 0 0,1-1-1,0 1 1,0 0 0,0 0 0,0 0-1,-1-1 1,1 1 0,1 0 0,1 0-52,0 0 0,-1 0 1,1 0-1,0 0 0,0-1 1,0 1-1,0-1 0,0 1 0,4-1 1,1-1-131,-1 1 1,1-1-1,-1-1 1,1 1-1,-1-1 1,14-6-1,-11 3-1,-1-1-1,0 0 1,0-1-1,0 0 1,-1 0-1,0-1 1,0 0-1,9-13 1,-12 13 363,1 0 1,-1-1 0,8-17 0,-11 20 406,0 0 1,0-1-1,0 1 1,-1 0-1,0-1 1,0-10-1,-10 42-58,3-11-497,3-3-6,0 0-1,1 0 0,0 22 0,2-30-6,0 1-1,0 0 0,1 0 0,-1 0 0,1 0 0,2 6 0,-3-9 3,1 0-1,-1 0 1,1 0 0,0 0-1,-1 0 1,1 0-1,0 0 1,-1 0 0,1 0-1,0 0 1,0 0 0,0 0-1,0-1 1,0 1-1,0 0 1,0-1 0,0 1-1,0-1 1,0 1-1,0-1 1,2 1 0,5 1-208,0-1 0,0 0 0,0 0 1,1-1-1,-1 0 0,0 0 0,0-1 0,0 0 1,0-1-1,1 0 0,-2 0 0,1 0 1,0-1-1,0 0 0,-1-1 0,0 0 0,0 0 1,10-7-1,-4-2 14,1-1 0,-2 0-1,0-1 1,0-1 0,-2 0 0,0 0 0,0-1 0,-2 0 0,0 0-1,-1-1 1,-1 0 0,0 0 0,4-30 0,-1-17 1977,-3-1 1,-3-102-1,-3 121-610,-4 29-257,4 18-877,0 0-1,-1-1 1,1 1-1,0 0 1,0 0-1,0-1 1,-1 1-1,1 0 1,0 0-1,0 0 1,-1-1-1,1 1 0,0 0 1,0 0-1,-1 0 1,1 0-1,0 0 1,-1-1-1,1 1 1,0 0-1,-1 0 1,1 0-1,0 0 1,-1 0-1,1 0 1,0 0-1,-1 0 1,1 0-1,0 0 1,-1 1-1,0 0 7,-1 0-1,1 0 1,-1 0-1,1 0 1,-1 0-1,1 1 0,0-1 1,0 1-1,-1-1 1,1 1-1,0-1 1,0 1-1,1 0 1,-1-1-1,0 1 0,0 3 1,-7 20-7,1 1-1,2 0 1,0 1 0,0 32-1,2 115 80,4-110-96,-1-37-120,1-1-1,7 46 1,-6-63 52,0-1-1,0 0 1,1 1 0,0-1 0,1 0-1,0 0 1,0 0 0,0-1 0,1 0-1,0 1 1,1-2 0,6 8 0,-9-12-33,0 1 0,0-1 0,0 1 0,0-1 0,0 0 0,0 0 0,0 0 0,1-1 0,-1 1 0,1-1 0,-1 0 0,1 0 0,0 0 0,-1-1 0,1 1 0,0-1 0,0 0 0,-1 0 0,1 0 0,0 0 0,0-1 0,-1 1 0,1-1 0,0 0 0,-1 0 0,5-2 0,-2 0 54,1-1 1,-1 1 0,0-1-1,0-1 1,0 1 0,-1-1-1,0 0 1,0 0 0,0 0-1,0-1 1,-1 0 0,6-9-1,-4 4 149,-1-1 0,0 1 0,0-1-1,-2 0 1,1 0 0,-2 0 0,1 0-1,-2 0 1,1-1 0,-2-15 0,0 27 212,0 6-280,-1 1 0,0 0 0,0-1 0,-1 1 0,-3 8 0,-4 14-35,6-10-33,1 0 0,0-1 0,2 1 0,0 0 0,2 19 0,-2-35-13,0-1 0,1 1 1,-1-1-1,1 1 0,-1 0 0,1-1 1,-1 1-1,1-1 0,0 1 1,0-1-1,0 0 0,0 1 0,0-1 1,0 0-1,0 0 0,0 1 1,1-1-1,-1 0 0,0 0 0,1 0 1,-1-1-1,1 1 0,-1 0 1,1 0-1,-1-1 0,3 1 0,2 1-434,1-1-1,0-1 0,-1 1 0,1-1 0,8-1 1,-13 1 262,37-2-3690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28.9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4162,'0'0'1841,"2"0"-1777,6 0 0,1 0 64,4 0-112,2 0-16,4 0-336,7 0-1633,4 0-1489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29.3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7571,'0'0'225</inkml:trace>
  <inkml:trace contextRef="#ctx0" brushRef="#br0" timeOffset="1">325 22 8500,'0'0'1585,"75"7"-1585,-45-7-769,2 0-1664,-2-1-2561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29.6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3826,'0'0'6947,"103"8"-6931,-73-8-16,4 0-48,0 0-1473,1 0-1376,-1-4-2033</inkml:trace>
  <inkml:trace contextRef="#ctx0" brushRef="#br0" timeOffset="1">486 27 7139,'0'0'3314,"128"0"-3314,-100 0-384,0 0-1777,-3 0-2626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30.0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8884,'0'0'3362,"82"6"-3298,-57-6-64,5 0-369,2 0-1055,0 0-1393,-2 0-2290</inkml:trace>
  <inkml:trace contextRef="#ctx0" brushRef="#br0" timeOffset="1">415 9 7171,'0'0'6867,"84"11"-6642,-65-7-225,5 2-48,-3-1-753,2 1-1216,-1-4-2321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30.4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2785,'0'0'5315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30.7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7668,'0'0'6338,"80"5"-7570,-42-5-577,5 0-1280,4 0-2962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31.0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 10085,'0'0'1216,"109"0"-1664,-75 0-1841,1-2-2065</inkml:trace>
  <inkml:trace contextRef="#ctx0" brushRef="#br0" timeOffset="1">398 1 9748,'0'0'1985,"109"0"-2337,-81 0-2081,-2 0-1729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31.4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19 8052,'0'0'5890,"62"8"-5698,-39-4-192,5-2 0,2-2-1200,2 0-1569,0 0-1585</inkml:trace>
  <inkml:trace contextRef="#ctx0" brushRef="#br0" timeOffset="1">469 0 6723,'0'0'7956,"90"17"-7652,-64-17-304,6 0-64,0 0-881,2 0-1408,-2 0-2145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31.7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58 9989,'0'0'4722,"109"19"-4642,-70-19-80,6-4-977,2-9-1120,0-3-2545</inkml:trace>
  <inkml:trace contextRef="#ctx0" brushRef="#br0" timeOffset="1">550 14 9941,'0'0'6274,"105"38"-6017,-69-38-177,5 0-80,4 0-112,4-4-1137,0-11-784,2-1-1072,-4-1-2562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32.1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7123,'0'0'7748,"41"25"-7476,-22-25-256,5 0 0,-3 0-32,2 0-1009,-1-2-1616,-3-4-2817</inkml:trace>
  <inkml:trace contextRef="#ctx0" brushRef="#br0" timeOffset="1">302 66 12742,'0'0'1344,"47"27"-6770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44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10869,'0'0'1217,"36"119"-12823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33.3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0 400,'0'0'6467,"0"14"-6171,-1-11-280,1 97 409,0-87-402,2 0 0,-1 0 1,2 0-1,0 0 0,0-1 0,10 23 0,-11-30-30,1-1-1,-1 0 0,1 1 1,0-1-1,0 0 0,0 0 0,0-1 1,1 1-1,-1-1 0,1 1 1,0-1-1,0 0 0,9 4 1,-7-4-86,1-1 1,-1-1-1,1 1 1,0-1-1,-1 0 1,1 0-1,0-1 1,0 0-1,11-1 1,-13 1 81,-1-1 1,1 0-1,-1 0 1,0-1-1,1 1 1,-1-1-1,0 0 1,0 0-1,0 0 1,0-1-1,-1 1 1,1-1-1,0 0 1,-1 0-1,0 0 1,0 0 0,0-1-1,0 1 1,0-1-1,-1 0 1,0 0-1,1 0 1,-1 0-1,2-8 1,1-1 256,-1-1 0,-1 0 1,0 0-1,0-1 0,-2 1 0,1-22 1,-2 26-236,0 1 413,0-1 0,0 1 0,-4-15 0,4 22-491,0 1 0,0-1 0,0 1 0,-1 0 0,1-1 1,-1 1-1,1-1 0,-1 1 0,1 0 0,-1 0 0,0-1 0,0 1 1,0 0-1,0 0 0,1 0 0,-1 0 0,-1 0 0,1 0 1,0 0-1,0 0 0,0 1 0,0-1 0,-1 0 0,1 1 0,0-1 1,-1 1-1,1-1 0,0 1 0,-1-1 0,1 1 0,-2 0 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33.6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7700,'0'0'4354,"5"73"-4162,1-40-96,0-1-96,3-3-64,-3-4-977,1-5-1520,-3-11-1185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34.0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56 6131,'0'0'4890,"1"-9"-4647,0 3-214,-1 3-11,0 0 0,0 1 0,1-1 0,-1 1 0,1-1 0,-1 1 0,1-1 0,0 1 0,2-4-1,-2 5-10,0 0 0,0 0-1,0 0 1,0 0 0,0 0-1,0 0 1,0 1 0,1-1-1,-1 0 1,0 1 0,0-1-1,1 1 1,-1-1 0,0 1-1,1 0 1,-1-1-1,1 1 1,-1 0 0,0 0-1,1 0 1,-1 0 0,1 0-1,-1 0 1,0 1 0,2-1-1,5 2 18,-1-1 0,0 1 0,-1 0-1,1 0 1,0 1 0,-1 0 0,1 0-1,7 6 1,-12-8-67,0 1 0,1-1 0,-1 1 1,0 0-1,0-1 0,0 1 0,-1 0 0,1 0 0,0 1 0,-1-1 0,1 0 0,-1 0 0,0 1 1,0-1-1,0 1 0,0-1 0,0 1 0,-1-1 0,1 1 0,-1-1 0,1 1 0,-1 0 0,0-1 0,0 1 1,0 3-1,-1-4 45,0 0 0,0 0 0,-1 0 0,1 0 0,0-1 1,-1 1-1,1 0 0,-1-1 0,1 1 0,-1-1 0,0 1 0,0-1 1,1 0-1,-1 0 0,0 0 0,0 0 0,0 0 0,-4 1 1,-46 14 55,41-13-37,-24 5-2174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34.3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54 6371,'0'0'4530,"26"113"-4530,-17-82-16,-7-2-352,-2-4-881,0-4-1952</inkml:trace>
  <inkml:trace contextRef="#ctx0" brushRef="#br0" timeOffset="1">26 37 4498,'0'0'3951,"14"-6"-3484,45-16-43,-54 21-409,-1-1-1,1 1 0,-1 0 1,1 0-1,-1 0 0,1 0 1,-1 1-1,1 0 0,-1 0 1,1 0-1,0 1 0,-1-1 1,1 1-1,-1 0 0,1 0 1,-1 1-1,0-1 0,1 1 1,-1 0-1,0 0 0,0 1 1,0-1-1,6 6 0,-9-7-62,0 0-1,-1 0 1,1 0-1,0 0 1,0 1-1,-1-1 1,1 0-1,-1 1 1,1-1-1,-1 0 1,1 1-1,-1-1 0,0 0 1,0 1-1,1-1 1,-1 0-1,0 1 1,0-1-1,-1 1 1,1-1-1,0 0 1,0 1-1,-1-1 1,1 1-1,-1-1 0,1 0 1,-1 0-1,0 2 1,-1 0 55,0 0 0,0-1 0,0 1 0,0-1 0,0 1-1,0-1 1,-1 0 0,0 0 0,1 0 0,-5 2 0,-19 9 155,16-9-170,1 1 0,0 0 0,0 0 0,0 0 0,1 1 1,-15 14-1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34.7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7940,'0'0'2214,"1"5"-1448,3 28-230,-2 0 1,-2 46 0,0-32-365,0-45-163,0 1 0,0-1 0,0 1 0,1-1 1,-1 1-1,1-1 0,0 1 0,-1-1 0,1 0 0,0 1 0,1-1 0,-1 0 1,0 0-1,1 0 0,-1 0 0,1 0 0,-1 0 0,1 0 0,0 0 1,0-1-1,0 1 0,0-1 0,0 1 0,0-1 0,1 0 0,-1 0 1,0 0-1,1 0 0,-1 0 0,0-1 0,1 1 0,-1-1 0,1 1 1,-1-1-1,1 0 0,-1 0 0,5 0 0,1-1-206,0 1 0,0-1-1,0 0 1,0 0 0,0-1 0,0 0 0,-1-1-1,1 0 1,-1 0 0,14-8 0,4-7-2074,-5 0-2016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35.0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56 173 8564,'0'0'2705,"75"-17"-2705,-47 7-432,0 1-689,-5-1-927,-8 1-2338</inkml:trace>
  <inkml:trace contextRef="#ctx0" brushRef="#br0" timeOffset="1">1 41 848,'0'0'12406,"100"-35"-12598,-57 33-1473,-7-2-2593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35.4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0 5090,'0'0'7044,"-4"112"-6468,4-83-336,2 0-128,-2 0-112,0-2-48,0-6-496,0-8-929,0-5-1520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35.7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69 6851,'0'0'4490,"15"-11"-4346,49-32-53,-61 41-88,0 0 0,0 0-1,0 1 1,1-1 0,-1 1 0,0 0 0,1 0 0,-1 0-1,1 1 1,-1-1 0,1 1 0,-1 0 0,1 0 0,0 0 0,-1 0-1,5 1 1,7 1 37,-14-2-36,-1 0-1,1 0 1,0 0 0,-1 0-1,1 1 1,0-1 0,-1 0-1,1 1 1,-1-1 0,1 0-1,0 1 1,-1-1 0,1 1-1,-1-1 1,1 1 0,-1-1-1,1 1 1,-1-1 0,0 1-1,1-1 1,-1 1 0,1 0 0,-1-1-1,0 1 1,0-1 0,1 1-1,-1 0 1,0 0 0,0-1-1,0 1 1,0 0 0,0-1-1,0 1 1,0 0 0,0-1-1,0 1 1,0 0 0,0-1-1,0 1 1,-1 0 0,1-1-1,0 1 1,0 0 0,-1-1-1,0 2 1,1 1 10,-1 0 1,0 0-1,-1 0 1,1 0-1,0 0 1,-1 0-1,0-1 0,-3 5 1,-46 26-1805,9-6 58,41-27 1769,1 0-1,0 1 1,-1-1-1,1 0 1,-1 1-1,1-1 0,0 0 1,-1 1-1,1-1 1,0 0-1,-1 1 1,1-1-1,0 1 1,0-1-1,-1 1 1,1-1-1,0 0 1,0 1-1,0-1 0,0 1 1,0-1-1,0 1 1,0-1-1,0 1 1,0-1-1,0 1 1,0-1-1,0 1 1,0-1-1,0 1 1,0-1-1,0 1 1,14 13 782,25 3 55,-38-16-828,23 8 92,0-2 1,29 6-1,-9-9-3704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36.1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1265,'0'0'11413,"6"60"-10549,-4-24-400,0 5-352,3-1-112,-3-1 0,0-3-16,0-5-864,0-12-529,2-7-1440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36.4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53 1617,'0'0'10869,"66"-45"-10773,-44 43-96,4 0-240,-7 1-737,-2-1-736,-6 2-1088</inkml:trace>
  <inkml:trace contextRef="#ctx0" brushRef="#br0" timeOffset="1">4 182 7764,'0'0'3313,"92"-6"-3521,-70 0-1953,-5 0-2577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07.2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8052,'0'0'2481,"48"163"-2161,-15-113-224,2-1-96,4-11-80,-6-3-512,-1-9-481,-9-8-79,-4-12-1345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45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6419,'0'0'4087,"24"3"-3900,-2 1-179,-13-2-16,1 0 1,0-1-1,-1 1 0,1-2 1,0 0-1,0 0 1,0-1-1,0 0 0,0 0 1,-1-1-1,1-1 0,-1 1 1,15-8-1,14-10-434,-27 13 340,1 1 1,0 0-1,1 0 1,16-4-1,-40 20 449,-24 24 228,-69 71 319,91-90-750,1 0 0,1 1 1,0 0-1,0 1 0,-10 25 1,20-40-137,0 0-1,1 0 1,-1 0 0,0 0 0,1 0 0,0 0 0,-1 0 0,1 0 0,0 0 0,0 1-1,0 2 1,1-4 0,-1 0 0,0 0-1,0-1 1,1 1 0,-1 0-1,0-1 1,1 1 0,-1 0-1,1-1 1,-1 1 0,1 0 0,-1-1-1,1 1 1,-1-1 0,1 1-1,0-1 1,-1 1 0,1-1-1,0 0 1,-1 1 0,1-1-1,1 1 1,2-1 56,1 1 1,0-1-1,0 0 1,-1 0-1,1 0 0,0 0 1,-1-1-1,1 0 0,6-2 1,8-3 11,-1-1 1,1-1-1,-2-1 1,1 0-1,17-14 0,10-4-35,139-68-3566,-153 80 929,0-1-3470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36.8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 1 7603,'0'0'4984,"-1"10"-4314,-18 182 1256,18-133-1745,1-58-182,0-1 0,0 1-1,0-1 1,1 1 0,-1-1-1,0 1 1,0-1-1,0 1 1,1-1 0,-1 1-1,0-1 1,1 1 0,-1-1-1,0 1 1,1-1-1,-1 1 1,1-1 0,-1 0-1,1 1 1,-1-1 0,1 0-1,-1 1 1,1-1 0,-1 0-1,1 0 1,-1 0-1,1 1 1,23 3-173,24-7-755,-41 1 560,-1 0 0,1 0 0,0 0 0,-1-1 0,1 0 0,-1 0 0,0-1 0,11-7 0,21-21-5061,-17 12-42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37.1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29 139 5042,'0'0'5587,"87"0"-5587,-59-12-480,0-1-257,-7-2-1600,-4-1-2929</inkml:trace>
  <inkml:trace contextRef="#ctx0" brushRef="#br0" timeOffset="1">1 20 10229,'0'0'1328,"143"-18"-2912,-102 16-1682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37.5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26 10181,'0'0'2385,"-11"100"-1569,11-73-336,0-6 65,0-2-449,0-7-96,0-2-160</inkml:trace>
  <inkml:trace contextRef="#ctx0" brushRef="#br0" timeOffset="1">5 3 7331,'0'0'5923,"0"-2"-5411,15 19-192,2 1-256,2-1 1,-2 0-33,2-3-32,-1-1-32,1-3-705,-4-6-1360,0-2-1761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37.9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 1 10053,'0'0'4162,"-9"136"-4002,9-99-48,0-1-64,0-3-48,3-4 0,3-8-577,5-7-559,-1-9-849,1-5-2305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38.2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120 0 9877,'0'0'3996,"-11"7"-3881,0-1-89,6-4-10,0 1 0,1-1 1,-1 1-1,0 0 1,1 0-1,0 1 1,0-1-1,0 1 0,0 0 1,1 0-1,-1 0 1,1 1-1,0-1 0,-3 7 1,0 0 101,1 0 1,0 1-1,1 0 1,0 0-1,1 0 0,0 0 1,1 1-1,1-1 1,0 1-1,0 0 0,1-1 1,2 15-1,-1-25-141,0 1-1,0-1 1,0 0-1,0 0 1,1 0-1,-1 0 1,0 0-1,1 0 1,0-1-1,-1 1 1,1 0-1,0-1 1,0 1-1,0-1 1,0 0-1,0 0 1,0 1-1,1-1 1,-1-1-1,0 1 1,0 0-1,1-1 1,-1 1-1,1-1 1,-1 1-1,4-1 1,8 1-581,0-1 0,-1 0 1,18-2-1,7-7-1829,1-10-2249</inkml:trace>
  <inkml:trace contextRef="#ctx0" brushRef="#br0" timeOffset="1">326 4 9861,'0'0'4337,"-4"18"-3656,-3 16-363,1 1 1,-1 53-1,7 19 10,1-106-349,-1 0-1,1 0 1,-1 0-1,1 0 1,0 0-1,-1 0 1,1 0 0,0-1-1,0 1 1,0 0-1,0 0 1,0-1-1,0 1 1,0-1-1,0 1 1,0-1 0,0 1-1,0-1 1,0 0-1,0 1 1,0-1-1,0 0 1,0 0-1,0 0 1,0 0 0,0 0-1,1 0 1,-1 0-1,0 0 1,2-1-1,40-5-618,-21-4-683,1-2-1,-2-1 0,1 0 0,24-22 1,-37 29 346,14-12-3724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38.6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36 248 8772,'0'0'2369,"60"-1"-2369,-40-7-400,-1-2-897,-2-1-1120,-9-3-2737</inkml:trace>
  <inkml:trace contextRef="#ctx0" brushRef="#br0" timeOffset="1">0 19 11189,'0'0'0,"109"-17"-672,-87 17-1937,-5-2-3986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44.3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 43 48,'0'0'803,"-5"-1"-147,-20-19 9797,153 15-8994,-42-2-5135,-61 3 611,-5-1-1324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44.7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36 7571,'0'0'5187,"75"-18"-4691,-56 14-64,5 1-272,-5-3-48,4 4-96,-1 0-16,-3 2-160,5 0-624,-1 0-369,1 0-799,1 0-898,-1 0-2448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45.0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8260,'0'0'3826,"54"0"-3506,-31 0-16,3 0-112,2 0 160,2 0-256,2 0-96,-2 0-64,2 0-560,0 0-1009,0 0-1696,-2 0-2418</inkml:trace>
  <inkml:trace contextRef="#ctx0" brushRef="#br0" timeOffset="1">625 1 3410,'0'0'9444,"55"0"-9076,-29 0-160,2 0-32,0 0-128,2 0-48,2 0-320,-5 0-400,1 0-625,0 0-640,-2 0-992,-5 0-1377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45.4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22 4978,'0'0'7204,"77"0"-6676,-53 0-272,-1 0 48,3 0-288,0-4-16,-3 0-96,1-2-512,-1 2-737,-1 1-1344,-1 3-1745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45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0 334 8404,'0'0'2561,"23"1"-2452,2 2-81,47-3 0,-68-1-28,1 0 0,0 0 0,0 0 0,-1-1 0,1 0 0,0 0 0,-1 0 0,0 0-1,0-1 1,0 0 0,0 0 0,0 0 0,6-6 0,-1-1-45,-1 0 1,0 0-1,7-14 1,-9 15-17,2-5 55,-1 0-1,0-1 1,-1 0 0,-1 0-1,0-1 1,-1 1-1,0-1 1,-1 0-1,-1 0 1,-1-1-1,-1-19 1,1 35 44,-1-1-1,0 1 1,0-1 0,0 1-1,0 0 1,0-1 0,0 1-1,-1-1 1,1 1 0,0 0-1,-1-1 1,1 1 0,-1 0-1,0-1 1,1 1 0,-1 0-1,0 0 1,0 0 0,1-1-1,-3 0 1,1 1 33,0 0-1,-1 0 0,1 0 1,-1 1-1,1-1 1,-1 1-1,1 0 1,-1 0-1,1 0 1,-5 0-1,2 1-8,0 0 0,-1 0 0,1 1 0,-1-1 0,1 1 0,0 0 0,0 1 0,0-1 0,1 1 0,-1 0 0,0 0 1,1 1-1,0-1 0,0 1 0,0 0 0,0 0 0,-6 9 0,-5 7 248,1 1-1,-18 37 1,25-45-226,2 0 0,-1 0 0,2 1 0,0-1 0,0 1 0,1 0 1,1 0-1,1 0 0,-1 20 0,2-32-83,0 1-1,0 0 1,0 0 0,1 0 0,-1-1 0,1 1 0,-1 0-1,1 0 1,0-1 0,0 1 0,0-1 0,0 1 0,1-1-1,-1 1 1,1-1 0,-1 0 0,4 4 0,-2-3-18,1-1 1,-1 0-1,0 0 1,1 0-1,0-1 0,-1 1 1,1-1-1,0 0 1,0 0-1,0 0 1,0-1-1,5 1 1,8 1-453,0-1 0,1 0 1,-1-2-1,0 0 0,19-4 1,-18 0-1584,34-14 1,-52 19 2032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45.7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7475,'0'0'5603,"87"0"-5027,-70 4-224,-2-4-15,0 3-257,-2-1-80,0 2-449,0 0-815,2-2-961,-5-2-1745</inkml:trace>
  <inkml:trace contextRef="#ctx0" brushRef="#br0" timeOffset="1">338 64 8660,'0'0'4226,"131"0"-4226,-103 0 0,-7 0-224,3 0-1073,-7 0-2144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46.2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17 9989,'0'0'5842,"53"0"-5009,-27 0-353,4 0-48,0 0-304,2 0-80,-2 0-48,-5-3-384,1-3-929,0 2-1344,-7 0-2497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46.5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14 8212,'0'0'6515,"120"0"-6275,-92 0-208,2 0-32,-2 0-192,0-4-913,-1 1-1008,-1-1-2001,-5 2-3217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46.8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18 8292,'0'0'6803,"83"6"-6435,-57-6-240,2 0-128,2 0-112,0 0-800,0 0-817,2-6-656,-9 2-2786</inkml:trace>
  <inkml:trace contextRef="#ctx0" brushRef="#br0" timeOffset="1">460 11 7812,'0'0'5218,"88"0"-4850,-67 0-320,-2 0-48,3-4-320,-3 4-736,-2-4-1314,-2 2-3152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47.2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12166,'0'0'2625,"90"33"-2449,-66-32-160,-3-1-16,0 0 0,-1 0-1473,-1-5-528,-4 1-2305</inkml:trace>
  <inkml:trace contextRef="#ctx0" brushRef="#br0" timeOffset="1">351 43 1008,'0'0'13495,"105"0"-13463,-82-6-32,5 3-529,-2-1-927,2 0-1490,2-4-2528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47.6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43 8116,'0'0'6643,"102"0"-6147,-74 0-288,2-4-144,-4-2-64,-1-4-688,-1 5-1137,-3-1-1024,-2-2-3250</inkml:trace>
  <inkml:trace contextRef="#ctx0" brushRef="#br0" timeOffset="1">463 0 11461,'0'0'448,"85"2"-4978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47.9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10117,'0'0'1456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48.5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 1 4738,'0'0'5328,"0"3"-4701,0 27-160,-1 0 0,-2 0 0,-6 31-1,4-35-554,1 1 0,-2 51 0,6-77 71,1 0-1,-1 0 0,0 0 0,1-1 1,-1 1-1,0 0 0,1 0 1,-1-1-1,1 1 0,-1 0 0,1 0 1,0-1-1,-1 1 0,1-1 0,0 1 1,-1-1-1,1 1 0,0-1 1,0 1-1,0-1 0,-1 1 0,1-1 1,0 0-1,0 0 0,0 1 1,0-1-1,0 0 0,0 0 0,-1 0 1,1 0-1,0 0 0,1 0 0,36-1-182,-32 1 185,12-3-319,0-1 0,-1-1 0,1 0 0,-1-2 0,0 0-1,22-12 1,2 0-2305,-2 2-966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48.9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60 0 3057,'0'0'8471,"-8"10"-8316,-28 34-57,33-38-87,1-1 0,-1 1-1,2-1 1,-1 1-1,1 0 1,0 0 0,0 0-1,0 0 1,1-1-1,0 1 1,0 0 0,0 0-1,1 0 1,1 6-1,0-2-19,-2-8-47,0 1 0,1-1 1,0 0-1,-1 0 0,1 1 0,0-1 1,0 0-1,0 0 0,1 0 0,-1 0 1,0-1-1,1 1 0,-1 0 0,1 0 0,0-1 1,-1 1-1,1-1 0,0 0 0,0 1 1,0-1-1,0 0 0,0 0 0,0 0 1,0 0-1,1-1 0,-1 1 0,0 0 1,0-1-1,1 0 0,-1 1 0,4-1 1,1 0-78,0 0 0,-1 0 0,1 0 0,0-1 0,0 0 0,0 0 0,-1-1 0,1 0 0,9-4 0,-9 3 157,-1 0-1,1 0 0,-1-1 0,0 1 0,-1-1 0,1-1 0,-1 1 1,1-1-1,-2 0 0,1 0 0,0-1 0,-1 1 0,0-1 1,0 0-1,-1 0 0,1 0 0,-1-1 0,-1 1 0,1-1 1,-1 1-1,0-1 0,-1 0 0,0 0 0,1-12 0,-2 17 4,-1 0 1,1 0-1,-1 1 0,1-1 0,-1 0 0,0 1 0,0-1 1,0 0-1,0 1 0,0-1 0,0 1 0,0 0 0,0-1 1,-1 1-1,1 0 0,0 0 0,-1-1 0,1 1 1,-1 0-1,0 1 0,1-1 0,-1 0 0,0 0 0,1 1 1,-1-1-1,0 1 0,0-1 0,1 1 0,-1 0 0,-3 0 1,-11-2-242,1 0 1,-25 2-1,28 0-345,-3 0-1357,3 2-1173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49.4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59 8292,'0'0'2932,"5"7"-2471,8 11-297,-2 0 0,17 36-1,-25-46-302,1-1-1,-1 1 1,1-1 0,7 10-1,-10-16-18,0 1 0,1-1-1,-1 0 1,0 1 0,0-1 0,1 0-1,-1 0 1,0 0 0,1 0 0,-1 0 0,1 0-1,-1-1 1,1 1 0,0 0 0,-1-1-1,1 1 1,0-1 0,-1 1 0,1-1-1,0 0 1,-1 0 0,1 0 0,0 0 0,0 0-1,-1 0 1,1 0 0,3-2 0,-2-1 112,0 0 0,0 0 0,0 0 0,-1-1 1,1 1-1,-1-1 0,0 0 0,0 0 1,0 0-1,-1 0 0,1 0 0,1-7 0,2-3 340,-3 8-59,1 0 1,0 1-1,0-1 0,0 1 0,0 0 1,8-9-1,-10 14-211,-1-1 1,1 0-1,0 0 0,0 1 1,0-1-1,0 1 0,1-1 0,-1 1 1,0-1-1,0 1 0,0 0 1,0-1-1,0 1 0,1 0 1,-1 0-1,0 0 0,0 0 1,0 0-1,0 0 0,1 0 1,-1 0-1,0 1 0,0-1 0,0 0 1,0 1-1,0-1 0,1 1 1,-1-1-1,0 1 0,0-1 1,0 1-1,0 0 0,-1 0 1,1-1-1,0 1 0,0 0 0,0 0 1,-1 0-1,1 0 0,0 0 1,0 2-1,16 18 213,-13-14-279,0-1 1,1 0-1,0 0 0,0-1 0,0 1 0,1-1 1,-1 0-1,1 0 0,1-1 0,-1 0 1,11 5-1,-17-9 34,1 0 1,0 0-1,0 0 1,-1 0-1,1 0 1,0 0-1,0 0 1,0 0-1,-1-1 0,1 1 1,0 0-1,-1 0 1,1-1-1,0 1 1,-1-1-1,1 1 1,0-1-1,-1 1 1,1-1-1,-1 1 1,1-1-1,0 1 1,-1-1-1,0 0 0,1 1 1,-1-1-1,1 0 1,-1 1-1,0-1 1,1 0-1,-1 0 1,0 1-1,0-1 1,0 0-1,0 0 1,0 1-1,0-1 0,0 0 1,0-1-1,2-38 483,-2 33-413,3-109 618,-3 115-748,0 1 1,-1-1-1,1 0 1,0 1-1,0-1 1,0 0-1,0 1 1,0-1-1,1 1 1,-1-1-1,0 0 1,0 1-1,0-1 1,0 1-1,1-1 1,-1 0-1,0 1 1,1-1-1,-1 1 1,0-1-1,1 1 1,-1-1-1,1 1 0,-1 0 1,0-1-1,1 1 1,-1-1-1,1 1 1,0 0-1,-1-1 1,1 1-1,-1 0 1,1 0-1,-1-1 1,1 1-1,0 0 1,-1 0-1,2 0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46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231 538 6099,'0'0'5357,"-16"-11"-4623,-49-36-238,62 45-474,0 0 0,0 1-1,0-1 1,-1 1 0,1 0 0,-1-1 0,1 2 0,-1-1 0,1 0-1,-1 1 1,1-1 0,-1 1 0,1 0 0,-1 0 0,0 1 0,1-1-1,-1 1 1,1-1 0,-1 1 0,1 0 0,0 1 0,-1-1 0,1 0 0,0 1-1,0 0 1,0 0 0,0 0 0,0 0 0,0 0 0,0 1 0,-2 3-1,0-2-18,1 1-1,0 1 0,0-1 0,1 1 0,0 0 0,0-1 0,0 1 0,0 1 0,1-1 0,0 0 0,0 0 1,1 1-1,0-1 0,-1 8 0,2-8-3,3 14-209,-1-20 178,-1 1-1,0 0 1,0-1-1,0 1 0,1-1 1,-1 0-1,0 1 1,1-1-1,-1 0 1,0 0-1,1 1 1,-1-1-1,0 0 1,1-1-1,1 1 1,10-1-262,0 0 0,0-1 0,0-1 0,0 0-1,-1-1 1,1 0 0,-1-1 0,0 0 0,0-1 0,-1-1 0,0 1 0,0-2 0,0 0 0,-1 0 0,0-1 0,-1 0 0,0 0 0,10-14 0,-5 5 172,0-1 1,-1-1 0,-1 0-1,-1-1 1,-1 0 0,-1 0-1,0-1 1,-2-1 0,7-35-1,-8 11 1580,-3 0-1,-2-48 1,-1 67-444,0 26-886,0 0 0,0 0 0,0 0 0,-1-1 0,1 1 0,-1 0 0,1 0 0,-1 0-1,0 0 1,0 0 0,0 0 0,0 0 0,0 0 0,-2-2 0,2 4-96,1-1 0,-1 1 0,0-1 0,1 1 0,-1-1 1,0 1-1,0 0 0,1-1 0,-1 1 0,0 0 0,0-1 0,0 1 0,0 0 0,0 0 0,1 0 0,-1 0 0,0 0 0,0 0 0,0 0 0,0 0 0,0 0 0,1 1 0,-1-1 0,0 0 1,0 0-1,0 1 0,1-1 0,-1 1 0,0-1 0,0 1 0,1-1 0,-1 1 0,0-1 0,1 1 0,-1-1 0,1 1 0,-1 0 0,1-1 0,-1 1 0,0 1 0,-5 8 8,0 0 0,0 1-1,1 0 1,0 0-1,1 0 1,-5 19 0,1 9-18,1 0 0,2 1 0,2 0 0,2 63 0,1-74-15,0-21-41,1 0 1,-1 0-1,1 0 0,0 0 0,1 0 0,0 0 0,0 0 1,1 0-1,0-1 0,0 0 0,1 1 0,0-1 1,0 0-1,1-1 0,-1 1 0,10 8 0,-9-10-144,0-1-1,0 0 0,1-1 0,-1 1 0,1-1 0,0 0 1,0 0-1,0-1 0,0 0 0,1 0 0,-1 0 1,1-1-1,-1 0 0,1 0 0,-1-1 0,1 1 0,-1-2 1,1 1-1,0-1 0,8-1 0,-10 0 106,0 0 0,-1 0-1,1 0 1,0 0 0,-1-1 0,0 1-1,1-1 1,-1 0 0,0 0 0,-1-1-1,1 0 1,-1 1 0,1-1-1,-1 0 1,0 0 0,0-1 0,-1 1-1,4-8 1,-1 3 354,-1-1 0,-1 1 0,1-1 0,-2 0 0,1 0 0,-1 0 0,-1 0 0,1-13 0,-2 21 791,0 18-864,-1 17-102,0-14-34,0-1-1,2 1 1,0-1 0,5 27-1,-5-41-106,0 0-1,0 0 1,0-1-1,0 1 0,1-1 1,0 1-1,-1-1 1,1 0-1,0 1 1,1-1-1,-1 0 1,0-1-1,1 1 1,0 0-1,0-1 1,-1 1-1,1-1 1,1 0-1,-1 0 1,0 0-1,1 0 1,-1 0-1,1-1 0,-1 0 1,1 0-1,-1 0 1,8 1-1,23 0-1885,-1-2-1939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49.8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8644,'0'0'3143,"2"7"-2658,6 62 245,-6-41-607,8 36 1,-10-62-116,1 0 0,-1 0 0,1 0 0,0 0 1,0-1-1,0 1 0,0 0 0,0 0 0,0-1 1,1 1-1,-1 0 0,1-1 0,-1 1 0,1-1 1,-1 0-1,1 1 0,0-1 0,3 2 0,-1-2 17,0 1 0,0-1-1,1 0 1,-1 0 0,0 0 0,1-1-1,-1 1 1,8-1 0,-2-1-74,-1 0 0,0 0 0,1-1 0,-1 0 0,0 0 0,0-1 0,16-8 0,-15 6-420,27-17-1588,-21 3-3658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50.1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47 6163,'0'0'2305,"118"-25"-2225,-99 17-80,-6 3-496,-6-3-1633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50.5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45 189 4322,'-45'-136'4690,"45"124"-4690,9 2 0,17 1 400,1 1-272,6 0-128,-3 3-352,-1 5-1136,-1 0-1874</inkml:trace>
  <inkml:trace contextRef="#ctx0" brushRef="#br0" timeOffset="1">332 35 6355,'0'0'5394,"13"112"-5218,-11-83-176,0-2 0,-2-6-368,0-4-768,0-7-1041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50.8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3 179 2817,'0'0'4421,"0"-19"-2631,-1-9-1184,0 10 10,0 0 1,5-35-1,-4 51-577,0 0 1,1 0 0,-1 0-1,1 0 1,0 1 0,0-1-1,-1 0 1,1 0 0,0 1-1,0-1 1,1 0 0,-1 1 0,0-1-1,0 1 1,1 0 0,-1-1-1,1 1 1,-1 0 0,1 0-1,0 0 1,-1 0 0,1 0-1,0 0 1,0 1 0,0-1 0,-1 0-1,1 1 1,0 0 0,3-1-1,7-1 65,0 1 1,0 1-1,22 2 0,-9-1 153,-22-2-246,0 1-1,0 1 1,0-1-1,0 0 1,0 1-1,0-1 0,0 1 1,0 0-1,0 0 1,0 0-1,3 2 1,-5-2-26,1 0 1,-1 0 0,0 0 0,0 1 0,0-1 0,-1 0-1,1 0 1,0 1 0,0-1 0,-1 0 0,1 1 0,-1-1 0,1 1-1,-1-1 1,1 0 0,-1 1 0,0-1 0,0 1 0,0-1 0,0 1-1,0 0 1,0-1 0,0 1 0,0-1 0,-1 3 0,0-2-28,0 1 0,0-1 0,0 0 0,-1 0 0,1 0 1,0 0-1,-1 0 0,1-1 0,-1 1 0,0 0 0,1-1 1,-1 1-1,0-1 0,-4 3 0,-36 20-879,27-17 538,-17 14-277,22-15 552,0 1 0,0-2 0,-1 1 0,-16 5 0,26-11 412,12 2 299,29 3-98,0 2 1,0 2 0,-1 1 0,49 20 0,-66-20-643,-17-7-613,1 0-1,-1-1 0,1 0 0,0 0 1,0 0-1,9 1 0,-1-2-5009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51.1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18 8036,'0'0'3473,"10"114"-3297,-3-78 0,1 1-96,-1-2-32,-3-5-48,-2-5-512,-2-3-1088,0-9-2418</inkml:trace>
  <inkml:trace contextRef="#ctx0" brushRef="#br0" timeOffset="1">22 76 9220,'0'0'2321,"88"-58"-2353,-60 53 32,-3-1-1136,-3 2-1137,-5 2-2225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51.5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49 9268,'0'0'1969,"127"-23"-2161,-93 11-480,-4 5-1729,-3 1-3282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51.8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2673,'0'0'9186,"0"16"-8973,0 137 139,1-150-335,-1 0-1,0 0 1,1 0-1,0 0 1,0 0-1,0 0 1,0 0-1,0 0 1,0 0-1,1-1 1,-1 1-1,1 0 1,0-1-1,0 1 0,0-1 1,0 0-1,0 0 1,1 0-1,-1 0 1,1 0-1,-1 0 1,1 0-1,0-1 1,-1 0-1,1 1 1,0-1-1,0 0 1,0 0-1,0-1 1,6 2-1,-3-1-391,1 0 0,-1-1 0,1 0 0,-1 0 0,0 0 0,1-1 0,-1 0 0,1 0 0,-1-1 0,0 0 0,0 0 0,0 0 0,0-1 0,7-4 0,9-9-4358</inkml:trace>
  <inkml:trace contextRef="#ctx0" brushRef="#br0" timeOffset="1">28 130 6547,'0'0'1537,"132"-43"-3106,-108 32-992,-7 1-48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52.2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42 9973,'0'0'2465,"128"-38"-2465,-100 34-96,-2 4-881,-7 0-1488,-2 0-3234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52.6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15 293 7940,'0'0'4492,"-2"-4"-4388,-1-3-82,1-1-1,0 0 1,0 0-1,1 0 1,-1 0-1,2 0 1,-1 0-1,1 0 0,1-1 1,1-10-1,0 2 154,1 1 0,1-1 0,1 0-1,7-19 1,-12 36-170,0-1 0,1 0-1,-1 1 1,0-1 0,0 0 0,0 1-1,0-1 1,1 1 0,-1-1 0,0 0-1,1 1 1,-1-1 0,0 1 0,1-1-1,-1 1 1,1-1 0,-1 1 0,0-1-1,1 1 1,-1 0 0,1-1 0,0 1-1,-1 0 1,1-1 0,-1 1 0,1 0-1,-1 0 1,1-1 0,0 1 0,-1 0-1,1 0 1,0 0 0,-1 0 0,1 0-1,-1 0 1,1 0 0,0 0 0,-1 0-1,1 0 1,0 0 0,-1 0 0,1 1-1,-1-1 1,1 0 0,0 0 0,-1 1-1,1-1 1,-1 0 0,1 1 0,-1-1-1,1 1 1,-1-1 0,1 0 0,-1 1-1,1-1 1,-1 1 0,0-1 0,1 1-1,-1 0 1,1 0 0,22 40 148,-22-39-142,12 30 52,19 38-98,-29-65-2,-1 0 1,1-1-1,0 1 1,1-1-1,-1 0 1,1 0-1,0 0 0,0-1 1,0 1-1,1-1 1,5 3-1,-10-5 25,1-1-1,-1 1 1,1-1 0,0 0 0,-1 1-1,1-1 1,0 0 0,0 1 0,-1-1-1,1 0 1,0 0 0,0 0-1,-1 0 1,1 0 0,0 0 0,0 0-1,-1 0 1,1 0 0,0 0 0,0 0-1,-1-1 1,1 1 0,0 0 0,-1 0-1,1-1 1,0 1 0,-1 0-1,1-1 1,0 1 0,-1-1 0,1 1-1,-1-1 1,1 1 0,-1-1 0,1 1-1,-1-1 1,1 0 0,-1 1 0,1-1-1,-1 0 1,0 1 0,1-1-1,-1 0 1,0 1 0,0-1 0,0 0-1,1 0 1,-1 1 0,0-1 0,0-1-1,1-7 45,-1-1-1,1 1 1,-3-16 0,1 7-27,1-79 739,0 35-1860,0 29-3482,0 51 1415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52.9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 0 7043,'0'0'5750,"-3"7"-5308,-1 7-197,1-1 0,0 1-1,1-1 1,-1 28-1,4 65 662,-1-104-923,0 1 0,1-1-1,-1 0 1,0 0 0,1 0 0,0 1-1,-1-1 1,1 0 0,0 0-1,0 0 1,0 0 0,0 0 0,0-1-1,1 1 1,-1 0 0,1 0-1,-1-1 1,1 1 0,-1-1-1,1 1 1,0-1 0,0 0 0,0 0-1,0 0 1,0 0 0,0 0-1,0 0 1,0 0 0,0-1 0,0 1-1,0-1 1,1 1 0,-1-1-1,0 0 1,0 0 0,3 0-1,0 0-319,0 0-1,1-1 0,-1 1 0,0-1 0,0 0 0,0-1 0,0 1 0,0-1 0,-1 0 0,1 0 0,0-1 0,-1 1 0,1-1 0,6-6 0,10-15-3325,-3-3-1305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46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10053,'0'0'784,"52"172"-8500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53.3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1345,'0'0'11674,"0"10"-10777,0 57 181,1 121 458,-1-185-1551,0-1-1,1 0 0,-1 1 1,1-1-1,0 1 0,0-1 1,0 0-1,0 0 1,0 1-1,0-1 0,1 0 1,-1 0-1,0 0 0,1 0 1,0-1-1,0 1 1,-1 0-1,1-1 0,0 1 1,0-1-1,0 0 0,1 1 1,-1-1-1,0 0 1,0 0-1,1 0 0,-1-1 1,1 1-1,-1-1 0,3 1 1,0 0-170,1 0-1,-1-1 1,0 0 0,1 0-1,-1 0 1,0 0 0,0-1-1,1 0 1,-1 0 0,0-1-1,0 1 1,0-1 0,8-4-1,3-5-2171,0-1-1,16-16 1,-15 13-2117</inkml:trace>
  <inkml:trace contextRef="#ctx0" brushRef="#br0" timeOffset="1">46 148 9700,'0'0'897,"124"-38"-897,-107 32-528,-4-4-1281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1:53.6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73 11605,'0'0'1521,"115"-56"-833,-70 45-576,-4 7-112,-7 2-736,-6 2-1537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00.22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 14 7411,'0'4'16924,"0"19"-19092,-1-21 2146,0 0 0,0 0-1,0 1 1,0-1-1,1 0 1,-1 1-1,1-1 1,-1 0-1,1 1 1,0-1 0,0 1-1,0-1 1,1 4-1,0-5-1,-1 0 0,1 0 0,0 0 0,-1 0 0,1 0 0,0 0 0,0 0 0,0-1 0,0 1 0,0 0 0,0-1 0,0 1 0,0-1 0,0 1 0,0-1 0,0 1 0,0-1 0,0 0 0,0 1 0,1-1 0,-1 0 0,0 0 0,0 0-1,0 0 1,0 0 0,1 0 0,0 0 0,3 0-100,0 0 0,0 0 0,-1 0 0,1-1 0,0 0 0,0 1 0,0-2 0,0 1 0,6-3 0,-9 2 110,-1 1 1,1 0-1,0-1 0,-1 0 0,1 1 0,-1-1 1,0 0-1,0 0 0,0 0 0,1 0 0,-2 0 1,1 0-1,0 0 0,0 0 0,-1 0 0,1 0 1,-1 0-1,0 0 0,1-1 0,-1 1 0,0 0 1,0 0-1,-1-3 0,1 4 28,1 0 1,-1-1-1,0 1 1,0 0-1,0-1 0,-1 1 1,1 0-1,0 0 1,0-1-1,-1 1 0,1 0 1,0 0-1,-1-1 0,1 1 1,-1 0-1,0 0 1,1 0-1,-1 0 0,0 0 1,0 0-1,0 0 1,-1-2-1,-1 3 56,1-1 0,0 0-1,-1 1 1,1-1 0,-1 1 0,1 0 0,-1 0-1,1 0 1,-5 1 0,-9-1 144,16 0-248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01.94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 46 6323,'0'13'16293,"0"-12"-16072,5-1-877,1 0 0,0 0-1,0 0 1,9-2 0,-13 1 635,0 0 1,-1-1-1,1 0 1,0 1 0,-1-1-1,0 0 1,1 0-1,-1 0 1,0 0-1,0 0 1,0 0 0,0 0-1,0 0 1,0 0-1,-1-1 1,1 1 0,-1 0-1,1-1 1,-1 1-1,0 0 1,0 0-1,-1-5 1,1 6 25,-1 1 1,1-1-1,-1 0 0,0 1 1,1-1-1,-1 1 0,0-1 1,1 1-1,-1-1 0,0 1 0,0 0 1,0-1-1,1 1 0,-1 0 1,0 0-1,0-1 0,0 1 1,0 0-1,1 0 0,-1 0 1,0 0-1,0 0 0,0 0 1,0 0-1,0 1 0,-1-1 0,0 0 8,0 0-1,0 0 1,0 1-1,0-1 1,0 0-1,0 1 1,0-1 0,0 1-1,0 0 1,0 0-1,-3 1 1,3 2-9,0 0 1,1 0 0,-1 0-1,1 0 1,-1 0 0,1 0-1,1 1 1,-1-1 0,0 0-1,1 0 1,0 1 0,0-1-1,0 0 1,1 1 0,1 6-1,-1-10-7,0 0 0,0-1 0,-1 1 0,1 0 0,0-1 0,0 1 0,0-1 0,0 1 0,0-1 0,0 0 0,0 1 0,0-1 0,0 0 0,0 0 0,0 0 0,0 1 0,1-1 0,-1 0 0,0 0 0,0-1 0,0 1 0,0 0 0,0 0 0,2-1 0,-2 1 5,1-1 1,0 1 0,-1 0-1,1-1 1,-1 1 0,1-1 0,-1 0-1,0 1 1,1-1 0,-1 0 0,1 0-1,-1 0 1,0 0 0,0 0-1,2-2 1,2-19 275,-6 22-304,1-1 0,0 1 0,0-1-1,0 1 1,-1-1 0,1 1 0,0-1 0,-1 1 0,1 0 0,0-1 0,-1 1 0,1-1 0,-1 1 0,1 0 0,0-1 0,-1 1 0,1 0 0,-1-1 0,1 1 0,-1 0 0,1 0 0,-1 0 0,1-1 0,-1 1 0,0 0 0,1 0 0,-1 0 0,1 0 0,-1 0 0,1 0 0,-1 0 0,0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04.03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57 6 16,'-5'1'14823,"-18"3"-14015,20-2-759,1 0 0,0 0 0,0 0 0,0 0 0,0 0 0,0 1 0,0-1-1,0 1 1,1-1 0,0 1 0,-1 0 0,1-1 0,0 1 0,0 0 0,0 0 0,1 0 0,-1 0 0,1 0-1,0 0 1,-1 0 0,1 0 0,0 0 0,1 3 0,23-6-540,-22 0 430,1-1 0,0 0 0,0 0 1,-1 0-1,1 0 0,0 0 0,-1-1 0,0 1 0,1-1 0,-1 0 0,0 1 0,0-1 1,1 0-1,-2-1 0,4-2 0,-4 4 88,1-1 0,-1 1 1,0-1-1,0 1 0,0-1 0,0 1 0,0-1 1,0 0-1,0 0 0,-1 1 0,1-1 1,0 0-1,-1 0 0,0 0 0,1 0 1,-1 0-1,0 0 0,0 0 0,0 0 1,0 0-1,0 0 0,-1 1 0,1-1 0,-1-3 1,-3 4 122,1 1 1,-1-1 0,1 0-1,-1 1 1,0 0 0,1 0 0,-1 0-1,-6 1 1,2-1 104,8 0-235,-1 0 1,0 1-1,0-1 0,1 0 1,-1 0-1,0 0 0,0 1 1,1-1-1,-1 0 0,0 1 1,1-1-1,-1 0 0,0 1 0,1-1 1,-1 1-1,1-1 0,-1 1 1,1-1-1,-1 1 0,1 0 1,-1-1-1,1 1 0,-1 0 1,1-1-1,0 1 0,-1 0 1,1-1-1,0 1 0,0 0 0,0 0 1,-1-1-1,1 3 0,0 28 47,0-21-76,0-9 6,1 0 0,-1 0-1,1 0 1,-1-1-1,1 1 1,-1 0 0,1-1-1,0 1 1,-1 0-1,1-1 1,0 1 0,-1-1-1,1 1 1,0-1-1,0 1 1,-1-1 0,1 1-1,0-1 1,0 0-1,0 0 1,0 1 0,0-1-1,-1 0 1,1 0-1,0 0 1,0 0 0,1 0-1,28-1-23,-29-1 53,0-1 0,0 0 0,0 0 0,0 0 0,-1 1 0,1-1 0,-1 0 0,0 0 0,0 0 0,0 0 0,0 0 0,0 0 0,-1-3 0,1 0 330,-9 6 197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06.59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7 128 320,'0'0'4047,"0"4"-2974,-3 28 1692,0 10-1867,38-77-2857,46-37 673,-31 29-640,15-12-982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07.39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0 671 3169,'0'0'3114,"23"-20"-2188,4-4-714,17-15 88,54-37 1,55-28 1,306-156-1,-386 224-174,6-3-228,90-32 1,-165 70-249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08.15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14 1296 2657,'0'0'4824,"-3"5"-4128,-7 10 182,13-23 267,22-38-33,174-335 130,-129 235-1454,133-206 1,-15 117 103,-110 143-729,-74 87 648,-1 2-67,0 1-1,-1-1 1,1 0 0,-1 0-1,0 0 1,0-1 0,0 1-1,-1 0 1,1-1 0,-1 1 0,1-1-1,-1 0 1,0-5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08.87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 42 2465,'0'0'2772,"0"4"-2180,-2 112 3422,2-75-3404,0-40-583,-1 1-1,1-1 1,0 1 0,0-1-1,0 0 1,0 1 0,0-1 0,1 1-1,-1-1 1,0 0 0,0 1-1,1-1 1,-1 0 0,1 1 0,0-1-1,-1 0 1,1 0 0,0 0-1,0 1 1,-1-1 0,1 0 0,0 0-1,0 0 1,0 0 0,0 0 0,1-1-1,-1 1 1,0 0 0,0 0-1,0-1 1,1 1 0,-1-1 0,0 1-1,1-1 1,-1 1 0,0-1-1,1 0 1,-1 0 0,1 0 0,-1 0-1,0 0 1,1 0 0,1 0 0,2-1 56,-1 0 0,1 0 1,-1-1-1,0 1 0,0-1 1,1 0-1,-1 0 1,0-1-1,-1 1 0,1-1 1,0 0-1,4-4 0,4-5 26,184-182 740,-195 193-1114,2-3 108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09.48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180 0 3153,'0'0'6900,"-9"13"-6740,-24 33 258,2 2 0,-28 57 0,53-90-315,-25 62 112,28-70-193,1 0 0,0 0 0,1 1 0,0-1 0,0 0 1,0 0-1,1 1 0,1 12 0,0-19 12,0-1-1,1 1 0,-1-1 1,0 1-1,0-1 1,1 1-1,-1-1 1,0 0-1,0 0 1,1 0-1,-1 0 0,0 0 1,1 0-1,-1 0 1,0 0-1,2-1 1,1 1 80,12-2-120,0 0-1,0-2 1,0 0-1,-1 0 1,1-2-1,-1 0 0,26-14 1,-6 3-2490,-13 7-1668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46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295 281 8180,'0'0'3409,"-30"11"-3142,-95 40-43,119-48-196,-1 0 0,1 0 0,0 0 0,0 1 0,0 0 0,-9 8 0,14-10-21,0 0-1,-1-1 0,1 1 0,0 0 1,0 0-1,0 0 0,0 1 0,0-1 1,0 0-1,1 0 0,-1 0 0,0 5 1,1-7-11,0 1 1,0-1-1,0 1 1,0-1-1,0 1 1,0-1 0,0 1-1,0-1 1,0 1-1,0-1 1,0 0-1,0 1 1,0-1-1,1 1 1,-1-1 0,0 1-1,0-1 1,0 1-1,1-1 1,-1 1-1,0-1 1,1 0 0,-1 1-1,0-1 1,1 0-1,-1 1 1,0-1-1,1 0 1,-1 1-1,1-1 1,-1 0 0,0 0-1,1 1 1,-1-1-1,2 0 1,18 1 6,-12-1-2,32-1 51,-24-1-15,-1 2-1,0 0 0,0 0 1,0 1-1,0 1 1,0 1-1,21 6 1,-35-9-37,1 1 0,0 0-1,0 0 1,-1 0 0,1 0 0,0 0 0,-1 0 0,1 0 0,-1 1-1,1-1 1,-1 1 0,0-1 0,0 1 0,1-1 0,-1 1 0,0-1 0,0 1-1,-1 0 1,1 0 0,0 0 0,-1-1 0,1 1 0,-1 0 0,1 0 0,-1 0-1,0 0 1,0 0 0,0 0 0,0 0 0,0 0 0,0 0 0,0 0-1,-1 0 1,1 0 0,-2 2 0,0 2 7,0-1-1,-1 1 1,1-1-1,-1 0 1,-1 0-1,1 0 1,-1 0-1,1 0 0,-1-1 1,-7 6-1,-15 11 66,-1-2 1,0 0-1,-2-2 0,0-1 0,0-1 0,-64 21 0,92-35-84,0-1 1,0 0 0,0 1-1,0-1 1,0 0-1,0 0 1,0 1 0,0-1-1,0 0 1,0 0-1,0 0 1,0 0 0,0 0-1,0-1 1,0 1 0,-2-1-1,3 1-51,0-1 0,0 0-1,0 0 1,0 0 0,0 0 0,0 0-1,0 1 1,0-1 0,0 0-1,0 0 1,0 0 0,1 0 0,-1 1-1,0-1 1,1 0 0,-1 0 0,0 0-1,1 1 1,-1-1 0,1 0-1,-1 1 1,2-2 0,33-45-4032,17-17-1649</inkml:trace>
  <inkml:trace contextRef="#ctx0" brushRef="#br0" timeOffset="1">561 1 9012,'0'0'5352,"0"21"-4736,0 365 950,-1-351-1505,0-14-21,3 40 0,-1-56-41,-1 0-1,1 0 1,0 0 0,1-1-1,-1 1 1,1 0 0,0-1 0,0 1-1,0-1 1,1 0 0,-1 0 0,1 0-1,5 6 1,-5-8-44,0 0 0,0 0 0,0 0-1,0 0 1,1-1 0,-1 1 0,1-1 0,-1 0 0,1 0 0,0 0-1,-1 0 1,1-1 0,0 1 0,0-1 0,-1 0 0,7-1 0,-4 1-114,0-1 1,0 0 0,0 0-1,0-1 1,-1 1 0,1-1-1,0 0 1,-1-1 0,9-5 0,-6 2-361,-1 0 0,0-1 0,0 0 0,-1 0 0,0 0 0,0-1 0,-1 0 0,0 0 0,5-11 1,8-30-4642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10.12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81 0 8180,'0'0'1126,"-11"20"-51,-37 66-387,45-78-634,-1 0 1,1 0-1,0 1 0,1-1 0,0 1 1,0-1-1,1 1 0,0-1 1,0 1-1,1 0 0,1 11 0,0 4-1,-1-18-46,0 0 0,0 0 0,1-1 0,-1 1 0,1 0 0,1-1 0,-1 1 0,1 0 0,4 9 0,-4-13-7,0 1 1,-1-1 0,1 0-1,0 0 1,0 0-1,0 0 1,0 0-1,1-1 1,-1 1 0,0-1-1,1 1 1,-1-1-1,1 0 1,-1 0-1,1 0 1,0 0 0,-1 0-1,1-1 1,0 1-1,0-1 1,-1 0 0,5 0-1,-1 0-8,-1 0 0,1 0 0,-1-1 0,1 0 0,-1 0 0,0 0 0,1-1 0,-1 0 0,0 0 0,0 0 0,0-1 1,0 1-1,6-6 0,-3 2-68,-1 0 1,0-1-1,-1 1 1,1-2-1,-1 1 1,-1-1-1,8-12 1,-6 8 33,-1 1 1,-1-1 0,0-1-1,-1 1 1,0-1 0,-1 0-1,0 0 1,-1 0 0,-1 0 0,0 0-1,-1-22 1,0 32 48,-1 0 1,0 1 0,0-1-1,0 0 1,0 0-1,0 1 1,-1-1-1,1 1 1,-1-1-1,0 1 1,0-1-1,0 1 1,0 0-1,0 0 1,0 0 0,0 0-1,-1 1 1,1-1-1,-1 0 1,1 1-1,-1 0 1,1-1-1,-1 1 1,0 0-1,0 1 1,0-1 0,0 0-1,-3 1 1,-9-3-653,-1 1 1,1 1 0,-30 2-1,26 2-2785,7 7-1426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10.49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42 11045,'0'0'667,"2"6"-720,10 39 233,-11-35-163,1 0 0,0 0 0,1 0 0,0-1 0,0 1 0,1-1 1,1 0-1,-1 0 0,1 0 0,8 10 0,-10-17-14,1 1 1,-1-1-1,0 0 0,1 0 1,-1-1-1,1 1 1,0-1-1,0 0 0,-1 0 1,1 0-1,0 0 0,0-1 1,0 0-1,0 1 1,0-1-1,0-1 0,6 0 1,-4 0-40,0 0 1,0 0 0,0 0-1,0-1 1,-1 0 0,1 0-1,-1-1 1,1 1-1,-1-1 1,9-6 0,-10 5-20,0 1 0,-1-1 1,1 0-1,-1 1 0,0-2 1,0 1-1,0 0 1,-1-1-1,1 1 0,-1-1 1,2-7-1,-2 3 84,0-1 0,0 0 1,-1 0-1,-1-19 0,0 26 5,0 0 0,-1-1 0,1 1 0,-1 0 0,0 0-1,0 0 1,0 0 0,0 0 0,-1 0 0,1 0 0,-1 0 0,0 0 0,0 1 0,0-1 0,0 1-1,0-1 1,-1 1 0,1 0 0,-1 0 0,1 0 0,-1 0 0,0 0 0,0 0 0,0 1-1,0 0 1,-5-2 0,5 2-323,0 0 0,0 0-1,-1 1 1,1-1-1,0 1 1,0 0 0,-1 0-1,1 0 1,0 1 0,-6 0-1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10.84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74 10709,'0'0'2801,"112"-29"-2801,-78 19-16,-2 1-176,-2-1-1024,-5 2-705,-12 1-1873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11.19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7379,'0'0'4675,"13"116"-4323,-9-87-256,1-2-64,-5-2-32,2-2-256,0-4-817,0-4-1024,2-5-1873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11.52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1153,'0'0'11015,"0"12"-10583,5 236 574,-5-248-1006,0 1-1,0 0 0,0 0 0,0 0 1,0 0-1,0-1 0,0 1 1,0 0-1,1 0 0,-1 0 1,0-1-1,1 1 0,-1 0 0,1 0 1,-1-1-1,0 1 0,1 0 1,0-1-1,-1 1 0,1-1 1,-1 1-1,1-1 0,0 1 1,-1-1-1,1 1 0,0-1 0,0 1 1,0-1-1,2 1 14,-1 0 1,1-1-1,-1 0 0,1 1 1,-1-1-1,1 0 1,-1 0-1,1-1 0,4 0 1,1 0-15,0-1 0,-1-1 1,1 1-1,0-1 0,10-6 1,23-19-1634,-16 12-1831,-4 2-2207</inkml:trace>
  <inkml:trace contextRef="#ctx0" brushRef="#br0" timeOffset="1">244 2 8548,'0'0'4930,"7"75"-4626,-1-44-96,-2 2-128,-2-4-80,1-2-144,-3-4-672,2-4-721,4-7-1312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11.86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9076,'0'0'4373,"0"17"-3906,2 146-110,-2-50-274,0-112-82,1 0 1,-1 0-1,1 0 0,-1 0 1,1 0-1,0 0 1,-1 0-1,1 0 0,0 0 1,-1 0-1,1-1 1,0 1-1,0 0 0,0-1 1,0 1-1,0-1 1,0 1-1,0-1 0,0 1 1,0-1-1,0 1 0,0-1 1,0 0-1,0 0 1,0 0-1,0 1 0,1-1 1,-1 0-1,0 0 1,0-1-1,0 1 0,0 0 1,1 0-1,43-5 96,-32 1-296,0-1 1,1 0-1,-1-1 0,-1 0 1,14-9-1,29-21-4548,-37 23-132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12.21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58 191 7619,'0'0'849,"127"-60"-1906,-102 45-928,-3-3-320,-5 3-160</inkml:trace>
  <inkml:trace contextRef="#ctx0" brushRef="#br0" timeOffset="1">1 46 11317,'0'0'2817,"143"-27"-3377,-102 22-800,-7-1-1154,-2-2-2272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12.56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9 0 8020,'0'0'3665,"-8"108"-2992,8-77-401,0-3-144,4-2-32,2-5-96,-3-4-32,-1-5-384,-2-7-1153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12.91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31 218 320,'0'0'4912,"0"-18"-2682,0-60-386,0 73-1671,0 1 1,0-1 0,0 0 0,0 0-1,1 0 1,0 0 0,0 1 0,0-1-1,0 0 1,1 1 0,0-1 0,0 1-1,0-1 1,0 1 0,1 0 0,0 0-1,0 0 1,0 0 0,0 1 0,0-1-1,7-4 1,-4 5-122,0 0-1,1 0 1,-1 1-1,1 0 1,0 0-1,-1 0 1,1 1 0,0 0-1,0 0 1,0 1-1,0 0 1,11 1-1,-16 0-52,0-1 0,0 0 0,-1 1 0,1 0 0,0-1 1,0 1-1,-1 0 0,1 0 0,0 0 0,-1 0 0,1 0 0,-1 0 0,1 1 0,-1-1 0,0 0 0,0 1 0,1-1 0,-1 1 0,0 0 0,0-1 0,0 1 0,-1 0 0,1-1 0,0 1 0,-1 0 0,1 0 0,-1 0 0,1 0 0,-1 0 0,0 2 0,1-1-35,-1 1-1,1-1 1,-1 1-1,0-1 1,-1 1-1,1-1 1,0 1-1,-1-1 1,0 1-1,0-1 1,0 1-1,0-1 0,0 0 1,-1 0-1,0 1 1,-2 2-1,-9 6-365,0 0-1,-1-1 0,-1-1 0,1 0 0,-2-1 1,-20 10-1,-2 1-643,18-10 539,4-1 1669,17-9-1119,-1 1 0,1-1 1,-1 1-1,1-1 0,0 0 0,-1 1 1,1-1-1,0 0 0,-1 0 0,1 1 1,0-1-1,0 0 0,-1 0 1,1 0-1,0 0 0,-1 0 0,1 0 1,0 0-1,0 0 0,-1 0 0,1 0 1,0 0-1,0 0 0,0-1 0,46-2 713,23 0 249,-65 3-950,0 1 0,0-1 0,0 1 0,0 0 0,0 0 0,0 1 1,0-1-1,-1 1 0,1 0 0,8 6 0,37 37 203,-41-35-443,1-1 1,-1 0-1,2 0 1,13 8-1,-13-14-1805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13.27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208 1 8356,'0'0'4092,"-14"4"-3331,6-2-706,0-1-51,1 1 0,1 0-1,-1 1 1,0 0-1,0 0 1,1 0 0,0 0-1,0 1 1,0 0-1,0 1 1,-9 8-1,9-8-6,0 1-1,1 0 0,0 1 0,0-1 0,0 1 0,1 0 0,0 0 0,0 0 0,0 1 0,1-1 0,0 1 0,1 0 1,0 0-1,-2 15 0,4-22 4,0 0 1,1-1-1,-1 1 1,0 0-1,1-1 1,-1 1-1,1 0 0,-1 0 1,1-1-1,-1 1 1,1-1-1,0 1 1,-1-1-1,1 1 1,0-1-1,-1 1 1,1-1-1,0 1 1,-1-1-1,1 0 1,0 0-1,0 1 0,0-1 1,-1 0-1,1 0 1,0 0-1,0 0 1,0 0-1,0 0 1,-1 0-1,2 0 1,36 0 56,-27 0-28,123 0 131,-132 0-151,0 1 1,0-1-1,0 1 0,0-1 0,-1 1 0,1 0 0,0 0 1,0 0-1,-1 0 0,1 0 0,-1 0 0,1 0 0,-1 0 1,1 1-1,-1-1 0,0 0 0,0 1 0,0-1 0,0 1 1,0 0-1,0-1 0,0 1 0,0 0 0,0 0 0,-1-1 1,1 3-1,0-1-2,0-1 0,-1 0 1,1 1-1,-1-1 0,0 1 1,0-1-1,0 1 0,0-1 0,0 1 1,0-1-1,-1 0 0,1 1 1,-1-1-1,1 0 0,-1 1 1,0-1-1,0 0 0,0 1 0,-1-1 1,1 0-1,-2 2 0,-3 1 9,0 0 1,-1 0-1,0 0 0,0-1 0,0 0 0,0 0 0,0-1 0,-1 0 0,0 0 1,-12 2-1,-8 2 40,-47 3 1,0-7-905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47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7363,'0'0'4552,"3"3"-4384,0-1-145,-1 0 0,1 0 0,0-1 0,0 1 0,0-1 0,0 1 0,0-1 0,0 0 0,0 0 0,1-1 0,-1 1 0,0-1 0,0 1 0,1-1 0,-1 0 0,5-1 0,62-7-29,-55 5 21,40-8-49,-42 7 17,1 0-1,-1 1 1,0 1-1,1 1 0,-1 0 1,1 0-1,0 1 1,14 3-1,-27-3 23,0 1-1,0-1 1,0 1 0,-1 0-1,1-1 1,0 1 0,0 0 0,-1 0-1,1-1 1,-1 1 0,1 0-1,-1 0 1,1 0 0,-1 0 0,1 0-1,-1 0 1,0 0 0,1 0-1,-1 0 1,0 0 0,0 0 0,0 0-1,0 0 1,0 0 0,0 1-1,0 35 314,-1-24-131,-1 36 120,-1-1 0,-3 0-1,-15 64 1,16-88-444,5-24 125,0 1 0,0-1 1,0 0-1,0 0 1,0 0-1,0 0 0,0 0 1,0 0-1,0 0 0,0 1 1,0-1-1,0 0 0,0 0 1,0 0-1,0 0 1,0 0-1,0 0 0,0 1 1,0-1-1,0 0 0,0 0 1,0 0-1,0 0 0,0 0 1,0 0-1,0 0 1,0 1-1,0-1 0,0 0 1,0 0-1,0 0 0,0 0 1,1 0-1,-1 0 0,0 0 1,0 0-1,0 0 1,0 0-1,0 1 0,0-1 1,0 0-1,0 0 0,1 0 1,-1 0-1,0 0 1,0 0-1,0 0 0,0 0 1,0 0-1,0 0 0,1 0 1,-1 0-1,0 0 0,0 0 1,0 0-1,0 0 1,0 0-1,0 0 0,0 0 1,1 0-1,-1 0 0,20-28-1526,-4 5 1769,8-8-306,0-2-39,42-44 0,-59 70 131,1 0-1,0 0 0,0 1 1,0 0-1,1 0 0,0 1 1,0 0-1,0 0 0,1 1 0,-1 0 1,12-2-1,-20 6 8,0 0 0,0 0 0,0 0 0,0 0-1,1 0 1,-1 0 0,0 0 0,0 0 0,0 0 0,0 1 0,0-1-1,1 0 1,-1 1 0,0-1 0,0 1 0,0 0 0,0-1 0,0 1-1,0 0 1,-1-1 0,1 1 0,0 0 0,0 0 0,0 0-1,-1 0 1,1-1 0,0 1 0,-1 0 0,1 0 0,-1 1 0,1-1-1,-1 0 1,0 0 0,1 0 0,-1 0 0,0 0 0,0 0 0,0 0-1,1 1 1,-2 0 0,3 11 97,-2-1 0,0 0 0,-1 16 0,-1-5 18,1 17-41,0-25-109,0-1 0,1 1 0,1-1 0,0 0 0,1 1 0,5 18 0,-7-31-171,1-1 0,0 0 0,0 1 1,0-1-1,0 0 0,0 0 0,1 0 0,-1 0 0,0 0 0,0 0 0,1 0 0,-1 0 0,0 0 0,1-1 1,-1 1-1,1-1 0,-1 1 0,1-1 0,0 1 0,-1-1 0,1 0 0,-1 0 0,1 0 0,-1 0 0,1 0 1,0 0-1,-1 0 0,1 0 0,-1-1 0,1 1 0,-1-1 0,1 1 0,-1-1 0,1 0 0,-1 1 1,1-1-1,1-1 0,20-25-6400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29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42 5475,'0'0'8230,"-1"14"-7779,0 13-164,-2 16 62,6 81-1,-3-120-345,1-1-1,-1 0 1,1 0-1,0 0 1,0 0 0,0 0-1,1 0 1,-1 0-1,0 0 1,1 0-1,0 0 1,0-1-1,0 1 1,0 0 0,0-1-1,0 0 1,1 0-1,-1 0 1,1 0-1,0 0 1,-1 0-1,6 2 1,0-1-49,0-1 0,0 0 0,0 0 0,0-1 0,1 0 0,-1 0 0,13-1 0,-17-1 12,1 0 1,-1 0-1,1 0 1,-1 0-1,0-1 1,1 1 0,-1-1-1,0-1 1,0 1-1,0 0 1,0-1-1,-1 0 1,1 0-1,-1 0 1,0 0-1,1 0 1,-1-1-1,-1 0 1,1 1-1,3-7 1,4-7-94,0-2 0,0 1 0,7-24 0,-11 23 81,-1 0 0,0 0 0,-1-1 1,-1 1-1,-1-1 0,-1-35 0,-1 55-35,0 0-1,0 0 0,-1 0 1,1 0-1,0-1 0,0 1 1,0 0-1,-1 0 0,1 0 1,0 0-1,0 0 0,-1 0 0,1 0 1,0 0-1,0 0 0,-1 0 1,1 0-1,0 0 0,-1 0 1,1 0-1,0 0 0,0 0 1,-1 0-1,1 0 0,0 0 1,0 0-1,-1 0 0,1 0 0,0 0 1,0 0-1,0 1 0,-1-1 1,1 0-1,0 0 0,0 0 1,0 0-1,-1 1 0,1-1 1,0 0-1,0 0 0,-1 1 1,1 14-2726,0 2-1070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2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94 816,'0'0'10928,"0"8"-10851,0 182 521,0-131-8852,0-170 5673,0-57 9067,0 165-6421,0 0 0,0 1 0,1-1 0,-1 0 0,1 0 0,0 1 0,0-1 0,0 1 0,0-1 0,0 1 0,0-1 0,1 1 0,-1-1 0,1 1 0,0 0 0,-1 0 0,1 0 0,0 0 0,1 0 0,-1 0 0,0 1 0,0-1 0,1 1 0,-1-1 0,1 1 0,-1 0 0,1 0 0,-1 0 0,1 0 0,4 0 0,8-2-37,-1 0 0,1 2 1,0 0-1,20 1 0,-23 0 55,-10 0-83,-1 0 1,0 0-1,1 0 1,-1 0 0,1 1-1,-1-1 1,0 1-1,1-1 1,-1 1 0,0-1-1,1 1 1,-1 0-1,0-1 1,0 1-1,0 0 1,0 0 0,0 0-1,0 0 1,0 0-1,0 0 1,1 2-1,0 0-10,-1 0-1,1 0 0,-1 1 1,1-1-1,-1 0 0,0 1 1,-1-1-1,2 7 0,-1-5-2,-1 0 1,0 0-1,0 0 0,0 0 0,-1 0 0,1 0 0,-1-1 0,0 1 0,-1 0 0,1 0 0,-1-1 0,0 1 0,-3 6 1,-3-3 29,1 0 0,-1-1 0,0 0 0,-15 10 1,18-13-332,0-1-1,0 0 1,0 0 0,0-1 0,0 0 0,-1 0 0,1 0 0,-1 0-1,1-1 1,-8 1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30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8500,'0'0'2385,"0"181"-2385,0-140-16,0-9-288,3-6-368,1-11-1217,-1-7-881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30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4162,'0'0'3308,"21"-6"-3201,70-19 0,-49 18-27,-41 7-80,0-1 0,1 1 0,-1 0-1,1 1 1,-1-1 0,0 0 0,1 0-1,-1 1 1,0-1 0,1 0 0,-1 1-1,0-1 1,1 1 0,0 1 0,-1-1 51,0 1 1,0 0 0,0 0 0,0 0-1,0 0 1,-1 0 0,1 0-1,-1 0 1,1 0 0,-1 0-1,0 0 1,0 1 0,0-1-1,0 0 1,0 0 0,0 0-1,-1 0 1,0 4 0,0-4 13,0 1 0,1-1 0,-1 0 0,0 0 0,0 0 0,-1 0 0,1 0 0,0 0 0,-1 0 0,1 0 0,-1 0 0,1-1 0,-1 1 0,-3 1 0,-33 24 461,21-15-453,-1 0-104,10-7-188,1-1 0,0 2 0,0-1 0,1 1 0,-11 11 0,16-13-548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3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10325,'0'0'1184,"0"13"-1104,-13 258 449,14-269-524,-1-1 0,0 0 0,1 0 1,-1 1-1,1-1 0,-1 0 0,1 0 1,-1 0-1,1 0 0,0 0 1,0 0-1,-1 0 0,1 0 0,0 0 1,0 0-1,0 0 0,0 0 0,0-1 1,0 1-1,1 0 0,-1-1 1,0 1-1,0-1 0,0 1 0,0-1 1,1 0-1,-1 1 0,0-1 0,1 0 1,-1 0-1,0 0 0,2 0 1,52 1 113,-41-2-159,-7 1-144,1 0 0,-1-1 1,0 0-1,1 0 0,-1-1 0,0 0 1,0 0-1,11-6 0,-10 4-766,0-1-1,0 0 0,0-1 1,-1 0-1,1 0 1,7-9-1,2-5-2600</inkml:trace>
  <inkml:trace contextRef="#ctx0" brushRef="#br0" timeOffset="1">75 128 8612,'0'0'2161,"94"0"-2161,-65-8-368,-3-1-32,-7-3-657,-6 3-1536,-9-5-1265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3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27 190 7828,'-26'-137'2000,"26"134"-1279,19-2-705,20-1 32,7 0-48,2-3-1521,4-3-2064,-7 1-1778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31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54 8660,'0'0'2521,"-4"26"-1955,-11 85-342,12-87-198,2 2 1,1 35-1,1-24-625,-5-26-1870,3-11 2398,1 1-1,0-1 1,0 0 0,0 0-1,0 0 1,0 0-1,0 1 1,-1-1 0,1 0-1,0 0 1,0 0-1,0 0 1,0 0 0,-1 0-1,1 0 1,0 0 0,0 0-1,0 0 1,-1 1-1,1-1 1,0 0 0,0 0-1,0 0 1,-1 0-1,1 0 1,0 0 0,0 0-1,0 0 1,0-1-1,-1 1 1,1 0 0,0 0-1,0 0 1,0 0 0,-1 0-1,1 0 1,0 0-1,0 0 1,0 0 0,0-1-1,-1 1 1,1 0-1,0 0 1,0 0 0,0 0-1,0 0 1,0-1-1,0 1 1,0 0 0,0 0-1,-1 0 1,1 0 0,0-1-1,0 1 1,0 0-1,0 0 1,0 0 0,0-1-1,-3-9-166,1 0 0,0 0 0,1-1 0,0 1 0,0 0-1,1-1 1,2-16 0,-1-5 489,-2-1 276,0 18 39,1 0 0,1 0 0,0-1 0,5-25 0,-5 37-438,0 0 0,1 0 1,0 0-1,-1 0 1,1 0-1,1 0 0,-1 1 1,0-1-1,1 1 1,0-1-1,0 1 1,0 0-1,0 0 0,0 0 1,1 1-1,-1-1 1,1 1-1,0 0 0,-1 0 1,1 0-1,6-2 1,1 1-30,1 0 0,-1 1 0,1 1 0,0 0 0,0 0 0,-1 1 0,17 2 0,-26-1-81,-1-1 1,1 1-1,-1 0 0,0 0 1,1 0-1,-1 0 1,0 0-1,1 0 0,-1 0 1,0 0-1,0 0 0,0 1 1,0-1-1,0 1 1,0-1-1,0 0 0,-1 1 1,1-1-1,0 1 0,-1 0 1,1-1-1,-1 1 1,0 0-1,1-1 0,-1 1 1,0-1-1,0 4 0,0-2 1,0-1 0,1 1-1,-1 0 1,0 0-1,0 0 1,-1 0-1,1 0 1,-1 0-1,0 0 1,1 0-1,-1 0 1,0-1 0,-1 1-1,1 0 1,0-1-1,-2 3 1,-11 5-24,1-1 0,-1-1 0,-1-1 0,0 0 0,0 0 0,-17 4 0,31-11 0,-17 7 8,13-4 82,0-1 0,0 0-1,0-1 1,0 1-1,0-1 1,-1 0-1,-6 1 732,16-2-739,23 3-117,-1 0-1,0 2 0,0 1 1,-1 1-1,0 1 1,0 1-1,0 1 0,-1 1 1,-1 2-1,0 0 0,-1 1 1,33 28-1,-40-30-2157,-7-5-2226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31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7571,'0'0'5699,"4"73"-5427,-4-26-96,0 0-48,0 2-80,0-5-48,0-9-32,0-9-528,0-11-688,3-12-721,7-3-2065,-4-3-929</inkml:trace>
  <inkml:trace contextRef="#ctx0" brushRef="#br0" timeOffset="1">36 70 6963,'0'0'3762,"81"-61"-3762,-45 55-80,-1 3-160,-9 3-1217,-6 0-1120,-14 0-1985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32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6835,'-6'123'3970,"35"-123"-3442,10 0-224,3 0-208,3-12-96,-6 4-784,-7-4-2481,-9 9-3603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32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8996,'0'0'2569,"1"6"-2126,-1 71 865,-1-54-1223,0 0 0,2 0 1,4 23-1,-4-43-80,0 0 0,0 0-1,0 0 1,0 0 0,1 0 0,0 0-1,-1 0 1,1-1 0,0 1 0,0 0 0,0-1-1,1 0 1,-1 0 0,1 1 0,-1-1 0,1-1-1,0 1 1,0 0 0,-1-1 0,1 1 0,0-1-1,0 0 1,1 0 0,-1 0 0,0 0 0,0-1-1,7 1 1,7 1-164,1-2-1,0 0 1,31-4-1,-46 4 90,1-1-150,1 1-1,-1-1 0,0 0 0,1-1 0,-1 1 0,0-1 1,0 1-1,0-1 0,0-1 0,3-2 0,-5 4-304,0-1-1,0 0 0,0 1 1,0-1-1,-1 0 0,1 0 0,-1 0 1,1 0-1,-1-1 0,0 1 1,2-5-1,-1-9-3436</inkml:trace>
  <inkml:trace contextRef="#ctx0" brushRef="#br0" timeOffset="1">50 129 3810,'0'0'8532,"77"-6"-8500,-47-3 0,2 0-32,-3-2-96,-9-1-897,-1-3-1248,-12 4-1761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47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8148,'0'0'496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33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20 161 9588,'-20'-123'897,"20"117"-353,3-5-224,23 2-320,10 0-112,3 6-144,-3 3-1553,-4 0-1312,-3 0-1073</inkml:trace>
  <inkml:trace contextRef="#ctx0" brushRef="#br0" timeOffset="1">366 38 8308,'0'0'2833,"0"166"-2833,0-145-64,0-10-512,0-2-1153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33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85 7619,'-22'-9'3106,"35"9"-2978,9 0 144,4 9-176,3 14-80,1 7 0,-1-1 0,-7 0-16,-2-3 0,-4-5-368,-3-4-496,-3-5-881,-4-9-832</inkml:trace>
  <inkml:trace contextRef="#ctx0" brushRef="#br0" timeOffset="1">231 0 5330,'0'0'5571,"3"79"-5139,4-35-304,-7 0-48,3-1-80,-3-5-48,0-8-784,3-13-881,3-11-1072,7-6-1409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33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9716,'0'0'2754,"-9"9"-2605,2-3-125,1 0 27,-1 0 1,1 1 0,0-1 0,0 1 0,1 1-1,0-1 1,0 1 0,1 0 0,-4 9 0,0 7 112,2 1-1,0 1 1,2-1 0,1 0 0,1 1 0,2 35 0,-1-60-174,1 1 1,0-1-1,1 0 1,-1 1-1,0-1 0,0 1 1,0-1-1,1 0 1,-1 1-1,1-1 1,-1 0-1,1 1 0,0-1 1,-1 0-1,1 0 1,0 1-1,0-1 1,0 0-1,0 0 1,0 0-1,0 0 0,0 0 1,0-1-1,0 1 1,1 0-1,-1 0 1,0-1-1,0 1 0,1-1 1,1 1-1,3 1-165,1-1-1,-1 0 0,1-1 1,0 0-1,8 0 0,0-1-282,-12 1 241,0 0 0,1 0 0,-1 0-1,0-1 1,0 1 0,0-1 0,0 0 0,0 0 0,0 0-1,0 0 1,0-1 0,0 1 0,0-1 0,-1 1 0,1-1-1,0 0 1,-1 0 0,0-1 0,4-3 0,21-25-4465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34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5122,'0'0'8135,"0"89"-7121,0 121-486,0-205-526,0 0 1,0-1 0,1 1-1,0 0 1,-1 0 0,2-1-1,-1 1 1,0-1 0,4 7-1,-4-9-25,0-1 0,0 1 1,0 0-1,1-1 0,-1 1 0,1-1 0,-1 1 0,1-1 0,0 0 0,-1 0 0,1 0 1,0 0-1,0 0 0,0 0 0,-1 0 0,1 0 0,0-1 0,0 1 0,0-1 0,0 1 1,1-1-1,-1 0 0,4 0 0,1 0-212,0 0 1,1 0-1,-1-1 0,0 0 0,0 0 1,0-1-1,0 0 0,0 0 1,12-6-1,-12 4-386,-1 0 0,-1 0 0,1 0 0,-1-1 0,1 0 0,5-8 0,11-13-3904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34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4722,'0'0'6435,"104"9"-6451,-69-9-528,-6 0-112,-6-12-465,-7-3-96,-6 1-1440,-10-1-1473</inkml:trace>
  <inkml:trace contextRef="#ctx0" brushRef="#br0" timeOffset="1">1 187 8132,'0'-137'2177,"32"125"-2145,7 3 48,0 1-80,0 2 0,-7-3-48,-6 6-833,-9 0-2080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35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62 1505,'0'0'7881,"-8"1"-7196,-22 3-175,22-3 426,26-1-485,137 13-95,-27 0-333,595-5 208,-517-10-241,801-47 12,-129 2-260,-292 44-171,-441 3 463,-138 0-38,22 0 23,-28 0-23,-1 0-1,1 0 0,0 0 1,-1 0-1,1 0 0,0 0 1,-1 0-1,1 0 0,0 0 1,-1 1-1,1-1 0,0 0 1,-1 0-1,1 1 0,-1-1 1,1 0-1,0 1 1,-1-1-1,1 0 0,-1 1 1,1-1-1,-1 1 0,0-1 1,1 1-1,-1-1 0,1 1 1,-1 0-1,1 0 0,-2 0 6,0-1 0,0 1 0,0 0 0,0-1 0,0 1 0,0-1-1,0 1 1,0-1 0,-1 1 0,1-1 0,0 0 0,0 1 0,0-1-1,0 0 1,-1 0 0,1 0 0,0 0 0,0 0 0,0 0 0,-1 0-1,-1-1 1,0 1-124,-49-1-5087,20-4-1193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35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4690,'0'0'5571,"101"2"-5459,-65 1-96,-1-3-16,-2 0-272,-1 0-2370,-9 0-1648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3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6163,'0'0'4226,"84"15"-4114,-38-15-112,-4 0-2193,-10 0-2898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39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34 3201,'0'0'5768,"-23"25"-4700,-75 82-284,89-97-630,0 1 0,0 0-1,2 1 1,-1 0 0,1 0 0,1 1-1,0 0 1,-5 17 0,7-12 29,1 0-1,1 0 1,0 0-1,2 26 1,0-41-170,0 0 1,1-1-1,-1 1 1,1 0-1,-1 0 1,1 0-1,0 0 1,0-1-1,1 1 1,-1-1-1,0 1 1,1-1-1,0 1 1,-1-1-1,1 0 1,0 1-1,0-1 1,0 0-1,1 0 1,-1-1-1,0 1 1,1 0-1,-1-1 1,1 0-1,0 1 1,-1-1-1,1 0 1,0 0-1,0 0 1,4 0-1,1 1 23,-1-1-1,1 0 0,-1-1 1,1 0-1,-1 0 1,1 0-1,-1-1 0,1 0 1,-1-1-1,0 1 1,12-5-1,-10 1-41,1-1 0,-1 0 0,0 0 0,0-1-1,0 0 1,-1 0 0,-1-1 0,1 0 0,-1 0 0,10-15 0,-6 5-66,0 0 0,-1 0 0,-1-1 0,12-34 0,-16 34 87,0-1 0,-2 0-1,0 0 1,-1 0 0,-1 0-1,-1 0 1,-3-21 0,2 38-1,1-1 0,-1 1 0,0 0 0,-1 0 0,1 0 0,-1 0 0,1 0 1,-1 0-1,0 0 0,0 1 0,0-1 0,0 0 0,-1 1 0,1 0 1,-1 0-1,1-1 0,-1 1 0,0 1 0,0-1 0,0 0 0,0 1 0,0 0 1,0-1-1,0 1 0,0 0 0,0 1 0,-7-2 0,4 1 12,1 0 0,-1 0 0,1 1 0,-1 0 0,0 0 0,1 0 0,-1 1 0,1-1 0,-1 1 0,1 1 0,-1-1 0,1 1 0,0 0 0,0 0 0,0 1 0,-9 4 0,10-2-23,-1-1-1,1 1 0,0 0 1,0 0-1,1 0 0,-1 0 1,1 1-1,0 0 0,1-1 1,-1 1-1,1 0 0,0 0 1,-1 11-1,2-12-1,0-1 1,0 1-1,1 0 1,0-1-1,0 1 1,0 0-1,1 0 0,-1-1 1,1 1-1,0 0 1,0-1-1,1 1 1,0-1-1,-1 1 0,1-1 1,1 0-1,-1 0 1,1 0-1,4 5 1,10 8 1,2-2 0,0-1 0,0 0 1,28 13-1,-25-15 1,-1 2 0,0 0 0,35 31 0,-53-42-18,0 0-1,-1 0 1,1 1 0,-1-1 0,1 0 0,-1 1 0,0 0 0,0 0 0,0-1 0,-1 1 0,0 0 0,1 0-1,-1 1 1,-1-1 0,1 0 0,-1 0 0,1 0 0,-1 1 0,0-1 0,-1 0 0,0 5 0,0-3-19,-1-1 0,0 0 0,0 0 0,0 0 0,-1 0 0,1 0 1,-1 0-1,0 0 0,-1-1 0,1 1 0,-1-1 0,0 0 0,0 0 1,-7 5-1,1-1-149,0-1 1,-1 0-1,1-1 1,-1 0 0,-1-1-1,1 0 1,-1-1-1,1 0 1,-1 0-1,-25 3 1,35-10-1641,2-12-2185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39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12 2385,'0'0'8321,"-6"1"-8155,-10 3-62,38-1 120,50 1 141,-48-4-295,11 1-289,-1-1 0,1-2 0,0-2 1,62-14-1,-96 18 221,-25 6 532,-14 12-251,1 3 0,2 1-1,-53 41 1,74-53-148,10-8-79,0 1 1,0 0-1,0 0 1,0 0-1,0 0 1,1 0-1,0 1 1,-6 7-1,16-11-384,38-2 386,-29 1-55,1 0 1,-1 1 0,1 0-1,-1 1 1,1 1 0,-1 1-1,0 0 1,17 7 0,-31-9-11,0 0 0,0 0 0,0 0 0,0 0 0,0 1 0,0-1 0,0 1 0,-1-1 1,1 1-1,-1 0 0,1 0 0,-1 0 0,0 0 0,1 0 0,-1 0 0,0 0 0,0 0 0,-1 0 0,2 5 1,0 1-6,-1 0 1,-1 0-1,1 0 1,-2 11-1,1-1 88,-1-15-69,0 1 0,1-1 0,-1 0 0,0 0 0,-1 0 1,1 0-1,-1 0 0,1 0 0,-1 0 0,0-1 0,0 1 1,0-1-1,0 1 0,0-1 0,-1 0 0,1 1 0,-1-1 0,-2 2 1,-9 5 20,-1 1 1,-17 7-1,5-3 28,-1-2 0,-1-1 0,0-1 0,-45 10 0,67-21-1292,17-6-407,24-10-1913,-26 13 2615,48-22-4678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47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7475,'0'0'5131,"-3"24"-5070,1-10-53,-9 162 16,11 25-97,0-67-3749,0-131 3403,0-7 451,0-6 91,1 0 0,0 0 0,1 0 0,0 0 0,1 0 0,0 0 0,1 1 0,0-1 0,0 1 0,1 0 0,0 0 0,10-12 0,-11 15-72,1 0 0,-1 1 0,1 0 0,1 0 0,-1 0 0,1 1 1,-1 0-1,1 0 0,1 0 0,-1 1 0,0-1 0,1 2 0,0-1 0,-1 1 0,1 0 0,0 0 0,0 1 0,0 0 0,8 0 0,-2 0-48,-8 1 4,1 0 0,-1 0 1,0 0-1,0 1 1,8 1-1,-11-2-10,-1 1 1,0-1-1,0 1 0,0 0 0,1-1 0,-1 1 0,0 0 1,0 0-1,0-1 0,0 1 0,0 0 0,0 0 0,0 0 1,-1 0-1,1 0 0,0 1 0,0-1 0,-1 0 0,1 0 1,-1 0-1,1 1 0,-1-1 0,0 0 0,1 1 0,-1-1 1,0 2-1,1 1 15,-1 1 1,0-1 0,0 0 0,0 1-1,-1-1 1,0 1 0,0-1-1,0 0 1,0 0 0,0 0 0,-1 1-1,0-1 1,0 0 0,0-1 0,0 1-1,-1 0 1,0-1 0,1 1-1,-1-1 1,-7 6 0,-5 3 185,0 0 1,-1-1-1,-28 14 1,4-2 271,8-3-350,30-19-579,8-5-1352,26-18-1759,15-16-3249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40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10277,'0'0'2433,"52"0"-2177,-16 0-112,6 0-112,3-3 16,-2-5-48,2-1-112,-9 3-784,-11 0-833,-12 3-2289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40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23 7171,'0'0'5493,"-2"-6"-4850,-3-10-259,5 16-377,0 0 1,0 0-1,0 0 0,0 0 1,0 0-1,0 1 1,0-1-1,0 0 0,0 0 1,0 0-1,0 0 0,0 0 1,0 0-1,0 0 1,-1 0-1,1 0 0,0 0 1,0 0-1,0 0 1,0 0-1,0 0 0,0 0 1,0 0-1,0 0 0,0 0 1,0 0-1,0 0 1,0 0-1,0 0 0,0 0 1,0 0-1,-1 0 0,1 0 1,0 0-1,0 0 1,0 0-1,0 0 0,0 0 1,0 0-1,0 0 1,0 0-1,0 0 0,0 0 1,0-1-1,0 1 0,0 0 1,0 0-1,0 0 1,0 0-1,0 0 0,0 0 1,0 0-1,0 0 0,0 0 1,0 0-1,0 0 1,0 0-1,-1 29 700,1-6-569,2 23-62,2 0 0,1 0 0,14 48 0,-19-91-92,0-1-167,1 1-1,-1-1 1,0 0 0,1 0 0,-1 1-1,1-1 1,0 0 0,0 0 0,0 0-1,0 0 1,0 0 0,0 0 0,1 0-1,-1 0 1,1-1 0,-1 1 0,1 0-1,0-1 1,-1 1 0,1-1 0,0 0-1,4 3 1,12-3-4435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41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6931,'0'0'4669,"3"8"-4549,3 8 52,0 0 0,-1 1 0,-1-1 0,-1 1 0,1 24 1,-3-32-78,1 54 293,16 102 1,-9-137-889,-8-27 213,0 0 0,-1 0 0,1 0-1,0-1 1,0 1 0,0 0-1,-1 0 1,1-1 0,0 1 0,0-1-1,0 1 1,0-1 0,0 1-1,0-1 1,0 1 0,0-1-1,1 0 1,-1 0 0,0 1 0,0-1-1,0 0 1,1 0 0,14 0-5575</inkml:trace>
  <inkml:trace contextRef="#ctx0" brushRef="#br0" timeOffset="1">334 167 11637,'0'0'2433,"10"-3"-10148,3 3 2641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41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3474,'0'0'8724,"-4"5"-8271,-9 11-347,2 0 0,-13 22 0,20-31-89,0 1 0,1-1 1,0 1-1,0 0 0,1 0 1,0 0-1,0 0 0,1 0 1,0 10-1,1-17-12,1 0 0,-1-1 0,1 1 0,0 0 1,-1-1-1,1 1 0,0-1 0,0 1 0,-1-1 0,1 0 0,0 1 0,0-1 1,0 0-1,0 1 0,-1-1 0,1 0 0,0 0 0,0 0 0,0 0 0,0 0 1,0 0-1,0 0 0,-1 0 0,1 0 0,0 0 0,0-1 0,1 1 0,4-1 57,37 1 107,52 1-121,-94-1-47,0 0 1,0 0 0,0 0-1,0 1 1,0-1 0,0 1-1,0-1 1,0 0-1,0 1 1,0-1 0,0 1-1,-1 0 1,1-1 0,0 1-1,0 0 1,0 0 0,-1-1-1,1 1 1,-1 0 0,1 0-1,0 0 1,-1 0 0,1 1-1,0 1 32,0 0 0,0 0 0,0 0 0,0 1 0,-1-1 0,1 0 0,-1 6 0,0-2 42,-1 0 1,1 0-1,-1-1 1,-1 1-1,1 0 1,-1-1-1,-3 8 1,-1-4-27,0 0 1,-1-1-1,0 0 1,0 0 0,-1-1-1,0 0 1,0 0-1,-12 7 1,14-9-272,-1-2 0,0 1 0,0-1 0,-1 0 0,1-1 0,-1 1 1,0-1-1,0-1 0,0 0 0,0 0 0,0 0 0,-9-1 0,17-1 222,-1 1-148,0-1 1,0 0-1,1 0 0,-1 0 0,0 0 0,0 0 1,0-1-1,1 1 0,-1 0 0,0 0 0,0 0 1,1-1-1,-1 1 0,0 0 0,0-1 0,1 1 1,-1-1-1,0 1 0,0-1 0,-10-24-5646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41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10181,'0'0'5250,"123"0"-5026,-88-6-80,1-8-144,-4 2-624,-12-3-2049,-14 4-4531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42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29 1105,'0'0'2187,"1"-4"-805,0 2-1011,0 0-181,0 1 0,0 0 0,0-1 0,-1 1-1,1-1 1,0 1 0,-1-1 0,0 1 0,1-1-1,-1 0 1,0-4 4808,-1 25-4489,-18 45-252,11-43-109,2 1 1,-4 22-1,3 14 125,3 92 0,4-124-259,0-14-11,1-1-1,0 0 0,0 1 1,1-1-1,1 0 0,4 14 0,-6-22-72,0 1-1,1-1 0,-1 0 0,1 0 0,0 0 0,0 0 0,0 0 1,0 0-1,0-1 0,1 1 0,-1-1 0,1 1 0,-1-1 0,1 0 1,0 0-1,0 0 0,0 0 0,0-1 0,0 1 0,1-1 0,-1 0 0,0 0 1,1 0-1,4 0 0,3 0-950,0 0 0,0-1-1,16-2 1,0-5-3087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10613,'0'0'2833,"68"-9"-2801,-32 9-32,2-3 0,-2-9 0,3 1-112,-10-1-912,-6 3-721,-10 3-2177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43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5523,'0'0'6370,"-3"6"-6159,-2 19 57,1 1 0,1 0 0,1 0 0,1 0 0,4 38 0,-1 1-296,1-39 422,-1-14-2026,-1 0-5593</inkml:trace>
  <inkml:trace contextRef="#ctx0" brushRef="#br0" timeOffset="1">0 307 6643,'0'0'5234,"52"6"-4737,-16-6-305,-4 0-96,1 0-32,-4 0-64,-6 0-913,-1 0-1840,-2-6-1985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43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71 4130,'0'0'8537,"-2"12"-7867,-12 28-458,6-21-66,1 1 0,1 0 0,0 1 0,2-1 0,-3 32 0,6-36-93,0-6-34,1-1 0,0 1 0,0-1 0,1 1 0,3 15 0,-3-22-18,0-1-1,-1 0 1,2 1 0,-1-1-1,0 0 1,0 0 0,1 0-1,-1 0 1,1 0-1,-1 0 1,1 0 0,0 0-1,0-1 1,0 1 0,0-1-1,0 1 1,0-1 0,0 0-1,1 0 1,-1 0 0,0 0-1,1 0 1,-1-1-1,1 1 1,-1-1 0,5 1-1,4 1 7,0-1-1,0 0 0,1-1 1,-1 0-1,1-1 0,-1 0 1,12-3-1,-16 2-71,0 0 1,-1-1-1,1 0 0,-1 0 1,0-1-1,0 0 0,0 0 1,0 0-1,-1 0 1,0-1-1,0 0 0,7-8 1,-4 2-78,1-1 0,-2 0 1,0 0-1,0 0 0,-1-1 0,-1 0 1,0 0-1,-1 0 0,0-1 1,-1 1-1,-1-1 0,0 0 1,0 0-1,-2 0 0,0 0 1,0 0-1,-4-20 0,3 30 174,0 0-1,0 0 0,0 0 1,0 1-1,-1-1 1,1 0-1,-1 1 0,0-1 1,0 1-1,0-1 0,-1 1 1,1 0-1,-1 0 1,0 0-1,0 0 0,0 1 1,0-1-1,0 1 1,-1 0-1,1 0 0,-1 0 1,1 0-1,-6-1 1,-2-1 100,0 1 1,-1 0-1,0 0 0,1 1 1,-1 1-1,-20 0 1,29 1-127,1 0 1,0 0-1,-1 1 1,1-1-1,0 0 1,-1 1-1,1 0 1,0 0-1,0-1 1,0 1-1,-1 0 1,1 1-1,0-1 1,0 0-1,1 1 1,-1-1-1,0 1 0,0-1 1,1 1-1,-1 0 1,1 0-1,-1 0 1,1 0-1,0 0 1,0 0-1,0 0 1,0 0-1,-1 4 1,0 1 2,0-1 0,1 1 0,0 0 1,1 0-1,-1-1 0,1 1 0,0 0 1,1 0-1,1 9 0,-1-13-6,0-1 0,0 1 1,0 0-1,1 0 0,-1-1 0,0 1 0,1-1 0,0 1 0,0-1 1,0 0-1,0 0 0,0 1 0,0-2 0,0 1 0,0 0 0,5 2 1,48 24 57,-27-17-35,-12-3-2,-2-1-12,0 0-1,-1 0 1,0 1-1,14 11 1,-24-16-9,1 0 0,-1 0 0,0 1 1,0-1-1,0 1 0,-1 0 0,1 0 0,-1 0 0,0 0 0,0 0 1,0 0-1,-1 0 0,1 1 0,-1-1 0,0 0 0,0 1 1,-1 0-1,1 6 0,-1 10 20,1-15-15,-1 1 1,0-1-1,0 1 1,0-1-1,-1 1 1,0-1-1,0 1 0,0-1 1,-1 1-1,0-1 1,0 0-1,-1 0 1,-5 9-1,0-4-154,5-6-85,0 0 1,-1 0-1,0 0 0,0-1 0,0 1 0,-1-1 0,1 0 0,-1 0 1,-8 5-1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44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10197,'0'0'3484,"1"8"-2865,21 255 49,-20-204-4394,-1-1-3997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48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23 563 10869,'0'0'2988,"-4"29"-2831,-11 90-106,13-114-61,2 1 1,-1 0-1,0 0 0,1 0 1,0 0-1,0 0 0,1-1 0,2 12 1,-2-16-4,0 0-1,0-1 1,-1 1 0,1 0 0,0 0-1,0-1 1,0 1 0,1-1 0,-1 1 0,0-1-1,0 1 1,0-1 0,0 0 0,0 1 0,0-1-1,1 0 1,-1 0 0,0 0 0,0 0-1,0 0 1,1 0 0,-1 0 0,0 0 0,2-1-1,10 1-99,-5 0-89,0-1 1,0 0-1,0 0 0,0 0 0,-1-1 1,1 0-1,-1-1 0,1 1 1,-1-1-1,12-8 0,-6 3-211,-1-1 0,0-1 0,0 0 0,16-20 0,-19 19 390,0-1 1,-1 0-1,-1 0 1,0-1-1,8-19 1,9-18 2294,-21 97-525,-4 3-1662,-1-31-85,1 0 0,2 0 0,0 1 0,4 23 0,-4-40-46,1 0-1,-1 0 1,1 0-1,0 1 1,0-2-1,0 1 1,0 0-1,1 0 0,-1-1 1,1 1-1,-1-1 1,1 0-1,0 0 1,0 0-1,0 0 1,0 0-1,0-1 1,0 1-1,1-1 0,-1 0 1,0 0-1,1 0 1,-1 0-1,5 0 1,-1 0-207,1 0 0,0 0 1,-1-1-1,1 0 0,-1 0 1,1 0-1,-1-1 0,1-1 1,-1 1-1,13-5 0,-11 1-105,-1 0-1,0 0 1,0-1-1,0 0 1,-1-1-1,0 1 1,0-1-1,-1-1 1,0 1-1,0-1 0,-1 0 1,1-1-1,-2 1 1,1-1-1,4-15 1,2-8 43,-1 0 0,-1 0 1,5-44-1,-3-34 3258,-5-185 0,-7 191 1202,0 125-3883,-1-1-1,-1 0 0,-6 23 1,-4 33-8,-16 363 63,28-406-329,-1-3-115,1 0-1,6 48 0,-5-76 74,1 0 0,-1 0 0,1 0 0,0 0 0,0 0 0,0-1 0,0 1 0,0 0 0,0-1 0,0 1 0,1-1 0,-1 1 0,0-1 0,1 0 0,-1 1 0,1-1 0,0 0 0,-1 0-1,1 0 1,0 0 0,0 0 0,0-1 0,-1 1 0,1-1 0,0 1 0,0-1 0,0 1 0,0-1 0,3 0 0,-1 0-84,1 1-1,0-1 1,0 0 0,0-1-1,-1 1 1,1-1 0,0 0-1,0 0 1,-1-1-1,1 1 1,6-4 0,-1-2-10,-1 0 1,-1 0 0,1-1-1,-1 0 1,0 0 0,-1-1-1,0 0 1,11-18 0,41-86 265,-54 103-71,1-3 155,-2 7 147,0-1 0,-1 0 0,0 0 0,-1-1 0,0 1 0,0 0 0,0-1 0,0-10 0,-2 17 211,0 6-376,-3 155 366,3-159-566,0 1 0,0-1-1,1 0 1,-1 0 0,0 1 0,0-1 0,1 0-1,-1 0 1,1 1 0,-1-1 0,1 0 0,-1 0-1,1 0 1,0 0 0,0 0 0,0 0 0,-1 0-1,1 0 1,0 0 0,0 0 0,2 1 0,0-1-99,0 1 1,0-1 0,0 0-1,0 0 1,0 0 0,0 0-1,0 0 1,6 0 0,-1 0-236,0-1 1,-1 0-1,1-1 1,0 0 0,-1 0-1,1 0 1,12-5-1,-11 2 146,0-1 0,-1 0 1,1-1-1,-1 0 0,0 0 0,-1 0 0,12-14 0,2-3 679,21-32 1,-31 42 1920,-10 23-180,-2 2-2543,-2 135 951,3-146-627,0 0 0,0 1 1,1-1-1,-1 0 0,0 0 0,0 0 1,1 0-1,-1 0 0,1 0 0,-1 0 1,1 0-1,-1 0 0,1 0 0,0 0 1,0 0-1,-1-1 0,1 1 0,0 0 1,0 0-1,0-1 0,0 1 0,-1 0 1,1-1-1,0 1 0,0-1 0,1 1 1,-1-1-1,0 0 0,0 1 0,0-1 1,0 0-1,0 0 0,2 0 0,45 0-53,-38-1 38,-1-1-32,-1 1-1,0-1 1,0-1-1,0 1 1,0-1 0,-1-1-1,1 1 1,-1-1 0,0-1-1,0 1 1,10-9 0,-6 4-14,0-1 1,-1-1-1,0 0 1,-1 0 0,14-22-1,-19 27 96,-2 0-1,1 0 0,-1 0 0,0 0 0,0-1 0,-1 1 0,1-1 0,-2 0 1,1 1-1,-1-1 0,0-10 0,0 16-15,0 0 1,0-1-1,0 1 1,-1 0-1,1 0 1,0 0-1,-1-1 1,1 1-1,-1 0 1,1 0-1,-1 0 1,1 0-1,-1-1 1,0 1-1,1 0 1,-1 0-1,0 1 1,0-1-1,0 0 1,0 0-1,-2-1 1,1 0 2,-1 1 1,0 0 0,0-1 0,0 1-1,0 0 1,0 0 0,-1 1-1,-4-1 1,-5 0 39,-1 0 0,0 2 0,-15 1 0,25-1-82,0-1-1,0 1 1,0-1-1,0 1 0,0 1 1,0-1-1,0 0 1,0 1-1,1 0 1,-1 0-1,1 0 0,-1 0 1,1 1-1,0-1 1,0 1-1,0 0 0,0 0 1,0 0-1,1 0 1,0 0-1,-1 1 1,1-1-1,0 1 0,0 0 1,1-1-1,-1 1 1,1 0-1,0 0 0,0 0 1,0 4-1,3 6-2003,9-6-1626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44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1 288 2081,'0'0'5640,"0"-30"-3778,4-95-480,-4 115-1133,1 0 1,1-1-1,-1 1 1,7-18-1,-6 23-150,0 0-1,0 1 1,1-1-1,0 1 1,0 0-1,6-6 1,-6 7-78,0 0 1,0 1-1,0 0 1,1-1-1,-1 1 1,1 0-1,-1 1 1,1-1-1,0 1 0,-1 0 1,1 0-1,0 0 1,0 0-1,0 0 1,5 1-1,62 1 127,-67-1-143,-3 0-7,0 1 0,0-1 0,1 0 0,-1 0 0,0 1 0,0-1 0,0 1 1,0-1-1,0 1 0,0-1 0,0 1 0,0-1 0,0 1 0,0 0 0,0 0 0,0 0 0,0 0 0,0-1 0,-1 1 0,1 0 0,0 0 0,0 2 0,0 0-14,1 0 1,-2 0-1,1 0 0,0 0 0,0 0 0,-1 0 0,0 0 0,1 0 0,-1 4 1,-1-3-19,1 0 0,0 1 0,-1-1 0,0 1 0,0-1 0,0 0 1,0 1-1,-1-1 0,1 0 0,-1 0 0,0 0 0,-1 0 0,-2 4 0,-5 0-85,-1 0 0,1-1 0,-1 0-1,0-1 1,-21 9 0,-20 10 192,51-23-70,0-1 0,0 0 1,0 1-1,0-1 1,0 1-1,0-1 0,0 1 1,0-1-1,0 1 1,1 0-1,-1-1 0,1 1 1,-1 0-1,1 0 1,0-1-1,0 1 0,-1 0 1,1 0-1,1 2 1,-1-1 23,0 1 0,0-1 0,0 0 0,1 0 0,0 0 0,-1 0 0,1 1 0,0-1 0,0 0 0,3 3 0,6 5 127,1 0 0,1 0-1,0-2 1,0 0 0,22 13 0,-3-2 86,-29-19-232,24 17 64,-1 1 0,36 34 0,-61-53-268,1 1 1,0 0-1,-1 0 0,1-1 0,0 1 0,-1-1 0,1 1 0,0 0 1,0-1-1,0 1 0,0-1 0,0 0 0,0 1 0,0-1 1,-1 0-1,3 1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44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11685,'0'0'2551,"15"15"-2621,-14-14 70,68 72 28,-59-60-12,-1-1 0,0 2 1,0-1-1,-1 1 0,-1 1 1,6 17-1,-5 1 34,-1 1 0,-2 0 1,-1 0-1,-2 0 0,-4 59 0,1-76-34,-1-1 1,0 0-1,-2 0 0,0-1 0,0 1 0,-2-1 0,0 1 0,-1-2 1,0 1-1,-15 21 0,4-10-95,-1-1-1,-1-1 1,-1-1 0,-38 32 0,55-51-132,0-1 1,0 1-1,-1-1 1,1 0-1,-1-1 1,0 1 0,-6 2-1,-22-1-3943,19-4-2078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45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6259,'0'0'6115,"-7"0"-5427,27 3-208,9 0 64,3-3-319,7 0-145,0 0-80,0 0-1041,-7 0-1392,-9 0-2161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45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9941,'0'0'1504,"155"0"-2640,-119 0-2082,-13 0-2192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48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5907,'0'0'8702,"9"3"-8707,18 3-40,0-1 0,1-1 0,-1-1 1,1-2-1,54-4 0,-10 1-1239,-32 2 222,-39 15 604,-3-5 500,0 0 1,-1 1 0,0-1 0,-1 0 0,0-1 0,-1 1-1,0-1 1,0 0 0,-11 14 0,-10 20 257,13-18-178,0-2-1,0 0 0,2 2 0,1-1 0,1 2 0,-12 49 0,21-75-199,0 0 0,0 0 0,-1 0-1,1 1 1,0-1 0,0 0-1,0 1 1,0-1 0,0 0 0,0 0-1,0 1 1,0-1 0,0 0-1,0 1 1,0-1 0,0 0 0,0 0-1,0 1 1,0-1 0,0 0 0,0 1-1,0-1 1,0 0 0,0 0-1,0 1 1,1-1 0,-1 0 0,0 0-1,0 1 1,0-1 0,0 0-1,1 0 1,-1 0 0,0 1 0,0-1-1,0 0 1,1 0 0,-1 0 0,0 0-1,0 1 1,1-1 0,-1 0-1,1 0 1,11-10-3830,4-21-1591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48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2593,'0'0'9175,"-6"14"-9039,-35 101 621,35-94-555,0 1 1,2-1-1,0 1 1,0 30-1,3-50-200,1 0 1,0 0 0,0 0-1,0 1 1,0-1-1,0 0 1,1 0-1,-1 0 1,1 0-1,-1 0 1,1 0 0,0 0-1,0 0 1,1 3-1,0-4 4,0 0-1,0 0 1,-1 0-1,1-1 1,0 1 0,0-1-1,0 0 1,0 1-1,0-1 1,0 0-1,0 0 1,0 0-1,3-1 1,5 1 43,-3 0-50,0-1 0,1 0 0,-1-1 0,0 1 0,1-1 0,-1-1 0,0 1 0,-1-1 0,1 0 0,0-1 0,-1 0 0,0 0 0,0 0 0,0-1 0,0 1 0,-1-2 0,0 1 0,0 0 0,0-1 0,0 0 0,-1 0 0,0-1 0,-1 1 0,1-1 0,-1 1 0,0-1 0,-1 0 0,0 0 0,0-1 0,0 1 0,-1 0 0,0-1 0,-1-12 0,1 15 1,-1 0 1,-1 1 0,1-1 0,0 0-1,-1 1 1,0-1 0,0 1 0,-1-1-1,1 1 1,-1 0 0,0 0 0,-2-5-1,0 5-8,0 0 1,0-1-1,0 1 0,-1 1 0,1-1 0,-1 1 0,0-1 0,0 1 0,-5-2 0,2 1-224,0 0 1,0 0-1,0 1 0,0 0 0,0 1 0,-1 0 1,1 0-1,-17-1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49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6851,'0'0'4242,"26"12"-3986,10-7-16,6 1-112,0-6-64,0 0-48,0 0 0,-3 0-16,-3 0-688,-10 0-1137,-7 0-1520,-9 0-945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49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16 8420,'0'0'4263,"-2"-5"-4223,-7-6-61,6 21 186,3 41 380,1-22-313,-2 33-1,-1-39-215,1 0 0,1 0 0,1 0 0,1 0 1,10 42-1,-12-63-52,1 1 0,0-1 0,-1 0 0,1 0 0,0 0 0,1 0 0,-1 0 0,0-1 0,0 1 0,1 0 0,-1 0 0,1-1 0,-1 1 0,1-1 0,0 1 0,3 1 0,-1-2-408,-1 1 0,1-1-1,0 0 1,0-1 0,-1 1-1,1-1 1,0 1 0,7-1 0,14 0-4436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49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9380,'0'0'1953,"4"137"-1777,-4-93 288,0-3-159,0-4-81,3-4-128,3-7-96,1-9-16,3-5-625,2-12-1936,1 0-2353</inkml:trace>
  <inkml:trace contextRef="#ctx0" brushRef="#br0" timeOffset="1">256 161 3730,'0'0'8724,"46"-8"-17864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50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5314,'0'0'3311,"-16"22"-3260,-45 68 34,58-87-80,1 0 0,0 0 0,0 0 0,0 1 0,0-1 0,0 1-1,1-1 1,-1 1 0,1 0 0,0-1 0,0 1 0,1 0 0,-1 0 0,1 0-1,0-1 1,0 1 0,0 4 0,1 7 73,0-14-57,0 0 1,-1 0-1,1-1 1,0 1-1,0-1 0,0 1 1,0 0-1,-1-1 1,1 1-1,0-1 1,0 0-1,0 1 1,0-1-1,0 0 0,0 0 1,0 0-1,0 1 1,0-1-1,0 0 1,0 0-1,0 0 1,0-1-1,0 1 1,0 0-1,0 0 0,2-1 1,3 1 66,197 0 1187,-202 0-1269,0 0 1,-1 1-1,1-1 0,0 1 0,0-1 1,0 1-1,-1 0 0,1-1 0,0 1 1,-1 0-1,1-1 0,-1 1 1,1 0-1,-1 0 0,1 0 0,-1-1 1,1 1-1,-1 0 0,0 0 1,1 0-1,-1 0 0,0 0 0,0 0 1,0 0-1,1 0 0,-1 0 0,0 0 1,-1 0-1,1-1 0,0 1 1,0 0-1,0 0 0,0 0 0,-1 0 1,0 1-1,1 2 51,0 0-1,-1-1 1,0 1 0,0-1-1,0 1 1,-1-1-1,1 0 1,-1 1 0,-3 5-1,-4-1-16,0 0 0,-1 0 0,0-1 0,0 0-1,-1-1 1,0 0 0,0-1 0,-15 5 0,6-3-385,0 0 1,-1-2 0,-42 6-1,58-10 48,2-1 91,0 1 0,1-1 0,-1 0 0,0 0 0,1 0 0,-1 0 0,1 0 0,-1 0 1,0-1-1,1 1 0,-1-1 0,1 0 0,-4-1 0,-3-17-3446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49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10037,'0'0'6197,"-1"29"-5810,-5 99-264,3-80-293,-15 79 0,14-106-320,8-35-199,1-1 0,0 0 0,1 1 0,10-16 1,36-59 1008,-48 82-308,38-55 261,-38 57-212,1-1 0,0 0 0,0 1 0,0 0 0,1 1 0,0-1 0,11-6 1,-16 11-47,-1-1 0,1 1 0,-1-1 0,1 1 0,0 0 0,-1 0 0,1 0 1,0-1-1,-1 1 0,1 0 0,0 0 0,-1 0 0,1 0 0,0 0 0,-1 0 1,1 0-1,0 0 0,-1 0 0,1 0 0,0 1 0,-1-1 0,1 0 0,0 0 1,-1 1-1,1-1 0,-1 0 0,1 1 0,0-1 0,-1 0 0,1 1 0,-1-1 1,1 1-1,-1-1 0,1 1 0,-1-1 0,0 1 0,1 0 0,-1-1 1,0 1-1,1-1 0,-1 1 0,0 0 0,0-1 0,1 1 0,-1 0 0,0-1 1,0 1-1,0 0 0,0-1 0,0 1 0,0 1 0,-1 48 619,0-32-443,1 138 457,0-155-647,0 1-1,0-1 1,0 1 0,0-1-1,0 1 1,0-1-1,1 0 1,-1 1 0,0-1-1,1 0 1,-1 1 0,1-1-1,0 0 1,-1 0-1,1 1 1,0-1 0,0 0-1,0 0 1,-1 0-1,1 0 1,0 0 0,1 0-1,-1 0 1,0 0-1,2 1 1,0-1-49,0 0 0,0-1 1,0 1-1,0-1 0,0 1 0,0-1 1,0 0-1,0 0 0,0 0 0,0-1 0,6 0 1,-7 0-102,1 0 0,-1 0 0,1 0 0,-1-1 1,0 1-1,1 0 0,-1-1 0,0 0 1,0 1-1,0-1 0,0 0 0,0 0 0,0 0 1,0 0-1,-1-1 0,1 1 0,-1 0 0,0-1 1,0 1-1,0-1 0,2-4 0,9-37-4320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50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9700,'0'0'4531,"130"-11"-4227,-88-1-224,3-5-80,-6-1-1041,-3 1-2112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51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6323,'0'0'2606,"3"7"-1960,4 6-412,1-1 1,1 0-1,0 0 1,0 0-1,1-2 0,1 1 1,0-1-1,17 13 1,8 3-334,68 38 1,-95-61-1145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51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10 6099,'0'0'6531,"-32"-9"-6195,16 29-272,-4 9 0,-2 3 48,-1 3 304,0 0-240,4-5-144,6-7-32,6-9 0,7-5-576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51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1409,'0'0'96</inkml:trace>
  <inkml:trace contextRef="#ctx0" brushRef="#br0" timeOffset="1">1 39 1585,'38'-36'3428,"-38"36"-3357,0-1 1,0 1-1,0 0 1,0 0 0,0 0-1,1 0 1,-1 0-1,0 0 1,0-1-1,0 1 1,0 0-1,1 0 1,-1 0-1,0 0 1,0 0-1,0 0 1,1 0-1,-1 0 1,0 0-1,0 0 1,0 0-1,1 0 1,-1 0-1,0 0 1,0 0-1,0 0 1,0 0-1,1 0 1,-1 0-1,0 0 1,0 0-1,0 0 1,1 0-1,-1 0 1,0 0-1,0 1 1,0-1-1,0 0 1,1 0-1,-1 0 1,0 0-1,0 0 1,0 1-1,0-1 1,0 0-1,0 0 1,0 0-1,1 0 1,-1 1 0,0-1-1,0 0 1,0 0-1,0 0 1,0 0-1,0 1 1,0-1-1,0 0 1,0 0-1,0 0 1,0 1-1,0-1 1,0 0-1,0 0 1,0 0-1,0 1 1,0-1-1,-1 0 1,2 21-9,-2-15 464,-10 132 1002,0 0-1044,10-111-462,0-16-3,0-1-1,1 1 1,1 0-1,3 17 1,-4-25-36,1-1-1,0 1 1,0-1 0,-1 1 0,2-1 0,-1 0 0,0 1 0,0-1 0,1 0-1,0 0 1,-1 0 0,1 0 0,0 0 0,0 0 0,0-1 0,0 1 0,0-1-1,0 1 1,0-1 0,1 0 0,-1 0 0,0 0 0,1 0 0,3 1 0,2 0-600,1 0 1,0-1 0,0 0 0,1-1 0,-1 0-1,0 0 1,0-1 0,0 0 0,15-4-1,18-19-5157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52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12438,'0'0'-248,"19"0"-761,63 0 838,-26-3 104,-53 2 73,-1 0 0,1 0 0,0 0-1,0 0 1,0 0 0,-1 0 0,1-1 0,0 1 0,-1-1 0,4-3 0,-5 5 418,-1 15-16,0 82 306,0 59-203,0-52-3227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52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7908,'0'0'3409,"42"-3"-3281,-19 3-80,6 0 48,0-3-16,0-2-64,0-1-16,4 0-48,-4 0-1664,-3-6-2787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5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9108,'0'0'1411,"12"12"-1048,0-1-225,-6-5-47,0-1 0,0 1 1,0 0-1,-1 1 0,0 0 1,0 0-1,-1 0 0,1 0 1,-2 0-1,7 16 0,-4 3 166,-1 0 0,-1 0 0,-1 0 0,-1 0 0,-3 44 0,1-31 50,-1-25-200,0 1 0,-1-1 1,0 1-1,-1-1 0,-1 0 0,0 0 1,-12 25-1,12-31-207,0-1-1,0 1 1,0 0-1,-1-1 1,-1 0-1,1 0 1,-1-1 0,0 0-1,0 0 1,-1 0-1,0 0 1,0-1 0,0 0-1,-11 4 1,-5-2-3144,0-6-3520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53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10309,'0'0'672,"142"0"-816,-103 0-592,0 0-977,-13 0-1441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5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8708,'0'0'1441,"204"0"-1441,-172 0-1409,-6 0-4033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56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75 768,'0'0'6614,"0"-8"-6318,0-54 2492,-1 61-2731,0 1 0,-1-1 0,1 1 1,0-1-1,-1 1 0,1 0 0,-1-1 0,1 1 0,0 0 0,-1 0 0,1 0 0,-1 0 0,1 0 0,0 0 1,-2 1-1,0-1 24,-5 0-81,0 1 0,1 0-1,-1 0 1,1 1 0,-1 0 0,1 0-1,0 1 1,0 0 0,0 0-1,0 1 1,1 0 0,-1 0 0,1 1-1,-6 4 1,4-1-4,0-1 0,1 1 0,0 0 1,0 1-1,1-1 0,0 1 0,0 1 0,1-1 0,-6 16 1,9-21-9,1 0 0,0-1 1,0 1-1,0 0 0,0 0 0,0 0 1,1 0-1,0 0 0,0 0 1,0 1-1,0-1 0,2 7 1,-1-9 8,0 0 0,0 0 0,0 0 0,0 0 0,0 0 0,1 0 0,-1 0 0,1-1 0,-1 1 1,1 0-1,0-1 0,-1 1 0,1-1 0,0 0 0,0 0 0,0 0 0,0 1 0,0-2 0,1 1 1,-1 0-1,0 0 0,4 0 0,64 9 81,-56-9-71,0 1 1,0 0-1,-1 0 1,1 1 0,-1 1-1,14 6 1,-24-9-21,-1 1 0,1 0 0,-1 0 1,0 0-1,0 0 0,0 0 1,0 1-1,0-1 0,0 0 1,0 1-1,-1 0 0,1-1 0,-1 1 1,0 0-1,0 0 0,0 0 1,0-1-1,0 1 0,0 6 1,0-5-53,-1 0 0,1 0-1,-1 0 1,0 1 0,-1-1 0,1 0 0,-1 0 0,1 0 0,-1 0 0,-1 0 0,1 0 0,0 0 0,-1 0 0,-3 6 0,-3-1-131,1 0 1,-1-1 0,-1 0-1,0 0 1,-18 12 0,2-4 54,-32 15 0,51-27 165,-1-2 0,1 1 0,-1 0 0,1-1 0,-1-1 0,0 1 0,0-1 0,-7 1 0,12-20 167,2 16-174,1-8-1,0 0-1,0 0 1,1 0 0,1 0 0,0 0 0,0 1 0,1 0 0,0-1-1,0 1 1,1 1 0,1-1 0,-1 1 0,1 0 0,8-8-1,14-15 188,2 2 0,37-29 0,-38 34 26,-3 2-94,-10 9-28,26-26 0,-38 34-256,-4 11-4957,0 7 1371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07.6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383 0 4818,'0'0'4034,"-162"201"-3570,107-145 65,3-4 127,7-5-304,9-3-176,14-15-128,12-9-48,10-14-704,42-23-7588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49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669 1 10917,'0'0'112</inkml:trace>
  <inkml:trace contextRef="#ctx0" brushRef="#br0" timeOffset="1">166 132 8948,'0'0'3330,"-165"58"-3042,165-49-288,42-9-5651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56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13 8340,'0'0'3255,"-5"24"-3202,1-8-38,-6 26 65,2 1-1,-3 47 0,10-27-39,2-63-43,1 1 0,-1-1-1,0 0 1,0 1 0,0-1-1,1 0 1,-1 1 0,0-1-1,0 0 1,0 0-1,1 0 1,-1 0 0,3-1-1,-3 1 14,6 0 12,-1-1 1,0 0-1,0 0 0,1 0 1,-1-1-1,0 0 1,0 0-1,-1 0 0,1-1 1,0 0-1,-1 0 0,1 0 1,-1-1-1,0 0 0,0 0 1,-1 0-1,1-1 0,-1 1 1,0-1-1,3-5 0,-1 1-2,-1 1 1,0-1-1,0 0 0,-1-1 0,0 1 0,-1-1 0,0 1 0,0-1 1,-1 0-1,-1 0 0,1 0 0,-1-11 0,-1 9 17,0 6 117,0 0 0,0 0-1,0 0 1,-1 1-1,1-1 1,-2 0-1,-1-7 1,2 11-125,0 0 1,-1 0-1,1 1 1,0-1-1,-1 0 1,1 1-1,-1-1 1,0 1-1,1-1 1,-1 1 0,0 0-1,0 0 1,0 0-1,0 0 1,0 0-1,0 0 1,0 1-1,0-1 1,0 0-1,0 1 1,0 0-1,-1-1 1,-2 1-1,3 0-65,0-1 0,-1 1 0,1-1 0,0 1 0,-1 0 0,1 0-1,0 0 1,-1 0 0,1 1 0,0-1 0,-1 1 0,1-1 0,0 1 0,-1 0-1,1 0 1,0 0 0,0 0 0,0 0 0,0 0 0,0 1 0,0-1 0,-2 3-1,2 0-233,0-1 0,1 1 0,-1-1 0,1 1 0,0 0-1,0 0 1,0 0 0,0-1 0,1 1 0,0 0-1,0 0 1,0 6 0,2 16-3673,9-2-2380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57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11781,'0'0'2337,"-7"3"-7443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57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101 123 8900,'0'0'694,"-17"25"-718,-50 77 66,64-98-34,1 0-1,0 0 1,0 0-1,0 0 1,1 0-1,-1 0 0,-1 7 1,3-10-2,0 0 0,0 0 1,0-1-1,0 1 0,0 0 1,0 0-1,0 0 0,0-1 0,0 1 1,1 0-1,-1 0 0,0-1 1,0 1-1,1 0 0,-1 0 1,1-1-1,-1 1 0,0 0 0,1-1 1,-1 1-1,1-1 0,-1 1 1,1-1-1,1 2 0,1-1 36,0 0 0,0 0-1,1-1 1,-1 1-1,0-1 1,1 1 0,-1-1-1,0 0 1,1 0 0,-1-1-1,5 0 1,6 0 167,143 1 581,-156 0-792,1-1 1,-1 1-1,0 0 1,1 0-1,-1 1 1,0-1-1,1 0 1,-1 0 0,0 1-1,1-1 1,-1 0-1,0 1 1,0 0-1,1-1 1,-1 1-1,0 0 1,0-1-1,0 1 1,0 0-1,0 0 1,0 0-1,0 0 1,0 0-1,0 0 1,-1 0-1,1 0 1,1 2-1,-1 1 8,0 0 0,0 0 0,-1 1 0,1-1 0,-1 0-1,0 1 1,-1 4 0,1 2 101,0-7-83,-1-1 1,0 1-1,0 0 1,-1-1-1,1 1 1,-1 0-1,0-1 1,0 0-1,0 1 1,0-1-1,0 0 0,-1 0 1,0 0-1,1-1 1,-1 1-1,0-1 1,0 1-1,0-1 1,-1 0-1,-4 2 1,-7 5-26,0-1 1,-1-1 0,-21 7-1,25-10-568,-1-1 1,0 0-1,0-1 0,-1 0 1,-20-1-1,10-1-2737</inkml:trace>
  <inkml:trace contextRef="#ctx0" brushRef="#br0" timeOffset="1">97 85 11109,'0'0'3122,"211"-49"-3090,-169 31-32,-10 4-289,-12 11-1327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57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8196,'0'0'3972,"32"0"-3678,392-18 413,-205 1-842,180-17 338,-6-30-5818,-388 63 4345,-11 1 38,-25 3 434,-20 9-1027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58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12134,'0'0'1211,"42"3"-1131,-17-1-62,308 5 105,302-82-732,-342 34-711,-269 37 1126,47-2-2304,-75 7 924,-12 7-355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59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3378,'0'0'4028,"0"28"-3540,0 139 270,1-134-392,-2 0 0,-1 1 0,-12 56 1,11-69 1799,145-31-1619,1-1-3634,-137 10 438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2:59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5715,'0'0'5210,"-10"25"-5111,-34 80 15,41-97-86,0 1 0,0-1-1,1 1 1,0-1-1,0 1 1,1 0-1,1-1 1,-1 1 0,1 0-1,2 10 1,-1 11 39,0-28-67,-1 0 0,0-1 0,0 1 0,1-1 1,-1 1-1,1-1 0,0 1 0,-1-1 0,1 1 0,0-1 0,0 1 0,0-1 0,0 0 0,0 1 0,0-1 0,0 0 0,0 0 0,1 0 0,-1 0 0,0 0 0,1 0 0,-1 0 0,1 0 0,-1-1 1,1 1-1,-1 0 0,1-1 0,-1 0 0,1 1 0,0-1 0,-1 0 0,1 0 0,-1 1 0,3-2 0,0 2 2,1-1-1,-1 0 1,1 0-1,-1-1 1,0 1-1,0-1 1,1 0-1,-1 0 1,0-1-1,0 1 1,0-1-1,8-4 1,-8 2-11,1 0 1,-1-1-1,1 1 1,-1-1-1,-1 0 1,1 0-1,-1 0 1,0-1-1,0 1 1,0-1-1,-1 0 1,0 0-1,0 0 1,0 0-1,1-9 1,0-11 85,0 1 1,-2-38-1,-2 44-13,1 17-54,0 1 1,0-1-1,0 1 1,0-1-1,0 0 1,-1 1-1,1-1 1,-1 1-1,1-1 1,-1 1-1,0-1 1,1 1-1,-1-1 0,0 1 1,0-1-1,0 1 1,0 0-1,0 0 1,-1 0-1,1 0 1,0-1-1,0 2 1,-1-1-1,1 0 1,-1 0-1,1 0 1,-1 1-1,1-1 1,-1 0-1,-1 0 1,-3 0-114,0 0 1,-1 0-1,1 0 1,0 1-1,-1 0 1,-9 1 0,15-1 22,1 0 0,-1 1 1,0-1-1,0 0 1,0 0-1,0 0 0,1 1 1,-1-1-1,0 0 1,0 1-1,1-1 0,-1 1 1,0-1-1,1 1 1,-1-1-1,0 1 0,1-1 1,-1 1-1,1 0 1,-1-1-1,1 1 0,-1 0 1,1-1-1,-1 1 1,1 0-1,-1 1 0,-1 23-3851,2-24 3537,0 14-3582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00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7940,'0'0'4575,"1"14"-4514,6 42-125,17 71 0,-20-108-263,-4-16 184,0 1 0,1-1 0,0 0 0,0 1 1,0-1-1,0 0 0,0 0 0,1 1 1,2 3-1,-3-6 111,-1-1 0,1 1 0,0-1 0,-1 1 0,1-1 1,0 0-1,-1 1 0,1-1 0,0 0 0,0 0 0,-1 1 0,1-1 0,0 0 0,0 0 1,-1 0-1,1 0 0,0 0 0,0 0 0,0 0 0,-1 0 0,1 0 0,0 0 0,0-1 0,-1 1 1,1 0-1,0 0 0,0-1 0,-1 1 0,1 0 0,0-1 0,-1 1 0,1-1 0,0 1 1,-1-1-1,1 1 0,-1-1 0,1 0 0,-1 1 0,1-1 0,-1 0 0,1 0 0,18-26 307,7-27-41,-20 40-113,1 0 0,0 0 0,0 0 0,1 1 1,19-22-1,-26 34-115,0 0 1,0 0-1,0 0 1,0 0-1,0 0 1,0 1 0,0-1-1,0 0 1,0 1-1,0-1 1,0 1-1,0-1 1,1 1-1,-1-1 1,0 1-1,0 0 1,1 0-1,-1 0 1,0 0-1,0 0 1,1 0-1,-1 0 1,0 0-1,0 0 1,1 0-1,-1 1 1,0-1-1,0 1 1,1-1 0,-1 1-1,0-1 1,0 1-1,0-1 1,0 1-1,0 0 1,0 0-1,0 0 1,0-1-1,0 1 1,0 0-1,-1 0 1,2 2-1,5 6 29,-1 0-1,0 1 1,0 0-1,4 10 1,-1-1-56,-5-12-44,1 0-1,0 0 1,0 0 0,8 8-1,-10-13-39,-1 0-1,0 0 1,1 0-1,-1 0 0,1-1 1,-1 1-1,1-1 0,0 1 1,0-1-1,0 0 0,-1 0 1,1-1-1,0 1 0,0 0 1,5-1-1,-7 0 107,0 0 0,0 0 0,0 0-1,0-1 1,0 1 0,0 0 0,0-1 0,0 1-1,-1-1 1,1 1 0,0-1 0,0 0 0,0 1-1,-1-1 1,1 1 0,0-1 0,-1 0 0,1 0-1,-1 0 1,1 1 0,-1-1 0,1 0 0,-1 0 0,1-1-1,8-26 110,-7 21-69,13-61 819,10-103-1,-14 86-929,-10 79-1534,-2 14-2152,1 14-507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00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8676,'0'0'1822,"0"25"-1774,0 182 283,0-203-316,0 0 0,0 0 1,0 0-1,0 0 0,1 0 0,0 0 1,-1 0-1,1 0 0,1 0 0,-1-1 0,1 1 1,-1 0-1,1-1 0,0 1 0,0-1 1,1 1-1,-1-1 0,1 0 0,-1 0 0,1 0 1,0-1-1,0 1 0,1-1 0,-1 1 1,0-1-1,1 0 0,-1 0 0,1-1 0,0 1 1,-1-1-1,1 1 0,0-1 0,6 1 1,5 0-19,0-1 1,0 0-1,0-1 1,0-1-1,24-3 1,-32 2-333,-1 1 0,1-1 0,-1 1 0,0-2 0,0 1 0,0-1-1,0 0 1,-1 0 0,1 0 0,-1-1 0,1 0 0,-1 0 0,-1-1 0,1 1 0,5-8 0,5-12-3699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00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9700,'0'0'1329,"178"-33"-1345,-133 10-272,-6 3-609,-10-1-223,-13 7-1985,-16 2-993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54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234 162 6787,'0'0'1921,"2"-20"-1385,7-60 257,-9 77-718,0 1 1,0-1 0,0 1 0,-1-1 0,1 1-1,-1 0 1,0-1 0,1 1 0,-1 0-1,0-1 1,0 1 0,0 0 0,-1 0 0,1 0-1,0-1 1,-1 2 0,0-1 0,1 0-1,-1 0 1,0 0 0,0 1 0,0-1 0,0 1-1,0 0 1,0-1 0,0 1 0,-1 0 0,1 0-1,0 0 1,-1 1 0,1-1 0,-1 1-1,1-1 1,-1 1 0,1 0 0,-4 0 0,3-1-8,0 1 1,1 0 0,-1 0 0,0 0 0,0 0 0,1 0 0,-1 0 0,0 1 0,0-1 0,1 1-1,-1 0 1,0 0 0,1 0 0,-1 0 0,-2 2 0,2 0-49,0 0 1,1 0-1,0 0 0,-1 0 1,1 0-1,0 0 0,0 0 1,1 1-1,-1-1 0,-1 7 0,-9 23 186,3 1 0,0 0 0,2 0 0,-3 52 0,5 142 313,1-19-1713,4-208 992,0 1-1,0 0 1,0-1-1,-1 1 1,1-1-1,0 1 1,-1 0-1,1-1 1,-1 1-1,0-1 0,1 0 1,-1 1-1,0-1 1,0 0-1,0 1 1,0-1-1,0 0 1,0 0-1,0 0 1,0 0-1,-1 0 1,1 0-1,0 0 1,-1 0-1,1 0 1,-1 0-1,1-1 0,0 1 1,-1-1-1,0 1 1,1-1-1,-1 0 1,1 1-1,-3-1 1,-18 1-3405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01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7411,'0'0'4840,"18"-6"-4800,-9 3-54,22-8-249,1 2 0,47-8 0,-51 12-114,25-3-2541,77-3-1,-129 11 2993,1 0 0,-1 1 0,0-1 0,0 0 0,0 0 0,0 1-1,0-1 1,0 0 0,0 1 0,0-1 0,0 1 0,0 0 0,0-1-1,0 1 1,0 0 0,0-1 0,0 1 0,0 0 0,-1 0 0,1 0-1,0 0 1,-1 0 0,1 0 0,0 0 0,-1 0 0,1 0 0,-1 0 0,0 0-1,1 0 1,-1 0 0,0 1 0,0-1 0,0 2 0,0 47 2215,-1-30-1642,1 266 1269,0-284-2789,0-3-344,-1-1 1163,1 0 0,0 0-1,0 1 1,0-1 0,0 0 0,0 0 0,0 1 0,0-1-1,0 0 1,1-2 0,0-1-19,5-68-264,-3 28 1193,2 0 0,19-84 0,-23 126-840,0-1 0,0 0 1,0 0-1,1 0 1,-1 1-1,1-1 1,0 1-1,0-1 0,1 1 1,-1 0-1,1 0 1,-1 0-1,1 0 1,0 0-1,0 1 1,0-1-1,0 1 0,1 0 1,-1 0-1,1 0 1,-1 0-1,1 1 1,0-1-1,-1 1 0,1 0 1,0 0-1,0 1 1,0-1-1,0 1 1,6 0-1,-9 0-17,0 0-1,-1 0 1,1 0-1,0 1 1,0-1-1,0 0 1,-1 1-1,1-1 1,0 0-1,0 1 1,-1-1 0,1 1-1,0-1 1,-1 1-1,1 0 1,0-1-1,-1 1 1,1 0-1,-1-1 1,1 1-1,-1 0 1,0 0-1,1-1 1,-1 1-1,0 0 1,1 0 0,-1 0-1,0 0 1,0-1-1,0 1 1,0 0-1,0 1 1,1 36-187,-2-26 21,0-6 17,1 1 1,-2-1-1,1 0 0,-1 1 0,0-1 0,0 0 0,-1 0 0,0 0 1,0 0-1,0-1 0,-1 1 0,0-1 0,0 0 0,0 0 0,-1 0 1,1 0-1,-1-1 0,-8 6 0,5-4 21,-1 0-1,0 0 1,0-1-1,-1-1 1,1 1-1,-12 2 1,14-4 760,0-2 0,-1 1 0,1-1 0,-15 1 1,26-13 203,-1 8-821,1 1 1,0 0-1,0 0 1,0 0-1,0 0 1,0 1 0,0 0-1,1 0 1,-1 0-1,0 0 1,0 1-1,6-1 1,59 1 149,-52 1-133,-7 0-41,0 0 1,-1 0-1,1 1 1,-1 1-1,0-1 1,0 1 0,0 1-1,11 5 1,5 5 221,33 25 1,-43-27-823,2-1 0,-1 0 0,1-1 1,1-1-1,19 7 0,-16-10-3531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01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9748,'0'0'1569,"7"184"-1569,-4-143 0,0 0 0,-3-6 0,0-6-336,0-9-1281,0-14-1600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01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7876,'0'0'4354,"94"-44"-4338,-68 41-32,0 3 0,0-2-160,-3 2-897,-10 0-1008,-7 0-1361</inkml:trace>
  <inkml:trace contextRef="#ctx0" brushRef="#br0" timeOffset="1">0 50 7235,'20'160'2577,"-20"-154"-2176,0 0 831,13-6-720,16 0-47,3 0-193,1 0-192,-4-12-80,-3 1-112,-4 5-1233,-5-3-1312,-1 3-1713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02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1697,'0'0'9642,"-5"25"-9557,2-4-70,-25 165 63,25-98 517,3-87-578,0 1-1,0-1 0,0 0 1,0 0-1,1 0 1,-1 0-1,0 0 1,1 0-1,-1 0 0,1 0 1,-1 0-1,1 0 1,-1 0-1,1 0 1,0 0-1,0 0 0,-1 0 1,1-1-1,0 1 1,0 0-1,0-1 0,0 1 1,0 0-1,1 0 1,2 1 4,0-1 0,-1 0 1,1 0-1,0 0 0,0 0 0,0 0 1,5 0-1,7-1-18,0 0 0,27-4 0,-38 3-159,0-1 0,0 1 0,0-1 0,0 0 0,-1 0 0,1 0 0,0 0 1,-1-1-1,0 0 0,1 0 0,6-6 0,19-28-5289,-19 17 251</inkml:trace>
  <inkml:trace contextRef="#ctx0" brushRef="#br0" timeOffset="1">66 181 6707,'0'0'2353,"136"-3"-5298,-114-12 784,-2-5 112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02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12886,'0'0'0,"179"-50"-5507,-147 41 849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03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6851,'0'0'2796,"0"26"-2332,0 143-360,0-253-8236,1-115 13546,-1 197-5279,0 0 1,0 0-1,1 0 1,-1 0-1,0 0 0,1 0 1,-1 0-1,1 0 1,0 0-1,0 0 1,0 1-1,0-1 1,0 0-1,0 0 1,0 1-1,0-1 0,1 1 1,-1-1-1,1 1 1,-1 0-1,1 0 1,1-2-1,-2 3-82,1-1 0,-1 1-1,1 0 1,-1 0 0,0 0 0,1 0-1,-1 0 1,0 0 0,1 0 0,-1 0-1,0 0 1,1 1 0,-1-1-1,0 0 1,1 1 0,-1-1 0,0 1-1,0 0 1,1-1 0,-1 1 0,0 0-1,0 0 1,0-1 0,0 1-1,0 0 1,0 0 0,0 0 0,0 1-1,0-1 1,-1 0 0,1 0 0,1 3-1,8 15 79,0 2 0,-1-1 0,-1 1 0,8 37 0,-10-37-117,0 0 0,1-1 0,1 0 0,0 0 0,16 25 0,-23-43-13,0-1 0,0 1-1,-1-1 1,1 0 0,0 0 0,0 0-1,0 1 1,0-1 0,0 0-1,0 0 1,1 0 0,-1 0-1,0-1 1,0 1 0,1 0 0,-1 0-1,1-1 1,-1 1 0,0-1-1,1 1 1,-1-1 0,1 0-1,-1 0 1,1 1 0,-1-1 0,1 0-1,0 0 1,-1 0 0,1-1-1,-1 1 1,2-1 0,-1 0 14,1 0 0,-1-1 0,0 1 0,0-1 0,-1 1 0,1-1 0,0 0 0,0 0 0,-1 0 0,1 0 0,-1 0 0,0 0 0,0 0 1,1 0-1,-1-1 0,-1 1 0,2-4 0,9-38 206,-1-1 1,3-57 0,6-24-818,-19 125 490,0 1 0,0-1 0,0 1 0,0-1 0,0 0 0,1 1-1,-1-1 1,0 1 0,0-1 0,1 1 0,-1-1 0,0 1 0,1-1 0,-1 1 0,1-1 0,-1 1-1,1-1 1,-1 1 0,1 0 0,-1-1 0,1 1 0,0 0-142,-1-1 1,1 1-1,-1 0 0,1 0 1,-1 0-1,1 1 1,0-1-1,-1 0 0,1 0 1,-1 0-1,1 0 0,-1 0 1,1 1-1,-1-1 1,1 0-1,-1 0 0,0 1 1,1-1-1,-1 0 0,1 1 1,-1-1-1,0 0 1,1 1-1,-1-1 0,0 1 1,1 0-1,11 16-3706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03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8468,'0'0'4255,"-17"23"-3972,-53 75 160,66-92-400,1 0 1,0 0 0,0 0-1,0 0 1,1 1 0,0-1-1,0 1 1,1 0 0,-1-1-1,2 1 1,-1 0 0,1 0-1,0-1 1,0 1 0,2 7-1,-1 12 75,-1-16-87,0-4-7,0 1 1,0-1-1,0 1 0,1-1 1,3 11-1,-4-15-32,1 0-1,0-1 1,0 1 0,0 0 0,0 0-1,0-1 1,0 1 0,1-1 0,-1 1-1,0-1 1,1 1 0,-1-1 0,1 0-1,-1 0 1,1 1 0,0-1-1,0-1 1,-1 1 0,1 0 0,0 0-1,0-1 1,4 2 0,1-1-179,0 0 0,0 0 0,0-1 1,0 1-1,1-2 0,-1 1 0,0-1 0,0 0 0,0-1 0,0 1 1,0-1-1,0-1 0,0 1 0,-1-1 0,1 0 0,-1-1 1,0 0-1,0 0 0,9-8 0,-5 4-220,-1-1-1,-1 0 0,1 0 1,-2-1-1,1 0 1,-1-1-1,-1 0 1,0 0-1,0 0 1,6-20-1,-9 20 614,-1 1-1,0-1 0,0 0 1,0-12-1,-2-20 3505,0 32-2100,0 11-1537,-1 0-1,1-1 1,-1 1-1,0 0 1,1 0-1,-1 0 1,1 0-1,-1 0 1,0 0-1,1 0 1,-1 0-1,1 0 1,-1 0-1,0 0 1,1 0-1,-1 0 1,1 1-1,-1-1 1,0 0-1,1 0 1,-1 1-1,1-1 1,-1 0-1,1 1 1,-1-1-1,1 0 1,-1 1-1,-5 13 59,1 0 0,0 1 0,1-1 0,1 1 0,0 0 0,0 19 0,-1 97 557,5-96-607,-1-33-76,0 0 0,1 0 0,-1 1-1,1-1 1,-1 0 0,1 0 0,0 0-1,0 0 1,0 0 0,0 0 0,0 0-1,1 0 1,-1-1 0,1 1 0,-1 0-1,1-1 1,-1 1 0,1-1 0,0 1-1,0-1 1,0 0 0,0 0 0,-1 0-1,2 0 1,-1 0 0,0 0-1,0-1 1,0 1 0,0-1 0,0 1-1,5-1 1,10 3 25,0-2-1,0 0 1,21-2-1,-16 0-40,-11 1-132,-1-1-1,1 0 1,-1 0-1,1-1 1,-1-1-1,17-6 0,-24 8-133,0 0 0,1-1 0,-1 1 0,0-1 0,0 0-1,0 1 1,0-2 0,0 1 0,-1 0 0,1 0 0,-1-1-1,1 0 1,-1 1 0,0-1 0,0 0 0,0 0 0,-1 0-1,1 0 1,0-1 0,-1 1 0,0 0 0,0-1-1,1-5 1,-1-11-4162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03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 10261,'0'0'2337,"185"6"-2337,-143-6-224,-7-6 16,-15-12-273,-4-8-1167,-16 6-2178</inkml:trace>
  <inkml:trace contextRef="#ctx0" brushRef="#br0" timeOffset="1">17 0 7780,'0'0'4001,"181"6"-4033,-132-6-688,-10 0-1217,-16 0-1088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04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313 117 1457,'0'0'3911,"-33"-1"-3524,-102-2 114,117 2-263,0 1 1,-36 4-1,49-3 8,-1 1 0,1 0 0,-1 0 0,1 1 1,0-1-1,-1 1 0,-7 6 0,13-9-232,-1 1 0,1-1 0,0 0 0,0 0 0,-1 0 0,1 0 0,0 1 0,0-1-1,-1 0 1,1 0 0,0 1 0,0-1 0,0 0 0,0 0 0,0 1 0,-1-1 0,1 0 0,0 1 0,0-1 0,0 0 0,0 0-1,0 1 1,0-1 0,0 0 0,0 1 0,0-1 0,0 0 0,0 0 0,0 1 0,0-1 0,0 0 0,0 1 0,1-1 0,-1 0 0,0 0-1,0 1 1,0-1 0,0 0 0,0 0 0,1 1 0,-1-1 0,0 0 0,0 0 0,0 1 0,1-1 0,-1 0 0,0 0 0,0 0 0,1 0-1,-1 1 1,0-1 0,0 0 0,1 0 0,-1 0 0,0 0 0,1 0 0,-1 0 0,0 0 0,1 0 0,-1 0 0,0 0 0,0 0 0,1 0-1,-1 0 1,1 0 0,19 5-2,91 5 362,144-5-1,-184-5-223,-12 0-97,1285-21 288,382-28 228,-1447 41-553,142-2 2,-413-19 169,-4 22-972,0 1 1,1 0-1,0 0 0,0 0 0,12-10 0,-9 8-2360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05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10005,'0'0'2609,"16"-32"-2609,-16 35-1761,0 17 16,0 1-2881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54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5170,'0'0'6497,"18"-9"-6319,-10 5-150,4-3 6,0 2-1,0-1 1,1 2-1,0-1 1,-1 2-1,1 0 1,1 0-1,-1 1 1,17 0-1,47 0-30,1-3 0,101-20-1,-169 23-2,29-2 14,-38 14 186,-2 12 357,-7 38 1,4-37-458,-2 42 0,6-64-101,0 1 0,0-1-1,0 1 1,0-1 0,1 1 0,-1-1 0,0 1-1,1-1 1,0 1 0,-1-1 0,1 0 0,0 1-1,-1-1 1,1 0 0,0 1 0,0-1 0,0 0-1,0 0 1,0 0 0,1 0 0,-1 0 0,2 1-1,1 0-1,-1 0 0,1-1 0,-1 0 1,1 1-1,0-1 0,0-1 0,-1 1 0,1 0 0,5-1 0,-1 0-16,1 0 1,0 0 0,-1-1 0,1 0-1,-1-1 1,1 0 0,-1 0 0,9-5 0,-9 3-3,0-1 0,-1 0 0,0-1 0,0 0 0,0 0 1,-1 0-1,0-1 0,0 0 0,-1 0 0,0-1 0,0 1 1,0-1-1,-1 0 0,-1-1 0,1 1 0,-1 0 0,-1-1 1,1 0-1,-1 0 0,-1 0 0,0 0 0,0 0 0,-1 0 1,0 0-1,-1-9 0,0 16 12,1 1 1,-1-1-1,1 0 1,-1 1-1,1-1 1,-1 1-1,0 0 1,0-1-1,0 1 1,0 0-1,0-1 1,0 1-1,0 0 1,0 0-1,0 0 1,-1 0-1,1 0 1,0 0-1,-1 0 1,1 0-1,0 1 1,-1-1-1,0 0 1,1 1-1,-1-1 1,1 1-1,-1 0 1,1-1-1,-1 1 1,-3 0-1,-6-1-68,0 1 0,-1 0 1,-12 2-1,21-2 80,1 0-23,0 0 0,0 1 0,0-1 0,0 1 1,0-1-1,0 1 0,0-1 0,0 1 0,0 0 1,0 0-1,0 0 0,0 0 0,0 1 0,1-1 1,-1 0-1,0 1 0,1-1 0,0 1 0,-1-1 1,1 1-1,0 0 0,-1 0 0,1 0 0,-1 3 0,0 1-540,0 1 0,1-1 0,-1 1 0,2-1 0,-1 1 0,1 12 0,0 2-3340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05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8148,'0'0'3153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05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4434,'0'0'6227,"65"12"-6099,-29-12-64,-1 0-64,-2 0-352,-4 0-1505,-13 0-2225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06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8404,'-65'155'1216,"72"-155"-1120,25 0-96,1 0 112,6-3-112,0 0-1312,-7 3-1681,0 0-1874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0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6131,'0'0'3209,"-26"27"-2507,-81 90-422,101-110-254,0 0-1,1 1 1,-1 0-1,2 0 1,-1 0-1,1 0 1,-5 15-1,7-16 18,1 0-1,0 1 1,0-1-1,1 1 1,1 13-1,0 3 33,-2-20-68,1 0 0,1 1 0,-1-1 0,0 0 0,1 0 0,0 0 0,0 0 1,0 0-1,1 0 0,-1 0 0,1-1 0,0 1 0,0 0 0,0-1 0,1 0 0,-1 1 1,1-1-1,0 0 0,0 0 0,0 0 0,0-1 0,0 1 0,1-1 0,-1 0 0,1 1 1,0-2-1,-1 1 0,1 0 0,0-1 0,0 0 0,0 1 0,0-2 0,0 1 1,0 0-1,5-1 0,0 2-1,1-1-1,0-1 1,-1 1 0,1-2 0,0 1-1,-1-1 1,1-1 0,-1 0 0,1 0 0,-1-1-1,0 0 1,0 0 0,0-1 0,0 0-1,-1-1 1,1 0 0,8-8 0,-2 2-54,-1-2 0,-1 1 0,0-2 0,-1 0 0,0 0 1,15-27-1,-21 30 47,0-1 1,-1 0 0,0-1-1,-1 1 1,0-1 0,-1 0-1,0 0 1,-1 0 0,-1 0-1,0-15 1,-1 25 28,0 0 1,0 0-1,-1 0 0,1 0 1,-1 0-1,0 0 1,0 0-1,0 0 0,0 0 1,-1 1-1,1-1 1,-1 0-1,0 1 0,1-1 1,-1 1-1,0 0 0,-1 0 1,1-1-1,0 1 1,-1 0-1,1 1 0,-1-1 1,1 0-1,-1 1 0,0 0 1,0-1-1,1 1 1,-1 0-1,0 0 0,0 1 1,-4-1-1,-6-2 41,-1 2 0,1-1 0,0 2-1,0 0 1,0 0 0,-17 4 0,26-4-68,0 1-1,1-1 1,-1 1-1,0 0 1,1 1 0,-1-1-1,0 1 1,1-1-1,0 1 1,-1 0 0,1 0-1,0 1 1,0-1-1,0 1 1,0-1 0,0 1-1,1 0 1,0 0-1,-1 0 1,-2 4 0,3 0-9,-1-1 0,1 1 0,0-1 0,0 1 0,1 0 0,0 0 0,0-1 0,0 1 0,1 0 0,1 11 0,0-14 8,0-1 0,0 1 1,0-1-1,0 0 0,1 1 0,0-1 0,-1 0 0,1 0 0,0 0 0,1 0 0,-1 0 1,0 0-1,1-1 0,0 1 0,0-1 0,-1 0 0,1 0 0,1 0 0,-1 0 0,0 0 1,4 1-1,14 7 17,2 0 1,25 6 0,-21-7 4,-15-4-20,0-1 0,0 2 0,-1-1 0,21 15 0,-28-18-3,-1 1-1,0 0 1,0 0-1,0 0 1,0 0-1,-1 1 1,1-1-1,-1 1 0,0-1 1,0 1-1,0 0 1,0 0-1,-1 0 1,0 0-1,1 0 1,-1 0-1,-1 1 0,1 7 1,0-6 10,0 1 0,-1-1 0,0 1 1,-1 0-1,0-1 0,0 1 0,0-1 0,0 0 0,-1 1 0,0-1 1,-1 0-1,1 0 0,-1 0 0,0 0 0,-1-1 0,0 1 0,1-1 1,-2 0-1,1 0 0,-10 9 0,-1-1 93,-1 0 1,-30 17-1,39-26-417,0 0 1,-1 0-1,1-1 1,-1 0-1,0 0 1,0-1-1,0 0 1,0 0-1,-12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08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10 123 5314,'0'0'5867,"0"0"-5823,-1 0 0,1 0 0,0 1 0,-1-1 0,1 0 0,0 0 0,-1 0 0,1 0 0,-1 0 0,1 1 0,0-1 0,-1 0 0,1 0 0,-1 0 0,1 0 0,0 0 0,-1 0 0,1 0-1,0 0 1,-1-1 0,1 1 0,-1 0 0,1 0 0,-1 0 0,2-4-17,0 0-1,0 1 0,0-1 1,0 1-1,1-1 1,0 1-1,-1-1 0,1 1 1,1 0-1,3-6 1,33-35-33,-29 33 25,-1 4-11,6-10-10,-15 16-49,0 283 867,0-162-5450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09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1 720,'0'0'10325,"113"0"-9989,-71 0-176,-6 0-80,-4 0-80,-6 0-32,-6 0-224,-8 0-976,-2 0-625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09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4 7091,'0'0'6670,"-9"0"-6334,-17 0-276,22 0-30,20 0 46,128-2 461,-32 1-1291,-37 1-3370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10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 6003,'0'0'5824,"0"-3"-5025,0 7-251,0 398 226,0-397-1310,-1-5 369,1 1 0,0-1-1,0 1 1,0 0-1,0-1 1,0 1-1,0-1 1,0 1-1,0 0 1,0-1-1,0 1 1,0 0 0,1-1-1,-1 1 1,0-1-1,0 1 1,0-1-1,1 1 1,-1 0-1,0-1 1,1 1 0,-1-1-1,1 1 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10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11637,'0'0'961,"9"0"-8117,4 0 2594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10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0 9172,'0'0'2164,"-20"16"-2103,-60 49-34,70-57-21,-16 16-10,25-23 7,1 0 0,-1 0 0,0 1 0,1-1 0,-1 0 0,0 0 0,1 0 0,-1 0 0,1 1 0,0-1 0,-1 0 0,1 0 0,0 1 0,0-1 1,0 2-1,24-3 479,52-1 32,-27-1-470,69 6 1,-116-3-48,0-1 0,0 1 0,1 0 0,-2 0 0,1 0-1,0 0 1,0 0 0,0 0 0,0 0 0,-1 1-1,1-1 1,0 1 0,-1-1 0,1 1 0,-1-1 0,0 1-1,0 0 1,1 0 0,-1 0 0,0 0 0,-1 0 0,1 0-1,0 0 1,0 0 0,-1 0 0,0 0 0,1 0-1,-1 0 1,0 0 0,0 3 0,1-1 17,-1 0 1,0 0-1,0-1 1,-1 1-1,1 0 1,-1-1 0,1 1-1,-1 0 1,0-1-1,-1 1 1,1-1-1,-1 1 1,1-1-1,-1 0 1,0 1-1,0-1 1,-4 4-1,-7 4 11,0-2 0,-1 0-1,0 0 1,0-1 0,-1-1-1,0 0 1,-29 8 0,20-8-707,-1-2 0,1 0 0,-1-2 0,-38 1 0,21-6-2181,8-11-888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55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6115,'0'0'7419,"0"4"-7101,0 229 151,0-176-2867,0-75 2364,1 1 1,0-1-1,1 0 1,1 1-1,7-25 1,-6 32 112,0 0 0,1 0 0,0 0 0,0 1 1,1 0-1,0 0 0,0 1 0,1 0 0,1 0 0,12-11 0,-11 11 18,1 1-1,0 0 0,1 1 1,-1 0-1,1 0 0,1 1 0,-1 1 1,1 0-1,14-3 0,-4 2-45,1 2 0,-1 1 0,1 0-1,24 3 1,-44-2-107,-1 1-1,1 0 1,-1 0 0,1 0 0,-1 1-1,1-1 1,-1 1 0,0-1 0,1 1 0,-1 0-1,0 0 1,1 0 0,-1 0 0,0 0-1,0 1 1,0-1 0,0 0 0,0 1-1,0 0 1,0-1 0,-1 1 0,1 0-1,1 3 1,6 16-3167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1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8708,'0'0'5154,"185"6"-4481,-136-6-273,-4-3-320,0-11-80,-12 2-672,-7 3-1249,-7 6-961,-9 3-3056</inkml:trace>
  <inkml:trace contextRef="#ctx0" brushRef="#br0" timeOffset="1">684 1 560,'0'0'12230,"-12"24"-11737,-41 83 89,44-83-347,0 1-1,2 0 1,1 0-1,1 1 1,1 0 0,1 0-1,1 0 1,2 0-1,2 26 1,-1 0-68,-1-46-193,0-1 0,0 0 0,0 1 1,1-1-1,-1 0 0,2 0 0,-1 0 0,0 0 0,1 0 0,0 0 0,0 0 0,0 0 0,1 0 1,0-1-1,0 0 0,0 1 0,0-1 0,1 0 0,-1 0 0,1-1 0,0 1 0,0-1 0,1 0 0,-1 0 1,1 0-1,-1-1 0,1 1 0,0-1 0,0 0 0,6 1 0,0 0-521,0-1 0,0-1 0,0 0-1,0 0 1,0-1 0,0 0 0,0-1 0,0 0-1,13-4 1,18-17-4226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11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2081,'0'0'9959,"0"0"-9895,0 0 0,1 0 0,-1 1 0,0-1 0,1 0 0,-1 0 0,0 0-1,1 0 1,-1 0 0,0 0 0,1 0 0,-1 1 0,0-1 0,0 0 0,1 0 0,-1 1 0,0-1 0,0 0-1,1 0 1,-1 1 0,0-1 0,0 0 0,0 0 0,0 1 0,1-1 0,-1 0 0,0 1 0,0-1 0,0 0 0,0 1-1,0-1 1,0 0 0,0 1 0,0-1 0,0 0 0,0 1 0,0-1 0,0 0 0,0 1 0,0-1 0,0 0-1,0 1 1,0-1 0,-1 1 0,3 103 31,-4 120-1332,2-221 904,0-2 170,0 0-1,0 0 0,0-1 0,-1 1 0,1 0 1,0 0-1,0 0 0,0 0 0,-1 0 0,1 0 0,0-1 1,-1 1-1,1 0 0,0 0 0,-1-1 0,1 1 1,-2 1-1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11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2289,'0'0'9524,"143"0"-9524,-101 0 64,0 0-16,-6 0-32,-10 0-16,-4 0-1408,-12 0-1794,-7 6-1728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1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0 409 7796,'0'0'4690,"162"0"-4450,-113-3-64,-7-3-64,-7 4-64,-9 2-48,-3-3-128,-7 3-1121,-3-6-1600,-3-3-2898</inkml:trace>
  <inkml:trace contextRef="#ctx0" brushRef="#br0" timeOffset="1">651 1 6355,'0'0'5797,"-3"10"-5637,-9 21 145,2 1-1,1-1 1,2 2 0,1-1-1,-2 40 1,9 3 132,-1-73-431,0-1-1,1 1 0,-1 0 0,0 0 0,1 0 0,-1-1 1,1 1-1,0 0 0,0-1 0,0 1 0,0-1 0,0 1 1,0-1-1,0 1 0,0-1 0,0 0 0,1 1 0,-1-1 1,3 2-1,0-1-33,-1 0-1,1 0 1,0-1 0,0 1-1,0-1 1,0 0 0,0 0 0,7 1-1,-5-1-199,0-1-1,0 0 1,-1 0-1,1 0 1,0 0-1,0-1 0,-1 0 1,1-1-1,0 1 1,-1-1-1,0 0 1,1 0-1,6-5 0,-8 5-325,-1-2 0,0 1 0,1 0 0,-2-1 0,1 1 0,4-7-1,11-27-5431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12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11621,'-2'15'1079,"11"-16"-511,8-1-614,-1-1 54,0 2 0,1 0-1,32 4 1,-44-3-1,-1 1 0,1 0 1,0 1-1,-1-1 0,1 1 0,-1 0 0,1 0 0,-1 1 1,0-1-1,0 1 0,0 0 0,0 0 0,-1 0 0,1 0 1,-1 1-1,1-1 0,3 8 0,-1-2 32,-1 1-1,0-1 1,0 1-1,-1 1 1,0-1-1,-1 0 1,-1 1-1,3 16 1,-3-6-69,-1-1 1,0 1 0,-5 33 0,3-50-114,1 0 1,-2 0-1,1 0 1,0 0-1,-1 0 1,0 0-1,1-1 0,-2 1 1,1-1-1,0 1 1,-1-1-1,1 0 1,-1 0-1,0 0 1,0 0-1,0 0 1,-1-1-1,1 1 1,-1-1-1,1 0 1,-1 0-1,0 0 1,0-1-1,-7 3 1,-3 0-1207,-1 0-1,1-1 1,-1-1 0,0 0-1,-23-1 1,37-1 1504,-1-1 1,0 1-1,1-1 1,-1 1-1,1-1 1,-1 0-1,1 0 1,0 0-1,-1 0 1,1 0-1,0 0 1,-1 0-1,1 0 1,0 0-1,0 0 1,0-1-1,0 1 0,0-1 1,1 1-1,-1 0 1,0-1-1,1 1 1,-1-1-1,1 0 1,-1 1-1,1-1 1,-1 1-1,1-1 1,0 0-1,0 1 1,0-3-1,0 1 61,-1 0 1,1 0-1,0 0 0,0 0 0,0 0 1,1-1-1,-1 1 0,1 0 1,0 0-1,-1 0 0,1 1 0,0-1 1,1 0-1,-1 0 0,1 0 0,-1 1 1,3-4-1,0 4-61,0 0 1,1 0-1,-1 0 0,0 0 1,1 0-1,0 1 0,-1 0 1,1 0-1,0 0 0,0 1 1,-1 0-1,1 0 0,0 0 1,7 1-1,4-1 167,-12 1-282,0-1 1,0 1-1,0 0 1,-1 0 0,1 0-1,0 1 1,-1-1-1,1 1 1,-1 0-1,0 0 1,1 0-1,-1 1 1,0-1 0,0 1-1,0-1 1,4 6-1,5 8-11,1-1 0,9 20 0,-9-16-42,-9-13-333,25 31-252,-27-36 99,0 1 0,-1-1 0,1 0 0,0 0 0,0 0 0,0 0 0,0 0 0,0 0 0,0 0 1,0 0-1,3 0 0,8-1-6214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13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51 6547,'0'0'7150,"0"32"-6993,0 106-63,0 117-1346,0-257-332,-1-77 1145,2-83 1457,0 143-835,1 0 0,2 0 0,0 0 0,0 0 0,2 1-1,9-23 1,-12 35-150,1 0 1,-1 1-1,1-1 0,0 1 0,0 0 1,0 0-1,1 0 0,0 1 0,0-1 0,0 1 1,6-3-1,-8 5-28,1 0 0,-1 0 0,1 0 0,-1 1 1,1-1-1,0 1 0,0 0 0,-1 0 0,1 0 0,0 1 0,0 0 1,0-1-1,0 1 0,0 1 0,0-1 0,0 0 0,0 1 1,0 0-1,5 2 0,-8-3-6,0 1 0,0 0 0,0-1 0,-1 1 0,1 0 0,0 0 0,0 0-1,0 0 1,0 0 0,-1 0 0,1 0 0,-1 0 0,1 0 0,-1 0 0,1 0 0,-1 0 0,1 0 0,-1 0 0,0 1 0,0-1 0,1 0 0,-1 1 0,0 31-178,0-24 80,0-5 1,-1 1-1,0-1 1,-1 0-1,1 0 1,-1 0-1,1-1 1,-1 1-1,0 0 0,0-1 1,-1 1-1,1-1 1,-1 0-1,0 1 1,0-1-1,0-1 1,0 1-1,0 0 0,-1-1 1,1 0-1,-1 1 1,-6 2-1,-6 3-230,0-1-1,0 0 0,-32 8 0,14-11 3041,41 2-2185,16 3-258,0 1 0,-1 1 1,0 1-1,36 27 1,-31-16-392,32 24 655,-55-44-827,1 0 1,-1 0 0,0-1 0,1 0 0,0 1-1,0-2 1,0 1 0,-1-1 0,1 1 0,1-1-1,4 0 1,-2-1-3804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13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9636,'0'0'3567,"6"14"-3508,2 6 2,12 30 300,-1 2 0,17 79 1,-31-84 164,-1 83 1,-5-93-460,0-11-65,-1 1 0,-2-1-1,-1 0 1,-1 0 0,-1-1-1,-1 1 1,-1-2 0,-2 1-1,0-1 1,-19 29 0,27-48-305,0 0 1,0-1 0,0 1-1,-1-1 1,1 1 0,-1-1-1,0 0 1,0 0 0,-1-1-1,1 1 1,-7 3-1,-15-1-4411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14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8740,'0'0'2769,"62"0"-2657,-23 0-32,0 0-64,3-3-16,-7 0-480,-6 0-2209,-12 1-2257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1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9957,'0'0'1008,"172"0"-1008,-143 0-320,-6 0-2129,-10 0-1761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15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8852,'0'0'4221,"-7"9"-4083,-6 11-1,1 1 0,1 1 0,1 0 0,1 0 0,-10 38 0,3-2-76,3 0 0,3 1 0,2 0-1,0 76 1,7-134-96,1 1 1,0-1-1,0 0 0,0 1 0,0-1 0,0 1 1,0-1-1,1 0 0,-1 1 0,0-1 0,1 0 1,-1 1-1,1-1 0,-1 0 0,1 0 0,0 1 0,-1-1 1,1 0-1,2 2 0,-1-2-40,0 0 0,1-1 0,-1 1 0,0-1 0,1 1 0,-1-1 0,0 0 0,1 0 0,-1 0 0,4 0 1,0 0 22,-1-1 1,1 1-1,-1-1 1,1 0-1,-1-1 1,1 1 0,-1-1-1,0 0 1,0 0-1,0-1 1,0 0 0,0 1-1,0-2 1,-1 1-1,1-1 1,-1 1-1,0-1 1,0 0 0,0 0-1,-1-1 1,0 1-1,0-1 1,0 0 0,0 0-1,-1 0 1,1 0-1,-1 0 1,0-1-1,-1 1 1,0-1 0,0 1-1,1-7 1,-2 5 8,0 3 30,0 0-1,0 0 0,0 0 1,0 0-1,-1 0 1,0 0-1,-1-4 0,1 7 12,1-1 1,-1 1-1,0 0 0,0 0 0,0 0 0,0 0 0,0 0 0,0 0 0,0 0 0,0 0 1,-1 0-1,1 0 0,0 1 0,0-1 0,-1 0 0,1 1 0,0-1 0,-1 1 1,1-1-1,-1 1 0,1 0 0,-3 0 0,-19-3-219,-47 2 1,41 1-2698,22 0-1222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5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79 672,'0'0'8522,"-1"-10"-7581,1 3-509,-4-27 132,3 6 3138,2 84-3797,-3 78 305,1-122-323,-1 1-1,0-1 1,-1 1-1,0-1 1,-1 0-1,0 0 0,-1 0 1,-8 14-1,4-19-814,5-16 404,3-28 90,1 29 319,1-11 100,0 1 0,1-1 0,1 1 0,0 0 0,12-33 0,-12 42 100,1-1 0,0 1 1,1 0-1,0 0 0,1 0 0,-1 0 0,1 1 0,1 0 0,0 0 1,0 1-1,1 0 0,9-7 0,-16 13-50,-1 1 0,1 0 0,0 0 0,-1-1 0,1 1 0,0 0 1,-1 0-1,1 0 0,0 0 0,-1 0 0,1 0 0,0 0 0,-1 0 0,1 0 0,0 0 0,-1 1 0,1-1 1,-1 0-1,1 0 0,0 1 0,-1-1 0,1 0 0,-1 0 0,1 1 0,-1-1 0,1 1 0,-1-1 0,1 1 0,-1-1 1,1 1-1,-1-1 0,1 1 0,-1 0 0,16 22 59,-12-16-15,19 24 26,-11-14-74,0-1 0,-1 1 0,15 31 0,-11 4 22,-12-40-49,0 0 0,9 22-1,-11-34 17,-1 1-4,0 0 0,1 0 0,-1 0 0,1 0 0,-1-1 1,1 1-1,-1 0 0,1 0 0,-1-1 0,1 1 0,0 0 0,0-1 0,-1 1 0,1-1 0,0 1 0,0-1 0,-1 1 0,1-1 0,0 0 1,0 1-1,0-1 0,0 0 0,0 0 0,1 1 0,-2-28 21,0 22-307,0 0 0,0-1 0,1 1 0,-1 0 0,1 0 0,3-9 0,13-13-6911,-7 15 1192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16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9156,'0'0'3212,"25"-10"-3166,77-31-46,-67 33-81,-35 7 74,1 1 0,0 0 0,0 0 0,0 0 0,0 1 0,-1-1 0,1 0 0,0 0 1,0 0-1,0 1 0,-1-1 0,1 0 0,0 1 0,0-1 0,-1 1 0,1-1 0,0 1 0,-1-1 0,2 2 0,-1 0-20,0 0-1,-1 0 1,1 0 0,-1 0 0,1 0 0,-1 0 0,0 0-1,0 0 1,0 0 0,0 0 0,0 0 0,0 1 0,-1-1-1,0 3 1,-1 12-204,1-7 50,1-1 0,-2 0 0,1 0 0,-1 0 0,-1 0 1,0-1-1,0 1 0,0-1 0,-1 1 0,-9 12 0,-6 7-991,-36 41 0,6-11 1424,88-72 2642,-15 7-2735,0 2-1,1 0 0,-1 1 1,1 2-1,49 0 0,-71 2-158,0 0 0,0 0 0,1 1-1,-1-1 1,0 1 0,0-1 0,0 1 0,0 0 0,1 0-1,-1 1 1,-1-1 0,1 1 0,0-1 0,0 1 0,0 0-1,-1 0 1,1 0 0,-1 0 0,4 5 0,-3-3-3,0 0 0,-1 1 0,0-1 0,0 1 0,0-1 0,-1 1 0,0-1 0,0 1 0,0 0 0,0 0 0,0 0 0,-1 9-1,0-11 2,-1 1 0,1-1-1,0 1 1,-1-1 0,0 1-1,0-1 1,0 1 0,0-1-1,0 0 1,-1 1 0,0-1-1,1 0 1,-1 0 0,0 0-1,-1-1 1,1 1-1,-4 3 1,1-1-2,-1-1 1,0 0-1,0 0 0,0 0 1,0-1-1,-1 0 0,1-1 0,-10 4 1,-7-1-123,0 0-1,0-2 1,0 0 0,-33-2 0,-15-1-4306,66 0 1978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16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12086,'0'0'1664,"211"0"-1600,-163 0 48,-5 0-80,-14 0-32,-7 0-208,-9 0-1376,-3 0-1506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16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6403,'0'0'6883,"0"11"-6544,0 234 1568,0-73-3771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17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13670,'0'0'1249,"32"0"-15976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17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0 8772,'0'0'2380,"-23"25"-2479,-72 77 48,90-97 47,1 1 0,-1-1 0,1 1 0,0 0 0,1 1 0,-5 10 0,7-15-1,0 1-1,1 0 0,-1 0 0,1 1 1,0-1-1,0 0 0,0 0 0,1 5 1,0 8-41,-1-16 50,0 1-1,1-1 1,-1 1 0,0-1 0,1 1-1,-1-1 1,0 1 0,1-1-1,-1 0 1,1 1 0,-1-1 0,1 0-1,-1 1 1,1-1 0,-1 0-1,1 0 1,0 1 0,-1-1-1,1 0 1,-1 0 0,1 0 0,-1 0-1,1 0 1,0 0 0,-1 0-1,1 0 1,-1 0 0,2 0 0,24 0 255,-18 0-124,168 0 1825,-176 0-1956,1 1 0,0 0-1,-1-1 1,1 1 0,-1 0-1,1-1 1,-1 1-1,0 0 1,1 0 0,-1-1-1,0 1 1,0 0 0,1 0-1,-1 0 1,0 0-1,0-1 1,0 1 0,0 0-1,0 0 1,0 0 0,0 0-1,0-1 1,0 1-1,-1 2 1,1 0 15,0 2-15,0 1 1,0 0-1,0-1 1,-1 0 0,0 1-1,0-1 1,0 1-1,-1-1 1,0 0-1,0 0 1,0 0 0,0 0-1,-1 0 1,0 0-1,0-1 1,0 1-1,-1-1 1,1 0-1,-1 0 1,0 0 0,0 0-1,-1-1 1,-4 4-1,1-1-195,-1-1 1,1 1-1,-1-1 0,0 0 0,0-1 0,-1 0 1,-15 4-1,14-6-805,0 0-1,-1 0 1,-19-1-1,-5-1-4104</inkml:trace>
  <inkml:trace contextRef="#ctx0" brushRef="#br0" timeOffset="1">172 12 11253,'0'0'1329,"146"15"-5075,-110-15-2977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17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10453,'0'0'3754,"20"29"-3069,65 92-343,-66-93-186,2 0 1,1-1 0,41 39 0,-55-57-284,-7-7-15,1 0 0,0 0 0,0 1 0,1-1 0,-1 0 0,0-1-1,1 1 1,-1 0 0,1-1 0,-1 1 0,1-1 0,0 0 0,-1 0 0,1 0-1,0 0 1,3 0 0,-5-1 43,-1 0-1,1 0 1,-1 0-1,1 0 1,-1 0-1,1 0 1,-1 0-1,1-1 1,-1 1-1,0 0 0,1 0 1,-1-1-1,1 1 1,-1 0-1,0 0 1,1-1-1,-1 1 1,0 0-1,1-1 1,-1 1-1,0 0 1,0-1-1,1 1 1,-1-1-1,0 1 1,0 0-1,0-1 1,1 1-1,-1-1 1,0 1-1,0-1 1,0 1-1,0-1 1,0 1-1,0-1 1,0 1-1,0 0 1,0-1-1,0 1 1,0-1-1,0 1 1,-1-1-1,1 1 1,0-1-1,0 0 1,0 1 45,0-22-6040</inkml:trace>
  <inkml:trace contextRef="#ctx0" brushRef="#br0" timeOffset="1">293 1 8740,'0'0'5280,"-10"16"-5198,-128 192 620,131-199-763,-28 41 263,33-46-308,-1 0 1,1 0-1,0 0 0,0 1 1,1-1-1,-1 1 1,1-1-1,0 1 1,-1 7-1,9-13-3485,16-11 422,6-15-2183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18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11157,'0'0'2793,"19"-2"-2734,1 0-42,121-6 65,-128 7-79,13 1 257,-26 0-241,1 0 0,0 1 0,-1-1 0,1 0 0,0 0 0,-1 0 0,1 1 0,-1-1 0,1 0 0,0 1 0,-1-1 0,1 1 0,-1-1 0,1 1-1,-1-1 1,1 1 0,-1-1 0,1 1 0,-1-1 0,0 1 0,1-1 0,-1 1 0,0 0 0,0-1 0,1 1 0,-1 0 0,0-1 0,0 1 0,0 0 0,0 1 0,0 234 1296,-3-200-1159,-2-1 1,-10 42-1,7-45-464,2 0 0,1 1 0,-1 33 0,16-83-7824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18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12214,'0'0'1328,"182"23"-1920,-140-31 208,-10-10-353,-12 9-1904,-14 1-4802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19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9588,'0'0'3042,"136"9"-4595,-104-9-80,-9 0-1968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19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12102,'-39'154'672,"42"-154"-464,29 0-176,10 0 160,7 0-192,0-3-96,-10 3-1745,-7 0-2785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5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62 4290,'0'0'4850,"0"4"-4378,-1 55 1244,-1-19-1428,6 63 0,-3-101-296,-1 0 0,1 0 0,0 0 0,0 0 1,0 0-1,0 0 0,0 0 0,0-1 0,0 1 0,1 0 0,-1-1 0,1 1 0,-1-1 0,1 1 0,0-1 0,0 0 0,-1 1 1,1-1-1,0 0 0,0 0 0,0-1 0,0 1 0,0 0 0,0-1 0,0 1 0,1-1 0,-1 1 0,0-1 0,3 0 0,0 0-62,-1 1-1,1-1 1,0 0-1,0-1 1,0 1-1,-1-1 0,1 0 1,0 0-1,-1 0 1,1-1-1,-1 1 1,9-5-1,-4-2-64,0 0-1,0 0 1,-1 0 0,-1-1 0,1 0 0,-1-1-1,-1 0 1,9-16 0,-3 4 330,-2-1 0,-1 0 0,7-25-1,-8 16 2245,-9 59-2441,0-12 47,1 0 0,0 0 1,1 0-1,1 0 0,5 22 0,-6-34-144,0 1 1,0-1-1,1 0 0,-1 0 0,1 0 0,0 0 0,0 0 0,0-1 0,0 1 0,0 0 1,0-1-1,1 0 0,-1 1 0,1-1 0,0 0 0,0 0 0,-1 0 0,1-1 1,1 1-1,-1-1 0,0 0 0,0 0 0,0 0 0,1 0 0,-1 0 0,0-1 0,1 1 1,-1-1-1,1 0 0,2 0 0,0 0-332,0 0 0,0 0 1,0 0-1,-1 0 0,1-1 0,0 0 1,0-1-1,-1 1 0,1-1 1,-1 0-1,0 0 0,1-1 0,-1 0 1,0 0-1,0 0 0,7-6 0,-6 3 299,-1 0 0,0 0 1,0-1-1,5-10 0,-5 9 400,-1 0 0,0 0 0,-1-1 1,0 0-1,2-10 0,-3 6 1888,0 0-1,1-27 1940,-3 47-3660,-4 233-470,4-239-541,0-8-262,0-5 462,0-11 77,1 0 0,6-44 0,-6 61 364,0 1-1,1-1 0,-1 1 0,1 0 0,0 0 0,0 0 1,1 0-1,0 0 0,-1 0 0,2 0 0,-1 1 0,0 0 1,1 0-1,0 0 0,0 0 0,0 0 0,0 1 1,7-5-1,-9 7-41,0 0-1,0 0 1,-1 0 0,1 0 0,0 0 0,0 0 0,0 1 0,0-1-1,0 0 1,0 1 0,0 0 0,0-1 0,0 1 0,1 0 0,-1 0 0,0 0-1,0 1 1,0-1 0,0 0 0,0 1 0,0-1 0,0 1 0,0 0-1,0 0 1,0 0 0,0 0 0,-1 0 0,1 0 0,0 0 0,-1 0-1,1 1 1,0-1 0,-1 1 0,0-1 0,1 1 0,-1 0 0,0-1 0,0 1-1,0 0 1,0 0 0,0 0 0,0 0 0,0 2 0,4 11 46,-1-1 0,0 1 0,-2 0 0,3 29 0,-3-24-44,1 30-953,-2-49 864,-1-1-1,1 0 1,-1 1 0,1-1 0,-1 1-1,1-1 1,0 0 0,-1 0 0,1 1 0,-1-1-1,1 0 1,0 0 0,-1 0 0,1 0-1,0 0 1,-1 0 0,1 0 0,0 0 0,-1 0-1,1 0 1,0 0 0,-1 0 0,1 0-1,-1 0 1,1-1 0,0 1 0,-1 0-1,1 0 1,-1-1 0,1 1 0,0 0 0,-1-1-1,1 1 1,-1-1 0,1 1 0,-1-1-1,0 1 1,1-1 0,0 0 0,6-9-141,0 0 1,-1-1-1,0 0 0,8-21 1,13-23 224,-23 47 47,1 0 1,1 1-1,-1-1 0,10-8 1,-13 14 4,1 0 0,-1 0-1,1 0 1,0 0 0,0 0 0,-1 1-1,1 0 1,0-1 0,0 1 0,1 0 0,-1 0-1,0 1 1,0-1 0,0 0 0,6 1 0,-8 0-43,0 0 1,0 0 0,0 1 0,0-1 0,0 0 0,0 1 0,0-1 0,-1 0 0,1 1-1,0-1 1,0 1 0,0-1 0,-1 1 0,1 0 0,0-1 0,0 1 0,-1 0 0,1 0-1,-1-1 1,1 1 0,-1 0 0,1 0 0,-1 0 0,1 0 0,-1 0 0,1 1 0,7 31 458,-6-21-348,0-2-99,0-1 1,1 1-1,0-1 1,1 0-1,0 0 0,0-1 1,10 16-1,-10-20-42,-1 0-1,1 1 1,0-2 0,0 1-1,0 0 1,1-1 0,-1 0-1,1 0 1,-1 0 0,1 0-1,0-1 1,0 0-1,1 0 1,-1 0 0,9 1-1,-2-1-199,0-1-1,0 0 1,0-1-1,0 0 1,0-1-1,-1-1 1,1 1-1,0-2 1,0 0-1,-1 0 1,1-1-1,-1 0 1,18-10-1,-22 10 125,0-1 0,-1 1 0,1-1 0,-1 0 0,0 0 0,0-1 0,-1 0 0,1 0 0,-1 0 0,-1 0 0,1-1-1,-1 0 1,0 0 0,-1 0 0,1-1 0,-1 1 0,-1-1 0,0 1 0,0-1 0,0 0 0,0-12 0,-1 14 305,0 0 1,-1 0-1,0 0 1,-1-1-1,1 1 1,-1 0 0,-3-12-1,3 17-144,0-1-1,0 0 1,-1 0 0,1 1-1,0-1 1,-1 1 0,1 0-1,-1-1 1,0 1 0,1 0-1,-1 0 1,0 0 0,0 0-1,0 0 1,0 0 0,0 0-1,0 1 1,0-1 0,0 1-1,0 0 1,0-1 0,0 1-1,0 0 1,0 0 0,0 0-1,-3 1 1,2-1-38,0 0 0,-1 0 0,1 0 0,0 0 0,0 1 0,0-1 0,0 1 0,0 0 0,0 0-1,1 0 1,-1 0 0,0 0 0,0 1 0,1-1 0,-1 1 0,1 0 0,-4 3 0,3-1-33,0-1 0,1 1 0,0 0 1,0 0-1,0 0 0,1 0 0,-1 0 0,1 0 0,0 0 0,0 1 0,0 8 0,-1-4-7,1 0-1,1 1 0,0-1 0,0 0 0,1 1 1,2 10-1,-3-17-32,1 1 0,0-1-1,1 0 1,-1 0 0,0 0 0,1 0 0,0 0-1,0 0 1,-1 0 0,2 0 0,-1-1 0,0 1 0,1-1-1,-1 0 1,1 1 0,-1-1 0,1 0 0,0-1 0,5 3-1,3 0-310,1-1 0,-1 0-1,1 0 1,0-2-1,0 0 1,0 0-1,0-1 1,14-1-1,1 1-547,25-4-1627,-3-16-499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24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8468,'0'0'3812,"-10"14"-3668,1-2-112,-65 97 646,70-104-706,1 1 0,0 0 0,0 0 0,0 0 1,1 0-1,0 0 0,0 1 0,0-1 0,1 1 0,0 6 0,8-12-311,97-10 597,-64 4-278,45 4-71,-84 2 86,0-1-1,0 0 1,0 0-1,0 1 1,0-1-1,0 1 0,0-1 1,0 1-1,0-1 1,0 1-1,0 0 1,-1-1-1,1 1 1,0 0-1,0 0 1,-1 0-1,1-1 1,0 1-1,-1 0 1,1 0-1,-1 0 1,1 0-1,-1 0 1,0 0-1,1 0 1,-1 0-1,0 0 1,0 0-1,0 0 1,1 0-1,-1 1 1,-1 1-1,1 43-32,-1-39 26,0-3-6,0 0 1,0-1-1,-1 1 0,1 0 1,-1-1-1,0 1 0,0-1 0,0 0 1,-1 1-1,1-1 0,-1 0 1,1-1-1,-1 1 0,0 0 0,0-1 1,0 1-1,-7 3 0,0 0-326,0 0-1,-1-1 1,1 0 0,-22 6-1,22-8-658,0-1 1,0 0-1,0-1 1,-11 0-1,-6-1-2921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24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7812,'0'0'2913,"152"26"-4098,-107-26-1184,-2 0-3329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24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71 7603,'0'0'2244,"13"-10"-1972,43-32 299,-51 39-482,-1 1-1,1 0 0,0-1 1,0 2-1,0-1 0,0 0 1,1 1-1,-1 0 0,0 0 1,0 1-1,1 0 0,-1-1 1,0 2-1,1-1 0,-1 1 1,0-1-1,6 3 0,-10-2-80,0-1 1,0 1-1,0 0 0,0-1 0,-1 1 0,1 0 0,0 0 1,-1 0-1,1 0 0,-1 0 0,1 0 0,-1 0 0,1 0 1,-1 0-1,0 0 0,1 0 0,-1 0 0,0 0 0,0 0 1,0 2-1,3 27 98,-3-23-112,1 2 5,0-1 0,-1 0-1,0 1 1,0-1 0,-1 1-1,0-1 1,-1 0 0,1 0-1,-2 0 1,1 0 0,-1 0-1,0 0 1,-1 0 0,0-1-1,-6 9 1,-14 12-320,-1-1-1,-54 45 1,30-29 642,48-42-22,16-1 256,3-2-319,0 0 0,0-1 1,28-7-1,-27 4-143,0 2 0,0 1 1,32-2-1,8 5-490,-34 0-3099,-15 0-1261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25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0 592,'0'0'14807,"10"0"-18457,6 0 129,0 0-2642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25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8132,'0'0'3639,"-13"15"-3549,-39 52-76,46-59-16,-1 0-1,2 1 1,-1 0 0,-5 14 0,9-18 7,1 1 1,-1-1 0,1 1 0,1-1 0,-1 1-1,1 10 1,20-15 576,182-1 1557,-199 1-2131,-1-1 0,0 0 0,0 1 0,0 0 0,1-1 0,-1 1 0,0 0 0,0 0 0,0 0 0,0 0 0,-1 1 0,1-1 0,0 0 0,0 1 0,-1 0 0,1-1 0,-1 1 0,1 0 0,-1-1 0,0 1 0,0 0 0,0 0 0,0 0 0,0 0-1,0 0 1,0 1 0,-1-1 0,1 0 0,-1 0 0,1 0 0,-1 1 0,0-1 0,0 2 0,1 2 7,-1 0 1,0-1-1,0 1 1,0 0-1,-1-1 0,0 1 1,0-1-1,0 1 0,-1-1 1,1 1-1,-1-1 0,-1 0 1,-2 6-1,-3-2-165,0-1 1,0 0-1,0 0 0,-1-1 1,0 0-1,-1-1 0,1 1 0,-1-2 1,-1 0-1,1 0 0,-1 0 1,1-2-1,-1 1 0,-1-1 1,1-1-1,0 0 0,0-1 1,-16 1-1,24-2-25,0 0 1,1 0-1,-1 0 0,0 0 1,0-1-1,0 1 1,1-1-1,-1 1 0,0-1 1,0 0-1,1 0 1,-1 0-1,1-1 0,-1 1 1,1-1-1,0 1 1,-1-1-1,1 0 0,-3-2 1,-15-26-4391</inkml:trace>
  <inkml:trace contextRef="#ctx0" brushRef="#br0" timeOffset="1">101 82 9524,'0'0'4130,"156"-17"-3794,-111 5-31,1 1-65,-4-1-224,-13 3-16,-6 0-1041,-17 7-928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26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11205,'0'0'1302,"36"5"-896,282 23 274,564-25-371,-346-47-400,-456 35-98,-65 8-78,-12 1-42,-7 0-217,-1 0 237,0 1-1,-1-1 0,1 1 0,-1 1 0,1-1 1,0 1-1,-7 2 0,-6 3-993,-41 13-4755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33:26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9076,'0'0'2121,"34"0"-1827,427 8 719,298-4-840,-324-5-925,-449 10-2887,-5-3-2550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19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3858,'0'3'2865,"0"3"-2177,-3-3 657,3 0 752,0-1 256,3-4-1296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20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57 4242,'-13'8'7215,"13"-13"-5666,-3 1-1518,0-1 0,0 1 0,-1 0 0,0 0 1,0 0-1,0 0 0,0 1 0,-1-1 0,1 1 0,-1 0 0,0 1 0,0-1 1,0 1-1,0 0 0,0 0 0,0 0 0,-1 1 0,1 0 0,0 0 0,-1 0 1,1 1-1,-1 0 0,1 0 0,-1 0 0,-10 2 0,9-1-25,0 0 0,0 1 0,1 0 0,-1 0 0,0 0 0,0 1 0,1 0 0,0 0 0,-1 1-1,1-1 1,1 1 0,-1 1 0,0-1 0,1 1 0,0 0 0,0 0 0,1 1 0,-1-1 0,1 1 0,-4 7 0,7-12-9,1 1 1,-1 0 0,0 0 0,0 0 0,1 0-1,-1 0 1,1 0 0,-1 0 0,1 0-1,0 0 1,0 0 0,0 0 0,0 0 0,0 0-1,0 0 1,1 0 0,-1 0 0,1 0-1,-1 0 1,1 0 0,0 0 0,0 0 0,0-1-1,0 1 1,0 0 0,0 0 0,0-1-1,0 1 1,1-1 0,-1 1 0,1-1 0,-1 0-1,1 1 1,0-1 0,-1 0 0,1 0-1,0 0 1,0 0 0,2 0 0,2 2-47,0-1-1,1 0 1,-1 0 0,1 0 0,0-1 0,-1 0 0,1-1 0,0 1-1,-1-1 1,13-2 0,-2-2 2,0-2-1,0 0 1,0 0 0,0-2-1,-1 0 1,0-1 0,-1 0-1,0-2 1,-1 1 0,0-2-1,14-13 1,-26 22 205,-1 3 131,-9 15-93,0 23-107,2 1-1,2 0 1,2 77 0,1-90-368,2 0 0,1 0 0,6 29 0,-8-54-7,1 1 0,-1 0-1,1-1 1,-1 1-1,1 0 1,-1-1 0,1 1-1,0-1 1,0 1-1,0-1 1,0 0 0,0 1-1,0-1 1,0 0-1,0 0 1,3 2 0,5 1-3132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20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3 126 2161,'2'-28'6941,"-6"-14"-4136,3 41-2772,1-1 0,0 1 1,0-1-1,0 1 0,0 0 1,0-1-1,1 1 0,-1 0 1,0-1-1,1 1 0,-1 0 1,1-1-1,-1 1 0,1 0 1,0 0-1,-1 0 0,1-1 1,0 1-1,0 0 0,0 0 1,1-1-1,1 0-12,0 0 1,0 0-1,0 0 1,0 0-1,0 1 0,1-1 1,-1 1-1,4-1 1,7-1-26,-1 0 0,0 1 0,17 0 0,-25 2-6,-1-1 1,1 1-1,0 0 1,0 1 0,-1-1-1,1 1 1,0 0 0,-1 0-1,1 0 1,-1 1 0,1 0-1,-1 0 1,0 0 0,0 0-1,1 1 1,-2-1 0,8 7-1,-8-6 15,-1 1 0,1 0 0,-1-1 1,0 1-1,0 0 0,0 0 0,-1 0 0,0 0 0,1 0 0,-1 0 0,-1 0 0,1 1 0,0-1 0,-1 0 1,0 1-1,0-1 0,-1 0 0,1 1 0,-1-1 0,-1 4 0,-3 10 16,0-1-1,-1 0 1,-1 0-1,-1 0 1,-1-1-1,0 0 0,-1-1 1,-12 16-1,-29 46-78,51-77 57,0 1 1,0-1-1,0 0 1,0 0 0,0 1-1,0-1 1,0 0-1,0 0 1,0 1-1,0-1 1,0 0 0,0 0-1,0 1 1,0-1-1,0 0 1,0 0 0,0 1-1,0-1 1,0 0-1,0 0 1,0 1 0,0-1-1,0 0 1,0 0-1,0 0 1,1 1-1,-1-1 1,0 0 0,0 0-1,0 0 1,0 1-1,0-1 1,1 0 0,-1 0-1,0 0 1,0 0-1,1 0 1,-1 1 0,15 3 29,18-2 27,-31-2-59,25-2 55,52-8-1,-2-1-3374,-60 11 351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5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16,'0'0'10058,"2"-8"-9372,-1 2-601,4-12 191,-3 37 48,-2 176 82,0-193-437,0-1-1,0 1 1,0-1 0,0 1 0,0-1 0,0 1 0,1-1 0,-1 1 0,0-1-1,1 1 1,-1-1 0,1 0 0,0 1 0,-1-1 0,2 2 0,-1-3-9,-1 0 0,0 1 0,1-1 0,-1 0 0,1 0 0,-1 1 0,1-1 0,-1 0 0,1 0 0,-1 0 0,1 0 0,-1 0 0,1 1 0,-1-1 0,1 0 0,-1 0 1,1 0-1,-1-1 0,1 1 0,-1 0 0,1 0 0,-1 0 0,1 0 0,-1 0 0,1-1 0,-1 1 0,1 0 0,-1-1 0,3 0-29,0-1 0,-1 0 0,1 0 0,-1 0 0,0-1 0,0 1 0,0-1 0,0 1 0,0-1 1,-1 1-1,1-1 0,1-3 0,23-68-126,-18 48 208,1 0-1,1 1 1,24-43 0,-33 66-11,1 0 0,0-1 0,-1 1 0,1 0 0,0 1 0,0-1 0,0 0 0,0 1 0,0-1 0,0 1 0,1-1 0,-1 1 0,0 0 0,1 0 0,2-1 0,-4 2-10,1 0 0,-1 0 1,1-1-1,-1 1 0,1 1 1,-1-1-1,0 0 0,1 0 1,-1 0-1,1 1 1,-1-1-1,0 1 0,1-1 1,-1 1-1,0-1 0,1 1 1,-1 0-1,0 0 0,0 0 1,0 0-1,0 0 0,0 0 1,0 0-1,0 0 0,0 0 1,0 0-1,0 0 0,0 1 1,0 0-1,15 28-125,-10-17-443,1 0-1,14 19 1,-19-29 244,1 0 0,0 0-1,0 0 1,0 0 0,0 0 0,0-1 0,0 1 0,1-1 0,0 0-1,-1 0 1,1 0 0,0 0 0,7 1 0,12-1-1456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21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208 164 4258,'0'0'1321,"4"-18"912,7-17-1477,-8 26-470,0 1-1,-1-1 1,0 0 0,0 0-1,1-12 1,-3 19-249,0 0 1,0 0-1,-1 0 1,1 1-1,0-1 1,-1 0-1,1 0 1,-1 1 0,1-1-1,-1 0 1,0 0-1,0 1 1,0-1-1,0 1 1,0-1-1,0 1 1,0 0-1,-1-1 1,1 1-1,0 0 1,-1 0-1,1 0 1,-1 0-1,1 0 1,-1 0-1,1 0 1,-1 0-1,0 1 1,0-1 0,1 0-1,-5 0 1,1 1-30,-1-1 1,0 1 0,1 0 0,-1 0 0,0 1-1,1 0 1,-1 0 0,1 0 0,-1 0-1,1 1 1,-1 0 0,1 0 0,0 1 0,-7 3-1,0 1 33,0 1-1,0 0 0,1 1 1,-16 15-1,24-20-22,-1 0 1,1-1-1,-1 1 0,1 1 1,0-1-1,1 0 0,-1 1 1,1 0-1,0-1 0,0 1 1,0 0-1,1 0 0,-2 8 1,3-10-7,0 1 0,0 0 0,0-1 0,1 1 0,0 0 0,-1-1 0,1 1-1,0-1 1,1 1 0,-1-1 0,1 1 0,-1-1 0,1 0 0,0 0 0,0 0 0,1 0 0,-1 0 0,0 0 0,5 3 0,49 40 68,-37-32-19,25 24 1,-39-33-51,0 0 1,-1 1 0,1 0 0,-1 0 0,-1 0-1,1 0 1,-1 0 0,0 1 0,3 7-1,-6-12 1,1-1 0,-1 1 0,1-1 0,-1 1 0,0 0 0,0-1 0,1 1 0,-1-1-1,0 1 1,-1-1 0,1 1 0,0 0 0,0-1 0,-1 1 0,1-1 0,0 1 0,-1-1-1,0 1 1,1-1 0,-1 0 0,0 1 0,0-1 0,0 0 0,-1 2 0,0-1-4,0 0 1,-1-1 0,1 1 0,-1-1 0,1 0-1,-1 1 1,1-1 0,-1 0 0,0-1-1,0 1 1,1 0 0,-6-1 0,1 1 6,-1-1 1,1 0 0,0 0 0,0 0-1,0-1 1,-1-1 0,1 1 0,0-1-1,0 0 1,-9-5 0,13 6-5,1-1 1,-1 1-1,0-1 1,0 0-1,1 0 1,-1 0 0,1 0-1,0 0 1,-1-1-1,1 1 1,0-1-1,1 1 1,-1-1-1,0 0 1,1 0-1,-1 0 1,1 0 0,0 0-1,0 0 1,0 0-1,1 0 1,-1 0-1,1-1 1,-1 1-1,1 0 1,0 0-1,0 0 1,1-1 0,-1 1-1,1 0 1,-1 0-1,1 0 1,0 0-1,0 0 1,3-6-1,0 1-65,1 0-1,0 0 0,1 0 1,0 1-1,0 0 0,0 0 1,1 0-1,0 1 1,0 0-1,1 0 0,10-6 1,-4 4-924,1 0 0,0 1 0,1 1 0,-1 0 0,1 1 0,31-5 0,-14 7-2544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22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124 127 3986,'4'-5'369,"0"0"-1,-1 0 1,1 0 0,-1 0 0,0 0-1,-1-1 1,1 0 0,2-8-1,-4 11-136,0 0 0,0 0 0,0-1 0,0 1 0,0 0-1,-1-1 1,0 1 0,0 0 0,0-1 0,0 1-1,0-1 1,0 1 0,-1 0 0,0-1 0,0 1-1,-1-5 1,1 7-202,0 1-1,0-1 1,-1 0-1,1 0 1,0 0-1,0 1 1,0-1-1,-1 0 1,1 1-1,0-1 1,-1 1-1,1 0 1,0-1-1,-1 1 0,1 0 1,-1 0-1,1 0 1,-1 0-1,1 0 1,0 0-1,-1 0 1,1 0-1,-1 1 1,1-1-1,0 1 1,-1-1-1,0 1 1,-37 17 22,31-14-27,1 1 1,1 0 0,-1 0-1,1 1 1,0 0-1,0 0 1,-9 13-1,13-16-26,0 0-1,0 0 0,0 0 1,1 0-1,-1 0 0,1 0 0,0 1 1,0-1-1,0 1 0,0-1 0,0 1 1,1-1-1,0 1 0,0-1 0,0 1 1,0 0-1,0-1 0,1 1 0,-1-1 1,3 7-1,-2-8 2,-1-1 0,1 1 1,0-1-1,0 1 0,0-1 0,-1 0 1,1 0-1,1 1 0,-1-1 0,0 0 1,0 0-1,0 0 0,1 0 0,-1 0 1,0 0-1,1-1 0,-1 1 0,1 0 1,-1-1-1,3 2 0,-1-2 1,1 1 0,-1-1 0,1 0 0,-1 0 0,0 0 0,1 0 0,-1-1 0,1 1-1,3-2 1,4-1 0,-1-1 0,0 0 0,0 0-1,-1-1 1,12-8 0,-8 4-2,0 0 1,18-18 0,-27 23 67,0-1 0,0 1-1,-1 0 1,1-1 0,-1 0 0,-1 0-1,1 0 1,-1 0 0,1 0 0,2-10-1,-4 9 54,-2 9-89,-3 15 29,-5 150 158,-10 82-153,13-212-123,-1 9-4302,7-35-229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22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307 178 5394,'-2'-14'408,"-1"0"-1,-1 0 0,0 0 1,-1 0-1,-1 1 0,0 0 1,0 0-1,-17-23 0,20 33-332,0 0 0,-1 0 0,1 0 0,-1 1 0,1-1 0,-1 1 0,0 0 0,0 0 0,0 0 0,0 1 0,0-1 0,-1 1 0,1 0-1,0 0 1,0 1 0,-1-1 0,1 1 0,-1 0 0,1 0 0,0 0 0,-1 1 0,1-1 0,0 1 0,-1 0 0,-5 3 0,-2 0 34,2 0 0,-1 0 1,0 1-1,1 0 0,0 1 0,0 0 1,1 1-1,-14 12 0,20-17-91,1 0 0,-1 1 1,1-1-1,0 1 0,-1-1 0,1 1 0,1 0 0,-1 0 1,0 0-1,1 0 0,-1 0 0,1 0 0,0 0 0,0 0 1,0 1-1,1-1 0,-1 0 0,1 1 0,0-1 0,0 6 1,1-5-1,0 1 0,1-1-1,0 0 1,0 0 0,0 0 0,0 0 0,1 0 0,-1 0 0,1 0 0,0-1 0,0 1 0,0-1 0,1 0 0,5 4 0,12 9 19,31 19 1,-34-24-50,0 1 0,0 0 0,18 18 0,-35-29 16,0 0 0,1 0 0,-1 0 0,0 0 1,0 0-1,0 1 0,0-1 0,0 0 0,0 1 0,0-1 0,-1 0 1,1 1-1,0-1 0,-1 1 0,1-1 0,-1 1 0,1 0 0,-1-1 1,0 1-1,0-1 0,0 1 0,0 0 0,0-1 0,0 1 0,0-1 1,0 1-1,-1 0 0,1-1 0,-1 1 0,1-1 0,-1 1 0,1-1 1,-1 1-1,0-1 0,0 0 0,0 1 0,0-1 0,0 0 0,0 1 1,0-1-1,0 0 0,0 0 0,-1 0 0,1 0 0,0 0 0,-1-1 1,-1 2-1,-5 3 11,0-1 0,0 0 0,0-1 0,-1 0 0,1 0 1,-1-1-1,-11 2 0,13-2 1,-1-2 0,1 1 0,-1-1 0,0 0 0,1 0-1,-1-1 1,-8-2 0,15 3-10,-1-1 0,0 1 0,1-1 0,-1 1 0,1-1 0,-1 0 0,1 1 0,-1-1 0,1 0 0,0 0 0,-1 0 0,1 0 0,0-1 0,0 1 0,-1 0 0,1 0 0,0-1 0,0 1 0,1-1 0,-1 1 0,0-1 0,0 1 0,1-1 0,-1 1 0,1-1 0,-1 0 0,1 1 0,0-1 0,0 0 0,0 1 0,-1-1 0,2 0 0,-1 0 0,0 1 0,0-1 0,0 0 0,2-2 0,0-5-3,2-1 0,-1 1 1,1-1-1,0 1 0,1 0 0,0 1 0,1-1 1,0 1-1,10-11 0,-1 3-38,1 0-1,1 1 1,21-15-1,-27 22-404,1 1 0,0 0-1,22-9 1,17 1-3713,-26 9 786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23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23 4130,'0'-1'349,"-1"-1"0,1 1 1,-1 0-1,0 0 0,1-1 1,-1 1-1,0 0 0,0 0 1,0 0-1,0 0 0,0 0 0,0 0 1,0 0-1,0 0 0,0 0 1,0 0-1,-1 0 0,1 1 0,0-1 1,-2 0-1,2 1-317,0 0 0,0 0 0,0 0 0,0 0 0,1 0-1,-1 0 1,0 0 0,0 1 0,0-1 0,0 0 0,1 1 0,-1-1 0,0 0 0,0 1 0,1-1 0,-1 1-1,0-1 1,1 1 0,-1-1 0,1 1 0,-1 0 0,0-1 0,1 1 0,-1 0 0,1-1 0,0 1-1,-1 0 1,1 0 0,0-1 0,-1 1 0,1 0 0,0 0 0,0 0 0,-1 1 0,-11 41 82,1 1 1,2 0 0,2 0 0,2 1-1,2 83 1,3-124-139,0 1 1,1-1-1,-1 0 0,1 0 1,0 1-1,1-1 0,-1 0 1,1 0-1,-1 0 0,1 0 1,1 0-1,-1 0 0,0-1 1,5 6-1,-5-8 6,-1 0 0,1 1 1,0-1-1,0 0 0,-1 0 0,1 0 0,0 0 0,0 0 1,0-1-1,0 1 0,0-1 0,0 1 0,1-1 0,-1 0 1,0 1-1,0-1 0,0 0 0,0-1 0,0 1 0,0 0 1,1 0-1,-1-1 0,0 0 0,0 1 0,0-1 0,0 0 1,0 0-1,-1 0 0,1 0 0,0 0 0,2-2 0,-2 2 19,1-1-1,-1 1 1,0-1-1,0 1 1,0-1-1,0 0 0,0 0 1,0 0-1,0 0 1,0 0-1,-1 0 1,1-1-1,-1 1 0,0-1 1,0 1-1,0-1 1,0 1-1,0-1 1,0 1-1,-1-1 0,1 0 1,-1 1-1,0-1 1,0 0-1,0 1 1,0-1-1,0 0 1,0 0-1,-1 1 0,1-1 1,-3-3-1,2 3 7,0 0 0,-1 1 0,1-1-1,-1 1 1,0 0 0,0-1 0,0 1 0,0 0-1,0 0 1,-1 0 0,1 1 0,0-1-1,-1 0 1,0 1 0,1 0 0,-1 0 0,0-1-1,1 1 1,-1 1 0,0-1 0,0 0 0,0 1-1,0 0 1,0-1 0,0 1 0,0 0-1,0 0 1,-5 2 0,2-1-363,0 0-1,-1 1 1,1 0-1,0 0 1,0 0-1,1 1 1,-11 6-1,-1 3-2943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24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221 141 5090,'0'-1'153,"-1"1"0,1-1-1,0 1 1,-1-1 0,1 0 0,0 1-1,-1-1 1,1 0 0,0 1-1,0-1 1,0 0 0,-1 0 0,1 1-1,0-1 1,0 0 0,0 0-1,0 1 1,0-1 0,0 0 0,1 1-1,-1-1 1,0 0 0,0 0-1,0 1 1,1-2 0,12-23 1061,-1 2-673,-11 20-491,0 0 1,0-1-1,-1 1 1,1 0-1,-1 0 1,0-1-1,0 1 0,0 0 1,0-1-1,-1 1 1,1 0-1,-1 0 1,0-1-1,0 1 1,-2-5-1,2 6-35,0 1 0,0 0 0,-1-1 0,1 1 0,0 0 0,-1 0 0,1 0 0,0 0 0,-1 0 0,0 0 0,1 1 0,-1-1 0,1 0 0,-1 1 0,0-1-1,1 1 1,-1 0 0,0-1 0,1 1 0,-1 0 0,0 0 0,0 0 0,1 0 0,-1 0 0,0 1 0,0-1 0,1 0 0,-1 1 0,0 0 0,1-1 0,-4 2 0,-3 2 3,-1 0 1,1 0 0,0 1 0,0 0 0,0 0-1,1 0 1,0 1 0,0 1 0,0-1 0,1 1-1,-10 12 1,14-16-12,0 0 1,0 0-1,0 0 0,0 1 0,0-1 0,1 0 1,-1 1-1,1-1 0,0 1 0,0 0 0,0-1 1,1 1-1,-1 0 0,1-1 0,0 1 1,0 0-1,0-1 0,1 1 0,-1 0 0,1-1 1,0 1-1,0 0 0,0-1 0,0 1 0,1-1 1,-1 0-1,1 1 0,0-1 0,0 0 0,0 0 1,4 4-1,6 4 30,0-1 1,25 17-1,-28-21-34,1 0 1,-2 0-1,1 1 0,-1 1 1,0-1-1,0 1 0,8 13 0,-15-20-1,0 0-1,-1 0 1,1 0-1,-1 1 1,0-1-1,0 0 1,1 0-1,-1 1 1,0-1-1,0 0 1,0 0-1,0 1 1,0-1-1,0 0 1,-1 1-1,1-1 0,0 0 1,-1 0-1,1 1 1,-1-1-1,1 0 1,-1 0-1,1 0 1,-1 0-1,0 0 1,0 0-1,1 0 1,-1 0-1,0 0 1,0 0-1,0 0 0,0 0 1,0-1-1,0 1 1,-2 1-1,-5 2-49,1 1-1,-1-1 1,-14 6-1,20-10 33,-8 4 0,0-1-1,0 0 1,-1-1 0,1 0-1,-1-1 1,1 0 0,-1 0-1,-16-2 1,25 1 18,-1 0 1,1 0 0,-1-1-1,1 1 1,-1-1-1,1 1 1,-1-1-1,1 0 1,0 0-1,0 0 1,-1 0-1,1 0 1,0-1 0,0 1-1,0 0 1,0-1-1,0 0 1,0 1-1,1-1 1,-1 0-1,1 0 1,-1 0 0,1 0-1,-1 0 1,1-1-1,0 1 1,0 0-1,0-1 1,1 1-1,-1 0 1,0-1 0,1 1-1,0-1 1,-1 1-1,1-1 1,0 1-1,0-1 1,0 1-1,1-1 1,-1 1 0,2-4-1,0-3 9,1 0 0,0 0 0,1 1 0,0-1 0,0 1-1,1 0 1,0 0 0,0 0 0,1 1 0,0 0 0,0 0 0,15-12 0,-5 6-679,1 0 0,0 1-1,1 1 1,32-15 0,-20 16-2597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24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7764,'-4'0'147,"-1"1"0,1 0 0,0 0 0,-1 1 0,1-1 0,0 1 0,0 0 0,0 0 0,0 0 0,0 1 0,1-1 0,-1 1 0,1 0 0,-1 0 0,1 0 0,0 1 0,0-1 0,1 1 0,-1-1 0,1 1 0,-3 5 0,3-5-110,-1 0-1,1 0 1,0 0 0,0 1 0,0-1 0,1 1-1,0-1 1,0 1 0,0 0 0,0-1-1,1 1 1,-1 0 0,1 0 0,1 0-1,-1-1 1,1 1 0,-1 0 0,1-1 0,3 8-1,-3-9-10,1-1-1,0 1 1,0 0-1,0-1 1,0 0-1,0 1 0,0-1 1,1 0-1,-1 0 1,1 0-1,-1 0 1,1-1-1,0 1 1,3 1-1,45 11 193,-41-12-135,0 1 0,0-1 0,13 6 0,-21-6-37,1-1-1,0 1 0,-1-1 0,1 1 1,-1 0-1,0 0 0,1 0 1,-1 0-1,0 0 0,0 0 1,0 1-1,-1-1 0,1 1 1,0-1-1,1 5 0,-3-4-27,1-1 0,-1 0 0,0 0 0,0 0 0,0 0 0,0 1 0,0-1 0,0 0 0,-1 0 1,1 0-1,-1 0 0,1 0 0,-1 0 0,0 1 0,0-2 0,0 1 0,0 0 0,0 0 0,0 0 0,-1 0 0,1-1 0,-1 1 0,1 0 0,-1-1 0,1 0 0,-1 1 0,0-1 0,0 0 0,-2 2 0,-9 5-192,1 0 1,-27 11-1,37-18 101,-7 3-185,0-1-1,0 0 1,0 0 0,0-1 0,-1 0-1,-18 1 1,25-3 145,-12-3-1358,12-4-587,3 5 1182,0-6-2966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24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9524,'6'-11'1361,"4"2"-849,-4 0 417,7 3-113,10-2-336,6-4-192,7 0-128,3 1-128,0-1-32,-4 0-32,-2 3-592,-11 7-1057,-6-1-2128,-9 8-1090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28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88 2033,'-8'11'5677,"4"-11"-2805,1-20-1148,1 0-1667,2 17-57,-1-1 0,1 1 0,-1 0 0,0 0 0,0 0 0,-1 0 0,1 1 1,-1-1-1,1 0 0,-1 0 0,0 1 0,0-1 0,0 1 0,0 0 0,0 0 0,-1-1 0,1 1 0,-4-2 0,3 3-2,0 0 0,0 0-1,-1 0 1,1 1 0,0-1-1,0 1 1,0 0 0,0 0-1,-1 0 1,1 0 0,0 0-1,0 1 1,0 0 0,-1-1 0,1 1-1,0 0 1,0 0 0,-5 4-1,-2 0-1,0 0-1,1 1 0,0 0 0,0 1 1,0 0-1,1 1 0,-11 12 0,13-14 2,1 0 0,0 0 0,1 1 0,-1 0 0,2 0 0,-1 0 0,1 1 0,-1-1 0,2 1 0,-1 0 0,-1 9 0,4-13 6,0-1-1,0 1 1,1-1 0,-1 1 0,1-1 0,-1 0 0,1 1 0,0-1 0,0 0 0,1 1 0,-1-1-1,1 0 1,-1 0 0,1 0 0,0 0 0,0-1 0,0 1 0,1 0 0,-1-1 0,0 0 0,1 1-1,5 3 1,7 4 23,1-1 0,0 0 0,22 8 1,0 1-6,-32-15-46,1 0-1,-2 1 1,1 0 0,0 0 0,-1 0 0,0 1 0,0 0 0,7 9 0,-11-13 10,0 1 0,0 0 0,0 0 1,0 0-1,0 0 0,-1 0 0,1 0 1,-1 0-1,0 0 0,0 0 1,1 0-1,-1 0 0,0 0 0,-1 0 1,1 0-1,0 0 0,-1 0 0,1 0 1,-1 0-1,1 0 0,-1 0 0,0 0 1,0 0-1,0 0 0,0-1 1,0 1-1,0 0 0,-1-1 0,1 1 1,-1-1-1,1 1 0,-2 0 0,-5 6-58,0-2 0,0 1 0,-1-1 0,0 0-1,0-1 1,0 0 0,-16 6 0,19-9 93,1 0 1,0 0-1,0-1 0,-1 1 1,1-1-1,-1 0 1,0-1-1,1 1 1,-1-1-1,1 0 0,-1-1 1,1 1-1,-1-1 1,1 0-1,-10-4 1,13 4-7,1 0 0,-1 0 0,1 0 0,-1 0 0,1 0 0,0-1 0,-1 1 1,1-1-1,0 1 0,0-1 0,0 1 0,0-1 0,1 0 0,-1 1 0,0-1 1,1 0-1,-1 0 0,1 1 0,-1-1 0,1 0 0,0 0 0,0 0 0,0 1 1,0-1-1,0 0 0,0 0 0,0 0 0,2-3 0,0-6-13,1 0-1,0 1 1,7-16-1,-9 25 2,23-49 9,58-89-1,-4 10-12,-76 125-61,0 0 0,-1 0 0,1 1 0,-1-1 0,0 0 0,0-7 0,0 11 28,-1 0 1,0 0 0,0 0-1,0-1 1,0 1-1,0 0 1,0 0 0,0-1-1,0 1 1,0 0 0,0 0-1,0-1 1,0 1-1,0 0 1,0 0 0,-1-1-1,1 1 1,0 0 0,0 0-1,0 0 1,0-1-1,0 1 1,0 0 0,-1 0-1,1 0 1,0-1 0,0 1-1,0 0 1,0 0-1,-1 0 1,1 0 0,0 0-1,0-1 1,-1 1 0,1 0-1,0 0 1,-15 10-2655,6 2-182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28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27 110 9204,'-4'-8'683,"3"6"-631,0 1 1,1-1 0,-1 1 0,0-1-1,0 1 1,1-1 0,-1 0-1,1 1 1,0-1 0,-1 0-1,1 1 1,0-1 0,0 0 0,0 0-1,0 1 1,0-1 0,0 0-1,1 1 1,-1-1 0,0 0 0,1 1-1,0-1 1,-1 1 0,1-1-1,0 0 1,0 1 0,0 0-1,0-1 1,0 1 0,0-1 0,0 1-1,0 0 1,0 0 0,1 0-1,1-1 1,3-4-9,2 1 0,-1 1 0,0-1-1,1 1 1,0 0 0,0 1 0,0 0 0,14-3 0,-16 4-43,0 1 1,0 0 0,0 0 0,1 0-1,-1 1 1,0 0 0,0 0 0,0 1-1,0 0 1,1 0 0,-1 0-1,0 1 1,6 2 0,-10-3 0,0 0 1,0 1 0,0-1-1,-1 1 1,1-1-1,0 1 1,-1 0-1,1 0 1,-1-1 0,1 1-1,-1 1 1,0-1-1,0 0 1,0 0-1,0 0 1,0 0 0,0 1-1,-1-1 1,1 0-1,-1 1 1,0-1-1,1 1 1,-1-1 0,0 0-1,0 1 1,-1-1-1,1 1 1,0-1-1,-1 0 1,0 3 0,-3 7-61,1 1 0,-1-1 1,-1-1-1,-8 16 1,-9 9-51,-1-1 1,-2-1-1,-54 59 0,32-41 112,46-51-3,1-1-1,-1 1 1,0-1-1,1 1 1,-1-1 0,1 1-1,-1 0 1,1-1-1,0 1 1,-1-1 0,1 1-1,0 0 1,-1 0-1,1-1 1,0 1 0,0 0-1,0-1 1,-1 1-1,1 0 1,0 0-1,0-1 1,0 1 0,0 1-1,1-2 9,-1 1 0,1-1 0,0 0-1,-1 1 1,1-1 0,-1 0 0,1 0-1,-1 1 1,1-1 0,0 0 0,-1 0-1,1 0 1,0 0 0,-1 0 0,1 0 0,0 0-1,-1 0 1,1 0 0,-1 0 0,2 0-1,44-11 296,-40 9-342,26-7 57,15-5-149,72-12 1,-117 26-123,0-1 1,0 1-1,0 0 0,0 0 0,0 0 1,0 0-1,0 0 0,0 0 0,0 1 1,0-1-1,0 1 0,0-1 1,2 2-1,1 6-2798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29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268 242 5587,'4'-5'243,"0"1"0,0-1 0,0-1 0,0 1 0,-1-1 0,0 1 0,0-1 0,0 0 0,-1 0 0,3-11 0,-2 7-30,-1-1 0,0 0 0,-1 0 0,0 0 0,-1-15 0,0 22-162,-1 0-1,1 0 1,0 1 0,-1-1 0,0 0 0,0 0 0,0 1-1,-1-1 1,1 1 0,-1-1 0,0 1 0,0-1 0,0 1-1,0 0 1,0 0 0,-1 0 0,1 0 0,-1 1 0,0-1-1,0 1 1,0-1 0,0 1 0,-1 0 0,1 0 0,0 0-1,-1 1 1,1-1 0,-1 1 0,0 0 0,1 0 0,-1 0 0,-4 0-1,0 0-41,-1 1-1,1 0 0,0 0 0,0 1 0,0 0 1,-1 0-1,1 1 0,0 0 0,1 1 0,-1 0 1,0 0-1,1 0 0,0 1 0,-9 5 1,8-3 30,0 0 1,0 0 0,0 1 0,1 0 0,0 0 0,0 1-1,1 0 1,0 0 0,0 1 0,-6 11 0,10-15-31,0 0 0,0 1 0,1-1 0,0 0 0,0 0 0,0 1 0,0-1 0,1 0 0,0 1 0,0-1 1,0 0-1,1 1 0,0-1 0,0 0 0,0 1 0,1-1 0,0 0 0,0 0 0,0 0 0,0 0 0,4 5 0,6 6 20,0-1 1,0 0-1,2-1 0,-1 0 0,32 22 0,1 3-28,-44-37 8,0 0-1,0 0 0,0 0 0,0 0 1,0 0-1,-1 1 0,1-1 1,-1 0-1,1 1 0,-1 0 0,0-1 1,0 1-1,0 0 0,-1-1 1,1 1-1,0 3 0,-1-4-4,0 0 1,-1-1-1,1 1 0,0 0 0,-1-1 0,1 1 0,-1-1 0,1 1 1,-1 0-1,0-1 0,0 0 0,0 1 0,0-1 0,0 1 1,0-1-1,0 0 0,0 0 0,-1 0 0,1 0 0,0 0 0,-1 0 1,1 0-1,0 0 0,-1 0 0,0 0 0,1-1 0,-1 1 1,-2 0-1,-6 2-20,0-1 0,0 0 0,0-1 1,0 0-1,0-1 0,0 0 1,0 0-1,-19-4 0,24 3 12,0 0-1,0 0 0,1-1 1,-1 0-1,1 0 1,-1 0-1,1 0 0,0 0 1,-6-5-1,8 5 1,0 0 0,0 0 0,1 0 0,-1 0-1,1 0 1,-1 0 0,1 0 0,0 0 0,-1-1-1,1 1 1,0 0 0,1-1 0,-1 1 0,0-1 0,1 1-1,-1-1 1,1 1 0,0-5 0,0 3-6,1 0 1,0 0-1,-1 1 1,1-1-1,1 0 1,-1 1 0,1-1-1,-1 1 1,1-1-1,0 1 1,0 0-1,0 0 1,1 0-1,-1 0 1,1 0-1,0 1 1,5-5-1,6-4-256,1 0 0,23-12-1,-26 16 10,103-51-1446,-85 46 1581,-1-2 0,-1-1-1,-1-2 1,0 0 0,39-34 0,-63 49 219,-1 0 92,1 0-1,-1 0 1,0 0 0,0 0 0,0-1 0,0 1 0,0-1 0,-1 1 0,1-1-1,-1 1 1,1-1 0,-1 0 0,0 0 0,0 0 0,1-4 0,-6 11-47,1 0 1,0 0-1,0 0 1,0 1-1,0-1 1,-2 7-1,3-5-102,-1 2-11,0-1 0,1 1 1,0 0-1,0 0 0,1 0 0,0 0 0,0 0 0,1 0 0,0 0 0,2 17 1,12 69 4,-13-88-39,0-1-1,1 1 1,-1-1-1,1 0 0,0 0 1,1 0-1,-1 0 1,1 0-1,0 0 1,0-1-1,8 9 0,-9-11 4,1 1-1,-1-1 1,1-1 0,0 1-1,-1 0 1,1-1-1,0 1 1,0-1-1,0 0 1,1 0-1,-1 0 1,0 0-1,0 0 1,0-1-1,5 0 1,-3 0 6,1 0 1,-1-1-1,0 0 0,0 0 1,0-1-1,0 1 1,0-1-1,0 0 1,0 0-1,-1-1 1,1 1-1,-1-1 0,0 0 1,0 0-1,0-1 1,0 1-1,0-1 1,-1 0-1,1 0 1,3-6-1,-3 2 4,0 0 0,-1-1-1,1 1 1,-2-1 0,1 1 0,-1-1 0,-1 0-1,1 0 1,-1 0 0,-1 0 0,0 0 0,0 0-1,-1 0 1,0 0 0,-1 0 0,1 0 0,-5-11-1,4 13-47,0 1 0,0 0-1,-1 0 1,1 1-1,-1-1 1,0 0 0,-1 1-1,1 0 1,-1 0-1,0 0 1,-1 0 0,1 1-1,-1-1 1,0 1 0,0 0-1,0 1 1,0-1-1,-1 1 1,0 0 0,1 0-1,-1 1 1,0 0-1,0 0 1,-1 0 0,-6-1-1,9 3-251,0 0 0,0 1 0,0-1 0,0 1 0,0-1 0,0 1 0,0 1 0,0-1 0,0 0 0,0 1 0,0 0 0,-5 3 0,-16 12-3422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58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1 327 864,'0'0'10277,"9"-110"-9669,-9 136-416,0 12-31,0 6-81,0-1-64,0-5-16,0-6-32,13-14-449,13-15-1151,3-3-769,4-9-3026</inkml:trace>
  <inkml:trace contextRef="#ctx0" brushRef="#br0" timeOffset="1">101 1 9764,'0'0'769,"36"166"-8949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30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29 2561,'-13'0'3020,"1"0"-2130,0 0 1,1 0 0,-1 1-1,-18 4 1,105-8-312,24-16-535,-37 6-83,-62 13 50,0 0 1,1 1-1,-1-1 0,0 0 1,1 0-1,-1 0 0,0 0 1,1 0-1,-1 0 0,0 0 1,1 1-1,-1-1 0,0 0 0,1 0 1,-1 0-1,0 1 0,0-1 1,1 0-1,-1 0 0,0 1 1,0-1-1,0 0 0,1 1 1,-1-1-1,0 0 0,0 1 0,0-1 1,0 0-1,0 1 0,0-1 1,0 0-1,1 1 0,-1-1 1,0 0-1,0 1 0,0-1 0,0 0 1,-1 1-1,1-1 0,0 0 1,0 1-1,0-1 0,0 0 1,0 1-1,0-1 0,0 0 1,-1 1-1,1-1 0,0 0 0,0 0 1,0 1-1,-1-1 0,1 1 1,-12 25 565,10-19-540,-21 55 518,-24 115 1,17-57-381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3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2513,'-7'6'64,"4"0"-64,-3 0 0,2-4-32,-2 4-192,3-3-96,-4 3 176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32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56 2865,'-10'0'6399,"24"-1"-4280,37-1-2038,-24-4-43,36-13 1,-41 11-76,-1 2 1,40-7 0,-61 13 40,0 0 0,1 0-1,-1 0 1,0 0 0,1 0 0,-1 0 0,0 0 0,1 0 0,-1 0-1,0 0 1,1 0 0,-1 0 0,0 0 0,1 0 0,-1 0-1,0 1 1,1-1 0,-1 0 0,0 0 0,1 0 0,-1 1 0,0-1-1,0 0 1,1 0 0,-1 1 0,0-1 0,0 0 0,0 0 0,1 1-1,-1-1 1,0 0 0,0 1 0,0-1 0,0 0 0,0 1-1,0-1 1,1 0 0,-1 1 0,0-1 0,0 0 0,0 1 0,0-1-1,0 0 1,0 1 0,0-1 0,-1 0 0,1 1 0,0-1-1,0 0 1,0 1 0,0-1 0,0 0 0,0 0 0,-1 1 0,1-1-1,0 0 1,0 1 0,0-1 0,-1 0 0,1 0 0,0 1 0,-16 25 582,12-21-523,-30 47 119,3 2 0,2 1 0,2 1 0,-35 107 0,54-108-2674,5-37-755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33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50 8628,'-51'23'1353,"99"-24"61,-27-5-1367,-1-1 0,38-19 1,14-5-113,-72 31 67,0-1 0,1 1 0,-1 0 0,0 0-1,1 0 1,-1 0 0,1 0 0,-1-1 0,0 1 0,1 0 0,-1 0 0,1 0 0,-1 0 0,0 0 0,1 0-1,-1 0 1,1 1 0,-1-1 0,0 0 0,1 0 0,-1 0 0,1 0 0,-1 0 0,0 1 0,1-1-1,-1 0 1,0 0 0,1 1 0,-1-1 0,0 0 0,1 0 0,-1 1 0,0-1 0,0 0 0,1 1 0,-1-1-1,0 0 1,0 1 0,0-1 0,0 1 0,1-1 0,-1 0 0,0 1 0,0-1 0,0 1 0,0-1 0,0 0-1,0 1 1,0-1 0,0 1 0,0-1 0,0 0 0,0 1 0,-1 0 0,-4 25 532,4-22-527,-60 172 866,-10 41-759,68-198-327,2-19 83,1 0 1,0 0 0,0 1 0,0-1 0,0 0 0,0 1 0,0-1 0,-1 0-1,1 0 1,0 1 0,0-1 0,0 0 0,0 1 0,0-1 0,0 0 0,0 1-1,0-1 1,0 0 0,0 1 0,0-1 0,1 0 0,-1 0 0,0 1 0,0-1 0,0 0-1,0 1 1,0-1 0,1 0 0,-1 0 0,0 1 0,0-1 0,0 0 0,1 0-1,-1 1 1,0-1 0,0 0 0,1 0 0,-1 0 0,0 0 0,0 1 0,1-1-1,-1 0 1,9-5-4185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33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35 3233,'17'-35'7222,"-21"88"-5853,-31 41-1266,2-9-57,33-84-41,-1 0 0,1 0 0,-1 0 0,1 0 0,0 0-1,-1 0 1,1 0 0,0 0 0,0 0 0,0 1 0,0-1-1,0 0 1,0 0 0,0 0 0,0 0 0,0 0-1,0 1 1,1-1 0,-1 0 0,0 0 0,1 0 0,-1 0-1,1 0 1,-1 0 0,1 0 0,0 0 0,-1 0 0,1 0-1,0-1 1,0 1 0,-1 0 0,1 0 0,0-1-1,0 1 1,0 0 0,0-1 0,0 1 0,0-1 0,0 1-1,0-1 1,0 0 0,0 1 0,0-1 0,1 0-1,-1 0 1,0 0 0,0 1 0,0-1 0,0-1 0,0 1-1,2 0 1,8-1 50,0 0 1,0-1-1,0-1 0,12-3 0,-20 5-53,202-52-4130,-189 47 1578,-8 0-1001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33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44 8212,'-7'-33'1165,"4"23"421,4 29-205,3 34-963,11 239 197,-15-288-707,2 119-226,2-69-4461,-3-39-1200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34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49 2721,'7'-13'3306,"-5"10"-2816,-1 0-1,1-1 1,0 1 0,-1-1-1,0 0 1,0 1 0,0-1-1,1-4 1,-23 29 1511,0 7-1775,0 0 1,2 1-1,2 1 0,-18 38 0,30-56-223,-1 1 0,2 0 0,0 0 0,0 1 0,1-1-1,1 1 1,0 0 0,1 0 0,0-1 0,1 1 0,1 0 0,0 0-1,5 20 1,-5-30-28,0 0 0,1 0 0,0-1 0,-1 1 0,1-1 0,1 1 0,-1-1 1,0 0-1,1 1 0,-1-1 0,1 0 0,0-1 0,0 1 0,0-1 0,1 1 0,-1-1 0,1 0 0,-1 0 0,1 0 0,0-1 0,-1 1 0,1-1 0,0 0 0,0 0 0,0 0 0,0 0 0,0-1 0,7 0 0,-7 0 14,0 0-1,1 0 0,-1-1 1,1 0-1,-1 0 1,0 0-1,0-1 0,0 1 1,0-1-1,0 0 0,0 0 1,0 0-1,0-1 1,-1 1-1,1-1 0,-1 0 1,0 0-1,0 0 0,0 0 1,0-1-1,-1 1 1,1-1-1,-1 0 0,0 1 1,0-1-1,2-6 0,-3 6 19,0 0-1,0 0 0,-1 0 0,0 0 1,0 0-1,0 0 0,0 0 1,-1 0-1,1 0 0,-1 0 0,0 0 1,-1 0-1,1 0 0,0 1 0,-1-1 1,0 0-1,0 1 0,0-1 0,0 1 1,-1 0-1,1 0 0,-1 0 0,0 0 1,0 0-1,0 1 0,0-1 0,0 1 1,-4-2-1,3 1-56,1 0 0,-1 1 0,1 0 0,-1 0 0,0 0 1,0 1-1,0-1 0,0 1 0,0 0 0,0 0 0,0 0 0,-1 0 0,1 1 0,0 0 0,0 0 0,-1 0 1,1 0-1,0 1 0,0-1 0,0 1 0,-1 0 0,1 1 0,0-1 0,0 1 0,1-1 0,-5 4 1,7-5-69,1 0 1,-1 1 0,0-1 0,1 0-1,-1 1 1,1-1 0,-1 1 0,1-1-1,-1 0 1,1 1 0,0-1 0,-1 1-1,1 0 1,-1-1 0,1 1 0,0-1 0,0 1-1,-1 0 1,1-1 0,0 1 0,0-1-1,0 1 1,-1 0 0,1-1 0,0 1-1,0 0 1,0-1 0,0 1 0,0 0-1,1-1 1,-1 1 0,0 0 0,0-1-1,0 1 1,0 0 0,1-1 0,-1 1-1,0-1 1,1 1 0,-1 0 0,0-1 0,1 1-1,-1-1 1,1 1 0,-1-1 0,1 0-1,-1 1 1,1-1 0,-1 1 0,1-1-1,-1 0 1,1 1 0,1-1 0,16 7-2906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34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82 7459,'1'-2'196,"0"-1"0,0 1-1,0-1 1,0 0-1,0 0 1,-1 1 0,1-1-1,-1 0 1,0 0-1,0 0 1,0 1 0,0-1-1,-1 0 1,1 0-1,-1 1 1,-1-5 0,2 6-149,0-1 1,-1 1 0,1 0 0,-1-1 0,1 1-1,-1 0 1,0 0 0,1 0 0,-1-1-1,0 1 1,0 0 0,0 0 0,0 0 0,0 0-1,0 1 1,0-1 0,0 0 0,-1 0 0,1 0-1,0 1 1,0-1 0,-1 1 0,1-1-1,0 1 1,-1 0 0,1-1 0,0 1 0,-1 0-1,1 0 1,-1 0 0,1 0 0,0 0 0,-1 0-1,1 0 1,0 0 0,-1 1 0,-1 0-1,-3 2-37,0 0 0,0 0-1,1 1 1,0-1-1,0 1 1,0 1 0,0-1-1,0 1 1,1 0-1,0 0 1,0 0 0,0 0-1,-3 8 1,5-11-24,0 2 0,0-1 0,0 0 0,1 0 0,-1 0-1,1 1 1,0-1 0,0 1 0,0-1 0,0 1 0,1-1 0,-1 1 0,1-1 0,0 1 0,0 0 0,0-1 0,1 1 0,-1-1 0,1 1-1,0-1 1,0 1 0,0-1 0,0 1 0,1-1 0,-1 0 0,4 5 0,-4-6-23,1-1 0,-1 0 0,0 0-1,0 0 1,1 0 0,-1 0 0,1 0 0,-1 0 0,1 0-1,-1-1 1,1 1 0,0 0 0,-1-1 0,1 1 0,0-1 0,-1 0-1,1 0 1,0 1 0,-1-1 0,4-1 0,-1 1-33,-1-1 1,1 0-1,0 0 0,0 0 1,-1 0-1,1-1 0,0 0 1,5-3-1,0-1 0,-1 0-1,0-1 1,0 0 0,0 0-1,-1-1 1,6-9-1,-9 11 122,0 0 1,0 0-1,-1 0 0,0-1 0,0 1 0,3-12 0,-5 15 65,-1-1 0,1 1 0,-1-1 0,1 1 0,-1-1 0,0 1 0,0 0 0,-1-1 0,1 1 0,-1-1 0,0 1 1,0-1-1,0 1 0,0 0 0,-2-4 0,-2 19 122,2 9-76,-42 338 1041,42-345-1124,2-5-1095,3-17-2886,4-3-1114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37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4 7363,'-1'0'172,"0"-1"-1,0 1 0,0-1 1,0 1-1,0-1 0,0 1 1,-1 0-1,1-1 0,0 1 1,0 0-1,0 0 0,-1 0 1,1 0-1,0 0 0,0 0 1,0 0-1,-1 1 0,1-1 1,0 0-1,-2 2 0,-17 19 679,17-16-770,-12 15 15,2 0 0,0 1 0,1 1 0,1 0-1,2 0 1,0 1 0,1 1 0,1-1 0,1 1 0,2 0 0,-4 41 0,8-58-107,1 0 0,0 0 0,0 0-1,0 0 1,1 0 0,0 0 0,0 0 0,1-1 0,-1 1 0,1-1 0,5 8 0,-6-12 7,0 1 0,0-1 0,-1 0 1,1 0-1,1 1 0,-1-1 0,0 0 1,0-1-1,1 1 0,-1 0 0,1-1 1,-1 1-1,1-1 0,0 0 0,0 0 1,0 0-1,-1 0 0,1-1 1,0 1-1,0-1 0,0 1 0,0-1 1,0 0-1,0 0 0,0 0 0,0-1 1,0 1-1,4-2 0,1-1 12,-1 0 0,0 0 0,1-1 0,-1 0 0,-1 0 0,1 0 0,10-10 0,-13 11-1,-1 0-1,1-1 0,-1 1 1,0-1-1,0 1 0,0-1 1,-1 0-1,1 0 0,-1 0 1,0 0-1,0-1 0,-1 1 1,1 0-1,0-7 0,-1 10-2,-1 0-1,0-1 0,0 1 0,0-1 1,0 1-1,0-1 0,0 1 1,-1 0-1,1-1 0,0 1 1,-1-1-1,1 1 0,-1 0 0,1 0 1,-1-1-1,0 1 0,0 0 1,1 0-1,-1 0 0,0-1 1,0 1-1,0 0 0,-2-1 1,1 1-1,-1 0 1,1-1 0,-1 1-1,1 1 1,-1-1 0,1 0-1,-1 1 1,1-1 0,-1 1 0,0 0-1,-4 0 1,-2 0-27,1 1 0,0 0 0,0 1 0,0 0 0,0 0 0,0 1 0,-8 3 0,-11 14-1169,27-20 1108,-1 1 0,1-1 0,-1 0 1,1 1-1,0-1 0,-1 0 0,1 1 0,-1-1 0,1 1 0,0-1 0,-1 0 0,1 1 0,0-1 0,-1 1 0,1-1 0,0 1 0,0-1 0,-1 1 0,1-1 0,0 1 0,0-1 0,0 1 0,0 0 0,0-1 0,0 1 0,0-1 0,0 1 0,0-1 0,0 1 0,0-1 0,0 1 0,0 0 0,0-1 0,1 1 0,-1-1 0,0 1 0,0-1 0,1 1 0,-1-1 0,0 1 1,1-1-1,-1 0 0,0 1 0,1-1 0,-1 1 0,1-1 0,-1 0 0,0 1 0,1-1 0,-1 0 0,1 1 0,-1-1 0,2 0 0,12 2-2511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37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54 8244,'-50'-12'1662,"85"6"-1155,42-10-432,-57 10-72,0 2 0,1 0 1,31-1-1,-51 5 4,-1 0 1,1 0-1,-1 0 1,1 0 0,0 0-1,-1 0 1,1 0-1,-1 0 1,1 0-1,0 1 1,-1-1-1,1 0 1,-1 0-1,1 1 1,-1-1-1,1 0 1,0 1-1,-1-1 1,0 0 0,1 1-1,-1-1 1,1 1-1,-1-1 1,1 1-1,-1-1 1,0 1-1,1 0 1,-2 19 497,-24 29 622,17-35-903,-16 40-152,2 1-1,2 1 1,3 0-1,-10 62 1,23-74-2860,1-25-115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58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9925,'0'0'3617,"-178"178"-3217,165-123 65,13-11-81,0-6-128,6-15-176,33-14-64,16-9-32,10-3 16,10-40-1057,-1-10-2960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38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9 7523,'-2'-2'109,"0"1"0,0 0 0,0 1 0,0-1 0,0 0 0,0 0 0,0 1 0,0-1 0,0 1 0,-1 0 0,1 0-1,0 0 1,0 0 0,0 0 0,-1 0 0,1 0 0,0 1 0,0-1 0,0 1 0,0 0 0,0-1 0,0 1 0,0 0 0,0 0-1,0 0 1,0 1 0,-2 1 0,-4 2 143,0 1 0,1-1 0,-1 2-1,-12 13 1,6-2-89,0 2 1,1-1-1,0 2 0,2 0 1,-16 42-1,21-49-187,2-1 1,0 1-1,1 0 0,0 1 1,1-1-1,0 0 1,2 1-1,-1-1 1,2 1-1,3 26 0,-3-39 0,-1 1-1,1-1 0,0 1 1,0-1-1,0 1 0,0-1 1,0 0-1,0 0 0,0 1 1,1-1-1,-1 0 0,1 0 1,0 0-1,-1 0 0,1-1 1,0 1-1,0 0 0,0-1 1,0 0-1,0 1 0,1-1 1,-1 0-1,0 0 0,1 0 1,-1 0-1,1 0 0,-1-1 1,1 1-1,-1-1 0,1 0 1,-1 0-1,1 0 0,-1 0 0,1 0 1,-1 0-1,4-1 0,-2 0 27,0 0 0,0 0-1,0-1 1,0 1 0,-1-1-1,1 0 1,0 0 0,-1 0-1,1 0 1,-1-1 0,0 1-1,0-1 1,0 0 0,0 0-1,0 0 1,-1 0-1,0-1 1,1 1 0,-1-1-1,0 1 1,-1-1 0,3-4-1,-4 7 15,1-1 0,-1 0 0,0 1 0,1-1 0,-1 0 0,0 0-1,0 1 1,0-1 0,0 0 0,-1 0 0,1 1 0,0-1 0,-1 0 0,1 1-1,-1-1 1,1 0 0,-1 1 0,0-1 0,0 1 0,0-1 0,-1-2 0,-1 2 13,0-1-1,0 0 1,0 1 0,0 0 0,0 0 0,0-1 0,-1 2 0,1-1 0,-6-2 0,-2 0-59,0 1 1,0 0-1,-1 1 1,1 0-1,-21 0 1,20 4-2545,25-4-1709,6-4 1370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38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76 4722,'2'-1'361,"28"-33"2811,-28 31-2858,0 1 0,0-1 0,-1 0 0,1 0 0,-1 1-1,1-1 1,-1 0 0,0 0 0,0 0 0,0-1 0,0-3-1,-1 6 82,-10 31 491,-21 44-815,17-42-85,-18 58 0,32-89 14,-1 0 0,1 0 0,0 0 0,0 0 0,-1 0 0,1 0 0,0 0 0,0 0 0,0 0 0,0 0 0,0 1 0,1-1 0,-1 0 0,0 0 0,0 0 0,1 0-1,-1 0 1,1 0 0,-1 0 0,1 0 0,-1 0 0,1 0 0,-1-1 0,3 3 0,-2-2 3,1 0-1,0 0 1,-1 0-1,1 0 1,0-1-1,0 1 0,0 0 1,0-1-1,0 0 1,0 1-1,0-1 1,0 0-1,2 0 0,9-1 15,1 0 0,0-1 0,18-5 0,-20 5-20,142-22-2187,-153 24 2068,-1 0-1,0 0 0,0 0 1,1 0-1,-1 0 1,0 0-1,1 0 1,-1 0-1,0 0 0,0 0 1,1 0-1,-1-1 1,0 1-1,0 0 1,1 0-1,-1 0 0,0 0 1,0 0-1,1 0 1,-1-1-1,0 1 1,0 0-1,0 0 0,1 0 1,-1-1-1,0 1 1,0 0-1,0 0 0,0-1 1,0 1-1,1 0 1,-1 0-1,0-1 1,0 1-1,0-1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38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41 137 4194,'-7'-12'831,"1"1"0,0-1 0,-6-19 0,10 25-496,0 1-1,0-1 1,1 0 0,0 0 0,1 0 0,-1 0 0,1 0 0,0 0-1,2-12 1,-2 18-317,0 0 1,0 0-1,0 0 0,0 1 0,0-1 0,0 0 0,0 0 0,0 0 1,0 0-1,0 0 0,0 0 0,0 0 0,0 0 0,0 0 0,0 0 1,0 0-1,0 0 0,0 0 0,0 1 0,0-1 0,0 0 0,0 0 1,0 0-1,0 0 0,0 0 0,0 0 0,0 0 0,1 0 0,-1 0 1,0 0-1,0 0 0,0 0 0,0 0 0,0 0 0,0 0 0,0 0 1,0 0-1,0 0 0,0 0 0,0 0 0,0 0 0,1 0 1,-1 0-1,0 0 0,0 0 0,0 0 0,0 0 0,0 0 0,0 0 1,0 0-1,0 0 0,0 0 0,4 14 647,2 21-205,-1 46 59,-10 130 1,-1-43-5964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41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 5731,'-3'0'300,"1"0"1,0 1 0,-1-1-1,1 1 1,0 0 0,0 0-1,0 0 1,-1 0-1,1 0 1,0 0 0,0 0-1,-2 2 1,-14 12-97,1 0 0,0 0 0,0 2 0,2 0 0,0 1 0,1 0 0,1 1 0,1 1 0,1 0 0,0 0 0,2 1 0,0 1 0,1 0 0,1 0 0,2 0 0,-5 32 0,9-48-231,1 0-1,0 1 1,0-1-1,1 0 1,0 0-1,0 0 1,0 0-1,1 0 1,0 0-1,0 0 1,0 0-1,6 8 1,-7-11-13,1-1 0,0 1 0,0 0 1,1-1-1,-1 0 0,0 1 0,1-1 0,0 0 1,-1 0-1,1-1 0,0 1 0,0 0 0,0-1 1,0 0-1,0 0 0,0 0 0,0 0 0,1 0 1,-1-1-1,0 1 0,0-1 0,1 0 0,-1 0 1,5 0-1,3-2-21,-1 0 0,0 0 1,0-1-1,0 0 1,-1-1-1,13-6 0,-18 9 69,0-1-1,0 0 0,-1 0 1,1-1-1,-1 1 0,0-1 1,1 0-1,-1 0 0,0 0 1,-1 0-1,1 0 0,0-1 0,-1 1 1,0-1-1,0 1 0,0-1 1,0 0-1,1-5 0,-3 7 16,1 1 0,-1-1 0,0 0 0,0 1 0,0-1 0,0 0 0,0 1 0,0-1 0,-1 0 0,1 1 0,0-1 0,-1 1 0,1-1 0,-1 0 0,0 1 0,0-1 0,1 1 0,-1 0 0,0-1 1,0 1-1,-2-3 0,0 2 20,0 0 0,0 0 0,1 0 0,-1 1 0,0-1 0,0 1 1,-1 0-1,1-1 0,0 1 0,-5 0 0,-1-1-2,-1 1 0,1 0 0,-1 0 0,0 1 0,1 1 0,-17 2 0,-16 10-91,39-12-56,1 0 0,0 1 0,-1-1 0,1 0 1,0 1-1,0 0 0,0-1 0,0 1 0,0 0 0,0 0 1,0 0-1,1 0 0,-3 4 0,4-6 48,0 1-1,0-1 1,0 0-1,0 1 1,0-1-1,0 0 1,0 1 0,0-1-1,0 0 1,0 1-1,0-1 1,0 0-1,1 1 1,-1-1-1,0 0 1,0 0 0,0 1-1,1-1 1,-1 0-1,0 1 1,0-1-1,0 0 1,1 0-1,-1 0 1,0 1 0,1-1-1,-1 0 1,0 0-1,0 0 1,1 0-1,-1 0 1,0 1-1,1-1 1,-1 0 0,0 0-1,1 0 1,-1 0-1,0 0 1,1 0-1,-1 0 1,0 0 0,1 0-1,-1 0 1,0 0-1,1-1 1,-1 1-1,0 0 1,1 0-1,-1 0 1,21-3-1923,10-7-671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41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78 6339,'5'-7'727,"13"-18"846,-17 24-1408,-1 1 0,1-1 0,0 0 0,-1 0 0,1 0 0,-1 0 0,0-1 0,1 1 0,-1 0 0,0 0 0,1 0 0,-1 0 0,0 0 0,0 0 0,0-1 0,0 1-1,0 0 1,-1-2 0,-2 6 6,0 0-1,1 0 0,-1 1 0,1-1 0,-1 1 0,1-1 0,0 1 1,-2 7-1,-3 9-120,1-1 1,1 1-1,1 0 1,-2 23-1,5-34-59,1 0 1,-1 0-1,2 0 0,-1-1 0,1 1 0,1 0 1,-1 0-1,1 0 0,1-1 0,0 1 0,7 14 0,-9-21-4,0 0-1,1 0 1,-1 0-1,1-1 0,-1 1 1,1-1-1,-1 1 1,1-1-1,0 1 0,0-1 1,0 0-1,0 0 0,0 0 1,0 0-1,0 0 1,0-1-1,0 1 0,0 0 1,0-1-1,0 0 0,1 1 1,-1-1-1,0 0 1,0 0-1,0 0 0,1-1 1,-1 1-1,0 0 0,0-1 1,0 1-1,0-1 1,1 0-1,-1 0 0,0 0 1,-1 0-1,4-2 1,3-1 0,1-2 0,-1 1 0,-1-1 1,1 0-1,-1-1 0,0 0 1,7-8-1,-9 8 24,0-1 0,0 0 0,0 0 0,-1 0 0,0 0 0,0-1 0,-1 1 0,-1-1 0,1 0 0,-1 0 0,-1 0 0,2-16 0,-3 18-4,0 1 0,-1-1 0,1 1 0,-1-1 0,-1 1 0,1 0 0,-1 0 0,0 0 0,0 0-1,-1 0 1,0 0 0,0 0 0,0 1 0,-1-1 0,0 1 0,0 0 0,0 0 0,-10-8 0,12 11-51,0 0 0,-1 0 0,1 1 0,0-1 0,-1 1 0,0-1 1,1 1-1,-1 0 0,0 0 0,1 0 0,-1 1 0,0-1 0,0 0 1,0 1-1,0 0 0,0 0 0,0 0 0,0 0 0,1 0 0,-1 1 0,-4 0 1,3 1-107,-1-1 1,2 1 0,-1 0 0,0 1-1,0-1 1,1 1 0,-1-1-1,1 1 1,0 0 0,-1 0 0,2 0-1,-1 1 1,-3 5 0,-14 24-2682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41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3 4514,'-8'-2'4039,"-10"6"-2498,-8 11-1225,10-2-145,0 2 0,1 0-1,1 1 1,0 0 0,1 1 0,-17 31-1,29-47-162,0-1 0,1 1 0,-1 0 0,1-1 0,-1 1 0,1 0 0,-1 0 0,1-1 0,-1 1 0,1 0 0,0 0-1,0 0 1,-1-1 0,1 1 0,0 0 0,0 0 0,0 0 0,0 0 0,0 0 0,0 0 0,0 0 0,0-1 0,0 1 0,0 0 0,1 0 0,-1 0-1,0 0 1,0-1 0,1 1 0,-1 0 0,1 0 0,-1 0 0,1-1 0,0 2 0,2-1 31,0 0 0,0 0 0,0 0-1,0 0 1,0-1 0,0 1 0,0-1 0,5 0 0,1 0-58,17 2 33,-5-2-5,0 2 1,22 3-1,-39-4-8,0 0 0,0 0-1,1 0 1,-1 0-1,-1 1 1,1-1 0,0 1-1,0 0 1,-1 0 0,1 1-1,-1-1 1,1 1-1,-1 0 1,0-1 0,0 1-1,3 5 1,-5-6 1,0-1 0,0 1 0,-1 0 1,1-1-1,0 1 0,-1 0 0,1-1 0,-1 1 0,0 0 0,0 0 1,0 0-1,0-1 0,0 1 0,0 0 0,0 0 0,0 0 1,-1-1-1,1 1 0,-1 2 0,-1 0 7,0-1 1,0 1-1,0 0 0,0 0 1,0-1-1,-1 0 1,-5 7-1,-1-2-22,0-1 0,0 1 0,-1-1 0,1-1 0,-13 6 0,12-6-640,-1-1 0,0-1 0,0 1 0,0-2 1,0 0-1,-13 2 0,-3-4-3098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42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5218,'19'-20'3602,"-6"2"-3090,3 6-192,-9 4 385,3 5-433,3-3-160,3 3-96,3 0-16,4 3-64,3 3-1313,0 3-1280,3 0-1073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42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94 7267,'-2'0'154,"1"0"0,-1-1 0,1 1-1,0-1 1,-1 1 0,1-1-1,0 1 1,-1-1 0,1 0 0,0 1-1,0-1 1,-1 0 0,1 0-1,0 0 1,0 0 0,0 0 0,0 0-1,0 0 1,1 0 0,-1-1 0,0 1-1,0-2 1,1 1-106,0 1-1,0 0 1,0-1-1,0 1 1,0-1-1,0 1 1,1 0-1,-1 0 1,1-1-1,-1 1 1,1 0-1,0 0 1,-1-1-1,1 1 1,0 0-1,0 0 1,-1 0-1,3-2 1,3-2-44,0 0 0,0 0 0,0 0 0,1 1 0,0 0-1,14-7 1,-17 10-2,0-1-1,0 1 1,0 0-1,0 0 1,0 0-1,0 0 0,0 0 1,1 1-1,-1 0 1,0 0-1,0 0 1,1 1-1,-1-1 0,0 1 1,0 0-1,0 0 1,0 1-1,0-1 1,0 1-1,0 0 0,0 0 1,-1 0-1,1 0 1,4 4-1,-5-3 2,0 1 0,-1-1 0,1 1 0,-1 0 0,1 0 0,-1 0 0,0 0 0,0 0 0,-1 0 0,0 1 0,1-1 0,-1 0 0,-1 1 0,1-1 0,0 1 0,-1-1 0,0 1 0,0-1 0,-1 1 0,1-1-1,-1 1 1,-2 7 0,-3 6 12,0-1-1,0 0 0,-2-1 0,0 1 0,-1-1 0,-14 18 1,1-4 19,-53 54 0,64-72-34,11-12 5,0 0 0,0 0-1,0 0 1,0 0-1,-1 0 1,1 1-1,0-1 1,0 0 0,0 0-1,0 0 1,0 0-1,0 0 1,0 0-1,0 0 1,0 0 0,0 0-1,0 0 1,0 1-1,0-1 1,0 0-1,0 0 1,0 0 0,0 0-1,0 0 1,0 0-1,0 0 1,0 0-1,0 0 1,0 0 0,0 1-1,0-1 1,0 0-1,0 0 1,0 0-1,0 0 1,0 0 0,0 0-1,1 0 1,-1 0-1,0 0 1,0 0-1,0 0 1,0 0 0,0 0-1,0 0 1,0 1-1,0-1 1,0 0-1,0 0 1,0 0 0,1 0-1,-1 0 1,0 0-1,0 0 1,0 0-1,0 0 1,0 0 0,0 0-1,0 0 1,0 0-1,0 0 1,0 0-1,1 0 1,-1 0-1,0 0 1,0 0 0,0 0-1,0-1 1,12 0 161,14-6-15,20-9-169,1 3 1,0 2 0,1 2-1,0 2 1,57-1 0,-95 5-2448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49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18 3858,'-1'1'243,"0"0"-1,0 0 1,0 0 0,0 0 0,-1 0-1,1 0 1,0-1 0,0 1 0,-1 0 0,1 0-1,-1-1 1,1 1 0,0-1 0,-1 1-1,1-1 1,-1 0 0,1 0 0,-1 0 0,1 1-1,-1-1 1,1-1 0,-1 1 0,1 0-1,-1 0 1,1 0 0,-1-1 0,1 1 0,-1-1-1,-1 0 1,-1 1-224,-1 0 0,1 0 1,0 0-1,-1 1 0,1 0 0,0 0 0,0 0 0,-1 0 1,-6 4-1,7-4 11,-54 14 580,132-24-337,-31 6-234,-3 0-32,1 2 0,65 5 1,-90-3-14,0-1 0,0 0 0,0-1 0,-1-1 0,30-6 0,12-2 7,-16 11-19,-35 0 14,0-1 1,0 0-1,0 1 1,0-2-1,0 1 1,9-3 0,9-5-14,-17 6 18,-1-1 0,1 1-1,-1 0 1,14-1-1,-21 4 0,1-1-1,-1 1 1,0 0-1,1 0 1,-1-1-1,1 1 1,0 0-1,-1 0 1,1 0-1,0-1 1,-1 1-1,1 0 1,0 0-1,0 0 1,0 0-1,-1 0 1,1 0-1,0 0 1,0-1-1,1 1 1,-1 1-1,0 31 37,0-26-15,2 36 3,1 0 0,2 0 0,14 52 0,-13-62-3,-2-1 1,1 41-1,-4-42 0,1 0 1,13 55-1,13 75 80,-18-88-58,-2 3 18,-4 0 0,-6 101 1,-1-40-38,5 54 5,45 326 1,-32-387 310,-5 218 1,-10-348-339,-10 225 130,3-131-124,9 153 1,29 136 7,-29-308-29,-3 0 1,-12 89 0,5-85 4,3 140 0,1 335 18,11-272-23,-2-184 20,-6 114-1,-12-63 5,-13 239-8,27-207-5,-2 37-4,-7 132 2,5-160 2,-7 499 32,-18-386-6,6-111-14,-24 660 449,45-683-379,15 519 144,11-36-52,-21-496-101,21 184 88,2 64 277,-27-280-359,-13 510 115,12-339 67,5-129-163,-4-3-121,-6 485-190,17 11 222,-6-525 18,18 170-15,2 92 90,-18-190 30,-1-143-59,-4-50-60,0 0 0,-1 0 0,-1 0 0,-2 25 0,-7 50 54,4 1 0,4 1 1,13 115-1,-12-90-22,-1-113-33,0-1 1,0 0-1,0 0 0,0 1 0,0-1 1,0 0-1,0 0 0,-1 0 1,1 0-1,0-1 0,-1 1 1,1 0-1,-1 0 0,1-1 1,-1 1-1,-1-1 0,-29 12 170,-109 30-175,119-36 7,0-2 1,1 0-1,-35 2 0,6-2 8,-103 6 70,99-8 114,-74 11 1,111-7-1458,27-19-4251,-1-1 579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50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10 8932,'0'-6'1089,"0"3"-897,-4 3 272,4 3-176,-3 3 64,0 5 208,3 13 97,-3 8-145,-1 11-208,4 13-80,-3 2-96,3 6-112,0-3 0,0-2-16,3-13-272,1-8-1265,-1-14-1792,3-13-2866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00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32 142 6067,'0'0'5026,"-6"-17"-4284,-15-49-33,21 66-691,0 0-1,0 0 0,0 0 1,0 0-1,-1 0 0,1 0 1,0 0-1,0 0 0,0 0 1,0 0-1,0 0 0,0 0 0,0 0 1,0 0-1,0 0 0,0 0 1,0 0-1,0 0 0,-1 0 1,1 0-1,0 0 0,0 0 1,0 0-1,0 0 0,0 0 0,0 0 1,0 0-1,0 0 0,0 0 1,0 0-1,0 0 0,-1 0 1,1 0-1,0 0 0,0 0 1,0 0-1,0 0 0,0 0 1,0 0-1,0 0 0,0 0 0,0 0 1,-2 17 133,3 26-99,2-22-61,1 1 1,1-2 0,1 1-1,1-1 1,1 0 0,1 0-1,0-1 1,19 29 0,-27-47-32,0 0 1,-1 0-1,1 1 1,0-1-1,0 0 1,-1 0-1,1 0 1,0 0-1,0 0 1,0 0-1,0 0 1,1-1-1,-1 1 1,0 0-1,0 0 1,0-1-1,1 1 1,-1-1-1,0 1 1,1-1-1,-1 0 1,0 1-1,3-1 0,-3-1 30,1 1-1,-1-1 0,0 1 0,1-1 0,-1 0 0,0 0 0,0 0 0,0 0 0,0 1 0,0-2 0,0 1 0,0 0 0,0 0 0,0 0 0,0 0 0,0-1 0,-1 1 0,2-2 0,3-10 67,0-1-1,0 1 0,4-23 0,-7 26-128,3-13 49,-2 9 37,0 0 0,1 1 0,1-1 0,8-18 0,-11 29-35,0 0 0,-1 0 0,1 0 0,0 0-1,0 1 1,1-1 0,-1 1 0,0 0 0,1-1 0,0 1 0,-1 0 0,1 1-1,0-1 1,0 0 0,0 1 0,0 0 0,0-1 0,1 1 0,-1 0 0,0 1 0,0-1-1,1 1 1,-1-1 0,4 1 0,33 2-1821,69 12 0,-70-7-1055,70 2 0,-90-8 2792,-11 0-70,0-1-1,0 0 0,1 0 0,-1-1 1,10-2-1,-16 3 286,-1 0 0,0-1 0,1 0 0,-1 1 0,0-1 1,1 0-1,-1 1 0,0-1 0,0 0 0,0 0 0,0 0 0,0 0 0,0 0 0,2-2 0,-2 2 181,-1-1 0,1 1 0,-1-1 0,1 1 0,-1-1-1,1 1 1,-1-1 0,0 0 0,0 1 0,0-1 0,0 1-1,0-1 1,0 1 0,0-1 0,0 0 0,-1-1 0,0 2-215,0 1 1,1-1 0,-1 0 0,0 1-1,0-1 1,1 0 0,-1 1 0,0 0 0,0-1-1,0 1 1,0-1 0,0 1 0,0 0 0,0 0-1,0-1 1,0 1 0,0 0 0,0 0-1,0 0 1,0 0 0,1 0 0,-1 0 0,0 0-1,0 1 1,-2-1 0,-3 1 203,-20-2 235,15 0-363,1 1 0,-1 0 0,0 0 0,0 1 0,1 0 0,-1 1 0,1 0 0,-1 1 0,1 0 0,0 1 0,-14 6 0,11-1 10,0-1 1,1 2-1,0 0 0,1 0 0,-18 21 1,25-26-148,0-1 1,1 1-1,-1 1 1,1-1-1,0 0 1,1 1 0,-1-1-1,1 1 1,0 0-1,0 0 1,1 0-1,0 0 1,0 0 0,0 0-1,1 0 1,0 0-1,0 8 1,1-13-21,-1 0-1,1 1 1,0-1-1,-1 0 1,1 0 0,0 0-1,0 0 1,-1 0 0,1 0-1,0 0 1,0 0 0,0-1-1,0 1 1,1 0 0,-1 0-1,0-1 1,0 1-1,0-1 1,0 1 0,1-1-1,-1 0 1,0 1 0,1-1-1,-1 0 1,0 0 0,0 0-1,2 0 1,44 1-258,-35-2 135,0 0-33,-1 0-1,0 0 1,0-1-1,0-1 1,0 0-1,0-1 1,-1 0-1,1 0 1,-1-1-1,0 0 1,-1-1-1,1 0 1,12-12-1,-10 9 267,-2-1-1,1 0 0,-1-1 0,-1-1 0,0 1 0,-1-1 0,0-1 0,0 0 1,10-26-1,-18 38 833,0 154-682,0-151-308,0 0 0,0 0 0,0 0 1,0-1-1,0 1 0,1 0 0,-1 0 0,1-1 1,-1 1-1,1 0 0,-1-1 0,1 1 1,0 0-1,0-1 0,0 1 0,0-1 0,0 0 1,0 1-1,0-1 0,0 0 0,1 1 1,-1-1-1,0 0 0,1 0 0,-1 0 0,1 0 1,-1 0-1,1-1 0,0 1 0,2 1 1,3-1-470,1 0 0,0 0 1,0 0-1,0-1 1,14-1-1,-22 1 507,5-1-153,-1 0-1,0-1 0,1 1 0,-1-1 1,0 0-1,0 0 0,0 0 0,0 0 1,0-1-1,0 1 0,-1-1 0,1 0 1,-1 0-1,0-1 0,0 1 1,0-1-1,0 1 0,-1-1 0,0 0 1,3-5-1,3-6 454,0 0 0,-2-1 0,1 0 0,3-19-1,-7 24 652,0-1-1,-1 0 0,-1 1 1,0-15-1,-1 25-54,0 3-573,0 268 219,0-269-553,0-1 0,0 0 1,0 1-1,0-1 0,0 0 1,0 1-1,1-1 0,-1 0 1,0 1-1,0-1 0,0 0 1,0 0-1,0 1 0,0-1 1,0 0-1,1 1 0,-1-1 1,0 0-1,0 0 0,0 1 1,1-1-1,-1 0 0,0 0 1,0 0-1,1 1 0,-1-1 1,0 0-1,1 0 0,-1 0 1,0 0-1,0 0 0,1 1 1,-1-1-1,0 0 0,1 0 1,-1 0-1,0 0 0,1 0 1,-1 0-1,0 0 0,1 0 1,-1 0-1,0 0 0,1 0 1,-1 0-1,0-1 0,0 1 1,1 0-1,-1 0 0,0 0 1,1 0-1,-1 0 0,0-1 1,1 1-1,15-14-465,-9 0 341,-1-1-1,-1 0 0,-1 0 0,6-30 0,-8 32 200,0 0 0,1 0-1,1 1 1,0-1-1,0 1 1,1 0-1,1 0 1,10-15 0,-15 26-31,-1 0 1,1 0 0,0 0-1,-1 0 1,1 0-1,0 0 1,0 0 0,0 1-1,0-1 1,0 0 0,0 1-1,0-1 1,0 0-1,0 1 1,0-1 0,0 1-1,1 0 1,-1-1 0,0 1-1,0 0 1,0 0-1,1 0 1,-1 0 0,0 0-1,0 0 1,0 0-1,1 0 1,-1 0 0,0 1-1,0-1 1,0 0 0,0 1-1,0-1 1,1 1-1,-1-1 1,1 2 0,2 1 3,-1-1 1,0 1-1,0 0 1,0 0-1,0 0 1,-1 1-1,1-1 1,2 6-1,3 5 39,0 0-1,1 0 0,15 18 1,-20-28-98,-1-1 0,1 1 0,0-1 0,0 0 0,0 0 1,0 0-1,1-1 0,-1 0 0,1 1 0,-1-1 0,1-1 1,0 1-1,0-1 0,0 0 0,6 1 0,-4-1-33,-1-1 1,0 0-1,0 0 0,0 0 0,1-1 1,-1 0-1,0 0 0,0 0 0,0-1 1,0 0-1,0 0 0,0-1 0,8-4 1,-7 1 93,1 0 0,-1 0 0,0 0 0,-1-1 1,1 0-1,-1-1 0,-1 1 0,7-11 0,40-77 1339,-23 41-533,-30 56-777,1 0 0,-1 0 0,1 0 0,0 0 0,0 0 1,0 0-1,0 0 0,0 1 0,1 2 0,1 8 43,-2 159 369,-1-169-465,1 1-1,1 0 1,-1-1-1,0 1 1,1 0-1,0-1 1,-1 1-1,2 0 1,-1-1-1,3 6 1,-3-8-17,0 1 1,0-1-1,1 1 1,-1-1-1,1 1 1,-1-1-1,1 0 1,0 0 0,0 0-1,-1 0 1,1 0-1,0 0 1,0 0-1,0-1 1,0 1 0,0-1-1,0 1 1,0-1-1,3 0 1,2 1-318,0 0 0,0 0 1,1-1-1,-1 0 0,0-1 1,1 1-1,-1-1 0,9-3 1,26-20-3057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51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 9092,'-7'7'182,"1"0"0,0 0 0,0 1 0,1 0 0,0 0-1,1 0 1,-1 1 0,2-1 0,-1 1 0,1 0 0,-3 16 0,1-1-70,1 0 1,2 0 0,-1 33-1,4-37-100,0 0 0,1-1 0,8 37-1,-8-48-31,1 0 0,-1 0-1,1 0 1,0-1-1,1 1 1,0-1 0,0 0-1,1 0 1,0-1 0,0 1-1,12 10 1,-15-15 8,0-1 0,0 1 0,0-1 0,0 0 0,0 1 0,0-1-1,1 0 1,-1-1 0,0 1 0,1 0 0,-1-1 0,1 1 0,-1-1 0,1 0 0,-1 1 0,1-1 0,-1-1 0,5 1 0,-3-1-27,1-1 0,-1 1 0,0-1 1,0 0-1,0 0 0,0 0 0,0 0 1,0-1-1,6-4 0,-1-2-35,0 1-1,-1-2 0,0 1 1,0-1-1,-1 0 0,10-18 1,-14 19 72,0 1 1,0 0-1,0-1 1,-1 0-1,-1 1 0,1-1 1,-1 0-1,-1 0 1,0 0-1,0 0 1,0 0-1,-1 1 0,-1-1 1,0 0-1,0 0 1,0 1-1,-1-1 1,-7-13-1,3 7 41,-1 1-1,-1 0 0,0 1 1,0 0-1,-1 0 1,-1 1-1,0 0 1,-1 1-1,-20-15 1,31 25-50,0 0-68,-1-1 0,1 1 0,-1-1-1,1 1 1,-1 0 0,0 0 0,0 0 0,0 0 0,0 0 0,0 0 0,0 1 0,0-1 0,0 0 0,0 1 0,0 0 0,0-1 0,0 1 0,0 0-1,0 0 1,0 0 0,-1 1 0,1-1 0,0 0 0,-3 2 0,-5 8-2386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51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24 9412,'-2'-1'89,"0"0"0,0 0 1,0 0-1,0 0 0,-1 0 0,1 0 0,0 1 0,0-1 0,-1 1 0,1 0 0,-1-1 0,1 1 0,0 0 0,-1 1 1,1-1-1,0 0 0,-1 1 0,1-1 0,0 1 0,-1 0 0,1-1 0,0 1 0,0 0 0,0 1 0,0-1 0,0 0 1,0 0-1,0 1 0,0-1 0,1 1 0,-4 3 0,0 1-2,0 1 0,0 0 1,0 0-1,0 0 0,1 1 0,1-1 0,-6 15 1,2 0-51,2 0 1,0 1-1,1 0 1,-2 31-1,5-43-48,1 0 0,1 0 0,-1 0 0,2 0-1,-1 0 1,1 0 0,1-1 0,0 1 0,1-1-1,0 0 1,8 15 0,-11-23-10,0 0 0,0 0 0,0 0 0,1 0 0,-1-1 1,0 1-1,1 0 0,-1-1 0,1 1 0,0-1 0,-1 0 0,1 0 0,0 0 0,0 1 1,0-1-1,0-1 0,0 1 0,0 0 0,0 0 0,0-1 0,3 1 0,-2-1 0,-1-1 0,1 1 0,-1-1 0,0 1 0,0-1 0,1 0 0,-1 0 0,0 0 0,0 0 0,0-1 0,0 1 0,0 0 0,0-1 0,0 0 0,-1 1 0,3-3 0,4-6-7,0-1-1,-1 1 1,0-1 0,-1-1-1,10-21 1,-13 22 58,1 0 0,-1 0 0,-1 0-1,0-1 1,-1 1 0,0 0 0,-1-1 0,0 1 0,0-1 0,-5-18 0,3 15 147,-2 1 0,0-1 0,-1 1 0,0 0 0,-2 0 0,1 0 0,-14-20 0,17 31-152,1 0 1,-1 0-1,0 0 1,0 0-1,0 0 1,0 0-1,0 1 1,-1 0-1,1 0 1,-1 0-1,1 0 1,-1 0-1,-5-1 1,6 2-241,1 0 1,0 1-1,0 0 1,-1-1-1,1 1 1,0 0-1,-1 0 1,1 0 0,0 1-1,-1-1 1,1 0-1,0 1 1,-1 0-1,1-1 1,0 1 0,0 0-1,0 0 1,0 0-1,0 0 1,0 1-1,0-1 1,0 1 0,0-1-1,1 1 1,-3 2-1,-8 12-5185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53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0 6915,'-15'4'4280,"-17"10"-2683,-15 6-1380,17-12-136,-108 25 35,130-32-106,1 0-1,-1 1 1,0 0-1,1 0 1,-1 1-1,1 0 1,0 0-1,-13 8 1,17-9-3,0 1-1,1 0 1,-1-1 0,1 1 0,-1 0 0,1 0 0,0 0 0,0 1-1,0-1 1,1 0 0,-1 1 0,1-1 0,0 1 0,0 0-1,0-1 1,0 1 0,1 0 0,-1-1 0,1 1 0,0 6-1,0-2-34,0 1 0,0 0 0,1-1 0,0 1-1,0-1 1,1 1 0,0-1 0,0 0 0,1 1-1,1-1 1,-1 0 0,1-1 0,8 13 0,-12-20 33,1 1 1,0-1 0,-1 0 0,1 1 0,0-1 0,0 0 0,-1 1-1,1-1 1,0 0 0,0 0 0,-1 0 0,1 0 0,0 1 0,0-1-1,0 0 1,-1 0 0,1-1 0,0 1 0,0 0 0,0 0-1,-1 0 1,1 0 0,0-1 0,0 1 0,-1 0 0,1-1 0,0 1-1,-1-1 1,2 0 0,27-21 116,-7 7-113,-19 12-13,1 1-1,-1 0 1,1 0 0,0 1-1,0-1 1,-1 1-1,1 0 1,0 0-1,0 0 1,1 0-1,-1 1 1,0-1-1,0 1 1,0 0-1,0 0 1,0 1-1,0-1 1,0 1-1,0 0 1,0 0-1,0 1 1,0-1-1,0 1 1,3 1-1,-2 0 5,0-1 0,-1 1 0,0 0 0,1 0 0,-1 0-1,0 0 1,-1 1 0,1 0 0,-1 0 0,1 0 0,-1 0 0,0 0-1,-1 1 1,1-1 0,-1 1 0,0 0 0,3 9 0,-4-10 4,0 0 1,-1-1 0,0 1-1,0 0 1,0 0 0,0 0 0,0 0-1,-1 0 1,1 0 0,-1-1-1,0 1 1,-1 0 0,1-1-1,0 1 1,-1 0 0,0-1 0,0 0-1,0 1 1,0-1 0,-1 0-1,1 0 1,-1 0 0,0-1-1,-5 5 1,-17 15-12,5-5-36,1-1-1,-2-1 1,0 0-1,-43 21 1,36-30-1021,27-6 870,0 1-1,0-1 1,0-1-1,0 1 1,0 0-1,0 0 0,0 0 1,0 0-1,-1-1 1,1 1-1,1-1 1,-1 1-1,0 0 0,0-1 1,0 0-1,0 1 1,0-1-1,0 0 1,0 1-1,1-1 0,-1 0 1,0 0-1,0-1 1,0-4-2893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8:53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48 9300,'-4'0'161,"1"1"0,-1 0 0,1 0 0,-1 0 0,1 0 1,0 1-1,0-1 0,0 1 0,0 0 0,0 0 0,0 0 0,0 0 0,0 1 0,1-1 0,-1 1 0,1-1 0,0 1 0,0 0 0,0 0 0,0 0 0,-2 6 0,-2 1-52,1 1 0,1-1 0,0 1 0,0 1 0,-3 17 0,6-20-87,0 1 0,1-1-1,0 1 1,1-1 0,0 1 0,0-1 0,1 0 0,0 1-1,1-1 1,0 0 0,7 16 0,-8-22-19,-1 0 1,1 0-1,0 0 1,0 0-1,0 0 0,0 0 1,1 0-1,-1 0 1,1-1-1,-1 1 1,1-1-1,0 0 1,0 0-1,0 0 0,0 0 1,1-1-1,-1 1 1,0-1-1,1 0 1,-1 0-1,1 0 0,-1 0 1,1-1-1,-1 1 1,1-1-1,0 0 1,-1 0-1,1 0 0,0 0 1,-1-1-1,1 0 1,-1 0-1,7-2 1,-4 1 4,0-1 1,0-1-1,0 1 1,-1-1-1,1 0 1,-1 0 0,0-1-1,0 1 1,0-1-1,-1 0 1,1-1-1,-1 1 1,-1-1-1,1 0 1,-1 0-1,0 0 1,0 0 0,-1 0-1,1-1 1,-2 1-1,3-13 1,0 0 54,-2 0 0,0-1 0,-1 1 0,-1 0 0,0-1 0,-6-25 0,6 42-26,0-1 0,-1 1 0,1-1-1,-1 1 1,0 0 0,0 0 0,-1-1 0,1 1-1,-1 0 1,1 0 0,-1 0 0,0 1-1,0-1 1,0 0 0,-1 1 0,-3-5-1,2 5-78,0 0-1,0 0 1,0 1-1,0-1 1,-1 1-1,1 0 1,0 0-1,-1 0 1,1 1-1,-1 0 0,1 0 1,-5 0-1,7 0-224,-1 1 0,1-1 0,0 1 0,0 0 0,-1-1 0,1 1 0,0 0 0,0 0 0,0 1 0,0-1 0,0 0 0,0 1 0,0-1 0,1 1 0,-1 0 0,0-1 0,1 1 0,-1 0 0,1 0 0,0 0 0,-2 4 0,-16 23-6435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28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5442,'3'6'3026,"-3"-3"-2962,3 6 80,0-9 336,4 6 48,6-1-175,3-5 63,3 0-64,11 0 128,5-5-240,4-7-208,0 3-32,0 3-560,-7 1-1633,-9-1-4130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29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7700,'-4'6'310,"0"0"1,0 0 0,1 0 0,0 1-1,0 0 1,-3 9 0,5-14-277,1 0 1,0 0-1,0 0 0,0 0 1,0 0-1,0 0 0,0 0 1,1 0-1,-1-1 1,0 1-1,1 0 0,0 0 1,-1 0-1,1 0 1,0-1-1,0 1 0,0 0 1,0-1-1,0 1 0,0-1 1,1 1-1,-1-1 1,0 0-1,1 1 0,-1-1 1,1 0-1,0 0 1,-1 0-1,3 1 0,26 14 387,-18-9-250,1 0 0,-1 0 0,0 1 1,0 0-1,17 18 0,-27-24-154,0 1 0,0-1 0,0 1 0,0 0 0,0 0 0,-1-1 0,0 1 0,1 0 0,-1 0 0,0 1 0,0-1 0,-1 0 0,1 0 0,-1 0 0,1 1 0,-1-1 0,0 0 0,0 0 0,-1 1 0,1-1 0,-1 0 0,1 0 0,-1 1 0,0-1 0,0 0 0,0 0 0,-1 0 0,1 0 0,-1-1 0,-3 6 0,1-2-204,0 0 1,0 0-1,0-1 1,-1 1 0,0-1-1,0 0 1,0-1 0,-1 1-1,1-1 1,-1 0-1,0 0 1,-1-1 0,-11 5-1,-4-1-2817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29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7507,'9'-9'1313,"1"3"-1137,0 0 737,-4 6-385,7 6-256,3-6-192,4 6-80,-1-6-16,-2 6-736,-1-1-1425,3 1-1089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30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63 140 7235,'-5'4'313,"1"0"0,-1 1 0,1-1 0,0 1 0,0 0 1,0 0-1,0 0 0,1 0 0,0 1 0,0-1 0,-3 10 0,3-8-256,1 0 1,0 0-1,0 1 1,0-1 0,1 0-1,0 1 1,1-1-1,0 1 1,0-1 0,0 0-1,1 1 1,0-1-1,0 1 1,1-1 0,0 0-1,0 0 1,1 0-1,0 0 1,0 0-1,1-1 1,-1 1 0,1-1-1,1 0 1,-1 0-1,1-1 1,0 1 0,1-1-1,9 8 1,20 8-5,5 4-41,-38-24-32,0 1 1,0 0-1,0-1 1,0 1-1,-1 0 1,1 0-1,0 0 1,-1 1-1,0-1 1,1 0-1,-1 1 1,0-1-1,1 4 1,-2-6-8,0 0 1,0 1-1,0-1 1,0 1-1,0-1 1,0 0-1,0 1 0,0-1 1,-1 0-1,1 1 1,0-1-1,0 0 1,0 1-1,-1-1 1,1 0-1,0 1 1,0-1-1,0 0 1,-1 0-1,1 1 1,0-1-1,-1 0 0,1 0 1,0 1-1,-1-1 1,1 0-1,0 0 1,-1 0-1,1 0 1,0 0-1,-1 1 1,0-1-1,-16 4-2647,10-3 989,-14 5-2733</inkml:trace>
  <inkml:trace contextRef="#ctx0" brushRef="#br0" timeOffset="1">57 155 8852,'13'-23'816,"0"8"-800,0 0 32,0-5 0,0 2-48,9 1-112,-2-9-1056,2 5-1986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31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53 3249,'-1'0'237,"0"-1"-1,0 1 0,0 0 0,0-1 0,0 1 1,0-1-1,0 1 0,0-1 0,0 0 0,0 1 0,0-1 1,0 0-1,0 0 0,0 0 0,1 1 0,-1-1 0,-1-2 1,2 2-20,-1 0-1,0 0 1,1 0 0,-1 0 0,0 0 0,0 0 0,0 1 0,0-1 0,1 0 0,-1 1 0,0-1 0,0 0 0,-1 1 0,1-1-1,0 1 1,0 0 0,-2-1 0,-31 6 1102,23-3-476,26-5-321,35-4-895,24-6-3947,-32 2-1827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31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6899,'-27'30'1363,"-34"53"1,52-67-1291,0-1 1,1 1 0,1 1 0,1 0 0,-9 34 0,11-32-49,1 1 0,1 0 0,0 0 0,2 27 0,1-38-40,0 0 0,0 0 0,0 0 0,1 0 0,1 0-1,-1 0 1,2-1 0,-1 1 0,1-1 0,0 0 0,10 14 0,-12-20-11,0 1 0,0-1 0,1 0 0,-1 1 0,1-1 0,-1 0 1,1-1-1,0 1 0,0 0 0,-1-1 0,1 1 0,1-1 0,-1 0 0,0 0 1,0 0-1,0-1 0,0 1 0,1-1 0,4 1 0,-3-2 3,1 1 0,-1-1 0,1 0 0,-1 0 0,0-1 0,1 0 0,-1 0 0,0 0 0,0-1 0,9-5 0,-7 3 65,-1 1-1,1-1 0,-1-1 1,0 1-1,0-1 1,-1 0-1,1-1 0,-1 1 1,-1-1-1,1 0 1,-1 0-1,-1 0 0,1-1 1,-1 1-1,0-1 0,1-8 1,-4 12 29,0 0 0,0 0 0,0 1 0,0-1 0,-1 0 0,1 0 0,-1 1 0,0-1-1,-1 0 1,1 1 0,0-1 0,-1 1 0,0 0 0,0-1 0,0 1 0,0 0 0,-1 0 0,1 0 0,-1 0 0,1 1 0,-1-1 0,0 1 0,0 0 0,0 0 0,-1 0 0,1 0 0,0 0 0,-1 0 0,1 1 0,-6-2-1,0 0-231,0 1 0,0-1 0,0 1 0,0 1 0,-11-1 0,12 2-930,1 0-1,-1 0 1,0 1 0,0 0 0,-11 3-1,27-6-1042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07.9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39 2993,'0'0'4947,"26"-38"-4579,-26 73 560,0 12-175,0 5-337,0 1-288,0-7-64,0 1-64,-3-6-48,3-9-272,-4-9-641,4-11-704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00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1409,'0'0'7011,"48"155"-15383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3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21 6259,'23'-20'6387,"-28"26"-5305,0 1-1174,-1 3 152,-1 1 0,2 0 0,-1 0 0,2 0 0,-1 0 0,2 1 0,-1 0 0,2 0 0,-1 0 0,0 18 0,2-14-70,1-1 0,0 1 1,1 0-1,1-1 0,0 0 0,1 1 0,10 27 0,-12-39 2,1 0 0,0 0 1,0 0-1,0-1 0,0 1 0,0-1 0,1 1 0,-1-1 0,1 0 0,0 0 1,0 0-1,0 0 0,0-1 0,1 1 0,-1-1 0,1 0 0,0 0 1,-1 0-1,8 2 0,-7-3-6,0 0 1,0-1 0,0 0-1,0 0 1,0 0 0,0 0-1,0 0 1,0-1 0,0 0-1,0 0 1,0 0 0,-1 0-1,1-1 1,0 1 0,-1-1-1,1 0 1,-1 0 0,1-1-1,-1 1 1,0 0 0,4-5-1,0 0 11,0-1 0,0 0 1,-1 0-1,1-1 0,-2 0 0,1 0 0,-2 0 0,1-1 0,-1 1 0,0-1 0,-1 0 0,4-20 0,-6 25-22,-1 0 0,1 0 0,-1 1 1,1-1-1,-1 0 0,-1 0 0,1 0 0,-1 0 0,0 0 0,0 0 0,0 0 0,-1 1 0,1-1 0,-1 1 0,-1-1 0,1 1 0,0-1 0,-1 1 0,0 0 0,0 0 0,0 1 0,-1-1 0,1 1 0,-1-1 0,0 1 0,0 0 0,0 0 0,0 1 0,-6-4 0,-66-22-2681,53 21 1098,-7-2-2079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32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 7684,'-3'3'1200,"3"-6"289,-4 3-689,4-3 305,4 6-641,5 0 304,1-3-192,9 3-367,4 0-161,6 0-48,4 0-353,2 0-1423,1-3-2947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33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8756,'-12'13'129,"1"1"0,0 0 0,1 1 1,0 0-1,2 1 0,0 0 0,0 0 0,2 1 0,-10 34 0,12-27-64,0 0 1,1 0-1,1 41 0,3-52-62,0 0-1,1 0 1,0 0 0,0-1 0,2 1-1,-1-1 1,2 0 0,8 19 0,-11-28-16,0 0 0,0 0 1,0 0-1,0 0 1,0 0-1,1 0 0,-1-1 1,1 1-1,0-1 0,0 0 1,0 0-1,0 0 0,0 0 1,0 0-1,0-1 0,1 1 1,-1-1-1,7 2 0,-5-3 6,1 1 0,-1-1-1,1 0 1,-1 0 0,0-1 0,1 0-1,-1 0 1,1 0 0,-1 0-1,0-1 1,8-3 0,-2-1 23,0 1 0,-1-2 0,1 1 1,-1-1-1,0-1 0,-1 0 0,0-1 1,0 1-1,-1-1 0,12-17 0,-19 24 12,1-1 0,-1 1-1,0 0 1,0 0-1,0-1 1,0 1-1,0-1 1,0 1 0,-1-1-1,1 1 1,-1-1-1,1 1 1,-1-1 0,0 0-1,0 1 1,0-1-1,-1-2 1,0 3-1,0 0 1,1 0-1,-1 0 0,0 0 1,0 1-1,-1-1 0,1 0 1,0 1-1,0-1 0,-1 1 1,1-1-1,-1 1 1,1 0-1,-1 0 0,0-1 1,0 1-1,-2-1 0,-1 0-38,0 0 1,0 1-1,0-1 0,0 1 0,0 0 1,-1 0-1,1 1 0,0 0 0,-1 0 0,1 0 1,0 0-1,-1 1 0,1 0 0,0 0 0,-8 3 1,12-4-112,-1 1-1,1-1 1,0 1 0,-1-1 0,1 1 0,0-1-1,-1 1 1,1 0 0,0 0 0,0 0 0,-1 0 0,1 0-1,0 0 1,0 0 0,0 0 0,0 0 0,0 0 0,1 0-1,-1 1 1,0-1 0,0 3 0,1-4 26,0 1 1,0-1-1,0 0 1,0 1-1,0-1 1,0 1-1,0-1 0,1 1 1,-1-1-1,0 0 1,0 1-1,1-1 1,-1 0-1,0 1 0,0-1 1,1 0-1,-1 1 1,0-1-1,1 0 1,-1 0-1,1 1 1,-1-1-1,0 0 0,1 0 1,0 0-1,21 4-1364,9-6-986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33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3890,'35'-23'6413,"-46"61"-3966,9-27-2350,0-1 0,1 0 0,1 0 0,0 1 0,0-1 0,1 0 0,1 1 0,4 16 0,2 2 232,22 44 0,-9-23-241,-19-46-87,0 1 0,-1-1 0,0 1 1,0-1-1,0 1 0,-1 0 0,1 5 0,-1-9-143,0 1 0,0-1 0,-1 1 1,1-1-1,0 0 0,0 1 0,-1-1 0,1 1 0,-1-1 1,1 1-1,-1-1 0,0 0 0,0 0 0,1 1 1,-1-1-1,0 0 0,0 0 0,0 0 0,0 0 1,-1 0-1,1 0 0,0 0 0,0 0 0,0 0 0,-1-1 1,-1 2-1,-12 2-3908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34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1 254 8564,'6'-35'944,"1"9"-848,2 5 769,1 1-289,6 2-224,4 1-192,2-1-112,11-2-48,-1-1-608,4-8-865,-1 0-2929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34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2353,'0'0'215,"-1"0"0,1 0 1,0 0-1,-1 1 0,1-1 0,0 0 1,0 0-1,-1 0 0,1 1 431,-1-1-431,1 0 0,0 1 0,0-1 0,0 0 1,-1 1-1,1-1 0,0 0 0,0 1 0,0-1 1,0 0-1,0 1 0,0-1 0,0 0 1,0 1-1,0-1 0,0 0 0,0 1 0,0-1 1,0 0-1,0 1 0,0-1 0,0 0 0,0 1 1,0-1-1,0 0 0,0 0 0,0 1 0,1-1 1,-1 0-1,0 1 0,0-1 0,0 0 1,1 1 429,-1-1-430,0 0 1,1 1-1,-1-1 0,1 0 0,27 6 1979,40-10-3828,-34-3-551,-1-2-2105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35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4050,'1'1'151,"0"-1"-1,0 1 1,0-1 0,0 1-1,-1-1 1,1 1 0,0-1-1,0 0 1,0 1-1,0-1 1,0 0 0,0 0-1,0 0 1,0 0 0,0 0-1,0 0 1,0 0 0,0 0-1,0 0 1,0 0 0,0 0-1,0-1 1,1 1 0,36-4-360,-37 4 334,138-29 159,-5 0 315,-131 29-529,1-1 0,-1 1 0,1 0 0,-1 0 0,1 0 0,-1 0 0,1 0 0,-1 1 0,0 0 0,6 1-1,-8-1-11,0-1-1,-1 1 1,1 0-1,0 0 1,0-1-1,0 1 1,0 0-1,-1 0 1,1 0-1,0 0 1,-1 0-1,1 0 1,-1 0-1,1 0 1,-1 0-1,0 1 1,1-1-1,-1 0 1,0 0-1,0 0 1,0 0-1,0 0 1,0 1-1,0-1 1,0 0-1,0 0 1,0 0-1,-1 0 1,1 1-1,0-1 1,-1 0-1,1 0 1,-1 1-1,-10 30 565,-29 56 1,5-13-441,16-31-157,6-16-105,1-1 1,2 2-1,-12 53 1,21-51-1249,2-30 1234,-1 0 1,0 0-1,0 0 1,0 0-1,0-1 1,1 1-1,-1 0 1,0 0-1,1 0 1,-1-1-1,1 1 1,-1 0 0,1-1-1,-1 1 1,1 0-1,0-1 1,-1 1-1,1-1 1,0 1-1,-1-1 1,1 1-1,0-1 1,-1 1-1,1-1 1,0 0 0,0 1-1,0-1 1,-1 0-1,1 0 1,0 0-1,0 1 1,1-1-1,19-4-3126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36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35 8180,'8'-27'2609,"-9"22"-786,-7 18-1250,-5 13-380,1 1 1,2 0-1,1 0 1,-7 30-1,14-47-198,0 0-1,0 0 0,1 0 1,1 0-1,-1 1 1,2-1-1,-1 0 0,2 0 1,-1 0-1,1 0 1,1 0-1,-1 0 0,2-1 1,-1 1-1,7 9 0,-9-16 3,1 0-1,0-1 1,0 1-1,0-1 0,0 1 1,0-1-1,0 0 1,1 0-1,-1 1 0,1-2 1,0 1-1,-1 0 1,1-1-1,0 1 0,0-1 1,0 0-1,0 0 1,0 0-1,1 0 0,-1 0 1,0-1-1,0 0 0,0 1 1,1-1-1,-1-1 1,0 1-1,0 0 0,1-1 1,-1 1-1,0-1 1,0 0-1,0 0 0,0 0 1,0-1-1,0 1 1,0-1-1,3-2 0,4-2 4,-1 0 0,0-1-1,0 0 1,0-1-1,-1 0 1,0 0-1,-1-1 1,0 0-1,10-15 1,-14 19 7,0-1 1,0 0-1,0 0 1,-1 0-1,0-1 1,0 1-1,-1-1 1,1 1-1,-1-1 1,-1 1-1,1-1 0,-1 0 1,0 1-1,-1-1 1,0 1-1,0-1 1,0 0-1,-1 1 1,1 0-1,-2-1 1,-5-11-1,1 6-572,-1 0 1,0 0-1,-1 0 1,-1 1-1,0 1 1,0 0-1,-1 0 1,-23-16-1,14 11-3685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3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26 8676,'-7'-8'1120,"4"2"-543,-3 0 1023,3 6-719,3-3-273,6 3-576,4 0 80,3 0-96,9 0-16,8 0-144,-1 0-2065,3-3-2225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37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8740,'0'1'19,"0"-1"1,0 0-1,0 0 0,0 0 1,0 1-1,0-1 0,-1 0 1,1 0-1,0 1 0,0-1 1,0 0-1,0 0 0,0 1 1,0-1-1,0 0 0,0 0 0,0 0 1,0 1-1,0-1 0,0 0 1,0 0-1,0 1 0,0-1 1,1 0-1,-1 0 0,0 1 1,0-1-1,0 0 0,0 0 1,0 0-1,0 1 0,1-1 1,-1 0-1,0 0 0,0 0 1,0 0-1,1 1 0,-1-1 1,0 0-1,0 0 0,1 0 1,14 3 339,21-5-182,-33 1-135,43-9 97,-37 7-4,1 0 1,-1 1 0,0 1 0,0-1-1,1 1 1,-1 1 0,11 0 0,-19 1-89,-1-1 0,1 0 0,0 1 0,-1-1 1,1 1-1,-1-1 0,1 1 0,0-1 0,-1 1 0,1-1 1,-1 1-1,1 0 0,-1-1 0,0 1 0,1 0 1,-1-1-1,0 1 0,1 0 0,-1 0 0,0-1 1,0 1-1,0 0 0,0 0 0,1-1 0,-1 1 1,0 0-1,0 0 0,-1 0 0,1-1 0,0 1 1,0 0-1,0 0 0,0-1 0,-1 2 0,-8 34 283,6-28-204,-15 58-213,3 1 0,-12 134 0,29-170-1137,-2-30 1093,0 0-1,0-1 1,0 1 0,0 0-1,0 0 1,0-1 0,1 1-1,-1 0 1,0 0 0,0-1-1,1 1 1,-1 0 0,0-1-1,1 1 1,-1-1 0,0 1-1,1 0 1,-1-1 0,1 1-1,-1-1 1,1 1 0,0-1-1,-1 1 1,1-1 0,-1 0-1,1 1 1,0-1 0,-1 0 0,1 1-1,0-1 1,0 0 0,-1 0-1,1 1 1,0-1 0,-1 0-1,2 0 1,13-7-4202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01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206 103 8468,'0'0'3700,"-30"28"-3310,-91 88-155,113-108-211,1-1 0,0 1 1,1 0-1,0 0 1,-8 14-1,13-18-22,0-1-1,0 0 0,0 0 0,0 1 0,1-1 0,-1 1 1,1-1-1,0 1 0,0 5 0,1 1-23,3-8-128,4-3 111,0 0 0,0 0 0,0-1 0,-1 0 0,1 0 0,-1-1 0,1 0 0,-1 0 0,0-1 0,0 0-1,0 0 1,0-1 0,6-5 0,13-13-415,41-45-1,-45 44 273,5-3 135,-16 16 127,1 0 0,-2-1 0,0-1-1,10-14 1,-34 80 1550,8-35-1610,1 0-1,1 1 1,0 0-1,2 0 1,0 0-1,2 25 0,0-43-61,0 1-1,0 0 0,1 0 0,-1-1 0,1 1 0,-1 0 0,1-1 1,0 1-1,0 0 0,0-1 0,0 1 0,0-1 0,0 1 1,0-1-1,0 0 0,1 0 0,-1 1 0,0-1 0,1 0 0,-1 0 1,1 0-1,-1 0 0,1-1 0,0 1 0,-1 0 0,1-1 1,0 1-1,-1-1 0,1 1 0,0-1 0,0 0 0,0 0 0,2 0 1,2 1-130,0-1 0,0 0 0,0 0 0,0 0 1,0-1-1,0 0 0,0 0 0,0-1 0,6-2 1,-5 0 34,0 0 1,0 0 0,-1-1-1,1 0 1,-1-1 0,0 1-1,-1-1 1,1 0 0,-1-1-1,-1 1 1,6-11 0,1 0 108,-2-1 1,0 0 0,9-30 0,-13 26 645,0 0 0,-2 0 0,0-1 0,-2 1 0,-1-26 0,0 47-231,-1 19-131,-17 197-173,18-123-1233,0-90 360,1-3 738,1 1 0,-1-1 0,1 0 0,-1 1 0,0-1-1,1 0 1,-1 0 0,0 0 0,1 0 0,-1 0 0,0 0 0,0 0 0,0 0-1,0 0 1,0 0 0,0-1 0,0 1 0,1-3 0,17-35 219,-11 23-189,-4 9 94,0 0 1,0 1 0,0 0-1,1-1 1,0 2-1,0-1 1,0 1 0,13-10-1,-13 12-24,0 0 0,1 0 0,-1 1 0,1 0 0,0 0 0,0 0 0,-1 1 0,1 0 0,0 0 0,0 0 0,12 1 0,-4 0 44,0 1-1,0 0 0,25 5 1,-34-5-79,-1 0 1,0 1-1,0-1 1,0 1-1,1 0 1,-2 0-1,1 0 1,0 1-1,0-1 1,-1 1-1,1 0 1,-1 0 0,0 0-1,0 1 1,5 6-1,-7-9-39,0 0 0,0 0-1,-1 0 1,1 0 0,0 0 0,-1 0 0,1 0-1,-1 0 1,1 0 0,-1 0 0,0 0-1,1 0 1,-1 0 0,0 0 0,0 0 0,0 0-1,0 1 1,0-1 0,0 0 0,0 0-1,0 0 1,0 0 0,-1 0 0,1 0 0,0 1-1,-1-1 1,1 0 0,0 0 0,-1 0-1,0 0 1,1 0 0,-1 0 0,0-1-1,1 1 1,-1 0 0,0 0 0,0 0 0,0 0-1,1-1 1,-1 1 0,-2 1 0,-4 0-19,1 0 1,-1 0-1,1 0 1,-1 0 0,-12 0-1,10-1-70,-110 7-1861,41-7-2404,75-1 4114,-13 0-2004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37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13 5507,'0'-1'91,"0"1"0,0 0 1,0-1-1,0 1 0,0-1 1,0 1-1,0 0 1,0-1-1,0 1 0,0 0 1,0-1-1,0 1 0,0-1 1,0 1-1,0 0 1,0-1-1,0 1 0,0 0 1,-1-1-1,1 1 1,0 0-1,0-1 0,0 1 1,-1 0-1,1-1 0,0 1 1,0 0-1,-1 0 1,1-1-1,0 1 0,-1 0 1,1 0-1,0 0 1,-1-1-1,1 1 0,0 0 1,-1 0-1,1 0 0,-1 0 1,1 0-1,0 0 1,-1 0-1,1 0 0,0 0 1,-1 0-1,1 0 0,-1 0 1,1 0-1,0 0 1,-1 0-1,1 0 0,0 0 1,-1 0-1,1 0 1,-1 1-1,1-1 0,0 0 1,-1 0-1,1 0 0,0 1 1,0-1-1,-1 0 1,1 0-1,0 1 0,0-1 1,-1 0-1,1 1 0,0-1 1,0 1-1,-2 0-32,0 1-1,0 0 1,0 0-1,0 0 1,1 0-1,-1 0 1,1 0-1,-1 0 1,-1 5-1,3-3 8,0-1 0,0 1 0,0-1 0,0 0 0,0 1-1,1-1 1,0 1 0,0-1 0,0 0 0,0 1 0,0-1 0,0 0-1,1 0 1,0 0 0,-1 0 0,1 0 0,0-1 0,4 5 0,7 7 186,-1-1 1,20 15-1,-15-14-89,-9-7-121,-1 0 1,0 0-1,0 0 0,-1 1 1,0 0-1,9 16 0,-14-22-68,0 1 0,0 0 0,0-1 0,0 1 1,0 0-1,-1-1 0,1 1 0,-1 0 0,0 0 0,0-1 0,0 1 0,0 0 0,0 0 0,-1-1 0,1 1 0,-1 0 0,0 0 0,0-1 0,0 1 0,0-1 0,0 1 0,0-1 1,-1 1-1,1-1 0,-1 0 0,0 1 0,1-1 0,-5 3 0,1 0-606,-1 0-1,1-1 1,-1 0 0,0 0-1,-11 5 1,-11 1-3471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37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16 138 11125,'-6'-24'1041,"3"13"-849,-1-1 560,1 3-624,6 1-112,7 2-16,6-6-16,10-2-144,3-7-1649,7 1-2449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38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64 6611,'-6'-5'2129,"2"2"-752,1 0 159,0 0-655,3 0-241,-3 3-256,3 3 289,3-3-673,3-3 0,4 0 224,9 0-208,7-3-16,10-2-769,3-4-1456,3-3-3858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39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68 7523,'-5'-4'148,"0"0"-1,-1 1 0,1-1 0,-1 1 0,0 0 0,0 1 0,-1 0 1,1 0-1,0 0 0,-1 0 0,1 1 0,-1 0 0,1 1 0,-1-1 0,1 1 1,-1 1-1,0-1 0,1 1 0,-8 2 0,8-2-57,0 0 1,0 1-1,0 0 0,0 0 0,1 1 0,-1-1 1,1 1-1,-1 1 0,1-1 0,0 1 0,0-1 1,0 1-1,1 1 0,0-1 0,-1 1 0,1 0 1,1 0-1,-1 0 0,1 0 0,-4 9 0,6-11-75,0 0-1,0 0 0,0 1 1,1-1-1,-1 0 1,1 1-1,0-1 0,0 0 1,0 1-1,1-1 1,-1 0-1,1 0 0,-1 1 1,1-1-1,0 0 1,1 0-1,-1 0 0,0 0 1,1 0-1,0 0 0,-1 0 1,1-1-1,0 1 1,3 2-1,5 6 22,2 0-1,-1-1 1,26 16-1,-19-13-14,17 11-6,-24-17-14,1 0-1,-1 1 0,-1 0 0,0 0 0,0 1 0,-1 1 0,0-1 0,14 20 0,-22-28-6,-1 1 0,1-1 1,-1 1-1,1-1 0,-1 0 0,0 1 0,1-1 0,-1 1 0,0-1 0,0 1 0,0-1 1,0 1-1,0-1 0,0 0 0,0 1 0,-1-1 0,1 1 0,-1-1 0,1 1 1,-1-1-1,1 0 0,-1 1 0,0-1 0,1 0 0,-1 0 0,0 0 0,0 1 0,0-1 1,0 0-1,0 0 0,0 0 0,0 0 0,-1-1 0,1 1 0,0 0 0,0 0 0,-1-1 1,1 1-1,-1-1 0,1 1 0,0-1 0,-3 1 0,-4 1-20,1 1-1,-1-2 1,0 1 0,0-1-1,0 0 1,-12-1 0,15 0 11,0 0 0,0 0 0,0-1 0,1 0 0,-1 0 0,0 0 0,1-1 0,-1 0 0,1 1 0,0-2 0,-1 1 0,1 0 0,0-1 0,0 0 0,-5-5 0,7 6 1,0-1-1,0 0 1,0 0-1,1 0 1,-1 0 0,1 0-1,0 0 1,-1 0 0,1 0-1,1 0 1,-1-1 0,0 1-1,1 0 1,0-1 0,0 1-1,0 0 1,0-1 0,0 1-1,1 0 1,-1-1-1,1 1 1,0 0 0,2-5-1,3-6-23,0 0 0,1 0 0,1 1 0,0 0 0,1 0 0,0 1 0,1 0 0,0 0-1,14-11 1,9-6 78,71-48 0,-77 59 249,50-23 1,-77 42-243,0 0 0,0 0-1,0-1 1,0 1 0,0 0 0,0 0 0,0-1 0,0 1 0,0 0 0,0 0-1,0 0 1,0-1 0,0 1 0,-1 0 0,1 0 0,0-1 0,-1 1-1,1 0 1,0-1 0,-1 1 0,1 0 0,-1-1 0,0 1 0,-16 36-6,11-24 28,0 1-67,1 1-1,0-1 1,1 1-1,1 0 1,0 1-1,1-1 1,0 17-1,2-25-3,0-1 0,1 1 0,0 0 0,0 0 0,0-1 0,1 1 0,0 0 0,4 7 0,-5-11 4,1 1 0,0-1 0,0 0 0,0 0 1,1 0-1,-1-1 0,1 1 0,0 0 0,-1-1 0,1 0 0,0 1 0,0-1 0,0-1 0,1 1 0,-1 0 0,4 1 0,-1-2-2,0 0 0,-1 0 0,1 0 0,0 0 0,-1-1-1,1 0 1,0-1 0,0 1 0,-1-1 0,1 0-1,0 0 1,-1-1 0,1 0 0,-1 0 0,0 0 0,1 0-1,7-6 1,1-1 4,-1 0 0,0-1 0,0 0 0,22-24-1,-29 27 1,0 0 0,-1 0 0,1 0 0,-2-1 0,1 0-1,-1 0 1,0 0 0,-1 0 0,5-18 0,-7 22-30,0 0 0,0-1 1,-1 1-1,0 0 0,0-1 1,0 1-1,0 0 0,-1-1 1,0 1-1,0 0 0,0 0 1,0 0-1,0-1 0,-1 1 1,0 0-1,0 1 0,0-1 1,-1 0-1,1 1 0,-1-1 1,1 1-1,-6-5 0,-2 0-665,-1 0 0,0 0 0,0 1 0,-1 1 0,0 0 0,-20-8 0,-4 0-3497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39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35 8788,'0'-6'2513,"-3"3"-1520,6 1-257,1 2-736,5-3 176,-2 0-144,9 0-32,7-3-1313,3-3-1872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40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192 165 9732,'14'-15'451,"17"-17"-386,-26 28 28,0-1 0,0 1 0,0-1 0,-1 0 0,1 0 0,-1-1 0,0 1 0,-1-1 0,1 0 0,-1 0-1,-1 0 1,1 0 0,3-12 0,-6 17-65,0 0 0,0 0-1,0 0 1,0-1-1,0 1 1,-1 0 0,1 0-1,0 0 1,0 0-1,-1-1 1,1 1 0,-1 0-1,1 0 1,-1 0 0,1 0-1,-1 0 1,0 0-1,1 0 1,-1 0 0,0 0-1,0 1 1,0-1-1,0 0 1,0 0 0,0 1-1,0-1 1,0 0 0,0 1-1,0-1 1,0 1-1,0 0 1,0-1 0,0 1-1,-1 0 1,1-1 0,0 1-1,0 0 1,0 0-1,-1 0 1,1 0 0,0 0-1,-2 1 1,-7 0-27,1 0 0,0 0 0,0 1 0,-11 4 0,-3 1 95,0 1 0,-35 19 0,48-21-47,0-1 1,0 2-1,1-1 0,0 2 1,0-1-1,0 1 0,-12 15 1,20-21-44,-1 0 1,1 0-1,0 0 0,0 0 1,0 0-1,0 0 1,0 0-1,0 0 0,1 0 1,-1 1-1,1-1 0,-1 0 1,1 0-1,0 1 1,0-1-1,0 0 0,0 1 1,1 3-1,0-2 6,1-1 0,-1 1 1,1-1-1,-1 0 0,1 1 0,0-1 0,1 0 0,-1 0 0,0 0 0,6 4 1,5 4 18,2 0 0,-1-1 0,1-1 0,17 8 0,-15-8-41,27 15 17,-19-12-20,-1 1 0,37 28 0,-60-41 9,0 1 1,-1 0-1,1-1 0,0 1 0,0 0 1,0-1-1,0 1 0,0 0 0,-1 0 1,1 0-1,0 0 0,-1 0 0,1 0 1,-1 0-1,1 0 0,-1 0 1,1 0-1,-1 0 0,0 0 0,1 0 1,-1 0-1,0 1 0,0-1 0,0 0 1,0 0-1,0 0 0,0 0 1,-1 2-1,0-1-10,0-1 1,0 1-1,0-1 0,0 1 1,-1-1-1,1 0 1,-1 0-1,1 1 1,-1-1-1,1 0 0,-1 0 1,0-1-1,0 1 1,1 0-1,-3 0 1,-7 3-49,-1-1 0,1 0 0,-1-1 0,-16 1 0,23-3 42,0 0-1,0 0 0,0 0 1,-1-1-1,1 1 1,0-1-1,0-1 1,0 1-1,0-1 1,1 0-1,-6-3 1,8 4 12,1 0 0,-1 0 0,1 0 0,0 0 0,-1-1 0,1 1-1,0 0 1,0-1 0,0 1 0,0-1 0,0 0 0,1 1 0,-1-1 0,0 0 0,1 1 0,-1-1 0,1 0 0,-1 0 0,1 1 0,0-1 0,0 0 0,0 0 0,0 0-1,0 1 1,0-1 0,1 0 0,-1 0 0,0 0 0,1 1 0,0-1 0,-1 0 0,1 1 0,0-1 0,0 0 0,1-1 0,5-9-34,0 1 1,0 0 0,1 0 0,1 1-1,0 0 1,0 0 0,1 1-1,21-15 1,96-55-117,-111 70 168,95-50 171,-117 70 148,2 0 0,0-1 0,0 1 0,1 1 0,0-1-1,-1 13 1,5-11-289,0 0 0,0 0 0,2 0 0,-1 0 1,2-1-1,0 1 0,0-1 0,1 0 0,0 0 0,10 14 0,-8-13-32,0 0 0,-1 1 1,0-1-1,-1 1 0,-1 0 1,0 0-1,2 18 0,-6-29-83,0 0 1,0 0-1,0 0 0,-1-1 1,1 1-1,-1 0 0,1 0 0,-1-1 1,0 1-1,0 0 0,0-1 0,0 1 1,-3 3-1,2-4-471,0 1 0,1-1 0,-1 0 0,0-1 0,0 1 0,-1 0 0,1 0 0,-4 2 0,-13 2-6201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41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7 333 10117,'-3'-44'2705,"-1"6"-2289,4 9 16,0 0-112,10 6-63,6-1-177,13-2-64,7 0-16,6-3-64,13-3-945,4 0-2384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41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68 7219,'-7'0'2882,"1"2"-1874,-1-2 17,7-2-17,3 2-928,1-3 336,9 0-288,3-3-80,6-3-48,11-5-544,6-1-2305,-4-3-3586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4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174 155 5811,'59'-108'3092,"-58"106"-2992,0 0 0,0 1-1,0-1 1,-1 0 0,1 0 0,0 0 0,-1 0 0,0 0 0,1 0 0,-1 1 0,0-1 0,0 0 0,0 0-1,0-4 1,-1 5-64,1 0-1,-1 0 1,1 0-1,-1 0 1,1 1-1,-1-1 1,0 0-1,1 0 0,-1 1 1,0-1-1,0 0 1,1 1-1,-1-1 1,0 1-1,0-1 1,0 1-1,0-1 1,0 1-1,0 0 0,0-1 1,0 1-1,0 0 1,0 0-1,0 0 1,0 0-1,0 0 1,0 0-1,0 0 1,0 0-1,0 0 0,-1 1 1,-8 0-23,0 1-1,0 0 1,1 1 0,-1 0 0,1 1 0,0 0-1,0 0 1,0 1 0,-13 10 0,10-7-19,0 1-1,1 0 1,0 1 0,1 0 0,0 1 0,-9 12 0,17-20-3,0 0 0,0 0 0,0 1 0,0-1 0,0 1 0,1-1 0,-1 1 0,1 0 0,0-1 0,0 1 0,1 0 0,-1 0 0,1-1 0,0 1 0,0 0 0,0 0 0,1 7 0,0-8 19,0-1 1,1 1-1,-1 0 0,0-1 1,1 1-1,0-1 0,0 0 1,-1 1-1,1-1 0,1 0 1,-1 0-1,0-1 0,0 1 1,1 0-1,-1-1 0,1 1 0,-1-1 1,1 0-1,0 0 0,0 0 1,-1 0-1,1 0 0,5 0 1,6 1 28,0 0-1,0-1 1,0-1 0,18-1 0,-16 0 3,0 1 0,25 2 0,-39-1-4,0-1-1,0 1 1,0 0 0,0-1 0,1 1-1,-1 0 1,-1 0 0,1 1 0,0-1-1,0 0 1,0 1 0,-1-1-1,1 1 1,0 0 0,-1-1 0,0 1-1,1 0 1,-1 0 0,0 0 0,0 0-1,0 0 1,0 0 0,0 0 0,-1 0-1,1 0 1,-1 1 0,1-1 0,-1 0-1,0 0 1,0 1 0,0-1 0,0 3-1,0 10 20,-1 1 0,-1 0 0,-5 24 0,3-19-79,-1 2-89,-3 24-765,11-21-3494,1-21 1435,5-7 70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42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23 7764,'1'-18'2546,"-1"17"-2502,0 1 0,0 0 0,0 0-1,0-1 1,0 1 0,-1 0-1,1 0 1,0 0 0,0-1 0,0 1-1,-1 0 1,1 0 0,0 0 0,0-1-1,0 1 1,-1 0 0,1 0 0,0 0-1,0 0 1,-1 0 0,1 0-1,0 0 1,0-1 0,-1 1 0,1 0-1,0 0 1,0 0 0,-1 0 0,1 0-1,0 0 1,0 0 0,-1 0 0,1 1-1,-2-1 1,0 1 1,1 0-1,-1 0 0,0 0 0,1 0 0,-1 0 0,1 0 0,0 0 0,-1 0 0,1 0 1,0 1-1,0-1 0,0 1 0,-2 2 0,-7 13 33,1 0-1,1 0 1,1 1-1,1 0 1,-5 20-1,8-26-82,0 0-1,2 1 1,-1-1-1,2 1 1,0-1-1,0 1 0,1-1 1,4 22-1,-4-30 0,-1-1-1,1 0 1,0 0-1,0 0 1,0 1-1,1-1 1,-1 0-1,1-1 1,0 1-1,-1 0 1,1 0-1,1-1 1,-1 1-1,0-1 1,0 0-1,1 1 1,0-1-1,-1 0 1,1-1-1,0 1 1,0 0-1,0-1 1,0 0 0,0 1-1,0-1 1,0 0-1,0-1 1,1 1-1,-1-1 1,0 1-1,1-1 1,-1 0-1,0 0 1,1 0-1,3-1 1,3-1-49,-1-1 1,1 1-1,-1-1 1,0-1-1,0 0 0,0 0 1,-1-1-1,1 0 1,-1 0-1,14-13 1,-15 12 54,0-1 0,-1 1 0,0-1 0,0 0 1,-1 0-1,0-1 0,0 1 0,-1-1 0,0 0 0,0-1 0,3-10 1,-6 14 6,0 0 1,0-1 0,-1 1 0,0 0 0,1-1 0,-2 1-1,1 0 1,-1-1 0,0 1 0,0 0 0,0 0 0,-1 0-1,1 0 1,-1 0 0,-1 0 0,1 0 0,-1 0 0,1 1 0,-1-1-1,-5-4 1,1 1-443,0 1 0,0 0 1,-1 0-1,0 0 0,-1 1 0,1 0 0,-15-7 0,0 1-3755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01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12 3362,'0'0'9188,"-13"-11"-8836,13 75 352,0 9-368,0 8-47,0-5-257,4-6-32,12-14-209,3-13-879,7-19-801,3-21-1921,4-3-2048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42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70 2497,'-3'-3'560,"0"-2"65,-4 2 239,1-3 849,-4 3 112,0 0-97,-3 3 113,7 0-656,-1 3-401,14-3-544,6 0 16,6-3-63,10 0-193,7-6-497,9-5-1728,1-7-4130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43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79 6387,'-10'-10'785,"-1"1"1,-1 0 0,0 1-1,0 0 1,0 1-1,-18-8 1,22 12-663,0 1 0,0 0 0,0 0-1,0 1 1,0-1 0,0 2 0,0-1 0,-1 1 0,1 1 0,0-1 0,0 1 0,-13 4 0,6-2-10,2 1 0,-1 0 0,0 1 0,1 1 0,0 0 1,-23 14-1,35-19-113,-1 0 1,1 0 0,0 0-1,0 0 1,0 0 0,0 0-1,0 1 1,0-1-1,0 0 1,0 0 0,0 1-1,1-1 1,-1 0 0,1 1-1,-1-1 1,1 1-1,-1-1 1,1 1 0,0-1-1,-1 1 1,1-1 0,0 1-1,0-1 1,0 1-1,1-1 1,-1 1 0,0-1-1,0 1 1,1-1 0,-1 1-1,1-1 1,-1 0-1,1 1 1,0-1 0,0 0-1,-1 1 1,1-1 0,0 0-1,0 0 1,0 0-1,0 0 1,0 0 0,1 0-1,-1 0 1,2 1 0,3 3-1,0-1 0,0 0 1,0 0-1,0-1 0,1 0 1,0 0-1,-1 0 1,10 1-1,-2-1-27,0-2 0,1 0 0,-1 0 0,0-2 0,1 1 0,-1-2 0,26-5 0,95-36 65,-123 39-39,-12 4 7,1-1-1,-1 1 1,1 0 0,-1-1-1,1 1 1,0 0 0,-1 0-1,1-1 1,-1 1-1,1 0 1,0 0 0,-1 0-1,1 0 1,0 0 0,0 0-1,-1 0 1,1 0-1,0 0 1,-1 0 0,1 0-1,0 0 1,-1 0 0,1 1-1,-1-1 1,1 0-1,0 0 1,-1 1 0,1-1-1,-1 0 1,1 1 0,-1-1-1,1 1 1,-1-1-1,1 1 1,-1-1 0,1 1-1,-1 24 487,-1-12-485,-5 45-47,-1 30 43,9-32-2858,-2-52 2236,0-4 466,0 1 0,0-1 0,0 0 0,0 1 0,0-1 1,0 1-1,0-1 0,0 1 0,0-1 0,0 1 0,0-1 0,0 1 0,0-1 1,0 0-1,1 1 0,-1-1 0,0 1 0,0-1 0,1 0 0,-1 1 0,0-1 1,0 1-1,1-1 0,-1 0 0,0 1 0,1-1 0,-1 0 0,0 0 0,1 1 1,-1-1-1,1 0 0,-1 0 0,1 0 0,-1 1 0,1-1 0,11-4-3459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44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13 8708,'0'0'50,"0"-1"-1,0 1 1,1 0-1,-1-1 1,0 1-1,0 0 1,0-1-1,0 1 1,0 0-1,0 0 1,0-1-1,0 1 1,0 0-1,1-1 1,-1 1-1,-1 0 1,1-1-1,0 1 1,0 0-1,0-1 1,0 1-1,0 0 1,0-1-1,0 1 1,0 0-1,0-1 1,-1 1-1,1 0 1,0 0-1,0-1 1,0 1-1,-1 0 1,1 0-1,0-1 1,0 1-1,-1 0 1,1 0 0,0 0-1,-1-1 1,1 1-1,0 0 1,-1 0-1,-17 5 837,-18 20-190,34-22-660,-1-1 1,1 1-1,0 0 1,0 0-1,0 0 1,0 0-1,0 0 0,1 0 1,0 1-1,-1-1 1,1 0-1,0 1 1,1-1-1,-1 1 0,1-1 1,-1 1-1,1-1 1,0 1-1,0-1 0,1 1 1,-1-1-1,1 1 1,0-1-1,0 1 1,0-1-1,0 1 0,3 5 1,0-3 72,1 1-1,0-1 1,0 0-1,0 0 1,1-1 0,-1 1-1,1-1 1,1-1 0,-1 1-1,1-1 1,12 6 0,22 8 40,-29-14-162,0 1 0,-1 0 0,1 1 0,-1 0 0,-1 0 0,1 1 0,16 15 0,-27-21-6,1-1 0,0 1 1,-1 0-1,1 0 0,-1 0 0,0 0 0,1 0 0,-1 0 0,0 0 1,0 0-1,1 1 0,-1-1 0,0 0 0,0 0 0,0 0 0,0 0 1,-1 0-1,1 0 0,0 0 0,0 0 0,-1 0 0,1 0 0,0 0 1,-1 0-1,1 0 0,-1 0 0,1 0 0,-1 0 0,0 0 0,1-1 1,-1 1-1,0 0 0,1 0 0,-1-1 0,0 1 0,0 0 0,-2 0 1,-36 24-1868,38-25 1855,-36 17-2520,-2-1-2347</inkml:trace>
  <inkml:trace contextRef="#ctx0" brushRef="#br0" timeOffset="1">89 179 6595,'26'-26'2481,"0"2"-2225,0 4 96,0 5-127,3 1-225,-3 5-3538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19:59.19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98 1 9044,'-10'5'4978,"-3"-2"-4914,-6 0-32,-1 0 705,4 3-129,3-6-304,6 6 657,7-12-1185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35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99 6147,'4'-10'5166,"-4"5"-2259,-8 57-1317,1-5-1556,-2 1-183,2 0-1,3 1 1,3 91 0,1-140 137,0 0 0,0 1 0,0-1 1,-1 0-1,1 0 0,0 1 0,0-1 0,0 0 0,0 0 1,0 1-1,0-1 0,0 0 0,0 0 0,0 1 0,0-1 1,0 0-1,0 0 0,1 1 0,-1-1 0,0 0 0,0 0 1,0 0-1,0 1 0,0-1 0,0 0 0,1 0 0,-1 0 1,0 1-1,0-1 0,0 0 0,0 0 0,1 0 0,-1 0 1,0 1-1,0-1 0,1 0 0,-1 0 0,0 0 0,0 0 1,1 0-1,5-11-249,3-22-108,-1-23 343,-2 0 0,-4-102 0,-2 103 152,3 12-19,2 29-66,-4 15-36,0-1 0,-1 0 0,1 0-1,-1 0 1,1 1 0,0-1 0,-1 0 0,1 1 0,-1-1 0,1 0 0,-1 1 0,1-1-1,-1 1 1,1-1 0,-1 0 0,0 1 0,1-1 0,-1 1 0,0 0 0,1-1 0,-1 1-1,0-1 1,0 1 0,1-1 0,-1 1 0,0 0 0,16 32 42,-9-17-129,0 1-1,2-1 0,0 0 1,1-1-1,0 0 1,1-1-1,20 19 0,-30-31 56,1 0 0,0-1 0,0 0 0,0 1 0,0-1 1,0 0-1,0 0 0,0 0 0,0 0 0,0 0 0,0-1 0,1 1 0,-1-1 0,0 1 0,1-1 0,-1 0 0,0 0 0,0 0 0,1 0 0,-1-1 0,4 0 0,-2 0 14,-1-1-1,0 1 1,1-1 0,-1 0-1,0 0 1,0-1 0,0 1 0,0-1-1,-1 1 1,1-1 0,-1 0-1,3-4 1,5-9 24,0 0 1,-2-1-1,0 0 0,7-21 1,-14 35-18,8-24 47,-4 12 64,0 1-1,15-28 1,-20 41-92,0 0-1,1 1 0,-1-1 1,0 0-1,1 1 1,-1-1-1,0 1 1,1-1-1,-1 0 0,1 1 1,0-1-1,-1 1 1,1-1-1,-1 1 1,1-1-1,0 1 0,-1 0 1,1-1-1,0 1 1,-1 0-1,1 0 0,0-1 1,0 1-1,-1 0 1,1 0-1,0 0 1,1 0-1,-1 0 9,0 1-1,0-1 1,0 1 0,0 0 0,0 0-1,0-1 1,-1 1 0,1 0-1,0 0 1,0 0 0,-1 0 0,1 0-1,0 0 1,-1 0 0,1 0-1,-1 1 1,14 44 256,-10-12-147,-1-1 0,-4 59 1,1 21-1296,2-96-146,0 1 0,5 20 0,-1-22-2586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35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26 6163,'3'-8'3858,"-3"7"-3778,0 1 0,1-1-1,-1 1 1,0-1 0,1 1 0,-1-1 0,0 0 0,0 1 0,0-1 0,1 1 0,-1-1 0,0 0 0,0 1 0,0-1 0,0 1 0,0-1 0,0 0 0,0 1-1,0-1 1,0 1 0,0-1 0,-1 0 0,1 1 0,0-1 0,0 1 0,-1-1 0,1 0 0,-1 2-8,0 1 0,0 0 0,0 0 0,1-1 0,-1 1 0,1 0 0,-1 0 1,1 0-1,0 0 0,0 0 0,0 3 0,-1 3 21,-11 64 223,2-14-99,-3 62-1,12-104-211,1 1 0,0-1-1,2 1 1,0-1 0,0 1 0,2-1 0,0 0-1,10 23 1,-13-36-26,0 0 0,0 0 0,1 0-1,0-1 1,-1 1 0,1-1 0,0 1 0,0-1-1,1 1 1,-1-1 0,0 0 0,1 0 0,-1 0-1,1-1 1,0 1 0,-1-1 0,1 1 0,0-1-1,0 0 1,0 0 0,0 0 0,0 0 0,0-1 0,0 1-1,4-1 1,0 0-254,-1 0 0,0-1-1,0 0 1,0 0 0,0-1-1,0 0 1,0 0 0,0 0-1,0-1 1,-1 0 0,1 0-1,5-4 1,21-18-2865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36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98 251 10453,'-20'3'688,"4"-3"-688,9 3 800,20 0-399,10-3-241,6-3-160,4 0 0,2-6-513,1 0-943,-4 1-849,-6-1-1617</inkml:trace>
  <inkml:trace contextRef="#ctx0" brushRef="#br0" timeOffset="1">98 26 4722,'-33'-11'6387,"4"2"-5523,10 6-511,6 0-97,9 3-240,17 3 112,10 3-128,9 0-368,11 2-801,5-2-1952,7-3-2514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3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3073,'-7'6'7140,"-2"3"-6756,-1-1 448,0 4 1,0 3-241,7 8-176,0 6-272,3 6-16,0 6-96,0 6-16,-3 2-16,-1-2-160,4-6-928,-3-9-1426,6-15-1727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36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97 8836,'0'-4'205,"-1"0"1,1 0-1,0 1 1,-1-1-1,0 0 0,0 0 1,0 0-1,0 1 1,-1-1-1,0 1 1,1-1-1,-4-3 1,26 24 218,1-1 0,42 23 0,-32-21-399,-14-9-24,0 1 0,-1 0 0,0 2 0,19 16 0,-35-26 4,1-1 0,-1 0 1,0 1-1,1 0 0,-1-1 1,0 1-1,0 0 0,-1-1 1,1 1-1,0 0 0,0 0 1,-1 0-1,1 0 0,-1-1 1,0 1-1,1 0 0,-1 0 1,0 0-1,0 2 0,-1 0 3,0 0 0,0-1-1,0 0 1,0 1-1,0-1 1,-1 1-1,1-1 1,-1 0-1,-4 5 1,-5 5 18,0 0-1,0-1 1,-23 17 0,23-20-7,-95 75-323,98-79-909,10-10-1920,10-6-1040</inkml:trace>
  <inkml:trace contextRef="#ctx0" brushRef="#br0" timeOffset="1">415 33 10245,'6'-15'1328,"-6"3"-447,0 7-65,-3 5-672,3 5 96,-3 7-96,-1 9 16,1 8-96,3 12-64,-3 2 16,0 7 16,-1 2-32,1 1 0,0-4-208,0-2-736,6-9-993,3-12-1344,4-14-1458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37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62 7812,'-26'71'5252,"-23"62"-5417,31-91 95,4-10-297,1 1 0,-15 59 0,28-92 347,0 0-1,0 0 1,0-1 0,0 1-1,0 0 1,0 0 0,1 0-1,-1 0 1,0 0-1,0 0 1,0 0 0,0 0-1,0 0 1,0 0 0,0 0-1,0 0 1,0 0 0,0 0-1,0 0 1,0 0 0,0 0-1,1 0 1,-1 0-1,0 0 1,0 0 0,0 0-1,0 0 1,0 0 0,0 0-1,0 0 1,0 0 0,0 0-1,0 0 1,0 0 0,1 0-1,-1 0 1,0 0-1,0 0 1,0 0 0,0 0-1,0 0 1,0 0 0,0 0-1,0 0 1,10-13-343,9-22 156,41-114 137,-35 84 1390,57-111-1,-81 175-1320,15-21 713,-15 21-691,-1 1 0,0 0 1,1 0-1,-1-1 1,0 1-1,1 0 1,-1 0-1,1 0 0,-1 0 1,0 0-1,1-1 1,-1 1-1,1 0 1,-1 0-1,1 0 1,-1 0-1,0 0 0,1 0 1,-1 0-1,1 1 1,-1-1-1,0 0 1,1 0-1,-1 0 0,1 0 1,-1 0-1,0 1 1,1-1-1,-1 0 1,0 0-1,1 1 0,-1-1 1,0 0-1,1 0 1,-1 1-1,0-1 1,1 0-1,-1 1 0,0-1 1,0 0-1,0 1 1,1-1-1,-1 1 1,0-1-1,0 0 0,0 1 1,0-1-1,0 1 1,0-1-1,0 1 1,0 0-1,9 26 105,-2 0 0,-1 0 1,-2 1-1,3 43 0,-1-8-162,9 44-1567,-4-37-3192,-8-43-340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01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2561,'0'0'7094,"8"13"-6878,29 38-221,-35-49-19,1 0 0,0 0 1,-1 0-1,1 0 0,0-1 1,0 1-1,0-1 0,0 0 0,1 0 1,-1 0-1,0 0 0,0-1 1,1 1-1,-1-1 0,0 0 0,1 0 1,-1 0-1,0 0 0,1-1 1,-1 1-1,4-2 0,5 1-233,-8 0 183,1 0 1,-1 0-1,-1 0 1,1 0-1,0-1 1,0 0-1,0 1 1,-1-1-1,1-1 1,-1 1-1,1 0 1,-1-1 0,0 0-1,0 0 1,0 0-1,0 0 1,-1 0-1,1 0 1,-1-1-1,0 1 1,0-1-1,0 0 1,2-6-1,-2 4 220,1-1-1,-1 0 0,0 1 1,0-1-1,-1 0 1,0 0-1,0 0 0,-1 0 1,0 0-1,0 0 1,-1 0-1,0 0 1,-2-9-1,3 15-103,-1 0 0,0 0 0,0 0 0,1 1 0,-1-1 0,0 1 0,0-1 0,0 0 0,0 1 0,0 0 0,0-1 0,0 1 0,0-1 0,0 1 0,0 0 0,0 0 0,0 0 0,0 0 0,0-1 0,0 1 0,0 1 0,0-1 0,0 0 1,0 0-1,0 0 0,-2 1 0,-3-1 146,1 1-149,0 0 0,0 0 0,0 0 0,0 0 0,0 1 0,0 0 0,0 0 0,0 0 0,1 1 0,-1 0 0,1 0 0,0 0 0,0 0 0,0 0 0,0 1 0,1 0 0,-1 0 0,1 0 0,0 0 0,-4 6 0,1 0 47,1 0 0,-1 0 0,2 0 0,-1 0 0,1 1 0,1 0 0,0 0 0,-3 19 0,5-16-32,0 0 1,0-1-1,1 1 1,3 15-1,-3-26-55,0 0-1,1-1 1,0 1-1,0 0 0,0 0 1,0 0-1,0 0 1,0-1-1,1 1 0,-1-1 1,1 1-1,0-1 0,0 1 1,0-1-1,0 0 1,0 0-1,0 0 0,0 0 1,1-1-1,-1 1 1,1 0-1,0-1 0,-1 0 1,4 2-1,3-1-90,0 1 0,0-2 0,0 1 1,1-1-1,-1 0 0,0-1 0,1 0 0,-1-1 0,0 0 0,0 0 1,1-1-1,-1 0 0,0 0 0,-1-1 0,1-1 0,0 1 0,-1-2 0,0 1 1,0-1-1,0 0 0,0 0 0,12-13 0,-2 0 56,0-1-1,-2 0 1,0-2-1,-2 0 1,0 0-1,15-33 1,15-21 833,-44 73-776,1 1 0,0 0 1,-1 0-1,1 0 0,0-1 0,0 1 1,0 0-1,0 0 0,0 0 0,0 0 1,0 0-1,1 1 0,-1-1 1,0 0-1,0 0 0,3 0 0,-3 1-6,-1 0-1,1 0 1,0 0-1,-1 0 1,1 0-1,0 1 1,-1-1-1,1 0 1,0 0-1,-1 1 1,1-1-1,-1 0 1,1 1-1,0-1 0,-1 0 1,1 1-1,-1-1 1,0 1-1,1-1 1,-1 1-1,1-1 1,-1 1-1,0 0 1,1 0-1,3 7 104,-1-1 0,0 1 1,-1 0-1,3 13 0,-2-8 3,23 63 287,-18-56-134,-1-1 0,-1 1 0,-1 0 0,-1 0 0,0 1 0,0 21 0,-5-42-257,0 1 0,1 0 0,-1-1-1,0 1 1,-1-1 0,1 1 0,0-1-1,0 0 1,0 1 0,0-1-1,0 0 1,0 0 0,0 0 0,0 0-1,-1 0 1,1 0 0,0 0 0,0 0-1,-2-1 1,0 1 25,-8 0-52,-7 0 61,1 0 0,-24-4-1,37 3-132,0 0-1,-1 0 1,1 0-1,0-1 1,-1 1 0,1-1-1,0 0 1,0-1-1,0 1 1,1-1-1,-1 1 1,1-1 0,-1 0-1,-2-4 1,-2-11-1647,7-2-1366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37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59 10837,'-23'-12'592,"0"3"593,7 4-401,10 2-720,6 6-16,13-1 64,6 1-112,10-3-352,7 0-800,6-8-753,3-7-1265,-6 0-1488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38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10 224 4930,'4'-9'4594,"-1"6"-3233,-3 6-673,-7 3 289,4 8-337,0 10-128,0 8-176,3 11-224,0 4-64,3 5-48,-3-5-16,3-3-496,-3-12-816,3-9-801,1-11-865</inkml:trace>
  <inkml:trace contextRef="#ctx0" brushRef="#br0" timeOffset="1">33 299 6499,'-9'-88'5229,"9"78"-4239,6 15-128,5 14-147,72 129-166,-68-125-550,0 0 0,2-1 0,1-1 0,23 22 0,-34-36-240,1-1 0,0 0 1,0 0-1,11 6 0,-18-12 169,0 1-1,0-1 1,0 1 0,0-1 0,0 1-1,0-1 1,0 1 0,0-1 0,0 0-1,0 0 1,0 1 0,0-1-1,0 0 1,0 0 0,0 0 0,0 0-1,1 0 1,-1-1 0,0 1-1,0 0 1,0 0 0,0-1 0,0 1-1,0 0 1,0-1 0,0 1-1,0-1 1,0 0 0,0 1 0,-1-1-1,1 0 1,0 1 0,0-1 0,0 0-1,-1 0 1,1 0 0,-1 1-1,1-1 1,0 0 0,-1 0 0,1 0-1,-1 0 1,0 0 0,1 0-1,-1 0 1,0-1 0,0 1 0,0 0-1,0 0 1,1 0 0,-2-2 0,2-15-48,-1-1 0,-1 1 1,0-1-1,-6-23 0,0-5 492,3 11 151,-3-18 276,2 0 0,2-1 0,6-66 0,3 95-575,0 17-715,-6 9 423,1 0 0,-1 0 0,0 0-1,0 0 1,1 0 0,-1 0 0,0 0 0,0 0 0,1 0-1,-1 0 1,0 0 0,0 0 0,0 0 0,1 0-1,-1 1 1,0-1 0,0 0 0,1 0 0,-1 0 0,0 0-1,0 0 1,0 1 0,0-1 0,1 0 0,-1 0 0,0 0-1,0 1 1,0-1 0,0 0 0,0 0 0,1 0 0,-1 1-1,0-1 1,0 0 0,0 0 0,0 1 0,0-1-1,4 13-5288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39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10 133 7427,'-10'0'1935,"13"1"-844,18-3-85,10-6-676,-1-3 0,53-25 0,2-1 24,-62 29-282,-1 0-1,1 2 0,1 0 1,-1 2-1,1 1 0,45-1 1,-55 4-62,0 1 0,-1 1-1,1 0 1,-1 1 0,1 1 0,-1 0 0,0 0 0,0 2 0,-1-1-1,0 2 1,0-1 0,0 2 0,15 12 0,-7-2 14,28 34 1,-33-34 1,1-1 1,36 30 0,-46-43-19,0 0 1,0 0-1,0 0 0,1-1 1,-1 0-1,1-1 0,0 1 0,0-1 1,0 0-1,0-1 0,0 0 1,0 0-1,14 0 0,-5-3-8,1 0 0,-1-1 0,0 0-1,0-2 1,18-7 0,79-38-225,-72 31 99,36-17-126,-7 1 158,124-40 0,-183 72 80,-1 0 1,0 1-1,1 0 0,-1 0 1,1 2-1,13-1 0,-20 2 25,0-1 0,0 1 0,0 0 0,0-1 0,-1 2 0,1-1 0,0 0 0,-1 1-1,1 0 1,-1 0 0,0 0 0,0 0 0,1 0 0,-1 1 0,-1 0 0,1-1 0,0 1 0,-1 0-1,1 0 1,2 5 0,3 8 48,0-1-1,7 23 0,-11-26-25,1 0 0,0 0 0,1 0 0,0-1 0,8 12 0,-11-20-31,0 1 0,1-1 0,-1 0-1,1 0 1,-1 0 0,1-1-1,0 1 1,0-1 0,0 0-1,0 0 1,0 0 0,0 0 0,1-1-1,-1 0 1,1 0 0,-1 0-1,1 0 1,7-1 0,-1 0-89,-1 0 0,1-2 1,-1 1-1,0-1 0,1-1 1,-1 0-1,15-6 0,68-37-489,-68 33 475,45-27 15,-43 24 133,0 0-1,1 2 0,0 1 1,44-13-1,-65 25 21,0 0 0,-1 0 0,1 0-1,0 1 1,-1 1 0,1-1 0,-1 1-1,1 0 1,0 0 0,-1 1 0,0 0-1,1 0 1,6 3 0,9 6-23,-1 1 0,26 19 0,5 2-68,12 7-3094,-50-28-36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39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58 8244,'-12'-3'1216,"-1"6"-1104,6 0 433,1 0 175,6 0 80,13 3-159,9-3-305,7 0-192,10-6-112,10 0 16,3-3-32,3-3 0,-3 1-16,0-4 0,-4 3-112,-6 0-737,-9-2-1648,-7 2-2001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39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2513,'-6'1'3494,"-21"4"486,27-5-3954,-1 0 0,1 0 1,-1 0-1,1 0 0,-1 1 0,1-1 1,0 0-1,-1 0 0,1 0 0,0 1 1,-1-1-1,1 0 0,0 1 0,-1-1 1,1 0-1,0 1 0,-1-1 0,1 0 1,0 1-1,0-1 0,0 1 0,-1-1 1,1 0-1,0 1 0,0-1 1,0 1-1,0-1 0,0 1 0,0-1 1,0 1-1,0-1 0,0 0 0,0 1 1,0-1-1,0 1 0,0-1 0,0 1 1,0-1-1,0 1 0,1-1 0,-1 0 1,0 1-1,0-1 0,0 0 0,1 1 1,-1-1-1,0 1 0,1-1 0,-1 0 1,0 1-1,1-1 0,-1 0 1,8 8 40,0-1 1,0 0 0,0-1 0,1 0 0,0 0 0,0-1 0,0 0 0,1 0 0,16 4 0,6 2-49,56 9 0,-56-15-68,-1-2 0,45-1 0,-71 1 67,-10 5 16,-14 9 86,16-15-83,-197 188 1432,185-176-1551,8-6-149,4-6-179,0 1-1,0-1 0,1 1 0,-1 0 1,1 0-1,0 0 0,0 0 0,-3 5 1,7-1-4854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40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71 288 3506,'-3'-46'9660,"-8"226"-8924,4-128-3836,-20 74 0,27-126 3045,0 0 0,0 0 1,0 0-1,0 0 0,0 0 0,0 0 0,-1-1-219,1 1 219,0 0 0,0 0 0,0 0 0,0 0 0,0 0 0,0 0 0,0 0 0,0 0 1,0 0-1,0 0 0,-1 0 0,1 0 0,0 0 0,0 0 0,0 0 0,0 0 0,0 0 1,0 0-1,0 0 0,0 0 0,0 0 0,0 0 0,-1 0 0,1 0 0,0 0 0,0 0 0,0 0 1,0 0-1,0 0 0,0 0 0,0 1-220,0-1 221,-4-17-421,1-26 1049,-3-97 2577,2 90-2022,2 0 0,2-1 0,9-63 0,-8 105-1054,1 0 0,0 0 0,1 0 0,0 0 0,0 1 0,5-11 0,-6 15-46,1 1 0,0-1 1,0 0-1,0 1 0,0 0 0,0 0 1,0 0-1,1 0 0,0 0 0,0 1 1,-1-1-1,1 1 0,0 0 0,1 0 1,-1 1-1,9-3 0,63-9 160,-74 13-184,1-1-1,-1 1 1,1 1-1,-1-1 0,0 0 1,1 0-1,-1 1 1,0 0-1,1-1 0,-1 1 1,0 0-1,0 0 1,0 0-1,0 0 0,0 1 1,0-1-1,0 1 1,0-1-1,0 1 0,0-1 1,-1 1-1,3 3 1,-1 0-33,0 0 0,0 1 0,0-1 0,-1 1 0,3 10 0,-4-13 9,1 5-36,-1-1-1,0 1 1,-1-1-1,0 1 1,0-1 0,0 1-1,-1 0 1,0-1-1,0 1 1,-1-1-1,0 0 1,-1 0 0,0 1-1,0-2 1,-6 12-1,-6 9 52,-2-2 0,-28 35 0,27-38 11,-27 37-73,45-59 67,-1 1 0,1-1 0,0 1-1,-1 0 1,1-1 0,0 1 0,0-1 0,-1 1-1,1 0 1,0-1 0,0 1 0,0 0 0,0 0-1,0-1 1,0 1 0,0 0 0,0-1 0,0 1-1,0 0 1,0-1 0,1 1 0,-1 0 0,0-1-1,0 1 1,1 0 0,-1-1 0,0 1 0,1-1-1,-1 1 1,0-1 0,1 1 0,-1 0 0,1-1-1,-1 0 1,1 1 0,-1-1 0,1 1 0,0-1-1,-1 0 1,1 1 0,1-1 0,31 11 64,-23-9-57,13 4-13,0 2 0,0 0 0,-1 2 0,23 12 0,-38-18 0,0 0 0,-1 1 1,1-1-1,-1 1 0,0 0 1,0 1-1,0 0 1,-1 0-1,0 0 0,0 0 1,-1 1-1,0-1 0,0 1 1,0 1-1,-1-1 1,3 10-1,-5-12 6,0-1 0,-1 1 0,1 0 1,-1-1-1,0 1 0,-1 0 0,1 0 0,-1-1 0,0 1 0,0 0 1,-1-1-1,1 1 0,-1-1 0,0 0 0,0 1 0,-1-1 0,1 0 1,-1 0-1,0 0 0,0-1 0,0 1 0,0-1 0,-1 0 0,1 1 1,-1-2-1,0 1 0,-8 4 0,8-4-120,-1 0 0,0-1 0,0 1-1,-1-1 1,1 0 0,0-1 0,-1 1 0,1-1 0,-1 0-1,1-1 1,-1 1 0,1-1 0,-1 0 0,1 0-1,-1-1 1,1 0 0,-1 0 0,1 0 0,-1-1 0,1 1-1,0-1 1,0-1 0,-7-3 0,-4-7-2215,8-3-28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41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7299,'16'-14'823,"-13"11"-425,0 1 1,0-1-1,0 0 1,0 1-1,0 0 1,1 0-1,-1 0 1,5-2-1,-7 4-353,0 0 1,0 0-1,0 0 0,1 0 1,-1 0-1,0 1 0,0-1 1,0 0-1,0 0 0,0 1 0,0-1 1,0 1-1,0-1 0,0 1 1,0-1-1,0 1 0,0 0 1,0 0-1,0-1 0,0 1 1,-1 0-1,1 0 0,0 0 1,-1 0-1,1 0 0,0 0 1,-1 0-1,1 0 0,-1 0 1,0 0-1,1 0 0,-1 0 0,0 0 1,1 2-1,11 37-250,-1 0 1,-1 0-1,5 61 1,-8-52-656,-3-31 260,0-22 243,0-28 184,-3 28 193,2-32-11,9-58 164,-10 83-141,1 0-1,0 0 1,0 1-1,1 0 1,0 0-1,8-13 1,-12 22-31,1-1 0,0 1-1,0-1 1,0 1 0,0-1 0,0 1-1,0 0 1,0 0 0,0-1 0,1 1-1,-1 0 1,0 0 0,1 0 0,-1 0 0,1 0-1,-1 1 1,1-1 0,0 0 0,-1 1-1,1-1 1,0 1 0,-1 0 0,1-1-1,0 1 1,0 0 0,-1 0 0,1 0 0,0 0-1,-1 0 1,1 0 0,0 1 0,0-1-1,-1 1 1,1-1 0,-1 1 0,1 0-1,0-1 1,-1 1 0,2 1 0,6 5-4,0-1 1,-1 2-1,0-1 0,0 1 1,8 11-1,3 2-175,-16-18 130,0 0 1,0 0-1,1 0 0,-1-1 0,1 1 1,-1-1-1,1 0 0,0 0 0,0 0 1,0-1-1,0 1 0,1-1 0,-1 0 1,0 0-1,0 0 0,5-1 0,-3 0 2,-1-1 1,0 1-1,0-2 0,0 1 0,0 0 0,0-1 0,-1 0 0,1 0 1,0 0-1,-1-1 0,1 0 0,-1 1 0,6-6 0,-4 2 99,1 1 0,-1-1 0,-1 0 0,1-1 0,-1 1 0,0-1 0,0 0 0,-1 0 0,7-16-1,-10 19 116,1-1-1,0 0 0,-1 0 1,0 0-1,0 0 0,-1 0 0,1 0 1,-1 0-1,0 0 0,0 0 1,-1 0-1,1 0 0,-1 0 0,-1 0 1,1 0-1,0 0 0,-4-7 1,4 11-144,1 0 0,0 0 0,-1 0 0,1 1 0,-1-1 0,1 0 0,-1 0 0,1 0 0,-1 0 0,0 1 0,1-1 0,-1 0 0,0 1 0,0-1 0,1 0 0,-1 1 0,0-1 0,0 1 0,0-1 0,0 1 0,0 0 0,0-1 0,0 1 0,0 0 0,0-1 0,0 1 0,0 0 1,0 0-1,-1 0 0,0 1-12,0 0 1,0-1 0,1 1 0,-1 0 0,0 0-1,0 1 1,1-1 0,-1 0 0,1 0 0,-1 1-1,1-1 1,0 1 0,-3 2 0,-1 4-21,1-1-1,-1 1 1,1 0 0,0 0 0,-4 15 0,6-17-48,1 0 1,0 1 0,1-1 0,-1 0 0,1 0 0,0 1 0,1-1 0,0 0 0,0 1 0,0-1-1,1 0 1,-1 0 0,2 0 0,-1 0 0,0-1 0,1 1 0,4 5 0,-4-6-215,1-1 0,0 1 0,0-1 0,0 0 0,0 0 0,1-1 0,-1 1 1,1-1-1,0 0 0,0-1 0,0 1 0,1-1 0,-1 0 0,0 0 0,1 0 1,-1-1-1,1 0 0,0 0 0,7 0 0,40-4-2558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41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163 314 3538,'4'-5'1041,"-1"0"0,-1 0 0,1-1 0,-1 1 0,3-8 1,-5 13-941,0-1 0,0 0 0,0 1 0,1-1 1,-1 1-1,0-1 0,0 0 0,0 1 1,0-1-1,0 1 0,0-1 0,0 0 0,0 1 1,-1-1-1,1 1 0,0-1 0,0 0 0,0 1 1,-1-1-1,1 1 0,0-1 0,-1 1 0,1-1 1,-1 0-1,0 1-59,0-1 0,0 1 0,0 0 0,-1 0 1,1 0-1,0 0 0,0 0 0,0 0 0,0 0 0,0 0 1,-1 0-1,1 1 0,0-1 0,0 0 0,0 1 0,0-1 1,0 1-1,0-1 0,-1 1 0,-8 5 108,1-1 0,-1 1 0,1 0 0,1 1 0,-1 0 0,1 1 0,1-1 0,-11 15 1,7-8-127,1 0 0,1 1 1,0 0-1,-11 26 1,18-36-37,1 0 1,-1 1-1,1-1 1,0 0-1,0 1 0,1-1 1,-1 1-1,1-1 1,1 7-1,-1-11 3,0 0-1,0 1 0,1-1 0,-1 0 1,0 0-1,1 1 0,-1-1 1,1 0-1,-1 0 0,1 0 0,0 0 1,-1 0-1,1 0 0,0 0 1,0 0-1,0 0 0,0 0 1,0 0-1,0 0 0,0-1 0,0 1 1,0 0-1,0-1 0,0 1 1,0-1-1,1 1 0,-1-1 0,0 1 1,0-1-1,1 0 0,-1 0 1,0 0-1,0 1 0,1-1 0,-1 0 1,0-1-1,1 1 0,-1 0 1,0 0-1,0-1 0,0 1 1,1 0-1,-1-1 0,2 0 0,5-2-52,0 0 0,-1-1 0,1 0-1,-1 0 1,0 0 0,0-1 0,13-11-1,39-47 35,-4 5 221,-55 58-189,0 0 0,0 0 0,0-1 0,1 1 0,-1 0 0,0 0-1,0 0 1,1 0 0,-1-1 0,0 1 0,0 0 0,1 0 0,-1 0 0,0 0 0,0 0 0,1 0 0,-1 0 0,0 0 0,0 0 0,1 0 0,-1 0-1,0 0 1,1 0 0,-1 0 0,0 0 0,0 0 0,1 0 0,-1 0 0,0 0 0,0 0 0,1 0 0,-1 0 0,0 0 0,1 1 0,4 10 94,0 26-16,-4-23-99,1-6-70,0-1 0,0 1 0,1 0 0,5 11 0,-8-18 26,1 1 0,-1-1 1,1 1-1,0-1 0,0 0 1,0 1-1,0-1 0,0 0 1,0 0-1,0 0 0,0 0 0,0 0 1,0 0-1,1 0 0,-1 0 1,0 0-1,1-1 0,-1 1 1,0 0-1,1-1 0,-1 1 1,1-1-1,-1 0 0,1 1 0,0-1 1,-1 0-1,1 0 0,-1 0 1,1 0-1,-1 0 0,1 0 1,1-1-1,5-2-314,-1 0 0,0-1 1,0 0-1,0 0 0,-1-1 0,0 0 1,1 0-1,-1 0 0,-1-1 0,8-8 0,7-11-443,19-31-1,-14 16 1522,25-52-1,-38 65 381,-1 0 0,0-1 0,-3 0 0,0-1-1,6-50 1,-20 130 222,-2 7-1145,3 1 0,3 83 0,4-114-318,10 76-1627,-10-93 599,1 0-1,1 0 1,8 20 0,-12-31 1132,0 1 0,0-1 0,0 0 0,0 0 1,0 1-1,0-1 0,0 0 0,0 1 0,1-1 0,-1 0 1,0 0-1,0 1 0,0-1 0,0 0 0,1 0 0,-1 0 1,0 1-1,0-1 0,0 0 0,1 0 0,-1 0 0,0 1 1,0-1-1,1 0 0,-1 0 0,0 0 0,1 0 1,-1 0-1,0 0 0,0 0 0,1 0 0,-1 0 0,0 0 1,1 0-1,-1 0 0,0 0 0,0 0 0,1 0 0,-1 0 1,0 0-1,1 0 0,-1 0 0,0 0 0,0 0 0,1 0 1,-1-1-1,0 1 0,0 0 0,1 0 0,-1 0 0,0 0 1,0-1-1,1 1 0,-1 0 0,0 0 0,0-1 0,0 1 1,0 0-1,1 0 0,-1-1 0,0 1 0,0 0 1,0 0-1,0-1 0,0 1 0,0 0 0,0-1 0,9-17-2059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42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51 3025,'17'-13'696,"-7"4"712,0 1 0,20-13 0,-52 47 1780,-123 106-2569,68-65-587,77-66-23,0-1 0,0 0 0,-1 0 1,1 0-1,0 1 0,0-1 0,0 0 0,0 0 0,-1 1 0,1-1 0,0 0 0,0 0 1,0 1-1,0-1 0,0 0 0,0 0 0,0 1 0,0-1 0,0 0 0,0 1 0,0-1 1,0 0-1,0 0 0,0 1 0,0-1 0,0 0 0,0 0 0,0 1 0,0-1 0,0 0 1,0 0-1,1 1 0,-1-1 0,0 0 0,0 0 0,0 1 0,0-1 0,1 0 1,-1 0-1,0 0 0,0 1 0,1-1 0,-1 0 0,0 0 0,0 0 0,0 0 0,1 0 1,-1 0-1,0 1 0,1-1 0,-1 0 0,0 0 0,0 0 0,1 0 0,-1 0 0,0 0 1,1 0-1,27 7 328,-9-3-213,-9 0-87,0 1 0,0 0 0,0 0 0,0 1 0,-1 0 0,16 14 0,-2 3-1845,21 26 0,-28-31-600,1 0-2040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42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22 9780,'0'-1'77,"0"0"-1,0 1 1,0-1-1,0 0 0,0 0 1,0 0-1,0 1 1,0-1-1,0 0 0,0 0 1,0 0-1,-1 1 1,1-1-1,0 0 0,0 0 1,-1 0-1,1 1 1,-1-1-1,1 0 0,-1 1 1,1-1-1,-1 0 1,1 1-1,-1-1 0,0 1 1,1-1-1,-1 1 1,0-1-1,0 0 0,-1 1-12,1 0 0,-1 0-1,1 0 1,-1 1 0,1-1-1,-1 0 1,1 0 0,-1 1-1,1-1 1,-1 1 0,1-1-1,0 1 1,-1 0 0,-1 1-1,-4 3 29,0 0-1,1 0 0,0 0 0,0 1 0,-6 7 0,7-6-79,1-1 0,0 1-1,0 0 1,1 0 0,0 0-1,0 0 1,0 0 0,1 1-1,-2 10 1,3-15-7,1 0-1,0 0 0,0 0 1,0 0-1,0 0 1,1 0-1,-1-1 1,1 1-1,-1 0 0,1 0 1,0-1-1,0 1 1,0 0-1,1-1 1,-1 1-1,1-1 1,-1 1-1,1-1 0,0 0 1,0 0-1,0 0 1,0 0-1,0 0 1,0 0-1,0 0 0,1-1 1,-1 1-1,6 2 1,1-1-4,-1-1 0,1 0-1,0 0 1,0 0 0,0-1 0,0 0 0,0-1 0,0 0 0,18-3 0,-15 2-44,1 0 0,-1 1 0,0 1 0,20 2 0,-31-3 42,0 0-1,0 0 1,0 0 0,-1 0-1,1 0 1,0 0-1,0 0 1,0 1 0,-1-1-1,1 0 1,0 0-1,0 1 1,-1-1 0,1 0-1,0 1 1,-1-1-1,1 1 1,0-1 0,-1 1-1,1-1 1,-1 1-1,1-1 1,-1 1 0,1 0-1,-1-1 1,1 1-1,-1 0 1,0-1-1,1 1 1,-1 0 0,0 0-1,0-1 1,1 1-1,-1 0 1,0 0 0,0 0-1,0-1 1,0 1-1,0 0 1,0 0 0,0 0-1,0-1 1,0 1-1,-1 0 1,1 0 0,0-1-1,0 1 1,-1 0-1,1 0 1,0-1 0,-1 1-1,1 0 1,-1-1-1,1 1 1,-1-1 0,1 1-1,-1 0 1,0 0-1,-4 4 6,-1 1 0,1-1 0,-1 0-1,-11 7 1,6-4-196,0-2 1,0 1-1,-1-1 0,1-1 0,-1 0 0,0-1 1,-1 0-1,-18 3 0,15-10-2844,11-7-1686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02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8020,'0'0'9412,"33"76"-11909,-72-65-4578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43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12534,'13'-14'1312,"-3"8"-271,-10 18-337,0 11-352,0 12-288,0 15-16,0 8-48,0 12-32,0 3-768,0 8-1665,0-8-2225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43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72 644 10581,'-24'-48'1205,"14"28"-644,0 1 1,1-2 0,-8-27 0,17 47-558,0 1 1,0-1-1,-1 1 0,1-1 1,0 1-1,0-1 0,0 0 0,0 1 1,0-1-1,0 0 0,0 1 1,0-1-1,0 1 0,0-1 1,0 0-1,0 1 0,0-1 0,1 1 1,-1-1-1,0 0 0,0 1 1,1-1-1,-1 1 0,0-1 1,1 1-1,-1-1 0,0 1 0,1-1 1,-1 1-1,1 0 0,-1-1 1,1 1-1,-1-1 0,1 1 1,-1 0-1,1 0 0,-1-1 0,1 1 1,0 0-1,-1 0 0,1 0 1,-1-1-1,1 1 0,0 0 1,-1 0-1,1 0 0,-1 0 0,1 0 1,0 0-1,-1 0 0,1 1 1,1-1-1,38 11 116,-30-7-116,16 4-179,1-1 0,-1-1 0,1-1 0,0-1-1,0-2 1,0-1 0,48-3 0,-66 1 126,0-1-1,-1 1 1,1-1 0,-1 0 0,1-1-1,-1 0 1,0 0 0,0-1-1,-1 0 1,1-1 0,-1 0 0,1 0-1,-2 0 1,1-1 0,0 0-1,-1 0 1,0 0 0,-1-1 0,0 0-1,0 0 1,0-1 0,-1 1-1,0-1 1,0 0 0,-1 0-1,0 0 1,0-1 0,1-8 0,-1-1 332,-1 1 0,-1-1 0,0 0 0,-1 1 0,-1-1 0,-1 0 0,-4-21 0,-1 11 369,0 0 0,-2 0-1,-19-43 1,27 69-603,0 0 0,0 0 0,0 0 0,0 0 0,0 0 0,-1 0 0,1 0 0,0 1 0,-1-1 0,0 0 0,1 1 0,-1-1 0,0 1 0,0-1 0,0 1 0,0 0-1,0 0 1,-2-1 0,2 2-33,1 0-1,-1 0 0,1 0 0,-1 1 0,1-1 0,-1 0 0,0 1 1,1 0-1,0-1 0,-1 1 0,1 0 0,-1-1 0,1 1 1,0 0-1,-1 0 0,1 0 0,0 0 0,0 0 0,0 1 0,0-1 1,0 0-1,0 0 0,0 1 0,0-1 0,1 1 0,-2 1 0,-8 16 62,1 1 0,1-1 0,1 2 0,0-1 0,1 1 0,2 0 0,-5 39-1,5 4-42,4 85 0,3-99-367,3 0-1,15 66 1,-19-108 168,0 0-1,1 0 1,0-1-1,0 1 1,8 12-1,-11-19 136,1 1-1,0-1 1,-1 0-1,1 0 0,0 0 1,0 1-1,0-1 1,0 0-1,0 0 1,0 0-1,1 0 0,-1-1 1,0 1-1,0 0 1,1 0-1,-1-1 1,0 1-1,1-1 0,-1 1 1,1-1-1,-1 1 1,1-1-1,-1 0 1,1 0-1,-1 0 0,1 0 1,-1 0-1,1 0 1,-1 0-1,0-1 1,1 1-1,-1 0 0,1-1 1,-1 1-1,1-1 1,-1 1-1,0-1 1,2-1-1,3-2-9,-1-1 0,1 0 0,-1 0 0,0-1-1,0 1 1,-1-1 0,0 0 0,0-1 0,0 1 0,4-11 0,5-14 157,8-33 1,-8 25 229,-10 31-187,7-21 673,-6 25-346,-2 19-62,-2-6-415,1 0 0,-1 0 0,2 0-1,-1 0 1,1-1 0,1 1 0,-1-1 0,1 1 0,1-1-1,0 0 1,0 0 0,0 0 0,1-1 0,0 0-1,1 1 1,-1-2 0,9 9 0,-8-11-81,0 1 0,-1-1 1,1 0-1,0-1 0,1 0 1,-1 1-1,1-2 0,-1 1 1,1-1-1,0 0 0,0-1 1,0 1-1,0-2 1,0 1-1,0-1 0,0 0 1,0 0-1,0 0 0,0-1 1,0-1-1,0 1 0,8-4 1,-2 1 37,-1-1 1,-1-1-1,1 0 1,-1 0 0,0-1-1,0-1 1,-1 0-1,0 0 1,-1-1-1,1 0 1,-2-1 0,1 0-1,-1 0 1,-1-1-1,0 0 1,-1 0 0,0-1-1,0 1 1,-1-1-1,-1-1 1,0 1 0,-1-1-1,0 1 1,-1-1-1,0 0 1,-1-22 0,0 33 70,-1 0 0,0 0 1,0 0-1,-1 1 1,1-1-1,0 0 0,0 0 1,-1 0-1,1 0 1,-1 0-1,0 1 0,0-1 1,0 0-1,1 0 1,-1 1-1,-1-1 0,1 1 1,0-1-1,-3-1 1,3 2-19,-1 1 1,1 0 0,0 0-1,-1 0 1,1 0 0,-1 1-1,1-1 1,-1 0 0,1 1-1,-1-1 1,1 1 0,0-1-1,-1 1 1,1-1 0,0 1-1,0 0 1,-1 0-1,1 0 1,0 0 0,0 0-1,0 0 1,0 0 0,0 0-1,0 0 1,0 0 0,-1 3-1,-9 10 72,0 1-1,1 0 0,1 0 1,0 1-1,1 1 0,1-1 0,0 1 1,-5 24-1,9-31-209,2-1-1,-1 0 1,1 1 0,1-1-1,0 1 1,0-1 0,3 19-1,-1-23-208,-1 1 0,1 0 0,0-1 0,0 0 0,0 1 0,1-1 0,0 0 0,0 0 0,0-1 0,1 1 0,0-1 0,-1 1 0,10 6 0,29 15-8096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44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253 353 7427,'1'-2'129,"-1"0"1,0 0-1,0 0 0,0 0 0,0 0 0,-1 0 0,1 0 0,0 1 0,-1-1 0,0 0 0,1 0 0,-1 0 0,0 0 0,0 1 0,0-1 0,0 0 1,0 1-1,0-1 0,0 1 0,-1-1 0,1 1 0,0 0 0,-1-1 0,1 1 0,-1 0 0,0 0 0,1 0 0,-1 0 0,0 0 0,0 1 1,0-1-1,1 0 0,-1 1 0,0-1 0,0 1 0,0 0 0,-3 0 0,-1 0-31,0 0 0,1 1 1,-1 0-1,0 0 0,1 0 0,-1 1 1,1 0-1,0 0 0,-1 0 0,1 1 0,0-1 1,-4 5-1,-5 2 54,2 2-1,0 0 1,0 0 0,1 1-1,-15 20 1,20-24-144,1 0-1,0 0 1,0 1-1,1-1 1,0 1-1,0 0 0,1 1 1,1-1-1,-1 0 1,-1 16-1,4-24-26,0 0 1,-1 1-1,1-1 0,0 1 0,0-1 0,0 1 0,0-1 0,0 1 0,0-1 0,0 1 0,1-1 0,-1 1 1,1-1-1,-1 0 0,1 1 0,-1-1 0,1 0 0,0 1 0,-1-1 0,1 0 0,0 0 0,0 1 1,0-1-1,0 0 0,0 0 0,0 0 0,1 0 0,-1-1 0,0 1 0,0 0 0,1 0 0,-1-1 0,0 1 1,1-1-1,-1 1 0,1-1 0,-1 1 0,0-1 0,1 0 0,-1 0 0,1 0 0,-1 0 0,4 0 1,1-1-102,1 0 0,-1-1 0,1 1 0,-1-1 0,0-1 1,0 1-1,0-1 0,9-6 0,0-1 70,1-1-1,-2-1 1,0-1 0,0 0-1,-1 0 1,-1-2 0,0 1-1,-1-2 1,-1 1 0,0-2-1,-1 1 1,-1-1 0,10-27-1,-10 16 537,0 0 0,-2 0 0,-1 0 0,-1-1 0,-1 0 0,-2 0 0,-1 1 0,-4-33-1,-2 33-114,6 28-369,0 0 1,0 0-1,0 0 1,0 0-1,-1 0 0,1 0 1,0 0-1,0 0 1,0 0-1,0 0 0,-1 0 1,1 0-1,0 0 1,0 0-1,0 0 0,-1 0 1,1 0-1,0 0 1,0 0-1,0 0 1,0 0-1,0 0 0,-1 0 1,1 0-1,0 1 1,0-1-1,0 0 0,0 0 1,0 0-1,-1 0 1,1 0-1,0 0 0,0 1 1,0-1-1,0 0 1,0 0-1,0 0 0,0 0 1,0 1-1,0-1 1,0 0-1,0 0 0,-1 0 1,1 0-1,0 1 1,0-1-1,0 0 1,0 0-1,0 0 0,0 0 1,1 1-1,-1-1 1,0 0-1,0 0 0,0 0 1,0 0-1,0 1 1,-8 49 7,4 4-935,2-1 1,3 1 0,2-1 0,2 0 0,3 0-1,14 53 1,-16-82-216,1-1-1,1 1 1,16 31-1,4-17-1874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44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125 459 4466,'8'-17'1449,"0"0"-1,7-29 1,-14 42-1162,1-1 1,-1 0-1,-1 0 1,1 0-1,-1 0 1,0 0-1,0 0 1,0 1-1,-1-1 1,1 0-1,-1 0 1,-1 0-1,1 0 1,-1 1-1,-2-7 0,4 10-237,-1 0-1,0 0 1,1 0-1,-1 0 1,0 0-1,1 0 1,-1 0-1,0 0 1,0 0-1,0 0 1,0 0-1,0 1 1,0-1-1,0 0 1,0 1-1,0-1 1,0 1-1,0-1 1,0 1-1,0-1 1,-1 1-1,1 0 1,0 0-1,0-1 1,0 1-1,-2 0 1,0 1-5,1-1-1,-1 1 1,1 0 0,-1 0 0,1 0 0,0 0-1,0 0 1,-1 1 0,1-1 0,0 1-1,0-1 1,-2 3 0,-4 5 28,-1 0 0,1 1 0,1 0 0,-7 12 0,8-13-83,0 0 0,1 1 0,0 0 0,1 0 0,0 0 1,0 0-1,1 1 0,1-1 0,0 1 0,-2 20 0,4-30-8,0 0 0,0 0 0,0 0 1,0 0-1,0 0 0,1 0 0,-1 0 0,0 0 1,0 0-1,1-1 0,-1 1 0,0 0 0,1 0 1,-1 0-1,1 0 0,-1-1 0,1 1 0,0 0 1,-1 0-1,1-1 0,-1 1 0,1-1 0,0 1 1,0 0-1,-1-1 0,3 1 0,-1 0-10,-1-1 0,1 0-1,-1 0 1,1 0 0,0 0-1,-1-1 1,1 1 0,-1 0-1,1 0 1,0-1 0,-1 1 0,1-1-1,-1 0 1,2 0 0,7-5-120,0 0 1,-1-1-1,12-10 1,-19 16 121,14-15 144,1 0 0,-2-1-1,0 0 1,-1-2 0,-1 1-1,-1-2 1,14-27 0,-31 64-123,0 0 1,2 1-1,0 0 1,0-1-1,2 1 1,0 0-1,2 0 1,0 0-1,5 27 1,-6-42-71,1 0 0,-1-1 1,1 1-1,0-1 0,0 1 1,0-1-1,0 0 1,1 1-1,-1-1 0,1 0 1,-1 0-1,1 0 1,0 0-1,0 0 0,0 0 1,0-1-1,0 1 1,3 1-1,-3-2 8,0 0 0,0-1 1,1 1-1,-1-1 0,0 0 0,0 0 1,0 0-1,1 0 0,-1 0 0,0 0 0,0 0 1,1-1-1,-1 1 0,0-1 0,0 0 1,0 1-1,0-1 0,0 0 0,0 0 0,0-1 1,0 1-1,1-2 0,8-5-79,0-1-1,-1 0 1,0 0-1,-1-1 1,0-1-1,0 1 1,-2-2-1,1 1 1,7-16-1,-4 3 410,0 0 0,-2 0 0,13-51 0,-17 50 303,-1-1-1,-1 0 1,-1 0 0,-1-1 0,-1 1 0,-2 0 0,-8-47 0,10 73-555,0-1 0,0 0 1,0 1-1,0-1 0,0 0 0,0 1 0,0-1 1,0 0-1,0 1 0,-1-1 0,1 0 0,0 1 1,0-1-1,-1 0 0,1 1 0,0-1 0,-1 1 1,1-1-1,0 1 0,-1-1 0,1 1 0,-1-1 1,1 1-1,-1-1 0,1 1 0,-1 0 0,1-1 1,-2 0-1,-6 19 116,0 37-83,8-55-44,-5 64-436,6 111-1,16-19-5455,-8-101 777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45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64 214 3426,'-19'-76'8520,"7"42"-6922,-17-38 1,29 72-1600,0-1 1,-1 1-1,1 0 1,0 0-1,0-1 1,-1 1-1,1 0 0,0 0 1,0-1-1,0 1 1,0 0-1,-1-1 1,1 1-1,0 0 0,0-1 1,0 1-1,0 0 1,0-1-1,0 1 1,0 0-1,0-1 0,0 1 1,0 0-1,0-1 1,0 1-1,0 0 1,0-1-1,0 1 1,0 0-1,1-1 0,-1 1 1,0 0-1,0-1 1,0 1-1,0 0 1,1 0-1,-1-1 0,0 1 1,0 0-1,1 0 1,-1-1-1,0 1 1,0 0-1,1 0 0,-1 0 1,0 0-1,0-1 1,1 1-1,-1 0 1,0 0-1,1 0 1,-1 0-1,0 0 0,1 0 1,-1 0-1,0 0 1,1 0-1,-1 0 1,0 0-1,1 0 0,-1 0 1,0 0-1,1 0 1,-1 0-1,0 0 1,1 0-1,-1 1 0,32 10-534,-17-5-137,8-1-780,0 0 1,0-1-1,0-1 1,46 0-1,-53-4 1023,0-1 0,0 0 0,18-5 0,-24 4 979,0 0 0,-1 0 0,1-2 0,-1 1-1,15-10 1,-14 6 1893,-12 5-108,-19 10-840,4 3-1165,1 1 1,1 1-1,0 0 1,1 1 0,-16 19-1,20-21-297,1 1 0,0 0 1,1 0-1,0 0 0,1 1 0,0 0 0,-7 22 1,14-34-40,-1 1 1,1 0 0,-1-1 0,1 1 0,-1-1 0,1 1-1,0 0 1,0-1 0,0 1 0,0 0 0,0-1 0,0 1-1,0 0 1,1-1 0,-1 1 0,1 0 0,-1-1-1,1 2 1,0-2-7,0 0-1,-1-1 1,1 1 0,0-1-1,0 1 1,-1-1-1,1 1 1,0-1 0,0 0-1,0 1 1,-1-1-1,1 0 1,0 0 0,0 0-1,0 0 1,0 1-1,0-1 1,0 0 0,-1 0-1,1-1 1,0 1 0,0 0-1,1 0 1,6-2-108,-1-1 1,0 1-1,-1-1 1,1 0-1,0-1 1,8-5-1,2-5 222,1 0 0,-2-1 0,0-1 0,-1 0 0,0-1 0,-1 0-1,-2-1 1,1-1 0,14-31 0,-35 70 93,1 0-1,0 0 1,2 0-1,-5 34 0,8-34-802,0 1 0,2 21-1,0-31-391,1 0-1,0 0 0,1 0 1,1 0-1,3 11 1,7 3-5697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45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13 6435,'14'-8'3198,"-13"5"-504,-2 3-2477,-1 1 0,0-1 0,1 1 0,-1 0-1,0-1 1,1 1 0,-1 0 0,1 0-1,-1 0 1,1 0 0,-1 0 0,-1 2 0,-5 6-156,0 0 0,0 1-1,1 0 1,0 0 0,1 0 0,0 1 0,0 0 0,1 0 0,1 1 0,0 0 0,0-1 0,1 1 0,1 0 0,0 0 0,1 1 0,0-1 0,1 0 0,0 0 0,2 17 0,-2-27-85,1 0 0,-1 0 0,0 0 0,1 0 0,-1 0-1,1 1 1,-1-1 0,1-1 0,0 1 0,0 0 0,0 0 0,0 0 0,0 0 0,0-1 0,0 1 0,1 0 0,-1-1 0,1 1 0,3 2 0,-4-4-2,1 1 1,-1-1-1,1 0 1,0 0-1,-1 0 1,1 0-1,-1 0 1,1 0 0,0 0-1,-1 0 1,1-1-1,-1 1 1,1 0-1,-1-1 1,1 0-1,-1 1 1,1-1-1,-1 0 1,0 0 0,1 1-1,-1-1 1,0 0-1,0-1 1,1 1-1,-1 0 1,1-2-1,19-20-150,-2-1-1,0 0 1,-2-1-1,17-33 0,-13 21 665,32-40 1,-53 77-469,0-1 1,0 1 0,0 0 0,1 0-1,-1 0 1,0 0 0,0-1 0,0 1-1,0 0 1,0 0 0,0 0 0,1 0-1,-1-1 1,0 1 0,0 0 0,0 0-1,1 0 1,-1 0 0,0 0 0,0 0-1,0 0 1,1 0 0,-1 0 0,0 0-1,0-1 1,0 1 0,1 0 0,-1 0-1,0 0 1,0 0 0,0 0 0,1 1-1,-1-1 1,0 0 0,0 0 0,0 0-1,1 0 1,-1 0 0,0 0 0,4 10 356,-1 21-202,-3-25-106,-1 91 21,-1-70-155,1-1 0,1 1 0,2-1 0,6 36 0,-8-61 34,0 0-1,0 0 1,1 1-1,-1-1 1,0 0-1,1 0 1,-1 1-1,1-1 0,-1 0 1,1 0-1,-1 0 1,1 0-1,0 0 1,0 0-1,0 0 1,-1 0-1,1 0 1,0 0-1,0 0 1,0 0-1,0-1 1,0 1-1,1 0 1,0 0-1,-1-1 12,1 0-1,-1-1 1,0 1 0,1 0-1,-1 0 1,0-1 0,0 1-1,1-1 1,-1 1 0,0-1-1,0 0 1,0 1 0,0-1-1,1 0 1,-1 0 0,0 0-1,0 0 1,1-1 0,7-9-25,0 0 0,-1 0 0,9-18-1,-14 24 33,46-87 1,-32 57 157,2 1 1,41-57-1,-59 89-118,0 1 1,-1 0-1,1 0 1,0 0-1,1 0 0,-1 0 1,0 0-1,0 0 1,0 0-1,1 0 0,-1 0 1,0 1-1,1-1 1,2-1-1,-4 2-12,1 0 0,-1 1 1,1-1-1,-1 0 0,1 0 0,-1 0 0,1 0 0,-1 1 0,0-1 0,1 0 0,-1 0 1,1 1-1,-1-1 0,0 0 0,1 1 0,-1-1 0,0 0 0,1 1 0,-1-1 0,0 1 0,0-1 1,1 0-1,-1 1 0,0-1 0,0 1 0,0-1 0,0 1 0,1-1 0,-1 1 0,1 7 71,0 0-1,0 1 0,-1-1 1,0 9-1,0-7-181,0 84-337,0-30-2618,0-37-858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45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14919,'-16'3'0,"10"-3"-672,19-3-8853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46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14 10181,'6'-13'1913,"-8"17"-762,-12 24-470,1 14-408,1 1 1,-8 70-1,0 93-336,14-127 11,3-48-166,1-9-336,0-1-1,3 28 1,-1-49 533,-1 0 0,1 0 0,0 1 0,0-1 0,0 0 0,0 0 0,0 0 0,0 1 0,0-1 0,0 0 0,0 0 0,0 1 0,0-1 0,0 0 0,0 0 0,0 1 0,0-1 0,0 0 0,0 0 0,0 0 0,0 1 0,1-1 0,-1 0 0,0 0 0,0 1 0,0-1 0,0 0 0,0 0 0,1 0 0,-1 0 1,0 1-1,0-1 0,0 0 0,0 0 0,1 0 0,-1 0 0,0 0 0,0 0 0,1 1 0,-1-1 0,0 0 0,0 0 0,0 0 0,1 0 0,-1 0 0,0 0 0,0 0 0,1 0 0,-1 0 0,0 0 0,0 0 0,1 0 0,-1 0 0,0 0 0,1-1 0,12-14-400,13-32 417,-24 44-18,50-89 709,-46 81-500,2 1 0,-1 0 0,1 1 0,1 0 0,0 0-1,14-10 1,-21 17-164,-1 1 0,1 0 0,0 0 0,0 0 0,0 0-1,0 0 1,0 1 0,0-1 0,0 1 0,0-1 0,0 1 0,0 0-1,1 0 1,-1 0 0,0 0 0,0 0 0,0 0 0,0 0 0,0 1-1,1-1 1,-1 1 0,0 0 0,0-1 0,0 1 0,-1 0 0,1 0-1,0 0 1,0 0 0,0 1 0,-1-1 0,1 0 0,0 1 0,2 3-1,5 6-53,0 0-1,0 1 0,-2 0 0,9 16 0,3 3-468,-17-26 189,1-1 0,1 0 0,-1 0 0,1 0 0,-1 0 0,1-1 0,0 0-1,1 1 1,-1-2 0,0 1 0,7 3 0,21 4-3450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46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75 8964,'0'-5'322,"0"1"-1,0 0 1,0 0 0,-1 0-1,0-1 1,0 1 0,0 0-1,0 0 1,-1 0 0,0 0-1,-3-6 1,3 8-265,1 1 1,0-1-1,-1 1 1,1-1-1,-1 1 1,1 0-1,-1 0 0,0 0 1,1 0-1,-1 0 1,0 0-1,0 1 1,0-1-1,0 0 0,1 1 1,-1-1-1,0 1 1,0 0-1,0 0 0,0 0 1,0 0-1,0 0 1,0 0-1,0 0 1,0 1-1,0-1 0,0 1 1,-2 0-1,-2 2 17,0-1 0,0 1 0,1 0 0,-1 0 0,1 1 0,0 0 1,-1 0-1,2 0 0,-1 1 0,0-1 0,1 1 0,0 0 0,-5 8 0,0 2-42,0 1 0,0-1 1,-9 29-1,15-37-54,1 1-1,0 0 0,1-1 1,0 1-1,0 0 1,1 0-1,0 0 0,1 11 1,-1-17-2,0-1 1,0 1-1,0-1 1,1 1-1,-1-1 0,1 1 1,-1-1-1,1 1 1,-1-1-1,1 0 1,-1 1-1,1-1 0,0 0 1,0 1-1,0-1 1,0 0-1,0 0 1,0 0-1,0 0 0,0 0 1,1 0-1,-1 0 1,0 0-1,0-1 1,1 1-1,-1 0 0,1-1 1,-1 1-1,0-1 1,1 1-1,-1-1 1,1 0-1,-1 1 0,1-1 1,0 0-1,-1 0 1,1 0-1,-1-1 0,1 1 1,-1 0-1,1 0 1,-1-1-1,1 1 1,-1-1-1,0 1 0,1-1 1,-1 0-1,0 1 1,3-3-1,15-8-24,1 0-1,-2-2 0,1 0 1,-2-1-1,0-1 1,-1-1-1,0 0 0,17-24 1,-13 1 850,-15 24-191,-4 12-327,-2 5-44,-2 6-289,1-1 1,-1 1-1,2 0 1,-1 0-1,1 0 1,0 0-1,1 14 1,0-19-184,0 0 0,0 0-1,0 0 1,1 0 0,-1 0 0,1 0 0,0 0-1,0-1 1,0 1 0,0 0 0,0 0 0,1-1-1,-1 1 1,1-1 0,0 1 0,-1-1 0,1 0 0,0 0-1,1 0 1,-1 0 0,0 0 0,1 0 0,3 2-1,14 1-3160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47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0 348 2625,'24'-67'5988,"-17"46"-4744,-1-1 0,-1 0 0,-1-1 0,2-41 0,-14 209-230,-1 11-1025,10-133-439,0 0-1,1 0 0,2 0 0,10 38 0,-12-53-29,1 0 0,0 1 0,1-1-1,0 0 1,1 0 0,9 12 0,-13-18 261,1 0 0,-1 0-1,1 0 1,0 0 0,0-1 0,0 1 0,0-1 0,0 1 0,0-1 0,0 0 0,0 0 0,0 0 0,1 0 0,-1 0 0,0-1 0,1 1 0,-1-1 0,0 1 0,1-1 0,-1 0 0,1 0 0,-1 0 0,1 0 0,-1 0 0,0-1 0,1 1 0,-1-1 0,1 1 0,1-2 0,2-1 50,0 1 1,-1-2-1,1 1 1,-1 0-1,0-1 1,0 0-1,0-1 1,4-4-1,-1-1 619,0 1 0,-1-1 0,10-19 0,-7 8 1048,0 0 0,-2-1 0,10-44 0,-14 47-540,-1-1 1,0-1 0,-2 1-1,-1 0 1,-3-38 0,0 58-690,-1 7-161,-2 12-43,-12 73-572,-13 176 1,30-258 222,1-7 157,0-1 0,-1 1 0,1-1 0,0 1 0,0-1 0,0 1 0,1-1 0,-1 1 0,1-1 0,-1 0 0,1 1 0,2 4 0,-3-7 109,0 0 0,0 0 0,1 0 0,-1 0 0,0 1 0,0-1 0,1 0 0,-1 0-1,0 0 1,1 0 0,-1 0 0,0 0 0,0 0 0,1 0 0,-1 0 0,0 0 0,1 0-1,-1 0 1,0 0 0,0 0 0,1 0 0,-1 0 0,0 0 0,1 0 0,-1 0 0,0-1 0,0 1-1,1 0 1,-1 0 0,0 0 0,0 0 0,1-1 0,-1 1 0,0 0 0,0 0 0,0 0-1,0-1 1,1 1 0,-1 0 0,0 0 0,0-1 0,0 1 0,0-1 0,9-12-187,-9 13 179,12-23-3,-2-1 1,0 0-1,12-48 0,8-84 823,-14 69-454,-7 41-238,18-81 62,-21 108-238,0 0-1,1 0 1,1 1-1,13-24 1,-20 41 23,0-1-87,0 1 0,-1-1 0,1 0 0,0 1 0,0-1 0,0 1 0,0-1 0,0 1-1,1 0 1,-1-1 0,0 1 0,1 0 0,-1 0 0,1 0 0,-1 0 0,1 0 0,-1 0 0,1 0 0,-1 1 0,1-1 0,0 1 0,2-1 0,9 7-2922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07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6275,'0'0'3367,"0"2"-2975,0 430 2302,0-431-2695,0 0-1,1 0 0,-1 0 0,0 1 0,1-1 0,-1 0 0,1 0 0,-1 0 0,1 0 1,0 0-1,-1 0 0,1 0 0,0 0 0,0 0 0,-1 0 0,1 0 0,0-1 0,0 1 0,0 0 1,0-1-1,0 1 0,0 0 0,1-1 0,-1 1 0,0-1 0,0 0 0,0 1 0,0-1 0,1 0 1,-1 0-1,0 0 0,2 0 0,50 1-95,-37-2 43,-4 1-55,0-1 0,0-1 0,0 0 0,0-1 0,0 0 0,-1-1 0,20-9 0,1-3-1441,40-28 0,-66 41 1033,0-1 0,-1 0 0,0-1 0,0 1 1,0-1-1,5-7 0,-2-3-2199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47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21 10389,'-20'15'1344,"11"-9"-463,-1-3 31,3 0-720,11-3 176,12-3-191,3-3-177,14-3-289,9-3-1199,10-5-1874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47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0 11157,'-49'34'2326,"20"-15"-1824,-51 44 0,72-56-503,1 0-1,0 1 1,1 0 0,0 0-1,0 0 1,0 1-1,1 0 1,1 0 0,0 0-1,0 0 1,-3 11 0,6-16-9,0 0 0,0 0 0,0-1 1,1 1-1,0 0 0,-1 0 0,1 0 1,1 0-1,-1 0 0,1 0 0,-1 0 1,1 0-1,0 0 0,1 0 0,-1-1 1,0 1-1,1 0 0,0-1 0,0 1 1,0-1-1,1 0 0,-1 0 0,1 1 1,-1-2-1,4 4 0,-2-4-72,-1 0 1,0 0-1,1 0 0,-1-1 0,1 1 0,-1-1 0,1 0 1,-1 0-1,1 0 0,0-1 0,0 1 0,-1-1 1,1 0-1,0 0 0,0 0 0,0-1 0,-1 1 1,1-1-1,0 0 0,0 0 0,-1 0 0,1 0 0,-1-1 1,1 1-1,-1-1 0,4-3 0,4-3-116,0 0 0,0 0 0,-1-2 0,0 1 0,0-1 0,-1 0 0,-1-1-1,14-21 1,-17 23 264,0 1-1,-1-1 1,0 0-1,0 0 0,-1 0 1,0 0-1,-1 0 1,0-1-1,0 1 0,-1-1 1,0 0-1,-1 1 1,-1-14-1,0 19-30,0 0 0,0 1 0,0-1 1,-1 0-1,1 0 0,-1 1 0,0-1 0,0 1 0,0-1 0,-1 1 0,1 0 0,-1 0 1,0 0-1,0 0 0,0 1 0,0-1 0,0 1 0,-1 0 0,1 0 0,-8-3 0,9 3-176,-1 1 0,0 1 0,1-1 0,-1 0 0,1 1 0,-1-1 0,0 1 0,0 0 0,1 0 0,-1 0 0,0 0 0,1 0 0,-1 1 0,0-1 0,1 1 0,-1 0 0,0 0 0,1 0 0,-1 0 0,1 0 0,0 0 0,-1 1 0,1-1 0,0 1 0,0-1 0,0 1 0,0 0 0,0 0 0,0 0 0,0 0 0,-2 5 0,-4 12-3671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48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7 8068,'2'-6'4379,"-5"8"-3335,-6 14-1166,5 9 81,2-1 1,-1 43 0,4-50-37,-1 0 1,-1 1 0,-1-1 0,0 0-1,-1 0 1,-1 0 0,-8 22 0,38-134 1162,-17 74-1046,1 2 1,24-37 0,-28 48-417,1-1-1,0 1 1,0 0-1,1 1 1,0 0-1,0 0 1,1 1 0,11-7-1,9-2-3854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48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 9780,'-36'20'1198,"8"-4"-653,-50 38 0,71-49-498,0 1 1,0 0 0,1 1 0,0 0-1,1 0 1,-1 0 0,1 0 0,1 1-1,-1 0 1,1 0 0,-5 15-1,8-21-35,1 1-1,-1-1 0,0 1 1,1 0-1,-1-1 0,1 1 1,0 0-1,0-1 0,0 1 1,0 0-1,0-1 0,1 1 1,-1 0-1,1-1 0,0 1 1,1 3-1,-1-5 5,0 1 0,0-1 1,0 1-1,1-1 0,-1 0 0,0 0 0,1 0 0,-1 0 1,1 0-1,-1 0 0,1 0 0,0 0 0,-1 0 0,1-1 1,0 1-1,0-1 0,-1 1 0,4-1 0,7 1 46,1-1-1,-1-1 1,0 0 0,1 0-1,19-6 1,-13 3-126,-7 2 55,75-10 231,-80 12-190,1 0 0,-1 0 0,0 1 0,0-1 0,1 1 0,-1 1 0,0 0 0,0 0 1,11 5-1,-16-7-21,-1 1 1,0 0 0,1 0-1,-1-1 1,0 1 0,0 0-1,0 0 1,1 0 0,-1 0-1,0 1 1,0-1 0,-1 0-1,1 0 1,0 0 0,0 1-1,0-1 1,-1 1 0,1-1-1,-1 0 1,1 1 0,-1-1-1,1 3 1,-1-1 6,0 0 0,-1-1 0,1 1 1,-1 0-1,1-1 0,-1 1 0,0-1 0,0 1 0,0-1 1,0 1-1,-3 3 0,-2 3-13,-1 0-1,1 0 1,-2-1 0,1 0 0,-11 8 0,-3 0-884,0-1 0,-1-1 0,0-1 0,-32 14 1,7-11-4389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13382,'1'0'31,"0"1"0,0-1 0,0 0 0,0 0-1,-1 1 1,1-1 0,0 1 0,0-1 0,0 1 0,0-1-1,0 1 1,-1-1 0,1 1 0,0 0 0,-1-1 0,1 1 0,0 0-1,-1 0 1,1-1 0,-1 1 0,1 1 0,12 13-14,-4-10-52,1 0 0,-1 0 0,1-1 0,0 0 0,0-1 0,0 0 0,1 0 0,-1-1-1,1-1 1,-1 1 0,1-2 0,-1 0 0,1 0 0,0 0 0,-1-2 0,21-4 0,7-3-70,0-3 0,0-1 0,41-20 0,-63 27 682,-15 6-565,-1 0 0,0 0 0,0 0 0,0 0 1,0 0-1,0 0 0,0 0 0,0 0 0,1 0 0,-1 0 0,0 0 0,0 0 0,0 0 0,0 0 1,0 0-1,0 0 0,0 1 0,1-1 0,-1 0 0,0 0 0,0 0 0,0 0 0,0 0 0,0 0 1,0 0-1,0 0 0,0 0 0,0 0 0,0 1 0,1-1 0,-1 0 0,0 0 0,0 0 0,0 0 1,0 0-1,0 0 0,0 0 0,0 1 0,0-1 0,0 0 0,0 0 0,0 0 0,0 0 0,0 0 1,0 0-1,0 0 0,0 1 0,0-1 0,0 0 0,0 0 0,0 0 0,-1 0 0,1 0 0,-16 24 1014,4-8-937,-2 4-22,1 0 1,1 1-1,2 1 1,0 0-1,1 1 0,1 0 1,1 0-1,1 0 0,1 1 1,1 0-1,-1 48 0,5-67-70,0 1-1,1-1 1,0 0-1,0-1 0,0 1 1,0 0-1,1 0 1,0 0-1,0-1 0,3 6 1,-4-8-3,0 0 1,1-1 0,-1 1-1,0-1 1,1 1 0,-1-1-1,1 0 1,0 0 0,-1 1-1,1-1 1,0 0 0,0-1-1,-1 1 1,1 0 0,0 0-1,0-1 1,0 1-1,0-1 1,0 0 0,0 1-1,0-1 1,0 0 0,0 0-1,0 0 1,0-1 0,0 1-1,4-1 1,5-3-91,0 0 0,0 0 0,0-1 0,-1-1 0,0 0 1,0 0-1,0-1 0,-1 0 0,0-1 0,13-13 0,-5 2-45,0 0 0,-2 0-1,0-2 1,12-22 0,-19 28 135,-1 0 1,-1 0-1,0 0 0,7-29 0,-11 37-2,-1 0 0,0-1 1,0 1-1,-1 0 0,0-1 0,0 1 0,0-1 1,-1 1-1,-1 0 0,1 0 0,-1-1 0,-5-12 0,6 18 8,0 0-1,0 0 0,-1 1 0,1-1 1,0 0-1,-1 0 0,1 1 0,-1-1 1,0 1-1,1-1 0,-1 1 0,0 0 1,0-1-1,0 1 0,0 0 0,0 0 1,0 1-1,0-1 0,0 0 0,-1 1 1,1-1-1,0 1 0,0 0 0,0 0 1,-1-1-1,1 2 0,0-1 0,0 0 1,-1 0-1,1 1 0,0-1 0,0 1 1,0 0-1,0-1 0,-1 1 0,1 0 1,-2 2-1,-1-1-180,0 0-1,0 1 1,0 0 0,1 0-1,-1 1 1,1-1 0,0 1 0,0 0-1,0 0 1,0 0 0,1 1-1,0-1 1,-1 1 0,-1 5 0,4-8-74,0-1 1,1 1 0,-1 0 0,1-1 0,0 1 0,0 0 0,-1-1 0,1 1-1,0 0 1,0-1 0,1 4 0,9 14-4401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49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1 14150,'7'8'641,"-7"4"-465,-13 8 592,-4 10-400,1 7-31,-7 7-33,4 3-176,-4 2-112,4-2-16,3 0 0,6-9-384,0-9-1249,7-9-1249,3-8-3841</inkml:trace>
  <inkml:trace contextRef="#ctx0" brushRef="#br0" timeOffset="1">62 111 13798,'-23'-8'433,"4"5"-241,6 0 288,6 3-432,11 3-96,2 5-48,10 1-1089,4 3-928,9 0-2337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49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14391,'-3'29'1072,"-3"-2"-1024,-1-10 240,4-5-224,3-4-64,6-8-1120,4-2-2578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51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1761,'-3'1'460,"-1"1"1,1-1-1,-1 1 0,1 0 1,0 0-1,0 1 0,-1-1 1,2 1-1,-1-1 0,0 1 1,0 0-1,1 0 0,0 0 1,0 1-1,0-1 0,-2 4 1,2 0-188,0 0 0,0 0 0,1 0-1,0 0 1,1 0 0,-1 0 0,1 1 0,2 7 0,-1 5-75,1 0 1,1 0-1,0 0 1,2 0-1,0-1 1,2 0-1,15 34 0,-15-40-148,1 0 0,0-1-1,1 0 1,0 0-1,1-1 1,1 0-1,0 0 1,0-1-1,1-1 1,0 0 0,18 10-1,-4-6-9,1-1 0,0-1 0,1-2 0,0 0 0,0-2 0,1-1-1,37 2 1,21-2-186,99-5 0,181-27-5849,-303 17 2636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51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10 9140,'-55'-7'629,"32"5"-216,19 2-208,7 1-11,43 9-433,0-2-1,0-2 1,1-2-1,0-2 1,0-2 0,88-13-1,-179 58 1222,-101 111-110,56-47-3996,58-72-2030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55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0 6243,'0'2'290,"0"0"0,0-1-1,0 1 1,-1 0 0,1-1 0,-1 1 0,1 0 0,-1-1 0,0 1-1,0-1 1,1 1 0,-1-1 0,0 1 0,0-1 0,0 0 0,-1 0-1,1 1 1,0-1 0,-3 2 0,-39 21 806,38-21-1223,-20 7 153,-1-1 0,0-1 0,-1-1 0,0-1 0,0-2 0,-44 2 1,-3 2 88,72-8-118,0 0 0,-1 1-1,1-1 1,0 1 0,0-1-1,0 1 1,0 0 0,0 0-1,0 0 1,0 0 0,0 0-1,0 0 1,0 1 0,0-1-1,1 0 1,-1 1 0,1 0-1,-1-1 1,1 1 0,-1 0-1,1 0 1,0 0 0,0 0-1,0 0 1,0 0 0,0 0-1,1 0 1,-1 0 0,0 0-1,1 0 1,0 0-1,-1 1 1,1-1 0,0 0-1,0 0 1,0 1 0,1 2-1,1 5-8,-1 0 1,2 1-1,-1-1 0,2 0 0,-1 0 0,9 15 0,-11-23 18,-1-1-1,1 1 1,0 0 0,0-1 0,0 0 0,0 1 0,1-1 0,-1 0 0,0 1 0,1-1-1,-1 0 1,0 0 0,1 0 0,-1 0 0,1 0 0,0 0 0,-1-1 0,1 1-1,0-1 1,-1 1 0,1-1 0,0 1 0,0-1 0,-1 0 0,1 0 0,0 0 0,0 0-1,-1 0 1,1 0 0,0 0 0,2-1 0,6-2 41,-1 0-1,0-1 1,0 0 0,16-10 0,10-3-72,-28 15 27,1 0 0,0 1-1,0 0 1,0 0 0,0 1 0,0 0-1,0 0 1,0 1 0,0 0 0,0 0-1,-1 1 1,1 0 0,0 0 0,10 6-1,-2-1-20,0 1-1,-1 0 1,-1 2-1,1-1 1,20 20-1,-33-28 20,0 1-1,0 0 1,0 0-1,0-1 1,-1 1-1,1 0 0,-1 0 1,1 1-1,-1-1 1,0 0-1,0 0 1,0 1-1,0-1 0,0 0 1,0 1-1,-1-1 1,1 1-1,0 4 1,-2-4 4,1-1 1,-1 0-1,1 0 1,-1 0 0,0 1-1,0-1 1,0 0-1,0 0 1,0 0-1,-1 0 1,1-1 0,-1 1-1,1 0 1,-1 0-1,1-1 1,-5 3 0,-6 4 2,-1 0 0,0-1 0,0-1 0,-1 0 1,-14 4-1,22-8-24,-25 9-188,-1-2 0,0-1 0,0-2 0,-52 4 0,79-10-83,4 0 76,-1 1-1,1-1 1,-1 0 0,1 0-1,-1 0 1,1 0 0,-1 0 0,1 0-1,0 0 1,-1 0 0,1-1 0,-1 1-1,1-1 1,-1 1 0,1-1 0,0 1-1,0-1 1,-1 0 0,1 1-1,-1-2 1,3-7-3176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07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4882,'0'0'4002,"58"-23"-3458,-19 11 17,3-2-321,0-1-128,-3-2-64,-10-1-48,-3 7-336,-13-4-753,-6 6-704,-7-2-1104,0 2-609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55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88 6595,'-7'0'480,"0"0"0,0 1 0,0 0-1,0 0 1,1 1 0,-1 0 0,0 0 0,1 0 0,-8 4-1,9-3-341,-1 1 0,1-1 0,0 1-1,0 0 1,0 0 0,0 1 0,1 0-1,0-1 1,-5 8 0,4-4-124,0 1 1,1 0 0,0 0-1,1 0 1,0 1-1,0-1 1,1 1 0,0 0-1,0-1 1,2 1 0,-1 0-1,1 0 1,0 0-1,3 16 1,12 58-7,-15-80-22,1-1-1,-1 1 1,1-1 0,1 0 0,-1 1-1,0-1 1,1 0 0,-1 0 0,1 0-1,0 0 1,0 0 0,0 0 0,1 0-1,-1-1 1,1 1 0,-1-1 0,1 0-1,0 0 1,0 0 0,0 0 0,0 0-1,0 0 1,0-1 0,0 1 0,1-1-1,4 1 1,-2-1-32,-1-1 0,1 0 0,0 0 0,-1 0-1,1-1 1,0 1 0,-1-1 0,1-1 0,0 1 0,-1-1 0,0 0 0,9-4 0,-3-1-6,0 0 0,-1 0 1,1-1-1,-2 0 1,1 0-1,-1-1 1,-1-1-1,1 1 1,-2-2-1,1 1 0,-2-1 1,1 0-1,-1 0 1,-1-1-1,0 1 1,-1-1-1,0 0 1,4-20-1,-7 23 49,1 0 1,-1 0-1,-1 0 0,0 1 1,0-1-1,-1 0 0,0 0 1,0 0-1,-1 0 1,0 1-1,0-1 0,-1 1 1,-1-1-1,1 1 0,-1 0 1,0 0-1,-1 1 0,0-1 1,0 1-1,-1 0 0,0 1 1,0-1-1,0 1 0,-1 0 1,0 1-1,0-1 0,-10-4 1,12 7-188,-1 0 1,1 0-1,0 1 0,-1-1 1,0 1-1,0 1 1,1-1-1,-1 1 0,0 0 1,0 0-1,0 1 1,0 0-1,0 0 1,0 0-1,0 1 0,-10 1 1,-9 9-2986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56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64 12134,'-7'-17'848,"-2"2"-288,-1 1 353,3 5-273,4 3-560,3 3-80,0 9 0,3 9 32,4 11 0,-4 9 16,0 12-48,1 2-480,-1 1-673,-6-4-544,3-5-560,-4-9-1264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56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28 346 8004,'-28'-77'4122,"29"77"-4118,-1-1 0,0 1 0,0-1 1,1 1-1,-1-1 0,0 1 1,1 0-1,-1-1 0,1 1 0,-1 0 1,0-1-1,1 1 0,-1 0 0,1-1 1,-1 1-1,1 0 0,-1 0 1,1 0-1,-1 0 0,1-1 0,-1 1 1,1 0-1,-1 0 0,1 0 1,-1 0-1,1 0 0,-1 0 0,1 0 1,-1 0-1,1 0 0,-1 1 1,2-1-1,29 1 74,-19 0-65,5-2-101,0 0 0,0-1 0,0-1 0,0-1 0,-1 0 0,0-1 0,1-1 0,-2-1 1,1 0-1,-1-1 0,0 0 0,0-1 0,-1-1 0,-1-1 0,1 0 0,-2 0 0,0-1 0,18-22 1,-28 30 201,0 1 1,0-1 0,0 1 0,0-1 0,-1 0 0,0 0 0,0 1-1,0-1 1,0 0 0,0 0 0,-1 0 0,1 0 0,-1 0 0,0-1-1,-1 1 1,1 0 0,-2-6 0,1 8-67,1 0 0,-1 0 0,0 0 0,0 1 0,0-1 0,0 0 0,0 0 0,0 1 0,0-1 0,0 1-1,-1-1 1,1 1 0,0 0 0,-1-1 0,1 1 0,-1 0 0,0 0 0,1 0 0,-1 0 0,0 0 0,0 1 0,0-1 0,0 0 0,1 1 0,-1-1 0,0 1 0,0 0 0,0 0 0,0 0 0,0 0 0,0 0 0,0 0 0,0 0 0,0 0-1,0 1 1,0-1 0,-2 2 0,0-1-5,0 1-1,1 0 0,-1 0 0,0 0 0,0 1 1,1-1-1,0 1 0,-1 0 0,1 0 0,0 0 1,0 0-1,1 1 0,-1-1 0,1 1 0,-1 0 1,1-1-1,1 1 0,-1 0 0,0 0 0,1 0 1,-2 8-1,-2 10 90,0 0 1,-2 39-1,6-58-129,-2 50-8,1-1-1,3 1 1,13 89 0,-14-141 2,8 26-371,-8-26 370,0-1 0,0 0-1,1 1 1,-1-1 0,0 0 0,0 1-1,1-1 1,-1 0 0,0 1 0,1-1-1,-1 0 1,0 0 0,1 1 0,-1-1-1,1 0 1,-1 0 0,0 0 0,1 1-1,-1-1 1,1 0 0,-1 0 0,0 0-1,1 0 1,-1 0 0,1 0 0,-1 0-1,1 0 1,-1 0 0,0 0 0,1 0-1,-1 0 1,1 0 0,-1-1 0,1 1-1,-1 0 1,0 0 0,1 0 0,-1-1-1,0 1 1,1 0 0,-1 0 0,0-1-1,1 1 1,-1 0 0,0-1 0,1 1-1,-1 0 1,0-1 0,0 1 0,1 0-1,-1-1 1,11-13-55,0 0 0,-2-1-1,1 0 1,-2 0 0,0-1 0,9-26 0,-9 21 35,1 1 0,1-1 0,14-20 0,-23 40 20,0 0-1,-1 0 0,1 0 0,0 0 1,-1 0-1,1 0 0,0 0 0,0 0 1,0 0-1,0 0 0,0 0 0,0 1 1,0-1-1,0 0 0,1 1 0,-1-1 1,0 1-1,0-1 0,0 1 0,1-1 1,-1 1-1,0 0 0,0 0 0,3 0 1,-3 0 11,1 1 1,-1 0 0,0-1 0,1 1-1,-1 0 1,0 0 0,0 0 0,1 0-1,-1 0 1,0 0 0,0 0 0,0 1 0,0-1-1,-1 0 1,1 0 0,0 1 0,0 1-1,5 9 70,-2 1 0,1 0 0,3 21-1,-7-29-94,10 63 98,-10-52-94,2 1 1,0-1 0,0 0 0,1 0-1,11 25 1,-14-40-55,0 1 0,-1-1 0,1 0 0,0 0 0,0 0 0,0 0 0,0 0 0,0 0 0,0 0 0,0 0 0,0 0 0,0-1 0,1 1-1,-1 0 1,0-1 0,0 1 0,1-1 0,-1 1 0,1-1 0,-1 0 0,0 1 0,1-1 0,1 0 0,19-4-2389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57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6275,'6'-11'800,"1"-1"-191,-4-2 719,-3 5-239,3 3-481,-3 3-304,0 9 192,4 11 449,-4 13-545,3 13-288,0 13-32,4 11-80,-1 3 0,0 0-480,1-9-865,-1-6-1184,-2-17-1057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5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26 432 7187,'-11'-78'1304,"-3"-55"835,13 120-2023,2-1 0,-1 1 1,2-1-1,0 1 0,0 0 0,1 0 1,8-20-1,-8 27-94,0-1 1,0 1-1,1 1 1,0-1-1,0 0 0,1 1 1,0 0-1,0 0 1,0 0-1,0 1 0,1 0 1,-1 0-1,1 0 1,0 1-1,0 0 0,1 0 1,-1 0-1,1 1 1,-1 0-1,14-3 0,-15 4-10,-1 1 1,1-1-1,0 1 0,-1 0 0,1 0 0,-1 1 0,1-1 0,-1 1 0,1 0 0,-1 0 0,0 1 1,1-1-1,-1 1 0,0 0 0,0 0 0,0 0 0,0 1 0,0-1 0,-1 1 0,1 0 0,-1 0 1,0 0-1,0 0 0,0 1 0,0 0 0,0-1 0,-1 1 0,1 0 0,-1 0 0,0 0 0,-1 0 1,3 6-1,-3-5 27,0 0 1,1 1-1,-2-1 0,1 0 1,-1 1-1,0-1 1,0 0-1,0 1 1,-1-1-1,1 0 1,-1 1-1,-1-1 0,1 0 1,-1 0-1,0 0 1,0 0-1,0 0 1,-1 0-1,0-1 0,-4 7 1,-7 6-314,-1 0 0,0-1 0,-31 24 0,4-3-3546,28-22-376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58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7 229 9236,'-4'20'532,"2"-11"-351,13-12 208,17-12-360,-1-2 1,-1 0-1,-1-2 0,25-23 1,-47 39 52,0 0 0,0 0 0,0-1 0,0 1 0,0-1 0,-1 0-1,1 0 1,-1 0 0,0 0 0,0 0 0,-1 0 0,2-6 0,-3 9-21,1 0 1,-1 0-1,0 0 0,0 0 0,0-1 1,0 1-1,0 0 0,-1 0 0,1 0 1,0 0-1,0 0 0,-1 0 0,1 0 1,-1 0-1,1 0 0,-1 0 0,1 0 1,-1 0-1,1 0 0,-2-1 0,0 1-28,1 0-1,-1 0 1,0 0-1,0 0 0,1 0 1,-1 0-1,0 0 1,0 1-1,0-1 1,0 1-1,0 0 1,0-1-1,0 1 1,0 0-1,-3 0 0,0 1-16,0 0-1,0-1 0,0 2 0,0-1 1,0 0-1,1 1 0,-1 0 0,0 0 1,1 1-1,0-1 0,-1 1 0,1 0 0,0 0 1,0 0-1,1 1 0,-1-1 0,1 1 1,-1 0-1,1 0 0,0 0 0,1 1 0,-1-1 1,1 0-1,0 1 0,0 0 0,0 0 1,1-1-1,-1 1 0,0 9 0,1-10-59,0 0-1,0 0 1,1 0-1,-1 0 0,1 0 1,0 0-1,1 0 1,-1 0-1,1 0 0,-1 0 1,1 0-1,0 0 1,1 0-1,-1-1 0,1 1 1,-1 0-1,1-1 1,0 1-1,0-1 0,1 0 1,-1 0-1,1 0 1,0 0-1,-1 0 0,1 0 1,0-1-1,1 1 1,-1-1-1,0 0 0,1 0 1,-1 0-1,1 0 1,0-1-1,0 1 0,-1-1 1,1 0-1,8 1 1,-4-2-122,0 0 0,1 0 0,-1-1 0,0 0 0,1-1 1,-1 0-1,0 0 0,0 0 0,0-1 0,0 0 0,-1-1 1,1 0-1,-1 0 0,0-1 0,0 1 0,0-2 0,-1 1 0,8-8 1,-7 6 326,0 0 0,-1 0 1,0-1-1,0 0 1,-1 0-1,0 0 1,0 0-1,-1-1 0,0 0 1,0 0-1,-1 0 1,0 0-1,-1-1 0,0 1 1,1-17-1,-3 22 11,1-1 1,-2 1-1,1 0 0,-1-1 0,1 1 0,-1 0 1,0 0-1,-1-1 0,1 1 0,-5-7 0,6 11-170,0 0 0,0 0 0,0 0-1,0 0 1,-1 0 0,1 0-1,0 0 1,0 0 0,0 0 0,-1 0-1,1 0 1,0 0 0,0 0-1,0 0 1,0 0 0,-1 0 0,1 0-1,0 0 1,0 0 0,0 0-1,0 0 1,0 1 0,-1-1 0,1 0-1,0 0 1,0 0 0,0 0-1,0 0 1,0 1 0,0-1 0,0 0-1,-1 0 1,1 0 0,0 0-1,0 0 1,0 1 0,0-1 0,0 0-1,0 0 1,0 0 0,0 1-1,0-1 1,0 0 0,0 0-1,0 0 1,0 0 0,0 1 0,0-1-1,0 0 1,0 0 0,0 0-1,1 0 1,-1 1 0,0-1 0,0 0-1,0 0 1,0 0 0,1 15 37,5 33-119,-2 0-1,-4 69 0,0-59-37,2-54 229,2-9-29,3-12 64,2-13-90,2-12 228,21-46 0,-27 78-516,-1 0 0,2 0-1,-1 0 1,1 1-1,1 0 1,-1 0 0,2 0-1,-1 1 1,16-13-1,-19 18-235,0 1 0,-1 0 0,1 0 0,0 0-1,0 0 1,0 0 0,0 1 0,0 0-1,0 0 1,1 0 0,7 0 0,20 2-3870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59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208 382 4194,'0'-2'385,"0"0"-1,0 1 1,0-1 0,-1 0 0,1 1 0,-1-1-1,1 0 1,-1 1 0,0-1 0,1 1-1,-1-1 1,0 1 0,0-1 0,0 1 0,-2-2-1,1 0-122,-1 1 0,1 0 0,-1 1-1,1-1 1,-1 0 0,1 1 0,-1-1-1,-5-1 1,5 2-193,0 0 0,-1 0 1,1 0-1,-1 1 0,1-1 0,-1 1 0,1 0 0,-1 0 0,1 0 0,-1 0 1,1 1-1,0-1 0,-1 1 0,1 0 0,-1 0 0,1 0 0,-4 2 0,-1 3-9,0 0-1,0 1 0,0 0 1,0 0-1,1 1 0,1 0 1,-1 0-1,1 0 0,-9 19 1,11-21-62,1 0 0,0 0 0,1 0 1,0 0-1,0 1 0,0-1 0,0 1 0,1-1 1,0 1-1,1-1 0,0 1 0,0 0 0,0 0 1,1-1-1,-1 1 0,4 8 0,-3-11-33,0-1-1,1 0 1,-1 1-1,1-1 0,0 0 1,0 0-1,0 0 1,1 0-1,-1 0 0,1 0 1,-1-1-1,1 1 1,0-1-1,0 0 1,0 0-1,0 0 0,6 3 1,-4-3-87,1-1-1,0 1 1,0-1 0,0 0 0,0 0 0,0 0 0,0-1-1,0 0 1,11-2 0,1-1-244,-1-1 0,0 0 0,0-2 1,0 0-1,0-1 0,20-11 0,-19 7 132,1-1 1,-2-1-1,31-28 1,-41 35 446,0-1 1,0 0 0,-1-1-1,0 1 1,-1-1 0,0-1 0,0 1-1,-1-1 1,0 1 0,0-1-1,2-10 1,-5 17-140,-1 1-1,1 0 1,-1-1 0,1 1 0,-1-1-1,0 0 1,0 1 0,1-1-1,-1 1 1,0-1 0,-1 1-1,1-1 1,0 1 0,0-1 0,-1 1-1,1-1 1,-1 1 0,1-1-1,-1 1 1,1-1 0,-1 1-1,0 0 1,0-1 0,0 1-1,0 0 1,0 0 0,0 0 0,0 0-1,-2-2 1,2 3-61,-1 0 1,0 0-1,0 0 0,1 0 1,-1 0-1,0 1 1,1-1-1,-1 0 0,0 1 1,0-1-1,1 1 0,-1 0 1,1-1-1,-1 1 0,1 0 1,-1 0-1,1 0 1,-1 0-1,1 0 0,0 0 1,0 1-1,-1-1 0,1 0 1,0 1-1,-2 2 1,-4 6-12,0 0 0,1 0 1,0 0-1,1 1 1,0 0-1,0 0 1,1 0-1,-3 13 1,6-20-23,0 0 0,0 0 0,0 0 1,1 0-1,-1 1 0,1-1 0,0 0 1,1 0-1,-1 0 0,0 0 0,1 0 1,0 0-1,0 0 0,0 0 0,1 0 1,-1 0-1,1 0 0,0-1 0,0 1 1,0-1-1,1 1 0,-1-1 0,1 0 1,0 0-1,0 0 0,0 0 0,4 2 1,-3-3-34,0 0 1,0 0-1,1-1 1,-1 1 0,0-1-1,1 0 1,0-1-1,-1 1 1,1-1 0,-1 0-1,1 0 1,0 0-1,-1-1 1,1 1 0,-1-1-1,1 0 1,-1-1 0,0 1-1,1-1 1,-1 0-1,0 0 1,8-4 0,1-3 45,0 1 0,0-1 0,-1-1 0,0 0 1,15-17-1,-4-5 432,6-5 582,-24 60-468,-2 0-594,2 0 0,1-1 0,1 0 0,0-1 0,2 1 0,1-1 0,13 21 0,-10-28-366,-2-16 193,-8 0 207,-1-1 1,0 1-1,0-1 0,0 0 0,0 0 1,-1 0-1,3-5 0,2-6-47,32-63-63,-30 56 119,2 0 1,0 0-1,2 2 1,0-1-1,22-25 1,-34 43 0,1 1 0,1-1-1,-1 1 1,0 0 0,0-1 0,0 1 0,1 0-1,-1 0 1,0 0 0,1 0 0,-1 0 0,1 0-1,0 1 1,-1-1 0,1 0 0,-1 1 0,1-1 0,0 1-1,0 0 1,-1 0 0,1-1 0,0 1 0,0 0-1,-1 0 1,1 1 0,3-1 0,-3 2 19,0-1 0,0 1 0,0 0-1,0 0 1,-1 0 0,1 0 0,0 0 0,-1 0 0,0 0 0,1 1 0,-1-1-1,0 0 1,0 1 0,0-1 0,0 1 0,0 4 0,10 41 11,-8-32-181,0-1 0,1 0-1,1 0 1,11 26-1,-15-40 92,0 0 0,-1 1 0,1-1-1,0 0 1,0 0 0,0 1 0,0-1 0,0 0-1,0 0 1,0 0 0,0 0 0,1 0-1,-1 0 1,0-1 0,1 1 0,-1 0-1,0-1 1,1 1 0,-1-1 0,1 1-1,-1-1 1,3 1 0,-1-1-66,-1-1 0,1 1 0,-1-1-1,1 1 1,-1-1 0,1 0 0,-1 0 0,0 0 0,1 0 0,-1 0 0,0 0 0,3-3 0,4-3-171,0-1 0,0 0 0,-1 0 1,13-19-1,-7 6 779,-2 1 0,0-2 0,-1 1 0,-2-1 0,0-1 0,-1 0 0,-1 0 0,-1-1 0,-2 0 0,0 0 0,-1 0 0,-1-44 0,-7 39 137,1 22-426,0 20-52,0 35-83,2 0 0,2-1 0,2 1 0,9 50 0,-8-71-48,-3-14-106,1 0 1,1-1-1,0 0 1,0 1-1,2-1 0,-1 0 1,2 0-1,6 13 0,-11-24 93,1 0-1,-1 0 0,1 0 1,0 0-1,0-1 0,-1 1 1,1 0-1,0 0 0,0-1 0,0 1 1,0 0-1,0-1 0,0 1 1,0-1-1,0 1 0,0-1 1,0 1-1,0-1 0,0 0 0,0 0 1,0 0-1,0 1 0,1-1 1,0 0-1,0-1-14,1 1 0,-1-1 1,1 0-1,-1 1 0,0-1 0,0 0 0,1-1 0,-1 1 1,0 0-1,3-3 0,4-3-45,-1 0-1,-1-1 1,14-17 0,0-6 259,0-2 0,-2 0 0,-2-1 0,20-57 0,-41 107-137,1-1-1,0 1 1,0 0-1,1 31 1,2-40-94,-1 1 1,2-1-1,-1 0 0,1 1 1,0-1-1,0 0 0,1 0 1,0 0-1,1 0 0,-1 0 1,1 0-1,0-1 0,1 1 1,0-1-1,0 0 0,5 6 1,-6-10-74,-1 0 1,1 0-1,-1-1 1,1 1-1,0-1 1,0 0 0,-1 1-1,1-1 1,0-1-1,0 1 1,0 0 0,0-1-1,0 1 1,0-1-1,1 0 1,-1 0 0,0 0-1,0-1 1,0 1-1,0-1 1,0 0 0,0 0-1,0 0 1,0 0-1,-1 0 1,6-3-1,3-2-389,-1 0-1,0-1 1,-1 0-1,1-1 1,12-13-1,-6 4 294,-2 0 0,0-1 0,0-1 0,18-36 0,-21 33 887,-1-1 0,-1 0 0,-1 0 0,-1-1 0,-2 0 0,0 0 0,-1 0-1,-1 0 1,-2-1 0,0 1 0,-2-1 0,-7-45 0,8 69-644,1 0 0,-2-1 0,1 1 0,0 0 0,0 0 0,0 0-1,0-1 1,-1 1 0,1 0 0,-1 0 0,1 0 0,-1 0 0,1 0 0,-1 0 0,0 0 0,1 0 0,-1 0 0,0 0 0,0 0 0,0 0 0,-1 0 0,1 1-20,1 0 0,-1 1 0,0-1 1,0 0-1,1 1 0,-1-1 0,0 1 1,1 0-1,-1-1 0,0 1 0,1-1 1,-1 1-1,1 0 0,-1 0 0,1-1 1,-1 1-1,1 0 0,0 0 0,-1-1 1,1 1-1,-1 1 0,-16 55 100,10-20-50,2 0 0,2 1 0,2-1-1,1 1 1,1 0 0,2-1 0,2 0 0,12 45-1,-14-72-71,-1 0-1,2-1 1,-1 1-1,1-1 1,1 0-1,0 0 1,0 0-1,9 11 1,-11-17-12,0 0 1,-1-1-1,1 1 1,0 0-1,1-1 1,-1 0-1,0 0 1,1 0-1,-1 0 1,1 0-1,0-1 1,-1 1-1,1-1 1,0 0-1,0 0 1,0-1-1,0 1 1,0-1-1,0 0 1,0 0-1,0 0 1,0 0-1,-1-1 1,6-1-1,2-1-63,0-1 0,0 0 0,-1-1 0,0 0 1,1-1-1,-2 0 0,1 0 0,-1-1 0,0-1 0,0 1 0,13-17 0,-9 9 117,-1 0 0,-1-1 0,-1 0-1,0 0 1,-1-1 0,10-25 0,-6-5 581,-13 46-566,1-1 0,-1 0 0,1 1 0,-1-1 0,0 0 0,0 0 0,0 0 0,0 1 0,0-1 0,0 0 0,-1 0 0,1 1 0,0-1 0,-1 0 0,1 1 0,-1-1 0,0 0 0,0 1 0,0-1 0,1 1 0,-1-1 0,-1 1-1,-1-3 1,2 4-38,0 0 0,0-1 0,0 1 0,0 0 0,0 0 0,0 0-1,0 0 1,0 0 0,0 0 0,0 0 0,0 0 0,0 1 0,0-1-1,0 0 1,0 1 0,0-1 0,0 0 0,0 1 0,0-1 0,1 1-1,-1-1 1,0 1 0,0 0 0,0-1 0,1 1 0,-1 0 0,-1 1-1,-18 24 29,12-13-23,0 0 0,1 1 0,1 0 0,0 0 0,1 1 0,1-1 0,0 1 0,-2 22 0,5-29-48,0 1 0,0 0 0,1 0 0,0 0 0,1 0 0,0-1 0,0 1 0,1 0 0,1-1 0,-1 1 0,1-1 0,0 1 0,1-1 0,0 0 0,9 13 0,-11-19-96,-1 0 0,0 0 0,1-1 0,0 1 0,-1 0 0,1-1 0,0 0 1,0 1-1,0-1 0,0 0 0,0 0 0,0 0 0,0 0 0,0 0 0,1 0 0,-1-1 0,0 1 0,0-1 0,4 1 0,14-5-3350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0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574 38 10149,'-42'-23'3041,"7"11"-3041,12 9-544,3 6-273,7 9-1232,10-1-2529</inkml:trace>
  <inkml:trace contextRef="#ctx0" brushRef="#br0" timeOffset="1">27 379 13062,'-20'18'0,"14"-7"-144,6-5 144,16-3 0,20-9-1025,12-2-1904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00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5 11493,'-2'0'34,"1"-1"0,-1 0 0,1 1 0,-1-1-1,0 1 1,1-1 0,-1 1 0,0 0 0,1 0 0,-1 0-1,0 0 1,1 0 0,-1 0 0,0 0 0,1 1 0,-1-1-1,0 1 1,1-1 0,-1 1 0,1-1 0,-1 1 0,1 0 0,-2 1-1,0 0 0,0 1 1,0 0-1,0 0 0,1 0 0,-1 0 0,1 0 0,0 0 0,0 0 0,-3 7 1,-1 6 2,1 0 0,0 0 1,-4 29-1,7-33-41,1 1 0,0-1 1,0 0-1,2 1 0,-1-1 0,5 23 1,-4-33-11,-1 1 0,1 0 1,0 0-1,-1-1 1,1 1-1,0-1 0,1 1 1,-1-1-1,0 1 0,1-1 1,-1 1-1,1-1 1,0 0-1,0 0 0,0 0 1,0 0-1,0 0 1,0-1-1,1 1 0,-1-1 1,0 1-1,1-1 1,-1 0-1,1 0 0,0 0 1,-1 0-1,1 0 1,0-1-1,-1 1 0,1-1 1,0 0-1,0 1 1,0-1-1,-1-1 0,1 1 1,3-1-1,5-2-34,-1 0-1,1-1 1,-1 0-1,0-1 1,0 0-1,0-1 1,0 0-1,-1 0 1,0-1-1,-1 0 1,0-1-1,0 0 1,0 0-1,-1-1 1,0 0-1,-1 0 1,0 0-1,0-1 1,5-13-1,-9 20 15,-1-1 0,0 1 0,-1 0-1,1 0 1,0 0 0,-1-1 0,0 1-1,1 0 1,-1-1 0,-1 1 0,1 0-1,0 0 1,-1-1 0,0 1 0,0 0-1,0 0 1,0 0 0,0 0 0,0 0-1,-1 0 1,0 0 0,1 0 0,-1 0-1,0 1 1,0-1 0,-1 1 0,1-1-1,0 1 1,-1 0 0,0 0 0,1 0-1,-1 0 1,0 1 0,0-1 0,0 1-1,0-1 1,0 1 0,0 0 0,-1 1-1,1-1 1,0 0 0,0 1 0,-1 0-1,1-1 1,0 1 0,-1 1 0,1-1-1,0 0 1,0 1 0,-1 0 0,1 0-1,0 0 1,0 0 0,0 0 0,-5 3-1,-10 10-2007,10 3-724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01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29 9764,'0'-1'108,"1"0"-1,-1 1 0,0-1 0,1 0 0,-1 0 1,0 0-1,0 0 0,0 0 0,0 0 0,0 1 0,0-1 1,0 0-1,0 0 0,0 0 0,0 0 0,0 0 1,-1 0-1,1 0 0,0 1 0,-1-1 0,1 0 0,0 0 1,-1 0-1,1 1 0,-1-1 0,0 0 0,1 1 1,-1-1-1,0 0 0,0 0-93,1 1-1,0 0 1,-1-1-1,1 1 1,-1 0 0,1-1-1,-1 1 1,1 0 0,-1 0-1,1 0 1,-1-1 0,1 1-1,-1 0 1,1 0 0,-1 0-1,1 0 1,-1 0 0,1 0-1,-1 0 1,1 0 0,-1 0-1,1 0 1,-1 0 0,1 1-1,-1-1 1,1 0 0,-1 0-1,1 0 1,0 1-1,-1-1 1,1 0 0,-1 0-1,1 1 1,-1-1 0,1 0-1,0 1 1,-1-1 0,1 1-1,0-1 1,-1 0 0,1 1-1,0-1 1,0 1 0,0-1-1,-1 1 1,1-1 0,0 1-1,0 0 1,-4 15-18,1 0 0,1 1 1,1-1-1,0 1 0,1-1 0,1 1 1,4 26-1,-4-30-19,15 134-1565,-14-140 1360,1-8 42,3-14-43,3-27 444,-9 41-203,2-14 107,1 0 0,1-1 0,1 1-1,0 0 1,1 1 0,0-1 0,14-20 0,-16 28-153,1 0 0,1 1 1,-1 0-1,1 0 1,0 0-1,0 1 0,1 0 1,-1 0-1,1 0 0,0 1 1,1 0-1,-1 1 0,1-1 1,0 1-1,-1 1 0,11-3 1,23 0-1893,-2 4-2180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07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4898,'0'0'4866,"49"-18"-4769,2 18-65,5 0-32,-1 0-48,0 0-1569,-3 0-1361,-4 0-671</inkml:trace>
  <inkml:trace contextRef="#ctx0" brushRef="#br0" timeOffset="1">506 1 7443,'0'0'2722,"71"151"-2434,-39-113-144,4-3-128,-4-5 16,-6-4-32,-3-6 0,-4-8-576,-2-6-657,-4-6-848,-4 0-1777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01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9 11141,'-6'-6'672,"-7"3"-672,-3 6 449,-4 9-209,-6 8 48,-3 15 176,-3 12-32,-7 9-208,3 11 129,4 3-257,3 2-80,12-4-16,11-4-289,12-15-751,14-11-177,9-17-687,7-16-2354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01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167 136 11877,'-17'-35'722,"10"22"-201,1 0 1,1 0-1,-8-24 0,13 37-515,0-1-1,0 0 1,0 1-1,0-1 1,0 0-1,0 0 1,0 1-1,0-1 1,0 0-1,0 0 1,0 1-1,0-1 1,0 0-1,0 1 1,1-1-1,-1 0 1,0 0-1,1 1 1,-1-1-1,0 1 1,1-1-1,-1 0 1,1 1-1,-1-1 1,1 1-1,-1-1 1,1 1-1,0-1 1,0 0-1,1 1 11,0-1 0,0 0 0,0 1 0,0-1 0,0 1 0,0-1 0,0 1 0,0 0 1,0 0-1,3 0 0,5 1 33,-1 0 0,1 1 1,16 5-1,-11-2-87,-1 1 0,1 1 0,-1 0 1,0 1-1,-1 0 0,0 1 0,0 0 0,-1 1 0,-1 1 0,1 0 1,14 19-1,-21-23 9,1 1-1,-1 0 1,-1 0 0,0 0 0,0 0 0,0 1-1,-1 0 1,0 0 0,-1-1 0,0 2 0,0-1-1,-1 0 1,0 0 0,-1 0 0,0 1 0,-1-1-1,1 0 1,-2 0 0,1 0 0,-1 0 0,-4 10-1,-1-3-95,0 0 0,-1 0-1,-1-1 1,-1 0-1,0 0 1,-1-1-1,0 0 1,-2-1 0,-24 21-1,21-21 62,0 0 0,-1-1-1,0-1 1,-1-1 0,0 0-1,-1-1 1,0-1 0,-23 6 0,37-13 101,0 0 0,0 0 0,0 0 0,1 0 0,-1-1 1,0 0-1,0 0 0,0 0 0,0-1 0,0 1 0,0-1 0,0 0 1,-6-3-1,8 3-17,1-1 0,0 1 0,0-1 1,0 0-1,0 1 0,0-1 0,0 0 1,0 0-1,1 0 0,-1-1 0,0 1 0,1 0 1,0 0-1,0-1 0,0 1 0,0-1 0,0 1 1,0-1-1,1 0 0,-1 1 0,1-1 1,-1 0-1,1 1 0,0-1 0,1-3 0,-1-8 45,2 0 0,0 0 0,1 0-1,0 1 1,1 0 0,0-1 0,1 1-1,1 1 1,0-1 0,8-12 0,-10 18-29,1 0 1,-1 0-1,1 0 1,1 1-1,-1 0 1,1 0-1,0 0 0,1 1 1,-1-1-1,1 2 1,0-1-1,0 1 1,0 0-1,1 0 1,0 1-1,-1 0 1,17-4-1,-19 7-22,-1 0 0,1 0 0,-1 0 0,0 1 0,1-1 0,-1 1 0,0 0 0,0 1 0,0-1 0,0 1 0,0 0 0,0 0 0,0 0 0,0 0 0,0 1 0,-1-1 0,0 1 0,1 0 0,-1 0 0,0 0 0,0 1 0,-1-1 0,1 1 0,3 5 0,5 10-93,-1 0-1,-1 0 1,11 34 0,-17-44-10,4 13-323,-1-4-96,0-1-1,11 21 1,-15-34 256,-1-1 0,1 0 0,0 0 0,0 0 0,0 0 0,1 0 0,-1 0 0,1-1 0,-1 1 0,1-1 0,0 0 0,0 0 0,0 0 0,0 0 1,0 0-1,0-1 0,7 3 0,12-3-2934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0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7 176 5907,'3'-13'814,"1"0"1,-2 0 0,0 0-1,-1-1 1,0 1 0,0-1-1,-2 1 1,0-1 0,0 1-1,-7-25 1,6 33-664,0 6-62,-1 13-40,1 23-50,3-14-88,1-1 1,10 40-1,-10-55-89,0 1-1,1-1 1,0 0 0,0 0 0,0 0 0,1 0 0,0 0 0,0-1 0,1 0 0,0 0 0,10 10 0,-13-14 72,0 0 1,1-1 0,-1 1-1,0-1 1,1 0 0,-1 0-1,1 1 1,0-2 0,-1 1-1,1 0 1,0-1 0,0 1-1,-1-1 1,1 0 0,0 1-1,0-1 1,2-1 0,1 0 1,-1 0 1,0 0-1,0-1 0,0 0 1,0 0-1,0 0 1,0 0-1,6-5 1,0-1 123,-1 0 1,0 0-1,0-1 1,-1-1 0,0 1-1,11-17 1,-11 14 392,-1-1 1,-1-1 0,7-15-1,-12 25-263,-1 0-1,1-1 1,-1 1-1,0 0 0,0 0 1,0-1-1,-1 1 0,1 0 1,-1-1-1,0 1 0,0-1 1,-1 1-1,1 0 0,-1-1 1,-2-6-1,-1 13-31,0 10-83,-1 11-92,4-14-168,0-1-1,1 0 0,0 1 1,0-1-1,1 0 1,0 1-1,1-1 0,-1 0 1,2 0-1,3 10 0,-3-12-242,-1-1 0,1 1 0,1-1 0,-1 0 0,1 0 0,0 0-1,0-1 1,0 1 0,6 4 0,24 13-3665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10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71 2945,'4'8'6558,"-12"-28"-5317,7 17-1123,0-1 0,-1 1 1,0 0-1,1-1 0,-1 1 1,-1 0-1,1 0 0,0 0 1,-1 0-1,1 1 0,-1-1 1,0 1-1,0-1 1,0 1-1,0 0 0,-1 0 1,1 0-1,0 1 0,-1-1 1,1 1-1,-1 0 0,1 0 1,-1 0-1,0 0 0,0 1 1,1-1-1,-1 1 1,0 0-1,-4 1 0,-3-1-45,0 0 0,0 2 0,0-1 0,0 1 0,1 1 0,-1 0 0,0 0 0,-18 10 0,21-8-43,0 0 1,0 1-1,1 0 0,0 0 1,0 0-1,1 1 0,0 0 1,0 1-1,0-1 0,-8 16 1,13-21-34,-1 1 0,1-1 0,0 1 0,0-1 1,0 1-1,0-1 0,0 1 0,1 0 0,-1 0 1,1-1-1,-1 1 0,1 0 0,0 0 0,0-1 1,1 1-1,-1 0 0,0 0 0,1-1 0,0 1 0,0 0 1,0-1-1,0 1 0,0 0 0,0-1 0,0 0 1,1 1-1,0-1 0,-1 0 0,1 0 0,0 1 1,0-2-1,0 1 0,0 0 0,0 0 0,1-1 1,-1 1-1,0-1 0,1 1 0,4 1 0,1 0-82,0-1-1,0 1 0,1-2 1,-1 1-1,1-1 0,0 0 1,-1-1-1,1 0 1,0 0-1,-1-1 0,1 0 1,-1 0-1,1-1 0,10-4 1,3-1 27,-2 0 0,1-2 0,-1-1 0,27-16 0,5-11 2299,-52 43-2306,0-1 0,1 1 0,0 0 0,0 0 0,0 0-1,1-1 1,-1 1 0,1-1 0,1 1 0,-1-1 0,1 0 0,0 0 0,0 0-1,1 0 1,-1-1 0,1 1 0,0-1 0,8 7 0,-9-8-130,1-1 0,0 0 0,0 1-1,-1-1 1,2-1 0,-1 1 0,0-1 0,0 1 0,0-1 0,1 0 0,-1-1 0,0 1 0,1-1 0,-1 0 0,1 0 0,-1 0-1,1 0 1,-1-1 0,0 0 0,1 0 0,-1 0 0,0 0 0,0-1 0,0 0 0,5-2 0,6-5-345,0 0 1,0-1 0,19-16 0,-25 18 766,-1 1 0,-1-2 1,1 1-1,-1-1 0,-1 0 1,10-16-1,-15 22-138,0-1-1,0 1 1,0 0-1,-1-1 1,1 1-1,-1 0 1,0-1-1,0 1 1,0-1-1,0 1 1,0 0-1,-1-1 1,0 1-1,0 0 1,-2-6-1,0-5-2331,2 7-932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11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52 592 6291,'6'-19'6770,"-9"31"-6177,-17 62-327,-14 100-1,34-174-277,0 0-1,0 0 1,0 0 0,0 0-1,0 0 1,0 0 0,0 0-1,1 0 1,-1 0 0,0 0-1,0 0 1,0 0-1,0 0 1,0 0 0,0 0-1,0 0 1,0 0 0,1 0-1,-1 0 1,0 1 0,0-1-1,0 0 1,0 0-1,0 0 1,0 0 0,0 0-1,0 0 1,0 0 0,0 0-1,0 0 1,0 0 0,1 0-1,-1 0 1,0 1 0,0-1-1,0 0 1,0 0-1,0 0 1,0 0 0,0 0-1,0 0 1,0 0 0,0 0-1,0 1 1,0-1 0,0 0-1,0 0 1,0 0-1,0 0 1,0 0 0,0 0-1,0 0 1,0 0 0,0 1-1,0-1 1,-1 0 0,1 0-1,0 0 1,0 0 0,0 0-1,0 0 1,0 0-1,0 0 1,0 0 0,0 0-1,0 0 1,0 1 0,-1-1-1,9-11-243,12-33 218,-14 28 32,1-4 10,1 1 0,1 0 1,20-33-1,-25 47 0,1-1 0,-1 1 0,1 0 1,0 0-1,0 1 0,8-6 1,-12 9 5,0 0 0,1 0 0,-1 0 1,0 1-1,1-1 0,-1 0 1,0 1-1,1-1 0,-1 1 0,1-1 1,-1 1-1,1 0 0,0-1 1,-1 1-1,1 0 0,-1 0 0,1 0 1,-1 0-1,1 1 0,-1-1 1,1 0-1,-1 1 0,1-1 0,-1 1 1,1-1-1,-1 1 0,1 0 1,-1-1-1,0 1 0,1 0 0,-1 0 1,0 0-1,0 0 0,0 0 1,2 3-1,3 4 22,-1 1 1,0 0 0,-1 0-1,0 1 1,5 16-1,14 31-23,-21-53-38,1 0 0,0 0 0,-1 0 0,1-1 0,1 1 0,-1-1 0,0 0 0,1 0 0,0 0 0,-1 0 0,7 2 0,-6-3-106,-1-1 0,1 0 1,0-1-1,-1 1 1,1-1-1,0 1 0,-1-1 1,1 0-1,0-1 0,0 1 1,-1-1-1,1 1 0,0-1 1,-1 0-1,1 0 1,-1-1-1,1 1 0,-1-1 1,1 0-1,-1 0 0,0 0 1,0 0-1,3-3 0,7-5-1194,0-1 0,-1-1 0,20-22 0,-21 20 906,-1 0 0,0-1 0,-2 0 1,13-27-1,-11 16 979,-1 0 0,8-37 0,-5-9 2125,3-93 1,-15 158-2629,1 4 33,2-41 1083,-1-1 0,-2 0 0,-8-62 0,6 101-745,0 9-113,-3 20 63,0 40-2,3 61-59,5-1 0,26 179 0,-27-289-357,-1-1-1,2 0 1,0 0 0,0 0 0,1 0-1,0 0 1,1-1 0,0 0-1,13 19 1,-17-29 26,0 1 0,0-1-1,1 0 1,-1 1 0,0-1-1,1 0 1,-1 0 0,0 0-1,1 0 1,0 0 0,-1-1-1,1 1 1,-1 0 0,1-1-1,0 1 1,0-1 0,-1 1-1,1-1 1,0 0 0,0 0-1,-1 0 1,4 0 0,-2-1-11,1 0 0,-1 0 1,1 0-1,-1 0 0,0-1 0,1 1 0,-1-1 1,0 0-1,0 0 0,4-4 0,5-5-30,0-1-1,-1 0 0,17-23 1,-26 32 64,13-18 102,-1-1 0,-1 0-1,-1 0 1,-1-1 0,12-35-1,-25 67-45,1 0-1,1 0 0,0 1 0,0-1 1,1 0-1,0 0 0,4 16 1,-2-12-62,0 0 1,1 0 0,0-1-1,1 1 1,12 21 0,-14-29-22,0-1 0,0 0 0,1 1 0,-1-1-1,1 0 1,0-1 0,0 1 0,0-1 0,1 0 0,-1 0 0,1 0 0,0-1 0,0 1 0,0-1 0,0 0 0,0-1 0,0 1 0,9 1 0,-7-3-61,0 0-1,0 0 0,0-1 1,0 0-1,0 0 0,0 0 1,-1-1-1,1 0 1,-1 0-1,1-1 0,-1 0 1,0 0-1,0 0 0,7-6 1,-1 1 17,-1-1 1,0 0-1,-1-1 1,0-1-1,0 1 1,-1-1-1,0-1 1,7-12-1,-5 3 41,-1 1 0,0-2-1,-2 1 1,8-32-1,-3-5 235,-3 0 0,4-116-1,-12 134 230,-3-1-1,-6-49 1,-1 60-135,8 30-298,0-1 0,-1 1 1,1-1-1,0 1 0,0 0 1,-1-1-1,1 1 1,0 0-1,-1-1 0,1 1 1,0 0-1,-1-1 0,1 1 1,0 0-1,-1 0 0,1-1 1,-1 1-1,1 0 0,-1 0 1,1 0-1,0-1 1,-1 1-1,1 0 0,-1 0 1,1 0-1,-1 0 0,1 0 1,-1 0-1,1 0 0,-1 0 1,1 0-1,-1 0 0,1 1 1,-1-1-1,1 0 1,0 0-1,-1 0 0,1 0 1,-1 1-1,1-1 0,0 0 1,-1 0-1,1 1 0,-1-1 1,1 0-1,0 1 0,-1-1 1,1 0-1,0 1 1,0-1-1,-1 1 0,1-1 1,0 1-1,0-1 0,0 0 1,-1 2-1,-6 9 85,0 0 0,0 1-1,2 0 1,-1 0 0,1 0 0,-4 17-1,-15 82 372,17-68-377,1 1 1,3 1-1,2 46 1,1-70-102,2 0 1,1 1-1,0-1 1,2-1-1,0 1 0,2-1 1,0 1-1,14 27 1,-18-43-25,0-1-1,-1 1 1,2 0 0,-1-1-1,1 0 1,-1 0 0,1 0 0,0 0-1,1 0 1,-1-1 0,1 0-1,-1 0 1,1 0 0,0 0 0,0-1-1,6 2 1,-6-3-27,0 0 1,0 0-1,0-1 0,0 1 0,0-1 1,0-1-1,0 1 0,0-1 1,0 0-1,0 0 0,0 0 0,0 0 1,-1-1-1,1 0 0,0 0 1,-1 0-1,9-6 0,-1 0 5,-1-1 1,0 0-1,0-1 1,-1 0-1,0-1 0,-1 0 1,0 0-1,11-21 1,-14 22 92,0 0 0,-1-1 0,-1 1 1,0-1-1,0 0 0,-1 0 1,-1 0-1,1-1 0,-2 1 0,0-1 1,0-13-1,-1 24-5,0-1 0,0 0 0,0 1 0,0-1 0,0 0 0,0 1 0,0-1 0,-1 0 0,1 1 0,0-1 0,-1 1 0,0-1 0,1 1 0,-1-1 0,0 1 0,0-1 0,0 1 0,0 0 0,0 0 0,0-1 0,0 1 0,0 0 0,0 0 0,-1 0 0,1 0 0,-3-1 0,3 2-13,-1 0-1,0 0 1,0 0 0,0 1 0,0-1 0,0 1 0,0-1-1,0 1 1,1 0 0,-1 0 0,0 0 0,0-1 0,1 2 0,-1-1-1,1 0 1,-1 0 0,1 0 0,-1 1 0,1-1 0,0 1-1,0-1 1,-1 3 0,-7 6 37,2 1 0,-1 1 0,2-1 1,0 1-1,0 1 0,1-1 0,0 1 0,1-1 0,-3 20 0,5-25-48,1 1-1,0-1 0,0 1 1,1-1-1,0 1 1,0-1-1,0 1 0,1-1 1,1 1-1,-1-1 1,1 1-1,0-1 0,1 0 1,0 0-1,0 0 1,0-1-1,1 1 1,5 7-1,-7-12-136,0 0 1,-1 0-1,1 0 1,1 0-1,-1 0 1,0 0-1,0-1 1,1 1-1,-1 0 1,1-1-1,-1 0 0,1 0 1,0 0-1,-1 0 1,1 0-1,0 0 1,0-1-1,0 1 1,-1-1-1,1 0 1,0 0-1,0 0 0,0 0 1,0-1-1,0 1 1,-1-1-1,1 1 1,0-1-1,0 0 1,-1 0-1,1 0 1,-1-1-1,1 1 0,-1-1 1,5-2-1,13-16-4997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12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27 12182,'-55'-15'1200,"10"10"-1056,6 2-48,16 0-96,7 3-96,13 0-1633,6 3-992</inkml:trace>
  <inkml:trace contextRef="#ctx0" brushRef="#br0" timeOffset="1">39 205 12694,'-26'23'368,"13"-5"-224,13-7-80,16-5-64,13-3-256,17-3-2801,6-3-4675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17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24 236 2913,'-15'11'2464,"7"-5"1812,18-18-2321,29-27-1533,1 2-1,2 1 1,2 2-1,53-31 1,-90 61-420,1-1 0,-1 2 1,1-1-1,1 1 1,-1 0-1,17-4 1,-22 7-1,0 0 1,0 0 0,0 0 0,0 0-1,-1 0 1,1 1 0,0-1-1,0 1 1,0 0 0,0 0 0,-1 0-1,1 0 1,0 0 0,-1 1 0,1-1-1,-1 1 1,0-1 0,1 1 0,-1 0-1,0 0 1,0 0 0,0 0-1,0 1 1,0-1 0,1 3 0,30 47-2,-18-28 55,0-1 0,38 43 1,-46-59-315,0 0-1,1 0 1,1-1 0,-1 0 0,1 0 0,0-1 0,0 0 0,0-1 0,1 0 0,-1-1 0,21 6 0,12-4-2391,-3-4-1097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17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80 122 6899,'-2'-10'458,"0"0"0,-1 1-1,0-1 1,-1 1 0,0-1 0,0 1 0,-1 1-1,0-1 1,0 1 0,-1-1 0,-9-8-1,15 17-455,0-1-1,0 1 1,0 0-1,0 0 1,0 0-1,0 0 1,0-1-1,0 1 0,0 0 1,-1 0-1,1 0 1,0 0-1,0 0 1,0-1-1,0 1 1,0 0-1,0 0 1,-1 0-1,1 0 0,0 0 1,0 0-1,0 0 1,0 0-1,0-1 1,-1 1-1,1 0 1,0 0-1,0 0 1,0 0-1,0 0 0,-1 0 1,1 0-1,0 0 1,0 0-1,0 0 1,-1 0-1,1 0 1,0 0-1,0 0 1,0 0-1,0 0 0,-1 1 1,1-1-1,0 0 1,0 0-1,0 0 1,0 0-1,0 0 1,-1 0-1,1 0 1,0 0-1,0 1 0,0-1 1,0 0-1,2 14-7,10 17-60,-7-22 37,0 0-1,1-1 1,0 1-1,0-1 1,1-1-1,0 1 1,0-1 0,1-1-1,15 11 1,-6-6-63,2-2 0,-1 0 0,37 12 1,-54-20 85,0-1 0,0 0 0,0 0-1,0 0 1,0 1 0,0-1 0,0 1 0,0-1 0,0 0 0,0 1 0,0 0 0,0-1 0,0 1 0,-1 0 0,1-1 0,0 1 0,0 0 0,-1 0 0,1 0 0,0-1-1,-1 1 1,1 0 0,-1 0 0,1 0 0,-1 0 0,0 0 0,1 2 0,-1-1 22,-1 1 1,0-1-1,0 1 1,0-1-1,0 1 0,-1-1 1,1 0-1,-1 0 1,1 1-1,-4 2 0,-14 16 104,-1 0-1,-1 0 0,-36 26 1,30-26-370,-45 47 1,65-59-847,8-8 183,5-3-549,14-8-1689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18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6 4306,'31'-5'5811,"-113"10"-4387,63-6-1272,0 2-1,0 0 1,0 1 0,1 1 0,-1 1-1,-22 7 1,36-8-153,-1 0 0,1 0 0,0 1-1,0 0 1,1-1 0,-1 2 0,1-1 0,0 1 0,0-1-1,0 1 1,1 0 0,0 1 0,0-1 0,0 0 0,0 1-1,1 0 1,0-1 0,0 1 0,1 0 0,-1 0 0,1 0-1,1 0 1,-1 0 0,1 0 0,0 1 0,0-1 0,1 0-1,0 0 1,0 0 0,0 0 0,5 10 0,-6-15 2,0 1 1,1-1-1,-1 1 1,1-1-1,0 1 1,0-1 0,-1 0-1,1 1 1,0-1-1,0 0 1,0 0-1,0 0 1,1 0-1,-1 0 1,0 0-1,0 0 1,1 0 0,-1 0-1,0 0 1,1-1-1,-1 1 1,1 0-1,-1-1 1,1 0-1,-1 1 1,1-1-1,-1 0 1,1 0 0,0 1-1,-1-1 1,1-1-1,-1 1 1,1 0-1,-1 0 1,1 0-1,-1-1 1,1 1-1,2-2 1,6-2 39,1-1 1,-1 0-1,0 0 1,14-11-1,-7 5-71,-11 8 16,0 0 0,-1 1-1,1 0 1,0 0 0,0 0 0,0 1-1,1-1 1,-1 2 0,0-1-1,0 1 1,1 0 0,-1 0 0,0 0-1,1 1 1,-1 0 0,0 1 0,0-1-1,0 1 1,0 0 0,0 0-1,-1 1 1,1 0 0,-1 0 0,1 0-1,-1 1 1,0 0 0,0 0 0,0 0-1,-1 0 1,0 1 0,0 0-1,0 0 1,0 0 0,-1 0 0,0 1-1,0-1 1,0 1 0,0 0 0,1 6-1,-3-8 10,0 0-1,0 0 1,0 0 0,0-1-1,0 2 1,-1-1-1,0 0 1,0 0-1,0 0 1,-1 0-1,1 0 1,-1 0 0,0 0-1,0 0 1,0-1-1,-3 7 1,1-5 10,0 1-1,-1-1 1,1 0 0,-1 0-1,0 0 1,-1-1 0,1 1 0,-1-1-1,-9 6 1,0-1 10,0-1-1,0-1 1,-1 0 0,0-1-1,0-1 1,0 0 0,-23 3-1,11-4 31,1-1 0,-30-1-1,46-2-163,1 0 0,0-1-1,-1 0 1,1 0 0,0-1-1,0-1 1,0 1 0,0-2-1,-11-4 1,19 7 10,0 1-1,1 0 1,-1 0 0,0-1-1,1 1 1,-1 0-1,0-1 1,1 1 0,-1-1-1,0 1 1,1-1 0,-1 1-1,1-1 1,-1 1-1,1-1 1,-1 1 0,1-1-1,0 0 1,-1 1-1,1-1 1,0 0 0,-1 0-1,1 1 1,0-1 0,0 0-1,0 1 1,-1-1-1,1 0 1,0 0 0,0 1-1,0-1 1,0 0-1,0 0 1,1 0 0,-1 1-1,0-1 1,0-1 0,14-9-2322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1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90 8260,'25'-28'3149,"-19"13"-2059,-6 14-1071,0 1 0,-1 0 1,1-1-1,0 1 0,-1 0 0,1-1 1,0 1-1,-1 0 0,1-1 0,-1 1 1,1 0-1,0 0 0,-1-1 0,1 1 1,-1 0-1,1 0 0,-1 0 0,1-1 1,-1 1-1,1 0 0,0 0 0,-1 0 1,1 0-1,-1 0 0,1 0 0,-1 0 1,1 0-1,-1 0 0,1 1 0,-1-1 1,1 0-1,-2 0 0,-1 1 32,0 0-1,0 0 1,-1 1 0,1-1 0,0 1-1,0-1 1,0 1 0,0 0 0,1 0-1,-1 0 1,-3 4 0,-26 30 244,21-22-264,1 0 0,1 1 0,1 0 0,0 1 0,1-1 0,-10 31 0,15-38-45,0 1 0,0-1-1,1 0 1,0 1 0,0-1 0,1 1 0,0-1-1,1 1 1,-1-1 0,2 1 0,-1-1 0,1 0-1,1 1 1,-1-1 0,8 14 0,-8-19 8,-1 1-1,1-1 1,0 0 0,1 0 0,-1 0 0,1-1 0,-1 1 0,1 0 0,0-1-1,0 0 1,0 0 0,0 1 0,0-2 0,0 1 0,1 0 0,-1-1 0,8 3-1,-6-4-19,0 1-1,0-1 0,0 0 1,0 0-1,0 0 0,1-1 1,-1 1-1,0-1 0,0 0 0,0-1 1,8-3-1,-1-1-8,-1 0 0,1 0 0,-1-1 0,0-1 0,-1 0-1,0 0 1,0-1 0,-1 0 0,12-16 0,-11 11 50,-1 0 0,0-1 0,-1 0 0,-1 0-1,0-1 1,-1 0 0,6-29 0,-10 38-11,-1 0 1,0 0-1,0-1 0,0 1 1,-1 0-1,0 0 1,-1-1-1,0 1 0,0 0 1,0 0-1,-1 0 0,0 0 1,0 0-1,-1 0 1,0 1-1,0-1 0,-1 1 1,1 0-1,-1 0 0,-8-10 1,9 14-3,0-1 0,0 1 0,-1 0 0,1 0 0,0 0 0,-1 0 0,1 0 0,-1 1 0,1-1 0,-1 1 0,0 0 0,0 0 0,-4 0 0,7 1-55,0 0-1,-1 0 1,1 0-1,0 0 1,-1 0-1,1 0 1,0 0 0,-1 0-1,1 1 1,0-1-1,0 1 1,-1-1-1,1 1 1,0-1-1,0 1 1,0-1-1,0 1 1,0 0-1,0 0 1,0 0 0,0-1-1,0 1 1,0 0-1,0 0 1,0 0-1,1 1 1,-1-1-1,0 0 1,1 0-1,-1 0 1,1 0-1,-1 1 1,1-1 0,0 0-1,-1 0 1,1 1-1,0-1 1,0 0-1,0 1 1,0-1-1,0 3 1,7 19-2106,10 3-1944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08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0 6371,'0'0'2865,"-65"94"-2705,23-39 0,-3 0 112,-1 7 113,1-4 15,6-8-128,13-13-160,7-10-112,16-13-80,3-8-832,13-6-6100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19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58 11317,'31'-24'1079,"-29"23"-972,0-1 0,-1 1 0,0-1 0,1 0-1,-1 1 1,0-1 0,0 0 0,0 0-1,0 0 1,0 0 0,0 0 0,-1 0 0,1 0-1,-1 0 1,1 0 0,-1-3 0,0 7-54,-1 1 1,0-1-1,0 0 1,0 0-1,-1 0 1,1 0 0,0 0-1,-1-1 1,-2 4-1,-2 2-7,-20 34 55,-32 65-1,7-9-66,24-54-82,-11 21-603,16-21-2625,15-24-1102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19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29 12790,'-23'-8'992,"1"2"-912,5 0-64,8-3-16,5 9-256,14 3 160,6 0-688,10 6-2097,7-1-2898</inkml:trace>
  <inkml:trace contextRef="#ctx0" brushRef="#br0" timeOffset="1">399 254 12598,'-16'23'608,"-4"-5"-544,4-4-64,6-5-336,7 0-1761,16-6-1473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19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73 8996,'0'0'60,"12"-36"1759,-11 35-1777,-1 0 0,1 0 1,-1-1-1,0 1 0,1 0 0,-1 0 1,0 0-1,0 0 0,0-1 1,0 1-1,0 0 0,0 0 0,0 0 1,0-1-1,-1 1 0,1 0 1,0 0-1,-1 0 0,1 0 1,-1 0-1,1-1 0,-1 1 0,1 0 1,-1 0-1,0 0 0,0 1 1,-1-2-1,0 4-10,0 0 1,0 0 0,0 0-1,0 1 1,0-1 0,0 1-1,1-1 1,-3 5-1,0 1-50,0 0-1,1 0 1,0 1-1,1-1 0,0 0 1,0 1-1,1 0 1,0-1-1,0 1 0,1 0 1,0 0-1,0-1 1,1 1-1,1 0 1,-1-1-1,5 12 0,-5-16-32,1 1 0,-1-1 0,1 1-1,1-1 1,-1 0 0,1 1 0,-1-1-1,1 0 1,0-1 0,1 1 0,-1-1-1,1 1 1,-1-1 0,1 0 0,0 0-1,0-1 1,0 1 0,1-1 0,-1 0-1,0 0 1,1 0 0,0-1-1,-1 1 1,1-1 0,0 0 0,0-1-1,0 1 1,-1-1 0,1 0 0,7 0-1,-5-1 63,0-1 0,0 1 0,0-1 0,0 0-1,0 0 1,-1-1 0,1 0 0,-1 0-1,0-1 1,0 0 0,0 0 0,0 0-1,0-1 1,-1 1 0,0-1 0,0-1-1,7-9 1,-9 11 25,-1 0-1,1 1 1,-1-1 0,0 0-1,-1 0 1,1 0-1,-1 0 1,0 0 0,0-1-1,0 1 1,0 0-1,-1-1 1,1 1 0,-1 0-1,0-1 1,-1 1 0,1 0-1,-1-1 1,0 1-1,0 0 1,0 0 0,0-1-1,-1 1 1,0 0-1,0 0 1,0 1 0,0-1-1,-1 0 1,-5-6-1,0 2-337,0 0 0,0 1-1,-1 0 1,0 1 0,-1-1-1,1 2 1,-1-1-1,-13-4 1,14 6-2625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20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154 113 2049,'-2'-35'7323,"1"29"-6967,0 1-1,0 0 0,0-1 1,0 1-1,-1 0 1,0 0-1,0 0 0,0 0 1,0 0-1,-1 0 1,0 1-1,0-1 0,-7-7 1,13 51 169,2 24-252,-5 110 0,-21 62-189,3-53-79,16-158 4,-3 90-187,5-104 156,1 0-1,0 0 1,0 0 0,1 0-1,0 0 1,1 0-1,0-1 1,7 15 0,-9-22 15,0-1 0,0 1 0,0 0 0,0 0 0,1-1 0,-1 1 0,0-1 0,1 1 0,-1-1 0,1 0 0,0 0 0,-1 1 0,1-1 0,0 0 0,0 0 0,0-1 0,0 1 0,0 0 0,0-1 0,0 1 0,0-1 0,0 1 0,0-1 0,0 0 0,0 0 0,0 0 0,0 0 0,0 0 0,0-1 0,0 1 0,0-1 0,3 0 0,-2 0-1,1-1 0,-1 0 0,1 1 0,-1-1 0,0 0 0,0-1 1,0 1-1,0 0 0,0-1 0,0 0 0,-1 0 0,1 0 0,-1 0 0,0 0 0,0 0 0,3-5 0,-3 1 10,0 1-1,0-1 1,0 0 0,-1 1 0,1-1-1,-2 0 1,1 0 0,-1 0-1,0 0 1,-1 0 0,1 0-1,-1 0 1,-1 0 0,1 0-1,-1 1 1,-1-1 0,1 1-1,-1-1 1,0 1 0,0 0-1,-1 0 1,0 0 0,0 1 0,0-1-1,-9-7 1,3 3-77,0 0 0,-1 1 1,0 0-1,0 1 0,-1 0 0,0 1 0,-1 0 1,0 1-1,0 1 0,0 0 0,-24-6 0,27 10-2184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20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15 172 2017,'118'-154'8154,"-104"137"-5623,-40 50-2167,1 1 0,-26 49 1,44-70-380,0 0-1,1 1 1,1 0 0,0 1 0,1-1 0,1 1 0,0 0 0,1-1 0,-1 31 0,3-41 10,0 1 1,1-1 0,-1 0 0,1 1 0,0-1 0,0 0 0,0 0 0,0 1-1,1-1 1,0 0 0,0-1 0,0 1 0,0 0 0,1 0 0,-1-1-1,1 1 1,0-1 0,0 0 0,0 0 0,0 0 0,1-1 0,-1 1-1,5 2 1,-3-3-24,0 0 0,1 0 0,-1-1-1,0 0 1,1 0 0,-1 0-1,1 0 1,-1-1 0,1 0 0,-1 0-1,1 0 1,-1-1 0,1 0-1,-1 0 1,0-1 0,1 1 0,8-5-1,-6 2 42,-1 0 0,1 0 0,-1 0 0,0-1 0,-1-1 0,1 1 0,-1-1 0,0 0 0,-1 0 0,1 0 0,-1-1 0,0 0 0,-1 0 0,0 0-1,0-1 1,-1 0 0,1 1 0,-2-1 0,1 0 0,-1 0 0,2-17 0,-3 19-138,0 0 1,-1-1-1,0 1 0,0 0 0,-1-1 1,0 1-1,0 0 0,0-1 0,-1 1 1,1 0-1,-2 0 0,1 0 0,-1 0 1,0 1-1,0-1 0,0 1 0,-1-1 1,0 1-1,0 0 0,0 1 0,-1-1 1,1 1-1,-1 0 0,0 0 0,0 0 1,-1 1-1,1-1 0,-1 1 0,-8-3 1,3 4-1984,6 6-448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21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47 6227,'10'-15'4210,"-7"4"-3842,-6-1 849,-4 3-561,4 9-512,-4 6-32,1 6-64,0 11-16,-14 111-64,20-105-32,0-2-352,0-4-1137,-3 0-608,3 21-336,-3-6 688,-1-15 801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21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4 385 2385,'-2'-15'946,"1"0"0,1 0 0,0 0 0,1 0 0,1 0-1,6-27 1,-6 30-668,2-10 19,1 0 0,1 1 0,0-1 1,2 1-1,18-35 0,-22 50-248,0-1 0,0 1 0,1 1 0,-1-1 0,1 1-1,1-1 1,-1 2 0,1-1 0,8-5 0,-9 7-11,0 1 1,-1 0-1,1 0 0,0 0 0,0 1 0,0 0 0,0 0 0,0 0 0,1 0 1,-1 1-1,0 0 0,0 0 0,0 0 0,9 2 0,-11-2-48,0 1 0,-1-1 0,1 1 0,-1-1-1,1 1 1,-1 0 0,0 0 0,1 0 0,-1 0 0,0 1 0,0-1-1,0 0 1,1 1 0,-2 0 0,1-1 0,0 1 0,0 0 0,0 0-1,-1 0 1,1 0 0,-1 0 0,0 0 0,1 1 0,-1-1 0,0 0-1,0 1 1,-1-1 0,1 1 0,0-1 0,-1 1 0,0-1 0,1 1-1,-1-1 1,0 1 0,0 0 0,-1-1 0,1 1 0,0-1-1,-1 1 1,0-1 0,1 1 0,-1-1 0,0 0 0,0 1 0,0-1-1,-1 0 1,1 0 0,-1 0 0,1 1 0,-1-1 0,1-1 0,-1 1-1,0 0 1,0 0 0,-3 1 0,-7 6-98,-1 0 0,-1-2 1,1 1-1,-1-2 0,0 0 1,-17 5-1,-24 11 854,58-23-660,0 0 0,1 1 0,-1-1 0,0 1 0,1 0 0,-1 0 0,0 0 0,1 1 0,-1-1 0,0 1 0,1 0 0,-1-1 0,0 1 0,3 2 0,45 21 62,-34-13-538,-1 1 1,0 1-1,-1 0 1,-1 2-1,0-1 0,16 24 1,-7-11-3159,-7-11 2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21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49 125 7107,'13'-32'1073,"-7"3"-17,-3 3-95,1 6-97,-1 8-224,-3 6-640,-3 9 401,-1 12-177,-2 8-16,-4 9-144,1 9-64,-1 0-416,-3-1-1393,3-5-192,4-2-1121,-1-13-479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2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58 236 7347,'5'-42'1039,"-3"21"-592,1-1 0,1 1 0,1 0 0,9-26 0,-14 46-437,1 0 0,-1 0 0,1-1 0,0 1-1,0 0 1,-1 0 0,1 0 0,0 0 0,0 0 0,0 0 0,0 0 0,0 0 0,1 0 0,-1 1 0,0-1 0,0 0-1,0 1 1,1-1 0,-1 1 0,0-1 0,1 1 0,-1-1 0,0 1 0,1 0 0,-1 0 0,1 0 0,-1 0 0,0 0-1,1 0 1,-1 0 0,1 0 0,-1 1 0,0-1 0,1 0 0,-1 1 0,0-1 0,1 1 0,-1 0 0,2 1 0,7 3 6,0 1 1,-1 0 0,18 15 0,-18-14-12,0 0-18,0 1-1,0 0 0,0 0 1,-1 1-1,0 0 0,10 16 0,-16-22 20,0 0-1,0 1 0,-1 0 1,0-1-1,1 1 0,-1 0 1,0 0-1,-1-1 0,1 1 1,-1 0-1,0 0 0,1 0 1,-2 0-1,1 0 0,0 0 1,-1 0-1,0 0 0,0-1 1,0 1-1,0 0 0,-1 0 1,1-1-1,-5 7 0,-3 3-30,-1 1-1,0-1 0,-1-1 1,0 0-1,-1-1 0,-13 11 1,-86 57-68,89-65 93,16-9-248,-1-1-1,0 1 0,0-2 1,-13 6-1,20-9 207,0 0 0,0 0-1,0 0 1,0 0 0,0 0 0,0 0-1,-1 1 1,1-1 0,0 0 0,0 0-1,0 0 1,0 0 0,0 0 0,0 0-1,-1 0 1,1 0 0,0 0 0,0 0-1,0 0 1,0 0 0,0 0 0,0 0 0,-1 0-1,1 0 1,0 0 0,0-1 0,0 1-1,0 0 1,0 0 0,0 0 0,0 0-1,-1 0 1,1 0 0,0 0 0,0 0-1,0 0 1,0 0 0,0 0 0,0-1-1,0 1 1,0 0 0,0 0 0,0 0-1,0 0 1,0 0 0,0 0 0,0-1-1,0 1 1,-1 0 0,1 0 0,0 0-1,0 0 1,0 0 0,3-11-2882</inkml:trace>
  <inkml:trace contextRef="#ctx0" brushRef="#br0" timeOffset="1">434 26 5410,'7'-13'4508,"1"0"-3229,-8 13-1258,0 0 0,1 0 0,-1 0 0,0 0 1,0 0-1,1 0 0,-1 0 0,0 0 0,1 0 0,-1 0 0,0 1 0,1-1 0,-1 0 1,0 0-1,0 0 0,1 0 0,-1 0 0,0 1 0,0-1 0,1 0 0,-1 0 0,0 1 0,0-1 1,0 0-1,1 0 0,-1 1 0,0-1 0,0 0 0,0 0 0,0 1 0,0-1 0,0 0 1,1 1-1,-1-1 0,0 0 0,0 1 0,0-1 0,0 0 0,0 0 0,0 1 0,0-1 1,0 0-1,0 1 0,-1-1 0,3 10 47,0-1-1,-1 0 1,0 0 0,-1 1-1,0-1 1,0 1 0,-1-1-1,0 0 1,-1 0 0,0 1 0,-5 10-1,-5 14 54,-29 53-1,5-11-55,31-63-68,0-1 0,1 2 0,1-1 0,0 0 0,0 1 0,0 14 0,3-25-6,0 1 0,0-1 0,0 0 1,0 0-1,0 1 0,1-1 0,-1 0 0,1 0 0,0 0 0,0 1 0,1-1 0,-1 0 1,0 0-1,1-1 0,0 1 0,0 0 0,0 0 0,0-1 0,0 0 0,0 1 0,1-1 1,-1 0-1,1 0 0,-1 0 0,1 0 0,0 0 0,0-1 0,0 1 0,0-1 0,6 2 1,0-1-464,-1 0 1,1-1 0,0 0 0,0-1-1,0 0 1,0 0 0,0-1 0,0 0-1,0 0 1,14-5 0,19-8-3344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22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11 275 8452,'-10'6'624,"13"-6"-528,13-3 80,7-3-96,6 0-64,10 1 64,0-7-80,0 3-448,-3-3-1361,-4-2-848</inkml:trace>
  <inkml:trace contextRef="#ctx0" brushRef="#br0" timeOffset="1">134 30 3938,'-29'-9'5890,"6"1"-5649,7 5 15,9-3-128,7 3 48,10 3-80,13 3-32,6-3-64,10 3-624,0 0-1137,6-3-1745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08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0 231 4626,'0'0'1171,"5"-4"-1181,24-25 502,1 2 0,1 1 1,39-25-1,-54 41-380,1 0 1,-1 2-1,2-1 0,-1 2 0,1 0 1,0 2-1,0 0 0,1 0 0,22-1 1,-31 4-57,0 1 0,0 1 0,-1 0 1,1 0-1,0 1 0,0 0 0,0 1 1,0 0-1,0 0 0,-1 1 0,1 0 0,9 6 1,-5-2 9,0-1 1,0 0-1,0-1 1,0 0-1,1-1 0,-1-1 1,1 0-1,0-1 1,0 0-1,28-2 1,-14-1-23,0-1 0,0-1 0,0-1 0,0-2 0,37-12 1,-44 10-2843,40-20 0,-39 13-2132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23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8932,'-3'2'181,"0"0"-1,0 0 1,0 0-1,0 1 1,1-1-1,-1 1 1,1-1 0,-1 1-1,1 0 1,0 0-1,0 0 1,0 0-1,0 0 1,1 1-1,-2 3 1,-15 57 314,14-48-413,-70 284-2611,71-270-467,3-30 2961,0 0 1,0 0 0,0 0 0,0 0 0,0 0 0,0 0 0,0 0 0,0 1 0,0-1-1,1 0 1,-1 0 0,0 0 0,0 0 0,0 0 0,0 0 0,0 0 0,0 0 0,0 0-1,0 0 1,0 0 0,0 0 0,0 0 0,0 0 0,0 0 0,1 1 0,-1-1-1,0 0 1,0 0 0,0 0 0,0 0 0,0 0 0,0 0 0,0 0 0,0 0 0,0 0-1,1 0 1,-1 0 0,0 0 0,0 0 0,0 0 0,0 0 0,0 0 0,0-1 0,0 1-1,0 0 1,0 0 0,0 0 0,1 0 0,-1 0 0,0 0 0,0 0 0,0 0 0,0 0-1,0 0 1,0 0 0,0 0 0,0 0 0,0 0 0,0 0 0,0-1 0,0 1-1,0 0 1,8-15-250,4-17 1575,-2 0 1,10-60-1,-15 66-922,0 0 0,1 1 1,2-1-1,0 2 1,2-1-1,13-25 0,-20 46-344,0 0 0,1 0 0,-1 0 0,1 1 0,-1-1 0,1 1 0,0 0 0,0 0 0,0 0 0,1 1 0,-1-1 0,1 1 0,0 0 0,-1 0 0,1 1 0,0-1 0,9 0-1,-11 1-19,0 1 0,0 0-1,0 0 1,0 0-1,0 0 1,0 0-1,0 1 1,0-1-1,0 1 1,0 0-1,0 0 1,0 0-1,0 0 1,-1 0-1,1 1 1,0-1-1,-1 1 1,1 0 0,-1 0-1,0 0 1,0 0-1,1 0 1,-1 0-1,-1 1 1,1-1-1,0 1 1,0-1-1,-1 1 1,0-1-1,2 6 1,-2-7 3,-1 1-1,0-1 1,0 1 0,1-1 0,-1 1-1,0-1 1,0 1 0,-1 0 0,1-1-1,0 1 1,0-1 0,-1 1 0,1-1-1,-1 1 1,0-1 0,1 0 0,-1 1 0,0-1-1,0 0 1,0 1 0,1-1 0,-1 0-1,-1 0 1,1 0 0,-1 2 0,-36 24-286,29-21 130,-82 45-345,30-19 634,48-21-86,13-11-41,0 1-1,0-1 1,0 0 0,0 0 0,0 1-1,0-1 1,0 0 0,0 1-1,0-1 1,0 0 0,0 0-1,0 1 1,0-1 0,0 0-1,0 0 1,0 1 0,0-1 0,0 0-1,0 0 1,1 1 0,-1-1-1,0 0 1,0 0 0,0 1-1,0-1 1,1 0 0,-1 0-1,0 0 1,0 1 0,0-1-1,1 0 1,30 10 1172,-8-3-851,-3 4-239,-1 0 0,0 1 0,-1 1-1,0 1 1,21 21 0,12 16-3654,-44-44 514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23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54 4322,'8'-26'4984,"-5"-2"-3608,-18 72 697,-2 20-1563,3-17-330,-7 52 0,19-87-183,1 1-1,0 0 1,0 0-1,1 0 1,1 0-1,1 0 1,-1 0-1,2-1 1,4 14-1,-6-23-16,0 0 0,0 1 0,1-1 0,0 0 0,-1 0 0,1 0-1,1 0 1,-1 0 0,0 0 0,1 0 0,-1-1 0,1 0 0,0 1 0,-1-1 0,1 0-1,1 0 1,-1 0 0,0-1 0,0 1 0,1-1 0,-1 0 0,0 0 0,1 0 0,-1 0 0,1 0-1,6-1 1,0 0-398,0 0 0,-1-1 0,1 0 0,-1-1 0,0 0 0,1-1-1,-1 0 1,17-8 0,13-9-2927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23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30 266 10453,'-19'3'112,"9"0"64,20-3 160,9 0-128,7-3-160,10-3-48,-1-2-176,4-4-928,0-3-1314,-7-2-543</inkml:trace>
  <inkml:trace contextRef="#ctx0" brushRef="#br0" timeOffset="1">72 4 10613,'-23'-3'400,"7"3"-400,13 0 0,6 6 384,13 0-144,10-1-240,7 4 0,9-6-1568,0-3-1442,3-3-1904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24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9588,'0'3'961,"-4"2"271,-2 4-207,-1 6-225,1 5 17,-1 12-497,-2 3-32,2 9-240,1 6-32,2-1-16,1 1-112,0-6-1105,3-4-832,0-10-944,3-10-2562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24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81 151 9044,'10'-141'4165,"-10"140"-4156,0 1 0,0 0 0,0-1 0,0 1 0,0 0 0,0-1 0,0 1 0,0 0 0,1-1 0,-1 1 0,0 0 0,0-1 0,0 1 0,0 0-1,0 0 1,0-1 0,1 1 0,-1 0 0,0 0 0,0-1 0,0 1 0,1 0 0,-1 0 0,0-1 0,1 1 0,-1 0 0,0 0 0,0 0 0,1 0 0,-1-1 0,0 1 0,1 0 0,-1 0 0,0 0 0,1 0 0,-1 0 0,0 0 0,0 0 0,1 0 0,-1 0 0,0 0 0,1 0 0,-1 0 0,0 0 0,1 0 0,-1 0 0,0 0 0,1 1 0,-1-1 0,0 0 0,1 0 0,-1 0 0,0 0 0,0 1 0,1-1 0,-1 0 0,0 0 0,0 0 0,1 1 0,-1-1 0,0 0 0,0 0 0,0 1 0,20 20 157,-17-18-182,16 16 38,0-1 0,1-1-1,1-1 1,39 23 0,-14-8-117,-44-31 90,-1 1 0,0-1 0,0 1 0,0 0 0,0 0 0,0 0 0,0 0 0,0 0 0,0 0 0,0 0 0,0 0 0,0 0 0,0 0 0,-1 0 0,1 1 0,-1-1 0,1 0 0,-1 0 0,1 1 0,-1-1 0,1 0 0,-1 1 0,0-1 0,0 0 1,0 1-1,0-1 0,0 1 0,0-1 0,0 0 0,-1 1 0,1-1 0,0 0 0,-1 1 0,1-1 0,-1 0 0,1 0 0,-1 1 0,0-1 0,1 0 0,-1 0 0,0 0 0,0 0 0,0 0 0,0 0 0,0 0 0,-2 2 0,-7 5 46,1 0-1,-2-1 0,1 0 0,-15 7 1,14-8-124,-191 103-1635,162-88-1321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25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70 9108,'5'-16'1204,"-3"12"-1042,-1-1-1,0 1 0,0 0 0,0 0 0,0-1 0,-1 1 0,1-1 1,-1-4-1,-4 5 289,-3 11-78,-5 12 14,-8 20-216,2 1 0,-19 65-1,30-80-206,1-1 0,1 1 0,1 1-1,2-1 1,0 47 0,2-68 9,0 1 0,1-1 1,0 1-1,-1-1 0,1 0 1,1 1-1,-1-1 0,1 0 1,0 0-1,0 0 1,0 0-1,0 0 0,1-1 1,-1 1-1,1-1 0,0 1 1,0-1-1,0 0 0,7 5 1,-5-6-14,-1 1 0,1-1 0,-1 0 1,1-1-1,0 1 0,0-1 1,0 0-1,0 0 0,0-1 0,0 0 1,0 1-1,0-2 0,0 1 1,1 0-1,-1-1 0,0 0 1,6-2-1,-4 1-19,0 0 0,0-1 1,0 1-1,-1-1 0,1-1 1,-1 1-1,1-1 0,-1 0 1,0-1-1,-1 1 0,1-1 1,-1 0-1,0-1 0,0 1 0,6-11 1,-6 8 76,-1 0-1,0 0 1,-1 0 0,0 0 0,0-1 0,-1 0 0,0 1 0,-1-1-1,0 0 1,0 0 0,-1-14 0,-1 8 53,-1 0 0,0 1 0,-1 0 0,0-1 0,-1 1 0,-1 0 0,0 0 0,-1 1 1,-1 0-1,0 0 0,0 0 0,-2 1 0,1 0 0,-2 1 0,-13-15 0,23 26-75,-1-1 0,1 0 0,-1 1 0,1-1 1,0 1-1,-1-1 0,1 1 0,-1-1 0,1 1 0,-1-1 0,0 1 0,1-1 1,-1 1-1,1 0 0,-1-1 0,0 1 0,1 0 0,-1 0 0,0 0 0,1-1 1,-1 1-1,0 0 0,0 0 0,1 0 0,-1 0 0,0 0 0,1 0 0,-1 0 1,0 0-1,1 1 0,-2-1 0,2 1-7,0 0-1,0 0 1,0 0 0,1 0 0,-1 0-1,0 0 1,1 0 0,-1-1-1,1 1 1,-1 0 0,1 0 0,-1 0-1,1 0 1,0-1 0,-1 1-1,1 0 1,0-1 0,0 1 0,-1-1-1,1 1 1,0 0 0,0-1-1,1 1 1,9 5-41,-1 0 1,2-1-1,-1 0 0,1-1 0,-1 0 0,1-1 1,0 0-1,0-1 0,24 2 0,-19-4 61,1 0-1,0 0 1,0-2-1,0 0 1,0-1 0,20-7-1,-35 10 83,0-1 0,0 0-1,0 0 1,-1 0 0,1-1-1,0 1 1,-1-1 0,1 1-1,-1-1 1,1 0 0,-1 0-1,0 0 1,0 0 0,0 0 0,0 0-1,0-1 1,0 1 0,-1-1-1,1 1 1,-1-1 0,0 0-1,0 0 1,0 1 0,0-1-1,0 0 1,0 0 0,-1 0-1,1 0 1,-1 0 0,0 0 0,0 0-1,0 0 1,0 0 0,-1 0-1,1 0 1,-1 0 0,0 0-1,0 0 1,0 0 0,0 1-1,0-1 1,-1 0 0,1 1-1,-1-1 1,0 1 0,-3-5-1,0-3-59,5 20-209,-6 340-763,5-333 818,0-11 82,0 0 0,1 0 0,0 0-1,0 0 1,0 0 0,0-1-1,1 1 1,0 0 0,3 9-1,-3-15 49,1-1-1,-1 1 0,0-1 0,0 0 0,1 1 1,-1-1-1,0 0 0,0 0 0,0 0 0,0 0 0,0 0 1,0 0-1,0 0 0,-1 0 0,1 0 0,0 0 1,1-2-1,7-12 11,1 1 1,0 0-1,1 1 1,1 0-1,19-17 1,-28 28-21,-1 0 1,1 0-1,-1 1 1,1-1-1,0 1 1,0-1-1,-1 1 1,1 0-1,0 0 1,0 0-1,0 0 1,0 1-1,1-1 1,-1 1-1,0-1 1,0 1-1,0 0 1,0 1-1,0-1 1,0 0-1,0 1 1,1 0-1,-1 0 1,0 0-1,-1 0 1,1 0-1,0 0 1,0 1-1,0 0 1,-1-1-1,1 1 1,-1 0-1,1 0 1,-1 0-1,0 1 1,0-1-1,0 0 1,2 5-1,-1-4-6,0 0-1,0 1 1,-1-1-1,0 1 0,0 0 1,0-1-1,0 1 1,-1 0-1,1 0 0,-1 0 1,0 0-1,0 1 0,0-1 1,-1 0-1,0 0 1,1 0-1,-2 1 0,1-1 1,0 0-1,-1 0 1,0 1-1,0-1 0,0 0 1,0 0-1,-1 0 1,-3 7-1,1-5 14,0-1-1,0 1 1,0-1-1,-1 0 1,0 0-1,0-1 1,0 1 0,0-1-1,-1 0 1,0 0-1,0-1 1,0 0-1,0 0 1,0 0 0,-1-1-1,-7 2 1,5-1-67,1-1 1,-1-1 0,0 1-1,0-1 1,0-1-1,0 0 1,0 0 0,0-1-1,0 0 1,0 0 0,-14-4-1,22 4-59,1 1-1,-1 0 1,0-1-1,0 1 1,0-1-1,1 1 0,-1-1 1,0 1-1,1-1 1,-1 0-1,0 1 1,1-1-1,-1 0 1,1 1-1,-1-1 1,1 0-1,-1 0 1,1 1-1,0-1 0,-1 0 1,1 0-1,0 0 1,0 0-1,-1 0 1,1 1-1,0-1 1,0 0-1,0 0 1,0 0-1,0 0 0,0 0 1,1 0-1,-1 0 1,0 1-1,0-1 1,1 0-1,-1 0 1,0 0-1,1 0 1,-1 1-1,1-1 0,-1 0 1,1 0-1,-1 1 1,1-1-1,-1 0 1,1 1-1,0-1 1,-1 1-1,1-1 1,1 0-1,16-13-3694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2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93 8500,'5'-6'423,"-1"0"1,0 1-1,0-2 1,0 1-1,0 0 1,3-10 0,-7 15-386,1 0 1,-1 0-1,1 0 1,-1 0-1,1 0 1,-1 0-1,0 0 1,1 0-1,-1 0 1,0 0 0,0-1-1,0 1 1,0 0-1,0 0 1,0 0-1,0 0 1,0 0-1,0 0 1,-1 0-1,1 0 1,0 0 0,-1 0-1,1 0 1,-1 0-1,1 0 1,-1 0-1,1 0 1,-1 0-1,0 0 1,1 0-1,-1 0 1,0 1 0,0-1-1,0 0 1,1 0-1,-1 1 1,0-1-1,0 1 1,0-1-1,0 1 1,0-1-1,0 1 1,0 0 0,-1-1-1,1 1 1,0 0-1,0 0 1,0 0-1,0 0 1,0 0-1,0 0 1,-2 0 0,-2 1-32,1-1-1,0 1 1,-1 0 0,1 1 0,0-1 0,0 0 0,0 1 0,0 0 0,0 0 0,0 0 0,1 1 0,-1-1 0,1 1 0,-1 0 0,1 0 0,0 0 0,0 1 0,0-1 0,-2 5 0,1-4-11,1 1-1,1-1 0,-1 1 1,1 0-1,0-1 1,0 1-1,0 0 1,1 0-1,-1 0 1,1 1-1,0-1 0,1 0 1,-1 0-1,1 0 1,1 10-1,0-11 13,0 0 0,1 0 0,-1 0-1,1-1 1,0 1 0,0 0 0,0-1 0,0 1-1,1-1 1,-1 0 0,1 0 0,0 0 0,0 0-1,0 0 1,5 3 0,6 2 7,0 1 0,24 9 0,-2 0-9,-35-18-4,-1 0 0,0 0 0,1 0 0,-1 0 0,0 1 0,1-1 0,-1 0 0,0 0 0,1 1 0,-1-1 0,0 0 0,1 0 0,-1 1 0,0-1 0,0 0 0,0 1 0,1-1 0,-1 0 0,0 1 0,0-1 0,0 0 0,1 1 0,-1-1 0,0 0 0,0 1 0,0-1 0,0 1 0,0-1 0,0 0 0,0 1 0,0-1 0,0 1 0,0-1 0,0 0 0,0 1 0,-1 0 0,-12 11 31,-28 5-50,38-16 10,0 0-17,-87 28-195,80-26-22,-1-1 1,0 0-1,0 0 0,0-2 0,0 1 0,-15-2 0,25 1 144,1 0-1,-1 0 1,0 0 0,1 1-1,-1-1 1,1 0 0,-1 0 0,1 0-1,-1-1 1,0 1 0,1 0-1,-1 0 1,1 0 0,-1 0-1,1 0 1,-1-1 0,1 1-1,-1 0 1,1 0 0,-1-1-1,1 1 1,-1-1 0,1 1-1,-1 0 1,1-1 0,0 1-1,-1-1 1,1 1 0,0-1-1,-1 1 1,1-1 0,0 1-1,0-1 1,-1 1 0,1-1-1,0 1 1,0-1 0,0 1-1,0-1 1,0 1 0,0-1-1,0 0 1,0 1 0,0-1 0,0 1-1,0-1 1,0 1 0,0-1-1,0-1 1,11-14-3035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26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74 7972,'2'2'2244,"-7"2"-1222,-6 7-946,11-10-69,1 0-1,-1-1 1,0 1 0,0 0 0,1-1 0,-1 1 0,0-1 0,1 1 0,-1-1 0,0 1 0,1-1 0,-1 1 0,1-1 0,-1 1 0,1-1 0,-1 0-1,1 1 1,0-1 0,-1 0 0,1 1 0,-1-1 0,1 0 0,0 0 0,-1 0 0,1 0 0,-1 1 0,1-1 0,0 0 0,-1 0 0,1 0-1,0 0 1,-1 0 0,2-1 0,7 2-33,1-2 0,-1 1 1,0-1-1,0-1 0,0 1 0,0-1 0,0-1 0,0 0 0,0 0 0,-1-1 0,0 0 0,0 0 0,14-11 0,-21 15 69,0-1-1,0 0 0,0 1 0,0-1 0,0 1 0,-1-1 0,1 0 0,0 0 0,-1 1 0,1-1 0,0 0 0,-1 0 0,1 0 0,-1 0 0,1 0 0,-1 0 0,0 0 1,1 0-1,-1 0 0,0 0 0,0 0 0,0 0 0,0 0 0,1 0 0,-1 0 0,-1-1 0,1 1 7,-1-1 0,0 1 0,0 0 0,1 0-1,-1 0 1,0 0 0,0 0 0,0 0 0,0 0 0,-1 0-1,1 0 1,0 0 0,0 0 0,0 1 0,-1-1 0,-1 0 0,-4-2 88,-1 0 0,1 1 1,-1 0-1,0 0 1,-11 0-1,12 1-109,1 2 0,0-1 0,0 1-1,-1 0 1,1 0 0,0 0 0,0 1 0,0 0-1,0 0 1,1 1 0,-1-1 0,1 1 0,-1 1 0,1-1-1,0 1 1,0 0 0,0 0 0,1 0 0,-6 7-1,7-8-57,1 0-1,0 0 0,0 1 0,0-1 0,0 0 0,1 1 0,-1 0 0,1-1 0,0 1 0,0 0 0,1 0 0,-1-1 0,1 1 0,-1 0 0,1 0 0,0 0 0,1 0 0,-1-1 0,1 1 0,-1 0 0,1 0 0,0 0 0,1-1 0,-1 1 0,1-1 0,-1 1 0,1-1 0,0 0 0,0 1 0,1-1 0,4 5 0,-1-2-94,0 0-1,1 0 1,-1-1 0,1 0-1,0 0 1,0-1 0,1 0-1,-1 0 1,1 0 0,0-1-1,0 0 1,0-1 0,0 0-1,1 0 1,-1-1 0,0 0-1,1 0 1,-1-1 0,1 0-1,-1-1 1,1 0-1,-1 0 1,13-4 0,-13 3 242,0 0 1,1-1-1,-1 0 1,0-1 0,-1 0-1,1 0 1,-1 0-1,0-1 1,0 0-1,0-1 1,0 1 0,-1-1-1,0-1 1,-1 1-1,1-1 1,-1 0-1,0 0 1,-1 0 0,0-1-1,0 0 1,0 0-1,-1 0 1,2-9-1,5-72 1279,-6 121-1771,-2-1 0,-2 34 1,-1-54 133,0 1 0,-1-1-1,0 0 1,-1 0 0,0 0 0,0 0 0,-2 0 0,1-1 0,-8 13 0,11-21 243,-1 1 0,0-1-1,0 0 1,1 0 0,-1 0 0,0-1 0,-1 1 0,1 0 0,0-1 0,0 1 0,-1-1-1,1 0 1,-1 0 0,1 0 0,-1 0 0,-3 1 0,6-3 9,-1 1-1,1 0 1,0-1 0,0 1 0,-1 0 0,1-1-1,0 1 1,0 0 0,0-1 0,-1 1-1,1-1 1,0 1 0,0-1 0,0 1 0,0-1-1,0 1 1,0 0 0,0-1 0,0 1-1,0-1 1,0 1 0,0-1 0,0 1 0,0-1-1,0 1 1,1 0 0,-1-1 0,0 1 0,0-1-1,0 1 1,1 0 0,-1-1 0,0 1-1,0 0 1,1-1 0,8-18 492,7-14-39,30-43 0,-40 67-541,1 0 0,0 1 0,0 0 1,1 0-1,0 0 0,0 1 0,1 0 0,0 1 1,11-7-1,-18 12-87,0 0-1,0 0 1,0 0 0,0 0-1,-1 0 1,1 0 0,0 1-1,0-1 1,1 1 0,-1-1-1,0 1 1,0 0 0,0 0-1,0 0 1,0 0-1,0 0 1,0 0 0,0 1-1,0-1 1,0 1 0,0-1-1,0 1 1,0 0 0,0 0-1,0 0 1,0 0 0,0 0-1,0 0 1,1 2 0,8 13-3795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26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0 172 7940,'6'-34'1659,"1"0"0,22-61 1,-24 86-1588,0 10 6,4 21 70,1 34-46,-6 0-80,4 28-531,-7-76 462,1-1 0,0 1 0,0 0 0,1-1 0,0 1 0,0-1 0,1 0 0,4 7 0,-7-13 55,-1-1 0,1 1 0,-1 0 0,1 0 0,-1 0 0,1-1 0,0 1 0,-1 0 0,1-1 0,0 1 0,0-1 0,0 1 0,-1-1 0,1 1 0,0-1 0,0 0 0,0 1 0,0-1 0,0 0 0,0 0 0,0 1 0,0-1 0,0 0 0,0 0 0,0 0 0,0 0 0,0 0 0,1-1 0,0 0 37,1 0 1,-1 0-1,0 0 1,0-1-1,0 1 1,0-1-1,0 1 1,0-1-1,0 0 1,3-3-1,3-6 124,0-1-1,-1 1 1,6-14-1,16-38-115,-20 41-507,1 0 0,1 0 0,1 1 0,20-27 0,-31 47 248,0-1-1,0 1 1,0 0-1,0 0 0,0 0 1,1 0-1,-1 0 1,0 0-1,1 0 0,-1 1 1,0-1-1,1 0 1,-1 1-1,1-1 1,-1 1-1,1-1 0,-1 1 1,1 0-1,-1 0 1,1 0-1,-1 0 0,3 0 1,12 4-2542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27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131 431 3041,'1'-1'395,"0"1"0,0-1 0,0 1 0,0-1 0,0 0 0,0 1 0,0-1 0,0 0 0,-1 1-1,1-1 1,0 0 0,0 0 0,-1 0 0,1 0 0,0 0 0,-1 0 0,1-1 0,5-23 2331,-6 22-2619,0 1 0,0 0 0,0 0 0,0 0-1,0 0 1,-1 0 0,1 0 0,-1 0 0,1 0 0,-1-1 0,0 2 0,0-1 0,0 0 0,0 0 0,0 0 0,0 0 0,0 1 0,-1-1 0,1 0-1,-1 1 1,-1-3 0,1 4-98,1 0-1,-1-1 0,1 1 0,-1 0 1,1 0-1,-1 0 0,1 0 0,-1 0 1,1 0-1,-1 0 0,1 1 1,-1-1-1,1 0 0,-1 1 0,1-1 1,0 1-1,-1 0 0,1-1 0,0 1 1,-1 0-1,1 0 0,-2 2 1,-28 25 17,29-26-24,-6 7-19,0 0-1,0 0 1,1 1-1,1 0 1,-1 1-1,-5 14 1,10-23 6,1 1 0,0 0 0,0 0 0,0 0 0,0 0 0,0 0 0,0 1 0,1-1 0,0 0 0,-1 0 0,1 0 0,0 0 0,1 1 0,-1-1 0,1 0 0,-1 0 1,1 0-1,0 0 0,0 0 0,0 0 0,0 0 0,1 0 0,-1 0 0,1-1 0,0 1 0,0 0 0,0-1 0,0 0 0,3 3 0,-2-3 11,1 0 0,-1 0-1,0-1 1,1 1 0,-1-1-1,1 0 1,0 0 0,-1 0-1,1-1 1,0 1 0,-1-1-1,1 0 1,0 0 0,0 0-1,-1 0 1,1-1 0,0 0 0,-1 1-1,1-2 1,0 1 0,-1 0-1,1-1 1,-1 1 0,0-1-1,5-3 1,4-2 24,0-1-1,-1 0 1,0 0-1,0-1 1,15-18 0,3-19 199,-25 38-190,-6 14-73,1 0 0,-1 0 0,1 1 0,1-1 1,-1 0-1,1 0 0,0 0 0,1 0 0,-1 1 0,1-1 0,0 0 1,1 0-1,0 0 0,4 11 0,-5-14-12,0 0 0,1 0 0,-1 0 0,0-1 0,1 1 0,0 0 0,-1-1 0,1 1 0,0-1 0,0 0 0,1 0 0,-1 1 0,0-1 0,1-1 0,-1 1 0,1 0 0,0-1 0,-1 1 0,1-1 0,0 0 0,0 0 0,0 0 0,0 0 0,4 0 0,-2 0 16,0-2-1,0 1 1,0 0-1,0-1 0,0 0 1,0 0-1,0-1 1,0 1-1,0-1 0,0 0 1,-1-1-1,1 1 0,-1-1 1,5-3-1,3-4 43,-1 0-1,0 0 1,0-1-1,-1 0 1,-1-1-1,0 0 1,-1-1-1,0 0 1,-1 0-1,0 0 0,-1-1 1,-1 0-1,0-1 1,5-26-1,0-12 583,-2-1 0,0-91 0,-7 130-316,0 6-209,-1 1 1,1-1 0,-2 1 0,1-1 0,-1 1-1,0-1 1,-5-14 0,6 23-64,0 0 1,-1 0-1,1 0 0,0 0 1,0 0-1,0-1 0,-1 1 1,1 0-1,0 0 0,0 0 1,0 0-1,-1 0 0,1 0 1,0 0-1,0 0 0,-1 0 1,1 0-1,0 0 0,0 0 1,0 0-1,-1 0 0,1 0 0,0 0 1,0 0-1,-1 0 0,1 0 1,0 1-1,0-1 0,0 0 1,-1 0-1,1 0 0,0 0 1,0 0-1,0 1 0,0-1 1,-1 0-1,1 0 0,0 0 1,0 0-1,0 1 0,0-1 1,0 0-1,0 0 0,0 0 0,-1 1 1,1-1-1,0 0 0,0 0 1,0 1-1,0-1 0,0 0 1,0 0-1,0 1 0,-7 14 36,-13 44-20,2 2 1,4-1-1,2 2 0,2-1 0,-2 105 0,12-138-296,1 1 1,7 46 0,-7-69 167,0 1 0,0 0 1,1-1-1,-1 0 0,2 1 0,-1-1 0,1 0 0,0 0 0,0 0 0,0-1 0,1 1 0,0-1 0,0 1 0,1-1 0,-1-1 0,1 1 0,7 5 1,-9-9 92,0 1 0,1-1 0,-1 0 0,0 0 1,1 0-1,-1-1 0,0 1 0,1-1 0,-1 0 1,1 0-1,-1 0 0,1 0 0,-1-1 0,0 1 0,1-1 1,-1 0-1,0 0 0,1 0 0,-1 0 0,0-1 1,0 1-1,0-1 0,0 0 0,0 0 0,0 0 1,-1 0-1,1-1 0,2-2 0,3-3 61,-1 0-1,0-1 1,0 1-1,-1-1 1,0 0-1,0-1 1,7-16-1,-7 9 126,0 0 0,0 0 0,-2 0 0,0-1 0,-1 1-1,-1-1 1,-1 0 0,-1-25 0,1 43-160,-1-1 0,0 0-1,0 1 1,0-1 0,0 0 0,0 1 0,-1-1-1,1 0 1,0 1 0,0-1 0,0 1-1,0-1 1,-1 0 0,1 1 0,0-1 0,-1 1-1,1-1 1,0 1 0,-1-1 0,1 1-1,-1-1 1,1 1 0,-1-1 0,-9 7 38,-9 22-66,14-15-84,0-1-1,1 1 1,0 1 0,1-1 0,0 0 0,-1 22-1,4-31-56,-1 1 0,2 0 0,-1-1 0,1 1 0,-1-1 0,1 1 0,0-1 0,1 0 0,-1 1 0,4 5 0,-3-7-6,-1-1 0,1 0 0,0 0 1,-1 0-1,1 0 0,0 0 0,0 0 1,1-1-1,-1 1 0,0 0 0,0-1 0,1 0 1,-1 0-1,1 0 0,-1 0 0,1 0 1,0 0-1,-1 0 0,4-1 0,1 1 119,0-1-1,0 0 1,-1-1 0,1 1-1,0-2 1,0 1 0,-1-1-1,1 1 1,-1-2-1,1 1 1,-1-1 0,0 0-1,0 0 1,0-1-1,-1 0 1,1 0 0,6-7-1,0 1 626,0-1-1,-2 0 1,1-1 0,-2-1-1,1 0 1,10-20-1,-11 18-37,-6 10-368,0 0 0,1 0 0,-2-1 0,1 1 0,-1-1 0,0 0 0,0 1 0,0-1 0,-1 0 0,0 0 0,1-10-1,-3 16-150,1 1 0,-1-1 0,0 0 0,0 1 0,1-1-1,-1 0 1,0 1 0,1-1 0,-1 1 0,0-1-1,1 1 1,-1-1 0,1 1 0,-1-1 0,1 1-1,-1-1 1,1 1 0,-1 0 0,1 0 0,-1 0-1,-8 14-2,2-1-1,-1 2 1,2-1-1,-9 28 0,12-33-30,0 0 0,1 1-1,1 0 1,0-1-1,0 1 1,1 0 0,0-1-1,3 16 1,-3-23 11,1 0 1,-1 0-1,1-1 1,0 1-1,0 0 0,0-1 1,0 1-1,0-1 0,1 1 1,-1-1-1,1 0 1,0 1-1,-1-1 0,1 0 1,0 0-1,0 0 1,1-1-1,-1 1 0,0 0 1,5 2-1,-4-3-4,1 0 0,0 0 0,0 0 0,-1-1 1,1 1-1,0-1 0,0 0 0,0 0 0,-1 0 0,1-1 0,0 1 0,0-1 0,6-1 0,-2-1 8,-1 0 0,1 0 0,0 0 0,-1-1 0,0 0 0,0-1 0,0 0 0,0 0 0,-1 0 0,0 0 0,0-1 0,0 0 0,7-12 0,-10 13 9,0-1-1,-1 0 1,0-1 0,0 1-1,-1 0 1,0-1 0,0 1-1,0 0 1,-1-1-1,0 1 1,0-1 0,0 1-1,-1-1 1,0 1 0,-1-1-1,1 1 1,-1 0-1,0 0 1,-1 0 0,1 0-1,-7-9 1,7 11-88,0 0 0,0 0 0,-1 1 0,0-1-1,0 0 1,0 1 0,0 0 0,0 0 0,-1 0 0,1 0 0,-1 1 0,0-1 0,0 1 0,0 0-1,0 0 1,0 0 0,0 0 0,0 1 0,-1 0 0,1 0 0,-1 0 0,1 1 0,-1-1 0,1 1-1,-1 0 1,1 0 0,-1 0 0,1 1 0,-1 0 0,-8 2 0,-12 12-1890,4 7-1054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08.3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21 5250,'0'0'2562,"21"-4"-2298,72-11-86,-85 14-173,1 0 0,-1 1-1,1 0 1,-1 1-1,1-1 1,-1 2-1,0-1 1,1 1-1,-1 0 1,0 1-1,0 0 1,0 0-1,0 1 1,-1 0-1,14 9 1,-15-9-38,-3-3-123,-1 1-1,1 1 1,0-1-1,-1 0 1,1 1-1,-1-1 1,0 1-1,0 0 1,0 0-1,0 0 1,2 4-1,-4-6 104,1 1-1,0-1 1,-1 1-1,1 0 1,-1-1-1,0 1 1,1-1 0,-1 1-1,0 0 1,0-1-1,0 1 1,0 0-1,0-1 1,-1 1-1,1 0 1,0-1 0,-1 1-1,1-1 1,-1 1-1,0-1 1,1 1-1,-1-1 1,0 1-1,0-1 1,0 0-1,0 1 1,-2 0 0,-7 6 121,0-1 0,-1-1-1,0 0 1,-1 0 0,1-1 0,-21 6 0,8-2 145,-8 5 182,18-8-266,-1 0 1,0-1-1,0 0 0,0-1 1,-22 3-1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08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3282,'0'0'7251,"126"12"-7011,-71-9-32,4 3-144,-1-3 0,-6 0-48,-7 0-16,-9-3-80,-7 0-560,-6 0-1665,-10 0-1473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27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10293,'5'-9'623,"0"0"0,-1-1 0,0 1-1,0-1 1,2-13 0,-5 18-430,5-5 350,-2 19-190,-1 24-161,-3-33-200,0 28-21,-5 42-1,2-47-555,1 1 0,3 42 0,-1-66 570,0 1 0,0 0 0,0-1 0,0 1 1,0-1-1,0 1 0,0-1 0,0 1 0,0-1 0,0 1 1,0-1-1,0 1 0,0-1 0,1 1 0,-1-1 0,0 1 1,0-1-1,1 1 0,-1-1 0,0 1 0,1-1 0,-1 1 1,0-1-1,1 0 0,-1 1 0,1-1 0,-1 0 0,0 1 1,1-1-1,-1 0 0,1 1 0,-1-1 0,1 0 0,-1 0 0,1 0 1,-1 1-1,1-1 0,0 0 0,-1 0 0,1 0 0,-1 0 1,1 0-1,-1 0 0,1 0 0,-1 0 0,1 0 0,-1-1 1,1 1-1,-1 0 0,1 0 0,-1 0 0,1-1 0,-1 1 1,1 0-1,-1 0 0,1-1 0,-1 1 0,1 0 0,-1-1 1,0 1-1,1-1 0,-1 1 0,0 0 0,1-1 0,0 0 1,30-35 91,-27 30-106,32-43 135,-24 31-5,0 1 0,2-1 0,0 2 0,1 0 0,27-22 0,-41 37-72,1-1-1,0 1 0,0 0 1,0-1-1,0 1 1,0 0-1,0 0 1,0 0-1,0 1 1,0-1-1,0 0 1,0 1-1,1 0 1,-1-1-1,0 1 0,0 0 1,1 0-1,-1 0 1,0 0-1,0 1 1,3-1-1,-3 2-9,-1-1-1,1 0 1,-1 0-1,0 1 1,1-1-1,-1 1 1,0-1-1,0 1 1,0 0-1,0-1 1,0 1-1,0 0 1,0 0-1,-1 0 1,1-1-1,-1 1 1,1 0-1,-1 0 1,0 0-1,0 0 1,0 0-1,0 0 1,0 0-1,0 2 1,-1 12-75,-1 0 1,-1 0 0,-9 30 0,8-34-666,1 0-1,0 0 1,1 1-1,0-1 1,0 1-1,2 0 1,0 16-1,6-10-3210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28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117 158 7908,'19'-33'1043,"-12"24"-520,-1-1 0,-1 1 0,0-1 1,0-1-1,-1 1 0,0 0 0,0-1 0,3-20 1,-7 31-502,0-1 1,0 1-1,0-1 1,0 1-1,0-1 1,0 1-1,0-1 1,0 1-1,-1-1 1,1 1-1,0-1 1,0 1-1,0-1 0,0 1 1,-1-1-1,1 1 1,0-1-1,0 1 1,-1 0-1,1-1 1,0 1-1,-1 0 1,1-1-1,-1 1 1,1 0-1,0-1 1,-1 1-1,1 0 1,-1 0-1,1-1 1,-1 1-1,1 0 1,-1 0-1,1 0 1,-1 0-1,0 0 1,-23 6 255,-21 21-161,31-16-103,1 0 0,0 1 1,-20 23-1,30-31-22,0 0 0,0 0-1,0 1 1,1-1 0,-1 1 0,1-1 0,0 1-1,0 0 1,1 0 0,-1-1 0,1 1-1,0 0 1,1 1 0,-1-1 0,1 0 0,0 0-1,1 7 1,-1-9 17,1 0 0,0 0 0,1 0 0,-1 0 0,0 0 0,1 0 0,-1-1 0,1 1 0,0-1 0,0 1 0,0-1 0,0 0 0,1 0 0,-1 0 0,0 0 0,1 0 0,0 0 0,-1-1-1,1 1 1,0-1 0,5 3 0,8 1 20,-1-1 1,1 0-1,19 1 0,9 4-15,-43-9-10,1 1 0,-1-1-1,0 0 1,0 1 0,1-1-1,-1 1 1,0-1 0,0 1-1,0 0 1,0-1 0,0 1 0,0 0-1,0 0 1,0 0 0,0 0-1,0 0 1,1 1 0,-2-1 4,0 0 1,0-1 0,0 1 0,0 0 0,0-1 0,0 1-1,0-1 1,0 1 0,0 0 0,0-1 0,0 1-1,0 0 1,0-1 0,-1 1 0,1 0 0,0-1-1,-1 1 1,1-1 0,0 1 0,-1 0 0,1-1-1,0 1 1,-2 0 0,-2 3-44,0 0 1,-1-1-1,0 1 0,0-1 0,-10 5 1,-7 3-1859,-43 15 0,11-13-3160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28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61 13142,'-36'-26'80,"7"6"-80,0 8-320,6 9-1617,10 3-2321</inkml:trace>
  <inkml:trace contextRef="#ctx0" brushRef="#br0" timeOffset="1">49 120 13126,'-32'11'0,"15"-5"-752,21 0 496,18-3-433,20 0-3441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29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77 10117,'-7'-76'987,"5"152"-480,-17 98 0,-26 82-758,37-218 219,-1 2-85,6-27 75,-1 1 0,2-1-1,0 1 1,0 0-1,2 24 1,0-38 47,0 1 0,0-1 0,0 1-1,0-1 1,0 0 0,0 1 0,0-1 0,0 1 0,0-1 0,0 0-1,0 1 1,0-1 0,1 1 0,-1-1 0,0 0 0,0 1 0,1-1 0,-1 0-1,0 1 1,0-1 0,1 0 0,-1 0 0,0 1 0,1-1 0,-1 0 0,0 0-1,1 1 1,-1-1 0,0 0 0,1 0 0,-1 0 0,1 0 0,13-6 264,16-22 195,-26 24-438,7-8 15,1 0-1,0 2 0,1-1 1,1 2-1,-1-1 0,17-7 0,-27 15-43,1 1 0,-1-1 0,1 1 0,-1-1-1,1 1 1,-1 0 0,1 0 0,-1 0 0,1 1-1,0 0 1,0-1 0,-1 1 0,1 0 0,0 1-1,0-1 1,-1 1 0,1-1 0,-1 1 0,1 0-1,0 1 1,-1-1 0,0 1 0,1-1 0,-1 1 0,0 0-1,0 0 1,0 0 0,0 1 0,0-1 0,0 1-1,-1 0 1,1-1 0,1 4 0,-1-3 8,-1 0 1,0 0 0,0 0 0,0 1-1,0-1 1,-1 0 0,1 1-1,-1-1 1,0 1 0,0 0 0,0-1-1,0 1 1,0 0 0,-1-1-1,0 1 1,0 0 0,0 0 0,0-1-1,-1 1 1,1 0 0,-1 0-1,0-1 1,0 1 0,0-1 0,-1 1-1,1-1 1,-1 1 0,0-1 0,0 0-1,0 0 1,0 0 0,-1 0-1,1 0 1,-1 0 0,1-1 0,-6 4-1,-2 2 10,-1 0-1,-1-1 0,1-1 1,-1 0-1,0 0 0,-1-1 1,0-1-1,1 0 0,-15 3 1,18-6-59,3 1-101,0 0 0,-1-1 0,1 0 0,-1 0 1,1-1-1,-1 1 0,1-1 0,-1-1 1,1 0-1,0 1 0,-1-2 0,-6-1 0,13 3 33,-1 0 1,1-1-1,-1 1 0,0 0 0,1-1 0,-1 1 0,1 0 0,-1-1 0,1 1 0,-1-1 0,1 1 0,-1-1 0,1 1 1,0-1-1,-1 1 0,1-1 0,0 1 0,-1-1 0,1-1 0,1-14-3386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2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54 683 9108,'-10'23'253,"9"-21"-245,0-1 0,0 1 0,0-1 0,0 1 0,1 0 1,-1 0-1,1 0 0,-1-1 0,1 1 0,-1 0 0,1 0 0,0 2 0,8 2-4,14-6 0,0-3-713,1-1 0,26-8 0,-42 10 680,-1 0 0,0 0 1,0 0-1,0-1 0,0 0 0,-1 0 0,1-1 0,-1 0 0,0 0 0,0 0 0,0 0 0,7-9 0,-10 10 145,-1 1 1,1 0-1,-1 0 0,0-1 0,0 1 1,0 0-1,0-1 0,0 1 0,-1-1 0,1 0 1,-1 1-1,0-1 0,1 1 0,-1-1 1,0 0-1,-1 1 0,1-1 0,0 0 0,-1 1 1,1-1-1,-1 1 0,0-1 0,0 1 1,0-1-1,0 1 0,0 0 0,-1 0 0,1-1 1,-1 1-1,1 0 0,-4-3 0,1 1 6,0 1-1,0 0 1,0 0-1,0 0 0,0 0 1,-1 1-1,1 0 0,-1 0 1,1 0-1,-1 0 1,0 1-1,0-1 0,0 1 1,0 0-1,-8 0 0,6 2-72,-1 0-1,1 0 0,0 0 0,-1 1 1,1 0-1,0 1 0,0-1 0,0 1 0,1 1 1,-1-1-1,1 1 0,-1 1 0,1-1 1,0 1-1,1 0 0,-1 0 0,-6 9 0,9-11-47,0 0-1,1 1 0,-1 0 0,1-1 0,0 1 0,0 0 0,0 0 1,0 0-1,1 0 0,0 0 0,0 1 0,0-1 0,0 0 0,0 1 1,1-1-1,0 0 0,0 1 0,0-1 0,1 0 0,-1 1 0,1-1 1,0 0-1,0 1 0,1-1 0,-1 0 0,1 0 0,0 0 0,0 0 1,0-1-1,5 7 0,-4-6-20,0-1 0,1 0 1,-1 0-1,1 0 0,0 0 0,0 0 0,0-1 1,0 0-1,0 0 0,0 0 0,1 0 1,-1 0-1,1-1 0,-1 0 0,1 0 1,0 0-1,-1-1 0,1 0 0,0 0 0,-1 0 1,1 0-1,0-1 0,-1 1 0,8-3 1,3-1-170,0-1 0,0 0 0,0-1 0,-1 0 0,0-2 0,14-9 0,-11 5 155,-1-2 0,0 0-1,-1 0 1,0-1 0,-2-1 0,0-1 0,0 0-1,-2 0 1,0-2 0,-1 1 0,-1-1 0,-1 0-1,8-27 1,-2 1 395,-2-1-1,-3 0 0,-1-1 1,2-87-1,-9 112-153,0 5 83,-1 0 1,0 1-1,-1-1 0,-1 0 0,-4-16 0,6 32-281,0 0 0,0 1-1,0-1 1,0 0 0,0 1 0,0-1 0,-1 0 0,1 1 0,0-1 0,0 0-1,-1 1 1,1-1 0,-1 1 0,1-1 0,0 0 0,-1 1 0,1-1-1,-1 1 1,1-1 0,-1 1 0,1 0 0,-1-1 0,1 1 0,-1-1 0,0 1-1,1 0 1,-1 0 0,0-1 0,1 1 0,-2 0 0,1 0 0,0 1 1,0-1-1,0 1 1,0-1-1,0 1 1,0 0-1,0-1 1,0 1-1,0 0 1,0 0-1,0 0 1,0-1-1,0 1 1,1 0-1,-2 2 1,-23 44 144,12-13-83,2 0 0,1 1-1,1 0 1,-3 37-1,-4 145-81,16-187-756,0 0 0,2-1 0,1 1 0,1-1 0,10 33 0,-3-36-2155,7-9-1002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30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54 7812,'3'-9'762,"-2"5"-421,1 0 0,-1 0-1,0 0 1,-1 0-1,1 0 1,-1 0 0,1-1-1,-2-7 1,1 13-329,0-1 0,0 0 0,0 0 0,0 0 1,0 0-1,0 0 0,0 1 0,0-1 0,0 0 0,0 0 0,0 0 0,0 0 1,0 0-1,0 1 0,0-1 0,0 0 0,0 0 0,0 0 0,0 0 0,-1 0 1,1 0-1,0 1 0,0-1 0,0 0 0,0 0 0,0 0 0,0 0 0,0 0 1,-1 0-1,1 0 0,0 0 0,0 0 0,0 0 0,0 0 0,0 0 0,-1 0 1,1 0-1,0 0 0,0 0 0,0 0 0,0 0 0,-1 0 0,1 0 0,0 0 1,0 0-1,0 0 0,0 0 0,0 0 0,-1 0 0,1 0 0,0 0 0,0 0 1,0 0-1,0 0 0,0 0 0,0 0 0,-1-1 0,1 1 0,0 0 0,0 0 1,0 0-1,0 0 0,0 0 0,0 0 0,0-1 0,-6 14 194,0 4-174,2 0 0,0 0 0,1 1 0,-2 28 0,4-36-85,1-1-1,1 1 1,0 0 0,0 0-1,1 0 1,0-1-1,0 1 1,1-1 0,8 17-1,-10-24 53,0 0 0,0 0-1,0 0 1,0 0 0,1 0-1,-1 0 1,1 0-1,-1 0 1,1 0 0,0 0-1,-1-1 1,1 1 0,0-1-1,0 0 1,0 1 0,1-1-1,-1 0 1,0 0 0,0 0-1,0 0 1,1-1-1,-1 1 1,1-1 0,-1 1-1,0-1 1,1 0 0,-1 0-1,1 0 1,-1 0 0,0 0-1,1-1 1,-1 1 0,1-1-1,-1 1 1,3-2 0,-2 0 12,1 0 1,-1 0-1,0 0 1,0 0 0,0 0-1,-1-1 1,1 1 0,0-1-1,-1 0 1,0 0-1,1 0 1,-1 0 0,-1 0-1,1 0 1,0 0 0,-1-1-1,1 1 1,-1-1 0,0 1-1,0-1 1,-1 0-1,2-6 1,-2-1 59,0 1-1,-1-1 1,0 0 0,-1 1-1,0-1 1,-6-18 0,6 23-82,0 1 0,0 0 1,0 0-1,-1 0 0,0 0 0,0 0 1,0 1-1,-1-1 0,1 1 0,-1 0 1,0 0-1,0 0 0,-1 1 0,-8-7 1,12 10-106,-1-1 1,1 0 0,0 0-1,-1 1 1,1-1 0,0 1-1,-1-1 1,1 1 0,0 0-1,-1 0 1,1-1 0,-1 1-1,1 0 1,-1 0 0,1 0-1,-1 0 1,1 1 0,0-1-1,-1 0 1,1 1 0,-1-1-1,1 1 1,0-1 0,-1 1-1,1 0 1,0-1 0,0 1-1,0 0 1,-1 0 0,1 0-1,0 0 1,0 0 0,0 0-1,-1 2 1,-3 16-3647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30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57 8500,'-1'-3'433,"-7"-26"2082,7 28-2464,1 0 0,0 1-1,-1-1 1,1 0 0,-1 0 0,1 0 0,-1 0-1,1 0 1,-1 1 0,0-1 0,1 0-1,-1 0 1,0 1 0,0-1 0,0 1 0,1-1-1,-1 0 1,0 1 0,0 0 0,0-1 0,0 1-1,0 0 1,0-1 0,-2 1 0,2 0-42,1 1 0,-1-1 0,0 0 0,0 1 0,0 0 1,1-1-1,-1 1 0,0-1 0,1 1 0,-1 0 0,1-1 0,-1 1 0,1 0 1,-1 0-1,1 0 0,-1-1 0,1 1 0,-1 0 0,1 0 0,0 0 1,0 0-1,0 0 0,-1 0 0,1 0 0,0 1 0,-3 28-30,3-28 26,0 8-132,0-1 1,1 1-1,1 0 0,-1-1 0,1 1 1,1-1-1,0 1 0,0-1 0,9 16 0,-11-22 104,0 1-1,1-1 1,0 0-1,0 0 1,0 0-1,0-1 1,0 1-1,1 0 0,-1-1 1,1 1-1,0-1 1,0 0-1,0 0 1,0 0-1,0 0 1,0 0-1,0-1 1,0 0-1,1 1 0,-1-1 1,1 0-1,-1-1 1,1 1-1,-1-1 1,1 1-1,-1-1 1,1 0-1,-1 0 1,8-2-1,-7 1 61,0-1 1,-1 0-1,1 0 1,0 0-1,-1 0 0,0 0 1,1-1-1,-1 0 1,0 1-1,0-1 0,0 0 1,-1-1-1,1 1 0,-1 0 1,0-1-1,0 1 1,2-5-1,5-10 272,-2 0 0,7-24-1,-9 28-205,-3 9-92,-1 0 1,1-1-1,-1 1 0,1 0 0,-2-1 1,1 0-1,-1 1 0,0-9 1,-3 13-14,-1 7 6,-4 9-4,6-7-54,0-1 0,0 1 0,1-1 0,0 1 0,0 0 0,0 0 0,1-1 0,1 1 0,-1 0 0,1-1 0,1 1 0,1 8 0,-2-13 46,0-1 0,0 1 0,0-1 0,0 1 0,0-1 1,0 0-1,0 1 0,1-1 0,0 0 0,-1 0 0,1 0 0,0 0 0,0 0 0,0 0 0,0-1 0,0 1 0,0 0 0,0-1 1,1 0-1,-1 0 0,1 0 0,-1 0 0,1 0 0,-1 0 0,1 0 0,-1-1 0,1 1 0,0-1 0,-1 0 0,1 0 1,0 0-1,-1 0 0,1 0 0,-1-1 0,1 1 0,0-1 0,4-1 0,-2 0 62,0 0 0,1-1 0,-1 0 0,0 0 0,0 0 0,0 0 0,-1-1 0,1 0 0,-1 0 0,0 0 0,0-1 0,-1 1 0,1-1 0,-1 0 0,0 0 0,0 0 0,0 0 0,2-8 0,-3 9-41,-1 1 0,0-1-1,0 1 1,0-1 0,0 1 0,0-1-1,-1 0 1,0 1 0,1-1 0,-1 0-1,-1 1 1,1-1 0,0 0 0,-1 1-1,0-1 1,0 1 0,0-1 0,0 1-1,-1-1 1,1 1 0,-1 0 0,0-1-1,0 1 1,0 0 0,0 0 0,-1 0-1,1 1 1,-1-1 0,-4-3 0,7 6-112,-1-1 1,1 1-1,-1-1 1,1 1-1,-1-1 0,0 1 1,1 0-1,-1-1 1,0 1-1,1 0 1,-1 0-1,0-1 1,1 1-1,-1 0 0,0 0 1,1 0-1,-1 0 1,0 0-1,0 0 1,1 0-1,-1 0 1,0 0-1,0 0 0,1 0 1,-1 0-1,0 0 1,1 1-1,-1-1 1,0 0-1,1 1 1,-1-1-1,0 1 1,-6 12-3424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31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35 595 10661,'-10'12'1916,"7"-8"-1824,-1 0-1,1 0 1,0 0-1,1 0 1,-1 1-1,-3 6 1,6-10-114,0 0 1,0 0 0,0 0-1,0 0 1,0 0-1,0 0 1,0 0-1,0 0 1,0 0-1,0 0 1,0 0 0,1 0-1,-1 0 1,0 0-1,1 0 1,-1 0-1,0 0 1,1 0 0,0 0-1,-1 0 1,1-1-1,-1 1 1,1 0-1,0 0 1,0-1-1,-1 1 1,1-1 0,0 1-1,0 0 1,0-1-1,0 1 1,-1-1-1,1 0 1,0 1 0,0-1-1,0 0 1,0 0-1,0 1 1,1-1-1,3 1-65,0 0 0,-1 0 0,1 0 0,0-1 0,-1 1 0,1-1 0,0 0 0,-1 0 0,1-1 0,0 0 0,-1 0-1,1 0 1,-1 0 0,1 0 0,-1-1 0,1 0 0,-1 0 0,0 0 0,0-1 0,0 1 0,0-1 0,-1 0 0,1 0 0,-1 0 0,5-5-1,-2 0 224,1 0 0,-1-1 0,0 0 0,-1 0 0,0 0 0,0 0 0,-1-1 0,-1 1 0,1-1 0,2-14 0,-3 9 299,-1 0 0,0 0 0,-1 0-1,-2-29 1,1 44-431,0-1-1,0 1 1,0 0-1,0 0 1,0-1-1,0 1 1,0 0-1,0 0 0,0-1 1,0 1-1,0 0 1,0-1-1,0 1 1,0 0-1,0 0 1,0-1-1,-1 1 1,1 0-1,0 0 1,0-1-1,0 1 0,0 0 1,-1 0-1,1-1 1,0 1-1,0 0 1,0 0-1,-1 0 1,1 0-1,0-1 1,0 1-1,-1 0 1,1 0-1,0 0 1,0 0-1,-1 0 0,1 0 1,0 0-1,-1 0 1,-8 9 43,-5 20-43,9-14-173,0 0 0,2 1 1,-1 0-1,2 0 0,-1 24 0,2-35-117,1-1 0,0 1 0,0-1 0,1 1 0,0-1 0,-1 0 0,1 1 0,1-1 0,-1 0 0,1 1 0,-1-1 0,1 0 0,0 0 0,1 0 0,-1-1-1,1 1 1,-1 0 0,1-1 0,0 0 0,1 1 0,-1-1 0,0-1 0,1 1 0,6 3 0,-8-5 124,0 0 0,1 0 0,-1 0 0,0 0 0,1-1 0,-1 1 0,1-1 0,-1 0 0,1 0 0,-1 0 0,0 0 0,1 0 0,-1 0 0,1-1 0,-1 1-1,1-1 1,3-1 0,-2 0 156,1-1 0,-1 1 0,1-1 0,-1 0 0,0 0 0,0-1 0,0 1 0,3-5 0,3-3 480,-1 0 0,-1-1-1,0-1 1,-1 1 0,7-16 0,1-8 866,-3-1 1,0 0-1,9-60 1,4-117 1842,-21 91-1849,-6 115-1175,-2 15-41,-3 16-5,-8 81-76,-4 181 0,18-236-261,0-40-112,1-1 1,1 1-1,-1 0 0,2 0 0,2 12 0,-3-18 152,0-1 1,0 1-1,0 0 0,0 0 0,1 0 0,-1-1 0,1 1 0,0-1 0,0 1 1,0-1-1,0 0 0,0 0 0,0 0 0,1 0 0,3 3 0,-5-4 25,0-1 0,0 0 1,-1 1-1,1-1 0,0 0 0,0 1 0,0-1 0,0 0 0,-1 0 0,1 0 0,0 1 0,0-1 0,0 0 1,0 0-1,0-1 0,0 1 0,-1 0 0,1 0 0,0 0 0,0 0 0,0-1 0,0 1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31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438 173 10629,'-33'-15'1248,"4"6"-63,6 4-625,4 5-560,12 5 96,14-2 48,9 0 64,7 0-208,9-3-608,4-9-1425,0-2-1841</inkml:trace>
  <inkml:trace contextRef="#ctx0" brushRef="#br0" timeOffset="1">172 1 12086,'-65'0'1328,"13"3"-1232,17 0-96,15-1-224,20 7-64,26 3-2001,23-3-3922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31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15015,'-13'38'448,"-3"-3"-448,3-9-64,6-9-384,11 1-1377,9-9-2657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09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3362,'0'0'6955,"5"4"-6881,9 8-59,0-1 0,0-1 0,1 0 0,1-1 0,0-1 0,0 0-1,0-1 1,1-1 0,0 0 0,1-1 0,-1-1 0,1-1 0,33 2 0,-51-5-23,1 0 0,0 0 0,-1 0 0,1 0 0,-1 0 0,1 0 0,0 1 0,-1-1 0,1 0 0,-1 0 0,1 1 0,-1-1 1,1 0-1,-1 1 0,1-1 0,-1 0 0,1 1 0,-1-1 0,0 1 0,1-1 0,-1 1 0,0-1 0,1 1 0,-1-1 0,0 1 1,1-1-1,-1 1 0,0 0 0,0-1 0,0 1 0,0-1 0,0 1 0,1 0 0,-1-1 0,0 1 0,0-1 0,0 1 0,-1 0 1,1-1-1,0 1 0,0-1 0,0 1 0,0-1 0,0 1 0,-1 0 0,0 3 2,0-1 0,0 0 0,0 0 0,-1 0 0,1 0 0,-1 0 0,1 0 0,-3 2 0,-16 15 117,0-1-1,-34 24 1,-21 19 245,70-58-373,4-3 2,0 0 0,0 0 0,0-1-1,0 1 1,0 0 0,0 0 0,1 0-1,-1 1 1,0-1 0,0 0 0,1 0 0,-1 0-1,1 1 1,-1-1 0,1 0 0,-1 0-1,1 3 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33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2113,'1'4'8165,"-1"7"-4246,-11 65-2877,-6 0-1022,1-9-1452,-8 79 0,24-115-1102,6-14-1276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34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13 173 9204,'0'-41'977,"-6"6"-353,3 9 480,-1 2-527,4 10-369,10 5-96,6 3 112,7 0-112,6 3-80,7 1-32,3-1-608,3 3-1649,-3-3-2081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34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62 126 9909,'-33'11'928,"14"1"-928,9-9 0,17-3 656,12-3-448,13 0-160,11-8-48,5 2-512,1-3-1697,3-2-1200</inkml:trace>
  <inkml:trace contextRef="#ctx0" brushRef="#br0" timeOffset="1">473 18 8660,'-3'-3'1633,"-4"-3"-913,4 3 417,0 0-705,0 0-288,3 9 0,0 6 464,-3 5-208,-1 10-192,-2 8-144,-1 5-64,1 1 0,3 0-352,-1-3-944,4 0-1618,7-9-2784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35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88 134 9508,'2'-16'736,"0"12"-516,-1 0 0,0 0 0,-1 0 0,1 0-1,-1 0 1,0-1 0,0 1 0,0 0 0,0 0 0,-1 0-1,0 0 1,-1-5 0,-7 30 442,-42 163-964,21-81-1869,48-159 1780,30-59 1,-18 44 1154,-29 71-757,4-15 139,1 1 0,0 1 1,2-1-1,-1 1 0,15-17 0,-21 27-143,1 1 0,0 0 0,1 0 1,-1 0-1,0 0 0,1 0 0,-1 1 0,1-1 1,-1 1-1,1-1 0,-1 1 0,1 0 0,0 0 0,0 0 1,0 1-1,0-1 0,0 1 0,0-1 0,-1 1 0,1 0 1,0 0-1,0 0 0,0 1 0,0-1 0,0 1 1,0-1-1,0 1 0,0 0 0,-1 0 0,1 0 0,0 1 1,-1-1-1,1 1 0,-1-1 0,3 3 0,-2-3-17,-1 1 1,1 0-1,-1 0 0,1 0 0,-1 0 0,0 0 1,0 0-1,0 0 0,0 1 0,0-1 0,0 1 0,-1-1 1,1 1-1,-1 0 0,0 0 0,0 0 0,0 0 0,0 0 1,0 0-1,-1 0 0,1 0 0,-1 0 0,0 0 1,0 3-1,-1-2-66,0 0 0,0 0 1,0-1-1,0 1 0,-1-1 1,0 1-1,1-1 0,-1 0 0,-1 0 1,1 1-1,0-1 0,-1-1 1,1 1-1,-1 0 0,0-1 1,0 1-1,0-1 0,0 0 0,-5 3 1,-4 1 63,0 0 0,0 0 0,0-1 0,-1-1 0,0 0 0,-17 3 0,19-8 844,11-2-104,1 2-678,0 1 0,0-1 0,0 1 1,0-1-1,0 1 0,0 0 0,0-1 0,0 1 0,0 0 1,0 0-1,0 0 0,0 0 0,0 0 0,1 0 0,-1 0 1,1 0-1,5 2 19,0 0-1,-1 1 1,1 0 0,0 0 0,-1 0 0,0 1-1,0-1 1,0 2 0,0-1 0,0 1 0,-1 0 0,0 0-1,0 0 1,0 1 0,6 10 0,-1 1-1100,-1-1 1,-1 1-1,0 1 1,9 31 0,-11-34-2747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35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60 5442,'1'-1'324,"2"-5"469,-1 0 0,0 1 0,0-1 0,1-11 0,-3 16-736,0 0 0,0 0-1,0 1 1,0-1 0,0 0 0,0 0 0,0 1 0,0-1-1,0 0 1,0 1 0,-1-1 0,1 0 0,0 1 0,-1-1-1,1 0 1,0 1 0,-1-1 0,1 0 0,-1 1 0,0-2-1,0 2-20,0 0-1,0-1 0,0 1 0,0 0 0,0-1 0,0 1 0,0 0 0,0 0 1,0 0-1,0 0 0,0 0 0,0 0 0,-1 0 0,1 0 0,0 0 1,0 1-1,0-1 0,-2 1 0,-11 4 113,0 1 0,0 0 0,0 1 0,1 1 0,0 0 0,0 0 0,1 1 0,0 1 0,1 0 0,0 1 0,0 0 0,-9 14 0,19-23-150,-1-1 1,1 1-1,0 0 1,0 0-1,0 0 1,0 0-1,0 0 1,0 0 0,1 0-1,-1 0 1,1 0-1,-1 1 1,1-1-1,0 0 1,0 0 0,0 0-1,0 3 1,1-3 5,-1-1 1,1 1 0,0-1 0,0 0-1,-1 1 1,1-1 0,0 0 0,0 0 0,0 1-1,0-1 1,0 0 0,1 0 0,-1 0-1,0 0 1,0-1 0,1 1 0,-1 0 0,1 0-1,-1-1 1,0 1 0,1-1 0,-1 1-1,1-1 1,2 1 0,21 3 37,40 1-1,21 2-221,-78-5 121,1-1 0,-1 2 0,0-1 0,0 1 0,0 0 0,0 1 1,12 7-1,-19-10 58,0-1 1,0 1-1,0 0 0,0-1 1,0 1-1,0 0 1,0 0-1,-1 0 1,1 0-1,0 0 1,0 0-1,-1 0 0,1 0 1,-1 0-1,1 1 1,-1-1-1,1 0 1,-1 0-1,0 0 0,1 1 1,-1-1-1,0 0 1,0 0-1,0 1 1,0-1-1,0 0 1,0 0-1,-1 1 0,1-1 1,0 0-1,0 0 1,-1 0-1,1 1 1,-1-1-1,1 0 1,-1 0-1,0 0 0,1 0 1,-1 0-1,0 0 1,0 0-1,0 0 1,0 0-1,0 0 1,1-1-1,-3 2 0,-5 5 16,0-1-1,0 0 0,0 0 1,-13 6-1,-5 2-256,-2 0-1,0-2 1,0-1 0,-1-2-1,-35 8 1,44-17-2196,12-7-2162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35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18 12230,'-4'3'176,"-5"3"-96,2 2-80,7 1 64,13 3-64,10-1 160,13-8-64,6-3-96,6-8-544,4-4-753,-10-3-672,-6 1 208,-13 2 129,-17 3-1090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36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4514,'-23'1'1154,"17"-1"-386,0 0-1,0 0 1,0 1-1,-12 3 1,18-4-629,-1 1 0,0 0 0,0-1 0,1 1 0,-1 0 0,0 0 0,1-1 0,-1 1 0,1 0 0,-1 0 0,1 0 0,-1 0 0,1 0 0,0 0 0,-1 0 0,1 0 0,0 0 0,0 0 0,0 1 0,-3 28 1077,1-13-816,-37 154 1075,-2 14-2720,39-159-759,4-7-1624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36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6387,'-10'0'2625,"-3"9"-2193,0 0 81,0 5 399,-16 10 128,-4 11-63,-5 8-273,2 4-272,3 8-207,11-2-193,6-1-32,16-5-113,13-9 1,12-15-464,11-8-913,9-15-1632,4-12-1409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36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53 8980,'0'-1'34,"-1"0"0,0 0-1,1 0 1,-1 0 0,1 0 0,-1 0 0,1 0-1,0-1 1,-1 1 0,1 0 0,0 0 0,0 0-1,0 0 1,0 0 0,0-1 0,0 1 0,0 0-1,0 0 1,1 0 0,-1 0 0,0 0 0,1-1-1,-1 1 1,0 0 0,1 0 0,0-1-1,1 1 30,-1-1 0,1 0 0,0 1-1,0 0 1,-1 0 0,1-1-1,0 1 1,0 0 0,0 0 0,1 1-1,-1-1 1,3-1 0,6 0 156,-1 1 0,0 0 0,0 0 0,19 1 0,-13 2-115,0 0-1,-1 1 1,1 1 0,-1 0 0,0 1 0,0 1-1,-1 0 1,0 1 0,0 1 0,15 10 0,-24-15-94,0 1 0,-1-1 1,1 1-1,-1 0 0,0 0 1,0 1-1,-1-1 0,1 1 1,-1 0-1,0 0 0,0 0 1,0 0-1,-1 0 0,0 1 1,0-1-1,0 1 0,-1-1 1,0 1-1,0 0 0,0-1 0,0 1 1,-1 0-1,0 0 0,-1 0 1,1-1-1,-1 1 0,0 0 1,-1 0-1,1-1 0,-4 8 1,-2 3-149,-2 0 0,0 0 0,0-1 0,-2 0 0,0-1 0,0-1 0,-1 1 0,-19 14 0,8-7-247,-2-2 1,0-1-1,-54 28 1,68-40 386,-1 0 0,1-2 0,-1 1 0,0-2 0,-16 4 0,26-7 5,1 1 0,-1-1 1,0 0-1,0 1 0,1-1 0,-1 0 1,0 0-1,0 0 0,1 0 1,-1-1-1,0 1 0,0 0 1,1-1-1,-1 1 0,0-1 0,1 0 1,-1 1-1,0-1 0,1 0 1,-1 0-1,1 0 0,0 0 1,-1 0-1,1 0 0,0-1 0,-1 1 1,1 0-1,0-1 0,0 1 1,0-1-1,0 1 0,1-1 0,-1 1 1,0-1-1,1 0 0,-1 1 1,1-1-1,-1 0 0,1 0 1,0 1-1,-1-1 0,1 0 0,0 0 1,0 0-1,1 1 0,-1-4 1,1-9 88,1 1 0,0-1 0,1 0 0,1 0 0,0 1 0,0 0 0,2 0 0,-1 0 0,2 1 0,0-1 0,0 1 0,1 1 0,0 0 0,1 0 0,0 0 0,21-16 0,-28 25-64,0 0 0,1 0 0,-1 0 0,0 1 0,1 0 0,0-1 0,-1 1 0,1 0 0,0 0 0,-1 0 0,1 1 0,0-1 0,0 1 0,0-1 0,-1 1 0,1 0 0,0 0 0,0 0 0,0 0 0,0 1 0,3 0 0,-2 1 7,-1 0 1,1 0-1,-1 0 1,0 0-1,0 1 1,0-1-1,0 1 1,0 0-1,0-1 1,-1 2 0,0-1-1,1 0 1,2 6-1,4 10 18,-1 0 0,0 1 0,-1-1 0,6 34 0,0 13-47,-9-39-283,1 0 1,2 0-1,1 0 1,18 41 0,-9-47-1606,4-8-1030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37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79 8580,'0'-25'803,"-1"14"-135,1 11-655,0 0-1,0 0 1,0 0-1,0 0 0,0 0 1,0 0-1,0 0 1,0 0-1,0 1 0,0-1 1,0 0-1,0 0 1,0 0-1,-1 0 0,1 0 1,0 0-1,0 0 0,0 0 1,0 0-1,0 0 1,0 0-1,0 0 0,0 0 1,0 0-1,0 0 1,0 0-1,0 0 0,0 0 1,0 0-1,-1 0 1,1 0-1,0 0 0,0 0 1,0 0-1,0 0 1,0 0-1,0 0 0,0 0 1,0 0-1,0 0 0,0 0 1,0-1-1,0 1 1,0 0-1,0 0 0,0 0 1,0 0-1,0 0 1,0 0-1,-1 0 0,1 0 1,0 0-1,0 0 1,0 0-1,-3 10 183,1 0-1,0 0 1,0 1 0,0 18-1,0-12-79,-1 18-19,2 48 0,2-73-96,-1 0 0,1-1 0,1 1 0,0-1 0,0 1 0,1-1 0,0 0 0,1 0 0,0 0 0,5 9 1,-7-16 5,-1 0 0,0 0 0,1-1 0,-1 1 1,1-1-1,0 1 0,-1-1 0,1 1 1,0-1-1,0 0 0,0 0 0,0 0 1,0 0-1,0 0 0,0 0 0,0-1 0,0 1 1,0-1-1,1 1 0,-1-1 0,0 0 1,0 0-1,0 0 0,1 0 0,-1 0 1,0-1-1,0 1 0,0-1 0,1 1 1,-1-1-1,0 0 0,0 0 0,0 0 0,0 0 1,0 0-1,0 0 0,3-3 0,3-2 21,0 0-1,-1-1 0,1 0 0,-1 0 0,-1-1 0,1 1 0,5-10 0,-2 0 32,0-1 0,-1 0 0,-1 0 0,0-1 0,6-26 1,-11 31-109,0 0 0,0 0 0,-2 0 1,0 0-1,0 0 0,-2 0 1,1-1-1,-5-17 0,5 30-105,-1 0 0,0 0 0,1 0 0,-1 0 0,0 0-1,0 0 1,0 0 0,0 1 0,-1-1 0,-1-3 0,-5 4-1629,3 14-190,6 9-400,4 4-323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09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64 5651,'0'0'4274,"-8"-10"-3381,-29-31-276,35 39-590,-1 1 0,1-1 1,0 1-1,-1 0 0,1 0 1,-1 0-1,1 0 0,-1 0 1,0 1-1,1-1 0,-1 1 0,0-1 1,1 1-1,-1 0 0,0 0 1,1 1-1,-1-1 0,-3 1 1,-5 0 96,2 0-100,1 1 0,-1-1 0,1 2 0,0-1 0,0 1 0,0 0 0,0 1 1,1 0-1,-1 0 0,1 1 0,-8 6 0,3-2-29,1 1 1,-1 0-1,2 1 0,-1 0 1,-11 18-1,20-27-4,1 0 0,-1 0 0,1 1 0,0-1 0,0 0 0,0 1 0,0-1 0,0 1 0,0-1 0,1 1 0,-1 3 0,1-5-1,0-1 0,0 1 0,0 0-1,0 0 1,1 0 0,-1-1 0,0 1 0,0 0 0,1 0 0,-1-1-1,0 1 1,1 0 0,-1-1 0,1 1 0,-1 0 0,1-1-1,-1 1 1,1-1 0,0 1 0,-1 0 0,1-1 0,0 0 0,1 2-1,3-1-18,1 1-1,0 0 0,0-1 0,0 0 0,0-1 0,0 1 0,9-1 0,-9 0 69,298 1 19,-302-1-58,4 0-62,1 0 1,-1 1-1,1-1 1,-1 2-1,10 2 0,-14-4 49,-1 1 0,0-1-1,0 1 1,0-1-1,0 1 1,1 0-1,-1 0 1,0-1-1,0 1 1,-1 0 0,1 0-1,0 0 1,0 0-1,0 0 1,-1 0-1,1 1 1,0-1-1,-1 0 1,1 0 0,-1 0-1,1 1 1,-1-1-1,0 0 1,0 0-1,1 1 1,-1-1-1,0 0 1,0 1 0,0-1-1,0 0 1,-1 0-1,1 1 1,0 1-1,-1-1 11,0 1 1,0 0-1,-1-1 0,1 1 0,0-1 0,-1 0 0,1 1 0,-1-1 0,0 0 1,0 0-1,0 0 0,0 0 0,0 0 0,0 0 0,-1-1 0,-4 3 0,-48 22 89,39-19-59,-13 6 30,-23 11-3,-2-3 0,-68 19 0,230-86-7206,-35 12 4316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37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155 188 7475,'9'-6'2480,"-9"4"-643,-1 2-1749,0 1 1,0-1-1,-1 1 1,1-1-1,0 1 0,0-1 1,0 1-1,0 0 1,0 0-1,0-1 0,1 1 1,-1 0-1,0 0 1,-1 2-1,-23 31-11,1 1 0,2 1 0,1 1-1,-27 72 1,40-86-472,8-23 391,0 0-1,0 0 1,0-1 0,0 1-1,0 0 1,1 0-1,-1 0 1,0 0 0,0 0-1,0 0 1,0 0 0,0 0-1,0 0 1,0 0 0,0-1-1,0 1 1,0 0 0,0 0-1,0 0 1,0 0 0,1 0-1,-1 0 1,0 0 0,0 0-1,0 0 1,0 0 0,0 0-1,0 0 1,0 0 0,0 0-1,0 0 1,1 0 0,-1 0-1,0 0 1,0 0 0,0 0-1,0 0 1,0 0-1,0 0 1,0 0 0,0 0-1,1 0 1,-1 0 0,0 0-1,0 0 1,0 0 0,0 0-1,0 0 1,0 0 0,0 0-1,0 1 1,0-1 0,0 0-1,0 0 1,1 0 0,-1 0-1,0 0 1,0 0 0,0 0-1,0 0 1,0 0 0,0 1-1,25-36-118,117-230 74,-75 132 882,-66 131-801,16-25 131,-16 27-154,-1 0 1,0-1 0,0 1-1,1 0 1,-1-1-1,0 1 1,1 0 0,-1 0-1,1-1 1,-1 1 0,0 0-1,1 0 1,-1 0-1,1 0 1,-1 0 0,1-1-1,-1 1 1,0 0-1,1 0 1,-1 0 0,1 0-1,-1 0 1,1 0 0,-1 0-1,1 1 1,-1-1-1,0 0 1,1 0 0,-1 0-1,1 0 1,-1 1-1,0-1 1,1 0 0,-1 0-1,1 0 1,-1 1 0,0-1-1,1 0 1,-1 1-1,0-1 1,0 0 0,1 1-1,-1-1 1,0 0-1,0 1 1,1-1 0,-1 1-1,0-1 1,0 0 0,0 1-1,0-1 1,0 1-1,0-1 1,0 1 0,0-1-1,0 1 1,0 0 0,8 28 42,-2 0 1,0 0 0,-3 1 0,0-1-1,-3 54 1,1-17-756,5 58-5754,-6-96 1599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38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68 230 9092,'-5'-7'21,"-4"-8"591,-1 0 1,-1 0-1,-22-22 1,40 41-833,0 0 1,0-1 0,0 1-1,1-1 1,-1-1 0,1 0 0,-1 0-1,1 0 1,0-1 0,0 0 0,0 0-1,0-1 1,9-1 0,-1 1-496,0-1 1,0-1 0,0 0-1,0-1 1,0-1 0,22-8-1,-27 7 888,-1 0 0,1-1 0,17-13 0,-20 12 967,0 0 1,0 0 0,-1-1-1,9-11 1,-11 14 497,-3 8-543,-6 18-144,-15 46-1272,13-46 525,-11 43-497,-15 51-3754,25-101 2435,5-25 540,5-27 1496,1 17 311,23-109 2151,-23 117-2678,0 1 0,1 0 1,0 0-1,1 0 0,0 0 1,1 1-1,15-19 1,-17 25-154,0 0 1,0 1-1,0 0 1,1 0 0,-1 0-1,1 1 1,0 0-1,0 0 1,0 0-1,10-2 1,-12 4-52,-1 0 0,1 0-1,-1 0 1,1 1 0,-1 0-1,1-1 1,-1 1 0,1 0 0,-1 1-1,1-1 1,-1 1 0,1-1 0,-1 1-1,1 0 1,-1 0 0,0 1 0,1-1-1,-1 1 1,0-1 0,0 1-1,3 2 1,-5-2 1,0-1-1,1 1 0,-1-1 1,0 1-1,0 0 0,0 0 1,0-1-1,0 1 0,0 0 1,-1 0-1,1 0 0,-1 0 1,1 0-1,-1 0 0,0 0 1,1 0-1,-1 0 0,0-1 1,0 1-1,-1 0 0,1 0 1,0 0-1,-1 0 0,1 0 1,-1 0-1,0 0 1,1 0-1,-1 0 0,0-1 1,0 1-1,0 0 0,0-1 1,-1 1-1,1 0 0,-2 1 1,-4 5-134,-1 0 0,1 0 0,-1 0 0,-1-1 1,-10 7-1,2-4-57,0-1 0,-1 0 0,-32 10 0,-8 4 559,65-22-140,0 0 0,1 1 0,-1-1-1,0 2 1,-1-1 0,10 5 0,-6-4-123,39 18-563,0 1 0,76 48 1,-101-56-2440,-3-7-1916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38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59 9893,'0'-3'153,"-1"0"0,0 0 0,1 0 0,0 0 0,-1 0 0,1 0 0,1 0 0,-1 0 0,1-4 0,-1 7-127,1-1-1,0 0 0,-1 0 0,1 1 0,0-1 0,-1 0 0,1 1 1,0-1-1,0 1 0,0-1 0,0 1 0,-1-1 0,1 1 0,0 0 1,0 0-1,0-1 0,0 1 0,0 0 0,0 0 0,0 0 0,0 0 1,0 0-1,0 0 0,0 0 0,0 0 0,0 0 0,0 0 0,0 1 1,0-1-1,1 1 0,31 4-229,0-1 0,37-1 0,-58-3-552,1-1 0,-1 0 1,0-1-1,0 0 0,1-1 0,-1 0 0,-1-1 1,22-9-1,-50 20 1387,0 0 1,-22 6-1,21-8 412,1 0 0,0 2 1,-30 15-1,42-19-936,1-1 1,0 1-1,0 1 0,0-1 1,0 1-1,1-1 1,-1 1-1,1 0 1,0 0-1,0 0 0,0 1 1,1-1-1,-1 1 1,1 0-1,0-1 1,1 1-1,-1 0 0,1 0 1,0 0-1,0 0 1,1 0-1,-1 0 1,1 1-1,0-1 0,1 9 1,23 157-689,-15-119-1919,-3-27-438,4-6-1058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38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76 9300,'6'-32'1025,"-3"9"-81,-6 8 417,0 9-1169,0 9 224,-4 12-80,-3 8-96,1 9-16,-1 12-112,0 5-47,4 4-49,2-4-16,8 1 0,-1-9-593,3-6-959,1-9-1698,3-11-3393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39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13 8452,'13'-13'1789,"-12"18"-476,-17 29 2,9-18-1277,-10 25 384,2 1-1,-15 70 1,26-93-350,1 0 1,0 0 0,2 1 0,0-1 0,2 1 0,0-1 0,1 1 0,6 26 0,-8-44-81,1 0 1,-1-1-1,0 1 0,1 0 0,0-1 1,-1 1-1,1-1 0,0 1 1,0-1-1,0 0 0,0 1 0,0-1 1,0 0-1,0 0 0,0 1 0,0-1 1,1 0-1,-1 0 0,0 0 0,1-1 1,-1 1-1,1 0 0,-1 0 1,1-1-1,0 1 0,-1-1 0,1 1 1,-1-1-1,1 0 0,0 0 0,-1 0 1,1 0-1,0 0 0,-1 0 0,1 0 1,0 0-1,-1-1 0,1 1 1,2-1-1,6-3-502,0 0 1,-1 0-1,0-1 0,1 0 1,7-7-1,-10 8-191,28-19-3208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39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10789,'-1'0'73,"0"1"0,0-1 0,0 0-1,0 0 1,0 1 0,0-1 0,1 1 0,-1-1 0,0 1 0,0-1 0,0 1-1,1-1 1,-1 1 0,0 0 0,1-1 0,-1 1 0,1 0 0,-1-1 0,1 1-1,-1 0 1,1 0 0,-1 0 0,1 0 0,0-1 0,-1 1 0,1 0-1,0 0 1,0 0 0,0 0 0,0 0 0,0 2 0,-2 40 426,2-20-174,-7 27 359,-22 81 0,-2 9-110,30-133-565,0 1-1,0-1 1,1 1-1,0-1 1,0 1-1,3 13 1,-2-19-7,-1 0 1,1-1 0,-1 1 0,1-1 0,-1 1-1,1-1 1,0 1 0,0-1 0,0 1 0,0-1-1,0 0 1,0 1 0,0-1 0,0 0 0,0 0-1,1 0 1,-1 0 0,0 0 0,1 0 0,-1 0-1,1-1 1,-1 1 0,1 0 0,-1-1 0,1 1-1,-1-1 1,1 0 0,0 1 0,-1-1-1,1 0 1,0 0 0,-1 0 0,1 0 0,0 0-1,-1-1 1,4 0 0,6-3-398,1 0 0,-1-1 1,0 0-1,0-1 0,0 0 0,-1 0 0,0-2 1,0 1-1,9-11 0,3 1-1164,17-15-1653</inkml:trace>
  <inkml:trace contextRef="#ctx0" brushRef="#br0" timeOffset="1">56 271 9556,'-26'12'1777,"7"-6"-1697,9-3 16,10 0 384,10-3 65,6 0-305,13-3-176,3-3-64,7-3 0,0-5-368,0-1-753,-3-2-1264,-7-1-1857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40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73 8868,'-16'6'4082,"12"-3"-3650,17-3-432,16-6 80,17-3-80,22-2-192,10-7-1329,9 1-1152,-3-4-1457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41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1809,'-1'1'99,"1"-1"1,0 0 0,0 0-1,0 1 1,0-1-1,0 0 1,0 0-1,1 1 1,-1-1 0,0 0-1,0 0 1,0 1-1,0-1 1,0 0-1,0 0 1,0 0 0,0 1-1,1-1 1,-1 0-1,0 0 1,0 0-1,0 1 1,0-1 0,1 0-1,-1 0 1,0 0-1,0 0 1,0 0 0,1 1-1,-1-1 1,0 0-1,0 0 1,0 0-1,1 0 1,-1 0 0,0 0-1,0 0 1,1 0-1,13-4 895,16-15-1565,-24 15 907,36-24-94,104-61 1595,-123 77-1615,1 1-1,-1 1 0,2 1 0,37-9 0,-55 16-198,0 1-1,0 0 1,0 1-1,0-1 1,1 1-1,-1 1 1,0-1-1,0 1 1,0 0-1,0 1 1,0 0-1,-1 0 1,1 0-1,0 1 1,11 6-1,-4 1 32,-1 1 0,1 0 0,-2 0 0,0 2-1,15 17 1,-17-18-45,0 0-1,1-1 1,1 0-1,0-1 0,1-1 1,24 16-1,-27-21 0,-1 0-1,1 0 1,0-1-1,0 0 1,0-1 0,0 0-1,0-1 1,0 0-1,1 0 1,-1-1-1,16-2 1,8-3-6,-1-2 1,0-2-1,-1-1 1,35-15-1,16-5 4,-36 14-5,1 2-1,72-12 0,-106 24 0,1 1 0,-1 0-1,0 1 1,0 0 0,0 1 0,0 1-1,0 0 1,0 1 0,0 1 0,0 0 0,-1 0-1,0 2 1,21 10 0,11 12 3,-12-6 8,52 25 0,-72-42-11,0 1 1,1-2-1,-1 0 1,1-1-1,0 0 1,0-1 0,26 1-1,10-6-48,0-2 0,0-2-1,52-15 1,-54 10 10,1 3 0,1 2 1,52-2-1,-95 9 53,1 1 0,-1-1 0,0 1 0,0 1 0,0-1 0,0 1 0,0 0 0,-1 1 0,1-1 1,-1 2-1,9 4 0,-1 2 29,-1 0 0,0 1 0,14 16 0,9 7-30,-27-27-1,1 0 0,0 0 1,0-1-1,1-1 0,0 0 0,0 0 1,0-1-1,0 0 0,1-1 0,0-1 1,-1 1-1,1-2 0,0 0 1,23 0-1,12-4-21,1-1 0,63-16 0,-100 18 6,174-37-63,153-25 1043,-312 61-860,1 2 1,-1 0 0,0 2-1,1 1 1,-1 1-1,0 1 1,0 1 0,-1 2-1,1 0 1,-1 2-1,-1 1 1,46 25 0,-43-20-111,9 4 42,71 30-1,-94-45-42,1 0 0,-1-1-1,1 0 1,-1-1 0,1 0 0,0-1 0,-1-1 0,1 0 0,22-4 0,21-9-19,-2-3 1,0-2-1,84-40 1,72-24 38,-208 81 4,1 0 0,0-1 1,0 2-1,1-1 0,-1 0 0,0 1 0,0 0 0,0 0 0,0 0 1,0 0-1,0 1 0,1-1 0,-1 1 0,4 2 0,-5-2 13,-1 1-1,1 0 1,-1-1 0,1 1-1,-1 0 1,0 0-1,0 1 1,0-1-1,0 0 1,0 1-1,-1-1 1,1 1 0,-1 0-1,0-1 1,1 1-1,-1 0 1,0 0-1,-1 0 1,1 0 0,0 3-1,6 33 62,-5-19-69,2-1 1,6 22-1,-9-38-96,0 1 0,1 0 0,-1-1-1,1 1 1,0-1 0,0 1 0,0-1 0,0 0 0,0 1 0,1-1 0,0-1-1,0 1 1,-1 0 0,2-1 0,-1 1 0,4 2 0,-4-4-61,0 0 0,0-1 1,0 1-1,0 0 0,0-1 1,0 0-1,0 0 0,0 0 1,0 0-1,0 0 0,0 0 1,4-2-1,105-19-2702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41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21 201 11605,'-1'0'34,"1"1"-1,-1-1 0,0 0 1,0 0-1,0 0 0,1 0 0,-1 0 1,0 0-1,0 0 0,0 0 1,1-1-1,-1 1 0,0 0 1,0 0-1,0-1 0,1 1 0,-1 0 1,0-1-1,1 1 0,-1-1 1,0 1-1,1-1 0,-1 1 1,0-1-1,1 1 0,-1-1 0,0-1 1,1 1-19,0 0-1,0 0 1,1 0 0,-1 0 0,0 0 0,0 0-1,1 0 1,-1 0 0,1 0 0,-1 0 0,1 0 0,-1 0-1,1 0 1,0 1 0,-1-1 0,1 0 0,1-1-1,39-32-40,-40 33 41,29-21-19,-4 2 170,0 1-1,1 2 1,1 0-1,52-21 1,-75 36-146,1 1 0,-1 0 0,1 0 0,0 0 0,-1 1 0,1-1 0,0 1 0,0 1 0,-1-1 0,1 1 0,0 0 0,-1 1 0,1-1 0,-1 1 0,0 0 0,1 0 1,-1 1-1,0 0 0,6 4 0,8 6 127,-1 2 0,-1 0 0,25 28 0,8 6 88,-37-38-176,1 0 0,0 0 0,0-1 0,1-1 1,0-1-1,29 12 0,-37-18-319,1 0 1,-1 0-1,1 0 1,0-1-1,0 0 1,0-1-1,0 0 1,0 0-1,-1 0 1,1-1-1,0 0 1,0-1-1,0 0 1,-1 0-1,1-1 0,-1 0 1,8-4 0,18-12-4883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42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 11477,'-1'0'47,"1"0"-1,-1-1 1,0 1-1,0 0 1,0 0-1,1-1 1,-1 1 0,0 0-1,0 0 1,0 0-1,0 0 1,0 0-1,1 0 1,-1 0-1,0 0 1,0 1-1,0-1 1,0 0-1,1 0 1,-1 1-1,0-1 1,0 0 0,1 1-1,-1-1 1,0 1-1,0-1 1,1 1-1,-1-1 1,1 1-1,-1 0 1,0-1-1,1 1 1,-1 1-1,1-1-48,0 0-1,0 1 1,0-1-1,0 1 1,0-1-1,0 0 1,1 1-1,-1-1 0,0 0 1,1 1-1,-1-1 1,1 0-1,0 0 1,-1 1-1,1-1 1,0 0-1,0 0 1,0 0-1,0 0 1,1 1-1,5 5 5,0 0 1,1-1-1,0 0 1,0 0-1,1-1 0,-1 0 1,1-1-1,0 0 1,0 0-1,0-1 0,1 0 1,18 3-1,6-2-98,0-1 0,45-2 0,-56-1 105,-23 0-6,1 0 0,-1 0 0,1 0 0,-1 0 0,1 0 0,-1 0 0,1 0 0,-1 0 0,1 0 0,-1 0 0,1 0 0,-1 0 0,1 0 0,-1 0 0,1 0 0,-1 0 0,0 1 0,1-1 0,-1 0 0,1 0-1,-1 1 1,1-1 0,-1 0 0,0 1 0,1-1 0,-1 0 0,0 1 0,1-1 0,-1 0 0,0 1 0,1-1 0,-1 1 0,0-1 0,0 1 0,0-1 0,1 0 0,-1 1 0,0-1 0,0 1 0,0-1 0,0 1 0,0-1 0,0 1 0,0-1 0,0 1 0,0-1 0,0 1 0,0-1 0,0 1 0,0-1 0,0 1 0,-1 0 0,-15 27 211,11-21-234,-143 191-2530,100-141-1479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11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36 1777,'0'0'9217,"-15"11"-9057,-48 39 150,59-46-294,0 1 1,0-1-1,1 1 1,0 0-1,0 0 0,0 0 1,0 0-1,1 0 1,-1 1-1,2-1 1,-1 1-1,0 0 0,1-1 1,0 1-1,1 0 1,-1 0-1,1-1 1,0 1-1,1 9 0,0 0-67,-1-14 46,0-1 0,1 1-1,-1-1 1,0 1 0,1-1-1,-1 0 1,0 1 0,1-1 0,-1 1-1,1-1 1,-1 0 0,1 1-1,-1-1 1,1 0 0,-1 1-1,1-1 1,-1 0 0,1 0-1,-1 0 1,1 1 0,-1-1-1,1 0 1,0 0 0,-1 0-1,1 0 1,-1 0 0,1 0 0,-1 0-1,2 0 1,24 0-204,-18-1 86,0 1 65,-1-2-1,1 1 1,-1-1-1,1 0 1,-1 0-1,0-1 1,0 0-1,0 0 1,0-1-1,0 0 1,-1 0-1,1 0 1,-1-1-1,0 0 1,-1 0-1,8-9 1,-2 2 66,-1-1 0,0 0 1,-1-1-1,0 0 0,-1 0 1,11-28-1,-20 96 2145,1-49-2212,0 0 0,0 0 0,1 0 0,0 1 0,0-1 0,0 0 0,1 0 0,0 0 1,0-1-1,4 9 0,-2-10-95,-1 0 1,1-1 0,-1 1 0,1-1-1,0 0 1,0 0 0,0-1 0,0 1-1,0-1 1,0 0 0,1 0 0,-1 0-1,0 0 1,0-1 0,1 0-1,-1 0 1,1 0 0,6-1 0,-4 0-50,0 0 1,-1 0 0,1-1 0,-1 0 0,0 0-1,1 0 1,-1-1 0,0 0 0,0 0 0,-1 0-1,8-6 1,-6 2 24,0 0 1,0 0-1,0-1 0,-1 0 0,-1 0 0,1 0 0,-1-1 0,5-11 0,-7 13 859,-1 0-1,0-1 0,0 1 1,-1 0-1,1-1 0,-1-14 889,-1 24-1219,-3 250 245,3-251-627,0-1 0,0 0 0,0 1 1,0-1-1,0 0 0,0 1 1,0-1-1,0 0 0,0 1 0,0-1 1,0 0-1,0 0 0,0 1 1,0-1-1,1 0 0,-1 1 0,0-1 1,0 0-1,0 0 0,0 1 0,1-1 1,-1 0-1,0 0 0,0 0 1,1 1-1,-1-1 0,0 0 0,0 0 1,1 0-1,-1 0 0,0 0 1,1 1-1,-1-1 0,0 0 0,0 0 1,1 0-1,-1 0 0,0 0 1,1 0-1,-1 0 0,0 0 0,1 0 1,-1 0-1,1 0 0,12-10-621,-8 0 626,0-1 1,-1 0-1,-1 0 1,0 0 0,-1 0-1,0 0 1,0-1-1,-1-18 1,9-43 290,-8 66-190,0 0-1,0 1 1,1-1 0,0 1-1,8-12 1,-11 17-66,1-1 1,0 1 0,-1 0-1,1 0 1,0 0-1,0 0 1,0 0 0,0 0-1,0 0 1,0 0 0,0 1-1,0-1 1,0 0-1,0 1 1,0-1 0,1 0-1,-1 1 1,0-1 0,0 1-1,1 0 1,-1-1-1,0 1 1,1 0 0,-1 0-1,0 0 1,1 0 0,-1 0-1,0 0 1,1 0-1,-1 1 1,0-1 0,1 0-1,-1 1 1,0-1 0,0 1-1,1-1 1,-1 1-1,0 0 1,0-1 0,1 2-1,1 1 40,0 0-1,-1 0 0,1 0 0,-1 0 0,0 0 1,0 0-1,0 1 0,-1-1 0,1 1 0,-1-1 1,2 5-1,8 44 315,-9-45-328,3 25 61,-2-14-73,0 0 1,1 0-1,10 28 1,-13-45-52,-1-1 1,0 1-1,0 0 1,1-1-1,-1 1 1,1 0-1,-1-1 1,0 1-1,1-1 1,-1 1-1,1 0 1,-1-1 0,1 1-1,0-1 1,-1 0-1,1 1 1,-1-1-1,1 1 1,0-1-1,-1 0 1,1 0-1,0 1 1,0-1-1,-1 0 1,1 0-1,0 0 1,0 0 0,-1 0-1,1 0 1,0 0-1,-1 0 1,1 0-1,0 0 1,0 0-1,-1 0 1,1 0-1,1-1 1,0 0-12,0 0 0,0 0 0,-1 0-1,1-1 1,0 1 0,0 0 0,-1-1 0,1 1 0,-1-1 0,0 0-1,1 1 1,0-3 0,72-150-112,-59 136 176,-14 18-28,-1-1 0,0 1 0,1-1 0,-1 1-1,1 0 1,-1-1 0,0 1 0,1 0 0,-1-1 0,1 1-1,-1 0 1,1 0 0,-1-1 0,1 1 0,0 0 0,-1 0 0,1 0-1,-1 0 1,1 0 0,-1 0 0,1 0 0,-1 0 0,1 0-1,0 0 1,-1 0 0,1 0 0,-1 0 0,1 0 0,-1 1 0,1-1-1,-1 0 1,1 0 0,-1 0 0,1 1 0,-1-1 0,1 0 0,-1 1-1,0-1 1,1 1 0,-1-1 0,1 0 0,-1 1 0,0-1-1,1 2 1,23 47 158,-18-35-98,1 0 1,11 20 0,-14-30-63,-1 1 0,1 0 1,0-1-1,0 0 0,0 0 0,1 0 0,-1-1 0,1 1 0,0-1 0,8 4 0,-7-4-107,1-1 0,0 0 0,0 0 1,0 0-1,0-1 0,0 0 0,0 0 0,0-1 0,0 0 0,1 0 0,7-2 0,-10 1-61,0 0 0,1 0 0,-1 0 0,0-1 0,0 0 0,0 0 0,0 0 0,0 0 1,-1-1-1,1 0 0,-1 0 0,1 0 0,-1-1 0,5-5 0,-1-1 150,0-1 0,-1 0 1,0 0-1,-1 0 0,0-1 0,0 0 1,5-21-1,-8 20 1061,0 0 1,-1 0-1,0-1 0,-1-17 1068,-1 35-1630,-3 184 55,9 235-1709,-5-417 459,0-8 296,2-15 186,1-29 204,-5-88 200,0-18 358,3 127-376,0-1-1,2 1 1,11-45-1,-12 63-114,-1-1 0,1 1 1,0 0-1,0 0 0,1 0 0,0 0 0,0 1 0,1-1 0,0 1 0,7-7 0,-8 9-35,1 1 0,0-1 0,0 1 0,0 0 0,0 1 0,0-1 0,1 1 0,-1 0 0,1 0 0,0 1 0,-1 0 0,1 0 0,0 0 0,7 0 0,-8 1 0,2-1-10,0 1 0,0 0 1,0 0-1,0 1 0,11 2 1,-16-2 8,0-1 0,0 1-1,-1 0 1,1 0 0,0 0 0,-1 0 0,1 0 0,-1 0 0,1 0 0,-1 1 0,1-1 0,-1 0 0,0 1 0,0-1 0,0 1-1,0-1 1,0 1 0,0 0 0,0 0 0,0-1 0,-1 1 0,1 0 0,-1 0 0,1 0 0,0 3 0,0 0 19,0 1 0,0-1 1,0 1-1,-1-1 1,0 1-1,0 0 0,0-1 1,0 1-1,-1 0 1,0-1-1,-1 1 0,1-1 1,-1 1-1,0-1 1,0 0-1,-1 0 0,1 0 1,-1 0-1,0 0 0,-7 8 1,-106 79 322,115-91-756,6-22-3712,17-15 580,10-12-426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44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60 4226,'-3'1'583,"-1"0"0,0-1 0,0 1 0,0-1 0,0 0 0,-7-1 0,7 0-521,1 1 1,0 0 0,0 0 0,-1 0 0,1 0-1,0 0 1,-1 1 0,1-1 0,0 1 0,0 0-1,-5 2 1,-3 3 173,0 1-1,0 1 1,1 0 0,0 0-1,0 1 1,1 0 0,0 0-1,0 1 1,1 1 0,1-1-1,-11 20 1,7-8-94,1 0 1,0 0-1,2 1 0,1 0 1,-6 33-1,11-47-140,1 1 0,0 0 0,0-1 1,1 1-1,0 0 0,1 0 0,0-1 0,1 1 0,0-1 1,0 1-1,4 9 0,-4-15-17,0 0-1,0 0 1,0 0 0,0 0 0,1-1-1,0 1 1,0-1 0,0 0 0,0 0-1,0 0 1,1 0 0,-1 0 0,1-1-1,0 1 1,0-1 0,0 0-1,0 0 1,0-1 0,0 1 0,0-1-1,0 0 1,1 0 0,-1 0 0,1-1-1,6 1 1,0-1-82,-1 0 1,1-1-1,-1 0 0,0-1 0,0 0 1,0-1-1,0 0 0,0 0 0,0-1 1,-1 0-1,17-10 0,-15 6 37,1-1-1,-1 0 1,-1 0-1,1-1 0,-2 0 1,0-1-1,0 0 1,9-15-1,-9 12 87,-1 0 0,-1-1 0,0 0-1,-1 0 1,-1-1 0,0 0 0,-1 1-1,-1-2 1,0 1 0,-1 0-1,-1 0 1,-1-1 0,0 1 0,-1-1-1,-5-27 1,4 34 66,-1 1 1,-1-1-1,1 0 0,-2 1 0,1 0 0,-1 0 1,0 0-1,-12-14 0,15 20-82,-1 0-1,1 1 1,-1-1 0,0 1-1,0 0 1,0-1 0,0 1-1,0 1 1,0-1 0,0 0-1,-1 1 1,1 0 0,0 0-1,-1 0 1,1 0 0,-1 0-1,0 1 1,1-1-1,-1 1 1,1 0 0,-1 0-1,0 0 1,1 1 0,-1 0-1,1-1 1,-1 1 0,1 0-1,-5 2 1,1 0 1,0 1 0,0-1 0,1 1 1,0 0-1,0 0 0,0 1 0,0 0 0,1 0 0,-1 0 0,1 0 1,1 1-1,-1 0 0,1 0 0,0 1 0,0-1 0,1 1 1,0 0-1,0-1 0,0 1 0,1 1 0,0-1 0,1 0 0,-2 15 1,2-11-3,1 0 0,0 0 0,1 0 0,0 0 0,1 0 0,0-1 0,1 1 1,0-1-1,1 1 0,0-1 0,0 0 0,1 0 0,0-1 0,1 1 0,12 14 0,-1-6 18,1-1 0,1-1 0,0-1-1,1 0 1,30 15 0,37 29-70,-85-58 46,0 1 0,0 0 1,0-1-1,0 1 0,0 0 0,-1 0 0,1 0 1,-1 0-1,1 0 0,-1 0 0,0 0 1,0 0-1,0 0 0,0 1 0,0-1 1,0 1-1,-1-1 0,1 0 0,-1 1 1,1-1-1,-1 5 0,-1-3 3,0 0-1,0 0 1,0-1 0,0 1 0,-1 0-1,1 0 1,-1-1 0,0 1-1,0-1 1,-1 0 0,1 0-1,-4 4 1,-8 7 6,-1 0 0,-1-1 0,1-1 0,-23 12 0,-3 1-136,-53 25 1,34-27-2500,45-21-1011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45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66 106 9460,'-25'11'-14,"19"-9"-71,0 0 1,0 0-1,1 1 0,-1 0 0,-6 5 0,37-11-67,-13-2 192,0-1 1,0 0-1,0-1 0,-1 0 0,0-1 0,0 0 0,-1-1 0,10-11 0,-5 7 838,0 0-1,27-18 1,-41 35-716,-1-1-1,0 1 1,0 0 0,0 0 0,0-1 0,-1 1 0,0 0 0,-1 5-1,-27 108 183,19-85-445,1 0 1,2 0 0,1 1-1,1 0 1,1 55 0,4-87 39,0 1-275,0 0 0,0 0-1,0 0 1,0 0-1,0 0 1,1 0 0,-1 0-1,1 0 1,0 0-1,-1 0 1,1 0-1,0 0 1,0-1 0,2 4-1,3-4-3003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45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8004,'-13'6'1216,"4"-6"-527,9-3-65,9 3 464,4 0-31,10-3-481,6 6-272,13 0-112,0 6-112,4-6-64,-1 5 0,-3-5-16,-9 0-160,-4-3-416,-6 0-785,-14 0-2016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45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18 10405,'-13'0'432,"0"0"-432,7 0 144,15 3 464,17-3-63,10 3 31,16-3-256,16-3-144,13 0-32,6-3-80,4 3-32,-7-2-32,-9 2-32,-17 6-464,-16 0-689,-16 2-1104,-13-2-1969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46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29 9060,'-24'-24'1172,"16"20"-477,15 19-38,1-5-616,-1 0 1,1-1-1,1 0 1,0 0-1,0-1 1,0 0-1,1 0 1,0-1-1,1 0 1,0-1-1,0 0 1,0-1-1,21 7 1,-13-7-96,0-1 0,0 0 1,1-2-1,-1 0 1,1-1-1,-1-1 1,1-1-1,21-3 1,-23 4-33,-17 0 86,-1 1 0,0-1 0,0 0 0,0 0 0,0 0 0,0 0 0,0 0 0,1 1 0,-1-1 0,0 0 0,0 0 0,0 0 0,0 1 0,0-1 0,0 0 0,0 0 0,0 0 0,0 1 0,0-1 0,0 0 0,0 0 0,0 0 0,0 1 0,0-1 0,0 0 0,0 0 0,0 0 0,0 1 0,0-1 0,-1 0 0,1 0 0,0 0 0,0 0 0,0 1 0,0-1 0,0 0 0,0 0 0,0 0 0,-1 0 0,1 0 0,0 1 0,-29 23 159,14-13-38,-18 17-33,-95 85 481,106-91-1035,0 2-1,1 0 1,-21 32 0,26-24-2653,16-10-2206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46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109 108 10741,'-2'-2'80,"0"-1"0,0 0 0,0 0 0,1 1 0,-1-1 0,1 0 0,0 0 0,-1 0 0,1-1 0,1 1 0,-1 0 1,0 0-1,1-1 0,0 1 0,0 0 0,0 0 0,0-1 0,0 1 0,2-5 0,-1 5-19,0 1-1,0-1 1,1 1-1,-1 0 1,1 0 0,-1-1-1,1 1 1,0 0-1,0 1 1,0-1 0,0 0-1,0 0 1,0 1-1,1 0 1,-1-1 0,0 1-1,1 0 1,-1 0-1,1 0 1,-1 0 0,1 1-1,0-1 1,-1 1-1,6-1 1,3 0 8,0 0 0,0 1 0,-1 0-1,1 1 1,0 0 0,0 0 0,0 2 0,-1-1 0,21 8 0,-27-8-63,-1-1 0,0 1 0,1 0 1,-1 0-1,0 0 0,0 0 0,0 0 1,0 1-1,0 0 0,-1-1 0,1 1 1,-1 0-1,0 0 0,1 0 0,-1 0 1,-1 1-1,1-1 0,0 1 0,-1-1 0,0 1 1,0-1-1,0 1 0,0 0 0,-1-1 1,1 1-1,-1 0 0,0 0 0,0 0 1,0-1-1,0 1 0,-3 7 0,1-2-57,-2 1-1,1-1 0,-1 0 1,-1 0-1,0 0 0,0-1 1,0 1-1,-1-1 0,0-1 0,-1 1 1,0-1-1,0 0 0,-1-1 1,-14 11-1,-10 4 7,0-1 0,-48 21 1,-10-3 49,112-42 97,0 1 0,0 1 0,35 1 0,-20 0-40,-3 0-365,70-4 886,-91 3-1639,0 0 0,-1-1 0,1 0 0,-1-1 0,23-10-1,-12 2-4188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47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41 10437,'29'-26'1610,"-29"25"-1584,1 1 1,-1 0-1,0 0 0,0-1 1,0 1-1,0 0 1,0-1-1,1 1 0,-1 0 1,0 0-1,0-1 1,0 1-1,0 0 0,0-1 1,0 1-1,0 0 1,0-1-1,0 1 0,0 0 1,0-1-1,0 1 1,0 0-1,0 0 0,0-1 1,0 1-1,-1 0 1,1-1-1,0 1 0,0 0 1,0 0-1,0-1 1,-1 1-1,1 0 0,0-1 1,-23-3 264,1 5-260,1 1 0,-23 5-1,-34 4 35,56-10-62,0-1 11,-43 7 0,61-6-12,-1-1-1,1 1 1,0 0 0,0 1-1,0-1 1,0 1 0,0 0-1,0 0 1,0 0 0,0 0-1,1 1 1,-1 0 0,1-1-1,0 1 1,0 0 0,-4 6-1,4-5 19,1 1 0,0 0 0,0 0 0,1 0-1,-1 1 1,1-1 0,0 0 0,1 0 0,-1 9 0,4 51 15,-1-43-37,-2-18-2,0-1 0,0 1 0,1-1 0,-1 1 0,1-1 1,0 0-1,0 1 0,0-1 0,0 0 0,3 5 0,-4-8 8,0 0 1,1 1 0,-1-1-1,0 0 1,1 1 0,-1-1-1,1 0 1,-1 0 0,0 1-1,1-1 1,-1 0 0,1 0-1,-1 0 1,1 0 0,-1 0-1,1 0 1,-1 1-1,0-1 1,1 0 0,-1 0-1,1 0 1,-1-1 0,1 1-1,-1 0 1,1 0 0,0 0-1,19-14 104,-14 7-105,0 1 0,1 0 0,0 1 1,1 0-1,-1 0 0,1 1 0,0 0 1,0 0-1,0 0 0,0 1 0,1 1 1,-1-1-1,10 0 0,-14 2-9,1 1 0,0 0-1,-1 0 1,1 0 0,-1 1-1,1-1 1,-1 1 0,1 0-1,-1 1 1,1-1 0,-1 1-1,0 0 1,0 0 0,1 0-1,-1 0 1,-1 1 0,1 0-1,0-1 1,-1 1 0,1 1-1,-1-1 1,0 0 0,0 1-1,-1 0 1,1 0 0,3 7-1,-4-8 11,0 0 0,-1 0 0,1 0 0,-1 1 0,0-1-1,0 0 1,0 1 0,-1-1 0,1 1 0,-1-1 0,0 1 0,0-1-1,0 1 1,0-1 0,-1 1 0,1-1 0,-1 0 0,-2 7 0,0-5 3,0 1 0,0 0 0,0-1 0,-1 0 0,1 0 0,-1 0 0,-1-1 0,1 1 0,-10 6 0,-1 1 5,-2-2-1,1 0 1,-1 0 0,-1-2-1,-33 12 1,-71 15-701,113-31-1665,21-6 384,6-5-762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47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31 4610,'35'-15'4626,"-4"2"-2979,-20 11 377,-195 288 239,96-146-2427,47-82-4456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48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36 9108,'-13'-15'2145,"-3"7"-1761,3 2 721,3 3-545,7 0-560,3 6-48,7 0-48,2 5 0,4 1-1937,7 3-1665</inkml:trace>
  <inkml:trace contextRef="#ctx0" brushRef="#br0" timeOffset="1">408 304 13574,'-12'15'785,"-1"-6"-737,3-7 704,0-4-720,7 2 32,9-3-128,4 0-977,3 0-1488,6-3-3553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0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15 6739,'11'-15'5584,"-16"37"-3620,-1 2-1818,-40 189-359,18-86-3101,22-96 510,8-13-1280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11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5955,'0'0'7171,"16"38"-6579,-16 29-320,0 3-208,0 0-32,7-3-32,-1-9-144,4-11-1264,0-21-705,3-14-400,3-12-2338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0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4 208 8388,'-1'-11'406,"-1"-4"99,1-1-1,1 0 1,2-22-1,-1 34-444,-1 0-1,1 0 1,0 0 0,1 0-1,-1 0 1,1 0 0,-1 0-1,1 0 1,0 1-1,0-1 1,1 1 0,-1-1-1,1 1 1,0 0 0,0 0-1,0 0 1,6-5-1,2 2-39,-1 1-1,1 0 1,0 0-1,0 1 0,0 0 1,1 1-1,-1 0 1,1 1-1,0 0 0,0 1 1,0 0-1,0 1 0,0 0 1,21 4-1,-31-4-16,0 0-1,0 1 0,0-1 1,0 1-1,0-1 1,0 1-1,0 0 0,0 0 1,0-1-1,-1 1 0,1 1 1,0-1-1,-1 0 1,1 0-1,0 1 0,-1-1 1,0 0-1,1 1 0,-1 0 1,0-1-1,0 1 1,0 0-1,0-1 0,0 1 1,0 0-1,0 0 0,-1 0 1,1 0-1,-1 0 1,1 0-1,-1 0 0,0 0 1,0 0-1,0 0 0,0 0 1,0 0-1,0 0 1,0 0-1,-1 0 0,1 0 1,-1 0-1,0 0 0,-1 2 1,-1 6 16,-2-1 0,1 0 0,-1-1 0,-1 1 0,1-1-1,-2 0 1,-10 11 0,4-7-93,-1 0 0,0 0-1,-1-2 1,-26 15-1,26-17-1086,0-1 0,-27 8 0,31-13-2342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0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21 1729,'3'-13'8388,"-6"5"-6370,-3 9-2218,-1 11 740,-7 20-376,3 1 0,0 1 0,2-1 0,2 2-1,1-1 1,-3 57 0,9-85-161,0 0-1,1 0 1,-1 1-1,1-1 1,0 0 0,1 0-1,-1 0 1,1 0-1,3 6 1,-3-10-36,-1 0 0,0-1 0,0 1 0,1 0 0,-1-1 0,1 1 0,-1-1 0,1 1 0,-1-1 0,1 0 0,0 0 0,0 0 0,0 0 0,0 0 0,0 0 0,0 0 0,0-1 1,0 1-1,0-1 0,0 1 0,0-1 0,0 0 0,0 0 0,1 0 0,-1 0 0,0 0 0,0 0 0,0-1 0,4 0 0,6-3-1145,1 0-1,-1 0 1,21-12-1,9-7-3725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1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95 201 9909,'-20'3'576,"4"0"-528,6-3 288,4-3-256,9 3 384,10-6-144,3 4-240,4-7-64,9 3-16,0-6-96,0 4-1328,0-4-1410,-6 0-959</inkml:trace>
  <inkml:trace contextRef="#ctx0" brushRef="#br0" timeOffset="1">59 29 10997,'-26'3'592,"7"-3"-143,6 0 31,23-3-272,15 0-160,18-2-48,8-1-512,14 0-2418,7-3-1952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1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75 158 6435,'3'-19'1525,"-3"16"-1136,0 0 0,0-1 0,1 1 0,0 0-1,-1-1 1,1 1 0,1 0 0,-1 0-1,2-4 1,-2 7-122,-4 15 600,-5 48-828,-2 0-1,-3-1 1,-37 104 0,46-157-24,7-16 17,13-33 30,36-99 402,-47 127-375,3-14 91,2 0 0,0 1 0,2 0-1,1 0 1,1 1 0,27-34 0,-38 51-128,-11 8 0,-3-1-10,8-5-62,3 4 16,-1 1 0,1-1 1,-1 1-1,1-1 0,0 1 0,-1-1 1,1 1-1,0-1 0,0 1 0,-1-1 0,1 0 1,0 1-1,0-1 0,0 1 0,0-1 1,0 0-1,0 1 0,0-1 0,0 0 0,0 1 1,0-1-1,0 1 0,0-1 0,0 0 1,0 1-1,1-1 0,-1 1 0,0-1 0,0 1 1,1-1-1,-1 1 0,0-1 0,1 1 1,-1-1-1,1 1 0,-1-1 0,1 1 0,-1-1 1,1 1-1,-1 0 0,1-1 0,-1 1 1,1 0-1,-1 0 0,1-1 0,-1 1 0,1 0 1,0 0-1,8-6-18,0 1-1,0 1 1,0-1 0,0 2-1,1-1 1,-1 1 0,1 1-1,0 0 1,0 0 0,15 0-1,-25 2-1,1-1-1,0 1 0,-1 0 0,1 0 0,0 0 1,0 0-1,-1 0 0,1 0 0,0 1 1,-1-1-1,1 0 0,0 0 0,-1 0 0,1 1 1,0-1-1,-1 0 0,1 1 0,0-1 0,-1 0 1,1 1-1,-1-1 0,1 1 0,-1-1 0,1 1 1,-1-1-1,1 1 0,-1 0 0,0-1 1,1 1-1,-1-1 0,0 1 0,1 0 0,-1 0 1,0 1-3,0 0 1,0 0-1,0 0 1,-1 0-1,1 0 1,0 0-1,-1 0 1,0 0-1,1 0 1,-1 0-1,-2 3 1,-3 5-76,0 0 0,-1-1 0,-10 11 0,-7 4-128,-1-1 0,-1-1 0,0-1 0,-2-1 0,-45 23 0,69-41 276,0-1-1,0 1 0,0-1 0,0 0 0,-1 0 0,-7 0 0,6-3 440,25-6-114,-10 5-301,0 1 1,1 0 0,-1 0 0,1 1 0,-1 0 0,1 1-1,0 0 1,-1 0 0,1 1 0,-1 1 0,1-1 0,-1 2-1,1-1 1,-1 1 0,0 1 0,9 4 0,6 5-549,-1 1 0,-1 1 1,-1 1-1,32 29 0,-43-37-1966,0-4-1429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15 7299,'0'-1'133,"0"0"0,-1 0 0,1 0 0,0 1 0,-1-1 0,1 0 0,-1 0 0,1 1 0,-1-1 0,0 0 1,1 1-1,-1-1 0,0 1 0,1-1 0,-1 1 0,0-1 0,0 1 0,1-1 0,-1 1 0,0 0 0,0 0 0,0-1 0,0 1 0,1 0 0,-1 0 0,0 0 0,0 0 0,0 0 0,0 0 0,0 0 0,0 0 0,1 0 0,-1 0 0,0 0 0,0 1 0,0-1 0,-1 1 0,-35 8 127,26-4-41,0 1 1,0 0-1,1 1 1,0 0 0,0 1-1,0 0 1,1 0-1,-14 19 1,10-11-115,0 1 0,1 0 1,1 1-1,-12 27 0,21-41-114,0 1-1,0 0 0,1 0 0,-1 1 1,1-1-1,0 0 0,1 0 0,-1 1 1,1-1-1,0 0 0,0 0 0,0 1 1,1-1-1,0 0 0,3 10 0,-3-12-59,1 0-1,-1 0 0,1 0 1,0-1-1,0 1 1,0 0-1,0-1 0,0 1 1,1-1-1,-1 0 1,1 0-1,0 0 0,-1 0 1,1 0-1,0-1 0,0 1 1,0-1-1,0 0 1,0 0-1,1 0 0,-1 0 1,0 0-1,0-1 1,1 0-1,-1 1 0,4-1 1,2-1-448,1 1 1,-1-1-1,0-1 0,1 1 1,-1-2-1,0 1 1,10-5-1,29-13-3277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2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44 8500,'2'-25'1953,"-4"11"-550,2 13-1369,0 1 0,0 0 0,0 0 1,0 0-1,0-1 0,0 1 0,0 0 0,0 0 1,0 0-1,0 0 0,-1-1 0,1 1 0,0 0 0,0 0 1,0 0-1,0 0 0,0-1 0,-1 1 0,1 0 0,0 0 1,0 0-1,0 0 0,0 0 0,-1 0 0,1 0 1,0 0-1,0 0 0,0 0 0,-1 0 0,1 0 0,0-1 1,0 1-1,0 0 0,-1 0 0,1 1 0,0-1 1,0 0-1,0 0 0,-1 0 0,1 0 0,0 0 0,-2 3 116,1 0-1,0 0 0,-1 0 1,1 0-1,1 0 0,-1 0 0,0 0 1,1 5-1,-1-4-63,-18 85 558,-5 30-379,22-105-274,1 1 0,0 0 1,1 1-1,1-1 0,4 26 1,-5-39-15,1 0 1,-1 1-1,1-1 1,-1 1-1,1-1 1,0 0 0,0 0-1,0 1 1,0-1-1,1 0 1,-1 0-1,1 0 1,-1 0-1,1-1 1,-1 1-1,1 0 1,0-1 0,0 1-1,0-1 1,0 1-1,0-1 1,0 0-1,0 0 1,1 0-1,-1 0 1,0 0-1,1-1 1,-1 1-1,0-1 1,1 1 0,-1-1-1,1 0 1,-1 0-1,0 0 1,1 0-1,-1-1 1,1 1-1,-1-1 1,0 1-1,5-2 1,6-3-821,1 0-1,-1 0 1,-1-1-1,1-1 1,19-14-1,3-4-3229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2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94 178 6355,'-22'3'3666,"2"0"-3506,11 0 320,9-6-352,6 3 640,7-3-384,10 0-271,3-3-49,3 1-64,7-4-161,-4-3-1119,-3 3-1890,-6-2-991</inkml:trace>
  <inkml:trace contextRef="#ctx0" brushRef="#br0" timeOffset="1">52 41 10485,'-22'-3'784,"2"-3"-128,14 3-511,3 1 47,15-1-160,11 0-16,10-3-16,9 0-913,6 3-1360,4 0-1136,0 0 239</inkml:trace>
  <inkml:trace contextRef="#ctx0" brushRef="#br0" timeOffset="2">432 0 5923,'6'3'1664,"-6"3"241,-3 3-592,-4 5-129,-2 4-511,2 5-289,1 6-128,-1 6-144,1 0-64,2 3-48,-2-3-64,-1 0-576,4-8-1185,3-10-976,0-8-1057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3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6627,'0'-35'2129,"3"3"-1121,-3 9 273,0 8-497,0 6-640,7 12 241,-1 6 47,7 6-240,0 8-160,10 3-32,-4 0 0,4 1-32,-1-4-352,1-3-1153,0-8-736,0-6-1617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3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97 6883,'-3'-26'2289,"3"0"-1344,-6 5 703,2 7-815,4 5-625,-3 9-16,0 9 304,0 11-224,-4 6-144,1 9-64,-1 9-48,1 0-16,3-1-16,-1-2-544,4-9-704,4-8-1314,2-10-2480</inkml:trace>
  <inkml:trace contextRef="#ctx0" brushRef="#br0" timeOffset="1">143 112 9476,'0'-12'689,"0"3"255,0 3-464,6 3-400,4 3 80,3 0-96,3 0-48,10 3-16,3-6-48,7-2-272,3-4-448,0-3-225,-4 1-831,-9-1-529,-9 6-321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59 3346,'-13'3'1136,"-7"0"801,7 3 0,-3 3-545,3-1-191,0 4-80,0 3-289,-3 2-320,6 6-160,1 4-256,-1 2-48,0 9-32,7-3-16,0-3-512,-1-3-993,1-3-784,10-8-2129</inkml:trace>
  <inkml:trace contextRef="#ctx0" brushRef="#br0" timeOffset="1">315 45 10501,'0'-21'1120,"0"7"-111,-4 5-401,4 18 144,-3 8-351,3 12-273,-3 9-64,-4 6-32,4 5-32,0-2-16,0-3-497,-1-3-671,4-9-1537,0-6-865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11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8388,'0'0'1747,"9"21"-1677,32 65-44,-41-84-23,1 0-1,1 0 0,-1 0 0,0 0 0,0 0 1,1 0-1,-1 0 0,1 0 0,0-1 0,-1 1 1,1-1-1,0 1 0,0-1 0,0 0 0,0 0 1,0 1-1,0-1 0,1-1 0,-1 1 1,0 0-1,0-1 0,1 1 0,-1-1 0,0 1 1,1-1-1,-1 0 0,1 0 0,-1 0 0,0 0 1,1-1-1,3 0 0,8-1 50,-9 2-39,-1 0 0,0-1-1,1 0 1,-1 0 0,0 0 0,0 0 0,0-1-1,0 0 1,0 0 0,0 0 0,-1 0-1,1 0 1,0-1 0,-1 0 0,0 0 0,0 0-1,0 0 1,0 0 0,0 0 0,-1-1-1,1 1 1,-1-1 0,0 0 0,0 0 0,2-7-1,1-2 109,0 0-1,-2 0 0,1 0 0,-2 0 0,0-1 1,0 1-1,-1-16 0,-1 28-73,-1 1 0,1-1 0,0 0 0,-1 0 0,1 0 0,-1 0 0,1 0 0,-1 1 0,1-1-1,-1 0 1,1 0 0,-1 1 0,0-1 0,1 1 0,-1-1 0,0 0 0,0 1 0,1-1 0,-1 1 0,0 0 0,0-1 0,0 1 0,0-1 0,0 1 0,0 0 0,0 0 0,1 0 0,-1 0 0,0 0-1,0 0 1,0 0 0,-1 0 0,-2 0 6,1-1 1,0 2-1,0-1 0,0 0 0,0 0 0,0 1 1,0 0-1,0 0 0,0 0 0,-4 2 0,1 1-46,0 0 1,0 1-1,1 0 0,0 1 0,0-1 0,0 1 0,1 0 0,0 0 0,0 0 0,0 1 0,1-1 1,0 1-1,-4 13 0,2-4-67,0 0 0,2 0 1,0 0-1,1 0 0,0 24 1,2-37-48,0 0 0,0 0 0,0 1 0,1-1 0,-1 0 0,1 0 0,0 1 0,0-1 0,0 0 0,1 0 0,-1 0 0,1 0 0,-1 0 0,1-1 0,0 1 0,0 0 0,5 3 0,-3-2-224,0-1-1,0-1 1,1 1 0,-1 0 0,1-1 0,0 0 0,0 0 0,0-1 0,0 1 0,0-1 0,6 1 0,45 1-4941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4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29 7908,'3'-28'3214,"-16"83"-721,3-20-2454,0 10 64,1 1 1,-2 63-1,10-103-72,1 0 1,0 0 0,0 0-1,1 0 1,0 0-1,0 0 1,0-1 0,1 1-1,-1 0 1,1-1-1,4 7 1,-5-11-31,0 1 0,0-1 0,0 1 0,0-1-1,1 0 1,-1 1 0,0-1 0,1 0 0,-1 0 0,1 0 0,-1 0 0,1 0 0,-1-1-1,1 1 1,0 0 0,2 0 0,-1-1-67,0 0-1,0 1 1,1-1-1,-1-1 1,0 1-1,0 0 1,0-1 0,1 1-1,-1-1 1,0 0-1,5-3 1,11-4-1570,-2-2-1,22-14 1,5-7-4551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4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7 9588,'0'-1'106,"-1"1"0,1-1 1,0 1-1,-1-1 0,1 1 0,-1 0 0,1-1 0,-1 1 0,0-1 0,1 1 0,-1 0 0,1 0 0,-1-1 0,1 1 0,-1 0 0,0 0 0,1 0 0,-1 0 0,0 0 0,1 0 0,-1 0 0,1 0 0,-1 0 0,0 0 0,1 0 0,-1 0 0,0 0 1,0 1-1,0 0-8,0-1 1,0 1 0,0 0-1,0 0 1,0 0 0,1 0 0,-1 0-1,0 1 1,1-1 0,-1 0 0,1 0-1,-1 0 1,1 3 0,-8 50 460,8-44-269,-22 115 308,-1 5-132,23-126-480,-1 0-1,1-1 1,0 1 0,0 0-1,1 0 1,-1 0-1,1-1 1,0 1-1,-1 0 1,2-1 0,-1 1-1,0-1 1,4 6-1,-4-7-13,0-1 0,1 1-1,-1-1 1,1 1 0,0-1 0,-1 1 0,1-1-1,0 0 1,0 0 0,0 0 0,0 0-1,0 0 1,0-1 0,0 1 0,0 0-1,0-1 1,0 0 0,0 1 0,0-1-1,0 0 1,0 0 0,1 0 0,-1 0-1,0-1 1,2 1 0,8-3-915,0-1 0,0 0 0,-1 0-1,1-1 1,-1 0 0,0-1 0,16-12 0,10-8-4182</inkml:trace>
  <inkml:trace contextRef="#ctx0" brushRef="#br0" timeOffset="1">75 187 10421,'-23'6'256,"7"-3"48,9 0 128,11 0 241,9 0-193,6-3-320,7 0-128,3-6 0,7-3-64,-4-5-160,1-1-1409,-1-2-1841,-6-4-1392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85 12166,'-23'0'336,"13"-3"-64,14 0-160,12-3-48,13-2-48,13-4-16,10-3-720,10-2-2178,-7-4-2464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5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32 6435,'18'-17'2231,"-18"17"-2120,1 0 0,-1 0 0,1-1 1,-1 1-1,1 0 0,-1-1 0,1 1 0,-1 0 1,1-1-1,-1 1 0,0-1 0,1 1 1,-1 0-1,0-1 0,1 1 0,-1-1 1,0 1-1,0-1 0,1 1 0,-1-1 1,0 0-1,0 1 0,0-1 0,0 1 1,0-1-1,0 1 0,0-1 0,0 1 1,0-2-1,-2 3-52,0 0-1,0 1 1,0-1 0,0 1-1,1-1 1,-1 1 0,0 0-1,1 0 1,-1 0 0,1-1-1,0 1 1,-2 4 0,-1-1 8,-358 559 846,339-528-890,-45 83-1224,65-115 903,-9 22-796,12-26 1012,0 1 0,0-1 1,-1 1-1,1-1 0,0 1 1,0 0-1,0-1 0,0 1 0,-1-1 1,1 1-1,0 0 0,0-1 1,0 1-1,0-1 0,1 1 0,-1 0 1,0-1-1,0 1 0,0-1 1,0 1-1,1 0 0,-1-1 0,0 1 1,0-1-1,1 1 0,-1-1 1,0 1-1,1-1 0,-1 1 0,1-1 1,-1 1-1,1-1 0,-1 0 1,1 1-1,19-1-3592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5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75 5186,'7'-4'1215,"36"-26"1627,-41 28-2660,1 0 0,-1-1 0,1 1 1,-1 0-1,0-1 0,0 1 0,0-1 0,0 1 0,-1-1 0,1 0 0,-1 0 1,2-5-1,-3 8-163,0 0 0,0 0 1,0 0-1,0 0 0,0 0 1,0 0-1,0 0 0,0-1 0,0 1 1,0 0-1,0 0 0,0 0 1,0 0-1,0 0 0,0 0 1,0 0-1,0 0 0,0 0 1,0-1-1,0 1 0,0 0 0,-1 0 1,1 0-1,0 0 0,0 0 1,0 0-1,0 0 0,0 0 1,0 0-1,0 0 0,0 0 1,0 0-1,-1 0 0,1 0 1,0 0-1,0 0 0,0 0 0,0 0 1,0 0-1,0 0 0,0 0 1,0 0-1,-1 0 0,1 0 1,0 0-1,0 0 0,0 0 1,0 0-1,0 0 0,0 0 1,0 0-1,0 0 0,0 0 0,0 1 1,-1-1-1,1 0 0,0 0 1,0 0-1,0 0 0,0 0 1,0 0-1,0 0 0,0 0 1,0 0-1,0 0 0,0 1 1,-13 8 341,-12 15-170,14-13-155,0 1 0,1 1 0,0-1 0,1 2 0,1-1 0,0 1 1,1 1-1,0-1 0,1 1 0,0 0 0,2 0 0,0 1 0,0 0 0,-1 29 0,4-41-136,1 0 0,1 0 0,-1 0-1,1 0 1,-1 0 0,1 0 0,0 0-1,1-1 1,-1 1 0,1 0-1,-1 0 1,1-1 0,0 1 0,1-1-1,-1 0 1,1 1 0,-1-1 0,1 0-1,0 0 1,0-1 0,0 1 0,0-1-1,1 1 1,-1-1 0,1 0-1,-1 0 1,1-1 0,0 1 0,0-1-1,-1 0 1,1 0 0,0 0 0,0 0-1,0-1 1,6 1 0,37-2-2990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6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33 10117,'-20'-16'1217,"19"9"-398,13 1-481,-2 4-241,0 1 0,-1 1-1,1 0 1,0 0 0,-1 1 0,1 0 0,-1 0-1,1 1 1,-1 1 0,1-1 0,-1 2-1,9 3 1,-14-5-95,-1 0 0,1 0 1,-1 0-1,0 0 0,1 0 0,-1 1 0,0 0 0,0-1 0,-1 1 0,1 0 1,0 0-1,-1 1 0,0-1 0,0 0 0,0 1 0,0 0 0,-1-1 0,1 1 0,-1 0 1,0 0-1,0 0 0,0 0 0,-1 0 0,1-1 0,-1 2 0,0-1 0,0 0 1,0 0-1,-1 0 0,1-1 0,-2 7 0,-1-1-126,-1 0 0,0 0 0,0 0 0,-1 0 0,0 0-1,0-1 1,-1 0 0,0 0 0,0-1 0,-1 0 0,0 0 0,-12 9 0,-1 0-41,-2-1 0,0-1 0,-35 17 0,50-28 180,1 0 0,-1 0 0,0-1 0,-1 0 1,1 0-1,0 0 0,-13 0 0,19-2 3,-1 0 0,1 0-1,0 0 1,-1 0 0,1 0 0,-1-1 0,1 1 0,0-1 0,-1 1-1,1-1 1,0 1 0,0-1 0,-1 0 0,1 1 0,0-1-1,0 0 1,0 0 0,-2-2 0,2 2 22,0-1 0,0 0 0,1 0 0,-1 0 0,0 0 1,1 0-1,-1 0 0,1 0 0,0 0 0,-1 0 0,1 0 0,0 0 0,0 0 0,1 0 1,-1 0-1,0 0 0,1-2 0,1-3 57,0 0 0,0 0 0,1 0 0,0 0-1,0 1 1,1-1 0,0 1 0,0 0 0,0 0 0,1 0 0,7-6 0,-9 8-41,1 1-1,0-1 1,0 1 0,0 0 0,0 0-1,0 0 1,1 1 0,-1-1 0,1 1-1,0 0 1,0 1 0,0-1-1,0 1 1,0 0 0,0 0 0,0 0-1,6 1 1,-8 0-35,0 1 0,0 0 0,0 0 0,0 0 1,0 1-1,0-1 0,0 1 0,0-1 0,-1 1 0,1 0 0,-1 0 0,1 0 0,-1 1 0,0-1 0,1 1 1,-1-1-1,-1 1 0,1-1 0,0 1 0,-1 0 0,2 4 0,5 10-15,-1 0 0,8 27 0,-10-27-10,2 6-128,-5-13-194,1 1 0,0-1 0,1 0-1,0 0 1,1-1 0,0 1 0,0-1 0,1 0-1,12 16 1,2-14-2446,2-9-1582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6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10117,'0'-22'710,"1"5"502,1 28-61,4 39-947,-5-28-245,1 0 0,1 0 0,1 0 1,1 0-1,0-1 0,2 0 0,12 25 0,-18-44 17,0 1 0,0-1 0,0 0 0,1-1-1,-1 1 1,1 0 0,0 0 0,-1-1 0,1 1-1,0-1 1,0 1 0,0-1 0,0 0 0,0 1-1,0-1 1,0 0 0,0-1 0,1 1 0,-1 0 0,0-1-1,1 1 1,-1-1 0,0 0 0,1 1 0,-1-1-1,0 0 1,1-1 0,-1 1 0,0 0 0,1-1-1,-1 1 1,0-1 0,1 0 0,-1 0 0,0 1 0,0-2-1,0 1 1,2-1 0,6-4 39,-1 0 1,0-1-1,0 1 1,-1-2-1,0 1 1,14-17-1,-5 2 99,-1 0-1,23-44 1,-33 53-224,1-1 1,-2 0 0,0 0 0,-1 0 0,0-1-1,3-23 1,-7 37-233,0 0-1,1-1 1,-1 1-1,0 0 1,0 0-1,0 0 1,0 0 0,0 0-1,-1 0 1,1 0-1,0 0 1,0-1-1,-1 1 1,1 0 0,0 0-1,-2-1 1,-1 6-2588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6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113 160 7251,'0'0'2183,"-11"13"-729,-2 6-1405,1 0 1,1 1 0,1 1 0,0 0 0,-6 23-1,6-18-63,-9 35-260,18-51 10,5-10 212,2-7 70,140-231 496,-64 97 1191,-80 138-1654,-1 1 0,1-1 0,0 0 0,0 1 0,0 0 0,0-1 0,0 1 0,0 0 0,4-3 0,-5 5-38,-1 0 0,0 0 0,1 0 1,-1 0-1,0 0 0,1 0 0,-1 0 0,0 0 1,1 0-1,-1 0 0,0 0 0,1 0 0,-1 0 1,0 0-1,1 0 0,-1 0 0,0 0 0,1 0 1,-1 0-1,0 0 0,1 0 0,-1 1 0,0-1 1,1 0-1,-1 0 0,0 0 0,1 1 0,-1-1 1,8 19 336,25 131-460,-12-50-4889,-14-72 432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7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41 2065,'-16'-17'8356,"3"5"-7892,3 6 112,10 0-448,7 6 128,9 0-79,7 3-161,6 3-16,3-6-1425,4 3-2049,-4-3-1296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7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76 7587,'19'-45'3562,"-18"44"-3236,-1 1-306,-1 0 1,1-1-1,0 1 1,0 0 0,0 0-1,0 0 1,0 0-1,0 0 1,0 0 0,0 0-1,0 0 1,0 0 0,0 0-1,-1-1 1,1 1-1,0 0 1,0 0 0,0 0-1,0 0 1,0 0-1,0 0 1,0 0 0,-1 0-1,1 0 1,0 0-1,0 0 1,0 0 0,0 0-1,0 0 1,0 0-1,0 0 1,-1 0 0,1 0-1,0 0 1,0 0 0,0 0-1,0 0 1,0 0-1,0 1 1,0-1 0,0 0-1,-1 0 1,1 0-1,0 0 1,0 0 0,0 0-1,0 0 1,0 0-1,0 0 1,0 0 0,0 1-1,0-1 1,0 0-1,0 0 1,0 0 0,0 0-1,0 0 1,0 0 0,0 0-1,-1 1 1,1-1-1,0 0 1,0 0 0,1 0-1,-1 0 1,0 0-6,0 0 1,0 0-1,0 0 0,0 0 1,0 0-1,0 0 1,0 0-1,0 0 1,0 0-1,0-1 0,0 1 1,1 0-1,-1 0 1,0 0-1,0 0 1,0 0-1,0 0 0,0 0 1,0 0-1,0 0 1,0 0-1,1 0 1,-1 0-1,0 0 0,0 0 1,0 0-1,0 0 1,0 0-1,0 0 0,0 0 1,1 0-1,-1 0 1,0 0-1,0 0 1,0 0-1,0 1 0,0-1 1,0 0-1,0 0 1,0 0-1,0 0 1,0 0-1,1 0 0,-1 0 1,0 0-1,0 0 1,0 0-1,0 1 0,0-1 1,0 0-1,0 0 1,0 0-1,0 0 1,1-2-22,-1 2 38,-1 7-47,1 1 0,-1 0 0,0-1 0,-1 1 0,-3 10 0,-2 17 17,3-9-155,-8 81-55,13-35-3915,1-59 27</inkml:trace>
  <inkml:trace contextRef="#ctx0" brushRef="#br0" timeOffset="1">69 38 8596,'7'-20'1697,"-1"8"-977,-3 7-240,4 5 433,3 5-353,-1 10-256,11 2-80,-1 10-80,4-1-80,0 3-64,-1-6 64,4 1-64,-3-7-64,0-2-368,-4-9-736,0-3-625,-6 0-528,0-6-1057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12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11029,'0'0'1892,"-14"25"-1583,-40 86-114,52-105-182,-1 0 1,1 0-1,0 0 1,0 0-1,1 1 1,0-1-1,0 1 0,0-1 1,1 1-1,1 11 1,0-1-13,-1-15-3,-1 0 0,1 0-1,0 1 1,0-1 0,0 0-1,1 0 1,-1 0 0,1 0-1,-1 1 1,1-1 0,-1 0-1,1 0 1,0 0 0,0 0-1,0 0 1,0-1 0,1 1-1,-1 0 1,0 0 0,1-1-1,1 2 1,1-1-24,-1 0-1,1-1 1,0 0 0,-1 0-1,1 0 1,0 0-1,0-1 1,0 1 0,0-1-1,7-1 1,-4 2-72,1-1-1,-1-1 1,0 1 0,1-1 0,-1-1 0,0 1-1,8-4 1,-11 3 61,0 0 0,0 0 1,-1-1-1,1 1 0,-1-1 0,0 0 0,0 0 0,0 0 0,0 0 0,0-1 0,-1 1 1,1-1-1,2-5 0,-1 0 37,1 0 1,-1 0-1,0 0 0,-1-1 1,0 0-1,-1 1 0,0-1 1,0 0-1,-1 0 1,-1 0-1,1-1 0,-2 1 1,-1-18-1,1 26 10,1 0-1,-1 0 1,0 0 0,0 0 0,1 0-1,-1 0 1,0 0 0,-1 0-1,1 1 1,0-1 0,0 0-1,-1 1 1,1-1 0,-1 1-1,0-1 1,1 1 0,-1 0-1,0-1 1,0 1 0,0 0-1,1 0 1,-1 1 0,0-1-1,-1 0 1,-1 0 0,-5-1-14,0 1 1,-1-1 0,1 2-1,-13 0 1,19 0-5,1 0-63,1 0 0,0 1 0,0-1 0,0 1 0,-1-1 0,1 1 0,0 0 0,0-1 0,0 1 0,0 0 0,0 0 0,0 0-1,0 0 1,0 0 0,1 0 0,-1 0 0,0 0 0,1 0 0,-1 0 0,0 0 0,1 1 0,0-1 0,-1 0 0,1 0 0,0 1 0,-1-1 0,1 0 0,0 0 0,0 1 0,0-1 0,0 0 0,0 1 0,0-1 0,1 0 0,-1 0 0,0 1 0,1-1 0,-1 0 0,1 2 0,9-2-1778,-2-1 1298,0 1-108,1-1 0,-1-1 1,1 0-1,-1 0 0,16-4 0,21-20-2294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29 215 3650,'-5'-95'6646,"5"69"-5046,2 0-1,7-41 1,-21 134-1914,2 1 1,-1 92-1,11-160 310,-1 12-593,1-8 25,-1 1-1,1-1 0,0 1 1,0-1-1,1 1 0,0 0 1,1 5-1,6 4-5069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8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79 11349,'-3'-3'576,"-1"0"-367,1 0-193,6 6 16,4-3 144,9 3-80,7-6-48,6 0-16,7-6-16,3-2-16,3-1-96,-7-2-1169,-6 2-512,-9 3-32,-10 6-1344</inkml:trace>
  <inkml:trace contextRef="#ctx0" brushRef="#br0" timeOffset="1">153 64 6547,'-23'12'1633,"10"3"15,0-1-207,3 1-240,4 2-401,2 9-160,1 4-303,3-1-113,3 3-160,1 3-48,2 0-16,1-6-449,-1 0-719,-3-5-1169,7-7-1041,0-11-1568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8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70 8596,'10'-29'2385,"-7"8"-1200,0 7 127,-6 8-431,3 15-65,-3 5-384,3 13-224,-3 5-80,-1 8-64,1 4-32,0 9-16,0-7-32,3-2-96,0-6-704,3-6-897,3-11-1440,4-10-2114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8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21 9909,'-2'-19'2596,"-1"17"-1765,1 12-339,-49 309 956,50-308-1427,0-1-1,0 0 0,1 1 0,1-1 0,2 19 0,-3-27-21,1 1 0,-1-1-1,1 0 1,0 0-1,-1 0 1,1 0-1,0 0 1,0 0-1,0 0 1,0 0 0,1-1-1,-1 1 1,0 0-1,1-1 1,-1 1-1,1-1 1,0 1-1,-1-1 1,1 0 0,0 1-1,0-1 1,0 0-1,0 0 1,0-1-1,0 1 1,0 0-1,0-1 1,0 1 0,0-1-1,1 0 1,-1 1-1,0-1 1,4 0-1,4-2-570,-1 0 0,1-1-1,0 0 1,-1 0 0,1-1-1,-1 0 1,0-1 0,11-6-1,-17 9 213,36-23-5155</inkml:trace>
  <inkml:trace contextRef="#ctx0" brushRef="#br0" timeOffset="1">385 38 10533,'0'0'34,"-1"0"1,1-1-1,0 1 1,0 0-1,0 0 1,-1 0 0,1-1-1,0 1 1,0 0-1,-1 0 1,1 0-1,0 0 1,-1 0-1,1-1 1,0 1-1,0 0 1,-1 0-1,1 0 1,0 0 0,-1 0-1,1 0 1,0 0-1,0 0 1,-1 0-1,1 0 1,0 0-1,-1 0 1,1 1-1,0-1 1,0 0-1,-1 0 1,1 0-1,0 0 1,0 0 0,-1 0-1,1 1 1,0-1-1,0 0 1,-1 0-1,1 0 1,0 1-1,0-1 1,0 0-1,0 0 1,-1 1-1,1-1 1,0 0-1,0 0 1,0 1 0,0-1-1,0 0 1,0 1-1,0-1 1,0 0-1,0 0 1,0 1-1,0-1 1,0 1-1,-4 25 728,3-15-528,-28 100 879,18-76-877,1 0-1,2 1 0,-4 54 0,12-86-232,-1 1 0,2-1 0,-1 0 0,0 1 0,1-1 0,0 0 0,0 1 0,0-1 0,1 0 0,-1 0 0,5 7-1,-5-10-12,0 1-1,0 0 1,1-1-1,-1 1 1,1-1-1,-1 1 0,1-1 1,0 0-1,-1 0 1,1 0-1,0 0 0,0 0 1,0 0-1,0 0 1,0 0-1,0-1 1,0 1-1,0-1 0,0 0 1,0 1-1,0-1 1,0 0-1,0 0 0,1 0 1,-1-1-1,3 0 1,5-1-540,1-1 0,-1 0 0,-1-1 0,1-1 0,0 1 0,-1-1 0,12-9 0,11-8-2448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1:59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3 313 10581,'-3'6'608,"10"-9"-512,9 0 288,6 0-192,4-3-31,7-3-97,6 3-64,-7-2-32,0-4-721,-2-3-1776,-4 1-2817</inkml:trace>
  <inkml:trace contextRef="#ctx0" brushRef="#br0" timeOffset="1">55 94 8340,'-10'0'3585,"14"0"-3553,9-3 177,13-6 79,12-2-192,11-4-96,3-2 0,3-4-897,-3 4-2640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02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3314,'33'-48'5030,"-25"34"-4495,1 1 0,0 0 0,1 1 0,0-1 0,1 2 0,1 0 0,12-11 0,-19 19-476,-1 0-1,0 0 1,1 0-1,0 1 0,0 0 1,0 0-1,0 0 1,0 0-1,0 1 0,0 0 1,1 0-1,-1 0 1,0 0-1,11 1 0,-12 1-21,0 0-1,1 0 0,-1 1 1,0-1-1,0 1 0,0 0 1,0 0-1,0 0 0,-1 1 1,1-1-1,-1 1 0,1 0 1,-1 0-1,0 0 0,0 1 1,-1-1-1,1 1 0,3 6 1,15 23-106,-11-15 222,1-1 0,1 0 1,0-1-1,29 30 0,-37-43-367,0 1-1,1 0 1,0-1-1,0 0 1,0 0-1,0-1 1,0 0-1,0 1 1,1-2-1,-1 1 0,1 0 1,0-1-1,-1 0 1,1-1-1,0 1 1,0-1-1,-1 0 1,1-1-1,0 1 1,-1-1-1,1 0 0,9-3 1,18-9-4346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03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10533,'-2'0'41,"1"-1"0,-1 1-1,1 0 1,0 0 0,-1 0 0,1 0 0,0 1 0,-1-1-1,1 0 1,0 0 0,-1 1 0,1-1 0,0 1 0,0-1 0,-1 1-1,1 0 1,0-1 0,0 1 0,0 0 0,0 0 0,0 0-1,0 0 1,0 0 0,0 0 0,0 0 0,0 1 0,0 0-26,1 0-1,0 0 1,0 0 0,0 0 0,0 0 0,1 0 0,-1 0 0,0 0 0,1 0 0,-1-1-1,1 1 1,0 0 0,-1 0 0,1-1 0,0 1 0,0 0 0,0-1 0,1 1 0,0 1-1,4 5 6,0-1-1,1 0 0,-1-1 0,1 0 0,1 0 0,-1 0 0,1-1 0,0 0 0,8 4 0,11 4 15,42 12-1,-46-17-50,-21-8 14,0 1 1,0-1-1,-1 1 1,1 0-1,0 0 1,-1 0 0,1 0-1,0 0 1,-1 0-1,3 3 1,-4-4 9,1 1 1,-1-1-1,0 1 1,0-1-1,1 1 1,-1-1-1,0 1 1,0-1-1,0 1 0,1 0 1,-1-1-1,0 1 1,0-1-1,0 1 1,0-1-1,0 1 1,0 0-1,0-1 1,0 1-1,-1-1 1,1 1-1,0-1 1,0 2-1,-3 2 33,1-1 1,-1 1-1,0-1 0,0 0 1,0 1-1,-1-1 0,-4 4 0,-36 27-25,-71 43 0,106-69-656,9-8 577,0 0-1,0 0 1,17-4-5121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03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74 10293,'-9'2'29,"0"0"0,0 0 1,0 0-1,-1-1 0,1-1 1,0 1-1,-10-2 0,19 1-18,0 0 0,0-1 0,0 1 0,0 0 0,-1 0 0,1 0 0,0 0-1,0 0 1,0 0 0,0 0 0,0-1 0,0 1 0,0 0 0,0 0-1,0 0 1,0 0 0,0 0 0,0-1 0,0 1 0,0 0 0,0 0-1,0 0 1,0 0 0,0 0 0,0-1 0,0 1 0,0 0 0,0 0 0,0 0-1,0 0 1,0 0 0,0-1 0,0 1 0,0 0 0,0 0 0,0 0-1,1 0 1,-1 0 0,0 0 0,0-1 0,0 1 0,0 0 0,0 0-1,0 0 1,0 0 0,1 0 0,-1 0 0,0 0 0,0 0 0,0 0 0,0 0-1,0 0 1,1 0 0,-1 0 0,15-13 156,18-10-19,-16 16-135,0 0-1,1 1 1,-1 1-1,1 0 1,0 2 0,0 0-1,1 1 1,-1 0 0,1 2-1,-1 0 1,0 1-1,1 1 1,-1 1 0,23 6-1,-37-8-31,0 0-1,0 1 1,-1-1-1,1 1 1,0 0-1,-1 0 1,1 0-1,-1 0 0,0 0 1,0 1-1,0 0 1,0-1-1,0 1 1,0 0-1,-1 1 1,0-1-1,1 0 1,-1 1-1,0-1 0,-1 1 1,1 0-1,-1-1 1,1 1-1,-1 0 1,0 0-1,-1 0 1,1 0-1,-1 0 1,1 0-1,-1 0 0,0 0 1,-1 0-1,1 0 1,-1 0-1,0 0 1,0 0-1,0 0 1,0 0-1,-1-1 1,1 1-1,-1 0 0,0-1 1,0 1-1,-1-1 1,-2 4-1,-5 5-72,-1 0 0,0-2 1,-1 1-1,0-1 0,0-1 0,-1 0 0,0-1 0,-21 9 0,-13 5 179,-56 17 0,94-36-40,-1 1 149,-1-1-1,1 0 1,-1 0 0,0-1 0,-11 1 0,29-8 188,12 0-232,233-23 467,-93 14-6827,-135 11 1787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03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27 10341,'-3'-22'1087,"-1"17"-819,-3 15-212,0 6-23,-1 2-44,1 0 0,1 0 0,0 1 1,-4 27-1,10-45 14,0-1 0,0 1 1,0 0-1,0-1 0,0 1 1,0 0-1,0 0 0,0-1 0,0 1 1,1 0-1,-1-1 0,0 1 1,0 0-1,1-1 0,-1 1 1,0 0-1,1-1 0,-1 1 1,1-1-1,-1 1 0,1-1 0,-1 1 1,1-1-1,-1 1 0,1-1 1,0 1-1,-1-1 0,1 0 1,0 1-1,-1-1 0,1 0 1,0 0-1,-1 1 0,1-1 0,0 0 1,-1 0-1,1 0 0,0 0 1,0 0-1,-1 0 0,2 0 1,36-4 298,-26 2-292,12-1 47,-3 0-27,0 1 0,28 0 0,-45 2-22,1 0 0,-1 0 1,0 1-1,1 0 1,-1 0-1,0 0 1,0 0-1,1 0 0,-1 1 1,0 0-1,0 0 1,-1 0-1,1 0 1,0 1-1,-1-1 1,1 1-1,3 4 0,-6-5 4,0 0 0,0 0 0,1 1-1,-1-1 1,-1 0 0,1 1-1,0-1 1,-1 1 0,1-1 0,-1 1-1,0-1 1,0 1 0,0-1-1,0 1 1,0-1 0,0 1-1,-1-1 1,1 1 0,-1-1 0,0 1-1,0-1 1,0 0 0,0 1-1,0-1 1,0 0 0,0 0 0,-3 3-1,-2 4 3,-1 0 0,0-1 0,0 1 0,-16 12 0,13-12-381,-1-1 0,-1 0 0,1-1 1,-1 0-1,-1 0 0,1-2 0,-1 1 0,0-2 0,-21 6 1,4-8-3946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04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15 12438,'-3'-8'576,"3"5"-528,0 0-16,6 6 64,14 3-16,9-1-64,10 1-16,13-3-272,9-3-769,4-3-943,6-3-962,1 1-928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12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2977,'0'0'11173,"-3"-1"-10818,2 1-348,0 1-1,0-1 1,0 0-1,0 0 1,0 1-1,0-1 0,0 1 1,0-1-1,0 1 1,0-1-1,1 1 1,-1 0-1,0-1 1,0 1-1,0 0 0,1-1 1,-1 1-1,1 0 1,-1 0-1,0 0 1,1 0-1,-1 0 1,1 0-1,0-1 1,-1 1-1,1 0 0,0 0 1,-1 0-1,1 0 1,0 2-1,-10 43 23,8-34 12,-15 110 288,-1 128 1,11-120-261,0 113-80,7-234-1,0 1-1,1-1 0,0 0 0,0 0 1,3 10-1,-3-17 10,-1 0 0,1 0 1,0 0-1,0 0 0,0 0 1,1 0-1,-1 0 0,0 0 0,1 0 1,-1 0-1,1-1 0,0 1 1,0-1-1,-1 1 0,1-1 1,0 1-1,0-1 0,0 0 1,1 0-1,-1 0 0,0 0 0,0-1 1,5 2-1,-2-1-14,0 0 0,0 0-1,0-1 1,1 1 0,-1-1-1,0-1 1,0 1 0,0-1 0,1 1-1,-1-1 1,0-1 0,0 1 0,0-1-1,0 0 1,0 0 0,-1 0 0,1-1-1,-1 0 1,1 0 0,-1 0 0,0 0-1,6-6 1,-4 2-25,-1-1 0,0 1 0,0-1 1,0 0-1,-1 0 0,0 0 0,-1 0 0,1-1 0,-2 0 0,1 1 0,-1-1 0,1-12 0,-2 10-9,1 0 0,-2 0 0,1 0 0,-1 0 0,-1 0 0,0 0 0,-1 0 0,-4-16 0,4 22 37,0 1-1,0-1 0,-1 1 0,1-1 0,-1 1 0,0 0 0,0 0 0,-1 0 1,1 0-1,-1 1 0,0 0 0,0-1 0,0 1 0,0 1 0,0-1 1,-1 0-1,1 1 0,-1 0 0,0 0 0,-6-1 0,-10-2 58,0 2 1,0 0-1,0 2 0,-1 0 0,-38 4 0,59-3-168,-19 2 572,20-2-547,-1 0-1,1 0 1,-1 0 0,0 0-1,1 0 1,-1 0 0,1 1 0,-1-1-1,1 0 1,-1 0 0,1 1-1,-1-1 1,1 0 0,-1 0-1,1 1 1,-1-1 0,1 1 0,-1-1-1,1 0 1,0 1 0,-1-1-1,1 1 1,0-1 0,-1 1-1,1-1 1,0 1 0,-1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04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4 7571,'46'-3'3666,"-46"3"-3588,0 1 0,0-1 0,1 0 0,-1 1 0,0-1 0,0 0 0,0 1 0,0-1 0,0 1 0,1-1 0,-1 1 0,0-1 0,0 1 0,0-1 0,0 0 0,0 1 0,0-1 0,0 1 0,-1-1 0,1 1 1,0-1-1,0 0 0,0 1 0,0-1 0,0 1 0,-1-1 0,1 0 0,0 1 0,-1 0 0,-6 16 265,-20 35 324,-3 0 0,-52 67 0,-26 18-3794,101-129-197</inkml:trace>
  <inkml:trace contextRef="#ctx0" brushRef="#br0" timeOffset="1">20 109 11701,'-10'-6'945,"4"3"-817,2 3-16,11 6-160,3 0-656,9 2-1089,4 1-2961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04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12582,'-6'12'640,"-1"-4"-576,1-2 32,2-6-96,8 0-544,9-3-1553,3-2-4882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05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50 7507,'14'-4'920,"1"-1"0,-1-1-1,0-1 1,0 0-1,20-13 1,-46 30-403,0 1 1,0 1 0,1 0-1,-17 24 1,20-25-540,1 0 0,0 1 0,1 0 0,0 0 0,0 0 0,2 1-1,-7 23 1,11-34 6,-1 0 0,1 0 0,0 0 0,-1 0 0,1 0 0,0 0 0,0 0 0,1 0 0,-1 0 0,0 1 0,1-1 0,-1 0 0,1 0 0,0 0 0,-1-1 0,1 1 0,0 0 0,0 0 0,0 0 0,0-1 0,1 1 0,-1 0 0,0-1-1,1 1 1,-1-1 0,1 1 0,0-1 0,-1 0 0,1 0 0,0 0 0,0 0 0,0 0 0,0 0 0,0 0 0,0-1 0,0 1 0,0-1 0,0 1 0,0-1 0,4 0 0,4 1-90,0-1-1,0 0 1,0-1 0,0 0 0,-1-1-1,1 0 1,13-4 0,-11 2 61,1-1 0,-1 0 1,0-1-1,0-1 0,-1 0 0,0 0 0,13-11 0,-22 16 31,0 0 1,0 1-1,0-1 0,0 0 0,0 0 0,0-1 0,0 1 0,-1 0 0,1-1 0,-1 1 0,0-1 1,0 1-1,0-1 0,0 1 0,0-1 0,0 0 0,-1 0 0,1 1 0,-1-1 0,0 0 1,1 0-1,-1 0 0,-1 0 0,1 1 0,0-1 0,-1 0 0,0 0 0,1 1 0,-1-1 0,0 0 1,0 1-1,-1-1 0,1 1 0,0-1 0,-1 1 0,1 0 0,-1-1 0,0 1 0,0 0 1,-3-2-1,-1-2-58,-1 1 0,1 0 1,-1 0-1,0 0 1,0 1-1,0 0 1,-1 1-1,1 0 1,-12-3-1,14 4-248,0 1 0,0-1 0,0 1 0,0 1-1,0-1 1,-1 1 0,1 0 0,0 0 0,0 1 0,0-1 0,-1 1 0,1 0 0,0 1-1,0-1 1,-8 5 0,7 2-1899,13 1 76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05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6451,'2'-1'251,"-1"0"0,1 0 0,0 0 0,-1 0 0,1 0 0,-1 0 0,1-1 0,-1 1 0,0 0 0,1-1 0,-1 1 0,0-1 0,0 1-1,0-1 1,0 0 0,0 1 0,-1-1 0,1 0 0,0 0 0,-1 0 0,0 1 0,1-1 0,-1 0 0,0 0 0,0 0 0,0 0 0,0 0 0,0-2 0,20 66 344,-8-17-473,-3-19-693,-2 1-1,-1-1 1,-2 2 0,3 37-1,-6-78 597,1 1 0,0 0 0,1 0-1,0 0 1,1 0 0,0 1 0,1 0-1,0-1 1,1 2 0,0-1 0,14-17-1,-12 18-335,0-1 0,0 1-1,1 1 1,1 0 0,0 0-1,0 1 1,1 0 0,-1 1-1,2 0 1,-1 0 0,22-7-1,12 3-3900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05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59 8868,'3'-21'288,"4"7"320,-4 2 225,0 3-241,-3 7-288,0 7-16,-3 4 625,-4 12-577,-2 8-224,-4 9-80,0 2 16,0 4-48,0-3 0,6-3-528,1-6-1185,3-3-1616,3-8-769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06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9572,'-16'12'769,"9"-1"-593,14-5 192,9-3 256,16 0-288,10 0-192,7-3-95,6-3-1,7 0-48,-4 0 48,-6-3-48,-7 0-32,-6 1-353,-13 5-1439,-10 2-1842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06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 4018,'-2'3'7329,"-11"15"-6961,-4 0-297,-33 28 0,37-35-72,0 0 0,0 1 0,1 1 0,1 0 0,-19 27 0,29-39 11,1 0 1,-1 0-1,1-1 0,-1 1 1,1 0-1,-1 0 1,1 0-1,0 0 0,0-1 1,-1 1-1,1 0 1,0 0-1,0 0 0,0 0 1,0 0-1,0 0 1,0 0-1,0-1 0,0 1 1,1 0-1,-1 0 1,0 0-1,0 0 0,1 0 1,-1-1-1,1 2 1,1 0 18,-1-1 1,0 0-1,0 0 1,1 0-1,-1 0 1,1-1-1,-1 1 1,1 0-1,-1-1 1,1 1-1,-1-1 1,1 1-1,2-1 1,9 2 102,0-1 0,-1-1-1,16-2 1,-18 2-182,177-9-36,-108 4-3171,-61 5 13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06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67 1889,'0'-26'6467,"0"6"-5699,4 5 65,-8 9-289,4 9 480,-3 15 321,-3 8-881,-4 15-240,0 11 352,-3 12-239,-3 1-129,0-1-112,6-3-96,0-8-32,7-10-817,6-8-879,43-6-962,-30-43-2480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07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9 9444,'-4'-3'1137,"4"1"-353,-6-1-160,3 3-319,-4 8-33,1 7 48,-1 8-176,1 12 0,-4 12-80,3 3-64,4 5 0,0-5-624,3-7-625,-3-11-816,6-11-2305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07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19 408 5138,'-19'-99'7113,"19"99"-7105,0 0 1,1-1-1,-1 1 1,0 0-1,0-1 1,0 1-1,1 0 1,-1 0-1,0-1 1,0 1-1,1 0 1,-1 0-1,0-1 1,0 1-1,1 0 1,-1 0-1,0 0 1,1 0-1,-1-1 1,0 1-1,1 0 1,-1 0-1,1 0 1,-1 0-1,0 0 1,1 0-1,-1 0 0,0 0 1,1 0-1,-1 0 1,0 0-1,1 0 1,-1 0-1,0 0 1,1 1-1,-1-1 1,1 0-1,-1 0 1,0 0-1,0 0 1,1 1-1,28 7 179,-8-2-95,-5-4-105,0-1 1,0 0 0,1-1-1,-1-1 1,0-1-1,0 0 1,0-1 0,0 0-1,0-2 1,-1 0-1,0 0 1,0-2 0,0 0-1,-1 0 1,0-2-1,0 0 1,-1 0-1,0-1 1,-1 0 0,0-2-1,-1 1 1,12-15-1,-20 21 66,0 1 0,-1-1 0,0 0 0,0 0-1,0 1 1,0-1 0,-1-1 0,0 1 0,0 0-1,0 0 1,-1 0 0,1 0 0,-1-1 0,-1 1-1,1 0 1,-1 0 0,1-1 0,-2 1 0,1 0-1,0 0 1,-1 0 0,0 0 0,0 1 0,-1-1-1,1 0 1,-1 1 0,0 0 0,0 0 0,-1 0-1,1 0 1,-1 0 0,0 0 0,0 1 0,0 0-1,0 0 1,0 0 0,-10-4 0,13 6-29,0 1 0,-1-1 1,1 1-1,0 0 1,0-1-1,0 1 0,0 0 1,-1 0-1,1 0 0,0 0 1,0 0-1,0 0 1,0 0-1,-1 1 0,1-1 1,0 0-1,0 1 0,0-1 1,0 0-1,0 1 1,0 0-1,0-1 0,0 1 1,0-1-1,0 1 0,0 0 1,0 0-1,0 0 1,0 0-1,0-1 0,0 3 1,-20 34 377,4 11-311,2 0 0,3 1 1,-11 83-1,3-16-592,18-101-230,5-12 226,12-23 388,-3 2 131,0 1 0,17-18 1,-25 31 25,0-1 1,1 1 0,-1 0 0,1 1 0,-1-1 0,1 1-1,0 0 1,0 0 0,1 0 0,-1 1 0,0 0 0,12-3-1,-15 5-4,1 0-1,-1 0 0,1 0 0,-1 1 0,1-1 0,-1 1 1,0 0-1,1 0 0,-1-1 0,0 2 0,1-1 0,-1 0 0,0 0 1,0 1-1,0-1 0,0 1 0,0-1 0,-1 1 0,1 0 1,0 0-1,-1 0 0,1 0 0,-1 0 0,0 0 0,0 0 0,1 0 1,-1 1-1,-1-1 0,2 4 0,4 10-14,-1 1 1,-1-1-1,3 20 0,-6-27-32,15 84-3660,-9-71-320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13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1521,'0'0'8694,"1"-4"-7749,0-1-884,1 1 0,0 0 0,1 0 0,-1 0 0,1 0 0,-1 0 0,1 0 0,0 1 0,1-1 0,-1 1 0,1 0 0,-1 0 0,7-3 0,-4 1 5,1 0-1,-1 1 1,1 0 0,0 1-1,1 0 1,-1 0-1,12-3 1,-17 6-51,-1-1-1,1 1 0,0-1 1,-1 1-1,1 0 1,0 0-1,0 0 1,-1 0-1,1 0 1,0 0-1,0 0 0,-1 1 1,1-1-1,0 1 1,-1-1-1,1 1 1,-1 0-1,1-1 1,0 1-1,-1 0 0,1 0 1,-1 0-1,0 0 1,1 1-1,-1-1 1,0 0-1,0 0 1,2 3-1,-1 1 11,0 1-1,-1-1 1,1 1 0,-1 0-1,0-1 1,0 1 0,0 10-1,2 17 21,-1 1 0,-2 1 0,-1-1 0,-9 48-1,1-55 17,4-20-126,4-20-360,4-3 416,1 1-1,1 0 1,0-1 0,1 1 0,1 1 0,0 0-1,13-19 1,-6 9 3,-3 3 5,1 1 0,1 0-1,22-25 1,-31 40 2,1 0 0,0 1 0,-1-1 0,1 1 0,1 0 0,-1 1 0,1-1 0,-1 1 0,1 0 0,0 0 0,0 1 0,0 0 0,0 0 0,1 0 0,-1 1 0,1 0 0,8-1 0,-14 3 6,0-1 0,1 0 0,-1 1 0,0-1 0,1 1 0,-1-1-1,0 1 1,0-1 0,0 1 0,0 0 0,0 0 0,1-1 0,-1 1 0,-1 0 0,1 0-1,0 0 1,0 0 0,0 0 0,0 0 0,-1 1 0,1-1 0,0 0 0,-1 0 0,1 0 0,-1 1-1,0-1 1,1 0 0,-1 1 0,0 1 0,5 46 280,-4-41-242,0 171 499,-1-177-557,0 0 0,1 0-1,-1 0 1,1 0 0,0 0 0,-1-1-1,1 1 1,0 0 0,0-1-1,0 1 1,0 0 0,1-1-1,-1 1 1,0-1 0,0 0 0,1 1-1,-1-1 1,1 0 0,0 0-1,-1 0 1,1 0 0,0 0-1,-1 0 1,1-1 0,0 1 0,0 0-1,0-1 1,0 1 0,0-1-1,-1 0 1,1 0 0,0 0-1,0 0 1,0 0 0,4-1 0,3 1-337,1-1-1,0 0 1,-1-1 0,0 0 0,1-1 0,10-4 0,27-19-3019,-1-10-2218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08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11 7203,'12'-9'2150,"-16"8"-888,-25 15-482,16-4-667,1 0 1,0 2 0,1-1-1,0 2 1,0-1 0,1 1 0,1 1-1,1 0 1,0 0 0,0 1-1,1 0 1,1 0 0,1 1 0,0-1-1,-5 32 1,10-44-117,-1 1-1,1 0 1,0 0-1,0 0 1,1 0-1,-1 0 1,1 0 0,0-1-1,0 1 1,0 0-1,0 0 1,1-1-1,-1 1 1,1-1 0,0 1-1,0-1 1,0 0-1,0 0 1,1 0-1,0 0 1,-1 0 0,5 3-1,-3-4-20,0 0 1,0 0-1,0 0 0,0 0 0,0-1 0,1 0 1,-1 0-1,0 0 0,1 0 0,-1-1 0,1 0 1,-1 0-1,1 0 0,-1 0 0,0-1 0,1 0 1,-1 1-1,0-2 0,7-1 0,-3 0-2,0-1 1,0 0-1,0 0 0,0-1 0,0 0 0,-1 0 1,0 0-1,0-1 0,-1 0 0,0-1 0,0 1 1,0-1-1,-1-1 0,1 1 0,-2-1 0,1 0 1,-1 0-1,5-14 0,-7 15 15,1 0 0,-1-1 0,-1 1 0,1-1 0,-1 0 0,-1 0-1,1 1 1,-1-1 0,-1 0 0,1 0 0,-1 1 0,-1-1 0,1 0 0,-1 1 0,-1-1 0,1 1 0,-1 0 0,-1 0 0,1 0 0,-1 0 0,-8-11-1,9 15-99,0 0-1,0 1 0,0-1 0,0 1 0,0-1 1,0 1-1,-1 0 0,-6-3 0,9 5-38,0-1 1,-1 0-1,1 1 0,-1-1 1,1 1-1,-1 0 0,1 0 1,0-1-1,-1 1 0,1 0 1,-1 0-1,1 0 0,-1 0 1,1 1-1,-1-1 0,1 0 1,-1 1-1,1-1 0,-1 1 1,1-1-1,0 1 0,-1 0 1,1-1-1,0 1 0,0 0 0,-2 1 1,-7 14-2359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09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8756,'8'-37'1581,"-7"32"-1217,-1-1 0,1 0 1,1 1-1,-1-1 1,5-9-1,-5 45 138,-21 292-1868,20-320 1326,3 28-1373,3-25 646,6-15 351,-1-7 458,0 0 1,-1-1-1,-1 0 1,12-35-1,-10 26 99,21-41 0,-27 60-149,-1 1 0,1 0 0,0 0 0,1 0 0,0 1 0,0 0 0,0 0-1,1 0 1,12-7 0,-16 11-149,1 0 0,-1 1 0,1-1 0,-1 1 0,1 0 0,0 0 0,0 0 0,0 0 0,-1 1 0,1-1 0,0 1 0,0 0 0,0 0 0,0 1 0,0-1 0,0 1 0,0 0 0,-1 0 0,1 0-1,0 0 1,4 3 0,18 12-2911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10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184 446 8324,'-1'-3'85,"0"0"0,0 0 0,1 1 1,-2-1-1,1 0 0,0 0 0,-1 1 0,1-1 1,-1 1-1,0 0 0,1-1 0,-1 1 1,0 0-1,-1 0 0,1 0 0,0 0 0,-1 0 1,1 1-1,-1-1 0,1 1 0,-1 0 0,0 0 1,1-1-1,-1 2 0,0-1 0,0 0 0,0 1 1,0-1-1,0 1 0,0 0 0,1 0 1,-1 0-1,0 0 0,0 0 0,0 1 0,0-1 1,0 1-1,0 0 0,0 0 0,1 0 0,-1 0 1,0 1-1,1-1 0,-1 1 0,1-1 0,-1 1 1,1 0-1,-4 4 0,-1 1-62,0 1 0,0-1 0,1 1 1,0 1-1,1-1 0,0 1 0,-7 17 0,10-22-39,0 0 0,0 0 0,1 0 0,0 0 0,0 0 0,0 1 0,0-1 0,1 0 0,0 1 0,-1-1-1,2 0 1,-1 1 0,0-1 0,1 0 0,0 0 0,0 1 0,0-1 0,1 0 0,-1 0 0,5 7 0,-4-9-31,0 0 0,0 0 0,1 0 0,-1 0 0,1 0 0,0-1 0,-1 1 0,1-1 0,0 1 0,0-1 0,0 0 0,0 0 1,0-1-1,0 1 0,0-1 0,0 1 0,0-1 0,0 0 0,1 0 0,-1 0 0,0-1 0,0 1 0,0-1 0,0 1 0,0-1 0,5-2 0,7-2-197,-2-1 0,1 1-1,0-2 1,15-10 0,-14 7 215,-1 0 0,0-1 0,-1 0 1,0-1-1,-1-1 0,0 0 0,-1-1 0,0 0 1,-1 0-1,11-24 0,-10 16 322,-2-1 1,-1 0-1,-1 0 1,0-1-1,-2 0 0,-1 0 1,1-25-1,-5 48-283,4-35 734,-3-1-1,-4-73 1,-1 99-607,-1 14-46,-3 18-4,7-20-84,-12 50-14,1-1 1,3 2 0,2-1-1,2 1 1,2 0 0,5 53 0,-2-92-144,1-1 1,1 1 0,0 0 0,0-1 0,2 0 0,6 19 0,-9-28 81,1 0 1,-1-1-1,1 1 1,-1 0 0,1-1-1,0 1 1,0-1-1,0 0 1,0 0 0,1 0-1,-1 0 1,1 0-1,-1 0 1,1-1 0,-1 1-1,1-1 1,0 0-1,0 0 1,0 0 0,0 0-1,0 0 1,0 0-1,0-1 1,0 0 0,0 1-1,0-1 1,0 0-1,0-1 1,0 1 0,0 0-1,0-1 1,3-1-1,7-1 118,0-2 0,0 0-1,-1 0 1,0-1 0,0-1-1,0 0 1,-1 0 0,0-1-1,0-1 1,-1 0 0,0 0-1,-1-1 1,0 0-1,0-1 1,-1 0 0,-1 0-1,11-20 1,-17 28 53,0-1 0,0 1 0,-1-1-1,1 0 1,-1 1 0,0-1 0,1 0 0,-2 1-1,1-1 1,0 1 0,-1-1 0,0 0 0,-1-5 0,1 8-83,1 0 0,-1 0 0,1 0 0,-1 0 0,1 0 1,-1 0-1,1 0 0,-1 0 0,0 1 0,1-1 0,-1 0 1,0 0-1,0 1 0,0-1 0,0 0 0,0 1 1,0-1-1,1 1 0,-3-1 0,1 1-15,1 0 0,-1 0 0,1 0 0,-1 0 0,0 0 0,1 0 0,-1 1 0,1-1 0,-1 1 0,1-1 0,0 1 0,-1-1 0,1 1 0,-1 0 0,1 0 0,0-1 0,0 1 0,-2 1 0,-2 3-32,-1 0 1,1-1-1,1 2 0,-1-1 1,1 0-1,-1 1 0,1 0 0,1 0 1,-1 0-1,1 1 0,1-1 0,-1 1 1,1-1-1,0 1 0,0 0 1,1 0-1,0 0 0,0 0 0,1 0 1,-1 0-1,2 10 0,0-12-153,0 0 0,0 0-1,0 0 1,0 0 0,1 0 0,0 0 0,0 0-1,0-1 1,1 1 0,-1-1 0,1 1-1,0-1 1,0 0 0,1 0 0,-1 0 0,1-1-1,0 1 1,0-1 0,0 0 0,0 0-1,1 0 1,-1-1 0,1 0 0,-1 1-1,1-2 1,0 1 0,0 0 0,0-1 0,8 1-1,-2 0-13,0-2-1,-1 1 0,1-1 1,0-1-1,-1 0 0,1 0 1,-1-1-1,1 0 0,-1-1 1,0 0-1,19-9 1,-22 9 497,-1-1 1,0 0-1,0 0 1,0 0-1,0-1 1,-1 0 0,1 0-1,-1-1 1,0 1-1,-1-1 1,0 0-1,1 0 1,-2 0 0,1-1-1,-1 0 1,0 1-1,-1-1 1,3-8 0,11-77 2079,-17 121-2771,-1 0 1,-1 0-1,-2-1 0,0 1 0,-2-1 0,-2 0 0,-13 32 1,14-46 23,8-16 3,11-24 233,7-7 383,-2 1 209,23-31-1,-34 56-404,0 0 0,1 1 0,-1-1 0,1 1 1,1 0-1,-1 1 0,1-1 0,0 1 0,14-8 0,-18 12-45,-1 0 1,0 0 0,1 0-1,-1 0 1,0 1-1,1-1 1,-1 1 0,1-1-1,-1 1 1,1 0-1,-1 0 1,1 0 0,-1 0-1,1 1 1,-1-1-1,1 1 1,-1-1 0,1 1-1,-1 0 1,0 0-1,1 0 1,-1 0 0,3 2-1,1 2-66,0 1-1,0 0 1,0 0-1,-1 0 1,9 13-1,-9-10-183,2 0-1,-1-1 1,14 12-1,-18-18 145,0 0 0,0-1 0,1 1-1,-1 0 1,1-1 0,-1 0-1,1 0 1,0 0 0,-1 0-1,1 0 1,0 0 0,0-1-1,0 1 1,0-1 0,-1 0 0,1 0-1,5 0 1,-1-1 160,0-1 1,0 0-1,-1 0 1,1 0-1,-1-1 0,0 0 1,0 0-1,0 0 1,0-1-1,0 0 1,-1 0-1,1-1 0,-1 1 1,5-7-1,-8 8 111,1 1 0,-1-1 0,1-1 0,-1 1-1,0 0 1,0 0 0,0-1 0,-1 1 0,1-1-1,-1 0 1,0 1 0,0-1 0,0 0 0,-1 0 0,1 0-1,-1 1 1,0-1 0,0 0 0,0 0 0,-1 0 0,1 0-1,-1 1 1,0-1 0,0 0 0,-3-6 0,4 9-158,0 0-1,-1 0 1,1 1 0,-1-1 0,1 0 0,-1 0 0,1 1-1,-1-1 1,0 0 0,1 1 0,-1-1 0,0 0-1,1 1 1,-1-1 0,0 1 0,0 0 0,1-1 0,-1 1-1,0-1 1,0 1 0,0 0 0,0 0 0,1 0-1,-1-1 1,0 1 0,0 0 0,0 0 0,0 0 0,0 0-1,0 0 1,0 1 0,1-1 0,-1 0 0,0 0-1,0 0 1,0 1 0,0-1 0,1 0 0,-1 1-1,0-1 1,0 1 0,1-1 0,-1 1 0,0 0 0,0-1-1,0 2 1,-3 2-25,0 0-1,0-1 1,0 2-1,1-1 1,-1 0-1,-2 6 1,3-4-76,0 0 0,1 0 0,0 0 1,0 0-1,0 0 0,1 0 0,-1 0 0,2 0 0,-1 1 1,1 10-1,0-13-184,0 0-1,1 0 1,0-1 0,-1 1 0,1 0-1,1 0 1,-1 0 0,1-1 0,-1 1-1,1-1 1,0 1 0,0-1 0,0 0-1,1 0 1,-1 0 0,1 0 0,0 0-1,4 3 1,24 13-4131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10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271 480 9076,'-1'-2'126,"0"1"0,0-1 1,0 0-1,0 0 0,0 0 0,0 1 0,-1-1 0,1 1 0,-1-1 1,1 1-1,-1 0 0,1-1 0,-1 1 0,0 0 0,0 0 0,0 0 1,0 0-1,0 0 0,1 1 0,-1-1 0,-1 1 0,1-1 0,0 1 1,0 0-1,0-1 0,0 1 0,-3 1 0,-4-2 20,1 1-1,-1 0 1,0 1-1,0 0 0,-12 4 1,9-1-64,-1 0-1,1 1 1,0 1 0,1 0 0,0 1-1,0 0 1,-11 9 0,18-13-85,0 0-1,0 0 1,0 1-1,1-1 1,-1 1-1,1 0 1,0 0-1,0 0 1,0 1-1,0-1 1,1 0 0,0 1-1,0 0 1,0 0-1,1 0 1,-1-1-1,1 1 1,0 1-1,1-1 1,-1 9-1,1-12-16,0 0-1,1 0 0,-1 0 0,1 0 1,-1 0-1,1 0 0,0 0 0,-1 0 1,1 0-1,0 0 0,0-1 1,1 1-1,-1 0 0,0-1 0,0 1 1,1 0-1,-1-1 0,1 0 0,0 1 1,3 1-1,-2-2-35,0 1-1,0-1 1,0-1 0,0 1 0,0 0 0,0-1-1,1 1 1,-1-1 0,0 0 0,0 0 0,1 0-1,3-1 1,5-2-120,-1 0-1,1 0 1,0-1-1,-1 0 1,22-12-1,-19 7 161,1 0-1,-2 0 0,1-2 1,-2 1-1,1-2 1,-1 0-1,-1 0 0,0-1 1,13-21-1,-13 14 170,0 0 1,-2 0-1,0-1 0,-2 0 1,0 0-1,7-37 1,24-228 1964,-36 261-2009,-2 25-107,0 0-1,0 0 1,0 0-1,0 0 1,0 1-1,-1-1 1,1 0 0,0 0-1,0 0 1,0 0-1,0 0 1,0 0-1,0 0 1,0 0-1,0 0 1,0 0-1,0 0 1,0 0-1,0 0 1,0 0-1,-1-1 1,-5 43 31,-20 168-1502,4-70-3270,9-69-2011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11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124 290 8052,'11'-7'795,"-10"7"-760,-1 0-1,0 0 1,0 0 0,0 0 0,1 0-1,-1 0 1,0 0 0,0-1-1,0 1 1,1 0 0,-1 0 0,0 0-1,0 0 1,0-1 0,0 1 0,0 0-1,1 0 1,-1 0 0,0-1-1,0 1 1,0 0 0,0 0 0,0 0-1,0-1 1,0 1 0,0 0 0,0 0-1,0-1 1,0 1 0,0 0 0,0 0-1,0-1 1,0 1 0,0 0-1,0 0 1,0 0 0,0-1 0,0 1-1,0 0 1,-1 0 0,1 0 0,0-1-1,0 1 1,0 0 0,0 0-1,0 0 1,-1-1 0,1 1 0,0 0-1,0 0 1,0 0 0,-1 0 0,0 0 47,0 0 0,0 0 0,0 0 0,-1 0 0,1 1 0,0-1 0,0 0 0,0 1 0,0-1 0,0 1 0,0 0 0,0-1 0,0 1 0,0 0 0,0-1 0,0 1 0,1 0 1,-1 0-1,0 0 0,0 1 0,-4 3 171,-8 5-23,1 1-1,1 1 1,0 0-1,1 1 1,0 0-1,-8 15 1,14-23-258,1 0 0,1 0 0,-1 0 1,1 1-1,-1-1 0,2 0 0,-1 1 0,1 0 0,-1-1 1,1 1-1,1 0 0,-1 0 0,1 0 0,0 0 0,1-1 0,-1 1 1,1 0-1,0 0 0,1-1 0,2 8 0,-3-11-14,0 0-1,1 1 1,-1-1-1,1 0 1,-1 0 0,1 0-1,0 0 1,0 0-1,0 0 1,0-1-1,0 1 1,1-1-1,-1 1 1,0-1-1,1 0 1,-1 0-1,5 2 1,-1-2-50,-1 0-1,0 0 1,1-1 0,-1 1-1,1-1 1,0-1-1,-1 1 1,8-2 0,-1-1 24,1 0 0,-1-1 0,0 0 0,0-1 1,-1 0-1,22-14 0,-30 17 89,0 0 1,1-1-1,-1 0 0,0 1 1,0-1-1,0 0 0,-1-1 1,1 1-1,-1 0 0,1-1 1,-1 0-1,0 1 0,-1-1 1,1 0-1,-1 0 0,0 0 1,1 0-1,-2 0 1,1 0-1,0 0 0,-1 0 1,0 0-1,0-1 0,0 1 1,0 0-1,-1 0 0,0 0 1,0 0-1,0 0 0,-2-5 1,1 3-11,-1 0 0,0 1-1,0-1 1,0 1 0,-1 0 0,0 0 0,0 0 0,0 0 0,0 1 0,-1 0 0,0 0 0,0 0 0,0 0 0,0 1 0,0 0 0,-1 0 0,0 0 0,1 1-1,-12-3 1,-13 6-638,20 4-334,10-4 923,0-1 0,1 0 1,-1 1-1,0-1 0,0 1 0,0-1 1,0 1-1,1-1 0,-1 0 0,0 1 0,0-1 1,1 0-1,-1 1 0,0-1 0,1 0 0,-1 1 1,0-1-1,1 0 0,-1 0 0,0 1 0,1-1 1,-1 0-1,1 0 0,-1 0 0,0 0 0,1 1 1,0-1-1,4 2-219,-1-1-1,1 1 1,0-1 0,0 0 0,0 0 0,0-1-1,0 0 1,0 0 0,10-1 0,51-9-1422,-52 7 1458,17-4 16,0-1-1,0-1 0,39-18 0,-56 21 749,-1-1 1,0 0 0,-1-1-1,1 0 1,-1-1 0,-1 0-1,0-1 1,0-1 0,14-17-1,-19 19-97,-1 1-1,-1-1 1,1 0-1,-1 0 1,-1-1-1,3-9 1,-4 13-299,-1 0 0,0 0 0,0 0 0,0 0 1,-1 0-1,0 0 0,0 0 0,0 0 0,-1 0 1,0 0-1,-2-6 0,3 12-144,0 0 0,0 0 0,0-1 0,0 1 0,0 0 0,0 0 0,0-1 0,0 1 0,0 0 0,0 0 0,-1 0 0,1-1 0,0 1 0,0 0 0,0 0 0,0 0 0,0 0 0,-1-1-1,1 1 1,0 0 0,0 0 0,0 0 0,-1 0 0,1 0 0,0 0 0,0-1 0,0 1 0,-1 0 0,1 0 0,0 0 0,0 0 0,-1 0 0,1 0 0,0 0 0,0 0 0,-1 0 0,1 0 0,0 0 0,0 0 0,-1 0 0,1 0 0,0 0 0,0 1 0,0-1 0,-1 0 0,1 0 0,0 0 0,0 0-1,0 0 1,-1 0 0,1 1 0,0-1 0,0 0 0,0 0 0,0 0 0,0 1 0,-1-1 0,1 0 0,0 0 0,0 0 0,0 1 0,0-1 0,0 0 0,-10 17 10,-9 35-124,1 0 1,-20 107-1,23-87-504,-7 10-308,-7 34 232,29-111 756,7-13-42,-1 2-13,58-79 537,-56 73-511,0 0 0,1 1 0,1 0 0,0 1 0,0 0 0,1 0 0,0 1 0,0 1 1,20-12-1,-27 19-41,-1-1 1,1 1 0,-1-1 0,1 1 0,-1 0 0,1 1-1,0-1 1,-1 1 0,1-1 0,0 1 0,0 0 0,-1 0 0,1 1-1,0-1 1,0 1 0,-1 0 0,1 0 0,-1 0 0,1 0 0,-1 1-1,1-1 1,-1 1 0,0 0 0,0 0 0,0 0 0,0 0 0,0 1-1,0-1 1,0 1 0,-1 0 0,1 0 0,-1 0 0,0 0-1,0 0 1,0 0 0,1 5 0,0-4-1,-1 1 0,0-1 0,-1 1 0,1 0 0,-1-1 0,0 1 0,0 0 0,-1 0 0,1 0 0,-1 0 0,0 0 0,0-1 0,-1 1 0,0 0 0,1 0 0,-2 0 0,1 0 0,0-1 0,-1 1 0,0-1 0,0 1 0,0-1 0,-1 0 0,0 0 0,1 0 0,-1 0 0,-6 5 0,1-2-123,-2 0-1,1-1 1,-1-1-1,1 0 1,-1 0 0,-1 0-1,1-2 1,-1 1-1,0-1 1,1-1-1,-1 0 1,0 0 0,-1-1-1,-14-1 1,24 0-66,0 0 1,1 0-1,-1 0 1,0 0-1,0-1 1,0 1-1,0 0 1,0-1-1,1 0 1,-1 1-1,0-1 1,0 0-1,1 0 1,-1 0-1,1 0 1,-1 0-1,1-1 1,-3-1-1,2-10-3751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12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71 6947,'4'-2'260,"0"-1"0,0 0 0,0 0 0,-1 0 0,0-1 0,1 1 0,-1-1 0,2-4 0,-4 7-194,-1 0 1,1 0-1,-1 0 1,0 0-1,1 0 1,-1 0-1,0 0 1,0 0-1,1 0 0,-1 0 1,0 0-1,0 0 1,0 0-1,-1 0 1,1 0-1,0 0 1,0 0-1,0 0 1,-1 0-1,1 0 1,-1 0-1,1 0 0,0 0 1,-1 0-1,0 1 1,1-1-1,-1 0 1,1 0-1,-1 0 1,0 1-1,0-1 1,0 0-1,1 1 1,-1-1-1,0 1 0,0-1 1,0 1-1,0-1 1,0 1-1,0-1 1,0 1-1,0 0 1,0 0-1,-1-1 1,-2 1-46,1-1 1,-1 1 0,0 0 0,1 0-1,-1 0 1,0 0 0,1 0 0,-1 1-1,0 0 1,1 0 0,-1 0 0,1 0-1,-1 0 1,1 1 0,0-1 0,0 1-1,-1 0 1,1 0 0,0 0 0,1 1-1,-5 3 1,3-3-23,-1 1 0,1 0 0,0 0 0,0 1 0,0-1 0,1 1 0,0 0 0,0-1 0,0 1 0,0 1 0,1-1 0,0 0 0,-2 7 0,4-10 26,0 1 0,0 0 0,0-1 0,0 1 0,0-1 0,0 1 0,1 0 0,-1-1 0,1 1 0,0-1 0,0 1 0,0-1 0,0 0 0,0 1 0,0-1 1,1 0-1,-1 0 0,1 0 0,-1 0 0,1 0 0,0 0 0,0 0 0,0 0 0,3 1 0,5 4 72,1-1 0,0-1 0,0 1 0,14 3 0,-17-6-68,1 0 1,-1 1-1,0 0 0,0 0 0,11 8 0,-19-11-21,1-1 0,-1 0-1,1 1 1,-1-1 0,1 1 0,-1-1 0,1 1 0,-1-1 0,0 1 0,1-1 0,-1 1 0,0 0 0,1-1-1,-1 1 1,0-1 0,0 1 0,1 0 0,-1-1 0,0 1 0,0 0 0,0-1 0,0 1 0,0 0 0,0-1 0,0 1-1,0 0 1,0-1 0,-1 1 0,1 0 0,0-1 0,0 1 0,-1 0 0,0 1-17,0 0 1,-1-1 0,1 1-1,-1-1 1,0 1-1,1-1 1,-1 0 0,0 1-1,0-1 1,-3 1-1,-49 17-797,53-19 779,-20 6-1577,0-2 0,0 0 0,-36 1 0,26-7-2686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12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8116,'2'0'126,"1"1"1,-1-1-1,1 1 1,0 0-1,-1 0 1,0 0-1,1 0 1,-1 0-1,0 1 1,1-1-1,-1 1 0,0-1 1,0 1-1,0 0 1,0 0-1,-1 0 1,1 0-1,0 0 1,-1 0-1,0 0 1,1 0-1,-1 1 1,0-1-1,0 1 1,1 2-1,6 12 222,-7-15-323,0 0 0,1 1 1,-1-1-1,1 0 0,0 0 0,0 0 0,-1 0 0,1 0 0,1 0 1,-1-1-1,0 1 0,0-1 0,1 1 0,-1-1 0,0 0 0,1 0 1,4 1-1,-2-1-23,1 0 0,0 0 0,-1 0 0,1-1-1,0 0 1,0-1 0,-1 1 0,7-2 0,0 0-22,-1-1 0,0-1 0,0 0 0,0 0 0,0-1 0,-1 0 0,18-12 0,-27 16 48,1 0 1,0 0 0,0 0 0,-1-1 0,1 1 0,-1 0 0,1-1 0,-1 1 0,0-1 0,1 0 0,-1 1 0,0-1 0,0 0 0,0 0-1,0 0 1,0 1 0,-1-1 0,1 0 0,-1 0 0,1 0 0,-1 0 0,0 0 0,1-1 0,-1 1 0,0 0 0,0 0 0,-1 0 0,1 0-1,0 0 1,-1 0 0,1 0 0,-1 0 0,0 0 0,1 0 0,-3-2 0,1 2-1,1 0 1,-1 0-1,-1 0 1,1 0-1,0 0 1,0 1-1,-1-1 1,1 1-1,-1 0 1,1-1-1,-1 1 1,1 0-1,-1 1 1,0-1-1,1 0 1,-1 1-1,0-1 1,0 1-1,0 0 1,1 0-1,-1 0 1,0 1-1,0-1 1,0 0-1,-4 3 1,-1-1-32,1 2 1,-1-1 0,1 1 0,0 1-1,1-1 1,-1 1 0,1 0 0,0 1-1,0-1 1,0 1 0,1 0 0,0 1-1,0-1 1,0 1 0,1 0 0,0 0-1,1 0 1,-4 9 0,5-10-103,0-1 0,1 1-1,-1 0 1,1-1 0,0 1 0,1 0-1,-1 0 1,1 0 0,0-1 0,0 1 0,3 9-1,-2-11-76,0 0-1,0-1 0,1 1 1,-1 0-1,1-1 1,0 1-1,0-1 0,1 0 1,-1 0-1,1 0 0,-1 0 1,1 0-1,0 0 0,0-1 1,0 1-1,0-1 0,1 0 1,4 2-1,-1-1-80,1 0 0,0-1 0,1 0-1,-1 0 1,0-1 0,0 0 0,1 0 0,-1-1 0,1 0 0,-1-1-1,0 1 1,1-2 0,-1 1 0,0-1 0,0-1 0,0 1-1,0-1 1,9-5 0,-1 0 657,1-1 0,-1 0 0,-1-1 0,1-1 0,-2 0-1,1-1 1,15-18 0,-21 21 219,-2-2 0,1 1 0,-1-1 0,-1 0 0,11-24 0,-14 27-384,0 0-1,-1 0 1,0-1-1,0 1 1,0-1-1,-1 1 1,-1-1-1,1 1 1,-3-17-1,-4 39 74,0 15-289,0 36 16,3-20-1234,-11 58 1,13-101 1188,1 0-1,-1 0 1,1-1 0,-1 1-1,0 0 1,1-1 0,-1 1-1,0 0 1,0-1 0,0 1-1,0-1 1,-2 3 0,-1-6 391,6-14 57,2 2-372,1-1 0,1 1 0,0 0-1,1 0 1,1 1 0,0 0 0,1 0 0,0 1 0,1 0-1,0 1 1,1 0 0,0 0 0,25-17 0,-33 26-159,1 1 0,-1-1-1,0 1 1,0-1 0,0 1 0,1 0 0,-1 0 0,1 0 0,-1 1 0,1-1 0,-1 1 0,4 0-1,-5 0-104,0 0-1,0 1 1,0-1-1,0 1 1,0-1-1,0 1 1,-1 0-1,1 0 1,0 0-1,0 0 1,-1 0-1,1 0 1,-1 0-1,1 1 1,-1-1-1,0 0 1,1 1-1,-1-1 1,0 1-1,0 0 1,0-1-1,1 3 1,8 19-3665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13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5362,'3'-7'835,"-1"0"0,0 0 0,-1 0 0,0 0 0,0 0 1,0-10-1,-1 9-481,1 1 1,0-1 0,0 0 0,5-13 0,-6 21-354,-1 0 0,1 0 0,0-1 0,0 1 0,0 0 0,0 0 0,0 0 0,0 0 0,0-1 0,0 1 0,0 0 0,0 0 0,1 0 0,-1 0 0,0 0 0,0-1 0,0 1 0,0 0 0,0 0 0,0 0 0,0 0 0,0 0 0,0-1 0,0 1 0,1 0 0,-1 0 0,0 0 0,0 0 0,0 0 0,0 0 0,0 0 0,0 0 0,1 0 0,-1-1 0,0 1 0,0 0 0,0 0 0,0 0 0,0 0 0,1 0 0,-1 0 0,0 0 0,0 0 0,0 0 0,0 0 0,1 0 0,-1 0 0,0 0 0,0 0 0,0 0 0,0 1 0,0-1 0,1 0 0,3 12 76,2 26 53,-5-30-122,1 4 6,-1 4-19,2 0 0,-1 0-1,2-1 1,0 1-1,1-1 1,0 0 0,1 0-1,11 19 1,-16-33 8,0 1 1,1 0-1,-1 0 0,0-1 1,1 1-1,0-1 1,-1 1-1,1-1 1,0 0-1,0 0 0,-1 0 1,1 1-1,0-2 1,0 1-1,0 0 0,0 0 1,1-1-1,-1 1 1,0-1-1,0 0 1,3 1-1,-2-2 5,1 1 0,-1-1 0,1 0 1,-1 0-1,0 0 0,1 0 0,-1 0 0,0-1 0,0 0 0,0 1 1,0-1-1,3-3 0,3-2 4,0-1-1,-1 0 1,0-1 0,-1 0-1,0 0 1,0-1 0,6-11 0,13-39-369,2-3-6207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13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210 582 7283,'0'-3'180,"1"1"-1,-1-1 0,0 1 0,0-1 1,0 1-1,0-1 0,-1 1 1,1-1-1,-1 1 0,0-1 1,1 1-1,-1-1 0,0 1 0,0 0 1,0-1-1,-1 1 0,1 0 1,-1 0-1,1 0 0,-1 0 0,0 0 1,1 0-1,-1 1 0,0-1 1,0 1-1,0-1 0,-1 1 0,1-1 1,0 1-1,0 0 0,-1 0 1,-2 0-1,2-1-157,-1 1 0,1 0 0,-1 1 0,0-1 0,1 0 0,-1 1 0,0 0 0,1 0-1,-1 0 1,0 0 0,1 1 0,-1 0 0,0-1 0,1 1 0,-1 1 0,1-1 0,-1 0 0,1 1 0,0 0 0,-1-1 0,1 1 0,-3 3 0,-3 4-5,1 0 0,0 0 0,1 1 1,0 0-1,1 0 0,-8 16 0,10-18-39,0 0 1,1 1-1,0-1 1,0 1-1,1 0 0,0-1 1,1 1-1,0 0 1,0 13-1,1-21 17,0 0 0,0 1 0,0-1 1,0 0-1,0 0 0,1 1 0,-1-1 0,0 0 1,1 0-1,-1 0 0,1 0 0,-1 0 0,1 1 0,0-1 1,0 0-1,-1 0 0,1 0 0,0-1 0,0 1 0,0 0 1,0 0-1,0 0 0,0-1 0,1 2 0,0-1 4,1-1-1,-1 1 0,0-1 1,0 0-1,0 0 1,0 0-1,0 0 0,1 0 1,-1 0-1,0 0 0,0-1 1,4 0-1,6-3 9,-1-1 0,0 0-1,20-12 1,-18 10 21,-1-2-1,0 0 0,0 0 1,0-1-1,-1-1 1,-1 0-1,0 0 0,0-1 1,-1 0-1,12-22 1,-25 44-15,1 1 0,0 0 0,1 0 0,0 0 0,1 0 0,0 13 0,1-19-75,0-1 1,0 0 0,1 0-1,-1 1 1,1-1-1,0 0 1,0 0 0,1 0-1,-1 0 1,5 7-1,-5-10-5,0 1 0,1 0 1,-1 0-1,1-1 0,0 1 0,0-1 0,0 1 0,-1-1 0,1 0 0,0 0 0,0 0 0,1 0 0,-1 0 0,0 0 0,0 0 0,0-1 0,1 1 0,-1-1 1,0 0-1,1 1 0,3-1 0,4-1-89,-1-1 0,0 1 0,0-1 1,0-1-1,0 0 0,0 0 0,0-1 1,-1 0-1,1 0 0,-1-1 0,0 0 0,0 0 1,-1-1-1,7-7 0,0 1 111,-1-1 1,0-1-1,-1 0 0,-1-1 1,0 0-1,11-22 0,-12 16 174,-2 0 0,0-1-1,-1 0 1,7-40-1,6-95 1510,-14 93-450,9-105 351,-16 152-1370,-2 20 159,-7 27 93,-8 65-50,-11 157 1,3-14-3335,16-181-676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13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44 10261,'-3'-18'1182,"-1"-4"-399,4 22-780,0 0-1,0 0 1,0 0 0,0 0 0,0 1 0,0-1 0,0 0 0,1 0-1,-1 0 1,0 0 0,0 0 0,0 0 0,0 0 0,0 0 0,1 0-1,-1 0 1,0 0 0,0 0 0,0 0 0,0 0 0,0 0 0,1 0-1,-1 0 1,0 0 0,0 0 0,0 0 0,0 0 0,0 0 0,1 0 0,-1 0-1,0-1 1,0 1 0,0 0 0,0 0 0,0 0 0,0 0 0,0 0-1,1 0 1,-1 0 0,0 0 0,0-1 0,0 1 0,0 0 0,0 0-1,0 0 1,0 0 0,0 0 0,0-1 0,0 1 0,0 0 0,0 0-1,0 0 1,0 0 0,0 0 0,0-1 0,0 1 0,0 0 0,0 0-1,0 0 1,0 0 0,0-1 0,7 7-5,0-1 0,0 0 0,1 0-1,-1-1 1,1 0 0,0 0 0,0-1 0,1 0 0,-1-1-1,1 1 1,-1-2 0,1 1 0,0-1 0,-1-1 0,1 1-1,0-1 1,10-2 0,2-1 241,1-1 0,0 0 0,-1-2 0,0-1 0,34-15 0,-53 26 372,-6 10-351,-10 22-226,11-28-16,-29 91-1240,17-32-2424,11-30-668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13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5635,'0'0'5362,"81"8"-5282,-42-8-80,-3-3-80,-4-11-656,-3-1-913,-9 4-1521,-11 5-175</inkml:trace>
  <inkml:trace contextRef="#ctx0" brushRef="#br0" timeOffset="1">78 123 5891,'0'0'5794,"23"41"-5618,9-41 1,4 0-97,-1 0-80,4-12-1137,0-2-1520,-3-7-1505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14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61 7892,'-7'-35'160,"-6"15"64,4 14-224,-1 18-80,3 14-1057,11 9-1104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14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53 10853,'-2'0'160,"-1"0"1,1 0-1,0 1 1,-1-1-1,1 1 0,0-1 1,-1 1-1,1 0 1,0 0-1,0 0 0,0 0 1,0 1-1,0-1 1,0 0-1,0 1 1,0-1-1,-2 4 0,1-1-37,-1 0 0,1 1-1,0 0 1,0-1-1,1 1 1,0 0 0,-3 7-1,0 4-96,1 0 1,1 0-1,1 0 0,-1 20 0,2-30-21,1-1-1,0 1 1,1 0-1,-1 0 0,1 0 1,0-1-1,1 1 1,-1 0-1,1-1 1,4 8-1,-5-11 4,0 0-1,0 0 1,1-1 0,-1 1-1,0-1 1,1 1-1,-1-1 1,1 1-1,0-1 1,-1 0-1,1 0 1,0 0-1,0 0 1,0 0 0,0 0-1,-1 0 1,1 0-1,1-1 1,-1 1-1,0-1 1,0 0-1,0 0 1,0 1 0,0-1-1,0 0 1,0-1-1,0 1 1,0 0-1,0-1 1,0 1-1,4-2 1,4-2-14,0 0 0,0-1-1,0 0 1,0-1 0,-1 0 0,0 0 0,0-1 0,0 0-1,-1-1 1,0 0 0,-1 0 0,0-1 0,0 0 0,-1 0-1,8-14 1,-11 17-7,0 0-1,0 0 1,-1-1-1,0 1 1,0 0-1,-1-1 1,1 0-1,-2 1 1,1-1-1,-1 0 1,0-11-1,-1 13-20,0 0 0,0 1 0,0-1 0,-1 0 0,0 1 0,0-1-1,0 1 1,0-1 0,-1 1 0,0 0 0,0 0 0,0 0 0,0 1-1,0-1 1,-1 1 0,0-1 0,-5-3 0,6 5-146,0 1 0,0-1 1,0 0-1,0 1 0,0-1 1,-1 1-1,1 0 0,0 0 0,-1 1 1,1-1-1,0 0 0,-1 1 1,1 0-1,-1 0 0,1 0 0,-1 0 1,1 1-1,-1-1 0,1 1 0,0 0 1,-1 0-1,1 0 0,0 1 1,0-1-1,0 1 0,0-1 0,0 1 1,0 0-1,0 0 0,0 1 1,1-1-1,-5 6 0,-10 17-3371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15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1 317 8836,'56'-41'2363,"-44"31"-1780,1 1-1,0 0 0,0 0 0,18-8 0,-29 16-557,0 1-1,-1-1 0,1 1 0,-1-1 0,1 1 0,0-1 0,-1 1 0,1 0 0,0 0 0,0 0 0,-1 0 1,1 0-1,0 0 0,-1 0 0,1 0 0,0 1 0,-1-1 0,1 1 0,0-1 0,-1 1 0,1 0 1,2 1-1,-2 0-4,0 0 0,0 0 0,0 0 0,-1 0 0,1 1 0,-1-1 0,1 0 0,-1 1 0,0-1 0,0 1 0,0 0 0,1 4 0,1 6-16,-1 0 0,0 0 0,-1 0 0,-1 23 1,-3-15-146,0 0 1,-1-1 0,-14 40 0,15-50 10,3-10 126,0 0 1,0 0 0,-1 0 0,1 0 0,0 0 0,0 0 0,0 0-1,0 0 1,0 1 0,0-1 0,0 0 0,0 0 0,0 0 0,0 0 0,0 0-1,0 0 1,0 0 0,0 0 0,0 0 0,0 0 0,0 0 0,0 1 0,0-1-1,0 0 1,0 0 0,0 0 0,0 0 0,0 0 0,0 0 0,0 0 0,0 0-1,0 0 1,0 0 0,0 0 0,0 0 0,0 1 0,0-1 0,0 0 0,1 0-1,-1 0 1,0 0 0,0 0 0,0 0 0,0 0 0,0 0 0,0 0 0,0 0-1,0 0 1,0 0 0,0 0 0,0 0 0,0 0 0,1 0 0,-1 0-1,0 0 1,0 0 0,0 0 0,0 0 0,0 0 0,0 0 0,0 0 0,0 0-1,0 0 1,0 0 0,0 0 0,1 0 0,-1 0 0,0 0 0,0 0 0,9-6-24,9-11 88,68-78 39,-36 37 244,78-69-1,-123 123-298,0 0 1,1 0-1,-1 0 0,13-5 0,-18 8-36,1 1 1,0 0-1,-1 0 1,1-1 0,0 1-1,-1 0 1,1 0-1,0 0 1,-1 0 0,1 0-1,0 0 1,-1 0-1,1 0 1,0 0 0,-1 0-1,1 0 1,0 0 0,-1 0-1,1 1 1,0-1-1,-1 0 1,2 1 0,-2 0 8,1 0 0,-1 0 0,1 0 1,-1 0-1,0 0 0,1 0 0,-1 0 1,0 0-1,0 0 0,1 0 1,-1 0-1,0 0 0,0 0 0,0 0 1,0 0-1,0 0 0,-1 0 0,1 0 1,0 0-1,-1 1 0,-5 24 13,-2-1 1,-17 41-1,-6 18-760,29-81 610,2 0 0,-1 1-1,0-1 1,1 1 0,-1-1-1,1 1 1,0-1 0,0 0-1,1 1 1,-1-1 0,2 7 0,-2-9 48,1 0 0,0 0 0,-1 0 0,1 0 0,0 0 0,-1 0 1,1 0-1,0 0 0,0 0 0,0 0 0,0 0 0,0 0 0,0-1 1,0 1-1,0 0 0,0-1 0,0 1 0,1-1 0,-1 1 1,0-1-1,0 1 0,1-1 0,-1 0 0,0 0 0,0 0 0,1 0 1,-1 0-1,0 0 0,0 0 0,1 0 0,-1 0 0,3-1 1,11-3-505,1 0 1,-1-1 0,1 0 0,-2-1 0,1-1 0,15-10 0,80-57-103,-68 42 1327,61-60 1,-87 76 28,0-1 1,-2-1 0,0 0 0,-1-1-1,-1-1 1,12-25 0,-23 44-596,0-1 0,-1 1 0,1-1 0,0 0 0,0 0 0,-1 1 0,1-1 0,-1 0 0,1 0-1,-1 0 1,0 1 0,0-1 0,0 0 0,0 0 0,0 0 0,0 0 0,-1 0 0,0-3 0,0 5-61,1-1 0,-1 1 0,0-1 0,0 1 0,0-1 0,1 1 0,-1 0-1,0-1 1,0 1 0,0 0 0,0 0 0,0-1 0,0 1 0,0 0 0,1 0 0,-1 0 0,0 0 0,0 0-1,0 1 1,0-1 0,0 0 0,0 0 0,0 0 0,0 1 0,-1 0 0,-10 3 31,1 1 0,-1 1-1,-18 12 1,11-7-65,1 2 0,0 0-1,1 1 1,0 1 0,1 1 0,0 0-1,2 1 1,-14 19 0,27-33-26,-1-1 0,1 1 1,-1 0-1,1 0 0,0 0 0,0 0 1,0 0-1,1-1 0,-1 2 0,1-1 1,-1 0-1,1 0 0,0 0 1,0 0-1,1 0 0,-1 0 0,2 5 1,-2-6 18,1 0 0,1 0 0,-1 0 0,0 0 0,0 0 0,1 0 0,-1 0 0,1-1 0,0 1 0,-1-1 0,1 1 0,0-1 0,0 1 0,0-1 0,0 0 0,0 0 0,0 0 0,0 0 0,0-1 0,1 1 0,-1 0 0,3 0 0,14 1 3,-1 0 1,1-1 0,-1-1 0,25-3-1,-27 1 55,0 1-1,0 0 0,0 1 0,0 1 0,0 1 0,22 5 0,-36-7-17,1 1 0,-1 0 0,1 0 0,-1-1 0,0 1 0,0 1 0,1-1 0,-1 0 0,0 0 0,0 1 0,0-1 0,0 1 0,-1 0-1,1 0 1,0-1 0,-1 1 0,1 0 0,-1 0 0,0 1 0,1-1 0,-1 0 0,0 0 0,1 4 0,-2-3-31,0-1 0,0 1 0,0 0 0,-1-1 0,1 1 0,-1-1 0,1 1 0,-1-1 0,0 1 0,0-1 0,0 1 0,0-1 0,0 0 0,-1 1 0,1-1 0,-1 0 0,0 0 0,1 0 0,-1 0 0,0-1 1,0 1-1,-4 2 0,-36 23-2139,-20 2-2051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15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57 11333,'4'-51'2000,"-4"46"-1337,0 7-108,0 28-112,-15 185-333,1 3-1162,17-203 795,6-15 185,15-23 158,-13 12-99,18-17 27,-12 12 3,0-1 1,1 2-1,1 1 0,36-23 1,-50 35-20,-1 0 0,0 0 0,1 0-1,0 0 1,-1 1 0,1 0 0,0 0 0,0 0 0,0 0 0,0 1 0,0 0 0,0 0-1,-1 0 1,1 0 0,0 1 0,0 0 0,0 0 0,0 1 0,-1-1 0,1 1 0,-1 0-1,1 0 1,-1 0 0,0 1 0,1-1 0,-1 1 0,-1 0 0,8 7 0,-9-8-8,1 0 0,-1 1 1,0-1-1,0 0 0,0 1 0,0 0 1,-1-1-1,1 1 0,-1 0 1,1 0-1,-1 0 0,0 0 0,0 0 1,-1 0-1,1 0 0,0 0 1,-1 0-1,0 0 0,0 4 1,0-4 9,-1-1 0,0 1 0,0-1 1,0 0-1,0 0 0,0 1 1,-1-1-1,1 0 0,0 0 0,-1 0 1,0 0-1,1 0 0,-1-1 1,0 1-1,0-1 0,0 1 0,0-1 1,0 1-1,0-1 0,-1 0 1,1 0-1,0 0 0,-1 0 0,1-1 1,-4 2-1,-10 2-446,-1-1 0,1 0 0,-1-1 0,0-1 0,0 0-1,0-1 1,0-1 0,0-1 0,-29-6 0,19-3-2179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16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1 431 7571,'33'36'2316,"-31"-35"-2292,0 0 1,0 0-1,0 0 0,0-1 0,0 1 0,0-1 1,0 1-1,0-1 0,0 0 0,0 1 0,0-1 1,0 0-1,0-1 0,1 1 0,-1 0 0,0-1 1,3 0-1,41-13-471,-39 11 287,6-1-115,0-1 0,0-1 0,-1 0 0,0-1 0,12-9-1,-21 14 355,0 0-1,-1 0 1,1 0-1,-1 0 1,1 0-1,-1-1 1,0 1-1,0-1 1,0 0-1,0 0 1,0 1-1,-1-1 1,1 0-1,-1-1 1,0 1-1,0 0 1,0 0-1,0 0 1,-1-1-1,1 1 1,-1 0-1,0-1 1,0 1-1,0 0 0,-1-7 1,0 8-19,1 0 1,-1 0-1,0 0 0,1 0 1,-1 0-1,0 1 0,0-1 1,-1 0-1,1 1 0,0-1 1,-1 1-1,1-1 0,0 1 1,-1-1-1,0 1 1,1 0-1,-1 0 0,0 0 1,0 0-1,1 0 0,-1 0 1,0 0-1,0 1 0,0-1 1,0 1-1,0-1 0,0 1 1,0 0-1,0 0 0,0 0 1,0 0-1,0 0 0,0 0 1,0 1-1,0-1 0,0 1 1,-3 0-1,-2 1 47,-1 0-1,1 1 1,-1 0-1,1 0 1,0 1-1,0 0 1,1 0 0,-10 7-1,10-6-93,0 1-1,1 0 0,0 1 1,0-1-1,0 1 1,1 0-1,-1 0 1,2 0-1,-1 1 1,1-1-1,0 1 1,1 0-1,-2 8 0,3-13-22,1 0-1,-1 1 0,1-1 0,0 0 1,0 0-1,0 1 0,0-1 0,1 0 1,-1 0-1,1 1 0,0-1 0,0 0 0,0 0 1,0 0-1,0 0 0,1 0 0,-1 0 1,1-1-1,0 1 0,0 0 0,0-1 0,0 1 1,1-1-1,-1 0 0,1 0 0,-1 0 1,1 0-1,0 0 0,-1-1 0,1 1 1,0-1-1,0 0 0,0 1 0,0-1 0,4 0 1,4 1-95,-1 0 0,1-1 1,0-1-1,-1 1 1,1-2-1,0 0 1,0 0-1,-1-1 0,1 0 1,-1 0-1,0-2 1,19-7-1,-3-1-30,0 0 0,-2-2 0,40-28 0,-52 32 181,-1 0-1,0 0 1,0-1-1,-1-1 1,-1 0 0,0 0-1,0-1 1,-1 1-1,-1-2 1,0 1 0,-1-1-1,7-22 1,-7 13 229,0-1 0,-2 0 0,-1 1 0,0-1 0,-2 0 0,-1 0 0,-3-28 0,3 50-244,0 0-1,0 0 1,0 0-1,-1 0 1,1 0-1,-1 0 1,1 0-1,-1 0 1,1 0-1,-1 1 1,0-1-1,0 0 1,0 0-1,0 1 1,-2-4-1,2 5-19,0 0-1,1 0 0,-1 0 1,1-1-1,-1 1 1,0 0-1,1 0 0,-1 0 1,0 0-1,1 0 1,-1 0-1,0 1 0,1-1 1,-1 0-1,0 0 1,1 0-1,-1 0 0,1 1 1,-1-1-1,1 0 0,-1 1 1,0-1-1,1 0 1,-1 1-1,1-1 0,-1 1 1,1-1-1,0 1 1,-1-1-1,0 1 0,-5 7 56,0 0-1,1 0 0,0 0 1,-8 17-1,-4 17-183,2 1 0,2 1 1,2 0-1,2 1 0,1 0 0,-1 58 1,8-91-306,1 0 1,0-1 0,1 1 0,0 0 0,4 14 0,-5-24 240,0 0-1,1 0 1,-1 1 0,1-1 0,0 0 0,0 0-1,0 0 1,0 0 0,0 0 0,0-1 0,0 1-1,1 0 1,-1 0 0,1-1 0,-1 1-1,1-1 1,0 1 0,-1-1 0,1 0 0,0 0-1,0 0 1,0 0 0,0 0 0,0 0 0,0 0-1,0-1 1,0 1 0,1-1 0,-1 1 0,0-1-1,0 0 1,0 0 0,0 0 0,1 0 0,2-1-1,4-1 96,0 0 0,0-1-1,0 0 1,0-1-1,-1 0 1,1 0-1,-1-1 1,0 0 0,14-13-1,-9 7 1656,0-1 0,-1-1 0,0 0 0,14-23 0,-25 35-668,-7 8-440,-8 13-203,10-11-255,0 1 1,1-1-1,0 0 1,1 1-1,0 0 1,0-1-1,1 1 0,0 0 1,1 0-1,0 0 1,0 0-1,3 9 1,-3-16-20,1 0 1,-1 0 0,1 0 0,0 0 0,0 0 0,0 0 0,0 0 0,0 0-1,1-1 1,-1 1 0,1 0 0,0-1 0,0 1 0,0-1 0,0 0 0,0 0-1,0 0 1,1 0 0,-1 0 0,1 0 0,-1-1 0,1 1 0,0-1 0,0 1-1,0-1 1,-1 0 0,1 0 0,0-1 0,0 1 0,0 0 0,0-1 0,1 0-1,-1 0 1,0 0 0,0 0 0,0 0 0,0-1 0,0 1 0,0-1 0,0 0-1,4-2 1,2 1 15,-1-1-1,0-1 1,0 0 0,0 0-1,-1 0 1,1-1-1,-1 0 1,0-1-1,-1 0 1,1 0-1,-1 0 1,0-1-1,-1 1 1,1-1-1,4-9 1,-8 12 3,1-1 0,-1 1 1,0 0-1,0-1 0,0 0 0,-1 1 0,1-1 0,-1 0 1,-1 0-1,1 0 0,-1 0 0,1 0 0,-1 0 1,-1 0-1,1 0 0,-1 1 0,0-1 0,0 0 1,0 0-1,0 0 0,-1 1 0,0-1 0,0 1 0,-1-1 1,1 1-1,-1 0 0,0 0 0,-5-6 0,6 7-40,-1 0-1,0 1 0,-1-1 0,1 1 0,0-1 0,-1 1 1,1 0-1,-1 1 0,0-1 0,0 1 0,1-1 1,-1 1-1,0 0 0,0 0 0,0 1 0,0-1 0,0 1 1,-1 0-1,1 0 0,0 1 0,0-1 0,0 1 1,0-1-1,0 1 0,-4 2 0,5-2-201,-1 1 0,1 0-1,-1-1 1,1 1 0,0 0 0,0 1 0,0-1-1,0 1 1,0-1 0,0 1 0,1 0 0,-1 0-1,1 0 1,0 0 0,0 0 0,0 1-1,-2 4 1,-6 20-3116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16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7 117 8212,'5'-4'203,"-1"2"132,-1-1 0,1 1-1,-1-1 1,0 0-1,0 0 1,0 0 0,0-1-1,0 1 1,-1-1 0,3-5-1,-27 51 1683,19-33-1996,-15 56-61,16-60-2,1 0-1,0-1 1,1 1-1,0 0 1,-1 0-1,1 0 1,1 0 0,-1 0-1,1 0 1,0-1-1,1 6 1,-1-9 38,0 0 0,-1 0-1,1 0 1,0 0 0,0 0 0,0 0 0,-1 0 0,1 0 0,0 0 0,0-1-1,1 1 1,-1 0 0,0-1 0,0 1 0,0-1 0,0 1 0,0-1 0,1 0-1,-1 1 1,0-1 0,0 0 0,1 0 0,-1 0 0,0 0 0,0 0-1,1 0 1,-1 0 0,0 0 0,0-1 0,0 1 0,1 0 0,-1-1 0,0 1-1,0-1 1,2-1 0,43-24-9,-43 25 9,19-14 18,30-27 0,-34 27-7,-14 11 17,0 1 0,0-1 0,0 0 0,0 0 0,6-8 0,-18 32 62,7-16-88,1 0 0,-1 0 0,0 0 0,1 0 0,0 1 0,0-1 0,0 0 0,1 0 0,-1 0 0,1 1 0,0-1 0,0 0 0,1 0 0,-1 0 0,4 5 0,-4-7 3,1 0-1,-1-1 1,1 1 0,0-1-1,0 1 1,-1-1-1,1 0 1,0 0 0,0 0-1,0 0 1,0 0-1,1 0 1,-1 0 0,0 0-1,0-1 1,0 0-1,1 1 1,-1-1 0,0 0-1,0 0 1,1 0-1,-1 0 1,0 0 0,0-1-1,1 1 1,-1-1-1,0 1 1,0-1 0,4-2-1,7-2 0,0 0 1,0-1-1,-1-1 0,0 0 0,-1 0 0,0-1 0,0-1 0,0 0 0,-1-1 1,0 0-1,-1 0 0,0-1 0,-1 0 0,0 0 0,-1-1 0,0 0 1,-1 0-1,0-1 0,3-13 0,-8 25-44,0 0 0,-1 0 0,0 0 0,1-1 0,-1 1 0,0 0-1,1 0 1,-1 0 0,0-1 0,0 1 0,0 0 0,0 0 0,0 0 0,0-1 0,0 1 0,0 0 0,-1 0 0,1 0 0,-1-1 0,1 1-1,0 0 1,-1 0 0,0 0 0,1 0 0,-1 0 0,0 0 0,1 0 0,-1 0 0,0 0 0,0 0 0,-1 0 0,1 1-87,-1 0 1,1 0-1,0 0 0,-1 0 1,1 1-1,0-1 1,-1 0-1,1 1 1,0-1-1,0 1 0,-1 0 1,1-1-1,0 1 1,0 0-1,0 0 0,0-1 1,0 1-1,0 0 1,0 0-1,0 0 1,0 0-1,1 1 0,-1-1 1,0 0-1,1 0 1,-1 0-1,0 3 1,-12 23-3739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17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1 556 9492,'74'-11'4257,"-59"7"-4073,0 0 0,22-10 1,-27 10-301,-1-1 1,0 0 0,0-1 0,-1 0-1,0 0 1,0-1 0,0 0 0,-1 0-1,0 0 1,0-1 0,-1 0-1,6-11 1,-3 5 125,-2 1 0,1-2-1,-2 1 1,0-1 0,0 0-1,-2 0 1,5-23 0,-38 136 1265,27-90-1267,-8 53 40,10-57-57,-1 1 0,1 0 0,1 0-1,-1 0 1,1 0 0,0 0-1,0-1 1,0 1 0,1 0 0,2 5-1,-3-9 0,0 1 0,0-1-1,0 0 1,0 0-1,0 0 1,0 0-1,0 0 1,1 0 0,-1 0-1,0 0 1,1 0-1,-1 0 1,1-1-1,-1 1 1,1-1-1,-1 1 1,1-1 0,-1 0-1,1 1 1,-1-1-1,1 0 1,0 0-1,-1 0 1,1 0 0,-1 0-1,1 0 1,0-1-1,-1 1 1,1-1-1,2 0 1,4-2-157,0 1 0,-1-2 0,1 1 0,11-8 1,0-1 93,0-2 0,-1 0 0,-1-1 0,-1-1 0,0-1 0,-1 0 0,0-1 0,-2 0 1,0-1-1,18-36 0,-17 24 267,-1 0 1,-2-1 0,-1 0-1,-1 0 1,-2-1-1,6-56 1,-15 79-51,-5 15-60,-7 17 40,-5 17-17,1 0 0,-19 61 1,-14 87-161,46-170-1002,2 0-1,-2 21 1,4-16-2806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17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471 304 7988,'3'-11'3233,"-3"8"-3201,0 6-32,3 5 80,7 1-64,3 0 16,10-3-32,6-3-512,0-3-1745,7-9-2193</inkml:trace>
  <inkml:trace contextRef="#ctx0" brushRef="#br0" timeOffset="1">131 1 3522,'-59'15'9636,"17"5"-9636,16 0-1136,23-2-369,22-1-2113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18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14807,'-9'26'0,"-4"-8"-689,3-12-1087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1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44 6563,'-30'1'3519,"27"1"-1782,21 0-238,21-1-1422,0-2-1,-1-1 0,1-3 1,51-11-1,-29 5-1330,26-3-5053,-57 13 1945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08.6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1 7283,'0'0'803,"0"23"-733,-3 178 34,3-76-542,12-124 388,17-4-5,0-1 1,0-1-1,0-1 1,49-19 0,-16 6-3071,-32 11 159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13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 10501,'0'0'998,"-5"1"-942,-174 59-819,174-59 759,1 0 1,-1 1-1,0 0 1,1 0-1,-1 0 1,1 1-1,0-1 1,0 1-1,0 0 1,-7 7-1,9-7-5,0 0-1,0 0 1,0 1 0,0 0-1,1-1 1,-1 1 0,1 0-1,0-1 1,0 1 0,1 0-1,-1 0 1,1 0 0,0 0-1,0 5 1,1 82-42,-1-90 48,0 0-1,0 0 0,0 0 1,1-1-1,-1 1 0,0 0 1,1 0-1,-1 0 0,0 0 1,1-1-1,-1 1 0,1 0 1,-1 0-1,1-1 0,0 1 1,-1 0-1,1-1 0,0 1 1,-1-1-1,1 1 0,0-1 1,0 1-1,-1-1 0,1 1 1,0-1-1,0 0 0,0 0 1,0 1-1,0-1 0,-1 0 1,1 0-1,0 0 0,0 0 1,0 0-1,0 0 0,0 0 1,0 0-1,0 0 0,1-1 1,43-13 177,-26 7-36,-8 5-137,1 0 0,-1 1 0,1 1 0,-1 0 1,1 0-1,0 1 0,-1 1 0,1 0 0,-1 0 1,15 6-1,-20-5-5,0 1-1,-1 0 1,1 1-1,-1-1 1,1 1 0,-1 0-1,-1 1 1,1-1 0,-1 1-1,6 9 1,-8-11 4,0 1 0,0-1 0,0 0 0,0 1 0,-1 0 0,1-1 0,-1 1 0,-1 0 0,1 0 0,-1-1 0,1 1 0,-2 0 0,1 0 0,0 0 0,-1 0 0,-1 7 0,0-10 7,1 0 0,0 0 0,-1 0 0,1-1 0,-1 1 0,0 0 1,1-1-1,-1 1 0,0-1 0,0 1 0,0-1 0,0 0 0,0 0 0,0 0 0,-1 0 0,1 0 1,0 0-1,0-1 0,-4 1 0,-48 9 55,52-9-58,-72 2 39,55-3-328,-1 1 0,1 0 0,0 1 0,-22 6 0,41-8 153,-1 0 0,0 0 0,1 0 0,-1 1 0,1-1 0,-1 0 0,1 0 0,-1 0 0,1 1 1,-1-1-1,1 0 0,-1 1 0,1-1 0,-1 0 0,1 1 0,-1-1 0,1 0 0,0 1 0,-1-1 0,1 1 0,0-1 0,-1 1 0,1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6 7700,'-13'-3'2209,"7"0"-2097,2 3-16,1 6 320,3 9 480,0 8-223,0 12-497,-3 9-32,0 6-112,-4-1-32,1 4-16,2-4-705,1-5-863,3-6-1474,3-9-1424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2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57 9684,'1'-16'442,"-9"17"333,-12 24-116,1 13-799,2 2 0,1 0 0,2 0 0,2 1 0,-9 52 0,21-83-3843,6-13 2385,7-15 1299,38-121 4746,-50 137-4418,0 0-1,0-1 1,0 1-1,1 0 1,-1 1 0,1-1-1,-1 0 1,1 0 0,-1 1-1,1-1 1,0 1 0,0-1-1,0 1 1,0 0 0,0-1-1,0 1 1,0 0-1,0 1 1,0-1 0,1 0-1,-1 1 1,0-1 0,4 0-1,5 1-52,-1 0 0,1 0 0,-1 1 0,14 3 0,26 0-290,-42-4 273,-1-1-1,1-1 1,-1 1-1,1-1 1,-1-1-1,0 1 1,0-1-1,0-1 1,0 1 0,0-1-1,10-9 1,-12 10 96,-1 0 0,0-1 1,0 0-1,-1 0 0,1 0 1,-1-1-1,0 1 0,0-1 1,0 0-1,-1 0 0,1 0 1,-1 0-1,0 0 0,-1 0 1,1-1-1,0-8 0,-2-44 2685,0 58-2731,-1 0 0,1 0 0,0 0 0,0 0 1,0 0-1,0 0 0,0 0 0,0 0 0,0 0 0,0 0 0,0 0 0,0 0 0,0 0 0,0 0 0,0 0 0,0 0 0,-1 0 0,1 0 0,0 0 1,0 0-1,0 0 0,0 0 0,0 0 0,0 0 0,0 0 0,0 0 0,0 0 0,0 0 0,0 0 0,0 0 0,0 0 0,0 0 0,-1 0 1,1 0-1,0 0 0,0 0 0,0 0 0,0 0 0,0 0 0,0-1 0,0 1 0,0 0 0,0 0 0,0 0 0,0 0 0,0 0 0,0 0 1,0 0-1,0 0 0,0 0 0,0 0 0,0 0 0,0 0 0,0 0 0,0-1 0,-6 12 178,-6 16-68,2 2-61,2 1 1,-9 49 0,15-66-622,1 0 0,0 0 1,1 0-1,1 0 1,-1 0-1,2 0 0,0 0 1,7 24-1,1-14-3508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2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47 5250,'10'-20'4434,"-10"5"-3921,-3 6 783,-1 6-832,-2 9 1,-4 12-289,4 8 16,-7 6-80,0 9-96,3 0-16,4 3-384,-1-7-897,7-4-688,3-7-2177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2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96 6179,'20'-35'2897,"-7"9"-2369,-7 6 481,-6 8 47,-3 9-880,0 9 465,-4 12-337,-2 5-288,-1 12 16,-3 6-32,3 5-304,0 1-913,1-3-1472,-4-6-1553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3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57 187 7011,'8'-36'1344,"-5"21"-1059,0 0 0,1 0 0,1 1-1,11-26 1,-14 37-253,0 0 1,0-1-1,0 1 0,0 0 0,1 0 0,-1 1 0,1-1 1,0 0-1,0 1 0,0 0 0,0-1 0,0 1 0,1 1 1,-1-1-1,0 0 0,1 1 0,0 0 0,-1-1 0,1 1 1,0 1-1,-1-1 0,1 1 0,0-1 0,4 1 1,-2 0-46,1 1 0,-1 0 1,0 0-1,0 0 0,0 0 1,0 1-1,0 0 0,0 1 1,-1-1-1,1 1 1,-1 0-1,10 7 0,-13-8-32,0-1-1,-1 1 0,1-1 0,-1 1 1,0-1-1,0 1 0,1 0 0,-1 0 1,0-1-1,0 1 0,-1 0 0,1 0 1,0 0-1,-1 0 0,1 0 0,0 4 1,-1-3-23,-1-1 1,1 1-1,-1-1 1,1 1-1,-1-1 1,0 0 0,0 1-1,0-1 1,0 0-1,0 1 1,0-1-1,-1 0 1,1 0 0,-1 0-1,1 0 1,-1 0-1,-3 2 1,-4 4-114,-1 0 0,0-1 0,0 0 0,-1 0 0,0-1 0,-1-1 0,1 0 0,-1 0 0,-14 3 0,5-3 905,-1 0-1,0-1 1,0-2 0,-29 1 0,64-1-647,0 1 0,0 1 0,-1 0 1,0 1-1,1 1 0,-2-1 0,18 13 1,20 7-915,-8-7-1447,-2-3-936</inkml:trace>
  <inkml:trace contextRef="#ctx0" brushRef="#br0" timeOffset="1">547 56 7652,'0'-24'2401,"-4"7"-2113,-2 5 544,3 9-816,-4 9 512,1 17-223,-1 7-225,-2 10-80,-1 7 0,3 8-673,-2-5-783,-1-3-2754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3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87 5827,'-1'-10'1313,"0"-3"-94,0 0 0,1-26 0,1 39-1213,-1-1 0,0 1-1,0-1 1,0 1 0,0-1 0,0 1-1,1-1 1,-1 1 0,0-1 0,0 1 0,1-1-1,-1 1 1,0-1 0,1 1 0,-1-1 0,1 1-1,-1 0 1,0-1 0,1 1 0,-1 0-1,1-1 1,-1 1 0,1 0 0,-1 0 0,1-1-1,-1 1 1,1 0 0,-1 0 0,1 0 0,0 0-1,-1 0 1,1 0 0,-1 0 0,1 0-1,-1 0 1,1 0 0,-1 0 0,1 0 0,0 0-1,-1 0 1,1 0 0,-1 1 0,1-1 0,-1 0-1,1 0 1,-1 1 0,1-1 0,0 1-1,29 17 57,-25-15-39,53 34 33,98 72-219,-154-108 171,0 0-1,-1 1 0,1-1 1,-1 1-1,1-1 0,-1 1 1,0-1-1,1 1 0,-1 0 1,0 0-1,0 0 0,0 0 1,0-1-1,-1 1 0,1 0 1,0 1-1,-1-1 0,0 0 1,1 0-1,-1 0 0,0 0 1,0 2-1,-1-1 30,1 0 1,-1 0-1,0-1 0,-1 1 0,1 0 1,0-1-1,-1 1 0,1-1 1,-1 1-1,0-1 0,0 0 0,0 0 1,0 0-1,-2 2 0,-8 5 54,0-1-1,0 0 0,-1-1 1,0 0-1,-16 6 0,1-3-20,0 0 0,-36 7-1,51-15-587,0 0 0,1 0-1,-1-1 1,0-1 0,0 0-1,1-1 1,-23-5 0,13-1-3567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3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3 7972,'13'-2'1072,"-6"2"-976,-4 0 641,-6 0 143,-1 0-272,1 8 145,-10 1-321,-6 9-144,-1 5 112,-6 9 0,0 6-176,4 3-144,5 2-80,8 4 0,9-6-192,13-3-800,3-12-833,13-8-1136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4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48 9973,'-1'-2'22,"0"0"1,0 0 0,0 0-1,1 0 1,-1 0 0,1 0-1,-1-1 1,1 1 0,0 0-1,0 0 1,0 0 0,0-1-1,0 1 1,1-3 0,0 4-3,0 0 0,0 0 0,0 0 1,0 0-1,0 1 0,0-1 0,0 0 1,0 0-1,0 1 0,0-1 0,0 0 0,1 1 1,-1-1-1,0 1 0,0 0 0,1-1 1,-1 1-1,0 0 0,0 0 0,1 0 0,-1 0 1,0 0-1,1 0 0,1 0 0,18 1 193,-1 0 0,1 2 0,-1 0 0,0 1 0,0 1 0,0 1 0,25 12 0,-34-14-186,-1 2 1,0-1 0,-1 2 0,1-1-1,-1 1 1,12 12 0,-17-14-22,1 0 1,-1 0-1,0 0 0,-1 1 1,1 0-1,-1-1 1,0 1-1,0 1 0,-1-1 1,0 0-1,3 12 1,-5-11-82,1-1 1,-1 1 0,-1 0 0,1-1-1,-1 1 1,0 0 0,0-1 0,-1 1 0,0-1-1,0 1 1,-1-1 0,0 0 0,0 0 0,0 0-1,-1 0 1,0-1 0,0 0 0,0 1 0,0-1-1,-1-1 1,0 1 0,-7 4 0,-2 3-186,-2-1 1,1 0 0,-1-2 0,-1 0-1,0 0 1,-29 9 0,37-15 198,0 0 1,0-1-1,-1 0 1,1-1-1,-1 0 1,-11 0-1,19-1 70,0 0 0,0 0 1,0 0-1,0-1 0,0 1 0,0 0 0,1-1 0,-1 1 0,0-1 0,0 0 0,0 0 0,0 1 1,0-1-1,1 0 0,-1-1 0,0 1 0,1 0 0,-1 0 0,1-1 0,0 1 0,-1-1 0,1 1 1,0-1-1,0 0 0,0 1 0,0-1 0,0 0 0,0 0 0,0 0 0,1 0 0,-1 1 0,1-1 1,-1 0-1,1 0 0,0-3 0,0-3 125,1 0 0,0 0 0,0 0 0,1 0 1,0 0-1,0 1 0,1-1 0,0 1 0,0 0 0,1-1 0,0 1 0,9-11 1,-11 14-60,1 1 1,0-1 0,-1 0 0,1 1 0,1 0 0,-1 0 0,0 0-1,1 0 1,0 0 0,0 1 0,0-1 0,0 1 0,0 0 0,0 0-1,0 1 1,1-1 0,-1 1 0,0 0 0,1 0 0,-1 1 0,1-1-1,0 1 1,6 0 0,-6 2-42,-1-1-1,0 1 0,0 0 1,0 0-1,0 1 0,0-1 1,0 1-1,-1 0 0,1 0 1,-1 0-1,0 0 0,0 1 1,0-1-1,0 1 0,-1 0 1,1-1-1,2 7 0,4 7-16,-1 1 0,9 29 0,1 18-111,-12-40-1538,1-1-1,13 30 1,-11-39-1661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4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83 8692,'1'-3'295,"5"-26"539,-5 28-732,-1 0-1,0-1 1,0 1-1,0 0 1,0-1-1,0 1 1,0 0-1,0 0 1,0-1-1,0 1 1,-1 0-1,1 0 1,0-1-1,-1 1 0,1 0 1,-1 0-1,0 0 1,0-2-1,-8 47 604,7-16-677,2 1 0,5 46 0,-4-67-73,0 0 0,1 0-1,0 0 1,0-1 0,0 1-1,1 0 1,0-1 0,1 0 0,0 0-1,0 0 1,0 0 0,1-1-1,0 1 1,7 6 0,-9-11 9,0 0 1,1 0 0,-1-1-1,0 1 1,0-1 0,1 0-1,-1 0 1,1 0 0,-1 0-1,1 0 1,-1-1 0,1 0 0,-1 0-1,1 0 1,-1 0 0,1 0-1,-1-1 1,1 1 0,-1-1-1,1 0 1,-1 0 0,1-1-1,-1 1 1,0-1 0,6-3-1,4-3 55,0 0 0,-1-1 0,0 0 0,18-19-1,-21 19 66,0-1 0,-1-1 0,0 1 0,0-2 0,-1 1 0,-1-1 0,7-17-1,-10 22-74,-1 0 0,1 0 0,-1-1 0,-1 1-1,1 0 1,-1-1 0,-1 1 0,0-1 0,0 1-1,0-1 1,-1 1 0,0-1 0,0 1 0,-3-10-1,3 15-130,1 0 0,-1 1-1,1-1 1,-1 0 0,0 1-1,0-1 1,0 1-1,0-1 1,0 1 0,0-1-1,0 1 1,0 0-1,0-1 1,-1 1 0,1 0-1,-1 0 1,1 0 0,-1 0-1,1 0 1,-1 0-1,1 1 1,-1-1 0,0 1-1,0-1 1,1 1-1,-1-1 1,0 1 0,0 0-1,1 0 1,-1 0 0,0 0-1,0 0 1,0 0-1,1 0 1,-1 1 0,0-1-1,0 0 1,1 1 0,-1 0-1,0-1 1,1 1-1,-1 0 1,1 0 0,-1 0-1,1 0 1,-3 2-1,-10 16-2552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4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160 161 8852,'8'-13'1389,"-14"15"-474,-16 18-500,-103 147-957,113-149 1,9-14-28,8-11 65,17-29 603,81-123 1114,-84 133-841,1 0 1,1 2-1,42-38 0,-61 60-359,1 0 0,0 0 1,0 0-1,-1 0 0,1 0 0,0 1 0,1-1 0,4-1 0,-7 3 0,0 0-1,0 0 1,0 0-1,0 0 1,-1 0-1,1 0 1,0 0-1,0 0 1,0 1-1,0-1 1,0 0-1,0 0 1,-1 1 0,1-1-1,0 1 1,0-1-1,-1 1 1,1-1-1,0 1 1,-1-1-1,1 1 1,0 0-1,-1-1 1,1 1-1,-1 0 1,1-1 0,-1 1-1,1 0 1,-1 0-1,1 0 1,-1-1-1,0 1 1,0 0-1,1 0 1,-1 0-1,0 1 1,7 29-8,-2 1 0,-2 0 0,0 0 0,-4 57 0,1 6-3434,0-58-410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14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10837,'0'0'2097,"-18"32"-1676,-57 104-175,70-128-224,1-1 0,0 1 1,1 0-1,0 0 0,0 1 0,1-1 0,-1 0 1,2 1-1,-1 0 0,2-1 0,-1 1 0,1 16 1,1 0 29,-1-21-49,0 0-6,0 0 0,0 0 0,0 0 0,0 0 0,1 0 0,0 0 0,-1 0 0,4 6 0,-3-9 0,0 1 1,0-1 0,0 0-1,1 0 1,-1 0 0,0 1 0,1-2-1,-1 1 1,1 0 0,-1 0-1,1 0 1,0-1 0,-1 1 0,1-1-1,0 1 1,-1-1 0,1 1-1,0-1 1,0 0 0,-1 0 0,1 0-1,2 0 1,3 0-42,1 0-1,-1 0 1,0 0-1,1-1 1,-1 0-1,0 0 1,0-1-1,1 0 1,-1 0-1,-1 0 1,1-1-1,0 0 1,-1-1 0,1 0-1,-1 1 1,0-2-1,0 1 1,-1-1-1,1 0 1,7-9-1,-3 4 16,-1 0 1,-1-1-1,1 0 0,-2 0 0,1 0 1,-1-1-1,-1 0 0,-1-1 0,1 0 0,-2 1 1,0-1-1,0-1 0,-1 1 0,-1-1 0,0 1 1,-1-1-1,-1 1 0,-2-25 0,2 35 32,0 0-1,-1 1 0,0-1 1,1 1-1,-1-1 0,0 1 1,0-1-1,-1 1 0,1 0 0,0-1 1,-1 1-1,1 0 0,-1 0 1,0 0-1,0 0 0,0 0 1,0 1-1,0-1 0,0 0 1,0 1-1,-1 0 0,1-1 1,0 1-1,-1 0 0,1 0 0,-1 0 1,1 1-1,-1-1 0,-4 0 1,-7-1-149,0 1-1,0 0 1,0 1 0,-18 3 0,32-3 132,-6 0-317,1 1 0,-1 0-1,1 1 1,0-1 0,-1 1 0,1 0-1,0 1 1,0-1 0,0 1-1,-7 5 1,-12 10-4757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5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33 129 7203,'-16'-15'3618,"6"4"-3618,3 5-144,11 3 144,9 6 48,6-3-48,14 3-480,2 2-1601,7-2-993,7-3 977</inkml:trace>
  <inkml:trace contextRef="#ctx0" brushRef="#br0" timeOffset="1">419 41 5314,'16'-14'2193,"-10"5"-768,1 0 16,-7 3-129,0 3-575,-4 3-657,4 6-48,-3 3 400,0 11-192,-4 7-176,1 8-48,-4 8-16,1 4-288,2-3-961,-6 0-1040,3-9-1937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1 246 5891,'10'-37'1316,"-2"8"-93,22-56 0,-27 77-1097,1 1-1,0 0 0,0 1 1,0-1-1,1 1 0,0 0 1,0 0-1,0 0 0,1 1 1,0 0-1,0 0 0,11-7 1,-13 10-92,-1 1 0,1 0 1,0 0-1,0 0 1,0 0-1,0 0 1,0 1-1,-1 0 1,1 0-1,0 0 1,0 0-1,0 1 1,0-1-1,0 1 1,0 0-1,0 0 1,-1 1-1,1-1 1,-1 1-1,1-1 1,-1 1-1,4 3 1,-5-4-64,0 0 1,-1 0-1,1 0 1,-1 1-1,1-1 1,-1 1-1,1-1 1,-1 1-1,0 0 1,0-1-1,0 1 1,0 0-1,0 0 1,0-1-1,0 1 1,0 0-1,-1 0 1,1 0-1,-1 0 1,0 0-1,1 0 1,-1 0-1,0 0 1,0 0-1,0 1 1,-1-1-1,1 0 1,0 0-1,-1 0 1,1 0-1,-1 0 1,0-1-1,1 1 1,-1 0-1,0 0 1,0 0-1,-1-1 1,1 1-1,0 0 1,0-1-1,-1 1 1,-1 1-1,-10 9-34,-1 0 0,0-1 0,-1-1 0,0 0 0,0-1 1,-1-1-1,0 0 0,-1-1 0,-17 4 0,53-6 617,-1 1 0,1 1 1,-1 0-1,22 13 1,12 22-406,-36-28-1818,33 22 0,-29-26-2324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6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74 9252,'-12'-44'1940,"74"55"-1994,-48-9-142,0-1-1,0 0 1,29-4-1,-35 3-417,0-1-1,0-1 0,0 0 0,0 0 0,0 0 0,-1-1 0,1 0 0,9-6 0,-17 9 599,-1 0 0,1 0-1,0 0 1,-1 0 0,1 0-1,0 0 1,-1 0 0,1 0-1,0 0 1,-1-1 0,1 1-1,0 0 1,-1 0-1,1 0 1,0-1 0,0 1-1,-1 0 1,1 0 0,0-1-1,0 1 1,0 0 0,-1 0-1,1-1 1,0 1 0,0 0-1,0-1 1,0 1 0,-1 0-1,1-1 1,0 1 0,0 0-1,0-1 1,0 1 0,0 0-1,0-1 1,0 1 0,0 0-1,0-1 1,0 1 0,0 0-1,0-1 1,0 1 0,1 0-1,-1-1 1,0 1 0,0 0-1,0-1 1,0 1 0,0 0-1,1 0 1,-1-1 0,0 1-1,0 0 1,1 0 0,-1-1-1,0 1 1,0 0 0,1 0-1,-1 0 1,0-1 0,1 1-1,-1 0 1,1 0 0,-32-2 2677,30 2-2647,-5 0 350,1 0 0,-1 0 0,1 1 0,-1-1-1,1 1 1,-1 1 0,1-1 0,-1 1 0,1 0-1,0 0 1,-6 4 0,7-4-258,1 1 0,0-1 1,1 1-1,-1 0 0,0 0 0,1 0 0,0 0 1,-1 0-1,1 1 0,0-1 0,1 1 1,-1-1-1,1 1 0,-1-1 0,1 1 0,0 0 1,0 4-1,-2 12-95,1 0 0,1 0 1,1 0-1,0 0 0,2 0 1,6 34-1,13 15-5757,-14-56 1616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6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53 9812,'3'-24'1217,"-3"7"-497,-3 8 209,0 6-641,-1 12 64,-2 11-128,3 10-48,-1 10-80,1 7-96,3 3 0,0 2 0,0-5-448,0-3-880,0-6-1762,0-12-1312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6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27 8420,'5'-23'1773,"-3"19"-717,-3 18-174,-7 35-385,-15 55 1,11-58-211,-8 65 0,19-107-244,1 1 1,-1-1 0,1 0 0,0 1 0,0-1-1,1 0 1,-1 1 0,1-1 0,0 0 0,0 1-1,1-1 1,-1 0 0,1 0 0,0 0 0,0 0-1,4 5 1,-4-6-21,1-1-1,0 0 1,0 0-1,0 0 1,0 0-1,0 0 1,0-1-1,1 1 1,-1-1-1,0 0 0,1 0 1,-1 0-1,1 0 1,-1-1-1,1 0 1,0 1-1,-1-1 1,1 0-1,-1-1 1,6 0-1,11-2-806,-1-2-1,1 0 1,-1-1 0,0-1-1,-1 0 1,21-13 0,0-2-4320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7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96 9572,'-1'-7'2472,"-2"21"-1320,0 25-704,1-7-310,-2 0 1,-1 0 0,-1 0 0,-2 0-1,-15 38 1,19-58-99,1 0 0,0 0-1,1 0 1,0 0 0,0 25 0,2-24-26,0-12-11,0 0-1,-1-1 1,1 1-1,0 0 1,0 0-1,0 0 1,0 0-1,0 0 1,1 0-1,-1-1 1,0 1-1,0 0 1,1 0-1,-1 0 1,0 0-1,1-1 1,-1 1-1,1 0 1,-1 0-1,1-1 1,-1 1-1,1 0 1,-1-1-1,1 1 0,0-1 1,0 1-1,-1 0 1,1-1-1,0 0 1,0 1-1,-1-1 1,1 1-1,0-1 1,0 0-1,0 0 1,0 1-1,-1-1 1,1 0-1,0 0 1,0 0-1,0 0 1,0 0-1,0 0 1,0 0-1,-1 0 1,1-1-1,0 1 1,0 0-1,1-1 1,4 1 46,9-1-170,0 0 0,0-1 0,0-1 0,0 0 1,-1-1-1,1 0 0,26-13 0,-25 9-1211,0-1 1,0-1-1,22-16 0,-9 0-2971</inkml:trace>
  <inkml:trace contextRef="#ctx0" brushRef="#br0" timeOffset="1">117 257 9172,'-29'3'1729,"6"0"-1537,13-1 240,7 1 65,10 0 127,12-3-176,14 3-288,2-3-160,7-3 16,0-3-16,1-2-128,-8-10-656,1 1-1441,-10-4-2145</inkml:trace>
  <inkml:trace contextRef="#ctx0" brushRef="#br0" timeOffset="2">101 53 11957,'-23'-3'625,"17"0"-337,9 3-288,16-3 96,14-3-64,15 0-16,7 0-16,4-2-432,2-1-1521,-9 0-1985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8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0 172 7523,'0'0'1,"1"1"-1,-1-1 1,0 0-1,0 0 1,0 0-1,0 0 1,0 1-1,0-1 1,0 0-1,0 0 1,0 0-1,0 0 0,0 0 1,0 1-1,0-1 1,1 0-1,-1 0 1,0 0-1,0 0 1,0 0-1,0 0 1,0 0-1,1 0 1,-1 1-1,0-1 0,0 0 1,0 0-1,0 0 1,0 0-1,1 0 1,-1 0-1,0 0 1,0 0-1,0 0 1,0 0-1,1 0 0,-1 0 1,0 0-1,0 0 1,0 0-1,0 0 1,1 0-1,-1 0 1,0 0-1,0-1 1,0 1-1,1 0 1,14-7 62,25-19 167,-23 14-60,18-10 138,2 1 1,0 2-1,53-19 1,-70 31-196,0 1 0,1 1 0,-1 1 0,1 1 0,0 1 0,0 0 1,0 2-1,34 3 0,-47-2-137,-1 0 0,1 1 1,-1 0-1,0 0 0,0 1 1,0 0-1,0 0 0,0 1 0,-1-1 1,0 1-1,1 1 0,9 9 1,-2 0-94,-1 1 0,-1 1 0,15 24 1,-7-11 45,-17-25 31,-1-1 1,1 0-1,0 0 1,0 0-1,0 0 1,0 0-1,1-1 1,-1 1-1,1-1 0,0 0 1,-1 0-1,1 0 1,0-1-1,0 1 1,0-1-1,0 0 1,0 0-1,1-1 0,-1 1 1,0-1-1,0 0 1,0 0-1,1 0 1,6-2-1,7-1-284,1-2 1,-1 0-1,0-1 1,22-11-1,-18 8 138,58-25 7,-30 11 281,1 3 0,101-26 1,-146 45-56,0 0 1,0 0 0,1 1-1,-1 0 1,0 0 0,0 1-1,1-1 1,-1 1 0,0 1-1,0-1 1,0 1 0,0 0-1,6 4 1,3 2 46,1 2 1,-2-1-1,17 16 0,-21-17-95,-1 0 1,1 0-1,1-1 0,-1 0 0,1-1 0,0-1 0,1 1 0,0-2 0,13 5 0,-9-7-7,0 0-1,0-1 1,0-1-1,0-1 1,0 0 0,0-1-1,19-5 1,111-36-79,-92 25 75,-26 9 18,-3 0 15,0 1 1,0 1 0,1 1 0,0 1 0,51-2 0,-72 8-2,1-1 1,-1 1 0,1 0 0,-1 1 0,0 0 0,1-1 0,-1 2 0,0-1-1,0 0 1,7 6 0,42 38 163,-45-37-154,1-1 0,0 1 0,0-2-1,0 1 1,17 8 0,-15-12-25,0 0 0,-1-1 0,1 0 0,1-1 0,-1 0 0,0-1 0,0 0 0,1-1 0,-1 0-1,19-4 1,15-4-150,64-20-1,-55 14-31,3-2-55,-1 1 680,0 2 1,68-7-1,-108 18-285,1 1 0,-1 1 0,0 1 0,1 0 1,-1 2-1,0 0 0,0 0 0,0 2 0,0 0 1,-1 1-1,29 14 0,-17-4-97,1 0 0,1-3 1,58 19-1,-71-28-62,0 0 0,0-2 0,0 0 0,0-1-1,1 0 1,-1-2 0,0 0 0,0-1 0,22-5 0,118-37-160,-103 26 157,1 3 0,65-9 0,-101 21 34,0 2 0,0 0 0,0 1 0,0 1 0,0 1 0,0 1 0,-1 0 0,1 1 0,-1 2 0,26 9 0,4 8-17,-24-11 4,44 15-1,-60-25-13,0 0 0,0 0 0,0-1 0,0 0 0,1 0 0,-1-1 1,0 0-1,1-1 0,14-2 0,141-48-34,0 0-44,-138 45 60,1-1-4,33-3 0,-53 9-2,0 1 0,-1-1 0,1 1 0,0 1 0,0-1 0,-1 1 0,1 0 0,0 1 0,-1 0 0,10 3 0,-12-2 22,0 0 0,-1 0 0,1 0-1,0 0 1,-1 1 0,0-1 0,0 1 0,0 0 0,0 0-1,-1 0 1,1 0 0,-1 1 0,0-1 0,1 6-1,0-4 0,0 1-1,0-1 0,1 0 0,0 0 0,5 6 0,-8-10 1,1-1 0,0 1 0,0 0 0,0-1 1,1 1-1,-1-1 0,0 0 0,0 1 0,1-1 0,-1 0 0,1 0 0,-1-1 0,1 1 0,-1-1 0,1 1 0,0-1 0,-1 0 0,4 0 0,6 0-7,0-2-1,0 0 1,0 0-1,-1-1 1,1 0-1,17-8 1,68-36-43,-71 34 54,11-7 6,86-40-5,-105 52 21,0 1-1,1 2 0,0-1 0,35-4 0,-47 10-5,0-1-1,0 1 1,0 1-1,0-1 1,0 1-1,0 0 1,-1 1 0,1-1-1,0 1 1,-1 1-1,1-1 1,-1 1-1,10 6 1,-7-3-28,-1 1 0,0 0 0,0 0 0,-1 0 0,0 1 0,0 0 0,-1 1 0,8 12 1,19 31-3424,-17-31-1680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29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50 173 3906,'-7'7'2168,"6"-6"-2190,1-1 0,-1 1 0,0-1 0,0 1 1,1-1-1,-1 1 0,1-1 0,-1 1 0,0-1 1,1 1-1,-1 0 0,1 0 0,-1-1 0,1 1 1,0 0-1,-1 0 0,1-1 0,0 1 1,-1 0-1,1 0 0,0 0 0,0 0 0,0-1 1,0 1-1,0 0 0,0 0 0,0 0 0,0 0 1,0-1-1,0 1 0,0 0 0,1 2 0,-2-3-74,-18 5 2297,18-5-2157,1 0 0,-1 0 0,1 0 0,0 0 0,-1 0 0,1 0 1,-1 0-1,1 0 0,0 0 0,-1 0 0,1 0 0,-1 0 0,1 0 0,0 0 0,-1-1 0,1 1 0,0 0 0,-1 0 1,1 0-1,0-1 0,-1 1 0,1 0 0,0 0 0,-1-1 0,1 1 0,0 0 0,0-1 0,-1 1 0,1 0 0,0-1 1,0 1-1,0-1 0,-1 1 0,1 0 0,0-1 0,0 1 0,0 0 0,0-1 0,0 1 0,0-1 0,0 1 0,0-1 1,0 1-1,0 0 0,0-1 0,0 1 0,0-1 0,0 1 0,1-1 0,1-5-23,0 0 1,0 0-1,1 0 1,-1 0-1,2 0 1,-1 1-1,1-1 0,-1 1 1,1 0-1,1 0 1,-1 0-1,7-4 0,8-7 80,36-24 0,-41 30-72,1 1 0,0 1 0,1 0 1,-1 1-1,1 1 0,28-7 0,-36 12-17,0-1 1,0 1 0,0 1-1,0-1 1,0 1 0,0 1-1,1-1 1,-1 1 0,0 1-1,0 0 1,-1 0 0,1 0-1,0 1 1,-1 0 0,1 1 0,7 5-1,4 4 9,-1 1-1,-1 1 1,25 28-1,-32-31-18,1 0-1,1-1 1,0 0-1,0 0 0,1-1 1,0-1-1,1-1 0,0 1 1,17 6-1,-20-12-365,0 1 0,1-1 1,-1-1-1,1 0 0,0-1 0,-1 0 0,1-1 0,0 0 0,13-2 0,17-6-3069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30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8 8804,'-3'-1'146,"-1"-1"0,0 1 0,0 0-1,0 0 1,0 1 0,-1-1 0,-4 1 0,8 0-146,1 0 1,-1 0 0,1 0-1,-1 0 1,0 0-1,1 0 1,-1 0 0,1 0-1,-1 1 1,1-1-1,-1 0 1,1 1 0,-1-1-1,1 0 1,-1 1-1,1-1 1,-1 0-1,1 1 1,0-1 0,-1 1-1,1-1 1,0 1-1,-1 0 1,1 0 0,-1 0 0,1 1 0,0-1 0,0 0 0,0 1-1,0-1 1,0 0 0,0 0 0,0 1 0,1-1 0,-1 0 0,0 1 0,1-1-1,-1 0 1,1 2 0,3 4-42,-1 0 0,1-1 0,0 1-1,0-1 1,1 0 0,0 0 0,0 0-1,1 0 1,-1-1 0,1 0 0,11 7 0,6 2-865,50 23 0,-19-11 280,-53-25 630,0-1-1,0 1 1,0 0-1,0-1 1,0 1-1,0 0 1,0 0-1,0-1 1,-1 1-1,1 0 1,0 0-1,-1 0 1,1 0-1,0 0 1,-1 0-1,1 0 1,-1 0-1,0 0 1,1 0-1,-1 0 1,0 1-1,0-1 1,1 0-1,-1 0 1,0 0-1,0 0 1,0 0-1,-1 1 1,1-1-1,0 0 1,0 0-1,0 0 1,-1 0-1,1 0 1,-1 0-1,1 0 0,-1 0 1,1 0-1,-1 0 1,0 0-1,1 0 1,-1 0-1,-1 1 1,-5 6 38,0 0 0,0-1 1,-15 12-1,17-14-34,-72 56-2220,57-41-1085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30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16 6691,'1'0'118,"0"-1"-1,-1 1 1,1-1-1,0 1 1,0 0 0,0-1-1,-1 0 1,1 1-1,0-1 1,0 1 0,-1-1-1,1 0 1,-1 0-1,1 1 1,-1-1-1,1 0 1,-1 0 0,1 0-1,0-1 1,-5 1 2279,-7 8-1735,-11 12-368,0 2 0,2 0 0,-29 38 0,40-44-269,0 0 0,2 0 0,-1 1-1,2 0 1,0 0 0,1 0 0,0 1 0,1 0-1,-2 24 1,6-33-75,0 0 0,0-1-1,0 1 1,1 0 0,0 0 0,0-1-1,1 1 1,0 0 0,1-1 0,3 9-1,-3-11-83,0-1 1,0 1-1,0-1 0,0 0 0,1 0 0,-1 0 0,1 0 0,0 0 0,0-1 0,1 0 0,-1 0 0,1 0 0,-1-1 0,1 1 0,0-1 0,6 2 0,34 5-2404,3-7-802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15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39 4882,'0'0'5742,"-2"-9"-5380,2 7-331,-6-22 61,3 20-39,1 18 49,0 374 915,4-198-2453,-1-193-421,20-46 927,28-96 1,-46 134 927,0 0 0,1-1 0,0 2 0,1-1 0,0 0 0,1 1 0,9-14 0,-14 23 3,-1 0 1,1 0 0,-1 0 0,1 1 0,-1-1 0,1 0 0,0 1 0,-1-1 0,1 0-1,0 1 1,0-1 0,-1 1 0,1-1 0,0 1 0,0-1 0,0 1 0,0-1 0,0 1-1,-1 0 1,1 0 0,0 0 0,0-1 0,0 1 0,0 0 0,0 0 0,0 0 0,0 0-1,0 0 1,0 1 0,0-1 0,0 0 0,0 0 0,0 1 0,-1-1 0,1 0 0,0 1-1,0-1 1,0 1 0,0-1 0,-1 1 0,1-1 0,0 1 0,0 0 0,-1-1 0,1 1-1,-1 0 1,1 0 0,-1-1 0,1 1 0,-1 0 0,1 0 0,0 1 0,3 6 72,1 1 0,-2-1 0,1 1 1,2 10-1,-4-14 20,1 5-52,2 9 35,2 0 1,0 0 0,1-1-1,14 23 1,-19-36-107,0-1-1,0 0 1,0 0-1,1 0 1,0 0-1,0-1 1,0 1-1,0-1 1,0 0-1,0 0 1,1 0-1,0-1 1,-1 0-1,1 1 1,0-2-1,0 1 1,0-1-1,0 1 1,1-1-1,-1-1 1,10 1-1,-9 0-165,0-1 0,0 0 0,0 0 0,0 0 0,0-1 0,0 0 0,0 0 0,0-1 0,-1 1 0,1-1 0,0-1 0,-1 1 0,1-1-1,-1 0 1,0 0 0,8-6 0,-1-2-268,-1 0 0,0-1 0,-1 0 0,0 0 0,14-24 0,-20 26 835,1 1 0,-1-1 0,0 1 0,-1-1 0,-1 0 0,1 0 0,-1-1 0,-1 1 0,1-18 0,-2 27-208,0 0-1,0 0 1,0 0 0,0 0 0,0 1-1,0-1 1,0 0 0,0 0 0,-1 0-1,1 0 1,0 0 0,0 0 0,-1 0-1,1 0 1,-1 1 0,1-1 0,-1 0-1,1 0 1,-1 0 0,1 1 0,-2-2-1,1 2-30,-1-1 0,1 1 0,-1 0 0,0-1 0,1 1 0,-1 0 0,1 0 0,-1 0 0,1 0 0,-1 0 0,1 1 0,-3 0-1,2 0-105,-1-1-1,1 2 1,0-1-1,0 0 1,0 0-1,-1 1 1,1-1-1,1 1 1,-1-1-1,0 1 1,0 0-1,1 0 1,-1 0-1,1 0 1,-1 0-1,1 0 1,0 0-1,0 1 1,0-1-1,0 0 1,0 1-1,0 3 1,-2 4-32,0 1 1,1 0 0,-1 20 0,3-18-27,-1-4 29,1 1-1,0 0 0,0 0 1,3 11-1,-3-19-31,0 0 0,1 0 0,0 0 0,-1 1 0,1-1 0,0 0 0,0 0-1,0 0 1,0-1 0,1 1 0,-1 0 0,0 0 0,1-1 0,-1 1 0,1-1 0,0 1 0,0-1 0,-1 0-1,1 1 1,0-1 0,0 0 0,0 0 0,3 1 0,6 0-210,-1 1 0,0-2 0,0 1 0,1-2 0,-1 1 0,1-1 0,-1-1 0,0 0 0,1 0 0,-1-1 0,0 0 0,0-1 0,0 0 0,0-1 1,-1 0-1,1-1 0,14-8 0,-11 3-6,0-1 0,-1 0 1,0-1-1,18-22 0,-25 27 472,0-1 0,0 1-1,-1-1 1,4-10-1,-6 12 582,0 0-1,-1 0 0,1 0 0,-1-1 0,0 1 0,0-10 0,-9 62-558,1-6-322,5-8-272,3 41 1,-1-72 283,1 0 0,-1-1 1,0 1-1,1 0 1,-1 0-1,0 0 0,1 0 1,-1-1-1,1 1 1,-1 0-1,1-1 0,0 1 1,-1 0-1,1-1 1,0 1-1,-1-1 0,1 1 1,0-1-1,0 1 1,0-1-1,-1 1 0,1-1 1,0 0-1,0 1 1,0-1-1,0 0 0,0 0 1,0 0-1,-1 0 0,1 0 1,0 0-1,0 0 1,1 0-1,32-4-2500,-5-8-1172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31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84 9012,'-3'-4'124,"0"0"-1,0-1 1,1 1-1,0-1 1,0 1-1,0-1 1,0 0 0,1 0-1,-2-7 1,3 11-111,0 0 0,0 0 0,0 0 0,0-1 0,0 1 0,0 0 0,1 0 0,-1 0 0,0 0 0,1 0 0,-1 0 0,1 0 0,-1 0 0,1 0 1,-1 0-1,1 0 0,0 0 0,-1 0 0,2-1 0,0 1 23,0 0 0,0 0 0,0 0 0,0 0-1,0 0 1,0 1 0,0-1 0,0 0 0,0 1 0,0 0 0,0-1 0,0 1 0,0 0 0,3 0 0,11 1 77,0 1 1,0 1-1,0 0 0,-1 1 1,0 0-1,1 1 1,-1 1-1,-1 1 0,1 0 1,22 15-1,-22-12-63,0 1 0,-1 0 0,0 1 0,0 0 0,-2 1 0,0 1 0,0 0 0,-1 0 0,11 21 0,-19-30-47,0 1 0,0 0 0,-1 0 0,0 0 1,0 0-1,0 0 0,-1 0 0,0 1 0,0-1 0,-1 0 0,1 1 0,-1-1 0,-1 1 0,1-1 0,-1 0 0,-2 7 0,0-5-152,0 0 0,0 0 0,-1-1 0,0 1 0,-1-1 0,1 0 0,-1 0-1,-1-1 1,1 0 0,-13 11 0,0-2-436,-1-2-1,0 0 0,-1-1 1,-1-1-1,0-1 1,0-1-1,-43 12 1,50-17 355,0-1 0,0 0 1,-1-1-1,1-1 0,-1 0 0,1-1 1,-20-3-1,31 3 240,0 0-1,0-1 1,-1 1 0,1-1 0,0 0-1,0 0 1,1 0 0,-1 0 0,0-1-1,0 1 1,1-1 0,-1 0 0,0 0-1,1 1 1,0-2 0,-1 1 0,1 0 0,0 0-1,0-1 1,0 1 0,1-1 0,-1 0-1,1 1 1,-1-1 0,1 0 0,0 0-1,0 0 1,0 0 0,0 0 0,1 0-1,-1 0 1,1 0 0,0 0 0,0-1-1,0 1 1,0 0 0,0 0 0,1 0-1,0 0 1,1-4 0,0-2 281,1 0-1,0 0 1,1 0 0,0 1-1,0-1 1,1 1 0,0 0-1,0 1 1,1-1 0,0 1-1,0 0 1,1 1 0,0-1-1,14-9 1,-18 14-207,0 0 0,0 0 0,0 0 0,1 0 0,-1 1 0,0-1 0,1 1 0,-1 0 0,1 0 0,-1 0 0,1 1 0,-1-1 0,1 1 0,0 0 0,-1 0 0,1 0 0,0 0 0,-1 1 0,1-1 0,-1 1 0,1 0 0,-1 0 0,1 0 0,-1 1 0,0-1 0,1 1 0,-1 0 0,0-1 0,0 2 0,0-1 0,-1 0 0,1 1 0,0-1 0,-1 1 0,0 0 0,1-1 0,-1 1 0,0 0 0,0 1 0,1 3 0,55 114 617,-45-88-590,2-1 0,35 56 1,-42-75-267,20 23 64,-27-34-148,1 0 0,0-1 0,-1 1 0,1-1 1,0 1-1,0-1 0,0 0 0,0 0 0,0 0 0,0 0 1,0 0-1,0 0 0,1-1 0,-1 1 0,0-1 1,4 1-1,6-3-3921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31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58 4338,'-1'-2'540,"-1"1"-1,1 0 1,0-1 0,0 0 0,0 1-1,0-1 1,0 1 0,1-1 0,-1 0-1,0 0 1,1 1 0,-1-3-1,1 3-484,0 0-1,0 1 1,0-1-1,0 0 0,0 0 1,1 1-1,-1-1 1,0 0-1,0 1 0,1-1 1,-1 0-1,0 1 1,1-1-1,-1 0 1,0 1-1,1-1 0,-1 1 1,1-1-1,-1 0 1,1 1-1,0-1 0,3-1-84,0 0 0,0 0-1,0 0 1,0 1-1,0-1 1,1 1-1,-1 0 1,7 0 0,7-2 147,0 2 0,0 0-1,18 1 1,-29 1-122,0-1-1,0 1 0,0 0 0,0 1 0,-1 0 0,1 0 0,0 0 0,-1 1 0,1 0 0,8 5 0,-13-7-26,-1 0 0,1 1 0,-1-1 0,0 0 0,1 1 0,-1-1 0,0 1 0,0-1 0,0 1 0,0-1-1,0 1 1,0 0 0,0-1 0,0 1 0,-1 0 0,1 0 0,-1 0 0,1 0 0,-1 0 0,0-1 0,0 1-1,0 3 1,-1-1-14,1 0-1,-1 0 1,0 0-1,-1 0 0,1 0 1,-1-1-1,0 1 1,0 0-1,0-1 0,-3 4 1,-5 6-74,-2 0-1,1-1 1,-27 22 0,19-19 75,0 0-1,-1-2 1,-34 19 0,79-40 342,0 1 1,1 1-1,27-3 0,-40 8-219,0 1 0,0 0 0,1 1 0,-1 1 0,0-1 0,-1 2-1,1 0 1,0 1 0,-1 0 0,22 10 0,-25-10-75,-1 1 0,1 0 0,-1 0 0,0 1 0,-1 0 0,1 0 0,-1 0 0,0 1 0,-1 0 0,0 1 0,0 0 0,0 0 0,-1 0 0,-1 0 0,6 11 0,-9-16 4,-1 0-1,1 0 1,0 0 0,-1 0 0,1 0-1,-1 1 1,0-1 0,0 0-1,0 0 1,-1 0 0,1 0 0,-1 0-1,0 0 1,0 0 0,0 0 0,0 0-1,0 0 1,0-1 0,-1 1 0,1 0-1,-1-1 1,0 1 0,0-1-1,0 1 1,0-1 0,-1 0 0,1 0-1,0 0 1,-1 0 0,1 0 0,-1-1-1,-4 3 1,-5 2 7,0 0 0,0-1 0,0-1 0,-1 1 0,1-2 0,-22 4 0,10-4-97,-1 0 0,1-2 0,-1 0 0,0-2 0,1 0 0,-1-2 0,1-1 0,-32-9 0,55 13-46,0 0 1,0 0-1,0 0 0,0 0 0,0-1 1,1 1-1,-1 0 0,0 0 0,0-1 1,0 1-1,1 0 0,-1-1 1,0 1-1,0-1 0,1 1 0,-1-1 1,0 0-1,1 1 0,-1-1 1,1 1-1,-1-1 0,1 0 0,-1 0 1,1 1-1,-1-1 0,1 0 0,0 0 1,-1 0-1,1 1 0,0-1 1,0-1-1,4-5-3913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32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5667,'-67'6'3513,"119"8"-615,9-4-2616,0-2 0,123-2 0,19-21-3815,-159 9-640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32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12 10357,'-6'-3'77,"3"2"-79,0 0 1,0-1-1,0 1 0,0 0 1,0 1-1,0-1 1,0 0-1,0 1 1,0 0-1,-1 0 1,-3 0-1,7 1 18,0-1-1,0 1 0,0 0 0,0-1 0,0 1 0,1 0 0,-1 0 0,0-1 1,0 1-1,1 0 0,-1-1 0,0 1 0,1 0 0,-1-1 0,0 1 1,1 0-1,-1-1 0,1 1 0,-1-1 0,1 1 0,-1-1 0,2 1 0,13 16 208,1-5-180,1-1 0,-1-1 0,2-1 0,-1 0 0,2-1 0,-1-1 0,1 0 0,35 6 0,-10-5-6,0-1-1,82-1 1,-220 30 1198,59-20-953,-57 34 0,78-41-365,0 1 0,1 1-1,0 0 1,0 0 0,1 1-1,-15 20 1,26-30-100,-1-1 0,1 0 0,0 1 0,0 0 0,0-1 0,0 1 1,0 0-1,0-1 0,0 1 0,1 0 0,-1 0 0,1 0 0,-1 0 0,1 0 0,0-1 0,0 1 0,0 0 0,0 0 0,0 0 0,0 3 0,11 5-4368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35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1761,'-6'5'1002,"0"0"0,-1-1 0,1 0 0,-1 0 1,0-1-1,0 1 0,0-2 0,0 1 0,0-1 0,-13 3 1,186-15-927,3 0-1767,-166 10 1637,4 0-56,1 0 0,-1 0 0,0 0 0,1 1 0,-1 0 0,0 0 0,1 1 0,-1 0 0,0 0 0,7 4 0,-13-5 113,-1-1 0,1 1 0,0 0 0,-1 0 0,1-1-1,-1 1 1,1 0 0,-1 0 0,1 0 0,-1 0 0,1 0 0,-1 0 0,0 0 0,0 0 0,1 0 0,-1 0 0,0 0 0,0 0-1,0 0 1,0 0 0,0 0 0,0 0 0,-1 0 0,1 0 0,0 0 0,0 0 0,-1 0 0,1-1 0,0 1 0,-1 0 0,1 0 0,-1 0-1,0 0 1,1 0 0,-1-1 0,-1 2 0,-26 30 393,28-31-388,-52 47 504,-78 80-8,111-106-558,0 1 1,2 1-1,0 0 0,-15 32 0,30-52-261,0 0 1,0 0-1,0 0 1,1 0-1,0 1 0,-1-1 1,1 0-1,1 1 1,-1-1-1,1 1 0,0-1 1,0 1-1,1 5 0,4-2-2299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35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0 7155,'-2'3'126,"-1"0"-1,1 0 0,-1-1 1,0 1-1,0-1 0,0 0 0,0 0 1,0 0-1,-1 0 0,1-1 1,0 1-1,-1-1 0,1 0 1,-1 0-1,0 0 0,1 0 1,-1-1-1,-5 1 0,-8 0 402,0 0 0,-29-3 0,25 0-387,-1 2 0,-28 1 0,41 0-49,0 1 1,-1-1-1,1 1 0,0 1 0,1 0 0,-1 0 1,-16 9-1,23-10-77,-1 1 0,1-1 0,-1 1 0,1 0 1,0 0-1,0 0 0,0 0 0,1 0 0,-1 0 0,1 0 0,-1 1 0,1-1 0,0 1 1,0-1-1,1 1 0,-1-1 0,1 1 0,0-1 0,0 7 0,0-4-23,0 0-1,0 0 1,1 0-1,0 0 1,0-1-1,0 1 1,0 0-1,1-1 1,0 1-1,1-1 1,3 8-1,-5-13 22,0 1 0,0 0 0,-1 0 1,1-1-1,0 1 0,0 0 0,0-1 0,1 1 0,-1-1 0,0 0 1,0 1-1,0-1 0,0 0 0,0 1 0,0-1 0,0 0 0,1 0 0,-1 0 1,0 0-1,0 0 0,0 0 0,0-1 0,1 1 0,-1 0 0,0-1 1,0 1-1,0 0 0,2-2 0,35-18 6,-27 13-1,3-1-22,0 1-1,1 0 1,1 1 0,23-7 0,-35 12 1,1 0 0,-1 0 0,0 1 0,1-1 0,-1 1 0,1 0 0,0 0 0,-1 0 0,1 1 1,-1 0-1,0 0 0,1 0 0,-1 0 0,0 1 0,1-1 0,-1 1 0,0 0 0,0 1 1,0-1-1,-1 1 0,6 4 0,-3-1-37,0 0 1,-1 0-1,0 1 1,0 0-1,-1 0 1,0 0 0,0 1-1,-1-1 1,1 1-1,-2 0 1,1 0-1,-1 0 1,1 13-1,-2-16 8,-1 0-1,1 1 0,-1-1 0,-1 0 1,1 0-1,-1 1 0,0-1 1,0 0-1,-1 0 0,1 0 0,-1 0 1,0 0-1,0-1 0,-1 1 1,0-1-1,0 1 0,0-1 0,0 0 1,0 0-1,-1 0 0,0 0 1,-6 4-1,-5 2 40,0-1 0,-1-1 1,0 0-1,0-1 0,0-1 0,-1-1 1,0 0-1,0-1 0,-25 3 0,14-4-238,1-2 1,-1 0-1,1-2 0,0-1 0,-36-6 0,55 4-2374,15-1-137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36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26 10261,'19'-23'874,"-17"21"-780,-8 11 26,-65 105 904,-131 232-1301,200-343 148,0 1-321,0 0 0,0-1-1,1 1 1,-1 0 0,1 0 0,0 0-1,0 0 1,0 1 0,0 5 0,6-2-3974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3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30 13622,'-26'-9'721,"3"1"-625,0 5-96,10-3-16,7 3-481,6 6-351,13 0 112,3 3-1329,10-1-1777</inkml:trace>
  <inkml:trace contextRef="#ctx0" brushRef="#br0" timeOffset="1">306 313 14887,'-10'15'592,"-3"-10"-576,3-2-16,4-3-144,9 0-336,7-6-32,3 4-673,9-7-2032,7-3-3859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3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9 6691,'-10'-3'1425,"4"0"-833,2 0 448,-2 3 465,6 3-1073,-3 3 177,-1 6-113,-2 5-288,0 12-80,-7 12-96,6 3 0,-6 8-32,3 1-176,1-4-800,-1-8-1041,3-6-1665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39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32 146 5699,'-3'-24'2754,"1"14"-2284,1 0-1,0-1 1,1 1-1,1-14 0,-1 21-439,0 1-1,1 0 1,-1 0-1,1 0 1,-1 0-1,1 0 0,0 0 1,0 0-1,0 0 1,0 0-1,0 0 0,0 0 1,1 0-1,-1 1 1,1-1-1,-1 1 1,1-1-1,0 1 0,-1-1 1,1 1-1,0 0 1,0 0-1,0 0 0,0 0 1,3-1-1,14-2 33,0 1 0,-1 1-1,1 0 1,0 2 0,0 0-1,0 1 1,0 1 0,29 7-1,-45-9-66,-1 0 0,0 0-1,0 1 1,1-1 0,-1 1-1,0 0 1,0-1 0,0 1 0,0 0-1,0 0 1,0 1 0,0-1-1,0 0 1,0 1 0,-1-1-1,1 1 1,-1-1 0,1 1 0,-1 0-1,1 0 1,1 3 0,-3-3 6,1 0 1,-1 0-1,0 0 1,0 1 0,0-1-1,-1 0 1,1 0-1,0 0 1,-1 0 0,1 0-1,-1 1 1,0-1-1,0 0 1,0 0-1,0-1 1,0 1 0,0 0-1,0 0 1,-1 0-1,1-1 1,-1 1 0,-2 1-1,-9 11-26,-2 0 0,0-1 1,0-1-1,-1-1 0,-21 12 0,-91 39-562,124-60 528,-1 1-348,-18 6-389,9-6-3115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17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159 353 7091,'0'0'2996,"-26"19"-2676,-76 59-39,99-76-273,0 1 1,-1 0-1,1 0 1,1 0-1,-1 0 1,0 1-1,1-1 1,-3 5-1,5-6-4,-1-1 0,1 0 0,0 0 0,-1 0-1,1 1 1,0-1 0,0 0 0,0 1 0,0-1-1,0 0 1,0 0 0,0 1 0,1 0 0,0 6 28,-1-7-29,0 0-1,0 0 0,0 0 1,0 0-1,1 0 0,-1 0 1,0 0-1,0 0 0,1 0 1,-1 0-1,1 0 0,-1 0 1,1 0-1,-1 0 0,1 0 1,-1-1-1,1 1 0,0 0 1,-1 0-1,1-1 0,0 1 1,0 0-1,0-1 0,-1 1 1,1-1-1,0 1 0,0-1 1,0 0-1,0 1 0,0-1 1,0 0-1,1 1 0,38 0-18,-26-2-7,-8 1 5,-1-1 0,0 0 0,1 0 0,-1 0 1,0 0-1,0-1 0,1 0 0,-1 0 0,-1-1 1,1 1-1,0-1 0,0 0 0,-1 0 0,0-1 1,0 1-1,0-1 0,0 0 0,4-5 0,-4 3 162,1 0 0,-1 1 0,-1-2 1,1 1-1,-1 0 0,0-1 0,-1 0 0,1 1 0,-1-1 0,0 0 0,-1 0 0,0 0 0,0-11 0,-1 17 507,0 16-184,-15 222-307,14-190-203,1 8-158,-2 0 0,-2 0 1,-19 88-1,22-139 129,-1-1-1,1 0 1,0 1 0,-1-1-1,0 0 1,0 0 0,0 0 0,0 0-1,0 0 1,0 0 0,-1-1-1,1 1 1,-1-1 0,0 0-1,0 0 1,0 0 0,0 0-1,-5 2 1,6-3 18,0 0-1,0-1 1,0 1-1,0-1 1,0 1-1,-1-1 0,1 0 1,0 0-1,0 0 1,0 0-1,0 0 1,0-1-1,0 1 1,-1-1-1,1 1 1,0-1-1,0 0 1,0 0-1,0 0 1,1 0-1,-1 0 0,0 0 1,0 0-1,1-1 1,-1 1-1,0-1 1,1 1-1,0-1 1,-1 1-1,1-1 1,-2-3-1,-2-5 3,0 0 0,0 0 0,1 0 0,0-1 0,1 0-1,0 0 1,1 0 0,0 0 0,0-16 0,1-9 83,5-59 0,-2 84-21,1 0-1,0-1 0,0 1 0,1 0 1,0 0-1,1 1 0,1 0 0,-1-1 0,1 2 1,1-1-1,0 1 0,1 0 0,11-11 1,15-12 39,73-55 1,-83 69-47,7-4-10,101-85-130,-119 95 122,0-1-1,0-1 0,-2 0 1,1-1-1,-2 0 1,17-32-1,-23 35 101,0 0-1,-1-1 1,0 1 0,-1-1-1,-1 1 1,0-1 0,0 0 0,-2-13-1,1 12 264,0 11-247,0 1 0,0-1 1,0 0-1,-1 0 0,1 1 0,-1-1 1,0 0-1,1 1 0,-1-1 0,0 1 1,-1-1-1,1 1 0,0-1 1,-1 1-1,1 0 0,-1-1 0,0 1 1,1 0-1,-1 0 0,-4-2 0,3 2 8,0 0 0,-1 0 0,1 1 0,-1-1 0,1 1 0,-1 0 0,0 0 0,0 0 0,1 1 0,-1-1 0,0 1 1,0 0-1,0 0 0,-4 1 0,6-1-105,0 1 0,0 0 0,0 0 1,0 0-1,0 0 0,0 0 0,0 0 1,0 0-1,1 1 0,-1-1 0,0 1 1,1-1-1,-1 1 0,1-1 0,0 1 1,-1 0-1,1 0 0,0 0 1,0 0-1,0 0 0,-1 2 0,-15 48-32,16-49 29,-7 41-59,1 0 0,3 0 0,1 0 0,6 67-1,-2-24-1971,1-87 1932,-1 0 0,0 1 0,1-1 1,-1 0-1,1 0 0,-1 0 0,0 0 0,1 0 0,-1-1 0,1 1 0,-1 0 0,3-2 1,0-1 99,0-1 1,0 0-1,0 0 1,0 0-1,-1 0 1,1-1 0,-1 1-1,0-1 1,2-6-1,11-13 2,-10 16-4,0 0 0,0 0-1,1 1 1,1 0 0,-1 1 0,1 0 0,13-9 0,-16 13 14,0-1 0,0 1 1,0 0-1,0 0 1,0 1-1,1-1 1,-1 1-1,0 0 0,1 1 1,-1-1-1,1 1 1,-1 0-1,1 1 1,-1-1-1,9 3 0,-9-2 17,0 1-1,0 1 0,0-1 1,-1 1-1,1-1 0,-1 1 1,1 0-1,4 6 0,-5-6-25,-1 0-1,1 0 1,0 0 0,0 0-1,1-1 1,-1 1-1,1-1 1,-1 0 0,1 0-1,-1-1 1,10 3 0,-7-3-21,0-1 1,0 1 0,1-1 0,-1 0 0,0-1 0,0 0 0,14-3 0,-16 2-12,-1 0 1,1 0-1,-1 0 0,0-1 1,0 0-1,0 0 1,0 0-1,0 0 0,-1 0 1,1-1-1,-1 0 0,4-5 1,0-2 18,1 0 0,-2-1 0,1 0 0,-1-1 0,-1 0 0,-1 1 0,0-2 0,0 1 0,2-20 0,-1-11 1040,-2-70 0,-3 91-431,0 23-580,0 0-1,0 0 1,0-1 0,0 1 0,0 0 0,0 0-1,0 0 1,1 0 0,-1-1 0,0 1 0,0 0-1,0 0 1,0 0 0,0-1 0,0 1 0,-1 0-1,1 0 1,0 0 0,0-1 0,0 1 0,0 0-1,0 0 1,0 0 0,0-1 0,0 1 0,0 0-1,0 0 1,-1 0 0,1 0 0,0 0 0,0-1-1,0 1 1,0 0 0,0 0 0,-1 0-1,1 0 1,0 0 0,0 0 0,0 0 0,0-1-1,-1 1 1,1 0 0,0 0 0,0 0 0,0 0-1,-1 0 1,1 0 0,0 0 0,0 0 0,0 0-1,-1 0 1,1 0 0,0 0 0,0 0 0,0 0-1,-1 0 1,1 1 0,0-1 0,0 0 0,0 0-1,0 0 1,-1 0 0,-8 16 91,4 11-137,2 1 1,2-1 0,2 51-1,0-22-13,1 6-460,12 85 1,-11-115-869,-2-11-2924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0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6 9989,'0'0'32,"0"0"1,0 0 0,0 0 0,0-1 0,0 1 0,0 0 0,0 0 0,0 0 0,0 0 0,0 0 0,0-1-1,0 1 1,0 0 0,0 0 0,0 0 0,0 0 0,0 0 0,0-1 0,0 1 0,0 0 0,0 0 0,0 0-1,0 0 1,0 0 0,0-1 0,0 1 0,0 0 0,0 0 0,0 0 0,-1 0 0,1 0 0,0 0 0,0 0-1,0-1 1,0 1 0,0 0 0,0 0 0,-1 0 0,1 0 0,0 0 0,0 0 0,0 0 0,0 0 0,0 0-1,-1 0 1,1 0 0,0 0 0,0 0 0,-8 7 310,-4 12-292,-20 49 241,-35 110 0,65-172-296,0 0 0,1-1 0,0 1 0,0 0 0,0 0 0,1 0 0,-1 0 0,1-1 0,1 1 0,1 9 0,-2-13-11,1 0 0,0 0 0,0 0 0,0 0 0,0 0 0,0 0 0,1 0 0,-1 0 0,0 0 0,1-1 0,-1 1 0,1 0 0,0-1 0,0 0 0,-1 1 0,1-1 0,0 0 0,0 0 0,0 0 0,1 0 0,-1 0 0,0 0 0,0-1 0,0 1 0,0-1 0,1 1 0,-1-1 1,0 0-1,5 0 0,3-1-622,1 1 0,-1-2 0,1 1 1,-1-2-1,15-4 0,23-7-3546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39 254 5539,'-19'3'5090,"6"0"-5090,6-3 32,10-3-32,10 3 112,10-6-96,6 3-16,13-3-16,0-2-608,1-1-577,-1-3-1104,-3-2-1585</inkml:trace>
  <inkml:trace contextRef="#ctx0" brushRef="#br0" timeOffset="1">133 38 11381,'-16'-3'480,"3"-3"-352,10 4-95,3-1 143,16 0-144,7 3-32,9-3-96,10 0-1377,7-3-1136,3-3-1185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0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0 7652,'-13'20'1437,"4"-7"-1054,0-1-1,1 1 0,0 1 0,1 0 0,1 0 1,0 0-1,-5 21 0,1 33-323,-5 20-807,13-79-33,0-1 1,-1 1-1,0-1 1,0 0-1,-1 0 0,0 0 1,-8 10-1,11-17 707,1 0 1,0 0-1,-1-1 0,1 1 0,-1 0 1,1-1-1,-1 1 0,1 0 1,-1-1-1,1 1 0,-1-1 0,1 1 1,-1-1-1,0 1 0,1-1 1,-1 1-1,0-1 0,0 0 0,1 1 1,-1-1-1,0 0 0,0 0 1,1 0-1,-3 1 0,3-2 94,-1 0-1,1 0 1,0 0-1,-1 1 1,1-1-1,0 0 1,0 0-1,-1 0 1,1 0-1,0 0 1,0 0-1,0 1 1,0-1-1,0 0 1,0 0-1,0 0 1,1-1-1,8-46 2201,-4 28-1177,33-113 2801,-32 117-3604,0 0 1,2 0 0,0 0 0,0 1 0,19-25-1,-22 35-231,0 0 0,-1 0 0,2 1 0,-1-1-1,0 1 1,1 0 0,0 0 0,0 1 0,0 0 0,1 0-1,-1 0 1,11-2 0,-13 4-7,-1 0 0,1 1 0,-1-1 0,1 1-1,-1 0 1,0 0 0,1 0 0,-1 1 0,1-1 0,-1 1 0,1 0 0,-1 0-1,0 0 1,1 0 0,-1 0 0,0 1 0,0-1 0,0 1 0,0 0 0,0 0-1,-1 0 1,1 0 0,-1 1 0,1-1 0,-1 1 0,4 4 0,-5-5-10,0-1 1,0 1 0,0 0-1,0 0 1,0 0-1,-1 0 1,1 0 0,0 0-1,-1 0 1,1 0-1,-1 0 1,0 0 0,0 0-1,0 0 1,0 0-1,0 1 1,0-1 0,-1 0-1,0 4 1,-1-2-32,0 0 0,0 0 0,0 1 0,0-1 0,-1-1 0,0 1-1,1 0 1,-7 5 0,-6 4-151,0-1 0,0 0-1,-23 12 1,34-21 162,-12 7 19,-1 0-1,0-1 1,0 0 0,-1-2-1,-22 7 1,27-14 260,12-5-18,2 4-201,0 0 0,0-1 1,0 1-1,0 0 0,1 0 0,-1 0 0,0 0 0,0 0 0,1 0 1,-1 0-1,3-1 0,3 0 31,0 0 0,1 0 0,-1 0-1,1 1 1,-1 0 0,1 0 0,-1 1 0,1 0 0,-1 0 0,1 1 0,-1 0 0,1 0 0,-1 1-1,1-1 1,-1 2 0,0-1 0,0 1 0,12 7 0,-6-3-295,0 1-1,-1 1 1,1 0-1,-2 0 1,1 1 0,-1 1-1,-1 0 1,14 18-1,-11-12-1802,0-4-1858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1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23 4322,'0'-1'209,"1"1"0,-1-1 0,0 0 0,0 1 0,1-1 0,-1 0 1,0 1-1,0-1 0,0 0 0,0 0 0,0 1 0,0-1 0,0 0 0,0 1 0,0-1 0,0 0 0,0 1 0,-1-1 1,1 0-1,0 1 0,0-1 0,-1 0 0,1 1 0,-1-2 0,0 2-141,1-1 0,-1 0 0,0 1 0,0 0 0,0-1 0,0 1 0,1-1 0,-1 1 0,0 0 0,0 0 0,0 0 0,0-1 0,0 1 0,0 0 0,0 0 0,-1 0 0,-1 1-45,-1-1 0,1 1-1,-1-1 1,1 1 0,0 0 0,0 0 0,-1 0-1,1 1 1,-6 3 0,-3 6 132,-1 0 0,2 1 0,-1 1 0,2 0-1,-1 0 1,2 1 0,0 0 0,1 1 0,0 0 0,1 0 0,1 1 0,0-1 0,1 1 0,1 1-1,0-1 1,-1 24 0,5-36-188,-1 0-1,1 0 1,0 0-1,1 0 1,-1 1-1,1-1 1,0 0-1,0 0 1,0 0-1,0 0 1,1 0 0,0 0-1,0-1 1,0 1-1,0 0 1,0-1-1,1 0 1,-1 1-1,1-1 1,0 0-1,6 4 1,-5-4-180,0-1 0,0 0-1,1 0 1,0 0 0,-1-1 0,1 0 0,0 0 0,-1 0-1,1 0 1,0-1 0,0 1 0,0-1 0,0 0 0,-1-1 0,1 1-1,0-1 1,0 0 0,5-2 0,33-14-2794,2-5-1069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1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61 105 6739,'2'-10'752,"0"1"-1,-1-1 0,0 1 1,-1-1-1,0 0 1,0 0-1,-1 1 1,-3-18-1,4 36-589,-1 0 0,0 0 0,-4 18 0,1 1-116,-20 83 63,17-87-105,1 0 0,1 1-1,1-1 1,1 1 0,2 0 0,1 26 0,0-48-4,0-1 1,0 0-1,0 1 1,1-1-1,-1 0 1,1 0-1,0 1 1,-1-1-1,1 0 1,0 0-1,0 0 1,1 0-1,-1 0 1,0 0-1,1 0 1,-1 0-1,1-1 1,0 1-1,-1 0 1,1-1-1,0 1 1,2 0-1,0 0-61,-1-1-1,0-1 1,0 1 0,1 0-1,-1-1 1,0 0-1,1 1 1,-1-1-1,0-1 1,1 1 0,-1 0-1,0-1 1,6-1-1,8-4-868,0 0-1,-1-1 1,0-1-1,23-15 1,3-3-2955</inkml:trace>
  <inkml:trace contextRef="#ctx0" brushRef="#br0" timeOffset="1">77 195 8676,'-9'3'1281,"2"-3"-1025,10 0-144,7-3 160,10 0 16,5-2-224,8-1-32,2 0-32,1 0-48,-3-3-400,-4 1-1297,-7-1-2305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2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65 4482,'-19'-3'6739,"2"0"-6451,11 0-272,9-2 304,10-1-320,10-3 0,6 3-32,7-6-1072,2 4-1009,1-1-944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2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91 8724,'-1'4'292,"0"0"1,0 0-1,-1 0 0,0 0 1,1 0-1,-1 0 1,-1 0-1,-2 3 0,-9 19 172,6-6-380,-10 26-70,2 0 0,2 2 0,1-1 0,-5 55 0,17-101-38,1-1-1,0 1 0,0-1 0,0 0 1,-1 1-1,1-1 0,0 1 0,0-1 1,0 1-1,0-1 0,0 1 0,0-1 0,0 1 1,0-1-1,0 1 0,0-1 0,0 1 1,0-1-1,0 1 0,0-1 0,1 0 0,-1 1 1,0-1-1,0 1 0,1-1 0,-1 1 1,0-1-1,0 0 0,1 1 0,-1-1 0,0 0 1,1 1-1,0-1 0,9-14-409,9-29 123,24-100 350,2-3 1413,-34 128-1396,-11 18-51,0-1 1,0 1-1,1 0 1,-1 0-1,0 0 1,1 0-1,-1 0 1,0 0-1,0 0 1,1 0-1,-1-1 1,0 1 0,1 0-1,-1 0 1,0 0-1,0 0 1,1 1-1,-1-1 1,0 0-1,1 0 1,-1 0-1,0 0 1,0 0-1,1 0 1,-1 0 0,0 0-1,0 1 1,1-1-1,-1 0 1,0 0-1,0 0 1,1 1-1,-1-1 1,0 0-1,15 33 349,-11-23-359,17 46 56,3-1-1,37 64 1,-58-114-59,0 0 1,1 0-1,-1 0 0,1-1 1,0 0-1,0 0 0,0 0 1,5 4-1,-8-8 14,0 1-1,0-1 1,1 1 0,-1-1 0,0 1 0,1-1-1,-1 1 1,0-1 0,0 0 0,1 0 0,-1 0-1,0 0 1,1 0 0,-1 0 0,0 0 0,1 0-1,-1-1 1,0 1 0,1 0 0,-1-1-1,0 1 1,0-1 0,1 1 0,-1-1 0,0 0-1,0 1 1,0-1 0,0 0 0,0 0 0,0 0-1,0 0 1,0 0 0,0 0 0,0 0-1,-1 0 1,1 0 0,0-1 0,-1 1 0,1 0-1,0-2 1,8-17 120,-1 0 0,0-1 0,-2 0 0,0-1 0,-1 0 0,2-26 0,6-24-135,-4 26-53,-4 21-514,0 1-1,17-45 1,-18 64-1424,-4 13-482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2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10421,'0'-15'560,"3"-2"561,0 2-577,0 1-176,4 2-128,3 3-80,6 1-80,3 5 16,1-3-96,2 3 16,8 0-32,-1 0-336,0-3-1233,0-3-1328,-3 1-1921</inkml:trace>
  <inkml:trace contextRef="#ctx0" brushRef="#br0" timeOffset="1">169 59 9845,'-16'9'1552,"6"0"-1056,-6-1 785,6 4-353,1 8-351,5 4-225,-5 5-112,5 6-208,-2 3 0,6 0-32,-6 0-496,6-6-529,0-6-671,6-9-802,0-11-63,14-9-1649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3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76 9204,'10'-29'1089,"-4"9"543,-3 2-527,1 9-401,-8 9-368,4 3 97,-3 9-1,3 8-192,-10 9-112,4 9-64,-4 9-64,0 3-16,1 2-64,-1-5-512,4-9-625,2-3-1088,4-15-32,7-5-2337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3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85 4082,'5'-14'4057,"-3"11"-3543,-1-1 1,0 1 0,0-1-1,0 0 1,0 1 0,-1-1 0,1-4-1,-3 36-124,-2 0 0,0 0 0,-2 0 0,-12 32-1,7-23-219,-11 71 0,21-104-168,1 1-1,0-1 0,0 1 0,0-1 0,0 1 1,0-1-1,1 0 0,2 9 0,-3-12 0,1 0 0,0 0 0,-1 0 1,1 0-1,0 0 0,0 0 0,0 0 0,0 0 0,0 0 0,0 0 0,0 0 0,0 0 0,0-1 0,0 1 0,0 0 0,1-1 0,-1 1 0,0-1 0,0 0 0,1 1 0,-1-1 0,0 0 0,1 0 0,-1 0 0,0 1 0,1-1 0,-1-1 0,0 1 1,1 0-1,-1 0 0,0 0 0,3-2 0,13-2-883,-1-2 1,0 0-1,0-1 0,0 0 1,-1-1-1,27-19 1,-3 1-4802</inkml:trace>
  <inkml:trace contextRef="#ctx0" brushRef="#br0" timeOffset="1">374 6 11397,'-1'-1'38,"-1"0"-1,1 1 1,0-1-1,-1 1 1,1-1-1,0 1 0,-1 0 1,1-1-1,0 1 1,-1 0-1,1 0 1,0 0-1,-1 0 1,1 0-1,-1 0 1,1 0-1,0 0 1,-1 1-1,1-1 0,0 1 1,-1-1-1,1 1 1,0-1-1,0 1 1,-1 0-1,1-1 1,0 1-1,0 0 1,0 0-1,0 0 1,0 0-1,0 0 0,0 0 1,0 0-1,1 0 1,-1 1-1,0-1 1,1 0-1,-1 0 1,1 1-1,-2 1 1,-1 7 103,1 1 0,0-1 0,0 0 1,-1 18-1,2-8-196,-5 13 284,-12 39 0,11-49-79,1 0 0,1 1 0,1-1 1,-1 29-1,5-50-145,0 0 1,0 0-1,0 0 1,1 0-1,-1 0 1,0 0-1,1 0 1,-1 0-1,1 0 1,0 0 0,0 0-1,0 0 1,0 0-1,0 0 1,0-1-1,0 1 1,0 0-1,1-1 1,-1 1-1,1-1 1,2 2-1,-1-1-9,0 0 0,0-1-1,0 0 1,0 0-1,0 0 1,1 0 0,-1 0-1,0-1 1,1 1 0,-1-1-1,0 0 1,5 0 0,3-1-563,1-1 1,0 0-1,-1-1 1,0 0-1,1-1 1,18-8-1,-1-5-2199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17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2465,'0'0'9204,"61"-132"-9140,-29 132-48,4 0-16,0 0-592,-4 0-1441,-3 0-2209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3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47 3314,'-10'6'6755,"4"-3"-6755,6 0 0,6 0 80,7-3-32,7 0 48,6-3-64,3-3-16,3 0-16,1-3-176,-4-2-401,0-1-1408,-6-2-1744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4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27 9268,'-12'3'4754,"2"0"-4754,16-3 80,10 0 449,7 0-289,10-3-160,2 0-80,4-3-16,0 0-240,0-3-1617,-10 3-3858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4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546 20 6355,'-3'-19'3218,"-10"33"-711,8-7-2726,-67 97 1176,-24 30-742,-51 42-135,-16 20-235,155-186 49,3-4-129,1-1-1,0 1 1,0 0-1,0 0 1,0 0-1,1 0 1,0 1-1,-4 12 1,7-19 177,0 1 1,0-1-1,0 1 1,0-1-1,0 0 1,0 1-1,0-1 1,0 1-1,0-1 0,0 1 1,0-1-1,0 1 1,0-1-1,0 1 1,1-1-1,-1 1 1,0-1-1,0 1 0,0-1 1,1 0-1,-1 1 1,0-1-1,1 1 1,-1-1-1,0 0 1,1 1-1,-1-1 1,0 0-1,1 0 0,-1 1 1,1-1-1,-1 0 1,1 0-1,-1 1 1,26-1-3828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5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10 2193,'7'-10'7013,"-15"11"-5646,-18 12-1351,7 2 367,0 0 0,1 1 0,1 1 0,-27 33 1,38-42-368,0 1 0,1-1 0,-1 1 0,1 1 1,1-1-1,0 1 0,0-1 0,1 1 0,1 0 0,-1 1 1,2-1-1,-1 0 0,1 17 0,1-23-165,0 0-1,1 0 0,-1 0 1,1 0-1,0 0 1,0-1-1,0 1 1,1 0-1,0-1 1,-1 1-1,1-1 0,0 1 1,1-1-1,-1 0 1,1 0-1,-1 0 1,1 0-1,0 0 0,0-1 1,0 1-1,0-1 1,1 0-1,-1 0 1,1 0-1,-1 0 1,1-1-1,-1 1 0,1-1 1,0 0-1,0 0 1,0 0-1,7 0 1,33 0-3997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5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71 2081,'-42'-20'7574,"-15"-9"-4783,57 29-2783,0-1-1,0 1 1,0 0 0,-1 0 0,1 0 0,0 0 0,0 0-1,0 0 1,0 0 0,0-1 0,0 1 0,0 0 0,-1 0 0,1 0-1,0 0 1,0 0 0,0-1 0,0 1 0,0 0 0,0 0-1,0 0 1,0 0 0,0 0 0,0-1 0,0 1 0,0 0 0,0 0-1,0 0 1,0 0 0,0-1 0,0 1 0,0 0 0,0 0 0,0 0-1,0 0 1,0-1 0,0 1 0,0 0 0,1 0 0,-1 0-1,0 0 1,0 0 0,0 0 0,0-1 0,0 1 0,0 0 0,0 0-1,1 0 1,-1 0 0,0 0 0,0 0 0,0 0 0,0 0-1,0 0 1,1 0 0,-1-1 0,0 1 0,0 0 0,0 0 0,1 0-1,18-6 207,25-1-15,-18 6-161,0 1 0,0 1 1,34 6-1,-52-5-37,0-1 0,0 1-1,-1 0 1,1 1 0,-1 0 0,1 0-1,-1 0 1,0 1 0,0 0 0,-1 1-1,1 0 1,-1 0 0,0 0 0,0 0-1,6 9 1,-10-11-13,0 1-1,0 0 1,0-1-1,-1 1 0,0 0 1,1 0-1,-1-1 1,0 1-1,-1 0 1,1 0-1,-1 0 1,0 0-1,0 0 0,0 0 1,0 0-1,-1 0 1,0 0-1,1 0 1,-2 0-1,1 0 1,0 0-1,-1-1 0,1 1 1,-1 0-1,0-1 1,0 0-1,-1 1 1,-4 5-1,-2 2-167,-1-1 0,0 1 0,-1-2 0,1 1 0,-2-1 0,-22 13-1,14-11-72,0-1-1,0-1 0,-37 11 1,47-17 165,0 0 1,0-1-1,-1-1 1,1 0 0,-1 0-1,1-1 1,-1 0-1,1-1 1,-21-3 0,29 3 117,0 1 1,-1-1-1,1 1 1,0-1-1,0 0 1,0 0-1,0 0 1,0 0-1,0 0 1,0 0-1,0-1 1,0 1-1,1-1 1,-1 1-1,1-1 1,-1 0-1,1 0 1,-2-2-1,2 2 20,0 0 0,1 1 0,0-1 0,-1 0 0,1 1 0,0-1 0,0 0 0,0 0 0,0 1 0,0-1 0,1 0 0,-1 1 0,0-1 0,1 0 0,-1 1 0,1-1 0,0 0 0,1-2 0,1-1 45,0 0 1,1 1 0,-1-1-1,1 1 1,0 0-1,0 0 1,1 1 0,-1-1-1,1 1 1,0 0 0,-1 0-1,1 0 1,8-2 0,-5 2-62,0 1 0,0 0 1,0 1-1,0 0 0,1 0 1,-1 1-1,1 0 0,-1 1 1,0-1-1,1 2 0,-1-1 1,0 1-1,0 0 0,0 1 1,0 0-1,0 0 0,-1 1 1,1 0-1,-1 0 0,0 1 1,0-1-1,-1 2 0,1-1 1,-1 1-1,0 0 0,-1 0 1,0 0-1,0 1 0,0 0 1,7 13-1,8 22-375,12 21-2978,-22-52 496,0-7-405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5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68 8004,'11'-45'1999,"-8"26"-965,-3 16-563,-1 5-51,-5 28-407,1 1 1,2 0-1,1-1 0,3 53 1,-1-74-172,1 1 0,0 0 0,1 0 0,0 0 0,0-1 0,5 11 0,-7-18 148,1-1-1,0 1 0,-1 0 1,1-1-1,0 1 1,0 0-1,0-1 0,0 1 1,0-1-1,1 1 0,-1-1 1,0 0-1,1 0 0,-1 1 1,0-1-1,1 0 0,0 0 1,-1-1-1,1 1 0,0 0 1,-1 0-1,1-1 0,0 1 1,0-1-1,-1 1 1,1-1-1,0 0 0,0 0 1,0 0-1,0 0 0,0 0 1,-1 0-1,1 0 0,0-1 1,0 1-1,0-1 0,-1 1 1,1-1-1,3-1 0,4-3 27,0-1-1,0 1 0,-1-1 1,1-1-1,-1 1 0,-1-1 1,0-1-1,0 1 0,0-1 1,10-17-1,-9 12-96,0-1 0,-1 0 0,-1 0 0,0 0 1,-1 0-1,5-27 0,-8 18-1496,-5 4-1502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6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85 307 9332,'-26'14'181,"17"-10"-180,0 1 0,1 1-1,-15 10 1,13-5-128,18-16 205,21-16 27,-8 1 31,-1-2 1,0 0-1,29-46 0,38-80 1669,-68 114-1217,-19 33-586,13-18 112,-7 16-31,-3 13 155,-2 3-357,18 157 670,-3-58-5980,-12-96 1641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6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65 143 10005,'-26'-9'1152,"6"4"-1104,8 2 384,5 3-400,10 3 80,7 2-32,6 1-160,10 0-144,7-3-2577,2-3-320</inkml:trace>
  <inkml:trace contextRef="#ctx0" brushRef="#br0" timeOffset="1">405 27 8372,'7'-12'1168,"-1"6"305,-6 0-320,-3 3-977,0 9 176,-1 6 112,-2 5-368,-4 12 0,0 6-96,4 6-16,-4 0-656,4-3-1361,3-6-977,-1-9-895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6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7 138 8852,'-7'-69'2014,"9"80"-1957,0 0 0,1 0 1,1 0-1,0 0 0,0-1 0,1 1 0,0-1 0,9 13 0,-5-8-50,-2 0-1,2-1 1,-1 0-1,2 0 0,-1-1 1,2-1-1,21 21 1,-31-32-2,0 0-1,-1-1 1,1 1 0,0-1 0,-1 1-1,1-1 1,0 1 0,0-1 0,0 1-1,-1-1 1,1 0 0,0 0 0,0 1-1,0-1 1,0 0 0,0 0 0,-1 0-1,1 0 1,0 0 0,0 0 0,0 0-1,0 0 1,0 0 0,0-1 0,-1 1-1,2 0 1,0-1 8,-1 0 1,0-1-1,0 1 0,0 0 0,0 0 0,0 0 1,0-1-1,0 1 0,0 0 0,0-1 0,-1 1 1,1-1-1,0-2 0,3-7 107,-1-1-1,-1 0 1,1-15 0,-1 15 40,2-22-648,2 0 0,2 1 0,1 0-1,14-35 1,-15 56-2588,1 8-862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8452,'4'-20'2958,"-4"19"-2927,0-1 1,0 0 0,0 1-1,0-1 1,1 0-1,-1 1 1,1-1 0,-1 0-1,1 1 1,0-1 0,-1 1-1,1-1 1,0 1 0,0 0-1,0-1 1,0 1-1,0 0 1,0 0 0,1-1-1,-1 1 1,0 0 0,1 0-1,-1 0 1,1 1 0,-1-1-1,1 0 1,-1 0 0,1 1-1,-1-1 1,1 1-1,0-1 1,2 1 0,17-4 42,42-2 0,-47 5-581,0 0 0,0-1 0,0-1-1,29-8 1,-36 5-995,-16 4 937,3 3 662,0-1-1,1 1 0,-1-1 0,1 1 1,-1 0-1,0 0 0,-4 3 0,0-1 256,-1 2-1,1-1 0,0 1 0,0 1 1,0 0-1,1 0 0,-1 0 1,2 1-1,-1 0 0,1 0 0,-10 14 1,10-8-263,1 1 0,0-1 1,1 1-1,0 0 0,1 0 1,1 0-1,0 1 0,1 23 1,1-26-488,0 1 0,2-1 1,-1 1-1,2-1 0,6 23 1,1-17-2135,2-5-1281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19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26 192,'0'0'6451,"4"-2"-4605,0-1-1594,18-11 2914,-20 8-1815,-17 6-1318,2 2-8,1 1-1,-1 1 0,1 0 0,0 0 0,1 1 0,-1 1 0,1 0 0,-11 8 1,3-1-35,1 0 0,0 1 1,-27 30-1,42-41-5,0 1 0,1-1 0,-1 1 0,1 0 1,0 0-1,0 0 0,0 0 0,-1 5 0,3-9 6,-1 1 0,1 0 0,0 0 0,0 0 1,-1 0-1,1-1 0,0 1 0,0 0 0,0 0 0,0 0 0,0 0 1,0 0-1,1 0 0,-1-1 0,0 1 0,0 0 0,1 0 0,-1 0 1,0 0-1,1-1 0,-1 1 0,1 0 0,-1 0 0,1-1 1,-1 1-1,1 0 0,-1-1 0,1 1 0,0 0 0,-1-1 0,1 1 1,0-1-1,0 0 0,-1 1 0,1-1 0,0 1 0,0-1 0,0 0 1,0 0-1,-1 1 0,1-1 0,0 0 0,0 0 0,0 0 0,1 0 1,24 1 11,39-2 0,-43-1 6,-1 2 1,1 0-1,-1 1 1,24 5-1,-43-6-24,0 0 0,0 1 0,0-1 0,0 1 0,0 0 0,0 0 0,0 0 0,0-1 0,0 2 0,-1-1 0,1 0 0,0 0 0,0 1 0,-1-1 0,1 0 0,-1 1 0,0 0 0,1-1 0,-1 1 0,0 0 0,0 0 0,0 0 0,0-1 0,0 1 0,0 0 0,-1 0 0,1 0-1,-1 1 1,1-1 0,-1 0 0,0 0 0,0 0 0,0 0 0,0 3 0,0-4 11,-1 0-1,1 1 0,0-1 1,0 0-1,-1 0 0,1 0 0,-1 0 1,1 0-1,-1 0 0,0-1 1,1 1-1,-1 0 0,0 0 0,0 0 1,1 0-1,-1-1 0,0 1 1,0 0-1,0-1 0,0 1 0,0-1 1,0 1-1,0-1 0,0 0 1,-1 1-1,-33 9 25,26-9-22,-130 25 43,80-22-2752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7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7 109 7555,'19'-35'2418,"-6"5"-1730,-3 7 993,-3 8-945,-7 10-304,-4 13 16,1 7 289,0 14-673,-4 9-16,1 9-32,-1 2-16,-2 4-128,2-7-561,1-2-415,3-9-1169,3-9-1073,6-11-848</inkml:trace>
  <inkml:trace contextRef="#ctx0" brushRef="#br0" timeOffset="1">253 106 4514,'37'-75'9332,"-46"117"-8939,-14 49 0,14-64-340,1-1 0,2 2-1,1-1 1,1 0 0,-1 47-1,5-72-54,0 1 0,0-1 0,0 1-1,1-1 1,-1 0 0,0 1 0,1-1 0,0 0-1,-1 1 1,1-1 0,0 0 0,0 0 0,0 0-1,1 0 1,-1 0 0,0 0 0,1 0 0,-1 0 0,1 0-1,0-1 1,0 1 0,-1-1 0,4 3 0,-2-3-73,1-1 1,-1 1 0,1 0 0,-1-1-1,0 0 1,1 0 0,-1 0 0,1 0-1,-1 0 1,1-1 0,-1 0 0,1 0-1,-1 0 1,0 0 0,6-2 0,6-3-1131,-1-1 0,26-15 0,-4-4-2805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7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3 10069,'0'-1'88,"0"1"1,-1 0-1,1 0 1,0 0-1,0-1 1,-1 1-1,1 0 1,0 0-1,0 0 1,-1 0 0,1 0-1,0 0 1,-1-1-1,1 1 1,0 0-1,-1 0 1,1 0-1,0 0 1,-1 0-1,1 0 1,0 0-1,0 0 1,-1 0 0,1 0-1,0 0 1,-1 1-1,1-1 1,0 0-1,-1 0 1,1 0-1,0 0 1,0 0-1,-1 1 1,1-1-1,0 0 1,-1 0 0,-7 15 1088,-4 26-1200,11-34 256,-24 77-61,14-50-85,1 1 0,-5 38-1,15-71-87,-1 0 0,1 0 1,-1 0-1,1-1 0,0 1 0,0 0 0,0 0 0,0 0 0,0 0 0,1 0 0,-1 0 0,0 0 0,1 0 1,-1 0-1,1-1 0,0 1 0,0 0 0,0 0 0,0-1 0,0 1 0,0 0 0,0-1 0,0 1 0,1-1 1,-1 0-1,1 1 0,-1-1 0,3 2 0,0-2-59,0 0-1,-1 0 1,1 0 0,0-1 0,0 1-1,0-1 1,0 0 0,0 0 0,0-1 0,0 1-1,0-1 1,0 1 0,3-3 0,24-4-2353,-1-3 0,51-22 1,-48 15-1091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8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7 185 8180,'-6'0'2401,"9"-3"-2321,10 3 32,10-6-32,9 0-80,7-3 0,0 3-64,0 1-913,0-7-1536,-7 3-2593</inkml:trace>
  <inkml:trace contextRef="#ctx0" brushRef="#br0" timeOffset="1">156 10 4130,'-29'5'8580,"7"-2"-8580,5 0-80,21-3 80,15 0 32,13-3-32,11-2-705,8-1-1552,4 0-1536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9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24 181 3314,'-18'29'6727,"13"-24"-5434,12-19-472,3-5-658,6-9-3,20-30 0,-29 50-159,0-1 1,0 1-1,1 0 0,0 0 1,1 1-1,-1 0 0,12-6 0,-14 9-6,1 0-1,0 1 0,-1 0 1,1 0-1,0 0 0,0 1 1,1 0-1,-1 1 0,0 0 1,1 0-1,-1 0 0,9 1 1,-12 1 7,0-1 0,0 1 0,0 0 0,-1 0 1,1 0-1,0 1 0,0 0 0,-1-1 0,1 1 1,-1 0-1,0 1 0,1-1 0,-1 0 0,0 1 0,0 0 1,-1 0-1,1 0 0,0 0 0,-1 0 0,0 0 1,0 1-1,0-1 0,3 8 0,17 53-79,-16-45 61,0 1 1,1-2 0,1 1 0,14 23-1,-19-38-22,-1 0 0,1 0-1,0 0 1,1-1-1,-1 1 1,0-1 0,1 0-1,0 0 1,0 0-1,0 0 1,0-1 0,0 1-1,1-1 1,-1 0-1,1-1 1,-1 1 0,1-1-1,0 0 1,-1 0 0,1 0-1,0-1 1,0 1-1,5-2 1,1 0-818,0 0-1,0-1 1,0-1-1,0 1 1,17-9 0,15-8-3173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49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 8756,'-2'-1'70,"1"1"0,0-1 0,-1 0 1,1 0-1,0 1 0,-1-1 0,1 0 0,-1 1 0,1-1 0,-1 1 1,1 0-1,-1 0 0,1-1 0,-1 1 0,1 0 0,-1 0 0,1 1 1,-4-1-1,5 1-63,-1-1 0,1 1 0,-1 0 0,1-1 0,0 1 0,-1-1 0,1 1 0,0 0 0,-1-1 0,1 1 0,0 0 1,0 0-1,-1-1 0,1 1 0,0 0 0,0-1 0,0 1 0,0 0 0,0 0 0,0-1 0,0 1 0,0 0 0,1 0 0,-1-1 0,0 1 0,1 1 1,0 4-24,1 0 0,1-1 0,-1 1 1,1 0-1,0-1 0,1 1 1,6 8-1,2-3-44,0-1 0,1-1 0,0 1 1,1-2-1,-1 0 0,2-1 0,-1 0 0,1-1 0,24 6 0,-6 0 13,-30-11 25,0 0 0,0 0 0,0 1 1,0-1-1,0 1 0,0 0 0,-1-1 0,1 1 0,-1 1 0,4 2 0,-5-4 20,-1 0 1,1 1-1,0-1 0,-1 1 1,1-1-1,-1 1 0,1-1 1,-1 0-1,0 1 0,1 0 1,-1-1-1,0 1 0,0-1 1,0 1-1,0-1 0,0 1 1,-1-1-1,1 1 0,0-1 1,-1 1-1,1-1 1,-1 1-1,0-1 0,0 2 1,-7 12 10,0-2 0,-1 1 0,0-1 0,-1-1 0,-14 14 1,-61 56-181,77-75 121,-65 53-3434,49-41 37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50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 3922,'-6'-7'5716,"16"11"-5523,5 1-91,1 0 1,-1-1-1,1-1 0,0-1 1,0 0-1,27-1 0,96-13-136,-128 10 54,-11 2-9,1 0 0,0-1 0,0 1 1,0 0-1,0-1 0,0 1 0,0 0 1,-1 0-1,1 0 0,0 0 0,0 0 1,0 0-1,0 0 0,0 0 0,0 0 0,0 0 1,-1 1-1,1-1 0,0 0 0,0 1 1,0-1-1,0 0 0,-1 1 0,1-1 0,0 1 1,0 0-1,-1-1 0,2 1 0,-3 2 82,1-1-1,-1 0 0,0 0 0,1 1 1,-1-1-1,0 0 0,0 0 1,-1 0-1,1 0 0,-2 2 0,3-3-77,-50 79 584,-37 68-199,71-117-413,1 0-1,-19 64 0,32-90-86,1 0 1,0 0-1,0 0 1,0 0-1,1 0 1,0 0-1,0 0 1,1 8-1,-1-12 15,0 0 1,1 0-1,-1 0 0,0 0 1,1 0-1,-1 0 0,0-1 1,1 1-1,0 0 0,-1 0 1,1-1-1,-1 1 0,1 0 1,0 0-1,-1-1 0,1 1 1,0-1-1,0 1 0,1 0 1,0 0-103,-1-1 0,1 0 0,0 1 0,-1-1 0,1 0 0,0 0 0,0 0 0,-1 0 0,1 0-1,0-1 1,0 1 0,-1 0 0,1-1 0,2 0 0,24-10-3150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50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20 7555,'25'-14'2387,"-22"9"-1278,-19 7-421,-32 10-587,-1 2 220,-74 10 1,121-24-305,0 1 0,0-1 0,-1 1 1,1 0-1,0 0 0,0 0 0,0 0 0,0 0 0,0 1 0,0-1 0,0 1 1,0-1-1,1 1 0,-1-1 0,0 1 0,1 0 0,-1 0 0,1 0 0,0 0 1,0 0-1,0 0 0,0 0 0,0 0 0,0 1 0,0-1 0,0 3 0,-2 8 32,1 0 0,0 0 0,0 20 0,0-16-83,2-13 33,-2 67-57,2-66 46,1-1 0,-1 0 1,1 0-1,0 0 0,0 0 1,0 0-1,0 0 0,1 0 1,0-1-1,0 1 0,0 0 1,0-1-1,0 1 0,6 5 1,-7-8 19,1 0 0,-1 0 0,1-1 0,-1 1 0,1 0 0,0-1 0,0 1 0,-1-1 0,1 0 0,0 1 0,0-1 0,-1 0 0,1 0 0,0 0 0,0 0 0,-1-1 0,1 1 0,0 0 0,0-1 0,-1 1 0,1-1 0,0 1 0,-1-1 0,1 0 0,-1 0 0,1 0 1,-1 0-1,3-2 0,5-3 9,0-1 0,0 0 0,7-9 0,0-3 9,-10 12-35,0 0 0,0 0 1,1 0-1,8-6 1,-14 12 7,0 0 1,0 0 0,1 1 0,-1-1 0,0 0-1,0 1 1,1-1 0,-1 0 0,0 1 0,1 0-1,-1-1 1,0 1 0,1 0 0,-1 0 0,1-1-1,-1 1 1,1 0 0,-1 1 0,0-1 0,1 0-1,-1 0 1,1 1 0,-1-1 0,0 0 0,1 1-1,-1 0 1,0-1 0,1 1 0,-1 0 0,0-1-1,0 1 1,2 1 0,8 9 10,0 0-1,0 1 1,-1 0-1,0 1 1,9 16-1,-16-23-16,0-1-1,0 1 0,0 0 1,-1 0-1,0 0 1,0 0-1,0 0 1,-1 1-1,0-1 0,0 1 1,-1-1-1,0 0 1,0 1-1,0-1 1,-3 11-1,2-12 5,-1-1 1,-1 0-1,1 1 0,-1-1 1,1 0-1,-1 0 0,0-1 1,-1 1-1,1-1 0,-1 1 1,1-1-1,-1 0 0,0 0 1,0-1-1,0 1 0,-1-1 1,1 0-1,0 0 0,-6 1 1,-11 4 0,1 0 0,-40 5 0,45-9-132,1-1 0,-1 0 1,1-2-1,-1 1 0,1-2 0,-1 0 0,1-1 0,-1 0 0,-15-5 0,22 3-997,8 2-624,15-1-868,9 3-18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51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35 10517,'13'-14'608,"-6"2"-144,-7 3-208,-4 12-176,-5 6 241,-1 9-209,-6 5 0,-4 15-16,-6 3-32,0 8-48,0 1-16,4-1-32,-1-2-432,7-9-657,3-6-1680,3-9-2033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5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18 11637,'-16'-8'625,"6"2"-609,1 3-32,5 3-241,4 3-79,7 3-1120,6 2-849,3 4-1265</inkml:trace>
  <inkml:trace contextRef="#ctx0" brushRef="#br0" timeOffset="1">331 217 11573,'-7'14'224,"1"-2"-224,-1-6-128,7-3-192,4 0-1329,9-3-2208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51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3954,'26'-1'2255,"43"2"164,-64 0-2294,1-1-1,0 1 0,-1 0 0,1 1 1,-1-1-1,1 1 0,-1 0 1,0 0-1,6 4 0,-10-5-55,0 0 0,0 0 0,0 1 1,0-1-1,0 0 0,0 0 0,0 1 0,0-1 0,0 0 0,-1 1 0,1-1 0,-1 1 0,1-1 0,-1 1 0,0 0 0,1-1 1,-1 1-1,0-1 0,0 1 0,0-1 0,0 1 0,0 0 0,0-1 0,-1 1 0,1-1 0,-1 1 0,1-1 0,-2 3 0,-1 6 88,-2 0 0,1 0 0,-7 10 0,6-12-160,-6 11 52,-25 51-27,33-65-33,1 1-1,0 0 1,0 0 0,1 0 0,0 0-1,0 0 1,0 0 0,1 0-1,-1 1 1,2 5 0,-1-10-5,1 0 0,-1 0 0,0 0 1,1-1-1,0 1 0,-1 0 0,1 0 0,0-1 1,0 1-1,0 0 0,0-1 0,0 1 0,0-1 1,1 1-1,-1-1 0,1 0 0,-1 1 1,0-1-1,1 0 0,0 0 0,-1 0 0,1 0 1,0 0-1,0-1 0,-1 1 0,1 0 0,0-1 1,0 1-1,0-1 0,0 0 0,0 0 1,-1 0-1,1 0 0,0 0 0,0 0 0,0 0 1,0 0-1,0-1 0,3 0 0,1-1 5,0 1-1,0-1 1,0 0-1,0 0 1,0-1-1,-1 0 1,1 0-1,-1 0 1,0-1-1,10-7 1,-10 4 28,0 0-1,0-1 1,0 1-1,-1-1 1,0 1 0,0-1-1,-1-1 1,0 1-1,-1 0 1,0-1-1,0 1 1,-1-1 0,0 0-1,0 1 1,-1-1-1,0-10 1,-1 12-74,1 0 0,-1 1 0,0-1 0,0 0 1,-1 0-1,0 0 0,0 1 0,-1-1 0,0 1 0,0 0 0,0-1 0,-1 1 1,0 1-1,0-1 0,0 1 0,-1-1 0,0 1 0,0 1 0,0-1 0,-10-6 1,13 10-332,0 0 1,-1-1 0,1 1-1,-1 1 1,1-1 0,-1 0-1,1 0 1,-1 1 0,1 0-1,-5-1 1,0 6-2238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20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7924,'0'0'4178,"0"96"-6243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52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6995,'14'-30'3867,"-14"27"-3697,1 0-1,0 0 1,0 1 0,0-1 0,0 0 0,1 1-1,-1-1 1,1 1 0,-1 0 0,1 0-1,3-4 1,-5 6-160,0 0-1,1 0 0,-1 0 0,0 0 1,1 0-1,-1 0 0,0 0 1,0 0-1,1 0 0,-1 0 1,0 0-1,1 0 0,-1 0 1,0 0-1,1 0 0,-1 0 0,0 0 1,0 1-1,1-1 0,-1 0 1,0 0-1,1 0 0,-1 0 1,0 1-1,0-1 0,0 0 1,1 0-1,-1 1 0,0-1 0,0 0 1,0 0-1,1 1 0,-1-1 1,0 0-1,0 0 0,0 1 1,0-1-1,0 0 0,0 1 1,0-1-1,0 1 0,4 14 275,1 17-557,-1 1 0,-2 0 0,-1 0 0,-2 0 0,-1 0 0,-2 0 0,-1-1 0,-14 49 0,28-103 354,0 1 0,2 1 0,0 0 1,1 0-1,1 1 0,17-19 0,-19 25-74,1 0 0,0 1 1,0 0-1,1 1 0,1 0 0,-1 1 1,2 1-1,0 0 0,23-10 0,-31 16-227,0 1-1,1 0 1,-1 0-1,1 1 0,-1 0 1,1 0-1,-1 0 0,1 1 1,0 1-1,-1-1 1,1 1-1,13 4 0,3 8-4058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55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23 5106,'-27'18'4565,"26"-17"-4530,-1 0 1,0-1-1,1 1 1,-1 0-1,1-1 1,-1 1-1,0-1 1,1 0-1,-1 1 1,0-1-1,0 0 1,1 0-1,-1 0 1,0 0-1,1 0 1,-3-1-1,6-2 58,1 1-1,0 0 0,-1 0 1,1 0-1,0 0 1,0 0-1,1 0 1,5-1-1,-5 1-89,54-18 30,-54 19-50,0 0 1,1 0-1,-1 1 1,0 0-1,1 0 1,-1 0-1,1 0 1,-1 1-1,1-1 1,-1 1-1,8 3 1,-11-4-6,0 0-1,0 1 1,0-1 0,-1 1 0,1-1 0,0 1 0,0 0 0,0-1 0,0 1 0,-1 0-1,1-1 1,0 1 0,0 0 0,-1 0 0,1 0 0,-1 0 0,1 0 0,-1 0-1,1 0 1,-1 0 0,0 0 0,1 0 0,-1 0 0,0 0 0,0 0 0,0 1 0,0 1-54,0 1 0,0-1 1,-1 0-1,0 0 0,0 0 1,1 0-1,-2 0 0,1 0 1,-2 3-1,-2 3-93,-1 1 0,0-1 0,0 0 0,-11 10 0,15-17 158,-40 37-111,39-36 141,0-1 1,0 1 0,0-1 0,0 0-1,-1 0 1,1 0 0,-1-1-1,1 1 1,-1-1 0,0 0 0,1 0-1,-5 1 1,12-8 1301,15-7-813,25-9-189,-38 21-296,0-1-1,0 1 1,1 0 0,-1 1 0,0 0 0,0 0-1,1 0 1,-1 1 0,0 0 0,0 0 0,0 0 0,10 4-1,-6-1-8,-2-1-1,1 2 0,0-1 0,-1 1 1,0 1-1,0-1 0,0 1 0,8 9 0,-11-10-15,0 0-1,-1 1 0,1-1 0,-1 1 1,0 0-1,-1 1 0,1-1 0,-1 0 0,-1 1 1,1 0-1,1 8 0,-3-10-6,0-1 0,-1 1 0,0 0 0,0-1 0,0 1 0,0 0 0,-1 0 1,1-1-1,-1 1 0,-1-1 0,1 1 0,-1-1 0,1 1 0,-1-1 0,0 0 0,-1 1 0,-4 6 0,2-6 8,0 0 1,-1-1-1,1 1 0,-1-1 0,0 0 1,0 0-1,0-1 0,-1 0 0,1 0 1,-1 0-1,0-1 0,1 0 0,-1 0 1,0-1-1,0 0 0,0 0 0,-9 0 1,-15 0 15,0-1 0,-47-7 0,-44-13-140,71 8-2575,43 9-894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55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9957,'-20'3'512,"11"-3"-512,5 0 0,8 0 192,9 6 384,9 0-192,7 2-48,17 4-79,9-3-1,10-3 0,6-3-48,4 0-208,-1-3-16,-6 0-768,-13 0-913,-13 2-1761,-19 4-1120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55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0 7956,'-20'30'1881,"10"-13"-1703,0-1-1,-1-1 0,-1 0 0,-1 0 1,-23 20-1,9-14-155,-34 17 0,37-23-38,0 0 1,-27 24-1,51-39 20,-1 0-1,1 1 0,0-1 1,-1 0-1,1 0 1,0 0-1,0 1 0,-1-1 1,1 0-1,0 0 0,0 1 1,-1-1-1,1 0 1,0 0-1,0 1 0,0-1 1,0 0-1,-1 1 0,1-1 1,0 0-1,0 1 1,0-1-1,0 0 0,0 1 1,0-1-1,0 0 0,0 1 1,0-1-1,0 0 1,0 1-1,0-1 0,0 0 1,0 1-1,0-1 0,1 0 1,-1 1-1,0-1 1,0 0-1,0 1 0,0-1 1,1 0-1,-1 0 0,0 1 1,0-1-1,1 0 1,-1 0-1,0 1 0,0-1 1,1 0-1,-1 0 0,0 0 1,1 1-1,17 4 309,13-4-245,0 0 0,0-3-1,35-5 1,-31 3-64,164-19-2973,-143 14-148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56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50 7828,'-16'-21'1888,"6"7"-1824,4 2 177,2 9-129,1 3-112,3 12 800,3 5-208,-3 15-112,0 9-255,0 12-65,0 8-48,-6 3-32,-1 6-64,1-3-16,-4-3-576,4-8-1105,6-12-1217,3-15-1680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56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15 7379,'-4'-9'1873,"1"6"-1873,0 0 80,-4 9 208,1 6-256,-4 5 0,4 7-32,-1 8-432,-2 6-880,2 3-1810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57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1 312 3121,'3'-13'2325,"-1"6"-1853,-1 0-1,2 1 1,-1-1-1,1 1 0,3-8 1,-4 12-434,-1 1 0,0-1 0,0 0 0,1 1 0,-1 0 0,1-1 0,-1 1-1,1 0 1,-1-1 0,1 1 0,0 0 0,0 0 0,0 1 0,-1-1 0,1 0 0,0 1 0,0-1 0,0 1 0,0-1 0,0 1 0,0 0 0,4 0 0,66 4 284,-48-2-251,0-1-1,28-2 1,-43 0-67,0 0-1,0-1 1,-1 0 0,1 0 0,0-1-1,-1 0 1,0-1 0,0 0-1,12-7 1,-13 6-5,-1 1 0,0-1 1,0-1-1,0 1 0,-1-1 0,0 0 0,0 0 0,0 0 1,-1-1-1,5-9 0,-7 13 71,-1 0 1,0 0-1,0 0 0,0 0 1,0 0-1,0 0 0,-1-1 1,0 1-1,1 0 1,-1 0-1,0-1 0,-1 1 1,1 0-1,-1 0 0,1 0 1,-1-1-1,0 1 0,0 0 1,0 0-1,0 0 0,-1 0 1,1 0-1,-1 1 1,0-1-1,0 0 0,0 1 1,-3-4-1,0 1 204,0 0 0,-1 1 1,1-1-1,-1 1 0,0 0 0,0 1 0,0-1 1,-12-4-1,17 8-263,0 0 1,0 0 0,1 0-1,-1 0 1,0 0-1,0 0 1,1 0 0,-1 1-1,0-1 1,0 0-1,1 0 1,-1 1 0,0-1-1,1 0 1,-1 1-1,0-1 1,1 1 0,-1-1-1,1 1 1,-1-1-1,1 1 1,-1 0 0,1-1-1,-1 1 1,1-1-1,0 1 1,-1 0-1,1-1 1,-1 2 0,-9 26 26,8-20 11,-19 59 89,-21 120 1,16-60-670,21-97-14,9-21 286,10-16 242,1-9 6,0 0 0,20-30 1,-26 32 23,0 2 0,1 0 1,0 0-1,0 0 0,2 2 1,-1-1-1,19-12 0,-29 22 0,0 1 0,0-1 0,0 1-1,0 0 1,0-1 0,0 1 0,0 0-1,0-1 1,-1 1 0,1 0 0,0 0-1,0 0 1,0 0 0,0 0 0,0 0-1,0 0 1,0 0 0,0 0 0,0 0-1,0 1 1,0-1 0,0 0 0,0 1-1,0-1 1,1 1 0,0 1 7,-1-1 1,1 1-1,0 0 1,-1-1-1,1 1 1,-1 0-1,0 0 0,0 0 1,0 0-1,2 4 1,1 7 13,0-1 1,-1 1 0,1 14 0,-3-20-50,6 35-56,-4-13-1755,14 48 1,-8-53-1737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58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26 7603,'0'-1'168,"0"0"0,1 0 0,-1 0 0,0-1 0,0 1 0,0 0 0,-1 0 0,1 0 0,0 0 0,0 0 0,0 0 0,-1 0-1,1 0 1,-1 0 0,1 0 0,-1 0 0,1 0 0,-1 0 0,1 0 0,-1 1 0,0-1 0,0 0 0,0-1 0,0 2-105,0 0 0,0 0 0,0 0 0,0 0 0,0 0-1,0 0 1,0 0 0,0 0 0,0 1 0,0-1 0,0 0 0,0 0 0,1 1 0,-1-1 0,0 1 0,0-1 0,0 1 0,0-1 0,1 1 0,-2 0 0,-6 6-12,0 0 0,1 0 1,-10 12-1,9-9-29,1 0 1,1 1 0,0 0-1,0 0 1,1 0 0,-6 18-1,8-21-67,1 0 1,0 1-1,0-1 0,1 1 1,0-1-1,0 1 0,1 0 0,1-1 1,-1 1-1,3 10 0,-3-17 2,1 0 0,-1 0-1,1 1 1,0-1 0,0 0-1,0 0 1,0 0 0,0 0-1,0 0 1,0 0 0,1 0-1,-1-1 1,1 1 0,0 0 0,-1-1-1,1 1 1,0-1 0,0 0-1,0 1 1,0-1 0,3 1-1,-1-1 12,0 0-1,0 0 1,0-1-1,0 1 1,-1-1-1,1 0 0,0 0 1,0-1-1,0 1 1,0-1-1,7-2 1,2-2-26,-1 0 0,1 0 1,-1-2-1,0 1 0,0-1 0,14-12 1,-17 11 44,0 0-1,-1 0 1,0-1 0,0 0 0,-1-1-1,0 0 1,10-19 0,-15 26-19,0 0 0,-1-1 0,1 1 0,-1-1 0,0 1 0,0-1 0,0 1 0,-1-1 0,1 0 0,-1 1 1,0-1-1,0 0 0,0 1 0,0-1 0,-1 1 0,1-1 0,-1 0 0,0 1 0,0-1 0,-1 1 0,1-1 0,-1 1 0,1 0 0,-1 0 0,0 0 0,0 0 0,-1 0 0,1 0 0,-4-3 0,3 3-169,0 1-1,0 0 0,-1 1 0,1-1 1,0 0-1,-1 1 0,1 0 0,-1 0 1,1 0-1,-1 0 0,0 1 0,1-1 1,-1 1-1,0 0 0,1 0 1,-1 0-1,0 0 0,1 1 0,-1 0 1,0 0-1,1 0 0,-1 0 0,1 0 1,-1 0-1,-4 4 0,-12 8-2231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58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68 8692,'3'-2'178,"0"-1"-1,0 1 1,0-1 0,0 0 0,-1 0 0,1 0-1,3-7 1,-5 9-91,0-1 0,-1 1 1,1-1-1,0 1 0,-1-1 0,0 1 1,1-1-1,-1 0 0,0 1 0,0-1 1,0 1-1,0-1 0,0 0 0,0 1 0,-1-1 1,1 0-1,0 1 0,-1-1 0,0 1 1,1-1-1,-1 1 0,0-2 0,0 3-82,1 0 1,0-1-1,0 1 0,0 0 1,0 0-1,-1 0 0,1 0 0,0 0 1,0 0-1,0 0 0,0 0 0,-1 0 1,1 0-1,0 0 0,0 0 1,0-1-1,-1 1 0,1 0 0,0 1 1,0-1-1,0 0 0,0 0 1,-1 0-1,1 0 0,0 0 0,0 0 1,0 0-1,-1 0 0,1 0 0,0 0 1,0 0-1,0 0 0,0 0 1,-1 1-1,1-1 0,0 0 0,0 0 1,0 0-1,0 0 0,0 0 0,0 1 1,0-1-1,-1 0 0,1 0 1,0 0-1,0 0 0,0 1 0,0-1 1,0 0-1,0 0 0,0 0 0,0 1 1,0-1-1,0 0 0,0 0 1,0 0-1,0 1 0,-5 13 103,-4 20-77,2 0-1,-4 41 1,7-37-1874,-14 52 0,27-113 2368,1 0 0,1 1 0,23-37-1,-13 25-273,-15 23-220,0 1-1,1 0 1,1 0-1,0 0 0,0 1 1,0 1-1,20-16 1,-25 22-154,0 0 1,0 0 0,1 0-1,-1 0 1,0 1 0,1 0-1,-1-1 1,1 1 0,-1 0 0,1 1-1,0-1 1,-1 1 0,1-1-1,0 1 1,-1 0 0,1 0-1,0 1 1,-1-1 0,1 1 0,0 0-1,-1 0 1,1 0 0,-1 0-1,1 1 1,-1-1 0,0 1-1,0 0 1,0 0 0,0 0 0,4 4-1,17 19-3137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59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276 389 7443,'-1'-3'108,"0"-1"-1,-1 1 0,0 0 0,0 0 0,0-1 0,0 1 0,0 0 0,0 0 1,-1 1-1,1-1 0,-1 0 0,0 1 0,0 0 0,0-1 0,0 1 0,0 1 1,-1-1-1,1 0 0,-1 1 0,1-1 0,-1 1 0,1 0 0,-1 0 0,0 1 0,1-1 1,-1 1-1,0 0 0,1 0 0,-1 0 0,0 0 0,0 1 0,1-1 0,-5 2 1,-1 0-41,0 1 1,0-1-1,1 2 1,-1-1-1,1 1 0,-1 0 1,1 1-1,1 0 1,-1 0-1,1 1 1,0 0-1,-10 10 1,10-6-60,-1-1 0,2 1 0,-1 1 1,1-1-1,1 1 0,-7 17 0,11-25-13,0 1 1,0-1-1,1 1 1,-1-1-1,1 1 0,-1-1 1,1 1-1,0 0 0,1-1 1,-1 1-1,2 5 0,-2-7 0,1 0 0,0 0 0,0 0 0,0 0 0,0 0-1,1-1 1,-1 1 0,0 0 0,1-1 0,-1 1 0,1-1 0,0 1-1,-1-1 1,1 0 0,0 1 0,0-1 0,0 0 0,0 0-1,0-1 1,4 2 0,0 0-4,0-1 1,0 0-1,1-1 0,-1 1 0,0-1 1,1-1-1,-1 1 0,0-1 0,0 0 1,1-1-1,-1 1 0,0-1 0,0 0 1,9-5-1,1-1 2,-1 0-1,0-1 1,0-1-1,14-12 1,-14 8 30,0 0 0,-1-1 0,-1 0 1,0-1-1,-2-1 0,0 0 0,0-1 0,-2 0 0,0 0 1,9-29-1,-5 5 20,-2-1 1,-2 0 0,7-78 0,-15 93-502,-3 17-478,2 11 905,0-1 1,-1 1-1,1 0 1,0 0-1,0 0 1,0 0-1,0 0 1,0 0-1,0 0 1,-1 0-1,1 0 1,0 0-1,0 0 1,0 0-1,0 0 1,0 0-1,-1 0 1,1 0-1,0 0 1,0 0-1,0 0 1,0 0-1,0 0 1,0 0-1,-1 0 1,1 0-1,0 0 1,0 0-1,0 1 1,0-1-1,0 0 1,0 0-1,0 0 1,-1 0-1,1 0 1,0 0-1,0 0 1,0 0-1,0 1 1,0-1-1,0 0 1,0 0-1,0 0 1,0 0-1,0 0 1,0 0-1,0 1 1,0-1-1,0 0 1,0 0-1,0 0 1,0 0-1,0 0 1,0 1-1,0-1 1,0 0-1,-9 25-2335,2 14-683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5:49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7892,'0'0'5394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2:59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16 200 5699,'1'1'137,"-1"0"1,0 1 0,0-1 0,1 0 0,-1 0 0,1 0 0,-1 0-1,1 0 1,-1 0 0,1 0 0,0 0 0,-1 0 0,1 0-1,0 0 1,0 0 0,0-1 0,-1 1 0,1 0 0,0 0 0,0-1-1,0 1 1,0-1 0,0 1 0,1-1 0,-1 1 0,0-1-1,0 0 1,0 0 0,0 1 0,0-1 0,3 0 0,0-1-39,-1 0 0,1-1 0,-1 1 0,1-1 0,-1 0 1,0 0-1,0 0 0,1-1 0,3-3 0,12-9-83,-5 4 27,1 0-1,-2-1 0,22-24 1,-33 33-30,0 1 0,0 0 0,0-1 0,0 0 0,0 0 0,-1 1 0,1-1 0,-1 0 0,0 0 0,0 0 0,0 0 0,0-1 0,-1 1 0,1 0 0,-1 0 0,0 0 0,0-1 0,0 1 0,0 0 0,0 0 0,-1-1 0,1 1 0,-1 0 0,0 0 0,0 0 0,0 0 0,-3-4 0,3 5 1,0 0 0,0 0 1,-1 0-1,1 0 0,-1 0 0,1 1 1,-1-1-1,0 1 0,0-1 0,0 1 1,0 0-1,0-1 0,0 1 1,0 0-1,0 0 0,0 1 0,0-1 1,0 0-1,-4 0 0,3 1 2,-1 0 1,0 0-1,0 0 0,0 1 0,1-1 0,-1 1 1,0 0-1,1 0 0,-1 0 0,-6 4 1,2-1 4,0 1 1,0 0-1,0 0 1,1 0 0,0 1-1,0 1 1,1-1 0,0 1-1,-6 7 1,8-8-29,1 0 1,0 0-1,0 1 0,0-1 1,1 1-1,0-1 0,0 1 1,1 0-1,0 0 1,0 0-1,0 0 0,1 0 1,0 0-1,0 0 0,1 0 1,0 0-1,2 9 0,-1-11-43,-1-1 0,1 1 0,0 0 0,0 0 0,0-1 0,1 1 0,0-1 0,-1 0 0,2 0 0,-1 0 0,0 0 0,1-1-1,0 1 1,-1-1 0,1 0 0,1 0 0,-1 0 0,0-1 0,1 1 0,-1-1 0,1 0 0,0 0 0,0-1 0,6 2 0,1-2-42,0 0 1,0 0-1,1-2 1,-1 1-1,0-2 1,0 1-1,0-2 1,0 1-1,0-2 1,-1 0-1,1 0 1,-1-1-1,0 0 1,17-12-1,-17 11 286,0-2 1,-1 1-1,0-1 0,0-1 0,0 0 1,-1 0-1,-1-1 0,0 0 1,0-1-1,-1 0 0,0 0 0,-1 0 1,8-19-1,-14 29-141,7-23 716,-7 23-749,0 0 0,0 1-1,1-1 1,-1 0 0,0 1-1,0-1 1,0 0 0,0 1 0,0-1-1,0 0 1,0 0 0,0 1-1,0-1 1,0 0 0,0 1 0,0-1-1,-1 0 1,1 1 0,0-1-1,0 0 1,-1 1 0,1-1-1,-1 1 1,1-1 0,0 0 0,-1 1-1,0-1 1,0 1-8,1 0 1,-1 1-1,0-1 1,0 0-1,0 1 1,1-1-1,-1 1 0,0-1 1,1 1-1,-1 0 1,0-1-1,1 1 1,-1-1-1,1 1 0,-1 0 1,1 0-1,-1-1 1,1 1-1,0 0 1,-1 0-1,1-1 1,0 1-1,-1 0 0,1 1 1,-10 27 8,8-25 2,-9 29 5,-6 36 0,14-57-229,1 1-1,1-1 1,0 0 0,1 1 0,0-1-1,3 19 1,-3-30 169,0-1 0,0 1 0,0 0 0,0-1 0,0 1 0,1-1 0,-1 1 0,0 0 1,0-1-1,0 1 0,1 0 0,-1-1 0,0 1 0,1-1 0,-1 1 0,0-1 0,1 1 0,-1-1 0,1 1 0,-1-1 0,0 1 0,1-1 0,-1 0 0,1 1 0,0-1 0,-1 0 0,1 1 0,-1-1 0,1 0 0,0 1 0,1-2 19,-1 1-1,0 0 1,0-1-1,0 1 1,0-1-1,0 1 1,0-1-1,0 1 1,0-1-1,0 0 1,0 1-1,0-1 1,0 0-1,1-2 1,28-37 148,-29 38-165,33-56 146,-13 20 101,37-48-1,-57 85-218,0-1 1,0 1-1,0 0 0,1 0 0,-1-1 0,0 1 0,1 0 1,-1 0-1,0 0 0,1 0 0,-1 1 0,1-1 0,0 0 0,1 0 1,-2 1 4,0 0-1,0 0 1,0 0 0,0 0 0,0 0 0,0 0 0,0 0 0,0 0 0,0 1 0,0-1 0,0 0-1,0 1 1,0-1 0,0 1 0,-1-1 0,1 1 0,0-1 0,1 2 0,3 3-29,-1 1-1,1 0 1,-1-1 0,-1 1 0,7 13 0,6 10-634,-14-26 615,0 0 0,0 0 0,1 0 0,-1 0 0,1-1 0,0 1 0,0-1 0,0 1 0,0-1 0,0 0 0,0 0 0,1-1 0,-1 1 0,1-1 0,-1 1 0,1-1 0,0 0 0,-1-1 0,1 1 0,6 0 0,-4-2 43,-1 0 0,1 0 0,0 0 0,-1-1 0,0 1 0,1-1-1,-1-1 1,0 1 0,0-1 0,0 0 0,-1 0 0,1 0 0,5-6 0,-3 3 115,0-1 0,0 0 0,-1 0 0,0 0-1,0-1 1,7-13 0,-12 19-24,1-1-1,-1 0 1,1 0-1,-1 0 1,0 0-1,0 0 0,0 0 1,-1 0-1,1 0 1,-1 0-1,1 0 1,-1 0-1,0 0 1,0 0-1,-1-1 1,1 1-1,-1 0 0,1 0 1,-1 0-1,0 0 1,0 0-1,0 0 1,-3-4-1,4 6-82,-1 1 1,1-1-1,-1 0 0,1 1 0,-1-1 1,1 0-1,-1 1 0,0-1 1,1 1-1,-1-1 0,0 1 0,1-1 1,-1 1-1,0-1 0,0 1 0,1 0 1,-1 0-1,0-1 0,0 1 1,0 0-1,0 0 0,1 0 0,-1 0 1,0 0-1,0 0 0,-1 0 0,0 0-7,0 1 0,0 0 0,1 0-1,-1 0 1,0-1 0,1 1-1,-1 1 1,1-1 0,-1 0-1,1 0 1,-2 3 0,-2 2-141,0-1 0,1 1 1,0 1-1,1-1 0,-5 10 1,6-10-162,0-1 1,0 1-1,1 0 1,0 0-1,0 0 1,1 1-1,-1-1 0,1 0 1,1 9-1,7 23-2722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00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202 480 7684,'1'-3'140,"-1"0"0,0 0 1,0 0-1,0 0 0,0 0 1,0 0-1,0 0 1,-1 0-1,0 0 0,1 0 1,-1 0-1,0 0 0,0 1 1,-1-1-1,1 0 1,-1 1-1,1-1 0,-1 1 1,0-1-1,0 1 0,0 0 1,0-1-1,0 1 1,-1 0-1,1 1 0,0-1 1,-1 0-1,-2-1 0,1 2-113,1-1-1,-1 1 1,1 0-1,-1 0 0,1 0 1,-1 1-1,0-1 0,1 1 1,-1 0-1,0 0 0,1 0 1,-1 0-1,0 1 0,1-1 1,-1 1-1,1 0 1,-1 0-1,1 1 0,-1-1 1,1 0-1,0 1 0,-1 0 1,-2 3-1,-1 0-22,0 1 1,0 1-1,1-1 0,0 1 1,1 0-1,-1 1 0,1-1 1,1 1-1,-5 10 1,6-13-100,1 0 1,0-1 0,1 1-1,-1 0 1,1 0 0,0 0-1,0 0 1,0 0 0,1 1-1,0-1 1,0 0 0,0 0-1,1 0 1,-1 0 0,1 0 0,1 0-1,2 8 1,-3-11-6,0 0 0,0 0 0,0 0 0,1-1 0,-1 1 0,1 0 0,-1-1 0,1 1 0,0-1 0,0 1 0,-1-1 0,1 0 0,0 0 0,0 0 0,0 0 0,0 0 0,0 0 0,1-1 0,-1 1 0,0-1 0,0 1 0,0-1 0,1 0 0,-1 0 0,0 0 0,0 0 0,1 0 0,-1 0 0,0-1 0,0 1 0,0-1 0,1 1 0,-1-1 0,0 0 0,3-2 0,6-1-94,0-2 1,0 0 0,0 0 0,-1-1 0,11-9-1,-7 3 396,0-1 0,-1 0 0,-1-1 0,0 0 0,-1-1 0,-1 0-1,-1-1 1,0 0 0,-1 0 0,11-36 0,1-14 1318,16-111 0,-31 152-1026,9-51 531,-14 66-747,-5 18-136,-4 20-74,-4 34-1252,2 1 0,-2 69 1,11-56-3497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01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254 376 5234,'-8'-3'4792,"-14"8"-5142,18-4 793,-13 3-205,1 2-1,0 0 1,0 0-1,0 2 0,-24 15 1,30-17-209,1 0 0,1 1-1,-1 0 1,1 1 0,0-1 0,1 2 0,0-1-1,0 1 1,-10 19 0,16-26-33,-1 0 0,1 0-1,1 0 1,-1 0 0,0 0 0,0 0-1,1 1 1,-1-1 0,1 0 0,0 1-1,0-1 1,0 0 0,0 0 0,0 1-1,0-1 1,1 3 0,0-4 3,-1 0 0,1 1 0,0-1 0,-1 0 1,1 0-1,0 0 0,0 0 0,0 0 0,0 0 0,0 0 0,0 0 0,0 0 0,0 0 1,1-1-1,-1 1 0,0 0 0,0-1 0,1 1 0,1 0 0,3 0-52,0 0 0,0 0 0,0-1 0,0 0 0,0 0 1,0 0-1,0-1 0,0 0 0,0 0 0,9-3 0,0-1-62,0-1 0,0-1 1,-1 0-1,0-1 0,0 0 0,-1-1 1,0-1-1,15-14 0,-24 20 123,0 0 0,0-1 0,0 1 0,0-1 0,-1 0-1,0 0 1,0-1 0,-1 1 0,1-1 0,-1 1 0,1-8 0,-2 9 11,0 0 0,-1 0 0,0 0 0,0 0 0,0 0 0,-1-1 0,1 1 0,-1 0 0,0 0 0,0 0 0,-1 0 0,1 0 0,-1 1 1,0-1-1,0 0 0,0 1 0,-5-7 0,4 7-26,0 0 1,0 0-1,0 0 1,0 0-1,-1 1 1,0-1-1,1 1 1,-1 0 0,-6-3-1,8 5-22,1-1 0,0 0 0,-1 1 0,1-1 1,-1 1-1,1 0 0,0-1 0,-1 1 0,1 0 0,-1 0 0,1 0 0,-1 0 0,1 0 1,-1 0-1,1 0 0,-1 0 0,1 1 0,0-1 0,-1 0 0,1 1 0,-1-1 0,1 1 1,0 0-1,0 0 0,-1-1 0,1 1 0,0 0 0,0 0 0,0 0 0,-2 2 0,3-3 8,0 1-1,-1-1 0,1 0 0,0 1 0,0-1 0,0 1 0,-1-1 1,1 1-1,0-1 0,0 1 0,0-1 0,0 0 0,0 1 1,0-1-1,0 1 0,0-1 0,0 1 0,0-1 0,0 1 1,0-1-1,0 1 0,1-1 0,-1 1 0,0-1 0,0 0 0,0 1 1,1-1-1,-1 1 0,0-1 0,1 0 0,-1 1 0,0-1 1,1 1-1,18 9-709,24-2-800,-27-8 1398,-1-1 0,1 0 0,0-2 0,-1 1 0,1-2 0,-1 0 0,0-1 0,0 0 0,0-1 0,-1-1 0,20-13-1,-22 13 445,0-1 0,-1-1 0,0 0 0,0 0 0,-1-1 0,-1-1 0,0 1 0,0-2 0,-1 1 0,0-1 0,-1 0-1,0-1 1,5-14 0,-5 9 336,-1-1 0,-1 0 0,-1-1 0,-1 1 0,2-31 0,-5 50-644,0 0 0,0 0 0,0 1 0,0-1 0,0 0 0,0 0-1,-1 0 1,1 0 0,0 0 0,0 0 0,0 0 0,0 0 0,0 0 0,0 0 0,-1 0 0,1 0 0,0 0 0,0 0-1,0 0 1,0 0 0,0 0 0,0 0 0,0 0 0,-1 0 0,1 0 0,0-1 0,0 1 0,0 0 0,0 0 0,0 0-1,0 0 1,0 0 0,0 0 0,0 0 0,0 0 0,-1 0 0,1 0 0,0 0 0,0-1 0,0 1 0,0 0 0,0 0-1,0 0 1,0 0 0,0 0 0,0 0 0,0 0 0,0-1 0,0 1 0,0 0 0,0 0 0,-10 19 75,-9 30-54,1 20-457,-13 87 1,24-106-194,-3 0 0,-2 0 1,-1-1-1,-26 59 0,50-131 1258,2 1 0,27-35 0,-32 46-613,1 0 0,1 0-1,0 1 1,1 0 0,-1 1 0,25-15-1,-31 22-19,0 0 0,0 0 0,0 1 0,1-1-1,-1 1 1,0 0 0,1 0 0,-1 1 0,1-1 0,0 1-1,-1 0 1,1 0 0,-1 1 0,1-1 0,-1 1 0,1 0 0,-1 0-1,0 0 1,1 1 0,-1 0 0,5 3 0,-5-4-1,-1 1-1,-1 1 1,1-1 0,0 0 0,0 1 0,-1-1 0,0 1 0,1 0-1,-1 0 1,0 0 0,0 0 0,-1 0 0,1 0 0,-1 0 0,1 1 0,-1-1-1,0 1 1,0-1 0,-1 1 0,1-1 0,-1 1 0,1-1 0,-1 1-1,0-1 1,-1 1 0,1 0 0,-1 3 0,-1-2 18,1-1 0,-1 1 0,0-1 0,0 0 0,0 1 1,-1-1-1,1 0 0,-1-1 0,0 1 0,0 0 0,-1-1 0,1 0 0,-1 1 0,1-1 1,-1-1-1,0 1 0,0-1 0,0 1 0,-1-1 0,1 0 0,-6 1 0,2 0-118,-1 0 0,1 0-1,-1-1 1,1-1 0,-1 0-1,0 0 1,0 0 0,1-1 0,-1 0-1,-13-3 1,5-2-1851,7-4-1865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01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25 9460,'1'0'67,"0"-1"0,-1 1 0,1 0 0,0-1 0,-1 1 0,1-1 0,0 1 0,-1-1 0,1 1 0,-1-1 0,1 0 0,-1 1 0,1-1 0,-1 0 0,0 1 0,1-1 0,-1 0 0,0 0 0,1 1 0,-1-1 0,0-1 0,0 2-20,0-1 1,0 1-1,-1-1 0,1 1 0,0 0 0,0-1 0,-1 1 0,1-1 0,0 1 0,-1 0 0,1-1 0,-1 1 0,1 0 0,0-1 0,-1 1 0,1 0 0,-1-1 0,1 1 0,-1 0 1,1 0-1,-1 0 0,1 0 0,-1-1 0,-3 1 24,1-1 0,-1 0-1,1 1 1,-1 0 0,1 0 0,0 0 0,-1 0 0,-5 1 0,5 0-84,0 1-1,0-1 1,0 1 0,0 0-1,0 0 1,1 0 0,-1 0 0,1 0-1,0 1 1,-1 0 0,1-1 0,0 1-1,1 1 1,-1-1 0,1 0 0,-1 1-1,1-1 1,-3 7 0,4-8 2,0 0 0,1 1 0,-1-1 0,1 0 0,-1 1 0,1-1 1,0 1-1,0-1 0,0 1 0,0-1 0,0 0 0,0 1 0,1-1 0,-1 1 1,1-1-1,0 0 0,0 1 0,0-1 0,0 0 0,0 0 0,0 0 0,1 0 0,-1 0 1,1 0-1,-1 0 0,1 0 0,0 0 0,-1-1 0,1 1 0,0-1 0,4 3 1,26 15 3,-25-15-10,1-1 1,-1 1-1,-1 1 1,1-1-1,-1 1 1,0 0-1,0 1 0,0-1 1,-1 1-1,0 1 1,6 7-1,-11-13-18,1 0 1,-1 0-1,1 1 1,-1-1-1,0 0 0,0 0 1,0 0-1,0 0 0,0 1 1,0-1-1,0 0 0,0 0 1,0 0-1,-1 0 1,1 1-1,0-1 0,-1 0 1,1 0-1,-1 0 0,1 0 1,-1 0-1,1 0 1,-1 0-1,0 0 0,1 0 1,-1 0-1,0-1 0,0 1 1,0 0-1,0 0 0,0-1 1,0 1-1,0 0 1,0-1-1,0 1 0,0-1 1,0 0-1,0 1 0,0-1 1,-3 1-1,-7 2-419,0 1 1,0-2-1,-15 3 1,16-4 24,-2 2 484,1-2-1,-1 1 1,0-1 0,0-1 0,0 0-1,0-1 1,0 0 0,0-1-1,-17-4 1,28 6-44,1 0-1,0 0 1,0 0-1,0 0 1,0 0-1,-1 0 1,1 0-1,0 0 1,0 0-1,0 0 1,0 0-1,-1 0 1,1 0 0,0 0-1,0 0 1,0 0-1,0 0 1,-1 0-1,1 0 1,0 0-1,0 0 1,0 0-1,0-1 1,0 1-1,-1 0 1,1 0-1,0 0 1,0 0 0,0 0-1,0 0 1,0-1-1,0 1 1,0 0-1,-1 0 1,1 0-1,0 0 1,0 0-1,0-1 1,0 1-1,0 0 1,0 0-1,0 0 1,0 0 0,0-1-1,0 1 1,0 0-1,0 0 1,0 0-1,0 0 1,0-1-1,0 1 1,0 0-1,0 0 1,0 0-1,0-1 1,14-1 281,20 2-43,-24 2-237,152 17 117,-140-18-376,0-1 0,0-1-1,0-1 1,0-1 0,31-8 0,-33 5 31,-1-1 0,1 0-1,-1-1 1,0-2-1,26-16 1,-38 21 376,0 0 0,-1 0 0,1 0-1,-1-1 1,0 0 0,0-1 0,-1 1 0,0-1 0,0 0 0,-1 0-1,1-1 1,-2 1 0,1-1 0,-1 0 0,0 0 0,2-8 0,-5 13-89,1 1 1,-1-1 0,0 1-1,0 0 1,0-1-1,0 1 1,0-1 0,0 1-1,-1 0 1,1-1 0,-1 1-1,1 0 1,-2-3 0,1 4-44,1 0 1,-1 0 0,0 0-1,1 0 1,-1 0 0,0 0-1,0 0 1,0 0 0,0 1 0,0-1-1,0 0 1,0 1 0,0-1-1,0 0 1,0 1 0,0-1-1,-1 1 1,1 0 0,-1-1-1,-2 1-1,1 0-1,-1 0 1,0 0-1,1 1 0,-1-1 1,1 1-1,0 0 0,-1 0 1,1 0-1,0 0 0,-1 1 1,1-1-1,0 1 0,0 0 1,0 0-1,-4 3 0,-2 4-3,0-1 0,1 2-1,0-1 1,0 1 0,1 1-1,1-1 1,-1 1-1,2 0 1,-5 13 0,7-18-139,1 1 0,0-1 0,0 1 1,1 0-1,0 0 0,0-1 0,1 1 1,0 9-1,0-13-96,1 1 0,-1-1 0,1 0-1,0 1 1,0-1 0,0 0 0,1 0 0,-1 0 0,1 0 0,-1 0-1,1 0 1,0 0 0,0 0 0,0-1 0,1 1 0,-1-1 0,4 3-1,22 11-2716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02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5442,'11'-60'4480,"-7"29"-3277,-6 55-1311,0 1 0,2 30 0,1-32-615,-1 1-1,-1-1 1,-2 0 0,-5 29 0,16-70 1523,1 1 1,0-1 0,1 2 0,20-26 0,65-74-1465,-92 112 301,0 1 1,1-1-1,0 1 1,0-1-1,0 1 1,0 0-1,0 0 1,5-2-1,8 1-2369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02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61 6163,'2'-12'883,"-1"0"0,0 0 0,-2-12 0,-2 43-889,0 0 0,1 1 0,1-1 0,1 0 0,1 1 0,1-1 0,6 30 0,-8-48 13,0 1 1,0-1-1,1 1 0,-1-1 1,0 0-1,1 1 0,-1-1 1,1 0-1,0 1 0,-1-1 0,1 0 1,0 0-1,0 0 0,0 0 1,0 0-1,0 0 0,0 0 1,0 0-1,0 0 0,0 0 0,0 0 1,1-1-1,-1 1 0,0 0 1,1-1-1,-1 1 0,0-1 1,1 0-1,-1 1 0,0-1 1,1 0-1,-1 0 0,1 0 0,-1 0 1,0 0-1,1 0 0,-1 0 1,1 0-1,-1-1 0,0 1 1,1 0-1,-1-1 0,0 0 1,1 1-1,-1-1 0,0 0 0,0 1 1,1-1-1,-1 0 0,1-1 1,6-4 99,-1 0 0,0 0 0,-1 0 1,1-1-1,-1 0 0,6-11 0,11-27 21,-20 38-415,0-1 0,0 1-1,1 0 1,0 1 0,0-1-1,0 1 1,1 0 0,0 0-1,6-6 1,-10 11 124,0 1 1,0-1-1,0 1 0,0 0 0,0-1 1,0 1-1,1 0 0,-1-1 0,0 1 1,0 0-1,0 0 0,0 0 0,1 0 1,-1 0-1,0 1 0,0-1 0,0 0 1,0 0-1,0 1 0,0-1 0,2 1 1,13 7-1690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03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165 558 4514,'4'-4'371,"-1"1"1,0-1-1,1 0 1,-1-1-1,-1 1 1,1 0-1,0-1 1,-1 1-1,0-1 0,0 0 1,-1 0-1,1 0 1,-1 0-1,1-6 1,-2 9-299,0 0 0,0-1 0,0 1 0,0 0 1,0 0-1,-1 0 0,1-1 0,-1 1 0,1 0 0,-1 0 1,0 0-1,0 0 0,0 0 0,0 0 0,0 0 1,0 0-1,0 0 0,-1 1 0,1-1 0,-1 0 1,1 1-1,-1-1 0,0 1 0,0 0 0,1 0 1,-1-1-1,0 1 0,0 0 0,0 0 0,0 1 1,0-1-1,-1 0 0,1 1 0,0-1 0,-4 1 0,1 0-67,1 0-1,-1 0 1,0 1-1,1-1 1,-1 1-1,1 0 0,-1 1 1,1-1-1,0 1 1,-1 0-1,1 0 1,0 0-1,0 0 0,0 1 1,1 0-1,-1 0 1,0 0-1,1 0 1,-5 6-1,0 0-16,0 0 0,0 1 0,1 0 0,0 0 0,1 0 0,-6 15 1,10-22-9,1 1 0,0-1 1,-1 1-1,1-1 0,1 1 1,-1 0-1,0-1 0,1 1 1,0 0-1,0 5 0,1-7 23,-1-1-1,1 0 0,-1 0 1,1 0-1,-1 1 1,1-1-1,0 0 0,-1 0 1,1 0-1,0 0 0,0 0 1,0 0-1,0 0 1,0 0-1,0-1 0,0 1 1,0 0-1,0-1 1,1 1-1,-1-1 0,0 1 1,0-1-1,1 1 1,-1-1-1,0 0 0,0 1 1,1-1-1,-1 0 1,0 0-1,1 0 0,-1 0 1,3-1-1,6 0 9,-1 0 0,1-1 0,0-1 0,-1 1-1,1-1 1,-1-1 0,0 0 0,0 0 0,-1-1 0,1 0 0,15-12 0,39-21 115,-62 38-130,-1 0 1,0 0 0,0 0 0,1 0 0,-1 1 0,0-1-1,0 0 1,1 0 0,-1 0 0,0 1 0,0-1-1,0 0 1,1 0 0,-1 0 0,0 1 0,0-1 0,0 0-1,0 0 1,0 1 0,0-1 0,0 0 0,1 1 0,-1-1-1,0 0 1,0 0 0,0 1 0,0-1 0,0 0-1,0 1 1,0-1 0,0 0 0,-1 0 0,1 1 0,0-1-1,0 0 1,0 0 0,0 1 0,-2 23 118,1-1-117,1-17-69,1 1 1,0-1 0,0 0 0,0 1 0,1-1 0,0 0-1,0 0 1,1 0 0,5 11 0,-6-15-7,-1 0 1,1 0-1,0 0 1,0 0-1,0 0 0,0 0 1,0 0-1,1-1 1,-1 1-1,0-1 0,1 1 1,-1-1-1,1 0 1,0 0-1,-1 0 0,1-1 1,0 1-1,-1-1 1,1 1-1,0-1 0,0 0 1,-1 0-1,1 0 1,0 0-1,3-1 0,5-1-26,-1-1-1,-1 0 1,1-1-1,0 0 1,-1 0-1,0-1 1,0 0-1,0 0 0,14-13 1,-8 5 14,0 0-1,-1-1 1,-1-1-1,14-19 1,-18 20 36,-1 0-1,0-1 1,-1 0-1,-1 0 1,0 0-1,-1-1 1,5-25-1,8-118 1540,-13 93-270,3 13-514,-5 34-378,0 0 0,-1 0 0,-1-1 1,-2-22-1,-21 94 355,-1 44-432,-17 145-1,26-135-347,2 0-1012,11-35-2688,3-34-1474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03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23 6403,'-4'-2'465,"-1"0"0,1 1 1,0 0-1,-1 0 0,1 0 0,-1 0 0,1 1 0,-1 0 1,-5 0-1,10 0-468,-1 0 1,0 0 0,0 0-1,1 0 1,-1 0-1,0 1 1,0-1 0,1 0-1,-1 1 1,0-1-1,1 0 1,-1 1 0,0-1-1,1 1 1,-1-1-1,0 1 1,1-1 0,-1 1-1,1 0 1,-1-1-1,1 1 1,-1-1 0,1 2-1,-1-1 16,1 1 1,0-1-1,0 1 0,0 0 0,0-1 0,0 1 1,0-1-1,1 1 0,-1-1 0,0 1 0,1-1 0,-1 1 1,1-1-1,0 0 0,-1 1 0,1-1 0,1 2 0,1 1 1,0 0 0,0 0-1,1 0 1,0-1-1,-1 1 1,1-1-1,0 0 1,0 0-1,1 0 1,-1-1 0,1 0-1,-1 1 1,1-2-1,0 1 1,0 0-1,0-1 1,5 1-1,3 0-5,-1 0 0,1-1 0,-1 0 0,1-1-1,23-2 1,-4-4 352,0-1 0,0-2 0,0-1 0,-1-2-1,-1 0 1,0-3 0,28-17 0,-58 32-343,0 0 0,1-1 0,-1 1-1,0 0 1,0 0 0,1 0 0,-1 0 0,0-1 0,0 1 0,1 0-1,-1 0 1,0 0 0,1 0 0,-1 0 0,0 0 0,1 0 0,-1 0-1,0 0 1,1 0 0,-1 0 0,0 0 0,0 0 0,1 0 0,-1 0-1,0 0 1,1 0 0,-1 0 0,0 1 0,1-1 0,-1 0 0,0 0-1,1 0 1,1 12 334,-9 27-112,3-24-270,1 3-122,-8 59-702,10-70 196,1 1 0,0-1 1,0 1-1,1-1 0,0 0 1,0 1-1,1-1 0,2 8 1,2-2-3555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03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78 126 8356,'-13'-44'928,"0"7"-239,-3 10 79,3 10-768,3 17-945,1 11-879,5 7-1298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04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56 120 8788,'-4'3'155,"0"-1"-1,0 1 1,0 0 0,1 0-1,-1 0 1,1 1 0,0-1-1,0 1 1,0 0-1,1 0 1,-1 0 0,1 0-1,0 0 1,0 0 0,0 1-1,1-1 1,-1 1 0,1-1-1,0 1 1,0 0 0,1-1-1,-1 10 1,1-3-272,0 1 0,0-1-1,1 0 1,1 1 0,0-1 0,0 0 0,1 0 0,6 16-1,-8-25 109,0-1-1,0 1 0,0 0 0,0 0 0,0-1 0,0 1 0,1 0 0,-1-1 0,0 1 1,1-1-1,0 0 0,-1 1 0,1-1 0,0 0 0,-1 0 0,1 0 0,0 0 0,0 0 1,3 1-1,-1-2 0,-1 1 0,1-1-1,0 0 1,-1 0 0,1 0 0,-1 0 0,1-1 0,-1 0 0,1 1 0,5-3 0,2-2 21,0 1 1,-1-2 0,0 1 0,0-2-1,0 1 1,9-9 0,-12 9 96,0-1 0,-1 0 1,0-1-1,0 0 1,-1 0-1,0 0 0,0 0 1,7-18-1,-11 22-57,1 1 0,-1 0 1,0-1-1,0 0 0,0 1 0,0-1 1,-1 1-1,1-1 0,-1 0 0,0 1 0,0-1 1,0 0-1,-1 1 0,1-1 0,-1 0 1,0 1-1,0-1 0,0 1 0,-1 0 1,1-1-1,-1 1 0,0 0 0,0 0 0,0 0 1,0 0-1,-3-3 0,3 4-56,-1 0 0,0 0-1,0 1 1,0-1 0,0 1 0,-1 0-1,1 0 1,0 0 0,0 0 0,-1 1-1,1-1 1,0 1 0,-1 0 0,1 0-1,-1 0 1,1 0 0,0 1 0,-1-1-1,1 1 1,0 0 0,0 0 0,-5 2-1,4-2-174,-1 1 0,0 0 0,0 1-1,0-1 1,1 1 0,0 0 0,-1 0 0,1 0-1,0 1 1,0-1 0,1 1 0,-1 0-1,-4 7 1,8-10 104,-1-1 0,0 1-1,1 0 1,-1 0-1,1 0 1,-1-1 0,1 1-1,-1 0 1,1 0 0,0 0-1,-1 0 1,1 0-1,0 0 1,0 0 0,0 0-1,-1 0 1,1 0 0,0 0-1,1 0 1,-1 0 0,0 0-1,0 0 1,0 0-1,0 0 1,1 0 0,-1 0-1,1 0 1,-1 0 0,0-1-1,1 1 1,0 0-1,-1 0 1,1 0 0,-1-1-1,1 1 1,0 0 0,0 0-1,-1-1 1,1 1 0,0-1-1,0 1 1,0-1-1,0 1 1,-1-1 0,1 1-1,0-1 1,0 0 0,0 0-1,0 1 1,0-1 0,0 0-1,0 0 1,0 0-1,0 0 1,0 0 0,0 0-1,1-1 1,6 2-190,0-2-1,0 1 1,0-1 0,0 0 0,13-4 0,3-5 1137,0-1 0,-1-1 0,0-1 1,34-25-1,31-19 3966,-88 57-4811,0 0 0,1 0 1,-1 0-1,0 0 0,0 0 0,1 0 0,-1 0 1,0 0-1,0 0 0,1 0 0,-1-1 0,0 1 1,0 0-1,1 0 0,-1 1 0,0-1 0,0 0 1,1 0-1,-1 0 0,0 0 0,0 0 0,1 0 1,-1 0-1,0 0 0,0 0 0,0 0 0,1 1 1,-1-1-1,0 0 0,0 0 0,0 0 0,1 0 1,-1 1-1,0-1 0,0 0 0,0 0 0,0 0 1,0 1-1,1-1 0,-1 0 0,0 0 0,0 1 1,0-1-1,0 0 0,0 0 0,0 1 0,0-1 1,0 0-1,0 0 0,0 1 0,0-1 0,0 0 1,0 0-1,0 1 0,-1 18 662,1-15-603,-20 127 419,1-6-952,18-123 401,1-1-1,0 0 1,0 1-1,0-1 1,0 0-1,0 1 1,0-1-1,0 1 1,0-1-1,0 0 1,1 1-1,-1-1 1,1 0-1,-1 1 1,1-1-1,-1 0 0,1 0 1,0 0-1,1 2 1,-2-2 39,1-1 1,0 0-1,0 0 0,0 1 1,-1-1-1,1 0 0,0 0 1,0 0-1,0 0 0,-1 0 1,1 0-1,0 0 0,0 0 1,0-1-1,-1 1 0,1 0 1,0 0-1,0-1 0,-1 1 1,1 0-1,0-1 0,0 1 1,0-1-1,8-5 55,-1-1-1,1 0 1,11-13-1,-17 17-90,76-90 123,-59 66 63,2 1 1,1 1-1,26-22 0,-49 46-138,1 0 0,-1 1 0,1-1 0,-1 1-1,1-1 1,0 1 0,-1-1 0,1 1 0,0-1 0,0 1-1,-1 0 1,1 0 0,0-1 0,0 1 0,-1 0-1,1 0 1,0 0 0,0 0 0,0 0 0,-1 0 0,1 0-1,0 0 1,0 0 0,0 0 0,0 1 4,0-1 0,-1 1 0,1-1 1,0 1-1,-1 0 0,1-1 0,-1 1 0,1 0 0,-1 0 0,0-1 1,1 1-1,-1 0 0,0 0 0,0 0 0,1-1 0,-1 1 1,0 0-1,0 1 0,-1 47 197,0-43-218,-3 29 5,1-23-62,1 1 1,1-1-1,0 1 0,0 0 0,1-1 0,1 1 0,0-1 0,1 1 0,4 12 0,-6-24 60,1 1-1,0-1 0,-1 1 1,1-1-1,0 1 1,0-1-1,0 1 1,0-1-1,0 0 0,0 0 1,1 0-1,-1 1 1,0-1-1,1 0 1,-1-1-1,0 1 0,1 0 1,-1 0-1,1 0 1,0-1-1,-1 1 1,1-1-1,-1 0 0,4 1 1,-1-1-8,0 0 1,0 0 0,0-1-1,0 0 1,0 0 0,0 0-1,0 0 1,0 0-1,7-4 1,6-5-25,0 0 1,-1-1-1,18-16 1,-34 26 40,31-24 105,-2-2 0,-1-1 0,-2-1 0,0-1 0,-2-2 0,-2 0 0,21-40 0,-36 50-44,-7 22-59,0 0 0,0-1 0,0 1 0,0 0 0,0-1 0,0 1 0,-1 0 0,1 0 0,0 0 0,0-1 0,0 1 0,0 0 0,0 0 0,-1-1 0,1 1 0,0 0 0,0 0 0,0 0 0,-1 0 0,1-1 0,0 1 0,0 0 0,-1 0 0,1 0 0,0 0 0,0 0 0,-1 0 0,1 0 0,0 0 0,0 0 0,-1 0 0,1 0 0,0 0 0,-1 0 0,1 0 0,0 0 0,0 0 0,-1 0 0,1 0 0,-5 1 2,1 1 0,0-1 0,0 1-1,0 0 1,0 0 0,0 1 0,-5 3 0,-13 11-7,0 1 0,2 0 0,-20 24 1,31-32-42,0 1 1,1 0-1,0 0 0,0 1 1,2 0-1,-1 0 1,2 1-1,-6 15 0,11-26 46,-1-1 0,1 1 0,-1-1 0,1 0 0,0 1 0,0-1 0,0 1 0,0-1 0,0 1 0,0-1-1,0 0 1,0 1 0,1-1 0,-1 1 0,1-1 0,-1 0 0,1 1 0,-1-1 0,1 0 0,0 1 0,-1-1 0,1 0-1,0 0 1,0 0 0,0 0 0,0 0 0,0 0 0,0 0 0,0 0 0,1 0 0,-1 0 0,0-1 0,0 1-1,3 0 1,4 2 21,1 0 0,-1-1 0,1 0 0,17 1-1,17 5-103,-43-8 66,1 0-1,-1 0 1,0 0-1,1 0 1,-1 0-1,0 0 1,0 0-1,1 0 1,-1 0-1,0 1 1,0-1-1,1 0 1,-1 0-1,0 0 1,0 0-1,1 1 1,-1-1-1,0 0 1,0 0-1,0 0 1,1 1-1,-1-1 1,0 0-1,0 1 1,0-1-1,0 0 1,0 0-1,0 1 1,0-1-1,0 0 1,1 0-1,-1 1 1,0-1-1,0 0 1,0 1-1,0-1 1,0 0-1,-1 1 1,1-1-1,0 0 1,0 0-1,0 1 1,0-1-1,0 0 1,0 0-1,0 1 1,0-1-1,-1 0 1,1 0-1,0 1 1,0-1-1,0 0 1,-1 0-1,1 0 1,0 1-1,0-1 1,-1 0-1,1 0 1,0 0-1,0 0 0,-1 1 1,-19 8-2688,-13 0-2109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25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13 118 1297,'0'0'840,"-2"-4"-277,-5-10 500,3-6 5123,4-19-3390,0 0-2463,0 38 43,0 19-149,3 295-14,-3-312-493,0-9-688,0-126 874,0 132 97,0 1 0,1 0 0,-1-1 0,0 1-1,0-1 1,1 1 0,-1-1 0,1 1 0,-1 0-1,1-1 1,-1 1 0,1 0 0,0-1-1,0 1 1,0 0 0,0 0 0,0 0 0,0 0-1,0 0 1,0 0 0,0 0 0,1-1 0,2 0-3,-1 1 1,1-1 0,-1 1-1,1 0 1,-1 0 0,1 0 0,0 0-1,6 0 1,1 0 4,0 1 0,1 0 0,-1 1 1,0 1-1,14 2 0,-8 1 8,-11-3-140,0 0 0,0 0 0,0 0 0,0-1 0,1 0 0,-1-1 0,0 1 0,0-1 0,1 0 1,-1-1-1,9-1 0,-14 1 98,0 1 0,0-1 0,0 0 1,0 0-1,0 0 0,0 0 0,0 0 0,0 0 0,-1 0 1,1 0-1,0 0 0,-1 0 0,1 0 0,-1 0 1,0-1-1,1 1 0,-1 0 0,0 0 0,1 0 1,-1-1-1,0 1 0,0-2 0,0-33-98,0 27 122,1-12 72,0-23 178,-1 42-186,0-1-1,0 1 1,0 0 0,0 0 0,0 0 0,-1 0 0,1 0 0,-1 0 0,0 0 0,1 0 0,-1 0-1,0 0 1,-2-2 0,0 4 567,2 6-540,1-4-59,0 295 480,3-273-1928,1 3-4289,-4-8 686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05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70 8820,'3'-5'666,"0"0"0,-1-1 0,0 1 0,1 0 0,-2-1 1,3-9-1,3-8 1215,-13 49-1696,1 0 0,0 0 0,0 48 0,1-19-175,-15 127-2176,19-182 2159,0 0 1,-1 0-1,1 1 1,0-1 0,0 0-1,0 0 1,0 1-1,0-1 1,0 0-1,0 0 1,0 1-1,0-1 1,0 0 0,0 0-1,0 1 1,0-1-1,0 0 1,0 0-1,0 1 1,1-1 0,-1 0-1,0 0 1,0 1-1,0-1 1,0 0-1,0 0 1,1 0 0,-1 1-1,0-1 1,0 0-1,0 0 1,0 0-1,1 0 1,-1 1-1,0-1 1,0 0 0,1 0-1,-1 0 1,1 0-1,10-5-7,17-20 162,-25 21-171,2 0 50,12-13 33,1 0-1,0 2 1,38-25 0,-50 37-61,-1 0 0,0 0 0,0 1-1,1-1 1,0 1 0,-1 1 0,1-1 0,0 1 0,0 0-1,0 0 1,-1 1 0,1 0 0,0 0 0,0 0-1,0 0 1,0 1 0,0 0 0,0 1 0,-1-1-1,1 1 1,9 4 0,-3 1-3,1 1 0,-1 0 0,-1 0-1,13 13 1,-18-17-59,-2 1-1,1 0 0,0 0 1,-1 1-1,0-1 1,-1 1-1,1 0 0,-1 0 1,0 0-1,0 0 0,2 8 1,-5-12 55,0-1 1,1 1-1,-1-1 1,0 1-1,0-1 1,0 1-1,0-1 1,0 1-1,-1-1 1,1 1-1,0-1 1,-1 0-1,1 1 1,-1-1 0,1 1-1,-1-1 1,0 0-1,0 1 1,1-1-1,-1 0 1,-1 2-1,-1-1-18,1 0 0,-1 0 0,0 0 0,0 0 0,1 0 0,-1-1 0,0 1 0,-1-1 0,-3 1 0,-6 2-58,0-1-1,0-1 0,-24 2 1,5-2 138,-55-5 0,78 3-342,0-1-1,0-1 1,0 0 0,1 0 0,-1-1-1,1 0 1,-1 0 0,1-1 0,0 0-1,0 0 1,-9-8 0,-1-7-3653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06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21 308 11173,'-9'17'1028,"8"-15"-995,-1 0 0,1 0 0,0 1 0,0-1 1,0 1-1,0-1 0,0 1 0,0-1 0,0 5 0,7 2-73,15-6 250,-6-3-212,-1-2-1,0 0 1,0 0 0,0-1 0,0-1-1,18-7 1,-25 8 9,0 0 0,1 0 0,-1-1 0,-1 1 0,1-2 0,-1 1 0,1-1 0,-1 0 0,0 0 0,-1-1 0,1 0 0,-1 0 0,4-7 1,-8 11 16,0 1 0,0-1 0,0 1 0,-1-1 1,1 1-1,0-1 0,-1 0 0,1 0 1,-1 1-1,0-1 0,0 0 0,0 1 0,0-1 1,0 0-1,0 0 0,0-3 0,-1 4-9,1 0 1,-1 0-1,1 0 0,-1 0 0,0 1 0,1-1 0,-1 0 0,0 0 0,1 0 0,-1 0 0,0 1 1,0-1-1,0 0 0,0 1 0,0-1 0,0 1 0,0-1 0,0 1 0,-2-1 0,0 0 3,-1 0-1,1 1 1,-1-1 0,1 1-1,-1 0 1,1 0-1,0 1 1,-1-1 0,1 1-1,-1-1 1,1 1-1,0 0 1,-1 0-1,1 1 1,-5 1 0,3 1-2,-1 0 0,1 0 1,0 0-1,0 1 0,1-1 1,-1 1-1,1 0 0,0 1 1,0-1-1,1 1 0,0-1 1,0 1-1,0 0 0,0 0 1,1 1-1,0-1 0,1 0 1,-1 1-1,0 11 0,2-14-11,-1 0-1,1 0 1,1 0-1,-1 0 1,0 0-1,1 0 1,0 0-1,0 0 0,0-1 1,1 1-1,-1 0 1,1-1-1,0 1 1,-1-1-1,2 1 0,-1-1 1,0 0-1,1 0 1,-1 0-1,1 0 1,0-1-1,0 1 0,0-1 1,1 1-1,-1-1 1,0 0-1,1 0 1,-1-1-1,1 1 0,0-1 1,0 0-1,-1 0 1,7 1-1,4 0-55,0-1 1,1 0-1,-1-1 0,0-1 0,0 0 0,0-1 0,0 0 1,0-2-1,0 1 0,26-12 0,-16 5-44,0-2 1,-1-1-1,0 0 0,40-33 1,-52 36 196,0-1 1,-1 0-1,0 0 0,-1-1 1,-1 0-1,0-1 0,0 1 1,-1-2-1,-1 1 1,0-1-1,-1 0 0,0 0 1,-1 0-1,-1-1 1,0 1-1,-1-1 0,-1 0 1,0 0-1,-1 0 1,-3-23-1,3 36-71,0 0 1,0 0-1,-1 0 0,1 0 0,-1 0 1,1 0-1,-1 0 0,0 0 1,0 0-1,0 0 0,-1-2 1,2 4-26,-1-1 1,1 1-1,0 0 1,-1 0 0,1 0-1,0-1 1,-1 1-1,1 0 1,0 0 0,-1 0-1,1 0 1,0 0-1,-1-1 1,1 1 0,-1 0-1,1 0 1,0 0-1,-1 0 1,1 0 0,-1 0-1,1 0 1,0 0-1,-1 1 1,1-1 0,0 0-1,-1 0 1,1 0-1,-1 0 1,1 0 0,0 1-1,-1-1 1,1 0 0,0 0-1,-1 1 1,-3 3 13,1-1-1,0 1 1,-1 0 0,2 1 0,-1-1 0,0 0 0,-3 9 0,-13 25-132,2 1 0,2 1 1,1 0-1,3 1 0,1 0 0,1 1 1,-2 46-1,11-84-120,0 1-1,0-1 1,0 0-1,0 1 1,1-1-1,-1 0 1,1 0-1,0 0 1,0 0 0,4 8-1,-4-11 142,0 0 0,0 0-1,0 0 1,0 0 0,0 0 0,1 0-1,-1 0 1,0 0 0,1 0 0,-1 0-1,0-1 1,1 1 0,-1-1 0,1 1-1,-1-1 1,1 0 0,-1 1 0,1-1 0,-1 0-1,1 0 1,-1 0 0,1 0 0,-1 0-1,1 0 1,-1-1 0,1 1 0,-1 0-1,1-1 1,-1 1 0,1-1 0,-1 0-1,2-1 1,10-3-39,-1-1-1,0-1 0,0 0 1,-1 0-1,0-1 1,18-17-1,0-3 2401,25-34 0,-56 67-2077,1-1-1,0 1 1,0-1 0,0 1 0,0-1 0,1 1 0,-1 0 0,2 9 0,4 49-254,-3-56 51,-1 0 0,1 1 1,1-1-1,-1 0 0,1 0 0,1-1 0,-1 1 0,7 9 0,-8-14 15,0 0-1,0 0 1,0 1 0,1-2-1,-1 1 1,1 0-1,-1 0 1,1-1 0,-1 1-1,1-1 1,0 0-1,0 0 1,0 0 0,0 0-1,0 0 1,0 0-1,0-1 1,0 0 0,0 0-1,0 1 1,0-2-1,0 1 1,5-1 0,1-1-1,-1-1 1,0 1 0,0-2 0,0 1 0,-1-1 0,1 0 0,-1-1 0,0 1 0,0-1 0,0-1 0,-1 0 0,0 1 0,0-2 0,0 1 0,-1-1 0,0 0 0,5-10 0,-7 13-18,0-1 1,0 1 0,-1-1-1,0 0 1,0 0 0,0 0-1,-1 0 1,0 0-1,0-1 1,0 1 0,0 0-1,-1-1 1,0 1 0,0 0-1,0-1 1,-1 1-1,0 0 1,0 0 0,0-1-1,-1 1 1,1 0 0,-1 0-1,-1 0 1,1 1 0,-1-1-1,1 0 1,-1 1-1,-6-8 1,6 10-47,1 0 1,-1 0-1,1 0 0,-1 0 0,0 0 1,0 0-1,0 1 0,0-1 0,0 1 1,0 0-1,0 0 0,0 0 0,0 0 0,-1 0 1,1 1-1,0-1 0,-1 1 0,1 0 1,0 0-1,-1 0 0,1 1 0,0-1 1,0 1-1,-1 0 0,-5 2 0,4-1-284,0 0-1,1 1 0,-1-1 1,0 1-1,1 0 0,-1 1 0,1-1 1,0 1-1,0 0 0,1 0 0,-1 0 1,1 0-1,-1 1 0,2-1 1,-4 7-1,-6 20-3247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06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5442,'22'-11'1562,"0"0"-1,-1-1 0,0-1 0,-1 0 0,22-21 0,-45 38-1504,1 0-1,-1 0 0,1 0 1,0 0-1,1 0 0,-1 1 1,1-1-1,-1 0 0,1 1 0,1-1 1,-1 1-1,0 5 0,0 5-150,0 1-1,3 25 1,-2-38 80,0-1-1,1 1 1,-1-1 0,1 1 0,-1-1 0,1 1 0,0-1 0,-1 0 0,1 1 0,1-1-1,-1 0 1,0 0 0,0 0 0,1 0 0,-1 0 0,1 0 0,0 0 0,-1 0 0,1-1-1,3 3 1,-3-3 12,1 0 0,-1-1 1,1 1-1,-1-1 0,0 1 0,1-1 0,-1 0 0,1 0 0,0 0 0,-1 0 0,1 0 0,-1-1 0,0 1 1,1-1-1,-1 1 0,4-2 0,10-5 20,-2-1 0,1 0 0,-1-1 0,23-17 0,-32 22-30,143-122-82,-142 125-137,-5 11 166,-4 22 159,0-6-124,3-20 13,0 0-1,0 0 0,1 0 1,0 0-1,0 0 0,0 0 1,1-1-1,0 1 0,0 0 0,5 8 1,-6-12 18,0 0 0,1 0-1,0-1 1,-1 1 0,1 0 0,0-1 0,0 0 0,0 1 0,-1-1 0,2 0 0,-1 0 0,0 0 0,0 0 0,0 0-1,0-1 1,1 1 0,-1-1 0,0 1 0,0-1 0,1 0 0,-1 0 0,0 0 0,1 0 0,-1 0 0,0 0 0,0-1-1,1 1 1,-1-1 0,0 0 0,0 0 0,3-1 0,9-3 9,1-1 0,-1-1 0,0 0 0,-1-1 0,0 0 0,0-1 0,0 0 0,-1-2 0,12-12 0,-16 14-219,0 0 0,0-1 0,-1 0 0,0 0 0,-1-1 0,0 1 0,-1-2 0,0 1 0,-1 0 0,0-1 0,0 0 0,1-13 0,-5 23-219,1 0 0,-1 0 0,0 1 1,0-1-1,0 0 0,0 0 0,0 0 0,0 0 0,0 0 1,-1 0-1,1 1 0,-1-1 0,0-3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07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0 412 9492,'2'2'275,"-1"0"-1,1 0 1,0 0 0,-1 0-1,1-1 1,0 1-1,0-1 1,0 1-1,0-1 1,0 0 0,0 1-1,1-1 1,-1 0-1,3 0 1,-1 0-213,0-1 0,0-1 0,-1 1 0,1 0 0,0-1 0,0 0 0,0 0 0,6-2 0,6-3-61,-1 0 0,0-1 0,-1-1 0,1 0 0,-2 0 0,1-2 0,-1 0 0,14-14 0,-10 7-76,0-1 0,-2 0 0,0-2 1,24-40-1,-47 90 15,3 0 1,-4 62-1,8-90 55,0 7-8,1 1 0,0-1 0,0 0 0,0 0 1,1 1-1,4 14 0,-4-22-11,-1-1 0,1 1 0,0 0 0,-1-1-1,1 1 1,0-1 0,0 1 0,0-1 0,0 0 0,0 1 0,0-1 0,1 0 0,-1 0-1,0 0 1,1 0 0,-1 0 0,3 1 0,-1-1-55,-1 0 0,0-1 1,1 0-1,-1 1 0,1-1 1,-1 0-1,0 0 0,1-1 0,-1 1 1,1 0-1,-1-1 0,0 0 0,1 1 1,-1-1-1,0 0 0,4-2 0,9-4-392,-1-1 0,1 0-1,-1-2 1,-1 1 0,1-2-1,12-12 1,-12 8 479,0-1 1,-1 0-1,-1 0 1,16-29-1,-16 21 578,0-1 1,-2 0-1,-1 0 0,0-1 1,-2 0-1,-2-1 0,0 0 1,1-27-1,-6 53-571,0 0 0,1 1 0,-1-1 0,0 0 0,0 0 0,0 0 0,0 1 0,0-1 0,0 0 0,0 0 0,0 0 0,0 0 0,0 1 0,0-1 0,-1 0 0,1 0 0,0 1 0,-1-1 1,1 0-1,0 0 0,-1 1 0,1-1 0,-2-1 0,-9 15 182,-15 37-83,25-46-111,-22 49-15,-30 108-1,33-66-3409,16-68-668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0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334 327 9044,'6'-12'80,"20"12"-64,-13 3-32,-3 0-304,0 0-1185,3-3-1216</inkml:trace>
  <inkml:trace contextRef="#ctx0" brushRef="#br0" timeOffset="1">58 0 12246,'-29'24'0,"6"-4"-545,17 3 177,12 1-1040,17-4-2514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07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6355,'10'21'6483,"-4"-7"-6483,-2-5-128,-1-6-897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10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290 143 5955,'4'-38'332,"-2"32"9,-1-1 0,-1 1-1,1-1 1,-1 0 0,-1-12 0,0 17-245,1-1 1,-1 1-1,0 0 1,0-1-1,0 1 0,0 0 1,-1 0-1,1-1 1,-1 1-1,1 0 1,-1 0-1,0 1 1,1-1-1,-1 0 0,0 0 1,0 1-1,0 0 1,0-1-1,-5-1 1,1 0-57,0 1 1,-1 0-1,1 1 1,-1 0 0,1 0-1,-1 0 1,1 0-1,-1 1 1,0 0-1,1 1 1,-1 0-1,1 0 1,-1 0 0,1 0-1,-1 1 1,1 0-1,0 1 1,0-1-1,0 1 1,-8 6-1,3-3-11,0 0 0,1 1-1,0 1 1,1 0-1,-1 0 1,2 1-1,-1 0 1,1 0-1,0 1 1,-6 11 0,12-18-40,1-1 0,-1 1 0,1 0 0,0-1 0,0 1 1,0 0-1,0 0 0,0 0 0,1 0 0,-1 0 0,1 0 1,0 0-1,0 0 0,0 0 0,0 0 0,0 0 0,1 1 0,-1-1 1,1-1-1,0 1 0,0 0 0,2 6 0,-1-7-70,1 1 0,-1-1 0,0 0 0,0 0 1,1 0-1,0 0 0,-1 0 0,1 0 0,0 0 0,0-1 0,0 0 0,0 1 0,0-1 0,0 0 0,0-1 0,0 1 0,0 0 0,1-1 0,-1 0 0,0 0 0,5 0 0,9-1-277,0 0-1,-1-2 0,1 0 0,-1-1 1,1 0-1,-1-2 0,0 0 0,26-14 1,-29 13 834,0 0 1,0-2 0,-1 0 0,0 0-1,20-22 1,-45 58 2266,-19 77-2026,-23 144-2029,40-175-3341,11-54 979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10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17 4834,'0'0'184,"0"-1"-1,0 0 0,0 0 1,0 0-1,-1 1 1,1-1-1,0 0 1,-1 0-1,1 0 0,-1 1 1,1-1-1,-1 0 1,1 1-1,-1-1 1,1 1-1,-1-1 0,1 0 1,-1 1-1,0-1 1,0 1-1,1 0 0,-1-1 1,0 1-1,1-1 1,-1 1-1,0 0 1,0 0-1,0-1 0,0 1 1,0 0-1,-1 0-65,0 1 0,0-1 0,-1 1 0,1-1 0,0 1 0,1 0 0,-1 0-1,0 0 1,0 0 0,0 0 0,-3 2 0,-2 3-52,1 0 0,-1 0 0,1 0 0,0 1 0,-5 8 0,-1 4 12,1 2 0,2-1 0,0 1 0,1 1 0,-7 25 0,12-33-87,0-1-1,1 1 1,0 0 0,1 0 0,0 0 0,1 0 0,1 0-1,0 0 1,6 23 0,-7-34-5,1-1-1,0 1 1,0 0 0,0-1-1,0 1 1,0 0 0,0-1-1,0 1 1,1-1 0,0 0-1,-1 0 1,1 1-1,0-1 1,0 0 0,0 0-1,0-1 1,0 1 0,1 0-1,-1-1 1,0 1 0,1-1-1,0 0 1,-1 0 0,1 0-1,3 1 1,-1-2 5,1 0 1,-1 0 0,0 0-1,0-1 1,1 0-1,-1 0 1,0 0-1,0-1 1,0 1 0,0-1-1,0-1 1,6-3-1,9-5-14,-1 0 0,0-2 0,-1-1 0,0 0 0,29-31 0,-39 36 31,1-1 0,-2 0 0,1 0 0,-2 0 0,1-1 0,-1 0 0,-1-1 0,0 1 0,-1-1 0,0 0 0,-1 0 0,3-14 0,-6 22-9,1-1 0,-1 0 1,0 1-1,-1-1 1,1 0-1,-1 1 0,0-1 1,0 0-1,0 1 1,0 0-1,-1-1 0,0 1 1,0 0-1,0-1 1,-1 1-1,1 0 0,-1 1 1,0-1-1,0 0 1,0 1-1,0 0 0,-1 0 1,1 0-1,-1 0 1,0 0-1,0 1 0,0-1 1,-8-2-1,8 4-229,0 0 0,0 0 0,0 0 0,-1 0 0,1 1 0,0-1 0,-1 1 0,1 0 0,0 1 0,-1-1 0,1 1 0,0 0 0,0 0 0,-1 0 0,1 0 0,0 1 0,0 0 0,0-1 0,1 2 0,-6 2 0,-18 15-3206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11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24 7555,'-6'-9'1265,"-1"3"-913,-3-2 849,4 8-369,-1 2-448,-2 4-80,-1 12 65,-3 14-65,0 12-176,-3 11-112,0 3-16,3 4-464,0-10-833,3-8-976,0-12-1681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11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1 410 4114,'1'-13'1237,"-1"3"-885,1 1 1,0 0-1,3-16 1,-4 24-319,1 0 1,-1 0-1,0 0 0,0 0 0,1 0 1,-1 0-1,1-1 0,-1 1 1,1 0-1,-1 0 0,1 1 1,0-1-1,-1 0 0,1 0 1,0 0-1,0 0 0,0 0 1,0 1-1,0-1 0,-1 0 1,1 1-1,0-1 0,0 1 1,1-1-1,-1 1 0,0 0 1,0-1-1,0 1 0,0 0 0,0 0 1,0-1-1,0 1 0,1 0 1,-1 0-1,0 0 0,0 1 1,1-1-1,57 21 454,-44-14-531,0-1-1,20 5 1,-18-8-345,0 0 0,0-1 0,0-1 0,0 0 1,1-2-1,-1 0 0,0 0 0,0-2 1,24-6-1,-28 5 326,-1 0-1,0-1 1,0 0-1,0-1 1,-1 0-1,0-1 1,0-1 0,-1 1-1,1-2 1,-2 1-1,1-1 1,-1-1-1,7-10 1,-11 13 359,-1-1 0,0 0 0,-1 0 1,1 0-1,-2 0 0,1-1 0,-1 1 0,0-1 0,-1 1 0,0-1 0,-1 0 0,1 0 1,-2 1-1,1-1 0,-1 0 0,-1 1 0,1-1 0,-1 1 0,-1-1 0,0 1 1,0 0-1,0 0 0,-1 0 0,0 1 0,-1-1 0,-10-12 0,14 18-268,0 1 0,0 0-1,0-1 1,-1 1 0,1 0-1,0 0 1,-1 0 0,1 0-1,-1 0 1,1 0 0,-1 0-1,0 1 1,1-1 0,-1 0-1,0 1 1,1-1 0,-1 1-1,0 0 1,0 0 0,1 0-1,-1 0 1,0 0 0,0 0-1,1 0 1,-1 0 0,0 1-1,0-1 1,1 0 0,-1 1-1,0 0 1,1-1 0,-1 1-1,0 0 1,1 0-1,-1 0 1,1 0 0,0 0-1,-1 0 1,-1 2 0,-3 4 51,0-1-1,0 1 1,1 0 0,0 0 0,0 0-1,-7 16 1,-9 27-8,2 1-1,2 1 1,3 0 0,2 1-1,2 1 1,-4 71 0,14-115-83,-1-1-74,0-1 1,0 0 0,1 1 0,1-1-1,-1 0 1,2 1 0,-1-1-1,1 0 1,4 13 0,-5-20 76,-1 0 1,0-1-1,0 1 0,1-1 1,-1 1-1,1-1 1,-1 1-1,0 0 0,1-1 1,-1 0-1,1 1 0,-1-1 1,1 1-1,-1-1 1,1 0-1,-1 1 0,1-1 1,0 0-1,-1 1 0,1-1 1,-1 0-1,1 0 1,0 0-1,-1 0 0,1 1 1,0-1-1,-1 0 0,1 0 1,0 0-1,-1 0 1,1-1-1,1 1 0,0-1-3,0 0 0,1 0 0,-1 0-1,0-1 1,0 1 0,0 0 0,0-1-1,0 0 1,2-2 0,32-42-1,-14 12 40,-5 7 10,37-46 0,-53 72-27,0-1 1,0 1-1,0 0 0,0 0 1,0-1-1,1 1 0,-1 0 1,0 0-1,1 0 1,-1 0-1,1 1 0,-1-1 1,1 0-1,-1 0 0,1 1 1,-1-1-1,1 1 1,0 0-1,-1-1 0,1 1 1,1 0-1,-1 0 2,-1 1 0,0 0 0,0-1 0,0 1 0,0 0 0,0-1 0,0 1 0,0 0 0,0 0 0,0 0 0,0 0 0,-1 0 0,1 0 0,0 0 0,0 0 0,-1 1 0,1-1 0,-1 0 0,1 0 0,-1 3 0,4 10 49,-1 0 1,-1 1-1,0 25 0,-1-27-124,-1-12 58,9 63-596,-7-59 27,-1 0-1,1 1 1,1-1-1,-1 0 1,6 8-1,11 9-4479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25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43 4514,'0'0'6198,"-5"0"-5932,41 1-242,59-3 325,-85 1-591,1 0 0,-1-1-1,0 0 1,0-1 0,1 0-1,17-9 1,-19 9-648,-8 2 643,0 1-1,0 0 0,-1 0 1,1-1-1,0 1 0,0 0 0,0-1 1,0 1-1,0-1 0,0 1 1,-1-1-1,1 0 0,0 1 0,0-1 1,-1 0-1,1 1 0,0-1 1,-1 0-1,1 0 0,-1 0 0,1 1 1,0-3-1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12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9 5410,'0'-5'433,"-7"2"479,4 3-224,0 6-303,-7 2 319,4 4-208,-4 11-160,-3 15-176,0 6-96,-3 8-32,3 4-32,0 2-80,0-8-848,3-6-481,4-15-576,3-12-640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12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46 207 7748,'1'-14'120,"0"-11"524,1 0 1,1 0-1,13-47 0,-16 69-606,1 1 1,0-1-1,1 1 1,-1 0-1,0-1 1,1 1-1,-1 0 0,1 0 1,0 0-1,-1 0 1,1 0-1,0 0 1,0 0-1,1 1 1,-1-1-1,0 1 1,0-1-1,1 1 0,3-2 1,-1 2-3,0 0 1,-1 0-1,1 1 1,0-1-1,0 1 0,0 0 1,0 0-1,0 1 1,0-1-1,4 2 0,7 2 2,-1 1-1,0 0 0,0 1 0,-1 1 0,20 12 0,-30-17-32,0 0 0,-1 0 0,0 1 0,1-1 0,-1 1 0,0 0 0,0 0 0,-1 0 0,1 0 0,-1 1 0,1-1-1,-1 1 1,0-1 0,0 1 0,-1 0 0,1 0 0,1 7 0,-3-8 0,0 1 0,0-1-1,0 0 1,0 1 0,-1-1 0,1 0 0,-1 0 0,0 1 0,0-1-1,0 0 1,0 0 0,-1 0 0,1 0 0,-1 0 0,0 0 0,0-1-1,0 1 1,0-1 0,0 1 0,-1-1 0,1 0 0,-4 3 0,-17 12 35,-1-1 1,0-2 0,-1 0 0,-45 17 0,-36 20-4688,88-39 478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13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7 244 8100,'-3'3'665,"-1"1"457,6-5-745,17-11-306,9 0 22,0-1-1,32-21 0,-51 29 45,0-1 0,-1 0-1,0-1 1,0 0-1,-1 0 1,0 0 0,0-1-1,-1 0 1,0 0-1,8-15 1,-13 22-100,-1 0 0,1 0 0,0 0 0,-1-1 0,1 1 0,-1 0 0,1 0 0,-1-1 0,0 1 1,1 0-1,-1 0 0,0-1 0,0 1 0,0 0 0,0-1 0,0 1 0,0 0 0,-1-1 0,1 1 0,0 0 0,-1 0 0,1-1 0,-1 1 0,1 0 1,-2-2-1,1 2-22,-1 0 0,1 0 1,-1 0-1,1 0 0,-1 1 0,1-1 1,-1 0-1,1 1 0,-1 0 1,0-1-1,1 1 0,-1 0 1,0 0-1,1 0 0,-1 0 1,0 0-1,-1 0 0,-5 1-17,1 0-1,-1 1 1,1-1-1,0 2 1,-1-1-1,1 1 1,0 0-1,-7 5 0,6-3 2,1 1 0,0-1 0,0 2 0,1-1-1,-1 1 1,2 0 0,-1 1 0,1-1 0,0 1-1,0 0 1,1 0 0,0 1 0,-4 14 0,6-18-20,1 0 0,0 1 0,1-1 0,-1 0 0,1 1 0,0-1 0,0 0 0,1 1 0,0-1 0,0 0 0,0 0 0,0 1 0,1-1 0,0 0 0,0 0 0,0-1 0,1 1 0,0 0 0,-1-1 0,2 0 0,-1 1 0,0-1 0,1 0 0,0-1 0,5 5 0,-4-4-49,1-1 1,-1 1-1,1-1 1,0 0-1,0-1 1,1 0-1,-1 0 1,0 0-1,1 0 1,-1-1-1,1 0 1,-1-1-1,1 1 1,-1-1-1,1-1 1,0 1-1,-1-1 1,1 0-1,11-4 1,2-1-10,-1 0 1,0-2 0,0 0 0,0-1-1,18-12 1,-19 10 72,-2-1-1,1 0 1,-2-1-1,0-1 1,0-1-1,14-18 1,-23 26 94,-1 1 0,-1-1 0,1-1 0,-1 1 0,-1 0 0,1-1 0,-1 0 0,0 0 0,-1 0 0,0 0 0,0 0 0,-1 0 0,0 0 0,0-1 0,-1 1 0,0 0 0,-3-15 0,3 22-80,0 0 0,0 1 1,0-1-1,0 1 0,0-1 0,0 1 0,0-1 0,0 1 0,-1-1 0,1 1 0,0-1 0,0 1 0,-1-1 0,1 1 0,0-1 0,-1 1 0,1-1 0,-1 1 0,1-1 0,0 1 1,-1 0-1,1-1 0,-1 1 0,-9 5 76,-5 23-98,9-10-410,1 1 0,1 0 0,1 0 0,0 1 0,1-1-1,2 1 1,0-1 0,1 1 0,5 33 0,-6-52 310,0 0 1,1 0 0,-1 0 0,0 0-1,0 1 1,0-1 0,1 0 0,-1 0 0,1 0-1,-1 0 1,1 0 0,-1 0 0,1-1 0,-1 1-1,1 0 1,0 0 0,-1 0 0,1 0 0,0-1-1,0 1 1,0 0 0,0-1 0,1 2-1,-1-2 65,0-1 0,0 1 0,0 0 0,0 0 0,0 0 0,-1-1 0,1 1 0,0 0 0,0-1-1,0 1 1,0-1 0,0 1 0,-1-1 0,1 1 0,0-1 0,0 1 0,-1-1 0,1 0 0,0 0-1,0 0 1,5-7 315,0 0-1,-1 0 1,7-15-1,10-24 1126,-15 30-1437,1-1 0,0 2-1,1-1 1,1 1 0,0 0-1,20-21 1,-7 18-2051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13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21 9124,'-19'-9'576,"-1"4"-480,-2-1 97,2 9 15,1 3-32,3 8-64,-1 4-80,4 8 32,7 3-64,3 6 0,12-3-160,8-3-481,5-5-303,11-4-497,2-11-479,11-9-209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1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110 551 3458,'5'-7'608,"0"-1"0,-1 0 1,0-1-1,0 1 0,0-1 1,-2 0-1,3-10 0,-4 17-482,0-1-1,-1 0 0,0 0 1,1 0-1,-1 0 1,0 0-1,-1 0 0,1 0 1,0 1-1,-1-1 0,0 0 1,0 0-1,1 0 0,-2 1 1,1-1-1,0 0 1,0 1-1,-1-1 0,0 1 1,1 0-1,-1-1 0,0 1 1,0 0-1,0 0 1,0 0-1,-4-2 0,4 3-112,0 0-1,0 0 0,0 0 1,0 0-1,0 1 0,0-1 1,-1 1-1,1 0 0,0-1 1,0 1-1,0 0 0,-1 0 1,1 1-1,0-1 0,0 0 1,0 1-1,0-1 0,-1 1 1,1 0-1,0-1 0,0 1 1,0 0-1,0 0 0,1 0 1,-1 1-1,0-1 0,0 0 1,1 1-1,-1-1 0,-1 3 1,-3 2-18,1-1 0,0 1 0,1 0 1,-1 0-1,1 1 0,1-1 0,-6 12 1,7-11-44,0 0 1,0 0 0,1 0 0,-1 0 0,2 0 0,-1 0 0,1 1 0,0-1-1,1 0 1,-1 1 0,1-1 0,1 0 0,0 0 0,0 0 0,4 9 0,-5-11-62,1-2 1,0 1 0,0 0-1,1 0 1,-1-1 0,1 1-1,0-1 1,0 0 0,0 0-1,0 0 1,1 0 0,-1 0-1,1-1 1,-1 1 0,1-1-1,0 0 1,0 0 0,0-1-1,0 1 1,0-1 0,0 0-1,1 0 1,-1 0 0,0-1-1,1 1 1,7-1 0,-3-1 96,0 0 1,1-1-1,-1 0 1,0 0 0,0-1-1,-1 0 1,1 0 0,-1-1-1,1 0 1,-1-1 0,0 0-1,-1 0 1,1-1 0,7-7-1,2-4 612,-1-1 0,0 0-1,-1-1 1,14-26-1,-29 45-594,0 0 0,0-1 0,0 1-1,0 0 1,0 0 0,1 0-1,-1-1 1,0 1 0,0 0 0,0 0-1,0 0 1,0 0 0,0 0-1,0-1 1,0 1 0,1 0 0,-1 0-1,0 0 1,0 0 0,0 0-1,0 0 1,0-1 0,1 1 0,-1 0-1,0 0 1,0 0 0,0 0-1,0 0 1,1 0 0,-1 0 0,0 0-1,0 0 1,0 0 0,1 0-1,-1 0 1,0 0 0,0 0 0,0 0-1,0 0 1,1 0 0,-1 0-1,0 0 1,0 0 0,0 0 0,0 0-1,1 1 1,-1-1 0,0 0-1,0 0 1,4 13 231,0 24-27,-4-34-236,1 42 17,-2-26-296,2-1 1,0 1 0,1-1 0,6 27-1,-8-45 292,0 0 0,0 1 1,0-1-1,0 0 0,1 0 0,-1 1 0,0-1 0,0 0 0,0 0 0,0 1 0,0-1 0,0 0 0,0 0 0,1 0 0,-1 1 0,0-1 0,0 0 0,0 0 0,1 0 0,-1 0 0,0 1 0,0-1 0,0 0 0,1 0 0,-1 0 0,0 0 0,0 0 0,1 0 0,-1 0 0,0 1 1,0-1-1,1 0 0,-1 0 0,0 0 0,0 0 0,1 0 0,8-8-109,9-20 270,-16 24-175,30-50 1077,59-77-1,-88 127-1025,-1 1-1,1 0 0,0 0 1,0 1-1,0-1 1,1 1-1,3-3 0,-6 4-11,0 1 1,-1 0-1,1 0 0,0-1 0,-1 1 0,1 0 0,0 0 1,0 0-1,-1 0 0,1 0 0,0 0 0,-1 0 0,1 0 0,0 0 1,-1 1-1,1-1 0,0 0 0,-1 0 0,1 0 0,0 1 1,-1-1-1,1 0 0,0 1 0,-1-1 0,1 1 0,-1-1 0,1 1 1,-1-1-1,1 1 0,-1-1 0,1 1 0,-1-1 0,0 1 1,1-1-1,-1 1 0,0 0 0,1-1 0,-1 1 0,0 0 0,0-1 1,0 1-1,0 0 0,1-1 0,-1 1 0,0 0 0,0 0 0,0-1 1,-1 2-1,4 53 95,-3-40-196,0 1 1,1-1 0,5 23 0,-6-35 28,1 0 1,0-1-1,0 1 1,0 0 0,0-1-1,0 1 1,0-1 0,0 1-1,1-1 1,0 0-1,-1 1 1,1-1 0,0 0-1,0 0 1,0 0-1,0-1 1,0 1 0,1 0-1,-1-1 1,0 1 0,1-1-1,-1 0 1,1 0-1,4 1 1,-2-1-90,0-1 1,0 1-1,0-2 0,0 1 1,0 0-1,0-1 0,0 0 1,1 0-1,-2 0 0,1-1 1,0 0-1,0 0 0,0 0 1,-1 0-1,8-6 0,7-5-138,-1 0-1,18-19 1,-35 31 280,14-12 136,-2-1 1,0-1 0,-1 0-1,0-1 1,-1 0 0,-1 0-1,-1-2 1,13-30 0,-12 20 495,-2 0 0,0-1 1,-2 0-1,-2 0 0,2-30 0,-6 44-451,-5 15-18,-6 22-5,-8 35-144,3 0 0,2 2 0,3 0-1,-6 92 1,17-143-17,-2 11-240,1 0 1,3 25-1,-2-41 220,0 0 1,0-1-1,0 1 0,1 0 0,-1 0 0,1 0 1,0-1-1,0 1 0,0 0 0,0-1 0,0 1 1,1 0-1,-1-1 0,1 0 0,-1 1 1,1-1-1,0 0 0,0 0 0,0 0 0,0 0 1,0 0-1,1 0 0,3 1 0,-4-2 11,0-1-1,0 1 1,1-1 0,-1 0-1,0 0 1,0 0-1,1 0 1,-1 0 0,0-1-1,0 1 1,1-1-1,-1 1 1,0-1-1,0 0 1,0 0 0,0 0-1,3-2 1,33-26-195,-31 23 221,12-11 139,-1 0 1,-1-1-1,-1-1 1,-1-1-1,0 0 0,-2-1 1,0 0-1,-1-1 1,-1 0-1,-2-1 0,10-31 1,-19 55-132,-7 27 135,1 1 1,-2 38-1,7-59-153,0 0 0,1 0 0,0 0-1,1 0 1,0 0 0,0 0 0,1 0-1,0-1 1,0 1 0,0 0 0,1-1 0,1 0-1,-1 1 1,1-1 0,6 8 0,-7-12-39,0-1 0,0 1 0,0 0 0,0-1 1,1 0-1,-1 1 0,1-1 0,-1-1 0,1 1 1,0 0-1,0-1 0,0 0 0,0 0 0,0 0 1,0 0-1,0-1 0,0 0 0,0 1 0,0-2 1,0 1-1,0 0 0,0-1 0,0 0 0,0 1 1,5-3-1,8-3-406,-1 0 0,0-1 1,0-1-1,20-13 0,-15 8 251,0-1-1,-2-2 0,0 0 1,-1 0-1,0-2 0,-1 0 1,-1-1-1,-1-1 0,12-21 1,-9 10 632,-2 0 1,-1-1 0,-2-1 0,-1 0-1,13-61 1,-15 49 630,-2 0 1,1-49-1,-10 64-835,1 29-229,0 1 1,0 0 0,0 0-1,0-1 1,0 1-1,0 0 1,0-1 0,0 1-1,0 0 1,0 0 0,0-1-1,0 1 1,0 0 0,-1 0-1,1-1 1,0 1 0,0 0-1,0 0 1,0 0-1,0-1 1,-1 1 0,1 0-1,0 0 1,0 0 0,0-1-1,-1 1 1,1 0 0,0 0-1,0 0 1,0 0-1,-1 0 1,1 0 0,0 0-1,0-1 1,-1 1 0,1 0-1,0 0 1,0 0 0,-1 0-1,1 0 1,0 0 0,-1 0-1,1 0 1,0 0-1,0 0 1,-1 0 0,1 1-1,0-1 1,0 0 0,-1 0-1,1 0 1,0 0 0,0 0-1,0 0 1,-1 0 0,1 1-1,0-1 1,0 0-1,0 0 1,-1 1 0,-10 15 95,-2 10-27,1 0 1,2 1-1,0 1 0,-5 28 0,-17 117 211,30-162-274,-14 120 25,16-116-26,0 0 1,0-1 0,1 1 0,1-1-1,1 1 1,7 25 0,-9-36 2,1 0-1,-1 1 1,1-1 0,0 0 0,0 0 0,1-1 0,-1 1 0,1 0 0,0-1-1,0 1 1,0-1 0,0 0 0,1 0 0,-1 0 0,1-1 0,0 1-1,0-1 1,0 0 0,0 0 0,0 0 0,0-1 0,1 1 0,-1-1-1,0 0 1,1 0 0,-1-1 0,1 1 0,-1-1 0,1 0 0,4 0 0,5-2-28,0-1 0,0 1 1,-1-2-1,1 0 0,-1-1 0,0 0 1,0-1-1,17-10 0,-9 4 20,0-2-1,-1 0 1,0-2-1,31-30 1,-46 40 22,1 0 0,0 0 1,-1-1-1,-1 0 0,1 1 1,-1-2-1,0 1 0,0 0 1,-1-1-1,0 1 0,-1-1 1,1 0-1,-1 0 0,-1 0 1,0-1-1,0 1 0,0 0 1,-2-10-1,1 17-16,1 0-1,-2 0 1,1 0 0,0 0 0,0 0-1,0 0 1,0 0 0,-1 0-1,1 0 1,0 0 0,-1 0 0,1 0-1,-1 0 1,1 0 0,-1 0-1,0 0 1,1 1 0,-1-1 0,0 0-1,0 0 1,1 1 0,-1-1 0,0 0-1,0 1 1,0-1 0,0 1-1,0-1 1,0 1 0,0-1 0,0 1-1,0 0 1,0 0 0,0-1-1,0 1 1,0 0 0,0 0 0,0 0-1,0 0 1,0 0 0,0 0-1,0 0 1,0 1 0,0-1 0,0 0-1,0 1 1,0-1 0,0 0 0,0 1-1,-2 0 1,-3 3-2,0-1 1,0 1-1,0 0 0,0 0 1,0 0-1,-6 8 0,-6 7 4,1 1 0,1 0-1,1 2 1,1 0-1,-12 24 1,20-34-18,1 0 0,0 0 1,0 1-1,1-1 0,1 1 0,0 0 1,1 0-1,0 1 0,1-1 1,0 0-1,3 23 0,-2-33-8,0 1 0,1-1 0,0 0 0,0 1 0,0-1 0,0 0 0,0 0 0,1 0 0,-1 0 0,1 0 0,0-1 0,0 1 1,0 0-1,0-1 0,0 1 0,1-1 0,-1 0 0,1 0 0,0 0 0,-1 0 0,4 2 0,-3-3-198,0 0-1,0-1 1,0 1 0,0-1 0,0 1-1,0-1 1,0 0 0,0 0 0,0 0 0,0-1-1,0 1 1,0-1 0,0 1 0,0-1 0,-1 0-1,1 0 1,0 0 0,0-1 0,-1 1-1,1-1 1,-1 1 0,1-1 0,3-3 0,23-22-6412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15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1 12486,'-64'17'128,"15"7"-128,17-1-528,12 0-161,17-2-671,13-1-2498</inkml:trace>
  <inkml:trace contextRef="#ctx0" brushRef="#br0" timeOffset="1">49 246 12566,'-32'23'688,"16"-5"-688,16-4 0,19-8 224,14-3-224,19-3-480,6-9-1585,7-3-2689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16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89 3362,'-90'67'8401,"98"-73"-8185,1 0 0,0 1 0,12-7 0,7-3-203,0-2-21,1 1-1,0 1 0,2 2 0,-1 1 0,2 1 0,51-10 0,-67 18-3,-1 1 0,1 1-1,0 1 1,-1 0-1,1 1 1,29 6 0,-34-5 5,0 2 1,-1-1-1,1 1 0,-1 1 1,0 0-1,0 1 0,0-1 1,-1 2-1,0 0 1,13 11-1,-6-2-68,2 0 0,0-1-1,33 21 1,-43-32 70,0 0 1,1 0-1,-1-1 0,1 0 0,0 0 1,0-1-1,0 0 0,0-1 0,0 0 0,0 0 1,1-1-1,12-1 0,35-8-27,-1-2 1,0-3-1,55-22 0,49-12 52,-109 35 27,1 3-1,86-7 0,-116 16-25,1 1 0,-1 1 0,0 1 0,0 1 0,0 1 0,0 1 0,-1 1 1,41 17-1,-4 5-10,84 34 70,-122-55-64,1-1 0,0-1-1,0 0 1,0-2-1,29 1 1,19-6-1,0-4 1,125-26 0,-66 9-22,-112 21 4,195-26-16,-173 24 20,1 3 0,-1 1 0,55 8 1,-81-6 39,-1 0 0,1 1 1,0 0-1,-1 1 0,0 1 1,0 0-1,0 0 0,16 12 1,-10-5 24,-1 2 1,0 0-1,26 32 1,-36-38-56,0-1-1,1 0 1,0-1-1,0 1 1,0-1-1,1-1 1,0 1 0,0-1-1,0-1 1,0 1-1,1-2 1,0 1 0,0-1-1,0 0 1,0-1-1,0 0 1,1 0-1,-1-1 1,1-1 0,14 0-1,27-4-18,-1-3 1,1-3-1,90-28 0,-86 21 1,1 3-1,94-12 0,-137 25 42,-1 1 0,1 1-1,-1 0 1,0 0 0,1 1 0,-1 1-1,0 0 1,0 1 0,0 0 0,-1 1-1,0 0 1,1 1 0,-2 0 0,13 10-1,-9-9 4,0 0 0,0 0-1,1-1 1,0-1 0,0 0-1,0-1 1,0-1 0,1-1-1,0 0 1,-1 0 0,1-2 0,0 0-1,0-1 1,17-3 0,23-6-35,-1-3 1,86-32 0,-71 22 19,-21 7-87,21-7 274,93-18 0,-139 37-86,0 1 1,0 1 0,0 1-1,1 1 1,-1 1-1,0 1 1,47 10 0,-31 1-773,1 0 1,-2 3 0,57 31-1,-56-26-3640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20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3714,'-22'52'5432,"-37"67"-2215,66-131-3065,1 0 0,0 1 0,1 0-1,0 0 1,1 1 0,0 0 0,0 1 0,1 0 0,0 1 0,1 0-1,14-7 1,-20 11-180,1 1 0,0 0 1,0 0-1,0 1 0,1 0 0,-1 0 0,0 1 0,1 0 0,-1 0 0,1 0 0,0 1 0,-1 0 0,1 1 1,-1 0-1,1 0 0,-1 1 0,1-1 0,-1 1 0,0 1 0,0 0 0,0 0 0,0 0 0,6 5 1,46 35-79,-47-33-57,1 1-1,1-1 1,0-1 0,0-1 0,0 0 0,1-1 0,1 0 0,-1-1 0,32 7 0,-32-11-1327,1 0 1,23-2-1,-8-3-1882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2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43 8644,'-2'-7'915,"2"4"-759,-1-1-1,0 1 1,-1 0-1,1 0 1,0-1-1,-1 1 1,0 0-1,0 0 1,-2-3-1,2 6-273,4 5 131,4 7 90,21 26-297,2-2 1,1-1-1,42 38 1,-69-71 148,-1 0 0,1 1 0,-1-1 0,1 1 0,-1-1-1,0 1 1,0 0 0,0 0 0,0 0 0,2 6 0,-4-8 48,0 1 0,0 0 0,0-1-1,0 1 1,-1-1 0,1 1 0,0 0 0,-1-1 0,1 1 0,-1-1-1,0 1 1,0-1 0,1 0 0,-1 1 0,0-1 0,0 0 0,0 1-1,0-1 1,0 0 0,-1 0 0,1 0 0,0 0 0,0 0 0,-1 0-1,1-1 1,-2 2 0,-34 21 116,-66 31 0,7-5-2584,68-33-1049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20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2 143 8532,'0'-6'165,"-1"0"1,1 0-1,0 0 1,0 0-1,0 0 0,1 0 1,0 1-1,1-1 1,-1 0-1,1 0 0,0 1 1,0-1-1,1 1 1,-1-1-1,1 1 0,1 0 1,-1 0-1,8-8 1,-11 12-153,0 1 1,1 0-1,-1-1 1,0 1-1,0 0 1,1-1-1,-1 1 1,0 0-1,1 0 1,-1-1-1,0 1 1,1 0 0,-1 0-1,0 0 1,1-1-1,-1 1 1,1 0-1,-1 0 1,0 0-1,1 0 1,-1 0-1,1 0 1,-1 0-1,0 0 1,1 0-1,-1 0 1,1 0-1,-1 0 1,1 0-1,-1 0 1,0 0 0,1 0-1,-1 0 1,0 1-1,1-1 1,-1 0-1,1 0 1,-1 0-1,0 1 1,1-1-1,-1 0 1,0 0-1,0 1 1,1-1-1,-1 0 1,0 1-1,1-1 1,-1 0-1,0 1 1,0-1 0,0 0-1,0 1 1,1-1-1,-1 1 1,0-1-1,0 0 1,0 1-1,7 31 613,-6-25-676,11 74 149,-8-45-107,2-1 1,1 1-1,2-1 1,1-1-1,17 40 1,-24-68-4,0 0 0,0-1 0,1 0 0,-1 1 0,1-1 0,0 0 0,1-1 0,5 6 0,-8-8 12,0-1 0,0 0 0,0 0 0,0 0-1,0 0 1,0 0 0,1 0 0,-1 0 0,0-1-1,1 1 1,-1-1 0,0 1 0,1-1 0,-1 0-1,0 0 1,1 0 0,-1 0 0,0-1 0,1 1 0,-1 0-1,0-1 1,1 0 0,-1 0 0,0 1 0,3-3-1,2-1 9,-1-1 0,0 1 0,0-2 0,0 1 0,0 0 0,-1-1 0,0 0 0,0 0 0,0-1 0,-1 0 0,0 1 0,5-14 0,5-11-3,14-52 1,-25 71-19,8-22-642,-3-1-1,0 0 1,-3 0 0,3-57 0,-8 79-3159,3 15 1706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4:08.9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62 76 4178,'0'0'6528,"-7"7"-6154,2-1-338,0 0 0,0 0 0,0 0-1,0 1 1,1 0 0,0 0 0,1 0 0,0 0 0,0 1 0,0-1 0,1 1 0,0 0 0,0-1 0,0 11 0,0 9 25,3 38 0,0-63-66,-1 0 0,1 0 0,0 0 0,0-1-1,-1 1 1,1 0 0,0-1 0,1 1 0,-1-1 0,0 1-1,0-1 1,0 0 0,1 1 0,-1-1 0,1 0 0,-1 0-1,1 0 1,0 0 0,-1 0 0,1 0 0,0 0-1,-1-1 1,1 1 0,0-1 0,0 1 0,0-1 0,0 0-1,-1 1 1,1-1 0,4-1 0,2 2-30,0-1 1,0 0-1,1 0 0,-1-1 1,0 0-1,10-3 1,-10 1-54,-1 0 0,1-1 0,-1 0 0,1 0 0,-1 0 0,-1-1 0,1 0 0,-1 0-1,1-1 1,-2 0 0,1 0 0,-1 0 0,0-1 0,0 0 0,0 0 0,6-13 0,-7 10 78,1-1 0,-1 1 0,-1-1 0,0 0 0,0 0 0,-1 0 0,-1 0 0,0-1 0,0 1 0,-1 0 0,-3-22 0,2 29 33,0 1-1,0 0 1,0 0 0,0 1 0,-1-1-1,1 0 1,-1 0 0,0 1 0,0-1-1,0 1 1,0-1 0,0 1 0,-1 0-1,1 0 1,-1 0 0,1 0 0,-1 0-1,0 1 1,1-1 0,-1 1 0,0-1-1,0 1 1,0 0 0,0 1 0,-1-1 0,-3 0-1,-11-2 45,0 1 1,0 0-1,-26 2 0,28 0-107,14 0-10,1 0 0,0 1 0,-1-1 0,1 0 0,-1 0-1,1 1 1,0-1 0,-1 1 0,1-1 0,0 1 0,-1-1 0,1 1 0,0 0 0,0 0 0,0 0 0,0 0 0,0 0 0,0 0 0,0 0 0,0 0-1,0 0 1,-1 2 0,1-2-119,1 0 0,0 0 0,0 0 0,-1 0-1,1 0 1,0 0 0,0 0 0,0 0 0,0 0-1,0 0 1,0 0 0,0-1 0,1 1 0,-1 0 0,0 0-1,0 0 1,1 0 0,-1 0 0,0 0 0,1 0-1,-1-1 1,1 1 0,0 0 0,0 1 0,12 7-3430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26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0 176,'82'6'1329,"-84"8"364,0 0 1,1 0 0,1 27 0,1-31-1359,5 104 1446,0 0-3184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21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47 7635,'-1'-3'168,"0"1"-1,1-1 0,-1 1 0,-1-1 0,1 1 0,0 0 0,-1 0 0,1-1 0,-1 1 0,1 0 0,-1 0 0,0 0 0,0 1 0,0-1 0,0 0 0,0 1 0,-1-1 0,1 1 0,0 0 0,-1 0 0,1 0 0,-1 0 0,1 0 0,-1 0 0,1 1 0,-1-1 0,-4 1 0,3-1-149,-1 1 0,1 1 1,-1-1-1,0 1 1,1-1-1,-1 1 0,1 1 1,0-1-1,-1 1 0,1-1 1,0 1-1,0 0 1,0 1-1,0-1 0,-4 4 1,1 1-16,-1 0 0,1 0 1,0 1-1,1 0 0,-1 0 0,-8 18 0,13-24-19,1 0 0,0 0-1,0 1 1,0-1-1,0 0 1,0 1-1,0-1 1,1 1 0,-1-1-1,1 1 1,0-1-1,-1 1 1,1-1-1,0 1 1,1-1-1,-1 1 1,0-1 0,1 1-1,-1-1 1,1 0-1,0 1 1,0-1-1,0 0 1,0 1-1,0-1 1,1 0 0,-1 0-1,1 0 1,-1 0-1,1 0 1,0 0-1,-1 0 1,4 1 0,-1-1 1,0 0 0,0-1 1,0 1-1,0-1 0,0 0 1,0 0-1,0-1 0,0 1 1,1-1-1,-1 0 0,0 0 1,0 0-1,0-1 0,1 1 1,-1-1-1,0 0 0,0 0 1,0-1-1,4-1 0,5-2 29,-1 0-1,1-1 0,-1-1 0,19-13 1,-19 11 105,1-1 1,15-18 0,-25 25-26,0 0 0,0 0 1,0-1-1,-1 0 0,1 1 1,-1-1-1,0 0 0,0 0 1,-1 0-1,1 0 1,-1 0-1,0-1 0,0 1 1,1-5-1,-4 8-22,-2 9-47,-2 15-29,6-16-144,0 1 0,0-1-1,1 0 1,0 1 0,0-1-1,0 0 1,1 0 0,0 1-1,1-1 1,0-1-1,4 9 1,-6-12-27,1-1 0,-1 1 0,1-1 0,0 0 0,0 1-1,0-1 1,0 0 0,0 0 0,1 0 0,-1-1 0,1 1 0,-1 0 0,1-1 0,-1 0-1,1 1 1,0-1 0,0 0 0,0-1 0,-1 1 0,1 0 0,0-1 0,0 1 0,0-1-1,0 0 1,0 0 0,0 0 0,0-1 0,0 1 0,0-1 0,5-1 0,24-13-1941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21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43 321 2769,'13'-44'2962,"-7"1"-1170,-3-4 193,-3 0-400,-3 4-480,0 2-257,0 12-128,-4 11-544,4 9-96,-4 21-32,-2 20-32,-1 12-16,4 14-160,-4 9-240,7 6-608,3-3-1121,6-6-1073,1-8-992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21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93 6563,'1'-6'865,"5"-42"2409,-5 47-3180,-1-1-1,0 0 1,0 0 0,0 0-1,0 0 1,0 1 0,-1-1 0,1 0-1,-1 0 1,1 1 0,-1-1-1,1 0 1,-1 0 0,0 1-1,0-1 1,0 1 0,0-1-1,0 1 1,0-1 0,0 1-1,-2-2 1,2 3-86,1 0-1,-1 0 1,0 0-1,1 0 1,-1 0-1,1 0 1,-1 0 0,1 0-1,-1 0 1,1 0-1,-1 0 1,0 0-1,1 1 1,-1-1-1,1 0 1,-1 0-1,1 1 1,-1-1 0,1 0-1,-1 1 1,1-1-1,0 0 1,-1 1-1,1-1 1,-1 1-1,1-1 1,0 0-1,-1 1 1,1-1 0,0 1-1,0-1 1,-1 1-1,1-1 1,0 1-1,0-1 1,0 1-1,0 0 1,-9 25-24,8-25 25,-2 14-6,0-1 0,1 1-1,1-1 1,0 1-1,2 29 1,0-35-177,0-1 0,0 1 0,1 0 1,0 0-1,1-1 0,0 0 0,0 1 0,1-1 1,0 0-1,0 0 0,7 9 0,-9-15 74,0 0 0,0 0 0,0 0 0,0 0-1,0 0 1,0 0 0,0 0 0,1-1 0,-1 1 0,1-1 0,-1 0 0,1 0-1,0 0 1,0 0 0,-1 0 0,1 0 0,0-1 0,0 0 0,5 1 0,-4-2 67,1 1 1,-1-1-1,0 0 0,0 0 1,0-1-1,1 1 1,-1-1-1,0 0 1,-1 0-1,1-1 1,6-4-1,0-1 306,0-1-1,-1 0 1,0-1-1,-1 0 0,0 0 1,-1-1-1,12-21 1,24-76 3251,-46 125-3495,1 1 1,0-1-1,1 33 1,1-41-41,1 0 0,0 1 0,1-1 0,0 0 0,0 0 0,1 0 0,0 0 0,0-1 0,6 10 0,-8-15-13,1-1-1,0 1 1,0 0 0,0-1 0,1 1-1,-1-1 1,1 0 0,-1 0 0,1 0-1,0 0 1,0 0 0,-1 0 0,2-1-1,-1 1 1,0-1 0,0 0 0,0 0 0,5 1-1,-3-2 11,1 1 0,0-1-1,0-1 1,-1 1 0,1-1 0,0 0-1,-1 0 1,1 0 0,-1-1-1,6-2 1,2-2 15,0 0 1,0-1-1,-1 0 0,0-1 0,0 0 0,-1-1 0,20-20 1,-22 19 71,0-1 0,-1 1 0,0-1 0,-1-1 0,0 0 0,0 0 0,-2 0 0,1 0 0,-2-1 0,6-22 0,-10 34-61,1 1 1,-1-1 0,0 1 0,0-1 0,0 0 0,0 1 0,1-1 0,-1 0-1,0 1 1,0-1 0,-1 0 0,1 1 0,0-1 0,0 1 0,0-1-1,0 0 1,0 1 0,-1-1 0,1 1 0,0-1 0,0 0 0,-1 1-1,1-1 1,-1 1 0,0-1 0,-12 4 111,-15 22-123,21-15-4,0 1 0,0 1 1,1-1-1,0 1 0,1 0 1,-7 25-1,11-33-179,0 0 0,0 0 0,0 0 0,0-1 0,1 1 0,-1 0 0,1 0 0,0 0 0,1 0 0,-1 0 0,0 0 0,1 0 0,0 0 0,0 0 0,0-1 0,1 1 0,-1 0 0,1-1 0,0 1 0,0-1 0,0 1 0,1-1 0,-1 0 0,1 0 0,-1 0 0,1-1 0,4 5 0,29 9-5807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22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53 9412,'7'-21'2690,"-4"4"-2466,-3 8-224,-3 3-176,0 18 176,6 11 368,-6 18-272,-1 14-96,1 18 0,-3 6-737,-1 6-2304,-6 2-2465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22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21 324 11333,'-3'-3'202,"-13"-26"456,16 29-656,-1-1 0,1 1 0,0-1 0,0 1 0,0-1 0,-1 0 0,1 1 0,0-1 0,0 0 0,0 1 0,0-1 1,0 1-1,0-1 0,0 0 0,0 1 0,0-1 0,1 0 0,-1 1 0,0-1 0,0 1 0,0-1 0,1 0 0,-1 1 0,0-1 1,1 1-1,-1-1 0,1 1 0,-1-1 0,0 1 0,1-1 0,-1 1 0,1 0 0,-1-1 0,1 1 0,-1 0 0,1-1 1,0 1-1,-1 0 0,1 0 0,-1-1 0,1 1 0,0 0 0,-1 0 0,1 0 0,1 0 0,7-1 23,1 1-1,0 1 0,0-1 0,-1 2 0,1-1 1,15 6-1,18 2 6,15-2-204,0-2 0,0-3 0,1-2 0,60-8 0,-71 2-765,-1-3 0,1-1 0,-1-3 0,-1-1 0,57-27 0,-97 38 884,1 0 0,-1-1 1,1 1-1,-1-1 0,0-1 0,-1 1 1,1-1-1,-1 0 0,9-10 0,-13 13 135,0 0-1,1-1 1,-1 1-1,0 0 1,0-1-1,-1 1 1,1-1-1,0 1 1,-1-1 0,0 1-1,1-1 1,-1 0-1,0 1 1,0-1-1,-1 1 1,1-1-1,0 1 1,-1-1-1,0 0 1,1 1-1,-1 0 1,0-1-1,0 1 1,0-1 0,-1 1-1,1 0 1,-1 0-1,1 0 1,-4-4-1,-1-1 177,-1-1 0,1 1 0,-1 1 0,-1-1-1,1 1 1,-1 0 0,0 1 0,0 0 0,-14-6 0,19 9-195,-1 1 1,1 0-1,-1 0 1,0 0-1,1 0 1,-1 1 0,0-1-1,0 1 1,1 0-1,-1 0 1,0 1-1,0-1 1,1 1-1,-1-1 1,0 1 0,1 0-1,-1 1 1,1-1-1,-1 0 1,1 1-1,0 0 1,-1 0-1,1 0 1,0 0 0,0 1-1,1-1 1,-4 4-1,-4 6 18,1 0 1,1 1-1,0 0 0,1 0 0,0 1 1,1 0-1,0 0 0,1 1 0,1-1 1,0 1-1,1 0 0,1 0 0,-1 24 0,2 8-73,1 0-1,3 0 1,9 51-1,-9-73-349,2 0-1,1 0 0,15 39 0,-21-63 306,1 1 0,-1-1 0,1 0 0,-1 1 0,1-1 0,0 0 0,-1 1 0,1-1 0,0 0 0,0 0-1,0 0 1,0 0 0,0 0 0,0 0 0,0 0 0,0 0 0,1 0 0,-1-1 0,0 1 0,0 0 0,1-1 0,-1 1 0,0-1 0,3 1 0,-2-1 31,1 0 0,-1-1 0,0 1 0,0-1 0,0 1 0,0-1 0,0 0 0,0 0 0,0 1 0,0-2 0,0 1 0,-1 0 0,1 0 0,2-3 0,6-5 135,0-1 1,-1-1-1,15-21 0,101-166 1749,-124 196-1874,0 0 1,1 0-1,-1 0 0,1 1 1,-1-1-1,1 0 1,0 1-1,0-1 0,-1 1 1,1-1-1,3 0 1,-4 2-1,-1-1 1,1 1 0,-1 0-1,1 0 1,-1 0 0,1 0-1,-1 0 1,1 0 0,-1 0-1,1 0 1,-1 0 0,1 0-1,-1 1 1,1-1 0,-1 0-1,1 0 1,-1 0 0,1 1-1,-1-1 1,1 0 0,-1 0-1,1 1 1,-1-1 0,0 0-1,1 1 1,-1-1 0,1 1 0,-1-1-1,0 0 1,1 1 0,1 5 4,1 0 1,-1 0 0,0 0 0,0 1 0,-1-1 0,1 8 0,0-3-53,-1-5 6,6 29-1921,21 67 0,-9-57-1473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23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210 333 8068,'2'-5'237,"1"-11"753,0 0-1,2-32 1,-4 45-885,-1 0 0,0 0 0,0 0 0,-1-1 0,1 1-1,0 0 1,-1 0 0,0 0 0,0 0 0,0 0 0,0 0-1,0 1 1,0-1 0,-1 0 0,1 1 0,-1-1 0,0 0-1,0 1 1,0 0 0,0-1 0,0 1 0,-1 0-1,-2-2 1,3 4-89,0-1 0,0 0 0,-1 1 0,1-1 0,0 1-1,-1 0 1,1 0 0,0 0 0,-1 0 0,1 0 0,0 0-1,-1 1 1,1-1 0,0 1 0,0-1 0,0 1 0,-1 0 0,1 0-1,0 0 1,0 0 0,0 0 0,0 1 0,0-1 0,-2 3-1,-5 3 4,1 1-1,0 0 1,-12 15-1,2 0-13,-19 34 0,32-47-25,-1 0 0,1 1 1,1 0-1,0-1 0,1 1 0,-3 15 1,5-23 5,1-1 0,-1 0 0,1 0 0,0 0 0,0 1 0,0-1 1,0 0-1,0 0 0,1 0 0,-1 1 0,1-1 0,-1 0 0,1 0 0,0 0 0,0 0 0,0 0 1,0 0-1,2 3 0,-2-4-4,0 0 0,1 0 0,-1 0 0,1 0 1,-1 0-1,1 0 0,0 0 0,-1-1 0,1 1 0,0-1 1,-1 1-1,1-1 0,0 0 0,-1 1 0,1-1 0,0 0 1,0 0-1,2-1 0,3 0-28,1 0 0,0-1 0,-1 0 0,0 0 0,1-1 0,-1 0 0,0 0 0,13-9 0,-3 0 144,0 0-1,0-1 0,-2-1 0,0 0 0,0-1 1,-1-1-1,-1 0 0,15-25 0,-34 54-113,-1 0-1,2 0 0,0 1 1,-5 23-1,9-31-211,-1 1 1,1 0-1,0 0 1,1 0-1,0 0 1,0 0-1,1 0 1,-1-1-1,1 1 1,1 0-1,-1 0 1,5 10-1,-5-15 119,0 0-1,0 0 1,0 0 0,0-1 0,0 1-1,1 0 1,-1-1 0,0 1-1,1-1 1,-1 1 0,1-1-1,0 0 1,-1 0 0,1 0 0,0 0-1,0 0 1,0 0 0,0 0-1,0 0 1,0-1 0,2 1-1,-1-1-66,1 1-1,0-2 0,-1 1 0,1 0 0,-1-1 1,1 1-1,-1-1 0,0 0 0,1 0 0,-1-1 1,5-1-1,3-3-105,0-1 0,0-1 1,0 1-1,-1-2 0,14-13 1,-10 6 770,0 0 1,-1-1 0,-1-1-1,-1 0 1,0-1 0,-1 0-1,13-38 1,-13 26 575,-2 0 0,-1 0 0,-1-1 0,1-49-1,-6 76-936,-1-26 480,-3 24-350,-5 15-88,-3 12-43,1 1 0,1 1-1,0 0 1,-8 37 0,-12 95 60,28-148-191,-2 15 14,0 1 0,1 23 0,2-41-22,0 1 0,0-1-1,1 1 1,-1-1-1,1 0 1,0 0-1,0 1 1,0-1 0,1 0-1,-1 0 1,1 0-1,0 0 1,0 0 0,1-1-1,-1 1 1,1-1-1,3 4 1,-4-5-52,0-1-1,0 0 1,0 0 0,0 0-1,0 0 1,0 0 0,1 0-1,-1-1 1,0 1 0,0-1 0,1 1-1,-1-1 1,0 0 0,0 0-1,1 0 1,-1 0 0,0 0-1,4-1 1,2-1-402,-1 0 0,0-1 1,0 0-1,10-4 0,21-15-3101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23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3249,'-39'12'10053,"3"0"-9813,13 2-224,11-5-16,12 3 144,16-6-144,19-4-640,11-4-1441,15-4-1985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24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151 204 9188,'6'-9'67,"0"1"-1,0 1 1,1-1-1,0 1 1,12-10-1,-9 9-48,-1 0 0,0-1 0,8-12 0,-14 18 61,-1 0 0,0 0 1,-1 0-1,1-1 0,-1 1 0,1 0 0,-1-1 0,0 0 0,0 1 0,0-1 0,-1 1 0,0-1 0,1 0 0,-2-7 0,1 9-44,0 0-1,0 0 1,-1 0-1,1 0 1,-1 1 0,1-1-1,-1 0 1,0 0-1,0 0 1,0 1 0,0-1-1,0 0 1,0 1-1,0-1 1,-1 1 0,1-1-1,-1 1 1,1 0-1,-1-1 1,1 1-1,-1 0 1,0 0 0,1 0-1,-1 0 1,0 1-1,0-1 1,0 0 0,1 1-1,-1-1 1,0 1-1,0 0 1,0 0 0,0-1-1,0 1 1,0 0-1,0 1 1,-4 0 0,-1-1-9,-1 2 1,1-1-1,-1 1 0,1 0 1,0 1-1,-1-1 1,1 2-1,-11 6 1,6-2 9,1 1 0,-1 1 0,2 0 0,-1 1 0,2 0 0,-1 0 0,-11 20 0,16-24-70,1 0 1,0 1-1,0 0 1,0 0-1,1 0 0,0 0 1,1 1-1,0-1 1,0 1-1,1-1 1,0 1-1,0 0 1,2 16-1,-1-22 33,0-1 1,1 0-1,-1 0 0,1 0 0,0 0 1,-1 0-1,1 0 0,0 0 0,0 0 0,0 0 1,1 0-1,-1 0 0,0-1 0,1 1 0,-1 0 1,1-1-1,-1 1 0,1-1 0,0 0 0,0 0 1,3 2-1,-1-1 7,-1-1-1,1 0 1,0 0 0,0-1-1,0 1 1,0-1 0,0 0-1,0 0 1,0 0 0,0 0-1,4-2 1,7-1 40,-1 0 1,-1-2-1,1 0 0,-1 0 0,21-13 0,2-9 462,-18 12 83,-13 12-236,-5 5 30,-56 143-62,50-127-1224,1 1 0,0 0 0,2 1 0,0-1 0,1 38 0,4-29-3405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2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63 11701,'0'-1'20,"0"0"0,0 0-1,0 0 1,0 0-1,0 0 1,-1 1 0,1-1-1,0 0 1,0 0 0,-1 0-1,1 0 1,0 1-1,-1-1 1,1 0 0,-1 1-1,1-1 1,-1 0-1,1 1 1,-1-1 0,0 0-1,1 1 1,-1-1 0,0 1-1,0-1 1,1 1-1,-1-1 1,0 1 0,0 0-1,1-1 1,-1 1 0,0 0-1,0 0 1,0 0-1,0-1 1,0 1 0,1 0-1,-1 0 1,0 0-1,-1 1 1,0-1 7,0 1 1,0 0-1,0 0 0,1 0 0,-1 0 1,0 0-1,1 0 0,-1 1 0,1-1 1,-1 0-1,1 1 0,-1-1 0,1 1 1,0 0-1,0-1 0,0 1 0,-1 2 1,-4 12-22,0 0 1,2 1 0,0-1 0,1 1 0,0-1 0,1 1-1,1 0 1,1 0 0,0 0 0,2 0 0,0 0 0,0-1-1,2 1 1,0-1 0,12 31 0,-15-43-16,1 0 0,0 0 0,0 0 1,0-1-1,0 1 0,1 0 0,-1-1 0,1 0 0,0 0 1,0 0-1,0 0 0,1 0 0,-1 0 0,1-1 0,-1 0 1,1 0-1,0 0 0,0 0 0,0 0 0,0-1 0,0 1 1,0-1-1,0 0 0,0-1 0,1 1 0,-1-1 0,0 0 1,1 0-1,-1 0 0,0 0 0,0-1 0,1 0 0,-1 0 0,0 0 1,0 0-1,0-1 0,0 1 0,4-3 0,4-2 19,-1 0 0,-1-1 1,1 0-1,-1 0 0,0-1 0,-1 0 0,0-1 0,0 0 0,-1-1 0,0 0 0,-1 0 0,7-12 1,-9 11 10,0 0 1,-1 0 0,0-1 0,-1 0 0,0 0-1,-1 0 1,0 0 0,-1 0 0,-1 0 0,0-20-1,-1 24-17,0 0-1,0 0 1,0 0-1,-1 0 1,0 1-1,-1-1 1,0 0-1,0 1 1,0 0-1,-1 0 1,0 0-1,0 0 1,-1 0-1,0 1 0,0 0 1,-12-11-1,14 16-85,0-1 0,1 0 0,-2 0-1,1 1 1,0 0 0,0-1 0,0 1 0,-1 0-1,1 1 1,0-1 0,-1 1 0,-5-1-1,7 1-50,1 0 0,-1 0 0,0 0 0,1 0 0,-1 1 0,1-1 0,-1 0 0,1 1 0,-1 0 0,1-1 0,-1 1 0,1 0 0,0-1-1,-1 1 1,1 0 0,0 0 0,-1 0 0,1 0 0,0 0 0,0 0 0,0 1 0,0-1 0,0 0 0,0 1 0,1-1 0,-1 0 0,0 1 0,1-1-1,-2 3 1,0 23-3335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2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21 11525,'23'-9'2225,"-10"1"-1969,-10 5 129,-6 14 287,-4 10-352,-6 8-240,0 15-32,-6 5-16,-4 4-32,4-1-16,2-5-576,1-9-1217,10-9-752,-4-8-2690</inkml:trace>
  <inkml:trace contextRef="#ctx0" brushRef="#br0" timeOffset="1">88 144 6787,'-22'-21'6355,"-1"7"-6195,3 2-48,7 3-112,4 9-240,12 6 80,7 0-1153,6 6-1408,10-1-2673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26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1 1361,'0'0'7200,"-11"3"-6773,-1 0-299,0 1 0,0 0 0,1 1 0,-1 0 0,1 1 0,0 1 1,1-1-1,-17 15 0,22-16-67,0-1 0,1 1 1,0 0-1,0 1 0,0-1 1,1 1-1,-1-1 1,1 1-1,1 0 0,-1 0 1,1 1-1,0-1 0,1 0 1,-1 1-1,1-1 0,1 1 1,-1-1-1,1 12 1,1-17-64,-1 1 1,0-1 0,1 1 0,-1-1 0,0 0-1,1 1 1,0-1 0,-1 0 0,1 1 0,0-1-1,0 0 1,-1 0 0,1 0 0,0 0 0,0 0-1,0 0 1,1 0 0,-1 0 0,0 0 0,0 0-1,0-1 1,1 1 0,-1 0 0,0-1 0,1 1-1,-1-1 1,0 0 0,1 1 0,-1-1 0,1 0 0,1 0-1,9 2-14,0-1-1,23 0 0,-16-1 52,-13 0-34,0 1-1,0-1 1,1 1 0,-1 0-1,0 1 1,0 0-1,0 0 1,0 0 0,0 0-1,5 5 1,-8-6-3,-1 1 1,1 0-1,-1 0 1,0 1-1,0-1 1,0 0-1,0 1 1,0 0-1,0-1 1,-1 1-1,0 0 1,1 0-1,-1-1 1,0 1-1,0 0 1,0 0-1,-1 1 1,1-1-1,-1 0 1,0 0-1,0 6 0,0-7 6,1 1 0,-2 0-1,1 0 1,0 0-1,0 0 1,-1-1-1,0 1 1,1 0-1,-1 0 1,0-1-1,-1 1 1,1-1 0,0 1-1,-1-1 1,-2 4-1,0-2 12,-1 0-1,0 0 0,0-1 1,0 1-1,-1-1 0,-5 3 1,-2 0 27,0-1 0,0 0-1,0-1 1,-1 0 0,1 0 0,-20 1 0,-84-1-434,94-4 51,23 0 280,0 0 1,-1 0 0,1 0 0,0 0 0,0 0 0,-1 0-1,1 0 1,0 0 0,0 0 0,0 0 0,-1 0-1,1 0 1,0 0 0,0 0 0,0 0 0,-1 0-1,1 0 1,0 0 0,0 0 0,-1 0 0,1 0 0,0 0-1,0 0 1,0-1 0,0 1 0,-1 0 0,1 0-1,0 0 1,0 0 0,0-1 0,0 1 0,0 0-1,-1 0 1,1 0 0,0 0 0,0-1 0,0 1 0,0 0-1,0 0 1,0 0 0,0-1 0,0 1 0,0 0-1,0 0 1,0-1 0,0 1 0,0 0 0,0 0-1,0-1 1,0-5-3104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25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11093,'3'14'2513,"-6"-5"-2513,3 0 0,-4-9-64,11 5 64,3 1-1456,9-6-2995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25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178 119 6627,'1'-3'364,"-1"-1"-1,1 1 1,-1 0 0,1-1-1,-1 1 1,0 0 0,0-1-1,0 1 1,-1 0-1,1 0 1,-2-6 0,1 8-324,1 0 0,0 0 0,0 0 1,-1 1-1,1-1 0,0 0 0,-1 0 0,1 0 1,-1 1-1,1-1 0,-1 0 0,1 1 0,-1-1 1,1 0-1,-1 1 0,0-1 0,1 1 0,-1-1 1,0 1-1,1-1 0,-1 1 0,0-1 0,0 1 1,0 0-1,1-1 0,-1 1 0,0 0 0,0 0 1,0 0-1,0 0 0,0 0 0,1 0 0,-1 0 1,0 0-1,0 0 0,0 0 0,0 0 1,0 0-1,1 1 0,-1-1 0,0 0 0,0 1 1,0-1-1,1 0 0,-1 1 0,0-1 0,0 1 1,-11 7-21,1 0 0,1 1 1,-1 0-1,1 1 1,1 0-1,0 0 1,0 1-1,-12 22 0,15-23-38,0 0-1,1 1 0,0-1 0,1 1 0,0 0 0,1 0 0,0 0 0,1 0 0,0 1 0,0 21 1,2-30-1,0-1 0,0 0 1,0 0-1,0 0 1,0 1-1,1-1 0,-1 0 1,1 0-1,0 0 1,-1 0-1,1 1 0,0-1 1,0 0-1,0-1 1,0 1-1,1 0 0,-1 0 1,1 0-1,-1-1 1,1 1-1,-1-1 0,1 1 1,0-1-1,0 0 1,0 1-1,0-1 0,0 0 1,0 0-1,0 0 1,0-1-1,0 1 0,0 0 1,0-1-1,0 0 1,1 1-1,-1-1 1,0 0-1,0 0 0,1 0 1,-1 0-1,0-1 1,0 1-1,0 0 0,3-2 1,6 0-96,1-2 0,-1 1 0,0-2 0,0 1 1,0-2-1,-1 1 0,11-9 0,-10 7 79,-1-1 0,0-1 0,0 0 0,-1-1 0,0 0 0,-1 0 0,0 0 0,0-1 1,-1-1-1,7-14 0,-10 17 26,-1 0 0,0 0 0,0 0 0,0 0 0,-1 0 0,-1-1 1,0 1-1,0-1 0,-1 1 0,0-1 0,0 1 0,-1-1 0,0 1 0,-6-19 1,6 25-28,0 0 1,0 0 0,-1 0 0,1 0-1,-1 0 1,0 1 0,0-1 0,0 0-1,0 1 1,-3-3 0,4 4-12,0 0 1,1 1-1,-1-1 0,0 0 1,0 1-1,0-1 0,0 1 1,0-1-1,0 1 1,0 0-1,0-1 0,0 1 1,0 0-1,0 0 1,-1-1-1,1 1 0,0 0 1,0 0-1,0 0 0,0 0 1,0 1-1,0-1 1,0 0-1,0 0 0,0 1 1,0-1-1,0 0 0,0 1 1,0-1-1,0 1 1,0 0-1,-1 0 0,1 0-37,0 0-1,0 0 1,0-1-1,1 1 1,-1 0-1,0 0 1,1 0-1,-1 0 0,1 1 1,-1-1-1,1 0 1,-1 0-1,1 0 1,0 0-1,0 0 1,-1 1-1,1-1 1,0 0-1,0 0 0,0 0 1,0 1-1,0-1 1,1 0-1,-1 0 1,0 0-1,1 1 1,-1-1-1,0 0 1,1 0-1,0 1 0,1 1-80,-1 0-1,1-1 0,-1 1 0,1 0 0,0-1 1,0 0-1,0 1 0,0-1 0,0 0 0,5 3 1,21 8-1727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3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7924,'0'0'209,"-1"0"1,1 0-1,-1 0 1,1 0-1,-1 0 1,1 0-1,-1 0 1,1 1-1,-1-1 1,1 0-1,-1 0 1,1 0-1,-1 0 1,1 1-1,-1-1 1,1 0 0,0 1-1,-1-1 1,1 0-1,-1 1 1,1-1-1,0 0 1,-1 1-1,1-1 1,0 1-1,0-1 1,-1 1-1,10 60-164,-3 0-1,-3 106 1,-8-127-99,2-34 89,-1-26 42,4 3-64,-1-1-1,2 1 0,1-1 0,0 1 0,1 0 1,5-18-1,-6 27-31,0 0 1,1 0-1,0 0 1,1 0-1,0 1 1,0 0-1,0-1 1,1 1-1,0 1 1,1-1-1,-1 1 1,1 0-1,0 0 1,11-7-1,-13 11-95,0 0 1,0 0-1,0 0 0,0 1 0,1-1 0,-1 1 0,0 0 1,1 1-1,-1-1 0,1 1 0,-1 0 0,1 0 0,-1 0 0,1 1 1,-1-1-1,8 3 0,1 1-797,0 1 1,0 0-1,-1 1 1,14 9-1,20 13-3061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33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181 372 6771,'1'-2'113,"-1"0"0,1 0-1,-1 0 1,0 0 0,0 1-1,0-1 1,0 0 0,0 0-1,0 0 1,-1 0 0,1 0 0,-1 0-1,1 0 1,-1 0 0,0 0-1,1 1 1,-1-1 0,0 0-1,0 1 1,0-1 0,0 0 0,-1 1-1,1-1 1,0 1 0,-1 0-1,1 0 1,-1-1 0,1 1-1,-1 0 1,0 0 0,1 0 0,-1 0-1,-2 0 1,0 0-28,0 0 0,1 0 0,-1 1-1,0-1 1,0 1 0,0 0 0,0 0 0,1 0 0,-1 1 0,0-1-1,0 1 1,0 0 0,1 0 0,-1 0 0,1 1 0,-7 2 0,4 0-48,-1 1 1,1 0 0,0 1 0,1-1 0,-1 1 0,1 0 0,0 1 0,1-1 0,-1 1 0,1 0 0,0 0 0,1 0 0,0 1 0,0-1 0,1 1 0,-1-1 0,2 1 0,-2 9 0,2-11-66,1-1 0,-1 1 0,1-1 0,1 1 0,-1 0 0,1-1 0,0 1 0,0 0 0,0-1 1,1 0-1,4 10 0,-4-11-22,0-1 0,1 1 0,-1-1-1,1 0 1,-1 0 0,1 0 0,0 0 0,0 0 0,1-1 0,-1 1 0,0-1 0,1 0 0,0 0 0,-1 0 0,1 0 0,0-1 0,6 2 0,-3-2 23,0 0 1,0-1-1,0 1 1,0-1 0,0-1-1,0 1 1,0-1-1,0-1 1,-1 1 0,1-1-1,0 0 1,-1-1 0,1 0-1,-1 0 1,0 0-1,0-1 1,0 1 0,0-1-1,8-8 1,2-3 26,0 1 0,-2-2 0,1 0 0,-2-1-1,15-22 1,-13 14 38,-1 0-1,-1-1 0,-1-1 1,-2 0-1,0 0 0,-2-1 1,-1 0-1,-1 0 1,-2-1-1,0 1 0,-2-1 1,-3-45-1,1 72-146,-3-14-529,3 16 600,-1 0 1,1-1 0,0 1 0,0 0 0,0 0 0,0 0 0,0-1 0,0 1 0,-1 0-1,1 0 1,0 0 0,0 0 0,0 0 0,-1-1 0,1 1 0,0 0 0,0 0 0,0 0-1,-1 0 1,1 0 0,0 0 0,0 0 0,0 0 0,-1 0 0,1 0 0,0 0-1,0 0 1,-1 0 0,1 0 0,0 0 0,0 0 0,-1 0 0,1 0 0,0 0 0,0 0-1,0 0 1,-1 0 0,1 0 0,0 0 0,0 1 0,0-1 0,-1 0 0,1 0 0,0 0-1,0 0 1,0 1 0,0-1 0,-1 0 0,1 0 0,0 0 0,0 0 0,0 1 0,0-1-1,0 0 1,0 0 0,0 1 0,0-1 0,-13 20-3349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33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0 263 5795,'2'2'134,"0"0"-1,-1 1 1,1-1 0,0 0 0,1-1 0,-1 1 0,0 0 0,0-1-1,1 1 1,-1-1 0,1 1 0,0-1 0,-1 0 0,1 0 0,0-1-1,-1 1 1,1 0 0,0-1 0,0 0 0,4 1 0,-2-2-54,0 0 0,0 0 1,0 0-1,-1 0 0,1-1 0,0 0 1,-1 0-1,1 0 0,-1 0 1,8-7-1,1 0 13,-1-2-1,-1 1 1,1-2 0,-2 1 0,0-2-1,14-21 1,-18 24 50,-2 1 1,1-1-1,-1 0 1,-1 0-1,0 0 0,0 0 1,1-13-1,-3 19-73,-1 1 1,0-1-1,0 0 0,0 1 0,0-1 0,-1 0 0,0 1 1,1-1-1,-1 1 0,-3-7 0,3 8-29,-1 0 0,1 0 0,0 0 0,-1 0 0,1 1 0,-1-1-1,1 0 1,-1 1 0,0 0 0,0-1 0,1 1 0,-1 0 0,0 0 0,0 0 0,0 0 0,-1 0 0,1 0-1,0 1 1,-3-1 0,2 0-35,0 1-1,0 0 1,-1 0-1,1 0 1,0 0-1,0 0 1,0 1-1,0 0 1,-1-1-1,1 1 1,0 0-1,0 0 1,1 1-1,-1-1 1,0 1-1,0-1 1,1 1-1,-1 0 1,0 0-1,1 0 1,0 0-1,0 1 1,0-1-1,0 1 1,0-1-1,0 1 1,0-1-1,1 1 1,-1 0-1,1 0 1,-1 4-1,-3 4-30,1 0 0,1 0 0,0 0 0,1 1 0,0-1 0,0 1 0,1 14 0,1-19-125,0 0 0,1 1 0,0-1 0,0 0 0,0 0 0,1 0 0,0 0 0,1 0 0,0-1 0,0 1 0,0-1 0,1 0 0,0 1-1,0-2 1,7 9 0,-8-11-82,1 1-1,0 0 1,1-1-1,-1 0 0,1 0 1,-1-1-1,1 1 1,0-1-1,0 0 0,0 0 1,0 0-1,0-1 1,0 0-1,1 0 0,-1 0 1,0-1-1,1 1 1,-1-1-1,1-1 0,-1 1 1,6-2-1,1 0 216,-1-1-1,0-1 1,0 0-1,-1 0 1,1-1 0,-1 0-1,0-1 1,0 0-1,12-10 1,-13 9 493,-1-1-1,0 0 1,0 0 0,-1 0 0,0-1 0,-1 0-1,1-1 1,-2 1 0,8-18 0,-12 26-342,0-1 1,0 0 0,-1 1 0,1-1 0,-1 0 0,1 1 0,-1-1 0,0 0 0,0 1 0,0-1 0,0 0 0,0 0 0,0 1 0,0-1-1,0 0 1,-1 1 0,1-1 0,-1-2 0,1 4-114,-1 0 0,1 0 1,0 0-1,0 0 0,0 0 0,0-1 0,-1 1 0,1 0 0,0 0 0,0 0 0,-1 0 0,1 0 1,0 0-1,0 0 0,-1 0 0,1 0 0,0 0 0,0 0 0,-1 0 0,1 0 0,0 0 0,0 0 1,-1 0-1,1 0 0,0 0 0,0 0 0,0 0 0,-1 0 0,1 0 0,0 0 0,0 0 0,-1 1 1,1-1-1,0 0 0,0 0 0,-1 0 0,-11 17-47,3 3-74,0 0 1,-11 38-1,17-49-142,1 0 1,0 0 0,1 0-1,0 0 1,0 1 0,1-1-1,0 0 1,1 1 0,2 10-1,-3-19 218,0 0-1,0-1 0,0 1 1,0 0-1,0-1 1,0 1-1,0 0 1,0 0-1,0-1 0,1 1 1,-1-1-1,0 1 1,1 0-1,-1-1 1,0 1-1,1 0 0,-1-1 1,0 1-1,1-1 1,-1 1-1,1-1 1,-1 1-1,1-1 0,0 0 1,-1 1-1,1-1 1,-1 0-1,1 1 1,0-1-1,-1 0 0,1 1 1,0-1-1,-1 0 1,1 0-1,0 0 0,-1 0 1,1 0-1,0 0 1,-1 0-1,1 0 1,0 0-1,-1 0 0,1 0 1,0 0-1,0-1 1,-1 1-1,1 0 1,-1 0-1,1-1 0,0 1 1,-1 0-1,1-1 1,-1 1-1,1-1 1,-1 1-1,1 0 0,-1-1 1,1 0-1,0 0 1,28-36-63,25-59 919,11-18 970,-64 112-1785,0 0 0,0 0 0,1 1 0,-1-1 0,0 1 0,0-1 0,1 1 0,-1-1 0,1 1 0,0 0 0,-1 0 0,1 0 0,0 0 0,-1 0 0,1 0 0,0 0 1,2 0-1,-3 1-6,1 0 1,-1 1 0,1-1 0,-1 1-1,0-1 1,1 1 0,-1 0 0,0-1 0,0 1-1,1 0 1,-1 0 0,0 0 0,0 0-1,0 0 1,0 0 0,0 0 0,0 1 0,0-1-1,-1 0 1,1 0 0,0 1 0,-1-1-1,2 3 1,16 34-45,-10-18-424,2-1 1,0 0 0,14 18 0,-21-33 371,0 0 1,0 0-1,1 0 0,-1-1 0,1 1 0,0-1 0,0 0 0,0 0 0,0 0 0,1-1 0,-1 0 1,1 1-1,-1-1 0,1-1 0,0 1 0,0-1 0,-1 0 0,8 1 0,-9-2 103,0 0 0,0 0 1,1-1-1,-1 1 0,0-1 0,0 1 0,0-1 0,0 0 0,0 0 0,0 0 0,-1-1 0,1 1 0,0-1 0,-1 0 0,1 1 0,-1-1 1,3-3-1,0 1 155,-2-1 1,1 1 0,0-1-1,-1 0 1,0 0 0,0 0 0,-1-1-1,5-9 1,-5 7 12,0 1 0,0 0 0,0 0 0,-1-1 0,0 1 0,0-1 0,-1 1 0,0-1 0,-1 0 1,1 1-1,-1-1 0,-1 1 0,1 0 0,-5-13 0,5 19-175,1 0 0,-1 0 0,1 0 0,-1 0 1,0 0-1,1-1 0,-1 1 0,0 0 0,0 0 0,0 1 0,0-1 1,0 0-1,0 0 0,0 0 0,0 1 0,0-1 0,0 0 0,0 1 1,-1-1-1,1 1 0,-2-1 0,2 1-9,0 0 0,0 0 0,-1 0-1,1 1 1,0-1 0,0 0 0,0 1 0,0-1 0,0 1-1,-1-1 1,1 1 0,0 0 0,0-1 0,0 1 0,1 0-1,-1 0 1,0 0 0,-1 1 0,-2 3-97,1 0 0,-1 0 1,1 0-1,0 1 0,0-1 1,1 1-1,-4 9 0,3-2-555,1 1 0,0-1 1,1 0-1,0 20 0,6 14-2933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34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189 467 10117,'-1'-3'113,"1"0"1,0 0-1,-1 0 0,0 0 1,1 0-1,-1 1 1,0-1-1,-1 0 1,1 0-1,0 1 1,-1-1-1,1 1 1,-1-1-1,0 1 0,0 0 1,0-1-1,0 1 1,0 0-1,-1 0 1,1 1-1,-1-1 1,1 0-1,-1 1 1,1-1-1,-1 1 0,0 0 1,0 0-1,-3-1 1,2 2-103,1 0 1,-1 0 0,0 0-1,1 0 1,-1 1 0,1-1-1,-1 1 1,1 0 0,-1 0-1,1 1 1,0-1 0,-1 0-1,1 1 1,0 0-1,0 0 1,0 0 0,0 0-1,0 0 1,1 1 0,-1-1-1,1 1 1,0 0 0,-3 3-1,-3 6-25,0 0 0,2 0 0,-1 0 0,1 1 0,1 0 0,-5 17-1,9-26-108,-1 1-1,1-1 1,0 1-1,0-1 1,1 1-1,-1 0 1,1-1-1,0 1 1,1 0-1,-1-1 1,1 1-1,-1-1 1,2 1-1,-1-1 0,0 1 1,1-1-1,0 1 1,0-1-1,0 0 1,0 0-1,1 0 1,2 3-1,-3-5 50,-1-1-1,0 0 1,0 0-1,1-1 1,-1 1-1,0 0 1,1 0-1,-1-1 1,1 1-1,-1-1 1,1 1-1,-1-1 1,1 1 0,0-1-1,-1 0 1,1 0-1,-1 0 1,1 0-1,3 0 1,-1-1-31,0 0 0,0 0 0,0-1 1,-1 1-1,1-1 0,0 0 0,6-4 1,-1 0 53,0-1 1,0 0-1,-1-1 1,0 0-1,7-9 1,0-3 368,-2-1 1,0 0-1,-1-1 1,-1 0-1,-2 0 1,9-29-1,30-146 726,-5 15-3133,-33 150-2297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34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42 3057,'1'-1'391,"0"0"-1,0 0 0,0 0 1,0 0-1,0-1 0,0 1 1,-1 0-1,1 0 1,0 0-1,-1-1 0,1 1 1,-1 0-1,1 0 0,-1-1 1,0 1-1,1-1 0,-1 1 1,0-3-1,0 4-365,0 0 1,0 0-1,0-1 1,0 1-1,0 0 0,0 0 1,-1-1-1,1 1 1,0 0-1,0 0 0,0 0 1,0-1-1,0 1 0,-1 0 1,1 0-1,0 0 1,0-1-1,0 1 0,-1 0 1,1 0-1,0 0 1,0 0-1,-1 0 0,1-1 1,0 1-1,0 0 1,-1 0-1,1 0 0,0 0 1,0 0-1,-1 0 1,1 0-1,-16 7 452,8-1-441,1 1-1,0-1 1,1 2-1,0-1 1,0 1-1,0 0 1,-5 10-1,0 2 11,-16 40 1,24-52-51,1 0 1,0 0 0,0 0 0,1 0 0,-1 0 0,2 0 0,0 14 0,0-20-11,0 1 0,0-1 1,0 0-1,1 0 0,-1 0 1,1 0-1,0 1 1,-1-1-1,1 0 0,0 0 1,0 0-1,0 0 0,1-1 1,-1 1-1,0 0 0,1 0 1,-1-1-1,1 1 1,-1-1-1,1 1 0,0-1 1,0 0-1,0 0 0,0 0 1,0 0-1,0 0 0,0 0 1,0 0-1,0-1 1,0 1-1,0-1 0,5 1 1,0-1-50,1 0 0,-1-1 0,1 1 1,-1-2-1,1 1 0,-1-1 0,1 0 1,-1-1-1,0 0 0,12-7 0,-7 4 71,-2-1-1,1 0 1,-1-1-1,0 0 1,16-16-1,-23 21-4,0 0 0,-1-1-1,1 1 1,-1 0 0,0-1 0,0 0-1,0 1 1,0-1 0,0 0 0,-1 0 0,0 0-1,0 0 1,0 0 0,0 0 0,-1-1-1,1 1 1,-1 0 0,0 0 0,0 0-1,-1-1 1,1 1 0,-1 0 0,-1-4 0,-1 2-16,1 1 1,-1-1 0,0 1 0,0 0 0,-1 0 0,1 0-1,-1 0 1,-1 1 0,1-1 0,0 1 0,-1 0 0,0 1-1,0-1 1,0 1 0,-6-3 0,5 2-94,0 1 0,1 0 0,-1 0-1,0 0 1,0 1 0,-1 0 0,1 0 0,0 1 0,-1-1 0,1 2-1,-1-1 1,1 1 0,-10 0 0,62 2-3522,-1-6 2062,11-6-366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35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97 167 3618,'12'-8'787,"-1"0"1,0-2 0,0 1-1,-1-1 1,10-12 0,-18 19-595,1 0 0,-1 1 0,0-1 0,0 0 0,0 0 1,0-1-1,-1 1 0,1 0 0,-1 0 0,0-1 0,0 1 1,0-1-1,-1 1 0,1-1 0,-1 1 0,1-1 1,-1 0-1,-1 1 0,1-1 0,0 1 0,-1-1 0,0 1 1,1-1-1,-2 1 0,-1-6 0,3 8-184,0 1 0,0 0 0,-1-1 0,1 1-1,0-1 1,0 1 0,0 0 0,-1-1 0,1 1 0,0 0 0,-1-1 0,1 1-1,0 0 1,-1-1 0,1 1 0,0 0 0,-1 0 0,1-1 0,-1 1 0,1 0-1,0 0 1,-1 0 0,1 0 0,-1 0 0,1 0 0,0-1 0,-1 1 0,1 0-1,-1 0 1,1 0 0,-1 0 0,1 1 0,-1-1 0,1 0 0,0 0 0,-1 0-1,-14 15 60,-7 31-167,20-42 114,-97 288-5745,62-170 2149,44-136 4081,0 1-1,1 1 1,1-1-1,0 1 0,0 1 1,1 0-1,1 0 1,0 1-1,21-16 1,-27 22-497,0 1 1,1 1-1,-1-1 1,0 1 0,1 0-1,-1 0 1,1 0-1,-1 1 1,1 0 0,0 0-1,0 0 1,0 1 0,-1 0-1,1 0 1,0 0-1,0 1 1,0 0 0,-1 0-1,1 0 1,0 1-1,-1 0 1,1 0 0,-1 0-1,0 1 1,0 0-1,0 0 1,0 0 0,0 1-1,-1-1 1,1 1 0,-1 0-1,0 1 1,0-1-1,-1 1 1,1-1 0,-1 1-1,0 0 1,0 0-1,-1 1 1,1-1 0,-1 0-1,0 1 1,-1-1-1,1 1 1,-1 0 0,0 0-1,-1-1 1,0 1-1,1 0 1,-2 10 0,-1-10 1,1-1 0,0 1 0,-1-1 0,0 0 0,0 1 1,-1-1-1,1 0 0,-1-1 0,0 1 0,0 0 0,-1-1 0,0 0 0,1 0 1,-1 0-1,-1 0 0,1 0 0,0-1 0,-1 0 0,0 0 0,0 0 1,0-1-1,0 1 0,0-1 0,0 0 0,-1-1 0,-5 2 0,0 0 3,-1-1 0,1-1 0,-1 1 0,1-2 0,-1 1 0,1-2 0,-1 1 0,1-2 0,0 0 0,-1 0 0,1-1 0,-12-4 0,21 6-145,0 1-1,-1-1 0,1 0 1,0 0-1,0-1 0,0 1 1,0 0-1,0-1 0,0 1 1,0-1-1,0 0 0,0 1 1,1-1-1,-1 0 0,1 0 1,-1 0-1,1 0 0,0 0 1,0-1-1,0 1 0,0 0 1,0-1-1,0 1 0,1 0 1,-1-1-1,1 1 0,-1-1 0,1 1 1,0-1-1,0 1 0,0-1 1,1-3-1,10-26-3058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35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51 9380,'0'-1'81,"0"-1"0,0 0 0,0 0-1,0 1 1,0-1 0,0 0 0,0 0 0,0 1-1,-1-1 1,1 0 0,-1 1 0,1-1-1,-1 0 1,0 1 0,0-1 0,1 1 0,-1-1-1,0 1 1,0-1 0,-1 1 0,1 0-1,0-1 1,0 1 0,-1 0 0,1 0 0,0 0-1,-1 0 1,1 0 0,-1 0 0,0 1-1,1-1 1,-1 0 0,1 1 0,-1-1 0,0 1-1,0 0 1,1-1 0,-4 1 0,0-1-55,0 1 0,0-1 0,0 1 0,0 0 0,0 0 0,0 0 0,-1 1 0,1 0 1,0 0-1,0 0 0,0 1 0,-8 3 0,10-4-29,1 1 0,-1-1 0,1 1 0,-1 0 0,1 0 0,0 0 0,0 0 0,0 0 0,0 0 0,0 1 0,0-1 0,1 1 0,-1-1 0,1 1 0,-1 0 0,1-1 0,0 1 0,0 0 0,1 0 0,-1 0 0,0 0 0,1 0 0,0 0-1,-1 0 1,2 4 0,-1-2 6,1 0-1,1-1 0,-1 1 0,1 0 0,0 0 1,0-1-1,0 1 0,0-1 0,1 0 1,0 0-1,0 0 0,0 0 0,0 0 0,8 6 1,3 1 21,1 0 0,0-2 0,0 0 0,27 12 0,29 16-577,-71-37 536,0 0 0,0 0 0,1 1-1,-1-1 1,0 0 0,1 0-1,-1 0 1,0 0 0,0 0 0,1 1-1,-1-1 1,0 0 0,0 0-1,0 0 1,1 1 0,-1-1 0,0 0-1,0 0 1,0 1 0,0-1 0,1 0-1,-1 1 1,0-1 0,0 0-1,0 0 1,0 1 0,0-1 0,0 0-1,0 1 1,0-1 0,0 0-1,0 1 1,0-1 0,0 0 0,0 0-1,0 1 1,0-1 0,0 0 0,0 1-1,0-1 1,0 0 0,-1 0-1,1 1 1,0-1 0,0 0 0,0 0-1,0 1 1,-1-1 0,1 0-1,0 0 1,0 1 0,-1-1 0,1 0-1,0 0 1,0 0 0,-1 0 0,1 1-1,0-1 1,-1 0 0,-19 7-1030,-9-3 1049,0 0 1,1-2 0,-1-1-1,0-2 1,0 0 0,-37-8-1,140 16 279,-33-2-614,0-3 1,0-2 0,51-5 0,-76 4 347,-1-2 0,1 0 1,-1 0-1,0-2 0,0 0 0,-1 0 0,0-1 0,0-1 0,0-1 0,0 0 0,21-17 0,-31 21 143,0 1-1,-1 0 1,0-1 0,0 0-1,0 0 1,0 0-1,-1 0 1,0 0-1,0 0 1,0-1 0,0 1-1,0-1 1,-1 1-1,0-1 1,1-6-1,-2 9-114,0-1 0,0 0 0,0 1 0,-1-1-1,1 0 1,-1 1 0,0-1 0,1 1-1,-1-1 1,0 1 0,-1 0 0,1-1 0,0 1-1,-1 0 1,1 0 0,-1 0 0,1 0-1,-1 0 1,0 0 0,0 0 0,0 1 0,0-1-1,0 1 1,-1-1 0,1 1 0,0 0-1,-1 0 1,1 0 0,-3-1 0,2 1-43,0 0 0,0 0 1,0 0-1,0 0 0,1 1 0,-1 0 1,0-1-1,0 1 0,0 0 0,0 0 1,0 1-1,0-1 0,0 0 0,0 1 1,0 0-1,1 0 0,-1 0 0,0 0 1,-4 3-1,3-2 5,0 1 0,0 0 0,1 1 0,0-1 0,-1 0 0,1 1 0,0 0 0,1 0 0,-1 0 1,1 0-1,-3 7 0,1-4-149,1 0 0,1 1 0,-1-1 0,2 1 0,-1 0 0,1 0 0,0 0 0,0 0 0,1 0 0,0-1 0,0 1-1,1 0 1,0 0 0,4 13 0,-4-18-69,1 0-1,-1 0 0,0 0 0,1-1 0,0 1 0,0 0 0,0-1 1,0 1-1,0-1 0,0 0 0,1 1 0,-1-1 0,1 0 1,0-1-1,-1 1 0,1 0 0,0-1 0,5 2 0,26 5-3355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35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8 157 7155,'2'-8'352,"-1"1"0,1-1-1,-1 0 1,-1 1 0,1-1-1,-1 0 1,-1 1 0,1-1-1,-1 0 1,-4-12 0,-1 48-272,4 73-581,3-91 345,-1-1 0,1 1 0,1-1 0,0 0 0,0 1 0,1-1 0,0 0 0,7 12 0,-10-20 171,1 0-1,-1-1 1,0 1 0,1-1 0,-1 1-1,0-1 1,1 1 0,-1-1 0,1 1-1,-1-1 1,1 0 0,0 1 0,-1-1 0,1 1-1,-1-1 1,1 0 0,0 0 0,-1 1-1,1-1 1,-1 0 0,1 0 0,0 0-1,-1 0 1,1 0 0,0 0 0,-1 0-1,1 0 1,0 0 0,-1 0 0,1 0 0,0 0-1,-1 0 1,1-1 0,0 1 0,-1 0-1,1 0 1,-1-1 0,1 1 0,0 0-1,-1-1 1,1 1 0,-1-1 0,1 1-1,-1-1 1,1 1 0,-1-1 0,24-28 1150,-22 25-1039,63-105 917,5-6-2198,-68 112 1019,-1 1-226,0-1 0,1 1 0,-1 0 0,1 0 0,0 0 0,0 0 0,-1 0 0,2 0 0,-1 1 0,0-1 0,0 1 0,5-3 0,3 5-3067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48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4514,'0'0'5875,"130"-6"-5715,-88-5-64,-3-4-96,-6 1 0,-8 2-592,-18 0-2194,-7 4-2992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3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47 10389,'-1'-17'247,"0"1"139,6 31 75,7 46-332,-9-44-295,0 0-1,1 0 1,0 0-1,2 0 0,10 22 1,-16-38 167,1 1-1,-1-1 1,1 0 0,0 0-1,-1 0 1,1 0 0,0 0-1,0 0 1,0 0 0,0 0-1,0 0 1,0 0 0,0-1-1,0 1 1,0 0 0,0 0-1,0-1 1,1 1 0,-1-1-1,0 1 1,0-1 0,1 0-1,-1 1 1,0-1 0,1 0 0,-1 0-1,0 0 1,0 0 0,1 0-1,-1 0 1,0 0 0,1-1-1,-1 1 1,0 0 0,1-1-1,-1 1 1,0-1 0,0 1-1,0-1 1,0 0 0,1 1-1,-1-1 1,0 0 0,1-1-1,6-5 37,-1 0-1,0 0 0,0-1 1,9-12-1,-10 12-27,41-64 76,-33 49-1380,25-33 0,-26 44-1471,0 7-204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36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227 699 9188,'-3'-8'293,"-1"1"0,1 0-1,-2 0 1,1 0 0,-1 0-1,0 0 1,0 1 0,-1 0 0,0 0-1,-11-8 1,15 12-272,-1 0 0,1 1 1,-1 0-1,0-1 0,1 1 0,-1 0 0,0 0 1,0 0-1,0 1 0,0-1 0,0 1 0,0 0 1,0-1-1,0 1 0,0 1 0,0-1 0,0 0 0,0 1 1,0-1-1,1 1 0,-1 0 0,0 0 0,0 0 1,0 0-1,1 1 0,-1-1 0,1 1 0,-1 0 1,1-1-1,0 1 0,-1 0 0,-2 3 0,-2 4-98,0-1 1,0 1-1,1 0 0,0 1 0,0 0 0,1 0 0,0 0 0,1 0 1,0 1-1,1-1 0,0 1 0,1 0 0,0 0 0,1 0 0,-1 12 0,2-22 39,0 1-1,-1 0 1,1 0-1,0 0 1,0 0-1,1 0 0,-1 0 1,0 0-1,0 0 1,1-1-1,0 1 0,-1 0 1,1 0-1,0 0 1,0-1-1,-1 1 1,1 0-1,1-1 0,-1 1 1,0-1-1,0 1 1,1-1-1,-1 0 0,0 1 1,1-1-1,0 0 1,-1 0-1,1 0 1,-1 0-1,1 0 0,0 0 1,0-1-1,0 1 1,-1-1-1,1 1 0,0-1 1,0 0-1,0 1 1,0-1-1,0 0 1,2-1-1,4 0 18,0 0 0,0-1 0,-1 0 0,1 0 0,-1-1 0,1 0 0,-1 0 1,13-9-1,2-3 357,0 0 1,27-26 0,-38 31-38,-1 0-1,-1-1 1,0 0-1,-1 0 1,0-1-1,9-15 1,-24 40-192,2 2 0,-8 27 0,12-37-194,0-1 0,0 1 1,0-1-1,1 1 0,-1 0 0,1-1 1,0 1-1,1-1 0,-1 1 0,1 0 0,0-1 1,0 1-1,0-1 0,0 1 0,1-1 1,0 0-1,3 6 0,-4-8-46,1-1 0,0 1 0,-1-1 0,1 0 0,0 0 0,0 1 0,0-1 1,0 0-1,0-1 0,0 1 0,0 0 0,0 0 0,0-1 0,0 0 0,0 1 0,0-1 0,1 0 0,-1 0 0,0 0 0,0 0 0,0 0 0,0-1 0,1 1 0,1-1 0,4-1-403,-1-1 1,1 1-1,0-1 0,-1-1 0,10-5 0,5-5 204,0-2 0,-1 0 0,-1-1-1,27-28 1,-22 16 943,-2 0 0,-1-1 0,-2-1 0,32-64 0,-16 10 1535,-4-2-1,35-146 0,-63 217-1964,-1 0 0,0 1 0,0-19-1,-29 98 210,-67 242 88,73-225-592,-17 154 1,35-217-67,1 0 0,1 0-1,0 1 1,2-1 0,3 19 0,-5-34 135,1-1 0,0 0 0,-1 1-1,1-1 1,0 1 0,0-1 0,0 0-1,1 0 1,-1 0 0,0 0 0,1 0 0,-1 0-1,1 0 1,0 0 0,0 0 0,0-1 0,0 1-1,0-1 1,0 1 0,0-1 0,0 0 0,0 0-1,1 0 1,-1 0 0,0 0 0,1-1-1,-1 1 1,1-1 0,-1 1 0,1-1 0,-1 0-1,1 0 1,-1 0 0,1 0 0,-1-1 0,1 1-1,-1 0 1,1-1 0,-1 0 0,4-1 0,6-3-21,0 0 1,0 0 0,0-1 0,-1 0-1,0-1 1,14-12 0,-7 4 82,-2-1 0,1-1-1,-2 0 1,0-1 0,15-25 0,-21 28 212,0 1 0,-1-2-1,-1 1 1,-1-1 0,0 1 0,-1-2 0,6-31-1,-13 46-39,-3 10-153,-4 15-85,1-3-80,-21 67-1559,27-79 1253,0 0-1,1 0 1,0 1 0,0-1-1,1 1 1,0-1-1,1 1 1,1 11-1,8 2-1967,5-6-4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37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0 229 2113,'15'-19'1706,"-5"8"-570,-1-1-1,0 0 1,-1 0-1,0-1 1,-1 0-1,11-27 1,-24 62-806,-6 46 0,11-61-470,1-1 0,-1 1 0,1 0 0,0-1 1,1 1-1,0-1 0,0 1 0,0-1 0,1 1 0,0-1 0,5 12 0,-6-17 98,-1 0-1,1 0 1,0 0-1,0 0 1,0 0-1,0 0 1,1 0 0,-1 0-1,0-1 1,0 1-1,0 0 1,1-1 0,-1 1-1,0-1 1,1 0-1,-1 1 1,0-1-1,1 0 1,-1 0 0,1 0-1,-1 1 1,0-2-1,1 1 1,-1 0 0,1 0-1,-1 0 1,0-1-1,1 1 1,-1 0-1,2-2 1,3 0-27,-1 0 1,1-1-1,0 0 1,-1 0-1,8-5 1,-5 2 167,0-1 1,-1 0-1,1 0 1,-1-1-1,0 0 1,-1 0-1,0 0 1,-1-1-1,1 0 0,-2 0 1,6-13-1,-8 17-37,0 0-1,-1-1 0,0 1 0,0-1 0,0 1 1,-1-1-1,1 1 0,-1-1 0,-1 1 0,1-1 1,-1 1-1,0-1 0,0 1 0,-1-1 0,1 1 1,-1 0-1,-1 0 0,1 0 0,0 0 0,-1 0 1,0 0-1,-6-7 0,6 10-121,1-1 0,0 1-1,-1 0 1,0-1 0,1 1 0,-1 0-1,0 1 1,0-1 0,0 0 0,0 1-1,0 0 1,-1-1 0,1 1 0,0 1-1,-1-1 1,1 0 0,-6 0 0,5 1-278,1 1 1,-1-1 0,1 0 0,-1 1-1,1 0 1,0 0 0,-1 0 0,1 0-1,0 0 1,-6 3 0,-11 13-3516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37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31 11093,'15'-31'3514,"-19"39"-3476,0 0 0,1 0 0,-1 0 0,1 0 0,1 1 0,0-1 1,0 1-1,-1 14 0,0-4-26,-2 2-513,2 0 0,0 1 0,1-1 1,1 1-1,4 40 0,-3-61 473,0-1 0,0 1-1,0-1 1,0 1 0,0-1-1,0 1 1,1-1 0,-1 1-1,0-1 1,0 1-1,0-1 1,0 1 0,1-1-1,-1 1 1,0-1 0,0 1-1,1-1 1,-1 1 0,0-1-1,1 0 1,-1 1-1,1-1 1,-1 0 0,0 1-1,1-1 1,-1 0 0,1 0-1,-1 1 1,1-1-1,-1 0 1,1 0 0,-1 0-1,1 1 1,-1-1 0,1 0-1,-1 0 1,1 0 0,-1 0-1,1 0 1,-1 0-1,1 0 1,-1 0 0,1 0-1,-1-1 1,1 1 0,-1 0-1,1 0 1,-1 0 0,1-1-1,-1 1 1,1 0-1,-1 0 1,1-1 0,-1 1-1,0 0 1,1-1 0,4-3 118,-1 0 0,1-1 0,-1 1 1,0-1-1,5-9 0,43-77 1516,-50 87-1403,0 0-152,0 1 0,0-1 0,0 0 0,0 1 0,1 0 0,-1-1 0,1 1 0,0 0 0,6-5 0,-9 8-47,1 0 1,-1 0-1,0 0 0,1 0 1,-1 0-1,0 0 1,1 0-1,-1 0 1,0 1-1,1-1 0,-1 0 1,0 0-1,1 0 1,-1 0-1,0 0 1,1 1-1,-1-1 0,0 0 1,1 0-1,-1 1 1,0-1-1,0 0 1,1 0-1,-1 1 0,0-1 1,0 0-1,0 1 1,0-1-1,1 0 1,-1 0-1,0 1 0,0-1 1,0 1-1,0-1 1,0 0-1,0 1 0,0-1 1,0 0-1,0 1 1,0-1-1,0 1 1,1 19 89,-1-18-116,-1 20-96,0 29-516,1-48 548,0 0-1,1 0 0,-1-1 1,0 1-1,1 0 1,0 0-1,0 0 0,0-1 1,0 1-1,0 0 1,0-1-1,4 6 0,-4-8 54,0 1-1,1 0 1,-1 0-1,0-1 0,1 1 1,-1-1-1,0 1 1,1-1-1,-1 0 0,1 1 1,-1-1-1,1 0 1,-1 0-1,1 0 0,-1 0 1,1 0-1,-1 0 1,0 0-1,1-1 0,-1 1 1,1-1-1,-1 1 1,2-1-1,33-17-235,-21 7 531,-1 0 0,0-2 0,-1 1 0,0-2 0,-1 0 0,-1 0 0,10-17-1,36-42 555,-53 69-777,0 0 0,0 1 0,0-1 0,1 1 0,-1 0 1,10-5-1,-13 7-31,1 0 1,-1 1 0,0-1 0,0 1-1,1-1 1,-1 1 0,0 0 0,1 0-1,-1 0 1,0-1 0,1 1 0,-1 0-1,0 1 1,1-1 0,-1 0-1,0 0 1,1 1 0,-1-1 0,0 0-1,0 1 1,1-1 0,-1 1 0,0 0-1,0-1 1,0 1 0,1 0 0,-1 0-1,0 0 1,0 0 0,-1 0 0,1 0-1,0 0 1,1 1 0,1 4 6,0 1 0,0-1 0,0 1 0,-1 0 0,0 0 0,0 0 0,-1 0 1,0 0-1,0 0 0,0 0 0,-1 0 0,-1 0 0,-1 14 0,0-8-305,0-1 1,-1 1-1,0-1 0,-1 0 0,-1 1 1,-10 20-1,-6-3-2413,-7-6-2539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38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1303 123 14086,'-23'-47'529,"1"12"-417,2 12 208,1 9-320,9 11-48,0 3-560,1 3-1153,-4 8-1697</inkml:trace>
  <inkml:trace contextRef="#ctx0" brushRef="#br0" timeOffset="1">133 94 15335,'-71'-3'0,"26"-3"-624,28 0 624,47 12-256,8 6-529,8 0-495,-4 2-1025,-10 7-2898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38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52 10357,'2'-2'299,"0"-1"1,0 0 0,0 0 0,-1 0-1,1 0 1,-1 0 0,0 0-1,0 0 1,0-1 0,-1 1-1,1 0 1,-1 0 0,1-1-1,-1-4 1,-2 18-27,0 0-1,0-1 1,-1 1 0,-5 12-1,-5 14-266,-18 63-4,12-44-883,-16 85-1,34-139 848,1 0 0,-1 1 1,1-1-1,0 1 0,0-1 0,0 1 1,0-1-1,0 1 0,0-1 0,1 1 1,-1-1-1,0 1 0,1-1 0,-1 1 1,2 1-1,-2-2 26,0-1 0,1 0 0,-1 1 0,1-1 0,-1 0 0,1 1 1,-1-1-1,1 0 0,-1 0 0,1 1 0,-1-1 0,1 0 0,-1 0 0,1 0 0,0 0 1,-1 0-1,1 0 0,-1 0 0,1 0 0,-1 0 0,1 0 0,0 0 0,-1 0 0,1 0 1,-1 0-1,2-1 0,2-1 7,1 0 1,-1-1-1,0 1 1,1-1-1,-1 0 0,0 0 1,6-7-1,13-14 24,-10 9-4,0 1-1,2 0 1,-1 1-1,34-21 0,-44 31-16,0 1-1,1 0 1,-1 0-1,1 0 0,-1 1 1,1-1-1,0 1 1,-1 0-1,1 1 1,0-1-1,0 1 0,0 0 1,0 0-1,-1 0 1,1 1-1,0 0 1,0 0-1,-1 0 0,1 0 1,0 1-1,-1 0 1,0 0-1,1 0 0,-1 0 1,7 6-1,-1-1-28,0 1-1,0 1 0,0 0 1,8 11-1,-15-17 18,0 0 1,-1 1-1,1 0 0,-1-1 1,1 1-1,-1 0 0,-1 0 1,1 1-1,0-1 0,-1 0 0,0 0 1,0 1-1,0-1 0,-1 0 1,1 6-1,-1-9 16,-1 0 0,1 0 0,0 0 0,0 0 0,-1 0 1,1 0-1,-1 0 0,1 0 0,-1 0 0,0 0 0,1 0 0,-1 0 0,0-1 1,1 1-1,-1 0 0,0 0 0,0-1 0,0 1 0,0 0 0,0-1 0,0 1 1,0-1-1,0 1 0,0-1 0,0 0 0,0 1 0,0-1 0,0 0 0,0 0 1,0 0-1,0 1 0,0-1 0,0 0 0,-2-1 0,-39-4 83,42 5-85,-35-9-234,1-1 1,0-2-1,-51-26 1,83 37 57,1 1 6,0 0 1,0-1-1,0 1 0,0 0 0,0-1 0,0 1 1,0-1-1,0 1 0,0-1 0,1 1 0,-1-1 0,0 0 1,0 1-1,1-1 0,-1 0 0,0 1 0,1-1 1,-1 0-1,0 0 0,1 0 0,-1 0 0,1 0 1,0 0-1,-1 0 0,1 0 0,0 0 0,-1 0 1,1 0-1,0 0 0,0-1 0,10-9-3966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39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33 289 6483,'0'0'164,"1"1"0,-1 0 0,0 0 0,1 0 0,-1-1 0,0 1 0,0 0 0,1 0 0,-1 0 0,0 0 0,0 0 0,0 0 0,0-1 0,0 1 0,0 0 0,0 0 0,0 0 0,-1 0 0,1 0 0,0 0 1,0-1-1,-1 2 0,-14 23 872,13-23-1024,0 1 0,0-1 0,1 1-1,-1 0 1,0 0 0,1 0 0,0 0-1,0 0 1,0 0 0,0 0 0,0 0-1,0 6 1,1-8-2,1 1 0,-1-1-1,1 0 1,-1 1 0,1-1 0,-1 0-1,1 1 1,0-1 0,0 0-1,0 0 1,0 0 0,0 0 0,0 0-1,0 0 1,0 0 0,0 0-1,1 0 1,-1 0 0,0-1 0,0 1-1,1 0 1,-1-1 0,1 1-1,-1-1 1,0 1 0,1-1 0,-1 0-1,1 0 1,-1 0 0,1 0-1,-1 0 1,1 0 0,-1 0 0,3-1-1,6 1-4,0-1-1,0-1 1,0 0 0,10-3-1,66-27-212,-77 28 216,0-1 0,1 0 0,-2 0 0,1-1 0,-1 0 0,15-14 0,-22 20 0,-1-1 0,1 1 0,-1-1 0,1 0 0,0 1 0,-1-1 0,1 0 0,-1 1 0,0-1 0,1 0 0,-1 0 0,1 1 0,-1-1 0,0 0 0,0 0 0,1 0 0,-1 1 0,0-1 0,0 0 0,0 0 0,0 0 0,0 0 0,0 1 0,0-1 0,0 0 0,0 0 0,-1-1 0,0 1 14,0 0 1,0 0-1,1 1 0,-1-1 1,0 0-1,0 1 0,0-1 1,-1 0-1,1 1 1,0-1-1,0 1 0,0-1 1,0 1-1,0 0 0,-1 0 1,0-1-1,-5 0 50,0 1 0,0-1 0,0 1-1,0 1 1,-9 1 0,5 1-19,0 0-1,1 1 1,0 0-1,0 1 0,0 0 1,1 1-1,-1 0 1,-11 10-1,16-12-55,1-1 0,0 0 0,1 1 0,-1-1-1,1 1 1,-1 0 0,1 0 0,1 1 0,-1-1 0,0 1-1,1-1 1,0 1 0,0 0 0,0 0 0,1 0 0,0 0-1,0 0 1,0 0 0,0 0 0,1 6 0,0-8-1,1-1 0,-1 1 1,1 0-1,0-1 0,0 1 0,0 0 1,0-1-1,0 1 0,1-1 1,-1 1-1,1-1 0,-1 0 1,1 0-1,0 0 0,0 0 0,0 0 1,0 0-1,1 0 0,-1-1 1,0 1-1,1-1 0,-1 1 1,1-1-1,-1 0 0,1 0 0,-1 0 1,1-1-1,0 1 0,0 0 1,-1-1-1,6 0 0,6 1-95,-1-1 0,1 0 0,-1-1 0,0-1 0,17-4 0,-4 0 5,0-2-1,-1-1 0,0-1 0,0-1 1,-1-1-1,0-1 0,42-32 0,-50 33 238,-1-1-1,0-1 1,0 0-1,-2-1 1,0 0 0,0-1-1,-2 0 1,0-1-1,0-1 1,-2 0-1,10-25 1,-15 31 88,-1 0 0,0 1 0,0-1 0,-1 0 0,-1 0 0,0 0 0,-1-1 0,0 1 0,-3-16 0,3 27-211,0 0-1,0 0 1,0 1-1,-1-1 1,1 0-1,0 0 1,0 0 0,-1 1-1,1-1 1,-1 0-1,1 0 1,-1 1-1,1-1 1,-1 0-1,1 1 1,-1-1 0,1 1-1,-1-1 1,0 0-1,-1 0 1,2 1-11,-1 0 1,1 0-1,-1 0 1,1 0 0,-1 0-1,0 1 1,1-1-1,-1 0 1,1 0-1,-1 0 1,1 1-1,-1-1 1,1 0-1,-1 0 1,1 1-1,-1-1 1,1 0 0,0 1-1,-1-1 1,1 1-1,-1-1 1,1 1-1,-21 33 55,4 4-227,3-1 1,0 2 0,3 0-1,1 1 1,2-1-1,1 2 1,-1 49 0,8-79-268,0 0 1,0 0-1,1 0 1,0-1 0,6 20-1,-7-28 320,1 0-1,-1 0 1,1 0-1,0 0 0,0 0 1,0-1-1,0 1 0,0 0 1,0-1-1,1 1 1,-1 0-1,0-1 0,1 0 1,-1 1-1,1-1 1,0 0-1,-1 0 0,1 0 1,0 0-1,0 0 1,-1 0-1,1 0 0,0-1 1,0 1-1,0-1 1,0 1-1,0-1 0,0 0 1,0 0-1,0 0 1,0 0-1,0 0 0,0 0 1,0 0-1,0-1 1,0 1-1,2-1 0,4-2 15,0 0 0,-1 0-1,1-1 1,-1 0 0,0 0-1,0-1 1,0 1 0,6-8-1,47-48 903,-49 49-149,-1-1 0,-1 0 1,0-1-1,0 0 0,12-26 0,-27 60-237,1-1-1,-3 36 0,6-44-451,1 0-1,1 0 1,0 1-1,0-1 1,2 0-1,-1 1 1,6 19-1,-6-30 9,-1 0 0,1 0 0,0 0 0,0-1 0,0 1 0,0 0-1,0 0 1,0-1 0,0 1 0,0-1 0,1 1 0,-1-1 0,1 0 0,-1 1 0,1-1 0,-1 0 0,1 0 0,0 0-1,0 0 1,-1 0 0,1-1 0,0 1 0,3 0 0,-2 0 12,1-2 1,-1 1-1,0 0 0,0-1 1,0 1-1,0-1 0,0 0 0,0 0 1,0 0-1,0 0 0,0 0 1,-1-1-1,5-2 0,1-2 29,0 0-1,0-1 0,0 1 1,-1-2-1,0 1 0,-1-1 0,0 0 1,8-13-1,-11 14 53,0-1 1,0 0-1,-1 0 1,0 0-1,0 0 0,-1 0 1,0 0-1,0-1 1,-1 1-1,0 0 0,-3-14 1,3 18-94,-1 0 0,1-1 0,-1 1 0,-1 0 0,1 0 0,-1-1 0,1 1 0,-1 0 0,0 0 0,-1 1 0,1-1 0,-1 0-1,1 1 1,-1 0 0,0-1 0,-1 1 0,1 0 0,0 0 0,-1 1 0,1-1 0,-1 1 0,0 0 0,-6-3 0,8 5-170,0-1 0,0 1 0,0 0 0,0-1 0,0 1-1,0 0 1,0 0 0,0 0 0,0 1 0,-1-1 0,1 0 0,0 1-1,0 0 1,0-1 0,0 1 0,0 0 0,0 0 0,1 0 0,-1 0 0,0 0-1,0 0 1,1 1 0,-1-1 0,1 1 0,-1-1 0,1 1 0,-1-1-1,1 1 1,-1 2 0,-9 16-4304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39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84 9524,'0'-1'74,"1"1"0,-1-1-1,0 0 1,0 0 0,1 0 0,-1 0-1,0 0 1,0 0 0,0 0-1,0 1 1,0-1 0,0 0 0,0 0-1,0 0 1,0 0 0,0 0-1,0 0 1,-1 0 0,1 0 0,0 0-1,-1 1 1,1-1 0,-1 0-1,1 0 1,-1 0 0,1 1 0,-2-2-1,2 1-52,0 1 0,-1 0 0,1 0 0,0-1 0,-1 1 0,1 0 0,0 0 1,-1 0-1,1-1 0,0 1 0,-1 0 0,1 0 0,0 0 0,-1 0 0,1 0 0,-1 0 0,1 0 0,0 0 0,-1 0 0,1 0 0,-1 0 0,1 0 0,0 0 0,-1 0 0,1 0 0,0 0 0,-1 0 0,1 0 0,-1 0 0,1 1 0,0-1 0,-1 0 0,1 0 0,0 0 0,-1 1 0,1-1 1,0 0-1,0 0 0,-1 1 0,1-1 0,0 0 0,0 1 0,-1-1 0,1 0 0,0 1 0,0-1 0,0 0 0,0 1 0,0-1 0,-1 1 0,1-1 0,0 0 0,0 1 0,0-1 0,0 1 0,0-1 0,-4 17-55,-8 42-1226,12-56 1157,0 1 1,0 0-1,0-1 0,0 1 1,1-1-1,-1 1 0,1-1 1,0 1-1,0-1 0,0 1 0,1-1 1,-1 0-1,5 7 0,-5-9 77,0 0 1,0 1-1,1-1 0,-1 0 0,1 0 0,-1 0 1,1 0-1,-1 0 0,1 0 0,0 0 0,-1-1 1,1 1-1,0-1 0,0 1 0,0-1 1,-1 1-1,1-1 0,0 0 0,0 0 0,0 0 1,0 0-1,-1 0 0,1-1 0,0 1 0,0 0 1,0-1-1,-1 1 0,1-1 0,2-1 0,4-1 37,-1-1-1,1 1 0,-1-2 0,0 1 1,7-6-1,40-39 505,-36 32-307,1 0 0,28-19 0,-46 35-209,1 0-1,-1 0 1,0 1-1,0-1 1,0 0-1,0 1 1,0-1 0,0 1-1,1 0 1,-1-1-1,0 1 1,0 0-1,1 0 1,-1 0-1,0-1 1,1 1 0,-1 1-1,0-1 1,0 0-1,1 0 1,-1 0-1,0 1 1,0-1-1,1 1 1,-1-1 0,0 1-1,0-1 1,0 1-1,0 0 1,0-1-1,0 1 1,0 0-1,0 0 1,0 0-1,0 0 1,0 0 0,1 2-1,2 4-153,0 0 1,-1 0-1,0 1 0,0-1 1,2 10-1,4 8-857,-8-21 877,1-1 0,0 1 1,0 0-1,0-1 0,1 1 1,-1-1-1,1 1 0,0-1 1,0 0-1,0 0 0,0 0 1,0-1-1,1 1 1,-1-1-1,1 0 0,0 0 1,-1 0-1,7 2 0,-7-4 117,1 1 0,-1-1 0,1 1 1,0-1-1,-1 0 0,1-1 0,0 1 0,-1-1 0,1 1 0,-1-1 0,1 0 0,-1 0 0,1 0 0,-1-1 0,0 1 0,0-1 0,1 0 0,-1 0 0,0 0 0,-1 0 0,5-5 0,-1 1 172,0 1 1,-1-2-1,0 1 0,0-1 0,-1 1 0,0-1 1,0 0-1,0-1 0,-1 1 0,2-9 1,-3 12-145,-1 0 1,0 0 0,0-1 0,0 1 0,-1 0 0,0-1 0,0 1 0,0-1 0,0 1 0,0 0 0,-1-1 0,0 1 0,0-1 0,0 1 0,0 0 0,-1 0 0,0 0 0,0 0 0,-3-5 0,1 5-1857,0 6 85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40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0 503 7379,'4'1'472,"1"-1"-1,-1 1 0,0-1 1,1 0-1,-1 0 0,8-2 0,-6 1-409,0-1-1,0 0 1,-1-1-1,1 1 1,-1-1-1,1-1 1,5-3-1,41-31-51,-2-3 0,78-79 0,-116 107-11,0-1 594,-16 27-118,1-6-411,-42 100 298,41-97-376,1 0-1,1 1 1,0-1-1,0 1 1,1 0-1,0-1 1,1 1 0,1 18-1,-1-27-16,1 0-1,-1-1 1,0 1 0,1 0-1,-1 0 1,1 0 0,-1 0-1,1-1 1,0 1 0,0 0-1,0-1 1,0 1-1,0 0 1,0-1 0,0 0-1,1 1 1,-1-1 0,0 1-1,1-1 1,-1 0 0,1 0-1,-1 0 1,1 0 0,0 0-1,1 0 1,1 0-81,-1 0 0,1-1 1,0 0-1,-1 0 0,1 0 1,-1 0-1,1-1 0,-1 1 1,1-1-1,-1 0 0,0 0 1,6-2-1,7-5-172,0 0 0,0-1 0,-1 0 0,17-14 0,-7 2 665,0-2-1,-1-1 1,-2 0-1,0-2 0,-1 0 1,-2-2-1,-1 0 1,-1-1-1,-2 0 1,-1-2-1,-1 0 1,14-49-1,-25 72-193,0 0-1,0-1 0,-1 1 1,0-1-1,0-12 0,-1 21-181,0 0 1,1-1-1,-1 1 0,0 0 1,0 0-1,0-1 0,0 1 1,-1 0-1,1 0 0,0 0 1,0-1-1,0 1 0,0 0 1,0 0-1,0-1 0,0 1 0,0 0 1,0 0-1,-1-1 0,1 1 1,0 0-1,0 0 0,0 0 1,0 0-1,-1-1 0,1 1 1,0 0-1,0 0 0,0 0 0,-1 0 1,1 0-1,0 0 0,0-1 1,-1 1-1,1 0 0,0 0 1,-1 0-1,-8 6 127,-9 16-39,-2 10-323,2 0 0,1 2 1,2 0-1,1 1 0,2 0 0,1 1 1,-10 62-1,17-73-2114,-2 43 0,8-39-2047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4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380 266 8276,'6'-27'2545,"4"10"-2545,3 5 384,3 6-64,4 6-160,9 3-128,0 3-32,0-3-144,0 3-1104,-6-12-1890</inkml:trace>
  <inkml:trace contextRef="#ctx0" brushRef="#br0" timeOffset="1">231 21 12694,'-65'-12'1617,"0"3"-1537,16 9 128,14 3-208,19 9-96,29 8-625,19 3-1824,23 1-3922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49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62 1553,'0'0'7953,"-19"-10"-7478,-64-31-67,78 39-375,0 0 1,0 0 0,-1 1-1,1 0 1,0 0-1,0 0 1,-1 0 0,1 1-1,0 0 1,-1 0 0,1 1-1,0-1 1,-1 1-1,1 0 1,-6 2 0,2 1 16,0 0 0,0 1 0,0 0 0,0 1 0,-10 8 0,11-7 16,0-2 15,0 1-1,1 0 0,0 0 1,0 1-1,-8 12 1,12-16-80,1 1 0,0-1 1,0 1-1,1 0 0,-1 0 0,1 0 1,0 0-1,0 0 0,0 0 0,0 0 1,1 0-1,-1 1 0,1-1 0,1 8 1,-1-11-5,1 0 1,-1 0 0,1 0-1,-1 1 1,1-1 0,-1 0-1,1 0 1,0 0 0,-1 0 0,1 0-1,0 0 1,0 0 0,0-1-1,0 1 1,0 0 0,0 0-1,0-1 1,0 1 0,0 0-1,0-1 1,0 1 0,0-1-1,1 0 1,-1 1 0,0-1-1,0 0 1,2 1 0,40 3 6,-36-4-10,9 1 5,70-1-320,-76-1 303,-1 0 0,1 0 0,-1-1 0,0-1 0,0 1 0,18-9 0,-6 3 58,-16 6 43,-1 1 1,0-1-1,0 0 1,0 0-1,0-1 1,5-3-1,-8 6 304,-5 49 68,1-8-374,-2-13-99,-1 36 1,5-3-2952,0-58 2368,1-3 502,0 0 0,0 0 0,0 0 0,0 1-1,0-1 1,0 0 0,0 0 0,0 0-1,0 1 1,0-1 0,0 0 0,0 0-1,0 0 1,0 0 0,0 1 0,0-1 0,1 0-1,-1 0 1,0 0 0,0 0 0,0 1-1,0-1 1,0 0 0,0 0 0,0 0 0,0 0-1,1 0 1,-1 0 0,0 1 0,0-1-1,0 0 1,0 0 0,1 0 0,-1 0-1,0 0 1,0 0 0,0 0 0,0 0 0,1 0-1,-1 0 1,0 0 0,0 0 0,0 0-1,0 0 1,1 0 0,-1 0 0,0 0-1,0 0 1,0 0 0,0 0 0,1 0 0,-1 0-1,0 0 1,0 0 0,0 0 0,17 0-3471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41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3778,'0'27'10917,"-10"-1"-10901,-9-12 0,-4-2-16,4 0-1025,2-3-2272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48.49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94 72 6467,'0'-1'122,"-1"1"0,1 0 0,-1 0 0,0-1 0,1 1 0,-1 0 0,1 0 1,-1 0-1,0 0 0,1 0 0,-1 0 0,1 0 0,-1 0 0,0 0 0,1 0 0,-1 0 0,1 0 0,-1 0 0,0 1 0,1-1 0,-1 0 0,1 0 1,-1 1-1,1-1 0,-1 0 0,1 1 0,-1-1 0,1 0 0,-1 1 0,1-1 0,-1 1 0,1-1 0,0 1 0,-1-1 0,1 1 0,0-1 1,-1 1-1,1 0 0,0-1 0,0 1 0,0-1 0,-1 1 0,1 0 0,0 0 0,-16 40-257,11-28 556,-5 13-844,0 1 1,2 0-1,1 0 1,1 1 0,-5 50-1,30-115-351,3-24 1086,9-23 353,-21 60-437,-5 12-156,0-1 0,1 1 0,0 1 1,1-1-1,0 1 0,0 0 0,2 1 0,10-12 1,-19 22-69,1-1 0,0 1 0,0-1-1,0 1 1,-1 0 0,1 0 0,0-1 0,0 1 0,0 0 0,0 0 0,0 0 0,-1 0 0,1 0 0,0 0 0,0 0 0,0 0 0,0 0 0,0 0 0,0 0 0,0 0 0,-1 1 0,1-1 0,0 0 0,0 1 0,0-1 0,-1 1 0,1-1 0,0 1 0,0-1 0,-1 1 0,1 0 0,-1-1 0,1 1 0,0 0 0,-1-1 0,1 1 0,-1 0 0,1 0 0,-1-1 0,0 1 0,1 0-1,-1 0 1,1 1 0,16 45 131,-15-39-188,0-4 76,2 8-303,0 0 0,0 0 0,1-1 0,1 0 0,7 11 0,-11-19 82,0-1 0,0 1 0,0-1-1,0 0 1,0 1 0,1-1-1,-1 0 1,1-1 0,0 1 0,-1 0-1,1-1 1,0 1 0,0-1 0,0 0-1,0 0 1,0 0 0,0-1 0,0 1-1,0-1 1,1 1 0,-1-1 0,0 0-1,0 0 1,0-1 0,5 0 0,0 0 152,-1-1 0,0 0 1,0-1-1,0 1 0,0-1 1,0-1-1,-1 1 1,1-1-1,-1 0 0,0-1 1,0 1-1,8-10 0,0-1 1343,-1-2-1,-1 0 0,11-19 1,26-36 999,-49 72-2275,0 0 0,0 0 0,0-1 0,1 1 0,-1 0 0,0 0 0,0 0 0,0-1 0,0 1 0,0 0 0,0 0 0,1-1 0,-1 1 0,0 0 0,0 0 0,0 0 0,0 0 0,1-1 0,-1 1 0,0 0 0,0 0 0,1 0 0,-1 0 0,0 0 0,0 0 0,1 0 0,-1 0 0,0-1 0,0 1 0,1 0 0,-1 0 0,0 0 0,0 0 0,1 0 0,-1 0 0,0 0 0,0 0 0,1 1 0,-1-1 0,0 0 0,0 0 0,1 0 0,-1 0 0,0 0 0,0 0 0,0 0 0,1 1 0,-1-1 0,0 0 0,0 0 0,0 0 0,1 1 0,1 19 512,-7 39-344,4-50-172,-8 57-60,-5 47-711,14-95-710,0 0 0,2 20 0,4-16-2978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48.91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207 121 7507,'-11'7'279,"1"0"0,0 1 0,0 0 0,0 1-1,1 0 1,1 1 0,0-1 0,-12 19 0,12-17-243,-6 7-79,-4 5-204,0 1 0,2 0 1,-21 43-1,121-148 1647,-4-19-87,-51 60-585,3 2-1,69-65 0,-99 100-712,0 1 0,1 1 0,-1-1 0,1 0 0,-1 0-1,1 1 1,0 0 0,-1-1 0,1 1 0,0 0 0,0 0 0,0 1-1,0-1 1,0 1 0,0-1 0,5 1 0,-6 1 5,0-1 0,-1 1 0,1-1 0,0 1 0,0 0 0,-1 0 0,1 0 0,0 0 0,-1 0 0,1 1 0,-1-1 0,0 0 0,1 1 0,-1-1 0,0 1 0,0-1 0,0 1 0,0-1 0,0 1 0,0 0 0,0 0 0,-1-1 0,1 1 0,-1 0 0,1 0 0,0 2 0,3 18 43,0 0 1,-1 0-1,0 44 0,-11 70-732,3-57-2557,5-53-434,2-7-1940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49.26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101 44 8132,'-32'-14'1584,"3"2"-751,6 3 463,13 3-511,4 3-769,9 3 96,10 3 96,3 0-128,7 6-80,9 3-416,4-1-1585,6 1-2625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49.63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75 94 5955,'3'-9'5362,"0"1"-5106,-3 2 593,3 0-97,-3 9-576,4 3 560,2 5 1,4 10-561,3 8-16,6 3 16,1 6-48,6-3-112,0-3-16,0-3-704,-1-11-961,-2-4-2113</inkml:trace>
  <inkml:trace contextRef="#ctx0" brushRef="#br0" timeOffset="1">334 44 4210,'-3'-20'8324,"-4"8"-8132,1 4 432,-1 5 160,4 3-415,-7 11 223,-3 7-304,-6 8-64,-10 9-208,-7 15 32,-9 2-48,-4 6-448,-6 10-1057,3-4-3169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51.74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55 393 8500,'-1'1'62,"1"0"1,-1 0 0,1 0-1,-1-1 1,1 1-1,-1 0 1,1-1-1,-1 1 1,0 0-1,1-1 1,-1 1-1,0-1 1,0 1-1,1-1 1,-1 0 0,0 1-1,0-1 1,0 0-1,0 1 1,0-1-1,1 0 1,-1 0-1,0 0 1,0 0-1,0 0 1,0 0 0,0 0-1,0 0 1,0 0-1,0 0 1,1 0-1,-1-1 1,0 1-1,0 0 1,0-1-1,0 1 1,1 0-1,-1-1 1,0 1 0,-1-2-1,1 1-54,-1 0-1,0-1 1,0 1-1,1-1 1,-1 1-1,1-1 1,0 0-1,-1 1 1,1-1-1,0 0 1,0 0-1,0 0 1,0 0-1,0 0 1,1 0-1,-2-4 1,2-7 11,1 0 1,1 1-1,-1-1 1,2 0-1,0 1 1,8-22-1,-3 8 26,1-8 323,2 1 1,1 0-1,30-59 0,-42 92-366,0-1 1,0 1-1,0 0 1,0 0-1,0-1 1,0 1-1,1 0 0,-1-1 1,0 1-1,0 0 1,0 0-1,1-1 1,-1 1-1,0 0 1,0 0-1,1-1 0,-1 1 1,0 0-1,0 0 1,1 0-1,-1 0 1,0-1-1,0 1 1,1 0-1,-1 0 0,0 0 1,1 0-1,-1 0 1,0 0-1,1 0 1,-1 0-1,0 0 1,1 0-1,-1 0 0,0 0 1,1 0-1,-1 0 1,0 0-1,1 0 1,-1 0-1,0 0 0,0 1 1,1-1-1,-1 0 1,0 0-1,1 0 1,-1 1-1,10 19 128,1 33-15,-11-52-120,2 11-38,0 1-1,1-1 0,0 0 0,1 0 0,0 0 0,12 22 0,-14-32 15,-1 1 0,1-1-1,0 0 1,0 1 0,0-1 0,0 0-1,0 0 1,0 0 0,1-1 0,-1 1-1,0 0 1,1-1 0,0 0 0,-1 1-1,1-1 1,0 0 0,0-1 0,0 1-1,-1 0 1,1-1 0,0 0-1,0 1 1,0-1 0,0 0 0,0 0-1,0-1 1,0 1 0,0-1 0,-1 1-1,1-1 1,0 0 0,0 0 0,-1 0-1,1-1 1,4-2 0,6-3 18,0 0 0,-1-1 0,0-1 0,0 0 1,-1-1-1,0 0 0,13-16 0,59-87 1179,-68 92-806,-15 19-346,1 1 0,0-1 0,0 1 0,0-1 0,0 1 0,1 0 0,-1 0 0,0 0 1,0-1-1,1 1 0,-1 0 0,2 0 0,-2 1-8,-1 0 1,0 0 0,0 0-1,1 0 1,-1 0 0,0 0 0,1 0-1,-1 0 1,0 1 0,0-1-1,1 0 1,-1 0 0,0 0-1,0 0 1,1 1 0,-1-1-1,0 0 1,0 0 0,0 1 0,0-1-1,1 0 1,-1 0 0,0 1-1,0-1 1,0 0 0,0 1-1,0-1 1,0 0 0,0 0-1,0 1 1,0-1 0,0 0 0,0 1-1,0-1 1,0 0 0,0 1-1,0-1 1,-4 48 325,4-42-391,-6 33-449,1 69 0,6-90-777,0 0-1,2 0 0,6 26 1,0-17-2431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52.13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82 53 7940,'9'-20'1120,"-5"2"-303,-4 6 1039,-4 9-1023,-5 3-369,2 15-304,-6 3 32,-3 11-64,3 14-128,-3-2 0,6 9-192,4-4-928,6-8-1378,3-6-2592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52.47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53 216 9877,'0'-1'31,"0"0"1,0 0 0,0 1 0,1-1 0,-1 0 0,0 0 0,0 0 0,0 1 0,-1-1 0,1 0 0,0 0 0,0 0 0,0 1 0,-1-1 0,1 0 0,0 0-1,-1 0 1,1 1 0,0-1 0,-1 0 0,1 1 0,-1-2 0,-9 15 859,-5 33-396,-4 60-491,15-32-3588,14-94 1359,3-68 4228,-11 63-1200,1 1 0,1-1 0,2 1 0,0 1 1,18-45-1,-23 66-775,0 0 0,-1 1 0,1 0 0,0-1-1,0 1 1,0-1 0,0 1 0,0 0 0,0 0 0,0-1 0,0 1 0,1 0-1,-1 0 1,0 0 0,1 0 0,-1 1 0,4-2 0,-4 2 1,0 0-1,0 0 1,-1 0 0,1 0-1,0 0 1,0 0 0,0 0-1,0 1 1,0-1 0,0 0 0,0 1-1,0-1 1,0 1 0,-1-1-1,1 1 1,0-1 0,0 1-1,-1 0 1,1-1 0,0 1 0,-1 0-1,2 0 1,3 7 118,0 0 0,0 1 0,-1-1 0,6 17 0,-6-17-214,7 19 114,32 71 64,-37-86-113,0-1 0,1 0 0,0-1 0,1 1 0,0-2 0,10 11 0,-17-19 11,0 0-1,1 0 1,-1 1 0,1-1-1,-1 0 1,1 0 0,-1 0-1,1 0 1,-1-1-1,1 1 1,0 0 0,-1-1-1,1 1 1,0-1 0,-1 1-1,1-1 1,0 0-1,0 0 1,2 0 0,-2 0 5,-1-1 1,1 0 0,-1 1 0,0-1-1,1 0 1,-1 0 0,0 0 0,0 0-1,1 0 1,-1 0 0,0 0 0,0 0-1,0 0 1,0 0 0,-1-1 0,1 1-1,0 0 1,0-2 0,4-8 73,-1 0 0,-1 0 0,0-1 0,2-19 1,-3 19-81,9-59-2,8-40-89,-16 96-403,1 1 0,1 0 0,0 0 0,1 0 0,10-17 0,1 12-3103,2 16-1829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3:52.82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 1 3522,'16'11'10164,"-13"-8"-10148,-6-3-32,-7-3-128,-3 3-3329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4:17.70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29 1 2625,'-21'11'9129,"16"-13"-8071,2 13 686,36-4-1411,-4-1-301,1-1 0,-1-1-1,56 0 1,-6 0-33,6 1 16,-27-2-15,-1 3 1,68 14-1,-93-14 9,0-2 1,0-1-1,0-2 1,33-2-1,62 3-8,-30 2 8,23 3 14,-90-5-17,1-1 0,37-3-1,4-1-25,42 15 7,-86-10 8,-24-1 8,1 0 0,0-1 0,-1 1 0,1-1 0,0 0 1,-1 0-1,1-1 0,-1 0 0,1 1 0,5-3 0,-7 3 0,11-10 111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49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3298,'0'0'7454,"-4"10"-7294,-14 34-64,18-43-88,-1 1 1,1-1 0,-1 1-1,1-1 1,0 1 0,0-1-1,-1 1 1,1-1 0,0 1-1,0 0 1,1-1-1,-1 1 1,0-1 0,0 1-1,1-1 1,-1 1 0,1-1-1,0 1 1,-1-1 0,1 1-1,0-1 1,0 0 0,0 0-1,-1 1 1,1-1 0,1 0-1,-1 0 1,0 0 0,0 0-1,2 1 1,2 1 17,1 0-1,0 0 1,-1 0 0,1-1 0,11 2 0,-8-1 12,35 8 55,-29-9-56,-1 2-1,0 0 1,20 8 0,-33-11-30,0-1 0,0 0-1,0 1 1,0-1 0,0 1-1,-1 0 1,1-1 0,0 1-1,0-1 1,0 1 0,-1 0-1,1 0 1,0 0 0,-1-1-1,1 1 1,0 0 0,-1 0-1,1 0 1,-1 0 0,1 0-1,-1 0 1,0 0 0,0 0-1,1 0 1,-1 0 0,0 0-1,0 0 1,0 0 0,0 0-1,0 0 1,0 0 0,0 0-1,0 0 1,-1 1 0,1-1 0,0 0-1,-1 0 1,1 0 0,0-1-1,-1 1 1,1 0 0,-2 1-1,0 1 16,0 0-1,0 0 1,-1 0-1,1 0 1,-1-1-1,0 1 0,0-1 1,0 0-1,0 0 1,-5 3-1,-21 8-207,-46 13 0,63-23-917,1 0 1,-1-1-1,0 0 1,-12-1-1,5-1-3787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4:20.02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98 28 3650,'-47'-5'6835,"-4"-1"-3399,159 0-371,-42 0-2966,1 2-1,100 7 0,-30 1-27,-11 0-44,-57-1 7,77-6 1,-113 2-18,0 1-1,40 5 1,28 2 8,167 4 17,-129 4-28,-38-9 12,-59-4-27,-32-1 2,1 0 0,0 0-1,0-2 1,0 1-1,13-3 1,-7 0-1,-1 2 0,1 0 0,0 1 0,19 2 0,10 0 0,-22-3-1,-17 0-3,0 1 1,1-1 0,-1 2 0,1-1 0,-1 1 0,0 0 0,12 4-1,-1-7-5,-11 1-173,-7 4-443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4:22.93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18 9 5106,'-17'3'7014,"24"-6"-6691,1 1 0,-1 0 0,1 1-1,-1-1 1,12 1 0,187 12-129,2 1-150,-181-10-38,1 0 0,52 14 1,-47-9-6,45 4 0,-39-7 14,0 2 0,45 13 0,-77-18-11,0 0 1,0-1-1,0 0 0,0 0 0,0 0 1,11-3-1,30 1-4,59 5 21,-81-3-13,93-8-5,-43 7-1,-42 1-2,-27 2-40,-3-1 295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4:24.51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89 1 7331,'-15'67'3007,"-54"215"-1404,68-278-1601,0-1 0,0 1 0,0 0 0,1 0 0,-1 0 0,1-1 0,0 1 0,0 0 0,1 0 0,-1 0-1,1-1 1,1 8 0,-1-9 7,1 0-1,-1-1 1,0 1-1,0 0 1,1-1-1,-1 1 1,1-1-1,-1 1 1,1-1-1,0 0 1,0 0-1,-1 1 1,1-1-1,0-1 1,0 1-1,0 0 1,0 0-1,0-1 1,0 1-1,0-1 1,0 0-1,1 1 1,-1-1-1,3 0 1,14 0-269,-1 0 1,1-2-1,-1 0 1,0-1-1,19-5 1,-15 2-1800,37-17 0,-27 9-1388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4:24.89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140 222 4962,'-13'-5'3122,"3"5"-3026,7-6-48,6 6 464,7 0 128,6 0-175,10 0-193,0 3-96,10 0-96,-4-3-80,4 0-32,-7-3-1441,0 0-2977</inkml:trace>
  <inkml:trace contextRef="#ctx0" brushRef="#br0" timeOffset="1">56 15 10037,'-29'-6'1360,"9"1"-1360,14 5-240,9-3 240,13 9 80,17 2-80,9 1-272,13 0-1857,3 2-2145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4:25.24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40 0 7748,'-3'3'1616,"-1"0"-767,4 9 303,-3 2-672,0 10-15,0 5-145,-1 9-208,-2 0-32,3 0-80,-1 3-32,-2-9-416,6-3-673,0-12-976,0-5-2401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4:25.59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68 35 8644,'-9'-19'806,"3"4"-250,19 23 392,176 149 1099,-185-153-2035,1 0 1,-1 0-1,0 1 1,-1-1 0,1 1-1,-1 0 1,0 0-1,0 1 1,0-1-1,0 0 1,-1 1 0,0 0-1,-1-1 1,1 1-1,-1 0 1,0 0-1,0 0 1,-1 8 0,0-9-6,-1 0 0,0 0 1,0 0-1,0 0 0,-1 0 1,0 0-1,0-1 0,0 1 1,0 0-1,-1-1 1,0 0-1,0 0 0,0 0 1,0 0-1,-1 0 0,1-1 1,-1 1-1,0-1 0,0 0 1,0 0-1,0 0 0,-6 2 1,-4 2-79,0-1 0,0 0 0,-1-1 1,0 0-1,0-1 0,0-1 0,-1-1 0,1 0 1,-1-1-1,0 0 0,1-1 0,-25-4 0,23-2-2150,17 6 2115,0-1 1,0 1-1,0 0 1,-1-1-1,1 1 0,0 0 1,0-1-1,0 1 1,0-1-1,0 1 1,0 0-1,0-1 1,0 1-1,1 0 1,-1-1-1,0 1 1,0 0-1,0-1 1,0 1-1,0 0 1,1-1-1,-1 1 0,0 0 1,0-1-1,0 1 1,1 0-1,-1 0 1,0-1-1,1 1 1,-1 0-1,0 0 1,0 0-1,1-1 1,-1 1-1,0 0 1,1 0-1,-1 0 0,0 0 1,1-1-1,14-7-3218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4:25.97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43 21 8948,'-4'-9'1313,"4"3"-1137,-3 3 64,3 0-96,0 9 384,0 3 0,0 8 209,0 10-401,0 8-240,0 6-48,-3 2-48,-4 1 0,1-3-432,0-9-545,-1-3-687,1-9-1218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4:26.31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159 112 5907,'-13'9'4754,"-10"15"-4469,-17 36-254,-36 74 0,75-133-65,0 0 0,1 0 0,-1 0 0,0 0 0,1 0 0,-1 0 0,1 0 0,0 1 0,-1-1 0,1 0 0,0 0 0,-1 1 0,1-1 0,0 0 0,0 0 0,0 2 0,13-10-356,23-28 120,14-26 1100,61-99 0,-49 69 823,-62 91-1640,0-1 0,0 1 0,0 0 0,0 0 0,0-1 0,0 1 0,0 0 0,1 0 0,-1-1 0,0 1 0,0 0 0,0 0 0,0 0 0,1-1 0,-1 1 0,0 0-1,0 0 1,1 0 0,-1 0 0,0-1 0,0 1 0,1 0 0,-1 0 0,0 0 0,0 0 0,1 0 0,-1 0 0,0 0 0,0 0 0,1 0 0,-1 0 0,0 0 0,0 0 0,1 0 0,-1 0 0,1 0 0,3 11 405,-2 24 43,-2-27-472,1 31-353,10 114 1480,3-78-2409,-8-56-1230,13 34 0,-13-41-2463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4:26.66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43 164 9076,'-20'-12'769,"7"6"-721,7 0 336,3 3 176,6 3-336,3 3-80,10-3-144,4 0-272,6 0-1009,3-3-2032</inkml:trace>
  <inkml:trace contextRef="#ctx0" brushRef="#br0" timeOffset="1">399 3 8580,'-6'-3'688,"2"9"-528,-5 3 673,-1 8-209,3 10-352,-2 8-160,-1 2-80,0 1-32,4 0-256,-1-6-1185,4-5-1584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4:27.01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3 102 2401,'-1'-31'4721,"0"17"-3909,1 0-1,2-25 0,-2 39-799,0 0-1,0 0 0,0 0 1,0 0-1,0-1 0,0 1 1,0 0-1,0 0 0,0 0 1,1 0-1,-1-1 0,0 1 1,0 0-1,0 0 0,0 0 1,0 0-1,0 0 0,0-1 1,0 1-1,1 0 0,-1 0 1,0 0-1,0 0 0,0 0 1,0 0-1,0 0 0,1-1 1,-1 1-1,0 0 0,0 0 1,0 0-1,0 0 0,1 0 1,-1 0-1,0 0 0,0 0 1,0 0-1,0 0 0,1 0 1,-1 0-1,0 0 0,0 0 1,0 0-1,1 0 0,-1 0 1,0 0-1,0 0 0,0 1 1,0-1-1,0 0 0,1 0 1,-1 0-1,0 0 0,0 0 1,0 0-1,0 0 0,0 0 1,1 1-1,-1-1 0,0 0 1,0 0-1,0 0 0,0 0 1,0 1-1,0-1 0,0 0 1,0 0-1,0 0 0,0 1 1,8 10 272,-8-11-276,64 138 1112,-1-2-436,-60-130-638,0-1 0,1 0 0,-1 0 0,1 0 0,0 0 0,1-1 0,7 8 0,-10-11-28,-1-1 1,0 1-1,0 0 1,0-1-1,0 1 1,0 0-1,1-1 0,-1 1 1,0-1-1,1 0 1,-1 1-1,0-1 0,1 0 1,-1 0-1,0 0 1,1 0-1,-1 0 0,0 0 1,1 0-1,-1 0 1,0-1-1,1 1 0,-1 0 1,0-1-1,0 1 1,1-1-1,-1 0 1,0 1-1,0-1 0,0 0 1,0 0-1,0 0 1,0 1-1,0-1 0,0 0 1,0 0-1,0-1 1,0 1-1,-1 0 0,2-2 1,10-21 72,0 0 0,-2-1 1,-1 0-1,-1 0 0,0-1 0,3-30 0,3-5-748,-8 33-1002,-2 11-1636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49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1 271 8884,'0'0'3234,"178"-137"-3379,-120 97-1375,4-1-1730,2-12-3953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4:33.85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86 33 6419,'-25'56'5552,"6"7"-4107,-6 65-2389,20-98 1419,0-5-547,-1 46 0,7-99-23,2 2 0,0-1 0,2 0 0,9-29 0,2 4 287,27-57 0,-42 108-183,2-7 18,0 0 0,0 1 1,1 0-1,0 0 1,1 0-1,-1 0 1,1 1-1,1-1 1,7-7-1,-12 14-24,0 0 0,-1-1 0,1 1-1,0 0 1,-1 0 0,1 0 0,0 0-1,0 0 1,-1 0 0,1 0 0,0 0-1,-1 0 1,1 0 0,0 0 0,-1 0 0,1 0-1,0 1 1,-1-1 0,1 0 0,0 0-1,-1 1 1,1-1 0,0 1 0,-1-1-1,1 0 1,-1 1 0,1-1 0,-1 1-1,1-1 1,-1 1 0,0 0 0,1-1 0,-1 1-1,1-1 1,-1 1 0,0 0 0,1 0-1,12 27 352,5 41 28,-13-45-318,12 34 0,-14-52-51,-1 0-1,1 0 1,0 0 0,0-1 0,1 1 0,-1-1 0,1 0 0,0 0-1,1 0 1,6 5 0,-9-9-9,0 1 0,0-1 1,0-1-1,0 1 0,0 0 0,0 0 0,0-1 1,0 1-1,0-1 0,0 0 0,0 0 0,1 0 0,-1 0 1,0 0-1,0 0 0,0 0 0,1-1 0,-1 1 0,0-1 1,0 1-1,0-1 0,0 0 0,0 0 0,0 0 0,0 0 1,0 0-1,-1-1 0,1 1 0,0 0 0,2-3 0,7-7-25,0 1-1,0-2 0,11-15 1,-13 15 26,-3 5-3,3-4-12,1-1 0,0 1 1,0 0-1,1 1 0,1 0 0,17-11 0,-28 21 9,-1 0-1,1 0 0,-1 0 0,1 0 0,-1-1 0,1 1 0,-1 0 0,1 0 0,0 0 1,-1 0-1,1 0 0,-1 1 0,1-1 0,-1 0 0,1 0 0,-1 0 0,1 0 0,-1 1 0,1-1 1,-1 0-1,1 0 0,-1 1 0,1-1 0,-1 0 0,1 1 0,-1-1 0,0 1 0,1-1 1,-1 0-1,0 1 0,1-1 0,-1 1 0,0-1 0,0 1 0,1-1 0,-1 1 0,0-1 0,0 1 1,0-1-1,0 1 0,0 0 0,1-1 0,-1 1 0,0-1 0,0 1 0,-1 0 0,4 29 281,-4-19-279,-7 251-1329,11-232-2622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4:53.02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 6 4322,'-3'-5'10101,"42"16"-8442,349 0-728,-246 1-816,-12 0-99,-79-7-4,-42-3-10,-1 0 1,1-1 0,0-1 0,0 1 0,0-1 0,11-2 0,29-4 7,-1 2-1,51 2 1,-68 2-10,-5-3 3,-24 2-3,-1 0 0,-1 2 3,0 0 10,12-3 2,0 0 1,0-1-1,13-4 0,-13 2 12,-10 4 122,1 0-1,-1 0 1,1 0-1,-1 0 1,1 0-1,-1 1 1,1-1-1,4 1 1,-7-4 807,0 7-800,-2-4-485,-1 0-1,1-1 1,-1 1-1,0 1 1,1-1-1,-1 0 1,0 1-1,0-1 1,-4 1-1,-11 0-3562,-4 3-4152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4:57.43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208 79 2641,'-8'-5'11812,"8"4"-11650,-19 7-725,7-1 593,0 0 0,1 0 0,-1 1 0,1 1 1,0 0-1,1 1 0,0 0 0,0 0 0,1 1 1,-1 0-1,2 1 0,0 0 0,0 0 0,1 1 0,-8 14 1,12-19-30,0 0 0,1 1 1,0-1-1,0 1 1,0 0-1,1 0 0,0-1 1,0 1-1,1 0 1,0 0-1,0 0 0,1 0 1,0 0-1,0-1 1,3 11-1,-3-13-3,1 0-1,-1 0 1,1 0 0,0 0-1,0-1 1,1 1 0,-1-1 0,1 1-1,0-1 1,0 0 0,0 0-1,0 0 1,0-1 0,0 1-1,1-1 1,0 0 0,-1 0-1,1 0 1,0 0 0,0 0-1,0-1 1,0 0 0,0 0 0,0 0-1,0 0 1,6 0 0,9-1-222,0 0 0,0-1 0,0-2 0,-1 1-1,36-11 1,-21 2-303,-1 0-1,44-23 1,-66 29 453,-1 0 1,0-1-1,0 0 1,0-1-1,-1 0 1,0 0-1,0 0 1,0-1-1,-1 0 1,9-15-1,-13 19 82,-1-1-1,1 0 0,-1 0 1,-1 1-1,1-1 0,-1 0 1,1 0-1,-1-1 0,-1 1 1,1 0-1,-1 0 0,0 0 1,0 0-1,-1-1 1,1 1-1,-1 0 0,0 0 1,0 0-1,-1 0 0,0 0 1,0 0-1,0 1 0,-5-9 1,1 4 60,0 0 0,-1 0 0,0 1 0,-1 0 0,0 0 0,0 1 0,-1 0 0,0 0 0,0 1 0,0 0 0,-1 1 0,-13-6 0,17 8-38,0 0 0,-1 1 0,1 0 0,-1 0 0,1 1 0,-1 0 0,0 0 0,0 0 0,0 1 0,1 0 0,-1 0 0,0 1 0,0 0 0,1 0 0,-1 1 0,0-1 0,1 1 0,-1 1 0,1-1 0,0 1 0,-7 5 0,10-6-13,0 0 0,0 0-1,0 0 1,0 1-1,1-1 1,-1 1-1,1 0 1,0 0-1,0 0 1,0 0 0,0 0-1,0 0 1,1 1-1,-1-1 1,1 0-1,0 1 1,-1 5 0,2-4 1,-1 1 1,1-1 0,1 0 0,-1 0 0,1 1 0,0-1 0,0 0-1,1 0 1,-1 0 0,1 0 0,3 5 0,6 10 47,2 0 0,0 0 1,1-1-1,23 23 0,-28-32-33,28 29 97,-18-21-79,-1 2 0,-1 0 1,22 33-1,-36-48-33,0-1 0,0 1 0,-1 0 0,0 0 0,0 0 0,0 0 0,0 0 0,-1 1 0,0-1 0,0 0 0,0 1 0,-1-1 0,0 1 0,0-1 0,0 1 0,-1-1 0,1 1 0,-1-1 0,-1 0 0,1 0 0,-1 1 0,-3 6 0,1-6-1,0 0 0,-1-1 0,1 0 0,-1 1 0,0-1-1,-1-1 1,1 1 0,-1-1 0,0 0 0,0 0-1,0-1 1,-1 0 0,-12 5 0,-2-1-269,-1 0-1,0-1 1,-24 2 0,43-7 72,-24 1-962,26-2 1013,1 0-1,-1 0 1,1 0-1,-1 0 0,0 0 1,1 0-1,-1-1 1,1 1-1,-1 0 1,1 0-1,-1 0 0,1 0 1,-1-1-1,1 1 1,-1 0-1,1-1 1,-1 1-1,1 0 0,-1-1 1,1 1-1,0 0 1,-1-1-1,1 1 1,0-1-1,-1 1 0,1-1 1,0 1-1,0-1 1,-1 1-1,1-1 1,0 1-1,0-1 0,0 1 1,0-1-1,-1 1 1,1-1-1,0 1 1,0-1-1,0-1 0,5-12-4949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4:57.94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1 143 7075,'45'-35'-299,"-34"27"433,-1-1-1,0 0 1,-1 0-1,13-16 1,9-23 3403,-37 65-2536,0 0 0,-4 23 1,-3 12-524,-2 12-104,3 0 1,-6 97-1,15-136-369,3-24-110,0 1 0,0 0 0,0 0 0,0 0 0,0 0-1,1-1 1,-1 1 0,1 0 0,-1 0 0,1-1 0,1 4 0,-1-31-10207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4:58.30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68 18 6435,'-67'3'5322,"137"-12"-3581,-8 1-1382,-44 7-253,9-1-69,-1 1 0,1 2 0,0 0 0,42 9 0,-58-5-399,-7-2-1015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04.60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33 47 2977,'-33'-14'14719,"41"13"-14468,1 0 0,-1 0 1,0 1-1,10 1 0,16-2-141,83-13 127,-67 7-153,65-1 1,-47 17-21,127 2-48,-31 0 16,-87-3-33,-38-5-7,50 10 1,-30-7 32,-47-6-38,0 1 1,0 0 0,22 5 0,-28-4-182,2 1 428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05.94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303 40 3330,'1'0'253,"-1"0"0,1 0 0,0 0 1,0-1-1,-1 1 0,1 0 0,0 0 1,0 0-1,-1-1 0,7-4 2533,-7 5-2533,1-1 0,-1 1 1,0-1-1,1 0 0,-1 1 0,1-2 1,-2 1-96,1 0 1,-1 1 0,1-1 0,-1 0 0,0 1 0,1-1-1,-1 0 1,0 1 0,1-1 0,-1 0 0,0 1 0,0-1 0,1 1-1,-1 0 1,0-1 0,0 1 0,-1-1 0,-46-11 1344,39 12-1399,0 0 1,1 0-1,-1 1 0,0 0 1,1 1-1,-1-1 0,1 2 1,-1-1-1,1 1 1,0 1-1,0-1 0,1 1 1,-1 1-1,-11 8 1,9-5-60,0 1 1,0 0-1,1 1 1,1 0 0,-1 0-1,2 1 1,-1 0-1,1 0 1,-7 17 0,9-15-58,0 0 1,0 0 0,1 1 0,1-1 0,0 1 0,1 0 0,1 0 0,0 25 0,1-30 3,1 1 1,0-1 0,1 0-1,0 0 1,0 0 0,1 0-1,0-1 1,1 1 0,0-1 0,0 0-1,1 0 1,0 0 0,9 11-1,-9-14-72,0-1-1,0 0 0,1 0 0,-1 0 1,1 0-1,0-1 0,0 0 1,0-1-1,0 1 0,0-1 1,0 0-1,1 0 0,-1-1 0,1 0 1,0 0-1,-1-1 0,1 0 1,-1 0-1,1 0 0,0-1 1,-1 0-1,10-2 0,2-2-108,0 0 1,-1 0-1,0-2 0,0 0 0,0-1 1,29-20-1,-32 18 171,0-1-1,0 0 1,-1-1 0,-1 0 0,0-1-1,0 0 1,-2-1 0,1 0 0,12-26 0,-19 32 66,0-1 0,-1 1 0,0-1 0,0 1 1,-1-1-1,0 0 0,-1 0 0,0 0 0,0 0 0,-1 0 1,0 0-1,-1 0 0,1 0 0,-2 0 0,0 0 1,0 1-1,0-1 0,-1 0 0,0 1 0,-6-12 1,5 15-15,0-1 0,0 1 1,0 0-1,0 0 0,-1 1 1,0-1-1,0 1 1,0 0-1,0 0 0,-1 1 1,0 0-1,1 0 0,-1 0 1,0 1-1,-1-1 1,1 1-1,0 1 0,-1-1 1,-11 0-1,14 1-32,1 1-1,-1 0 1,0 0 0,0 0 0,1 0-1,-1 1 1,0-1 0,1 1 0,-1 0-1,0 0 1,1 1 0,-1-1-1,1 1 1,0-1 0,-1 1 0,1 0-1,0 0 1,0 1 0,0-1 0,0 0-1,1 1 1,-1 0 0,1 0-1,-1 0 1,1 0 0,0 0 0,0 0-1,1 1 1,-1-1 0,1 0 0,-1 1-1,1-1 1,0 1 0,0 0-1,0 4 1,0-1 1,1 1 0,0-1 0,0 0 1,1 0-1,0 0 0,0 1 0,1-1 0,-1 0 0,2-1 0,-1 1 0,1 0 0,0 0 0,0-1 0,1 0 0,5 8 0,8 9 0,2 0-1,31 30 1,-23-26 2,-4-3 7,10 11-4,31 40 0,-56-64-3,-1-1 0,0 1 0,-1 1 0,0-1 1,0 1-1,-2 0 0,1 0 0,4 25 0,-8-31 0,0 0-1,-1 0 0,0 0 0,0 0 1,-1 1-1,0-1 0,0 0 1,0 0-1,-1 0 0,0 0 0,0-1 1,0 1-1,-1 0 0,0-1 1,0 1-1,0-1 0,-1 0 1,1 0-1,-1-1 0,0 1 0,-1-1 1,-6 6-1,2-3-5,-1 0 0,1-1 0,-1 0 0,0-1 1,-1 0-1,1-1 0,-1 0 0,0-1 0,0 0 0,0 0 0,-13 1 0,22-4-97,-1 0 0,1 0 0,0 0 0,0 0 0,-1 0 0,1 0 0,0-1 0,0 1 0,-1-1 0,1 1 0,-3-2 0,4 1-96,0 0 1,0 1-1,0-1 1,0 0-1,1 1 0,-1-1 1,0 0-1,0 0 0,1 0 1,-1 0-1,1 0 0,-1 0 1,1 0-1,-1 0 1,1 0-1,-1 0 0,1 0 1,0 0-1,0 0 0,0 0 1,-1 0-1,1 0 0,0 0 1,0 0-1,1-2 0,4-25-6214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06.90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61 10 4722,'-61'-9'6939,"88"29"-5565,-14-14-1352,1 0-1,0-1 0,1-1 0,-1 0 1,1-1-1,0-1 0,-1 0 1,1-1-1,24-2 0,10-2-299,75-14-1,-124 17 278,0 0-1,1-1 1,-1 1 0,0 0-1,1 0 1,-1 0-1,0 0 1,1 0 0,-1 0-1,0 0 1,1 0 0,-1 0-1,0 0 1,1 0-1,-1 0 1,0 0 0,1 0-1,-1 0 1,0 0-1,1 0 1,-1 0 0,0 0-1,0 0 1,1 0-1,-1 1 1,0-1 0,1 0-1,-1 0 1,0 0 0,0 1-1,1-1 1,-1 0-1,-7 10 75,-31 18 208,21-17-175,-10 10-101,2 2 1,0 0 0,1 1-1,2 2 1,1 0 0,0 1-1,-20 37 1,41-63-7,-1-1 0,1 1 0,0-1 0,-1 1 0,1 0 0,0-1-1,-1 1 1,1 0 0,0-1 0,0 1 0,-1 0 0,1-1 0,0 1 0,0 0 0,0 0 0,0-1 0,0 1 0,0 0-1,0-1 1,0 1 0,1 0 0,-1-1 0,0 2 0,14-3 32,23-20 41,-33 18-77,27-16-3,-8 3 163,39-18 1,-55 30-99,1 1 0,0 0 0,1 1 0,-1-1 0,0 2 0,1-1 0,-1 1 0,1 0-1,11 1 1,-14 1-23,-1 0 0,0 1 0,0 0 0,0 0 0,0 0-1,0 1 1,-1-1 0,1 1 0,0 0 0,-1 0 0,0 1-1,0-1 1,0 1 0,0 0 0,-1 0 0,0 0 0,1 1-1,-1-1 1,-1 1 0,1 0 0,2 5 0,1 3-27,0 1-1,-1-1 1,0 1 0,-1 0 0,-1 0 0,4 25 0,-6-30 6,-1-1-1,0 0 1,0 0 0,-1 0-1,0 0 1,-1 1 0,1-1-1,-2-1 1,1 1 0,-1 0 0,0 0-1,0-1 1,-1 0 0,0 0-1,-1 0 1,1 0 0,-7 6 0,5-6-2,-1-1 0,0 0 1,-1-1-1,1 1 1,-1-1-1,0-1 1,0 0-1,0 0 0,-1 0 1,1-1-1,-1 0 1,0-1-1,0 0 1,-18 1-1,2-2-211,0-1 1,0-2-1,0 0 0,0-2 1,0-1-1,-37-12 0,26 8-1889,28 8-987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19.19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7 0 7988,'-6'11'12591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21.15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16 0 5010,'-6'8'13048,"1"-4"-12214,5-4-825,0 1 1,-1-1-1,1 0 0,-1 0 1,1 1-1,0-1 1,0 0-1,-1 1 0,1-1 1,0 0-1,0 1 0,-1-1 1,1 0-1,0 1 0,0-1 1,0 1-1,0-1 0,-1 0 1,1 1-1,0-1 1,0 1-1,0-1 0,0 0 1,0 1-1,0-1 0,0 1 1,0-1-1,0 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50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79 4386,'0'0'6451,"-65"-3"-5651,68 3-752,23 0 465,7 0-273,6-5-144,0-7-96,-1-3-128,-8-2-1409,-14 2-2145,-16 4-2801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23.08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14 1 6387,'-13'0'13948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14.2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 23 4306,'4'-9'7915,"-3"-2"-5257,-2 9-2440,-3 19 378,-1 24-20,2 53 1,-2 13 148,3 64 50,1-13-526,-1 39-24,3-89-66,-1 139 25,-10-81 159,5-111-301,-9 221 272,9-250-306,3-22-5,1 0-1,0 1 1,0-1 0,1 0-1,-1 0 1,1 1 0,0-1 0,0 0-1,2 9 1,3 21 13,-5-23-16,0-10 0,-1 0 0,1 1 0,0-1 0,0 0 0,0 1 0,0-1 1,0 0-1,0 1 0,0-1 0,0 0 0,0 1 0,1-1 0,-1 0 1,0 0-1,1 1 0,-1-1 0,1 0 0,0 0 0,-1 1 0,1-1 1,0 0-1,1 1 0,5 27 0,-2-23-5,-4-5 7,1 0-1,-1 0 0,0 1 0,0-1 1,0 0-1,0 1 0,0-1 0,0 1 1,0-1-1,0 1 0,0 1 0,-1-1 0,0-1-1,1 1 0,-1 0 1,0-1-1,0 1 0,1 0 0,-1-1 1,1 1-1,0-1 0,-1 1 0,1-1 1,0 1-1,0-1 0,0 1 1,0-1-1,0 0 0,0 0 0,1 1 1,-1-1-1,0 0 0,0 0 1,1 0-1,-1 0 0,1-1 0,-1 1 1,1 0-1,-1 0 0,4 0 0,-5-1 22,0 2-20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17.8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 6227,'0'0'1206,"29"0"2545,15 6-2497,-44-6-1233,0 0 0,0 0 0,0 0 1,0 0-1,0 0 0,0 0 0,0 0 1,0 0-1,0 0 0,0 0 0,0 0 1,0 1-1,0-1 0,-1 0 0,1 0 1,0 0-1,0 0 0,0 0 0,0 0 0,0 0 1,0 0-1,0 0 0,0 0 0,0 0 1,0 0-1,0 0 0,0 1 0,0-1 1,0 0-1,0 0 0,0 0 0,0 0 1,0 0-1,0 0 0,0 0 0,0 0 1,0 0-1,0 0 0,0 0 0,0 1 0,0-1 1,0 0-1,0 0 0,0 0 0,0 0 1,0 0-1,0 0 0,0 0-7,0 0 0,0 0 1,1 0-1,-1 0 0,0 0 0,0 0 0,0-1 0,0 1 0,0 0 0,0 0 1,0 0-1,0 0 0,0 0 0,0 0 0,-1 0 0,1 0 0,0 0 0,0 0 0,0 0 1,0-1-1,0 1 0,0 0 0,0 0 0,0 0 0,0 0 0,0 0 0,0 0 1,0 0-1,0 0 0,0 0 0,0 0 0,0 0 0,0 0 0,0 0 0,-1 0 1,1 0-1,3-1 51,-1 0 0,1 0 0,0 1 0,-1-1 0,1 1 0,0 0 0,-1 0 0,6 0 0,8 0 289,5-4-286,0 2 1,34-1-1,-29 3 693,-25 1-724,-1 0 0,1 0 0,0 0 0,-1-1 0,1 1 1,-1 0-1,1 0 0,-1 0 0,1 0 0,-1 0 0,0 0 0,1 0 1,-1 0-1,0 0 0,0 0 0,0 0 0,0 0 0,0 0 1,0 0-1,0 2 0,1 27 177,-1-29-187,-11 287 619,-4-133-501,-2 87-55,15-89-33,4 164 43,-6-52-14,-2-72-44,6-139-41,-10 341 20,-8-25-13,13-222-6,-20 103 1,24 56-8,3-259 12,32 444 148,-26-403 15,-5 1 0,-11 121 0,5 62 19,0-3-138,-36 578 469,36-700-448,2 92 107,5-178-160,0 343 298,-8-210-289,4-139-24,-10 25-28,10-81-18,0-16-2111,0-5-246,0-11-2891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06.15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42 1 10117,'-3'5'3137,"-4"-2"-3025,-2 0 576,-1 0 673,-3 0 928,13-6-2113,0 0-256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07.91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13 3 9973,'-13'3'4386,"20"-6"-3122,-4 3-1136,-3-3-112,0 6-16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09.91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10 9 6147,'-10'-8'14604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13.68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38 1 11589,'-37'10'9305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15.52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23 1 11829,'-19'2'7148,"15"16"-7143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16.47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7 0 10917,'-6'6'8020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17.37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29 4 12086,'-7'-4'5960,"-7"32"-4584,7-3-6013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50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3153,'0'0'7815,"0"-4"-6948,0-12-168,0 13-315,0 300-830,0-294 168,2 11-1958,7-11-2392,0-3 547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20.6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371 0 5955,'-44'5'7602,"-31"14"-7676,20-5 259,52-14-183,2 0 0,1 0-1,-1 0 0,0 0 0,1 0 1,-1 0-1,0 1 0,1-1 1,-1 0-1,1 0 0,-1 0 0,0 1 1,1-1-1,-1 0 0,1 1 0,-1-1 1,0 0-1,1 1 0,-1-1 0,1 1 1,-1 0-1,-26 42 263,22-35-190,0 0 0,0 0 0,1 1 0,0 0 0,1-1 0,0 1 0,0 0 0,1 1 0,-2 13 0,-5 91 295,8-77-259,-4 217 768,-10 127-563,-8-7-139,10-40 186,0 0-303,26 56-11,-8-274-29,-1 36-11,-7 99 118,-4 66 90,-2-85-155,9-180-49,7 184 72,-1-114-35,-19 221 1,12-275-26,10 106 0,-3-107-16,-5 114 0,-22-1 13,9-100-16,-2 105 1,10-77 20,1-57 122,3 62 1,12 37 3,-10 154 0,-2-270-119,2-1 0,1 1 0,10 41 0,-7-45-25,-1 0-1,-2 1 1,-1-1 0,-1 37-1,-7 95 39,-8-43 114,12-102-42,2 0 1,1 29-1,0-28 7,-1 1 1,-2 22-1,1-28-107,1 0-1,0 1 1,1-1-1,5 23 1,-2-12 1,-4-18-15,0-3 9,0 1 1,1-1-1,-1 0 1,1 1-1,-1-1 1,1 0-1,2 6 1,2-10 8,-1 1 1,1-1 0,0 0-1,-1 0 1,0-1 0,1 1-1,5-4 1,97-50-95,-71 35-427,0 1 0,67-23 0,-6 16-2793,-49 19-243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02.21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 5 3762,'-7'-5'14773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0:04.25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24 9861,'4'-6'5042,"-1"0"-4418,0 4-96,0-1 1,1 0-97,-8 0-128,8 3-304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23.7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2609,'5'7'9674,"-5"-7"-9512,-2 14 276,3-4-289,1 0 0,0 0-1,0 0 1,7 17 0,5 25 4,4 63-18,-6-47-36,6 135 0,-18-167-54,4 189 438,-3-142-360,-13 103 0,0 27 202,5 175 729,15-254-715,-2-43-6,20 340 972,-23-133-962,-4-182-195,-8 505-31,18-265 17,-14-214 135,0 55-229,5-151-33,-2-1 0,-3 0-1,-16 75 1,11-70-2,2 1 1,-3 73-1,13-61-1,0-39 0,-2 1 0,0-1 0,-2 0 0,0 0 0,-2 0 0,-8 32 0,10-50-6,0-1 0,1 1 0,0 0 0,0 0 0,0-1 0,1 1 0,0 0 0,0 0-1,0 0 1,1 0 0,0-1 0,0 1 0,1 0 0,-1-1 0,1 1 0,4 8 0,-2-1 3,-1 0 0,0 0-1,-1 0 1,0 1 0,-1 15 0,3 19 2,-3-28 15,-1-17-31,0 1 0,0-1 0,1 1 0,-1-1 0,1 1 1,0-1-1,2 5 0,32 100-38,-33-101 36,0-1 0,-1 1 0,0 0 0,0 0 0,0 0 0,-1 0 0,-1 10 0,1-4-52,0-13 67,-1 14-350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26.1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1 979 5042,'2'1'239,"0"0"0,0-1 0,-1 1 0,1-1 0,0 1 0,0-1 0,1 0 0,-1 0 0,0 0 0,0 0 0,0 0 0,0 0 0,0 0 0,0-1 0,0 1 0,12-3 4365,-12-3-4560,0 1-1,0-1 1,1 1-1,0 0 1,6-9-1,5-8-13,7-12 37,2 1 1,1 0-1,1 2 1,2 1-1,60-52 1,-17 26 72,125-77 1,-81 65 301,224-97-1,-256 133-277,1 4 0,1 4 0,158-25 0,-131 38-57,1 4-1,-1 5 1,1 5 0,-1 5 0,0 5-1,127 31 1,-121-17-32,329 65 445,-363-80-372,0-3 0,0-5 0,121-8 0,-99-7 34,-2-6-1,155-44 1,185-100 47,-406 146-232,-21 10-59,-1-1 0,0-1 0,19-12 0,-31 16-928,-6 4 137,-14 5-620,8-3 665,-21 9-2402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26.5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23 12630,'-1'-1'30,"1"0"0,0 0 0,0 0 0,-1 0 0,1-1 0,0 1 0,0 0 1,0 0-1,0 0 0,0 0 0,1 0 0,-1 0 0,0 0 0,0 0 0,1-2 0,0 3-17,-1 0-1,0-1 1,0 1 0,1 0-1,-1 0 1,1-1-1,-1 1 1,0 0-1,1 0 1,-1 0 0,0 0-1,1-1 1,-1 1-1,1 0 1,-1 0-1,1 0 1,-1 0 0,0 0-1,1 0 1,-1 0-1,1 0 1,-1 0-1,0 0 1,1 0-1,-1 0 1,1 1 0,35 17 283,-21-9-311,30 14-108,1-1 0,62 19 0,-78-32-30,0-2-1,0-1 1,1-1 0,0-1-1,31-2 1,-46-3 182,-12 0-3,-1 1 1,1-1-1,0 1 1,-1 0-1,1 0 1,-1 0-1,1 0 1,0 0 0,-1 1-1,1 0 1,-1 0-1,1 0 1,4 2-1,-8-2 36,0 0 0,1 0-1,-1 0 1,0 0 0,0 0 0,0 0-1,0 0 1,0 0 0,0 0 0,-1 0-1,1 0 1,0 0 0,0 0 0,-1 0-1,1 0 1,-1 0 0,1 0-1,-1-1 1,1 1 0,-1 0 0,0 1-1,-19 25 182,12-18-115,-140 173-373,43-66-4582,52-62-1568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27.3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22 6259,'1'-1'332,"0"0"1,0 0-1,0-17 7552,-2 23-7870,0 0-1,0 0 0,0 0 0,1 0 1,0 0-1,0 0 0,0 0 1,0 0-1,1 0 0,2 7 0,0 12 47,4 59 196,4 70-1475,-7-53-3936,-7-61 265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27.7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31 218 10437,'0'-27'974,"-1"12"-627,1-1 0,0 1-1,2-1 1,2-15 0,-3 27-290,1 0 0,-1 0 0,0 0 0,1 0 0,0 0 0,0 0 0,0 0 0,1 0 0,-1 1 0,1-1 0,0 1 0,0 0 0,0 0 0,0 0 0,1 0 0,-1 0 0,1 1 0,6-4 0,3 0 16,0 1 0,1 1 0,-1 0 0,1 1 1,-1 1-1,1 0 0,0 0 0,0 1 0,17 2 0,-7 0-125,1 2-1,-1 1 0,0 0 0,31 11 0,-48-13-27,0 1 1,-1-1-1,1 1 1,-1 0-1,0 0 1,0 1 0,0 0-1,0 0 1,-1 1-1,1-1 1,4 7-1,-8-9 38,-1 0 0,0-1 0,0 1 0,0 0 0,0 0-1,0 1 1,0-1 0,-1 0 0,1 0 0,-1 0 0,1 0-1,-1 1 1,0-1 0,0 0 0,0 4 0,-1-3-49,1 1 0,-1 0 1,0-1-1,-1 1 0,1-1 1,-1 1-1,0-1 0,1 0 1,-1 0-1,-1 0 0,-3 6 1,-8 4 62,1 1 0,-2-2 0,0 0 1,0 0-1,-1-2 0,-31 17 0,-111 39 855,146-61-757,-60 18 479,67-21-493,0-1 1,0 0-1,-1 0 0,1 0 0,0-1 1,-1 0-1,1 0 0,0 0 1,-1-1-1,-7-1 0,34-14 205,0 7-221,1 0 1,1 2-1,0 0 0,0 2 0,0 0 0,0 2 0,1 0 0,-1 1 0,29 3 0,-22 0-69,0 2 1,0 1-1,-1 1 0,1 2 1,-1 1-1,49 20 1,-69-24-39,0 0 0,0 1 0,0 1 0,-1-1 0,0 1 0,0 1 0,0 0 0,9 10 0,-16-15 58,1 0-1,-1 0 1,1 0 0,-1 0-1,0 0 1,0 0 0,0 1 0,0-1-1,0 0 1,0 1 0,-1-1 0,1 0-1,-1 1 1,0-1 0,1 1-1,-1-1 1,0 1 0,-1-1 0,1 1-1,0-1 1,-1 1 0,1-1-1,-1 0 1,0 1 0,0-1 0,0 0-1,0 0 1,0 1 0,0-1 0,-1 0-1,1 0 1,-1 0 0,1 0-1,-1-1 1,0 1 0,0 0 0,0-1-1,0 1 1,-2 0 0,-7 6 14,1-1 0,-2-1 1,1 0-1,-1 0 0,0-1 1,0-1-1,0 0 1,-17 3-1,-106 12 98,135-19-102,-54 4 16,0-2 1,1-2-1,-85-13 0,134 13-39,0-1-63,1 1 0,-1 0 1,0-1-1,0 0 0,0 1 0,0-2 1,0 1-1,1 0 0,-1-1 0,1 0 0,-1 1 1,1-1-1,-1-1 0,-4-3 0,8 5 14,-1 1-1,1-1 1,-1 1-1,1-1 0,0 1 1,-1-1-1,1 0 1,0 1-1,0-1 1,0 0-1,-1 1 0,1-1 1,0 0-1,0 1 1,0-1-1,0 0 1,0 1-1,0-1 0,0 0 1,0 1-1,0-1 1,0 0-1,1 1 1,-1-1-1,0 1 0,0-1 1,1 0-1,-1 1 1,0-1-1,1 0 0,16-14-1967,19-3-2029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28.1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 46 11333,'10'-19'2176,"-10"19"-2151,0-1-1,0 1 1,0 0-1,1-1 0,-1 1 1,0 0-1,0-1 1,0 1-1,0 0 1,0-1-1,0 1 0,0 0 1,0-1-1,0 1 1,0-1-1,0 1 1,0 0-1,0-1 0,0 1 1,0 0-1,0-1 1,0 1-1,0 0 1,0-1-1,0 1 0,-1 0 1,1-1-1,0 1 1,0 0-1,0-1 1,-1 1-1,1 0 0,0 0 1,-1-1-1,1 1 1,0 0-1,0 0 1,-1 0-1,1-1 0,0 1 1,-1 0-1,1 0 1,0 0-1,-1 0 1,1 0-1,-1-1 0,0 2 0,0 0 1,0 0-1,0 0 0,0 0 0,0 0 0,0 0 0,1 1 0,-1-1 0,0 0 0,1 0 0,-1 1 0,0-1 0,1 0 0,0 0 1,-1 1-1,1-1 0,0 2 0,-2 1 9,-10 39 4,2 0-1,2 0 1,1 1-1,2 0 1,2 56-1,3-87-57,0 0-1,1 0 1,1 1 0,0-1-1,1 0 1,4 13-1,-6-23 22,0-1-1,0 0 0,-1 0 0,1 0 0,0 0 1,1 0-1,-1 0 0,0 0 0,1 0 0,-1 0 1,1-1-1,-1 1 0,1 0 0,0-1 0,0 0 1,0 1-1,0-1 0,0 0 0,0 0 0,0 0 1,0 0-1,0 0 0,0 0 0,1-1 0,-1 1 1,0-1-1,0 0 0,1 0 0,-1 1 0,0-1 1,1-1-1,-1 1 0,0 0 0,1-1 0,-1 1 1,0-1-1,0 1 0,0-1 0,1 0 0,-1 0 1,0 0-1,3-3 0,5-2 6,0 0 1,0 0-1,-1-1 0,0-1 0,0 0 1,-1 0-1,0 0 0,-1-1 1,0 0-1,0-1 0,-1 1 1,0-1-1,-1-1 0,7-15 1,-5 7 12,-1 0 0,0-1 1,-2 1-1,0-1 1,-1 0-1,-1 0 0,-1-30 1,-1 42-13,0-1-1,-1 0 1,-1 1 0,1 0 0,-1-1 0,-1 1 0,0 0 0,0 0-1,0 0 1,-1 0 0,0 1 0,-1-1 0,-7-8 0,9 12-108,-1 0 0,1 1 0,-1-1 1,0 1-1,0 0 0,0 1 0,-1-1 0,1 1 1,-1-1-1,1 1 0,-1 1 0,0-1 0,0 1 1,0-1-1,1 1 0,-1 1 0,-1-1 0,1 1 1,0 0-1,0 0 0,0 0 0,0 1 0,-7 1 1,7 0-254,0-1 0,0 1 1,0 0-1,1 0 1,-1 0-1,1 1 0,-1 0 1,1 0-1,0 0 1,0 0-1,-6 7 0,-9 16-3772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28.5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 11 10773,'0'-1'208,"-1"0"-1,1 1 1,-1-1 0,0 0-1,1 0 1,-1 1 0,0-1-1,0 0 1,1 1 0,-1-1 0,0 1-1,0-1 1,0 1 0,0 0-1,0-1 1,0 1 0,-1-1-1,2 1-185,-1 0 0,1 0 0,0 0 0,-1 0 0,1 0 0,0 0 0,-1 0 0,1 0 0,0 0 0,-1 1 0,1-1 0,0 0-1,-1 0 1,1 0 0,0 0 0,-1 0 0,1 1 0,0-1 0,0 0 0,-1 0 0,1 0 0,0 1 0,0-1 0,-1 0 0,1 0-1,0 1 1,0-1 0,-1 0 0,1 1 0,0-1 0,0 0 0,0 1 0,0-1 0,0 0 0,0 1 0,0-1 0,-1 0 0,1 1 0,0-1-1,0 0 1,0 1 0,0-1 0,1 0 0,-1 1 0,0-1 0,0 0 0,0 1 0,0 0 0,3 10 161,1 0 0,0 0 0,0 0 0,1-1-1,1 0 1,0 1 0,13 16 0,-9-12-24,34 42-156,2-1 1,3-3-1,57 49 0,-85-83-2030,34 24-1,-43-38-755,-2-12-1373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6:51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56 288,'0'0'11320,"5"-4"-11096,10-6-155,-15 10-62,1 0 0,-1 0-1,0 0 1,1 0 0,-1 0-1,0 0 1,0 0-1,1 0 1,-1 0 0,0 0-1,0 0 1,1 0 0,-1 0-1,0 1 1,0-1 0,1 0-1,-1 0 1,0 0-1,0 0 1,1 0 0,-1 1-1,0-1 1,0 0 0,0 0-1,1 0 1,-1 1 0,0-1-1,0 0 1,0 0-1,0 1 1,0-1 0,1 1-1,1 37 550,-3-17-410,1 30 1,2 66-91,-2-113-68,0-1 1,0 1 0,1 0 0,-1-1 0,1 1 0,0-1 0,0 1-1,0-1 1,1 1 0,-1-1 0,1 0 0,0 0 0,0 0 0,0 0-1,0 0 1,0 0 0,1 0 0,-1-1 0,1 1 0,0-1 0,0 0-1,0 0 1,0 0 0,0 0 0,0 0 0,1-1 0,-1 1 0,1-1 0,-1 0-1,1 0 1,-1 0 0,1-1 0,4 1 0,-2-1-24,-1 0 0,0 0 0,0 0 1,0-1-1,0 0 0,0 0 0,-1 0 0,1-1 1,9-3-1,-12 3 39,1 0 0,0 0 0,0-1-1,-1 1 1,1 0 0,-1-1 0,0 0 0,0 0 0,0 0 0,0 0 0,0 0 0,-1 0 0,1 0 0,-1 0-1,1-5 1,3-10 15,-1-1-1,-1 0 1,-1 1-1,-1-1 1,-1-31-1,-1 25 7,1 21-30,0 1 0,-1-1 0,0 1 0,1-1 0,-1 1 0,-1-1 0,1 1 0,0 0 0,-1-1 0,0 1 0,0 0 0,0 0 0,0 0 0,0 1 0,0-1-1,-1 0 1,1 1 0,-1 0 0,0-1 0,0 1 0,0 0 0,0 0 0,0 1 0,-6-3 0,3 1-23,0 1 0,0 0 0,-1 0 0,1 0 0,-1 1 0,1 0 0,-1 0 0,0 1 1,1-1-1,-1 2 0,1-1 0,-1 1 0,-6 1 0,12-2-33,1 1 0,-1-1 0,0 0 1,1 1-1,-1-1 0,1 0 0,-1 1 0,1-1 1,0 1-1,-1-1 0,1 1 0,-1-1 0,1 1 1,0-1-1,-1 1 0,1-1 0,0 1 1,0 0-1,-1-1 0,1 1 0,0-1 0,0 1 1,0 0-1,0-1 0,0 1 0,0-1 0,0 1 1,0 0-1,0-1 0,0 1 0,0 0 0,0-1 1,0 1-1,1-1 0,-1 1 0,0 0 0,0-1 1,1 1-1,-1-1 0,0 1 0,1-1 0,-1 1 1,1-1-1,-1 1 0,0-1 0,1 1 1,8 2-84,1-1 1,-1 0-1,0-1 1,1 0-1,-1 0 1,0-1 0,1 0-1,12-2 1,13 0-44,-18 2 121,3 1-160,1-1 0,0-1 1,0-1-1,0-1 1,38-10-1,-39 6 204,-6 3 322,-1 0 0,0-1 0,0-1 0,0 0 0,-1-1 0,21-14 1369,-37 21-1492,0 1 0,1 0 0,-1 0-1,0 0 1,1 0 0,-1 1 0,1-1 0,0 1-1,0 0 1,-1 0 0,1 0 0,0 1 0,0-1-1,1 1 1,-1-1 0,1 1 0,-3 3 0,-3 5-187,0-1 0,1 1 0,-10 18 0,13-19 10,-1 1 0,1-1 0,1 1 0,0 0 0,0-1 0,1 1 0,1 0 0,0 1 0,0-1 0,1 0 0,1 14 0,0-23-8,-1-1 1,1 1 0,-1-1-1,1 0 1,0 1-1,-1-1 1,1 0 0,0 1-1,0-1 1,0 0-1,0 0 1,0 0 0,0 0-1,0 1 1,0-2-1,1 1 1,-1 0 0,0 0-1,0 0 1,1-1-1,-1 1 1,1 0 0,-1-1-1,1 1 1,-1-1-1,1 0 1,-1 1 0,4-1-1,6 1-72,1 0 1,-1-1-1,13-1 0,-3 0-122,-14 0 164,0 1 0,1-1 0,-1 0 0,0-1 1,0 0-1,0 0 0,0-1 0,0 1 1,-1-2-1,1 1 0,-1-1 0,0 1 1,0-2-1,0 1 0,0-1 0,-1 0 1,5-6-1,-4 5 38,-1-1 1,0 1 0,0-1-1,0-1 1,-1 1 0,-1-1-1,1 1 1,-1-1 0,0 0 0,-1 0-1,0 0 1,0-1 0,-1 1-1,1-15 1,-2 20 13,0 0 0,-1 0 0,1 0 0,-1 1 0,1-1 0,-1 0 0,0 0 0,0 0 0,0 1 0,-1-1 0,1 0 0,0 1 0,-1-1 1,0 1-1,0 0 0,0-1 0,0 1 0,0 0 0,0 0 0,0 0 0,0 1 0,-1-1 0,1 0 0,-1 1 0,0 0 0,1 0 0,-1-1 0,0 1 0,-3 0 0,-7-2 12,1 0 0,-1 1 0,1 1 0,-1 0-1,-21 1 1,27 0-185,0 1-1,0 0 1,0 0-1,0 1 1,0 0-1,1 0 1,-1 0-1,1 1 1,-1 0-1,1 1 1,0-1-1,0 1 1,-8 7-1,-41 34-3380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28.8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530 72 8948,'-2'-13'1029,"-1"1"0,-1-1 1,-9-20-1,13 33-1016,-1 0 1,1 0 0,0 0-1,0 0 1,0 0-1,0 0 1,-1 0 0,1 0-1,0 0 1,0 0 0,0 0-1,-1 0 1,1 0-1,0 0 1,0 0 0,0 0-1,0 0 1,-1 0-1,1 0 1,0 0 0,0 0-1,0 0 1,0 0 0,-1 1-1,1-1 1,0 0-1,0 0 1,0 0 0,0 0-1,0 0 1,0 0 0,0 1-1,-1-1 1,1 0-1,0 0 1,0 0 0,0 0-1,0 1 1,0-1 0,0 0-1,0 0 1,0 0-1,0 0 1,0 1 0,0-1-1,0 0 1,0 0 0,0 0-1,0 0 1,0 1-1,0-1 1,-4 13 405,3-12-324,-8 25 93,-2 0 0,0-1 0,-2 0 0,-1-1 1,-1-1-1,-1 0 0,-25 28 0,-143 133 277,163-165-387,-8 7-75,-83 85-504,109-108 317,-11 16-703,13-19 811,1 0 1,0 1-1,-1-1 0,1 1 0,0-1 1,0 0-1,0 1 0,-1-1 0,1 1 1,0-1-1,0 1 0,0-1 0,0 1 0,0-1 1,0 1-1,0-1 0,0 1 0,0-1 1,0 0-1,0 1 0,0-1 0,0 1 1,0-1-1,0 1 0,0-1 0,1 1 0,-1-1 1,0 1-1,0-1 0,1 0 0,-1 1 1,0-1-1,0 1 0,1-1 0,-1 0 1,1 1-1,16 1-4332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31.0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0 7107,'-1'1'131,"0"0"0,0 0 0,0-1 0,0 1 0,0 0 0,0-1 0,0 1 0,0-1 0,0 1-1,0-1 1,0 1 0,0-1 0,0 0 0,-1 1 0,1-1 0,0 0 0,0 0 0,0 0 0,-1 0 0,1 0 0,0 0 0,0 0 0,0 0-1,-1-1 1,1 1 0,-2-1 0,32 0 1521,-9 2-1614,-1 1 0,0 0 0,0 2 0,26 8 0,4 4-5241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31.6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60 153 9364,'-2'-4'357,"0"1"-1,-1-1 1,0 1-1,0 0 1,0 0 0,0 0-1,0 0 1,0 0-1,-1 1 1,0 0-1,1-1 1,-1 1-1,-4-1 1,7 3-352,1 0 0,0 0 0,-1 0-1,1 1 1,0-1 0,-1 0 0,1 0 0,0 1 0,-1-1 0,1 0 0,0 0-1,-1 1 1,1-1 0,0 0 0,0 1 0,0-1 0,-1 0 0,1 1 0,0-1 0,0 0-1,0 1 1,0-1 0,-1 0 0,1 1 0,0-1 0,0 1 0,0-1 0,0 0-1,0 1 1,0-1 0,0 1 0,0 19 251,0-12-116,-1 80 147,-2-40-309,3-1 1,2 0-1,1 1 0,12 51 1,-14-94-30,1 0 0,-1-1 0,1 1 1,0 0-1,0-1 0,4 6 0,-6-9 50,1 0 0,-1-1 0,1 1 0,-1 0 0,1-1 0,0 1 0,-1 0 0,1-1 0,0 1 0,0-1 0,-1 1 0,1-1-1,0 1 1,0-1 0,0 0 0,0 1 0,-1-1 0,1 0 0,0 1 0,0-1 0,0 0 0,0 0 0,0 0 0,0 0 0,0 0 0,0 0 0,0 0 0,0-1 0,0 1 0,-1 0 0,1 0 0,0-1 0,0 1 0,0 0 0,0-1 0,0 1 0,-1-1-1,1 1 1,1-2 0,5-4 28,1 0-1,-1-1 1,-1 0-1,1-1 0,-1 1 1,-1-1-1,9-15 1,30-67 10,-31 61-8,-4 9-18,-3 4-18,2 0 0,0 1 0,0 0 0,14-17 0,-22 32 5,1-1-1,-1 1 1,0-1 0,1 1 0,-1-1 0,1 1 0,-1-1-1,0 1 1,1 0 0,-1-1 0,1 1 0,-1 0 0,1-1-1,0 1 1,-1 0 0,1 0 0,-1 0 0,1-1-1,-1 1 1,1 0 0,0 0 0,-1 0 0,1 0 0,-1 0-1,1 0 1,0 0 0,-1 0 0,1 0 0,-1 0-1,1 1 1,0-1 0,-1 0 0,1 0 0,-1 1 0,1-1-1,-1 0 1,1 0 0,-1 1 0,1-1 0,-1 1-1,1-1 1,-1 0 0,0 1 0,1-1 0,-1 1 0,1-1-1,-1 1 1,0-1 0,1 2 0,15 33 137,-11-23-156,-2-6 21,5 14-19,1-2-1,14 23 1,-21-38-18,0 0 0,0 0 0,1 0 0,-1 0 0,1 0 0,-1 0 0,1 0 0,0-1 0,0 0 0,0 1 0,0-1 0,1 0 0,-1 0 0,0-1 0,1 1 0,-1-1 0,1 0 0,0 0 0,6 1 0,-8-2 42,-1 0-1,1-1 1,0 1-1,-1-1 0,1 0 1,0 1-1,-1-1 0,1 0 1,-1 0-1,1 0 1,-1 0-1,1 0 0,-1 0 1,0-1-1,0 1 0,0 0 1,0-1-1,1 1 1,-2-1-1,1 1 0,0-1 1,0 1-1,0-1 0,0-2 1,15-47 114,-15 44-105,9-46 137,4-56-1,3-21-123,-6 70-944,-11 60 871,0 0 0,0 0 0,0 0 0,1 0 0,-1 1 0,0-1 0,0 0 0,0 0 0,0 0 0,1 0 0,-1 1 0,0-1 0,0 0 0,0 0 0,1 0 0,-1 0 0,0 0 0,0 0 0,0 0 0,1 0 0,-1 0 0,0 0 0,0 0 0,1 0 0,-1 0 1,0 0-1,0 0 0,1 0 0,-1 0 0,0 0 0,0 0 0,0 0 0,1 0 0,-1 0 0,0 0 0,0 0 0,0 0 0,1 0 0,-1-1 0,0 1 0,0 0 0,0 0 0,1 0 0,-1 0 0,0-1 0,0 1 0,0 0 0,0 0 0,0 0 0,0 0 0,1-1 0,-1 1 0,0 0 0,0 0 1,0-1-1,0 1 0,0 0 0,0 0 0,0 0 0,0-1 0,0 1 0,0 0 0,0 0 0,0-1 0,0 1 0,0 0 0,7 17-3664,-7-17 3710,8 24-4901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32.1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33 125 8484,'5'-18'1106,"-2"1"1,4-32-1,-2 9 513,-9 155-370,-22 57-2859,4-61-4210,30-167 3496,4-54 7988,-9 83-5099,-3 26-530,0 0-1,0 0 0,0 0 1,0 0-1,1 0 0,-1-1 0,0 1 1,1 0-1,-1 0 0,0 0 0,1 0 1,0 1-1,-1-1 0,1 0 0,-1 0 1,1 0-1,0 0 0,0 1 1,-1-1-1,1 0 0,0 0 0,0 1 1,0-1-1,0 1 0,0-1 0,0 1 1,0-1-1,0 1 0,0 0 0,0-1 1,0 1-1,0 0 0,0 0 1,0 0-1,0 0 0,0 0 0,2 0 1,5 1-10,0 0 0,-1 1 1,1 0-1,11 4 1,4 2-39,-13-7-112,1 0 0,-1 0 0,1-1 0,-1 0 0,1-1 0,-1 0 1,0 0-1,1-1 0,-1-1 0,0 0 0,0 0 0,19-9 0,-23 9 166,0 0 0,0 0 0,-1-1 0,1 0 0,-1 0 0,0 0 0,0 0 0,0-1 0,0 0 0,-1 0 0,0 0-1,0-1 1,0 1 0,-1-1 0,0 0 0,0 0 0,0 0 0,-1 0 0,0 0 0,0-1 0,2-10 0,-4 15 54,0 0 0,0 0-1,0 0 1,0 0 0,0 0 0,0 0-1,0 0 1,-1 0 0,1 0 0,-1 0-1,0 0 1,1 0 0,-1 0 0,0 0-1,0 0 1,0 1 0,0-1 0,0 0-1,-1 1 1,-1-3 0,2 3-71,1 1-1,-1 0 1,1 0 0,-1-1 0,1 1 0,-1 0 0,1 0 0,-1 0-1,1 0 1,-1 0 0,1 0 0,-1 0 0,1 0 0,-1 0-1,1 0 1,-1 0 0,1 0 0,-1 0 0,1 0 0,0 0-1,-1 1 1,1-1 0,-1 0 0,1 0 0,-1 1 0,1-1-1,-1 0 1,1 0 0,-1 1 0,0 1-35,-1 0 0,1 0 0,-1 0 0,1 0 1,0 0-1,0 0 0,0 0 0,0 0 0,1 0 0,-2 4 0,-9 42-369,3 1 0,1 0 0,1 100 0,5-139-745,2 0 0,-1 0 0,2 0 0,2 13 1,2-2-3660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32.5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 33 10213,'3'-21'1440,"-6"16"-1168,0-1 465,0 6-193,-4 11-336,4 4 0,0 17-96,0 6-16,-1 9-16,4-4-64,4 4-16,-4-6-16,0 3-192,0-7-624,-4-4-817,4-7-848,0-6-1505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32.9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280 37 9973,'0'-2'46,"0"1"0,0 0 0,0-1 1,0 1-1,0-1 0,0 1 0,-1 0 1,1-1-1,0 1 0,-1 0 0,1-1 1,-1 1-1,1 0 0,-1 0 0,0-1 1,0 1-1,1 0 0,-1 0 0,0 0 1,0 0-1,0 0 0,0 0 0,0 0 1,0 0-1,0 1 0,-1-1 0,1 0 1,0 1-1,0-1 0,-1 1 0,1-1 1,0 1-1,-1-1 0,1 1 0,0 0 1,-1 0-1,1 0 0,-1 0 0,1 0 1,0 0-1,-1 0 0,1 0 0,0 0 1,-1 1-1,1-1 0,-2 1 0,-5 1-22,0 0-1,0 1 0,0 0 1,1 0-1,-1 1 0,-12 8 1,7-2 8,1 0-1,-23 23 1,30-28-31,0 1 0,1 0 0,-1 0 0,1 0 0,0 0 0,1 1 0,-1-1 0,-3 14 0,6-18 0,1 0 0,-1 0 0,1 0 0,0 0 0,0 0 0,0 0 1,0 0-1,0 0 0,0 0 0,1 0 0,-1 0 0,1 0 0,-1 0 0,1 0 1,0 0-1,-1 0 0,1 0 0,0-1 0,0 1 0,1 0 0,-1-1 0,0 1 1,0 0-1,1-1 0,-1 0 0,1 1 0,0-1 0,-1 0 0,1 0 1,0 0-1,2 1 0,6 3 49,1-1 0,-1 0 1,1-1-1,19 3 0,3 1 55,-24-4-82,1 1 0,-1 0 0,0 0 0,0 1 0,0 0-1,-1 0 1,0 1 0,0 0 0,9 9 0,-15-13-18,1 1 0,-1-1-1,0 1 1,-1-1 0,1 1-1,0 0 1,-1 0 0,1-1-1,-1 1 1,0 0 0,0 1 0,0-1-1,0 0 1,-1 0 0,1 0-1,-1 0 1,0 1 0,0-1-1,0 0 1,0 0 0,-1 0-1,1 1 1,-1-1 0,0 0 0,0 0-1,0 0 1,0 0 0,0 0-1,-1 0 1,1 0 0,-1-1-1,-2 4 1,-2 1-6,0 0 1,0-1-1,-1 0 1,0 0-1,0-1 1,0 1-1,0-2 0,-1 1 1,0-1-1,0 0 1,0-1-1,-13 4 0,-13 3-307,-61 9-1,76-16 56,16-2 176,0 0-121,0 0 0,0-1 0,0 1 0,-1-1 0,1 0 0,0 0 0,0 0 0,-1 0 0,1-1 0,0 1 0,0-1-1,-3-1 1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33.2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84 62 10181,'0'-20'1264,"4"2"-1104,-11 10 785,1-4-465,2 9-464,4 12 320,-3 5-96,0 15-112,0 12-96,-4 3-16,1 9-16,-1-1 0,-3 0-304,4-8-352,-1 3-1185,1-15 144,0 0-624,-1-12-560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33.6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251 30 4994,'23'-24'3688,"-16"18"-1829,-16 20-608,-9 9-1239,-1 0-1,-2-2 1,0 0-1,-1-1 1,-1-1-1,0-1 1,-2-1 0,-50 25-1,56-36-21,13-6 116,12-5 337,0 1-388,1 0 0,0 1 0,0 0 0,0 0 0,0 1 0,1 0 0,-1 0 0,1 0 0,-1 1 0,1 0-1,-1 1 1,1 0 0,0 0 0,-1 1 0,1-1 0,-1 2 0,1-1 0,-1 1 0,1 0 0,-1 1 0,0-1 0,13 8 0,-8-3-134,1 1-1,-1 0 1,-1 1 0,1 0-1,-1 1 1,-1 0 0,0 1-1,-1 0 1,0 0 0,0 1-1,7 14 1,-7-9-1630,0 2 0,9 28-1,-11-30-2051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34.0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58 19 2097,'-2'-18'9773,"2"18"-9738,0 0 0,0 0 0,0 0-1,0 0 1,0 0 0,0 0 0,0 0 0,0 1 0,0-1 0,0 0 0,0 0 0,0 0-1,0 0 1,0 0 0,0 0 0,0 0 0,0 0 0,-10 36 1265,7 139-268,3-37-834,-1-132-180,1 4-20,-1 1 0,1 0 0,1 0 0,0 0 0,2 11 0,-2-19 3,0-1 0,-1 0 0,1 1-1,0-1 1,0 0 0,1 1 0,-1-1-1,0 0 1,1 0 0,-1 0 0,1 0-1,0 0 1,-1-1 0,1 1-1,0 0 1,0-1 0,0 1 0,1-1-1,-1 0 1,0 0 0,0 0 0,1 0-1,-1 0 1,0 0 0,1-1-1,-1 1 1,4 0 0,6-1-77,0 1-1,0-1 1,0-1 0,-1 0 0,1-1-1,0 0 1,14-5 0,4-3-1934,44-21 1,-38 12-1230</inkml:trace>
  <inkml:trace contextRef="#ctx0" brushRef="#br0" timeOffset="1">114 240 3682,'-46'-14'8099,"14"8"-7891,9-6-15,13 7 79,7 2-32,16-3-128,10 6-64,12-6-32,8 6-16,2-9-32,3 3-112,1 1-1009,-7-7-912,-3 0-1792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34.3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 33 9332,'-26'-9'3010,"7"-2"-3010,6 5 80,13 0 16,10 6-16,16 0-64,13 0-32,12 6-657,8 0-1696,6-6-2257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8:27:56.6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 35 1697,'0'0'5818,"-4"0"-5337,-9-1-61,-19-1 3735,34 1-4126,1 0 1,-1 0-1,1 0 0,0 0 1,-1 1-1,1-1 0,0 1 1,0-1-1,-1 1 0,1 0 1,5 0-1,-3 0 19,701-25-1787,-660 28 915,-43-3 803,-1 1-1,1-1 1,-1 1 0,1 0-1,-1 0 1,0 0-1,0 0 1,1 0 0,-1 0-1,0 1 1,0-1-1,0 0 1,0 1 0,3 3-1,-4-3 36,-1 0 44,0-1-21,0-1 1,-1 0-1,1 1 0,0-1 0,0 0 0,0 0 1,-1 1-1,1-1 0,0 0 0,0 1 0,-1-1 0,1 0 1,0 0-1,0 0 0,-1 1 0,1-1 0,0 0 1,-1 0-1,1 0 0,0 0 0,-1 0 0,1 0 0,0 0 1,-1 1-1,1-1 0,0 0 0,-1 0 0,1 0 0,0 0 1,-1 0-1,0-1 0,-13 1-3270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34.7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218 56 10981,'-6'3'115,"1"0"0,0 0 0,-1 1-1,1-1 1,0 1 0,1 0 0,-1 1 0,1-1-1,0 1 1,0-1 0,0 1 0,1 1 0,-1-1 0,1 0-1,1 1 1,-1 0 0,1-1 0,0 1 0,0 0 0,0 0-1,1 0 1,0 0 0,0 1 0,1 9 0,-5 80-14,-5 52-731,6-119-960,-11 39 0,21-102-771,2-37 3249,1-18 1007,-8 88-1852,6-46 1380,22-76 0,-26 110-1333,2 1 0,-1 0-1,2 0 1,-1 1 0,2 0 0,-1 0 0,2 0 0,-1 1-1,1 0 1,1 0 0,13-12 0,-18 20-80,-1 0-1,0 0 1,1 0-1,-1 0 1,1 0 0,-1 1-1,1-1 1,0 1-1,0 0 1,-1 0 0,1 1-1,0-1 1,0 1 0,0 0-1,0 0 1,0 0-1,0 0 1,0 1 0,0 0-1,-1-1 1,1 1-1,0 1 1,0-1 0,-1 1-1,1-1 1,-1 1-1,1 0 1,-1 0 0,0 0-1,6 6 1,-6-5-24,0-1 0,0 1 0,0 0 1,0 1-1,-1-1 0,0 0 0,1 1 0,-1 0 0,0-1 0,-1 1 1,1 0-1,-1 0 0,1 0 0,-1 0 0,-1 0 0,1 0 1,0 0-1,-1 0 0,0 1 0,0-1 0,0 0 0,-1 0 1,1 0-1,-1 0 0,0 0 0,0 0 0,0 0 0,-1 0 0,-1 4 1,-3 2-121,0-1 0,-1-1 0,1 0 1,-2 1-1,1-2 0,-1 1 0,0-1 1,-1-1-1,1 1 0,-1-2 0,-1 1 1,-17 7-1,-9 2 68,-2-1 1,-39 8-1,74-21 78,-59 12 604,56-12-526,0 0 1,0-1 0,0 1 0,1-1 0,-1-1-1,0 1 1,0-1 0,-7-2 0,61-2 666,-9 7-606,0 1-1,74 15 1,74 33-3395,-166-45 2189,32 11-4929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35.1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 61 7443,'8'-10'1487,"-1"0"-1,0-1 0,7-12 0,-11 17-945,-6 51 1435,3-11-1916,-19 180-638,2-74-3417,8-92 492,-1-8-1345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35.4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7 179 8900,'-3'-54'1073,"1"39"-489,1 0-1,1-1 1,0 1 0,3-21-1,-2 35-551,-1 0-1,0-1 1,1 1 0,0-1-1,-1 1 1,1 0-1,0 0 1,-1-1 0,1 1-1,0 0 1,0 0-1,0 0 1,0 0 0,0 0-1,1 0 1,-1 0-1,0 0 1,0 0 0,1 1-1,-1-1 1,0 0-1,1 1 1,-1-1 0,0 1-1,1 0 1,-1-1-1,4 1 1,2-1 53,1 1 1,0 0-1,0 0 1,8 2-1,-7-1-39,33 3 75,65 15 0,-89-14-143,-1 0 0,0 1-1,0 0 1,0 1-1,-1 1 1,19 13 0,-34-20 20,0-1 1,1 1 0,-1 0 0,0 0 0,0 0 0,0 0-1,0 0 1,0 0 0,0 0 0,0 0 0,0 1 0,-1-1 0,1 0-1,0 0 1,-1 1 0,1-1 0,-1 0 0,1 1 0,-1-1-1,0 1 1,1-1 0,-1 1 0,0-1 0,0 3 0,-1-2-9,0 1-1,1-1 1,-1 1 0,-1-1 0,1 0 0,0 0-1,0 1 1,-1-1 0,1 0 0,-1 0 0,0-1 0,0 1-1,-2 2 1,-9 6-55,-1 0-1,0-1 1,-23 11-1,28-16 65,-142 64-68,67-32-4328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35.8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72 19 7988,'1'0'150,"-1"-1"1,1 1-1,-1-1 1,0 1-1,1-1 1,-1 1-1,0-1 1,1 1-1,-1-1 0,0 1 1,1-1-1,-1 1 1,0-1-1,0 0 1,0 1-1,0-1 1,0 1-1,0-1 1,0 0-1,0 1 1,0-1-1,0 1 1,0-1-1,0 0 1,0 1-1,0-1 1,-1 0-1,1 0-132,0 1 1,0 0-1,0 0 0,-1 0 1,1 0-1,0-1 0,0 1 1,-1 0-1,1 0 0,0 0 0,0 0 1,-1 0-1,1 0 0,0 0 1,0 0-1,-1 0 0,1-1 0,0 1 1,-1 0-1,1 0 0,0 1 1,0-1-1,-1 0 0,1 0 0,0 0 1,0 0-1,-1 0 0,1 0 1,0 0-1,-1 0 0,1 0 1,0 1-1,0-1 0,0 0 0,-1 0 1,1 0-1,0 0 0,0 1 1,0-1-1,-1 0 0,1 0 0,0 1 1,0-1-1,0 0 0,0 0 1,0 1-1,-1-1 0,1 0 0,0 0 1,0 1-1,0-1 0,0 0 1,0 0-1,0 1 0,0-1 1,0 0-1,0 1 0,-3 9 123,0 1 0,0-1 0,1 1 0,1-1 0,-2 21 0,0 8 32,-17 62 7,10-55-20,-6 67-1,16-110-153,0 0 1,0 0-1,0 1 1,0-1-1,0 0 0,1 1 1,0-1-1,-1 0 0,1 0 1,0 0-1,1 0 1,-1 0-1,0 0 0,4 4 1,-4-5 1,1 0 1,0 0-1,0 0 1,0-1-1,0 1 1,0-1 0,1 0-1,-1 1 1,0-1-1,1 0 1,-1 0-1,1-1 1,-1 1 0,1 0-1,-1-1 1,1 0-1,-1 1 1,1-1-1,4 0 1,15-2-213,1 0 1,-1-1-1,43-11 1,63-28-4279,-85 27 638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36.1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71 68 4562,'-2'-4'2215,"-9"-29"1733,10 31-3786,1 1 0,-1 0 0,1 0 0,-1 0-1,1-1 1,-1 1 0,0 0 0,1 0 0,-1 0 0,0 0-1,0 0 1,0 0 0,0 0 0,0 1 0,0-1 0,0 0-1,0 0 1,0 1 0,0-1 0,-3 0 0,4 1-135,-1 0 1,1 1-1,-1-1 1,0 0-1,1 1 1,-1-1-1,1 1 1,0-1-1,-1 1 1,1-1-1,-1 1 1,1-1-1,0 1 1,-1-1-1,1 1 1,0 0-1,-1-1 1,1 1-1,0-1 1,0 1-1,0 0 1,0-1-1,0 1 1,-1 1-1,-2 22 70,2-17-27,-3 17-27,-16 117 78,19-126-154,1-1 0,1 1 0,0 0 0,0-1 1,2 0-1,0 1 0,7 22 0,-9-35 27,0 1 1,0-1-1,0 0 0,0 0 1,0 0-1,1 1 1,-1-1-1,0 0 0,1 0 1,0-1-1,-1 1 1,1 0-1,0-1 0,0 1 1,0-1-1,0 1 1,0-1-1,0 0 0,1 0 1,-1 0-1,4 1 1,-2-1 10,-1-1 1,1 0-1,0 0 1,-1 0 0,1 0-1,0-1 1,-1 0-1,1 1 1,0-1 0,-1 0-1,1-1 1,-1 1-1,4-2 1,5-4 12,-1-1-1,1 1 0,-1-2 1,0 1-1,-1-1 1,17-20-1,-18 18-4,-1 0 0,0-1 0,0 0 0,-1-1 0,-1 1 1,0-1-1,-1-1 0,-1 1 0,6-25 0,-9 33-30,0-1 0,0 0 0,-1 1 0,0-1 0,0 1 0,0-1 0,-1 0 0,1 1 0,-2-1 0,1 1 0,0-1 0,-1 1 0,0 0 0,0 0 0,-1 0 0,0 0 1,1 0-1,-1 0 0,-1 1 0,1-1 0,-1 1 0,0 0 0,0 0 0,0 0 0,0 1 0,-1-1 0,-7-3 0,7 4-222,-1 0-1,1 0 1,-1 1-1,0-1 1,0 2-1,-1-1 1,1 0-1,0 1 1,0 0-1,-11 1 1,13 0-230,0 0 0,0 1-1,-1-1 1,1 1 0,0 0 0,0 1-1,0-1 1,0 1 0,0-1 0,-5 5-1,-9 8-4329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36.5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90 9668,'33'-31'4050,"3"36"-3108,27-7-1301,0-3 0,0-3 1,63-16-1,-75 6-1717,-49 15 740,-12 1 1128,-12 1 538,-6 4 25,16-2-35,1 0 1,-1 0-1,1 1 0,0 1 0,0 0 0,0 0 0,0 1 0,0 1 0,1-1 1,-15 10-1,23-11-243,0-1 1,0 1 0,0 0 0,0-1 0,1 1-1,-1 0 1,1 0 0,0 0 0,0 0-1,0 1 1,-1 4 0,-5 40 536,3 69 130,4-77-731,-2 1 1,-10 56-1,5-68-386,-4 16-1189,11-18-2308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36.9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273 41 11941,'0'-2'85,"-1"0"-1,0 0 1,0 0-1,1 0 1,-1 0-1,0 0 1,-1 0-1,1 0 1,0 0-1,-1 0 1,1 0-1,-1 1 1,1-1-1,-1 1 1,0-1-1,0 1 1,1 0-1,-1 0 1,0-1-1,0 1 1,0 1-1,0-1 1,-1 0-1,1 0 1,0 1-1,0-1 1,0 1-1,-1 0 1,1 0-1,0 0 1,0 0-1,-1 0 1,1 0-1,-4 1 1,-1 0-67,-1 1 0,0-1 1,0 1-1,1 1 0,-1 0 0,1 0 0,0 0 1,-12 8-1,9-3-16,0 0 0,1 1 0,0 0 0,0 0 0,-13 20 0,18-24-9,0 0 1,1 0-1,0 0 0,0 1 1,1-1-1,-1 1 0,1 0 1,1 0-1,-1 0 0,1 0 1,0 0-1,0 0 0,0 0 1,1 7-1,1-10 14,-1 0 0,1 0 0,0 0 0,0-1 1,0 1-1,1 0 0,-1-1 0,1 1 0,-1-1 0,1 0 1,0 1-1,0-1 0,0 0 0,0 0 0,0 0 0,0 0 1,1-1-1,-1 1 0,1-1 0,-1 1 0,1-1 0,0 0 0,-1 0 1,6 2-1,7 0 157,0 0-1,0 0 1,25 0 0,-11-1 21,-27-1-162,20 1 77,-1 1 0,0 1 0,29 10 0,-45-12-90,0 0 0,0 1 1,1-1-1,-1 1 1,-1 0-1,1 1 0,0-1 1,4 5-1,-8-6 1,1 0 0,0 0 0,0 0 0,-1 0 0,0 1-1,1-1 1,-1 1 0,0-1 0,0 1 0,0-1 0,0 1 0,-1-1 0,1 1 0,-1 0 0,0-1 0,1 1-1,-2 5 1,1-3-1,-2 0-1,1 0 1,-1-1-1,1 1 0,-1 0 1,-1-1-1,1 0 0,0 1 1,-1-1-1,0 0 1,0 0-1,-1 0 0,1-1 1,-1 1-1,1-1 1,-6 4-1,-2 1-20,0 0 1,0-1-1,0-1 1,-26 11-1,18-10-334,-1-1-1,0-1 0,0-1 1,-34 4-1,-39-5-6901,70-3 1474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40.7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 11 6243,'8'-11'6936,"-10"24"-4649,-4 24-1950,-15 137 90,19-136-512,1-1 0,5 61 0,3-70-309,-7-27 393,1-1-1,-1 0 1,0 1 0,0-1-1,1 0 1,-1 1-1,0-1 1,0 0-1,1 1 1,-1-1 0,0 0-1,1 0 1,-1 1-1,1-1 1,-1 0-1,0 0 1,1 0 0,-1 0-1,1 1 1,-1-1-1,0 0 1,1 0 0,-1 0-1,1 0 1,-1 0-1,1 0 1,-1 0-1,0 0 1,1 0 0,-1 0-1,1 0 1,-1-1-1,1 1 1,-1 0 0,0 0-1,1 0 1,-1 0-1,0-1 1,1 1-1,-1 0 1,1 0 0,-1-1-1,0 1 1,0 0-1,1-1 1,-1 1-1,0 0 1,0-1 0,1 1-1,-1 0 1,0-1-1,0 1 1,0-1 0,1 0-1,9-12 16,-1-1 0,0-1 0,-1 0 0,0 0-1,10-32 1,-12 30-24,1-1-1,1 1 0,0 1 0,17-26 0,-24 41 4,0 0-1,-1 0 1,1 0-1,0 0 1,0 0-1,0 1 0,0-1 1,0 0-1,0 0 1,0 1-1,0-1 1,0 1-1,0-1 0,0 1 1,0-1-1,0 1 1,0 0-1,0-1 0,1 1 1,-1 0-1,0 0 1,0 0-1,2 0 1,-1 1 5,0-1 0,0 1 1,0-1-1,0 1 0,0 0 1,0 0-1,0 0 0,-1 0 1,1 1-1,0-1 0,0 0 1,1 3-1,5 5 24,1 1-1,-2 0 1,11 18 0,-11-17-42,0 0-28,1 0-1,0-1 1,0 0-1,1-1 0,0 1 1,0-1-1,1-1 1,1 0-1,-1-1 0,1 0 1,0 0-1,1-1 1,20 8-1,-30-14 50,0 1-1,-1-1 1,1 0 0,0 1-1,0-1 1,-1 0-1,1 0 1,0 0 0,0 0-1,-1-1 1,1 1-1,0 0 1,-1-1 0,1 1-1,0-1 1,-1 0-1,1 1 1,-1-1 0,1 0-1,1-1 1,0-1 5,-1 1 0,0 0 0,1-1 0,-1 0 0,0 1 1,0-1-1,-1 0 0,1 0 0,2-6 0,0-4 15,1-1-1,-2 0 1,3-26 0,-5 38-23,9-131 188,-4 27-2106,-5 106 1856,-1 0 0,0 0 0,0 1 0,0-1 0,1 0 0,-1 0 0,0 1 0,0-1 0,0 0 1,1 0-1,-1 0 0,0 0 0,1 1 0,-1-1 0,0 0 0,0 0 0,1 0 0,-1 0 0,0 0 0,1 0 1,-1 0-1,0 0 0,1 0 0,-1 0 0,0 0 0,0 0 0,1 0 0,-1 0 0,0 0 0,1 0 0,-1 0 1,0 0-1,1 0 0,-1 0 0,0 0 0,0-1 0,1 1 0,-1 0 0,0 0 0,0 0 0,1-1 0,-1 1 1,0 0-1,0 0 0,0 0 0,1-1 0,-1 1 0,0 0 0,0 0 0,0-1 0,0 1 0,0 0 0,1-1 1,-1 1-1,0 0 0,0-1 0,0 1 0,0 0 0,0 0 0,0-1 0,0 1 0,0 0 0,0-1 0,0 1 1,0 0-1,-1-1 0,14 14-3701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41.1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13 102 3201,'0'-26'7364,"-3"0"-7156,0 8 0,0-2 977,-1 14-529,4 0-544,7 18 528,-4 14-432,0 6-64,1 15-144,-4 5-48,0 7-528,-4-7-1585,1-2-160,0-4-2321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7:25:41.4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66 126 8532,'6'-26'576,"1"11"-256,-1 3 1345,-6 18-704,0 6-289,-3 14-416,-3 6-176,2 15-48,-2 5-32,3-5-144,-4 2-688,7-8-1169,0-9-817,3-11-431</inkml:trace>
  <inkml:trace contextRef="#ctx0" brushRef="#br0" timeOffset="1">63 94 9780,'-17'-32'993,"1"5"-737,3 13 833,3-1-817,4 9-224,12 6-48,4 0 96,10 6-48,2 3-48,7 3-48,7-4-913,3 4-719,-3 0-1266,-1-4-768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62D0-00FD-4240-80B7-3D9BC51B0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F6D3E-A859-442C-B29E-64C6F222A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C8F10-1E4B-457D-87FF-EF1A9B10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6607-11F9-418C-A829-B052934E209E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3DBDA-4182-471A-B438-9C4BAF77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93AAD-2C38-46B5-95BB-50CFAC1D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B913-33BD-425E-8667-ECDAE023D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42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E020-6019-4BCA-8E8B-A3493F22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70152-D151-4724-B594-C027FCBF6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96ED5-0630-4194-BE1B-D0F4C44B2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6607-11F9-418C-A829-B052934E209E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14140-2AD9-4FC8-8ABE-1D3E93BA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2C682-DC49-45E1-B11F-D46A0620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B913-33BD-425E-8667-ECDAE023D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9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0734C-E8D0-4086-ACD5-9989284CE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BFD25-3A0F-48D7-A129-160B746D6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F096E-B957-441D-BA0C-74CAAF62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6607-11F9-418C-A829-B052934E209E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FC1E8-645B-4ED4-A08D-820A379A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DCC0E-0DB9-415E-A0C5-1A55EF8AA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B913-33BD-425E-8667-ECDAE023D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20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72447-75B5-49F1-B281-FB22FB04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75B9C-643B-46D3-881A-051AB045F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024A9-5AAE-4E09-80A0-F26F6E84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6607-11F9-418C-A829-B052934E209E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9F6E1-8FB2-4410-B0A1-5FFE939D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7AA8C-17AC-4888-B761-10C9C423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B913-33BD-425E-8667-ECDAE023D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11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B46B-A24A-4C92-8E37-31E8DA5D5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FB90A-4E3A-4540-A1B8-9F024B5D5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B89E4-3197-40D1-BAB2-57D3181B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6607-11F9-418C-A829-B052934E209E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FD6AC-80C3-4CED-B1AC-03AEFA1C7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19C7B-7D72-4FA0-A737-F2703CAF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B913-33BD-425E-8667-ECDAE023D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6286-71C1-4E91-A72F-83E29C49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713D-3232-457B-BEB9-FB113B477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D68B9-FF39-499D-BDC6-74F16F7EB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EAB84-BB09-41F6-B7B6-B1989F0E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6607-11F9-418C-A829-B052934E209E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5A3F6-AC48-444E-8D77-13B67CF21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FFBF0-32EB-4295-91FB-D36082B8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B913-33BD-425E-8667-ECDAE023D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60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F05E-73DE-4C38-AFD6-E9542925C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8F237-A683-44C5-9767-46EE1591C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8223A-5729-44F3-A8DC-2590A572B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1041F-1370-4912-841E-CFC255BDA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D7776F-4B92-492E-A2BE-4F186F04DF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8AA5D-A916-4440-873F-10D3269D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6607-11F9-418C-A829-B052934E209E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4F0EC-6230-4446-87D6-CEC5628A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D6EDD-CCC8-46A5-9AD9-895A8E6C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B913-33BD-425E-8667-ECDAE023D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90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8D5A-6809-4E58-B497-9517356D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1F8358-73F4-45B3-91CB-E037F15C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6607-11F9-418C-A829-B052934E209E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72D7F-C131-4480-943C-DA4FDACC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EF9EF-F6E2-4DC7-AE8E-375725E0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B913-33BD-425E-8667-ECDAE023D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98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95119-37D7-4CD7-87C7-B0C47094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6607-11F9-418C-A829-B052934E209E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5D5F79-2D98-402E-92AB-2457AE72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D0745-D613-4FF3-973A-355288A6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B913-33BD-425E-8667-ECDAE023D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53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779D-77BA-44CB-B968-38658C67B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BA04D-A79B-4561-8576-C6277CE44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6A1B5-F746-4C86-B7AF-4E247435B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1C214-02FE-4960-BB6F-6C081AC92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6607-11F9-418C-A829-B052934E209E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8DC76-09DB-462F-A5E2-8EAECD52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392E3-F287-4E2D-ACB9-677974BC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B913-33BD-425E-8667-ECDAE023D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97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53C90-D3DA-40E0-B81E-B0335637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06F1F7-1592-4CD9-A16A-997A15BF3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84355-02F2-4BEE-AD8C-B43A14BE9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FBBDF-15F1-43BC-AF2D-A46767CDF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6607-11F9-418C-A829-B052934E209E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1B8F5-ECF5-4AD6-A81E-E0A8ECFA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6C0B6-4868-4464-839C-685BE34F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B913-33BD-425E-8667-ECDAE023D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25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B9D5DB-F068-4A98-A6DF-BA50558C4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7A216-4679-47A2-9A41-C680BC319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8E11F-8FDA-4BC4-84BA-7428DBD20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66607-11F9-418C-A829-B052934E209E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39F22-1666-4B6B-B6E4-42EDE07FE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DEFA8-1698-413B-A6D5-9D2E3FFF4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7B913-33BD-425E-8667-ECDAE023D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14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13.png"/><Relationship Id="rId671" Type="http://schemas.openxmlformats.org/officeDocument/2006/relationships/image" Target="../media/image3301.png"/><Relationship Id="rId769" Type="http://schemas.openxmlformats.org/officeDocument/2006/relationships/image" Target="../media/image3771.png"/><Relationship Id="rId976" Type="http://schemas.openxmlformats.org/officeDocument/2006/relationships/image" Target="../media/image4792.png"/><Relationship Id="rId21" Type="http://schemas.openxmlformats.org/officeDocument/2006/relationships/image" Target="../media/image10103.png"/><Relationship Id="rId324" Type="http://schemas.openxmlformats.org/officeDocument/2006/relationships/image" Target="../media/image16011.png"/><Relationship Id="rId531" Type="http://schemas.openxmlformats.org/officeDocument/2006/relationships/image" Target="../media/image26211.png"/><Relationship Id="rId629" Type="http://schemas.openxmlformats.org/officeDocument/2006/relationships/image" Target="../media/image3104.png"/><Relationship Id="rId170" Type="http://schemas.openxmlformats.org/officeDocument/2006/relationships/customXml" Target="../ink/ink85.xml"/><Relationship Id="rId836" Type="http://schemas.openxmlformats.org/officeDocument/2006/relationships/image" Target="../media/image4104.png"/><Relationship Id="rId1021" Type="http://schemas.openxmlformats.org/officeDocument/2006/relationships/customXml" Target="../ink/ink520.xml"/><Relationship Id="rId268" Type="http://schemas.openxmlformats.org/officeDocument/2006/relationships/customXml" Target="../ink/ink135.xml"/><Relationship Id="rId475" Type="http://schemas.openxmlformats.org/officeDocument/2006/relationships/image" Target="../media/image23511.png"/><Relationship Id="rId682" Type="http://schemas.openxmlformats.org/officeDocument/2006/relationships/customXml" Target="../ink/ink347.xml"/><Relationship Id="rId903" Type="http://schemas.openxmlformats.org/officeDocument/2006/relationships/image" Target="../media/image4432.png"/><Relationship Id="rId32" Type="http://schemas.openxmlformats.org/officeDocument/2006/relationships/customXml" Target="../ink/ink16.xml"/><Relationship Id="rId128" Type="http://schemas.openxmlformats.org/officeDocument/2006/relationships/customXml" Target="../ink/ink64.xml"/><Relationship Id="rId335" Type="http://schemas.openxmlformats.org/officeDocument/2006/relationships/customXml" Target="../ink/ink169.xml"/><Relationship Id="rId542" Type="http://schemas.openxmlformats.org/officeDocument/2006/relationships/customXml" Target="../ink/ink274.xml"/><Relationship Id="rId987" Type="http://schemas.openxmlformats.org/officeDocument/2006/relationships/customXml" Target="../ink/ink503.xml"/><Relationship Id="rId181" Type="http://schemas.openxmlformats.org/officeDocument/2006/relationships/customXml" Target="../ink/ink91.xml"/><Relationship Id="rId402" Type="http://schemas.openxmlformats.org/officeDocument/2006/relationships/image" Target="../media/image19911.png"/><Relationship Id="rId847" Type="http://schemas.openxmlformats.org/officeDocument/2006/relationships/customXml" Target="../ink/ink431.xml"/><Relationship Id="rId1032" Type="http://schemas.openxmlformats.org/officeDocument/2006/relationships/image" Target="../media/image5052.png"/><Relationship Id="rId279" Type="http://schemas.openxmlformats.org/officeDocument/2006/relationships/image" Target="../media/image13811.png"/><Relationship Id="rId486" Type="http://schemas.openxmlformats.org/officeDocument/2006/relationships/customXml" Target="../ink/ink245.xml"/><Relationship Id="rId693" Type="http://schemas.openxmlformats.org/officeDocument/2006/relationships/image" Target="../media/image3401.png"/><Relationship Id="rId707" Type="http://schemas.openxmlformats.org/officeDocument/2006/relationships/customXml" Target="../ink/ink360.xml"/><Relationship Id="rId914" Type="http://schemas.openxmlformats.org/officeDocument/2006/relationships/customXml" Target="../ink/ink465.xml"/><Relationship Id="rId43" Type="http://schemas.openxmlformats.org/officeDocument/2006/relationships/image" Target="../media/image21102.png"/><Relationship Id="rId139" Type="http://schemas.openxmlformats.org/officeDocument/2006/relationships/image" Target="../media/image6913.png"/><Relationship Id="rId346" Type="http://schemas.openxmlformats.org/officeDocument/2006/relationships/image" Target="../media/image17111.png"/><Relationship Id="rId553" Type="http://schemas.openxmlformats.org/officeDocument/2006/relationships/customXml" Target="../ink/ink280.xml"/><Relationship Id="rId760" Type="http://schemas.openxmlformats.org/officeDocument/2006/relationships/customXml" Target="../ink/ink387.xml"/><Relationship Id="rId998" Type="http://schemas.openxmlformats.org/officeDocument/2006/relationships/image" Target="../media/image4892.png"/><Relationship Id="rId192" Type="http://schemas.openxmlformats.org/officeDocument/2006/relationships/image" Target="../media/image9512.png"/><Relationship Id="rId206" Type="http://schemas.openxmlformats.org/officeDocument/2006/relationships/customXml" Target="../ink/ink104.xml"/><Relationship Id="rId413" Type="http://schemas.openxmlformats.org/officeDocument/2006/relationships/customXml" Target="../ink/ink208.xml"/><Relationship Id="rId858" Type="http://schemas.openxmlformats.org/officeDocument/2006/relationships/image" Target="../media/image4214.png"/><Relationship Id="rId1043" Type="http://schemas.openxmlformats.org/officeDocument/2006/relationships/customXml" Target="../ink/ink532.xml"/><Relationship Id="rId497" Type="http://schemas.openxmlformats.org/officeDocument/2006/relationships/customXml" Target="../ink/ink251.xml"/><Relationship Id="rId620" Type="http://schemas.openxmlformats.org/officeDocument/2006/relationships/customXml" Target="../ink/ink314.xml"/><Relationship Id="rId718" Type="http://schemas.openxmlformats.org/officeDocument/2006/relationships/image" Target="../media/image3521.png"/><Relationship Id="rId925" Type="http://schemas.openxmlformats.org/officeDocument/2006/relationships/image" Target="../media/image4542.png"/><Relationship Id="rId357" Type="http://schemas.openxmlformats.org/officeDocument/2006/relationships/customXml" Target="../ink/ink180.xml"/><Relationship Id="rId54" Type="http://schemas.openxmlformats.org/officeDocument/2006/relationships/customXml" Target="../ink/ink27.xml"/><Relationship Id="rId217" Type="http://schemas.openxmlformats.org/officeDocument/2006/relationships/image" Target="../media/image10711.png"/><Relationship Id="rId564" Type="http://schemas.openxmlformats.org/officeDocument/2006/relationships/image" Target="../media/image27811.png"/><Relationship Id="rId771" Type="http://schemas.openxmlformats.org/officeDocument/2006/relationships/image" Target="../media/image3781.png"/><Relationship Id="rId869" Type="http://schemas.openxmlformats.org/officeDocument/2006/relationships/customXml" Target="../ink/ink442.xml"/><Relationship Id="rId424" Type="http://schemas.openxmlformats.org/officeDocument/2006/relationships/customXml" Target="../ink/ink214.xml"/><Relationship Id="rId631" Type="http://schemas.openxmlformats.org/officeDocument/2006/relationships/customXml" Target="../ink/ink320.xml"/><Relationship Id="rId729" Type="http://schemas.openxmlformats.org/officeDocument/2006/relationships/image" Target="../media/image3571.png"/><Relationship Id="rId1054" Type="http://schemas.openxmlformats.org/officeDocument/2006/relationships/customXml" Target="../ink/ink538.xml"/><Relationship Id="rId270" Type="http://schemas.openxmlformats.org/officeDocument/2006/relationships/customXml" Target="../ink/ink136.xml"/><Relationship Id="rId936" Type="http://schemas.openxmlformats.org/officeDocument/2006/relationships/customXml" Target="../ink/ink476.xml"/><Relationship Id="rId65" Type="http://schemas.openxmlformats.org/officeDocument/2006/relationships/image" Target="../media/image3214.png"/><Relationship Id="rId130" Type="http://schemas.openxmlformats.org/officeDocument/2006/relationships/customXml" Target="../ink/ink65.xml"/><Relationship Id="rId368" Type="http://schemas.openxmlformats.org/officeDocument/2006/relationships/image" Target="../media/image18211.png"/><Relationship Id="rId575" Type="http://schemas.openxmlformats.org/officeDocument/2006/relationships/customXml" Target="../ink/ink291.xml"/><Relationship Id="rId782" Type="http://schemas.openxmlformats.org/officeDocument/2006/relationships/customXml" Target="../ink/ink398.xml"/><Relationship Id="rId228" Type="http://schemas.openxmlformats.org/officeDocument/2006/relationships/customXml" Target="../ink/ink115.xml"/><Relationship Id="rId435" Type="http://schemas.openxmlformats.org/officeDocument/2006/relationships/image" Target="../media/image21511.png"/><Relationship Id="rId642" Type="http://schemas.openxmlformats.org/officeDocument/2006/relationships/image" Target="../media/image3161.png"/><Relationship Id="rId1065" Type="http://schemas.openxmlformats.org/officeDocument/2006/relationships/customXml" Target="../ink/ink544.xml"/><Relationship Id="rId281" Type="http://schemas.openxmlformats.org/officeDocument/2006/relationships/image" Target="../media/image13911.png"/><Relationship Id="rId502" Type="http://schemas.openxmlformats.org/officeDocument/2006/relationships/image" Target="../media/image24811.png"/><Relationship Id="rId947" Type="http://schemas.openxmlformats.org/officeDocument/2006/relationships/image" Target="../media/image4652.png"/><Relationship Id="rId76" Type="http://schemas.openxmlformats.org/officeDocument/2006/relationships/customXml" Target="../ink/ink38.xml"/><Relationship Id="rId141" Type="http://schemas.openxmlformats.org/officeDocument/2006/relationships/image" Target="../media/image7013.png"/><Relationship Id="rId379" Type="http://schemas.openxmlformats.org/officeDocument/2006/relationships/customXml" Target="../ink/ink191.xml"/><Relationship Id="rId586" Type="http://schemas.openxmlformats.org/officeDocument/2006/relationships/customXml" Target="../ink/ink297.xml"/><Relationship Id="rId793" Type="http://schemas.openxmlformats.org/officeDocument/2006/relationships/image" Target="../media/image3891.png"/><Relationship Id="rId807" Type="http://schemas.openxmlformats.org/officeDocument/2006/relationships/image" Target="../media/image3961.png"/><Relationship Id="rId7" Type="http://schemas.openxmlformats.org/officeDocument/2006/relationships/image" Target="../media/image3103.png"/><Relationship Id="rId239" Type="http://schemas.openxmlformats.org/officeDocument/2006/relationships/image" Target="../media/image11811.png"/><Relationship Id="rId446" Type="http://schemas.openxmlformats.org/officeDocument/2006/relationships/customXml" Target="../ink/ink225.xml"/><Relationship Id="rId653" Type="http://schemas.openxmlformats.org/officeDocument/2006/relationships/image" Target="../media/image3215.png"/><Relationship Id="rId1076" Type="http://schemas.openxmlformats.org/officeDocument/2006/relationships/customXml" Target="../ink/ink550.xml"/><Relationship Id="rId292" Type="http://schemas.openxmlformats.org/officeDocument/2006/relationships/customXml" Target="../ink/ink147.xml"/><Relationship Id="rId306" Type="http://schemas.openxmlformats.org/officeDocument/2006/relationships/customXml" Target="../ink/ink154.xml"/><Relationship Id="rId860" Type="http://schemas.openxmlformats.org/officeDocument/2006/relationships/image" Target="../media/image4221.png"/><Relationship Id="rId958" Type="http://schemas.openxmlformats.org/officeDocument/2006/relationships/image" Target="../media/image4702.png"/><Relationship Id="rId87" Type="http://schemas.openxmlformats.org/officeDocument/2006/relationships/image" Target="../media/image4313.png"/><Relationship Id="rId513" Type="http://schemas.openxmlformats.org/officeDocument/2006/relationships/image" Target="../media/image25311.png"/><Relationship Id="rId597" Type="http://schemas.openxmlformats.org/officeDocument/2006/relationships/image" Target="../media/image29411.png"/><Relationship Id="rId720" Type="http://schemas.openxmlformats.org/officeDocument/2006/relationships/image" Target="../media/image3531.png"/><Relationship Id="rId818" Type="http://schemas.openxmlformats.org/officeDocument/2006/relationships/customXml" Target="../ink/ink416.xml"/><Relationship Id="rId152" Type="http://schemas.openxmlformats.org/officeDocument/2006/relationships/customXml" Target="../ink/ink76.xml"/><Relationship Id="rId457" Type="http://schemas.openxmlformats.org/officeDocument/2006/relationships/image" Target="../media/image22611.png"/><Relationship Id="rId1003" Type="http://schemas.openxmlformats.org/officeDocument/2006/relationships/customXml" Target="../ink/ink511.xml"/><Relationship Id="rId1087" Type="http://schemas.openxmlformats.org/officeDocument/2006/relationships/customXml" Target="../ink/ink556.xml"/><Relationship Id="rId664" Type="http://schemas.openxmlformats.org/officeDocument/2006/relationships/customXml" Target="../ink/ink337.xml"/><Relationship Id="rId871" Type="http://schemas.openxmlformats.org/officeDocument/2006/relationships/customXml" Target="../ink/ink443.xml"/><Relationship Id="rId969" Type="http://schemas.openxmlformats.org/officeDocument/2006/relationships/customXml" Target="../ink/ink493.xml"/><Relationship Id="rId14" Type="http://schemas.openxmlformats.org/officeDocument/2006/relationships/customXml" Target="../ink/ink7.xml"/><Relationship Id="rId317" Type="http://schemas.openxmlformats.org/officeDocument/2006/relationships/customXml" Target="../ink/ink160.xml"/><Relationship Id="rId524" Type="http://schemas.openxmlformats.org/officeDocument/2006/relationships/customXml" Target="../ink/ink265.xml"/><Relationship Id="rId731" Type="http://schemas.openxmlformats.org/officeDocument/2006/relationships/image" Target="../media/image3581.png"/><Relationship Id="rId98" Type="http://schemas.openxmlformats.org/officeDocument/2006/relationships/customXml" Target="../ink/ink49.xml"/><Relationship Id="rId163" Type="http://schemas.openxmlformats.org/officeDocument/2006/relationships/image" Target="../media/image8113.png"/><Relationship Id="rId370" Type="http://schemas.openxmlformats.org/officeDocument/2006/relationships/image" Target="../media/image18311.png"/><Relationship Id="rId829" Type="http://schemas.openxmlformats.org/officeDocument/2006/relationships/customXml" Target="../ink/ink422.xml"/><Relationship Id="rId1014" Type="http://schemas.openxmlformats.org/officeDocument/2006/relationships/image" Target="../media/image4972.png"/><Relationship Id="rId230" Type="http://schemas.openxmlformats.org/officeDocument/2006/relationships/customXml" Target="../ink/ink116.xml"/><Relationship Id="rId468" Type="http://schemas.openxmlformats.org/officeDocument/2006/relationships/customXml" Target="../ink/ink236.xml"/><Relationship Id="rId675" Type="http://schemas.openxmlformats.org/officeDocument/2006/relationships/image" Target="../media/image3321.png"/><Relationship Id="rId882" Type="http://schemas.openxmlformats.org/officeDocument/2006/relationships/image" Target="../media/image4332.png"/><Relationship Id="rId25" Type="http://schemas.openxmlformats.org/officeDocument/2006/relationships/image" Target="../media/image12102.png"/><Relationship Id="rId328" Type="http://schemas.openxmlformats.org/officeDocument/2006/relationships/image" Target="../media/image16211.png"/><Relationship Id="rId535" Type="http://schemas.openxmlformats.org/officeDocument/2006/relationships/image" Target="../media/image26411.png"/><Relationship Id="rId742" Type="http://schemas.openxmlformats.org/officeDocument/2006/relationships/customXml" Target="../ink/ink378.xml"/><Relationship Id="rId174" Type="http://schemas.openxmlformats.org/officeDocument/2006/relationships/customXml" Target="../ink/ink87.xml"/><Relationship Id="rId381" Type="http://schemas.openxmlformats.org/officeDocument/2006/relationships/customXml" Target="../ink/ink192.xml"/><Relationship Id="rId602" Type="http://schemas.openxmlformats.org/officeDocument/2006/relationships/customXml" Target="../ink/ink305.xml"/><Relationship Id="rId1025" Type="http://schemas.openxmlformats.org/officeDocument/2006/relationships/image" Target="../media/image5022.png"/><Relationship Id="rId241" Type="http://schemas.openxmlformats.org/officeDocument/2006/relationships/image" Target="../media/image11911.png"/><Relationship Id="rId479" Type="http://schemas.openxmlformats.org/officeDocument/2006/relationships/image" Target="../media/image23711.png"/><Relationship Id="rId686" Type="http://schemas.openxmlformats.org/officeDocument/2006/relationships/customXml" Target="../ink/ink349.xml"/><Relationship Id="rId893" Type="http://schemas.openxmlformats.org/officeDocument/2006/relationships/image" Target="../media/image4382.png"/><Relationship Id="rId907" Type="http://schemas.openxmlformats.org/officeDocument/2006/relationships/image" Target="../media/image4452.png"/><Relationship Id="rId36" Type="http://schemas.openxmlformats.org/officeDocument/2006/relationships/customXml" Target="../ink/ink18.xml"/><Relationship Id="rId339" Type="http://schemas.openxmlformats.org/officeDocument/2006/relationships/customXml" Target="../ink/ink171.xml"/><Relationship Id="rId546" Type="http://schemas.openxmlformats.org/officeDocument/2006/relationships/customXml" Target="../ink/ink276.xml"/><Relationship Id="rId753" Type="http://schemas.openxmlformats.org/officeDocument/2006/relationships/image" Target="../media/image3691.png"/><Relationship Id="rId101" Type="http://schemas.openxmlformats.org/officeDocument/2006/relationships/image" Target="../media/image5014.png"/><Relationship Id="rId185" Type="http://schemas.openxmlformats.org/officeDocument/2006/relationships/customXml" Target="../ink/ink93.xml"/><Relationship Id="rId406" Type="http://schemas.openxmlformats.org/officeDocument/2006/relationships/image" Target="../media/image20111.png"/><Relationship Id="rId960" Type="http://schemas.openxmlformats.org/officeDocument/2006/relationships/image" Target="../media/image4715.png"/><Relationship Id="rId1036" Type="http://schemas.openxmlformats.org/officeDocument/2006/relationships/image" Target="../media/image5072.png"/><Relationship Id="rId392" Type="http://schemas.openxmlformats.org/officeDocument/2006/relationships/image" Target="../media/image19411.png"/><Relationship Id="rId613" Type="http://schemas.openxmlformats.org/officeDocument/2006/relationships/image" Target="../media/image3021.png"/><Relationship Id="rId697" Type="http://schemas.openxmlformats.org/officeDocument/2006/relationships/image" Target="../media/image3421.png"/><Relationship Id="rId820" Type="http://schemas.openxmlformats.org/officeDocument/2006/relationships/image" Target="../media/image4021.png"/><Relationship Id="rId918" Type="http://schemas.openxmlformats.org/officeDocument/2006/relationships/customXml" Target="../ink/ink467.xml"/><Relationship Id="rId252" Type="http://schemas.openxmlformats.org/officeDocument/2006/relationships/customXml" Target="../ink/ink127.xml"/><Relationship Id="rId47" Type="http://schemas.openxmlformats.org/officeDocument/2006/relationships/image" Target="../media/image23102.png"/><Relationship Id="rId112" Type="http://schemas.openxmlformats.org/officeDocument/2006/relationships/customXml" Target="../ink/ink56.xml"/><Relationship Id="rId557" Type="http://schemas.openxmlformats.org/officeDocument/2006/relationships/customXml" Target="../ink/ink282.xml"/><Relationship Id="rId764" Type="http://schemas.openxmlformats.org/officeDocument/2006/relationships/customXml" Target="../ink/ink389.xml"/><Relationship Id="rId971" Type="http://schemas.openxmlformats.org/officeDocument/2006/relationships/customXml" Target="../ink/ink494.xml"/><Relationship Id="rId196" Type="http://schemas.openxmlformats.org/officeDocument/2006/relationships/image" Target="../media/image9712.png"/><Relationship Id="rId417" Type="http://schemas.openxmlformats.org/officeDocument/2006/relationships/image" Target="../media/image20611.png"/><Relationship Id="rId624" Type="http://schemas.openxmlformats.org/officeDocument/2006/relationships/customXml" Target="../ink/ink316.xml"/><Relationship Id="rId831" Type="http://schemas.openxmlformats.org/officeDocument/2006/relationships/customXml" Target="../ink/ink423.xml"/><Relationship Id="rId1047" Type="http://schemas.openxmlformats.org/officeDocument/2006/relationships/customXml" Target="../ink/ink534.xml"/><Relationship Id="rId263" Type="http://schemas.openxmlformats.org/officeDocument/2006/relationships/image" Target="../media/image13011.png"/><Relationship Id="rId470" Type="http://schemas.openxmlformats.org/officeDocument/2006/relationships/customXml" Target="../ink/ink237.xml"/><Relationship Id="rId929" Type="http://schemas.openxmlformats.org/officeDocument/2006/relationships/image" Target="../media/image4562.png"/><Relationship Id="rId58" Type="http://schemas.openxmlformats.org/officeDocument/2006/relationships/customXml" Target="../ink/ink29.xml"/><Relationship Id="rId123" Type="http://schemas.openxmlformats.org/officeDocument/2006/relationships/image" Target="../media/image6113.png"/><Relationship Id="rId330" Type="http://schemas.openxmlformats.org/officeDocument/2006/relationships/image" Target="../media/image16311.png"/><Relationship Id="rId568" Type="http://schemas.openxmlformats.org/officeDocument/2006/relationships/image" Target="../media/image28011.png"/><Relationship Id="rId775" Type="http://schemas.openxmlformats.org/officeDocument/2006/relationships/image" Target="../media/image3801.png"/><Relationship Id="rId982" Type="http://schemas.openxmlformats.org/officeDocument/2006/relationships/customXml" Target="../ink/ink500.xml"/><Relationship Id="rId428" Type="http://schemas.openxmlformats.org/officeDocument/2006/relationships/customXml" Target="../ink/ink216.xml"/><Relationship Id="rId635" Type="http://schemas.openxmlformats.org/officeDocument/2006/relationships/customXml" Target="../ink/ink322.xml"/><Relationship Id="rId842" Type="http://schemas.openxmlformats.org/officeDocument/2006/relationships/image" Target="../media/image4131.png"/><Relationship Id="rId1058" Type="http://schemas.openxmlformats.org/officeDocument/2006/relationships/customXml" Target="../ink/ink540.xml"/><Relationship Id="rId274" Type="http://schemas.openxmlformats.org/officeDocument/2006/relationships/customXml" Target="../ink/ink138.xml"/><Relationship Id="rId481" Type="http://schemas.openxmlformats.org/officeDocument/2006/relationships/image" Target="../media/image23811.png"/><Relationship Id="rId702" Type="http://schemas.openxmlformats.org/officeDocument/2006/relationships/customXml" Target="../ink/ink357.xml"/><Relationship Id="rId69" Type="http://schemas.openxmlformats.org/officeDocument/2006/relationships/image" Target="../media/image3413.png"/><Relationship Id="rId134" Type="http://schemas.openxmlformats.org/officeDocument/2006/relationships/customXml" Target="../ink/ink67.xml"/><Relationship Id="rId579" Type="http://schemas.openxmlformats.org/officeDocument/2006/relationships/customXml" Target="../ink/ink293.xml"/><Relationship Id="rId786" Type="http://schemas.openxmlformats.org/officeDocument/2006/relationships/customXml" Target="../ink/ink400.xml"/><Relationship Id="rId993" Type="http://schemas.openxmlformats.org/officeDocument/2006/relationships/customXml" Target="../ink/ink506.xml"/><Relationship Id="rId341" Type="http://schemas.openxmlformats.org/officeDocument/2006/relationships/customXml" Target="../ink/ink172.xml"/><Relationship Id="rId439" Type="http://schemas.openxmlformats.org/officeDocument/2006/relationships/image" Target="../media/image21711.png"/><Relationship Id="rId646" Type="http://schemas.openxmlformats.org/officeDocument/2006/relationships/customXml" Target="../ink/ink328.xml"/><Relationship Id="rId1069" Type="http://schemas.openxmlformats.org/officeDocument/2006/relationships/customXml" Target="../ink/ink546.xml"/><Relationship Id="rId201" Type="http://schemas.openxmlformats.org/officeDocument/2006/relationships/customXml" Target="../ink/ink101.xml"/><Relationship Id="rId285" Type="http://schemas.openxmlformats.org/officeDocument/2006/relationships/image" Target="../media/image14111.png"/><Relationship Id="rId506" Type="http://schemas.openxmlformats.org/officeDocument/2006/relationships/image" Target="../media/image25011.png"/><Relationship Id="rId853" Type="http://schemas.openxmlformats.org/officeDocument/2006/relationships/customXml" Target="../ink/ink434.xml"/><Relationship Id="rId492" Type="http://schemas.openxmlformats.org/officeDocument/2006/relationships/customXml" Target="../ink/ink248.xml"/><Relationship Id="rId713" Type="http://schemas.openxmlformats.org/officeDocument/2006/relationships/customXml" Target="../ink/ink363.xml"/><Relationship Id="rId797" Type="http://schemas.openxmlformats.org/officeDocument/2006/relationships/image" Target="../media/image3914.png"/><Relationship Id="rId920" Type="http://schemas.openxmlformats.org/officeDocument/2006/relationships/customXml" Target="../ink/ink468.xml"/><Relationship Id="rId145" Type="http://schemas.openxmlformats.org/officeDocument/2006/relationships/image" Target="../media/image7213.png"/><Relationship Id="rId352" Type="http://schemas.openxmlformats.org/officeDocument/2006/relationships/image" Target="../media/image17411.png"/><Relationship Id="rId212" Type="http://schemas.openxmlformats.org/officeDocument/2006/relationships/customXml" Target="../ink/ink107.xml"/><Relationship Id="rId657" Type="http://schemas.openxmlformats.org/officeDocument/2006/relationships/image" Target="../media/image3231.png"/><Relationship Id="rId864" Type="http://schemas.openxmlformats.org/officeDocument/2006/relationships/image" Target="../media/image4241.png"/><Relationship Id="rId296" Type="http://schemas.openxmlformats.org/officeDocument/2006/relationships/customXml" Target="../ink/ink149.xml"/><Relationship Id="rId517" Type="http://schemas.openxmlformats.org/officeDocument/2006/relationships/image" Target="../media/image25511.png"/><Relationship Id="rId724" Type="http://schemas.openxmlformats.org/officeDocument/2006/relationships/image" Target="../media/image3551.png"/><Relationship Id="rId931" Type="http://schemas.openxmlformats.org/officeDocument/2006/relationships/image" Target="../media/image4572.png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363" Type="http://schemas.openxmlformats.org/officeDocument/2006/relationships/customXml" Target="../ink/ink183.xml"/><Relationship Id="rId570" Type="http://schemas.openxmlformats.org/officeDocument/2006/relationships/image" Target="../media/image28111.png"/><Relationship Id="rId1007" Type="http://schemas.openxmlformats.org/officeDocument/2006/relationships/customXml" Target="../ink/ink513.xml"/><Relationship Id="rId223" Type="http://schemas.openxmlformats.org/officeDocument/2006/relationships/image" Target="../media/image11011.png"/><Relationship Id="rId430" Type="http://schemas.openxmlformats.org/officeDocument/2006/relationships/customXml" Target="../ink/ink217.xml"/><Relationship Id="rId668" Type="http://schemas.openxmlformats.org/officeDocument/2006/relationships/customXml" Target="../ink/ink339.xml"/><Relationship Id="rId875" Type="http://schemas.openxmlformats.org/officeDocument/2006/relationships/customXml" Target="../ink/ink445.xml"/><Relationship Id="rId1060" Type="http://schemas.openxmlformats.org/officeDocument/2006/relationships/customXml" Target="../ink/ink541.xml"/><Relationship Id="rId18" Type="http://schemas.openxmlformats.org/officeDocument/2006/relationships/customXml" Target="../ink/ink9.xml"/><Relationship Id="rId528" Type="http://schemas.openxmlformats.org/officeDocument/2006/relationships/customXml" Target="../ink/ink267.xml"/><Relationship Id="rId735" Type="http://schemas.openxmlformats.org/officeDocument/2006/relationships/image" Target="../media/image3601.png"/><Relationship Id="rId942" Type="http://schemas.openxmlformats.org/officeDocument/2006/relationships/customXml" Target="../ink/ink479.xml"/><Relationship Id="rId167" Type="http://schemas.openxmlformats.org/officeDocument/2006/relationships/image" Target="../media/image8312.png"/><Relationship Id="rId374" Type="http://schemas.openxmlformats.org/officeDocument/2006/relationships/image" Target="../media/image18511.png"/><Relationship Id="rId581" Type="http://schemas.openxmlformats.org/officeDocument/2006/relationships/customXml" Target="../ink/ink294.xml"/><Relationship Id="rId1018" Type="http://schemas.openxmlformats.org/officeDocument/2006/relationships/image" Target="../media/image4992.png"/><Relationship Id="rId71" Type="http://schemas.openxmlformats.org/officeDocument/2006/relationships/image" Target="../media/image3513.png"/><Relationship Id="rId234" Type="http://schemas.openxmlformats.org/officeDocument/2006/relationships/customXml" Target="../ink/ink118.xml"/><Relationship Id="rId679" Type="http://schemas.openxmlformats.org/officeDocument/2006/relationships/customXml" Target="../ink/ink345.xml"/><Relationship Id="rId802" Type="http://schemas.openxmlformats.org/officeDocument/2006/relationships/customXml" Target="../ink/ink408.xml"/><Relationship Id="rId886" Type="http://schemas.openxmlformats.org/officeDocument/2006/relationships/image" Target="../media/image4352.png"/><Relationship Id="rId2" Type="http://schemas.openxmlformats.org/officeDocument/2006/relationships/customXml" Target="../ink/ink1.xml"/><Relationship Id="rId29" Type="http://schemas.openxmlformats.org/officeDocument/2006/relationships/image" Target="../media/image14102.png"/><Relationship Id="rId441" Type="http://schemas.openxmlformats.org/officeDocument/2006/relationships/image" Target="../media/image21811.png"/><Relationship Id="rId539" Type="http://schemas.openxmlformats.org/officeDocument/2006/relationships/image" Target="../media/image26611.png"/><Relationship Id="rId746" Type="http://schemas.openxmlformats.org/officeDocument/2006/relationships/customXml" Target="../ink/ink380.xml"/><Relationship Id="rId1071" Type="http://schemas.openxmlformats.org/officeDocument/2006/relationships/customXml" Target="../ink/ink547.xml"/><Relationship Id="rId178" Type="http://schemas.openxmlformats.org/officeDocument/2006/relationships/image" Target="../media/image8812.png"/><Relationship Id="rId301" Type="http://schemas.openxmlformats.org/officeDocument/2006/relationships/image" Target="../media/image14911.png"/><Relationship Id="rId953" Type="http://schemas.openxmlformats.org/officeDocument/2006/relationships/customXml" Target="../ink/ink485.xml"/><Relationship Id="rId1029" Type="http://schemas.openxmlformats.org/officeDocument/2006/relationships/image" Target="../media/image5042.png"/><Relationship Id="rId82" Type="http://schemas.openxmlformats.org/officeDocument/2006/relationships/customXml" Target="../ink/ink41.xml"/><Relationship Id="rId385" Type="http://schemas.openxmlformats.org/officeDocument/2006/relationships/customXml" Target="../ink/ink194.xml"/><Relationship Id="rId592" Type="http://schemas.openxmlformats.org/officeDocument/2006/relationships/customXml" Target="../ink/ink300.xml"/><Relationship Id="rId606" Type="http://schemas.openxmlformats.org/officeDocument/2006/relationships/customXml" Target="../ink/ink307.xml"/><Relationship Id="rId813" Type="http://schemas.openxmlformats.org/officeDocument/2006/relationships/image" Target="../media/image3991.png"/><Relationship Id="rId245" Type="http://schemas.openxmlformats.org/officeDocument/2006/relationships/image" Target="../media/image12111.png"/><Relationship Id="rId287" Type="http://schemas.openxmlformats.org/officeDocument/2006/relationships/image" Target="../media/image14211.png"/><Relationship Id="rId410" Type="http://schemas.openxmlformats.org/officeDocument/2006/relationships/image" Target="../media/image20311.png"/><Relationship Id="rId452" Type="http://schemas.openxmlformats.org/officeDocument/2006/relationships/customXml" Target="../ink/ink228.xml"/><Relationship Id="rId494" Type="http://schemas.openxmlformats.org/officeDocument/2006/relationships/customXml" Target="../ink/ink249.xml"/><Relationship Id="rId508" Type="http://schemas.openxmlformats.org/officeDocument/2006/relationships/customXml" Target="../ink/ink257.xml"/><Relationship Id="rId715" Type="http://schemas.openxmlformats.org/officeDocument/2006/relationships/customXml" Target="../ink/ink364.xml"/><Relationship Id="rId897" Type="http://schemas.openxmlformats.org/officeDocument/2006/relationships/image" Target="../media/image4402.png"/><Relationship Id="rId922" Type="http://schemas.openxmlformats.org/officeDocument/2006/relationships/customXml" Target="../ink/ink469.xml"/><Relationship Id="rId1082" Type="http://schemas.openxmlformats.org/officeDocument/2006/relationships/customXml" Target="../ink/ink553.xml"/><Relationship Id="rId105" Type="http://schemas.openxmlformats.org/officeDocument/2006/relationships/image" Target="../media/image5213.png"/><Relationship Id="rId147" Type="http://schemas.openxmlformats.org/officeDocument/2006/relationships/image" Target="../media/image7313.png"/><Relationship Id="rId312" Type="http://schemas.openxmlformats.org/officeDocument/2006/relationships/image" Target="../media/image15411.png"/><Relationship Id="rId354" Type="http://schemas.openxmlformats.org/officeDocument/2006/relationships/image" Target="../media/image17511.png"/><Relationship Id="rId757" Type="http://schemas.openxmlformats.org/officeDocument/2006/relationships/image" Target="../media/image3714.png"/><Relationship Id="rId799" Type="http://schemas.openxmlformats.org/officeDocument/2006/relationships/image" Target="../media/image3921.png"/><Relationship Id="rId964" Type="http://schemas.openxmlformats.org/officeDocument/2006/relationships/image" Target="../media/image4732.png"/><Relationship Id="rId51" Type="http://schemas.openxmlformats.org/officeDocument/2006/relationships/image" Target="../media/image25102.png"/><Relationship Id="rId93" Type="http://schemas.openxmlformats.org/officeDocument/2006/relationships/image" Target="../media/image4614.png"/><Relationship Id="rId189" Type="http://schemas.openxmlformats.org/officeDocument/2006/relationships/customXml" Target="../ink/ink95.xml"/><Relationship Id="rId396" Type="http://schemas.openxmlformats.org/officeDocument/2006/relationships/image" Target="../media/image19611.png"/><Relationship Id="rId561" Type="http://schemas.openxmlformats.org/officeDocument/2006/relationships/customXml" Target="../ink/ink284.xml"/><Relationship Id="rId617" Type="http://schemas.openxmlformats.org/officeDocument/2006/relationships/image" Target="../media/image3041.png"/><Relationship Id="rId659" Type="http://schemas.openxmlformats.org/officeDocument/2006/relationships/image" Target="../media/image3241.png"/><Relationship Id="rId824" Type="http://schemas.openxmlformats.org/officeDocument/2006/relationships/image" Target="../media/image4041.png"/><Relationship Id="rId866" Type="http://schemas.openxmlformats.org/officeDocument/2006/relationships/image" Target="../media/image4251.png"/><Relationship Id="rId214" Type="http://schemas.openxmlformats.org/officeDocument/2006/relationships/customXml" Target="../ink/ink108.xml"/><Relationship Id="rId256" Type="http://schemas.openxmlformats.org/officeDocument/2006/relationships/customXml" Target="../ink/ink129.xml"/><Relationship Id="rId298" Type="http://schemas.openxmlformats.org/officeDocument/2006/relationships/customXml" Target="../ink/ink150.xml"/><Relationship Id="rId421" Type="http://schemas.openxmlformats.org/officeDocument/2006/relationships/image" Target="../media/image20811.png"/><Relationship Id="rId463" Type="http://schemas.openxmlformats.org/officeDocument/2006/relationships/image" Target="../media/image22911.png"/><Relationship Id="rId519" Type="http://schemas.openxmlformats.org/officeDocument/2006/relationships/image" Target="../media/image25611.png"/><Relationship Id="rId670" Type="http://schemas.openxmlformats.org/officeDocument/2006/relationships/customXml" Target="../ink/ink340.xml"/><Relationship Id="rId1051" Type="http://schemas.openxmlformats.org/officeDocument/2006/relationships/customXml" Target="../ink/ink536.xml"/><Relationship Id="rId116" Type="http://schemas.openxmlformats.org/officeDocument/2006/relationships/customXml" Target="../ink/ink58.xml"/><Relationship Id="rId158" Type="http://schemas.openxmlformats.org/officeDocument/2006/relationships/customXml" Target="../ink/ink79.xml"/><Relationship Id="rId323" Type="http://schemas.openxmlformats.org/officeDocument/2006/relationships/customXml" Target="../ink/ink163.xml"/><Relationship Id="rId530" Type="http://schemas.openxmlformats.org/officeDocument/2006/relationships/customXml" Target="../ink/ink268.xml"/><Relationship Id="rId726" Type="http://schemas.openxmlformats.org/officeDocument/2006/relationships/customXml" Target="../ink/ink370.xml"/><Relationship Id="rId768" Type="http://schemas.openxmlformats.org/officeDocument/2006/relationships/customXml" Target="../ink/ink391.xml"/><Relationship Id="rId933" Type="http://schemas.openxmlformats.org/officeDocument/2006/relationships/image" Target="../media/image4582.png"/><Relationship Id="rId975" Type="http://schemas.openxmlformats.org/officeDocument/2006/relationships/customXml" Target="../ink/ink496.xml"/><Relationship Id="rId1009" Type="http://schemas.openxmlformats.org/officeDocument/2006/relationships/customXml" Target="../ink/ink514.xml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customXml" Target="../ink/ink184.xml"/><Relationship Id="rId572" Type="http://schemas.openxmlformats.org/officeDocument/2006/relationships/image" Target="../media/image28211.png"/><Relationship Id="rId628" Type="http://schemas.openxmlformats.org/officeDocument/2006/relationships/customXml" Target="../ink/ink318.xml"/><Relationship Id="rId835" Type="http://schemas.openxmlformats.org/officeDocument/2006/relationships/customXml" Target="../ink/ink425.xml"/><Relationship Id="rId225" Type="http://schemas.openxmlformats.org/officeDocument/2006/relationships/image" Target="../media/image11111.png"/><Relationship Id="rId267" Type="http://schemas.openxmlformats.org/officeDocument/2006/relationships/image" Target="../media/image13211.png"/><Relationship Id="rId432" Type="http://schemas.openxmlformats.org/officeDocument/2006/relationships/customXml" Target="../ink/ink218.xml"/><Relationship Id="rId474" Type="http://schemas.openxmlformats.org/officeDocument/2006/relationships/customXml" Target="../ink/ink239.xml"/><Relationship Id="rId877" Type="http://schemas.openxmlformats.org/officeDocument/2006/relationships/customXml" Target="../ink/ink446.xml"/><Relationship Id="rId1020" Type="http://schemas.openxmlformats.org/officeDocument/2006/relationships/image" Target="../media/image5002.png"/><Relationship Id="rId1062" Type="http://schemas.openxmlformats.org/officeDocument/2006/relationships/customXml" Target="../ink/ink542.xml"/><Relationship Id="rId127" Type="http://schemas.openxmlformats.org/officeDocument/2006/relationships/image" Target="../media/image6313.png"/><Relationship Id="rId681" Type="http://schemas.openxmlformats.org/officeDocument/2006/relationships/customXml" Target="../ink/ink346.xml"/><Relationship Id="rId737" Type="http://schemas.openxmlformats.org/officeDocument/2006/relationships/image" Target="../media/image3614.png"/><Relationship Id="rId779" Type="http://schemas.openxmlformats.org/officeDocument/2006/relationships/image" Target="../media/image3821.png"/><Relationship Id="rId902" Type="http://schemas.openxmlformats.org/officeDocument/2006/relationships/customXml" Target="../ink/ink459.xml"/><Relationship Id="rId944" Type="http://schemas.openxmlformats.org/officeDocument/2006/relationships/customXml" Target="../ink/ink480.xml"/><Relationship Id="rId986" Type="http://schemas.openxmlformats.org/officeDocument/2006/relationships/image" Target="../media/image4832.png"/><Relationship Id="rId31" Type="http://schemas.openxmlformats.org/officeDocument/2006/relationships/image" Target="../media/image15102.png"/><Relationship Id="rId73" Type="http://schemas.openxmlformats.org/officeDocument/2006/relationships/image" Target="../media/image3613.png"/><Relationship Id="rId169" Type="http://schemas.openxmlformats.org/officeDocument/2006/relationships/image" Target="../media/image8412.png"/><Relationship Id="rId334" Type="http://schemas.openxmlformats.org/officeDocument/2006/relationships/image" Target="../media/image16511.png"/><Relationship Id="rId376" Type="http://schemas.openxmlformats.org/officeDocument/2006/relationships/image" Target="../media/image18611.png"/><Relationship Id="rId541" Type="http://schemas.openxmlformats.org/officeDocument/2006/relationships/image" Target="../media/image26711.png"/><Relationship Id="rId583" Type="http://schemas.openxmlformats.org/officeDocument/2006/relationships/customXml" Target="../ink/ink295.xml"/><Relationship Id="rId639" Type="http://schemas.openxmlformats.org/officeDocument/2006/relationships/customXml" Target="../ink/ink324.xml"/><Relationship Id="rId790" Type="http://schemas.openxmlformats.org/officeDocument/2006/relationships/customXml" Target="../ink/ink402.xml"/><Relationship Id="rId804" Type="http://schemas.openxmlformats.org/officeDocument/2006/relationships/customXml" Target="../ink/ink409.xml"/><Relationship Id="rId4" Type="http://schemas.openxmlformats.org/officeDocument/2006/relationships/customXml" Target="../ink/ink2.xml"/><Relationship Id="rId180" Type="http://schemas.openxmlformats.org/officeDocument/2006/relationships/image" Target="../media/image8912.png"/><Relationship Id="rId236" Type="http://schemas.openxmlformats.org/officeDocument/2006/relationships/customXml" Target="../ink/ink119.xml"/><Relationship Id="rId278" Type="http://schemas.openxmlformats.org/officeDocument/2006/relationships/customXml" Target="../ink/ink140.xml"/><Relationship Id="rId401" Type="http://schemas.openxmlformats.org/officeDocument/2006/relationships/customXml" Target="../ink/ink202.xml"/><Relationship Id="rId443" Type="http://schemas.openxmlformats.org/officeDocument/2006/relationships/image" Target="../media/image21911.png"/><Relationship Id="rId650" Type="http://schemas.openxmlformats.org/officeDocument/2006/relationships/customXml" Target="../ink/ink330.xml"/><Relationship Id="rId846" Type="http://schemas.openxmlformats.org/officeDocument/2006/relationships/image" Target="../media/image4151.png"/><Relationship Id="rId888" Type="http://schemas.openxmlformats.org/officeDocument/2006/relationships/image" Target="../media/image4362.png"/><Relationship Id="rId1031" Type="http://schemas.openxmlformats.org/officeDocument/2006/relationships/customXml" Target="../ink/ink526.xml"/><Relationship Id="rId1073" Type="http://schemas.openxmlformats.org/officeDocument/2006/relationships/customXml" Target="../ink/ink548.xml"/><Relationship Id="rId303" Type="http://schemas.openxmlformats.org/officeDocument/2006/relationships/image" Target="../media/image15011.png"/><Relationship Id="rId485" Type="http://schemas.openxmlformats.org/officeDocument/2006/relationships/image" Target="../media/image24011.png"/><Relationship Id="rId692" Type="http://schemas.openxmlformats.org/officeDocument/2006/relationships/customXml" Target="../ink/ink352.xml"/><Relationship Id="rId706" Type="http://schemas.openxmlformats.org/officeDocument/2006/relationships/image" Target="../media/image3461.png"/><Relationship Id="rId748" Type="http://schemas.openxmlformats.org/officeDocument/2006/relationships/customXml" Target="../ink/ink381.xml"/><Relationship Id="rId913" Type="http://schemas.openxmlformats.org/officeDocument/2006/relationships/image" Target="../media/image4482.png"/><Relationship Id="rId955" Type="http://schemas.openxmlformats.org/officeDocument/2006/relationships/customXml" Target="../ink/ink486.xml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customXml" Target="../ink/ink174.xml"/><Relationship Id="rId387" Type="http://schemas.openxmlformats.org/officeDocument/2006/relationships/customXml" Target="../ink/ink195.xml"/><Relationship Id="rId510" Type="http://schemas.openxmlformats.org/officeDocument/2006/relationships/customXml" Target="../ink/ink258.xml"/><Relationship Id="rId552" Type="http://schemas.openxmlformats.org/officeDocument/2006/relationships/image" Target="../media/image27211.png"/><Relationship Id="rId594" Type="http://schemas.openxmlformats.org/officeDocument/2006/relationships/customXml" Target="../ink/ink301.xml"/><Relationship Id="rId608" Type="http://schemas.openxmlformats.org/officeDocument/2006/relationships/customXml" Target="../ink/ink308.xml"/><Relationship Id="rId815" Type="http://schemas.openxmlformats.org/officeDocument/2006/relationships/image" Target="../media/image4001.png"/><Relationship Id="rId997" Type="http://schemas.openxmlformats.org/officeDocument/2006/relationships/customXml" Target="../ink/ink508.xml"/><Relationship Id="rId191" Type="http://schemas.openxmlformats.org/officeDocument/2006/relationships/customXml" Target="../ink/ink96.xml"/><Relationship Id="rId205" Type="http://schemas.openxmlformats.org/officeDocument/2006/relationships/customXml" Target="../ink/ink103.xml"/><Relationship Id="rId247" Type="http://schemas.openxmlformats.org/officeDocument/2006/relationships/image" Target="../media/image12211.png"/><Relationship Id="rId412" Type="http://schemas.openxmlformats.org/officeDocument/2006/relationships/image" Target="../media/image20411.png"/><Relationship Id="rId857" Type="http://schemas.openxmlformats.org/officeDocument/2006/relationships/customXml" Target="../ink/ink436.xml"/><Relationship Id="rId899" Type="http://schemas.openxmlformats.org/officeDocument/2006/relationships/image" Target="../media/image4415.png"/><Relationship Id="rId1000" Type="http://schemas.openxmlformats.org/officeDocument/2006/relationships/image" Target="../media/image4902.png"/><Relationship Id="rId1042" Type="http://schemas.openxmlformats.org/officeDocument/2006/relationships/image" Target="../media/image5105.png"/><Relationship Id="rId1084" Type="http://schemas.openxmlformats.org/officeDocument/2006/relationships/image" Target="../media/image5291.png"/><Relationship Id="rId107" Type="http://schemas.openxmlformats.org/officeDocument/2006/relationships/image" Target="../media/image5313.png"/><Relationship Id="rId289" Type="http://schemas.openxmlformats.org/officeDocument/2006/relationships/image" Target="../media/image14311.png"/><Relationship Id="rId454" Type="http://schemas.openxmlformats.org/officeDocument/2006/relationships/customXml" Target="../ink/ink229.xml"/><Relationship Id="rId496" Type="http://schemas.openxmlformats.org/officeDocument/2006/relationships/customXml" Target="../ink/ink250.xml"/><Relationship Id="rId661" Type="http://schemas.openxmlformats.org/officeDocument/2006/relationships/image" Target="../media/image3251.png"/><Relationship Id="rId717" Type="http://schemas.openxmlformats.org/officeDocument/2006/relationships/customXml" Target="../ink/ink365.xml"/><Relationship Id="rId759" Type="http://schemas.openxmlformats.org/officeDocument/2006/relationships/image" Target="../media/image3721.png"/><Relationship Id="rId924" Type="http://schemas.openxmlformats.org/officeDocument/2006/relationships/customXml" Target="../ink/ink470.xml"/><Relationship Id="rId966" Type="http://schemas.openxmlformats.org/officeDocument/2006/relationships/image" Target="../media/image4742.png"/><Relationship Id="rId11" Type="http://schemas.openxmlformats.org/officeDocument/2006/relationships/image" Target="../media/image5104.png"/><Relationship Id="rId53" Type="http://schemas.openxmlformats.org/officeDocument/2006/relationships/image" Target="../media/image26102.png"/><Relationship Id="rId149" Type="http://schemas.openxmlformats.org/officeDocument/2006/relationships/image" Target="../media/image7413.png"/><Relationship Id="rId314" Type="http://schemas.openxmlformats.org/officeDocument/2006/relationships/image" Target="../media/image15511.png"/><Relationship Id="rId356" Type="http://schemas.openxmlformats.org/officeDocument/2006/relationships/image" Target="../media/image17611.png"/><Relationship Id="rId398" Type="http://schemas.openxmlformats.org/officeDocument/2006/relationships/image" Target="../media/image19711.png"/><Relationship Id="rId521" Type="http://schemas.openxmlformats.org/officeDocument/2006/relationships/image" Target="../media/image25711.png"/><Relationship Id="rId563" Type="http://schemas.openxmlformats.org/officeDocument/2006/relationships/customXml" Target="../ink/ink285.xml"/><Relationship Id="rId619" Type="http://schemas.openxmlformats.org/officeDocument/2006/relationships/image" Target="../media/image3051.png"/><Relationship Id="rId770" Type="http://schemas.openxmlformats.org/officeDocument/2006/relationships/customXml" Target="../ink/ink392.xml"/><Relationship Id="rId95" Type="http://schemas.openxmlformats.org/officeDocument/2006/relationships/image" Target="../media/image4714.png"/><Relationship Id="rId160" Type="http://schemas.openxmlformats.org/officeDocument/2006/relationships/customXml" Target="../ink/ink80.xml"/><Relationship Id="rId216" Type="http://schemas.openxmlformats.org/officeDocument/2006/relationships/customXml" Target="../ink/ink109.xml"/><Relationship Id="rId423" Type="http://schemas.openxmlformats.org/officeDocument/2006/relationships/image" Target="../media/image20911.png"/><Relationship Id="rId826" Type="http://schemas.openxmlformats.org/officeDocument/2006/relationships/image" Target="../media/image4051.png"/><Relationship Id="rId868" Type="http://schemas.openxmlformats.org/officeDocument/2006/relationships/image" Target="../media/image4261.png"/><Relationship Id="rId1011" Type="http://schemas.openxmlformats.org/officeDocument/2006/relationships/customXml" Target="../ink/ink515.xml"/><Relationship Id="rId1053" Type="http://schemas.openxmlformats.org/officeDocument/2006/relationships/customXml" Target="../ink/ink537.xml"/><Relationship Id="rId258" Type="http://schemas.openxmlformats.org/officeDocument/2006/relationships/customXml" Target="../ink/ink130.xml"/><Relationship Id="rId465" Type="http://schemas.openxmlformats.org/officeDocument/2006/relationships/image" Target="../media/image23011.png"/><Relationship Id="rId630" Type="http://schemas.openxmlformats.org/officeDocument/2006/relationships/customXml" Target="../ink/ink319.xml"/><Relationship Id="rId672" Type="http://schemas.openxmlformats.org/officeDocument/2006/relationships/customXml" Target="../ink/ink341.xml"/><Relationship Id="rId728" Type="http://schemas.openxmlformats.org/officeDocument/2006/relationships/customXml" Target="../ink/ink371.xml"/><Relationship Id="rId935" Type="http://schemas.openxmlformats.org/officeDocument/2006/relationships/image" Target="../media/image4592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customXml" Target="../ink/ink164.xml"/><Relationship Id="rId367" Type="http://schemas.openxmlformats.org/officeDocument/2006/relationships/customXml" Target="../ink/ink185.xml"/><Relationship Id="rId532" Type="http://schemas.openxmlformats.org/officeDocument/2006/relationships/customXml" Target="../ink/ink269.xml"/><Relationship Id="rId574" Type="http://schemas.openxmlformats.org/officeDocument/2006/relationships/image" Target="../media/image28311.png"/><Relationship Id="rId977" Type="http://schemas.openxmlformats.org/officeDocument/2006/relationships/customXml" Target="../ink/ink497.xml"/><Relationship Id="rId171" Type="http://schemas.openxmlformats.org/officeDocument/2006/relationships/image" Target="../media/image8512.png"/><Relationship Id="rId227" Type="http://schemas.openxmlformats.org/officeDocument/2006/relationships/image" Target="../media/image11211.png"/><Relationship Id="rId781" Type="http://schemas.openxmlformats.org/officeDocument/2006/relationships/image" Target="../media/image3831.png"/><Relationship Id="rId837" Type="http://schemas.openxmlformats.org/officeDocument/2006/relationships/customXml" Target="../ink/ink426.xml"/><Relationship Id="rId879" Type="http://schemas.openxmlformats.org/officeDocument/2006/relationships/customXml" Target="../ink/ink447.xml"/><Relationship Id="rId1022" Type="http://schemas.openxmlformats.org/officeDocument/2006/relationships/customXml" Target="../ink/ink521.xml"/><Relationship Id="rId269" Type="http://schemas.openxmlformats.org/officeDocument/2006/relationships/image" Target="../media/image13311.png"/><Relationship Id="rId434" Type="http://schemas.openxmlformats.org/officeDocument/2006/relationships/customXml" Target="../ink/ink219.xml"/><Relationship Id="rId476" Type="http://schemas.openxmlformats.org/officeDocument/2006/relationships/customXml" Target="../ink/ink240.xml"/><Relationship Id="rId641" Type="http://schemas.openxmlformats.org/officeDocument/2006/relationships/customXml" Target="../ink/ink325.xml"/><Relationship Id="rId683" Type="http://schemas.openxmlformats.org/officeDocument/2006/relationships/image" Target="../media/image3351.png"/><Relationship Id="rId739" Type="http://schemas.openxmlformats.org/officeDocument/2006/relationships/image" Target="../media/image3621.png"/><Relationship Id="rId890" Type="http://schemas.openxmlformats.org/officeDocument/2006/relationships/customXml" Target="../ink/ink453.xml"/><Relationship Id="rId904" Type="http://schemas.openxmlformats.org/officeDocument/2006/relationships/customXml" Target="../ink/ink460.xml"/><Relationship Id="rId1064" Type="http://schemas.openxmlformats.org/officeDocument/2006/relationships/image" Target="../media/image5201.png"/><Relationship Id="rId33" Type="http://schemas.openxmlformats.org/officeDocument/2006/relationships/image" Target="../media/image16102.png"/><Relationship Id="rId129" Type="http://schemas.openxmlformats.org/officeDocument/2006/relationships/image" Target="../media/image6413.png"/><Relationship Id="rId280" Type="http://schemas.openxmlformats.org/officeDocument/2006/relationships/customXml" Target="../ink/ink141.xml"/><Relationship Id="rId336" Type="http://schemas.openxmlformats.org/officeDocument/2006/relationships/image" Target="../media/image16611.png"/><Relationship Id="rId501" Type="http://schemas.openxmlformats.org/officeDocument/2006/relationships/customXml" Target="../ink/ink253.xml"/><Relationship Id="rId543" Type="http://schemas.openxmlformats.org/officeDocument/2006/relationships/image" Target="../media/image26811.png"/><Relationship Id="rId946" Type="http://schemas.openxmlformats.org/officeDocument/2006/relationships/customXml" Target="../ink/ink481.xml"/><Relationship Id="rId988" Type="http://schemas.openxmlformats.org/officeDocument/2006/relationships/image" Target="../media/image4842.png"/><Relationship Id="rId75" Type="http://schemas.openxmlformats.org/officeDocument/2006/relationships/image" Target="../media/image3713.png"/><Relationship Id="rId140" Type="http://schemas.openxmlformats.org/officeDocument/2006/relationships/customXml" Target="../ink/ink70.xml"/><Relationship Id="rId182" Type="http://schemas.openxmlformats.org/officeDocument/2006/relationships/image" Target="../media/image9012.png"/><Relationship Id="rId378" Type="http://schemas.openxmlformats.org/officeDocument/2006/relationships/image" Target="../media/image18711.png"/><Relationship Id="rId403" Type="http://schemas.openxmlformats.org/officeDocument/2006/relationships/customXml" Target="../ink/ink203.xml"/><Relationship Id="rId585" Type="http://schemas.openxmlformats.org/officeDocument/2006/relationships/image" Target="../media/image28811.png"/><Relationship Id="rId750" Type="http://schemas.openxmlformats.org/officeDocument/2006/relationships/customXml" Target="../ink/ink382.xml"/><Relationship Id="rId792" Type="http://schemas.openxmlformats.org/officeDocument/2006/relationships/customXml" Target="../ink/ink403.xml"/><Relationship Id="rId806" Type="http://schemas.openxmlformats.org/officeDocument/2006/relationships/customXml" Target="../ink/ink410.xml"/><Relationship Id="rId848" Type="http://schemas.openxmlformats.org/officeDocument/2006/relationships/image" Target="../media/image4161.png"/><Relationship Id="rId1033" Type="http://schemas.openxmlformats.org/officeDocument/2006/relationships/customXml" Target="../ink/ink527.xml"/><Relationship Id="rId6" Type="http://schemas.openxmlformats.org/officeDocument/2006/relationships/customXml" Target="../ink/ink3.xml"/><Relationship Id="rId238" Type="http://schemas.openxmlformats.org/officeDocument/2006/relationships/customXml" Target="../ink/ink120.xml"/><Relationship Id="rId445" Type="http://schemas.openxmlformats.org/officeDocument/2006/relationships/image" Target="../media/image22011.png"/><Relationship Id="rId487" Type="http://schemas.openxmlformats.org/officeDocument/2006/relationships/image" Target="../media/image24111.png"/><Relationship Id="rId610" Type="http://schemas.openxmlformats.org/officeDocument/2006/relationships/customXml" Target="../ink/ink309.xml"/><Relationship Id="rId652" Type="http://schemas.openxmlformats.org/officeDocument/2006/relationships/customXml" Target="../ink/ink331.xml"/><Relationship Id="rId694" Type="http://schemas.openxmlformats.org/officeDocument/2006/relationships/customXml" Target="../ink/ink353.xml"/><Relationship Id="rId708" Type="http://schemas.openxmlformats.org/officeDocument/2006/relationships/image" Target="../media/image3471.png"/><Relationship Id="rId915" Type="http://schemas.openxmlformats.org/officeDocument/2006/relationships/image" Target="../media/image4492.png"/><Relationship Id="rId1075" Type="http://schemas.openxmlformats.org/officeDocument/2006/relationships/image" Target="../media/image5251.png"/><Relationship Id="rId291" Type="http://schemas.openxmlformats.org/officeDocument/2006/relationships/image" Target="../media/image14411.png"/><Relationship Id="rId305" Type="http://schemas.openxmlformats.org/officeDocument/2006/relationships/image" Target="../media/image15111.png"/><Relationship Id="rId347" Type="http://schemas.openxmlformats.org/officeDocument/2006/relationships/customXml" Target="../ink/ink175.xml"/><Relationship Id="rId512" Type="http://schemas.openxmlformats.org/officeDocument/2006/relationships/customXml" Target="../ink/ink259.xml"/><Relationship Id="rId957" Type="http://schemas.openxmlformats.org/officeDocument/2006/relationships/customXml" Target="../ink/ink487.xml"/><Relationship Id="rId999" Type="http://schemas.openxmlformats.org/officeDocument/2006/relationships/customXml" Target="../ink/ink509.xml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13.png"/><Relationship Id="rId389" Type="http://schemas.openxmlformats.org/officeDocument/2006/relationships/customXml" Target="../ink/ink196.xml"/><Relationship Id="rId554" Type="http://schemas.openxmlformats.org/officeDocument/2006/relationships/image" Target="../media/image27311.png"/><Relationship Id="rId596" Type="http://schemas.openxmlformats.org/officeDocument/2006/relationships/customXml" Target="../ink/ink302.xml"/><Relationship Id="rId761" Type="http://schemas.openxmlformats.org/officeDocument/2006/relationships/image" Target="../media/image3731.png"/><Relationship Id="rId817" Type="http://schemas.openxmlformats.org/officeDocument/2006/relationships/image" Target="../media/image4014.png"/><Relationship Id="rId859" Type="http://schemas.openxmlformats.org/officeDocument/2006/relationships/customXml" Target="../ink/ink437.xml"/><Relationship Id="rId1002" Type="http://schemas.openxmlformats.org/officeDocument/2006/relationships/image" Target="../media/image4915.png"/><Relationship Id="rId193" Type="http://schemas.openxmlformats.org/officeDocument/2006/relationships/customXml" Target="../ink/ink97.xml"/><Relationship Id="rId207" Type="http://schemas.openxmlformats.org/officeDocument/2006/relationships/image" Target="../media/image10212.png"/><Relationship Id="rId249" Type="http://schemas.openxmlformats.org/officeDocument/2006/relationships/image" Target="../media/image12311.png"/><Relationship Id="rId414" Type="http://schemas.openxmlformats.org/officeDocument/2006/relationships/image" Target="../media/image20511.png"/><Relationship Id="rId456" Type="http://schemas.openxmlformats.org/officeDocument/2006/relationships/customXml" Target="../ink/ink230.xml"/><Relationship Id="rId498" Type="http://schemas.openxmlformats.org/officeDocument/2006/relationships/image" Target="../media/image24611.png"/><Relationship Id="rId621" Type="http://schemas.openxmlformats.org/officeDocument/2006/relationships/image" Target="../media/image3061.png"/><Relationship Id="rId663" Type="http://schemas.openxmlformats.org/officeDocument/2006/relationships/image" Target="../media/image3261.png"/><Relationship Id="rId870" Type="http://schemas.openxmlformats.org/officeDocument/2006/relationships/image" Target="../media/image4271.png"/><Relationship Id="rId1044" Type="http://schemas.openxmlformats.org/officeDocument/2006/relationships/image" Target="../media/image5115.png"/><Relationship Id="rId1086" Type="http://schemas.openxmlformats.org/officeDocument/2006/relationships/image" Target="../media/image5301.png"/><Relationship Id="rId13" Type="http://schemas.openxmlformats.org/officeDocument/2006/relationships/image" Target="../media/image6103.png"/><Relationship Id="rId109" Type="http://schemas.openxmlformats.org/officeDocument/2006/relationships/image" Target="../media/image5413.png"/><Relationship Id="rId260" Type="http://schemas.openxmlformats.org/officeDocument/2006/relationships/customXml" Target="../ink/ink131.xml"/><Relationship Id="rId316" Type="http://schemas.openxmlformats.org/officeDocument/2006/relationships/image" Target="../media/image15611.png"/><Relationship Id="rId523" Type="http://schemas.openxmlformats.org/officeDocument/2006/relationships/image" Target="../media/image25811.png"/><Relationship Id="rId719" Type="http://schemas.openxmlformats.org/officeDocument/2006/relationships/customXml" Target="../ink/ink366.xml"/><Relationship Id="rId926" Type="http://schemas.openxmlformats.org/officeDocument/2006/relationships/customXml" Target="../ink/ink471.xml"/><Relationship Id="rId968" Type="http://schemas.openxmlformats.org/officeDocument/2006/relationships/image" Target="../media/image4752.png"/><Relationship Id="rId55" Type="http://schemas.openxmlformats.org/officeDocument/2006/relationships/image" Target="../media/image27102.png"/><Relationship Id="rId97" Type="http://schemas.openxmlformats.org/officeDocument/2006/relationships/image" Target="../media/image4814.png"/><Relationship Id="rId120" Type="http://schemas.openxmlformats.org/officeDocument/2006/relationships/customXml" Target="../ink/ink60.xml"/><Relationship Id="rId358" Type="http://schemas.openxmlformats.org/officeDocument/2006/relationships/image" Target="../media/image17711.png"/><Relationship Id="rId565" Type="http://schemas.openxmlformats.org/officeDocument/2006/relationships/customXml" Target="../ink/ink286.xml"/><Relationship Id="rId730" Type="http://schemas.openxmlformats.org/officeDocument/2006/relationships/customXml" Target="../ink/ink372.xml"/><Relationship Id="rId772" Type="http://schemas.openxmlformats.org/officeDocument/2006/relationships/customXml" Target="../ink/ink393.xml"/><Relationship Id="rId828" Type="http://schemas.openxmlformats.org/officeDocument/2006/relationships/image" Target="../media/image4061.png"/><Relationship Id="rId1013" Type="http://schemas.openxmlformats.org/officeDocument/2006/relationships/customXml" Target="../ink/ink516.xml"/><Relationship Id="rId162" Type="http://schemas.openxmlformats.org/officeDocument/2006/relationships/customXml" Target="../ink/ink81.xml"/><Relationship Id="rId218" Type="http://schemas.openxmlformats.org/officeDocument/2006/relationships/customXml" Target="../ink/ink110.xml"/><Relationship Id="rId425" Type="http://schemas.openxmlformats.org/officeDocument/2006/relationships/image" Target="../media/image21011.png"/><Relationship Id="rId467" Type="http://schemas.openxmlformats.org/officeDocument/2006/relationships/image" Target="../media/image23111.png"/><Relationship Id="rId632" Type="http://schemas.openxmlformats.org/officeDocument/2006/relationships/image" Target="../media/image3115.png"/><Relationship Id="rId1055" Type="http://schemas.openxmlformats.org/officeDocument/2006/relationships/image" Target="../media/image5161.png"/><Relationship Id="rId271" Type="http://schemas.openxmlformats.org/officeDocument/2006/relationships/image" Target="../media/image13411.png"/><Relationship Id="rId674" Type="http://schemas.openxmlformats.org/officeDocument/2006/relationships/customXml" Target="../ink/ink342.xml"/><Relationship Id="rId881" Type="http://schemas.openxmlformats.org/officeDocument/2006/relationships/customXml" Target="../ink/ink448.xml"/><Relationship Id="rId937" Type="http://schemas.openxmlformats.org/officeDocument/2006/relationships/image" Target="../media/image4602.png"/><Relationship Id="rId979" Type="http://schemas.openxmlformats.org/officeDocument/2006/relationships/image" Target="../media/image4802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13.png"/><Relationship Id="rId327" Type="http://schemas.openxmlformats.org/officeDocument/2006/relationships/customXml" Target="../ink/ink165.xml"/><Relationship Id="rId369" Type="http://schemas.openxmlformats.org/officeDocument/2006/relationships/customXml" Target="../ink/ink186.xml"/><Relationship Id="rId534" Type="http://schemas.openxmlformats.org/officeDocument/2006/relationships/customXml" Target="../ink/ink270.xml"/><Relationship Id="rId576" Type="http://schemas.openxmlformats.org/officeDocument/2006/relationships/image" Target="../media/image28411.png"/><Relationship Id="rId741" Type="http://schemas.openxmlformats.org/officeDocument/2006/relationships/image" Target="../media/image3631.png"/><Relationship Id="rId783" Type="http://schemas.openxmlformats.org/officeDocument/2006/relationships/image" Target="../media/image3841.png"/><Relationship Id="rId839" Type="http://schemas.openxmlformats.org/officeDocument/2006/relationships/customXml" Target="../ink/ink427.xml"/><Relationship Id="rId990" Type="http://schemas.openxmlformats.org/officeDocument/2006/relationships/image" Target="../media/image4852.png"/><Relationship Id="rId173" Type="http://schemas.openxmlformats.org/officeDocument/2006/relationships/image" Target="../media/image8612.png"/><Relationship Id="rId229" Type="http://schemas.openxmlformats.org/officeDocument/2006/relationships/image" Target="../media/image11311.png"/><Relationship Id="rId380" Type="http://schemas.openxmlformats.org/officeDocument/2006/relationships/image" Target="../media/image18811.png"/><Relationship Id="rId436" Type="http://schemas.openxmlformats.org/officeDocument/2006/relationships/customXml" Target="../ink/ink220.xml"/><Relationship Id="rId601" Type="http://schemas.openxmlformats.org/officeDocument/2006/relationships/image" Target="../media/image29611.png"/><Relationship Id="rId643" Type="http://schemas.openxmlformats.org/officeDocument/2006/relationships/customXml" Target="../ink/ink326.xml"/><Relationship Id="rId1024" Type="http://schemas.openxmlformats.org/officeDocument/2006/relationships/customXml" Target="../ink/ink522.xml"/><Relationship Id="rId1066" Type="http://schemas.openxmlformats.org/officeDocument/2006/relationships/image" Target="../media/image5214.png"/><Relationship Id="rId240" Type="http://schemas.openxmlformats.org/officeDocument/2006/relationships/customXml" Target="../ink/ink121.xml"/><Relationship Id="rId478" Type="http://schemas.openxmlformats.org/officeDocument/2006/relationships/customXml" Target="../ink/ink241.xml"/><Relationship Id="rId685" Type="http://schemas.openxmlformats.org/officeDocument/2006/relationships/image" Target="../media/image3361.png"/><Relationship Id="rId850" Type="http://schemas.openxmlformats.org/officeDocument/2006/relationships/image" Target="../media/image4171.png"/><Relationship Id="rId892" Type="http://schemas.openxmlformats.org/officeDocument/2006/relationships/customXml" Target="../ink/ink454.xml"/><Relationship Id="rId906" Type="http://schemas.openxmlformats.org/officeDocument/2006/relationships/customXml" Target="../ink/ink461.xml"/><Relationship Id="rId948" Type="http://schemas.openxmlformats.org/officeDocument/2006/relationships/customXml" Target="../ink/ink482.xml"/><Relationship Id="rId35" Type="http://schemas.openxmlformats.org/officeDocument/2006/relationships/image" Target="../media/image17102.png"/><Relationship Id="rId77" Type="http://schemas.openxmlformats.org/officeDocument/2006/relationships/image" Target="../media/image3813.png"/><Relationship Id="rId100" Type="http://schemas.openxmlformats.org/officeDocument/2006/relationships/customXml" Target="../ink/ink50.xml"/><Relationship Id="rId282" Type="http://schemas.openxmlformats.org/officeDocument/2006/relationships/customXml" Target="../ink/ink142.xml"/><Relationship Id="rId338" Type="http://schemas.openxmlformats.org/officeDocument/2006/relationships/image" Target="../media/image16711.png"/><Relationship Id="rId503" Type="http://schemas.openxmlformats.org/officeDocument/2006/relationships/customXml" Target="../ink/ink254.xml"/><Relationship Id="rId545" Type="http://schemas.openxmlformats.org/officeDocument/2006/relationships/image" Target="../media/image26911.png"/><Relationship Id="rId587" Type="http://schemas.openxmlformats.org/officeDocument/2006/relationships/image" Target="../media/image28911.png"/><Relationship Id="rId710" Type="http://schemas.openxmlformats.org/officeDocument/2006/relationships/image" Target="../media/image3481.png"/><Relationship Id="rId752" Type="http://schemas.openxmlformats.org/officeDocument/2006/relationships/customXml" Target="../ink/ink383.xml"/><Relationship Id="rId808" Type="http://schemas.openxmlformats.org/officeDocument/2006/relationships/customXml" Target="../ink/ink411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image" Target="../media/image9112.png"/><Relationship Id="rId391" Type="http://schemas.openxmlformats.org/officeDocument/2006/relationships/customXml" Target="../ink/ink197.xml"/><Relationship Id="rId405" Type="http://schemas.openxmlformats.org/officeDocument/2006/relationships/customXml" Target="../ink/ink204.xml"/><Relationship Id="rId447" Type="http://schemas.openxmlformats.org/officeDocument/2006/relationships/image" Target="../media/image22111.png"/><Relationship Id="rId612" Type="http://schemas.openxmlformats.org/officeDocument/2006/relationships/customXml" Target="../ink/ink310.xml"/><Relationship Id="rId794" Type="http://schemas.openxmlformats.org/officeDocument/2006/relationships/customXml" Target="../ink/ink404.xml"/><Relationship Id="rId1035" Type="http://schemas.openxmlformats.org/officeDocument/2006/relationships/customXml" Target="../ink/ink528.xml"/><Relationship Id="rId1077" Type="http://schemas.openxmlformats.org/officeDocument/2006/relationships/image" Target="../media/image5261.png"/><Relationship Id="rId251" Type="http://schemas.openxmlformats.org/officeDocument/2006/relationships/image" Target="../media/image12411.png"/><Relationship Id="rId489" Type="http://schemas.openxmlformats.org/officeDocument/2006/relationships/image" Target="../media/image24211.png"/><Relationship Id="rId654" Type="http://schemas.openxmlformats.org/officeDocument/2006/relationships/customXml" Target="../ink/ink332.xml"/><Relationship Id="rId696" Type="http://schemas.openxmlformats.org/officeDocument/2006/relationships/customXml" Target="../ink/ink354.xml"/><Relationship Id="rId861" Type="http://schemas.openxmlformats.org/officeDocument/2006/relationships/customXml" Target="../ink/ink438.xml"/><Relationship Id="rId917" Type="http://schemas.openxmlformats.org/officeDocument/2006/relationships/image" Target="../media/image4502.png"/><Relationship Id="rId959" Type="http://schemas.openxmlformats.org/officeDocument/2006/relationships/customXml" Target="../ink/ink488.xml"/><Relationship Id="rId46" Type="http://schemas.openxmlformats.org/officeDocument/2006/relationships/customXml" Target="../ink/ink23.xml"/><Relationship Id="rId293" Type="http://schemas.openxmlformats.org/officeDocument/2006/relationships/image" Target="../media/image14511.png"/><Relationship Id="rId307" Type="http://schemas.openxmlformats.org/officeDocument/2006/relationships/image" Target="../media/image15211.png"/><Relationship Id="rId349" Type="http://schemas.openxmlformats.org/officeDocument/2006/relationships/customXml" Target="../ink/ink176.xml"/><Relationship Id="rId514" Type="http://schemas.openxmlformats.org/officeDocument/2006/relationships/customXml" Target="../ink/ink260.xml"/><Relationship Id="rId556" Type="http://schemas.openxmlformats.org/officeDocument/2006/relationships/image" Target="../media/image27411.png"/><Relationship Id="rId721" Type="http://schemas.openxmlformats.org/officeDocument/2006/relationships/customXml" Target="../ink/ink367.xml"/><Relationship Id="rId763" Type="http://schemas.openxmlformats.org/officeDocument/2006/relationships/image" Target="../media/image3741.png"/><Relationship Id="rId88" Type="http://schemas.openxmlformats.org/officeDocument/2006/relationships/customXml" Target="../ink/ink44.xml"/><Relationship Id="rId111" Type="http://schemas.openxmlformats.org/officeDocument/2006/relationships/image" Target="../media/image5513.png"/><Relationship Id="rId153" Type="http://schemas.openxmlformats.org/officeDocument/2006/relationships/image" Target="../media/image7613.png"/><Relationship Id="rId195" Type="http://schemas.openxmlformats.org/officeDocument/2006/relationships/customXml" Target="../ink/ink98.xml"/><Relationship Id="rId209" Type="http://schemas.openxmlformats.org/officeDocument/2006/relationships/image" Target="../media/image10312.png"/><Relationship Id="rId360" Type="http://schemas.openxmlformats.org/officeDocument/2006/relationships/image" Target="../media/image17811.png"/><Relationship Id="rId416" Type="http://schemas.openxmlformats.org/officeDocument/2006/relationships/customXml" Target="../ink/ink210.xml"/><Relationship Id="rId598" Type="http://schemas.openxmlformats.org/officeDocument/2006/relationships/customXml" Target="../ink/ink303.xml"/><Relationship Id="rId819" Type="http://schemas.openxmlformats.org/officeDocument/2006/relationships/customXml" Target="../ink/ink417.xml"/><Relationship Id="rId970" Type="http://schemas.openxmlformats.org/officeDocument/2006/relationships/image" Target="../media/image4762.png"/><Relationship Id="rId1004" Type="http://schemas.openxmlformats.org/officeDocument/2006/relationships/image" Target="../media/image4922.png"/><Relationship Id="rId1046" Type="http://schemas.openxmlformats.org/officeDocument/2006/relationships/image" Target="../media/image5122.png"/><Relationship Id="rId220" Type="http://schemas.openxmlformats.org/officeDocument/2006/relationships/customXml" Target="../ink/ink111.xml"/><Relationship Id="rId458" Type="http://schemas.openxmlformats.org/officeDocument/2006/relationships/customXml" Target="../ink/ink231.xml"/><Relationship Id="rId623" Type="http://schemas.openxmlformats.org/officeDocument/2006/relationships/image" Target="../media/image3071.png"/><Relationship Id="rId665" Type="http://schemas.openxmlformats.org/officeDocument/2006/relationships/image" Target="../media/image3271.png"/><Relationship Id="rId830" Type="http://schemas.openxmlformats.org/officeDocument/2006/relationships/image" Target="../media/image4071.png"/><Relationship Id="rId872" Type="http://schemas.openxmlformats.org/officeDocument/2006/relationships/image" Target="../media/image4281.png"/><Relationship Id="rId928" Type="http://schemas.openxmlformats.org/officeDocument/2006/relationships/customXml" Target="../ink/ink472.xml"/><Relationship Id="rId1088" Type="http://schemas.openxmlformats.org/officeDocument/2006/relationships/image" Target="../media/image5314.png"/><Relationship Id="rId15" Type="http://schemas.openxmlformats.org/officeDocument/2006/relationships/image" Target="../media/image7103.png"/><Relationship Id="rId57" Type="http://schemas.openxmlformats.org/officeDocument/2006/relationships/image" Target="../media/image28102.png"/><Relationship Id="rId262" Type="http://schemas.openxmlformats.org/officeDocument/2006/relationships/customXml" Target="../ink/ink132.xml"/><Relationship Id="rId318" Type="http://schemas.openxmlformats.org/officeDocument/2006/relationships/image" Target="../media/image15711.png"/><Relationship Id="rId525" Type="http://schemas.openxmlformats.org/officeDocument/2006/relationships/image" Target="../media/image25911.png"/><Relationship Id="rId567" Type="http://schemas.openxmlformats.org/officeDocument/2006/relationships/customXml" Target="../ink/ink287.xml"/><Relationship Id="rId732" Type="http://schemas.openxmlformats.org/officeDocument/2006/relationships/customXml" Target="../ink/ink373.xml"/><Relationship Id="rId99" Type="http://schemas.openxmlformats.org/officeDocument/2006/relationships/image" Target="../media/image4914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customXml" Target="../ink/ink187.xml"/><Relationship Id="rId774" Type="http://schemas.openxmlformats.org/officeDocument/2006/relationships/customXml" Target="../ink/ink394.xml"/><Relationship Id="rId981" Type="http://schemas.openxmlformats.org/officeDocument/2006/relationships/image" Target="../media/image4815.png"/><Relationship Id="rId1015" Type="http://schemas.openxmlformats.org/officeDocument/2006/relationships/customXml" Target="../ink/ink517.xml"/><Relationship Id="rId1057" Type="http://schemas.openxmlformats.org/officeDocument/2006/relationships/image" Target="../media/image5171.png"/><Relationship Id="rId427" Type="http://schemas.openxmlformats.org/officeDocument/2006/relationships/image" Target="../media/image21111.png"/><Relationship Id="rId469" Type="http://schemas.openxmlformats.org/officeDocument/2006/relationships/image" Target="../media/image23211.png"/><Relationship Id="rId634" Type="http://schemas.openxmlformats.org/officeDocument/2006/relationships/image" Target="../media/image3121.png"/><Relationship Id="rId676" Type="http://schemas.openxmlformats.org/officeDocument/2006/relationships/customXml" Target="../ink/ink343.xml"/><Relationship Id="rId841" Type="http://schemas.openxmlformats.org/officeDocument/2006/relationships/customXml" Target="../ink/ink428.xml"/><Relationship Id="rId883" Type="http://schemas.openxmlformats.org/officeDocument/2006/relationships/customXml" Target="../ink/ink449.xml"/><Relationship Id="rId26" Type="http://schemas.openxmlformats.org/officeDocument/2006/relationships/customXml" Target="../ink/ink13.xml"/><Relationship Id="rId231" Type="http://schemas.openxmlformats.org/officeDocument/2006/relationships/image" Target="../media/image11411.png"/><Relationship Id="rId273" Type="http://schemas.openxmlformats.org/officeDocument/2006/relationships/image" Target="../media/image13511.png"/><Relationship Id="rId329" Type="http://schemas.openxmlformats.org/officeDocument/2006/relationships/customXml" Target="../ink/ink166.xml"/><Relationship Id="rId480" Type="http://schemas.openxmlformats.org/officeDocument/2006/relationships/customXml" Target="../ink/ink242.xml"/><Relationship Id="rId536" Type="http://schemas.openxmlformats.org/officeDocument/2006/relationships/customXml" Target="../ink/ink271.xml"/><Relationship Id="rId701" Type="http://schemas.openxmlformats.org/officeDocument/2006/relationships/image" Target="../media/image3441.png"/><Relationship Id="rId939" Type="http://schemas.openxmlformats.org/officeDocument/2006/relationships/image" Target="../media/image4615.png"/><Relationship Id="rId68" Type="http://schemas.openxmlformats.org/officeDocument/2006/relationships/customXml" Target="../ink/ink34.xml"/><Relationship Id="rId133" Type="http://schemas.openxmlformats.org/officeDocument/2006/relationships/image" Target="../media/image6613.png"/><Relationship Id="rId175" Type="http://schemas.openxmlformats.org/officeDocument/2006/relationships/customXml" Target="../ink/ink88.xml"/><Relationship Id="rId340" Type="http://schemas.openxmlformats.org/officeDocument/2006/relationships/image" Target="../media/image16811.png"/><Relationship Id="rId578" Type="http://schemas.openxmlformats.org/officeDocument/2006/relationships/image" Target="../media/image28511.png"/><Relationship Id="rId743" Type="http://schemas.openxmlformats.org/officeDocument/2006/relationships/image" Target="../media/image3641.png"/><Relationship Id="rId785" Type="http://schemas.openxmlformats.org/officeDocument/2006/relationships/image" Target="../media/image3851.png"/><Relationship Id="rId950" Type="http://schemas.openxmlformats.org/officeDocument/2006/relationships/customXml" Target="../ink/ink483.xml"/><Relationship Id="rId992" Type="http://schemas.openxmlformats.org/officeDocument/2006/relationships/image" Target="../media/image4862.png"/><Relationship Id="rId1026" Type="http://schemas.openxmlformats.org/officeDocument/2006/relationships/customXml" Target="../ink/ink523.xml"/><Relationship Id="rId200" Type="http://schemas.openxmlformats.org/officeDocument/2006/relationships/image" Target="../media/image9912.png"/><Relationship Id="rId382" Type="http://schemas.openxmlformats.org/officeDocument/2006/relationships/image" Target="../media/image18911.png"/><Relationship Id="rId438" Type="http://schemas.openxmlformats.org/officeDocument/2006/relationships/customXml" Target="../ink/ink221.xml"/><Relationship Id="rId603" Type="http://schemas.openxmlformats.org/officeDocument/2006/relationships/image" Target="../media/image29711.png"/><Relationship Id="rId645" Type="http://schemas.openxmlformats.org/officeDocument/2006/relationships/image" Target="../media/image3171.png"/><Relationship Id="rId687" Type="http://schemas.openxmlformats.org/officeDocument/2006/relationships/image" Target="../media/image3371.png"/><Relationship Id="rId810" Type="http://schemas.openxmlformats.org/officeDocument/2006/relationships/customXml" Target="../ink/ink412.xml"/><Relationship Id="rId852" Type="http://schemas.openxmlformats.org/officeDocument/2006/relationships/image" Target="../media/image4181.png"/><Relationship Id="rId908" Type="http://schemas.openxmlformats.org/officeDocument/2006/relationships/customXml" Target="../ink/ink462.xml"/><Relationship Id="rId1068" Type="http://schemas.openxmlformats.org/officeDocument/2006/relationships/image" Target="../media/image5221.png"/><Relationship Id="rId242" Type="http://schemas.openxmlformats.org/officeDocument/2006/relationships/customXml" Target="../ink/ink122.xml"/><Relationship Id="rId284" Type="http://schemas.openxmlformats.org/officeDocument/2006/relationships/customXml" Target="../ink/ink143.xml"/><Relationship Id="rId491" Type="http://schemas.openxmlformats.org/officeDocument/2006/relationships/image" Target="../media/image24311.png"/><Relationship Id="rId505" Type="http://schemas.openxmlformats.org/officeDocument/2006/relationships/customXml" Target="../ink/ink255.xml"/><Relationship Id="rId712" Type="http://schemas.openxmlformats.org/officeDocument/2006/relationships/image" Target="../media/image3491.png"/><Relationship Id="rId894" Type="http://schemas.openxmlformats.org/officeDocument/2006/relationships/customXml" Target="../ink/ink455.xml"/><Relationship Id="rId37" Type="http://schemas.openxmlformats.org/officeDocument/2006/relationships/image" Target="../media/image18102.png"/><Relationship Id="rId79" Type="http://schemas.openxmlformats.org/officeDocument/2006/relationships/image" Target="../media/image3913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547" Type="http://schemas.openxmlformats.org/officeDocument/2006/relationships/image" Target="../media/image27011.png"/><Relationship Id="rId589" Type="http://schemas.openxmlformats.org/officeDocument/2006/relationships/image" Target="../media/image29011.png"/><Relationship Id="rId754" Type="http://schemas.openxmlformats.org/officeDocument/2006/relationships/customXml" Target="../ink/ink384.xml"/><Relationship Id="rId796" Type="http://schemas.openxmlformats.org/officeDocument/2006/relationships/customXml" Target="../ink/ink405.xml"/><Relationship Id="rId961" Type="http://schemas.openxmlformats.org/officeDocument/2006/relationships/customXml" Target="../ink/ink489.xml"/><Relationship Id="rId90" Type="http://schemas.openxmlformats.org/officeDocument/2006/relationships/customXml" Target="../ink/ink45.xml"/><Relationship Id="rId186" Type="http://schemas.openxmlformats.org/officeDocument/2006/relationships/image" Target="../media/image9212.png"/><Relationship Id="rId351" Type="http://schemas.openxmlformats.org/officeDocument/2006/relationships/customXml" Target="../ink/ink177.xml"/><Relationship Id="rId393" Type="http://schemas.openxmlformats.org/officeDocument/2006/relationships/customXml" Target="../ink/ink198.xml"/><Relationship Id="rId407" Type="http://schemas.openxmlformats.org/officeDocument/2006/relationships/customXml" Target="../ink/ink205.xml"/><Relationship Id="rId449" Type="http://schemas.openxmlformats.org/officeDocument/2006/relationships/image" Target="../media/image22211.png"/><Relationship Id="rId614" Type="http://schemas.openxmlformats.org/officeDocument/2006/relationships/customXml" Target="../ink/ink311.xml"/><Relationship Id="rId656" Type="http://schemas.openxmlformats.org/officeDocument/2006/relationships/customXml" Target="../ink/ink333.xml"/><Relationship Id="rId821" Type="http://schemas.openxmlformats.org/officeDocument/2006/relationships/customXml" Target="../ink/ink418.xml"/><Relationship Id="rId863" Type="http://schemas.openxmlformats.org/officeDocument/2006/relationships/customXml" Target="../ink/ink439.xml"/><Relationship Id="rId1037" Type="http://schemas.openxmlformats.org/officeDocument/2006/relationships/customXml" Target="../ink/ink529.xml"/><Relationship Id="rId1079" Type="http://schemas.openxmlformats.org/officeDocument/2006/relationships/image" Target="../media/image5271.png"/><Relationship Id="rId211" Type="http://schemas.openxmlformats.org/officeDocument/2006/relationships/image" Target="../media/image10411.png"/><Relationship Id="rId253" Type="http://schemas.openxmlformats.org/officeDocument/2006/relationships/image" Target="../media/image12511.png"/><Relationship Id="rId295" Type="http://schemas.openxmlformats.org/officeDocument/2006/relationships/image" Target="../media/image14611.png"/><Relationship Id="rId309" Type="http://schemas.openxmlformats.org/officeDocument/2006/relationships/customXml" Target="../ink/ink156.xml"/><Relationship Id="rId460" Type="http://schemas.openxmlformats.org/officeDocument/2006/relationships/customXml" Target="../ink/ink232.xml"/><Relationship Id="rId516" Type="http://schemas.openxmlformats.org/officeDocument/2006/relationships/customXml" Target="../ink/ink261.xml"/><Relationship Id="rId698" Type="http://schemas.openxmlformats.org/officeDocument/2006/relationships/customXml" Target="../ink/ink355.xml"/><Relationship Id="rId919" Type="http://schemas.openxmlformats.org/officeDocument/2006/relationships/image" Target="../media/image4515.png"/><Relationship Id="rId48" Type="http://schemas.openxmlformats.org/officeDocument/2006/relationships/customXml" Target="../ink/ink24.xml"/><Relationship Id="rId113" Type="http://schemas.openxmlformats.org/officeDocument/2006/relationships/image" Target="../media/image5613.png"/><Relationship Id="rId320" Type="http://schemas.openxmlformats.org/officeDocument/2006/relationships/image" Target="../media/image15811.png"/><Relationship Id="rId558" Type="http://schemas.openxmlformats.org/officeDocument/2006/relationships/image" Target="../media/image27511.png"/><Relationship Id="rId723" Type="http://schemas.openxmlformats.org/officeDocument/2006/relationships/customXml" Target="../ink/ink368.xml"/><Relationship Id="rId765" Type="http://schemas.openxmlformats.org/officeDocument/2006/relationships/image" Target="../media/image3751.png"/><Relationship Id="rId930" Type="http://schemas.openxmlformats.org/officeDocument/2006/relationships/customXml" Target="../ink/ink473.xml"/><Relationship Id="rId972" Type="http://schemas.openxmlformats.org/officeDocument/2006/relationships/image" Target="../media/image4772.png"/><Relationship Id="rId1006" Type="http://schemas.openxmlformats.org/officeDocument/2006/relationships/image" Target="../media/image4932.png"/><Relationship Id="rId155" Type="http://schemas.openxmlformats.org/officeDocument/2006/relationships/image" Target="../media/image7713.png"/><Relationship Id="rId197" Type="http://schemas.openxmlformats.org/officeDocument/2006/relationships/customXml" Target="../ink/ink99.xml"/><Relationship Id="rId362" Type="http://schemas.openxmlformats.org/officeDocument/2006/relationships/image" Target="../media/image17911.png"/><Relationship Id="rId418" Type="http://schemas.openxmlformats.org/officeDocument/2006/relationships/customXml" Target="../ink/ink211.xml"/><Relationship Id="rId625" Type="http://schemas.openxmlformats.org/officeDocument/2006/relationships/image" Target="../media/image3081.png"/><Relationship Id="rId832" Type="http://schemas.openxmlformats.org/officeDocument/2006/relationships/image" Target="../media/image4081.png"/><Relationship Id="rId1048" Type="http://schemas.openxmlformats.org/officeDocument/2006/relationships/image" Target="../media/image5132.png"/><Relationship Id="rId222" Type="http://schemas.openxmlformats.org/officeDocument/2006/relationships/customXml" Target="../ink/ink112.xml"/><Relationship Id="rId264" Type="http://schemas.openxmlformats.org/officeDocument/2006/relationships/customXml" Target="../ink/ink133.xml"/><Relationship Id="rId471" Type="http://schemas.openxmlformats.org/officeDocument/2006/relationships/image" Target="../media/image23311.png"/><Relationship Id="rId667" Type="http://schemas.openxmlformats.org/officeDocument/2006/relationships/image" Target="../media/image3281.png"/><Relationship Id="rId874" Type="http://schemas.openxmlformats.org/officeDocument/2006/relationships/image" Target="../media/image4291.png"/><Relationship Id="rId17" Type="http://schemas.openxmlformats.org/officeDocument/2006/relationships/image" Target="../media/image8103.png"/><Relationship Id="rId59" Type="http://schemas.openxmlformats.org/officeDocument/2006/relationships/image" Target="../media/image29102.png"/><Relationship Id="rId124" Type="http://schemas.openxmlformats.org/officeDocument/2006/relationships/customXml" Target="../ink/ink62.xml"/><Relationship Id="rId527" Type="http://schemas.openxmlformats.org/officeDocument/2006/relationships/image" Target="../media/image26011.png"/><Relationship Id="rId569" Type="http://schemas.openxmlformats.org/officeDocument/2006/relationships/customXml" Target="../ink/ink288.xml"/><Relationship Id="rId734" Type="http://schemas.openxmlformats.org/officeDocument/2006/relationships/customXml" Target="../ink/ink374.xml"/><Relationship Id="rId776" Type="http://schemas.openxmlformats.org/officeDocument/2006/relationships/customXml" Target="../ink/ink395.xml"/><Relationship Id="rId941" Type="http://schemas.openxmlformats.org/officeDocument/2006/relationships/image" Target="../media/image4622.png"/><Relationship Id="rId983" Type="http://schemas.openxmlformats.org/officeDocument/2006/relationships/image" Target="../media/image4822.png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customXml" Target="../ink/ink167.xml"/><Relationship Id="rId373" Type="http://schemas.openxmlformats.org/officeDocument/2006/relationships/customXml" Target="../ink/ink188.xml"/><Relationship Id="rId429" Type="http://schemas.openxmlformats.org/officeDocument/2006/relationships/image" Target="../media/image21211.png"/><Relationship Id="rId580" Type="http://schemas.openxmlformats.org/officeDocument/2006/relationships/image" Target="../media/image28611.png"/><Relationship Id="rId636" Type="http://schemas.openxmlformats.org/officeDocument/2006/relationships/image" Target="../media/image3131.png"/><Relationship Id="rId801" Type="http://schemas.openxmlformats.org/officeDocument/2006/relationships/image" Target="../media/image3931.png"/><Relationship Id="rId1017" Type="http://schemas.openxmlformats.org/officeDocument/2006/relationships/customXml" Target="../ink/ink518.xml"/><Relationship Id="rId1059" Type="http://schemas.openxmlformats.org/officeDocument/2006/relationships/image" Target="../media/image5181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1511.png"/><Relationship Id="rId440" Type="http://schemas.openxmlformats.org/officeDocument/2006/relationships/customXml" Target="../ink/ink222.xml"/><Relationship Id="rId678" Type="http://schemas.openxmlformats.org/officeDocument/2006/relationships/customXml" Target="../ink/ink344.xml"/><Relationship Id="rId843" Type="http://schemas.openxmlformats.org/officeDocument/2006/relationships/customXml" Target="../ink/ink429.xml"/><Relationship Id="rId885" Type="http://schemas.openxmlformats.org/officeDocument/2006/relationships/customXml" Target="../ink/ink450.xml"/><Relationship Id="rId1070" Type="http://schemas.openxmlformats.org/officeDocument/2006/relationships/image" Target="../media/image5231.png"/><Relationship Id="rId28" Type="http://schemas.openxmlformats.org/officeDocument/2006/relationships/customXml" Target="../ink/ink14.xml"/><Relationship Id="rId275" Type="http://schemas.openxmlformats.org/officeDocument/2006/relationships/image" Target="../media/image13611.png"/><Relationship Id="rId300" Type="http://schemas.openxmlformats.org/officeDocument/2006/relationships/customXml" Target="../ink/ink151.xml"/><Relationship Id="rId482" Type="http://schemas.openxmlformats.org/officeDocument/2006/relationships/customXml" Target="../ink/ink243.xml"/><Relationship Id="rId538" Type="http://schemas.openxmlformats.org/officeDocument/2006/relationships/customXml" Target="../ink/ink272.xml"/><Relationship Id="rId703" Type="http://schemas.openxmlformats.org/officeDocument/2006/relationships/image" Target="../media/image3451.png"/><Relationship Id="rId745" Type="http://schemas.openxmlformats.org/officeDocument/2006/relationships/image" Target="../media/image3651.png"/><Relationship Id="rId910" Type="http://schemas.openxmlformats.org/officeDocument/2006/relationships/customXml" Target="../ink/ink463.xml"/><Relationship Id="rId952" Type="http://schemas.openxmlformats.org/officeDocument/2006/relationships/image" Target="../media/image4672.png"/><Relationship Id="rId81" Type="http://schemas.openxmlformats.org/officeDocument/2006/relationships/image" Target="../media/image4013.png"/><Relationship Id="rId135" Type="http://schemas.openxmlformats.org/officeDocument/2006/relationships/image" Target="../media/image6713.png"/><Relationship Id="rId177" Type="http://schemas.openxmlformats.org/officeDocument/2006/relationships/customXml" Target="../ink/ink89.xml"/><Relationship Id="rId342" Type="http://schemas.openxmlformats.org/officeDocument/2006/relationships/image" Target="../media/image16911.png"/><Relationship Id="rId384" Type="http://schemas.openxmlformats.org/officeDocument/2006/relationships/image" Target="../media/image19011.png"/><Relationship Id="rId591" Type="http://schemas.openxmlformats.org/officeDocument/2006/relationships/image" Target="../media/image29111.png"/><Relationship Id="rId605" Type="http://schemas.openxmlformats.org/officeDocument/2006/relationships/image" Target="../media/image29811.png"/><Relationship Id="rId787" Type="http://schemas.openxmlformats.org/officeDocument/2006/relationships/image" Target="../media/image3861.png"/><Relationship Id="rId812" Type="http://schemas.openxmlformats.org/officeDocument/2006/relationships/customXml" Target="../ink/ink413.xml"/><Relationship Id="rId994" Type="http://schemas.openxmlformats.org/officeDocument/2006/relationships/image" Target="../media/image4872.png"/><Relationship Id="rId1028" Type="http://schemas.openxmlformats.org/officeDocument/2006/relationships/customXml" Target="../ink/ink524.xml"/><Relationship Id="rId202" Type="http://schemas.openxmlformats.org/officeDocument/2006/relationships/image" Target="../media/image10012.png"/><Relationship Id="rId244" Type="http://schemas.openxmlformats.org/officeDocument/2006/relationships/customXml" Target="../ink/ink123.xml"/><Relationship Id="rId647" Type="http://schemas.openxmlformats.org/officeDocument/2006/relationships/image" Target="../media/image3181.png"/><Relationship Id="rId689" Type="http://schemas.openxmlformats.org/officeDocument/2006/relationships/image" Target="../media/image3381.png"/><Relationship Id="rId854" Type="http://schemas.openxmlformats.org/officeDocument/2006/relationships/image" Target="../media/image4191.png"/><Relationship Id="rId896" Type="http://schemas.openxmlformats.org/officeDocument/2006/relationships/customXml" Target="../ink/ink456.xml"/><Relationship Id="rId1081" Type="http://schemas.openxmlformats.org/officeDocument/2006/relationships/image" Target="../media/image5281.png"/><Relationship Id="rId39" Type="http://schemas.openxmlformats.org/officeDocument/2006/relationships/image" Target="../media/image19102.png"/><Relationship Id="rId286" Type="http://schemas.openxmlformats.org/officeDocument/2006/relationships/customXml" Target="../ink/ink144.xml"/><Relationship Id="rId451" Type="http://schemas.openxmlformats.org/officeDocument/2006/relationships/image" Target="../media/image22311.png"/><Relationship Id="rId493" Type="http://schemas.openxmlformats.org/officeDocument/2006/relationships/image" Target="../media/image24411.png"/><Relationship Id="rId507" Type="http://schemas.openxmlformats.org/officeDocument/2006/relationships/customXml" Target="../ink/ink256.xml"/><Relationship Id="rId549" Type="http://schemas.openxmlformats.org/officeDocument/2006/relationships/customXml" Target="../ink/ink278.xml"/><Relationship Id="rId714" Type="http://schemas.openxmlformats.org/officeDocument/2006/relationships/image" Target="../media/image3501.png"/><Relationship Id="rId756" Type="http://schemas.openxmlformats.org/officeDocument/2006/relationships/customXml" Target="../ink/ink385.xml"/><Relationship Id="rId921" Type="http://schemas.openxmlformats.org/officeDocument/2006/relationships/image" Target="../media/image4522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image" Target="../media/image9312.png"/><Relationship Id="rId311" Type="http://schemas.openxmlformats.org/officeDocument/2006/relationships/customXml" Target="../ink/ink157.xml"/><Relationship Id="rId353" Type="http://schemas.openxmlformats.org/officeDocument/2006/relationships/customXml" Target="../ink/ink178.xml"/><Relationship Id="rId395" Type="http://schemas.openxmlformats.org/officeDocument/2006/relationships/customXml" Target="../ink/ink199.xml"/><Relationship Id="rId409" Type="http://schemas.openxmlformats.org/officeDocument/2006/relationships/customXml" Target="../ink/ink206.xml"/><Relationship Id="rId560" Type="http://schemas.openxmlformats.org/officeDocument/2006/relationships/image" Target="../media/image27611.png"/><Relationship Id="rId798" Type="http://schemas.openxmlformats.org/officeDocument/2006/relationships/customXml" Target="../ink/ink406.xml"/><Relationship Id="rId963" Type="http://schemas.openxmlformats.org/officeDocument/2006/relationships/customXml" Target="../ink/ink490.xml"/><Relationship Id="rId1039" Type="http://schemas.openxmlformats.org/officeDocument/2006/relationships/customXml" Target="../ink/ink530.xml"/><Relationship Id="rId92" Type="http://schemas.openxmlformats.org/officeDocument/2006/relationships/customXml" Target="../ink/ink46.xml"/><Relationship Id="rId213" Type="http://schemas.openxmlformats.org/officeDocument/2006/relationships/image" Target="../media/image10511.png"/><Relationship Id="rId420" Type="http://schemas.openxmlformats.org/officeDocument/2006/relationships/customXml" Target="../ink/ink212.xml"/><Relationship Id="rId616" Type="http://schemas.openxmlformats.org/officeDocument/2006/relationships/customXml" Target="../ink/ink312.xml"/><Relationship Id="rId658" Type="http://schemas.openxmlformats.org/officeDocument/2006/relationships/customXml" Target="../ink/ink334.xml"/><Relationship Id="rId823" Type="http://schemas.openxmlformats.org/officeDocument/2006/relationships/customXml" Target="../ink/ink419.xml"/><Relationship Id="rId865" Type="http://schemas.openxmlformats.org/officeDocument/2006/relationships/customXml" Target="../ink/ink440.xml"/><Relationship Id="rId1050" Type="http://schemas.openxmlformats.org/officeDocument/2006/relationships/image" Target="../media/image5141.png"/><Relationship Id="rId255" Type="http://schemas.openxmlformats.org/officeDocument/2006/relationships/image" Target="../media/image12611.png"/><Relationship Id="rId297" Type="http://schemas.openxmlformats.org/officeDocument/2006/relationships/image" Target="../media/image14711.png"/><Relationship Id="rId462" Type="http://schemas.openxmlformats.org/officeDocument/2006/relationships/customXml" Target="../ink/ink233.xml"/><Relationship Id="rId518" Type="http://schemas.openxmlformats.org/officeDocument/2006/relationships/customXml" Target="../ink/ink262.xml"/><Relationship Id="rId725" Type="http://schemas.openxmlformats.org/officeDocument/2006/relationships/customXml" Target="../ink/ink369.xml"/><Relationship Id="rId932" Type="http://schemas.openxmlformats.org/officeDocument/2006/relationships/customXml" Target="../ink/ink474.xml"/><Relationship Id="rId115" Type="http://schemas.openxmlformats.org/officeDocument/2006/relationships/image" Target="../media/image5713.png"/><Relationship Id="rId157" Type="http://schemas.openxmlformats.org/officeDocument/2006/relationships/image" Target="../media/image7813.png"/><Relationship Id="rId322" Type="http://schemas.openxmlformats.org/officeDocument/2006/relationships/image" Target="../media/image15911.png"/><Relationship Id="rId364" Type="http://schemas.openxmlformats.org/officeDocument/2006/relationships/image" Target="../media/image18011.png"/><Relationship Id="rId767" Type="http://schemas.openxmlformats.org/officeDocument/2006/relationships/image" Target="../media/image3761.png"/><Relationship Id="rId974" Type="http://schemas.openxmlformats.org/officeDocument/2006/relationships/image" Target="../media/image4782.png"/><Relationship Id="rId1008" Type="http://schemas.openxmlformats.org/officeDocument/2006/relationships/image" Target="../media/image4942.png"/><Relationship Id="rId61" Type="http://schemas.openxmlformats.org/officeDocument/2006/relationships/image" Target="../media/image3016.png"/><Relationship Id="rId199" Type="http://schemas.openxmlformats.org/officeDocument/2006/relationships/customXml" Target="../ink/ink100.xml"/><Relationship Id="rId571" Type="http://schemas.openxmlformats.org/officeDocument/2006/relationships/customXml" Target="../ink/ink289.xml"/><Relationship Id="rId627" Type="http://schemas.openxmlformats.org/officeDocument/2006/relationships/image" Target="../media/image3091.png"/><Relationship Id="rId669" Type="http://schemas.openxmlformats.org/officeDocument/2006/relationships/image" Target="../media/image3291.png"/><Relationship Id="rId834" Type="http://schemas.openxmlformats.org/officeDocument/2006/relationships/image" Target="../media/image4091.png"/><Relationship Id="rId876" Type="http://schemas.openxmlformats.org/officeDocument/2006/relationships/image" Target="../media/image4301.png"/><Relationship Id="rId19" Type="http://schemas.openxmlformats.org/officeDocument/2006/relationships/image" Target="../media/image9103.png"/><Relationship Id="rId224" Type="http://schemas.openxmlformats.org/officeDocument/2006/relationships/customXml" Target="../ink/ink113.xml"/><Relationship Id="rId266" Type="http://schemas.openxmlformats.org/officeDocument/2006/relationships/customXml" Target="../ink/ink134.xml"/><Relationship Id="rId431" Type="http://schemas.openxmlformats.org/officeDocument/2006/relationships/image" Target="../media/image21311.png"/><Relationship Id="rId473" Type="http://schemas.openxmlformats.org/officeDocument/2006/relationships/image" Target="../media/image23411.png"/><Relationship Id="rId529" Type="http://schemas.openxmlformats.org/officeDocument/2006/relationships/image" Target="../media/image26111.png"/><Relationship Id="rId680" Type="http://schemas.openxmlformats.org/officeDocument/2006/relationships/image" Target="../media/image3341.png"/><Relationship Id="rId736" Type="http://schemas.openxmlformats.org/officeDocument/2006/relationships/customXml" Target="../ink/ink375.xml"/><Relationship Id="rId901" Type="http://schemas.openxmlformats.org/officeDocument/2006/relationships/image" Target="../media/image4422.png"/><Relationship Id="rId1061" Type="http://schemas.openxmlformats.org/officeDocument/2006/relationships/image" Target="../media/image5191.png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4.xml"/><Relationship Id="rId333" Type="http://schemas.openxmlformats.org/officeDocument/2006/relationships/customXml" Target="../ink/ink168.xml"/><Relationship Id="rId540" Type="http://schemas.openxmlformats.org/officeDocument/2006/relationships/customXml" Target="../ink/ink273.xml"/><Relationship Id="rId778" Type="http://schemas.openxmlformats.org/officeDocument/2006/relationships/customXml" Target="../ink/ink396.xml"/><Relationship Id="rId943" Type="http://schemas.openxmlformats.org/officeDocument/2006/relationships/image" Target="../media/image4632.png"/><Relationship Id="rId985" Type="http://schemas.openxmlformats.org/officeDocument/2006/relationships/customXml" Target="../ink/ink502.xml"/><Relationship Id="rId1019" Type="http://schemas.openxmlformats.org/officeDocument/2006/relationships/customXml" Target="../ink/ink519.xml"/><Relationship Id="rId72" Type="http://schemas.openxmlformats.org/officeDocument/2006/relationships/customXml" Target="../ink/ink36.xml"/><Relationship Id="rId375" Type="http://schemas.openxmlformats.org/officeDocument/2006/relationships/customXml" Target="../ink/ink189.xml"/><Relationship Id="rId582" Type="http://schemas.openxmlformats.org/officeDocument/2006/relationships/image" Target="../media/image28711.png"/><Relationship Id="rId638" Type="http://schemas.openxmlformats.org/officeDocument/2006/relationships/image" Target="../media/image3141.png"/><Relationship Id="rId803" Type="http://schemas.openxmlformats.org/officeDocument/2006/relationships/image" Target="../media/image3941.png"/><Relationship Id="rId845" Type="http://schemas.openxmlformats.org/officeDocument/2006/relationships/customXml" Target="../ink/ink430.xml"/><Relationship Id="rId1030" Type="http://schemas.openxmlformats.org/officeDocument/2006/relationships/customXml" Target="../ink/ink525.xml"/><Relationship Id="rId3" Type="http://schemas.openxmlformats.org/officeDocument/2006/relationships/image" Target="../media/image11002.png"/><Relationship Id="rId235" Type="http://schemas.openxmlformats.org/officeDocument/2006/relationships/image" Target="../media/image11611.png"/><Relationship Id="rId277" Type="http://schemas.openxmlformats.org/officeDocument/2006/relationships/image" Target="../media/image13711.png"/><Relationship Id="rId400" Type="http://schemas.openxmlformats.org/officeDocument/2006/relationships/image" Target="../media/image19811.png"/><Relationship Id="rId442" Type="http://schemas.openxmlformats.org/officeDocument/2006/relationships/customXml" Target="../ink/ink223.xml"/><Relationship Id="rId484" Type="http://schemas.openxmlformats.org/officeDocument/2006/relationships/customXml" Target="../ink/ink244.xml"/><Relationship Id="rId705" Type="http://schemas.openxmlformats.org/officeDocument/2006/relationships/customXml" Target="../ink/ink359.xml"/><Relationship Id="rId887" Type="http://schemas.openxmlformats.org/officeDocument/2006/relationships/customXml" Target="../ink/ink451.xml"/><Relationship Id="rId1072" Type="http://schemas.openxmlformats.org/officeDocument/2006/relationships/image" Target="../media/image5241.png"/><Relationship Id="rId137" Type="http://schemas.openxmlformats.org/officeDocument/2006/relationships/image" Target="../media/image6813.png"/><Relationship Id="rId302" Type="http://schemas.openxmlformats.org/officeDocument/2006/relationships/customXml" Target="../ink/ink152.xml"/><Relationship Id="rId344" Type="http://schemas.openxmlformats.org/officeDocument/2006/relationships/image" Target="../media/image17011.png"/><Relationship Id="rId691" Type="http://schemas.openxmlformats.org/officeDocument/2006/relationships/image" Target="../media/image3391.png"/><Relationship Id="rId747" Type="http://schemas.openxmlformats.org/officeDocument/2006/relationships/image" Target="../media/image3661.png"/><Relationship Id="rId789" Type="http://schemas.openxmlformats.org/officeDocument/2006/relationships/image" Target="../media/image3871.png"/><Relationship Id="rId912" Type="http://schemas.openxmlformats.org/officeDocument/2006/relationships/customXml" Target="../ink/ink464.xml"/><Relationship Id="rId954" Type="http://schemas.openxmlformats.org/officeDocument/2006/relationships/image" Target="../media/image4682.png"/><Relationship Id="rId996" Type="http://schemas.openxmlformats.org/officeDocument/2006/relationships/image" Target="../media/image4882.png"/><Relationship Id="rId41" Type="http://schemas.openxmlformats.org/officeDocument/2006/relationships/image" Target="../media/image20102.png"/><Relationship Id="rId83" Type="http://schemas.openxmlformats.org/officeDocument/2006/relationships/image" Target="../media/image4113.png"/><Relationship Id="rId179" Type="http://schemas.openxmlformats.org/officeDocument/2006/relationships/customXml" Target="../ink/ink90.xml"/><Relationship Id="rId386" Type="http://schemas.openxmlformats.org/officeDocument/2006/relationships/image" Target="../media/image19111.png"/><Relationship Id="rId551" Type="http://schemas.openxmlformats.org/officeDocument/2006/relationships/customXml" Target="../ink/ink279.xml"/><Relationship Id="rId593" Type="http://schemas.openxmlformats.org/officeDocument/2006/relationships/image" Target="../media/image29211.png"/><Relationship Id="rId607" Type="http://schemas.openxmlformats.org/officeDocument/2006/relationships/image" Target="../media/image29911.png"/><Relationship Id="rId649" Type="http://schemas.openxmlformats.org/officeDocument/2006/relationships/image" Target="../media/image3191.png"/><Relationship Id="rId814" Type="http://schemas.openxmlformats.org/officeDocument/2006/relationships/customXml" Target="../ink/ink414.xml"/><Relationship Id="rId856" Type="http://schemas.openxmlformats.org/officeDocument/2006/relationships/image" Target="../media/image4201.png"/><Relationship Id="rId190" Type="http://schemas.openxmlformats.org/officeDocument/2006/relationships/image" Target="../media/image9412.png"/><Relationship Id="rId204" Type="http://schemas.openxmlformats.org/officeDocument/2006/relationships/image" Target="../media/image10112.png"/><Relationship Id="rId246" Type="http://schemas.openxmlformats.org/officeDocument/2006/relationships/customXml" Target="../ink/ink124.xml"/><Relationship Id="rId288" Type="http://schemas.openxmlformats.org/officeDocument/2006/relationships/customXml" Target="../ink/ink145.xml"/><Relationship Id="rId411" Type="http://schemas.openxmlformats.org/officeDocument/2006/relationships/customXml" Target="../ink/ink207.xml"/><Relationship Id="rId453" Type="http://schemas.openxmlformats.org/officeDocument/2006/relationships/image" Target="../media/image22411.png"/><Relationship Id="rId509" Type="http://schemas.openxmlformats.org/officeDocument/2006/relationships/image" Target="../media/image25111.png"/><Relationship Id="rId660" Type="http://schemas.openxmlformats.org/officeDocument/2006/relationships/customXml" Target="../ink/ink335.xml"/><Relationship Id="rId898" Type="http://schemas.openxmlformats.org/officeDocument/2006/relationships/customXml" Target="../ink/ink457.xml"/><Relationship Id="rId1041" Type="http://schemas.openxmlformats.org/officeDocument/2006/relationships/customXml" Target="../ink/ink531.xml"/><Relationship Id="rId1083" Type="http://schemas.openxmlformats.org/officeDocument/2006/relationships/customXml" Target="../ink/ink554.xml"/><Relationship Id="rId106" Type="http://schemas.openxmlformats.org/officeDocument/2006/relationships/customXml" Target="../ink/ink53.xml"/><Relationship Id="rId313" Type="http://schemas.openxmlformats.org/officeDocument/2006/relationships/customXml" Target="../ink/ink158.xml"/><Relationship Id="rId495" Type="http://schemas.openxmlformats.org/officeDocument/2006/relationships/image" Target="../media/image24511.png"/><Relationship Id="rId716" Type="http://schemas.openxmlformats.org/officeDocument/2006/relationships/image" Target="../media/image3514.png"/><Relationship Id="rId758" Type="http://schemas.openxmlformats.org/officeDocument/2006/relationships/customXml" Target="../ink/ink386.xml"/><Relationship Id="rId923" Type="http://schemas.openxmlformats.org/officeDocument/2006/relationships/image" Target="../media/image4532.png"/><Relationship Id="rId965" Type="http://schemas.openxmlformats.org/officeDocument/2006/relationships/customXml" Target="../ink/ink491.xml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355" Type="http://schemas.openxmlformats.org/officeDocument/2006/relationships/customXml" Target="../ink/ink179.xml"/><Relationship Id="rId397" Type="http://schemas.openxmlformats.org/officeDocument/2006/relationships/customXml" Target="../ink/ink200.xml"/><Relationship Id="rId520" Type="http://schemas.openxmlformats.org/officeDocument/2006/relationships/customXml" Target="../ink/ink263.xml"/><Relationship Id="rId562" Type="http://schemas.openxmlformats.org/officeDocument/2006/relationships/image" Target="../media/image27711.png"/><Relationship Id="rId618" Type="http://schemas.openxmlformats.org/officeDocument/2006/relationships/customXml" Target="../ink/ink313.xml"/><Relationship Id="rId825" Type="http://schemas.openxmlformats.org/officeDocument/2006/relationships/customXml" Target="../ink/ink420.xml"/><Relationship Id="rId215" Type="http://schemas.openxmlformats.org/officeDocument/2006/relationships/image" Target="../media/image10611.png"/><Relationship Id="rId257" Type="http://schemas.openxmlformats.org/officeDocument/2006/relationships/image" Target="../media/image12711.png"/><Relationship Id="rId422" Type="http://schemas.openxmlformats.org/officeDocument/2006/relationships/customXml" Target="../ink/ink213.xml"/><Relationship Id="rId464" Type="http://schemas.openxmlformats.org/officeDocument/2006/relationships/customXml" Target="../ink/ink234.xml"/><Relationship Id="rId867" Type="http://schemas.openxmlformats.org/officeDocument/2006/relationships/customXml" Target="../ink/ink441.xml"/><Relationship Id="rId1010" Type="http://schemas.openxmlformats.org/officeDocument/2006/relationships/image" Target="../media/image4952.png"/><Relationship Id="rId1052" Type="http://schemas.openxmlformats.org/officeDocument/2006/relationships/image" Target="../media/image5151.png"/><Relationship Id="rId299" Type="http://schemas.openxmlformats.org/officeDocument/2006/relationships/image" Target="../media/image14811.png"/><Relationship Id="rId727" Type="http://schemas.openxmlformats.org/officeDocument/2006/relationships/image" Target="../media/image3561.png"/><Relationship Id="rId934" Type="http://schemas.openxmlformats.org/officeDocument/2006/relationships/customXml" Target="../ink/ink475.xml"/><Relationship Id="rId63" Type="http://schemas.openxmlformats.org/officeDocument/2006/relationships/image" Target="../media/image3114.png"/><Relationship Id="rId159" Type="http://schemas.openxmlformats.org/officeDocument/2006/relationships/image" Target="../media/image7913.png"/><Relationship Id="rId366" Type="http://schemas.openxmlformats.org/officeDocument/2006/relationships/image" Target="../media/image18111.png"/><Relationship Id="rId573" Type="http://schemas.openxmlformats.org/officeDocument/2006/relationships/customXml" Target="../ink/ink290.xml"/><Relationship Id="rId780" Type="http://schemas.openxmlformats.org/officeDocument/2006/relationships/customXml" Target="../ink/ink397.xml"/><Relationship Id="rId226" Type="http://schemas.openxmlformats.org/officeDocument/2006/relationships/customXml" Target="../ink/ink114.xml"/><Relationship Id="rId433" Type="http://schemas.openxmlformats.org/officeDocument/2006/relationships/image" Target="../media/image21411.png"/><Relationship Id="rId878" Type="http://schemas.openxmlformats.org/officeDocument/2006/relationships/image" Target="../media/image4314.png"/><Relationship Id="rId1063" Type="http://schemas.openxmlformats.org/officeDocument/2006/relationships/customXml" Target="../ink/ink543.xml"/><Relationship Id="rId640" Type="http://schemas.openxmlformats.org/officeDocument/2006/relationships/image" Target="../media/image3151.png"/><Relationship Id="rId738" Type="http://schemas.openxmlformats.org/officeDocument/2006/relationships/customXml" Target="../ink/ink376.xml"/><Relationship Id="rId945" Type="http://schemas.openxmlformats.org/officeDocument/2006/relationships/image" Target="../media/image4642.png"/><Relationship Id="rId74" Type="http://schemas.openxmlformats.org/officeDocument/2006/relationships/customXml" Target="../ink/ink37.xml"/><Relationship Id="rId377" Type="http://schemas.openxmlformats.org/officeDocument/2006/relationships/customXml" Target="../ink/ink190.xml"/><Relationship Id="rId500" Type="http://schemas.openxmlformats.org/officeDocument/2006/relationships/image" Target="../media/image24711.png"/><Relationship Id="rId584" Type="http://schemas.openxmlformats.org/officeDocument/2006/relationships/customXml" Target="../ink/ink296.xml"/><Relationship Id="rId805" Type="http://schemas.openxmlformats.org/officeDocument/2006/relationships/image" Target="../media/image3951.png"/><Relationship Id="rId5" Type="http://schemas.openxmlformats.org/officeDocument/2006/relationships/image" Target="../media/image21002.png"/><Relationship Id="rId237" Type="http://schemas.openxmlformats.org/officeDocument/2006/relationships/image" Target="../media/image11711.png"/><Relationship Id="rId791" Type="http://schemas.openxmlformats.org/officeDocument/2006/relationships/image" Target="../media/image3881.png"/><Relationship Id="rId889" Type="http://schemas.openxmlformats.org/officeDocument/2006/relationships/customXml" Target="../ink/ink452.xml"/><Relationship Id="rId1074" Type="http://schemas.openxmlformats.org/officeDocument/2006/relationships/customXml" Target="../ink/ink549.xml"/><Relationship Id="rId444" Type="http://schemas.openxmlformats.org/officeDocument/2006/relationships/customXml" Target="../ink/ink224.xml"/><Relationship Id="rId651" Type="http://schemas.openxmlformats.org/officeDocument/2006/relationships/image" Target="../media/image3201.png"/><Relationship Id="rId749" Type="http://schemas.openxmlformats.org/officeDocument/2006/relationships/image" Target="../media/image3671.png"/><Relationship Id="rId290" Type="http://schemas.openxmlformats.org/officeDocument/2006/relationships/customXml" Target="../ink/ink146.xml"/><Relationship Id="rId304" Type="http://schemas.openxmlformats.org/officeDocument/2006/relationships/customXml" Target="../ink/ink153.xml"/><Relationship Id="rId388" Type="http://schemas.openxmlformats.org/officeDocument/2006/relationships/image" Target="../media/image19211.png"/><Relationship Id="rId511" Type="http://schemas.openxmlformats.org/officeDocument/2006/relationships/image" Target="../media/image25211.png"/><Relationship Id="rId609" Type="http://schemas.openxmlformats.org/officeDocument/2006/relationships/image" Target="../media/image30011.png"/><Relationship Id="rId956" Type="http://schemas.openxmlformats.org/officeDocument/2006/relationships/image" Target="../media/image4692.png"/><Relationship Id="rId85" Type="http://schemas.openxmlformats.org/officeDocument/2006/relationships/image" Target="../media/image4213.png"/><Relationship Id="rId150" Type="http://schemas.openxmlformats.org/officeDocument/2006/relationships/customXml" Target="../ink/ink75.xml"/><Relationship Id="rId595" Type="http://schemas.openxmlformats.org/officeDocument/2006/relationships/image" Target="../media/image29311.png"/><Relationship Id="rId816" Type="http://schemas.openxmlformats.org/officeDocument/2006/relationships/customXml" Target="../ink/ink415.xml"/><Relationship Id="rId1001" Type="http://schemas.openxmlformats.org/officeDocument/2006/relationships/customXml" Target="../ink/ink510.xml"/><Relationship Id="rId248" Type="http://schemas.openxmlformats.org/officeDocument/2006/relationships/customXml" Target="../ink/ink125.xml"/><Relationship Id="rId455" Type="http://schemas.openxmlformats.org/officeDocument/2006/relationships/image" Target="../media/image22511.png"/><Relationship Id="rId662" Type="http://schemas.openxmlformats.org/officeDocument/2006/relationships/customXml" Target="../ink/ink336.xml"/><Relationship Id="rId1085" Type="http://schemas.openxmlformats.org/officeDocument/2006/relationships/customXml" Target="../ink/ink555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customXml" Target="../ink/ink159.xml"/><Relationship Id="rId522" Type="http://schemas.openxmlformats.org/officeDocument/2006/relationships/customXml" Target="../ink/ink264.xml"/><Relationship Id="rId967" Type="http://schemas.openxmlformats.org/officeDocument/2006/relationships/customXml" Target="../ink/ink492.xml"/><Relationship Id="rId96" Type="http://schemas.openxmlformats.org/officeDocument/2006/relationships/customXml" Target="../ink/ink48.xml"/><Relationship Id="rId161" Type="http://schemas.openxmlformats.org/officeDocument/2006/relationships/image" Target="../media/image8013.png"/><Relationship Id="rId399" Type="http://schemas.openxmlformats.org/officeDocument/2006/relationships/customXml" Target="../ink/ink201.xml"/><Relationship Id="rId827" Type="http://schemas.openxmlformats.org/officeDocument/2006/relationships/customXml" Target="../ink/ink421.xml"/><Relationship Id="rId1012" Type="http://schemas.openxmlformats.org/officeDocument/2006/relationships/image" Target="../media/image4962.png"/><Relationship Id="rId259" Type="http://schemas.openxmlformats.org/officeDocument/2006/relationships/image" Target="../media/image12811.png"/><Relationship Id="rId466" Type="http://schemas.openxmlformats.org/officeDocument/2006/relationships/customXml" Target="../ink/ink235.xml"/><Relationship Id="rId673" Type="http://schemas.openxmlformats.org/officeDocument/2006/relationships/image" Target="../media/image3315.png"/><Relationship Id="rId880" Type="http://schemas.openxmlformats.org/officeDocument/2006/relationships/image" Target="../media/image4322.png"/><Relationship Id="rId23" Type="http://schemas.openxmlformats.org/officeDocument/2006/relationships/image" Target="../media/image11102.png"/><Relationship Id="rId119" Type="http://schemas.openxmlformats.org/officeDocument/2006/relationships/image" Target="../media/image5913.png"/><Relationship Id="rId326" Type="http://schemas.openxmlformats.org/officeDocument/2006/relationships/image" Target="../media/image16111.png"/><Relationship Id="rId533" Type="http://schemas.openxmlformats.org/officeDocument/2006/relationships/image" Target="../media/image26311.png"/><Relationship Id="rId978" Type="http://schemas.openxmlformats.org/officeDocument/2006/relationships/customXml" Target="../ink/ink498.xml"/><Relationship Id="rId740" Type="http://schemas.openxmlformats.org/officeDocument/2006/relationships/customXml" Target="../ink/ink377.xml"/><Relationship Id="rId838" Type="http://schemas.openxmlformats.org/officeDocument/2006/relationships/image" Target="../media/image4114.png"/><Relationship Id="rId1023" Type="http://schemas.openxmlformats.org/officeDocument/2006/relationships/image" Target="../media/image5015.png"/><Relationship Id="rId172" Type="http://schemas.openxmlformats.org/officeDocument/2006/relationships/customXml" Target="../ink/ink86.xml"/><Relationship Id="rId477" Type="http://schemas.openxmlformats.org/officeDocument/2006/relationships/image" Target="../media/image23611.png"/><Relationship Id="rId600" Type="http://schemas.openxmlformats.org/officeDocument/2006/relationships/customXml" Target="../ink/ink304.xml"/><Relationship Id="rId684" Type="http://schemas.openxmlformats.org/officeDocument/2006/relationships/customXml" Target="../ink/ink348.xml"/><Relationship Id="rId337" Type="http://schemas.openxmlformats.org/officeDocument/2006/relationships/customXml" Target="../ink/ink170.xml"/><Relationship Id="rId891" Type="http://schemas.openxmlformats.org/officeDocument/2006/relationships/image" Target="../media/image4372.png"/><Relationship Id="rId905" Type="http://schemas.openxmlformats.org/officeDocument/2006/relationships/image" Target="../media/image4442.png"/><Relationship Id="rId989" Type="http://schemas.openxmlformats.org/officeDocument/2006/relationships/customXml" Target="../ink/ink504.xml"/><Relationship Id="rId34" Type="http://schemas.openxmlformats.org/officeDocument/2006/relationships/customXml" Target="../ink/ink17.xml"/><Relationship Id="rId544" Type="http://schemas.openxmlformats.org/officeDocument/2006/relationships/customXml" Target="../ink/ink275.xml"/><Relationship Id="rId751" Type="http://schemas.openxmlformats.org/officeDocument/2006/relationships/image" Target="../media/image3681.png"/><Relationship Id="rId849" Type="http://schemas.openxmlformats.org/officeDocument/2006/relationships/customXml" Target="../ink/ink432.xml"/><Relationship Id="rId183" Type="http://schemas.openxmlformats.org/officeDocument/2006/relationships/customXml" Target="../ink/ink92.xml"/><Relationship Id="rId390" Type="http://schemas.openxmlformats.org/officeDocument/2006/relationships/image" Target="../media/image19311.png"/><Relationship Id="rId404" Type="http://schemas.openxmlformats.org/officeDocument/2006/relationships/image" Target="../media/image20011.png"/><Relationship Id="rId611" Type="http://schemas.openxmlformats.org/officeDocument/2006/relationships/image" Target="../media/image3017.png"/><Relationship Id="rId1034" Type="http://schemas.openxmlformats.org/officeDocument/2006/relationships/image" Target="../media/image5062.png"/><Relationship Id="rId250" Type="http://schemas.openxmlformats.org/officeDocument/2006/relationships/customXml" Target="../ink/ink126.xml"/><Relationship Id="rId488" Type="http://schemas.openxmlformats.org/officeDocument/2006/relationships/customXml" Target="../ink/ink246.xml"/><Relationship Id="rId695" Type="http://schemas.openxmlformats.org/officeDocument/2006/relationships/image" Target="../media/image3414.png"/><Relationship Id="rId709" Type="http://schemas.openxmlformats.org/officeDocument/2006/relationships/customXml" Target="../ink/ink361.xml"/><Relationship Id="rId916" Type="http://schemas.openxmlformats.org/officeDocument/2006/relationships/customXml" Target="../ink/ink466.xml"/><Relationship Id="rId45" Type="http://schemas.openxmlformats.org/officeDocument/2006/relationships/image" Target="../media/image22102.png"/><Relationship Id="rId110" Type="http://schemas.openxmlformats.org/officeDocument/2006/relationships/customXml" Target="../ink/ink55.xml"/><Relationship Id="rId348" Type="http://schemas.openxmlformats.org/officeDocument/2006/relationships/image" Target="../media/image17211.png"/><Relationship Id="rId555" Type="http://schemas.openxmlformats.org/officeDocument/2006/relationships/customXml" Target="../ink/ink281.xml"/><Relationship Id="rId762" Type="http://schemas.openxmlformats.org/officeDocument/2006/relationships/customXml" Target="../ink/ink388.xml"/><Relationship Id="rId194" Type="http://schemas.openxmlformats.org/officeDocument/2006/relationships/image" Target="../media/image9612.png"/><Relationship Id="rId208" Type="http://schemas.openxmlformats.org/officeDocument/2006/relationships/customXml" Target="../ink/ink105.xml"/><Relationship Id="rId415" Type="http://schemas.openxmlformats.org/officeDocument/2006/relationships/customXml" Target="../ink/ink209.xml"/><Relationship Id="rId622" Type="http://schemas.openxmlformats.org/officeDocument/2006/relationships/customXml" Target="../ink/ink315.xml"/><Relationship Id="rId1045" Type="http://schemas.openxmlformats.org/officeDocument/2006/relationships/customXml" Target="../ink/ink533.xml"/><Relationship Id="rId261" Type="http://schemas.openxmlformats.org/officeDocument/2006/relationships/image" Target="../media/image12911.png"/><Relationship Id="rId499" Type="http://schemas.openxmlformats.org/officeDocument/2006/relationships/customXml" Target="../ink/ink252.xml"/><Relationship Id="rId927" Type="http://schemas.openxmlformats.org/officeDocument/2006/relationships/image" Target="../media/image4552.png"/><Relationship Id="rId56" Type="http://schemas.openxmlformats.org/officeDocument/2006/relationships/customXml" Target="../ink/ink28.xml"/><Relationship Id="rId359" Type="http://schemas.openxmlformats.org/officeDocument/2006/relationships/customXml" Target="../ink/ink181.xml"/><Relationship Id="rId566" Type="http://schemas.openxmlformats.org/officeDocument/2006/relationships/image" Target="../media/image27911.png"/><Relationship Id="rId773" Type="http://schemas.openxmlformats.org/officeDocument/2006/relationships/image" Target="../media/image3791.png"/><Relationship Id="rId121" Type="http://schemas.openxmlformats.org/officeDocument/2006/relationships/image" Target="../media/image6013.png"/><Relationship Id="rId219" Type="http://schemas.openxmlformats.org/officeDocument/2006/relationships/image" Target="../media/image10811.png"/><Relationship Id="rId426" Type="http://schemas.openxmlformats.org/officeDocument/2006/relationships/customXml" Target="../ink/ink215.xml"/><Relationship Id="rId633" Type="http://schemas.openxmlformats.org/officeDocument/2006/relationships/customXml" Target="../ink/ink321.xml"/><Relationship Id="rId980" Type="http://schemas.openxmlformats.org/officeDocument/2006/relationships/customXml" Target="../ink/ink499.xml"/><Relationship Id="rId1056" Type="http://schemas.openxmlformats.org/officeDocument/2006/relationships/customXml" Target="../ink/ink539.xml"/><Relationship Id="rId840" Type="http://schemas.openxmlformats.org/officeDocument/2006/relationships/image" Target="../media/image4121.png"/><Relationship Id="rId938" Type="http://schemas.openxmlformats.org/officeDocument/2006/relationships/customXml" Target="../ink/ink477.xml"/><Relationship Id="rId67" Type="http://schemas.openxmlformats.org/officeDocument/2006/relationships/image" Target="../media/image3314.png"/><Relationship Id="rId272" Type="http://schemas.openxmlformats.org/officeDocument/2006/relationships/customXml" Target="../ink/ink137.xml"/><Relationship Id="rId577" Type="http://schemas.openxmlformats.org/officeDocument/2006/relationships/customXml" Target="../ink/ink292.xml"/><Relationship Id="rId700" Type="http://schemas.openxmlformats.org/officeDocument/2006/relationships/customXml" Target="../ink/ink356.xml"/><Relationship Id="rId132" Type="http://schemas.openxmlformats.org/officeDocument/2006/relationships/customXml" Target="../ink/ink66.xml"/><Relationship Id="rId784" Type="http://schemas.openxmlformats.org/officeDocument/2006/relationships/customXml" Target="../ink/ink399.xml"/><Relationship Id="rId991" Type="http://schemas.openxmlformats.org/officeDocument/2006/relationships/customXml" Target="../ink/ink505.xml"/><Relationship Id="rId1067" Type="http://schemas.openxmlformats.org/officeDocument/2006/relationships/customXml" Target="../ink/ink545.xml"/><Relationship Id="rId437" Type="http://schemas.openxmlformats.org/officeDocument/2006/relationships/image" Target="../media/image21611.png"/><Relationship Id="rId644" Type="http://schemas.openxmlformats.org/officeDocument/2006/relationships/customXml" Target="../ink/ink327.xml"/><Relationship Id="rId851" Type="http://schemas.openxmlformats.org/officeDocument/2006/relationships/customXml" Target="../ink/ink433.xml"/><Relationship Id="rId283" Type="http://schemas.openxmlformats.org/officeDocument/2006/relationships/image" Target="../media/image14011.png"/><Relationship Id="rId490" Type="http://schemas.openxmlformats.org/officeDocument/2006/relationships/customXml" Target="../ink/ink247.xml"/><Relationship Id="rId504" Type="http://schemas.openxmlformats.org/officeDocument/2006/relationships/image" Target="../media/image24911.png"/><Relationship Id="rId711" Type="http://schemas.openxmlformats.org/officeDocument/2006/relationships/customXml" Target="../ink/ink362.xml"/><Relationship Id="rId949" Type="http://schemas.openxmlformats.org/officeDocument/2006/relationships/image" Target="../media/image4662.png"/><Relationship Id="rId78" Type="http://schemas.openxmlformats.org/officeDocument/2006/relationships/customXml" Target="../ink/ink39.xml"/><Relationship Id="rId143" Type="http://schemas.openxmlformats.org/officeDocument/2006/relationships/image" Target="../media/image7113.png"/><Relationship Id="rId350" Type="http://schemas.openxmlformats.org/officeDocument/2006/relationships/image" Target="../media/image17311.png"/><Relationship Id="rId588" Type="http://schemas.openxmlformats.org/officeDocument/2006/relationships/customXml" Target="../ink/ink298.xml"/><Relationship Id="rId795" Type="http://schemas.openxmlformats.org/officeDocument/2006/relationships/image" Target="../media/image3901.png"/><Relationship Id="rId809" Type="http://schemas.openxmlformats.org/officeDocument/2006/relationships/image" Target="../media/image3971.png"/><Relationship Id="rId9" Type="http://schemas.openxmlformats.org/officeDocument/2006/relationships/image" Target="../media/image4103.png"/><Relationship Id="rId210" Type="http://schemas.openxmlformats.org/officeDocument/2006/relationships/customXml" Target="../ink/ink106.xml"/><Relationship Id="rId448" Type="http://schemas.openxmlformats.org/officeDocument/2006/relationships/customXml" Target="../ink/ink226.xml"/><Relationship Id="rId655" Type="http://schemas.openxmlformats.org/officeDocument/2006/relationships/image" Target="../media/image3221.png"/><Relationship Id="rId862" Type="http://schemas.openxmlformats.org/officeDocument/2006/relationships/image" Target="../media/image4231.png"/><Relationship Id="rId1078" Type="http://schemas.openxmlformats.org/officeDocument/2006/relationships/customXml" Target="../ink/ink551.xml"/><Relationship Id="rId294" Type="http://schemas.openxmlformats.org/officeDocument/2006/relationships/customXml" Target="../ink/ink148.xml"/><Relationship Id="rId308" Type="http://schemas.openxmlformats.org/officeDocument/2006/relationships/customXml" Target="../ink/ink155.xml"/><Relationship Id="rId515" Type="http://schemas.openxmlformats.org/officeDocument/2006/relationships/image" Target="../media/image25411.png"/><Relationship Id="rId722" Type="http://schemas.openxmlformats.org/officeDocument/2006/relationships/image" Target="../media/image3541.png"/><Relationship Id="rId89" Type="http://schemas.openxmlformats.org/officeDocument/2006/relationships/image" Target="../media/image4414.png"/><Relationship Id="rId154" Type="http://schemas.openxmlformats.org/officeDocument/2006/relationships/customXml" Target="../ink/ink77.xml"/><Relationship Id="rId361" Type="http://schemas.openxmlformats.org/officeDocument/2006/relationships/customXml" Target="../ink/ink182.xml"/><Relationship Id="rId599" Type="http://schemas.openxmlformats.org/officeDocument/2006/relationships/image" Target="../media/image29511.png"/><Relationship Id="rId1005" Type="http://schemas.openxmlformats.org/officeDocument/2006/relationships/customXml" Target="../ink/ink512.xml"/><Relationship Id="rId459" Type="http://schemas.openxmlformats.org/officeDocument/2006/relationships/image" Target="../media/image22711.png"/><Relationship Id="rId666" Type="http://schemas.openxmlformats.org/officeDocument/2006/relationships/customXml" Target="../ink/ink338.xml"/><Relationship Id="rId873" Type="http://schemas.openxmlformats.org/officeDocument/2006/relationships/customXml" Target="../ink/ink444.xml"/><Relationship Id="rId16" Type="http://schemas.openxmlformats.org/officeDocument/2006/relationships/customXml" Target="../ink/ink8.xml"/><Relationship Id="rId221" Type="http://schemas.openxmlformats.org/officeDocument/2006/relationships/image" Target="../media/image10911.png"/><Relationship Id="rId319" Type="http://schemas.openxmlformats.org/officeDocument/2006/relationships/customXml" Target="../ink/ink161.xml"/><Relationship Id="rId526" Type="http://schemas.openxmlformats.org/officeDocument/2006/relationships/customXml" Target="../ink/ink266.xml"/><Relationship Id="rId733" Type="http://schemas.openxmlformats.org/officeDocument/2006/relationships/image" Target="../media/image3591.png"/><Relationship Id="rId940" Type="http://schemas.openxmlformats.org/officeDocument/2006/relationships/customXml" Target="../ink/ink478.xml"/><Relationship Id="rId1016" Type="http://schemas.openxmlformats.org/officeDocument/2006/relationships/image" Target="../media/image4982.png"/><Relationship Id="rId165" Type="http://schemas.openxmlformats.org/officeDocument/2006/relationships/image" Target="../media/image8213.png"/><Relationship Id="rId372" Type="http://schemas.openxmlformats.org/officeDocument/2006/relationships/image" Target="../media/image18411.png"/><Relationship Id="rId677" Type="http://schemas.openxmlformats.org/officeDocument/2006/relationships/image" Target="../media/image3331.png"/><Relationship Id="rId800" Type="http://schemas.openxmlformats.org/officeDocument/2006/relationships/customXml" Target="../ink/ink407.xml"/><Relationship Id="rId232" Type="http://schemas.openxmlformats.org/officeDocument/2006/relationships/customXml" Target="../ink/ink117.xml"/><Relationship Id="rId884" Type="http://schemas.openxmlformats.org/officeDocument/2006/relationships/image" Target="../media/image4342.png"/><Relationship Id="rId27" Type="http://schemas.openxmlformats.org/officeDocument/2006/relationships/image" Target="../media/image13102.png"/><Relationship Id="rId537" Type="http://schemas.openxmlformats.org/officeDocument/2006/relationships/image" Target="../media/image26511.png"/><Relationship Id="rId744" Type="http://schemas.openxmlformats.org/officeDocument/2006/relationships/customXml" Target="../ink/ink379.xml"/><Relationship Id="rId951" Type="http://schemas.openxmlformats.org/officeDocument/2006/relationships/customXml" Target="../ink/ink484.xml"/><Relationship Id="rId80" Type="http://schemas.openxmlformats.org/officeDocument/2006/relationships/customXml" Target="../ink/ink40.xml"/><Relationship Id="rId176" Type="http://schemas.openxmlformats.org/officeDocument/2006/relationships/image" Target="../media/image8712.png"/><Relationship Id="rId383" Type="http://schemas.openxmlformats.org/officeDocument/2006/relationships/customXml" Target="../ink/ink193.xml"/><Relationship Id="rId590" Type="http://schemas.openxmlformats.org/officeDocument/2006/relationships/customXml" Target="../ink/ink299.xml"/><Relationship Id="rId604" Type="http://schemas.openxmlformats.org/officeDocument/2006/relationships/customXml" Target="../ink/ink306.xml"/><Relationship Id="rId811" Type="http://schemas.openxmlformats.org/officeDocument/2006/relationships/image" Target="../media/image3981.png"/><Relationship Id="rId1027" Type="http://schemas.openxmlformats.org/officeDocument/2006/relationships/image" Target="../media/image5032.png"/><Relationship Id="rId243" Type="http://schemas.openxmlformats.org/officeDocument/2006/relationships/image" Target="../media/image12011.png"/><Relationship Id="rId450" Type="http://schemas.openxmlformats.org/officeDocument/2006/relationships/customXml" Target="../ink/ink227.xml"/><Relationship Id="rId688" Type="http://schemas.openxmlformats.org/officeDocument/2006/relationships/customXml" Target="../ink/ink350.xml"/><Relationship Id="rId895" Type="http://schemas.openxmlformats.org/officeDocument/2006/relationships/image" Target="../media/image4392.png"/><Relationship Id="rId909" Type="http://schemas.openxmlformats.org/officeDocument/2006/relationships/image" Target="../media/image4462.png"/><Relationship Id="rId1080" Type="http://schemas.openxmlformats.org/officeDocument/2006/relationships/customXml" Target="../ink/ink552.xml"/><Relationship Id="rId38" Type="http://schemas.openxmlformats.org/officeDocument/2006/relationships/customXml" Target="../ink/ink19.xml"/><Relationship Id="rId103" Type="http://schemas.openxmlformats.org/officeDocument/2006/relationships/image" Target="../media/image5114.png"/><Relationship Id="rId310" Type="http://schemas.openxmlformats.org/officeDocument/2006/relationships/image" Target="../media/image15311.png"/><Relationship Id="rId548" Type="http://schemas.openxmlformats.org/officeDocument/2006/relationships/customXml" Target="../ink/ink277.xml"/><Relationship Id="rId755" Type="http://schemas.openxmlformats.org/officeDocument/2006/relationships/image" Target="../media/image3701.png"/><Relationship Id="rId962" Type="http://schemas.openxmlformats.org/officeDocument/2006/relationships/image" Target="../media/image4722.png"/><Relationship Id="rId91" Type="http://schemas.openxmlformats.org/officeDocument/2006/relationships/image" Target="../media/image4514.png"/><Relationship Id="rId187" Type="http://schemas.openxmlformats.org/officeDocument/2006/relationships/customXml" Target="../ink/ink94.xml"/><Relationship Id="rId394" Type="http://schemas.openxmlformats.org/officeDocument/2006/relationships/image" Target="../media/image19511.png"/><Relationship Id="rId408" Type="http://schemas.openxmlformats.org/officeDocument/2006/relationships/image" Target="../media/image20211.png"/><Relationship Id="rId615" Type="http://schemas.openxmlformats.org/officeDocument/2006/relationships/image" Target="../media/image3031.png"/><Relationship Id="rId822" Type="http://schemas.openxmlformats.org/officeDocument/2006/relationships/image" Target="../media/image4031.png"/><Relationship Id="rId1038" Type="http://schemas.openxmlformats.org/officeDocument/2006/relationships/image" Target="../media/image5082.png"/><Relationship Id="rId254" Type="http://schemas.openxmlformats.org/officeDocument/2006/relationships/customXml" Target="../ink/ink128.xml"/><Relationship Id="rId699" Type="http://schemas.openxmlformats.org/officeDocument/2006/relationships/image" Target="../media/image3431.png"/><Relationship Id="rId49" Type="http://schemas.openxmlformats.org/officeDocument/2006/relationships/image" Target="../media/image24102.png"/><Relationship Id="rId114" Type="http://schemas.openxmlformats.org/officeDocument/2006/relationships/customXml" Target="../ink/ink57.xml"/><Relationship Id="rId461" Type="http://schemas.openxmlformats.org/officeDocument/2006/relationships/image" Target="../media/image22811.png"/><Relationship Id="rId559" Type="http://schemas.openxmlformats.org/officeDocument/2006/relationships/customXml" Target="../ink/ink283.xml"/><Relationship Id="rId766" Type="http://schemas.openxmlformats.org/officeDocument/2006/relationships/customXml" Target="../ink/ink390.xml"/><Relationship Id="rId198" Type="http://schemas.openxmlformats.org/officeDocument/2006/relationships/image" Target="../media/image9812.png"/><Relationship Id="rId321" Type="http://schemas.openxmlformats.org/officeDocument/2006/relationships/customXml" Target="../ink/ink162.xml"/><Relationship Id="rId419" Type="http://schemas.openxmlformats.org/officeDocument/2006/relationships/image" Target="../media/image20711.png"/><Relationship Id="rId626" Type="http://schemas.openxmlformats.org/officeDocument/2006/relationships/customXml" Target="../ink/ink317.xml"/><Relationship Id="rId973" Type="http://schemas.openxmlformats.org/officeDocument/2006/relationships/customXml" Target="../ink/ink495.xml"/><Relationship Id="rId1049" Type="http://schemas.openxmlformats.org/officeDocument/2006/relationships/customXml" Target="../ink/ink535.xml"/><Relationship Id="rId833" Type="http://schemas.openxmlformats.org/officeDocument/2006/relationships/customXml" Target="../ink/ink424.xml"/><Relationship Id="rId265" Type="http://schemas.openxmlformats.org/officeDocument/2006/relationships/image" Target="../media/image13111.png"/><Relationship Id="rId472" Type="http://schemas.openxmlformats.org/officeDocument/2006/relationships/customXml" Target="../ink/ink238.xml"/><Relationship Id="rId900" Type="http://schemas.openxmlformats.org/officeDocument/2006/relationships/customXml" Target="../ink/ink458.xml"/><Relationship Id="rId125" Type="http://schemas.openxmlformats.org/officeDocument/2006/relationships/image" Target="../media/image6213.png"/><Relationship Id="rId332" Type="http://schemas.openxmlformats.org/officeDocument/2006/relationships/image" Target="../media/image16411.png"/><Relationship Id="rId777" Type="http://schemas.openxmlformats.org/officeDocument/2006/relationships/image" Target="../media/image3814.png"/><Relationship Id="rId984" Type="http://schemas.openxmlformats.org/officeDocument/2006/relationships/customXml" Target="../ink/ink501.xml"/><Relationship Id="rId637" Type="http://schemas.openxmlformats.org/officeDocument/2006/relationships/customXml" Target="../ink/ink323.xml"/><Relationship Id="rId844" Type="http://schemas.openxmlformats.org/officeDocument/2006/relationships/image" Target="../media/image4141.png"/><Relationship Id="rId276" Type="http://schemas.openxmlformats.org/officeDocument/2006/relationships/customXml" Target="../ink/ink139.xml"/><Relationship Id="rId483" Type="http://schemas.openxmlformats.org/officeDocument/2006/relationships/image" Target="../media/image23911.png"/><Relationship Id="rId690" Type="http://schemas.openxmlformats.org/officeDocument/2006/relationships/customXml" Target="../ink/ink351.xml"/><Relationship Id="rId704" Type="http://schemas.openxmlformats.org/officeDocument/2006/relationships/customXml" Target="../ink/ink358.xml"/><Relationship Id="rId911" Type="http://schemas.openxmlformats.org/officeDocument/2006/relationships/image" Target="../media/image4472.png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343" Type="http://schemas.openxmlformats.org/officeDocument/2006/relationships/customXml" Target="../ink/ink173.xml"/><Relationship Id="rId550" Type="http://schemas.openxmlformats.org/officeDocument/2006/relationships/image" Target="../media/image27111.png"/><Relationship Id="rId788" Type="http://schemas.openxmlformats.org/officeDocument/2006/relationships/customXml" Target="../ink/ink401.xml"/><Relationship Id="rId995" Type="http://schemas.openxmlformats.org/officeDocument/2006/relationships/customXml" Target="../ink/ink507.xml"/><Relationship Id="rId203" Type="http://schemas.openxmlformats.org/officeDocument/2006/relationships/customXml" Target="../ink/ink102.xml"/><Relationship Id="rId648" Type="http://schemas.openxmlformats.org/officeDocument/2006/relationships/customXml" Target="../ink/ink329.xml"/><Relationship Id="rId855" Type="http://schemas.openxmlformats.org/officeDocument/2006/relationships/customXml" Target="../ink/ink435.xml"/><Relationship Id="rId1040" Type="http://schemas.openxmlformats.org/officeDocument/2006/relationships/image" Target="../media/image5092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NULL"/><Relationship Id="rId671" Type="http://schemas.openxmlformats.org/officeDocument/2006/relationships/image" Target="NULL"/><Relationship Id="rId769" Type="http://schemas.openxmlformats.org/officeDocument/2006/relationships/image" Target="NULL"/><Relationship Id="rId21" Type="http://schemas.openxmlformats.org/officeDocument/2006/relationships/image" Target="NULL"/><Relationship Id="rId324" Type="http://schemas.openxmlformats.org/officeDocument/2006/relationships/customXml" Target="../ink/ink718.xml"/><Relationship Id="rId531" Type="http://schemas.openxmlformats.org/officeDocument/2006/relationships/image" Target="NULL"/><Relationship Id="rId629" Type="http://schemas.openxmlformats.org/officeDocument/2006/relationships/image" Target="NULL"/><Relationship Id="rId170" Type="http://schemas.openxmlformats.org/officeDocument/2006/relationships/customXml" Target="../ink/ink641.xml"/><Relationship Id="rId836" Type="http://schemas.openxmlformats.org/officeDocument/2006/relationships/customXml" Target="../ink/ink974.xml"/><Relationship Id="rId268" Type="http://schemas.openxmlformats.org/officeDocument/2006/relationships/customXml" Target="../ink/ink690.xml"/><Relationship Id="rId475" Type="http://schemas.openxmlformats.org/officeDocument/2006/relationships/image" Target="NULL"/><Relationship Id="rId682" Type="http://schemas.openxmlformats.org/officeDocument/2006/relationships/customXml" Target="../ink/ink897.xml"/><Relationship Id="rId903" Type="http://schemas.openxmlformats.org/officeDocument/2006/relationships/image" Target="NULL"/><Relationship Id="rId32" Type="http://schemas.openxmlformats.org/officeDocument/2006/relationships/customXml" Target="../ink/ink572.xml"/><Relationship Id="rId128" Type="http://schemas.openxmlformats.org/officeDocument/2006/relationships/customXml" Target="../ink/ink620.xml"/><Relationship Id="rId335" Type="http://schemas.openxmlformats.org/officeDocument/2006/relationships/image" Target="NULL"/><Relationship Id="rId542" Type="http://schemas.openxmlformats.org/officeDocument/2006/relationships/customXml" Target="../ink/ink827.xml"/><Relationship Id="rId181" Type="http://schemas.openxmlformats.org/officeDocument/2006/relationships/image" Target="NULL"/><Relationship Id="rId402" Type="http://schemas.openxmlformats.org/officeDocument/2006/relationships/customXml" Target="../ink/ink757.xml"/><Relationship Id="rId847" Type="http://schemas.openxmlformats.org/officeDocument/2006/relationships/image" Target="NULL"/><Relationship Id="rId279" Type="http://schemas.openxmlformats.org/officeDocument/2006/relationships/image" Target="NULL"/><Relationship Id="rId486" Type="http://schemas.openxmlformats.org/officeDocument/2006/relationships/customXml" Target="../ink/ink799.xml"/><Relationship Id="rId693" Type="http://schemas.openxmlformats.org/officeDocument/2006/relationships/image" Target="NULL"/><Relationship Id="rId707" Type="http://schemas.openxmlformats.org/officeDocument/2006/relationships/image" Target="NULL"/><Relationship Id="rId914" Type="http://schemas.openxmlformats.org/officeDocument/2006/relationships/customXml" Target="../ink/ink1013.xml"/><Relationship Id="rId43" Type="http://schemas.openxmlformats.org/officeDocument/2006/relationships/image" Target="NULL"/><Relationship Id="rId139" Type="http://schemas.openxmlformats.org/officeDocument/2006/relationships/image" Target="NULL"/><Relationship Id="rId346" Type="http://schemas.openxmlformats.org/officeDocument/2006/relationships/customXml" Target="../ink/ink729.xml"/><Relationship Id="rId553" Type="http://schemas.openxmlformats.org/officeDocument/2006/relationships/image" Target="NULL"/><Relationship Id="rId760" Type="http://schemas.openxmlformats.org/officeDocument/2006/relationships/customXml" Target="../ink/ink936.xml"/><Relationship Id="rId192" Type="http://schemas.openxmlformats.org/officeDocument/2006/relationships/customXml" Target="../ink/ink652.xml"/><Relationship Id="rId206" Type="http://schemas.openxmlformats.org/officeDocument/2006/relationships/customXml" Target="../ink/ink659.xml"/><Relationship Id="rId413" Type="http://schemas.openxmlformats.org/officeDocument/2006/relationships/image" Target="NULL"/><Relationship Id="rId858" Type="http://schemas.openxmlformats.org/officeDocument/2006/relationships/customXml" Target="../ink/ink985.xml"/><Relationship Id="rId497" Type="http://schemas.openxmlformats.org/officeDocument/2006/relationships/image" Target="NULL"/><Relationship Id="rId620" Type="http://schemas.openxmlformats.org/officeDocument/2006/relationships/customXml" Target="../ink/ink866.xml"/><Relationship Id="rId718" Type="http://schemas.openxmlformats.org/officeDocument/2006/relationships/customXml" Target="../ink/ink915.xml"/><Relationship Id="rId357" Type="http://schemas.openxmlformats.org/officeDocument/2006/relationships/image" Target="NULL"/><Relationship Id="rId54" Type="http://schemas.openxmlformats.org/officeDocument/2006/relationships/customXml" Target="../ink/ink583.xml"/><Relationship Id="rId217" Type="http://schemas.openxmlformats.org/officeDocument/2006/relationships/image" Target="NULL"/><Relationship Id="rId564" Type="http://schemas.openxmlformats.org/officeDocument/2006/relationships/customXml" Target="../ink/ink838.xml"/><Relationship Id="rId771" Type="http://schemas.openxmlformats.org/officeDocument/2006/relationships/image" Target="NULL"/><Relationship Id="rId869" Type="http://schemas.openxmlformats.org/officeDocument/2006/relationships/image" Target="NULL"/><Relationship Id="rId424" Type="http://schemas.openxmlformats.org/officeDocument/2006/relationships/customXml" Target="../ink/ink768.xml"/><Relationship Id="rId631" Type="http://schemas.openxmlformats.org/officeDocument/2006/relationships/image" Target="NULL"/><Relationship Id="rId729" Type="http://schemas.openxmlformats.org/officeDocument/2006/relationships/image" Target="NULL"/><Relationship Id="rId270" Type="http://schemas.openxmlformats.org/officeDocument/2006/relationships/customXml" Target="../ink/ink691.xml"/><Relationship Id="rId65" Type="http://schemas.openxmlformats.org/officeDocument/2006/relationships/image" Target="NULL"/><Relationship Id="rId130" Type="http://schemas.openxmlformats.org/officeDocument/2006/relationships/customXml" Target="../ink/ink621.xml"/><Relationship Id="rId368" Type="http://schemas.openxmlformats.org/officeDocument/2006/relationships/customXml" Target="../ink/ink740.xml"/><Relationship Id="rId575" Type="http://schemas.openxmlformats.org/officeDocument/2006/relationships/image" Target="NULL"/><Relationship Id="rId782" Type="http://schemas.openxmlformats.org/officeDocument/2006/relationships/customXml" Target="../ink/ink947.xml"/><Relationship Id="rId228" Type="http://schemas.openxmlformats.org/officeDocument/2006/relationships/customXml" Target="../ink/ink670.xml"/><Relationship Id="rId435" Type="http://schemas.openxmlformats.org/officeDocument/2006/relationships/image" Target="NULL"/><Relationship Id="rId642" Type="http://schemas.openxmlformats.org/officeDocument/2006/relationships/customXml" Target="../ink/ink877.xml"/><Relationship Id="rId281" Type="http://schemas.openxmlformats.org/officeDocument/2006/relationships/image" Target="NULL"/><Relationship Id="rId502" Type="http://schemas.openxmlformats.org/officeDocument/2006/relationships/customXml" Target="../ink/ink807.xml"/><Relationship Id="rId76" Type="http://schemas.openxmlformats.org/officeDocument/2006/relationships/customXml" Target="../ink/ink594.xml"/><Relationship Id="rId141" Type="http://schemas.openxmlformats.org/officeDocument/2006/relationships/image" Target="NULL"/><Relationship Id="rId379" Type="http://schemas.openxmlformats.org/officeDocument/2006/relationships/image" Target="NULL"/><Relationship Id="rId586" Type="http://schemas.openxmlformats.org/officeDocument/2006/relationships/customXml" Target="../ink/ink849.xml"/><Relationship Id="rId793" Type="http://schemas.openxmlformats.org/officeDocument/2006/relationships/image" Target="NULL"/><Relationship Id="rId807" Type="http://schemas.openxmlformats.org/officeDocument/2006/relationships/image" Target="NULL"/><Relationship Id="rId7" Type="http://schemas.openxmlformats.org/officeDocument/2006/relationships/image" Target="NULL"/><Relationship Id="rId239" Type="http://schemas.openxmlformats.org/officeDocument/2006/relationships/image" Target="NULL"/><Relationship Id="rId446" Type="http://schemas.openxmlformats.org/officeDocument/2006/relationships/customXml" Target="../ink/ink779.xml"/><Relationship Id="rId653" Type="http://schemas.openxmlformats.org/officeDocument/2006/relationships/image" Target="NULL"/><Relationship Id="rId292" Type="http://schemas.openxmlformats.org/officeDocument/2006/relationships/customXml" Target="../ink/ink702.xml"/><Relationship Id="rId306" Type="http://schemas.openxmlformats.org/officeDocument/2006/relationships/customXml" Target="../ink/ink709.xml"/><Relationship Id="rId860" Type="http://schemas.openxmlformats.org/officeDocument/2006/relationships/customXml" Target="../ink/ink986.xml"/><Relationship Id="rId87" Type="http://schemas.openxmlformats.org/officeDocument/2006/relationships/image" Target="NULL"/><Relationship Id="rId513" Type="http://schemas.openxmlformats.org/officeDocument/2006/relationships/image" Target="NULL"/><Relationship Id="rId597" Type="http://schemas.openxmlformats.org/officeDocument/2006/relationships/image" Target="NULL"/><Relationship Id="rId720" Type="http://schemas.openxmlformats.org/officeDocument/2006/relationships/customXml" Target="../ink/ink916.xml"/><Relationship Id="rId818" Type="http://schemas.openxmlformats.org/officeDocument/2006/relationships/customXml" Target="../ink/ink965.xml"/><Relationship Id="rId152" Type="http://schemas.openxmlformats.org/officeDocument/2006/relationships/customXml" Target="../ink/ink632.xml"/><Relationship Id="rId457" Type="http://schemas.openxmlformats.org/officeDocument/2006/relationships/image" Target="NULL"/><Relationship Id="rId664" Type="http://schemas.openxmlformats.org/officeDocument/2006/relationships/customXml" Target="../ink/ink888.xml"/><Relationship Id="rId871" Type="http://schemas.openxmlformats.org/officeDocument/2006/relationships/image" Target="NULL"/><Relationship Id="rId14" Type="http://schemas.openxmlformats.org/officeDocument/2006/relationships/customXml" Target="../ink/ink563.xml"/><Relationship Id="rId317" Type="http://schemas.openxmlformats.org/officeDocument/2006/relationships/image" Target="NULL"/><Relationship Id="rId524" Type="http://schemas.openxmlformats.org/officeDocument/2006/relationships/customXml" Target="../ink/ink818.xml"/><Relationship Id="rId731" Type="http://schemas.openxmlformats.org/officeDocument/2006/relationships/image" Target="NULL"/><Relationship Id="rId98" Type="http://schemas.openxmlformats.org/officeDocument/2006/relationships/customXml" Target="../ink/ink605.xml"/><Relationship Id="rId163" Type="http://schemas.openxmlformats.org/officeDocument/2006/relationships/image" Target="NULL"/><Relationship Id="rId370" Type="http://schemas.openxmlformats.org/officeDocument/2006/relationships/customXml" Target="../ink/ink741.xml"/><Relationship Id="rId829" Type="http://schemas.openxmlformats.org/officeDocument/2006/relationships/image" Target="NULL"/><Relationship Id="rId230" Type="http://schemas.openxmlformats.org/officeDocument/2006/relationships/customXml" Target="../ink/ink671.xml"/><Relationship Id="rId468" Type="http://schemas.openxmlformats.org/officeDocument/2006/relationships/customXml" Target="../ink/ink790.xml"/><Relationship Id="rId675" Type="http://schemas.openxmlformats.org/officeDocument/2006/relationships/image" Target="NULL"/><Relationship Id="rId882" Type="http://schemas.openxmlformats.org/officeDocument/2006/relationships/customXml" Target="../ink/ink997.xml"/><Relationship Id="rId25" Type="http://schemas.openxmlformats.org/officeDocument/2006/relationships/image" Target="NULL"/><Relationship Id="rId67" Type="http://schemas.openxmlformats.org/officeDocument/2006/relationships/image" Target="NULL"/><Relationship Id="rId272" Type="http://schemas.openxmlformats.org/officeDocument/2006/relationships/customXml" Target="../ink/ink692.xml"/><Relationship Id="rId328" Type="http://schemas.openxmlformats.org/officeDocument/2006/relationships/customXml" Target="../ink/ink720.xml"/><Relationship Id="rId535" Type="http://schemas.openxmlformats.org/officeDocument/2006/relationships/image" Target="NULL"/><Relationship Id="rId577" Type="http://schemas.openxmlformats.org/officeDocument/2006/relationships/image" Target="NULL"/><Relationship Id="rId700" Type="http://schemas.openxmlformats.org/officeDocument/2006/relationships/customXml" Target="../ink/ink906.xml"/><Relationship Id="rId742" Type="http://schemas.openxmlformats.org/officeDocument/2006/relationships/customXml" Target="../ink/ink927.xml"/><Relationship Id="rId132" Type="http://schemas.openxmlformats.org/officeDocument/2006/relationships/customXml" Target="../ink/ink622.xml"/><Relationship Id="rId174" Type="http://schemas.openxmlformats.org/officeDocument/2006/relationships/customXml" Target="../ink/ink643.xml"/><Relationship Id="rId381" Type="http://schemas.openxmlformats.org/officeDocument/2006/relationships/image" Target="NULL"/><Relationship Id="rId602" Type="http://schemas.openxmlformats.org/officeDocument/2006/relationships/customXml" Target="../ink/ink857.xml"/><Relationship Id="rId784" Type="http://schemas.openxmlformats.org/officeDocument/2006/relationships/customXml" Target="../ink/ink948.xml"/><Relationship Id="rId241" Type="http://schemas.openxmlformats.org/officeDocument/2006/relationships/image" Target="NULL"/><Relationship Id="rId437" Type="http://schemas.openxmlformats.org/officeDocument/2006/relationships/image" Target="NULL"/><Relationship Id="rId479" Type="http://schemas.openxmlformats.org/officeDocument/2006/relationships/image" Target="NULL"/><Relationship Id="rId644" Type="http://schemas.openxmlformats.org/officeDocument/2006/relationships/customXml" Target="../ink/ink878.xml"/><Relationship Id="rId686" Type="http://schemas.openxmlformats.org/officeDocument/2006/relationships/customXml" Target="../ink/ink899.xml"/><Relationship Id="rId851" Type="http://schemas.openxmlformats.org/officeDocument/2006/relationships/image" Target="NULL"/><Relationship Id="rId893" Type="http://schemas.openxmlformats.org/officeDocument/2006/relationships/image" Target="NULL"/><Relationship Id="rId907" Type="http://schemas.openxmlformats.org/officeDocument/2006/relationships/image" Target="NULL"/><Relationship Id="rId36" Type="http://schemas.openxmlformats.org/officeDocument/2006/relationships/customXml" Target="../ink/ink574.xml"/><Relationship Id="rId283" Type="http://schemas.openxmlformats.org/officeDocument/2006/relationships/image" Target="NULL"/><Relationship Id="rId339" Type="http://schemas.openxmlformats.org/officeDocument/2006/relationships/image" Target="NULL"/><Relationship Id="rId490" Type="http://schemas.openxmlformats.org/officeDocument/2006/relationships/customXml" Target="../ink/ink801.xml"/><Relationship Id="rId504" Type="http://schemas.openxmlformats.org/officeDocument/2006/relationships/customXml" Target="../ink/ink808.xml"/><Relationship Id="rId546" Type="http://schemas.openxmlformats.org/officeDocument/2006/relationships/customXml" Target="../ink/ink829.xml"/><Relationship Id="rId711" Type="http://schemas.openxmlformats.org/officeDocument/2006/relationships/image" Target="NULL"/><Relationship Id="rId753" Type="http://schemas.openxmlformats.org/officeDocument/2006/relationships/image" Target="NULL"/><Relationship Id="rId78" Type="http://schemas.openxmlformats.org/officeDocument/2006/relationships/customXml" Target="../ink/ink595.xml"/><Relationship Id="rId101" Type="http://schemas.openxmlformats.org/officeDocument/2006/relationships/image" Target="NULL"/><Relationship Id="rId143" Type="http://schemas.openxmlformats.org/officeDocument/2006/relationships/image" Target="NULL"/><Relationship Id="rId185" Type="http://schemas.openxmlformats.org/officeDocument/2006/relationships/image" Target="NULL"/><Relationship Id="rId350" Type="http://schemas.openxmlformats.org/officeDocument/2006/relationships/customXml" Target="../ink/ink731.xml"/><Relationship Id="rId406" Type="http://schemas.openxmlformats.org/officeDocument/2006/relationships/customXml" Target="../ink/ink759.xml"/><Relationship Id="rId588" Type="http://schemas.openxmlformats.org/officeDocument/2006/relationships/customXml" Target="../ink/ink850.xml"/><Relationship Id="rId795" Type="http://schemas.openxmlformats.org/officeDocument/2006/relationships/image" Target="NULL"/><Relationship Id="rId809" Type="http://schemas.openxmlformats.org/officeDocument/2006/relationships/image" Target="NULL"/><Relationship Id="rId9" Type="http://schemas.openxmlformats.org/officeDocument/2006/relationships/image" Target="NULL"/><Relationship Id="rId210" Type="http://schemas.openxmlformats.org/officeDocument/2006/relationships/customXml" Target="../ink/ink661.xml"/><Relationship Id="rId392" Type="http://schemas.openxmlformats.org/officeDocument/2006/relationships/customXml" Target="../ink/ink752.xml"/><Relationship Id="rId448" Type="http://schemas.openxmlformats.org/officeDocument/2006/relationships/customXml" Target="../ink/ink780.xml"/><Relationship Id="rId613" Type="http://schemas.openxmlformats.org/officeDocument/2006/relationships/image" Target="NULL"/><Relationship Id="rId655" Type="http://schemas.openxmlformats.org/officeDocument/2006/relationships/image" Target="NULL"/><Relationship Id="rId697" Type="http://schemas.openxmlformats.org/officeDocument/2006/relationships/image" Target="NULL"/><Relationship Id="rId820" Type="http://schemas.openxmlformats.org/officeDocument/2006/relationships/customXml" Target="../ink/ink966.xml"/><Relationship Id="rId862" Type="http://schemas.openxmlformats.org/officeDocument/2006/relationships/customXml" Target="../ink/ink987.xml"/><Relationship Id="rId918" Type="http://schemas.openxmlformats.org/officeDocument/2006/relationships/customXml" Target="../ink/ink1015.xml"/><Relationship Id="rId252" Type="http://schemas.openxmlformats.org/officeDocument/2006/relationships/customXml" Target="../ink/ink682.xml"/><Relationship Id="rId294" Type="http://schemas.openxmlformats.org/officeDocument/2006/relationships/customXml" Target="../ink/ink703.xml"/><Relationship Id="rId308" Type="http://schemas.openxmlformats.org/officeDocument/2006/relationships/customXml" Target="../ink/ink710.xml"/><Relationship Id="rId515" Type="http://schemas.openxmlformats.org/officeDocument/2006/relationships/image" Target="NULL"/><Relationship Id="rId722" Type="http://schemas.openxmlformats.org/officeDocument/2006/relationships/customXml" Target="../ink/ink917.xml"/><Relationship Id="rId47" Type="http://schemas.openxmlformats.org/officeDocument/2006/relationships/image" Target="NULL"/><Relationship Id="rId89" Type="http://schemas.openxmlformats.org/officeDocument/2006/relationships/image" Target="NULL"/><Relationship Id="rId112" Type="http://schemas.openxmlformats.org/officeDocument/2006/relationships/customXml" Target="../ink/ink612.xml"/><Relationship Id="rId154" Type="http://schemas.openxmlformats.org/officeDocument/2006/relationships/customXml" Target="../ink/ink633.xml"/><Relationship Id="rId361" Type="http://schemas.openxmlformats.org/officeDocument/2006/relationships/image" Target="NULL"/><Relationship Id="rId557" Type="http://schemas.openxmlformats.org/officeDocument/2006/relationships/image" Target="NULL"/><Relationship Id="rId599" Type="http://schemas.openxmlformats.org/officeDocument/2006/relationships/image" Target="NULL"/><Relationship Id="rId764" Type="http://schemas.openxmlformats.org/officeDocument/2006/relationships/customXml" Target="../ink/ink938.xml"/><Relationship Id="rId196" Type="http://schemas.openxmlformats.org/officeDocument/2006/relationships/customXml" Target="../ink/ink654.xml"/><Relationship Id="rId417" Type="http://schemas.openxmlformats.org/officeDocument/2006/relationships/image" Target="NULL"/><Relationship Id="rId459" Type="http://schemas.openxmlformats.org/officeDocument/2006/relationships/image" Target="NULL"/><Relationship Id="rId624" Type="http://schemas.openxmlformats.org/officeDocument/2006/relationships/customXml" Target="../ink/ink868.xml"/><Relationship Id="rId666" Type="http://schemas.openxmlformats.org/officeDocument/2006/relationships/customXml" Target="../ink/ink889.xml"/><Relationship Id="rId831" Type="http://schemas.openxmlformats.org/officeDocument/2006/relationships/image" Target="NULL"/><Relationship Id="rId873" Type="http://schemas.openxmlformats.org/officeDocument/2006/relationships/image" Target="NULL"/><Relationship Id="rId16" Type="http://schemas.openxmlformats.org/officeDocument/2006/relationships/customXml" Target="../ink/ink564.xml"/><Relationship Id="rId221" Type="http://schemas.openxmlformats.org/officeDocument/2006/relationships/image" Target="NULL"/><Relationship Id="rId263" Type="http://schemas.openxmlformats.org/officeDocument/2006/relationships/image" Target="NULL"/><Relationship Id="rId319" Type="http://schemas.openxmlformats.org/officeDocument/2006/relationships/image" Target="NULL"/><Relationship Id="rId470" Type="http://schemas.openxmlformats.org/officeDocument/2006/relationships/customXml" Target="../ink/ink791.xml"/><Relationship Id="rId526" Type="http://schemas.openxmlformats.org/officeDocument/2006/relationships/customXml" Target="../ink/ink819.xml"/><Relationship Id="rId58" Type="http://schemas.openxmlformats.org/officeDocument/2006/relationships/customXml" Target="../ink/ink585.xml"/><Relationship Id="rId123" Type="http://schemas.openxmlformats.org/officeDocument/2006/relationships/image" Target="NULL"/><Relationship Id="rId330" Type="http://schemas.openxmlformats.org/officeDocument/2006/relationships/customXml" Target="../ink/ink721.xml"/><Relationship Id="rId568" Type="http://schemas.openxmlformats.org/officeDocument/2006/relationships/customXml" Target="../ink/ink840.xml"/><Relationship Id="rId733" Type="http://schemas.openxmlformats.org/officeDocument/2006/relationships/image" Target="NULL"/><Relationship Id="rId775" Type="http://schemas.openxmlformats.org/officeDocument/2006/relationships/image" Target="NULL"/><Relationship Id="rId165" Type="http://schemas.openxmlformats.org/officeDocument/2006/relationships/image" Target="NULL"/><Relationship Id="rId372" Type="http://schemas.openxmlformats.org/officeDocument/2006/relationships/customXml" Target="../ink/ink742.xml"/><Relationship Id="rId428" Type="http://schemas.openxmlformats.org/officeDocument/2006/relationships/customXml" Target="../ink/ink770.xml"/><Relationship Id="rId635" Type="http://schemas.openxmlformats.org/officeDocument/2006/relationships/image" Target="NULL"/><Relationship Id="rId677" Type="http://schemas.openxmlformats.org/officeDocument/2006/relationships/image" Target="NULL"/><Relationship Id="rId800" Type="http://schemas.openxmlformats.org/officeDocument/2006/relationships/customXml" Target="../ink/ink956.xml"/><Relationship Id="rId842" Type="http://schemas.openxmlformats.org/officeDocument/2006/relationships/customXml" Target="../ink/ink977.xml"/><Relationship Id="rId232" Type="http://schemas.openxmlformats.org/officeDocument/2006/relationships/customXml" Target="../ink/ink672.xml"/><Relationship Id="rId274" Type="http://schemas.openxmlformats.org/officeDocument/2006/relationships/customXml" Target="../ink/ink693.xml"/><Relationship Id="rId481" Type="http://schemas.openxmlformats.org/officeDocument/2006/relationships/image" Target="NULL"/><Relationship Id="rId702" Type="http://schemas.openxmlformats.org/officeDocument/2006/relationships/customXml" Target="../ink/ink907.xml"/><Relationship Id="rId884" Type="http://schemas.openxmlformats.org/officeDocument/2006/relationships/customXml" Target="../ink/ink998.xml"/><Relationship Id="rId27" Type="http://schemas.openxmlformats.org/officeDocument/2006/relationships/image" Target="NULL"/><Relationship Id="rId69" Type="http://schemas.openxmlformats.org/officeDocument/2006/relationships/image" Target="NULL"/><Relationship Id="rId134" Type="http://schemas.openxmlformats.org/officeDocument/2006/relationships/customXml" Target="../ink/ink623.xml"/><Relationship Id="rId537" Type="http://schemas.openxmlformats.org/officeDocument/2006/relationships/image" Target="NULL"/><Relationship Id="rId579" Type="http://schemas.openxmlformats.org/officeDocument/2006/relationships/image" Target="NULL"/><Relationship Id="rId744" Type="http://schemas.openxmlformats.org/officeDocument/2006/relationships/customXml" Target="../ink/ink928.xml"/><Relationship Id="rId786" Type="http://schemas.openxmlformats.org/officeDocument/2006/relationships/customXml" Target="../ink/ink949.xml"/><Relationship Id="rId80" Type="http://schemas.openxmlformats.org/officeDocument/2006/relationships/customXml" Target="../ink/ink596.xml"/><Relationship Id="rId176" Type="http://schemas.openxmlformats.org/officeDocument/2006/relationships/customXml" Target="../ink/ink644.xml"/><Relationship Id="rId341" Type="http://schemas.openxmlformats.org/officeDocument/2006/relationships/image" Target="NULL"/><Relationship Id="rId383" Type="http://schemas.openxmlformats.org/officeDocument/2006/relationships/image" Target="NULL"/><Relationship Id="rId439" Type="http://schemas.openxmlformats.org/officeDocument/2006/relationships/image" Target="NULL"/><Relationship Id="rId590" Type="http://schemas.openxmlformats.org/officeDocument/2006/relationships/customXml" Target="../ink/ink851.xml"/><Relationship Id="rId604" Type="http://schemas.openxmlformats.org/officeDocument/2006/relationships/customXml" Target="../ink/ink858.xml"/><Relationship Id="rId646" Type="http://schemas.openxmlformats.org/officeDocument/2006/relationships/customXml" Target="../ink/ink879.xml"/><Relationship Id="rId811" Type="http://schemas.openxmlformats.org/officeDocument/2006/relationships/image" Target="NULL"/><Relationship Id="rId201" Type="http://schemas.openxmlformats.org/officeDocument/2006/relationships/image" Target="NULL"/><Relationship Id="rId243" Type="http://schemas.openxmlformats.org/officeDocument/2006/relationships/image" Target="NULL"/><Relationship Id="rId285" Type="http://schemas.openxmlformats.org/officeDocument/2006/relationships/image" Target="NULL"/><Relationship Id="rId450" Type="http://schemas.openxmlformats.org/officeDocument/2006/relationships/customXml" Target="../ink/ink781.xml"/><Relationship Id="rId506" Type="http://schemas.openxmlformats.org/officeDocument/2006/relationships/customXml" Target="../ink/ink809.xml"/><Relationship Id="rId688" Type="http://schemas.openxmlformats.org/officeDocument/2006/relationships/customXml" Target="../ink/ink900.xml"/><Relationship Id="rId853" Type="http://schemas.openxmlformats.org/officeDocument/2006/relationships/image" Target="NULL"/><Relationship Id="rId895" Type="http://schemas.openxmlformats.org/officeDocument/2006/relationships/image" Target="NULL"/><Relationship Id="rId909" Type="http://schemas.openxmlformats.org/officeDocument/2006/relationships/image" Target="NULL"/><Relationship Id="rId38" Type="http://schemas.openxmlformats.org/officeDocument/2006/relationships/customXml" Target="../ink/ink575.xml"/><Relationship Id="rId103" Type="http://schemas.openxmlformats.org/officeDocument/2006/relationships/image" Target="NULL"/><Relationship Id="rId310" Type="http://schemas.openxmlformats.org/officeDocument/2006/relationships/customXml" Target="../ink/ink711.xml"/><Relationship Id="rId492" Type="http://schemas.openxmlformats.org/officeDocument/2006/relationships/customXml" Target="../ink/ink802.xml"/><Relationship Id="rId548" Type="http://schemas.openxmlformats.org/officeDocument/2006/relationships/customXml" Target="../ink/ink830.xml"/><Relationship Id="rId713" Type="http://schemas.openxmlformats.org/officeDocument/2006/relationships/image" Target="NULL"/><Relationship Id="rId755" Type="http://schemas.openxmlformats.org/officeDocument/2006/relationships/image" Target="NULL"/><Relationship Id="rId797" Type="http://schemas.openxmlformats.org/officeDocument/2006/relationships/image" Target="NULL"/><Relationship Id="rId91" Type="http://schemas.openxmlformats.org/officeDocument/2006/relationships/image" Target="NULL"/><Relationship Id="rId145" Type="http://schemas.openxmlformats.org/officeDocument/2006/relationships/image" Target="NULL"/><Relationship Id="rId187" Type="http://schemas.openxmlformats.org/officeDocument/2006/relationships/image" Target="NULL"/><Relationship Id="rId352" Type="http://schemas.openxmlformats.org/officeDocument/2006/relationships/customXml" Target="../ink/ink732.xml"/><Relationship Id="rId394" Type="http://schemas.openxmlformats.org/officeDocument/2006/relationships/customXml" Target="../ink/ink753.xml"/><Relationship Id="rId408" Type="http://schemas.openxmlformats.org/officeDocument/2006/relationships/customXml" Target="../ink/ink760.xml"/><Relationship Id="rId615" Type="http://schemas.openxmlformats.org/officeDocument/2006/relationships/image" Target="NULL"/><Relationship Id="rId822" Type="http://schemas.openxmlformats.org/officeDocument/2006/relationships/customXml" Target="../ink/ink967.xml"/><Relationship Id="rId212" Type="http://schemas.openxmlformats.org/officeDocument/2006/relationships/customXml" Target="../ink/ink662.xml"/><Relationship Id="rId254" Type="http://schemas.openxmlformats.org/officeDocument/2006/relationships/customXml" Target="../ink/ink683.xml"/><Relationship Id="rId657" Type="http://schemas.openxmlformats.org/officeDocument/2006/relationships/image" Target="NULL"/><Relationship Id="rId699" Type="http://schemas.openxmlformats.org/officeDocument/2006/relationships/image" Target="NULL"/><Relationship Id="rId864" Type="http://schemas.openxmlformats.org/officeDocument/2006/relationships/customXml" Target="../ink/ink988.xml"/><Relationship Id="rId49" Type="http://schemas.openxmlformats.org/officeDocument/2006/relationships/image" Target="NULL"/><Relationship Id="rId114" Type="http://schemas.openxmlformats.org/officeDocument/2006/relationships/customXml" Target="../ink/ink613.xml"/><Relationship Id="rId296" Type="http://schemas.openxmlformats.org/officeDocument/2006/relationships/customXml" Target="../ink/ink704.xml"/><Relationship Id="rId461" Type="http://schemas.openxmlformats.org/officeDocument/2006/relationships/image" Target="NULL"/><Relationship Id="rId517" Type="http://schemas.openxmlformats.org/officeDocument/2006/relationships/image" Target="NULL"/><Relationship Id="rId559" Type="http://schemas.openxmlformats.org/officeDocument/2006/relationships/image" Target="NULL"/><Relationship Id="rId724" Type="http://schemas.openxmlformats.org/officeDocument/2006/relationships/customXml" Target="../ink/ink918.xml"/><Relationship Id="rId766" Type="http://schemas.openxmlformats.org/officeDocument/2006/relationships/customXml" Target="../ink/ink939.xml"/><Relationship Id="rId60" Type="http://schemas.openxmlformats.org/officeDocument/2006/relationships/customXml" Target="../ink/ink586.xml"/><Relationship Id="rId156" Type="http://schemas.openxmlformats.org/officeDocument/2006/relationships/customXml" Target="../ink/ink634.xml"/><Relationship Id="rId198" Type="http://schemas.openxmlformats.org/officeDocument/2006/relationships/customXml" Target="../ink/ink655.xml"/><Relationship Id="rId321" Type="http://schemas.openxmlformats.org/officeDocument/2006/relationships/image" Target="NULL"/><Relationship Id="rId363" Type="http://schemas.openxmlformats.org/officeDocument/2006/relationships/image" Target="NULL"/><Relationship Id="rId419" Type="http://schemas.openxmlformats.org/officeDocument/2006/relationships/image" Target="NULL"/><Relationship Id="rId570" Type="http://schemas.openxmlformats.org/officeDocument/2006/relationships/customXml" Target="../ink/ink841.xml"/><Relationship Id="rId626" Type="http://schemas.openxmlformats.org/officeDocument/2006/relationships/customXml" Target="../ink/ink869.xml"/><Relationship Id="rId223" Type="http://schemas.openxmlformats.org/officeDocument/2006/relationships/image" Target="NULL"/><Relationship Id="rId430" Type="http://schemas.openxmlformats.org/officeDocument/2006/relationships/customXml" Target="../ink/ink771.xml"/><Relationship Id="rId668" Type="http://schemas.openxmlformats.org/officeDocument/2006/relationships/customXml" Target="../ink/ink890.xml"/><Relationship Id="rId833" Type="http://schemas.openxmlformats.org/officeDocument/2006/relationships/image" Target="NULL"/><Relationship Id="rId875" Type="http://schemas.openxmlformats.org/officeDocument/2006/relationships/image" Target="NULL"/><Relationship Id="rId18" Type="http://schemas.openxmlformats.org/officeDocument/2006/relationships/customXml" Target="../ink/ink565.xml"/><Relationship Id="rId265" Type="http://schemas.openxmlformats.org/officeDocument/2006/relationships/image" Target="NULL"/><Relationship Id="rId472" Type="http://schemas.openxmlformats.org/officeDocument/2006/relationships/customXml" Target="../ink/ink792.xml"/><Relationship Id="rId528" Type="http://schemas.openxmlformats.org/officeDocument/2006/relationships/customXml" Target="../ink/ink820.xml"/><Relationship Id="rId735" Type="http://schemas.openxmlformats.org/officeDocument/2006/relationships/image" Target="NULL"/><Relationship Id="rId900" Type="http://schemas.openxmlformats.org/officeDocument/2006/relationships/customXml" Target="../ink/ink1006.xml"/><Relationship Id="rId125" Type="http://schemas.openxmlformats.org/officeDocument/2006/relationships/image" Target="NULL"/><Relationship Id="rId167" Type="http://schemas.openxmlformats.org/officeDocument/2006/relationships/image" Target="NULL"/><Relationship Id="rId332" Type="http://schemas.openxmlformats.org/officeDocument/2006/relationships/customXml" Target="../ink/ink722.xml"/><Relationship Id="rId374" Type="http://schemas.openxmlformats.org/officeDocument/2006/relationships/customXml" Target="../ink/ink743.xml"/><Relationship Id="rId581" Type="http://schemas.openxmlformats.org/officeDocument/2006/relationships/image" Target="NULL"/><Relationship Id="rId777" Type="http://schemas.openxmlformats.org/officeDocument/2006/relationships/image" Target="NULL"/><Relationship Id="rId71" Type="http://schemas.openxmlformats.org/officeDocument/2006/relationships/image" Target="NULL"/><Relationship Id="rId234" Type="http://schemas.openxmlformats.org/officeDocument/2006/relationships/customXml" Target="../ink/ink673.xml"/><Relationship Id="rId637" Type="http://schemas.openxmlformats.org/officeDocument/2006/relationships/image" Target="NULL"/><Relationship Id="rId679" Type="http://schemas.openxmlformats.org/officeDocument/2006/relationships/image" Target="NULL"/><Relationship Id="rId802" Type="http://schemas.openxmlformats.org/officeDocument/2006/relationships/customXml" Target="../ink/ink957.xml"/><Relationship Id="rId844" Type="http://schemas.openxmlformats.org/officeDocument/2006/relationships/customXml" Target="../ink/ink978.xml"/><Relationship Id="rId886" Type="http://schemas.openxmlformats.org/officeDocument/2006/relationships/customXml" Target="../ink/ink999.xml"/><Relationship Id="rId2" Type="http://schemas.openxmlformats.org/officeDocument/2006/relationships/customXml" Target="../ink/ink557.xml"/><Relationship Id="rId29" Type="http://schemas.openxmlformats.org/officeDocument/2006/relationships/image" Target="NULL"/><Relationship Id="rId276" Type="http://schemas.openxmlformats.org/officeDocument/2006/relationships/customXml" Target="../ink/ink694.xml"/><Relationship Id="rId441" Type="http://schemas.openxmlformats.org/officeDocument/2006/relationships/image" Target="NULL"/><Relationship Id="rId483" Type="http://schemas.openxmlformats.org/officeDocument/2006/relationships/image" Target="NULL"/><Relationship Id="rId539" Type="http://schemas.openxmlformats.org/officeDocument/2006/relationships/image" Target="NULL"/><Relationship Id="rId690" Type="http://schemas.openxmlformats.org/officeDocument/2006/relationships/customXml" Target="../ink/ink901.xml"/><Relationship Id="rId704" Type="http://schemas.openxmlformats.org/officeDocument/2006/relationships/customXml" Target="../ink/ink908.xml"/><Relationship Id="rId746" Type="http://schemas.openxmlformats.org/officeDocument/2006/relationships/customXml" Target="../ink/ink929.xml"/><Relationship Id="rId911" Type="http://schemas.openxmlformats.org/officeDocument/2006/relationships/image" Target="NULL"/><Relationship Id="rId40" Type="http://schemas.openxmlformats.org/officeDocument/2006/relationships/customXml" Target="../ink/ink576.xml"/><Relationship Id="rId136" Type="http://schemas.openxmlformats.org/officeDocument/2006/relationships/customXml" Target="../ink/ink624.xml"/><Relationship Id="rId178" Type="http://schemas.openxmlformats.org/officeDocument/2006/relationships/customXml" Target="../ink/ink645.xml"/><Relationship Id="rId301" Type="http://schemas.openxmlformats.org/officeDocument/2006/relationships/image" Target="NULL"/><Relationship Id="rId343" Type="http://schemas.openxmlformats.org/officeDocument/2006/relationships/image" Target="NULL"/><Relationship Id="rId550" Type="http://schemas.openxmlformats.org/officeDocument/2006/relationships/customXml" Target="../ink/ink831.xml"/><Relationship Id="rId788" Type="http://schemas.openxmlformats.org/officeDocument/2006/relationships/customXml" Target="../ink/ink950.xml"/><Relationship Id="rId82" Type="http://schemas.openxmlformats.org/officeDocument/2006/relationships/customXml" Target="../ink/ink597.xml"/><Relationship Id="rId203" Type="http://schemas.openxmlformats.org/officeDocument/2006/relationships/image" Target="NULL"/><Relationship Id="rId385" Type="http://schemas.openxmlformats.org/officeDocument/2006/relationships/image" Target="NULL"/><Relationship Id="rId592" Type="http://schemas.openxmlformats.org/officeDocument/2006/relationships/customXml" Target="../ink/ink852.xml"/><Relationship Id="rId606" Type="http://schemas.openxmlformats.org/officeDocument/2006/relationships/customXml" Target="../ink/ink859.xml"/><Relationship Id="rId648" Type="http://schemas.openxmlformats.org/officeDocument/2006/relationships/customXml" Target="../ink/ink880.xml"/><Relationship Id="rId813" Type="http://schemas.openxmlformats.org/officeDocument/2006/relationships/image" Target="NULL"/><Relationship Id="rId855" Type="http://schemas.openxmlformats.org/officeDocument/2006/relationships/image" Target="NULL"/><Relationship Id="rId245" Type="http://schemas.openxmlformats.org/officeDocument/2006/relationships/image" Target="NULL"/><Relationship Id="rId287" Type="http://schemas.openxmlformats.org/officeDocument/2006/relationships/image" Target="NULL"/><Relationship Id="rId410" Type="http://schemas.openxmlformats.org/officeDocument/2006/relationships/customXml" Target="../ink/ink761.xml"/><Relationship Id="rId452" Type="http://schemas.openxmlformats.org/officeDocument/2006/relationships/customXml" Target="../ink/ink782.xml"/><Relationship Id="rId494" Type="http://schemas.openxmlformats.org/officeDocument/2006/relationships/customXml" Target="../ink/ink803.xml"/><Relationship Id="rId508" Type="http://schemas.openxmlformats.org/officeDocument/2006/relationships/customXml" Target="../ink/ink810.xml"/><Relationship Id="rId715" Type="http://schemas.openxmlformats.org/officeDocument/2006/relationships/image" Target="NULL"/><Relationship Id="rId897" Type="http://schemas.openxmlformats.org/officeDocument/2006/relationships/image" Target="NULL"/><Relationship Id="rId105" Type="http://schemas.openxmlformats.org/officeDocument/2006/relationships/image" Target="NULL"/><Relationship Id="rId147" Type="http://schemas.openxmlformats.org/officeDocument/2006/relationships/image" Target="NULL"/><Relationship Id="rId312" Type="http://schemas.openxmlformats.org/officeDocument/2006/relationships/customXml" Target="../ink/ink712.xml"/><Relationship Id="rId354" Type="http://schemas.openxmlformats.org/officeDocument/2006/relationships/customXml" Target="../ink/ink733.xml"/><Relationship Id="rId757" Type="http://schemas.openxmlformats.org/officeDocument/2006/relationships/image" Target="NULL"/><Relationship Id="rId799" Type="http://schemas.openxmlformats.org/officeDocument/2006/relationships/image" Target="NULL"/><Relationship Id="rId51" Type="http://schemas.openxmlformats.org/officeDocument/2006/relationships/image" Target="NULL"/><Relationship Id="rId93" Type="http://schemas.openxmlformats.org/officeDocument/2006/relationships/image" Target="NULL"/><Relationship Id="rId189" Type="http://schemas.openxmlformats.org/officeDocument/2006/relationships/image" Target="NULL"/><Relationship Id="rId396" Type="http://schemas.openxmlformats.org/officeDocument/2006/relationships/customXml" Target="../ink/ink754.xml"/><Relationship Id="rId561" Type="http://schemas.openxmlformats.org/officeDocument/2006/relationships/image" Target="NULL"/><Relationship Id="rId617" Type="http://schemas.openxmlformats.org/officeDocument/2006/relationships/image" Target="NULL"/><Relationship Id="rId659" Type="http://schemas.openxmlformats.org/officeDocument/2006/relationships/image" Target="NULL"/><Relationship Id="rId824" Type="http://schemas.openxmlformats.org/officeDocument/2006/relationships/customXml" Target="../ink/ink968.xml"/><Relationship Id="rId866" Type="http://schemas.openxmlformats.org/officeDocument/2006/relationships/customXml" Target="../ink/ink989.xml"/><Relationship Id="rId214" Type="http://schemas.openxmlformats.org/officeDocument/2006/relationships/customXml" Target="../ink/ink663.xml"/><Relationship Id="rId256" Type="http://schemas.openxmlformats.org/officeDocument/2006/relationships/customXml" Target="../ink/ink684.xml"/><Relationship Id="rId298" Type="http://schemas.openxmlformats.org/officeDocument/2006/relationships/customXml" Target="../ink/ink705.xml"/><Relationship Id="rId421" Type="http://schemas.openxmlformats.org/officeDocument/2006/relationships/image" Target="NULL"/><Relationship Id="rId463" Type="http://schemas.openxmlformats.org/officeDocument/2006/relationships/image" Target="NULL"/><Relationship Id="rId519" Type="http://schemas.openxmlformats.org/officeDocument/2006/relationships/image" Target="NULL"/><Relationship Id="rId670" Type="http://schemas.openxmlformats.org/officeDocument/2006/relationships/customXml" Target="../ink/ink891.xml"/><Relationship Id="rId116" Type="http://schemas.openxmlformats.org/officeDocument/2006/relationships/customXml" Target="../ink/ink614.xml"/><Relationship Id="rId158" Type="http://schemas.openxmlformats.org/officeDocument/2006/relationships/customXml" Target="../ink/ink635.xml"/><Relationship Id="rId323" Type="http://schemas.openxmlformats.org/officeDocument/2006/relationships/image" Target="NULL"/><Relationship Id="rId530" Type="http://schemas.openxmlformats.org/officeDocument/2006/relationships/customXml" Target="../ink/ink821.xml"/><Relationship Id="rId726" Type="http://schemas.openxmlformats.org/officeDocument/2006/relationships/customXml" Target="../ink/ink919.xml"/><Relationship Id="rId768" Type="http://schemas.openxmlformats.org/officeDocument/2006/relationships/customXml" Target="../ink/ink940.xml"/><Relationship Id="rId20" Type="http://schemas.openxmlformats.org/officeDocument/2006/relationships/customXml" Target="../ink/ink566.xml"/><Relationship Id="rId62" Type="http://schemas.openxmlformats.org/officeDocument/2006/relationships/customXml" Target="../ink/ink587.xml"/><Relationship Id="rId365" Type="http://schemas.openxmlformats.org/officeDocument/2006/relationships/image" Target="NULL"/><Relationship Id="rId572" Type="http://schemas.openxmlformats.org/officeDocument/2006/relationships/customXml" Target="../ink/ink842.xml"/><Relationship Id="rId628" Type="http://schemas.openxmlformats.org/officeDocument/2006/relationships/customXml" Target="../ink/ink870.xml"/><Relationship Id="rId835" Type="http://schemas.openxmlformats.org/officeDocument/2006/relationships/image" Target="NULL"/><Relationship Id="rId225" Type="http://schemas.openxmlformats.org/officeDocument/2006/relationships/image" Target="NULL"/><Relationship Id="rId267" Type="http://schemas.openxmlformats.org/officeDocument/2006/relationships/image" Target="NULL"/><Relationship Id="rId432" Type="http://schemas.openxmlformats.org/officeDocument/2006/relationships/customXml" Target="../ink/ink772.xml"/><Relationship Id="rId474" Type="http://schemas.openxmlformats.org/officeDocument/2006/relationships/customXml" Target="../ink/ink793.xml"/><Relationship Id="rId877" Type="http://schemas.openxmlformats.org/officeDocument/2006/relationships/image" Target="NULL"/><Relationship Id="rId127" Type="http://schemas.openxmlformats.org/officeDocument/2006/relationships/image" Target="NULL"/><Relationship Id="rId681" Type="http://schemas.openxmlformats.org/officeDocument/2006/relationships/image" Target="NULL"/><Relationship Id="rId737" Type="http://schemas.openxmlformats.org/officeDocument/2006/relationships/image" Target="NULL"/><Relationship Id="rId779" Type="http://schemas.openxmlformats.org/officeDocument/2006/relationships/image" Target="NULL"/><Relationship Id="rId902" Type="http://schemas.openxmlformats.org/officeDocument/2006/relationships/customXml" Target="../ink/ink1007.xml"/><Relationship Id="rId31" Type="http://schemas.openxmlformats.org/officeDocument/2006/relationships/image" Target="NULL"/><Relationship Id="rId73" Type="http://schemas.openxmlformats.org/officeDocument/2006/relationships/image" Target="NULL"/><Relationship Id="rId169" Type="http://schemas.openxmlformats.org/officeDocument/2006/relationships/image" Target="NULL"/><Relationship Id="rId334" Type="http://schemas.openxmlformats.org/officeDocument/2006/relationships/customXml" Target="../ink/ink723.xml"/><Relationship Id="rId376" Type="http://schemas.openxmlformats.org/officeDocument/2006/relationships/customXml" Target="../ink/ink744.xml"/><Relationship Id="rId541" Type="http://schemas.openxmlformats.org/officeDocument/2006/relationships/image" Target="NULL"/><Relationship Id="rId583" Type="http://schemas.openxmlformats.org/officeDocument/2006/relationships/image" Target="NULL"/><Relationship Id="rId639" Type="http://schemas.openxmlformats.org/officeDocument/2006/relationships/image" Target="NULL"/><Relationship Id="rId790" Type="http://schemas.openxmlformats.org/officeDocument/2006/relationships/customXml" Target="../ink/ink951.xml"/><Relationship Id="rId804" Type="http://schemas.openxmlformats.org/officeDocument/2006/relationships/customXml" Target="../ink/ink958.xml"/><Relationship Id="rId4" Type="http://schemas.openxmlformats.org/officeDocument/2006/relationships/customXml" Target="../ink/ink558.xml"/><Relationship Id="rId180" Type="http://schemas.openxmlformats.org/officeDocument/2006/relationships/customXml" Target="../ink/ink646.xml"/><Relationship Id="rId236" Type="http://schemas.openxmlformats.org/officeDocument/2006/relationships/customXml" Target="../ink/ink674.xml"/><Relationship Id="rId278" Type="http://schemas.openxmlformats.org/officeDocument/2006/relationships/customXml" Target="../ink/ink695.xml"/><Relationship Id="rId401" Type="http://schemas.openxmlformats.org/officeDocument/2006/relationships/image" Target="NULL"/><Relationship Id="rId443" Type="http://schemas.openxmlformats.org/officeDocument/2006/relationships/image" Target="NULL"/><Relationship Id="rId650" Type="http://schemas.openxmlformats.org/officeDocument/2006/relationships/customXml" Target="../ink/ink881.xml"/><Relationship Id="rId846" Type="http://schemas.openxmlformats.org/officeDocument/2006/relationships/customXml" Target="../ink/ink979.xml"/><Relationship Id="rId888" Type="http://schemas.openxmlformats.org/officeDocument/2006/relationships/customXml" Target="../ink/ink1000.xml"/><Relationship Id="rId303" Type="http://schemas.openxmlformats.org/officeDocument/2006/relationships/image" Target="NULL"/><Relationship Id="rId485" Type="http://schemas.openxmlformats.org/officeDocument/2006/relationships/image" Target="NULL"/><Relationship Id="rId692" Type="http://schemas.openxmlformats.org/officeDocument/2006/relationships/customXml" Target="../ink/ink902.xml"/><Relationship Id="rId706" Type="http://schemas.openxmlformats.org/officeDocument/2006/relationships/customXml" Target="../ink/ink909.xml"/><Relationship Id="rId748" Type="http://schemas.openxmlformats.org/officeDocument/2006/relationships/customXml" Target="../ink/ink930.xml"/><Relationship Id="rId913" Type="http://schemas.openxmlformats.org/officeDocument/2006/relationships/image" Target="NULL"/><Relationship Id="rId42" Type="http://schemas.openxmlformats.org/officeDocument/2006/relationships/customXml" Target="../ink/ink577.xml"/><Relationship Id="rId84" Type="http://schemas.openxmlformats.org/officeDocument/2006/relationships/customXml" Target="../ink/ink598.xml"/><Relationship Id="rId138" Type="http://schemas.openxmlformats.org/officeDocument/2006/relationships/customXml" Target="../ink/ink625.xml"/><Relationship Id="rId345" Type="http://schemas.openxmlformats.org/officeDocument/2006/relationships/image" Target="NULL"/><Relationship Id="rId387" Type="http://schemas.openxmlformats.org/officeDocument/2006/relationships/image" Target="NULL"/><Relationship Id="rId510" Type="http://schemas.openxmlformats.org/officeDocument/2006/relationships/customXml" Target="../ink/ink811.xml"/><Relationship Id="rId552" Type="http://schemas.openxmlformats.org/officeDocument/2006/relationships/customXml" Target="../ink/ink832.xml"/><Relationship Id="rId594" Type="http://schemas.openxmlformats.org/officeDocument/2006/relationships/customXml" Target="../ink/ink853.xml"/><Relationship Id="rId608" Type="http://schemas.openxmlformats.org/officeDocument/2006/relationships/customXml" Target="../ink/ink860.xml"/><Relationship Id="rId815" Type="http://schemas.openxmlformats.org/officeDocument/2006/relationships/image" Target="NULL"/><Relationship Id="rId191" Type="http://schemas.openxmlformats.org/officeDocument/2006/relationships/image" Target="NULL"/><Relationship Id="rId205" Type="http://schemas.openxmlformats.org/officeDocument/2006/relationships/image" Target="NULL"/><Relationship Id="rId247" Type="http://schemas.openxmlformats.org/officeDocument/2006/relationships/image" Target="NULL"/><Relationship Id="rId412" Type="http://schemas.openxmlformats.org/officeDocument/2006/relationships/customXml" Target="../ink/ink762.xml"/><Relationship Id="rId857" Type="http://schemas.openxmlformats.org/officeDocument/2006/relationships/image" Target="NULL"/><Relationship Id="rId899" Type="http://schemas.openxmlformats.org/officeDocument/2006/relationships/image" Target="NULL"/><Relationship Id="rId107" Type="http://schemas.openxmlformats.org/officeDocument/2006/relationships/image" Target="NULL"/><Relationship Id="rId289" Type="http://schemas.openxmlformats.org/officeDocument/2006/relationships/image" Target="NULL"/><Relationship Id="rId454" Type="http://schemas.openxmlformats.org/officeDocument/2006/relationships/customXml" Target="../ink/ink783.xml"/><Relationship Id="rId496" Type="http://schemas.openxmlformats.org/officeDocument/2006/relationships/customXml" Target="../ink/ink804.xml"/><Relationship Id="rId661" Type="http://schemas.openxmlformats.org/officeDocument/2006/relationships/image" Target="NULL"/><Relationship Id="rId717" Type="http://schemas.openxmlformats.org/officeDocument/2006/relationships/image" Target="NULL"/><Relationship Id="rId759" Type="http://schemas.openxmlformats.org/officeDocument/2006/relationships/image" Target="NULL"/><Relationship Id="rId11" Type="http://schemas.openxmlformats.org/officeDocument/2006/relationships/image" Target="NULL"/><Relationship Id="rId53" Type="http://schemas.openxmlformats.org/officeDocument/2006/relationships/image" Target="NULL"/><Relationship Id="rId149" Type="http://schemas.openxmlformats.org/officeDocument/2006/relationships/image" Target="NULL"/><Relationship Id="rId314" Type="http://schemas.openxmlformats.org/officeDocument/2006/relationships/customXml" Target="../ink/ink713.xml"/><Relationship Id="rId356" Type="http://schemas.openxmlformats.org/officeDocument/2006/relationships/customXml" Target="../ink/ink734.xml"/><Relationship Id="rId398" Type="http://schemas.openxmlformats.org/officeDocument/2006/relationships/customXml" Target="../ink/ink755.xml"/><Relationship Id="rId521" Type="http://schemas.openxmlformats.org/officeDocument/2006/relationships/image" Target="NULL"/><Relationship Id="rId563" Type="http://schemas.openxmlformats.org/officeDocument/2006/relationships/image" Target="NULL"/><Relationship Id="rId619" Type="http://schemas.openxmlformats.org/officeDocument/2006/relationships/image" Target="NULL"/><Relationship Id="rId770" Type="http://schemas.openxmlformats.org/officeDocument/2006/relationships/customXml" Target="../ink/ink941.xml"/><Relationship Id="rId95" Type="http://schemas.openxmlformats.org/officeDocument/2006/relationships/image" Target="NULL"/><Relationship Id="rId160" Type="http://schemas.openxmlformats.org/officeDocument/2006/relationships/customXml" Target="../ink/ink636.xml"/><Relationship Id="rId216" Type="http://schemas.openxmlformats.org/officeDocument/2006/relationships/customXml" Target="../ink/ink664.xml"/><Relationship Id="rId423" Type="http://schemas.openxmlformats.org/officeDocument/2006/relationships/image" Target="NULL"/><Relationship Id="rId826" Type="http://schemas.openxmlformats.org/officeDocument/2006/relationships/customXml" Target="../ink/ink969.xml"/><Relationship Id="rId868" Type="http://schemas.openxmlformats.org/officeDocument/2006/relationships/customXml" Target="../ink/ink990.xml"/><Relationship Id="rId258" Type="http://schemas.openxmlformats.org/officeDocument/2006/relationships/customXml" Target="../ink/ink685.xml"/><Relationship Id="rId465" Type="http://schemas.openxmlformats.org/officeDocument/2006/relationships/image" Target="NULL"/><Relationship Id="rId630" Type="http://schemas.openxmlformats.org/officeDocument/2006/relationships/customXml" Target="../ink/ink871.xml"/><Relationship Id="rId672" Type="http://schemas.openxmlformats.org/officeDocument/2006/relationships/customXml" Target="../ink/ink892.xml"/><Relationship Id="rId728" Type="http://schemas.openxmlformats.org/officeDocument/2006/relationships/customXml" Target="../ink/ink920.xml"/><Relationship Id="rId22" Type="http://schemas.openxmlformats.org/officeDocument/2006/relationships/customXml" Target="../ink/ink567.xml"/><Relationship Id="rId64" Type="http://schemas.openxmlformats.org/officeDocument/2006/relationships/customXml" Target="../ink/ink588.xml"/><Relationship Id="rId118" Type="http://schemas.openxmlformats.org/officeDocument/2006/relationships/customXml" Target="../ink/ink615.xml"/><Relationship Id="rId325" Type="http://schemas.openxmlformats.org/officeDocument/2006/relationships/image" Target="NULL"/><Relationship Id="rId367" Type="http://schemas.openxmlformats.org/officeDocument/2006/relationships/image" Target="NULL"/><Relationship Id="rId532" Type="http://schemas.openxmlformats.org/officeDocument/2006/relationships/customXml" Target="../ink/ink822.xml"/><Relationship Id="rId574" Type="http://schemas.openxmlformats.org/officeDocument/2006/relationships/customXml" Target="../ink/ink843.xml"/><Relationship Id="rId171" Type="http://schemas.openxmlformats.org/officeDocument/2006/relationships/image" Target="NULL"/><Relationship Id="rId227" Type="http://schemas.openxmlformats.org/officeDocument/2006/relationships/image" Target="NULL"/><Relationship Id="rId781" Type="http://schemas.openxmlformats.org/officeDocument/2006/relationships/image" Target="NULL"/><Relationship Id="rId837" Type="http://schemas.openxmlformats.org/officeDocument/2006/relationships/image" Target="NULL"/><Relationship Id="rId879" Type="http://schemas.openxmlformats.org/officeDocument/2006/relationships/image" Target="NULL"/><Relationship Id="rId269" Type="http://schemas.openxmlformats.org/officeDocument/2006/relationships/image" Target="NULL"/><Relationship Id="rId434" Type="http://schemas.openxmlformats.org/officeDocument/2006/relationships/customXml" Target="../ink/ink773.xml"/><Relationship Id="rId476" Type="http://schemas.openxmlformats.org/officeDocument/2006/relationships/customXml" Target="../ink/ink794.xml"/><Relationship Id="rId641" Type="http://schemas.openxmlformats.org/officeDocument/2006/relationships/image" Target="NULL"/><Relationship Id="rId683" Type="http://schemas.openxmlformats.org/officeDocument/2006/relationships/image" Target="NULL"/><Relationship Id="rId739" Type="http://schemas.openxmlformats.org/officeDocument/2006/relationships/image" Target="NULL"/><Relationship Id="rId890" Type="http://schemas.openxmlformats.org/officeDocument/2006/relationships/customXml" Target="../ink/ink1001.xml"/><Relationship Id="rId904" Type="http://schemas.openxmlformats.org/officeDocument/2006/relationships/customXml" Target="../ink/ink1008.xml"/><Relationship Id="rId33" Type="http://schemas.openxmlformats.org/officeDocument/2006/relationships/image" Target="NULL"/><Relationship Id="rId129" Type="http://schemas.openxmlformats.org/officeDocument/2006/relationships/image" Target="NULL"/><Relationship Id="rId280" Type="http://schemas.openxmlformats.org/officeDocument/2006/relationships/customXml" Target="../ink/ink696.xml"/><Relationship Id="rId336" Type="http://schemas.openxmlformats.org/officeDocument/2006/relationships/customXml" Target="../ink/ink724.xml"/><Relationship Id="rId501" Type="http://schemas.openxmlformats.org/officeDocument/2006/relationships/image" Target="NULL"/><Relationship Id="rId543" Type="http://schemas.openxmlformats.org/officeDocument/2006/relationships/image" Target="NULL"/><Relationship Id="rId75" Type="http://schemas.openxmlformats.org/officeDocument/2006/relationships/image" Target="NULL"/><Relationship Id="rId140" Type="http://schemas.openxmlformats.org/officeDocument/2006/relationships/customXml" Target="../ink/ink626.xml"/><Relationship Id="rId182" Type="http://schemas.openxmlformats.org/officeDocument/2006/relationships/customXml" Target="../ink/ink647.xml"/><Relationship Id="rId378" Type="http://schemas.openxmlformats.org/officeDocument/2006/relationships/customXml" Target="../ink/ink745.xml"/><Relationship Id="rId403" Type="http://schemas.openxmlformats.org/officeDocument/2006/relationships/image" Target="NULL"/><Relationship Id="rId585" Type="http://schemas.openxmlformats.org/officeDocument/2006/relationships/image" Target="NULL"/><Relationship Id="rId750" Type="http://schemas.openxmlformats.org/officeDocument/2006/relationships/customXml" Target="../ink/ink931.xml"/><Relationship Id="rId792" Type="http://schemas.openxmlformats.org/officeDocument/2006/relationships/customXml" Target="../ink/ink952.xml"/><Relationship Id="rId806" Type="http://schemas.openxmlformats.org/officeDocument/2006/relationships/customXml" Target="../ink/ink959.xml"/><Relationship Id="rId848" Type="http://schemas.openxmlformats.org/officeDocument/2006/relationships/customXml" Target="../ink/ink980.xml"/><Relationship Id="rId6" Type="http://schemas.openxmlformats.org/officeDocument/2006/relationships/customXml" Target="../ink/ink559.xml"/><Relationship Id="rId238" Type="http://schemas.openxmlformats.org/officeDocument/2006/relationships/customXml" Target="../ink/ink675.xml"/><Relationship Id="rId445" Type="http://schemas.openxmlformats.org/officeDocument/2006/relationships/image" Target="NULL"/><Relationship Id="rId487" Type="http://schemas.openxmlformats.org/officeDocument/2006/relationships/image" Target="NULL"/><Relationship Id="rId610" Type="http://schemas.openxmlformats.org/officeDocument/2006/relationships/customXml" Target="../ink/ink861.xml"/><Relationship Id="rId652" Type="http://schemas.openxmlformats.org/officeDocument/2006/relationships/customXml" Target="../ink/ink882.xml"/><Relationship Id="rId694" Type="http://schemas.openxmlformats.org/officeDocument/2006/relationships/customXml" Target="../ink/ink903.xml"/><Relationship Id="rId708" Type="http://schemas.openxmlformats.org/officeDocument/2006/relationships/customXml" Target="../ink/ink910.xml"/><Relationship Id="rId915" Type="http://schemas.openxmlformats.org/officeDocument/2006/relationships/image" Target="NULL"/><Relationship Id="rId291" Type="http://schemas.openxmlformats.org/officeDocument/2006/relationships/image" Target="NULL"/><Relationship Id="rId305" Type="http://schemas.openxmlformats.org/officeDocument/2006/relationships/image" Target="NULL"/><Relationship Id="rId347" Type="http://schemas.openxmlformats.org/officeDocument/2006/relationships/image" Target="NULL"/><Relationship Id="rId512" Type="http://schemas.openxmlformats.org/officeDocument/2006/relationships/customXml" Target="../ink/ink812.xml"/><Relationship Id="rId44" Type="http://schemas.openxmlformats.org/officeDocument/2006/relationships/customXml" Target="../ink/ink578.xml"/><Relationship Id="rId86" Type="http://schemas.openxmlformats.org/officeDocument/2006/relationships/customXml" Target="../ink/ink599.xml"/><Relationship Id="rId151" Type="http://schemas.openxmlformats.org/officeDocument/2006/relationships/image" Target="NULL"/><Relationship Id="rId389" Type="http://schemas.openxmlformats.org/officeDocument/2006/relationships/image" Target="NULL"/><Relationship Id="rId554" Type="http://schemas.openxmlformats.org/officeDocument/2006/relationships/customXml" Target="../ink/ink833.xml"/><Relationship Id="rId596" Type="http://schemas.openxmlformats.org/officeDocument/2006/relationships/customXml" Target="../ink/ink854.xml"/><Relationship Id="rId761" Type="http://schemas.openxmlformats.org/officeDocument/2006/relationships/image" Target="NULL"/><Relationship Id="rId817" Type="http://schemas.openxmlformats.org/officeDocument/2006/relationships/image" Target="NULL"/><Relationship Id="rId859" Type="http://schemas.openxmlformats.org/officeDocument/2006/relationships/image" Target="NULL"/><Relationship Id="rId193" Type="http://schemas.openxmlformats.org/officeDocument/2006/relationships/image" Target="NULL"/><Relationship Id="rId207" Type="http://schemas.openxmlformats.org/officeDocument/2006/relationships/image" Target="NULL"/><Relationship Id="rId249" Type="http://schemas.openxmlformats.org/officeDocument/2006/relationships/image" Target="NULL"/><Relationship Id="rId414" Type="http://schemas.openxmlformats.org/officeDocument/2006/relationships/customXml" Target="../ink/ink763.xml"/><Relationship Id="rId456" Type="http://schemas.openxmlformats.org/officeDocument/2006/relationships/customXml" Target="../ink/ink784.xml"/><Relationship Id="rId498" Type="http://schemas.openxmlformats.org/officeDocument/2006/relationships/customXml" Target="../ink/ink805.xml"/><Relationship Id="rId621" Type="http://schemas.openxmlformats.org/officeDocument/2006/relationships/image" Target="NULL"/><Relationship Id="rId663" Type="http://schemas.openxmlformats.org/officeDocument/2006/relationships/image" Target="NULL"/><Relationship Id="rId870" Type="http://schemas.openxmlformats.org/officeDocument/2006/relationships/customXml" Target="../ink/ink991.xml"/><Relationship Id="rId13" Type="http://schemas.openxmlformats.org/officeDocument/2006/relationships/image" Target="NULL"/><Relationship Id="rId109" Type="http://schemas.openxmlformats.org/officeDocument/2006/relationships/image" Target="NULL"/><Relationship Id="rId260" Type="http://schemas.openxmlformats.org/officeDocument/2006/relationships/customXml" Target="../ink/ink686.xml"/><Relationship Id="rId316" Type="http://schemas.openxmlformats.org/officeDocument/2006/relationships/customXml" Target="../ink/ink714.xml"/><Relationship Id="rId523" Type="http://schemas.openxmlformats.org/officeDocument/2006/relationships/image" Target="NULL"/><Relationship Id="rId719" Type="http://schemas.openxmlformats.org/officeDocument/2006/relationships/image" Target="NULL"/><Relationship Id="rId55" Type="http://schemas.openxmlformats.org/officeDocument/2006/relationships/image" Target="NULL"/><Relationship Id="rId97" Type="http://schemas.openxmlformats.org/officeDocument/2006/relationships/image" Target="NULL"/><Relationship Id="rId120" Type="http://schemas.openxmlformats.org/officeDocument/2006/relationships/customXml" Target="../ink/ink616.xml"/><Relationship Id="rId358" Type="http://schemas.openxmlformats.org/officeDocument/2006/relationships/customXml" Target="../ink/ink735.xml"/><Relationship Id="rId565" Type="http://schemas.openxmlformats.org/officeDocument/2006/relationships/image" Target="NULL"/><Relationship Id="rId730" Type="http://schemas.openxmlformats.org/officeDocument/2006/relationships/customXml" Target="../ink/ink921.xml"/><Relationship Id="rId772" Type="http://schemas.openxmlformats.org/officeDocument/2006/relationships/customXml" Target="../ink/ink942.xml"/><Relationship Id="rId828" Type="http://schemas.openxmlformats.org/officeDocument/2006/relationships/customXml" Target="../ink/ink970.xml"/><Relationship Id="rId162" Type="http://schemas.openxmlformats.org/officeDocument/2006/relationships/customXml" Target="../ink/ink637.xml"/><Relationship Id="rId218" Type="http://schemas.openxmlformats.org/officeDocument/2006/relationships/customXml" Target="../ink/ink665.xml"/><Relationship Id="rId425" Type="http://schemas.openxmlformats.org/officeDocument/2006/relationships/image" Target="NULL"/><Relationship Id="rId467" Type="http://schemas.openxmlformats.org/officeDocument/2006/relationships/image" Target="NULL"/><Relationship Id="rId632" Type="http://schemas.openxmlformats.org/officeDocument/2006/relationships/customXml" Target="../ink/ink872.xml"/><Relationship Id="rId271" Type="http://schemas.openxmlformats.org/officeDocument/2006/relationships/image" Target="NULL"/><Relationship Id="rId674" Type="http://schemas.openxmlformats.org/officeDocument/2006/relationships/customXml" Target="../ink/ink893.xml"/><Relationship Id="rId881" Type="http://schemas.openxmlformats.org/officeDocument/2006/relationships/image" Target="NULL"/><Relationship Id="rId24" Type="http://schemas.openxmlformats.org/officeDocument/2006/relationships/customXml" Target="../ink/ink568.xml"/><Relationship Id="rId66" Type="http://schemas.openxmlformats.org/officeDocument/2006/relationships/customXml" Target="../ink/ink589.xml"/><Relationship Id="rId131" Type="http://schemas.openxmlformats.org/officeDocument/2006/relationships/image" Target="NULL"/><Relationship Id="rId327" Type="http://schemas.openxmlformats.org/officeDocument/2006/relationships/image" Target="NULL"/><Relationship Id="rId369" Type="http://schemas.openxmlformats.org/officeDocument/2006/relationships/image" Target="NULL"/><Relationship Id="rId534" Type="http://schemas.openxmlformats.org/officeDocument/2006/relationships/customXml" Target="../ink/ink823.xml"/><Relationship Id="rId576" Type="http://schemas.openxmlformats.org/officeDocument/2006/relationships/customXml" Target="../ink/ink844.xml"/><Relationship Id="rId741" Type="http://schemas.openxmlformats.org/officeDocument/2006/relationships/image" Target="NULL"/><Relationship Id="rId783" Type="http://schemas.openxmlformats.org/officeDocument/2006/relationships/image" Target="NULL"/><Relationship Id="rId839" Type="http://schemas.openxmlformats.org/officeDocument/2006/relationships/image" Target="NULL"/><Relationship Id="rId173" Type="http://schemas.openxmlformats.org/officeDocument/2006/relationships/image" Target="NULL"/><Relationship Id="rId229" Type="http://schemas.openxmlformats.org/officeDocument/2006/relationships/image" Target="NULL"/><Relationship Id="rId380" Type="http://schemas.openxmlformats.org/officeDocument/2006/relationships/customXml" Target="../ink/ink746.xml"/><Relationship Id="rId436" Type="http://schemas.openxmlformats.org/officeDocument/2006/relationships/customXml" Target="../ink/ink774.xml"/><Relationship Id="rId601" Type="http://schemas.openxmlformats.org/officeDocument/2006/relationships/image" Target="NULL"/><Relationship Id="rId643" Type="http://schemas.openxmlformats.org/officeDocument/2006/relationships/image" Target="NULL"/><Relationship Id="rId240" Type="http://schemas.openxmlformats.org/officeDocument/2006/relationships/customXml" Target="../ink/ink676.xml"/><Relationship Id="rId478" Type="http://schemas.openxmlformats.org/officeDocument/2006/relationships/customXml" Target="../ink/ink795.xml"/><Relationship Id="rId685" Type="http://schemas.openxmlformats.org/officeDocument/2006/relationships/image" Target="NULL"/><Relationship Id="rId850" Type="http://schemas.openxmlformats.org/officeDocument/2006/relationships/customXml" Target="../ink/ink981.xml"/><Relationship Id="rId892" Type="http://schemas.openxmlformats.org/officeDocument/2006/relationships/customXml" Target="../ink/ink1002.xml"/><Relationship Id="rId906" Type="http://schemas.openxmlformats.org/officeDocument/2006/relationships/customXml" Target="../ink/ink1009.xml"/><Relationship Id="rId35" Type="http://schemas.openxmlformats.org/officeDocument/2006/relationships/image" Target="NULL"/><Relationship Id="rId77" Type="http://schemas.openxmlformats.org/officeDocument/2006/relationships/image" Target="NULL"/><Relationship Id="rId100" Type="http://schemas.openxmlformats.org/officeDocument/2006/relationships/customXml" Target="../ink/ink606.xml"/><Relationship Id="rId282" Type="http://schemas.openxmlformats.org/officeDocument/2006/relationships/customXml" Target="../ink/ink697.xml"/><Relationship Id="rId338" Type="http://schemas.openxmlformats.org/officeDocument/2006/relationships/customXml" Target="../ink/ink725.xml"/><Relationship Id="rId503" Type="http://schemas.openxmlformats.org/officeDocument/2006/relationships/image" Target="NULL"/><Relationship Id="rId545" Type="http://schemas.openxmlformats.org/officeDocument/2006/relationships/image" Target="NULL"/><Relationship Id="rId587" Type="http://schemas.openxmlformats.org/officeDocument/2006/relationships/image" Target="NULL"/><Relationship Id="rId710" Type="http://schemas.openxmlformats.org/officeDocument/2006/relationships/customXml" Target="../ink/ink911.xml"/><Relationship Id="rId752" Type="http://schemas.openxmlformats.org/officeDocument/2006/relationships/customXml" Target="../ink/ink932.xml"/><Relationship Id="rId808" Type="http://schemas.openxmlformats.org/officeDocument/2006/relationships/customXml" Target="../ink/ink960.xml"/><Relationship Id="rId8" Type="http://schemas.openxmlformats.org/officeDocument/2006/relationships/customXml" Target="../ink/ink560.xml"/><Relationship Id="rId142" Type="http://schemas.openxmlformats.org/officeDocument/2006/relationships/customXml" Target="../ink/ink627.xml"/><Relationship Id="rId184" Type="http://schemas.openxmlformats.org/officeDocument/2006/relationships/customXml" Target="../ink/ink648.xml"/><Relationship Id="rId391" Type="http://schemas.openxmlformats.org/officeDocument/2006/relationships/image" Target="NULL"/><Relationship Id="rId405" Type="http://schemas.openxmlformats.org/officeDocument/2006/relationships/image" Target="NULL"/><Relationship Id="rId447" Type="http://schemas.openxmlformats.org/officeDocument/2006/relationships/image" Target="NULL"/><Relationship Id="rId612" Type="http://schemas.openxmlformats.org/officeDocument/2006/relationships/customXml" Target="../ink/ink862.xml"/><Relationship Id="rId794" Type="http://schemas.openxmlformats.org/officeDocument/2006/relationships/customXml" Target="../ink/ink953.xml"/><Relationship Id="rId251" Type="http://schemas.openxmlformats.org/officeDocument/2006/relationships/image" Target="NULL"/><Relationship Id="rId489" Type="http://schemas.openxmlformats.org/officeDocument/2006/relationships/image" Target="NULL"/><Relationship Id="rId654" Type="http://schemas.openxmlformats.org/officeDocument/2006/relationships/customXml" Target="../ink/ink883.xml"/><Relationship Id="rId696" Type="http://schemas.openxmlformats.org/officeDocument/2006/relationships/customXml" Target="../ink/ink904.xml"/><Relationship Id="rId861" Type="http://schemas.openxmlformats.org/officeDocument/2006/relationships/image" Target="NULL"/><Relationship Id="rId917" Type="http://schemas.openxmlformats.org/officeDocument/2006/relationships/image" Target="NULL"/><Relationship Id="rId46" Type="http://schemas.openxmlformats.org/officeDocument/2006/relationships/customXml" Target="../ink/ink579.xml"/><Relationship Id="rId293" Type="http://schemas.openxmlformats.org/officeDocument/2006/relationships/image" Target="NULL"/><Relationship Id="rId307" Type="http://schemas.openxmlformats.org/officeDocument/2006/relationships/image" Target="NULL"/><Relationship Id="rId349" Type="http://schemas.openxmlformats.org/officeDocument/2006/relationships/image" Target="NULL"/><Relationship Id="rId514" Type="http://schemas.openxmlformats.org/officeDocument/2006/relationships/customXml" Target="../ink/ink813.xml"/><Relationship Id="rId556" Type="http://schemas.openxmlformats.org/officeDocument/2006/relationships/customXml" Target="../ink/ink834.xml"/><Relationship Id="rId721" Type="http://schemas.openxmlformats.org/officeDocument/2006/relationships/image" Target="NULL"/><Relationship Id="rId763" Type="http://schemas.openxmlformats.org/officeDocument/2006/relationships/image" Target="NULL"/><Relationship Id="rId88" Type="http://schemas.openxmlformats.org/officeDocument/2006/relationships/customXml" Target="../ink/ink600.xml"/><Relationship Id="rId111" Type="http://schemas.openxmlformats.org/officeDocument/2006/relationships/image" Target="NULL"/><Relationship Id="rId153" Type="http://schemas.openxmlformats.org/officeDocument/2006/relationships/image" Target="NULL"/><Relationship Id="rId195" Type="http://schemas.openxmlformats.org/officeDocument/2006/relationships/image" Target="NULL"/><Relationship Id="rId209" Type="http://schemas.openxmlformats.org/officeDocument/2006/relationships/image" Target="NULL"/><Relationship Id="rId360" Type="http://schemas.openxmlformats.org/officeDocument/2006/relationships/customXml" Target="../ink/ink736.xml"/><Relationship Id="rId416" Type="http://schemas.openxmlformats.org/officeDocument/2006/relationships/customXml" Target="../ink/ink764.xml"/><Relationship Id="rId598" Type="http://schemas.openxmlformats.org/officeDocument/2006/relationships/customXml" Target="../ink/ink855.xml"/><Relationship Id="rId819" Type="http://schemas.openxmlformats.org/officeDocument/2006/relationships/image" Target="NULL"/><Relationship Id="rId220" Type="http://schemas.openxmlformats.org/officeDocument/2006/relationships/customXml" Target="../ink/ink666.xml"/><Relationship Id="rId458" Type="http://schemas.openxmlformats.org/officeDocument/2006/relationships/customXml" Target="../ink/ink785.xml"/><Relationship Id="rId623" Type="http://schemas.openxmlformats.org/officeDocument/2006/relationships/image" Target="NULL"/><Relationship Id="rId665" Type="http://schemas.openxmlformats.org/officeDocument/2006/relationships/image" Target="NULL"/><Relationship Id="rId830" Type="http://schemas.openxmlformats.org/officeDocument/2006/relationships/customXml" Target="../ink/ink971.xml"/><Relationship Id="rId872" Type="http://schemas.openxmlformats.org/officeDocument/2006/relationships/customXml" Target="../ink/ink992.xml"/><Relationship Id="rId15" Type="http://schemas.openxmlformats.org/officeDocument/2006/relationships/image" Target="NULL"/><Relationship Id="rId57" Type="http://schemas.openxmlformats.org/officeDocument/2006/relationships/image" Target="NULL"/><Relationship Id="rId262" Type="http://schemas.openxmlformats.org/officeDocument/2006/relationships/customXml" Target="../ink/ink687.xml"/><Relationship Id="rId318" Type="http://schemas.openxmlformats.org/officeDocument/2006/relationships/customXml" Target="../ink/ink715.xml"/><Relationship Id="rId525" Type="http://schemas.openxmlformats.org/officeDocument/2006/relationships/image" Target="NULL"/><Relationship Id="rId567" Type="http://schemas.openxmlformats.org/officeDocument/2006/relationships/image" Target="NULL"/><Relationship Id="rId732" Type="http://schemas.openxmlformats.org/officeDocument/2006/relationships/customXml" Target="../ink/ink922.xml"/><Relationship Id="rId99" Type="http://schemas.openxmlformats.org/officeDocument/2006/relationships/image" Target="NULL"/><Relationship Id="rId122" Type="http://schemas.openxmlformats.org/officeDocument/2006/relationships/customXml" Target="../ink/ink617.xml"/><Relationship Id="rId164" Type="http://schemas.openxmlformats.org/officeDocument/2006/relationships/customXml" Target="../ink/ink638.xml"/><Relationship Id="rId371" Type="http://schemas.openxmlformats.org/officeDocument/2006/relationships/image" Target="NULL"/><Relationship Id="rId774" Type="http://schemas.openxmlformats.org/officeDocument/2006/relationships/customXml" Target="../ink/ink943.xml"/><Relationship Id="rId427" Type="http://schemas.openxmlformats.org/officeDocument/2006/relationships/image" Target="NULL"/><Relationship Id="rId469" Type="http://schemas.openxmlformats.org/officeDocument/2006/relationships/image" Target="NULL"/><Relationship Id="rId634" Type="http://schemas.openxmlformats.org/officeDocument/2006/relationships/customXml" Target="../ink/ink873.xml"/><Relationship Id="rId676" Type="http://schemas.openxmlformats.org/officeDocument/2006/relationships/customXml" Target="../ink/ink894.xml"/><Relationship Id="rId841" Type="http://schemas.openxmlformats.org/officeDocument/2006/relationships/image" Target="NULL"/><Relationship Id="rId883" Type="http://schemas.openxmlformats.org/officeDocument/2006/relationships/image" Target="NULL"/><Relationship Id="rId26" Type="http://schemas.openxmlformats.org/officeDocument/2006/relationships/customXml" Target="../ink/ink569.xml"/><Relationship Id="rId231" Type="http://schemas.openxmlformats.org/officeDocument/2006/relationships/image" Target="NULL"/><Relationship Id="rId273" Type="http://schemas.openxmlformats.org/officeDocument/2006/relationships/image" Target="NULL"/><Relationship Id="rId329" Type="http://schemas.openxmlformats.org/officeDocument/2006/relationships/image" Target="NULL"/><Relationship Id="rId480" Type="http://schemas.openxmlformats.org/officeDocument/2006/relationships/customXml" Target="../ink/ink796.xml"/><Relationship Id="rId536" Type="http://schemas.openxmlformats.org/officeDocument/2006/relationships/customXml" Target="../ink/ink824.xml"/><Relationship Id="rId701" Type="http://schemas.openxmlformats.org/officeDocument/2006/relationships/image" Target="NULL"/><Relationship Id="rId68" Type="http://schemas.openxmlformats.org/officeDocument/2006/relationships/customXml" Target="../ink/ink590.xml"/><Relationship Id="rId133" Type="http://schemas.openxmlformats.org/officeDocument/2006/relationships/image" Target="NULL"/><Relationship Id="rId175" Type="http://schemas.openxmlformats.org/officeDocument/2006/relationships/image" Target="NULL"/><Relationship Id="rId340" Type="http://schemas.openxmlformats.org/officeDocument/2006/relationships/customXml" Target="../ink/ink726.xml"/><Relationship Id="rId578" Type="http://schemas.openxmlformats.org/officeDocument/2006/relationships/customXml" Target="../ink/ink845.xml"/><Relationship Id="rId743" Type="http://schemas.openxmlformats.org/officeDocument/2006/relationships/image" Target="NULL"/><Relationship Id="rId785" Type="http://schemas.openxmlformats.org/officeDocument/2006/relationships/image" Target="NULL"/><Relationship Id="rId200" Type="http://schemas.openxmlformats.org/officeDocument/2006/relationships/customXml" Target="../ink/ink656.xml"/><Relationship Id="rId382" Type="http://schemas.openxmlformats.org/officeDocument/2006/relationships/customXml" Target="../ink/ink747.xml"/><Relationship Id="rId438" Type="http://schemas.openxmlformats.org/officeDocument/2006/relationships/customXml" Target="../ink/ink775.xml"/><Relationship Id="rId603" Type="http://schemas.openxmlformats.org/officeDocument/2006/relationships/image" Target="NULL"/><Relationship Id="rId645" Type="http://schemas.openxmlformats.org/officeDocument/2006/relationships/image" Target="NULL"/><Relationship Id="rId687" Type="http://schemas.openxmlformats.org/officeDocument/2006/relationships/image" Target="NULL"/><Relationship Id="rId810" Type="http://schemas.openxmlformats.org/officeDocument/2006/relationships/customXml" Target="../ink/ink961.xml"/><Relationship Id="rId852" Type="http://schemas.openxmlformats.org/officeDocument/2006/relationships/customXml" Target="../ink/ink982.xml"/><Relationship Id="rId908" Type="http://schemas.openxmlformats.org/officeDocument/2006/relationships/customXml" Target="../ink/ink1010.xml"/><Relationship Id="rId242" Type="http://schemas.openxmlformats.org/officeDocument/2006/relationships/customXml" Target="../ink/ink677.xml"/><Relationship Id="rId284" Type="http://schemas.openxmlformats.org/officeDocument/2006/relationships/customXml" Target="../ink/ink698.xml"/><Relationship Id="rId491" Type="http://schemas.openxmlformats.org/officeDocument/2006/relationships/image" Target="NULL"/><Relationship Id="rId505" Type="http://schemas.openxmlformats.org/officeDocument/2006/relationships/image" Target="NULL"/><Relationship Id="rId712" Type="http://schemas.openxmlformats.org/officeDocument/2006/relationships/customXml" Target="../ink/ink912.xml"/><Relationship Id="rId894" Type="http://schemas.openxmlformats.org/officeDocument/2006/relationships/customXml" Target="../ink/ink1003.xml"/><Relationship Id="rId37" Type="http://schemas.openxmlformats.org/officeDocument/2006/relationships/image" Target="NULL"/><Relationship Id="rId79" Type="http://schemas.openxmlformats.org/officeDocument/2006/relationships/image" Target="NULL"/><Relationship Id="rId102" Type="http://schemas.openxmlformats.org/officeDocument/2006/relationships/customXml" Target="../ink/ink607.xml"/><Relationship Id="rId144" Type="http://schemas.openxmlformats.org/officeDocument/2006/relationships/customXml" Target="../ink/ink628.xml"/><Relationship Id="rId547" Type="http://schemas.openxmlformats.org/officeDocument/2006/relationships/image" Target="NULL"/><Relationship Id="rId589" Type="http://schemas.openxmlformats.org/officeDocument/2006/relationships/image" Target="NULL"/><Relationship Id="rId754" Type="http://schemas.openxmlformats.org/officeDocument/2006/relationships/customXml" Target="../ink/ink933.xml"/><Relationship Id="rId796" Type="http://schemas.openxmlformats.org/officeDocument/2006/relationships/customXml" Target="../ink/ink954.xml"/><Relationship Id="rId90" Type="http://schemas.openxmlformats.org/officeDocument/2006/relationships/customXml" Target="../ink/ink601.xml"/><Relationship Id="rId186" Type="http://schemas.openxmlformats.org/officeDocument/2006/relationships/customXml" Target="../ink/ink649.xml"/><Relationship Id="rId351" Type="http://schemas.openxmlformats.org/officeDocument/2006/relationships/image" Target="NULL"/><Relationship Id="rId393" Type="http://schemas.openxmlformats.org/officeDocument/2006/relationships/image" Target="NULL"/><Relationship Id="rId407" Type="http://schemas.openxmlformats.org/officeDocument/2006/relationships/image" Target="NULL"/><Relationship Id="rId449" Type="http://schemas.openxmlformats.org/officeDocument/2006/relationships/image" Target="NULL"/><Relationship Id="rId614" Type="http://schemas.openxmlformats.org/officeDocument/2006/relationships/customXml" Target="../ink/ink863.xml"/><Relationship Id="rId656" Type="http://schemas.openxmlformats.org/officeDocument/2006/relationships/customXml" Target="../ink/ink884.xml"/><Relationship Id="rId821" Type="http://schemas.openxmlformats.org/officeDocument/2006/relationships/image" Target="NULL"/><Relationship Id="rId863" Type="http://schemas.openxmlformats.org/officeDocument/2006/relationships/image" Target="NULL"/><Relationship Id="rId211" Type="http://schemas.openxmlformats.org/officeDocument/2006/relationships/image" Target="NULL"/><Relationship Id="rId253" Type="http://schemas.openxmlformats.org/officeDocument/2006/relationships/image" Target="NULL"/><Relationship Id="rId295" Type="http://schemas.openxmlformats.org/officeDocument/2006/relationships/image" Target="NULL"/><Relationship Id="rId309" Type="http://schemas.openxmlformats.org/officeDocument/2006/relationships/image" Target="NULL"/><Relationship Id="rId460" Type="http://schemas.openxmlformats.org/officeDocument/2006/relationships/customXml" Target="../ink/ink786.xml"/><Relationship Id="rId516" Type="http://schemas.openxmlformats.org/officeDocument/2006/relationships/customXml" Target="../ink/ink814.xml"/><Relationship Id="rId698" Type="http://schemas.openxmlformats.org/officeDocument/2006/relationships/customXml" Target="../ink/ink905.xml"/><Relationship Id="rId919" Type="http://schemas.openxmlformats.org/officeDocument/2006/relationships/image" Target="NULL"/><Relationship Id="rId48" Type="http://schemas.openxmlformats.org/officeDocument/2006/relationships/customXml" Target="../ink/ink580.xml"/><Relationship Id="rId113" Type="http://schemas.openxmlformats.org/officeDocument/2006/relationships/image" Target="NULL"/><Relationship Id="rId320" Type="http://schemas.openxmlformats.org/officeDocument/2006/relationships/customXml" Target="../ink/ink716.xml"/><Relationship Id="rId558" Type="http://schemas.openxmlformats.org/officeDocument/2006/relationships/customXml" Target="../ink/ink835.xml"/><Relationship Id="rId723" Type="http://schemas.openxmlformats.org/officeDocument/2006/relationships/image" Target="NULL"/><Relationship Id="rId765" Type="http://schemas.openxmlformats.org/officeDocument/2006/relationships/image" Target="NULL"/><Relationship Id="rId155" Type="http://schemas.openxmlformats.org/officeDocument/2006/relationships/image" Target="NULL"/><Relationship Id="rId197" Type="http://schemas.openxmlformats.org/officeDocument/2006/relationships/image" Target="NULL"/><Relationship Id="rId362" Type="http://schemas.openxmlformats.org/officeDocument/2006/relationships/customXml" Target="../ink/ink737.xml"/><Relationship Id="rId418" Type="http://schemas.openxmlformats.org/officeDocument/2006/relationships/customXml" Target="../ink/ink765.xml"/><Relationship Id="rId625" Type="http://schemas.openxmlformats.org/officeDocument/2006/relationships/image" Target="NULL"/><Relationship Id="rId832" Type="http://schemas.openxmlformats.org/officeDocument/2006/relationships/customXml" Target="../ink/ink972.xml"/><Relationship Id="rId222" Type="http://schemas.openxmlformats.org/officeDocument/2006/relationships/customXml" Target="../ink/ink667.xml"/><Relationship Id="rId264" Type="http://schemas.openxmlformats.org/officeDocument/2006/relationships/customXml" Target="../ink/ink688.xml"/><Relationship Id="rId471" Type="http://schemas.openxmlformats.org/officeDocument/2006/relationships/image" Target="NULL"/><Relationship Id="rId667" Type="http://schemas.openxmlformats.org/officeDocument/2006/relationships/image" Target="NULL"/><Relationship Id="rId874" Type="http://schemas.openxmlformats.org/officeDocument/2006/relationships/customXml" Target="../ink/ink993.xml"/><Relationship Id="rId17" Type="http://schemas.openxmlformats.org/officeDocument/2006/relationships/image" Target="NULL"/><Relationship Id="rId59" Type="http://schemas.openxmlformats.org/officeDocument/2006/relationships/image" Target="NULL"/><Relationship Id="rId124" Type="http://schemas.openxmlformats.org/officeDocument/2006/relationships/customXml" Target="../ink/ink618.xml"/><Relationship Id="rId527" Type="http://schemas.openxmlformats.org/officeDocument/2006/relationships/image" Target="NULL"/><Relationship Id="rId569" Type="http://schemas.openxmlformats.org/officeDocument/2006/relationships/image" Target="NULL"/><Relationship Id="rId734" Type="http://schemas.openxmlformats.org/officeDocument/2006/relationships/customXml" Target="../ink/ink923.xml"/><Relationship Id="rId776" Type="http://schemas.openxmlformats.org/officeDocument/2006/relationships/customXml" Target="../ink/ink944.xml"/><Relationship Id="rId70" Type="http://schemas.openxmlformats.org/officeDocument/2006/relationships/customXml" Target="../ink/ink591.xml"/><Relationship Id="rId166" Type="http://schemas.openxmlformats.org/officeDocument/2006/relationships/customXml" Target="../ink/ink639.xml"/><Relationship Id="rId331" Type="http://schemas.openxmlformats.org/officeDocument/2006/relationships/image" Target="NULL"/><Relationship Id="rId373" Type="http://schemas.openxmlformats.org/officeDocument/2006/relationships/image" Target="NULL"/><Relationship Id="rId429" Type="http://schemas.openxmlformats.org/officeDocument/2006/relationships/image" Target="NULL"/><Relationship Id="rId580" Type="http://schemas.openxmlformats.org/officeDocument/2006/relationships/customXml" Target="../ink/ink846.xml"/><Relationship Id="rId636" Type="http://schemas.openxmlformats.org/officeDocument/2006/relationships/customXml" Target="../ink/ink874.xml"/><Relationship Id="rId801" Type="http://schemas.openxmlformats.org/officeDocument/2006/relationships/image" Target="NULL"/><Relationship Id="rId1" Type="http://schemas.openxmlformats.org/officeDocument/2006/relationships/slideLayout" Target="../slideLayouts/slideLayout7.xml"/><Relationship Id="rId233" Type="http://schemas.openxmlformats.org/officeDocument/2006/relationships/image" Target="NULL"/><Relationship Id="rId440" Type="http://schemas.openxmlformats.org/officeDocument/2006/relationships/customXml" Target="../ink/ink776.xml"/><Relationship Id="rId678" Type="http://schemas.openxmlformats.org/officeDocument/2006/relationships/customXml" Target="../ink/ink895.xml"/><Relationship Id="rId843" Type="http://schemas.openxmlformats.org/officeDocument/2006/relationships/image" Target="NULL"/><Relationship Id="rId885" Type="http://schemas.openxmlformats.org/officeDocument/2006/relationships/image" Target="NULL"/><Relationship Id="rId28" Type="http://schemas.openxmlformats.org/officeDocument/2006/relationships/customXml" Target="../ink/ink570.xml"/><Relationship Id="rId275" Type="http://schemas.openxmlformats.org/officeDocument/2006/relationships/image" Target="NULL"/><Relationship Id="rId300" Type="http://schemas.openxmlformats.org/officeDocument/2006/relationships/customXml" Target="../ink/ink706.xml"/><Relationship Id="rId482" Type="http://schemas.openxmlformats.org/officeDocument/2006/relationships/customXml" Target="../ink/ink797.xml"/><Relationship Id="rId538" Type="http://schemas.openxmlformats.org/officeDocument/2006/relationships/customXml" Target="../ink/ink825.xml"/><Relationship Id="rId703" Type="http://schemas.openxmlformats.org/officeDocument/2006/relationships/image" Target="NULL"/><Relationship Id="rId745" Type="http://schemas.openxmlformats.org/officeDocument/2006/relationships/image" Target="NULL"/><Relationship Id="rId910" Type="http://schemas.openxmlformats.org/officeDocument/2006/relationships/customXml" Target="../ink/ink1011.xml"/><Relationship Id="rId81" Type="http://schemas.openxmlformats.org/officeDocument/2006/relationships/image" Target="NULL"/><Relationship Id="rId135" Type="http://schemas.openxmlformats.org/officeDocument/2006/relationships/image" Target="NULL"/><Relationship Id="rId177" Type="http://schemas.openxmlformats.org/officeDocument/2006/relationships/image" Target="NULL"/><Relationship Id="rId342" Type="http://schemas.openxmlformats.org/officeDocument/2006/relationships/customXml" Target="../ink/ink727.xml"/><Relationship Id="rId384" Type="http://schemas.openxmlformats.org/officeDocument/2006/relationships/customXml" Target="../ink/ink748.xml"/><Relationship Id="rId591" Type="http://schemas.openxmlformats.org/officeDocument/2006/relationships/image" Target="NULL"/><Relationship Id="rId605" Type="http://schemas.openxmlformats.org/officeDocument/2006/relationships/image" Target="NULL"/><Relationship Id="rId787" Type="http://schemas.openxmlformats.org/officeDocument/2006/relationships/image" Target="NULL"/><Relationship Id="rId812" Type="http://schemas.openxmlformats.org/officeDocument/2006/relationships/customXml" Target="../ink/ink962.xml"/><Relationship Id="rId202" Type="http://schemas.openxmlformats.org/officeDocument/2006/relationships/customXml" Target="../ink/ink657.xml"/><Relationship Id="rId244" Type="http://schemas.openxmlformats.org/officeDocument/2006/relationships/customXml" Target="../ink/ink678.xml"/><Relationship Id="rId647" Type="http://schemas.openxmlformats.org/officeDocument/2006/relationships/image" Target="NULL"/><Relationship Id="rId689" Type="http://schemas.openxmlformats.org/officeDocument/2006/relationships/image" Target="NULL"/><Relationship Id="rId854" Type="http://schemas.openxmlformats.org/officeDocument/2006/relationships/customXml" Target="../ink/ink983.xml"/><Relationship Id="rId896" Type="http://schemas.openxmlformats.org/officeDocument/2006/relationships/customXml" Target="../ink/ink1004.xml"/><Relationship Id="rId39" Type="http://schemas.openxmlformats.org/officeDocument/2006/relationships/image" Target="NULL"/><Relationship Id="rId286" Type="http://schemas.openxmlformats.org/officeDocument/2006/relationships/customXml" Target="../ink/ink699.xml"/><Relationship Id="rId451" Type="http://schemas.openxmlformats.org/officeDocument/2006/relationships/image" Target="NULL"/><Relationship Id="rId493" Type="http://schemas.openxmlformats.org/officeDocument/2006/relationships/image" Target="NULL"/><Relationship Id="rId507" Type="http://schemas.openxmlformats.org/officeDocument/2006/relationships/image" Target="NULL"/><Relationship Id="rId549" Type="http://schemas.openxmlformats.org/officeDocument/2006/relationships/image" Target="NULL"/><Relationship Id="rId714" Type="http://schemas.openxmlformats.org/officeDocument/2006/relationships/customXml" Target="../ink/ink913.xml"/><Relationship Id="rId756" Type="http://schemas.openxmlformats.org/officeDocument/2006/relationships/customXml" Target="../ink/ink934.xml"/><Relationship Id="rId50" Type="http://schemas.openxmlformats.org/officeDocument/2006/relationships/customXml" Target="../ink/ink581.xml"/><Relationship Id="rId104" Type="http://schemas.openxmlformats.org/officeDocument/2006/relationships/customXml" Target="../ink/ink608.xml"/><Relationship Id="rId146" Type="http://schemas.openxmlformats.org/officeDocument/2006/relationships/customXml" Target="../ink/ink629.xml"/><Relationship Id="rId188" Type="http://schemas.openxmlformats.org/officeDocument/2006/relationships/customXml" Target="../ink/ink650.xml"/><Relationship Id="rId311" Type="http://schemas.openxmlformats.org/officeDocument/2006/relationships/image" Target="NULL"/><Relationship Id="rId353" Type="http://schemas.openxmlformats.org/officeDocument/2006/relationships/image" Target="NULL"/><Relationship Id="rId395" Type="http://schemas.openxmlformats.org/officeDocument/2006/relationships/image" Target="NULL"/><Relationship Id="rId409" Type="http://schemas.openxmlformats.org/officeDocument/2006/relationships/image" Target="NULL"/><Relationship Id="rId560" Type="http://schemas.openxmlformats.org/officeDocument/2006/relationships/customXml" Target="../ink/ink836.xml"/><Relationship Id="rId798" Type="http://schemas.openxmlformats.org/officeDocument/2006/relationships/customXml" Target="../ink/ink955.xml"/><Relationship Id="rId92" Type="http://schemas.openxmlformats.org/officeDocument/2006/relationships/customXml" Target="../ink/ink602.xml"/><Relationship Id="rId213" Type="http://schemas.openxmlformats.org/officeDocument/2006/relationships/image" Target="NULL"/><Relationship Id="rId420" Type="http://schemas.openxmlformats.org/officeDocument/2006/relationships/customXml" Target="../ink/ink766.xml"/><Relationship Id="rId616" Type="http://schemas.openxmlformats.org/officeDocument/2006/relationships/customXml" Target="../ink/ink864.xml"/><Relationship Id="rId658" Type="http://schemas.openxmlformats.org/officeDocument/2006/relationships/customXml" Target="../ink/ink885.xml"/><Relationship Id="rId823" Type="http://schemas.openxmlformats.org/officeDocument/2006/relationships/image" Target="NULL"/><Relationship Id="rId865" Type="http://schemas.openxmlformats.org/officeDocument/2006/relationships/image" Target="NULL"/><Relationship Id="rId255" Type="http://schemas.openxmlformats.org/officeDocument/2006/relationships/image" Target="NULL"/><Relationship Id="rId297" Type="http://schemas.openxmlformats.org/officeDocument/2006/relationships/image" Target="NULL"/><Relationship Id="rId462" Type="http://schemas.openxmlformats.org/officeDocument/2006/relationships/customXml" Target="../ink/ink787.xml"/><Relationship Id="rId518" Type="http://schemas.openxmlformats.org/officeDocument/2006/relationships/customXml" Target="../ink/ink815.xml"/><Relationship Id="rId725" Type="http://schemas.openxmlformats.org/officeDocument/2006/relationships/image" Target="NULL"/><Relationship Id="rId115" Type="http://schemas.openxmlformats.org/officeDocument/2006/relationships/image" Target="NULL"/><Relationship Id="rId157" Type="http://schemas.openxmlformats.org/officeDocument/2006/relationships/image" Target="NULL"/><Relationship Id="rId322" Type="http://schemas.openxmlformats.org/officeDocument/2006/relationships/customXml" Target="../ink/ink717.xml"/><Relationship Id="rId364" Type="http://schemas.openxmlformats.org/officeDocument/2006/relationships/customXml" Target="../ink/ink738.xml"/><Relationship Id="rId767" Type="http://schemas.openxmlformats.org/officeDocument/2006/relationships/image" Target="NULL"/><Relationship Id="rId61" Type="http://schemas.openxmlformats.org/officeDocument/2006/relationships/image" Target="NULL"/><Relationship Id="rId199" Type="http://schemas.openxmlformats.org/officeDocument/2006/relationships/image" Target="NULL"/><Relationship Id="rId571" Type="http://schemas.openxmlformats.org/officeDocument/2006/relationships/image" Target="NULL"/><Relationship Id="rId627" Type="http://schemas.openxmlformats.org/officeDocument/2006/relationships/image" Target="NULL"/><Relationship Id="rId669" Type="http://schemas.openxmlformats.org/officeDocument/2006/relationships/image" Target="NULL"/><Relationship Id="rId834" Type="http://schemas.openxmlformats.org/officeDocument/2006/relationships/customXml" Target="../ink/ink973.xml"/><Relationship Id="rId876" Type="http://schemas.openxmlformats.org/officeDocument/2006/relationships/customXml" Target="../ink/ink994.xml"/><Relationship Id="rId19" Type="http://schemas.openxmlformats.org/officeDocument/2006/relationships/image" Target="NULL"/><Relationship Id="rId224" Type="http://schemas.openxmlformats.org/officeDocument/2006/relationships/customXml" Target="../ink/ink668.xml"/><Relationship Id="rId266" Type="http://schemas.openxmlformats.org/officeDocument/2006/relationships/customXml" Target="../ink/ink689.xml"/><Relationship Id="rId431" Type="http://schemas.openxmlformats.org/officeDocument/2006/relationships/image" Target="NULL"/><Relationship Id="rId473" Type="http://schemas.openxmlformats.org/officeDocument/2006/relationships/image" Target="NULL"/><Relationship Id="rId529" Type="http://schemas.openxmlformats.org/officeDocument/2006/relationships/image" Target="NULL"/><Relationship Id="rId680" Type="http://schemas.openxmlformats.org/officeDocument/2006/relationships/customXml" Target="../ink/ink896.xml"/><Relationship Id="rId736" Type="http://schemas.openxmlformats.org/officeDocument/2006/relationships/customXml" Target="../ink/ink924.xml"/><Relationship Id="rId901" Type="http://schemas.openxmlformats.org/officeDocument/2006/relationships/image" Target="NULL"/><Relationship Id="rId30" Type="http://schemas.openxmlformats.org/officeDocument/2006/relationships/customXml" Target="../ink/ink571.xml"/><Relationship Id="rId126" Type="http://schemas.openxmlformats.org/officeDocument/2006/relationships/customXml" Target="../ink/ink619.xml"/><Relationship Id="rId168" Type="http://schemas.openxmlformats.org/officeDocument/2006/relationships/customXml" Target="../ink/ink640.xml"/><Relationship Id="rId333" Type="http://schemas.openxmlformats.org/officeDocument/2006/relationships/image" Target="NULL"/><Relationship Id="rId540" Type="http://schemas.openxmlformats.org/officeDocument/2006/relationships/customXml" Target="../ink/ink826.xml"/><Relationship Id="rId778" Type="http://schemas.openxmlformats.org/officeDocument/2006/relationships/customXml" Target="../ink/ink945.xml"/><Relationship Id="rId72" Type="http://schemas.openxmlformats.org/officeDocument/2006/relationships/customXml" Target="../ink/ink592.xml"/><Relationship Id="rId375" Type="http://schemas.openxmlformats.org/officeDocument/2006/relationships/image" Target="NULL"/><Relationship Id="rId582" Type="http://schemas.openxmlformats.org/officeDocument/2006/relationships/customXml" Target="../ink/ink847.xml"/><Relationship Id="rId638" Type="http://schemas.openxmlformats.org/officeDocument/2006/relationships/customXml" Target="../ink/ink875.xml"/><Relationship Id="rId803" Type="http://schemas.openxmlformats.org/officeDocument/2006/relationships/image" Target="NULL"/><Relationship Id="rId845" Type="http://schemas.openxmlformats.org/officeDocument/2006/relationships/image" Target="NULL"/><Relationship Id="rId3" Type="http://schemas.openxmlformats.org/officeDocument/2006/relationships/image" Target="NULL"/><Relationship Id="rId235" Type="http://schemas.openxmlformats.org/officeDocument/2006/relationships/image" Target="NULL"/><Relationship Id="rId277" Type="http://schemas.openxmlformats.org/officeDocument/2006/relationships/image" Target="NULL"/><Relationship Id="rId400" Type="http://schemas.openxmlformats.org/officeDocument/2006/relationships/customXml" Target="../ink/ink756.xml"/><Relationship Id="rId442" Type="http://schemas.openxmlformats.org/officeDocument/2006/relationships/customXml" Target="../ink/ink777.xml"/><Relationship Id="rId484" Type="http://schemas.openxmlformats.org/officeDocument/2006/relationships/customXml" Target="../ink/ink798.xml"/><Relationship Id="rId705" Type="http://schemas.openxmlformats.org/officeDocument/2006/relationships/image" Target="NULL"/><Relationship Id="rId887" Type="http://schemas.openxmlformats.org/officeDocument/2006/relationships/image" Target="NULL"/><Relationship Id="rId137" Type="http://schemas.openxmlformats.org/officeDocument/2006/relationships/image" Target="NULL"/><Relationship Id="rId302" Type="http://schemas.openxmlformats.org/officeDocument/2006/relationships/customXml" Target="../ink/ink707.xml"/><Relationship Id="rId344" Type="http://schemas.openxmlformats.org/officeDocument/2006/relationships/customXml" Target="../ink/ink728.xml"/><Relationship Id="rId691" Type="http://schemas.openxmlformats.org/officeDocument/2006/relationships/image" Target="NULL"/><Relationship Id="rId747" Type="http://schemas.openxmlformats.org/officeDocument/2006/relationships/image" Target="NULL"/><Relationship Id="rId789" Type="http://schemas.openxmlformats.org/officeDocument/2006/relationships/image" Target="NULL"/><Relationship Id="rId912" Type="http://schemas.openxmlformats.org/officeDocument/2006/relationships/customXml" Target="../ink/ink1012.xml"/><Relationship Id="rId41" Type="http://schemas.openxmlformats.org/officeDocument/2006/relationships/image" Target="NULL"/><Relationship Id="rId83" Type="http://schemas.openxmlformats.org/officeDocument/2006/relationships/image" Target="NULL"/><Relationship Id="rId179" Type="http://schemas.openxmlformats.org/officeDocument/2006/relationships/image" Target="NULL"/><Relationship Id="rId386" Type="http://schemas.openxmlformats.org/officeDocument/2006/relationships/customXml" Target="../ink/ink749.xml"/><Relationship Id="rId551" Type="http://schemas.openxmlformats.org/officeDocument/2006/relationships/image" Target="NULL"/><Relationship Id="rId593" Type="http://schemas.openxmlformats.org/officeDocument/2006/relationships/image" Target="NULL"/><Relationship Id="rId607" Type="http://schemas.openxmlformats.org/officeDocument/2006/relationships/image" Target="NULL"/><Relationship Id="rId649" Type="http://schemas.openxmlformats.org/officeDocument/2006/relationships/image" Target="NULL"/><Relationship Id="rId814" Type="http://schemas.openxmlformats.org/officeDocument/2006/relationships/customXml" Target="../ink/ink963.xml"/><Relationship Id="rId856" Type="http://schemas.openxmlformats.org/officeDocument/2006/relationships/customXml" Target="../ink/ink984.xml"/><Relationship Id="rId190" Type="http://schemas.openxmlformats.org/officeDocument/2006/relationships/customXml" Target="../ink/ink651.xml"/><Relationship Id="rId204" Type="http://schemas.openxmlformats.org/officeDocument/2006/relationships/customXml" Target="../ink/ink658.xml"/><Relationship Id="rId246" Type="http://schemas.openxmlformats.org/officeDocument/2006/relationships/customXml" Target="../ink/ink679.xml"/><Relationship Id="rId288" Type="http://schemas.openxmlformats.org/officeDocument/2006/relationships/customXml" Target="../ink/ink700.xml"/><Relationship Id="rId411" Type="http://schemas.openxmlformats.org/officeDocument/2006/relationships/image" Target="NULL"/><Relationship Id="rId453" Type="http://schemas.openxmlformats.org/officeDocument/2006/relationships/image" Target="NULL"/><Relationship Id="rId509" Type="http://schemas.openxmlformats.org/officeDocument/2006/relationships/image" Target="NULL"/><Relationship Id="rId660" Type="http://schemas.openxmlformats.org/officeDocument/2006/relationships/customXml" Target="../ink/ink886.xml"/><Relationship Id="rId898" Type="http://schemas.openxmlformats.org/officeDocument/2006/relationships/customXml" Target="../ink/ink1005.xml"/><Relationship Id="rId106" Type="http://schemas.openxmlformats.org/officeDocument/2006/relationships/customXml" Target="../ink/ink609.xml"/><Relationship Id="rId313" Type="http://schemas.openxmlformats.org/officeDocument/2006/relationships/image" Target="NULL"/><Relationship Id="rId495" Type="http://schemas.openxmlformats.org/officeDocument/2006/relationships/image" Target="NULL"/><Relationship Id="rId716" Type="http://schemas.openxmlformats.org/officeDocument/2006/relationships/customXml" Target="../ink/ink914.xml"/><Relationship Id="rId758" Type="http://schemas.openxmlformats.org/officeDocument/2006/relationships/customXml" Target="../ink/ink935.xml"/><Relationship Id="rId10" Type="http://schemas.openxmlformats.org/officeDocument/2006/relationships/customXml" Target="../ink/ink561.xml"/><Relationship Id="rId52" Type="http://schemas.openxmlformats.org/officeDocument/2006/relationships/customXml" Target="../ink/ink582.xml"/><Relationship Id="rId94" Type="http://schemas.openxmlformats.org/officeDocument/2006/relationships/customXml" Target="../ink/ink603.xml"/><Relationship Id="rId148" Type="http://schemas.openxmlformats.org/officeDocument/2006/relationships/customXml" Target="../ink/ink630.xml"/><Relationship Id="rId355" Type="http://schemas.openxmlformats.org/officeDocument/2006/relationships/image" Target="NULL"/><Relationship Id="rId397" Type="http://schemas.openxmlformats.org/officeDocument/2006/relationships/image" Target="NULL"/><Relationship Id="rId520" Type="http://schemas.openxmlformats.org/officeDocument/2006/relationships/customXml" Target="../ink/ink816.xml"/><Relationship Id="rId562" Type="http://schemas.openxmlformats.org/officeDocument/2006/relationships/customXml" Target="../ink/ink837.xml"/><Relationship Id="rId618" Type="http://schemas.openxmlformats.org/officeDocument/2006/relationships/customXml" Target="../ink/ink865.xml"/><Relationship Id="rId825" Type="http://schemas.openxmlformats.org/officeDocument/2006/relationships/image" Target="NULL"/><Relationship Id="rId215" Type="http://schemas.openxmlformats.org/officeDocument/2006/relationships/image" Target="NULL"/><Relationship Id="rId257" Type="http://schemas.openxmlformats.org/officeDocument/2006/relationships/image" Target="NULL"/><Relationship Id="rId422" Type="http://schemas.openxmlformats.org/officeDocument/2006/relationships/customXml" Target="../ink/ink767.xml"/><Relationship Id="rId464" Type="http://schemas.openxmlformats.org/officeDocument/2006/relationships/customXml" Target="../ink/ink788.xml"/><Relationship Id="rId867" Type="http://schemas.openxmlformats.org/officeDocument/2006/relationships/image" Target="NULL"/><Relationship Id="rId299" Type="http://schemas.openxmlformats.org/officeDocument/2006/relationships/image" Target="NULL"/><Relationship Id="rId727" Type="http://schemas.openxmlformats.org/officeDocument/2006/relationships/image" Target="NULL"/><Relationship Id="rId63" Type="http://schemas.openxmlformats.org/officeDocument/2006/relationships/image" Target="NULL"/><Relationship Id="rId159" Type="http://schemas.openxmlformats.org/officeDocument/2006/relationships/image" Target="NULL"/><Relationship Id="rId366" Type="http://schemas.openxmlformats.org/officeDocument/2006/relationships/customXml" Target="../ink/ink739.xml"/><Relationship Id="rId573" Type="http://schemas.openxmlformats.org/officeDocument/2006/relationships/image" Target="NULL"/><Relationship Id="rId780" Type="http://schemas.openxmlformats.org/officeDocument/2006/relationships/customXml" Target="../ink/ink946.xml"/><Relationship Id="rId226" Type="http://schemas.openxmlformats.org/officeDocument/2006/relationships/customXml" Target="../ink/ink669.xml"/><Relationship Id="rId433" Type="http://schemas.openxmlformats.org/officeDocument/2006/relationships/image" Target="NULL"/><Relationship Id="rId878" Type="http://schemas.openxmlformats.org/officeDocument/2006/relationships/customXml" Target="../ink/ink995.xml"/><Relationship Id="rId640" Type="http://schemas.openxmlformats.org/officeDocument/2006/relationships/customXml" Target="../ink/ink876.xml"/><Relationship Id="rId738" Type="http://schemas.openxmlformats.org/officeDocument/2006/relationships/customXml" Target="../ink/ink925.xml"/><Relationship Id="rId74" Type="http://schemas.openxmlformats.org/officeDocument/2006/relationships/customXml" Target="../ink/ink593.xml"/><Relationship Id="rId377" Type="http://schemas.openxmlformats.org/officeDocument/2006/relationships/image" Target="NULL"/><Relationship Id="rId500" Type="http://schemas.openxmlformats.org/officeDocument/2006/relationships/customXml" Target="../ink/ink806.xml"/><Relationship Id="rId584" Type="http://schemas.openxmlformats.org/officeDocument/2006/relationships/customXml" Target="../ink/ink848.xml"/><Relationship Id="rId805" Type="http://schemas.openxmlformats.org/officeDocument/2006/relationships/image" Target="NULL"/><Relationship Id="rId5" Type="http://schemas.openxmlformats.org/officeDocument/2006/relationships/image" Target="NULL"/><Relationship Id="rId237" Type="http://schemas.openxmlformats.org/officeDocument/2006/relationships/image" Target="NULL"/><Relationship Id="rId791" Type="http://schemas.openxmlformats.org/officeDocument/2006/relationships/image" Target="NULL"/><Relationship Id="rId889" Type="http://schemas.openxmlformats.org/officeDocument/2006/relationships/image" Target="NULL"/><Relationship Id="rId444" Type="http://schemas.openxmlformats.org/officeDocument/2006/relationships/customXml" Target="../ink/ink778.xml"/><Relationship Id="rId651" Type="http://schemas.openxmlformats.org/officeDocument/2006/relationships/image" Target="NULL"/><Relationship Id="rId749" Type="http://schemas.openxmlformats.org/officeDocument/2006/relationships/image" Target="NULL"/><Relationship Id="rId290" Type="http://schemas.openxmlformats.org/officeDocument/2006/relationships/customXml" Target="../ink/ink701.xml"/><Relationship Id="rId304" Type="http://schemas.openxmlformats.org/officeDocument/2006/relationships/customXml" Target="../ink/ink708.xml"/><Relationship Id="rId388" Type="http://schemas.openxmlformats.org/officeDocument/2006/relationships/customXml" Target="../ink/ink750.xml"/><Relationship Id="rId511" Type="http://schemas.openxmlformats.org/officeDocument/2006/relationships/image" Target="NULL"/><Relationship Id="rId609" Type="http://schemas.openxmlformats.org/officeDocument/2006/relationships/image" Target="NULL"/><Relationship Id="rId85" Type="http://schemas.openxmlformats.org/officeDocument/2006/relationships/image" Target="NULL"/><Relationship Id="rId150" Type="http://schemas.openxmlformats.org/officeDocument/2006/relationships/customXml" Target="../ink/ink631.xml"/><Relationship Id="rId595" Type="http://schemas.openxmlformats.org/officeDocument/2006/relationships/image" Target="NULL"/><Relationship Id="rId816" Type="http://schemas.openxmlformats.org/officeDocument/2006/relationships/customXml" Target="../ink/ink964.xml"/><Relationship Id="rId248" Type="http://schemas.openxmlformats.org/officeDocument/2006/relationships/customXml" Target="../ink/ink680.xml"/><Relationship Id="rId455" Type="http://schemas.openxmlformats.org/officeDocument/2006/relationships/image" Target="NULL"/><Relationship Id="rId662" Type="http://schemas.openxmlformats.org/officeDocument/2006/relationships/customXml" Target="../ink/ink887.xml"/><Relationship Id="rId12" Type="http://schemas.openxmlformats.org/officeDocument/2006/relationships/customXml" Target="../ink/ink562.xml"/><Relationship Id="rId108" Type="http://schemas.openxmlformats.org/officeDocument/2006/relationships/customXml" Target="../ink/ink610.xml"/><Relationship Id="rId315" Type="http://schemas.openxmlformats.org/officeDocument/2006/relationships/image" Target="NULL"/><Relationship Id="rId522" Type="http://schemas.openxmlformats.org/officeDocument/2006/relationships/customXml" Target="../ink/ink817.xml"/><Relationship Id="rId96" Type="http://schemas.openxmlformats.org/officeDocument/2006/relationships/customXml" Target="../ink/ink604.xml"/><Relationship Id="rId161" Type="http://schemas.openxmlformats.org/officeDocument/2006/relationships/image" Target="NULL"/><Relationship Id="rId399" Type="http://schemas.openxmlformats.org/officeDocument/2006/relationships/image" Target="NULL"/><Relationship Id="rId827" Type="http://schemas.openxmlformats.org/officeDocument/2006/relationships/image" Target="NULL"/><Relationship Id="rId259" Type="http://schemas.openxmlformats.org/officeDocument/2006/relationships/image" Target="NULL"/><Relationship Id="rId466" Type="http://schemas.openxmlformats.org/officeDocument/2006/relationships/customXml" Target="../ink/ink789.xml"/><Relationship Id="rId673" Type="http://schemas.openxmlformats.org/officeDocument/2006/relationships/image" Target="NULL"/><Relationship Id="rId880" Type="http://schemas.openxmlformats.org/officeDocument/2006/relationships/customXml" Target="../ink/ink996.xml"/><Relationship Id="rId23" Type="http://schemas.openxmlformats.org/officeDocument/2006/relationships/image" Target="NULL"/><Relationship Id="rId119" Type="http://schemas.openxmlformats.org/officeDocument/2006/relationships/image" Target="NULL"/><Relationship Id="rId326" Type="http://schemas.openxmlformats.org/officeDocument/2006/relationships/customXml" Target="../ink/ink719.xml"/><Relationship Id="rId533" Type="http://schemas.openxmlformats.org/officeDocument/2006/relationships/image" Target="NULL"/><Relationship Id="rId740" Type="http://schemas.openxmlformats.org/officeDocument/2006/relationships/customXml" Target="../ink/ink926.xml"/><Relationship Id="rId838" Type="http://schemas.openxmlformats.org/officeDocument/2006/relationships/customXml" Target="../ink/ink975.xml"/><Relationship Id="rId172" Type="http://schemas.openxmlformats.org/officeDocument/2006/relationships/customXml" Target="../ink/ink642.xml"/><Relationship Id="rId477" Type="http://schemas.openxmlformats.org/officeDocument/2006/relationships/image" Target="NULL"/><Relationship Id="rId600" Type="http://schemas.openxmlformats.org/officeDocument/2006/relationships/customXml" Target="../ink/ink856.xml"/><Relationship Id="rId684" Type="http://schemas.openxmlformats.org/officeDocument/2006/relationships/customXml" Target="../ink/ink898.xml"/><Relationship Id="rId337" Type="http://schemas.openxmlformats.org/officeDocument/2006/relationships/image" Target="NULL"/><Relationship Id="rId891" Type="http://schemas.openxmlformats.org/officeDocument/2006/relationships/image" Target="NULL"/><Relationship Id="rId905" Type="http://schemas.openxmlformats.org/officeDocument/2006/relationships/image" Target="NULL"/><Relationship Id="rId34" Type="http://schemas.openxmlformats.org/officeDocument/2006/relationships/customXml" Target="../ink/ink573.xml"/><Relationship Id="rId544" Type="http://schemas.openxmlformats.org/officeDocument/2006/relationships/customXml" Target="../ink/ink828.xml"/><Relationship Id="rId751" Type="http://schemas.openxmlformats.org/officeDocument/2006/relationships/image" Target="NULL"/><Relationship Id="rId849" Type="http://schemas.openxmlformats.org/officeDocument/2006/relationships/image" Target="NULL"/><Relationship Id="rId183" Type="http://schemas.openxmlformats.org/officeDocument/2006/relationships/image" Target="NULL"/><Relationship Id="rId390" Type="http://schemas.openxmlformats.org/officeDocument/2006/relationships/customXml" Target="../ink/ink751.xml"/><Relationship Id="rId404" Type="http://schemas.openxmlformats.org/officeDocument/2006/relationships/customXml" Target="../ink/ink758.xml"/><Relationship Id="rId611" Type="http://schemas.openxmlformats.org/officeDocument/2006/relationships/image" Target="NULL"/><Relationship Id="rId250" Type="http://schemas.openxmlformats.org/officeDocument/2006/relationships/customXml" Target="../ink/ink681.xml"/><Relationship Id="rId488" Type="http://schemas.openxmlformats.org/officeDocument/2006/relationships/customXml" Target="../ink/ink800.xml"/><Relationship Id="rId695" Type="http://schemas.openxmlformats.org/officeDocument/2006/relationships/image" Target="NULL"/><Relationship Id="rId709" Type="http://schemas.openxmlformats.org/officeDocument/2006/relationships/image" Target="NULL"/><Relationship Id="rId916" Type="http://schemas.openxmlformats.org/officeDocument/2006/relationships/customXml" Target="../ink/ink1014.xml"/><Relationship Id="rId45" Type="http://schemas.openxmlformats.org/officeDocument/2006/relationships/image" Target="NULL"/><Relationship Id="rId110" Type="http://schemas.openxmlformats.org/officeDocument/2006/relationships/customXml" Target="../ink/ink611.xml"/><Relationship Id="rId348" Type="http://schemas.openxmlformats.org/officeDocument/2006/relationships/customXml" Target="../ink/ink730.xml"/><Relationship Id="rId555" Type="http://schemas.openxmlformats.org/officeDocument/2006/relationships/image" Target="NULL"/><Relationship Id="rId762" Type="http://schemas.openxmlformats.org/officeDocument/2006/relationships/customXml" Target="../ink/ink937.xml"/><Relationship Id="rId194" Type="http://schemas.openxmlformats.org/officeDocument/2006/relationships/customXml" Target="../ink/ink653.xml"/><Relationship Id="rId208" Type="http://schemas.openxmlformats.org/officeDocument/2006/relationships/customXml" Target="../ink/ink660.xml"/><Relationship Id="rId415" Type="http://schemas.openxmlformats.org/officeDocument/2006/relationships/image" Target="NULL"/><Relationship Id="rId622" Type="http://schemas.openxmlformats.org/officeDocument/2006/relationships/customXml" Target="../ink/ink867.xml"/><Relationship Id="rId261" Type="http://schemas.openxmlformats.org/officeDocument/2006/relationships/image" Target="NULL"/><Relationship Id="rId499" Type="http://schemas.openxmlformats.org/officeDocument/2006/relationships/image" Target="NULL"/><Relationship Id="rId56" Type="http://schemas.openxmlformats.org/officeDocument/2006/relationships/customXml" Target="../ink/ink584.xml"/><Relationship Id="rId359" Type="http://schemas.openxmlformats.org/officeDocument/2006/relationships/image" Target="NULL"/><Relationship Id="rId566" Type="http://schemas.openxmlformats.org/officeDocument/2006/relationships/customXml" Target="../ink/ink839.xml"/><Relationship Id="rId773" Type="http://schemas.openxmlformats.org/officeDocument/2006/relationships/image" Target="NULL"/><Relationship Id="rId121" Type="http://schemas.openxmlformats.org/officeDocument/2006/relationships/image" Target="NULL"/><Relationship Id="rId219" Type="http://schemas.openxmlformats.org/officeDocument/2006/relationships/image" Target="NULL"/><Relationship Id="rId426" Type="http://schemas.openxmlformats.org/officeDocument/2006/relationships/customXml" Target="../ink/ink769.xml"/><Relationship Id="rId633" Type="http://schemas.openxmlformats.org/officeDocument/2006/relationships/image" Target="NULL"/><Relationship Id="rId840" Type="http://schemas.openxmlformats.org/officeDocument/2006/relationships/customXml" Target="../ink/ink976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28.xml"/><Relationship Id="rId117" Type="http://schemas.openxmlformats.org/officeDocument/2006/relationships/image" Target="../media/image5881.png"/><Relationship Id="rId21" Type="http://schemas.openxmlformats.org/officeDocument/2006/relationships/image" Target="../media/image5414.png"/><Relationship Id="rId42" Type="http://schemas.openxmlformats.org/officeDocument/2006/relationships/customXml" Target="../ink/ink1036.xml"/><Relationship Id="rId47" Type="http://schemas.openxmlformats.org/officeDocument/2006/relationships/image" Target="../media/image5541.png"/><Relationship Id="rId63" Type="http://schemas.openxmlformats.org/officeDocument/2006/relationships/customXml" Target="../ink/ink1047.xml"/><Relationship Id="rId68" Type="http://schemas.openxmlformats.org/officeDocument/2006/relationships/image" Target="../media/image5641.png"/><Relationship Id="rId84" Type="http://schemas.openxmlformats.org/officeDocument/2006/relationships/image" Target="../media/image5721.png"/><Relationship Id="rId89" Type="http://schemas.openxmlformats.org/officeDocument/2006/relationships/customXml" Target="../ink/ink1060.xml"/><Relationship Id="rId112" Type="http://schemas.openxmlformats.org/officeDocument/2006/relationships/customXml" Target="../ink/ink1072.xml"/><Relationship Id="rId133" Type="http://schemas.openxmlformats.org/officeDocument/2006/relationships/customXml" Target="../ink/ink1083.xml"/><Relationship Id="rId138" Type="http://schemas.openxmlformats.org/officeDocument/2006/relationships/image" Target="../media/image5981.png"/><Relationship Id="rId154" Type="http://schemas.openxmlformats.org/officeDocument/2006/relationships/customXml" Target="../ink/ink1094.xml"/><Relationship Id="rId159" Type="http://schemas.openxmlformats.org/officeDocument/2006/relationships/image" Target="../media/image6081.png"/><Relationship Id="rId175" Type="http://schemas.openxmlformats.org/officeDocument/2006/relationships/customXml" Target="../ink/ink1105.xml"/><Relationship Id="rId170" Type="http://schemas.openxmlformats.org/officeDocument/2006/relationships/image" Target="../media/image6131.png"/><Relationship Id="rId16" Type="http://schemas.openxmlformats.org/officeDocument/2006/relationships/customXml" Target="../ink/ink1023.xml"/><Relationship Id="rId107" Type="http://schemas.openxmlformats.org/officeDocument/2006/relationships/customXml" Target="../ink/ink1069.xml"/><Relationship Id="rId11" Type="http://schemas.openxmlformats.org/officeDocument/2006/relationships/image" Target="../media/image5361.png"/><Relationship Id="rId32" Type="http://schemas.openxmlformats.org/officeDocument/2006/relationships/customXml" Target="../ink/ink1031.xml"/><Relationship Id="rId37" Type="http://schemas.openxmlformats.org/officeDocument/2006/relationships/image" Target="../media/image5491.png"/><Relationship Id="rId53" Type="http://schemas.openxmlformats.org/officeDocument/2006/relationships/customXml" Target="../ink/ink1042.xml"/><Relationship Id="rId58" Type="http://schemas.openxmlformats.org/officeDocument/2006/relationships/image" Target="../media/image5591.png"/><Relationship Id="rId74" Type="http://schemas.openxmlformats.org/officeDocument/2006/relationships/image" Target="../media/image5671.png"/><Relationship Id="rId79" Type="http://schemas.openxmlformats.org/officeDocument/2006/relationships/customXml" Target="../ink/ink1055.xml"/><Relationship Id="rId102" Type="http://schemas.openxmlformats.org/officeDocument/2006/relationships/image" Target="../media/image5814.png"/><Relationship Id="rId123" Type="http://schemas.openxmlformats.org/officeDocument/2006/relationships/image" Target="../media/image5914.png"/><Relationship Id="rId128" Type="http://schemas.openxmlformats.org/officeDocument/2006/relationships/customXml" Target="../ink/ink1080.xml"/><Relationship Id="rId144" Type="http://schemas.openxmlformats.org/officeDocument/2006/relationships/image" Target="../media/image6014.png"/><Relationship Id="rId149" Type="http://schemas.openxmlformats.org/officeDocument/2006/relationships/customXml" Target="../ink/ink1091.xml"/><Relationship Id="rId5" Type="http://schemas.openxmlformats.org/officeDocument/2006/relationships/image" Target="../media/image5331.png"/><Relationship Id="rId90" Type="http://schemas.openxmlformats.org/officeDocument/2006/relationships/image" Target="../media/image5751.png"/><Relationship Id="rId95" Type="http://schemas.openxmlformats.org/officeDocument/2006/relationships/customXml" Target="../ink/ink1063.xml"/><Relationship Id="rId160" Type="http://schemas.openxmlformats.org/officeDocument/2006/relationships/customXml" Target="../ink/ink1097.xml"/><Relationship Id="rId165" Type="http://schemas.openxmlformats.org/officeDocument/2006/relationships/customXml" Target="../ink/ink1100.xml"/><Relationship Id="rId22" Type="http://schemas.openxmlformats.org/officeDocument/2006/relationships/customXml" Target="../ink/ink1026.xml"/><Relationship Id="rId27" Type="http://schemas.openxmlformats.org/officeDocument/2006/relationships/image" Target="../media/image5441.png"/><Relationship Id="rId43" Type="http://schemas.openxmlformats.org/officeDocument/2006/relationships/image" Target="../media/image5521.png"/><Relationship Id="rId48" Type="http://schemas.openxmlformats.org/officeDocument/2006/relationships/customXml" Target="../ink/ink1039.xml"/><Relationship Id="rId64" Type="http://schemas.openxmlformats.org/officeDocument/2006/relationships/image" Target="../media/image5621.png"/><Relationship Id="rId69" Type="http://schemas.openxmlformats.org/officeDocument/2006/relationships/customXml" Target="../ink/ink1050.xml"/><Relationship Id="rId113" Type="http://schemas.openxmlformats.org/officeDocument/2006/relationships/image" Target="../media/image5861.png"/><Relationship Id="rId118" Type="http://schemas.openxmlformats.org/officeDocument/2006/relationships/customXml" Target="../ink/ink1075.xml"/><Relationship Id="rId134" Type="http://schemas.openxmlformats.org/officeDocument/2006/relationships/image" Target="../media/image5961.png"/><Relationship Id="rId139" Type="http://schemas.openxmlformats.org/officeDocument/2006/relationships/customXml" Target="../ink/ink1086.xml"/><Relationship Id="rId80" Type="http://schemas.openxmlformats.org/officeDocument/2006/relationships/image" Target="../media/image5701.png"/><Relationship Id="rId85" Type="http://schemas.openxmlformats.org/officeDocument/2006/relationships/customXml" Target="../ink/ink1058.xml"/><Relationship Id="rId150" Type="http://schemas.openxmlformats.org/officeDocument/2006/relationships/customXml" Target="../ink/ink1092.xml"/><Relationship Id="rId155" Type="http://schemas.openxmlformats.org/officeDocument/2006/relationships/image" Target="../media/image6061.png"/><Relationship Id="rId171" Type="http://schemas.openxmlformats.org/officeDocument/2006/relationships/customXml" Target="../ink/ink1103.xml"/><Relationship Id="rId176" Type="http://schemas.openxmlformats.org/officeDocument/2006/relationships/image" Target="../media/image6161.png"/><Relationship Id="rId12" Type="http://schemas.openxmlformats.org/officeDocument/2006/relationships/customXml" Target="../ink/ink1021.xml"/><Relationship Id="rId17" Type="http://schemas.openxmlformats.org/officeDocument/2006/relationships/image" Target="../media/image5391.png"/><Relationship Id="rId33" Type="http://schemas.openxmlformats.org/officeDocument/2006/relationships/image" Target="../media/image5471.png"/><Relationship Id="rId38" Type="http://schemas.openxmlformats.org/officeDocument/2006/relationships/customXml" Target="../ink/ink1034.xml"/><Relationship Id="rId59" Type="http://schemas.openxmlformats.org/officeDocument/2006/relationships/customXml" Target="../ink/ink1045.xml"/><Relationship Id="rId103" Type="http://schemas.openxmlformats.org/officeDocument/2006/relationships/customXml" Target="../ink/ink1067.xml"/><Relationship Id="rId108" Type="http://schemas.openxmlformats.org/officeDocument/2006/relationships/image" Target="../media/image5841.png"/><Relationship Id="rId124" Type="http://schemas.openxmlformats.org/officeDocument/2006/relationships/customXml" Target="../ink/ink1078.xml"/><Relationship Id="rId129" Type="http://schemas.openxmlformats.org/officeDocument/2006/relationships/image" Target="../media/image5941.png"/><Relationship Id="rId54" Type="http://schemas.openxmlformats.org/officeDocument/2006/relationships/image" Target="../media/image5571.png"/><Relationship Id="rId70" Type="http://schemas.openxmlformats.org/officeDocument/2006/relationships/image" Target="../media/image5651.png"/><Relationship Id="rId75" Type="http://schemas.openxmlformats.org/officeDocument/2006/relationships/customXml" Target="../ink/ink1053.xml"/><Relationship Id="rId91" Type="http://schemas.openxmlformats.org/officeDocument/2006/relationships/customXml" Target="../ink/ink1061.xml"/><Relationship Id="rId96" Type="http://schemas.openxmlformats.org/officeDocument/2006/relationships/image" Target="../media/image5781.png"/><Relationship Id="rId140" Type="http://schemas.openxmlformats.org/officeDocument/2006/relationships/image" Target="../media/image5991.png"/><Relationship Id="rId145" Type="http://schemas.openxmlformats.org/officeDocument/2006/relationships/customXml" Target="../ink/ink1089.xml"/><Relationship Id="rId161" Type="http://schemas.openxmlformats.org/officeDocument/2006/relationships/image" Target="../media/image6091.png"/><Relationship Id="rId166" Type="http://schemas.openxmlformats.org/officeDocument/2006/relationships/image" Target="../media/image611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18.xml"/><Relationship Id="rId23" Type="http://schemas.openxmlformats.org/officeDocument/2006/relationships/image" Target="../media/image5421.png"/><Relationship Id="rId28" Type="http://schemas.openxmlformats.org/officeDocument/2006/relationships/customXml" Target="../ink/ink1029.xml"/><Relationship Id="rId49" Type="http://schemas.openxmlformats.org/officeDocument/2006/relationships/customXml" Target="../ink/ink1040.xml"/><Relationship Id="rId114" Type="http://schemas.openxmlformats.org/officeDocument/2006/relationships/customXml" Target="../ink/ink1073.xml"/><Relationship Id="rId119" Type="http://schemas.openxmlformats.org/officeDocument/2006/relationships/image" Target="../media/image5891.png"/><Relationship Id="rId10" Type="http://schemas.openxmlformats.org/officeDocument/2006/relationships/customXml" Target="../ink/ink1020.xml"/><Relationship Id="rId31" Type="http://schemas.openxmlformats.org/officeDocument/2006/relationships/image" Target="../media/image5461.png"/><Relationship Id="rId44" Type="http://schemas.openxmlformats.org/officeDocument/2006/relationships/customXml" Target="../ink/ink1037.xml"/><Relationship Id="rId52" Type="http://schemas.openxmlformats.org/officeDocument/2006/relationships/image" Target="../media/image5561.png"/><Relationship Id="rId60" Type="http://schemas.openxmlformats.org/officeDocument/2006/relationships/image" Target="../media/image5601.png"/><Relationship Id="rId65" Type="http://schemas.openxmlformats.org/officeDocument/2006/relationships/customXml" Target="../ink/ink1048.xml"/><Relationship Id="rId73" Type="http://schemas.openxmlformats.org/officeDocument/2006/relationships/customXml" Target="../ink/ink1052.xml"/><Relationship Id="rId78" Type="http://schemas.openxmlformats.org/officeDocument/2006/relationships/image" Target="../media/image5691.png"/><Relationship Id="rId81" Type="http://schemas.openxmlformats.org/officeDocument/2006/relationships/customXml" Target="../ink/ink1056.xml"/><Relationship Id="rId86" Type="http://schemas.openxmlformats.org/officeDocument/2006/relationships/image" Target="../media/image5731.png"/><Relationship Id="rId94" Type="http://schemas.openxmlformats.org/officeDocument/2006/relationships/image" Target="../media/image5771.png"/><Relationship Id="rId99" Type="http://schemas.openxmlformats.org/officeDocument/2006/relationships/customXml" Target="../ink/ink1065.xml"/><Relationship Id="rId101" Type="http://schemas.openxmlformats.org/officeDocument/2006/relationships/customXml" Target="../ink/ink1066.xml"/><Relationship Id="rId122" Type="http://schemas.openxmlformats.org/officeDocument/2006/relationships/customXml" Target="../ink/ink1077.xml"/><Relationship Id="rId130" Type="http://schemas.openxmlformats.org/officeDocument/2006/relationships/customXml" Target="../ink/ink1081.xml"/><Relationship Id="rId135" Type="http://schemas.openxmlformats.org/officeDocument/2006/relationships/customXml" Target="../ink/ink1084.xml"/><Relationship Id="rId143" Type="http://schemas.openxmlformats.org/officeDocument/2006/relationships/customXml" Target="../ink/ink1088.xml"/><Relationship Id="rId148" Type="http://schemas.openxmlformats.org/officeDocument/2006/relationships/image" Target="../media/image6031.png"/><Relationship Id="rId151" Type="http://schemas.openxmlformats.org/officeDocument/2006/relationships/image" Target="../media/image6041.png"/><Relationship Id="rId156" Type="http://schemas.openxmlformats.org/officeDocument/2006/relationships/customXml" Target="../ink/ink1095.xml"/><Relationship Id="rId164" Type="http://schemas.openxmlformats.org/officeDocument/2006/relationships/customXml" Target="../ink/ink1099.xml"/><Relationship Id="rId169" Type="http://schemas.openxmlformats.org/officeDocument/2006/relationships/customXml" Target="../ink/ink1102.xml"/><Relationship Id="rId177" Type="http://schemas.openxmlformats.org/officeDocument/2006/relationships/hyperlink" Target="https://www.youtube.com/watch?v=9AKLd5FHzfI&amp;list=PLqzoL9-eJTNBZDG8jaNuhap1C9q6VHyVa&amp;index=8" TargetMode="External"/><Relationship Id="rId4" Type="http://schemas.openxmlformats.org/officeDocument/2006/relationships/customXml" Target="../ink/ink1017.xml"/><Relationship Id="rId9" Type="http://schemas.openxmlformats.org/officeDocument/2006/relationships/image" Target="../media/image5351.png"/><Relationship Id="rId172" Type="http://schemas.openxmlformats.org/officeDocument/2006/relationships/image" Target="../media/image6141.png"/><Relationship Id="rId13" Type="http://schemas.openxmlformats.org/officeDocument/2006/relationships/image" Target="../media/image5371.png"/><Relationship Id="rId18" Type="http://schemas.openxmlformats.org/officeDocument/2006/relationships/customXml" Target="../ink/ink1024.xml"/><Relationship Id="rId39" Type="http://schemas.openxmlformats.org/officeDocument/2006/relationships/image" Target="../media/image5501.png"/><Relationship Id="rId109" Type="http://schemas.openxmlformats.org/officeDocument/2006/relationships/customXml" Target="../ink/ink1070.xml"/><Relationship Id="rId34" Type="http://schemas.openxmlformats.org/officeDocument/2006/relationships/customXml" Target="../ink/ink1032.xml"/><Relationship Id="rId50" Type="http://schemas.openxmlformats.org/officeDocument/2006/relationships/image" Target="../media/image5551.png"/><Relationship Id="rId55" Type="http://schemas.openxmlformats.org/officeDocument/2006/relationships/customXml" Target="../ink/ink1043.xml"/><Relationship Id="rId76" Type="http://schemas.openxmlformats.org/officeDocument/2006/relationships/image" Target="../media/image5681.png"/><Relationship Id="rId97" Type="http://schemas.openxmlformats.org/officeDocument/2006/relationships/customXml" Target="../ink/ink1064.xml"/><Relationship Id="rId104" Type="http://schemas.openxmlformats.org/officeDocument/2006/relationships/image" Target="../media/image5821.png"/><Relationship Id="rId120" Type="http://schemas.openxmlformats.org/officeDocument/2006/relationships/customXml" Target="../ink/ink1076.xml"/><Relationship Id="rId125" Type="http://schemas.openxmlformats.org/officeDocument/2006/relationships/image" Target="../media/image5921.png"/><Relationship Id="rId141" Type="http://schemas.openxmlformats.org/officeDocument/2006/relationships/customXml" Target="../ink/ink1087.xml"/><Relationship Id="rId146" Type="http://schemas.openxmlformats.org/officeDocument/2006/relationships/image" Target="../media/image6021.png"/><Relationship Id="rId167" Type="http://schemas.openxmlformats.org/officeDocument/2006/relationships/customXml" Target="../ink/ink1101.xml"/><Relationship Id="rId7" Type="http://schemas.openxmlformats.org/officeDocument/2006/relationships/image" Target="../media/image5341.png"/><Relationship Id="rId71" Type="http://schemas.openxmlformats.org/officeDocument/2006/relationships/customXml" Target="../ink/ink1051.xml"/><Relationship Id="rId92" Type="http://schemas.openxmlformats.org/officeDocument/2006/relationships/image" Target="../media/image5761.png"/><Relationship Id="rId162" Type="http://schemas.openxmlformats.org/officeDocument/2006/relationships/customXml" Target="../ink/ink1098.xml"/><Relationship Id="rId2" Type="http://schemas.openxmlformats.org/officeDocument/2006/relationships/customXml" Target="../ink/ink1016.xml"/><Relationship Id="rId29" Type="http://schemas.openxmlformats.org/officeDocument/2006/relationships/image" Target="../media/image5451.png"/><Relationship Id="rId24" Type="http://schemas.openxmlformats.org/officeDocument/2006/relationships/customXml" Target="../ink/ink1027.xml"/><Relationship Id="rId40" Type="http://schemas.openxmlformats.org/officeDocument/2006/relationships/customXml" Target="../ink/ink1035.xml"/><Relationship Id="rId45" Type="http://schemas.openxmlformats.org/officeDocument/2006/relationships/image" Target="../media/image5531.png"/><Relationship Id="rId66" Type="http://schemas.openxmlformats.org/officeDocument/2006/relationships/image" Target="../media/image5631.png"/><Relationship Id="rId87" Type="http://schemas.openxmlformats.org/officeDocument/2006/relationships/customXml" Target="../ink/ink1059.xml"/><Relationship Id="rId110" Type="http://schemas.openxmlformats.org/officeDocument/2006/relationships/image" Target="../media/image5851.png"/><Relationship Id="rId115" Type="http://schemas.openxmlformats.org/officeDocument/2006/relationships/image" Target="../media/image5871.png"/><Relationship Id="rId131" Type="http://schemas.openxmlformats.org/officeDocument/2006/relationships/customXml" Target="../ink/ink1082.xml"/><Relationship Id="rId136" Type="http://schemas.openxmlformats.org/officeDocument/2006/relationships/image" Target="../media/image5971.png"/><Relationship Id="rId157" Type="http://schemas.openxmlformats.org/officeDocument/2006/relationships/image" Target="../media/image6071.png"/><Relationship Id="rId61" Type="http://schemas.openxmlformats.org/officeDocument/2006/relationships/customXml" Target="../ink/ink1046.xml"/><Relationship Id="rId82" Type="http://schemas.openxmlformats.org/officeDocument/2006/relationships/image" Target="../media/image5714.png"/><Relationship Id="rId152" Type="http://schemas.openxmlformats.org/officeDocument/2006/relationships/customXml" Target="../ink/ink1093.xml"/><Relationship Id="rId173" Type="http://schemas.openxmlformats.org/officeDocument/2006/relationships/customXml" Target="../ink/ink1104.xml"/><Relationship Id="rId19" Type="http://schemas.openxmlformats.org/officeDocument/2006/relationships/image" Target="../media/image5401.png"/><Relationship Id="rId14" Type="http://schemas.openxmlformats.org/officeDocument/2006/relationships/customXml" Target="../ink/ink1022.xml"/><Relationship Id="rId30" Type="http://schemas.openxmlformats.org/officeDocument/2006/relationships/customXml" Target="../ink/ink1030.xml"/><Relationship Id="rId35" Type="http://schemas.openxmlformats.org/officeDocument/2006/relationships/image" Target="../media/image5481.png"/><Relationship Id="rId56" Type="http://schemas.openxmlformats.org/officeDocument/2006/relationships/image" Target="../media/image5581.png"/><Relationship Id="rId77" Type="http://schemas.openxmlformats.org/officeDocument/2006/relationships/customXml" Target="../ink/ink1054.xml"/><Relationship Id="rId100" Type="http://schemas.openxmlformats.org/officeDocument/2006/relationships/image" Target="../media/image5801.png"/><Relationship Id="rId105" Type="http://schemas.openxmlformats.org/officeDocument/2006/relationships/customXml" Target="../ink/ink1068.xml"/><Relationship Id="rId126" Type="http://schemas.openxmlformats.org/officeDocument/2006/relationships/customXml" Target="../ink/ink1079.xml"/><Relationship Id="rId147" Type="http://schemas.openxmlformats.org/officeDocument/2006/relationships/customXml" Target="../ink/ink1090.xml"/><Relationship Id="rId168" Type="http://schemas.openxmlformats.org/officeDocument/2006/relationships/image" Target="../media/image6121.png"/><Relationship Id="rId8" Type="http://schemas.openxmlformats.org/officeDocument/2006/relationships/customXml" Target="../ink/ink1019.xml"/><Relationship Id="rId51" Type="http://schemas.openxmlformats.org/officeDocument/2006/relationships/customXml" Target="../ink/ink1041.xml"/><Relationship Id="rId72" Type="http://schemas.openxmlformats.org/officeDocument/2006/relationships/image" Target="../media/image5661.png"/><Relationship Id="rId93" Type="http://schemas.openxmlformats.org/officeDocument/2006/relationships/customXml" Target="../ink/ink1062.xml"/><Relationship Id="rId98" Type="http://schemas.openxmlformats.org/officeDocument/2006/relationships/image" Target="../media/image5791.png"/><Relationship Id="rId121" Type="http://schemas.openxmlformats.org/officeDocument/2006/relationships/image" Target="../media/image5901.png"/><Relationship Id="rId142" Type="http://schemas.openxmlformats.org/officeDocument/2006/relationships/image" Target="../media/image6001.png"/><Relationship Id="rId163" Type="http://schemas.openxmlformats.org/officeDocument/2006/relationships/image" Target="../media/image6104.png"/><Relationship Id="rId3" Type="http://schemas.openxmlformats.org/officeDocument/2006/relationships/image" Target="../media/image5321.png"/><Relationship Id="rId25" Type="http://schemas.openxmlformats.org/officeDocument/2006/relationships/image" Target="../media/image5431.png"/><Relationship Id="rId46" Type="http://schemas.openxmlformats.org/officeDocument/2006/relationships/customXml" Target="../ink/ink1038.xml"/><Relationship Id="rId67" Type="http://schemas.openxmlformats.org/officeDocument/2006/relationships/customXml" Target="../ink/ink1049.xml"/><Relationship Id="rId116" Type="http://schemas.openxmlformats.org/officeDocument/2006/relationships/customXml" Target="../ink/ink1074.xml"/><Relationship Id="rId137" Type="http://schemas.openxmlformats.org/officeDocument/2006/relationships/customXml" Target="../ink/ink1085.xml"/><Relationship Id="rId158" Type="http://schemas.openxmlformats.org/officeDocument/2006/relationships/customXml" Target="../ink/ink1096.xml"/><Relationship Id="rId20" Type="http://schemas.openxmlformats.org/officeDocument/2006/relationships/customXml" Target="../ink/ink1025.xml"/><Relationship Id="rId41" Type="http://schemas.openxmlformats.org/officeDocument/2006/relationships/image" Target="../media/image5514.png"/><Relationship Id="rId62" Type="http://schemas.openxmlformats.org/officeDocument/2006/relationships/image" Target="../media/image5614.png"/><Relationship Id="rId83" Type="http://schemas.openxmlformats.org/officeDocument/2006/relationships/customXml" Target="../ink/ink1057.xml"/><Relationship Id="rId88" Type="http://schemas.openxmlformats.org/officeDocument/2006/relationships/image" Target="../media/image5741.png"/><Relationship Id="rId111" Type="http://schemas.openxmlformats.org/officeDocument/2006/relationships/customXml" Target="../ink/ink1071.xml"/><Relationship Id="rId132" Type="http://schemas.openxmlformats.org/officeDocument/2006/relationships/image" Target="../media/image5951.png"/><Relationship Id="rId153" Type="http://schemas.openxmlformats.org/officeDocument/2006/relationships/image" Target="../media/image6051.png"/><Relationship Id="rId174" Type="http://schemas.openxmlformats.org/officeDocument/2006/relationships/image" Target="../media/image6151.png"/><Relationship Id="rId15" Type="http://schemas.openxmlformats.org/officeDocument/2006/relationships/image" Target="../media/image5381.png"/><Relationship Id="rId36" Type="http://schemas.openxmlformats.org/officeDocument/2006/relationships/customXml" Target="../ink/ink1033.xml"/><Relationship Id="rId57" Type="http://schemas.openxmlformats.org/officeDocument/2006/relationships/customXml" Target="../ink/ink1044.xml"/><Relationship Id="rId106" Type="http://schemas.openxmlformats.org/officeDocument/2006/relationships/image" Target="../media/image5831.png"/><Relationship Id="rId127" Type="http://schemas.openxmlformats.org/officeDocument/2006/relationships/image" Target="../media/image59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ED696-816E-4176-99F1-E39EFF69B1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3 – Plots in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0DAD6-972D-4508-A9E1-7BDE8CA07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16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4C75EE-458B-4C41-956B-2B724B9C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A8F8F3-0C05-4572-AAA6-879EB0AC9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75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4919-1CE5-4CAD-A111-7DD64DAD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Box Plot in Statistics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C8D44-4F65-48B4-B493-CD15541C39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6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FF9BEDF5-426A-4A9D-9B15-BA6EC8EF20A9}"/>
              </a:ext>
            </a:extLst>
          </p:cNvPr>
          <p:cNvGrpSpPr/>
          <p:nvPr/>
        </p:nvGrpSpPr>
        <p:grpSpPr>
          <a:xfrm>
            <a:off x="231444" y="22847"/>
            <a:ext cx="4774320" cy="675720"/>
            <a:chOff x="231444" y="22847"/>
            <a:chExt cx="4774320" cy="67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9E29B55-A317-4243-B525-FB47EE64DD64}"/>
                    </a:ext>
                  </a:extLst>
                </p14:cNvPr>
                <p14:cNvContentPartPr/>
                <p14:nvPr/>
              </p14:nvContentPartPr>
              <p14:xfrm>
                <a:off x="384804" y="277727"/>
                <a:ext cx="1440" cy="126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9E29B55-A317-4243-B525-FB47EE64DD6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6804" y="259727"/>
                  <a:ext cx="37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C2B7080-4B37-4670-A134-396F10FDBB96}"/>
                    </a:ext>
                  </a:extLst>
                </p14:cNvPr>
                <p14:cNvContentPartPr/>
                <p14:nvPr/>
              </p14:nvContentPartPr>
              <p14:xfrm>
                <a:off x="375084" y="221927"/>
                <a:ext cx="129240" cy="158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C2B7080-4B37-4670-A134-396F10FDBB9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7084" y="203927"/>
                  <a:ext cx="1648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0E0577F-6A96-417F-A24E-6A6D8D227183}"/>
                    </a:ext>
                  </a:extLst>
                </p14:cNvPr>
                <p14:cNvContentPartPr/>
                <p14:nvPr/>
              </p14:nvContentPartPr>
              <p14:xfrm>
                <a:off x="525564" y="298247"/>
                <a:ext cx="109080" cy="112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0E0577F-6A96-417F-A24E-6A6D8D22718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7924" y="280247"/>
                  <a:ext cx="1447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DE2A54E-6E55-4127-9A10-80028A0E4AB7}"/>
                    </a:ext>
                  </a:extLst>
                </p14:cNvPr>
                <p14:cNvContentPartPr/>
                <p14:nvPr/>
              </p14:nvContentPartPr>
              <p14:xfrm>
                <a:off x="706644" y="287087"/>
                <a:ext cx="94680" cy="138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DE2A54E-6E55-4127-9A10-80028A0E4AB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9004" y="269447"/>
                  <a:ext cx="1303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25A2F1C-9B41-4114-A44D-2BB42B5A95E7}"/>
                    </a:ext>
                  </a:extLst>
                </p14:cNvPr>
                <p14:cNvContentPartPr/>
                <p14:nvPr/>
              </p14:nvContentPartPr>
              <p14:xfrm>
                <a:off x="649404" y="257927"/>
                <a:ext cx="137880" cy="164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25A2F1C-9B41-4114-A44D-2BB42B5A95E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1764" y="239927"/>
                  <a:ext cx="1735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AC659BD-9E06-4D56-8586-C370E36E46A2}"/>
                    </a:ext>
                  </a:extLst>
                </p14:cNvPr>
                <p14:cNvContentPartPr/>
                <p14:nvPr/>
              </p14:nvContentPartPr>
              <p14:xfrm>
                <a:off x="1260684" y="284927"/>
                <a:ext cx="9720" cy="140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AC659BD-9E06-4D56-8586-C370E36E46A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43044" y="267287"/>
                  <a:ext cx="453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97B1605-35A0-4E72-838E-D5BB5478344D}"/>
                    </a:ext>
                  </a:extLst>
                </p14:cNvPr>
                <p14:cNvContentPartPr/>
                <p14:nvPr/>
              </p14:nvContentPartPr>
              <p14:xfrm>
                <a:off x="1268964" y="274487"/>
                <a:ext cx="107640" cy="81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97B1605-35A0-4E72-838E-D5BB5478344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51324" y="256487"/>
                  <a:ext cx="143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44184B8-A555-4281-B973-EBB35B43B117}"/>
                    </a:ext>
                  </a:extLst>
                </p14:cNvPr>
                <p14:cNvContentPartPr/>
                <p14:nvPr/>
              </p14:nvContentPartPr>
              <p14:xfrm>
                <a:off x="1436004" y="276647"/>
                <a:ext cx="107640" cy="126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44184B8-A555-4281-B973-EBB35B43B11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18004" y="259007"/>
                  <a:ext cx="1432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B75A89E-F9D5-4EB6-B980-535E45C257A7}"/>
                    </a:ext>
                  </a:extLst>
                </p14:cNvPr>
                <p14:cNvContentPartPr/>
                <p14:nvPr/>
              </p14:nvContentPartPr>
              <p14:xfrm>
                <a:off x="1580364" y="267287"/>
                <a:ext cx="91800" cy="117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B75A89E-F9D5-4EB6-B980-535E45C257A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62364" y="249287"/>
                  <a:ext cx="1274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641CCA9-2EA5-4E80-929A-E542870CFA06}"/>
                    </a:ext>
                  </a:extLst>
                </p14:cNvPr>
                <p14:cNvContentPartPr/>
                <p14:nvPr/>
              </p14:nvContentPartPr>
              <p14:xfrm>
                <a:off x="1711044" y="245327"/>
                <a:ext cx="180000" cy="153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641CCA9-2EA5-4E80-929A-E542870CFA0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93404" y="227327"/>
                  <a:ext cx="2156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EEE29BD-0783-4D9C-8F77-CE16BFF2C746}"/>
                    </a:ext>
                  </a:extLst>
                </p14:cNvPr>
                <p14:cNvContentPartPr/>
                <p14:nvPr/>
              </p14:nvContentPartPr>
              <p14:xfrm>
                <a:off x="2535804" y="288167"/>
                <a:ext cx="10800" cy="126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EEE29BD-0783-4D9C-8F77-CE16BFF2C74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18164" y="270527"/>
                  <a:ext cx="464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EFDF87F-C088-4238-A3CE-4FE47BD003E6}"/>
                    </a:ext>
                  </a:extLst>
                </p14:cNvPr>
                <p14:cNvContentPartPr/>
                <p14:nvPr/>
              </p14:nvContentPartPr>
              <p14:xfrm>
                <a:off x="2604924" y="298607"/>
                <a:ext cx="21240" cy="109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EFDF87F-C088-4238-A3CE-4FE47BD003E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86924" y="280967"/>
                  <a:ext cx="568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DCD4CD5-94D5-424E-A4D2-4D2A75C6FE7C}"/>
                    </a:ext>
                  </a:extLst>
                </p14:cNvPr>
                <p14:cNvContentPartPr/>
                <p14:nvPr/>
              </p14:nvContentPartPr>
              <p14:xfrm>
                <a:off x="2629404" y="246407"/>
                <a:ext cx="144000" cy="146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DCD4CD5-94D5-424E-A4D2-4D2A75C6FE7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11404" y="228767"/>
                  <a:ext cx="1796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B7F9B38-6911-4D7B-9367-4687B035AC06}"/>
                    </a:ext>
                  </a:extLst>
                </p14:cNvPr>
                <p14:cNvContentPartPr/>
                <p14:nvPr/>
              </p14:nvContentPartPr>
              <p14:xfrm>
                <a:off x="3252204" y="261887"/>
                <a:ext cx="164880" cy="13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B7F9B38-6911-4D7B-9367-4687B035AC0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34564" y="244247"/>
                  <a:ext cx="2005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C945EC6-BBCA-463C-B2DE-CC4DCB56090A}"/>
                    </a:ext>
                  </a:extLst>
                </p14:cNvPr>
                <p14:cNvContentPartPr/>
                <p14:nvPr/>
              </p14:nvContentPartPr>
              <p14:xfrm>
                <a:off x="3472884" y="270527"/>
                <a:ext cx="163800" cy="6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C945EC6-BBCA-463C-B2DE-CC4DCB56090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54884" y="252527"/>
                  <a:ext cx="199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0BF8B2E-CFE5-4FDE-9220-6DBA464774D8}"/>
                    </a:ext>
                  </a:extLst>
                </p14:cNvPr>
                <p14:cNvContentPartPr/>
                <p14:nvPr/>
              </p14:nvContentPartPr>
              <p14:xfrm>
                <a:off x="3525444" y="278807"/>
                <a:ext cx="21240" cy="123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0BF8B2E-CFE5-4FDE-9220-6DBA464774D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07444" y="260807"/>
                  <a:ext cx="568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7361F83-87F7-47F3-932B-0FB422C9AD82}"/>
                    </a:ext>
                  </a:extLst>
                </p14:cNvPr>
                <p14:cNvContentPartPr/>
                <p14:nvPr/>
              </p14:nvContentPartPr>
              <p14:xfrm>
                <a:off x="3630204" y="254687"/>
                <a:ext cx="172800" cy="144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7361F83-87F7-47F3-932B-0FB422C9AD8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12564" y="236687"/>
                  <a:ext cx="2084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F97BD80-BB1C-4DB9-87DE-EB1957CBD82B}"/>
                    </a:ext>
                  </a:extLst>
                </p14:cNvPr>
                <p14:cNvContentPartPr/>
                <p14:nvPr/>
              </p14:nvContentPartPr>
              <p14:xfrm>
                <a:off x="3847284" y="271247"/>
                <a:ext cx="140400" cy="155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F97BD80-BB1C-4DB9-87DE-EB1957CBD82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29284" y="253607"/>
                  <a:ext cx="1760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613F7F7-8021-4FD3-8109-0D2878BE584B}"/>
                    </a:ext>
                  </a:extLst>
                </p14:cNvPr>
                <p14:cNvContentPartPr/>
                <p14:nvPr/>
              </p14:nvContentPartPr>
              <p14:xfrm>
                <a:off x="4013964" y="276647"/>
                <a:ext cx="16560" cy="104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613F7F7-8021-4FD3-8109-0D2878BE58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96324" y="259007"/>
                  <a:ext cx="522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53A6BED-4A2D-4518-85CB-C0F730ABB978}"/>
                    </a:ext>
                  </a:extLst>
                </p14:cNvPr>
                <p14:cNvContentPartPr/>
                <p14:nvPr/>
              </p14:nvContentPartPr>
              <p14:xfrm>
                <a:off x="4103964" y="249287"/>
                <a:ext cx="106920" cy="150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53A6BED-4A2D-4518-85CB-C0F730ABB97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85964" y="231647"/>
                  <a:ext cx="1425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6B94597-5CB3-4C18-B629-3605BA036358}"/>
                    </a:ext>
                  </a:extLst>
                </p14:cNvPr>
                <p14:cNvContentPartPr/>
                <p14:nvPr/>
              </p14:nvContentPartPr>
              <p14:xfrm>
                <a:off x="4241484" y="243167"/>
                <a:ext cx="167040" cy="191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6B94597-5CB3-4C18-B629-3605BA03635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23844" y="225167"/>
                  <a:ext cx="2026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C3D1E2F-B44E-4DCC-878C-58757F6C0045}"/>
                    </a:ext>
                  </a:extLst>
                </p14:cNvPr>
                <p14:cNvContentPartPr/>
                <p14:nvPr/>
              </p14:nvContentPartPr>
              <p14:xfrm>
                <a:off x="4436244" y="249287"/>
                <a:ext cx="23760" cy="169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C3D1E2F-B44E-4DCC-878C-58757F6C004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18604" y="231647"/>
                  <a:ext cx="59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E094614-3AE2-4B45-8D5C-C91788D59329}"/>
                    </a:ext>
                  </a:extLst>
                </p14:cNvPr>
                <p14:cNvContentPartPr/>
                <p14:nvPr/>
              </p14:nvContentPartPr>
              <p14:xfrm>
                <a:off x="4517964" y="241007"/>
                <a:ext cx="120600" cy="136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E094614-3AE2-4B45-8D5C-C91788D5932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00324" y="223007"/>
                  <a:ext cx="1562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CBBFD49-BEA6-4EB3-AAA6-5CFF01CA3D2C}"/>
                    </a:ext>
                  </a:extLst>
                </p14:cNvPr>
                <p14:cNvContentPartPr/>
                <p14:nvPr/>
              </p14:nvContentPartPr>
              <p14:xfrm>
                <a:off x="4636044" y="248207"/>
                <a:ext cx="167040" cy="178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CBBFD49-BEA6-4EB3-AAA6-5CFF01CA3D2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18044" y="230207"/>
                  <a:ext cx="202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E4029B8-B396-4814-A767-5D94BA5BF2AD}"/>
                    </a:ext>
                  </a:extLst>
                </p14:cNvPr>
                <p14:cNvContentPartPr/>
                <p14:nvPr/>
              </p14:nvContentPartPr>
              <p14:xfrm>
                <a:off x="231444" y="22847"/>
                <a:ext cx="4774320" cy="675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E4029B8-B396-4814-A767-5D94BA5BF2A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13444" y="4847"/>
                  <a:ext cx="4809960" cy="71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1E5FBF9-C962-4B80-9607-CAD645501274}"/>
              </a:ext>
            </a:extLst>
          </p:cNvPr>
          <p:cNvGrpSpPr/>
          <p:nvPr/>
        </p:nvGrpSpPr>
        <p:grpSpPr>
          <a:xfrm>
            <a:off x="5083884" y="237891"/>
            <a:ext cx="330840" cy="144360"/>
            <a:chOff x="5083884" y="237891"/>
            <a:chExt cx="330840" cy="14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DE27F10-3A02-42C4-A012-72E0E2B7FF77}"/>
                    </a:ext>
                  </a:extLst>
                </p14:cNvPr>
                <p14:cNvContentPartPr/>
                <p14:nvPr/>
              </p14:nvContentPartPr>
              <p14:xfrm>
                <a:off x="5083884" y="260211"/>
                <a:ext cx="259560" cy="69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DE27F10-3A02-42C4-A012-72E0E2B7FF7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74884" y="251571"/>
                  <a:ext cx="2772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219725E-5006-4CA8-8806-6D6177E88AA0}"/>
                    </a:ext>
                  </a:extLst>
                </p14:cNvPr>
                <p14:cNvContentPartPr/>
                <p14:nvPr/>
              </p14:nvContentPartPr>
              <p14:xfrm>
                <a:off x="5297364" y="237891"/>
                <a:ext cx="117360" cy="144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219725E-5006-4CA8-8806-6D6177E88AA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88724" y="229251"/>
                  <a:ext cx="13500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73ACB38-EE50-45D3-9B59-AACB69256B3B}"/>
              </a:ext>
            </a:extLst>
          </p:cNvPr>
          <p:cNvGrpSpPr/>
          <p:nvPr/>
        </p:nvGrpSpPr>
        <p:grpSpPr>
          <a:xfrm>
            <a:off x="5672844" y="169491"/>
            <a:ext cx="510120" cy="246240"/>
            <a:chOff x="5672844" y="169491"/>
            <a:chExt cx="510120" cy="24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6976409-B773-413A-A433-9BA520FF98B3}"/>
                    </a:ext>
                  </a:extLst>
                </p14:cNvPr>
                <p14:cNvContentPartPr/>
                <p14:nvPr/>
              </p14:nvContentPartPr>
              <p14:xfrm>
                <a:off x="5672844" y="222411"/>
                <a:ext cx="85680" cy="167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6976409-B773-413A-A433-9BA520FF98B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64204" y="213411"/>
                  <a:ext cx="1033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38B7E03-BFE8-4A1D-A626-63EEE8991DCA}"/>
                    </a:ext>
                  </a:extLst>
                </p14:cNvPr>
                <p14:cNvContentPartPr/>
                <p14:nvPr/>
              </p14:nvContentPartPr>
              <p14:xfrm>
                <a:off x="5786244" y="208731"/>
                <a:ext cx="122760" cy="152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38B7E03-BFE8-4A1D-A626-63EEE8991DC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77244" y="199731"/>
                  <a:ext cx="1404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25E52C7-7871-41B0-BED3-F04BAFF410B4}"/>
                    </a:ext>
                  </a:extLst>
                </p14:cNvPr>
                <p14:cNvContentPartPr/>
                <p14:nvPr/>
              </p14:nvContentPartPr>
              <p14:xfrm>
                <a:off x="5927724" y="266331"/>
                <a:ext cx="99360" cy="87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25E52C7-7871-41B0-BED3-F04BAFF410B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918724" y="257331"/>
                  <a:ext cx="1170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8373771-A65B-4F50-A623-F74805BBEEB4}"/>
                    </a:ext>
                  </a:extLst>
                </p14:cNvPr>
                <p14:cNvContentPartPr/>
                <p14:nvPr/>
              </p14:nvContentPartPr>
              <p14:xfrm>
                <a:off x="6034284" y="169491"/>
                <a:ext cx="148680" cy="246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8373771-A65B-4F50-A623-F74805BBEEB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25644" y="160851"/>
                  <a:ext cx="166320" cy="26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68F275C-19D9-43A1-8380-0AF5910E0620}"/>
              </a:ext>
            </a:extLst>
          </p:cNvPr>
          <p:cNvGrpSpPr/>
          <p:nvPr/>
        </p:nvGrpSpPr>
        <p:grpSpPr>
          <a:xfrm>
            <a:off x="6401124" y="133131"/>
            <a:ext cx="270000" cy="299520"/>
            <a:chOff x="6401124" y="133131"/>
            <a:chExt cx="270000" cy="29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2F8ED24-7637-4623-9975-0EFE6D7FF4DA}"/>
                    </a:ext>
                  </a:extLst>
                </p14:cNvPr>
                <p14:cNvContentPartPr/>
                <p14:nvPr/>
              </p14:nvContentPartPr>
              <p14:xfrm>
                <a:off x="6401124" y="133131"/>
                <a:ext cx="270000" cy="299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2F8ED24-7637-4623-9975-0EFE6D7FF4D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92124" y="124491"/>
                  <a:ext cx="2876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C2FE08D-1937-46C4-9C5A-DCAB9A7CD653}"/>
                    </a:ext>
                  </a:extLst>
                </p14:cNvPr>
                <p14:cNvContentPartPr/>
                <p14:nvPr/>
              </p14:nvContentPartPr>
              <p14:xfrm>
                <a:off x="6478164" y="235011"/>
                <a:ext cx="78480" cy="4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C2FE08D-1937-46C4-9C5A-DCAB9A7CD65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69164" y="226011"/>
                  <a:ext cx="9612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538337D-532A-4515-B50D-553BF5C084AC}"/>
              </a:ext>
            </a:extLst>
          </p:cNvPr>
          <p:cNvGrpSpPr/>
          <p:nvPr/>
        </p:nvGrpSpPr>
        <p:grpSpPr>
          <a:xfrm>
            <a:off x="6953364" y="151491"/>
            <a:ext cx="1255320" cy="276840"/>
            <a:chOff x="6953364" y="151491"/>
            <a:chExt cx="1255320" cy="27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28126E8-52DE-4664-A113-75768EEB4D04}"/>
                    </a:ext>
                  </a:extLst>
                </p14:cNvPr>
                <p14:cNvContentPartPr/>
                <p14:nvPr/>
              </p14:nvContentPartPr>
              <p14:xfrm>
                <a:off x="6953364" y="304491"/>
                <a:ext cx="99000" cy="123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28126E8-52DE-4664-A113-75768EEB4D0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944724" y="295491"/>
                  <a:ext cx="1166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1DA7F77-A777-4FEB-8F1E-92E592200778}"/>
                    </a:ext>
                  </a:extLst>
                </p14:cNvPr>
                <p14:cNvContentPartPr/>
                <p14:nvPr/>
              </p14:nvContentPartPr>
              <p14:xfrm>
                <a:off x="7121844" y="198291"/>
                <a:ext cx="22680" cy="209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1DA7F77-A777-4FEB-8F1E-92E59220077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113204" y="189291"/>
                  <a:ext cx="403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FCAA6E7-4247-4D44-874F-A66526706C22}"/>
                    </a:ext>
                  </a:extLst>
                </p14:cNvPr>
                <p14:cNvContentPartPr/>
                <p14:nvPr/>
              </p14:nvContentPartPr>
              <p14:xfrm>
                <a:off x="7199964" y="272811"/>
                <a:ext cx="108720" cy="127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FCAA6E7-4247-4D44-874F-A66526706C2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91324" y="263811"/>
                  <a:ext cx="1263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563BADA-5965-4A4C-BEE0-4E982020AD58}"/>
                    </a:ext>
                  </a:extLst>
                </p14:cNvPr>
                <p14:cNvContentPartPr/>
                <p14:nvPr/>
              </p14:nvContentPartPr>
              <p14:xfrm>
                <a:off x="7359804" y="299811"/>
                <a:ext cx="154440" cy="92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563BADA-5965-4A4C-BEE0-4E982020AD5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50804" y="291171"/>
                  <a:ext cx="1720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E92482A-330F-4164-A9E3-9FC7A267DBC0}"/>
                    </a:ext>
                  </a:extLst>
                </p14:cNvPr>
                <p14:cNvContentPartPr/>
                <p14:nvPr/>
              </p14:nvContentPartPr>
              <p14:xfrm>
                <a:off x="7536564" y="151491"/>
                <a:ext cx="310320" cy="251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E92482A-330F-4164-A9E3-9FC7A267DBC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27924" y="142491"/>
                  <a:ext cx="3279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C68A457-A40F-410C-8057-127F50D4BA66}"/>
                    </a:ext>
                  </a:extLst>
                </p14:cNvPr>
                <p14:cNvContentPartPr/>
                <p14:nvPr/>
              </p14:nvContentPartPr>
              <p14:xfrm>
                <a:off x="7837164" y="191811"/>
                <a:ext cx="13320" cy="43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C68A457-A40F-410C-8057-127F50D4BA6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828164" y="183171"/>
                  <a:ext cx="309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3684064-9A18-4EF3-A647-26AC05A067B9}"/>
                    </a:ext>
                  </a:extLst>
                </p14:cNvPr>
                <p14:cNvContentPartPr/>
                <p14:nvPr/>
              </p14:nvContentPartPr>
              <p14:xfrm>
                <a:off x="7896564" y="299091"/>
                <a:ext cx="202320" cy="113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3684064-9A18-4EF3-A647-26AC05A067B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87924" y="290091"/>
                  <a:ext cx="2199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B339697-7682-46D9-BAED-F1072BC6EFA8}"/>
                    </a:ext>
                  </a:extLst>
                </p14:cNvPr>
                <p14:cNvContentPartPr/>
                <p14:nvPr/>
              </p14:nvContentPartPr>
              <p14:xfrm>
                <a:off x="8093844" y="260931"/>
                <a:ext cx="114840" cy="138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B339697-7682-46D9-BAED-F1072BC6EFA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084844" y="252291"/>
                  <a:ext cx="13248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520372D-2329-4954-83CC-60490A05FCD9}"/>
              </a:ext>
            </a:extLst>
          </p:cNvPr>
          <p:cNvGrpSpPr/>
          <p:nvPr/>
        </p:nvGrpSpPr>
        <p:grpSpPr>
          <a:xfrm>
            <a:off x="8506764" y="98571"/>
            <a:ext cx="1659600" cy="342720"/>
            <a:chOff x="8506764" y="98571"/>
            <a:chExt cx="1659600" cy="34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F94CBE8-65C2-48FF-A3A0-62347380989D}"/>
                    </a:ext>
                  </a:extLst>
                </p14:cNvPr>
                <p14:cNvContentPartPr/>
                <p14:nvPr/>
              </p14:nvContentPartPr>
              <p14:xfrm>
                <a:off x="8506764" y="163011"/>
                <a:ext cx="255960" cy="230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F94CBE8-65C2-48FF-A3A0-62347380989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497764" y="154371"/>
                  <a:ext cx="2736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221C528-B90E-418F-8AA6-9C23D2EFB9A3}"/>
                    </a:ext>
                  </a:extLst>
                </p14:cNvPr>
                <p14:cNvContentPartPr/>
                <p14:nvPr/>
              </p14:nvContentPartPr>
              <p14:xfrm>
                <a:off x="8753004" y="200091"/>
                <a:ext cx="19080" cy="62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221C528-B90E-418F-8AA6-9C23D2EFB9A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744004" y="191451"/>
                  <a:ext cx="367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221710D-3142-4950-9040-179DCB92890E}"/>
                    </a:ext>
                  </a:extLst>
                </p14:cNvPr>
                <p14:cNvContentPartPr/>
                <p14:nvPr/>
              </p14:nvContentPartPr>
              <p14:xfrm>
                <a:off x="8768124" y="189651"/>
                <a:ext cx="290880" cy="251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221710D-3142-4950-9040-179DCB92890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759484" y="181011"/>
                  <a:ext cx="3085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3925DF7-94B1-4157-8614-A131EEAFD6DE}"/>
                    </a:ext>
                  </a:extLst>
                </p14:cNvPr>
                <p14:cNvContentPartPr/>
                <p14:nvPr/>
              </p14:nvContentPartPr>
              <p14:xfrm>
                <a:off x="8966484" y="278571"/>
                <a:ext cx="249840" cy="143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3925DF7-94B1-4157-8614-A131EEAFD6D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957484" y="269571"/>
                  <a:ext cx="2674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8F43F62-A15E-451F-BA50-8710973B9128}"/>
                    </a:ext>
                  </a:extLst>
                </p14:cNvPr>
                <p14:cNvContentPartPr/>
                <p14:nvPr/>
              </p14:nvContentPartPr>
              <p14:xfrm>
                <a:off x="9217044" y="227451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8F43F62-A15E-451F-BA50-8710973B912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208404" y="2188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07E7378-FD20-49C2-9981-0362EA934DAA}"/>
                    </a:ext>
                  </a:extLst>
                </p14:cNvPr>
                <p14:cNvContentPartPr/>
                <p14:nvPr/>
              </p14:nvContentPartPr>
              <p14:xfrm>
                <a:off x="9326844" y="193971"/>
                <a:ext cx="91080" cy="204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07E7378-FD20-49C2-9981-0362EA934DA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318204" y="184971"/>
                  <a:ext cx="1087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D53E523-42A1-40DE-967F-C49ED070862A}"/>
                    </a:ext>
                  </a:extLst>
                </p14:cNvPr>
                <p14:cNvContentPartPr/>
                <p14:nvPr/>
              </p14:nvContentPartPr>
              <p14:xfrm>
                <a:off x="9474084" y="98571"/>
                <a:ext cx="509040" cy="297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D53E523-42A1-40DE-967F-C49ED070862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465084" y="89571"/>
                  <a:ext cx="5266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1B66919-5BE6-421E-ADB1-54E42EA63EC3}"/>
                    </a:ext>
                  </a:extLst>
                </p14:cNvPr>
                <p14:cNvContentPartPr/>
                <p14:nvPr/>
              </p14:nvContentPartPr>
              <p14:xfrm>
                <a:off x="10049364" y="266331"/>
                <a:ext cx="117000" cy="127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1B66919-5BE6-421E-ADB1-54E42EA63EC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040364" y="257691"/>
                  <a:ext cx="1346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AFA5580-0232-4EA0-8E34-F270955DE74D}"/>
                    </a:ext>
                  </a:extLst>
                </p14:cNvPr>
                <p14:cNvContentPartPr/>
                <p14:nvPr/>
              </p14:nvContentPartPr>
              <p14:xfrm>
                <a:off x="9653364" y="125571"/>
                <a:ext cx="240840" cy="71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AFA5580-0232-4EA0-8E34-F270955DE74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644724" y="116931"/>
                  <a:ext cx="258480" cy="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1E2E30A-1DE4-455B-BDAE-97158E40D748}"/>
              </a:ext>
            </a:extLst>
          </p:cNvPr>
          <p:cNvGrpSpPr/>
          <p:nvPr/>
        </p:nvGrpSpPr>
        <p:grpSpPr>
          <a:xfrm>
            <a:off x="10521324" y="70851"/>
            <a:ext cx="528840" cy="269280"/>
            <a:chOff x="10521324" y="70851"/>
            <a:chExt cx="528840" cy="26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6F80A21-92E4-4B38-869B-2C701CF4EEFD}"/>
                    </a:ext>
                  </a:extLst>
                </p14:cNvPr>
                <p14:cNvContentPartPr/>
                <p14:nvPr/>
              </p14:nvContentPartPr>
              <p14:xfrm>
                <a:off x="10590444" y="70851"/>
                <a:ext cx="88560" cy="269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6F80A21-92E4-4B38-869B-2C701CF4EEF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581444" y="62211"/>
                  <a:ext cx="1062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A122994-2435-4255-9AE4-5B3548CA1CCC}"/>
                    </a:ext>
                  </a:extLst>
                </p14:cNvPr>
                <p14:cNvContentPartPr/>
                <p14:nvPr/>
              </p14:nvContentPartPr>
              <p14:xfrm>
                <a:off x="10521324" y="221691"/>
                <a:ext cx="282960" cy="91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A122994-2435-4255-9AE4-5B3548CA1CC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512684" y="213051"/>
                  <a:ext cx="3006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4E77AC4-1B47-46CA-9C36-3C9C468ACAEF}"/>
                    </a:ext>
                  </a:extLst>
                </p14:cNvPr>
                <p14:cNvContentPartPr/>
                <p14:nvPr/>
              </p14:nvContentPartPr>
              <p14:xfrm>
                <a:off x="10900404" y="210891"/>
                <a:ext cx="149760" cy="112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4E77AC4-1B47-46CA-9C36-3C9C468ACAE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891764" y="201891"/>
                  <a:ext cx="16740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65DD957-987C-4D36-AECB-63C5F036C484}"/>
              </a:ext>
            </a:extLst>
          </p:cNvPr>
          <p:cNvGrpSpPr/>
          <p:nvPr/>
        </p:nvGrpSpPr>
        <p:grpSpPr>
          <a:xfrm>
            <a:off x="5780124" y="578091"/>
            <a:ext cx="1106280" cy="222120"/>
            <a:chOff x="5780124" y="578091"/>
            <a:chExt cx="110628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D794D43-7B32-46C8-B12D-960ECD6ED8D8}"/>
                    </a:ext>
                  </a:extLst>
                </p14:cNvPr>
                <p14:cNvContentPartPr/>
                <p14:nvPr/>
              </p14:nvContentPartPr>
              <p14:xfrm>
                <a:off x="5780124" y="684291"/>
                <a:ext cx="114840" cy="1159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D794D43-7B32-46C8-B12D-960ECD6ED8D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771484" y="675291"/>
                  <a:ext cx="1324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0955D04-10CD-4941-809F-60F540FADA49}"/>
                    </a:ext>
                  </a:extLst>
                </p14:cNvPr>
                <p14:cNvContentPartPr/>
                <p14:nvPr/>
              </p14:nvContentPartPr>
              <p14:xfrm>
                <a:off x="5953284" y="665211"/>
                <a:ext cx="519480" cy="1108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0955D04-10CD-4941-809F-60F540FADA4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944284" y="656211"/>
                  <a:ext cx="5371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AB1DECF-1D16-496D-9E6F-D39EC5E5DDCE}"/>
                    </a:ext>
                  </a:extLst>
                </p14:cNvPr>
                <p14:cNvContentPartPr/>
                <p14:nvPr/>
              </p14:nvContentPartPr>
              <p14:xfrm>
                <a:off x="6513084" y="673851"/>
                <a:ext cx="124200" cy="1018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AB1DECF-1D16-496D-9E6F-D39EC5E5DDC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504084" y="664851"/>
                  <a:ext cx="1418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62776C6-0CB9-4367-8644-CBBB93DF5CC6}"/>
                    </a:ext>
                  </a:extLst>
                </p14:cNvPr>
                <p14:cNvContentPartPr/>
                <p14:nvPr/>
              </p14:nvContentPartPr>
              <p14:xfrm>
                <a:off x="6670404" y="578091"/>
                <a:ext cx="49320" cy="165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62776C6-0CB9-4367-8644-CBBB93DF5CC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661764" y="569451"/>
                  <a:ext cx="66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C892AF0-0790-419C-BDF5-7C6B40219645}"/>
                    </a:ext>
                  </a:extLst>
                </p14:cNvPr>
                <p14:cNvContentPartPr/>
                <p14:nvPr/>
              </p14:nvContentPartPr>
              <p14:xfrm>
                <a:off x="6773004" y="637131"/>
                <a:ext cx="113400" cy="125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C892AF0-0790-419C-BDF5-7C6B402196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764364" y="628131"/>
                  <a:ext cx="13104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01DA335-695E-4B83-A552-28AEB65579FB}"/>
              </a:ext>
            </a:extLst>
          </p:cNvPr>
          <p:cNvGrpSpPr/>
          <p:nvPr/>
        </p:nvGrpSpPr>
        <p:grpSpPr>
          <a:xfrm>
            <a:off x="7275204" y="581331"/>
            <a:ext cx="1279800" cy="187560"/>
            <a:chOff x="7275204" y="581331"/>
            <a:chExt cx="1279800" cy="18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327F73D-6455-4199-A2EA-35D93FB99CAA}"/>
                    </a:ext>
                  </a:extLst>
                </p14:cNvPr>
                <p14:cNvContentPartPr/>
                <p14:nvPr/>
              </p14:nvContentPartPr>
              <p14:xfrm>
                <a:off x="7275204" y="642891"/>
                <a:ext cx="578520" cy="126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327F73D-6455-4199-A2EA-35D93FB99CA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266204" y="634251"/>
                  <a:ext cx="5961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0CF38DA-157C-4AAE-9723-375266E54C39}"/>
                    </a:ext>
                  </a:extLst>
                </p14:cNvPr>
                <p14:cNvContentPartPr/>
                <p14:nvPr/>
              </p14:nvContentPartPr>
              <p14:xfrm>
                <a:off x="7858044" y="600411"/>
                <a:ext cx="18000" cy="56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0CF38DA-157C-4AAE-9723-375266E54C3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849404" y="591411"/>
                  <a:ext cx="356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48F5CDD-A455-4304-AE19-BBC6091C6B53}"/>
                    </a:ext>
                  </a:extLst>
                </p14:cNvPr>
                <p14:cNvContentPartPr/>
                <p14:nvPr/>
              </p14:nvContentPartPr>
              <p14:xfrm>
                <a:off x="7896204" y="626331"/>
                <a:ext cx="307080" cy="129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48F5CDD-A455-4304-AE19-BBC6091C6B5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87564" y="617691"/>
                  <a:ext cx="3247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42A8408-7464-4CB5-8D9A-270E713E8DE6}"/>
                    </a:ext>
                  </a:extLst>
                </p14:cNvPr>
                <p14:cNvContentPartPr/>
                <p14:nvPr/>
              </p14:nvContentPartPr>
              <p14:xfrm>
                <a:off x="8234964" y="581331"/>
                <a:ext cx="45720" cy="176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42A8408-7464-4CB5-8D9A-270E713E8DE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225964" y="572691"/>
                  <a:ext cx="633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EEE1100-9663-4194-A823-03EAA15623D6}"/>
                    </a:ext>
                  </a:extLst>
                </p14:cNvPr>
                <p14:cNvContentPartPr/>
                <p14:nvPr/>
              </p14:nvContentPartPr>
              <p14:xfrm>
                <a:off x="8341164" y="622731"/>
                <a:ext cx="213840" cy="118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EEE1100-9663-4194-A823-03EAA15623D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332164" y="613731"/>
                  <a:ext cx="231480" cy="13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A84628F-F203-4C58-95BC-5ACB993B32C6}"/>
                  </a:ext>
                </a:extLst>
              </p14:cNvPr>
              <p14:cNvContentPartPr/>
              <p14:nvPr/>
            </p14:nvContentPartPr>
            <p14:xfrm>
              <a:off x="8759844" y="666291"/>
              <a:ext cx="14400" cy="316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A84628F-F203-4C58-95BC-5ACB993B32C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751204" y="657651"/>
                <a:ext cx="32040" cy="4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899FB11-998C-4991-B70E-C7129972AF2C}"/>
              </a:ext>
            </a:extLst>
          </p:cNvPr>
          <p:cNvGrpSpPr/>
          <p:nvPr/>
        </p:nvGrpSpPr>
        <p:grpSpPr>
          <a:xfrm>
            <a:off x="312444" y="1005411"/>
            <a:ext cx="3186360" cy="351000"/>
            <a:chOff x="312444" y="1005411"/>
            <a:chExt cx="3186360" cy="35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025DA08-3C35-4B98-8094-ABC83B066BA5}"/>
                    </a:ext>
                  </a:extLst>
                </p14:cNvPr>
                <p14:cNvContentPartPr/>
                <p14:nvPr/>
              </p14:nvContentPartPr>
              <p14:xfrm>
                <a:off x="372924" y="1060131"/>
                <a:ext cx="132120" cy="165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025DA08-3C35-4B98-8094-ABC83B066BA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64284" y="1051131"/>
                  <a:ext cx="1497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4A99F75-37E4-46B8-8848-FE031CF64D42}"/>
                    </a:ext>
                  </a:extLst>
                </p14:cNvPr>
                <p14:cNvContentPartPr/>
                <p14:nvPr/>
              </p14:nvContentPartPr>
              <p14:xfrm>
                <a:off x="392724" y="1093611"/>
                <a:ext cx="106560" cy="56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4A99F75-37E4-46B8-8848-FE031CF64D4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84084" y="1084971"/>
                  <a:ext cx="1242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E830622-D21C-437C-A97B-79596FEBED77}"/>
                    </a:ext>
                  </a:extLst>
                </p14:cNvPr>
                <p14:cNvContentPartPr/>
                <p14:nvPr/>
              </p14:nvContentPartPr>
              <p14:xfrm>
                <a:off x="383724" y="1055811"/>
                <a:ext cx="282600" cy="114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E830622-D21C-437C-A97B-79596FEBED7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74724" y="1047171"/>
                  <a:ext cx="3002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0375650-29BF-42D5-9737-A2CCFC3C764E}"/>
                    </a:ext>
                  </a:extLst>
                </p14:cNvPr>
                <p14:cNvContentPartPr/>
                <p14:nvPr/>
              </p14:nvContentPartPr>
              <p14:xfrm>
                <a:off x="527004" y="1038171"/>
                <a:ext cx="119520" cy="1652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0375650-29BF-42D5-9737-A2CCFC3C764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18364" y="1029171"/>
                  <a:ext cx="1371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5924967-BBEE-47ED-AF37-CEA063FDA515}"/>
                    </a:ext>
                  </a:extLst>
                </p14:cNvPr>
                <p14:cNvContentPartPr/>
                <p14:nvPr/>
              </p14:nvContentPartPr>
              <p14:xfrm>
                <a:off x="312444" y="1273251"/>
                <a:ext cx="362160" cy="83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5924967-BBEE-47ED-AF37-CEA063FDA51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03444" y="1264251"/>
                  <a:ext cx="3798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E69D533-1B32-4D09-B952-A87C09FDB261}"/>
                    </a:ext>
                  </a:extLst>
                </p14:cNvPr>
                <p14:cNvContentPartPr/>
                <p14:nvPr/>
              </p14:nvContentPartPr>
              <p14:xfrm>
                <a:off x="746244" y="1173531"/>
                <a:ext cx="178920" cy="108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E69D533-1B32-4D09-B952-A87C09FDB26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7604" y="1164531"/>
                  <a:ext cx="1965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E599313-69C9-4B6B-92A4-31A41EF87BA9}"/>
                    </a:ext>
                  </a:extLst>
                </p14:cNvPr>
                <p14:cNvContentPartPr/>
                <p14:nvPr/>
              </p14:nvContentPartPr>
              <p14:xfrm>
                <a:off x="893484" y="1130331"/>
                <a:ext cx="100080" cy="118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E599313-69C9-4B6B-92A4-31A41EF87BA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84484" y="1121691"/>
                  <a:ext cx="1177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8B250CA-49F4-4E51-AE8B-E3F7AA5F9162}"/>
                    </a:ext>
                  </a:extLst>
                </p14:cNvPr>
                <p14:cNvContentPartPr/>
                <p14:nvPr/>
              </p14:nvContentPartPr>
              <p14:xfrm>
                <a:off x="1209204" y="1070931"/>
                <a:ext cx="161640" cy="1432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8B250CA-49F4-4E51-AE8B-E3F7AA5F916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200564" y="1061931"/>
                  <a:ext cx="1792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F0F0FE0-49C6-46B5-A62A-5B8767C9534C}"/>
                    </a:ext>
                  </a:extLst>
                </p14:cNvPr>
                <p14:cNvContentPartPr/>
                <p14:nvPr/>
              </p14:nvContentPartPr>
              <p14:xfrm>
                <a:off x="1419084" y="1078851"/>
                <a:ext cx="528120" cy="223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F0F0FE0-49C6-46B5-A62A-5B8767C9534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410084" y="1070211"/>
                  <a:ext cx="5457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5CA6F00-BC52-4894-8325-6705AFE1933A}"/>
                    </a:ext>
                  </a:extLst>
                </p14:cNvPr>
                <p14:cNvContentPartPr/>
                <p14:nvPr/>
              </p14:nvContentPartPr>
              <p14:xfrm>
                <a:off x="1978164" y="1006491"/>
                <a:ext cx="28440" cy="164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5CA6F00-BC52-4894-8325-6705AFE1933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69524" y="997851"/>
                  <a:ext cx="460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4221182-62B2-40DB-9874-57AA81F526DB}"/>
                    </a:ext>
                  </a:extLst>
                </p14:cNvPr>
                <p14:cNvContentPartPr/>
                <p14:nvPr/>
              </p14:nvContentPartPr>
              <p14:xfrm>
                <a:off x="2055204" y="1061571"/>
                <a:ext cx="87840" cy="1112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4221182-62B2-40DB-9874-57AA81F526D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046564" y="1052571"/>
                  <a:ext cx="1054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F62AA0E-5072-403C-AAC9-963BB74A58EC}"/>
                    </a:ext>
                  </a:extLst>
                </p14:cNvPr>
                <p14:cNvContentPartPr/>
                <p14:nvPr/>
              </p14:nvContentPartPr>
              <p14:xfrm>
                <a:off x="2306844" y="1084251"/>
                <a:ext cx="78120" cy="104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F62AA0E-5072-403C-AAC9-963BB74A58E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297844" y="1075611"/>
                  <a:ext cx="957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8FAA5BB-09E7-499E-9CF9-277BC709C814}"/>
                    </a:ext>
                  </a:extLst>
                </p14:cNvPr>
                <p14:cNvContentPartPr/>
                <p14:nvPr/>
              </p14:nvContentPartPr>
              <p14:xfrm>
                <a:off x="2421684" y="1005411"/>
                <a:ext cx="104760" cy="335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8FAA5BB-09E7-499E-9CF9-277BC709C81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412684" y="996411"/>
                  <a:ext cx="1224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4E140A6-F80A-4AFE-8C04-A3CF6FE74D53}"/>
                    </a:ext>
                  </a:extLst>
                </p14:cNvPr>
                <p14:cNvContentPartPr/>
                <p14:nvPr/>
              </p14:nvContentPartPr>
              <p14:xfrm>
                <a:off x="2749644" y="1085331"/>
                <a:ext cx="237240" cy="1213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4E140A6-F80A-4AFE-8C04-A3CF6FE74D5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740644" y="1076331"/>
                  <a:ext cx="2548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13F31D1-B0C3-48C8-B217-A90F112A3190}"/>
                    </a:ext>
                  </a:extLst>
                </p14:cNvPr>
                <p14:cNvContentPartPr/>
                <p14:nvPr/>
              </p14:nvContentPartPr>
              <p14:xfrm>
                <a:off x="3050604" y="1094691"/>
                <a:ext cx="114840" cy="59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13F31D1-B0C3-48C8-B217-A90F112A319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41604" y="1086051"/>
                  <a:ext cx="132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8448BA6-3879-4837-A4BD-301CA30014EE}"/>
                    </a:ext>
                  </a:extLst>
                </p14:cNvPr>
                <p14:cNvContentPartPr/>
                <p14:nvPr/>
              </p14:nvContentPartPr>
              <p14:xfrm>
                <a:off x="3245004" y="1033851"/>
                <a:ext cx="112320" cy="165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8448BA6-3879-4837-A4BD-301CA30014E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236364" y="1025211"/>
                  <a:ext cx="1299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A8C8627-E41A-44F9-AF82-70A2F2CE04F1}"/>
                    </a:ext>
                  </a:extLst>
                </p14:cNvPr>
                <p14:cNvContentPartPr/>
                <p14:nvPr/>
              </p14:nvContentPartPr>
              <p14:xfrm>
                <a:off x="3395124" y="1067331"/>
                <a:ext cx="103680" cy="137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A8C8627-E41A-44F9-AF82-70A2F2CE04F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386484" y="1058691"/>
                  <a:ext cx="12132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4248BBB-5BD7-4497-B484-9DBED38DA3B9}"/>
              </a:ext>
            </a:extLst>
          </p:cNvPr>
          <p:cNvGrpSpPr/>
          <p:nvPr/>
        </p:nvGrpSpPr>
        <p:grpSpPr>
          <a:xfrm>
            <a:off x="3760164" y="947811"/>
            <a:ext cx="986760" cy="377280"/>
            <a:chOff x="3760164" y="947811"/>
            <a:chExt cx="986760" cy="37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9AA9EB8-E58F-40A8-AF32-599AF63C9886}"/>
                    </a:ext>
                  </a:extLst>
                </p14:cNvPr>
                <p14:cNvContentPartPr/>
                <p14:nvPr/>
              </p14:nvContentPartPr>
              <p14:xfrm>
                <a:off x="3760164" y="982371"/>
                <a:ext cx="322920" cy="2131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9AA9EB8-E58F-40A8-AF32-599AF63C988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751524" y="973371"/>
                  <a:ext cx="3405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D564F8C-5070-4214-AC1A-314A44C831D5}"/>
                    </a:ext>
                  </a:extLst>
                </p14:cNvPr>
                <p14:cNvContentPartPr/>
                <p14:nvPr/>
              </p14:nvContentPartPr>
              <p14:xfrm>
                <a:off x="4140324" y="947811"/>
                <a:ext cx="335160" cy="377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D564F8C-5070-4214-AC1A-314A44C831D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131684" y="938811"/>
                  <a:ext cx="3528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E7DFF8D-9519-4E64-AB94-22779D95582E}"/>
                    </a:ext>
                  </a:extLst>
                </p14:cNvPr>
                <p14:cNvContentPartPr/>
                <p14:nvPr/>
              </p14:nvContentPartPr>
              <p14:xfrm>
                <a:off x="4458564" y="1010811"/>
                <a:ext cx="82080" cy="47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E7DFF8D-9519-4E64-AB94-22779D95582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449924" y="1001811"/>
                  <a:ext cx="997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96C295A-2668-4B2E-90FD-4C45560552FD}"/>
                    </a:ext>
                  </a:extLst>
                </p14:cNvPr>
                <p14:cNvContentPartPr/>
                <p14:nvPr/>
              </p14:nvContentPartPr>
              <p14:xfrm>
                <a:off x="4522284" y="1019451"/>
                <a:ext cx="103680" cy="1155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96C295A-2668-4B2E-90FD-4C45560552F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513284" y="1010811"/>
                  <a:ext cx="1213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AE7C42A-2B00-4B2A-9048-3ECEE124A7A1}"/>
                    </a:ext>
                  </a:extLst>
                </p14:cNvPr>
                <p14:cNvContentPartPr/>
                <p14:nvPr/>
              </p14:nvContentPartPr>
              <p14:xfrm>
                <a:off x="4746564" y="1092531"/>
                <a:ext cx="360" cy="34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AE7C42A-2B00-4B2A-9048-3ECEE124A7A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737924" y="1083891"/>
                  <a:ext cx="18000" cy="52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DA42A1D-4110-47BB-85C6-1E2804173D53}"/>
              </a:ext>
            </a:extLst>
          </p:cNvPr>
          <p:cNvSpPr/>
          <p:nvPr/>
        </p:nvSpPr>
        <p:spPr>
          <a:xfrm>
            <a:off x="7997724" y="1273251"/>
            <a:ext cx="3474720" cy="4958418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3002B7D-28CE-4242-9ABC-74667D0C035A}"/>
                  </a:ext>
                </a:extLst>
              </p14:cNvPr>
              <p14:cNvContentPartPr/>
              <p14:nvPr/>
            </p14:nvContentPartPr>
            <p14:xfrm>
              <a:off x="3067884" y="3420291"/>
              <a:ext cx="360" cy="3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3002B7D-28CE-4242-9ABC-74667D0C035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059244" y="341165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1066785E-088D-46F5-9254-8FE6C65266C7}"/>
                  </a:ext>
                </a:extLst>
              </p14:cNvPr>
              <p14:cNvContentPartPr/>
              <p14:nvPr/>
            </p14:nvContentPartPr>
            <p14:xfrm>
              <a:off x="6992604" y="6181491"/>
              <a:ext cx="92160" cy="1357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066785E-088D-46F5-9254-8FE6C65266C7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6983604" y="6172851"/>
                <a:ext cx="109800" cy="15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B9E26C2-6FB3-48D4-8FDD-138B40DDCE9D}"/>
              </a:ext>
            </a:extLst>
          </p:cNvPr>
          <p:cNvGrpSpPr/>
          <p:nvPr/>
        </p:nvGrpSpPr>
        <p:grpSpPr>
          <a:xfrm>
            <a:off x="6986484" y="6425571"/>
            <a:ext cx="113760" cy="345600"/>
            <a:chOff x="6986484" y="6425571"/>
            <a:chExt cx="113760" cy="34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46D3E41-974B-49B9-BF3C-E52C3232D3D7}"/>
                    </a:ext>
                  </a:extLst>
                </p14:cNvPr>
                <p14:cNvContentPartPr/>
                <p14:nvPr/>
              </p14:nvContentPartPr>
              <p14:xfrm>
                <a:off x="7008444" y="6425571"/>
                <a:ext cx="89280" cy="158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46D3E41-974B-49B9-BF3C-E52C3232D3D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999444" y="6416571"/>
                  <a:ext cx="106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BA253FA-19D3-4E84-9556-161DB2C7170D}"/>
                    </a:ext>
                  </a:extLst>
                </p14:cNvPr>
                <p14:cNvContentPartPr/>
                <p14:nvPr/>
              </p14:nvContentPartPr>
              <p14:xfrm>
                <a:off x="7009884" y="6441051"/>
                <a:ext cx="33120" cy="1180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BA253FA-19D3-4E84-9556-161DB2C7170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001244" y="6432051"/>
                  <a:ext cx="507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C0A701C-9B46-455E-B223-2BBD20D506BA}"/>
                    </a:ext>
                  </a:extLst>
                </p14:cNvPr>
                <p14:cNvContentPartPr/>
                <p14:nvPr/>
              </p14:nvContentPartPr>
              <p14:xfrm>
                <a:off x="6986484" y="6621411"/>
                <a:ext cx="113760" cy="149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C0A701C-9B46-455E-B223-2BBD20D506B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977844" y="6612771"/>
                  <a:ext cx="131400" cy="16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09B1380A-FA37-4169-B641-C30748B06068}"/>
                  </a:ext>
                </a:extLst>
              </p14:cNvPr>
              <p14:cNvContentPartPr/>
              <p14:nvPr/>
            </p14:nvContentPartPr>
            <p14:xfrm>
              <a:off x="7944444" y="2001891"/>
              <a:ext cx="99360" cy="288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09B1380A-FA37-4169-B641-C30748B06068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7935444" y="1993251"/>
                <a:ext cx="117000" cy="4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Group 177">
            <a:extLst>
              <a:ext uri="{FF2B5EF4-FFF2-40B4-BE49-F238E27FC236}">
                <a16:creationId xmlns:a16="http://schemas.microsoft.com/office/drawing/2014/main" id="{C68414C4-B4A5-4705-8075-FE4585624E39}"/>
              </a:ext>
            </a:extLst>
          </p:cNvPr>
          <p:cNvGrpSpPr/>
          <p:nvPr/>
        </p:nvGrpSpPr>
        <p:grpSpPr>
          <a:xfrm>
            <a:off x="7396164" y="1916931"/>
            <a:ext cx="330480" cy="198000"/>
            <a:chOff x="7396164" y="1916931"/>
            <a:chExt cx="330480" cy="1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53CD0FF-B06A-4A22-8083-57BF254041AC}"/>
                    </a:ext>
                  </a:extLst>
                </p14:cNvPr>
                <p14:cNvContentPartPr/>
                <p14:nvPr/>
              </p14:nvContentPartPr>
              <p14:xfrm>
                <a:off x="7396164" y="1971291"/>
                <a:ext cx="120600" cy="143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53CD0FF-B06A-4A22-8083-57BF254041A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387164" y="1962291"/>
                  <a:ext cx="1382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F15C6E5-AAE7-44E9-B4F3-2020A0F75D61}"/>
                    </a:ext>
                  </a:extLst>
                </p14:cNvPr>
                <p14:cNvContentPartPr/>
                <p14:nvPr/>
              </p14:nvContentPartPr>
              <p14:xfrm>
                <a:off x="7570044" y="2011251"/>
                <a:ext cx="84240" cy="979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F15C6E5-AAE7-44E9-B4F3-2020A0F75D6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561044" y="2002611"/>
                  <a:ext cx="1018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9216AC6-A2D0-4DC7-8656-2A4098ED80D6}"/>
                    </a:ext>
                  </a:extLst>
                </p14:cNvPr>
                <p14:cNvContentPartPr/>
                <p14:nvPr/>
              </p14:nvContentPartPr>
              <p14:xfrm>
                <a:off x="7595604" y="1916931"/>
                <a:ext cx="131040" cy="979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9216AC6-A2D0-4DC7-8656-2A4098ED80D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586964" y="1907931"/>
                  <a:ext cx="148680" cy="11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567154C8-7C3C-41C2-9B8B-B61246859919}"/>
                  </a:ext>
                </a:extLst>
              </p14:cNvPr>
              <p14:cNvContentPartPr/>
              <p14:nvPr/>
            </p14:nvContentPartPr>
            <p14:xfrm>
              <a:off x="7914204" y="1635411"/>
              <a:ext cx="81000" cy="2880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567154C8-7C3C-41C2-9B8B-B61246859919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7905204" y="1626771"/>
                <a:ext cx="98640" cy="4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D6EDF35F-6094-4691-9D71-515791EB244D}"/>
              </a:ext>
            </a:extLst>
          </p:cNvPr>
          <p:cNvGrpSpPr/>
          <p:nvPr/>
        </p:nvGrpSpPr>
        <p:grpSpPr>
          <a:xfrm>
            <a:off x="7308684" y="1561971"/>
            <a:ext cx="342360" cy="129600"/>
            <a:chOff x="7308684" y="1561971"/>
            <a:chExt cx="342360" cy="12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406608A-94B5-415F-9345-A732D1F05ECF}"/>
                    </a:ext>
                  </a:extLst>
                </p14:cNvPr>
                <p14:cNvContentPartPr/>
                <p14:nvPr/>
              </p14:nvContentPartPr>
              <p14:xfrm>
                <a:off x="7308684" y="1574571"/>
                <a:ext cx="7560" cy="1148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406608A-94B5-415F-9345-A732D1F05EC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299684" y="1565931"/>
                  <a:ext cx="252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237D9EC-BC29-44A3-8B6E-EBFDE36368F1}"/>
                    </a:ext>
                  </a:extLst>
                </p14:cNvPr>
                <p14:cNvContentPartPr/>
                <p14:nvPr/>
              </p14:nvContentPartPr>
              <p14:xfrm>
                <a:off x="7410204" y="1561971"/>
                <a:ext cx="240840" cy="1296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237D9EC-BC29-44A3-8B6E-EBFDE36368F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401204" y="1553331"/>
                  <a:ext cx="258480" cy="14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864274F3-142E-4E3E-9E40-1B77206C8445}"/>
                  </a:ext>
                </a:extLst>
              </p14:cNvPr>
              <p14:cNvContentPartPr/>
              <p14:nvPr/>
            </p14:nvContentPartPr>
            <p14:xfrm>
              <a:off x="9173856" y="3557784"/>
              <a:ext cx="299880" cy="129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864274F3-142E-4E3E-9E40-1B77206C8445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9156216" y="3539784"/>
                <a:ext cx="335520" cy="4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2" name="Group 191">
            <a:extLst>
              <a:ext uri="{FF2B5EF4-FFF2-40B4-BE49-F238E27FC236}">
                <a16:creationId xmlns:a16="http://schemas.microsoft.com/office/drawing/2014/main" id="{E87A8697-0855-4B8B-BCC1-F88E037473B5}"/>
              </a:ext>
            </a:extLst>
          </p:cNvPr>
          <p:cNvGrpSpPr/>
          <p:nvPr/>
        </p:nvGrpSpPr>
        <p:grpSpPr>
          <a:xfrm>
            <a:off x="8947416" y="3579744"/>
            <a:ext cx="853560" cy="2107440"/>
            <a:chOff x="8947416" y="3579744"/>
            <a:chExt cx="853560" cy="21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2605EE8-5ED1-4D53-8273-86BC6131AC32}"/>
                    </a:ext>
                  </a:extLst>
                </p14:cNvPr>
                <p14:cNvContentPartPr/>
                <p14:nvPr/>
              </p14:nvContentPartPr>
              <p14:xfrm>
                <a:off x="8947416" y="4262304"/>
                <a:ext cx="47160" cy="6566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2605EE8-5ED1-4D53-8273-86BC6131AC3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929776" y="4244664"/>
                  <a:ext cx="8280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EBFEB85-D169-49E7-B587-8AF165D250B2}"/>
                    </a:ext>
                  </a:extLst>
                </p14:cNvPr>
                <p14:cNvContentPartPr/>
                <p14:nvPr/>
              </p14:nvContentPartPr>
              <p14:xfrm>
                <a:off x="8963616" y="4213704"/>
                <a:ext cx="837360" cy="7912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EBFEB85-D169-49E7-B587-8AF165D250B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945616" y="4196064"/>
                  <a:ext cx="873000" cy="82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6DF7998-85E4-42E9-B614-70C7D45CB1BB}"/>
                    </a:ext>
                  </a:extLst>
                </p14:cNvPr>
                <p14:cNvContentPartPr/>
                <p14:nvPr/>
              </p14:nvContentPartPr>
              <p14:xfrm>
                <a:off x="9005376" y="4893024"/>
                <a:ext cx="360" cy="3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6DF7998-85E4-42E9-B614-70C7D45CB1B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987376" y="487502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82803B9-5B28-405A-9CE0-8D0F2B45ECE5}"/>
                    </a:ext>
                  </a:extLst>
                </p14:cNvPr>
                <p14:cNvContentPartPr/>
                <p14:nvPr/>
              </p14:nvContentPartPr>
              <p14:xfrm>
                <a:off x="9005376" y="4893024"/>
                <a:ext cx="360" cy="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82803B9-5B28-405A-9CE0-8D0F2B45ECE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987376" y="487502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6DEAE58-CD20-4345-A022-02F341611DE2}"/>
                    </a:ext>
                  </a:extLst>
                </p14:cNvPr>
                <p14:cNvContentPartPr/>
                <p14:nvPr/>
              </p14:nvContentPartPr>
              <p14:xfrm>
                <a:off x="8992416" y="4893024"/>
                <a:ext cx="793080" cy="1890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6DEAE58-CD20-4345-A022-02F341611DE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974776" y="4875024"/>
                  <a:ext cx="8287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B88FE64-6FF3-4518-BFFB-E2BB7756C33A}"/>
                    </a:ext>
                  </a:extLst>
                </p14:cNvPr>
                <p14:cNvContentPartPr/>
                <p14:nvPr/>
              </p14:nvContentPartPr>
              <p14:xfrm>
                <a:off x="9179256" y="5650464"/>
                <a:ext cx="342360" cy="367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B88FE64-6FF3-4518-BFFB-E2BB7756C33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161616" y="5632824"/>
                  <a:ext cx="378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8FA90BB-F21F-40C1-95F2-C2D0C38A2EDF}"/>
                    </a:ext>
                  </a:extLst>
                </p14:cNvPr>
                <p14:cNvContentPartPr/>
                <p14:nvPr/>
              </p14:nvContentPartPr>
              <p14:xfrm>
                <a:off x="9300936" y="3579744"/>
                <a:ext cx="24840" cy="6476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8FA90BB-F21F-40C1-95F2-C2D0C38A2ED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283296" y="3562104"/>
                  <a:ext cx="6048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FFC5DAC-F4FB-4DD1-81B4-B92D6009849C}"/>
                    </a:ext>
                  </a:extLst>
                </p14:cNvPr>
                <p14:cNvContentPartPr/>
                <p14:nvPr/>
              </p14:nvContentPartPr>
              <p14:xfrm>
                <a:off x="9334776" y="5080584"/>
                <a:ext cx="18360" cy="5666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FFC5DAC-F4FB-4DD1-81B4-B92D6009849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317136" y="5062944"/>
                  <a:ext cx="54000" cy="60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3A59D8A8-3E88-4D7A-AF53-04CB54AFB317}"/>
                  </a:ext>
                </a:extLst>
              </p14:cNvPr>
              <p14:cNvContentPartPr/>
              <p14:nvPr/>
            </p14:nvContentPartPr>
            <p14:xfrm>
              <a:off x="8973696" y="4726704"/>
              <a:ext cx="814320" cy="3780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3A59D8A8-3E88-4D7A-AF53-04CB54AFB317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8955696" y="4708704"/>
                <a:ext cx="84996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FD658EB5-4805-43A2-904C-C8C2DD92D6FF}"/>
                  </a:ext>
                </a:extLst>
              </p14:cNvPr>
              <p14:cNvContentPartPr/>
              <p14:nvPr/>
            </p14:nvContentPartPr>
            <p14:xfrm>
              <a:off x="8962896" y="4680984"/>
              <a:ext cx="140040" cy="18180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FD658EB5-4805-43A2-904C-C8C2DD92D6FF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954256" y="4671984"/>
                <a:ext cx="15768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603A4C9A-AE5C-417A-AFEC-F96C8C03CBF9}"/>
                  </a:ext>
                </a:extLst>
              </p14:cNvPr>
              <p14:cNvContentPartPr/>
              <p14:nvPr/>
            </p14:nvContentPartPr>
            <p14:xfrm>
              <a:off x="9701976" y="4632384"/>
              <a:ext cx="94680" cy="18828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603A4C9A-AE5C-417A-AFEC-F96C8C03CBF9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9692976" y="4623384"/>
                <a:ext cx="112320" cy="20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1FE05833-F5AC-4FBE-B1B0-0E56880F1893}"/>
              </a:ext>
            </a:extLst>
          </p:cNvPr>
          <p:cNvGrpSpPr/>
          <p:nvPr/>
        </p:nvGrpSpPr>
        <p:grpSpPr>
          <a:xfrm>
            <a:off x="9810336" y="5106504"/>
            <a:ext cx="443880" cy="299160"/>
            <a:chOff x="9810336" y="5106504"/>
            <a:chExt cx="443880" cy="2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B1693891-0431-43EE-9249-04B7E1E3A542}"/>
                    </a:ext>
                  </a:extLst>
                </p14:cNvPr>
                <p14:cNvContentPartPr/>
                <p14:nvPr/>
              </p14:nvContentPartPr>
              <p14:xfrm>
                <a:off x="9810336" y="5106504"/>
                <a:ext cx="170640" cy="1112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1693891-0431-43EE-9249-04B7E1E3A54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801696" y="5097504"/>
                  <a:ext cx="1882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09FD192-2168-4007-A00C-2259EFC22CE4}"/>
                    </a:ext>
                  </a:extLst>
                </p14:cNvPr>
                <p14:cNvContentPartPr/>
                <p14:nvPr/>
              </p14:nvContentPartPr>
              <p14:xfrm>
                <a:off x="10067016" y="5262384"/>
                <a:ext cx="54360" cy="1432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09FD192-2168-4007-A00C-2259EFC22CE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058376" y="5253744"/>
                  <a:ext cx="720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749705D-D1C0-4E92-A4A3-3FC754DFB75B}"/>
                    </a:ext>
                  </a:extLst>
                </p14:cNvPr>
                <p14:cNvContentPartPr/>
                <p14:nvPr/>
              </p14:nvContentPartPr>
              <p14:xfrm>
                <a:off x="10164216" y="5284704"/>
                <a:ext cx="90000" cy="1065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749705D-D1C0-4E92-A4A3-3FC754DFB75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155216" y="5276064"/>
                  <a:ext cx="107640" cy="12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2AFF4ECC-FB1D-4F8D-8645-22A1419469BB}"/>
              </a:ext>
            </a:extLst>
          </p:cNvPr>
          <p:cNvGrpSpPr/>
          <p:nvPr/>
        </p:nvGrpSpPr>
        <p:grpSpPr>
          <a:xfrm>
            <a:off x="9818976" y="3925704"/>
            <a:ext cx="1395000" cy="1082160"/>
            <a:chOff x="9818976" y="3925704"/>
            <a:chExt cx="1395000" cy="108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42B0D94-B096-47DF-9FDC-5EE13E6559EE}"/>
                    </a:ext>
                  </a:extLst>
                </p14:cNvPr>
                <p14:cNvContentPartPr/>
                <p14:nvPr/>
              </p14:nvContentPartPr>
              <p14:xfrm>
                <a:off x="9818976" y="4072944"/>
                <a:ext cx="103320" cy="1450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42B0D94-B096-47DF-9FDC-5EE13E6559E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809976" y="4064304"/>
                  <a:ext cx="1209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1C54B64-1F58-4A9D-B508-0B3470C837A8}"/>
                    </a:ext>
                  </a:extLst>
                </p14:cNvPr>
                <p14:cNvContentPartPr/>
                <p14:nvPr/>
              </p14:nvContentPartPr>
              <p14:xfrm>
                <a:off x="9849216" y="3943704"/>
                <a:ext cx="63000" cy="990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1C54B64-1F58-4A9D-B508-0B3470C837A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840576" y="3935064"/>
                  <a:ext cx="806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8DCE478-8A99-4745-980B-98DB8B937453}"/>
                    </a:ext>
                  </a:extLst>
                </p14:cNvPr>
                <p14:cNvContentPartPr/>
                <p14:nvPr/>
              </p14:nvContentPartPr>
              <p14:xfrm>
                <a:off x="9948216" y="3925704"/>
                <a:ext cx="63360" cy="856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8DCE478-8A99-4745-980B-98DB8B93745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939216" y="3916704"/>
                  <a:ext cx="81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94D7377-FCBF-4B38-B133-A8F62BCADCFA}"/>
                    </a:ext>
                  </a:extLst>
                </p14:cNvPr>
                <p14:cNvContentPartPr/>
                <p14:nvPr/>
              </p14:nvContentPartPr>
              <p14:xfrm>
                <a:off x="9883056" y="4255464"/>
                <a:ext cx="94320" cy="7524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94D7377-FCBF-4B38-B133-A8F62BCADCF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874416" y="4246824"/>
                  <a:ext cx="111960" cy="77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0B95355-E4A9-465F-8FAB-28CC7D741792}"/>
                    </a:ext>
                  </a:extLst>
                </p14:cNvPr>
                <p14:cNvContentPartPr/>
                <p14:nvPr/>
              </p14:nvContentPartPr>
              <p14:xfrm>
                <a:off x="10059456" y="4229904"/>
                <a:ext cx="89640" cy="64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0B95355-E4A9-465F-8FAB-28CC7D74179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050456" y="4220904"/>
                  <a:ext cx="1072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4567AD9-E075-4AFE-86C5-D3B768C98CAD}"/>
                    </a:ext>
                  </a:extLst>
                </p14:cNvPr>
                <p14:cNvContentPartPr/>
                <p14:nvPr/>
              </p14:nvContentPartPr>
              <p14:xfrm>
                <a:off x="10094736" y="4236744"/>
                <a:ext cx="13320" cy="910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4567AD9-E075-4AFE-86C5-D3B768C98CA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086096" y="4227744"/>
                  <a:ext cx="309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70C93E6-24E3-4C57-B17D-37FD6FA53278}"/>
                    </a:ext>
                  </a:extLst>
                </p14:cNvPr>
                <p14:cNvContentPartPr/>
                <p14:nvPr/>
              </p14:nvContentPartPr>
              <p14:xfrm>
                <a:off x="10071696" y="4315584"/>
                <a:ext cx="61920" cy="39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70C93E6-24E3-4C57-B17D-37FD6FA5327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063056" y="4306944"/>
                  <a:ext cx="795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FF1BE52-84CC-456C-B428-989DB86943E2}"/>
                    </a:ext>
                  </a:extLst>
                </p14:cNvPr>
                <p14:cNvContentPartPr/>
                <p14:nvPr/>
              </p14:nvContentPartPr>
              <p14:xfrm>
                <a:off x="10168536" y="4263024"/>
                <a:ext cx="54360" cy="565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FF1BE52-84CC-456C-B428-989DB86943E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159536" y="4254384"/>
                  <a:ext cx="72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DD11338-3EC5-4A0E-9D99-CA80E5C7D284}"/>
                    </a:ext>
                  </a:extLst>
                </p14:cNvPr>
                <p14:cNvContentPartPr/>
                <p14:nvPr/>
              </p14:nvContentPartPr>
              <p14:xfrm>
                <a:off x="10252776" y="4214784"/>
                <a:ext cx="39600" cy="1130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DD11338-3EC5-4A0E-9D99-CA80E5C7D28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243776" y="4205784"/>
                  <a:ext cx="572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D8C853C-5A81-4096-9F80-9D4DC3BC4D79}"/>
                    </a:ext>
                  </a:extLst>
                </p14:cNvPr>
                <p14:cNvContentPartPr/>
                <p14:nvPr/>
              </p14:nvContentPartPr>
              <p14:xfrm>
                <a:off x="10261776" y="4254024"/>
                <a:ext cx="68040" cy="219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D8C853C-5A81-4096-9F80-9D4DC3BC4D7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253136" y="4245384"/>
                  <a:ext cx="856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D9B0E86C-E29B-4A98-AE98-75DDCAA313C3}"/>
                    </a:ext>
                  </a:extLst>
                </p14:cNvPr>
                <p14:cNvContentPartPr/>
                <p14:nvPr/>
              </p14:nvContentPartPr>
              <p14:xfrm>
                <a:off x="10323696" y="4250424"/>
                <a:ext cx="145080" cy="709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D9B0E86C-E29B-4A98-AE98-75DDCAA313C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314696" y="4241784"/>
                  <a:ext cx="1627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C9C2BB9-325F-4E8C-8B63-FD93B97B5E04}"/>
                    </a:ext>
                  </a:extLst>
                </p14:cNvPr>
                <p14:cNvContentPartPr/>
                <p14:nvPr/>
              </p14:nvContentPartPr>
              <p14:xfrm>
                <a:off x="10472736" y="4269864"/>
                <a:ext cx="104760" cy="1155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C9C2BB9-325F-4E8C-8B63-FD93B97B5E0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463736" y="4261224"/>
                  <a:ext cx="1224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16AC90D-912F-4A0C-9C05-8D2627D815F0}"/>
                    </a:ext>
                  </a:extLst>
                </p14:cNvPr>
                <p14:cNvContentPartPr/>
                <p14:nvPr/>
              </p14:nvContentPartPr>
              <p14:xfrm>
                <a:off x="10603416" y="4282824"/>
                <a:ext cx="84600" cy="482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16AC90D-912F-4A0C-9C05-8D2627D815F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594776" y="4274184"/>
                  <a:ext cx="1022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D067D9B-4149-45DA-970B-5C6013A168E3}"/>
                    </a:ext>
                  </a:extLst>
                </p14:cNvPr>
                <p14:cNvContentPartPr/>
                <p14:nvPr/>
              </p14:nvContentPartPr>
              <p14:xfrm>
                <a:off x="10702776" y="4266264"/>
                <a:ext cx="79200" cy="453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D067D9B-4149-45DA-970B-5C6013A168E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694136" y="4257264"/>
                  <a:ext cx="968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4A063B6-6842-4537-885D-9A5CD7E59FE0}"/>
                    </a:ext>
                  </a:extLst>
                </p14:cNvPr>
                <p14:cNvContentPartPr/>
                <p14:nvPr/>
              </p14:nvContentPartPr>
              <p14:xfrm>
                <a:off x="10804656" y="4254024"/>
                <a:ext cx="72720" cy="684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4A063B6-6842-4537-885D-9A5CD7E59FE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796016" y="4245384"/>
                  <a:ext cx="903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FD3281D6-13E1-4D64-97F5-63C451B140F1}"/>
                    </a:ext>
                  </a:extLst>
                </p14:cNvPr>
                <p14:cNvContentPartPr/>
                <p14:nvPr/>
              </p14:nvContentPartPr>
              <p14:xfrm>
                <a:off x="10907256" y="4181304"/>
                <a:ext cx="50400" cy="1533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FD3281D6-13E1-4D64-97F5-63C451B140F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898616" y="4172304"/>
                  <a:ext cx="680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9D3F08B2-616D-421B-86F4-D3F6E783CA57}"/>
                    </a:ext>
                  </a:extLst>
                </p14:cNvPr>
                <p14:cNvContentPartPr/>
                <p14:nvPr/>
              </p14:nvContentPartPr>
              <p14:xfrm>
                <a:off x="10938576" y="4241424"/>
                <a:ext cx="79560" cy="712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9D3F08B2-616D-421B-86F4-D3F6E783CA5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929936" y="4232424"/>
                  <a:ext cx="972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185C2DF-A3F3-4DAC-A994-2FCE187A9B10}"/>
                    </a:ext>
                  </a:extLst>
                </p14:cNvPr>
                <p14:cNvContentPartPr/>
                <p14:nvPr/>
              </p14:nvContentPartPr>
              <p14:xfrm>
                <a:off x="11003376" y="4136304"/>
                <a:ext cx="99720" cy="1980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185C2DF-A3F3-4DAC-A994-2FCE187A9B1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994736" y="4127304"/>
                  <a:ext cx="1173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0F1D519-8AEF-47B7-B7A7-D152127CEB26}"/>
                    </a:ext>
                  </a:extLst>
                </p14:cNvPr>
                <p14:cNvContentPartPr/>
                <p14:nvPr/>
              </p14:nvContentPartPr>
              <p14:xfrm>
                <a:off x="11151336" y="4237824"/>
                <a:ext cx="62640" cy="914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0F1D519-8AEF-47B7-B7A7-D152127CEB2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142336" y="4228824"/>
                  <a:ext cx="80280" cy="10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E37D798C-FE85-4C5F-B7AD-E22DEF9023A5}"/>
                  </a:ext>
                </a:extLst>
              </p14:cNvPr>
              <p14:cNvContentPartPr/>
              <p14:nvPr/>
            </p14:nvContentPartPr>
            <p14:xfrm>
              <a:off x="10133976" y="4426824"/>
              <a:ext cx="135720" cy="11160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E37D798C-FE85-4C5F-B7AD-E22DEF9023A5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0125336" y="4418184"/>
                <a:ext cx="15336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AB535350-9007-4357-BF79-C1C1CEDC441A}"/>
                  </a:ext>
                </a:extLst>
              </p14:cNvPr>
              <p14:cNvContentPartPr/>
              <p14:nvPr/>
            </p14:nvContentPartPr>
            <p14:xfrm>
              <a:off x="10265016" y="4464624"/>
              <a:ext cx="184320" cy="5724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AB535350-9007-4357-BF79-C1C1CEDC441A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0256016" y="4455984"/>
                <a:ext cx="20196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499ACEE3-214F-482C-8735-EFCFC9190866}"/>
                  </a:ext>
                </a:extLst>
              </p14:cNvPr>
              <p14:cNvContentPartPr/>
              <p14:nvPr/>
            </p14:nvContentPartPr>
            <p14:xfrm>
              <a:off x="10479576" y="4473624"/>
              <a:ext cx="153000" cy="15336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499ACEE3-214F-482C-8735-EFCFC9190866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10470576" y="4464624"/>
                <a:ext cx="17064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5AFD75C4-0D03-41F3-8BDC-1F5753B85BBD}"/>
                  </a:ext>
                </a:extLst>
              </p14:cNvPr>
              <p14:cNvContentPartPr/>
              <p14:nvPr/>
            </p14:nvContentPartPr>
            <p14:xfrm>
              <a:off x="10697736" y="4446624"/>
              <a:ext cx="70560" cy="17136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5AFD75C4-0D03-41F3-8BDC-1F5753B85BBD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0688736" y="4437624"/>
                <a:ext cx="8820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2348FA32-FBAE-4633-8BD7-A8239DDF1466}"/>
                  </a:ext>
                </a:extLst>
              </p14:cNvPr>
              <p14:cNvContentPartPr/>
              <p14:nvPr/>
            </p14:nvContentPartPr>
            <p14:xfrm>
              <a:off x="10790976" y="4475784"/>
              <a:ext cx="68760" cy="1080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2348FA32-FBAE-4633-8BD7-A8239DDF1466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0781976" y="4466784"/>
                <a:ext cx="8640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D3B89A64-355B-48B8-8CB7-6E0178ECF7E5}"/>
                  </a:ext>
                </a:extLst>
              </p14:cNvPr>
              <p14:cNvContentPartPr/>
              <p14:nvPr/>
            </p14:nvContentPartPr>
            <p14:xfrm>
              <a:off x="10786296" y="4477224"/>
              <a:ext cx="79560" cy="7668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D3B89A64-355B-48B8-8CB7-6E0178ECF7E5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0777296" y="4468224"/>
                <a:ext cx="972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CFB4339B-7BBC-46B2-A316-89ED7DCB540B}"/>
                  </a:ext>
                </a:extLst>
              </p14:cNvPr>
              <p14:cNvContentPartPr/>
              <p14:nvPr/>
            </p14:nvContentPartPr>
            <p14:xfrm>
              <a:off x="10901856" y="4482264"/>
              <a:ext cx="100440" cy="11988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CFB4339B-7BBC-46B2-A316-89ED7DCB540B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0892856" y="4473624"/>
                <a:ext cx="11808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91D24132-7ED3-4EB3-99A8-C2BA961F9436}"/>
                  </a:ext>
                </a:extLst>
              </p14:cNvPr>
              <p14:cNvContentPartPr/>
              <p14:nvPr/>
            </p14:nvContentPartPr>
            <p14:xfrm>
              <a:off x="11045856" y="4470384"/>
              <a:ext cx="5040" cy="9036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91D24132-7ED3-4EB3-99A8-C2BA961F9436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1036856" y="4461384"/>
                <a:ext cx="2268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535D20DD-8188-4EEC-997F-A832377FD122}"/>
                  </a:ext>
                </a:extLst>
              </p14:cNvPr>
              <p14:cNvContentPartPr/>
              <p14:nvPr/>
            </p14:nvContentPartPr>
            <p14:xfrm>
              <a:off x="11040816" y="4465344"/>
              <a:ext cx="90000" cy="9828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535D20DD-8188-4EEC-997F-A832377FD122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1032176" y="4456344"/>
                <a:ext cx="10764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3553D345-1B0B-4320-A90F-312202442EDD}"/>
                  </a:ext>
                </a:extLst>
              </p14:cNvPr>
              <p14:cNvContentPartPr/>
              <p14:nvPr/>
            </p14:nvContentPartPr>
            <p14:xfrm>
              <a:off x="11125776" y="4427184"/>
              <a:ext cx="62280" cy="1749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3553D345-1B0B-4320-A90F-312202442EDD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1117136" y="4418544"/>
                <a:ext cx="79920" cy="19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1" name="Group 250">
            <a:extLst>
              <a:ext uri="{FF2B5EF4-FFF2-40B4-BE49-F238E27FC236}">
                <a16:creationId xmlns:a16="http://schemas.microsoft.com/office/drawing/2014/main" id="{021BF8B8-3CD3-4A83-AE67-1620D1F1633E}"/>
              </a:ext>
            </a:extLst>
          </p:cNvPr>
          <p:cNvGrpSpPr/>
          <p:nvPr/>
        </p:nvGrpSpPr>
        <p:grpSpPr>
          <a:xfrm>
            <a:off x="10112736" y="3878184"/>
            <a:ext cx="364320" cy="130320"/>
            <a:chOff x="10112736" y="3878184"/>
            <a:chExt cx="364320" cy="1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2CA05441-A867-4E24-B514-187983CF6918}"/>
                    </a:ext>
                  </a:extLst>
                </p14:cNvPr>
                <p14:cNvContentPartPr/>
                <p14:nvPr/>
              </p14:nvContentPartPr>
              <p14:xfrm>
                <a:off x="10112736" y="3943704"/>
                <a:ext cx="74160" cy="18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2CA05441-A867-4E24-B514-187983CF691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103736" y="3934704"/>
                  <a:ext cx="918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6D5B842-E5D5-4FC6-A39D-1F7FC51DDAC7}"/>
                    </a:ext>
                  </a:extLst>
                </p14:cNvPr>
                <p14:cNvContentPartPr/>
                <p14:nvPr/>
              </p14:nvContentPartPr>
              <p14:xfrm>
                <a:off x="10129656" y="3981144"/>
                <a:ext cx="68040" cy="46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6D5B842-E5D5-4FC6-A39D-1F7FC51DDAC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120656" y="3972144"/>
                  <a:ext cx="856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CF3284A5-6F53-4BB1-BE8A-D3242EBAEDAD}"/>
                    </a:ext>
                  </a:extLst>
                </p14:cNvPr>
                <p14:cNvContentPartPr/>
                <p14:nvPr/>
              </p14:nvContentPartPr>
              <p14:xfrm>
                <a:off x="10276896" y="3878184"/>
                <a:ext cx="110520" cy="1303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CF3284A5-6F53-4BB1-BE8A-D3242EBAEDA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268256" y="3869544"/>
                  <a:ext cx="128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BC8C9127-CFD4-45F4-B348-D8B5EE91736E}"/>
                    </a:ext>
                  </a:extLst>
                </p14:cNvPr>
                <p14:cNvContentPartPr/>
                <p14:nvPr/>
              </p14:nvContentPartPr>
              <p14:xfrm>
                <a:off x="10413696" y="3878544"/>
                <a:ext cx="63360" cy="1015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BC8C9127-CFD4-45F4-B348-D8B5EE91736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404696" y="3869544"/>
                  <a:ext cx="8100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57328E82-A916-44D0-B0A6-288905C0E2CF}"/>
              </a:ext>
            </a:extLst>
          </p:cNvPr>
          <p:cNvGrpSpPr/>
          <p:nvPr/>
        </p:nvGrpSpPr>
        <p:grpSpPr>
          <a:xfrm>
            <a:off x="10357536" y="5251584"/>
            <a:ext cx="398160" cy="162360"/>
            <a:chOff x="10357536" y="5251584"/>
            <a:chExt cx="398160" cy="16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E1B514C-4059-4E2A-B7E2-0C7F3B281C31}"/>
                    </a:ext>
                  </a:extLst>
                </p14:cNvPr>
                <p14:cNvContentPartPr/>
                <p14:nvPr/>
              </p14:nvContentPartPr>
              <p14:xfrm>
                <a:off x="10357536" y="5310624"/>
                <a:ext cx="61200" cy="93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E1B514C-4059-4E2A-B7E2-0C7F3B281C3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348536" y="5301984"/>
                  <a:ext cx="788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3C78999-8F1A-4759-9E6C-6154B6B656F5}"/>
                    </a:ext>
                  </a:extLst>
                </p14:cNvPr>
                <p14:cNvContentPartPr/>
                <p14:nvPr/>
              </p14:nvContentPartPr>
              <p14:xfrm>
                <a:off x="10359696" y="5339064"/>
                <a:ext cx="68760" cy="72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3C78999-8F1A-4759-9E6C-6154B6B656F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351056" y="5330424"/>
                  <a:ext cx="864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1FEB215-62E0-4C8C-A166-A08EA211E43D}"/>
                    </a:ext>
                  </a:extLst>
                </p14:cNvPr>
                <p14:cNvContentPartPr/>
                <p14:nvPr/>
              </p14:nvContentPartPr>
              <p14:xfrm>
                <a:off x="10473816" y="5292624"/>
                <a:ext cx="69840" cy="957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1FEB215-62E0-4C8C-A166-A08EA211E43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464816" y="5283984"/>
                  <a:ext cx="874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796ECBF4-5F6B-4124-805A-C17815DAD923}"/>
                    </a:ext>
                  </a:extLst>
                </p14:cNvPr>
                <p14:cNvContentPartPr/>
                <p14:nvPr/>
              </p14:nvContentPartPr>
              <p14:xfrm>
                <a:off x="10509816" y="5279304"/>
                <a:ext cx="79560" cy="1346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796ECBF4-5F6B-4124-805A-C17815DAD92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501176" y="5270304"/>
                  <a:ext cx="972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6DA832C8-AB2B-4BC8-A6E5-FCEFC8EB9B77}"/>
                    </a:ext>
                  </a:extLst>
                </p14:cNvPr>
                <p14:cNvContentPartPr/>
                <p14:nvPr/>
              </p14:nvContentPartPr>
              <p14:xfrm>
                <a:off x="10656336" y="5251584"/>
                <a:ext cx="42120" cy="13032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6DA832C8-AB2B-4BC8-A6E5-FCEFC8EB9B7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647336" y="5242584"/>
                  <a:ext cx="597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4254C5F-C69E-4853-93AB-C01630C4571A}"/>
                    </a:ext>
                  </a:extLst>
                </p14:cNvPr>
                <p14:cNvContentPartPr/>
                <p14:nvPr/>
              </p14:nvContentPartPr>
              <p14:xfrm>
                <a:off x="10659216" y="5371104"/>
                <a:ext cx="96480" cy="144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4254C5F-C69E-4853-93AB-C01630C4571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650576" y="5362104"/>
                  <a:ext cx="11412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D17FBFB3-0C23-4A89-9E55-03AF055B718B}"/>
              </a:ext>
            </a:extLst>
          </p:cNvPr>
          <p:cNvGrpSpPr/>
          <p:nvPr/>
        </p:nvGrpSpPr>
        <p:grpSpPr>
          <a:xfrm>
            <a:off x="10145496" y="4715544"/>
            <a:ext cx="1040760" cy="344880"/>
            <a:chOff x="10145496" y="4715544"/>
            <a:chExt cx="104076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59EAE712-9035-4D6D-BB33-E21565555B01}"/>
                    </a:ext>
                  </a:extLst>
                </p14:cNvPr>
                <p14:cNvContentPartPr/>
                <p14:nvPr/>
              </p14:nvContentPartPr>
              <p14:xfrm>
                <a:off x="10146936" y="4750824"/>
                <a:ext cx="152280" cy="1386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59EAE712-9035-4D6D-BB33-E21565555B0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138296" y="4741824"/>
                  <a:ext cx="1699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630DE0C9-DEC4-46D9-A52A-16866576CFD1}"/>
                    </a:ext>
                  </a:extLst>
                </p14:cNvPr>
                <p14:cNvContentPartPr/>
                <p14:nvPr/>
              </p14:nvContentPartPr>
              <p14:xfrm>
                <a:off x="10321176" y="4735704"/>
                <a:ext cx="74880" cy="1148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30DE0C9-DEC4-46D9-A52A-16866576CFD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312536" y="4726704"/>
                  <a:ext cx="92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86D9A79-36D1-41AC-86DF-9B57FE74796D}"/>
                    </a:ext>
                  </a:extLst>
                </p14:cNvPr>
                <p14:cNvContentPartPr/>
                <p14:nvPr/>
              </p14:nvContentPartPr>
              <p14:xfrm>
                <a:off x="10480656" y="4776384"/>
                <a:ext cx="74880" cy="32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86D9A79-36D1-41AC-86DF-9B57FE74796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471656" y="4767744"/>
                  <a:ext cx="925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80060605-BE01-497D-A925-6E58B91E5C2B}"/>
                    </a:ext>
                  </a:extLst>
                </p14:cNvPr>
                <p14:cNvContentPartPr/>
                <p14:nvPr/>
              </p14:nvContentPartPr>
              <p14:xfrm>
                <a:off x="10630056" y="4738224"/>
                <a:ext cx="80280" cy="1148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80060605-BE01-497D-A925-6E58B91E5C2B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621056" y="4729584"/>
                  <a:ext cx="979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38EF35F2-2E7A-4936-89A8-F7DB78687158}"/>
                    </a:ext>
                  </a:extLst>
                </p14:cNvPr>
                <p14:cNvContentPartPr/>
                <p14:nvPr/>
              </p14:nvContentPartPr>
              <p14:xfrm>
                <a:off x="10756416" y="4715544"/>
                <a:ext cx="11160" cy="1346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38EF35F2-2E7A-4936-89A8-F7DB78687158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0747416" y="4706904"/>
                  <a:ext cx="288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86C9FB5B-D605-4C8C-BC92-930C1C82AD92}"/>
                    </a:ext>
                  </a:extLst>
                </p14:cNvPr>
                <p14:cNvContentPartPr/>
                <p14:nvPr/>
              </p14:nvContentPartPr>
              <p14:xfrm>
                <a:off x="10156296" y="4995624"/>
                <a:ext cx="80280" cy="3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86C9FB5B-D605-4C8C-BC92-930C1C82AD92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147656" y="4986624"/>
                  <a:ext cx="97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841BB705-969E-4923-BED7-0698163BA849}"/>
                    </a:ext>
                  </a:extLst>
                </p14:cNvPr>
                <p14:cNvContentPartPr/>
                <p14:nvPr/>
              </p14:nvContentPartPr>
              <p14:xfrm>
                <a:off x="10145496" y="5031624"/>
                <a:ext cx="105840" cy="46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841BB705-969E-4923-BED7-0698163BA849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0136856" y="5022624"/>
                  <a:ext cx="1234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601AFFF9-FA54-4FE8-97EF-43B59597A02B}"/>
                    </a:ext>
                  </a:extLst>
                </p14:cNvPr>
                <p14:cNvContentPartPr/>
                <p14:nvPr/>
              </p14:nvContentPartPr>
              <p14:xfrm>
                <a:off x="10326576" y="4962864"/>
                <a:ext cx="43920" cy="802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601AFFF9-FA54-4FE8-97EF-43B59597A02B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317936" y="4954224"/>
                  <a:ext cx="615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563838E5-4B55-4B06-B5FA-28D718E80E80}"/>
                    </a:ext>
                  </a:extLst>
                </p14:cNvPr>
                <p14:cNvContentPartPr/>
                <p14:nvPr/>
              </p14:nvContentPartPr>
              <p14:xfrm>
                <a:off x="10420896" y="4956744"/>
                <a:ext cx="60480" cy="752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563838E5-4B55-4B06-B5FA-28D718E80E80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412256" y="4947744"/>
                  <a:ext cx="781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2A4CDB22-BB11-430D-A643-27F42CA02FFC}"/>
                    </a:ext>
                  </a:extLst>
                </p14:cNvPr>
                <p14:cNvContentPartPr/>
                <p14:nvPr/>
              </p14:nvContentPartPr>
              <p14:xfrm>
                <a:off x="10521336" y="4979424"/>
                <a:ext cx="57240" cy="18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2A4CDB22-BB11-430D-A643-27F42CA02FFC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512696" y="4970784"/>
                  <a:ext cx="748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88E6E56A-175D-4A4E-87EF-ECFD676E1C45}"/>
                    </a:ext>
                  </a:extLst>
                </p14:cNvPr>
                <p14:cNvContentPartPr/>
                <p14:nvPr/>
              </p14:nvContentPartPr>
              <p14:xfrm>
                <a:off x="10605936" y="4931904"/>
                <a:ext cx="48600" cy="1054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88E6E56A-175D-4A4E-87EF-ECFD676E1C45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597296" y="4922904"/>
                  <a:ext cx="66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8AAD99E9-7867-4D58-8BC8-F5352FBA427A}"/>
                    </a:ext>
                  </a:extLst>
                </p14:cNvPr>
                <p14:cNvContentPartPr/>
                <p14:nvPr/>
              </p14:nvContentPartPr>
              <p14:xfrm>
                <a:off x="10687656" y="4935504"/>
                <a:ext cx="84240" cy="954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8AAD99E9-7867-4D58-8BC8-F5352FBA427A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679016" y="4926864"/>
                  <a:ext cx="1018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A2BB99DB-1F2C-49B9-8542-6560FA546B7C}"/>
                    </a:ext>
                  </a:extLst>
                </p14:cNvPr>
                <p14:cNvContentPartPr/>
                <p14:nvPr/>
              </p14:nvContentPartPr>
              <p14:xfrm>
                <a:off x="10908696" y="4966464"/>
                <a:ext cx="82800" cy="129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A2BB99DB-1F2C-49B9-8542-6560FA546B7C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900056" y="4957464"/>
                  <a:ext cx="1004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023A5531-614E-4D32-831A-B7A65593F78D}"/>
                    </a:ext>
                  </a:extLst>
                </p14:cNvPr>
                <p14:cNvContentPartPr/>
                <p14:nvPr/>
              </p14:nvContentPartPr>
              <p14:xfrm>
                <a:off x="10917336" y="4994184"/>
                <a:ext cx="76680" cy="176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023A5531-614E-4D32-831A-B7A65593F78D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908336" y="4985184"/>
                  <a:ext cx="9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FF7D35B1-52D4-4BBC-ABFE-26DBD852898E}"/>
                    </a:ext>
                  </a:extLst>
                </p14:cNvPr>
                <p14:cNvContentPartPr/>
                <p14:nvPr/>
              </p14:nvContentPartPr>
              <p14:xfrm>
                <a:off x="11087256" y="4926864"/>
                <a:ext cx="75600" cy="1335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FF7D35B1-52D4-4BBC-ABFE-26DBD852898E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1078616" y="4918224"/>
                  <a:ext cx="932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F9BB1717-ABFE-4406-9A4C-7A1BDB832676}"/>
                    </a:ext>
                  </a:extLst>
                </p14:cNvPr>
                <p14:cNvContentPartPr/>
                <p14:nvPr/>
              </p14:nvContentPartPr>
              <p14:xfrm>
                <a:off x="11093376" y="4993464"/>
                <a:ext cx="92880" cy="46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F9BB1717-ABFE-4406-9A4C-7A1BDB832676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1084736" y="4984464"/>
                  <a:ext cx="110520" cy="2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1AA80100-40EB-420E-BC0A-C31FAB58A3ED}"/>
                  </a:ext>
                </a:extLst>
              </p14:cNvPr>
              <p14:cNvContentPartPr/>
              <p14:nvPr/>
            </p14:nvContentPartPr>
            <p14:xfrm>
              <a:off x="7965324" y="4750491"/>
              <a:ext cx="80640" cy="129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1AA80100-40EB-420E-BC0A-C31FAB58A3ED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7956684" y="4741491"/>
                <a:ext cx="9828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F427D79C-8190-40F1-954F-A10A758BCC80}"/>
                  </a:ext>
                </a:extLst>
              </p14:cNvPr>
              <p14:cNvContentPartPr/>
              <p14:nvPr/>
            </p14:nvContentPartPr>
            <p14:xfrm>
              <a:off x="7511724" y="4675971"/>
              <a:ext cx="75960" cy="1663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F427D79C-8190-40F1-954F-A10A758BCC80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7503084" y="4666971"/>
                <a:ext cx="936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CD77BCA7-64E0-4F7F-8315-968428A83D57}"/>
                  </a:ext>
                </a:extLst>
              </p14:cNvPr>
              <p14:cNvContentPartPr/>
              <p14:nvPr/>
            </p14:nvContentPartPr>
            <p14:xfrm>
              <a:off x="7607124" y="4667691"/>
              <a:ext cx="69480" cy="1170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CD77BCA7-64E0-4F7F-8315-968428A83D57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7598124" y="4658691"/>
                <a:ext cx="871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D5C01014-17AA-4F68-84F7-FB3796CC67D5}"/>
                  </a:ext>
                </a:extLst>
              </p14:cNvPr>
              <p14:cNvContentPartPr/>
              <p14:nvPr/>
            </p14:nvContentPartPr>
            <p14:xfrm>
              <a:off x="7623684" y="4556451"/>
              <a:ext cx="90360" cy="946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D5C01014-17AA-4F68-84F7-FB3796CC67D5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7614684" y="4547451"/>
                <a:ext cx="10800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16E80F33-20EB-462E-A973-672198D59E24}"/>
                  </a:ext>
                </a:extLst>
              </p14:cNvPr>
              <p14:cNvContentPartPr/>
              <p14:nvPr/>
            </p14:nvContentPartPr>
            <p14:xfrm>
              <a:off x="6249216" y="4382904"/>
              <a:ext cx="2467800" cy="37188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16E80F33-20EB-462E-A973-672198D59E24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6240216" y="4374264"/>
                <a:ext cx="248544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D4824EEA-ADEA-4AEE-A724-C3764202F4BC}"/>
                  </a:ext>
                </a:extLst>
              </p14:cNvPr>
              <p14:cNvContentPartPr/>
              <p14:nvPr/>
            </p14:nvContentPartPr>
            <p14:xfrm>
              <a:off x="8656896" y="4692864"/>
              <a:ext cx="96840" cy="8748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D4824EEA-ADEA-4AEE-A724-C3764202F4BC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8648256" y="4683864"/>
                <a:ext cx="114480" cy="10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2" name="Group 281">
            <a:extLst>
              <a:ext uri="{FF2B5EF4-FFF2-40B4-BE49-F238E27FC236}">
                <a16:creationId xmlns:a16="http://schemas.microsoft.com/office/drawing/2014/main" id="{F172B32D-F7E9-4FC0-81A3-821A0B52601E}"/>
              </a:ext>
            </a:extLst>
          </p:cNvPr>
          <p:cNvGrpSpPr/>
          <p:nvPr/>
        </p:nvGrpSpPr>
        <p:grpSpPr>
          <a:xfrm>
            <a:off x="4845216" y="4088424"/>
            <a:ext cx="1303200" cy="209160"/>
            <a:chOff x="4845216" y="4088424"/>
            <a:chExt cx="1303200" cy="20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B51A18F7-8F3B-4F3B-9901-F782B6F0C53D}"/>
                    </a:ext>
                  </a:extLst>
                </p14:cNvPr>
                <p14:cNvContentPartPr/>
                <p14:nvPr/>
              </p14:nvContentPartPr>
              <p14:xfrm>
                <a:off x="4845216" y="4165104"/>
                <a:ext cx="86760" cy="1116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B51A18F7-8F3B-4F3B-9901-F782B6F0C53D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4836216" y="4156464"/>
                  <a:ext cx="1044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B7314D1C-43CE-46A1-9A99-E6EB1B18A716}"/>
                    </a:ext>
                  </a:extLst>
                </p14:cNvPr>
                <p14:cNvContentPartPr/>
                <p14:nvPr/>
              </p14:nvContentPartPr>
              <p14:xfrm>
                <a:off x="4962216" y="4181304"/>
                <a:ext cx="77400" cy="1162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B7314D1C-43CE-46A1-9A99-E6EB1B18A716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4953576" y="4172304"/>
                  <a:ext cx="950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C8A16EA2-65F5-4AA5-B239-9B490FCE2875}"/>
                    </a:ext>
                  </a:extLst>
                </p14:cNvPr>
                <p14:cNvContentPartPr/>
                <p14:nvPr/>
              </p14:nvContentPartPr>
              <p14:xfrm>
                <a:off x="4950696" y="4182744"/>
                <a:ext cx="86760" cy="676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C8A16EA2-65F5-4AA5-B239-9B490FCE2875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4941696" y="4173744"/>
                  <a:ext cx="1044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357C5AE3-C1A1-4745-B93F-AD31896E4DB5}"/>
                    </a:ext>
                  </a:extLst>
                </p14:cNvPr>
                <p14:cNvContentPartPr/>
                <p14:nvPr/>
              </p14:nvContentPartPr>
              <p14:xfrm>
                <a:off x="5072376" y="4182744"/>
                <a:ext cx="4320" cy="871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357C5AE3-C1A1-4745-B93F-AD31896E4DB5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5063376" y="4173744"/>
                  <a:ext cx="219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275F8C05-D747-4225-9E59-823571648B98}"/>
                    </a:ext>
                  </a:extLst>
                </p14:cNvPr>
                <p14:cNvContentPartPr/>
                <p14:nvPr/>
              </p14:nvContentPartPr>
              <p14:xfrm>
                <a:off x="5063736" y="4179864"/>
                <a:ext cx="123480" cy="1008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275F8C05-D747-4225-9E59-823571648B98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5055096" y="4171224"/>
                  <a:ext cx="1411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0E8435C8-7AF5-41EF-98FA-58BE5AFDDF7B}"/>
                    </a:ext>
                  </a:extLst>
                </p14:cNvPr>
                <p14:cNvContentPartPr/>
                <p14:nvPr/>
              </p14:nvContentPartPr>
              <p14:xfrm>
                <a:off x="5212776" y="4173384"/>
                <a:ext cx="69120" cy="1159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0E8435C8-7AF5-41EF-98FA-58BE5AFDDF7B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5203776" y="4164744"/>
                  <a:ext cx="867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D6495849-DBF3-4A40-9502-240830DE904D}"/>
                    </a:ext>
                  </a:extLst>
                </p14:cNvPr>
                <p14:cNvContentPartPr/>
                <p14:nvPr/>
              </p14:nvContentPartPr>
              <p14:xfrm>
                <a:off x="5230776" y="4179144"/>
                <a:ext cx="127440" cy="10656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D6495849-DBF3-4A40-9502-240830DE904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222136" y="4170504"/>
                  <a:ext cx="1450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5C7FF7E5-ECA8-4B0B-8CDD-277EE7FAF84C}"/>
                    </a:ext>
                  </a:extLst>
                </p14:cNvPr>
                <p14:cNvContentPartPr/>
                <p14:nvPr/>
              </p14:nvContentPartPr>
              <p14:xfrm>
                <a:off x="5347056" y="4125144"/>
                <a:ext cx="101160" cy="1245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5C7FF7E5-ECA8-4B0B-8CDD-277EE7FAF84C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5338416" y="4116504"/>
                  <a:ext cx="1188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F462C8E8-CDD1-4FC3-92D2-A158F5BFE379}"/>
                    </a:ext>
                  </a:extLst>
                </p14:cNvPr>
                <p14:cNvContentPartPr/>
                <p14:nvPr/>
              </p14:nvContentPartPr>
              <p14:xfrm>
                <a:off x="5591136" y="4164744"/>
                <a:ext cx="66600" cy="176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F462C8E8-CDD1-4FC3-92D2-A158F5BFE379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5582496" y="4155744"/>
                  <a:ext cx="842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04CD4D09-20B0-4A33-8FB4-E89849C969F3}"/>
                    </a:ext>
                  </a:extLst>
                </p14:cNvPr>
                <p14:cNvContentPartPr/>
                <p14:nvPr/>
              </p14:nvContentPartPr>
              <p14:xfrm>
                <a:off x="5581416" y="4212624"/>
                <a:ext cx="92160" cy="2340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04CD4D09-20B0-4A33-8FB4-E89849C969F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5572416" y="4203624"/>
                  <a:ext cx="1098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6DB2ADF-4422-4597-B510-8CA149B38C96}"/>
                    </a:ext>
                  </a:extLst>
                </p14:cNvPr>
                <p14:cNvContentPartPr/>
                <p14:nvPr/>
              </p14:nvContentPartPr>
              <p14:xfrm>
                <a:off x="5825496" y="4098144"/>
                <a:ext cx="55080" cy="1627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6DB2ADF-4422-4597-B510-8CA149B38C96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5816496" y="4089144"/>
                  <a:ext cx="727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4421D024-3A91-4440-8F6C-4F9D53D63DCA}"/>
                    </a:ext>
                  </a:extLst>
                </p14:cNvPr>
                <p14:cNvContentPartPr/>
                <p14:nvPr/>
              </p14:nvContentPartPr>
              <p14:xfrm>
                <a:off x="5915136" y="4108584"/>
                <a:ext cx="65160" cy="1440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4421D024-3A91-4440-8F6C-4F9D53D63DCA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5906496" y="4099584"/>
                  <a:ext cx="82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4851CB7-617C-4674-99CE-8CE562E7E706}"/>
                    </a:ext>
                  </a:extLst>
                </p14:cNvPr>
                <p14:cNvContentPartPr/>
                <p14:nvPr/>
              </p14:nvContentPartPr>
              <p14:xfrm>
                <a:off x="6042576" y="4088424"/>
                <a:ext cx="20520" cy="1522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4851CB7-617C-4674-99CE-8CE562E7E706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6033576" y="4079424"/>
                  <a:ext cx="381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7793C2E3-6D84-411B-AB67-36E2515DF699}"/>
                    </a:ext>
                  </a:extLst>
                </p14:cNvPr>
                <p14:cNvContentPartPr/>
                <p14:nvPr/>
              </p14:nvContentPartPr>
              <p14:xfrm>
                <a:off x="6065616" y="4192464"/>
                <a:ext cx="82800" cy="10008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7793C2E3-6D84-411B-AB67-36E2515DF699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6056616" y="4183824"/>
                  <a:ext cx="10044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C611ADBE-915F-4D0E-858E-A179D8FAED53}"/>
              </a:ext>
            </a:extLst>
          </p:cNvPr>
          <p:cNvGrpSpPr/>
          <p:nvPr/>
        </p:nvGrpSpPr>
        <p:grpSpPr>
          <a:xfrm>
            <a:off x="5865456" y="4959264"/>
            <a:ext cx="2991240" cy="331587"/>
            <a:chOff x="5865456" y="4959264"/>
            <a:chExt cx="2991240" cy="33158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088B557-568B-4121-AD3A-DF322D818BD6}"/>
                    </a:ext>
                  </a:extLst>
                </p14:cNvPr>
                <p14:cNvContentPartPr/>
                <p14:nvPr/>
              </p14:nvContentPartPr>
              <p14:xfrm>
                <a:off x="7034364" y="5132811"/>
                <a:ext cx="16560" cy="1537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088B557-568B-4121-AD3A-DF322D818BD6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025724" y="5123811"/>
                  <a:ext cx="342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C1F32A5-60D6-4C9F-913B-D2FD0230A43A}"/>
                    </a:ext>
                  </a:extLst>
                </p14:cNvPr>
                <p14:cNvContentPartPr/>
                <p14:nvPr/>
              </p14:nvContentPartPr>
              <p14:xfrm>
                <a:off x="7023924" y="5118051"/>
                <a:ext cx="92520" cy="172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C1F32A5-60D6-4C9F-913B-D2FD0230A43A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015284" y="5109051"/>
                  <a:ext cx="1101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5BC4186-5864-4F4E-ADCC-6CFAB3900779}"/>
                    </a:ext>
                  </a:extLst>
                </p14:cNvPr>
                <p14:cNvContentPartPr/>
                <p14:nvPr/>
              </p14:nvContentPartPr>
              <p14:xfrm>
                <a:off x="7921044" y="5183211"/>
                <a:ext cx="69120" cy="133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5BC4186-5864-4F4E-ADCC-6CFAB3900779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7912404" y="5174211"/>
                  <a:ext cx="86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48A301B-A79B-49E4-8202-529B9B624242}"/>
                    </a:ext>
                  </a:extLst>
                </p14:cNvPr>
                <p14:cNvContentPartPr/>
                <p14:nvPr/>
              </p14:nvContentPartPr>
              <p14:xfrm>
                <a:off x="7471764" y="5020491"/>
                <a:ext cx="74160" cy="1821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48A301B-A79B-49E4-8202-529B9B624242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7463124" y="5011491"/>
                  <a:ext cx="918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E7E0B9D-1DD4-4C99-9FBA-6DDAC6DA1638}"/>
                    </a:ext>
                  </a:extLst>
                </p14:cNvPr>
                <p14:cNvContentPartPr/>
                <p14:nvPr/>
              </p14:nvContentPartPr>
              <p14:xfrm>
                <a:off x="7588044" y="5074851"/>
                <a:ext cx="87120" cy="1094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E7E0B9D-1DD4-4C99-9FBA-6DDAC6DA1638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7579044" y="5066211"/>
                  <a:ext cx="1047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7EFAEA66-CDE5-436A-84FE-1AE8DE09142D}"/>
                    </a:ext>
                  </a:extLst>
                </p14:cNvPr>
                <p14:cNvContentPartPr/>
                <p14:nvPr/>
              </p14:nvContentPartPr>
              <p14:xfrm>
                <a:off x="5865456" y="4959264"/>
                <a:ext cx="2961720" cy="1209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7EFAEA66-CDE5-436A-84FE-1AE8DE09142D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5856456" y="4950624"/>
                  <a:ext cx="29793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B3893C6-3AEC-4A7C-8BB6-AE76B0C3AB12}"/>
                    </a:ext>
                  </a:extLst>
                </p14:cNvPr>
                <p14:cNvContentPartPr/>
                <p14:nvPr/>
              </p14:nvContentPartPr>
              <p14:xfrm>
                <a:off x="8779656" y="5017584"/>
                <a:ext cx="77040" cy="997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B3893C6-3AEC-4A7C-8BB6-AE76B0C3AB12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770656" y="5008944"/>
                  <a:ext cx="9468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B12F4984-8639-49CF-A525-4E4ADEAED042}"/>
              </a:ext>
            </a:extLst>
          </p:cNvPr>
          <p:cNvGrpSpPr/>
          <p:nvPr/>
        </p:nvGrpSpPr>
        <p:grpSpPr>
          <a:xfrm>
            <a:off x="4866816" y="4640664"/>
            <a:ext cx="1627920" cy="203400"/>
            <a:chOff x="4866816" y="4640664"/>
            <a:chExt cx="1627920" cy="20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132948FF-BB99-4DC5-B0CD-42604DBC7C60}"/>
                    </a:ext>
                  </a:extLst>
                </p14:cNvPr>
                <p14:cNvContentPartPr/>
                <p14:nvPr/>
              </p14:nvContentPartPr>
              <p14:xfrm>
                <a:off x="4866816" y="4713384"/>
                <a:ext cx="85680" cy="1209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132948FF-BB99-4DC5-B0CD-42604DBC7C60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4858176" y="4704744"/>
                  <a:ext cx="1033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6193060F-B99A-4400-8A9C-D721B7DE92D2}"/>
                    </a:ext>
                  </a:extLst>
                </p14:cNvPr>
                <p14:cNvContentPartPr/>
                <p14:nvPr/>
              </p14:nvContentPartPr>
              <p14:xfrm>
                <a:off x="5008296" y="4707624"/>
                <a:ext cx="19080" cy="11880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6193060F-B99A-4400-8A9C-D721B7DE92D2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4999656" y="4698984"/>
                  <a:ext cx="367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B89690E9-2BCB-4045-9158-CEBDD5C9CF0A}"/>
                    </a:ext>
                  </a:extLst>
                </p14:cNvPr>
                <p14:cNvContentPartPr/>
                <p14:nvPr/>
              </p14:nvContentPartPr>
              <p14:xfrm>
                <a:off x="4985976" y="4830024"/>
                <a:ext cx="83520" cy="1404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B89690E9-2BCB-4045-9158-CEBDD5C9CF0A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4977336" y="4821024"/>
                  <a:ext cx="1011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C499EB41-5909-4F86-85B9-24E2A6ED5C7F}"/>
                    </a:ext>
                  </a:extLst>
                </p14:cNvPr>
                <p14:cNvContentPartPr/>
                <p14:nvPr/>
              </p14:nvContentPartPr>
              <p14:xfrm>
                <a:off x="5126376" y="4711944"/>
                <a:ext cx="123480" cy="910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C499EB41-5909-4F86-85B9-24E2A6ED5C7F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117376" y="4703304"/>
                  <a:ext cx="1411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305CBE63-A717-4F05-AC57-7E53A1BEA4AB}"/>
                    </a:ext>
                  </a:extLst>
                </p14:cNvPr>
                <p14:cNvContentPartPr/>
                <p14:nvPr/>
              </p14:nvContentPartPr>
              <p14:xfrm>
                <a:off x="5369376" y="4713384"/>
                <a:ext cx="7200" cy="856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305CBE63-A717-4F05-AC57-7E53A1BEA4AB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5360736" y="4704744"/>
                  <a:ext cx="24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4D1A048A-78D0-42D4-ACF5-849ED7F82497}"/>
                    </a:ext>
                  </a:extLst>
                </p14:cNvPr>
                <p14:cNvContentPartPr/>
                <p14:nvPr/>
              </p14:nvContentPartPr>
              <p14:xfrm>
                <a:off x="5376576" y="4668384"/>
                <a:ext cx="53640" cy="385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4D1A048A-78D0-42D4-ACF5-849ED7F82497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5367576" y="4659744"/>
                  <a:ext cx="712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617C9984-5537-417E-9289-9D379BC84E69}"/>
                    </a:ext>
                  </a:extLst>
                </p14:cNvPr>
                <p14:cNvContentPartPr/>
                <p14:nvPr/>
              </p14:nvContentPartPr>
              <p14:xfrm>
                <a:off x="5344896" y="4705824"/>
                <a:ext cx="119880" cy="655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617C9984-5537-417E-9289-9D379BC84E69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336256" y="4697184"/>
                  <a:ext cx="137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702CA9F3-BA23-48B4-A7E9-DA9F8501CBC1}"/>
                    </a:ext>
                  </a:extLst>
                </p14:cNvPr>
                <p14:cNvContentPartPr/>
                <p14:nvPr/>
              </p14:nvContentPartPr>
              <p14:xfrm>
                <a:off x="5495016" y="4670544"/>
                <a:ext cx="85680" cy="925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702CA9F3-BA23-48B4-A7E9-DA9F8501CBC1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5486376" y="4661544"/>
                  <a:ext cx="1033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72FBBC47-85E7-4406-996E-4C43B94F67F9}"/>
                    </a:ext>
                  </a:extLst>
                </p14:cNvPr>
                <p14:cNvContentPartPr/>
                <p14:nvPr/>
              </p14:nvContentPartPr>
              <p14:xfrm>
                <a:off x="5583576" y="4690704"/>
                <a:ext cx="54720" cy="716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72FBBC47-85E7-4406-996E-4C43B94F67F9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574936" y="4681704"/>
                  <a:ext cx="72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6BD3E1F0-649E-43F3-89B9-7CB3DFD46DD2}"/>
                    </a:ext>
                  </a:extLst>
                </p14:cNvPr>
                <p14:cNvContentPartPr/>
                <p14:nvPr/>
              </p14:nvContentPartPr>
              <p14:xfrm>
                <a:off x="5642256" y="4679544"/>
                <a:ext cx="66960" cy="1155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6BD3E1F0-649E-43F3-89B9-7CB3DFD46DD2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5633256" y="4670544"/>
                  <a:ext cx="846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244651A-ABC6-4CC9-AAD5-39E27E3314F9}"/>
                    </a:ext>
                  </a:extLst>
                </p14:cNvPr>
                <p14:cNvContentPartPr/>
                <p14:nvPr/>
              </p14:nvContentPartPr>
              <p14:xfrm>
                <a:off x="5844576" y="4676664"/>
                <a:ext cx="82080" cy="1177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244651A-ABC6-4CC9-AAD5-39E27E3314F9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5835936" y="4667664"/>
                  <a:ext cx="997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982A48A0-8372-436D-9F1F-E8C2BA6653CA}"/>
                    </a:ext>
                  </a:extLst>
                </p14:cNvPr>
                <p14:cNvContentPartPr/>
                <p14:nvPr/>
              </p14:nvContentPartPr>
              <p14:xfrm>
                <a:off x="5950056" y="4665504"/>
                <a:ext cx="75960" cy="9900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982A48A0-8372-436D-9F1F-E8C2BA6653CA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5941416" y="4656504"/>
                  <a:ext cx="936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9767AA95-87BB-4E26-BACB-3FD17472360D}"/>
                    </a:ext>
                  </a:extLst>
                </p14:cNvPr>
                <p14:cNvContentPartPr/>
                <p14:nvPr/>
              </p14:nvContentPartPr>
              <p14:xfrm>
                <a:off x="6040776" y="4660824"/>
                <a:ext cx="57960" cy="979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9767AA95-87BB-4E26-BACB-3FD17472360D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6032136" y="4651824"/>
                  <a:ext cx="756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B06F432F-7B1C-43EF-A866-99EEFD284B64}"/>
                    </a:ext>
                  </a:extLst>
                </p14:cNvPr>
                <p14:cNvContentPartPr/>
                <p14:nvPr/>
              </p14:nvContentPartPr>
              <p14:xfrm>
                <a:off x="6049416" y="4731384"/>
                <a:ext cx="360" cy="3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B06F432F-7B1C-43EF-A866-99EEFD284B6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040776" y="472274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0DB04042-D678-4965-A58E-0598F1D59098}"/>
                    </a:ext>
                  </a:extLst>
                </p14:cNvPr>
                <p14:cNvContentPartPr/>
                <p14:nvPr/>
              </p14:nvContentPartPr>
              <p14:xfrm>
                <a:off x="6049416" y="4663344"/>
                <a:ext cx="163440" cy="867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0DB04042-D678-4965-A58E-0598F1D59098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6040776" y="4654704"/>
                  <a:ext cx="1810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73857D54-76ED-4146-8080-05956CB479C6}"/>
                    </a:ext>
                  </a:extLst>
                </p14:cNvPr>
                <p14:cNvContentPartPr/>
                <p14:nvPr/>
              </p14:nvContentPartPr>
              <p14:xfrm>
                <a:off x="6213576" y="4653984"/>
                <a:ext cx="52560" cy="8820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73857D54-76ED-4146-8080-05956CB479C6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6204576" y="4644984"/>
                  <a:ext cx="702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90B77181-0A73-4C50-8E9D-2BD4684CA407}"/>
                    </a:ext>
                  </a:extLst>
                </p14:cNvPr>
                <p14:cNvContentPartPr/>
                <p14:nvPr/>
              </p14:nvContentPartPr>
              <p14:xfrm>
                <a:off x="6295656" y="4670544"/>
                <a:ext cx="21240" cy="903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90B77181-0A73-4C50-8E9D-2BD4684CA407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287016" y="4661544"/>
                  <a:ext cx="388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95D07B6E-5C79-4A32-ACF8-989080990DF2}"/>
                    </a:ext>
                  </a:extLst>
                </p14:cNvPr>
                <p14:cNvContentPartPr/>
                <p14:nvPr/>
              </p14:nvContentPartPr>
              <p14:xfrm>
                <a:off x="6350376" y="4664784"/>
                <a:ext cx="60480" cy="831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95D07B6E-5C79-4A32-ACF8-989080990DF2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341736" y="4656144"/>
                  <a:ext cx="781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79449512-C0CA-4214-96FD-161D81105312}"/>
                    </a:ext>
                  </a:extLst>
                </p14:cNvPr>
                <p14:cNvContentPartPr/>
                <p14:nvPr/>
              </p14:nvContentPartPr>
              <p14:xfrm>
                <a:off x="6431736" y="4672704"/>
                <a:ext cx="63000" cy="9000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79449512-C0CA-4214-96FD-161D81105312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6423096" y="4663704"/>
                  <a:ext cx="806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3B894FBB-A619-4EF2-808E-53E652DE7D56}"/>
                    </a:ext>
                  </a:extLst>
                </p14:cNvPr>
                <p14:cNvContentPartPr/>
                <p14:nvPr/>
              </p14:nvContentPartPr>
              <p14:xfrm>
                <a:off x="6418416" y="4640664"/>
                <a:ext cx="65880" cy="8568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3B894FBB-A619-4EF2-808E-53E652DE7D56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6409416" y="4632024"/>
                  <a:ext cx="8352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F678F8EA-DE7A-47DF-96FD-D75EF93EC29A}"/>
              </a:ext>
            </a:extLst>
          </p:cNvPr>
          <p:cNvGrpSpPr/>
          <p:nvPr/>
        </p:nvGrpSpPr>
        <p:grpSpPr>
          <a:xfrm>
            <a:off x="4702656" y="4993464"/>
            <a:ext cx="1253160" cy="473760"/>
            <a:chOff x="4702656" y="4993464"/>
            <a:chExt cx="1253160" cy="47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E01FED9F-9DB6-473D-8598-A39804B7F6AA}"/>
                    </a:ext>
                  </a:extLst>
                </p14:cNvPr>
                <p14:cNvContentPartPr/>
                <p14:nvPr/>
              </p14:nvContentPartPr>
              <p14:xfrm>
                <a:off x="4714176" y="5036304"/>
                <a:ext cx="53640" cy="504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E01FED9F-9DB6-473D-8598-A39804B7F6AA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705536" y="5027664"/>
                  <a:ext cx="712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DC70CA2C-989A-4626-8AFF-43BDF2D2E184}"/>
                    </a:ext>
                  </a:extLst>
                </p14:cNvPr>
                <p14:cNvContentPartPr/>
                <p14:nvPr/>
              </p14:nvContentPartPr>
              <p14:xfrm>
                <a:off x="4702656" y="5069064"/>
                <a:ext cx="82080" cy="1152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DC70CA2C-989A-4626-8AFF-43BDF2D2E184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694016" y="5060064"/>
                  <a:ext cx="9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85706AB1-0087-418E-AC3F-687B60E1F04A}"/>
                    </a:ext>
                  </a:extLst>
                </p14:cNvPr>
                <p14:cNvContentPartPr/>
                <p14:nvPr/>
              </p14:nvContentPartPr>
              <p14:xfrm>
                <a:off x="4879416" y="5021904"/>
                <a:ext cx="116280" cy="9612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85706AB1-0087-418E-AC3F-687B60E1F04A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870776" y="5013264"/>
                  <a:ext cx="1339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36451048-1174-4760-92BF-D76DA6E28513}"/>
                    </a:ext>
                  </a:extLst>
                </p14:cNvPr>
                <p14:cNvContentPartPr/>
                <p14:nvPr/>
              </p14:nvContentPartPr>
              <p14:xfrm>
                <a:off x="5019096" y="5016144"/>
                <a:ext cx="80280" cy="954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36451048-1174-4760-92BF-D76DA6E28513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5010096" y="5007504"/>
                  <a:ext cx="979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E4BA164A-AA45-44DC-AC26-C6C57401A4C7}"/>
                    </a:ext>
                  </a:extLst>
                </p14:cNvPr>
                <p14:cNvContentPartPr/>
                <p14:nvPr/>
              </p14:nvContentPartPr>
              <p14:xfrm>
                <a:off x="5212416" y="4993464"/>
                <a:ext cx="29520" cy="925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E4BA164A-AA45-44DC-AC26-C6C57401A4C7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203776" y="4984464"/>
                  <a:ext cx="47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1A0285BA-E597-4954-995C-D0A94C1003DA}"/>
                    </a:ext>
                  </a:extLst>
                </p14:cNvPr>
                <p14:cNvContentPartPr/>
                <p14:nvPr/>
              </p14:nvContentPartPr>
              <p14:xfrm>
                <a:off x="5163816" y="5032344"/>
                <a:ext cx="132120" cy="4968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1A0285BA-E597-4954-995C-D0A94C1003DA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155176" y="5023344"/>
                  <a:ext cx="1497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BDD1B083-C7EA-40E7-93A9-C0BB9B595583}"/>
                    </a:ext>
                  </a:extLst>
                </p14:cNvPr>
                <p14:cNvContentPartPr/>
                <p14:nvPr/>
              </p14:nvContentPartPr>
              <p14:xfrm>
                <a:off x="5480256" y="5024064"/>
                <a:ext cx="50760" cy="568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BDD1B083-C7EA-40E7-93A9-C0BB9B595583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471256" y="5015064"/>
                  <a:ext cx="684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2D31ED3C-F0F1-4574-A48D-99EEA5BAE344}"/>
                    </a:ext>
                  </a:extLst>
                </p14:cNvPr>
                <p14:cNvContentPartPr/>
                <p14:nvPr/>
              </p14:nvContentPartPr>
              <p14:xfrm>
                <a:off x="5571336" y="5001024"/>
                <a:ext cx="75240" cy="6192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2D31ED3C-F0F1-4574-A48D-99EEA5BAE344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562336" y="4992024"/>
                  <a:ext cx="92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C2A2C32C-8456-43CD-B46F-C4BD1EA6CC48}"/>
                    </a:ext>
                  </a:extLst>
                </p14:cNvPr>
                <p14:cNvContentPartPr/>
                <p14:nvPr/>
              </p14:nvContentPartPr>
              <p14:xfrm>
                <a:off x="4965456" y="5213064"/>
                <a:ext cx="40320" cy="1803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C2A2C32C-8456-43CD-B46F-C4BD1EA6CC48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4956816" y="5204424"/>
                  <a:ext cx="579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43C381EB-C070-4647-A96E-52DE868D2430}"/>
                    </a:ext>
                  </a:extLst>
                </p14:cNvPr>
                <p14:cNvContentPartPr/>
                <p14:nvPr/>
              </p14:nvContentPartPr>
              <p14:xfrm>
                <a:off x="5063016" y="5228184"/>
                <a:ext cx="6480" cy="939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43C381EB-C070-4647-A96E-52DE868D2430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054376" y="5219544"/>
                  <a:ext cx="241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85F0CA0E-3527-4996-841C-5409D42A953F}"/>
                    </a:ext>
                  </a:extLst>
                </p14:cNvPr>
                <p14:cNvContentPartPr/>
                <p14:nvPr/>
              </p14:nvContentPartPr>
              <p14:xfrm>
                <a:off x="5025216" y="5312784"/>
                <a:ext cx="112680" cy="147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85F0CA0E-3527-4996-841C-5409D42A953F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016576" y="5304144"/>
                  <a:ext cx="1303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FF4A06FF-7BED-4147-8D0B-56DC59734DFA}"/>
                    </a:ext>
                  </a:extLst>
                </p14:cNvPr>
                <p14:cNvContentPartPr/>
                <p14:nvPr/>
              </p14:nvContentPartPr>
              <p14:xfrm>
                <a:off x="5042496" y="5389104"/>
                <a:ext cx="86760" cy="5220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FF4A06FF-7BED-4147-8D0B-56DC59734DFA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033856" y="5380104"/>
                  <a:ext cx="1044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727E24C4-8B4A-4226-948F-27F192DF2110}"/>
                    </a:ext>
                  </a:extLst>
                </p14:cNvPr>
                <p14:cNvContentPartPr/>
                <p14:nvPr/>
              </p14:nvContentPartPr>
              <p14:xfrm>
                <a:off x="5077776" y="5373984"/>
                <a:ext cx="32760" cy="932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727E24C4-8B4A-4226-948F-27F192DF2110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068776" y="5364984"/>
                  <a:ext cx="504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7859CEEA-36A2-4313-8FC8-02F41518D0AC}"/>
                    </a:ext>
                  </a:extLst>
                </p14:cNvPr>
                <p14:cNvContentPartPr/>
                <p14:nvPr/>
              </p14:nvContentPartPr>
              <p14:xfrm>
                <a:off x="5160936" y="5175624"/>
                <a:ext cx="118080" cy="2754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7859CEEA-36A2-4313-8FC8-02F41518D0AC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5151936" y="5166984"/>
                  <a:ext cx="1357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7D2DCBDB-D0B7-4CA4-ACA5-DF37350ED48D}"/>
                    </a:ext>
                  </a:extLst>
                </p14:cNvPr>
                <p14:cNvContentPartPr/>
                <p14:nvPr/>
              </p14:nvContentPartPr>
              <p14:xfrm>
                <a:off x="5267136" y="5208744"/>
                <a:ext cx="72720" cy="169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7D2DCBDB-D0B7-4CA4-ACA5-DF37350ED48D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5258136" y="5200104"/>
                  <a:ext cx="903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27DD3E78-F024-45E8-AAB1-275AE63298CE}"/>
                    </a:ext>
                  </a:extLst>
                </p14:cNvPr>
                <p14:cNvContentPartPr/>
                <p14:nvPr/>
              </p14:nvContentPartPr>
              <p14:xfrm>
                <a:off x="5333016" y="5169504"/>
                <a:ext cx="59040" cy="15300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27DD3E78-F024-45E8-AAB1-275AE63298CE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5324376" y="5160504"/>
                  <a:ext cx="766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B877BAA5-C86E-4E82-A604-7C2B499CEBB8}"/>
                    </a:ext>
                  </a:extLst>
                </p14:cNvPr>
                <p14:cNvContentPartPr/>
                <p14:nvPr/>
              </p14:nvContentPartPr>
              <p14:xfrm>
                <a:off x="5541096" y="5223864"/>
                <a:ext cx="75960" cy="11088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B877BAA5-C86E-4E82-A604-7C2B499CEBB8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5532096" y="5215224"/>
                  <a:ext cx="936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D8DB5577-2CAB-48DD-A7E9-C8B51AB623C7}"/>
                    </a:ext>
                  </a:extLst>
                </p14:cNvPr>
                <p14:cNvContentPartPr/>
                <p14:nvPr/>
              </p14:nvContentPartPr>
              <p14:xfrm>
                <a:off x="5646576" y="5255184"/>
                <a:ext cx="72000" cy="622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D8DB5577-2CAB-48DD-A7E9-C8B51AB623C7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5637936" y="5246544"/>
                  <a:ext cx="896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6DA7EEA9-5BAA-40D7-92E9-AF89FA325429}"/>
                    </a:ext>
                  </a:extLst>
                </p14:cNvPr>
                <p14:cNvContentPartPr/>
                <p14:nvPr/>
              </p14:nvContentPartPr>
              <p14:xfrm>
                <a:off x="5712816" y="5181744"/>
                <a:ext cx="33120" cy="1342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6DA7EEA9-5BAA-40D7-92E9-AF89FA325429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5703816" y="5173104"/>
                  <a:ext cx="507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3A9534F7-69EA-4C7B-ABFF-AFDBB545D5AA}"/>
                    </a:ext>
                  </a:extLst>
                </p14:cNvPr>
                <p14:cNvContentPartPr/>
                <p14:nvPr/>
              </p14:nvContentPartPr>
              <p14:xfrm>
                <a:off x="5781576" y="5237904"/>
                <a:ext cx="39600" cy="6912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3A9534F7-69EA-4C7B-ABFF-AFDBB545D5AA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5772576" y="5229264"/>
                  <a:ext cx="572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AC0EDF27-462E-46F5-9353-49CBDFC8C019}"/>
                    </a:ext>
                  </a:extLst>
                </p14:cNvPr>
                <p14:cNvContentPartPr/>
                <p14:nvPr/>
              </p14:nvContentPartPr>
              <p14:xfrm>
                <a:off x="5843856" y="5179584"/>
                <a:ext cx="111960" cy="10656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AC0EDF27-462E-46F5-9353-49CBDFC8C019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5834856" y="5170584"/>
                  <a:ext cx="129600" cy="12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98143EC5-3FD5-4EB5-B944-55C937095031}"/>
              </a:ext>
            </a:extLst>
          </p:cNvPr>
          <p:cNvGrpSpPr/>
          <p:nvPr/>
        </p:nvGrpSpPr>
        <p:grpSpPr>
          <a:xfrm>
            <a:off x="4699056" y="5554704"/>
            <a:ext cx="627120" cy="181080"/>
            <a:chOff x="4699056" y="5554704"/>
            <a:chExt cx="62712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E42204A8-0A74-4998-9E40-66C2FF277076}"/>
                    </a:ext>
                  </a:extLst>
                </p14:cNvPr>
                <p14:cNvContentPartPr/>
                <p14:nvPr/>
              </p14:nvContentPartPr>
              <p14:xfrm>
                <a:off x="4699056" y="5554704"/>
                <a:ext cx="70560" cy="36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E42204A8-0A74-4998-9E40-66C2FF277076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4690056" y="5545704"/>
                  <a:ext cx="88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4F3072F8-A9E5-4A27-B9D0-A4A65F27C434}"/>
                    </a:ext>
                  </a:extLst>
                </p14:cNvPr>
                <p14:cNvContentPartPr/>
                <p14:nvPr/>
              </p14:nvContentPartPr>
              <p14:xfrm>
                <a:off x="4701216" y="5598984"/>
                <a:ext cx="85680" cy="576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4F3072F8-A9E5-4A27-B9D0-A4A65F27C434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4692216" y="5590344"/>
                  <a:ext cx="1033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81F48B2A-9D0F-41CD-B0E3-A3AE613DD165}"/>
                    </a:ext>
                  </a:extLst>
                </p14:cNvPr>
                <p14:cNvContentPartPr/>
                <p14:nvPr/>
              </p14:nvContentPartPr>
              <p14:xfrm>
                <a:off x="4924056" y="5593584"/>
                <a:ext cx="55800" cy="11700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81F48B2A-9D0F-41CD-B0E3-A3AE613DD165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4915056" y="5584584"/>
                  <a:ext cx="734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DD43319A-1A4A-4BF6-965D-518737E9E4E7}"/>
                    </a:ext>
                  </a:extLst>
                </p14:cNvPr>
                <p14:cNvContentPartPr/>
                <p14:nvPr/>
              </p14:nvContentPartPr>
              <p14:xfrm>
                <a:off x="5024496" y="5593944"/>
                <a:ext cx="93960" cy="12456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DD43319A-1A4A-4BF6-965D-518737E9E4E7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5015856" y="5585304"/>
                  <a:ext cx="1116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4E325080-0C9E-43FA-9BC9-3F62F66C3C0E}"/>
                    </a:ext>
                  </a:extLst>
                </p14:cNvPr>
                <p14:cNvContentPartPr/>
                <p14:nvPr/>
              </p14:nvContentPartPr>
              <p14:xfrm>
                <a:off x="5208456" y="5608704"/>
                <a:ext cx="20520" cy="11736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4E325080-0C9E-43FA-9BC9-3F62F66C3C0E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5199816" y="5600064"/>
                  <a:ext cx="381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6F9CA501-8C7D-4809-BB67-4EB32BF7D84C}"/>
                    </a:ext>
                  </a:extLst>
                </p14:cNvPr>
                <p14:cNvContentPartPr/>
                <p14:nvPr/>
              </p14:nvContentPartPr>
              <p14:xfrm>
                <a:off x="5266416" y="5658024"/>
                <a:ext cx="59760" cy="7776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6F9CA501-8C7D-4809-BB67-4EB32BF7D84C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5257416" y="5649384"/>
                  <a:ext cx="7740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167B2925-70F8-4421-B4BD-DCDED2B256BD}"/>
                  </a:ext>
                </a:extLst>
              </p14:cNvPr>
              <p14:cNvContentPartPr/>
              <p14:nvPr/>
            </p14:nvContentPartPr>
            <p14:xfrm>
              <a:off x="7923564" y="3874971"/>
              <a:ext cx="141480" cy="381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167B2925-70F8-4421-B4BD-DCDED2B256BD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7914564" y="3865971"/>
                <a:ext cx="15912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6D6AD522-8CBB-428E-BF54-080DC28D8034}"/>
                  </a:ext>
                </a:extLst>
              </p14:cNvPr>
              <p14:cNvContentPartPr/>
              <p14:nvPr/>
            </p14:nvContentPartPr>
            <p14:xfrm>
              <a:off x="7524324" y="3826731"/>
              <a:ext cx="113760" cy="1497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6D6AD522-8CBB-428E-BF54-080DC28D8034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7515684" y="3817731"/>
                <a:ext cx="1314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BC8EED3E-8884-44F9-AB37-193A95FBDE9D}"/>
                  </a:ext>
                </a:extLst>
              </p14:cNvPr>
              <p14:cNvContentPartPr/>
              <p14:nvPr/>
            </p14:nvContentPartPr>
            <p14:xfrm>
              <a:off x="7671564" y="3831771"/>
              <a:ext cx="61200" cy="1400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BC8EED3E-8884-44F9-AB37-193A95FBDE9D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7662564" y="3823131"/>
                <a:ext cx="7884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2449A74-5D83-4DC1-BFCD-6F385606958A}"/>
                  </a:ext>
                </a:extLst>
              </p14:cNvPr>
              <p14:cNvContentPartPr/>
              <p14:nvPr/>
            </p14:nvContentPartPr>
            <p14:xfrm>
              <a:off x="7685604" y="3790011"/>
              <a:ext cx="64440" cy="5904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2449A74-5D83-4DC1-BFCD-6F385606958A}"/>
                  </a:ext>
                </a:extLst>
              </p:cNvPr>
              <p:cNvPicPr/>
              <p:nvPr/>
            </p:nvPicPr>
            <p:blipFill>
              <a:blip r:embed="rId489"/>
              <a:stretch>
                <a:fillRect/>
              </a:stretch>
            </p:blipFill>
            <p:spPr>
              <a:xfrm>
                <a:off x="7676604" y="3781011"/>
                <a:ext cx="8208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C2C5DF8B-D62A-4F30-91E0-0F13A50FFC96}"/>
                  </a:ext>
                </a:extLst>
              </p14:cNvPr>
              <p14:cNvContentPartPr/>
              <p14:nvPr/>
            </p14:nvContentPartPr>
            <p14:xfrm>
              <a:off x="7954884" y="4307691"/>
              <a:ext cx="77400" cy="46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C2C5DF8B-D62A-4F30-91E0-0F13A50FFC96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7946244" y="4298691"/>
                <a:ext cx="9504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ADCAE8E1-5FD4-4733-88DF-B3286058B662}"/>
                  </a:ext>
                </a:extLst>
              </p14:cNvPr>
              <p14:cNvContentPartPr/>
              <p14:nvPr/>
            </p14:nvContentPartPr>
            <p14:xfrm>
              <a:off x="7477884" y="4205451"/>
              <a:ext cx="92880" cy="1350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ADCAE8E1-5FD4-4733-88DF-B3286058B662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7468884" y="4196451"/>
                <a:ext cx="1105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C5AF8ED4-330F-49AC-AA36-3C1C67494C43}"/>
                  </a:ext>
                </a:extLst>
              </p14:cNvPr>
              <p14:cNvContentPartPr/>
              <p14:nvPr/>
            </p14:nvContentPartPr>
            <p14:xfrm>
              <a:off x="7640964" y="4211931"/>
              <a:ext cx="86400" cy="1159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C5AF8ED4-330F-49AC-AA36-3C1C67494C43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7631964" y="4203291"/>
                <a:ext cx="10404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6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75D5E2ED-FD2C-4C38-8749-C24192920734}"/>
                  </a:ext>
                </a:extLst>
              </p14:cNvPr>
              <p14:cNvContentPartPr/>
              <p14:nvPr/>
            </p14:nvContentPartPr>
            <p14:xfrm>
              <a:off x="8674176" y="4161144"/>
              <a:ext cx="360" cy="36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75D5E2ED-FD2C-4C38-8749-C2419292073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665536" y="41525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7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20931C3B-E854-4BC7-B8CE-7902E8C4F996}"/>
                  </a:ext>
                </a:extLst>
              </p14:cNvPr>
              <p14:cNvContentPartPr/>
              <p14:nvPr/>
            </p14:nvContentPartPr>
            <p14:xfrm>
              <a:off x="8674176" y="4161144"/>
              <a:ext cx="66600" cy="2952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20931C3B-E854-4BC7-B8CE-7902E8C4F996}"/>
                  </a:ext>
                </a:extLst>
              </p:cNvPr>
              <p:cNvPicPr/>
              <p:nvPr/>
            </p:nvPicPr>
            <p:blipFill>
              <a:blip r:embed="rId498"/>
              <a:stretch>
                <a:fillRect/>
              </a:stretch>
            </p:blipFill>
            <p:spPr>
              <a:xfrm>
                <a:off x="8665536" y="4152504"/>
                <a:ext cx="842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9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1A516B07-5AFB-4A62-A551-F0907994906F}"/>
                  </a:ext>
                </a:extLst>
              </p14:cNvPr>
              <p14:cNvContentPartPr/>
              <p14:nvPr/>
            </p14:nvContentPartPr>
            <p14:xfrm>
              <a:off x="6306816" y="3542304"/>
              <a:ext cx="2452680" cy="66060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1A516B07-5AFB-4A62-A551-F0907994906F}"/>
                  </a:ext>
                </a:extLst>
              </p:cNvPr>
              <p:cNvPicPr/>
              <p:nvPr/>
            </p:nvPicPr>
            <p:blipFill>
              <a:blip r:embed="rId500"/>
              <a:stretch>
                <a:fillRect/>
              </a:stretch>
            </p:blipFill>
            <p:spPr>
              <a:xfrm>
                <a:off x="6297816" y="3533664"/>
                <a:ext cx="2470320" cy="6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1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DFB30BD0-3EF6-46D2-A2A4-DDC97F726E8B}"/>
                  </a:ext>
                </a:extLst>
              </p14:cNvPr>
              <p14:cNvContentPartPr/>
              <p14:nvPr/>
            </p14:nvContentPartPr>
            <p14:xfrm>
              <a:off x="8717016" y="4154304"/>
              <a:ext cx="76680" cy="8244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DFB30BD0-3EF6-46D2-A2A4-DDC97F726E8B}"/>
                  </a:ext>
                </a:extLst>
              </p:cNvPr>
              <p:cNvPicPr/>
              <p:nvPr/>
            </p:nvPicPr>
            <p:blipFill>
              <a:blip r:embed="rId502"/>
              <a:stretch>
                <a:fillRect/>
              </a:stretch>
            </p:blipFill>
            <p:spPr>
              <a:xfrm>
                <a:off x="8708376" y="4145664"/>
                <a:ext cx="94320" cy="10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9" name="Group 378">
            <a:extLst>
              <a:ext uri="{FF2B5EF4-FFF2-40B4-BE49-F238E27FC236}">
                <a16:creationId xmlns:a16="http://schemas.microsoft.com/office/drawing/2014/main" id="{5C2E3E6D-C51D-4CC5-8E0C-61238F478001}"/>
              </a:ext>
            </a:extLst>
          </p:cNvPr>
          <p:cNvGrpSpPr/>
          <p:nvPr/>
        </p:nvGrpSpPr>
        <p:grpSpPr>
          <a:xfrm>
            <a:off x="4740816" y="3116064"/>
            <a:ext cx="1710360" cy="263880"/>
            <a:chOff x="4740816" y="3116064"/>
            <a:chExt cx="1710360" cy="2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5625CF7C-5DE3-4F0F-A300-5EEC0BDD9EF4}"/>
                    </a:ext>
                  </a:extLst>
                </p14:cNvPr>
                <p14:cNvContentPartPr/>
                <p14:nvPr/>
              </p14:nvContentPartPr>
              <p14:xfrm>
                <a:off x="4740816" y="3256464"/>
                <a:ext cx="91800" cy="1234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5625CF7C-5DE3-4F0F-A300-5EEC0BDD9EF4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4732176" y="3247464"/>
                  <a:ext cx="1094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507F70E9-6426-4388-9C1B-8DED6FBF5C64}"/>
                    </a:ext>
                  </a:extLst>
                </p14:cNvPr>
                <p14:cNvContentPartPr/>
                <p14:nvPr/>
              </p14:nvContentPartPr>
              <p14:xfrm>
                <a:off x="4877976" y="3235584"/>
                <a:ext cx="100440" cy="12312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507F70E9-6426-4388-9C1B-8DED6FBF5C64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4868976" y="3226584"/>
                  <a:ext cx="1180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97758526-07C4-4302-AA58-79D1D012D62E}"/>
                    </a:ext>
                  </a:extLst>
                </p14:cNvPr>
                <p14:cNvContentPartPr/>
                <p14:nvPr/>
              </p14:nvContentPartPr>
              <p14:xfrm>
                <a:off x="5109456" y="3281664"/>
                <a:ext cx="82080" cy="504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97758526-07C4-4302-AA58-79D1D012D62E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5100456" y="3273024"/>
                  <a:ext cx="997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8E9572D9-EE4B-4A0B-9A70-AE556ABAFD7F}"/>
                    </a:ext>
                  </a:extLst>
                </p14:cNvPr>
                <p14:cNvContentPartPr/>
                <p14:nvPr/>
              </p14:nvContentPartPr>
              <p14:xfrm>
                <a:off x="5159496" y="3261144"/>
                <a:ext cx="75240" cy="7020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8E9572D9-EE4B-4A0B-9A70-AE556ABAFD7F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5150496" y="3252144"/>
                  <a:ext cx="928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FA4A7D5F-7BD0-4550-9612-3CEED9B077D2}"/>
                    </a:ext>
                  </a:extLst>
                </p14:cNvPr>
                <p14:cNvContentPartPr/>
                <p14:nvPr/>
              </p14:nvContentPartPr>
              <p14:xfrm>
                <a:off x="5331216" y="3216144"/>
                <a:ext cx="104040" cy="10224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FA4A7D5F-7BD0-4550-9612-3CEED9B077D2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5322576" y="3207144"/>
                  <a:ext cx="1216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E4CEADCE-0449-4FAC-A8D4-D568F78F3EDC}"/>
                    </a:ext>
                  </a:extLst>
                </p14:cNvPr>
                <p14:cNvContentPartPr/>
                <p14:nvPr/>
              </p14:nvContentPartPr>
              <p14:xfrm>
                <a:off x="5465136" y="3181944"/>
                <a:ext cx="88200" cy="4824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E4CEADCE-0449-4FAC-A8D4-D568F78F3EDC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5456136" y="3173304"/>
                  <a:ext cx="1058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CE139A44-23E7-48E6-9675-2E98DD5B0C51}"/>
                    </a:ext>
                  </a:extLst>
                </p14:cNvPr>
                <p14:cNvContentPartPr/>
                <p14:nvPr/>
              </p14:nvContentPartPr>
              <p14:xfrm>
                <a:off x="5537496" y="3116064"/>
                <a:ext cx="63360" cy="1112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CE139A44-23E7-48E6-9675-2E98DD5B0C51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5528496" y="3107424"/>
                  <a:ext cx="810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32137C08-D0F9-4B0C-9F61-C1F841D02C0A}"/>
                    </a:ext>
                  </a:extLst>
                </p14:cNvPr>
                <p14:cNvContentPartPr/>
                <p14:nvPr/>
              </p14:nvContentPartPr>
              <p14:xfrm>
                <a:off x="5712816" y="3230544"/>
                <a:ext cx="56520" cy="10296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32137C08-D0F9-4B0C-9F61-C1F841D02C0A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5704176" y="3221904"/>
                  <a:ext cx="741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708635C1-2525-46A6-A805-8C7299710BDA}"/>
                    </a:ext>
                  </a:extLst>
                </p14:cNvPr>
                <p14:cNvContentPartPr/>
                <p14:nvPr/>
              </p14:nvContentPartPr>
              <p14:xfrm>
                <a:off x="5741616" y="3229104"/>
                <a:ext cx="99720" cy="12744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708635C1-2525-46A6-A805-8C7299710BDA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5732616" y="3220104"/>
                  <a:ext cx="1173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8F328624-312E-4325-A2BC-9E3135695B9A}"/>
                    </a:ext>
                  </a:extLst>
                </p14:cNvPr>
                <p14:cNvContentPartPr/>
                <p14:nvPr/>
              </p14:nvContentPartPr>
              <p14:xfrm>
                <a:off x="5874816" y="3272664"/>
                <a:ext cx="94680" cy="5904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8F328624-312E-4325-A2BC-9E3135695B9A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5866176" y="3264024"/>
                  <a:ext cx="1123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49CC4349-8E1B-43D3-AE13-81EC17EE1E4F}"/>
                    </a:ext>
                  </a:extLst>
                </p14:cNvPr>
                <p14:cNvContentPartPr/>
                <p14:nvPr/>
              </p14:nvContentPartPr>
              <p14:xfrm>
                <a:off x="5965896" y="3266544"/>
                <a:ext cx="83880" cy="5580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49CC4349-8E1B-43D3-AE13-81EC17EE1E4F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5957256" y="3257544"/>
                  <a:ext cx="1015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D5C72645-5A31-423D-8B70-DC804E57011C}"/>
                    </a:ext>
                  </a:extLst>
                </p14:cNvPr>
                <p14:cNvContentPartPr/>
                <p14:nvPr/>
              </p14:nvContentPartPr>
              <p14:xfrm>
                <a:off x="6006936" y="3248544"/>
                <a:ext cx="143640" cy="7704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D5C72645-5A31-423D-8B70-DC804E57011C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5998296" y="3239904"/>
                  <a:ext cx="1612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9EA9C911-BACC-4CF5-9D61-7F893DC220BC}"/>
                    </a:ext>
                  </a:extLst>
                </p14:cNvPr>
                <p14:cNvContentPartPr/>
                <p14:nvPr/>
              </p14:nvContentPartPr>
              <p14:xfrm>
                <a:off x="6165696" y="3200664"/>
                <a:ext cx="60480" cy="1206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9EA9C911-BACC-4CF5-9D61-7F893DC220BC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6156696" y="3192024"/>
                  <a:ext cx="781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F0BC7C91-C8DB-4859-B0C0-F94FB806045F}"/>
                    </a:ext>
                  </a:extLst>
                </p14:cNvPr>
                <p14:cNvContentPartPr/>
                <p14:nvPr/>
              </p14:nvContentPartPr>
              <p14:xfrm>
                <a:off x="6199536" y="3199944"/>
                <a:ext cx="64440" cy="12168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F0BC7C91-C8DB-4859-B0C0-F94FB806045F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6190896" y="3191304"/>
                  <a:ext cx="82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147C2331-8493-48CB-85A1-EEAD87AB869B}"/>
                    </a:ext>
                  </a:extLst>
                </p14:cNvPr>
                <p14:cNvContentPartPr/>
                <p14:nvPr/>
              </p14:nvContentPartPr>
              <p14:xfrm>
                <a:off x="6263616" y="3183384"/>
                <a:ext cx="57240" cy="13140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147C2331-8493-48CB-85A1-EEAD87AB869B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6254616" y="3174744"/>
                  <a:ext cx="748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2AAF9BED-E69B-4754-B9D5-2A0039FA9CB0}"/>
                    </a:ext>
                  </a:extLst>
                </p14:cNvPr>
                <p14:cNvContentPartPr/>
                <p14:nvPr/>
              </p14:nvContentPartPr>
              <p14:xfrm>
                <a:off x="6369816" y="3239184"/>
                <a:ext cx="81360" cy="572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2AAF9BED-E69B-4754-B9D5-2A0039FA9CB0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6360816" y="3230544"/>
                  <a:ext cx="99000" cy="7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11633A3E-DF7B-4011-B4B7-202029D00C71}"/>
              </a:ext>
            </a:extLst>
          </p:cNvPr>
          <p:cNvGrpSpPr/>
          <p:nvPr/>
        </p:nvGrpSpPr>
        <p:grpSpPr>
          <a:xfrm>
            <a:off x="4785096" y="3470664"/>
            <a:ext cx="2062080" cy="403200"/>
            <a:chOff x="4785096" y="3470664"/>
            <a:chExt cx="2062080" cy="4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2FAD98DB-3CFA-411A-BE35-946A2DD48E39}"/>
                    </a:ext>
                  </a:extLst>
                </p14:cNvPr>
                <p14:cNvContentPartPr/>
                <p14:nvPr/>
              </p14:nvContentPartPr>
              <p14:xfrm>
                <a:off x="4785096" y="3531144"/>
                <a:ext cx="73440" cy="468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2FAD98DB-3CFA-411A-BE35-946A2DD48E39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4776456" y="3522504"/>
                  <a:ext cx="910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58EC5B97-C13E-4AAB-BFA1-0EA7FF1ABBB2}"/>
                    </a:ext>
                  </a:extLst>
                </p14:cNvPr>
                <p14:cNvContentPartPr/>
                <p14:nvPr/>
              </p14:nvContentPartPr>
              <p14:xfrm>
                <a:off x="4796616" y="3571464"/>
                <a:ext cx="55800" cy="396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58EC5B97-C13E-4AAB-BFA1-0EA7FF1ABBB2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4787976" y="3562824"/>
                  <a:ext cx="734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0F5FCFF0-9093-4806-947E-F0C398E0B7B0}"/>
                    </a:ext>
                  </a:extLst>
                </p14:cNvPr>
                <p14:cNvContentPartPr/>
                <p14:nvPr/>
              </p14:nvContentPartPr>
              <p14:xfrm>
                <a:off x="4954656" y="3508464"/>
                <a:ext cx="74160" cy="9324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0F5FCFF0-9093-4806-947E-F0C398E0B7B0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4945656" y="3499464"/>
                  <a:ext cx="918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AAA29506-C886-48FE-8B82-B5A317FA371C}"/>
                    </a:ext>
                  </a:extLst>
                </p14:cNvPr>
                <p14:cNvContentPartPr/>
                <p14:nvPr/>
              </p14:nvContentPartPr>
              <p14:xfrm>
                <a:off x="5068056" y="3504864"/>
                <a:ext cx="80280" cy="8784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AAA29506-C886-48FE-8B82-B5A317FA371C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5059056" y="3496224"/>
                  <a:ext cx="979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6A888ADD-D502-4C34-A8C9-9068B4BDC1A6}"/>
                    </a:ext>
                  </a:extLst>
                </p14:cNvPr>
                <p14:cNvContentPartPr/>
                <p14:nvPr/>
              </p14:nvContentPartPr>
              <p14:xfrm>
                <a:off x="5234016" y="3481464"/>
                <a:ext cx="40320" cy="9720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6A888ADD-D502-4C34-A8C9-9068B4BDC1A6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5225376" y="3472464"/>
                  <a:ext cx="579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F0EC80D9-95D2-4382-AE5B-F257B19FC737}"/>
                    </a:ext>
                  </a:extLst>
                </p14:cNvPr>
                <p14:cNvContentPartPr/>
                <p14:nvPr/>
              </p14:nvContentPartPr>
              <p14:xfrm>
                <a:off x="5202336" y="3506304"/>
                <a:ext cx="106560" cy="5436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F0EC80D9-95D2-4382-AE5B-F257B19FC737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5193696" y="3497664"/>
                  <a:ext cx="1242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497A083C-619F-45C3-A9FE-3ECBFB27A1F5}"/>
                    </a:ext>
                  </a:extLst>
                </p14:cNvPr>
                <p14:cNvContentPartPr/>
                <p14:nvPr/>
              </p14:nvContentPartPr>
              <p14:xfrm>
                <a:off x="5533896" y="3479304"/>
                <a:ext cx="40320" cy="6912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497A083C-619F-45C3-A9FE-3ECBFB27A1F5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5524896" y="3470664"/>
                  <a:ext cx="579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9830AFA0-8214-4E8D-B9D0-47A0BB3D995E}"/>
                    </a:ext>
                  </a:extLst>
                </p14:cNvPr>
                <p14:cNvContentPartPr/>
                <p14:nvPr/>
              </p14:nvContentPartPr>
              <p14:xfrm>
                <a:off x="5553696" y="3479304"/>
                <a:ext cx="360" cy="36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9830AFA0-8214-4E8D-B9D0-47A0BB3D995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544696" y="347066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1E83BDBA-587E-4AA9-9195-2342F55BE9FA}"/>
                    </a:ext>
                  </a:extLst>
                </p14:cNvPr>
                <p14:cNvContentPartPr/>
                <p14:nvPr/>
              </p14:nvContentPartPr>
              <p14:xfrm>
                <a:off x="5553696" y="3470664"/>
                <a:ext cx="98280" cy="5652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1E83BDBA-587E-4AA9-9195-2342F55BE9FA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5544696" y="3461664"/>
                  <a:ext cx="1159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90510D20-2B4B-471C-BDF9-0220B0A05E5A}"/>
                    </a:ext>
                  </a:extLst>
                </p14:cNvPr>
                <p14:cNvContentPartPr/>
                <p14:nvPr/>
              </p14:nvContentPartPr>
              <p14:xfrm>
                <a:off x="5080296" y="3673344"/>
                <a:ext cx="41760" cy="14688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90510D20-2B4B-471C-BDF9-0220B0A05E5A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5071296" y="3664704"/>
                  <a:ext cx="594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2B47487F-6988-4320-82C0-E335F9BACDF4}"/>
                    </a:ext>
                  </a:extLst>
                </p14:cNvPr>
                <p14:cNvContentPartPr/>
                <p14:nvPr/>
              </p14:nvContentPartPr>
              <p14:xfrm>
                <a:off x="5137896" y="3678744"/>
                <a:ext cx="90360" cy="8064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2B47487F-6988-4320-82C0-E335F9BACDF4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5128896" y="3670104"/>
                  <a:ext cx="1080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272DF374-C0CE-46F8-951A-75E285F20043}"/>
                    </a:ext>
                  </a:extLst>
                </p14:cNvPr>
                <p14:cNvContentPartPr/>
                <p14:nvPr/>
              </p14:nvContentPartPr>
              <p14:xfrm>
                <a:off x="5239416" y="3694944"/>
                <a:ext cx="65160" cy="12456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272DF374-C0CE-46F8-951A-75E285F20043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5230416" y="3685944"/>
                  <a:ext cx="828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0EE1911D-679B-45E5-94BE-AC4C8A28A0F9}"/>
                    </a:ext>
                  </a:extLst>
                </p14:cNvPr>
                <p14:cNvContentPartPr/>
                <p14:nvPr/>
              </p14:nvContentPartPr>
              <p14:xfrm>
                <a:off x="5315736" y="3724464"/>
                <a:ext cx="96480" cy="5544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0EE1911D-679B-45E5-94BE-AC4C8A28A0F9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5306736" y="3715824"/>
                  <a:ext cx="1141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344ACD13-E847-452F-A041-0E377478E396}"/>
                    </a:ext>
                  </a:extLst>
                </p14:cNvPr>
                <p14:cNvContentPartPr/>
                <p14:nvPr/>
              </p14:nvContentPartPr>
              <p14:xfrm>
                <a:off x="5358936" y="3696744"/>
                <a:ext cx="100440" cy="17712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344ACD13-E847-452F-A041-0E377478E396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5349936" y="3688104"/>
                  <a:ext cx="1180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6986B12A-FE0A-4D59-9930-5932E30B7148}"/>
                    </a:ext>
                  </a:extLst>
                </p14:cNvPr>
                <p14:cNvContentPartPr/>
                <p14:nvPr/>
              </p14:nvContentPartPr>
              <p14:xfrm>
                <a:off x="5493576" y="3635904"/>
                <a:ext cx="11880" cy="11052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6986B12A-FE0A-4D59-9930-5932E30B7148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5484576" y="3627264"/>
                  <a:ext cx="295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F88BBFF9-151A-48A7-8044-162302AF3A34}"/>
                    </a:ext>
                  </a:extLst>
                </p14:cNvPr>
                <p14:cNvContentPartPr/>
                <p14:nvPr/>
              </p14:nvContentPartPr>
              <p14:xfrm>
                <a:off x="5500416" y="3633744"/>
                <a:ext cx="98280" cy="10836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F88BBFF9-151A-48A7-8044-162302AF3A34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5491776" y="3625104"/>
                  <a:ext cx="1159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A91DAF7B-B331-4EF5-9B52-BFA523140F60}"/>
                    </a:ext>
                  </a:extLst>
                </p14:cNvPr>
                <p14:cNvContentPartPr/>
                <p14:nvPr/>
              </p14:nvContentPartPr>
              <p14:xfrm>
                <a:off x="5712816" y="3644904"/>
                <a:ext cx="83520" cy="12420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A91DAF7B-B331-4EF5-9B52-BFA523140F60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5704176" y="3636264"/>
                  <a:ext cx="1011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037BD17C-875A-43E7-8F4A-06A36A303BCA}"/>
                    </a:ext>
                  </a:extLst>
                </p14:cNvPr>
                <p14:cNvContentPartPr/>
                <p14:nvPr/>
              </p14:nvContentPartPr>
              <p14:xfrm>
                <a:off x="5830536" y="3592344"/>
                <a:ext cx="120600" cy="16884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037BD17C-875A-43E7-8F4A-06A36A303BCA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5821536" y="3583344"/>
                  <a:ext cx="1382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ADC36D7A-24D8-48CC-A20D-BCDCF3B34F2F}"/>
                    </a:ext>
                  </a:extLst>
                </p14:cNvPr>
                <p14:cNvContentPartPr/>
                <p14:nvPr/>
              </p14:nvContentPartPr>
              <p14:xfrm>
                <a:off x="5977776" y="3695664"/>
                <a:ext cx="34200" cy="3780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ADC36D7A-24D8-48CC-A20D-BCDCF3B34F2F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5969136" y="3686664"/>
                  <a:ext cx="518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B1E07CF1-755F-4A7E-8FE2-5E172D328665}"/>
                    </a:ext>
                  </a:extLst>
                </p14:cNvPr>
                <p14:cNvContentPartPr/>
                <p14:nvPr/>
              </p14:nvContentPartPr>
              <p14:xfrm>
                <a:off x="5977776" y="3649224"/>
                <a:ext cx="161280" cy="9612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B1E07CF1-755F-4A7E-8FE2-5E172D328665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5969136" y="3640224"/>
                  <a:ext cx="1789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04CAC600-564A-4322-B543-7D3C642D5772}"/>
                    </a:ext>
                  </a:extLst>
                </p14:cNvPr>
                <p14:cNvContentPartPr/>
                <p14:nvPr/>
              </p14:nvContentPartPr>
              <p14:xfrm>
                <a:off x="6283416" y="3712944"/>
                <a:ext cx="61200" cy="252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04CAC600-564A-4322-B543-7D3C642D5772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6274776" y="3703944"/>
                  <a:ext cx="788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BE0A9D5D-E305-4F7B-B4BE-04265DB766EF}"/>
                    </a:ext>
                  </a:extLst>
                </p14:cNvPr>
                <p14:cNvContentPartPr/>
                <p14:nvPr/>
              </p14:nvContentPartPr>
              <p14:xfrm>
                <a:off x="6279816" y="3741384"/>
                <a:ext cx="68040" cy="396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BE0A9D5D-E305-4F7B-B4BE-04265DB766EF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6270816" y="3732384"/>
                  <a:ext cx="856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A5437DC2-5D8C-4EB5-B5E9-25FDD27CD5C3}"/>
                    </a:ext>
                  </a:extLst>
                </p14:cNvPr>
                <p14:cNvContentPartPr/>
                <p14:nvPr/>
              </p14:nvContentPartPr>
              <p14:xfrm>
                <a:off x="6482136" y="3665784"/>
                <a:ext cx="66600" cy="12888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A5437DC2-5D8C-4EB5-B5E9-25FDD27CD5C3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6473496" y="3656784"/>
                  <a:ext cx="842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F5C1C8B0-80AC-4964-AA47-998E41BF5602}"/>
                    </a:ext>
                  </a:extLst>
                </p14:cNvPr>
                <p14:cNvContentPartPr/>
                <p14:nvPr/>
              </p14:nvContentPartPr>
              <p14:xfrm>
                <a:off x="6591936" y="3691344"/>
                <a:ext cx="66960" cy="10512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F5C1C8B0-80AC-4964-AA47-998E41BF5602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6582936" y="3682704"/>
                  <a:ext cx="84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29B14F79-CC18-4F41-A713-5DABA1579260}"/>
                    </a:ext>
                  </a:extLst>
                </p14:cNvPr>
                <p14:cNvContentPartPr/>
                <p14:nvPr/>
              </p14:nvContentPartPr>
              <p14:xfrm>
                <a:off x="6757896" y="3735624"/>
                <a:ext cx="2520" cy="7236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29B14F79-CC18-4F41-A713-5DABA1579260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6748896" y="3726984"/>
                  <a:ext cx="201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FF8390FF-3CA6-4564-8334-A76571B6559A}"/>
                    </a:ext>
                  </a:extLst>
                </p14:cNvPr>
                <p14:cNvContentPartPr/>
                <p14:nvPr/>
              </p14:nvContentPartPr>
              <p14:xfrm>
                <a:off x="6764016" y="3700344"/>
                <a:ext cx="360" cy="36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FF8390FF-3CA6-4564-8334-A76571B6559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55016" y="369170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71B19D3B-8A32-44A5-9228-048BC107C6EA}"/>
                    </a:ext>
                  </a:extLst>
                </p14:cNvPr>
                <p14:cNvContentPartPr/>
                <p14:nvPr/>
              </p14:nvContentPartPr>
              <p14:xfrm>
                <a:off x="6789216" y="3752184"/>
                <a:ext cx="57960" cy="7632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71B19D3B-8A32-44A5-9228-048BC107C6EA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6780576" y="3743544"/>
                  <a:ext cx="7560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C76622A7-0982-4780-9CE0-F786E9E4EFB2}"/>
              </a:ext>
            </a:extLst>
          </p:cNvPr>
          <p:cNvGrpSpPr/>
          <p:nvPr/>
        </p:nvGrpSpPr>
        <p:grpSpPr>
          <a:xfrm>
            <a:off x="6764736" y="2234784"/>
            <a:ext cx="2493720" cy="1287027"/>
            <a:chOff x="6764736" y="2234784"/>
            <a:chExt cx="2493720" cy="128702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94F06D7-0DEF-46A1-95FD-E5932F7A717A}"/>
                    </a:ext>
                  </a:extLst>
                </p14:cNvPr>
                <p14:cNvContentPartPr/>
                <p14:nvPr/>
              </p14:nvContentPartPr>
              <p14:xfrm>
                <a:off x="7962084" y="2963451"/>
                <a:ext cx="82080" cy="223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94F06D7-0DEF-46A1-95FD-E5932F7A717A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7953084" y="2954811"/>
                  <a:ext cx="997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FDB9509-012E-46DE-B3D4-E2273EAC00F5}"/>
                    </a:ext>
                  </a:extLst>
                </p14:cNvPr>
                <p14:cNvContentPartPr/>
                <p14:nvPr/>
              </p14:nvContentPartPr>
              <p14:xfrm>
                <a:off x="7441524" y="2896491"/>
                <a:ext cx="235440" cy="1357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FDB9509-012E-46DE-B3D4-E2273EAC00F5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7432884" y="2887491"/>
                  <a:ext cx="2530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57862A4-F9B6-401D-8788-F994BAF03A40}"/>
                    </a:ext>
                  </a:extLst>
                </p14:cNvPr>
                <p14:cNvContentPartPr/>
                <p14:nvPr/>
              </p14:nvContentPartPr>
              <p14:xfrm>
                <a:off x="7600284" y="2827011"/>
                <a:ext cx="101880" cy="802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57862A4-F9B6-401D-8788-F994BAF03A40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7591284" y="2818371"/>
                  <a:ext cx="1195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1DE94B5-FE7E-4F7F-B5FC-39F4E4A9AB92}"/>
                    </a:ext>
                  </a:extLst>
                </p14:cNvPr>
                <p14:cNvContentPartPr/>
                <p14:nvPr/>
              </p14:nvContentPartPr>
              <p14:xfrm>
                <a:off x="7931484" y="2463051"/>
                <a:ext cx="126720" cy="277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1DE94B5-FE7E-4F7F-B5FC-39F4E4A9AB92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7922844" y="2454411"/>
                  <a:ext cx="1443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C7B2649-F64A-4AB6-96F9-8EA69A5A2DA1}"/>
                    </a:ext>
                  </a:extLst>
                </p14:cNvPr>
                <p14:cNvContentPartPr/>
                <p14:nvPr/>
              </p14:nvContentPartPr>
              <p14:xfrm>
                <a:off x="7410924" y="2384211"/>
                <a:ext cx="89280" cy="1857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C7B2649-F64A-4AB6-96F9-8EA69A5A2DA1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7401924" y="2375571"/>
                  <a:ext cx="1069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9BE6425-8783-4E1B-904D-D5C66C7EDF39}"/>
                    </a:ext>
                  </a:extLst>
                </p14:cNvPr>
                <p14:cNvContentPartPr/>
                <p14:nvPr/>
              </p14:nvContentPartPr>
              <p14:xfrm>
                <a:off x="7565364" y="2405091"/>
                <a:ext cx="89640" cy="1465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9BE6425-8783-4E1B-904D-D5C66C7EDF39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7556364" y="2396091"/>
                  <a:ext cx="1072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F4B26A8-A47F-48B9-B62A-E2326CFC6942}"/>
                    </a:ext>
                  </a:extLst>
                </p14:cNvPr>
                <p14:cNvContentPartPr/>
                <p14:nvPr/>
              </p14:nvContentPartPr>
              <p14:xfrm>
                <a:off x="7908444" y="3471771"/>
                <a:ext cx="104040" cy="255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F4B26A8-A47F-48B9-B62A-E2326CFC6942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7899444" y="3463131"/>
                  <a:ext cx="1216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6E0D4E5-E7BB-4509-9DFE-2A44510055EA}"/>
                    </a:ext>
                  </a:extLst>
                </p14:cNvPr>
                <p14:cNvContentPartPr/>
                <p14:nvPr/>
              </p14:nvContentPartPr>
              <p14:xfrm>
                <a:off x="7480044" y="3374211"/>
                <a:ext cx="220680" cy="1476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6E0D4E5-E7BB-4509-9DFE-2A44510055EA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7471404" y="3365571"/>
                  <a:ext cx="238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28028423-8EBC-43A3-B10B-53AF465C4517}"/>
                    </a:ext>
                  </a:extLst>
                </p14:cNvPr>
                <p14:cNvContentPartPr/>
                <p14:nvPr/>
              </p14:nvContentPartPr>
              <p14:xfrm>
                <a:off x="7584816" y="2362944"/>
                <a:ext cx="1651320" cy="110772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28028423-8EBC-43A3-B10B-53AF465C4517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7575816" y="2354304"/>
                  <a:ext cx="1668960" cy="11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9095C230-A0BD-4B75-9CE0-E94FF7F177EB}"/>
                    </a:ext>
                  </a:extLst>
                </p14:cNvPr>
                <p14:cNvContentPartPr/>
                <p14:nvPr/>
              </p14:nvContentPartPr>
              <p14:xfrm>
                <a:off x="6764736" y="2234784"/>
                <a:ext cx="668520" cy="9792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9095C230-A0BD-4B75-9CE0-E94FF7F177EB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6755736" y="2226144"/>
                  <a:ext cx="6861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23A887F3-6D15-4089-BED1-B1140F5062C1}"/>
                    </a:ext>
                  </a:extLst>
                </p14:cNvPr>
                <p14:cNvContentPartPr/>
                <p14:nvPr/>
              </p14:nvContentPartPr>
              <p14:xfrm>
                <a:off x="9185736" y="3357264"/>
                <a:ext cx="72720" cy="10152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23A887F3-6D15-4089-BED1-B1140F5062C1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9177096" y="3348624"/>
                  <a:ext cx="90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B7C00021-9E0F-477F-ADA5-3C19884C2725}"/>
                    </a:ext>
                  </a:extLst>
                </p14:cNvPr>
                <p14:cNvContentPartPr/>
                <p14:nvPr/>
              </p14:nvContentPartPr>
              <p14:xfrm>
                <a:off x="9133176" y="3393264"/>
                <a:ext cx="78840" cy="4536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B7C00021-9E0F-477F-ADA5-3C19884C2725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9124176" y="3384624"/>
                  <a:ext cx="96480" cy="6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670B6612-2B61-4DDF-9CF2-8ADBBF718A16}"/>
              </a:ext>
            </a:extLst>
          </p:cNvPr>
          <p:cNvGrpSpPr/>
          <p:nvPr/>
        </p:nvGrpSpPr>
        <p:grpSpPr>
          <a:xfrm>
            <a:off x="4981296" y="2147304"/>
            <a:ext cx="1486440" cy="441360"/>
            <a:chOff x="4981296" y="2147304"/>
            <a:chExt cx="1486440" cy="44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9ACDDEBF-77F3-4C51-9574-2A03371CB41E}"/>
                    </a:ext>
                  </a:extLst>
                </p14:cNvPr>
                <p14:cNvContentPartPr/>
                <p14:nvPr/>
              </p14:nvContentPartPr>
              <p14:xfrm>
                <a:off x="5011176" y="2171424"/>
                <a:ext cx="100800" cy="8784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9ACDDEBF-77F3-4C51-9574-2A03371CB41E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5002536" y="2162784"/>
                  <a:ext cx="1184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C71AE32D-AB56-4BF9-AB57-760ACB904BFE}"/>
                    </a:ext>
                  </a:extLst>
                </p14:cNvPr>
                <p14:cNvContentPartPr/>
                <p14:nvPr/>
              </p14:nvContentPartPr>
              <p14:xfrm>
                <a:off x="5124216" y="2176824"/>
                <a:ext cx="91800" cy="9828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C71AE32D-AB56-4BF9-AB57-760ACB904BFE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5115216" y="2168184"/>
                  <a:ext cx="1094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44C83B36-6A53-42DF-A4B5-621D813A1FCA}"/>
                    </a:ext>
                  </a:extLst>
                </p14:cNvPr>
                <p14:cNvContentPartPr/>
                <p14:nvPr/>
              </p14:nvContentPartPr>
              <p14:xfrm>
                <a:off x="5156976" y="2221464"/>
                <a:ext cx="51840" cy="108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44C83B36-6A53-42DF-A4B5-621D813A1FCA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5148336" y="2212824"/>
                  <a:ext cx="694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890815B8-7969-4AEA-B9D9-CB414FD7793E}"/>
                    </a:ext>
                  </a:extLst>
                </p14:cNvPr>
                <p14:cNvContentPartPr/>
                <p14:nvPr/>
              </p14:nvContentPartPr>
              <p14:xfrm>
                <a:off x="5234016" y="2172504"/>
                <a:ext cx="74880" cy="9540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890815B8-7969-4AEA-B9D9-CB414FD7793E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5225376" y="2163504"/>
                  <a:ext cx="92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8880668E-941D-421F-A102-DF80360EEA91}"/>
                    </a:ext>
                  </a:extLst>
                </p14:cNvPr>
                <p14:cNvContentPartPr/>
                <p14:nvPr/>
              </p14:nvContentPartPr>
              <p14:xfrm>
                <a:off x="5421216" y="2166384"/>
                <a:ext cx="90720" cy="9288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8880668E-941D-421F-A102-DF80360EEA91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5412216" y="2157384"/>
                  <a:ext cx="1083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454E8726-A7C8-4087-9463-262CACF21363}"/>
                    </a:ext>
                  </a:extLst>
                </p14:cNvPr>
                <p14:cNvContentPartPr/>
                <p14:nvPr/>
              </p14:nvContentPartPr>
              <p14:xfrm>
                <a:off x="5523456" y="2157384"/>
                <a:ext cx="87480" cy="9576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454E8726-A7C8-4087-9463-262CACF21363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5514816" y="2148384"/>
                  <a:ext cx="1051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D5BF2AA9-D990-4E27-AE58-A8F098DEB3E0}"/>
                    </a:ext>
                  </a:extLst>
                </p14:cNvPr>
                <p14:cNvContentPartPr/>
                <p14:nvPr/>
              </p14:nvContentPartPr>
              <p14:xfrm>
                <a:off x="5557296" y="2214624"/>
                <a:ext cx="57960" cy="252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D5BF2AA9-D990-4E27-AE58-A8F098DEB3E0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5548656" y="2205984"/>
                  <a:ext cx="756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DC0F36BA-37D8-416B-BC78-94A2A934C0AC}"/>
                    </a:ext>
                  </a:extLst>
                </p14:cNvPr>
                <p14:cNvContentPartPr/>
                <p14:nvPr/>
              </p14:nvContentPartPr>
              <p14:xfrm>
                <a:off x="5639016" y="2181504"/>
                <a:ext cx="61200" cy="6192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DC0F36BA-37D8-416B-BC78-94A2A934C0AC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5630376" y="2172504"/>
                  <a:ext cx="788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6C1A5042-BEAB-4DA7-AD0C-3192543DE332}"/>
                    </a:ext>
                  </a:extLst>
                </p14:cNvPr>
                <p14:cNvContentPartPr/>
                <p14:nvPr/>
              </p14:nvContentPartPr>
              <p14:xfrm>
                <a:off x="5725776" y="2157744"/>
                <a:ext cx="65160" cy="9180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6C1A5042-BEAB-4DA7-AD0C-3192543DE332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5717136" y="2148744"/>
                  <a:ext cx="828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8407F780-4080-4B51-8600-C6414DFA180B}"/>
                    </a:ext>
                  </a:extLst>
                </p14:cNvPr>
                <p14:cNvContentPartPr/>
                <p14:nvPr/>
              </p14:nvContentPartPr>
              <p14:xfrm>
                <a:off x="5836296" y="2172504"/>
                <a:ext cx="75960" cy="8460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8407F780-4080-4B51-8600-C6414DFA180B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5827296" y="2163504"/>
                  <a:ext cx="936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87E67AF8-4BA5-401B-A47A-C47E15D1928D}"/>
                    </a:ext>
                  </a:extLst>
                </p14:cNvPr>
                <p14:cNvContentPartPr/>
                <p14:nvPr/>
              </p14:nvContentPartPr>
              <p14:xfrm>
                <a:off x="5848536" y="2147304"/>
                <a:ext cx="79560" cy="1008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87E67AF8-4BA5-401B-A47A-C47E15D1928D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5839536" y="2138664"/>
                  <a:ext cx="972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CB936E9A-F8BD-4A94-9851-D27D8B4941D4}"/>
                    </a:ext>
                  </a:extLst>
                </p14:cNvPr>
                <p14:cNvContentPartPr/>
                <p14:nvPr/>
              </p14:nvContentPartPr>
              <p14:xfrm>
                <a:off x="4981296" y="2382024"/>
                <a:ext cx="57240" cy="8172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CB936E9A-F8BD-4A94-9851-D27D8B4941D4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4972656" y="2373384"/>
                  <a:ext cx="748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C93D3DD0-65A9-4AC4-9264-987D8C0307D4}"/>
                    </a:ext>
                  </a:extLst>
                </p14:cNvPr>
                <p14:cNvContentPartPr/>
                <p14:nvPr/>
              </p14:nvContentPartPr>
              <p14:xfrm>
                <a:off x="5077776" y="2399664"/>
                <a:ext cx="55800" cy="3996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C93D3DD0-65A9-4AC4-9264-987D8C0307D4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5068776" y="2391024"/>
                  <a:ext cx="734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29CCEEA6-A2EF-4309-98D7-7DAEC05D20CF}"/>
                    </a:ext>
                  </a:extLst>
                </p14:cNvPr>
                <p14:cNvContentPartPr/>
                <p14:nvPr/>
              </p14:nvContentPartPr>
              <p14:xfrm>
                <a:off x="5068416" y="2380944"/>
                <a:ext cx="145080" cy="6480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29CCEEA6-A2EF-4309-98D7-7DAEC05D20CF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5059776" y="2372304"/>
                  <a:ext cx="1627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D26CF708-8100-4BC4-B244-9451F878FBEE}"/>
                    </a:ext>
                  </a:extLst>
                </p14:cNvPr>
                <p14:cNvContentPartPr/>
                <p14:nvPr/>
              </p14:nvContentPartPr>
              <p14:xfrm>
                <a:off x="5226456" y="2333424"/>
                <a:ext cx="5400" cy="11016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D26CF708-8100-4BC4-B244-9451F878FBEE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5217816" y="2324424"/>
                  <a:ext cx="230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1D776A7E-F0C0-4E1C-B6BF-65E93670F3D2}"/>
                    </a:ext>
                  </a:extLst>
                </p14:cNvPr>
                <p14:cNvContentPartPr/>
                <p14:nvPr/>
              </p14:nvContentPartPr>
              <p14:xfrm>
                <a:off x="5266056" y="2387064"/>
                <a:ext cx="62280" cy="5040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1D776A7E-F0C0-4E1C-B6BF-65E93670F3D2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5257416" y="2378424"/>
                  <a:ext cx="799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EF0AA88B-B532-4C76-976D-F24BCDB7E111}"/>
                    </a:ext>
                  </a:extLst>
                </p14:cNvPr>
                <p14:cNvContentPartPr/>
                <p14:nvPr/>
              </p14:nvContentPartPr>
              <p14:xfrm>
                <a:off x="5361096" y="2302824"/>
                <a:ext cx="100440" cy="14292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EF0AA88B-B532-4C76-976D-F24BCDB7E111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5352456" y="2293824"/>
                  <a:ext cx="1180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2E1CEB15-83CF-4FF7-975C-06ED641B2B47}"/>
                    </a:ext>
                  </a:extLst>
                </p14:cNvPr>
                <p14:cNvContentPartPr/>
                <p14:nvPr/>
              </p14:nvContentPartPr>
              <p14:xfrm>
                <a:off x="5488176" y="2338824"/>
                <a:ext cx="360" cy="36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2E1CEB15-83CF-4FF7-975C-06ED641B2B4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79176" y="23298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3412108B-4F5D-4FC7-AE04-D9F4061E4DCF}"/>
                    </a:ext>
                  </a:extLst>
                </p14:cNvPr>
                <p14:cNvContentPartPr/>
                <p14:nvPr/>
              </p14:nvContentPartPr>
              <p14:xfrm>
                <a:off x="5496456" y="2387784"/>
                <a:ext cx="72360" cy="6228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3412108B-4F5D-4FC7-AE04-D9F4061E4DCF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5487816" y="2378784"/>
                  <a:ext cx="90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05DA1B20-D60A-4CA9-9CB8-94439E8EB72A}"/>
                    </a:ext>
                  </a:extLst>
                </p14:cNvPr>
                <p14:cNvContentPartPr/>
                <p14:nvPr/>
              </p14:nvContentPartPr>
              <p14:xfrm>
                <a:off x="5563416" y="2393184"/>
                <a:ext cx="91440" cy="19548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05DA1B20-D60A-4CA9-9CB8-94439E8EB72A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5554776" y="2384544"/>
                  <a:ext cx="1090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7E3C6DB7-5092-4371-B8AE-0DB248572620}"/>
                    </a:ext>
                  </a:extLst>
                </p14:cNvPr>
                <p14:cNvContentPartPr/>
                <p14:nvPr/>
              </p14:nvContentPartPr>
              <p14:xfrm>
                <a:off x="5834856" y="2383824"/>
                <a:ext cx="62640" cy="6696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7E3C6DB7-5092-4371-B8AE-0DB248572620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5825856" y="2374824"/>
                  <a:ext cx="802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70CF2CD3-DF21-4211-8884-7467DFC855B6}"/>
                    </a:ext>
                  </a:extLst>
                </p14:cNvPr>
                <p14:cNvContentPartPr/>
                <p14:nvPr/>
              </p14:nvContentPartPr>
              <p14:xfrm>
                <a:off x="5935296" y="2384904"/>
                <a:ext cx="92160" cy="6012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70CF2CD3-DF21-4211-8884-7467DFC855B6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5926656" y="2376264"/>
                  <a:ext cx="1098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7C03FDE5-EAC9-4918-83A3-115951EC7F09}"/>
                    </a:ext>
                  </a:extLst>
                </p14:cNvPr>
                <p14:cNvContentPartPr/>
                <p14:nvPr/>
              </p14:nvContentPartPr>
              <p14:xfrm>
                <a:off x="6068136" y="2337024"/>
                <a:ext cx="49320" cy="11880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7C03FDE5-EAC9-4918-83A3-115951EC7F09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6059496" y="2328384"/>
                  <a:ext cx="669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09B01D53-A9B4-4976-898F-1D68ADC98EEC}"/>
                    </a:ext>
                  </a:extLst>
                </p14:cNvPr>
                <p14:cNvContentPartPr/>
                <p14:nvPr/>
              </p14:nvContentPartPr>
              <p14:xfrm>
                <a:off x="6080376" y="2374824"/>
                <a:ext cx="74160" cy="1404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09B01D53-A9B4-4976-898F-1D68ADC98EEC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6071376" y="2365824"/>
                  <a:ext cx="918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11E583B4-B094-4D8E-8752-AD4D8A146502}"/>
                    </a:ext>
                  </a:extLst>
                </p14:cNvPr>
                <p14:cNvContentPartPr/>
                <p14:nvPr/>
              </p14:nvContentPartPr>
              <p14:xfrm>
                <a:off x="6160656" y="2323704"/>
                <a:ext cx="106920" cy="12816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11E583B4-B094-4D8E-8752-AD4D8A146502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6151656" y="2315064"/>
                  <a:ext cx="1245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09DCB8F4-694D-4B5B-B909-C6BBD0FF6DA9}"/>
                    </a:ext>
                  </a:extLst>
                </p14:cNvPr>
                <p14:cNvContentPartPr/>
                <p14:nvPr/>
              </p14:nvContentPartPr>
              <p14:xfrm>
                <a:off x="6285936" y="2371224"/>
                <a:ext cx="137520" cy="7812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09DCB8F4-694D-4B5B-B909-C6BBD0FF6DA9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6276936" y="2362584"/>
                  <a:ext cx="1551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7E5E7C73-384C-4ED3-9F7B-2CDD75DADD12}"/>
                    </a:ext>
                  </a:extLst>
                </p14:cNvPr>
                <p14:cNvContentPartPr/>
                <p14:nvPr/>
              </p14:nvContentPartPr>
              <p14:xfrm>
                <a:off x="6401496" y="2373384"/>
                <a:ext cx="66240" cy="14472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7E5E7C73-384C-4ED3-9F7B-2CDD75DADD12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6392856" y="2364384"/>
                  <a:ext cx="8388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A1607851-BDB5-44BE-9B25-50B18DB39ED7}"/>
              </a:ext>
            </a:extLst>
          </p:cNvPr>
          <p:cNvGrpSpPr/>
          <p:nvPr/>
        </p:nvGrpSpPr>
        <p:grpSpPr>
          <a:xfrm>
            <a:off x="6095496" y="5377251"/>
            <a:ext cx="2988000" cy="846333"/>
            <a:chOff x="6095496" y="5377251"/>
            <a:chExt cx="2988000" cy="84633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A07A7F7-988D-4778-88B2-55603BAE8641}"/>
                    </a:ext>
                  </a:extLst>
                </p14:cNvPr>
                <p14:cNvContentPartPr/>
                <p14:nvPr/>
              </p14:nvContentPartPr>
              <p14:xfrm>
                <a:off x="7026084" y="5400651"/>
                <a:ext cx="74160" cy="1044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A07A7F7-988D-4778-88B2-55603BAE8641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7017084" y="5391651"/>
                  <a:ext cx="918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252BC5B-3A49-4CC3-B830-8ABF0E0B8556}"/>
                    </a:ext>
                  </a:extLst>
                </p14:cNvPr>
                <p14:cNvContentPartPr/>
                <p14:nvPr/>
              </p14:nvContentPartPr>
              <p14:xfrm>
                <a:off x="7021764" y="5400651"/>
                <a:ext cx="62280" cy="59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252BC5B-3A49-4CC3-B830-8ABF0E0B8556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7012764" y="5391651"/>
                  <a:ext cx="799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5C6DAAC-36B7-4849-B2E7-7E216D121A07}"/>
                    </a:ext>
                  </a:extLst>
                </p14:cNvPr>
                <p14:cNvContentPartPr/>
                <p14:nvPr/>
              </p14:nvContentPartPr>
              <p14:xfrm>
                <a:off x="7019244" y="5377251"/>
                <a:ext cx="69120" cy="172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5C6DAAC-36B7-4849-B2E7-7E216D121A07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7010604" y="5368611"/>
                  <a:ext cx="867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30B842E-3C11-4A3C-844F-D66D975041BE}"/>
                    </a:ext>
                  </a:extLst>
                </p14:cNvPr>
                <p14:cNvContentPartPr/>
                <p14:nvPr/>
              </p14:nvContentPartPr>
              <p14:xfrm>
                <a:off x="7055604" y="5578851"/>
                <a:ext cx="360" cy="1411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30B842E-3C11-4A3C-844F-D66D975041BE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7046604" y="5570211"/>
                  <a:ext cx="180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3D6C635-560D-43D0-86D9-DAAD2E29AD1F}"/>
                    </a:ext>
                  </a:extLst>
                </p14:cNvPr>
                <p14:cNvContentPartPr/>
                <p14:nvPr/>
              </p14:nvContentPartPr>
              <p14:xfrm>
                <a:off x="6993324" y="5853531"/>
                <a:ext cx="64800" cy="171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3D6C635-560D-43D0-86D9-DAAD2E29AD1F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6984684" y="5844891"/>
                  <a:ext cx="824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0876FC4-3C11-4B00-960C-45755709F359}"/>
                    </a:ext>
                  </a:extLst>
                </p14:cNvPr>
                <p14:cNvContentPartPr/>
                <p14:nvPr/>
              </p14:nvContentPartPr>
              <p14:xfrm>
                <a:off x="7012404" y="5912931"/>
                <a:ext cx="68040" cy="244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0876FC4-3C11-4B00-960C-45755709F359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7003404" y="5903931"/>
                  <a:ext cx="85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C834359-2624-475C-AF2B-0EEF0FB561C5}"/>
                    </a:ext>
                  </a:extLst>
                </p14:cNvPr>
                <p14:cNvContentPartPr/>
                <p14:nvPr/>
              </p14:nvContentPartPr>
              <p14:xfrm>
                <a:off x="7943364" y="6001131"/>
                <a:ext cx="108720" cy="3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C834359-2624-475C-AF2B-0EEF0FB561C5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7934364" y="5992131"/>
                  <a:ext cx="126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59E7072-A399-437F-A49F-5B6A8AC6AB11}"/>
                    </a:ext>
                  </a:extLst>
                </p14:cNvPr>
                <p14:cNvContentPartPr/>
                <p14:nvPr/>
              </p14:nvContentPartPr>
              <p14:xfrm>
                <a:off x="7519644" y="6008331"/>
                <a:ext cx="77760" cy="1137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59E7072-A399-437F-A49F-5B6A8AC6AB11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7511004" y="5999691"/>
                  <a:ext cx="95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F7DEBEE-9B29-4149-A506-954EAF3144A2}"/>
                    </a:ext>
                  </a:extLst>
                </p14:cNvPr>
                <p14:cNvContentPartPr/>
                <p14:nvPr/>
              </p14:nvContentPartPr>
              <p14:xfrm>
                <a:off x="7559604" y="6008331"/>
                <a:ext cx="360" cy="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F7DEBEE-9B29-4149-A506-954EAF3144A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50604" y="59996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CB5444D-7DD8-4518-8345-319D512E8683}"/>
                    </a:ext>
                  </a:extLst>
                </p14:cNvPr>
                <p14:cNvContentPartPr/>
                <p14:nvPr/>
              </p14:nvContentPartPr>
              <p14:xfrm>
                <a:off x="7547724" y="6008331"/>
                <a:ext cx="144000" cy="106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CB5444D-7DD8-4518-8345-319D512E8683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7539084" y="5999691"/>
                  <a:ext cx="161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EEB0E20-440C-4968-B641-0AB35879699F}"/>
                    </a:ext>
                  </a:extLst>
                </p14:cNvPr>
                <p14:cNvContentPartPr/>
                <p14:nvPr/>
              </p14:nvContentPartPr>
              <p14:xfrm>
                <a:off x="7965324" y="5615571"/>
                <a:ext cx="77400" cy="50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EEB0E20-440C-4968-B641-0AB35879699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56324" y="5606931"/>
                  <a:ext cx="950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210C51C-8F76-4412-B133-BF46895ACDBB}"/>
                    </a:ext>
                  </a:extLst>
                </p14:cNvPr>
                <p14:cNvContentPartPr/>
                <p14:nvPr/>
              </p14:nvContentPartPr>
              <p14:xfrm>
                <a:off x="7510284" y="5554731"/>
                <a:ext cx="86760" cy="1260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210C51C-8F76-4412-B133-BF46895ACDBB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7501644" y="5546091"/>
                  <a:ext cx="1044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939F8D8-368F-4A2C-BB04-F780C9CACDEB}"/>
                    </a:ext>
                  </a:extLst>
                </p14:cNvPr>
                <p14:cNvContentPartPr/>
                <p14:nvPr/>
              </p14:nvContentPartPr>
              <p14:xfrm>
                <a:off x="7519644" y="5543571"/>
                <a:ext cx="201240" cy="127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939F8D8-368F-4A2C-BB04-F780C9CACDEB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7511004" y="5534931"/>
                  <a:ext cx="2188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C7C8D78-B116-40C6-BA54-1BB31F3ED307}"/>
                    </a:ext>
                  </a:extLst>
                </p14:cNvPr>
                <p14:cNvContentPartPr/>
                <p14:nvPr/>
              </p14:nvContentPartPr>
              <p14:xfrm>
                <a:off x="7659684" y="5476971"/>
                <a:ext cx="92520" cy="666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C7C8D78-B116-40C6-BA54-1BB31F3ED307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7651044" y="5468331"/>
                  <a:ext cx="1101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104023DE-1E5C-495C-A78E-02713F99219E}"/>
                    </a:ext>
                  </a:extLst>
                </p14:cNvPr>
                <p14:cNvContentPartPr/>
                <p14:nvPr/>
              </p14:nvContentPartPr>
              <p14:xfrm>
                <a:off x="6095496" y="5714184"/>
                <a:ext cx="2964240" cy="50940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104023DE-1E5C-495C-A78E-02713F99219E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6086496" y="5705544"/>
                  <a:ext cx="298188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0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56543468-24A8-41F7-986E-E70DB57BAEF0}"/>
                    </a:ext>
                  </a:extLst>
                </p14:cNvPr>
                <p14:cNvContentPartPr/>
                <p14:nvPr/>
              </p14:nvContentPartPr>
              <p14:xfrm>
                <a:off x="9025536" y="5678184"/>
                <a:ext cx="57960" cy="720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56543468-24A8-41F7-986E-E70DB57BAEF0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9016536" y="5669184"/>
                  <a:ext cx="756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2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CFDEAC18-9ACF-4634-A349-92A22FB13F25}"/>
                    </a:ext>
                  </a:extLst>
                </p14:cNvPr>
                <p14:cNvContentPartPr/>
                <p14:nvPr/>
              </p14:nvContentPartPr>
              <p14:xfrm>
                <a:off x="8966136" y="5685024"/>
                <a:ext cx="109440" cy="8208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CFDEAC18-9ACF-4634-A349-92A22FB13F25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8957136" y="5676024"/>
                  <a:ext cx="12708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663690FA-E844-46FE-A50A-A5F5FE74B0F1}"/>
              </a:ext>
            </a:extLst>
          </p:cNvPr>
          <p:cNvGrpSpPr/>
          <p:nvPr/>
        </p:nvGrpSpPr>
        <p:grpSpPr>
          <a:xfrm>
            <a:off x="3979056" y="6071664"/>
            <a:ext cx="1701360" cy="426600"/>
            <a:chOff x="3979056" y="6071664"/>
            <a:chExt cx="1701360" cy="42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4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55ADB670-B124-479C-BA3C-C92C39C8582C}"/>
                    </a:ext>
                  </a:extLst>
                </p14:cNvPr>
                <p14:cNvContentPartPr/>
                <p14:nvPr/>
              </p14:nvContentPartPr>
              <p14:xfrm>
                <a:off x="4618776" y="6085344"/>
                <a:ext cx="116640" cy="10584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55ADB670-B124-479C-BA3C-C92C39C8582C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4610136" y="6076704"/>
                  <a:ext cx="1342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6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39D8010E-891D-4707-B211-209FA6B9B103}"/>
                    </a:ext>
                  </a:extLst>
                </p14:cNvPr>
                <p14:cNvContentPartPr/>
                <p14:nvPr/>
              </p14:nvContentPartPr>
              <p14:xfrm>
                <a:off x="4790496" y="6095784"/>
                <a:ext cx="10440" cy="9324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39D8010E-891D-4707-B211-209FA6B9B103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4781856" y="6087144"/>
                  <a:ext cx="280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8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E8F19B31-B136-4982-A852-D6FF7993C6A5}"/>
                    </a:ext>
                  </a:extLst>
                </p14:cNvPr>
                <p14:cNvContentPartPr/>
                <p14:nvPr/>
              </p14:nvContentPartPr>
              <p14:xfrm>
                <a:off x="4830456" y="6116664"/>
                <a:ext cx="5760" cy="7452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E8F19B31-B136-4982-A852-D6FF7993C6A5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4821816" y="6108024"/>
                  <a:ext cx="234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0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095C8E8B-0967-44FC-8DD3-21AAD0C40DD5}"/>
                    </a:ext>
                  </a:extLst>
                </p14:cNvPr>
                <p14:cNvContentPartPr/>
                <p14:nvPr/>
              </p14:nvContentPartPr>
              <p14:xfrm>
                <a:off x="4831176" y="6099024"/>
                <a:ext cx="74160" cy="6696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095C8E8B-0967-44FC-8DD3-21AAD0C40DD5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4822536" y="6090384"/>
                  <a:ext cx="918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2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DFD2092D-1440-493D-949A-8CE91197DB7A}"/>
                    </a:ext>
                  </a:extLst>
                </p14:cNvPr>
                <p14:cNvContentPartPr/>
                <p14:nvPr/>
              </p14:nvContentPartPr>
              <p14:xfrm>
                <a:off x="4985256" y="6079944"/>
                <a:ext cx="183960" cy="10872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DFD2092D-1440-493D-949A-8CE91197DB7A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4976616" y="6070944"/>
                  <a:ext cx="2016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4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46C46123-FABD-4275-9BAE-83A73EC3D431}"/>
                    </a:ext>
                  </a:extLst>
                </p14:cNvPr>
                <p14:cNvContentPartPr/>
                <p14:nvPr/>
              </p14:nvContentPartPr>
              <p14:xfrm>
                <a:off x="5110176" y="6122064"/>
                <a:ext cx="72000" cy="252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46C46123-FABD-4275-9BAE-83A73EC3D431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5101176" y="6113424"/>
                  <a:ext cx="896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793D79F5-5FC4-42E0-8CAB-D8912374ED83}"/>
                    </a:ext>
                  </a:extLst>
                </p14:cNvPr>
                <p14:cNvContentPartPr/>
                <p14:nvPr/>
              </p14:nvContentPartPr>
              <p14:xfrm>
                <a:off x="5204136" y="6090384"/>
                <a:ext cx="99360" cy="9936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793D79F5-5FC4-42E0-8CAB-D8912374ED83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5195136" y="6081384"/>
                  <a:ext cx="1170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1BB4F912-8D9F-421A-9BFD-24BBD3AB39A6}"/>
                    </a:ext>
                  </a:extLst>
                </p14:cNvPr>
                <p14:cNvContentPartPr/>
                <p14:nvPr/>
              </p14:nvContentPartPr>
              <p14:xfrm>
                <a:off x="5312856" y="6088224"/>
                <a:ext cx="78840" cy="11304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1BB4F912-8D9F-421A-9BFD-24BBD3AB39A6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5304216" y="6079584"/>
                  <a:ext cx="964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802F2A5C-1474-4C78-83FA-C98B1B6A44D0}"/>
                    </a:ext>
                  </a:extLst>
                </p14:cNvPr>
                <p14:cNvContentPartPr/>
                <p14:nvPr/>
              </p14:nvContentPartPr>
              <p14:xfrm>
                <a:off x="5425536" y="6099384"/>
                <a:ext cx="82800" cy="8820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802F2A5C-1474-4C78-83FA-C98B1B6A44D0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5416896" y="6090384"/>
                  <a:ext cx="1004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814C9E9B-B1EB-4A52-927A-ED7866C4C233}"/>
                    </a:ext>
                  </a:extLst>
                </p14:cNvPr>
                <p14:cNvContentPartPr/>
                <p14:nvPr/>
              </p14:nvContentPartPr>
              <p14:xfrm>
                <a:off x="5421216" y="6071664"/>
                <a:ext cx="72000" cy="6840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814C9E9B-B1EB-4A52-927A-ED7866C4C233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5412216" y="6062664"/>
                  <a:ext cx="896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971C2AB8-1C93-4040-9C73-E47BA521EA17}"/>
                    </a:ext>
                  </a:extLst>
                </p14:cNvPr>
                <p14:cNvContentPartPr/>
                <p14:nvPr/>
              </p14:nvContentPartPr>
              <p14:xfrm>
                <a:off x="3979056" y="6347784"/>
                <a:ext cx="104400" cy="8532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971C2AB8-1C93-4040-9C73-E47BA521EA1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3970056" y="6338784"/>
                  <a:ext cx="1220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EDD27FC7-B652-4A9B-8C81-6F6027FEF9BF}"/>
                    </a:ext>
                  </a:extLst>
                </p14:cNvPr>
                <p14:cNvContentPartPr/>
                <p14:nvPr/>
              </p14:nvContentPartPr>
              <p14:xfrm>
                <a:off x="4129176" y="6364704"/>
                <a:ext cx="38880" cy="6192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EDD27FC7-B652-4A9B-8C81-6F6027FEF9BF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4120176" y="6356064"/>
                  <a:ext cx="565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9089670D-ACB7-450B-B3EC-D664E2A8728D}"/>
                    </a:ext>
                  </a:extLst>
                </p14:cNvPr>
                <p14:cNvContentPartPr/>
                <p14:nvPr/>
              </p14:nvContentPartPr>
              <p14:xfrm>
                <a:off x="4137456" y="6349584"/>
                <a:ext cx="31320" cy="7308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9089670D-ACB7-450B-B3EC-D664E2A8728D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4128816" y="6340584"/>
                  <a:ext cx="489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9288A1AC-FBED-44D3-9C97-03F32181D99A}"/>
                    </a:ext>
                  </a:extLst>
                </p14:cNvPr>
                <p14:cNvContentPartPr/>
                <p14:nvPr/>
              </p14:nvContentPartPr>
              <p14:xfrm>
                <a:off x="4222056" y="6281544"/>
                <a:ext cx="119160" cy="12420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9288A1AC-FBED-44D3-9C97-03F32181D99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4213056" y="6272904"/>
                  <a:ext cx="136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A1166E5D-8C98-4F50-8BE3-7F001EC6F56D}"/>
                    </a:ext>
                  </a:extLst>
                </p14:cNvPr>
                <p14:cNvContentPartPr/>
                <p14:nvPr/>
              </p14:nvContentPartPr>
              <p14:xfrm>
                <a:off x="4373976" y="6342024"/>
                <a:ext cx="61200" cy="6732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A1166E5D-8C98-4F50-8BE3-7F001EC6F56D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4364976" y="6333024"/>
                  <a:ext cx="788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B45886D2-A6EB-4CEC-9BF9-E17C43965909}"/>
                    </a:ext>
                  </a:extLst>
                </p14:cNvPr>
                <p14:cNvContentPartPr/>
                <p14:nvPr/>
              </p14:nvContentPartPr>
              <p14:xfrm>
                <a:off x="4468656" y="6250584"/>
                <a:ext cx="146160" cy="15660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B45886D2-A6EB-4CEC-9BF9-E17C43965909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4459656" y="6241584"/>
                  <a:ext cx="1638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987C732E-6E6D-440C-91AA-870D94FFF71A}"/>
                    </a:ext>
                  </a:extLst>
                </p14:cNvPr>
                <p14:cNvContentPartPr/>
                <p14:nvPr/>
              </p14:nvContentPartPr>
              <p14:xfrm>
                <a:off x="4614816" y="6271824"/>
                <a:ext cx="360" cy="36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987C732E-6E6D-440C-91AA-870D94FFF71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06176" y="626318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6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07FDAE84-3B15-42F3-B729-425FF4DC48AC}"/>
                    </a:ext>
                  </a:extLst>
                </p14:cNvPr>
                <p14:cNvContentPartPr/>
                <p14:nvPr/>
              </p14:nvContentPartPr>
              <p14:xfrm>
                <a:off x="4635336" y="6344544"/>
                <a:ext cx="93600" cy="6696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07FDAE84-3B15-42F3-B729-425FF4DC48AC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4626696" y="6335904"/>
                  <a:ext cx="1112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8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77BD5778-69ED-43B9-9671-9ADE7471D55E}"/>
                    </a:ext>
                  </a:extLst>
                </p14:cNvPr>
                <p14:cNvContentPartPr/>
                <p14:nvPr/>
              </p14:nvContentPartPr>
              <p14:xfrm>
                <a:off x="4707336" y="6325104"/>
                <a:ext cx="99720" cy="17316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77BD5778-69ED-43B9-9671-9ADE7471D55E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4698336" y="6316464"/>
                  <a:ext cx="1173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0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6E861A5D-6B44-4A23-BA94-597DC751F569}"/>
                    </a:ext>
                  </a:extLst>
                </p14:cNvPr>
                <p14:cNvContentPartPr/>
                <p14:nvPr/>
              </p14:nvContentPartPr>
              <p14:xfrm>
                <a:off x="4938096" y="6357144"/>
                <a:ext cx="61560" cy="7200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6E861A5D-6B44-4A23-BA94-597DC751F569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4929456" y="6348144"/>
                  <a:ext cx="792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2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0DF1AA91-D383-4D02-9F55-74E2260D63DC}"/>
                    </a:ext>
                  </a:extLst>
                </p14:cNvPr>
                <p14:cNvContentPartPr/>
                <p14:nvPr/>
              </p14:nvContentPartPr>
              <p14:xfrm>
                <a:off x="5060136" y="6361824"/>
                <a:ext cx="67320" cy="6012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0DF1AA91-D383-4D02-9F55-74E2260D63DC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5051136" y="6353184"/>
                  <a:ext cx="849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4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E7DE5B05-6688-406C-BC4C-2D5BF165AE1A}"/>
                    </a:ext>
                  </a:extLst>
                </p14:cNvPr>
                <p14:cNvContentPartPr/>
                <p14:nvPr/>
              </p14:nvContentPartPr>
              <p14:xfrm>
                <a:off x="5148696" y="6303504"/>
                <a:ext cx="64440" cy="11556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E7DE5B05-6688-406C-BC4C-2D5BF165AE1A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5139696" y="6294864"/>
                  <a:ext cx="820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6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C055633E-2794-4E78-96E9-65A7A39AA089}"/>
                    </a:ext>
                  </a:extLst>
                </p14:cNvPr>
                <p14:cNvContentPartPr/>
                <p14:nvPr/>
              </p14:nvContentPartPr>
              <p14:xfrm>
                <a:off x="5169216" y="6327984"/>
                <a:ext cx="60480" cy="2448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C055633E-2794-4E78-96E9-65A7A39AA089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5160576" y="6319344"/>
                  <a:ext cx="781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8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1E209640-B865-4347-93D1-A2339FD77131}"/>
                    </a:ext>
                  </a:extLst>
                </p14:cNvPr>
                <p14:cNvContentPartPr/>
                <p14:nvPr/>
              </p14:nvContentPartPr>
              <p14:xfrm>
                <a:off x="5234016" y="6290544"/>
                <a:ext cx="132840" cy="14004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1E209640-B865-4347-93D1-A2339FD77131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5225376" y="6281904"/>
                  <a:ext cx="1504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0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01F2BA4D-5A85-4E43-9FDA-B0DCFFCAD618}"/>
                    </a:ext>
                  </a:extLst>
                </p14:cNvPr>
                <p14:cNvContentPartPr/>
                <p14:nvPr/>
              </p14:nvContentPartPr>
              <p14:xfrm>
                <a:off x="5391696" y="6336984"/>
                <a:ext cx="140040" cy="7920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01F2BA4D-5A85-4E43-9FDA-B0DCFFCAD618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5383056" y="6327984"/>
                  <a:ext cx="1576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2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24C7DAFE-810E-4DA3-8FF6-36C911B25510}"/>
                    </a:ext>
                  </a:extLst>
                </p14:cNvPr>
                <p14:cNvContentPartPr/>
                <p14:nvPr/>
              </p14:nvContentPartPr>
              <p14:xfrm>
                <a:off x="5511936" y="6336984"/>
                <a:ext cx="101520" cy="9612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24C7DAFE-810E-4DA3-8FF6-36C911B25510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5503296" y="6328344"/>
                  <a:ext cx="1191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4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687B3A32-F0C5-420A-876B-AD0B2954790C}"/>
                    </a:ext>
                  </a:extLst>
                </p14:cNvPr>
                <p14:cNvContentPartPr/>
                <p14:nvPr/>
              </p14:nvContentPartPr>
              <p14:xfrm>
                <a:off x="5664576" y="6425184"/>
                <a:ext cx="15840" cy="4824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687B3A32-F0C5-420A-876B-AD0B2954790C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5655576" y="6416184"/>
                  <a:ext cx="3348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77CABF8E-6849-40C0-9FFE-E2B798110D04}"/>
              </a:ext>
            </a:extLst>
          </p:cNvPr>
          <p:cNvGrpSpPr/>
          <p:nvPr/>
        </p:nvGrpSpPr>
        <p:grpSpPr>
          <a:xfrm>
            <a:off x="7986576" y="3381744"/>
            <a:ext cx="2474640" cy="86040"/>
            <a:chOff x="7986576" y="3381744"/>
            <a:chExt cx="2474640" cy="8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6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E6774060-36CE-4106-A6A2-30AB1C9922E2}"/>
                    </a:ext>
                  </a:extLst>
                </p14:cNvPr>
                <p14:cNvContentPartPr/>
                <p14:nvPr/>
              </p14:nvContentPartPr>
              <p14:xfrm>
                <a:off x="7986576" y="3421704"/>
                <a:ext cx="44280" cy="36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E6774060-36CE-4106-A6A2-30AB1C9922E2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7968936" y="3404064"/>
                  <a:ext cx="79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8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D5112030-9AB4-4109-966A-D826403B0E4B}"/>
                    </a:ext>
                  </a:extLst>
                </p14:cNvPr>
                <p14:cNvContentPartPr/>
                <p14:nvPr/>
              </p14:nvContentPartPr>
              <p14:xfrm>
                <a:off x="8150016" y="3423864"/>
                <a:ext cx="177480" cy="1080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D5112030-9AB4-4109-966A-D826403B0E4B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8132016" y="3406224"/>
                  <a:ext cx="2131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0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C57D709B-5313-4906-8848-1903A07533CD}"/>
                    </a:ext>
                  </a:extLst>
                </p14:cNvPr>
                <p14:cNvContentPartPr/>
                <p14:nvPr/>
              </p14:nvContentPartPr>
              <p14:xfrm>
                <a:off x="8427936" y="3426024"/>
                <a:ext cx="250560" cy="1008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C57D709B-5313-4906-8848-1903A07533CD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8409936" y="3408024"/>
                  <a:ext cx="2862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2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E9C1A912-0232-45DE-BA2A-CB93EA01A00E}"/>
                    </a:ext>
                  </a:extLst>
                </p14:cNvPr>
                <p14:cNvContentPartPr/>
                <p14:nvPr/>
              </p14:nvContentPartPr>
              <p14:xfrm>
                <a:off x="8755896" y="3439704"/>
                <a:ext cx="218880" cy="1548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E9C1A912-0232-45DE-BA2A-CB93EA01A00E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8737896" y="3422064"/>
                  <a:ext cx="2545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4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70B7CA66-5AD6-49D4-AB3F-053AC4ACA47C}"/>
                    </a:ext>
                  </a:extLst>
                </p14:cNvPr>
                <p14:cNvContentPartPr/>
                <p14:nvPr/>
              </p14:nvContentPartPr>
              <p14:xfrm>
                <a:off x="9038496" y="3467424"/>
                <a:ext cx="360" cy="36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70B7CA66-5AD6-49D4-AB3F-053AC4ACA47C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9020496" y="344978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6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3F41EE5C-4B9B-491F-9B4A-909247D7FF5E}"/>
                    </a:ext>
                  </a:extLst>
                </p14:cNvPr>
                <p14:cNvContentPartPr/>
                <p14:nvPr/>
              </p14:nvContentPartPr>
              <p14:xfrm>
                <a:off x="9066216" y="3432864"/>
                <a:ext cx="74880" cy="252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3F41EE5C-4B9B-491F-9B4A-909247D7FF5E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9048216" y="3415224"/>
                  <a:ext cx="110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8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BDF134A1-D5F0-4E4E-A040-A659421ABF36}"/>
                    </a:ext>
                  </a:extLst>
                </p14:cNvPr>
                <p14:cNvContentPartPr/>
                <p14:nvPr/>
              </p14:nvContentPartPr>
              <p14:xfrm>
                <a:off x="9264936" y="3429264"/>
                <a:ext cx="201960" cy="324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BDF134A1-D5F0-4E4E-A040-A659421ABF36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9246936" y="3411624"/>
                  <a:ext cx="2376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0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0E02632B-038C-4A64-83CB-2F321ED4EF38}"/>
                    </a:ext>
                  </a:extLst>
                </p14:cNvPr>
                <p14:cNvContentPartPr/>
                <p14:nvPr/>
              </p14:nvContentPartPr>
              <p14:xfrm>
                <a:off x="9561216" y="3419184"/>
                <a:ext cx="257400" cy="1224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0E02632B-038C-4A64-83CB-2F321ED4EF38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9543576" y="3401184"/>
                  <a:ext cx="2930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2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DA30A5B5-55D2-48CF-8333-EB4E770D7CBE}"/>
                    </a:ext>
                  </a:extLst>
                </p14:cNvPr>
                <p14:cNvContentPartPr/>
                <p14:nvPr/>
              </p14:nvContentPartPr>
              <p14:xfrm>
                <a:off x="9920136" y="3400464"/>
                <a:ext cx="350640" cy="2808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DA30A5B5-55D2-48CF-8333-EB4E770D7CBE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9902136" y="3382464"/>
                  <a:ext cx="3862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4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63B4E8D4-2777-40A2-B3B3-76970906F57C}"/>
                    </a:ext>
                  </a:extLst>
                </p14:cNvPr>
                <p14:cNvContentPartPr/>
                <p14:nvPr/>
              </p14:nvContentPartPr>
              <p14:xfrm>
                <a:off x="10335216" y="3381744"/>
                <a:ext cx="126000" cy="3348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63B4E8D4-2777-40A2-B3B3-76970906F57C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10317216" y="3363744"/>
                  <a:ext cx="161640" cy="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DCA587D7-E5DD-4891-9751-E5CEC7FB4303}"/>
              </a:ext>
            </a:extLst>
          </p:cNvPr>
          <p:cNvGrpSpPr/>
          <p:nvPr/>
        </p:nvGrpSpPr>
        <p:grpSpPr>
          <a:xfrm>
            <a:off x="10014096" y="3067824"/>
            <a:ext cx="1212480" cy="186840"/>
            <a:chOff x="10014096" y="3067824"/>
            <a:chExt cx="1212480" cy="18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6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F41DDEC0-0B7F-4C36-B03F-5D996E35D973}"/>
                    </a:ext>
                  </a:extLst>
                </p14:cNvPr>
                <p14:cNvContentPartPr/>
                <p14:nvPr/>
              </p14:nvContentPartPr>
              <p14:xfrm>
                <a:off x="10014096" y="3131544"/>
                <a:ext cx="96480" cy="10728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F41DDEC0-0B7F-4C36-B03F-5D996E35D973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9996456" y="3113544"/>
                  <a:ext cx="1321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8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8764353E-97DF-4867-811B-DD9ADEBFAE5C}"/>
                    </a:ext>
                  </a:extLst>
                </p14:cNvPr>
                <p14:cNvContentPartPr/>
                <p14:nvPr/>
              </p14:nvContentPartPr>
              <p14:xfrm>
                <a:off x="10148016" y="3162504"/>
                <a:ext cx="15840" cy="7992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8764353E-97DF-4867-811B-DD9ADEBFAE5C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10130016" y="3144864"/>
                  <a:ext cx="514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0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6B226E93-D1D7-46F4-9B4F-0455453EE0EE}"/>
                    </a:ext>
                  </a:extLst>
                </p14:cNvPr>
                <p14:cNvContentPartPr/>
                <p14:nvPr/>
              </p14:nvContentPartPr>
              <p14:xfrm>
                <a:off x="10167816" y="3139104"/>
                <a:ext cx="51840" cy="5256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6B226E93-D1D7-46F4-9B4F-0455453EE0EE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10150176" y="3121104"/>
                  <a:ext cx="874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2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1A3B6907-F8F3-4859-858A-49AB42D8ED20}"/>
                    </a:ext>
                  </a:extLst>
                </p14:cNvPr>
                <p14:cNvContentPartPr/>
                <p14:nvPr/>
              </p14:nvContentPartPr>
              <p14:xfrm>
                <a:off x="10258896" y="3134424"/>
                <a:ext cx="79200" cy="9864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1A3B6907-F8F3-4859-858A-49AB42D8ED20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10240896" y="3116784"/>
                  <a:ext cx="1148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4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141499C1-D3BF-49C3-844A-B26468BF4C41}"/>
                    </a:ext>
                  </a:extLst>
                </p14:cNvPr>
                <p14:cNvContentPartPr/>
                <p14:nvPr/>
              </p14:nvContentPartPr>
              <p14:xfrm>
                <a:off x="10363656" y="3147384"/>
                <a:ext cx="78120" cy="9288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141499C1-D3BF-49C3-844A-B26468BF4C41}"/>
                    </a:ext>
                  </a:extLst>
                </p:cNvPr>
                <p:cNvPicPr/>
                <p:nvPr/>
              </p:nvPicPr>
              <p:blipFill>
                <a:blip r:embed="rId775"/>
                <a:stretch>
                  <a:fillRect/>
                </a:stretch>
              </p:blipFill>
              <p:spPr>
                <a:xfrm>
                  <a:off x="10345656" y="3129744"/>
                  <a:ext cx="1137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6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D86C3D83-6DA1-4E64-93A9-0E8022AF07E7}"/>
                    </a:ext>
                  </a:extLst>
                </p14:cNvPr>
                <p14:cNvContentPartPr/>
                <p14:nvPr/>
              </p14:nvContentPartPr>
              <p14:xfrm>
                <a:off x="10365816" y="3132264"/>
                <a:ext cx="81360" cy="6264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D86C3D83-6DA1-4E64-93A9-0E8022AF07E7}"/>
                    </a:ext>
                  </a:extLst>
                </p:cNvPr>
                <p:cNvPicPr/>
                <p:nvPr/>
              </p:nvPicPr>
              <p:blipFill>
                <a:blip r:embed="rId777"/>
                <a:stretch>
                  <a:fillRect/>
                </a:stretch>
              </p:blipFill>
              <p:spPr>
                <a:xfrm>
                  <a:off x="10348176" y="3114264"/>
                  <a:ext cx="1170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8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D9D12230-5765-4351-A837-AC456319D98B}"/>
                    </a:ext>
                  </a:extLst>
                </p14:cNvPr>
                <p14:cNvContentPartPr/>
                <p14:nvPr/>
              </p14:nvContentPartPr>
              <p14:xfrm>
                <a:off x="10466616" y="3140544"/>
                <a:ext cx="1800" cy="9684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D9D12230-5765-4351-A837-AC456319D98B}"/>
                    </a:ext>
                  </a:extLst>
                </p:cNvPr>
                <p:cNvPicPr/>
                <p:nvPr/>
              </p:nvPicPr>
              <p:blipFill>
                <a:blip r:embed="rId779"/>
                <a:stretch>
                  <a:fillRect/>
                </a:stretch>
              </p:blipFill>
              <p:spPr>
                <a:xfrm>
                  <a:off x="10448976" y="3122544"/>
                  <a:ext cx="37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0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DAC72FB5-7911-4317-BE60-769833AE0A2A}"/>
                    </a:ext>
                  </a:extLst>
                </p14:cNvPr>
                <p14:cNvContentPartPr/>
                <p14:nvPr/>
              </p14:nvContentPartPr>
              <p14:xfrm>
                <a:off x="10469856" y="3135864"/>
                <a:ext cx="90720" cy="7128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DAC72FB5-7911-4317-BE60-769833AE0A2A}"/>
                    </a:ext>
                  </a:extLst>
                </p:cNvPr>
                <p:cNvPicPr/>
                <p:nvPr/>
              </p:nvPicPr>
              <p:blipFill>
                <a:blip r:embed="rId781"/>
                <a:stretch>
                  <a:fillRect/>
                </a:stretch>
              </p:blipFill>
              <p:spPr>
                <a:xfrm>
                  <a:off x="10451856" y="3118224"/>
                  <a:ext cx="126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2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E99309A5-238A-4885-824F-2A4543102977}"/>
                    </a:ext>
                  </a:extLst>
                </p14:cNvPr>
                <p14:cNvContentPartPr/>
                <p14:nvPr/>
              </p14:nvContentPartPr>
              <p14:xfrm>
                <a:off x="10664616" y="3141264"/>
                <a:ext cx="10440" cy="11340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E99309A5-238A-4885-824F-2A4543102977}"/>
                    </a:ext>
                  </a:extLst>
                </p:cNvPr>
                <p:cNvPicPr/>
                <p:nvPr/>
              </p:nvPicPr>
              <p:blipFill>
                <a:blip r:embed="rId783"/>
                <a:stretch>
                  <a:fillRect/>
                </a:stretch>
              </p:blipFill>
              <p:spPr>
                <a:xfrm>
                  <a:off x="10646976" y="3123264"/>
                  <a:ext cx="460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4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1F4E8195-31F7-472B-BFD0-D504457A33C7}"/>
                    </a:ext>
                  </a:extLst>
                </p14:cNvPr>
                <p14:cNvContentPartPr/>
                <p14:nvPr/>
              </p14:nvContentPartPr>
              <p14:xfrm>
                <a:off x="10679376" y="3127944"/>
                <a:ext cx="57960" cy="6552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1F4E8195-31F7-472B-BFD0-D504457A33C7}"/>
                    </a:ext>
                  </a:extLst>
                </p:cNvPr>
                <p:cNvPicPr/>
                <p:nvPr/>
              </p:nvPicPr>
              <p:blipFill>
                <a:blip r:embed="rId785"/>
                <a:stretch>
                  <a:fillRect/>
                </a:stretch>
              </p:blipFill>
              <p:spPr>
                <a:xfrm>
                  <a:off x="10661376" y="3110304"/>
                  <a:ext cx="936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6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900B6AAE-C2C5-4EB3-B3BF-C8FA7784ABE6}"/>
                    </a:ext>
                  </a:extLst>
                </p14:cNvPr>
                <p14:cNvContentPartPr/>
                <p14:nvPr/>
              </p14:nvContentPartPr>
              <p14:xfrm>
                <a:off x="10772256" y="3144504"/>
                <a:ext cx="75960" cy="10008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900B6AAE-C2C5-4EB3-B3BF-C8FA7784ABE6}"/>
                    </a:ext>
                  </a:extLst>
                </p:cNvPr>
                <p:cNvPicPr/>
                <p:nvPr/>
              </p:nvPicPr>
              <p:blipFill>
                <a:blip r:embed="rId787"/>
                <a:stretch>
                  <a:fillRect/>
                </a:stretch>
              </p:blipFill>
              <p:spPr>
                <a:xfrm>
                  <a:off x="10754616" y="3126864"/>
                  <a:ext cx="1116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8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29A206BA-1669-4D51-B987-096DB4A7B247}"/>
                    </a:ext>
                  </a:extLst>
                </p14:cNvPr>
                <p14:cNvContentPartPr/>
                <p14:nvPr/>
              </p14:nvContentPartPr>
              <p14:xfrm>
                <a:off x="10782336" y="3130824"/>
                <a:ext cx="75960" cy="5040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29A206BA-1669-4D51-B987-096DB4A7B247}"/>
                    </a:ext>
                  </a:extLst>
                </p:cNvPr>
                <p:cNvPicPr/>
                <p:nvPr/>
              </p:nvPicPr>
              <p:blipFill>
                <a:blip r:embed="rId789"/>
                <a:stretch>
                  <a:fillRect/>
                </a:stretch>
              </p:blipFill>
              <p:spPr>
                <a:xfrm>
                  <a:off x="10764696" y="3112824"/>
                  <a:ext cx="111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0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1B85CC37-095F-4C5F-AF43-D79471962C48}"/>
                    </a:ext>
                  </a:extLst>
                </p14:cNvPr>
                <p14:cNvContentPartPr/>
                <p14:nvPr/>
              </p14:nvContentPartPr>
              <p14:xfrm>
                <a:off x="10891776" y="3170784"/>
                <a:ext cx="57240" cy="7740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1B85CC37-095F-4C5F-AF43-D79471962C48}"/>
                    </a:ext>
                  </a:extLst>
                </p:cNvPr>
                <p:cNvPicPr/>
                <p:nvPr/>
              </p:nvPicPr>
              <p:blipFill>
                <a:blip r:embed="rId791"/>
                <a:stretch>
                  <a:fillRect/>
                </a:stretch>
              </p:blipFill>
              <p:spPr>
                <a:xfrm>
                  <a:off x="10873776" y="3153144"/>
                  <a:ext cx="928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2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C3B2145E-2366-4B4E-83EB-14D06FCAC684}"/>
                    </a:ext>
                  </a:extLst>
                </p14:cNvPr>
                <p14:cNvContentPartPr/>
                <p14:nvPr/>
              </p14:nvContentPartPr>
              <p14:xfrm>
                <a:off x="10952616" y="3118944"/>
                <a:ext cx="15120" cy="11268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C3B2145E-2366-4B4E-83EB-14D06FCAC684}"/>
                    </a:ext>
                  </a:extLst>
                </p:cNvPr>
                <p:cNvPicPr/>
                <p:nvPr/>
              </p:nvPicPr>
              <p:blipFill>
                <a:blip r:embed="rId793"/>
                <a:stretch>
                  <a:fillRect/>
                </a:stretch>
              </p:blipFill>
              <p:spPr>
                <a:xfrm>
                  <a:off x="10934616" y="3101304"/>
                  <a:ext cx="507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4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67DCB4A5-1789-45BF-82D3-2F6BA0DDDBF3}"/>
                    </a:ext>
                  </a:extLst>
                </p14:cNvPr>
                <p14:cNvContentPartPr/>
                <p14:nvPr/>
              </p14:nvContentPartPr>
              <p14:xfrm>
                <a:off x="11031096" y="3113544"/>
                <a:ext cx="195480" cy="10872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67DCB4A5-1789-45BF-82D3-2F6BA0DDDBF3}"/>
                    </a:ext>
                  </a:extLst>
                </p:cNvPr>
                <p:cNvPicPr/>
                <p:nvPr/>
              </p:nvPicPr>
              <p:blipFill>
                <a:blip r:embed="rId795"/>
                <a:stretch>
                  <a:fillRect/>
                </a:stretch>
              </p:blipFill>
              <p:spPr>
                <a:xfrm>
                  <a:off x="11013096" y="3095544"/>
                  <a:ext cx="2311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6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C45E378C-B8F1-45EB-81F6-D6F69278A009}"/>
                    </a:ext>
                  </a:extLst>
                </p14:cNvPr>
                <p14:cNvContentPartPr/>
                <p14:nvPr/>
              </p14:nvContentPartPr>
              <p14:xfrm>
                <a:off x="11156016" y="3067824"/>
                <a:ext cx="57960" cy="8964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C45E378C-B8F1-45EB-81F6-D6F69278A009}"/>
                    </a:ext>
                  </a:extLst>
                </p:cNvPr>
                <p:cNvPicPr/>
                <p:nvPr/>
              </p:nvPicPr>
              <p:blipFill>
                <a:blip r:embed="rId797"/>
                <a:stretch>
                  <a:fillRect/>
                </a:stretch>
              </p:blipFill>
              <p:spPr>
                <a:xfrm>
                  <a:off x="11138016" y="3049824"/>
                  <a:ext cx="9360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502D1D41-2CAD-4474-99D2-D9451CD551D8}"/>
              </a:ext>
            </a:extLst>
          </p:cNvPr>
          <p:cNvGrpSpPr/>
          <p:nvPr/>
        </p:nvGrpSpPr>
        <p:grpSpPr>
          <a:xfrm>
            <a:off x="7988736" y="5793744"/>
            <a:ext cx="3414600" cy="243000"/>
            <a:chOff x="7988736" y="5793744"/>
            <a:chExt cx="341460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8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BF446AB2-53BA-45F6-B358-5509928ED52D}"/>
                    </a:ext>
                  </a:extLst>
                </p14:cNvPr>
                <p14:cNvContentPartPr/>
                <p14:nvPr/>
              </p14:nvContentPartPr>
              <p14:xfrm>
                <a:off x="7988736" y="5812464"/>
                <a:ext cx="93600" cy="1548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BF446AB2-53BA-45F6-B358-5509928ED52D}"/>
                    </a:ext>
                  </a:extLst>
                </p:cNvPr>
                <p:cNvPicPr/>
                <p:nvPr/>
              </p:nvPicPr>
              <p:blipFill>
                <a:blip r:embed="rId799"/>
                <a:stretch>
                  <a:fillRect/>
                </a:stretch>
              </p:blipFill>
              <p:spPr>
                <a:xfrm>
                  <a:off x="7971096" y="5794824"/>
                  <a:ext cx="1292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0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0EB4CB8A-AEFC-4F24-9102-6CD88108117D}"/>
                    </a:ext>
                  </a:extLst>
                </p14:cNvPr>
                <p14:cNvContentPartPr/>
                <p14:nvPr/>
              </p14:nvContentPartPr>
              <p14:xfrm>
                <a:off x="8121576" y="5808864"/>
                <a:ext cx="115920" cy="1296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0EB4CB8A-AEFC-4F24-9102-6CD88108117D}"/>
                    </a:ext>
                  </a:extLst>
                </p:cNvPr>
                <p:cNvPicPr/>
                <p:nvPr/>
              </p:nvPicPr>
              <p:blipFill>
                <a:blip r:embed="rId801"/>
                <a:stretch>
                  <a:fillRect/>
                </a:stretch>
              </p:blipFill>
              <p:spPr>
                <a:xfrm>
                  <a:off x="8103576" y="5791224"/>
                  <a:ext cx="1515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2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BFEF145B-AA5E-4806-B262-21211102B515}"/>
                    </a:ext>
                  </a:extLst>
                </p14:cNvPr>
                <p14:cNvContentPartPr/>
                <p14:nvPr/>
              </p14:nvContentPartPr>
              <p14:xfrm>
                <a:off x="8300136" y="5810304"/>
                <a:ext cx="343800" cy="36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BFEF145B-AA5E-4806-B262-21211102B515}"/>
                    </a:ext>
                  </a:extLst>
                </p:cNvPr>
                <p:cNvPicPr/>
                <p:nvPr/>
              </p:nvPicPr>
              <p:blipFill>
                <a:blip r:embed="rId803"/>
                <a:stretch>
                  <a:fillRect/>
                </a:stretch>
              </p:blipFill>
              <p:spPr>
                <a:xfrm>
                  <a:off x="8282136" y="5792664"/>
                  <a:ext cx="379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4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CC541AE5-ECAE-4E03-973F-F5E03F990F23}"/>
                    </a:ext>
                  </a:extLst>
                </p14:cNvPr>
                <p14:cNvContentPartPr/>
                <p14:nvPr/>
              </p14:nvContentPartPr>
              <p14:xfrm>
                <a:off x="8677416" y="5812464"/>
                <a:ext cx="104400" cy="792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CC541AE5-ECAE-4E03-973F-F5E03F990F23}"/>
                    </a:ext>
                  </a:extLst>
                </p:cNvPr>
                <p:cNvPicPr/>
                <p:nvPr/>
              </p:nvPicPr>
              <p:blipFill>
                <a:blip r:embed="rId805"/>
                <a:stretch>
                  <a:fillRect/>
                </a:stretch>
              </p:blipFill>
              <p:spPr>
                <a:xfrm>
                  <a:off x="8659416" y="5794824"/>
                  <a:ext cx="1400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6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E69276C6-338D-48E3-B53C-291D13B41689}"/>
                    </a:ext>
                  </a:extLst>
                </p14:cNvPr>
                <p14:cNvContentPartPr/>
                <p14:nvPr/>
              </p14:nvContentPartPr>
              <p14:xfrm>
                <a:off x="8850576" y="5811024"/>
                <a:ext cx="201240" cy="2340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E69276C6-338D-48E3-B53C-291D13B41689}"/>
                    </a:ext>
                  </a:extLst>
                </p:cNvPr>
                <p:cNvPicPr/>
                <p:nvPr/>
              </p:nvPicPr>
              <p:blipFill>
                <a:blip r:embed="rId807"/>
                <a:stretch>
                  <a:fillRect/>
                </a:stretch>
              </p:blipFill>
              <p:spPr>
                <a:xfrm>
                  <a:off x="8832576" y="5793384"/>
                  <a:ext cx="2368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8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AD6A1BE9-8732-4670-BE5D-68A5ED7EA34B}"/>
                    </a:ext>
                  </a:extLst>
                </p14:cNvPr>
                <p14:cNvContentPartPr/>
                <p14:nvPr/>
              </p14:nvContentPartPr>
              <p14:xfrm>
                <a:off x="9190056" y="5835504"/>
                <a:ext cx="107280" cy="648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AD6A1BE9-8732-4670-BE5D-68A5ED7EA34B}"/>
                    </a:ext>
                  </a:extLst>
                </p:cNvPr>
                <p:cNvPicPr/>
                <p:nvPr/>
              </p:nvPicPr>
              <p:blipFill>
                <a:blip r:embed="rId809"/>
                <a:stretch>
                  <a:fillRect/>
                </a:stretch>
              </p:blipFill>
              <p:spPr>
                <a:xfrm>
                  <a:off x="9172416" y="5817504"/>
                  <a:ext cx="1429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0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E1FA4D62-071C-4195-9B14-743FDE65D1B1}"/>
                    </a:ext>
                  </a:extLst>
                </p14:cNvPr>
                <p14:cNvContentPartPr/>
                <p14:nvPr/>
              </p14:nvContentPartPr>
              <p14:xfrm>
                <a:off x="9360336" y="5827584"/>
                <a:ext cx="111240" cy="504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E1FA4D62-071C-4195-9B14-743FDE65D1B1}"/>
                    </a:ext>
                  </a:extLst>
                </p:cNvPr>
                <p:cNvPicPr/>
                <p:nvPr/>
              </p:nvPicPr>
              <p:blipFill>
                <a:blip r:embed="rId811"/>
                <a:stretch>
                  <a:fillRect/>
                </a:stretch>
              </p:blipFill>
              <p:spPr>
                <a:xfrm>
                  <a:off x="9342336" y="5809944"/>
                  <a:ext cx="1468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2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50DF98F6-C073-4916-B27A-20D2BD698BEA}"/>
                    </a:ext>
                  </a:extLst>
                </p14:cNvPr>
                <p14:cNvContentPartPr/>
                <p14:nvPr/>
              </p14:nvContentPartPr>
              <p14:xfrm>
                <a:off x="9541416" y="5817864"/>
                <a:ext cx="238320" cy="864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50DF98F6-C073-4916-B27A-20D2BD698BEA}"/>
                    </a:ext>
                  </a:extLst>
                </p:cNvPr>
                <p:cNvPicPr/>
                <p:nvPr/>
              </p:nvPicPr>
              <p:blipFill>
                <a:blip r:embed="rId813"/>
                <a:stretch>
                  <a:fillRect/>
                </a:stretch>
              </p:blipFill>
              <p:spPr>
                <a:xfrm>
                  <a:off x="9523416" y="5800224"/>
                  <a:ext cx="2739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4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86735D66-4C6B-40F6-B123-F3B25F5049C1}"/>
                    </a:ext>
                  </a:extLst>
                </p14:cNvPr>
                <p14:cNvContentPartPr/>
                <p14:nvPr/>
              </p14:nvContentPartPr>
              <p14:xfrm>
                <a:off x="9853176" y="5818584"/>
                <a:ext cx="212760" cy="1548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86735D66-4C6B-40F6-B123-F3B25F5049C1}"/>
                    </a:ext>
                  </a:extLst>
                </p:cNvPr>
                <p:cNvPicPr/>
                <p:nvPr/>
              </p:nvPicPr>
              <p:blipFill>
                <a:blip r:embed="rId815"/>
                <a:stretch>
                  <a:fillRect/>
                </a:stretch>
              </p:blipFill>
              <p:spPr>
                <a:xfrm>
                  <a:off x="9835176" y="5800944"/>
                  <a:ext cx="248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6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22DF5671-95F8-45FD-941E-E19CF82D17CD}"/>
                    </a:ext>
                  </a:extLst>
                </p14:cNvPr>
                <p14:cNvContentPartPr/>
                <p14:nvPr/>
              </p14:nvContentPartPr>
              <p14:xfrm>
                <a:off x="10165656" y="5795904"/>
                <a:ext cx="197640" cy="1548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22DF5671-95F8-45FD-941E-E19CF82D17CD}"/>
                    </a:ext>
                  </a:extLst>
                </p:cNvPr>
                <p:cNvPicPr/>
                <p:nvPr/>
              </p:nvPicPr>
              <p:blipFill>
                <a:blip r:embed="rId817"/>
                <a:stretch>
                  <a:fillRect/>
                </a:stretch>
              </p:blipFill>
              <p:spPr>
                <a:xfrm>
                  <a:off x="10148016" y="5777904"/>
                  <a:ext cx="2332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8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73F7576B-4B0D-4719-9915-801F51BDA731}"/>
                    </a:ext>
                  </a:extLst>
                </p14:cNvPr>
                <p14:cNvContentPartPr/>
                <p14:nvPr/>
              </p14:nvContentPartPr>
              <p14:xfrm>
                <a:off x="10425936" y="5793744"/>
                <a:ext cx="360" cy="36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73F7576B-4B0D-4719-9915-801F51BDA731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10407936" y="577610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DEDBDE8E-2D3C-4553-AAC0-EE326D03711B}"/>
                    </a:ext>
                  </a:extLst>
                </p14:cNvPr>
                <p14:cNvContentPartPr/>
                <p14:nvPr/>
              </p14:nvContentPartPr>
              <p14:xfrm>
                <a:off x="10079616" y="5928024"/>
                <a:ext cx="105120" cy="10872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DEDBDE8E-2D3C-4553-AAC0-EE326D03711B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10061616" y="5910384"/>
                  <a:ext cx="1407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B5EA1EE7-B457-44FE-9F9F-146F2FDAA314}"/>
                    </a:ext>
                  </a:extLst>
                </p14:cNvPr>
                <p14:cNvContentPartPr/>
                <p14:nvPr/>
              </p14:nvContentPartPr>
              <p14:xfrm>
                <a:off x="10198776" y="5943504"/>
                <a:ext cx="86400" cy="7344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B5EA1EE7-B457-44FE-9F9F-146F2FDAA314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10181136" y="5925504"/>
                  <a:ext cx="1220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F5DC894B-658B-4F40-9095-1F9CEC52DC05}"/>
                    </a:ext>
                  </a:extLst>
                </p14:cNvPr>
                <p14:cNvContentPartPr/>
                <p14:nvPr/>
              </p14:nvContentPartPr>
              <p14:xfrm>
                <a:off x="10315776" y="5910744"/>
                <a:ext cx="131400" cy="7956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F5DC894B-658B-4F40-9095-1F9CEC52DC05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10298136" y="5893104"/>
                  <a:ext cx="1670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AB3E16CF-ACE8-4844-8740-72A94F2EECCE}"/>
                    </a:ext>
                  </a:extLst>
                </p14:cNvPr>
                <p14:cNvContentPartPr/>
                <p14:nvPr/>
              </p14:nvContentPartPr>
              <p14:xfrm>
                <a:off x="10496136" y="5903904"/>
                <a:ext cx="89280" cy="7560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AB3E16CF-ACE8-4844-8740-72A94F2EECCE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10478136" y="5886264"/>
                  <a:ext cx="1249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31426EDC-DD10-47D2-8B9A-B76C5DC15EF3}"/>
                    </a:ext>
                  </a:extLst>
                </p14:cNvPr>
                <p14:cNvContentPartPr/>
                <p14:nvPr/>
              </p14:nvContentPartPr>
              <p14:xfrm>
                <a:off x="10530696" y="5928024"/>
                <a:ext cx="56520" cy="1692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31426EDC-DD10-47D2-8B9A-B76C5DC15EF3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10512696" y="5910384"/>
                  <a:ext cx="921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24D95F54-A136-439D-85EE-A9244E3C3F46}"/>
                    </a:ext>
                  </a:extLst>
                </p14:cNvPr>
                <p14:cNvContentPartPr/>
                <p14:nvPr/>
              </p14:nvContentPartPr>
              <p14:xfrm>
                <a:off x="10514496" y="5876904"/>
                <a:ext cx="126000" cy="9036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24D95F54-A136-439D-85EE-A9244E3C3F46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10496496" y="5859264"/>
                  <a:ext cx="161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8319EB18-A740-4D2B-BB22-569F6664EA78}"/>
                    </a:ext>
                  </a:extLst>
                </p14:cNvPr>
                <p14:cNvContentPartPr/>
                <p14:nvPr/>
              </p14:nvContentPartPr>
              <p14:xfrm>
                <a:off x="10639056" y="5865384"/>
                <a:ext cx="126000" cy="9288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8319EB18-A740-4D2B-BB22-569F6664EA78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10621056" y="5847744"/>
                  <a:ext cx="1616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23AA66CC-CE34-41F8-96AD-31CE835EFEAF}"/>
                    </a:ext>
                  </a:extLst>
                </p14:cNvPr>
                <p14:cNvContentPartPr/>
                <p14:nvPr/>
              </p14:nvContentPartPr>
              <p14:xfrm>
                <a:off x="10881696" y="5863584"/>
                <a:ext cx="72720" cy="11880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23AA66CC-CE34-41F8-96AD-31CE835EFEAF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10864056" y="5845944"/>
                  <a:ext cx="1083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5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C74199B0-20F2-4EE4-91DC-8DFDFC5A158A}"/>
                    </a:ext>
                  </a:extLst>
                </p14:cNvPr>
                <p14:cNvContentPartPr/>
                <p14:nvPr/>
              </p14:nvContentPartPr>
              <p14:xfrm>
                <a:off x="10891056" y="5909304"/>
                <a:ext cx="78840" cy="17640"/>
              </p14:xfrm>
            </p:contentPart>
          </mc:Choice>
          <mc:Fallback xmlns=""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C74199B0-20F2-4EE4-91DC-8DFDFC5A158A}"/>
                    </a:ext>
                  </a:extLst>
                </p:cNvPr>
                <p:cNvPicPr/>
                <p:nvPr/>
              </p:nvPicPr>
              <p:blipFill>
                <a:blip r:embed="rId836"/>
                <a:stretch>
                  <a:fillRect/>
                </a:stretch>
              </p:blipFill>
              <p:spPr>
                <a:xfrm>
                  <a:off x="10873056" y="5891664"/>
                  <a:ext cx="1144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7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FC5DC675-E35F-42DD-A828-C1E531A916DB}"/>
                    </a:ext>
                  </a:extLst>
                </p14:cNvPr>
                <p14:cNvContentPartPr/>
                <p14:nvPr/>
              </p14:nvContentPartPr>
              <p14:xfrm>
                <a:off x="11005896" y="5883024"/>
                <a:ext cx="72720" cy="8640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FC5DC675-E35F-42DD-A828-C1E531A916DB}"/>
                    </a:ext>
                  </a:extLst>
                </p:cNvPr>
                <p:cNvPicPr/>
                <p:nvPr/>
              </p:nvPicPr>
              <p:blipFill>
                <a:blip r:embed="rId838"/>
                <a:stretch>
                  <a:fillRect/>
                </a:stretch>
              </p:blipFill>
              <p:spPr>
                <a:xfrm>
                  <a:off x="10987896" y="5865384"/>
                  <a:ext cx="1083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9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A54CC7B9-FF64-40B9-860E-FBA2F34CF3CA}"/>
                    </a:ext>
                  </a:extLst>
                </p14:cNvPr>
                <p14:cNvContentPartPr/>
                <p14:nvPr/>
              </p14:nvContentPartPr>
              <p14:xfrm>
                <a:off x="10998696" y="5871504"/>
                <a:ext cx="78840" cy="1548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A54CC7B9-FF64-40B9-860E-FBA2F34CF3CA}"/>
                    </a:ext>
                  </a:extLst>
                </p:cNvPr>
                <p:cNvPicPr/>
                <p:nvPr/>
              </p:nvPicPr>
              <p:blipFill>
                <a:blip r:embed="rId840"/>
                <a:stretch>
                  <a:fillRect/>
                </a:stretch>
              </p:blipFill>
              <p:spPr>
                <a:xfrm>
                  <a:off x="10981056" y="5853504"/>
                  <a:ext cx="1144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1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F1F5A253-94CB-4BF1-B38E-A969BD49D272}"/>
                    </a:ext>
                  </a:extLst>
                </p14:cNvPr>
                <p14:cNvContentPartPr/>
                <p14:nvPr/>
              </p14:nvContentPartPr>
              <p14:xfrm>
                <a:off x="11104536" y="5852064"/>
                <a:ext cx="74160" cy="10548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F1F5A253-94CB-4BF1-B38E-A969BD49D272}"/>
                    </a:ext>
                  </a:extLst>
                </p:cNvPr>
                <p:cNvPicPr/>
                <p:nvPr/>
              </p:nvPicPr>
              <p:blipFill>
                <a:blip r:embed="rId842"/>
                <a:stretch>
                  <a:fillRect/>
                </a:stretch>
              </p:blipFill>
              <p:spPr>
                <a:xfrm>
                  <a:off x="11086536" y="5834424"/>
                  <a:ext cx="1098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3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03AE51C7-CD8D-4B71-8EFE-C3A6546A794C}"/>
                    </a:ext>
                  </a:extLst>
                </p14:cNvPr>
                <p14:cNvContentPartPr/>
                <p14:nvPr/>
              </p14:nvContentPartPr>
              <p14:xfrm>
                <a:off x="11220456" y="5854224"/>
                <a:ext cx="63720" cy="93600"/>
              </p14:xfrm>
            </p:contentPart>
          </mc:Choice>
          <mc:Fallback xmlns=""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03AE51C7-CD8D-4B71-8EFE-C3A6546A794C}"/>
                    </a:ext>
                  </a:extLst>
                </p:cNvPr>
                <p:cNvPicPr/>
                <p:nvPr/>
              </p:nvPicPr>
              <p:blipFill>
                <a:blip r:embed="rId844"/>
                <a:stretch>
                  <a:fillRect/>
                </a:stretch>
              </p:blipFill>
              <p:spPr>
                <a:xfrm>
                  <a:off x="11202456" y="5836224"/>
                  <a:ext cx="993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5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A6C55F90-92EC-423B-9CC3-A98F08448841}"/>
                    </a:ext>
                  </a:extLst>
                </p14:cNvPr>
                <p14:cNvContentPartPr/>
                <p14:nvPr/>
              </p14:nvContentPartPr>
              <p14:xfrm>
                <a:off x="11295696" y="5844504"/>
                <a:ext cx="77760" cy="11520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A6C55F90-92EC-423B-9CC3-A98F08448841}"/>
                    </a:ext>
                  </a:extLst>
                </p:cNvPr>
                <p:cNvPicPr/>
                <p:nvPr/>
              </p:nvPicPr>
              <p:blipFill>
                <a:blip r:embed="rId846"/>
                <a:stretch>
                  <a:fillRect/>
                </a:stretch>
              </p:blipFill>
              <p:spPr>
                <a:xfrm>
                  <a:off x="11278056" y="5826504"/>
                  <a:ext cx="1134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7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29B5A61F-8291-4C25-BDB6-3319406F6658}"/>
                    </a:ext>
                  </a:extLst>
                </p14:cNvPr>
                <p14:cNvContentPartPr/>
                <p14:nvPr/>
              </p14:nvContentPartPr>
              <p14:xfrm>
                <a:off x="11308296" y="5807784"/>
                <a:ext cx="95040" cy="2664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29B5A61F-8291-4C25-BDB6-3319406F6658}"/>
                    </a:ext>
                  </a:extLst>
                </p:cNvPr>
                <p:cNvPicPr/>
                <p:nvPr/>
              </p:nvPicPr>
              <p:blipFill>
                <a:blip r:embed="rId848"/>
                <a:stretch>
                  <a:fillRect/>
                </a:stretch>
              </p:blipFill>
              <p:spPr>
                <a:xfrm>
                  <a:off x="11290656" y="5789784"/>
                  <a:ext cx="13068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AACE517A-71E2-4A46-901B-1C3884997EF8}"/>
              </a:ext>
            </a:extLst>
          </p:cNvPr>
          <p:cNvGrpSpPr/>
          <p:nvPr/>
        </p:nvGrpSpPr>
        <p:grpSpPr>
          <a:xfrm>
            <a:off x="9242256" y="2260344"/>
            <a:ext cx="1418040" cy="656640"/>
            <a:chOff x="9242256" y="2260344"/>
            <a:chExt cx="1418040" cy="65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9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38FCE72D-624B-4E91-B2EB-26044628232A}"/>
                    </a:ext>
                  </a:extLst>
                </p14:cNvPr>
                <p14:cNvContentPartPr/>
                <p14:nvPr/>
              </p14:nvContentPartPr>
              <p14:xfrm>
                <a:off x="9265656" y="2884224"/>
                <a:ext cx="38520" cy="3276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38FCE72D-624B-4E91-B2EB-26044628232A}"/>
                    </a:ext>
                  </a:extLst>
                </p:cNvPr>
                <p:cNvPicPr/>
                <p:nvPr/>
              </p:nvPicPr>
              <p:blipFill>
                <a:blip r:embed="rId850"/>
                <a:stretch>
                  <a:fillRect/>
                </a:stretch>
              </p:blipFill>
              <p:spPr>
                <a:xfrm>
                  <a:off x="9247656" y="2866584"/>
                  <a:ext cx="741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1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CA46C553-61F9-4590-A659-D104D688DA72}"/>
                    </a:ext>
                  </a:extLst>
                </p14:cNvPr>
                <p14:cNvContentPartPr/>
                <p14:nvPr/>
              </p14:nvContentPartPr>
              <p14:xfrm>
                <a:off x="9254856" y="2516304"/>
                <a:ext cx="23040" cy="3240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CA46C553-61F9-4590-A659-D104D688DA72}"/>
                    </a:ext>
                  </a:extLst>
                </p:cNvPr>
                <p:cNvPicPr/>
                <p:nvPr/>
              </p:nvPicPr>
              <p:blipFill>
                <a:blip r:embed="rId852"/>
                <a:stretch>
                  <a:fillRect/>
                </a:stretch>
              </p:blipFill>
              <p:spPr>
                <a:xfrm>
                  <a:off x="9236856" y="2498304"/>
                  <a:ext cx="586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3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717135DF-753A-44C6-882B-0DA5ACFB9F93}"/>
                    </a:ext>
                  </a:extLst>
                </p14:cNvPr>
                <p14:cNvContentPartPr/>
                <p14:nvPr/>
              </p14:nvContentPartPr>
              <p14:xfrm>
                <a:off x="9242256" y="2631864"/>
                <a:ext cx="29160" cy="2808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717135DF-753A-44C6-882B-0DA5ACFB9F93}"/>
                    </a:ext>
                  </a:extLst>
                </p:cNvPr>
                <p:cNvPicPr/>
                <p:nvPr/>
              </p:nvPicPr>
              <p:blipFill>
                <a:blip r:embed="rId854"/>
                <a:stretch>
                  <a:fillRect/>
                </a:stretch>
              </p:blipFill>
              <p:spPr>
                <a:xfrm>
                  <a:off x="9224256" y="2614224"/>
                  <a:ext cx="648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5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7D4A9FBE-E8D8-4439-82FF-94BD3376C228}"/>
                    </a:ext>
                  </a:extLst>
                </p14:cNvPr>
                <p14:cNvContentPartPr/>
                <p14:nvPr/>
              </p14:nvContentPartPr>
              <p14:xfrm>
                <a:off x="9411096" y="2471664"/>
                <a:ext cx="83520" cy="7452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7D4A9FBE-E8D8-4439-82FF-94BD3376C228}"/>
                    </a:ext>
                  </a:extLst>
                </p:cNvPr>
                <p:cNvPicPr/>
                <p:nvPr/>
              </p:nvPicPr>
              <p:blipFill>
                <a:blip r:embed="rId856"/>
                <a:stretch>
                  <a:fillRect/>
                </a:stretch>
              </p:blipFill>
              <p:spPr>
                <a:xfrm>
                  <a:off x="9393456" y="2454024"/>
                  <a:ext cx="119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7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F106553D-0BCE-4CDC-9132-43470B1EB9DD}"/>
                    </a:ext>
                  </a:extLst>
                </p14:cNvPr>
                <p14:cNvContentPartPr/>
                <p14:nvPr/>
              </p14:nvContentPartPr>
              <p14:xfrm>
                <a:off x="9409656" y="2287344"/>
                <a:ext cx="406440" cy="24156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F106553D-0BCE-4CDC-9132-43470B1EB9DD}"/>
                    </a:ext>
                  </a:extLst>
                </p:cNvPr>
                <p:cNvPicPr/>
                <p:nvPr/>
              </p:nvPicPr>
              <p:blipFill>
                <a:blip r:embed="rId858"/>
                <a:stretch>
                  <a:fillRect/>
                </a:stretch>
              </p:blipFill>
              <p:spPr>
                <a:xfrm>
                  <a:off x="9391656" y="2269704"/>
                  <a:ext cx="4420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9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BB8823BC-1B82-4531-8135-FD66D88D84B2}"/>
                    </a:ext>
                  </a:extLst>
                </p14:cNvPr>
                <p14:cNvContentPartPr/>
                <p14:nvPr/>
              </p14:nvContentPartPr>
              <p14:xfrm>
                <a:off x="9434136" y="2387784"/>
                <a:ext cx="287640" cy="47412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BB8823BC-1B82-4531-8135-FD66D88D84B2}"/>
                    </a:ext>
                  </a:extLst>
                </p:cNvPr>
                <p:cNvPicPr/>
                <p:nvPr/>
              </p:nvPicPr>
              <p:blipFill>
                <a:blip r:embed="rId860"/>
                <a:stretch>
                  <a:fillRect/>
                </a:stretch>
              </p:blipFill>
              <p:spPr>
                <a:xfrm>
                  <a:off x="9416496" y="2369784"/>
                  <a:ext cx="32328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1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B318BFA6-E0DE-44AD-A88C-0238CE778E7B}"/>
                    </a:ext>
                  </a:extLst>
                </p14:cNvPr>
                <p14:cNvContentPartPr/>
                <p14:nvPr/>
              </p14:nvContentPartPr>
              <p14:xfrm>
                <a:off x="9429456" y="2769384"/>
                <a:ext cx="111240" cy="8712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B318BFA6-E0DE-44AD-A88C-0238CE778E7B}"/>
                    </a:ext>
                  </a:extLst>
                </p:cNvPr>
                <p:cNvPicPr/>
                <p:nvPr/>
              </p:nvPicPr>
              <p:blipFill>
                <a:blip r:embed="rId862"/>
                <a:stretch>
                  <a:fillRect/>
                </a:stretch>
              </p:blipFill>
              <p:spPr>
                <a:xfrm>
                  <a:off x="9411456" y="2751744"/>
                  <a:ext cx="1468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3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47C27E98-AA03-49AC-943C-824F0D086094}"/>
                    </a:ext>
                  </a:extLst>
                </p14:cNvPr>
                <p14:cNvContentPartPr/>
                <p14:nvPr/>
              </p14:nvContentPartPr>
              <p14:xfrm>
                <a:off x="9384816" y="2458704"/>
                <a:ext cx="85320" cy="13932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47C27E98-AA03-49AC-943C-824F0D086094}"/>
                    </a:ext>
                  </a:extLst>
                </p:cNvPr>
                <p:cNvPicPr/>
                <p:nvPr/>
              </p:nvPicPr>
              <p:blipFill>
                <a:blip r:embed="rId864"/>
                <a:stretch>
                  <a:fillRect/>
                </a:stretch>
              </p:blipFill>
              <p:spPr>
                <a:xfrm>
                  <a:off x="9366816" y="2440704"/>
                  <a:ext cx="1209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5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0B1C1160-8E23-4581-ACE3-DDF4046A7D44}"/>
                    </a:ext>
                  </a:extLst>
                </p14:cNvPr>
                <p14:cNvContentPartPr/>
                <p14:nvPr/>
              </p14:nvContentPartPr>
              <p14:xfrm>
                <a:off x="9822576" y="2331264"/>
                <a:ext cx="91440" cy="12276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0B1C1160-8E23-4581-ACE3-DDF4046A7D44}"/>
                    </a:ext>
                  </a:extLst>
                </p:cNvPr>
                <p:cNvPicPr/>
                <p:nvPr/>
              </p:nvPicPr>
              <p:blipFill>
                <a:blip r:embed="rId866"/>
                <a:stretch>
                  <a:fillRect/>
                </a:stretch>
              </p:blipFill>
              <p:spPr>
                <a:xfrm>
                  <a:off x="9804576" y="2313264"/>
                  <a:ext cx="1270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7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186AEDD9-5F72-49C3-A597-FD73557A6C05}"/>
                    </a:ext>
                  </a:extLst>
                </p14:cNvPr>
                <p14:cNvContentPartPr/>
                <p14:nvPr/>
              </p14:nvContentPartPr>
              <p14:xfrm>
                <a:off x="9942456" y="2333424"/>
                <a:ext cx="89640" cy="8172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186AEDD9-5F72-49C3-A597-FD73557A6C05}"/>
                    </a:ext>
                  </a:extLst>
                </p:cNvPr>
                <p:cNvPicPr/>
                <p:nvPr/>
              </p:nvPicPr>
              <p:blipFill>
                <a:blip r:embed="rId868"/>
                <a:stretch>
                  <a:fillRect/>
                </a:stretch>
              </p:blipFill>
              <p:spPr>
                <a:xfrm>
                  <a:off x="9924456" y="2315424"/>
                  <a:ext cx="1252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9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AE7313F3-C9AD-4A09-9F34-EEA825096B2F}"/>
                    </a:ext>
                  </a:extLst>
                </p14:cNvPr>
                <p14:cNvContentPartPr/>
                <p14:nvPr/>
              </p14:nvContentPartPr>
              <p14:xfrm>
                <a:off x="10047936" y="2307504"/>
                <a:ext cx="88920" cy="2664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AE7313F3-C9AD-4A09-9F34-EEA825096B2F}"/>
                    </a:ext>
                  </a:extLst>
                </p:cNvPr>
                <p:cNvPicPr/>
                <p:nvPr/>
              </p:nvPicPr>
              <p:blipFill>
                <a:blip r:embed="rId870"/>
                <a:stretch>
                  <a:fillRect/>
                </a:stretch>
              </p:blipFill>
              <p:spPr>
                <a:xfrm>
                  <a:off x="10029936" y="2289864"/>
                  <a:ext cx="124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1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3BADDAB8-7834-432F-A0DE-0DE3E4B29DFC}"/>
                    </a:ext>
                  </a:extLst>
                </p14:cNvPr>
                <p14:cNvContentPartPr/>
                <p14:nvPr/>
              </p14:nvContentPartPr>
              <p14:xfrm>
                <a:off x="10081056" y="2320104"/>
                <a:ext cx="11880" cy="9540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3BADDAB8-7834-432F-A0DE-0DE3E4B29DFC}"/>
                    </a:ext>
                  </a:extLst>
                </p:cNvPr>
                <p:cNvPicPr/>
                <p:nvPr/>
              </p:nvPicPr>
              <p:blipFill>
                <a:blip r:embed="rId872"/>
                <a:stretch>
                  <a:fillRect/>
                </a:stretch>
              </p:blipFill>
              <p:spPr>
                <a:xfrm>
                  <a:off x="10063056" y="2302104"/>
                  <a:ext cx="475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3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6179BCD6-5A4D-49C8-A9A1-34CC01BEAA28}"/>
                    </a:ext>
                  </a:extLst>
                </p14:cNvPr>
                <p14:cNvContentPartPr/>
                <p14:nvPr/>
              </p14:nvContentPartPr>
              <p14:xfrm>
                <a:off x="10164216" y="2310384"/>
                <a:ext cx="99000" cy="10152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6179BCD6-5A4D-49C8-A9A1-34CC01BEAA28}"/>
                    </a:ext>
                  </a:extLst>
                </p:cNvPr>
                <p:cNvPicPr/>
                <p:nvPr/>
              </p:nvPicPr>
              <p:blipFill>
                <a:blip r:embed="rId874"/>
                <a:stretch>
                  <a:fillRect/>
                </a:stretch>
              </p:blipFill>
              <p:spPr>
                <a:xfrm>
                  <a:off x="10146216" y="2292384"/>
                  <a:ext cx="1346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5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C0B59337-65F1-4819-8E07-0FD1BF9DA6E2}"/>
                    </a:ext>
                  </a:extLst>
                </p14:cNvPr>
                <p14:cNvContentPartPr/>
                <p14:nvPr/>
              </p14:nvContentPartPr>
              <p14:xfrm>
                <a:off x="10333416" y="2287344"/>
                <a:ext cx="87480" cy="11232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C0B59337-65F1-4819-8E07-0FD1BF9DA6E2}"/>
                    </a:ext>
                  </a:extLst>
                </p:cNvPr>
                <p:cNvPicPr/>
                <p:nvPr/>
              </p:nvPicPr>
              <p:blipFill>
                <a:blip r:embed="rId876"/>
                <a:stretch>
                  <a:fillRect/>
                </a:stretch>
              </p:blipFill>
              <p:spPr>
                <a:xfrm>
                  <a:off x="10315776" y="2269704"/>
                  <a:ext cx="1231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7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6922DEE1-36C3-47F2-8474-7B53B0F33137}"/>
                    </a:ext>
                  </a:extLst>
                </p14:cNvPr>
                <p14:cNvContentPartPr/>
                <p14:nvPr/>
              </p14:nvContentPartPr>
              <p14:xfrm>
                <a:off x="10331976" y="2275104"/>
                <a:ext cx="90360" cy="6912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6922DEE1-36C3-47F2-8474-7B53B0F33137}"/>
                    </a:ext>
                  </a:extLst>
                </p:cNvPr>
                <p:cNvPicPr/>
                <p:nvPr/>
              </p:nvPicPr>
              <p:blipFill>
                <a:blip r:embed="rId878"/>
                <a:stretch>
                  <a:fillRect/>
                </a:stretch>
              </p:blipFill>
              <p:spPr>
                <a:xfrm>
                  <a:off x="10314336" y="2257104"/>
                  <a:ext cx="1260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9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DECC64F6-CEDB-4685-AC67-D8B26BE48116}"/>
                    </a:ext>
                  </a:extLst>
                </p14:cNvPr>
                <p14:cNvContentPartPr/>
                <p14:nvPr/>
              </p14:nvContentPartPr>
              <p14:xfrm>
                <a:off x="10460496" y="2313264"/>
                <a:ext cx="5760" cy="8964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DECC64F6-CEDB-4685-AC67-D8B26BE48116}"/>
                    </a:ext>
                  </a:extLst>
                </p:cNvPr>
                <p:cNvPicPr/>
                <p:nvPr/>
              </p:nvPicPr>
              <p:blipFill>
                <a:blip r:embed="rId880"/>
                <a:stretch>
                  <a:fillRect/>
                </a:stretch>
              </p:blipFill>
              <p:spPr>
                <a:xfrm>
                  <a:off x="10442856" y="2295264"/>
                  <a:ext cx="41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1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570DB7FA-5C40-4B16-8E6F-F1185B66E7D1}"/>
                    </a:ext>
                  </a:extLst>
                </p14:cNvPr>
                <p14:cNvContentPartPr/>
                <p14:nvPr/>
              </p14:nvContentPartPr>
              <p14:xfrm>
                <a:off x="10447896" y="2276544"/>
                <a:ext cx="115920" cy="12456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570DB7FA-5C40-4B16-8E6F-F1185B66E7D1}"/>
                    </a:ext>
                  </a:extLst>
                </p:cNvPr>
                <p:cNvPicPr/>
                <p:nvPr/>
              </p:nvPicPr>
              <p:blipFill>
                <a:blip r:embed="rId882"/>
                <a:stretch>
                  <a:fillRect/>
                </a:stretch>
              </p:blipFill>
              <p:spPr>
                <a:xfrm>
                  <a:off x="10430256" y="2258904"/>
                  <a:ext cx="1515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3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9B56778A-E0F5-465B-98AF-CB050F64E267}"/>
                    </a:ext>
                  </a:extLst>
                </p14:cNvPr>
                <p14:cNvContentPartPr/>
                <p14:nvPr/>
              </p14:nvContentPartPr>
              <p14:xfrm>
                <a:off x="10559136" y="2260344"/>
                <a:ext cx="101160" cy="12240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9B56778A-E0F5-465B-98AF-CB050F64E267}"/>
                    </a:ext>
                  </a:extLst>
                </p:cNvPr>
                <p:cNvPicPr/>
                <p:nvPr/>
              </p:nvPicPr>
              <p:blipFill>
                <a:blip r:embed="rId884"/>
                <a:stretch>
                  <a:fillRect/>
                </a:stretch>
              </p:blipFill>
              <p:spPr>
                <a:xfrm>
                  <a:off x="10541496" y="2242704"/>
                  <a:ext cx="13680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6FC9A4E5-327E-491C-9E89-4CB3BF45FF12}"/>
              </a:ext>
            </a:extLst>
          </p:cNvPr>
          <p:cNvGrpSpPr/>
          <p:nvPr/>
        </p:nvGrpSpPr>
        <p:grpSpPr>
          <a:xfrm>
            <a:off x="201204" y="1889211"/>
            <a:ext cx="716040" cy="151920"/>
            <a:chOff x="201204" y="1889211"/>
            <a:chExt cx="716040" cy="15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5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23D939A2-E03F-4538-8F12-366262232476}"/>
                    </a:ext>
                  </a:extLst>
                </p14:cNvPr>
                <p14:cNvContentPartPr/>
                <p14:nvPr/>
              </p14:nvContentPartPr>
              <p14:xfrm>
                <a:off x="201204" y="1919811"/>
                <a:ext cx="101160" cy="11700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23D939A2-E03F-4538-8F12-366262232476}"/>
                    </a:ext>
                  </a:extLst>
                </p:cNvPr>
                <p:cNvPicPr/>
                <p:nvPr/>
              </p:nvPicPr>
              <p:blipFill>
                <a:blip r:embed="rId886"/>
                <a:stretch>
                  <a:fillRect/>
                </a:stretch>
              </p:blipFill>
              <p:spPr>
                <a:xfrm>
                  <a:off x="192204" y="1911171"/>
                  <a:ext cx="1188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7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8FC0A2C2-B8E5-432B-A7AA-15891351BBA9}"/>
                    </a:ext>
                  </a:extLst>
                </p14:cNvPr>
                <p14:cNvContentPartPr/>
                <p14:nvPr/>
              </p14:nvContentPartPr>
              <p14:xfrm>
                <a:off x="357804" y="1912611"/>
                <a:ext cx="72720" cy="12636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8FC0A2C2-B8E5-432B-A7AA-15891351BBA9}"/>
                    </a:ext>
                  </a:extLst>
                </p:cNvPr>
                <p:cNvPicPr/>
                <p:nvPr/>
              </p:nvPicPr>
              <p:blipFill>
                <a:blip r:embed="rId888"/>
                <a:stretch>
                  <a:fillRect/>
                </a:stretch>
              </p:blipFill>
              <p:spPr>
                <a:xfrm>
                  <a:off x="349164" y="1903971"/>
                  <a:ext cx="903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9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CA741D3D-CC11-4824-B5FB-809D32443F74}"/>
                    </a:ext>
                  </a:extLst>
                </p14:cNvPr>
                <p14:cNvContentPartPr/>
                <p14:nvPr/>
              </p14:nvContentPartPr>
              <p14:xfrm>
                <a:off x="466524" y="1931691"/>
                <a:ext cx="3960" cy="10944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CA741D3D-CC11-4824-B5FB-809D32443F74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457524" y="1922691"/>
                  <a:ext cx="216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0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4AB62317-2F4F-46DE-9386-97789832136F}"/>
                    </a:ext>
                  </a:extLst>
                </p14:cNvPr>
                <p14:cNvContentPartPr/>
                <p14:nvPr/>
              </p14:nvContentPartPr>
              <p14:xfrm>
                <a:off x="469764" y="1925931"/>
                <a:ext cx="66240" cy="6408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4AB62317-2F4F-46DE-9386-97789832136F}"/>
                    </a:ext>
                  </a:extLst>
                </p:cNvPr>
                <p:cNvPicPr/>
                <p:nvPr/>
              </p:nvPicPr>
              <p:blipFill>
                <a:blip r:embed="rId891"/>
                <a:stretch>
                  <a:fillRect/>
                </a:stretch>
              </p:blipFill>
              <p:spPr>
                <a:xfrm>
                  <a:off x="461124" y="1916931"/>
                  <a:ext cx="838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2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1D95F1CB-2673-43FE-A42E-CB904A66FF1F}"/>
                    </a:ext>
                  </a:extLst>
                </p14:cNvPr>
                <p14:cNvContentPartPr/>
                <p14:nvPr/>
              </p14:nvContentPartPr>
              <p14:xfrm>
                <a:off x="602964" y="1920171"/>
                <a:ext cx="93600" cy="11196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1D95F1CB-2673-43FE-A42E-CB904A66FF1F}"/>
                    </a:ext>
                  </a:extLst>
                </p:cNvPr>
                <p:cNvPicPr/>
                <p:nvPr/>
              </p:nvPicPr>
              <p:blipFill>
                <a:blip r:embed="rId893"/>
                <a:stretch>
                  <a:fillRect/>
                </a:stretch>
              </p:blipFill>
              <p:spPr>
                <a:xfrm>
                  <a:off x="593964" y="1911171"/>
                  <a:ext cx="1112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4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0E6BEED3-0812-4BE7-8A54-DAF8146A8B6B}"/>
                    </a:ext>
                  </a:extLst>
                </p14:cNvPr>
                <p14:cNvContentPartPr/>
                <p14:nvPr/>
              </p14:nvContentPartPr>
              <p14:xfrm>
                <a:off x="620244" y="1897851"/>
                <a:ext cx="90360" cy="68760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0E6BEED3-0812-4BE7-8A54-DAF8146A8B6B}"/>
                    </a:ext>
                  </a:extLst>
                </p:cNvPr>
                <p:cNvPicPr/>
                <p:nvPr/>
              </p:nvPicPr>
              <p:blipFill>
                <a:blip r:embed="rId895"/>
                <a:stretch>
                  <a:fillRect/>
                </a:stretch>
              </p:blipFill>
              <p:spPr>
                <a:xfrm>
                  <a:off x="611604" y="1889211"/>
                  <a:ext cx="1080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6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D57CFB3C-CEF5-4A2D-B71F-E246A960BEF2}"/>
                    </a:ext>
                  </a:extLst>
                </p14:cNvPr>
                <p14:cNvContentPartPr/>
                <p14:nvPr/>
              </p14:nvContentPartPr>
              <p14:xfrm>
                <a:off x="775764" y="1889211"/>
                <a:ext cx="141480" cy="127440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D57CFB3C-CEF5-4A2D-B71F-E246A960BEF2}"/>
                    </a:ext>
                  </a:extLst>
                </p:cNvPr>
                <p:cNvPicPr/>
                <p:nvPr/>
              </p:nvPicPr>
              <p:blipFill>
                <a:blip r:embed="rId897"/>
                <a:stretch>
                  <a:fillRect/>
                </a:stretch>
              </p:blipFill>
              <p:spPr>
                <a:xfrm>
                  <a:off x="766764" y="1880211"/>
                  <a:ext cx="15912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C13C8135-1105-4886-A1B4-2729C847F7F3}"/>
              </a:ext>
            </a:extLst>
          </p:cNvPr>
          <p:cNvGrpSpPr/>
          <p:nvPr/>
        </p:nvGrpSpPr>
        <p:grpSpPr>
          <a:xfrm>
            <a:off x="1117404" y="1867611"/>
            <a:ext cx="597600" cy="167040"/>
            <a:chOff x="1117404" y="1867611"/>
            <a:chExt cx="597600" cy="16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8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FBF21315-0526-4CA9-A742-A58DC4709B48}"/>
                    </a:ext>
                  </a:extLst>
                </p14:cNvPr>
                <p14:cNvContentPartPr/>
                <p14:nvPr/>
              </p14:nvContentPartPr>
              <p14:xfrm>
                <a:off x="1117404" y="1876971"/>
                <a:ext cx="86760" cy="14724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FBF21315-0526-4CA9-A742-A58DC4709B48}"/>
                    </a:ext>
                  </a:extLst>
                </p:cNvPr>
                <p:cNvPicPr/>
                <p:nvPr/>
              </p:nvPicPr>
              <p:blipFill>
                <a:blip r:embed="rId899"/>
                <a:stretch>
                  <a:fillRect/>
                </a:stretch>
              </p:blipFill>
              <p:spPr>
                <a:xfrm>
                  <a:off x="1108404" y="1867971"/>
                  <a:ext cx="1044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0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485C9B77-7350-4952-9701-1F138185D938}"/>
                    </a:ext>
                  </a:extLst>
                </p14:cNvPr>
                <p14:cNvContentPartPr/>
                <p14:nvPr/>
              </p14:nvContentPartPr>
              <p14:xfrm>
                <a:off x="1127844" y="1902171"/>
                <a:ext cx="90360" cy="4428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485C9B77-7350-4952-9701-1F138185D938}"/>
                    </a:ext>
                  </a:extLst>
                </p:cNvPr>
                <p:cNvPicPr/>
                <p:nvPr/>
              </p:nvPicPr>
              <p:blipFill>
                <a:blip r:embed="rId901"/>
                <a:stretch>
                  <a:fillRect/>
                </a:stretch>
              </p:blipFill>
              <p:spPr>
                <a:xfrm>
                  <a:off x="1119204" y="1893171"/>
                  <a:ext cx="1080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2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5266FC18-34A2-41A1-9816-F1B775689499}"/>
                    </a:ext>
                  </a:extLst>
                </p14:cNvPr>
                <p14:cNvContentPartPr/>
                <p14:nvPr/>
              </p14:nvContentPartPr>
              <p14:xfrm>
                <a:off x="1251324" y="1918011"/>
                <a:ext cx="95040" cy="9288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5266FC18-34A2-41A1-9816-F1B775689499}"/>
                    </a:ext>
                  </a:extLst>
                </p:cNvPr>
                <p:cNvPicPr/>
                <p:nvPr/>
              </p:nvPicPr>
              <p:blipFill>
                <a:blip r:embed="rId903"/>
                <a:stretch>
                  <a:fillRect/>
                </a:stretch>
              </p:blipFill>
              <p:spPr>
                <a:xfrm>
                  <a:off x="1242324" y="1909011"/>
                  <a:ext cx="1126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4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01C71909-C4B5-4834-8E54-3C989568015C}"/>
                    </a:ext>
                  </a:extLst>
                </p14:cNvPr>
                <p14:cNvContentPartPr/>
                <p14:nvPr/>
              </p14:nvContentPartPr>
              <p14:xfrm>
                <a:off x="1262124" y="1906491"/>
                <a:ext cx="132120" cy="8856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01C71909-C4B5-4834-8E54-3C989568015C}"/>
                    </a:ext>
                  </a:extLst>
                </p:cNvPr>
                <p:cNvPicPr/>
                <p:nvPr/>
              </p:nvPicPr>
              <p:blipFill>
                <a:blip r:embed="rId905"/>
                <a:stretch>
                  <a:fillRect/>
                </a:stretch>
              </p:blipFill>
              <p:spPr>
                <a:xfrm>
                  <a:off x="1253124" y="1897491"/>
                  <a:ext cx="1497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6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1C14ED07-DFCE-4975-B52E-F93A902D8031}"/>
                    </a:ext>
                  </a:extLst>
                </p14:cNvPr>
                <p14:cNvContentPartPr/>
                <p14:nvPr/>
              </p14:nvContentPartPr>
              <p14:xfrm>
                <a:off x="1385604" y="1889571"/>
                <a:ext cx="96120" cy="10836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1C14ED07-DFCE-4975-B52E-F93A902D8031}"/>
                    </a:ext>
                  </a:extLst>
                </p:cNvPr>
                <p:cNvPicPr/>
                <p:nvPr/>
              </p:nvPicPr>
              <p:blipFill>
                <a:blip r:embed="rId907"/>
                <a:stretch>
                  <a:fillRect/>
                </a:stretch>
              </p:blipFill>
              <p:spPr>
                <a:xfrm>
                  <a:off x="1376964" y="1880571"/>
                  <a:ext cx="113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8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95D3B992-C6D3-4DC9-85C8-02F08BA7D15F}"/>
                    </a:ext>
                  </a:extLst>
                </p14:cNvPr>
                <p14:cNvContentPartPr/>
                <p14:nvPr/>
              </p14:nvContentPartPr>
              <p14:xfrm>
                <a:off x="1530324" y="1881291"/>
                <a:ext cx="63360" cy="12456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95D3B992-C6D3-4DC9-85C8-02F08BA7D15F}"/>
                    </a:ext>
                  </a:extLst>
                </p:cNvPr>
                <p:cNvPicPr/>
                <p:nvPr/>
              </p:nvPicPr>
              <p:blipFill>
                <a:blip r:embed="rId909"/>
                <a:stretch>
                  <a:fillRect/>
                </a:stretch>
              </p:blipFill>
              <p:spPr>
                <a:xfrm>
                  <a:off x="1521324" y="1872291"/>
                  <a:ext cx="81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0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BC8B55DD-DB60-48AE-9D0A-EBE5C01AC241}"/>
                    </a:ext>
                  </a:extLst>
                </p14:cNvPr>
                <p14:cNvContentPartPr/>
                <p14:nvPr/>
              </p14:nvContentPartPr>
              <p14:xfrm>
                <a:off x="1619964" y="1898931"/>
                <a:ext cx="75240" cy="13572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BC8B55DD-DB60-48AE-9D0A-EBE5C01AC241}"/>
                    </a:ext>
                  </a:extLst>
                </p:cNvPr>
                <p:cNvPicPr/>
                <p:nvPr/>
              </p:nvPicPr>
              <p:blipFill>
                <a:blip r:embed="rId911"/>
                <a:stretch>
                  <a:fillRect/>
                </a:stretch>
              </p:blipFill>
              <p:spPr>
                <a:xfrm>
                  <a:off x="1611324" y="1890291"/>
                  <a:ext cx="92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2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7C9D4FA4-02E9-4A90-A6A2-BF8BCEF7C119}"/>
                    </a:ext>
                  </a:extLst>
                </p14:cNvPr>
                <p14:cNvContentPartPr/>
                <p14:nvPr/>
              </p14:nvContentPartPr>
              <p14:xfrm>
                <a:off x="1634004" y="1867611"/>
                <a:ext cx="81000" cy="7056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7C9D4FA4-02E9-4A90-A6A2-BF8BCEF7C119}"/>
                    </a:ext>
                  </a:extLst>
                </p:cNvPr>
                <p:cNvPicPr/>
                <p:nvPr/>
              </p:nvPicPr>
              <p:blipFill>
                <a:blip r:embed="rId913"/>
                <a:stretch>
                  <a:fillRect/>
                </a:stretch>
              </p:blipFill>
              <p:spPr>
                <a:xfrm>
                  <a:off x="1625364" y="1858611"/>
                  <a:ext cx="98640" cy="8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14">
            <p14:nvContentPartPr>
              <p14:cNvPr id="544" name="Ink 543">
                <a:extLst>
                  <a:ext uri="{FF2B5EF4-FFF2-40B4-BE49-F238E27FC236}">
                    <a16:creationId xmlns:a16="http://schemas.microsoft.com/office/drawing/2014/main" id="{8BD14C83-5425-40D8-945A-42E697DDD24E}"/>
                  </a:ext>
                </a:extLst>
              </p14:cNvPr>
              <p14:cNvContentPartPr/>
              <p14:nvPr/>
            </p14:nvContentPartPr>
            <p14:xfrm>
              <a:off x="205164" y="2132931"/>
              <a:ext cx="1403640" cy="36720"/>
            </p14:xfrm>
          </p:contentPart>
        </mc:Choice>
        <mc:Fallback xmlns="">
          <p:pic>
            <p:nvPicPr>
              <p:cNvPr id="544" name="Ink 543">
                <a:extLst>
                  <a:ext uri="{FF2B5EF4-FFF2-40B4-BE49-F238E27FC236}">
                    <a16:creationId xmlns:a16="http://schemas.microsoft.com/office/drawing/2014/main" id="{8BD14C83-5425-40D8-945A-42E697DDD24E}"/>
                  </a:ext>
                </a:extLst>
              </p:cNvPr>
              <p:cNvPicPr/>
              <p:nvPr/>
            </p:nvPicPr>
            <p:blipFill>
              <a:blip r:embed="rId915"/>
              <a:stretch>
                <a:fillRect/>
              </a:stretch>
            </p:blipFill>
            <p:spPr>
              <a:xfrm>
                <a:off x="196164" y="2124291"/>
                <a:ext cx="1421280" cy="5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49" name="Group 548">
            <a:extLst>
              <a:ext uri="{FF2B5EF4-FFF2-40B4-BE49-F238E27FC236}">
                <a16:creationId xmlns:a16="http://schemas.microsoft.com/office/drawing/2014/main" id="{D170BDC9-ACD3-47A1-9EA8-801D4DE83BAB}"/>
              </a:ext>
            </a:extLst>
          </p:cNvPr>
          <p:cNvGrpSpPr/>
          <p:nvPr/>
        </p:nvGrpSpPr>
        <p:grpSpPr>
          <a:xfrm>
            <a:off x="453564" y="2328411"/>
            <a:ext cx="93600" cy="50760"/>
            <a:chOff x="453564" y="2328411"/>
            <a:chExt cx="93600" cy="5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6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45D44B48-84AE-4219-B2C2-7DC93D95ECC8}"/>
                    </a:ext>
                  </a:extLst>
                </p14:cNvPr>
                <p14:cNvContentPartPr/>
                <p14:nvPr/>
              </p14:nvContentPartPr>
              <p14:xfrm>
                <a:off x="453564" y="2328411"/>
                <a:ext cx="93600" cy="2520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45D44B48-84AE-4219-B2C2-7DC93D95ECC8}"/>
                    </a:ext>
                  </a:extLst>
                </p:cNvPr>
                <p:cNvPicPr/>
                <p:nvPr/>
              </p:nvPicPr>
              <p:blipFill>
                <a:blip r:embed="rId917"/>
                <a:stretch>
                  <a:fillRect/>
                </a:stretch>
              </p:blipFill>
              <p:spPr>
                <a:xfrm>
                  <a:off x="444564" y="2319771"/>
                  <a:ext cx="1112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8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B42E4BD0-8F7D-469D-8AFD-C18BB222BCF3}"/>
                    </a:ext>
                  </a:extLst>
                </p14:cNvPr>
                <p14:cNvContentPartPr/>
                <p14:nvPr/>
              </p14:nvContentPartPr>
              <p14:xfrm>
                <a:off x="466524" y="2373411"/>
                <a:ext cx="73800" cy="5760"/>
              </p14:xfrm>
            </p:contentPart>
          </mc:Choice>
          <mc:Fallback xmlns=""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B42E4BD0-8F7D-469D-8AFD-C18BB222BCF3}"/>
                    </a:ext>
                  </a:extLst>
                </p:cNvPr>
                <p:cNvPicPr/>
                <p:nvPr/>
              </p:nvPicPr>
              <p:blipFill>
                <a:blip r:embed="rId919"/>
                <a:stretch>
                  <a:fillRect/>
                </a:stretch>
              </p:blipFill>
              <p:spPr>
                <a:xfrm>
                  <a:off x="457524" y="2364771"/>
                  <a:ext cx="91440" cy="2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0">
            <p14:nvContentPartPr>
              <p14:cNvPr id="550" name="Ink 549">
                <a:extLst>
                  <a:ext uri="{FF2B5EF4-FFF2-40B4-BE49-F238E27FC236}">
                    <a16:creationId xmlns:a16="http://schemas.microsoft.com/office/drawing/2014/main" id="{09749367-954D-48E7-8192-3112DBC8CAED}"/>
                  </a:ext>
                </a:extLst>
              </p14:cNvPr>
              <p14:cNvContentPartPr/>
              <p14:nvPr/>
            </p14:nvContentPartPr>
            <p14:xfrm>
              <a:off x="896724" y="2312211"/>
              <a:ext cx="150840" cy="217080"/>
            </p14:xfrm>
          </p:contentPart>
        </mc:Choice>
        <mc:Fallback xmlns="">
          <p:pic>
            <p:nvPicPr>
              <p:cNvPr id="550" name="Ink 549">
                <a:extLst>
                  <a:ext uri="{FF2B5EF4-FFF2-40B4-BE49-F238E27FC236}">
                    <a16:creationId xmlns:a16="http://schemas.microsoft.com/office/drawing/2014/main" id="{09749367-954D-48E7-8192-3112DBC8CAED}"/>
                  </a:ext>
                </a:extLst>
              </p:cNvPr>
              <p:cNvPicPr/>
              <p:nvPr/>
            </p:nvPicPr>
            <p:blipFill>
              <a:blip r:embed="rId921"/>
              <a:stretch>
                <a:fillRect/>
              </a:stretch>
            </p:blipFill>
            <p:spPr>
              <a:xfrm>
                <a:off x="888084" y="2303571"/>
                <a:ext cx="1684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2">
            <p14:nvContentPartPr>
              <p14:cNvPr id="551" name="Ink 550">
                <a:extLst>
                  <a:ext uri="{FF2B5EF4-FFF2-40B4-BE49-F238E27FC236}">
                    <a16:creationId xmlns:a16="http://schemas.microsoft.com/office/drawing/2014/main" id="{739AAAAB-03AC-4FD2-949A-41D0748B8AD5}"/>
                  </a:ext>
                </a:extLst>
              </p14:cNvPr>
              <p14:cNvContentPartPr/>
              <p14:nvPr/>
            </p14:nvContentPartPr>
            <p14:xfrm>
              <a:off x="1101204" y="2351451"/>
              <a:ext cx="128520" cy="163800"/>
            </p14:xfrm>
          </p:contentPart>
        </mc:Choice>
        <mc:Fallback xmlns="">
          <p:pic>
            <p:nvPicPr>
              <p:cNvPr id="551" name="Ink 550">
                <a:extLst>
                  <a:ext uri="{FF2B5EF4-FFF2-40B4-BE49-F238E27FC236}">
                    <a16:creationId xmlns:a16="http://schemas.microsoft.com/office/drawing/2014/main" id="{739AAAAB-03AC-4FD2-949A-41D0748B8AD5}"/>
                  </a:ext>
                </a:extLst>
              </p:cNvPr>
              <p:cNvPicPr/>
              <p:nvPr/>
            </p:nvPicPr>
            <p:blipFill>
              <a:blip r:embed="rId923"/>
              <a:stretch>
                <a:fillRect/>
              </a:stretch>
            </p:blipFill>
            <p:spPr>
              <a:xfrm>
                <a:off x="1092564" y="2342811"/>
                <a:ext cx="1461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4">
            <p14:nvContentPartPr>
              <p14:cNvPr id="552" name="Ink 551">
                <a:extLst>
                  <a:ext uri="{FF2B5EF4-FFF2-40B4-BE49-F238E27FC236}">
                    <a16:creationId xmlns:a16="http://schemas.microsoft.com/office/drawing/2014/main" id="{517EE6DE-7452-4C3D-A2AC-5B6439E8187D}"/>
                  </a:ext>
                </a:extLst>
              </p14:cNvPr>
              <p14:cNvContentPartPr/>
              <p14:nvPr/>
            </p14:nvContentPartPr>
            <p14:xfrm>
              <a:off x="1423044" y="2405091"/>
              <a:ext cx="121680" cy="12960"/>
            </p14:xfrm>
          </p:contentPart>
        </mc:Choice>
        <mc:Fallback xmlns="">
          <p:pic>
            <p:nvPicPr>
              <p:cNvPr id="552" name="Ink 551">
                <a:extLst>
                  <a:ext uri="{FF2B5EF4-FFF2-40B4-BE49-F238E27FC236}">
                    <a16:creationId xmlns:a16="http://schemas.microsoft.com/office/drawing/2014/main" id="{517EE6DE-7452-4C3D-A2AC-5B6439E8187D}"/>
                  </a:ext>
                </a:extLst>
              </p:cNvPr>
              <p:cNvPicPr/>
              <p:nvPr/>
            </p:nvPicPr>
            <p:blipFill>
              <a:blip r:embed="rId925"/>
              <a:stretch>
                <a:fillRect/>
              </a:stretch>
            </p:blipFill>
            <p:spPr>
              <a:xfrm>
                <a:off x="1414044" y="2396091"/>
                <a:ext cx="13932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6">
            <p14:nvContentPartPr>
              <p14:cNvPr id="553" name="Ink 552">
                <a:extLst>
                  <a:ext uri="{FF2B5EF4-FFF2-40B4-BE49-F238E27FC236}">
                    <a16:creationId xmlns:a16="http://schemas.microsoft.com/office/drawing/2014/main" id="{FC63F6D5-C4E6-4E30-BFC2-8F2980E4E040}"/>
                  </a:ext>
                </a:extLst>
              </p14:cNvPr>
              <p14:cNvContentPartPr/>
              <p14:nvPr/>
            </p14:nvContentPartPr>
            <p14:xfrm>
              <a:off x="1461564" y="2350731"/>
              <a:ext cx="28440" cy="120600"/>
            </p14:xfrm>
          </p:contentPart>
        </mc:Choice>
        <mc:Fallback xmlns="">
          <p:pic>
            <p:nvPicPr>
              <p:cNvPr id="553" name="Ink 552">
                <a:extLst>
                  <a:ext uri="{FF2B5EF4-FFF2-40B4-BE49-F238E27FC236}">
                    <a16:creationId xmlns:a16="http://schemas.microsoft.com/office/drawing/2014/main" id="{FC63F6D5-C4E6-4E30-BFC2-8F2980E4E040}"/>
                  </a:ext>
                </a:extLst>
              </p:cNvPr>
              <p:cNvPicPr/>
              <p:nvPr/>
            </p:nvPicPr>
            <p:blipFill>
              <a:blip r:embed="rId927"/>
              <a:stretch>
                <a:fillRect/>
              </a:stretch>
            </p:blipFill>
            <p:spPr>
              <a:xfrm>
                <a:off x="1452564" y="2342091"/>
                <a:ext cx="46080" cy="13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9" name="Group 568">
            <a:extLst>
              <a:ext uri="{FF2B5EF4-FFF2-40B4-BE49-F238E27FC236}">
                <a16:creationId xmlns:a16="http://schemas.microsoft.com/office/drawing/2014/main" id="{59AD56DA-E032-4747-B835-CCBA4716C478}"/>
              </a:ext>
            </a:extLst>
          </p:cNvPr>
          <p:cNvGrpSpPr/>
          <p:nvPr/>
        </p:nvGrpSpPr>
        <p:grpSpPr>
          <a:xfrm>
            <a:off x="1739124" y="2219331"/>
            <a:ext cx="1049760" cy="302760"/>
            <a:chOff x="1739124" y="2219331"/>
            <a:chExt cx="1049760" cy="30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8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D9D7B22D-8AA1-4AA9-BDC4-87A0082BD1AD}"/>
                    </a:ext>
                  </a:extLst>
                </p14:cNvPr>
                <p14:cNvContentPartPr/>
                <p14:nvPr/>
              </p14:nvContentPartPr>
              <p14:xfrm>
                <a:off x="1739124" y="2328411"/>
                <a:ext cx="128520" cy="14724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D9D7B22D-8AA1-4AA9-BDC4-87A0082BD1AD}"/>
                    </a:ext>
                  </a:extLst>
                </p:cNvPr>
                <p:cNvPicPr/>
                <p:nvPr/>
              </p:nvPicPr>
              <p:blipFill>
                <a:blip r:embed="rId929"/>
                <a:stretch>
                  <a:fillRect/>
                </a:stretch>
              </p:blipFill>
              <p:spPr>
                <a:xfrm>
                  <a:off x="1730484" y="2319771"/>
                  <a:ext cx="1461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0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775CC36D-B399-43DE-917A-8A6AC060C951}"/>
                    </a:ext>
                  </a:extLst>
                </p14:cNvPr>
                <p14:cNvContentPartPr/>
                <p14:nvPr/>
              </p14:nvContentPartPr>
              <p14:xfrm>
                <a:off x="1922364" y="2321211"/>
                <a:ext cx="80280" cy="14652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775CC36D-B399-43DE-917A-8A6AC060C951}"/>
                    </a:ext>
                  </a:extLst>
                </p:cNvPr>
                <p:cNvPicPr/>
                <p:nvPr/>
              </p:nvPicPr>
              <p:blipFill>
                <a:blip r:embed="rId931"/>
                <a:stretch>
                  <a:fillRect/>
                </a:stretch>
              </p:blipFill>
              <p:spPr>
                <a:xfrm>
                  <a:off x="1913364" y="2312211"/>
                  <a:ext cx="979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2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8010E20B-DD73-4EB1-8FA1-71D57772039D}"/>
                    </a:ext>
                  </a:extLst>
                </p14:cNvPr>
                <p14:cNvContentPartPr/>
                <p14:nvPr/>
              </p14:nvContentPartPr>
              <p14:xfrm>
                <a:off x="1961964" y="2314731"/>
                <a:ext cx="91440" cy="21240"/>
              </p14:xfrm>
            </p:contentPart>
          </mc:Choice>
          <mc:Fallback xmlns=""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8010E20B-DD73-4EB1-8FA1-71D57772039D}"/>
                    </a:ext>
                  </a:extLst>
                </p:cNvPr>
                <p:cNvPicPr/>
                <p:nvPr/>
              </p:nvPicPr>
              <p:blipFill>
                <a:blip r:embed="rId933"/>
                <a:stretch>
                  <a:fillRect/>
                </a:stretch>
              </p:blipFill>
              <p:spPr>
                <a:xfrm>
                  <a:off x="1953324" y="2306091"/>
                  <a:ext cx="1090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4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A693CE14-B407-4CE1-BCF7-7E27DE115455}"/>
                    </a:ext>
                  </a:extLst>
                </p14:cNvPr>
                <p14:cNvContentPartPr/>
                <p14:nvPr/>
              </p14:nvContentPartPr>
              <p14:xfrm>
                <a:off x="2179044" y="2293851"/>
                <a:ext cx="61200" cy="20016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A693CE14-B407-4CE1-BCF7-7E27DE115455}"/>
                    </a:ext>
                  </a:extLst>
                </p:cNvPr>
                <p:cNvPicPr/>
                <p:nvPr/>
              </p:nvPicPr>
              <p:blipFill>
                <a:blip r:embed="rId935"/>
                <a:stretch>
                  <a:fillRect/>
                </a:stretch>
              </p:blipFill>
              <p:spPr>
                <a:xfrm>
                  <a:off x="2170044" y="2284851"/>
                  <a:ext cx="788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6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DEF481F0-1EFA-4406-A1C3-73359EBFCFDF}"/>
                    </a:ext>
                  </a:extLst>
                </p14:cNvPr>
                <p14:cNvContentPartPr/>
                <p14:nvPr/>
              </p14:nvContentPartPr>
              <p14:xfrm>
                <a:off x="2268684" y="2305371"/>
                <a:ext cx="101880" cy="2232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DEF481F0-1EFA-4406-A1C3-73359EBFCFDF}"/>
                    </a:ext>
                  </a:extLst>
                </p:cNvPr>
                <p:cNvPicPr/>
                <p:nvPr/>
              </p:nvPicPr>
              <p:blipFill>
                <a:blip r:embed="rId937"/>
                <a:stretch>
                  <a:fillRect/>
                </a:stretch>
              </p:blipFill>
              <p:spPr>
                <a:xfrm>
                  <a:off x="2260044" y="2296371"/>
                  <a:ext cx="1195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8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6919B944-731C-419F-81C3-55F7B7A45A58}"/>
                    </a:ext>
                  </a:extLst>
                </p14:cNvPr>
                <p14:cNvContentPartPr/>
                <p14:nvPr/>
              </p14:nvContentPartPr>
              <p14:xfrm>
                <a:off x="2291004" y="2328411"/>
                <a:ext cx="88920" cy="11376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6919B944-731C-419F-81C3-55F7B7A45A58}"/>
                    </a:ext>
                  </a:extLst>
                </p:cNvPr>
                <p:cNvPicPr/>
                <p:nvPr/>
              </p:nvPicPr>
              <p:blipFill>
                <a:blip r:embed="rId939"/>
                <a:stretch>
                  <a:fillRect/>
                </a:stretch>
              </p:blipFill>
              <p:spPr>
                <a:xfrm>
                  <a:off x="2282004" y="2319771"/>
                  <a:ext cx="106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0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8C406C38-5C88-4A22-A397-26DEED4E90D9}"/>
                    </a:ext>
                  </a:extLst>
                </p14:cNvPr>
                <p14:cNvContentPartPr/>
                <p14:nvPr/>
              </p14:nvContentPartPr>
              <p14:xfrm>
                <a:off x="2425644" y="2321931"/>
                <a:ext cx="124200" cy="18612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8C406C38-5C88-4A22-A397-26DEED4E90D9}"/>
                    </a:ext>
                  </a:extLst>
                </p:cNvPr>
                <p:cNvPicPr/>
                <p:nvPr/>
              </p:nvPicPr>
              <p:blipFill>
                <a:blip r:embed="rId941"/>
                <a:stretch>
                  <a:fillRect/>
                </a:stretch>
              </p:blipFill>
              <p:spPr>
                <a:xfrm>
                  <a:off x="2417004" y="2313291"/>
                  <a:ext cx="1418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2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10CBA462-BE93-4942-A446-D794BFCE3FDD}"/>
                    </a:ext>
                  </a:extLst>
                </p14:cNvPr>
                <p14:cNvContentPartPr/>
                <p14:nvPr/>
              </p14:nvContentPartPr>
              <p14:xfrm>
                <a:off x="2588364" y="2325171"/>
                <a:ext cx="9720" cy="140040"/>
              </p14:xfrm>
            </p:contentPart>
          </mc:Choice>
          <mc:Fallback xmlns=""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10CBA462-BE93-4942-A446-D794BFCE3FDD}"/>
                    </a:ext>
                  </a:extLst>
                </p:cNvPr>
                <p:cNvPicPr/>
                <p:nvPr/>
              </p:nvPicPr>
              <p:blipFill>
                <a:blip r:embed="rId943"/>
                <a:stretch>
                  <a:fillRect/>
                </a:stretch>
              </p:blipFill>
              <p:spPr>
                <a:xfrm>
                  <a:off x="2579724" y="2316531"/>
                  <a:ext cx="273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4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19E9D809-8D28-4BBB-AB8E-6E7815F69D10}"/>
                    </a:ext>
                  </a:extLst>
                </p14:cNvPr>
                <p14:cNvContentPartPr/>
                <p14:nvPr/>
              </p14:nvContentPartPr>
              <p14:xfrm>
                <a:off x="2597724" y="2287011"/>
                <a:ext cx="107280" cy="16452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19E9D809-8D28-4BBB-AB8E-6E7815F69D10}"/>
                    </a:ext>
                  </a:extLst>
                </p:cNvPr>
                <p:cNvPicPr/>
                <p:nvPr/>
              </p:nvPicPr>
              <p:blipFill>
                <a:blip r:embed="rId945"/>
                <a:stretch>
                  <a:fillRect/>
                </a:stretch>
              </p:blipFill>
              <p:spPr>
                <a:xfrm>
                  <a:off x="2589084" y="2278371"/>
                  <a:ext cx="1249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6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3CBEA442-1517-428B-A9F8-505F9AFCE694}"/>
                    </a:ext>
                  </a:extLst>
                </p14:cNvPr>
                <p14:cNvContentPartPr/>
                <p14:nvPr/>
              </p14:nvContentPartPr>
              <p14:xfrm>
                <a:off x="2683044" y="2219331"/>
                <a:ext cx="105840" cy="30276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3CBEA442-1517-428B-A9F8-505F9AFCE694}"/>
                    </a:ext>
                  </a:extLst>
                </p:cNvPr>
                <p:cNvPicPr/>
                <p:nvPr/>
              </p:nvPicPr>
              <p:blipFill>
                <a:blip r:embed="rId947"/>
                <a:stretch>
                  <a:fillRect/>
                </a:stretch>
              </p:blipFill>
              <p:spPr>
                <a:xfrm>
                  <a:off x="2674044" y="2210331"/>
                  <a:ext cx="123480" cy="32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FC81B54B-F721-4AF7-9596-F28838E007CC}"/>
              </a:ext>
            </a:extLst>
          </p:cNvPr>
          <p:cNvGrpSpPr/>
          <p:nvPr/>
        </p:nvGrpSpPr>
        <p:grpSpPr>
          <a:xfrm>
            <a:off x="486324" y="2733771"/>
            <a:ext cx="91440" cy="57960"/>
            <a:chOff x="486324" y="2733771"/>
            <a:chExt cx="91440" cy="5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8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9603BD02-BCE3-4F27-BF44-4944C531CA94}"/>
                    </a:ext>
                  </a:extLst>
                </p14:cNvPr>
                <p14:cNvContentPartPr/>
                <p14:nvPr/>
              </p14:nvContentPartPr>
              <p14:xfrm>
                <a:off x="486324" y="2733771"/>
                <a:ext cx="91440" cy="252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9603BD02-BCE3-4F27-BF44-4944C531CA94}"/>
                    </a:ext>
                  </a:extLst>
                </p:cNvPr>
                <p:cNvPicPr/>
                <p:nvPr/>
              </p:nvPicPr>
              <p:blipFill>
                <a:blip r:embed="rId949"/>
                <a:stretch>
                  <a:fillRect/>
                </a:stretch>
              </p:blipFill>
              <p:spPr>
                <a:xfrm>
                  <a:off x="477324" y="2724771"/>
                  <a:ext cx="1090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0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9CE6A0B2-4358-41B3-BCC2-B4FFECF684EB}"/>
                    </a:ext>
                  </a:extLst>
                </p14:cNvPr>
                <p14:cNvContentPartPr/>
                <p14:nvPr/>
              </p14:nvContentPartPr>
              <p14:xfrm>
                <a:off x="493164" y="2791371"/>
                <a:ext cx="77400" cy="36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9CE6A0B2-4358-41B3-BCC2-B4FFECF684EB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84524" y="2782731"/>
                  <a:ext cx="950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6" name="Group 585">
            <a:extLst>
              <a:ext uri="{FF2B5EF4-FFF2-40B4-BE49-F238E27FC236}">
                <a16:creationId xmlns:a16="http://schemas.microsoft.com/office/drawing/2014/main" id="{4BFEE306-8625-4C0A-99B9-77802F8771A3}"/>
              </a:ext>
            </a:extLst>
          </p:cNvPr>
          <p:cNvGrpSpPr/>
          <p:nvPr/>
        </p:nvGrpSpPr>
        <p:grpSpPr>
          <a:xfrm>
            <a:off x="885204" y="2663211"/>
            <a:ext cx="1617480" cy="222840"/>
            <a:chOff x="885204" y="2663211"/>
            <a:chExt cx="161748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1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CB42414E-A987-4DBA-90EF-003B27E2F26B}"/>
                    </a:ext>
                  </a:extLst>
                </p14:cNvPr>
                <p14:cNvContentPartPr/>
                <p14:nvPr/>
              </p14:nvContentPartPr>
              <p14:xfrm>
                <a:off x="885204" y="2715771"/>
                <a:ext cx="122760" cy="15048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CB42414E-A987-4DBA-90EF-003B27E2F26B}"/>
                    </a:ext>
                  </a:extLst>
                </p:cNvPr>
                <p:cNvPicPr/>
                <p:nvPr/>
              </p:nvPicPr>
              <p:blipFill>
                <a:blip r:embed="rId952"/>
                <a:stretch>
                  <a:fillRect/>
                </a:stretch>
              </p:blipFill>
              <p:spPr>
                <a:xfrm>
                  <a:off x="876204" y="2707131"/>
                  <a:ext cx="1404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3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176377EC-5A29-4F33-A57F-2A17FF1FBE55}"/>
                    </a:ext>
                  </a:extLst>
                </p14:cNvPr>
                <p14:cNvContentPartPr/>
                <p14:nvPr/>
              </p14:nvContentPartPr>
              <p14:xfrm>
                <a:off x="1041084" y="2738811"/>
                <a:ext cx="76680" cy="11088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176377EC-5A29-4F33-A57F-2A17FF1FBE55}"/>
                    </a:ext>
                  </a:extLst>
                </p:cNvPr>
                <p:cNvPicPr/>
                <p:nvPr/>
              </p:nvPicPr>
              <p:blipFill>
                <a:blip r:embed="rId954"/>
                <a:stretch>
                  <a:fillRect/>
                </a:stretch>
              </p:blipFill>
              <p:spPr>
                <a:xfrm>
                  <a:off x="1032444" y="2730171"/>
                  <a:ext cx="943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5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F8696803-6121-463F-8DAC-4E9F4584B730}"/>
                    </a:ext>
                  </a:extLst>
                </p14:cNvPr>
                <p14:cNvContentPartPr/>
                <p14:nvPr/>
              </p14:nvContentPartPr>
              <p14:xfrm>
                <a:off x="1277244" y="2764011"/>
                <a:ext cx="129960" cy="8640"/>
              </p14:xfrm>
            </p:contentPart>
          </mc:Choice>
          <mc:Fallback xmlns=""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F8696803-6121-463F-8DAC-4E9F4584B730}"/>
                    </a:ext>
                  </a:extLst>
                </p:cNvPr>
                <p:cNvPicPr/>
                <p:nvPr/>
              </p:nvPicPr>
              <p:blipFill>
                <a:blip r:embed="rId956"/>
                <a:stretch>
                  <a:fillRect/>
                </a:stretch>
              </p:blipFill>
              <p:spPr>
                <a:xfrm>
                  <a:off x="1268244" y="2755371"/>
                  <a:ext cx="1476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7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C14C6911-15F6-49D6-A1C7-E66D9AB4F41C}"/>
                    </a:ext>
                  </a:extLst>
                </p14:cNvPr>
                <p14:cNvContentPartPr/>
                <p14:nvPr/>
              </p14:nvContentPartPr>
              <p14:xfrm>
                <a:off x="1324404" y="2709291"/>
                <a:ext cx="38160" cy="13392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C14C6911-15F6-49D6-A1C7-E66D9AB4F41C}"/>
                    </a:ext>
                  </a:extLst>
                </p:cNvPr>
                <p:cNvPicPr/>
                <p:nvPr/>
              </p:nvPicPr>
              <p:blipFill>
                <a:blip r:embed="rId958"/>
                <a:stretch>
                  <a:fillRect/>
                </a:stretch>
              </p:blipFill>
              <p:spPr>
                <a:xfrm>
                  <a:off x="1315764" y="2700291"/>
                  <a:ext cx="55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9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855F32EE-CDD3-4238-B3B5-65F2E88E1C2A}"/>
                    </a:ext>
                  </a:extLst>
                </p14:cNvPr>
                <p14:cNvContentPartPr/>
                <p14:nvPr/>
              </p14:nvContentPartPr>
              <p14:xfrm>
                <a:off x="1524564" y="2699931"/>
                <a:ext cx="108720" cy="12528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855F32EE-CDD3-4238-B3B5-65F2E88E1C2A}"/>
                    </a:ext>
                  </a:extLst>
                </p:cNvPr>
                <p:cNvPicPr/>
                <p:nvPr/>
              </p:nvPicPr>
              <p:blipFill>
                <a:blip r:embed="rId960"/>
                <a:stretch>
                  <a:fillRect/>
                </a:stretch>
              </p:blipFill>
              <p:spPr>
                <a:xfrm>
                  <a:off x="1515564" y="2691291"/>
                  <a:ext cx="1263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1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E243C4A0-D3B1-4C82-BC79-06FC2A20DEB3}"/>
                    </a:ext>
                  </a:extLst>
                </p14:cNvPr>
                <p14:cNvContentPartPr/>
                <p14:nvPr/>
              </p14:nvContentPartPr>
              <p14:xfrm>
                <a:off x="1699524" y="2693811"/>
                <a:ext cx="108720" cy="13320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E243C4A0-D3B1-4C82-BC79-06FC2A20DEB3}"/>
                    </a:ext>
                  </a:extLst>
                </p:cNvPr>
                <p:cNvPicPr/>
                <p:nvPr/>
              </p:nvPicPr>
              <p:blipFill>
                <a:blip r:embed="rId962"/>
                <a:stretch>
                  <a:fillRect/>
                </a:stretch>
              </p:blipFill>
              <p:spPr>
                <a:xfrm>
                  <a:off x="1690524" y="2684811"/>
                  <a:ext cx="1263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3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E69B63EC-7B13-4EEF-A87F-FAFC456F4123}"/>
                    </a:ext>
                  </a:extLst>
                </p14:cNvPr>
                <p14:cNvContentPartPr/>
                <p14:nvPr/>
              </p14:nvContentPartPr>
              <p14:xfrm>
                <a:off x="1741644" y="2666451"/>
                <a:ext cx="105480" cy="2772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E69B63EC-7B13-4EEF-A87F-FAFC456F4123}"/>
                    </a:ext>
                  </a:extLst>
                </p:cNvPr>
                <p:cNvPicPr/>
                <p:nvPr/>
              </p:nvPicPr>
              <p:blipFill>
                <a:blip r:embed="rId964"/>
                <a:stretch>
                  <a:fillRect/>
                </a:stretch>
              </p:blipFill>
              <p:spPr>
                <a:xfrm>
                  <a:off x="1732644" y="2657811"/>
                  <a:ext cx="123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5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ECE3060F-2B49-4EA6-8BEF-BF76C3184A47}"/>
                    </a:ext>
                  </a:extLst>
                </p14:cNvPr>
                <p14:cNvContentPartPr/>
                <p14:nvPr/>
              </p14:nvContentPartPr>
              <p14:xfrm>
                <a:off x="1952604" y="2754651"/>
                <a:ext cx="92160" cy="7812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ECE3060F-2B49-4EA6-8BEF-BF76C3184A47}"/>
                    </a:ext>
                  </a:extLst>
                </p:cNvPr>
                <p:cNvPicPr/>
                <p:nvPr/>
              </p:nvPicPr>
              <p:blipFill>
                <a:blip r:embed="rId966"/>
                <a:stretch>
                  <a:fillRect/>
                </a:stretch>
              </p:blipFill>
              <p:spPr>
                <a:xfrm>
                  <a:off x="1943964" y="2746011"/>
                  <a:ext cx="1098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7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C79C46EB-F31F-4F61-AF37-86E7E2CC19A5}"/>
                    </a:ext>
                  </a:extLst>
                </p14:cNvPr>
                <p14:cNvContentPartPr/>
                <p14:nvPr/>
              </p14:nvContentPartPr>
              <p14:xfrm>
                <a:off x="1970244" y="2739891"/>
                <a:ext cx="63360" cy="8208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C79C46EB-F31F-4F61-AF37-86E7E2CC19A5}"/>
                    </a:ext>
                  </a:extLst>
                </p:cNvPr>
                <p:cNvPicPr/>
                <p:nvPr/>
              </p:nvPicPr>
              <p:blipFill>
                <a:blip r:embed="rId968"/>
                <a:stretch>
                  <a:fillRect/>
                </a:stretch>
              </p:blipFill>
              <p:spPr>
                <a:xfrm>
                  <a:off x="1961244" y="2731251"/>
                  <a:ext cx="810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9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882706D2-084C-40DB-9509-F368F372BFDD}"/>
                    </a:ext>
                  </a:extLst>
                </p14:cNvPr>
                <p14:cNvContentPartPr/>
                <p14:nvPr/>
              </p14:nvContentPartPr>
              <p14:xfrm>
                <a:off x="2171844" y="2719731"/>
                <a:ext cx="78480" cy="16632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882706D2-084C-40DB-9509-F368F372BFDD}"/>
                    </a:ext>
                  </a:extLst>
                </p:cNvPr>
                <p:cNvPicPr/>
                <p:nvPr/>
              </p:nvPicPr>
              <p:blipFill>
                <a:blip r:embed="rId970"/>
                <a:stretch>
                  <a:fillRect/>
                </a:stretch>
              </p:blipFill>
              <p:spPr>
                <a:xfrm>
                  <a:off x="2163204" y="2711091"/>
                  <a:ext cx="961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1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14842A37-0270-4D66-9B68-48E37D3DC673}"/>
                    </a:ext>
                  </a:extLst>
                </p14:cNvPr>
                <p14:cNvContentPartPr/>
                <p14:nvPr/>
              </p14:nvContentPartPr>
              <p14:xfrm>
                <a:off x="2296764" y="2712531"/>
                <a:ext cx="69120" cy="13428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14842A37-0270-4D66-9B68-48E37D3DC673}"/>
                    </a:ext>
                  </a:extLst>
                </p:cNvPr>
                <p:cNvPicPr/>
                <p:nvPr/>
              </p:nvPicPr>
              <p:blipFill>
                <a:blip r:embed="rId972"/>
                <a:stretch>
                  <a:fillRect/>
                </a:stretch>
              </p:blipFill>
              <p:spPr>
                <a:xfrm>
                  <a:off x="2288124" y="2703891"/>
                  <a:ext cx="867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3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6745F220-ECBD-4050-91AC-5F8E9C17EE02}"/>
                    </a:ext>
                  </a:extLst>
                </p14:cNvPr>
                <p14:cNvContentPartPr/>
                <p14:nvPr/>
              </p14:nvContentPartPr>
              <p14:xfrm>
                <a:off x="2317644" y="2782011"/>
                <a:ext cx="97200" cy="1512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6745F220-ECBD-4050-91AC-5F8E9C17EE02}"/>
                    </a:ext>
                  </a:extLst>
                </p:cNvPr>
                <p:cNvPicPr/>
                <p:nvPr/>
              </p:nvPicPr>
              <p:blipFill>
                <a:blip r:embed="rId974"/>
                <a:stretch>
                  <a:fillRect/>
                </a:stretch>
              </p:blipFill>
              <p:spPr>
                <a:xfrm>
                  <a:off x="2309004" y="2773011"/>
                  <a:ext cx="1148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5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613DF82A-9173-4B99-A798-40C3C71F79F0}"/>
                    </a:ext>
                  </a:extLst>
                </p14:cNvPr>
                <p14:cNvContentPartPr/>
                <p14:nvPr/>
              </p14:nvContentPartPr>
              <p14:xfrm>
                <a:off x="2438964" y="2663211"/>
                <a:ext cx="63720" cy="21564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613DF82A-9173-4B99-A798-40C3C71F79F0}"/>
                    </a:ext>
                  </a:extLst>
                </p:cNvPr>
                <p:cNvPicPr/>
                <p:nvPr/>
              </p:nvPicPr>
              <p:blipFill>
                <a:blip r:embed="rId976"/>
                <a:stretch>
                  <a:fillRect/>
                </a:stretch>
              </p:blipFill>
              <p:spPr>
                <a:xfrm>
                  <a:off x="2430324" y="2654571"/>
                  <a:ext cx="81360" cy="23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9B6BCFA2-2C53-4296-B65D-4963F50A3BF8}"/>
              </a:ext>
            </a:extLst>
          </p:cNvPr>
          <p:cNvGrpSpPr/>
          <p:nvPr/>
        </p:nvGrpSpPr>
        <p:grpSpPr>
          <a:xfrm>
            <a:off x="575964" y="3068571"/>
            <a:ext cx="105120" cy="61200"/>
            <a:chOff x="575964" y="3068571"/>
            <a:chExt cx="105120" cy="6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7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30C0B49E-B74D-42A9-A938-BB9326616370}"/>
                    </a:ext>
                  </a:extLst>
                </p14:cNvPr>
                <p14:cNvContentPartPr/>
                <p14:nvPr/>
              </p14:nvContentPartPr>
              <p14:xfrm>
                <a:off x="575964" y="3068571"/>
                <a:ext cx="88920" cy="36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30C0B49E-B74D-42A9-A938-BB9326616370}"/>
                    </a:ext>
                  </a:extLst>
                </p:cNvPr>
                <p:cNvPicPr/>
                <p:nvPr/>
              </p:nvPicPr>
              <p:blipFill>
                <a:blip r:embed="rId949"/>
                <a:stretch>
                  <a:fillRect/>
                </a:stretch>
              </p:blipFill>
              <p:spPr>
                <a:xfrm>
                  <a:off x="567324" y="3059931"/>
                  <a:ext cx="106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8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76018D92-4B2A-4301-AD11-7C0F73C6AE1E}"/>
                    </a:ext>
                  </a:extLst>
                </p14:cNvPr>
                <p14:cNvContentPartPr/>
                <p14:nvPr/>
              </p14:nvContentPartPr>
              <p14:xfrm>
                <a:off x="586404" y="3129411"/>
                <a:ext cx="94680" cy="36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76018D92-4B2A-4301-AD11-7C0F73C6AE1E}"/>
                    </a:ext>
                  </a:extLst>
                </p:cNvPr>
                <p:cNvPicPr/>
                <p:nvPr/>
              </p:nvPicPr>
              <p:blipFill>
                <a:blip r:embed="rId979"/>
                <a:stretch>
                  <a:fillRect/>
                </a:stretch>
              </p:blipFill>
              <p:spPr>
                <a:xfrm>
                  <a:off x="577764" y="3120771"/>
                  <a:ext cx="1123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6E363E3D-2D35-415B-88C6-CBE28FBDAF2D}"/>
              </a:ext>
            </a:extLst>
          </p:cNvPr>
          <p:cNvGrpSpPr/>
          <p:nvPr/>
        </p:nvGrpSpPr>
        <p:grpSpPr>
          <a:xfrm>
            <a:off x="976284" y="3054531"/>
            <a:ext cx="638640" cy="356040"/>
            <a:chOff x="976284" y="3054531"/>
            <a:chExt cx="638640" cy="35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0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8DA8BC02-F113-4789-BD62-B52B7442130F}"/>
                    </a:ext>
                  </a:extLst>
                </p14:cNvPr>
                <p14:cNvContentPartPr/>
                <p14:nvPr/>
              </p14:nvContentPartPr>
              <p14:xfrm>
                <a:off x="1051884" y="3054531"/>
                <a:ext cx="119520" cy="18864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8DA8BC02-F113-4789-BD62-B52B7442130F}"/>
                    </a:ext>
                  </a:extLst>
                </p:cNvPr>
                <p:cNvPicPr/>
                <p:nvPr/>
              </p:nvPicPr>
              <p:blipFill>
                <a:blip r:embed="rId981"/>
                <a:stretch>
                  <a:fillRect/>
                </a:stretch>
              </p:blipFill>
              <p:spPr>
                <a:xfrm>
                  <a:off x="1043244" y="3045891"/>
                  <a:ext cx="1371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2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7D80A63C-BEF2-4274-BC46-D1928B4E1CE6}"/>
                    </a:ext>
                  </a:extLst>
                </p14:cNvPr>
                <p14:cNvContentPartPr/>
                <p14:nvPr/>
              </p14:nvContentPartPr>
              <p14:xfrm>
                <a:off x="1228284" y="3121851"/>
                <a:ext cx="65880" cy="10620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7D80A63C-BEF2-4274-BC46-D1928B4E1CE6}"/>
                    </a:ext>
                  </a:extLst>
                </p:cNvPr>
                <p:cNvPicPr/>
                <p:nvPr/>
              </p:nvPicPr>
              <p:blipFill>
                <a:blip r:embed="rId983"/>
                <a:stretch>
                  <a:fillRect/>
                </a:stretch>
              </p:blipFill>
              <p:spPr>
                <a:xfrm>
                  <a:off x="1219284" y="3112851"/>
                  <a:ext cx="83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4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B556215B-B43A-4D29-93BA-3542757A59FA}"/>
                    </a:ext>
                  </a:extLst>
                </p14:cNvPr>
                <p14:cNvContentPartPr/>
                <p14:nvPr/>
              </p14:nvContentPartPr>
              <p14:xfrm>
                <a:off x="1392804" y="3197811"/>
                <a:ext cx="2520" cy="1440"/>
              </p14:xfrm>
            </p:contentPart>
          </mc:Choice>
          <mc:Fallback xmlns=""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B556215B-B43A-4D29-93BA-3542757A59F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383804" y="3188811"/>
                  <a:ext cx="201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5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0238E864-B13D-4246-989C-62797FA72C48}"/>
                    </a:ext>
                  </a:extLst>
                </p14:cNvPr>
                <p14:cNvContentPartPr/>
                <p14:nvPr/>
              </p14:nvContentPartPr>
              <p14:xfrm>
                <a:off x="1469844" y="3081171"/>
                <a:ext cx="145080" cy="178920"/>
              </p14:xfrm>
            </p:contentPart>
          </mc:Choice>
          <mc:Fallback xmlns=""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0238E864-B13D-4246-989C-62797FA72C48}"/>
                    </a:ext>
                  </a:extLst>
                </p:cNvPr>
                <p:cNvPicPr/>
                <p:nvPr/>
              </p:nvPicPr>
              <p:blipFill>
                <a:blip r:embed="rId986"/>
                <a:stretch>
                  <a:fillRect/>
                </a:stretch>
              </p:blipFill>
              <p:spPr>
                <a:xfrm>
                  <a:off x="1460844" y="3072531"/>
                  <a:ext cx="1627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7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47A9DE98-9804-43EF-BD16-419A02F73717}"/>
                    </a:ext>
                  </a:extLst>
                </p14:cNvPr>
                <p14:cNvContentPartPr/>
                <p14:nvPr/>
              </p14:nvContentPartPr>
              <p14:xfrm>
                <a:off x="976284" y="3323811"/>
                <a:ext cx="529920" cy="48600"/>
              </p14:xfrm>
            </p:contentPart>
          </mc:Choice>
          <mc:Fallback xmlns=""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47A9DE98-9804-43EF-BD16-419A02F73717}"/>
                    </a:ext>
                  </a:extLst>
                </p:cNvPr>
                <p:cNvPicPr/>
                <p:nvPr/>
              </p:nvPicPr>
              <p:blipFill>
                <a:blip r:embed="rId988"/>
                <a:stretch>
                  <a:fillRect/>
                </a:stretch>
              </p:blipFill>
              <p:spPr>
                <a:xfrm>
                  <a:off x="967284" y="3314811"/>
                  <a:ext cx="5475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9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91767BCA-8EAB-4D02-9878-6257FB266DC4}"/>
                    </a:ext>
                  </a:extLst>
                </p14:cNvPr>
                <p14:cNvContentPartPr/>
                <p14:nvPr/>
              </p14:nvContentPartPr>
              <p14:xfrm>
                <a:off x="1058004" y="3364851"/>
                <a:ext cx="512640" cy="45720"/>
              </p14:xfrm>
            </p:contentPart>
          </mc:Choice>
          <mc:Fallback xmlns=""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91767BCA-8EAB-4D02-9878-6257FB266DC4}"/>
                    </a:ext>
                  </a:extLst>
                </p:cNvPr>
                <p:cNvPicPr/>
                <p:nvPr/>
              </p:nvPicPr>
              <p:blipFill>
                <a:blip r:embed="rId990"/>
                <a:stretch>
                  <a:fillRect/>
                </a:stretch>
              </p:blipFill>
              <p:spPr>
                <a:xfrm>
                  <a:off x="1049004" y="3355851"/>
                  <a:ext cx="53028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6" name="Group 615">
            <a:extLst>
              <a:ext uri="{FF2B5EF4-FFF2-40B4-BE49-F238E27FC236}">
                <a16:creationId xmlns:a16="http://schemas.microsoft.com/office/drawing/2014/main" id="{B45D56B3-A874-459D-9FB6-54B35BDCF981}"/>
              </a:ext>
            </a:extLst>
          </p:cNvPr>
          <p:cNvGrpSpPr/>
          <p:nvPr/>
        </p:nvGrpSpPr>
        <p:grpSpPr>
          <a:xfrm>
            <a:off x="295884" y="3863451"/>
            <a:ext cx="1685160" cy="308880"/>
            <a:chOff x="295884" y="3863451"/>
            <a:chExt cx="1685160" cy="30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1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AAD993F4-A013-4455-8D0A-EC9BFBDBD617}"/>
                    </a:ext>
                  </a:extLst>
                </p14:cNvPr>
                <p14:cNvContentPartPr/>
                <p14:nvPr/>
              </p14:nvContentPartPr>
              <p14:xfrm>
                <a:off x="295884" y="3901251"/>
                <a:ext cx="105120" cy="14616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AAD993F4-A013-4455-8D0A-EC9BFBDBD617}"/>
                    </a:ext>
                  </a:extLst>
                </p:cNvPr>
                <p:cNvPicPr/>
                <p:nvPr/>
              </p:nvPicPr>
              <p:blipFill>
                <a:blip r:embed="rId992"/>
                <a:stretch>
                  <a:fillRect/>
                </a:stretch>
              </p:blipFill>
              <p:spPr>
                <a:xfrm>
                  <a:off x="287244" y="3892251"/>
                  <a:ext cx="1227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3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3DC9037F-E100-46EC-AAF7-583E3BFD1553}"/>
                    </a:ext>
                  </a:extLst>
                </p14:cNvPr>
                <p14:cNvContentPartPr/>
                <p14:nvPr/>
              </p14:nvContentPartPr>
              <p14:xfrm>
                <a:off x="428004" y="3939051"/>
                <a:ext cx="59760" cy="10872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3DC9037F-E100-46EC-AAF7-583E3BFD1553}"/>
                    </a:ext>
                  </a:extLst>
                </p:cNvPr>
                <p:cNvPicPr/>
                <p:nvPr/>
              </p:nvPicPr>
              <p:blipFill>
                <a:blip r:embed="rId994"/>
                <a:stretch>
                  <a:fillRect/>
                </a:stretch>
              </p:blipFill>
              <p:spPr>
                <a:xfrm>
                  <a:off x="419004" y="3930051"/>
                  <a:ext cx="774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5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3195F5C7-00AA-44B1-8A93-C5034E98E810}"/>
                    </a:ext>
                  </a:extLst>
                </p14:cNvPr>
                <p14:cNvContentPartPr/>
                <p14:nvPr/>
              </p14:nvContentPartPr>
              <p14:xfrm>
                <a:off x="543204" y="3889011"/>
                <a:ext cx="158040" cy="155520"/>
              </p14:xfrm>
            </p:contentPart>
          </mc:Choice>
          <mc:Fallback xmlns=""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3195F5C7-00AA-44B1-8A93-C5034E98E810}"/>
                    </a:ext>
                  </a:extLst>
                </p:cNvPr>
                <p:cNvPicPr/>
                <p:nvPr/>
              </p:nvPicPr>
              <p:blipFill>
                <a:blip r:embed="rId996"/>
                <a:stretch>
                  <a:fillRect/>
                </a:stretch>
              </p:blipFill>
              <p:spPr>
                <a:xfrm>
                  <a:off x="534564" y="3880371"/>
                  <a:ext cx="1756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7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A5A2BEDE-F036-4853-8EBD-9316450CA292}"/>
                    </a:ext>
                  </a:extLst>
                </p14:cNvPr>
                <p14:cNvContentPartPr/>
                <p14:nvPr/>
              </p14:nvContentPartPr>
              <p14:xfrm>
                <a:off x="753084" y="3910611"/>
                <a:ext cx="110160" cy="122040"/>
              </p14:xfrm>
            </p:contentPart>
          </mc:Choice>
          <mc:Fallback xmlns=""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A5A2BEDE-F036-4853-8EBD-9316450CA292}"/>
                    </a:ext>
                  </a:extLst>
                </p:cNvPr>
                <p:cNvPicPr/>
                <p:nvPr/>
              </p:nvPicPr>
              <p:blipFill>
                <a:blip r:embed="rId998"/>
                <a:stretch>
                  <a:fillRect/>
                </a:stretch>
              </p:blipFill>
              <p:spPr>
                <a:xfrm>
                  <a:off x="744444" y="3901971"/>
                  <a:ext cx="1278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9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1B309A7A-59DC-4F60-8793-993A22B69C3C}"/>
                    </a:ext>
                  </a:extLst>
                </p14:cNvPr>
                <p14:cNvContentPartPr/>
                <p14:nvPr/>
              </p14:nvContentPartPr>
              <p14:xfrm>
                <a:off x="749844" y="3929691"/>
                <a:ext cx="111240" cy="4428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1B309A7A-59DC-4F60-8793-993A22B69C3C}"/>
                    </a:ext>
                  </a:extLst>
                </p:cNvPr>
                <p:cNvPicPr/>
                <p:nvPr/>
              </p:nvPicPr>
              <p:blipFill>
                <a:blip r:embed="rId1000"/>
                <a:stretch>
                  <a:fillRect/>
                </a:stretch>
              </p:blipFill>
              <p:spPr>
                <a:xfrm>
                  <a:off x="741204" y="3920691"/>
                  <a:ext cx="1288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1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B79240A2-9D32-4D60-9CC4-E7DB497D35AC}"/>
                    </a:ext>
                  </a:extLst>
                </p14:cNvPr>
                <p14:cNvContentPartPr/>
                <p14:nvPr/>
              </p14:nvContentPartPr>
              <p14:xfrm>
                <a:off x="761364" y="3886491"/>
                <a:ext cx="299160" cy="142200"/>
              </p14:xfrm>
            </p:contentPart>
          </mc:Choice>
          <mc:Fallback xmlns=""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B79240A2-9D32-4D60-9CC4-E7DB497D35AC}"/>
                    </a:ext>
                  </a:extLst>
                </p:cNvPr>
                <p:cNvPicPr/>
                <p:nvPr/>
              </p:nvPicPr>
              <p:blipFill>
                <a:blip r:embed="rId1002"/>
                <a:stretch>
                  <a:fillRect/>
                </a:stretch>
              </p:blipFill>
              <p:spPr>
                <a:xfrm>
                  <a:off x="752724" y="3877851"/>
                  <a:ext cx="3168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3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26B406B1-94BC-4CC6-BEF7-8B7676E08396}"/>
                    </a:ext>
                  </a:extLst>
                </p14:cNvPr>
                <p14:cNvContentPartPr/>
                <p14:nvPr/>
              </p14:nvContentPartPr>
              <p14:xfrm>
                <a:off x="1218924" y="3890811"/>
                <a:ext cx="5040" cy="128520"/>
              </p14:xfrm>
            </p:contentPart>
          </mc:Choice>
          <mc:Fallback xmlns=""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26B406B1-94BC-4CC6-BEF7-8B7676E08396}"/>
                    </a:ext>
                  </a:extLst>
                </p:cNvPr>
                <p:cNvPicPr/>
                <p:nvPr/>
              </p:nvPicPr>
              <p:blipFill>
                <a:blip r:embed="rId1004"/>
                <a:stretch>
                  <a:fillRect/>
                </a:stretch>
              </p:blipFill>
              <p:spPr>
                <a:xfrm>
                  <a:off x="1209924" y="3881811"/>
                  <a:ext cx="226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5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F335A149-E157-49E5-9B46-B1B159FA7FCA}"/>
                    </a:ext>
                  </a:extLst>
                </p14:cNvPr>
                <p14:cNvContentPartPr/>
                <p14:nvPr/>
              </p14:nvContentPartPr>
              <p14:xfrm>
                <a:off x="1237644" y="3873891"/>
                <a:ext cx="85680" cy="80280"/>
              </p14:xfrm>
            </p:contentPart>
          </mc:Choice>
          <mc:Fallback xmlns=""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F335A149-E157-49E5-9B46-B1B159FA7FCA}"/>
                    </a:ext>
                  </a:extLst>
                </p:cNvPr>
                <p:cNvPicPr/>
                <p:nvPr/>
              </p:nvPicPr>
              <p:blipFill>
                <a:blip r:embed="rId1006"/>
                <a:stretch>
                  <a:fillRect/>
                </a:stretch>
              </p:blipFill>
              <p:spPr>
                <a:xfrm>
                  <a:off x="1228644" y="3865251"/>
                  <a:ext cx="1033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7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7398C013-3A43-47F8-AD11-26332013ADD8}"/>
                    </a:ext>
                  </a:extLst>
                </p14:cNvPr>
                <p14:cNvContentPartPr/>
                <p14:nvPr/>
              </p14:nvContentPartPr>
              <p14:xfrm>
                <a:off x="1347084" y="3892971"/>
                <a:ext cx="87840" cy="127440"/>
              </p14:xfrm>
            </p:contentPart>
          </mc:Choice>
          <mc:Fallback xmlns=""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7398C013-3A43-47F8-AD11-26332013ADD8}"/>
                    </a:ext>
                  </a:extLst>
                </p:cNvPr>
                <p:cNvPicPr/>
                <p:nvPr/>
              </p:nvPicPr>
              <p:blipFill>
                <a:blip r:embed="rId1008"/>
                <a:stretch>
                  <a:fillRect/>
                </a:stretch>
              </p:blipFill>
              <p:spPr>
                <a:xfrm>
                  <a:off x="1338444" y="3883971"/>
                  <a:ext cx="1054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9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3880A4BF-D700-45A2-8F33-594C8F5111B3}"/>
                    </a:ext>
                  </a:extLst>
                </p14:cNvPr>
                <p14:cNvContentPartPr/>
                <p14:nvPr/>
              </p14:nvContentPartPr>
              <p14:xfrm>
                <a:off x="1344924" y="3876051"/>
                <a:ext cx="76320" cy="2124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3880A4BF-D700-45A2-8F33-594C8F5111B3}"/>
                    </a:ext>
                  </a:extLst>
                </p:cNvPr>
                <p:cNvPicPr/>
                <p:nvPr/>
              </p:nvPicPr>
              <p:blipFill>
                <a:blip r:embed="rId1010"/>
                <a:stretch>
                  <a:fillRect/>
                </a:stretch>
              </p:blipFill>
              <p:spPr>
                <a:xfrm>
                  <a:off x="1335924" y="3867051"/>
                  <a:ext cx="939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1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43B1ED13-E8B9-4736-BE3F-7F4620DA7BBF}"/>
                    </a:ext>
                  </a:extLst>
                </p14:cNvPr>
                <p14:cNvContentPartPr/>
                <p14:nvPr/>
              </p14:nvContentPartPr>
              <p14:xfrm>
                <a:off x="1476324" y="3882171"/>
                <a:ext cx="119520" cy="132480"/>
              </p14:xfrm>
            </p:contentPart>
          </mc:Choice>
          <mc:Fallback xmlns=""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43B1ED13-E8B9-4736-BE3F-7F4620DA7BBF}"/>
                    </a:ext>
                  </a:extLst>
                </p:cNvPr>
                <p:cNvPicPr/>
                <p:nvPr/>
              </p:nvPicPr>
              <p:blipFill>
                <a:blip r:embed="rId1012"/>
                <a:stretch>
                  <a:fillRect/>
                </a:stretch>
              </p:blipFill>
              <p:spPr>
                <a:xfrm>
                  <a:off x="1467684" y="3873171"/>
                  <a:ext cx="1371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3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7A8953BB-4D93-4236-8E9A-BC2038AE8654}"/>
                    </a:ext>
                  </a:extLst>
                </p14:cNvPr>
                <p14:cNvContentPartPr/>
                <p14:nvPr/>
              </p14:nvContentPartPr>
              <p14:xfrm>
                <a:off x="1648044" y="3871731"/>
                <a:ext cx="197640" cy="14472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7A8953BB-4D93-4236-8E9A-BC2038AE8654}"/>
                    </a:ext>
                  </a:extLst>
                </p:cNvPr>
                <p:cNvPicPr/>
                <p:nvPr/>
              </p:nvPicPr>
              <p:blipFill>
                <a:blip r:embed="rId1014"/>
                <a:stretch>
                  <a:fillRect/>
                </a:stretch>
              </p:blipFill>
              <p:spPr>
                <a:xfrm>
                  <a:off x="1639404" y="3863091"/>
                  <a:ext cx="2152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5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AE399FFC-34F5-4998-A1A6-67BD1EED5536}"/>
                    </a:ext>
                  </a:extLst>
                </p14:cNvPr>
                <p14:cNvContentPartPr/>
                <p14:nvPr/>
              </p14:nvContentPartPr>
              <p14:xfrm>
                <a:off x="1715724" y="3863451"/>
                <a:ext cx="111240" cy="73800"/>
              </p14:xfrm>
            </p:contentPart>
          </mc:Choice>
          <mc:Fallback xmlns=""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AE399FFC-34F5-4998-A1A6-67BD1EED5536}"/>
                    </a:ext>
                  </a:extLst>
                </p:cNvPr>
                <p:cNvPicPr/>
                <p:nvPr/>
              </p:nvPicPr>
              <p:blipFill>
                <a:blip r:embed="rId1016"/>
                <a:stretch>
                  <a:fillRect/>
                </a:stretch>
              </p:blipFill>
              <p:spPr>
                <a:xfrm>
                  <a:off x="1707084" y="3854451"/>
                  <a:ext cx="1288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7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37BE7717-D94C-419D-9BB0-3B408B75A699}"/>
                    </a:ext>
                  </a:extLst>
                </p14:cNvPr>
                <p14:cNvContentPartPr/>
                <p14:nvPr/>
              </p14:nvContentPartPr>
              <p14:xfrm>
                <a:off x="308484" y="4110051"/>
                <a:ext cx="1566720" cy="62280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37BE7717-D94C-419D-9BB0-3B408B75A699}"/>
                    </a:ext>
                  </a:extLst>
                </p:cNvPr>
                <p:cNvPicPr/>
                <p:nvPr/>
              </p:nvPicPr>
              <p:blipFill>
                <a:blip r:embed="rId1018"/>
                <a:stretch>
                  <a:fillRect/>
                </a:stretch>
              </p:blipFill>
              <p:spPr>
                <a:xfrm>
                  <a:off x="299484" y="4101411"/>
                  <a:ext cx="15843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9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1FAA65F3-A5DE-415C-8E63-7DB229FA3E19}"/>
                    </a:ext>
                  </a:extLst>
                </p14:cNvPr>
                <p14:cNvContentPartPr/>
                <p14:nvPr/>
              </p14:nvContentPartPr>
              <p14:xfrm>
                <a:off x="1974924" y="3895851"/>
                <a:ext cx="6120" cy="16200"/>
              </p14:xfrm>
            </p:contentPart>
          </mc:Choice>
          <mc:Fallback xmlns=""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1FAA65F3-A5DE-415C-8E63-7DB229FA3E19}"/>
                    </a:ext>
                  </a:extLst>
                </p:cNvPr>
                <p:cNvPicPr/>
                <p:nvPr/>
              </p:nvPicPr>
              <p:blipFill>
                <a:blip r:embed="rId1020"/>
                <a:stretch>
                  <a:fillRect/>
                </a:stretch>
              </p:blipFill>
              <p:spPr>
                <a:xfrm>
                  <a:off x="1965924" y="3887211"/>
                  <a:ext cx="237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1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52AB2391-5C02-48A6-9410-68F8D7B7A3E2}"/>
                    </a:ext>
                  </a:extLst>
                </p14:cNvPr>
                <p14:cNvContentPartPr/>
                <p14:nvPr/>
              </p14:nvContentPartPr>
              <p14:xfrm>
                <a:off x="1980684" y="4029411"/>
                <a:ext cx="360" cy="360"/>
              </p14:xfrm>
            </p:contentPart>
          </mc:Choice>
          <mc:Fallback xmlns=""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52AB2391-5C02-48A6-9410-68F8D7B7A3E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971684" y="40204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7A60EAD3-526E-4895-83ED-AD5FFD0CCE54}"/>
              </a:ext>
            </a:extLst>
          </p:cNvPr>
          <p:cNvGrpSpPr/>
          <p:nvPr/>
        </p:nvGrpSpPr>
        <p:grpSpPr>
          <a:xfrm>
            <a:off x="516564" y="4381131"/>
            <a:ext cx="100800" cy="56160"/>
            <a:chOff x="516564" y="4381131"/>
            <a:chExt cx="100800" cy="5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2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4534A93F-AC61-40F9-B835-D5C5C180C38A}"/>
                    </a:ext>
                  </a:extLst>
                </p14:cNvPr>
                <p14:cNvContentPartPr/>
                <p14:nvPr/>
              </p14:nvContentPartPr>
              <p14:xfrm>
                <a:off x="539964" y="4381131"/>
                <a:ext cx="77400" cy="468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4534A93F-AC61-40F9-B835-D5C5C180C38A}"/>
                    </a:ext>
                  </a:extLst>
                </p:cNvPr>
                <p:cNvPicPr/>
                <p:nvPr/>
              </p:nvPicPr>
              <p:blipFill>
                <a:blip r:embed="rId1023"/>
                <a:stretch>
                  <a:fillRect/>
                </a:stretch>
              </p:blipFill>
              <p:spPr>
                <a:xfrm>
                  <a:off x="530964" y="4372131"/>
                  <a:ext cx="950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4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65BD1E40-18CD-4C4F-8474-6D5805282BBF}"/>
                    </a:ext>
                  </a:extLst>
                </p14:cNvPr>
                <p14:cNvContentPartPr/>
                <p14:nvPr/>
              </p14:nvContentPartPr>
              <p14:xfrm>
                <a:off x="516564" y="4381131"/>
                <a:ext cx="77400" cy="5616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65BD1E40-18CD-4C4F-8474-6D5805282BBF}"/>
                    </a:ext>
                  </a:extLst>
                </p:cNvPr>
                <p:cNvPicPr/>
                <p:nvPr/>
              </p:nvPicPr>
              <p:blipFill>
                <a:blip r:embed="rId1025"/>
                <a:stretch>
                  <a:fillRect/>
                </a:stretch>
              </p:blipFill>
              <p:spPr>
                <a:xfrm>
                  <a:off x="507564" y="4372131"/>
                  <a:ext cx="9504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CE9D58BA-D982-4AA6-8CA3-7B3AAFD4CDAE}"/>
              </a:ext>
            </a:extLst>
          </p:cNvPr>
          <p:cNvGrpSpPr/>
          <p:nvPr/>
        </p:nvGrpSpPr>
        <p:grpSpPr>
          <a:xfrm>
            <a:off x="821484" y="4342251"/>
            <a:ext cx="540000" cy="225000"/>
            <a:chOff x="821484" y="4342251"/>
            <a:chExt cx="540000" cy="22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6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0BD2055F-7D6C-4F49-9C64-261999056D48}"/>
                    </a:ext>
                  </a:extLst>
                </p14:cNvPr>
                <p14:cNvContentPartPr/>
                <p14:nvPr/>
              </p14:nvContentPartPr>
              <p14:xfrm>
                <a:off x="821484" y="4354851"/>
                <a:ext cx="163440" cy="212400"/>
              </p14:xfrm>
            </p:contentPart>
          </mc:Choice>
          <mc:Fallback xmlns=""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0BD2055F-7D6C-4F49-9C64-261999056D48}"/>
                    </a:ext>
                  </a:extLst>
                </p:cNvPr>
                <p:cNvPicPr/>
                <p:nvPr/>
              </p:nvPicPr>
              <p:blipFill>
                <a:blip r:embed="rId1027"/>
                <a:stretch>
                  <a:fillRect/>
                </a:stretch>
              </p:blipFill>
              <p:spPr>
                <a:xfrm>
                  <a:off x="812844" y="4345851"/>
                  <a:ext cx="1810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8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7DC307F8-9422-4E84-8C83-0FC6CC695FB0}"/>
                    </a:ext>
                  </a:extLst>
                </p14:cNvPr>
                <p14:cNvContentPartPr/>
                <p14:nvPr/>
              </p14:nvContentPartPr>
              <p14:xfrm>
                <a:off x="1053324" y="4342251"/>
                <a:ext cx="34200" cy="145080"/>
              </p14:xfrm>
            </p:contentPart>
          </mc:Choice>
          <mc:Fallback xmlns=""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7DC307F8-9422-4E84-8C83-0FC6CC695FB0}"/>
                    </a:ext>
                  </a:extLst>
                </p:cNvPr>
                <p:cNvPicPr/>
                <p:nvPr/>
              </p:nvPicPr>
              <p:blipFill>
                <a:blip r:embed="rId1029"/>
                <a:stretch>
                  <a:fillRect/>
                </a:stretch>
              </p:blipFill>
              <p:spPr>
                <a:xfrm>
                  <a:off x="1044324" y="4333251"/>
                  <a:ext cx="518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0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7FB610EE-1B4B-4F46-BA8E-7A709A7EAD8F}"/>
                    </a:ext>
                  </a:extLst>
                </p14:cNvPr>
                <p14:cNvContentPartPr/>
                <p14:nvPr/>
              </p14:nvContentPartPr>
              <p14:xfrm>
                <a:off x="1035684" y="4508931"/>
                <a:ext cx="105480" cy="360"/>
              </p14:xfrm>
            </p:contentPart>
          </mc:Choice>
          <mc:Fallback xmlns=""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7FB610EE-1B4B-4F46-BA8E-7A709A7EAD8F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1027044" y="4500291"/>
                  <a:ext cx="123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1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4BE6E59C-1D9E-4E7D-AC28-5A33829A1A3F}"/>
                    </a:ext>
                  </a:extLst>
                </p14:cNvPr>
                <p14:cNvContentPartPr/>
                <p14:nvPr/>
              </p14:nvContentPartPr>
              <p14:xfrm>
                <a:off x="1236204" y="4411371"/>
                <a:ext cx="125280" cy="1440"/>
              </p14:xfrm>
            </p:contentPart>
          </mc:Choice>
          <mc:Fallback xmlns=""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4BE6E59C-1D9E-4E7D-AC28-5A33829A1A3F}"/>
                    </a:ext>
                  </a:extLst>
                </p:cNvPr>
                <p:cNvPicPr/>
                <p:nvPr/>
              </p:nvPicPr>
              <p:blipFill>
                <a:blip r:embed="rId1032"/>
                <a:stretch>
                  <a:fillRect/>
                </a:stretch>
              </p:blipFill>
              <p:spPr>
                <a:xfrm>
                  <a:off x="1227564" y="4402731"/>
                  <a:ext cx="14292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7" name="Group 646">
            <a:extLst>
              <a:ext uri="{FF2B5EF4-FFF2-40B4-BE49-F238E27FC236}">
                <a16:creationId xmlns:a16="http://schemas.microsoft.com/office/drawing/2014/main" id="{2A8DD7A6-D99B-4052-9149-CEF42F1A382D}"/>
              </a:ext>
            </a:extLst>
          </p:cNvPr>
          <p:cNvGrpSpPr/>
          <p:nvPr/>
        </p:nvGrpSpPr>
        <p:grpSpPr>
          <a:xfrm>
            <a:off x="1594044" y="4217331"/>
            <a:ext cx="1104480" cy="306000"/>
            <a:chOff x="1594044" y="4217331"/>
            <a:chExt cx="1104480" cy="30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3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AEE6ADD8-6C70-477F-9487-F34690E6BEF6}"/>
                    </a:ext>
                  </a:extLst>
                </p14:cNvPr>
                <p14:cNvContentPartPr/>
                <p14:nvPr/>
              </p14:nvContentPartPr>
              <p14:xfrm>
                <a:off x="1594044" y="4324611"/>
                <a:ext cx="1800" cy="153360"/>
              </p14:xfrm>
            </p:contentPart>
          </mc:Choice>
          <mc:Fallback xmlns=""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AEE6ADD8-6C70-477F-9487-F34690E6BEF6}"/>
                    </a:ext>
                  </a:extLst>
                </p:cNvPr>
                <p:cNvPicPr/>
                <p:nvPr/>
              </p:nvPicPr>
              <p:blipFill>
                <a:blip r:embed="rId1034"/>
                <a:stretch>
                  <a:fillRect/>
                </a:stretch>
              </p:blipFill>
              <p:spPr>
                <a:xfrm>
                  <a:off x="1585404" y="4315611"/>
                  <a:ext cx="19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5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68F7BAC7-AC84-4349-B711-6258CA964D03}"/>
                    </a:ext>
                  </a:extLst>
                </p14:cNvPr>
                <p14:cNvContentPartPr/>
                <p14:nvPr/>
              </p14:nvContentPartPr>
              <p14:xfrm>
                <a:off x="1690164" y="4382931"/>
                <a:ext cx="8640" cy="360"/>
              </p14:xfrm>
            </p:contentPart>
          </mc:Choice>
          <mc:Fallback xmlns=""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68F7BAC7-AC84-4349-B711-6258CA964D03}"/>
                    </a:ext>
                  </a:extLst>
                </p:cNvPr>
                <p:cNvPicPr/>
                <p:nvPr/>
              </p:nvPicPr>
              <p:blipFill>
                <a:blip r:embed="rId1036"/>
                <a:stretch>
                  <a:fillRect/>
                </a:stretch>
              </p:blipFill>
              <p:spPr>
                <a:xfrm>
                  <a:off x="1681524" y="4374291"/>
                  <a:ext cx="26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7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B747C514-9C33-4007-B5D2-E3F2E1E3C1D9}"/>
                    </a:ext>
                  </a:extLst>
                </p14:cNvPr>
                <p14:cNvContentPartPr/>
                <p14:nvPr/>
              </p14:nvContentPartPr>
              <p14:xfrm>
                <a:off x="1730844" y="4318131"/>
                <a:ext cx="144720" cy="127440"/>
              </p14:xfrm>
            </p:contentPart>
          </mc:Choice>
          <mc:Fallback xmlns=""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B747C514-9C33-4007-B5D2-E3F2E1E3C1D9}"/>
                    </a:ext>
                  </a:extLst>
                </p:cNvPr>
                <p:cNvPicPr/>
                <p:nvPr/>
              </p:nvPicPr>
              <p:blipFill>
                <a:blip r:embed="rId1038"/>
                <a:stretch>
                  <a:fillRect/>
                </a:stretch>
              </p:blipFill>
              <p:spPr>
                <a:xfrm>
                  <a:off x="1722204" y="4309131"/>
                  <a:ext cx="1623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9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D5F5E784-8B1A-4ADE-8991-8BFD2A80B21B}"/>
                    </a:ext>
                  </a:extLst>
                </p14:cNvPr>
                <p14:cNvContentPartPr/>
                <p14:nvPr/>
              </p14:nvContentPartPr>
              <p14:xfrm>
                <a:off x="1795284" y="4273851"/>
                <a:ext cx="300240" cy="216720"/>
              </p14:xfrm>
            </p:contentPart>
          </mc:Choice>
          <mc:Fallback xmlns=""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D5F5E784-8B1A-4ADE-8991-8BFD2A80B21B}"/>
                    </a:ext>
                  </a:extLst>
                </p:cNvPr>
                <p:cNvPicPr/>
                <p:nvPr/>
              </p:nvPicPr>
              <p:blipFill>
                <a:blip r:embed="rId1040"/>
                <a:stretch>
                  <a:fillRect/>
                </a:stretch>
              </p:blipFill>
              <p:spPr>
                <a:xfrm>
                  <a:off x="1786284" y="4265211"/>
                  <a:ext cx="3178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1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7AD3674E-D5C8-41D4-9567-A4F15A8BB0EA}"/>
                    </a:ext>
                  </a:extLst>
                </p14:cNvPr>
                <p14:cNvContentPartPr/>
                <p14:nvPr/>
              </p14:nvContentPartPr>
              <p14:xfrm>
                <a:off x="2181204" y="4303371"/>
                <a:ext cx="3240" cy="129240"/>
              </p14:xfrm>
            </p:contentPart>
          </mc:Choice>
          <mc:Fallback xmlns=""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7AD3674E-D5C8-41D4-9567-A4F15A8BB0EA}"/>
                    </a:ext>
                  </a:extLst>
                </p:cNvPr>
                <p:cNvPicPr/>
                <p:nvPr/>
              </p:nvPicPr>
              <p:blipFill>
                <a:blip r:embed="rId1042"/>
                <a:stretch>
                  <a:fillRect/>
                </a:stretch>
              </p:blipFill>
              <p:spPr>
                <a:xfrm>
                  <a:off x="2172564" y="4294371"/>
                  <a:ext cx="208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3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FAA74248-5053-4596-8BF9-778B81630D13}"/>
                    </a:ext>
                  </a:extLst>
                </p14:cNvPr>
                <p14:cNvContentPartPr/>
                <p14:nvPr/>
              </p14:nvContentPartPr>
              <p14:xfrm>
                <a:off x="2120724" y="4307691"/>
                <a:ext cx="117000" cy="252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FAA74248-5053-4596-8BF9-778B81630D13}"/>
                    </a:ext>
                  </a:extLst>
                </p:cNvPr>
                <p:cNvPicPr/>
                <p:nvPr/>
              </p:nvPicPr>
              <p:blipFill>
                <a:blip r:embed="rId1044"/>
                <a:stretch>
                  <a:fillRect/>
                </a:stretch>
              </p:blipFill>
              <p:spPr>
                <a:xfrm>
                  <a:off x="2111724" y="4298691"/>
                  <a:ext cx="1346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5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D926AE74-5266-4AA7-921B-3634D64A72E4}"/>
                    </a:ext>
                  </a:extLst>
                </p14:cNvPr>
                <p14:cNvContentPartPr/>
                <p14:nvPr/>
              </p14:nvContentPartPr>
              <p14:xfrm>
                <a:off x="2119644" y="4308411"/>
                <a:ext cx="283680" cy="14724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D926AE74-5266-4AA7-921B-3634D64A72E4}"/>
                    </a:ext>
                  </a:extLst>
                </p:cNvPr>
                <p:cNvPicPr/>
                <p:nvPr/>
              </p:nvPicPr>
              <p:blipFill>
                <a:blip r:embed="rId1046"/>
                <a:stretch>
                  <a:fillRect/>
                </a:stretch>
              </p:blipFill>
              <p:spPr>
                <a:xfrm>
                  <a:off x="2110644" y="4299771"/>
                  <a:ext cx="3013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7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A2D3AF5F-3E53-4E04-8874-ED3B1D12D74F}"/>
                    </a:ext>
                  </a:extLst>
                </p14:cNvPr>
                <p14:cNvContentPartPr/>
                <p14:nvPr/>
              </p14:nvContentPartPr>
              <p14:xfrm>
                <a:off x="2352924" y="4308411"/>
                <a:ext cx="119160" cy="158760"/>
              </p14:xfrm>
            </p:contentPart>
          </mc:Choice>
          <mc:Fallback xmlns=""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A2D3AF5F-3E53-4E04-8874-ED3B1D12D74F}"/>
                    </a:ext>
                  </a:extLst>
                </p:cNvPr>
                <p:cNvPicPr/>
                <p:nvPr/>
              </p:nvPicPr>
              <p:blipFill>
                <a:blip r:embed="rId1048"/>
                <a:stretch>
                  <a:fillRect/>
                </a:stretch>
              </p:blipFill>
              <p:spPr>
                <a:xfrm>
                  <a:off x="2344284" y="4299771"/>
                  <a:ext cx="1368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9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99AA8423-3EBD-4751-8A1F-AB439D656574}"/>
                    </a:ext>
                  </a:extLst>
                </p14:cNvPr>
                <p14:cNvContentPartPr/>
                <p14:nvPr/>
              </p14:nvContentPartPr>
              <p14:xfrm>
                <a:off x="2531844" y="4290411"/>
                <a:ext cx="113040" cy="17172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99AA8423-3EBD-4751-8A1F-AB439D656574}"/>
                    </a:ext>
                  </a:extLst>
                </p:cNvPr>
                <p:cNvPicPr/>
                <p:nvPr/>
              </p:nvPicPr>
              <p:blipFill>
                <a:blip r:embed="rId1050"/>
                <a:stretch>
                  <a:fillRect/>
                </a:stretch>
              </p:blipFill>
              <p:spPr>
                <a:xfrm>
                  <a:off x="2523204" y="4281411"/>
                  <a:ext cx="130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1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1B961FA6-E15A-4837-B7D3-37EB014CAB9A}"/>
                    </a:ext>
                  </a:extLst>
                </p14:cNvPr>
                <p14:cNvContentPartPr/>
                <p14:nvPr/>
              </p14:nvContentPartPr>
              <p14:xfrm>
                <a:off x="2636244" y="4217331"/>
                <a:ext cx="62280" cy="30600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1B961FA6-E15A-4837-B7D3-37EB014CAB9A}"/>
                    </a:ext>
                  </a:extLst>
                </p:cNvPr>
                <p:cNvPicPr/>
                <p:nvPr/>
              </p:nvPicPr>
              <p:blipFill>
                <a:blip r:embed="rId1052"/>
                <a:stretch>
                  <a:fillRect/>
                </a:stretch>
              </p:blipFill>
              <p:spPr>
                <a:xfrm>
                  <a:off x="2627604" y="4208331"/>
                  <a:ext cx="79920" cy="32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6" name="Group 645">
            <a:extLst>
              <a:ext uri="{FF2B5EF4-FFF2-40B4-BE49-F238E27FC236}">
                <a16:creationId xmlns:a16="http://schemas.microsoft.com/office/drawing/2014/main" id="{34C9352F-475D-448B-B431-C239FF07D7E7}"/>
              </a:ext>
            </a:extLst>
          </p:cNvPr>
          <p:cNvGrpSpPr/>
          <p:nvPr/>
        </p:nvGrpSpPr>
        <p:grpSpPr>
          <a:xfrm>
            <a:off x="491004" y="4678131"/>
            <a:ext cx="99720" cy="49680"/>
            <a:chOff x="491004" y="4678131"/>
            <a:chExt cx="99720" cy="4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3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6CD71B73-72B4-4C84-AC31-780F7426F4D9}"/>
                    </a:ext>
                  </a:extLst>
                </p14:cNvPr>
                <p14:cNvContentPartPr/>
                <p14:nvPr/>
              </p14:nvContentPartPr>
              <p14:xfrm>
                <a:off x="491004" y="4678131"/>
                <a:ext cx="94680" cy="4680"/>
              </p14:xfrm>
            </p:contentPart>
          </mc:Choice>
          <mc:Fallback xmlns=""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6CD71B73-72B4-4C84-AC31-780F7426F4D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482004" y="4669491"/>
                  <a:ext cx="1123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4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DD0F3D95-8127-4BEA-BB0B-AEB1652814E6}"/>
                    </a:ext>
                  </a:extLst>
                </p14:cNvPr>
                <p14:cNvContentPartPr/>
                <p14:nvPr/>
              </p14:nvContentPartPr>
              <p14:xfrm>
                <a:off x="505044" y="4727451"/>
                <a:ext cx="85680" cy="36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DD0F3D95-8127-4BEA-BB0B-AEB1652814E6}"/>
                    </a:ext>
                  </a:extLst>
                </p:cNvPr>
                <p:cNvPicPr/>
                <p:nvPr/>
              </p:nvPicPr>
              <p:blipFill>
                <a:blip r:embed="rId1055"/>
                <a:stretch>
                  <a:fillRect/>
                </a:stretch>
              </p:blipFill>
              <p:spPr>
                <a:xfrm>
                  <a:off x="496044" y="4718811"/>
                  <a:ext cx="1033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99B464A1-B179-423D-87DC-508670A7A5E6}"/>
              </a:ext>
            </a:extLst>
          </p:cNvPr>
          <p:cNvGrpSpPr/>
          <p:nvPr/>
        </p:nvGrpSpPr>
        <p:grpSpPr>
          <a:xfrm>
            <a:off x="953964" y="4690371"/>
            <a:ext cx="448560" cy="208800"/>
            <a:chOff x="953964" y="4690371"/>
            <a:chExt cx="44856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6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EB3A9BB3-84E7-4E73-968F-210F1AF537EC}"/>
                    </a:ext>
                  </a:extLst>
                </p14:cNvPr>
                <p14:cNvContentPartPr/>
                <p14:nvPr/>
              </p14:nvContentPartPr>
              <p14:xfrm>
                <a:off x="953964" y="4690731"/>
                <a:ext cx="60120" cy="208440"/>
              </p14:xfrm>
            </p:contentPart>
          </mc:Choice>
          <mc:Fallback xmlns=""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EB3A9BB3-84E7-4E73-968F-210F1AF537EC}"/>
                    </a:ext>
                  </a:extLst>
                </p:cNvPr>
                <p:cNvPicPr/>
                <p:nvPr/>
              </p:nvPicPr>
              <p:blipFill>
                <a:blip r:embed="rId1057"/>
                <a:stretch>
                  <a:fillRect/>
                </a:stretch>
              </p:blipFill>
              <p:spPr>
                <a:xfrm>
                  <a:off x="944964" y="4682091"/>
                  <a:ext cx="777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8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1EBAD778-B9EC-4273-92DA-C550100A8BC7}"/>
                    </a:ext>
                  </a:extLst>
                </p14:cNvPr>
                <p14:cNvContentPartPr/>
                <p14:nvPr/>
              </p14:nvContentPartPr>
              <p14:xfrm>
                <a:off x="1050804" y="4690371"/>
                <a:ext cx="121680" cy="17820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1EBAD778-B9EC-4273-92DA-C550100A8BC7}"/>
                    </a:ext>
                  </a:extLst>
                </p:cNvPr>
                <p:cNvPicPr/>
                <p:nvPr/>
              </p:nvPicPr>
              <p:blipFill>
                <a:blip r:embed="rId1059"/>
                <a:stretch>
                  <a:fillRect/>
                </a:stretch>
              </p:blipFill>
              <p:spPr>
                <a:xfrm>
                  <a:off x="1042164" y="4681371"/>
                  <a:ext cx="1393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0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3997579B-BD63-4252-9E05-4B4F78F4B48A}"/>
                    </a:ext>
                  </a:extLst>
                </p14:cNvPr>
                <p14:cNvContentPartPr/>
                <p14:nvPr/>
              </p14:nvContentPartPr>
              <p14:xfrm>
                <a:off x="1266804" y="4768491"/>
                <a:ext cx="135720" cy="36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3997579B-BD63-4252-9E05-4B4F78F4B48A}"/>
                    </a:ext>
                  </a:extLst>
                </p:cNvPr>
                <p:cNvPicPr/>
                <p:nvPr/>
              </p:nvPicPr>
              <p:blipFill>
                <a:blip r:embed="rId1061"/>
                <a:stretch>
                  <a:fillRect/>
                </a:stretch>
              </p:blipFill>
              <p:spPr>
                <a:xfrm>
                  <a:off x="1257804" y="4759491"/>
                  <a:ext cx="1533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4" name="Group 643">
            <a:extLst>
              <a:ext uri="{FF2B5EF4-FFF2-40B4-BE49-F238E27FC236}">
                <a16:creationId xmlns:a16="http://schemas.microsoft.com/office/drawing/2014/main" id="{E970F9FC-70F3-4609-BA58-CD8FCE2E5846}"/>
              </a:ext>
            </a:extLst>
          </p:cNvPr>
          <p:cNvGrpSpPr/>
          <p:nvPr/>
        </p:nvGrpSpPr>
        <p:grpSpPr>
          <a:xfrm>
            <a:off x="1616724" y="4671651"/>
            <a:ext cx="684000" cy="203040"/>
            <a:chOff x="1616724" y="4671651"/>
            <a:chExt cx="68400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2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7A3F68AD-1711-4036-81CF-9D7EFCA2907C}"/>
                    </a:ext>
                  </a:extLst>
                </p14:cNvPr>
                <p14:cNvContentPartPr/>
                <p14:nvPr/>
              </p14:nvContentPartPr>
              <p14:xfrm>
                <a:off x="1616724" y="4673811"/>
                <a:ext cx="360" cy="154440"/>
              </p14:xfrm>
            </p:contentPart>
          </mc:Choice>
          <mc:Fallback xmlns=""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7A3F68AD-1711-4036-81CF-9D7EFCA2907C}"/>
                    </a:ext>
                  </a:extLst>
                </p:cNvPr>
                <p:cNvPicPr/>
                <p:nvPr/>
              </p:nvPicPr>
              <p:blipFill>
                <a:blip r:embed="rId1034"/>
                <a:stretch>
                  <a:fillRect/>
                </a:stretch>
              </p:blipFill>
              <p:spPr>
                <a:xfrm>
                  <a:off x="1607724" y="4665171"/>
                  <a:ext cx="180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3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D3DBE604-F736-4AB5-86EF-0F5D6DA3DE34}"/>
                    </a:ext>
                  </a:extLst>
                </p14:cNvPr>
                <p14:cNvContentPartPr/>
                <p14:nvPr/>
              </p14:nvContentPartPr>
              <p14:xfrm>
                <a:off x="1709964" y="4732851"/>
                <a:ext cx="11880" cy="360"/>
              </p14:xfrm>
            </p:contentPart>
          </mc:Choice>
          <mc:Fallback xmlns=""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D3DBE604-F736-4AB5-86EF-0F5D6DA3DE34}"/>
                    </a:ext>
                  </a:extLst>
                </p:cNvPr>
                <p:cNvPicPr/>
                <p:nvPr/>
              </p:nvPicPr>
              <p:blipFill>
                <a:blip r:embed="rId1064"/>
                <a:stretch>
                  <a:fillRect/>
                </a:stretch>
              </p:blipFill>
              <p:spPr>
                <a:xfrm>
                  <a:off x="1701324" y="4723851"/>
                  <a:ext cx="29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5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A716DD8F-9E4A-4D19-8256-F056B42CE2F7}"/>
                    </a:ext>
                  </a:extLst>
                </p14:cNvPr>
                <p14:cNvContentPartPr/>
                <p14:nvPr/>
              </p14:nvContentPartPr>
              <p14:xfrm>
                <a:off x="1791684" y="4692891"/>
                <a:ext cx="127440" cy="15372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A716DD8F-9E4A-4D19-8256-F056B42CE2F7}"/>
                    </a:ext>
                  </a:extLst>
                </p:cNvPr>
                <p:cNvPicPr/>
                <p:nvPr/>
              </p:nvPicPr>
              <p:blipFill>
                <a:blip r:embed="rId1066"/>
                <a:stretch>
                  <a:fillRect/>
                </a:stretch>
              </p:blipFill>
              <p:spPr>
                <a:xfrm>
                  <a:off x="1782684" y="4683891"/>
                  <a:ext cx="145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7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76775CE7-BCFF-42A0-A9A9-7B9AF7959427}"/>
                    </a:ext>
                  </a:extLst>
                </p14:cNvPr>
                <p14:cNvContentPartPr/>
                <p14:nvPr/>
              </p14:nvContentPartPr>
              <p14:xfrm>
                <a:off x="2007324" y="4711611"/>
                <a:ext cx="105840" cy="120960"/>
              </p14:xfrm>
            </p:contentPart>
          </mc:Choice>
          <mc:Fallback xmlns=""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76775CE7-BCFF-42A0-A9A9-7B9AF7959427}"/>
                    </a:ext>
                  </a:extLst>
                </p:cNvPr>
                <p:cNvPicPr/>
                <p:nvPr/>
              </p:nvPicPr>
              <p:blipFill>
                <a:blip r:embed="rId1068"/>
                <a:stretch>
                  <a:fillRect/>
                </a:stretch>
              </p:blipFill>
              <p:spPr>
                <a:xfrm>
                  <a:off x="1998684" y="4702971"/>
                  <a:ext cx="123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9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FCB51BD2-8B06-4BA9-91C6-17D9F9A83B6D}"/>
                    </a:ext>
                  </a:extLst>
                </p14:cNvPr>
                <p14:cNvContentPartPr/>
                <p14:nvPr/>
              </p14:nvContentPartPr>
              <p14:xfrm>
                <a:off x="2166084" y="4671651"/>
                <a:ext cx="84240" cy="203040"/>
              </p14:xfrm>
            </p:contentPart>
          </mc:Choice>
          <mc:Fallback xmlns=""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FCB51BD2-8B06-4BA9-91C6-17D9F9A83B6D}"/>
                    </a:ext>
                  </a:extLst>
                </p:cNvPr>
                <p:cNvPicPr/>
                <p:nvPr/>
              </p:nvPicPr>
              <p:blipFill>
                <a:blip r:embed="rId1070"/>
                <a:stretch>
                  <a:fillRect/>
                </a:stretch>
              </p:blipFill>
              <p:spPr>
                <a:xfrm>
                  <a:off x="2157444" y="4662651"/>
                  <a:ext cx="1018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1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9CD60D90-7AB5-48B4-9FE6-D1EDD0053621}"/>
                    </a:ext>
                  </a:extLst>
                </p14:cNvPr>
                <p14:cNvContentPartPr/>
                <p14:nvPr/>
              </p14:nvContentPartPr>
              <p14:xfrm>
                <a:off x="2198844" y="4737891"/>
                <a:ext cx="101880" cy="16200"/>
              </p14:xfrm>
            </p:contentPart>
          </mc:Choice>
          <mc:Fallback xmlns=""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9CD60D90-7AB5-48B4-9FE6-D1EDD0053621}"/>
                    </a:ext>
                  </a:extLst>
                </p:cNvPr>
                <p:cNvPicPr/>
                <p:nvPr/>
              </p:nvPicPr>
              <p:blipFill>
                <a:blip r:embed="rId1072"/>
                <a:stretch>
                  <a:fillRect/>
                </a:stretch>
              </p:blipFill>
              <p:spPr>
                <a:xfrm>
                  <a:off x="2189844" y="4729251"/>
                  <a:ext cx="11952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3" name="Group 642">
            <a:extLst>
              <a:ext uri="{FF2B5EF4-FFF2-40B4-BE49-F238E27FC236}">
                <a16:creationId xmlns:a16="http://schemas.microsoft.com/office/drawing/2014/main" id="{A63C5FE5-6B28-4467-BE50-69F97ADCDEEC}"/>
              </a:ext>
            </a:extLst>
          </p:cNvPr>
          <p:cNvGrpSpPr/>
          <p:nvPr/>
        </p:nvGrpSpPr>
        <p:grpSpPr>
          <a:xfrm>
            <a:off x="556164" y="5077011"/>
            <a:ext cx="88920" cy="56160"/>
            <a:chOff x="556164" y="5077011"/>
            <a:chExt cx="88920" cy="5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3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1DFE5A31-F0BF-4643-BE82-C14EACA3B8F4}"/>
                    </a:ext>
                  </a:extLst>
                </p14:cNvPr>
                <p14:cNvContentPartPr/>
                <p14:nvPr/>
              </p14:nvContentPartPr>
              <p14:xfrm>
                <a:off x="570204" y="5077011"/>
                <a:ext cx="69120" cy="3600"/>
              </p14:xfrm>
            </p:contentPart>
          </mc:Choice>
          <mc:Fallback xmlns=""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1DFE5A31-F0BF-4643-BE82-C14EACA3B8F4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561564" y="5068371"/>
                  <a:ext cx="86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4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350E95D3-EF56-4ED6-9547-C6324C152E7A}"/>
                    </a:ext>
                  </a:extLst>
                </p14:cNvPr>
                <p14:cNvContentPartPr/>
                <p14:nvPr/>
              </p14:nvContentPartPr>
              <p14:xfrm>
                <a:off x="556164" y="5077011"/>
                <a:ext cx="88920" cy="5616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350E95D3-EF56-4ED6-9547-C6324C152E7A}"/>
                    </a:ext>
                  </a:extLst>
                </p:cNvPr>
                <p:cNvPicPr/>
                <p:nvPr/>
              </p:nvPicPr>
              <p:blipFill>
                <a:blip r:embed="rId1075"/>
                <a:stretch>
                  <a:fillRect/>
                </a:stretch>
              </p:blipFill>
              <p:spPr>
                <a:xfrm>
                  <a:off x="547524" y="5068371"/>
                  <a:ext cx="10656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6" name="Group 655">
            <a:extLst>
              <a:ext uri="{FF2B5EF4-FFF2-40B4-BE49-F238E27FC236}">
                <a16:creationId xmlns:a16="http://schemas.microsoft.com/office/drawing/2014/main" id="{15E5C764-E399-4AC1-82CF-5469AE8F963A}"/>
              </a:ext>
            </a:extLst>
          </p:cNvPr>
          <p:cNvGrpSpPr/>
          <p:nvPr/>
        </p:nvGrpSpPr>
        <p:grpSpPr>
          <a:xfrm>
            <a:off x="977364" y="5051811"/>
            <a:ext cx="633600" cy="152640"/>
            <a:chOff x="977364" y="5051811"/>
            <a:chExt cx="63360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6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C46ABA2C-BE41-409F-9D5F-6EF57E0BE4BF}"/>
                    </a:ext>
                  </a:extLst>
                </p14:cNvPr>
                <p14:cNvContentPartPr/>
                <p14:nvPr/>
              </p14:nvContentPartPr>
              <p14:xfrm>
                <a:off x="977364" y="5062251"/>
                <a:ext cx="92880" cy="136800"/>
              </p14:xfrm>
            </p:contentPart>
          </mc:Choice>
          <mc:Fallback xmlns=""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C46ABA2C-BE41-409F-9D5F-6EF57E0BE4BF}"/>
                    </a:ext>
                  </a:extLst>
                </p:cNvPr>
                <p:cNvPicPr/>
                <p:nvPr/>
              </p:nvPicPr>
              <p:blipFill>
                <a:blip r:embed="rId1077"/>
                <a:stretch>
                  <a:fillRect/>
                </a:stretch>
              </p:blipFill>
              <p:spPr>
                <a:xfrm>
                  <a:off x="968724" y="5053611"/>
                  <a:ext cx="1105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8">
              <p14:nvContentPartPr>
                <p14:cNvPr id="650" name="Ink 649">
                  <a:extLst>
                    <a:ext uri="{FF2B5EF4-FFF2-40B4-BE49-F238E27FC236}">
                      <a16:creationId xmlns:a16="http://schemas.microsoft.com/office/drawing/2014/main" id="{0CDA1DB0-6604-4A58-AF5F-8329E5C4D275}"/>
                    </a:ext>
                  </a:extLst>
                </p14:cNvPr>
                <p14:cNvContentPartPr/>
                <p14:nvPr/>
              </p14:nvContentPartPr>
              <p14:xfrm>
                <a:off x="1012284" y="5059371"/>
                <a:ext cx="86760" cy="9720"/>
              </p14:xfrm>
            </p:contentPart>
          </mc:Choice>
          <mc:Fallback xmlns="">
            <p:pic>
              <p:nvPicPr>
                <p:cNvPr id="650" name="Ink 649">
                  <a:extLst>
                    <a:ext uri="{FF2B5EF4-FFF2-40B4-BE49-F238E27FC236}">
                      <a16:creationId xmlns:a16="http://schemas.microsoft.com/office/drawing/2014/main" id="{0CDA1DB0-6604-4A58-AF5F-8329E5C4D275}"/>
                    </a:ext>
                  </a:extLst>
                </p:cNvPr>
                <p:cNvPicPr/>
                <p:nvPr/>
              </p:nvPicPr>
              <p:blipFill>
                <a:blip r:embed="rId1079"/>
                <a:stretch>
                  <a:fillRect/>
                </a:stretch>
              </p:blipFill>
              <p:spPr>
                <a:xfrm>
                  <a:off x="1003644" y="5050371"/>
                  <a:ext cx="1044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0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072C1BEE-0287-4560-9101-979C0B4E3CA0}"/>
                    </a:ext>
                  </a:extLst>
                </p14:cNvPr>
                <p14:cNvContentPartPr/>
                <p14:nvPr/>
              </p14:nvContentPartPr>
              <p14:xfrm>
                <a:off x="1148724" y="5059011"/>
                <a:ext cx="114840" cy="133920"/>
              </p14:xfrm>
            </p:contentPart>
          </mc:Choice>
          <mc:Fallback xmlns=""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072C1BEE-0287-4560-9101-979C0B4E3CA0}"/>
                    </a:ext>
                  </a:extLst>
                </p:cNvPr>
                <p:cNvPicPr/>
                <p:nvPr/>
              </p:nvPicPr>
              <p:blipFill>
                <a:blip r:embed="rId1081"/>
                <a:stretch>
                  <a:fillRect/>
                </a:stretch>
              </p:blipFill>
              <p:spPr>
                <a:xfrm>
                  <a:off x="1140084" y="5050011"/>
                  <a:ext cx="132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2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34283F42-240C-4A03-87F8-2294EAF54220}"/>
                    </a:ext>
                  </a:extLst>
                </p14:cNvPr>
                <p14:cNvContentPartPr/>
                <p14:nvPr/>
              </p14:nvContentPartPr>
              <p14:xfrm>
                <a:off x="1362204" y="5108691"/>
                <a:ext cx="15480" cy="360"/>
              </p14:xfrm>
            </p:contentPart>
          </mc:Choice>
          <mc:Fallback xmlns=""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34283F42-240C-4A03-87F8-2294EAF54220}"/>
                    </a:ext>
                  </a:extLst>
                </p:cNvPr>
                <p:cNvPicPr/>
                <p:nvPr/>
              </p:nvPicPr>
              <p:blipFill>
                <a:blip r:embed="rId1064"/>
                <a:stretch>
                  <a:fillRect/>
                </a:stretch>
              </p:blipFill>
              <p:spPr>
                <a:xfrm>
                  <a:off x="1353564" y="5099691"/>
                  <a:ext cx="33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3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11283FB8-4184-4ED1-A159-4F626A8629DE}"/>
                    </a:ext>
                  </a:extLst>
                </p14:cNvPr>
                <p14:cNvContentPartPr/>
                <p14:nvPr/>
              </p14:nvContentPartPr>
              <p14:xfrm>
                <a:off x="1449684" y="5051811"/>
                <a:ext cx="161280" cy="152640"/>
              </p14:xfrm>
            </p:contentPart>
          </mc:Choice>
          <mc:Fallback xmlns=""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11283FB8-4184-4ED1-A159-4F626A8629DE}"/>
                    </a:ext>
                  </a:extLst>
                </p:cNvPr>
                <p:cNvPicPr/>
                <p:nvPr/>
              </p:nvPicPr>
              <p:blipFill>
                <a:blip r:embed="rId1084"/>
                <a:stretch>
                  <a:fillRect/>
                </a:stretch>
              </p:blipFill>
              <p:spPr>
                <a:xfrm>
                  <a:off x="1441044" y="5043171"/>
                  <a:ext cx="178920" cy="17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5">
            <p14:nvContentPartPr>
              <p14:cNvPr id="654" name="Ink 653">
                <a:extLst>
                  <a:ext uri="{FF2B5EF4-FFF2-40B4-BE49-F238E27FC236}">
                    <a16:creationId xmlns:a16="http://schemas.microsoft.com/office/drawing/2014/main" id="{ED1F5539-4F8F-4FFE-B73C-6CABE6A3F520}"/>
                  </a:ext>
                </a:extLst>
              </p14:cNvPr>
              <p14:cNvContentPartPr/>
              <p14:nvPr/>
            </p14:nvContentPartPr>
            <p14:xfrm>
              <a:off x="910764" y="5287251"/>
              <a:ext cx="673560" cy="19800"/>
            </p14:xfrm>
          </p:contentPart>
        </mc:Choice>
        <mc:Fallback xmlns="">
          <p:pic>
            <p:nvPicPr>
              <p:cNvPr id="654" name="Ink 653">
                <a:extLst>
                  <a:ext uri="{FF2B5EF4-FFF2-40B4-BE49-F238E27FC236}">
                    <a16:creationId xmlns:a16="http://schemas.microsoft.com/office/drawing/2014/main" id="{ED1F5539-4F8F-4FFE-B73C-6CABE6A3F520}"/>
                  </a:ext>
                </a:extLst>
              </p:cNvPr>
              <p:cNvPicPr/>
              <p:nvPr/>
            </p:nvPicPr>
            <p:blipFill>
              <a:blip r:embed="rId1086"/>
              <a:stretch>
                <a:fillRect/>
              </a:stretch>
            </p:blipFill>
            <p:spPr>
              <a:xfrm>
                <a:off x="902124" y="5278251"/>
                <a:ext cx="6912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7">
            <p14:nvContentPartPr>
              <p14:cNvPr id="655" name="Ink 654">
                <a:extLst>
                  <a:ext uri="{FF2B5EF4-FFF2-40B4-BE49-F238E27FC236}">
                    <a16:creationId xmlns:a16="http://schemas.microsoft.com/office/drawing/2014/main" id="{DBE16909-2B23-4A54-A238-0B34F9F3CEA6}"/>
                  </a:ext>
                </a:extLst>
              </p14:cNvPr>
              <p14:cNvContentPartPr/>
              <p14:nvPr/>
            </p14:nvContentPartPr>
            <p14:xfrm>
              <a:off x="982044" y="5379411"/>
              <a:ext cx="608040" cy="9720"/>
            </p14:xfrm>
          </p:contentPart>
        </mc:Choice>
        <mc:Fallback xmlns="">
          <p:pic>
            <p:nvPicPr>
              <p:cNvPr id="655" name="Ink 654">
                <a:extLst>
                  <a:ext uri="{FF2B5EF4-FFF2-40B4-BE49-F238E27FC236}">
                    <a16:creationId xmlns:a16="http://schemas.microsoft.com/office/drawing/2014/main" id="{DBE16909-2B23-4A54-A238-0B34F9F3CEA6}"/>
                  </a:ext>
                </a:extLst>
              </p:cNvPr>
              <p:cNvPicPr/>
              <p:nvPr/>
            </p:nvPicPr>
            <p:blipFill>
              <a:blip r:embed="rId1088"/>
              <a:stretch>
                <a:fillRect/>
              </a:stretch>
            </p:blipFill>
            <p:spPr>
              <a:xfrm>
                <a:off x="973044" y="5370771"/>
                <a:ext cx="625680" cy="2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31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2520F8D-6746-45FA-A961-E4CC353044F5}"/>
              </a:ext>
            </a:extLst>
          </p:cNvPr>
          <p:cNvGrpSpPr/>
          <p:nvPr/>
        </p:nvGrpSpPr>
        <p:grpSpPr>
          <a:xfrm>
            <a:off x="9206858" y="698207"/>
            <a:ext cx="297720" cy="165600"/>
            <a:chOff x="9206858" y="698207"/>
            <a:chExt cx="297720" cy="16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40F653E-1356-4CED-AD2C-81A0EBD60B6A}"/>
                    </a:ext>
                  </a:extLst>
                </p14:cNvPr>
                <p14:cNvContentPartPr/>
                <p14:nvPr/>
              </p14:nvContentPartPr>
              <p14:xfrm>
                <a:off x="9268418" y="736367"/>
                <a:ext cx="1440" cy="6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40F653E-1356-4CED-AD2C-81A0EBD60B6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259778" y="727727"/>
                  <a:ext cx="190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1FA874C-C3CF-44FD-A24F-C39F33640E6C}"/>
                    </a:ext>
                  </a:extLst>
                </p14:cNvPr>
                <p14:cNvContentPartPr/>
                <p14:nvPr/>
              </p14:nvContentPartPr>
              <p14:xfrm>
                <a:off x="9206858" y="698207"/>
                <a:ext cx="119160" cy="165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1FA874C-C3CF-44FD-A24F-C39F33640E6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98218" y="689567"/>
                  <a:ext cx="1368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E441BA1-BF4F-435B-8899-EDF3E9B5B6AD}"/>
                    </a:ext>
                  </a:extLst>
                </p14:cNvPr>
                <p14:cNvContentPartPr/>
                <p14:nvPr/>
              </p14:nvContentPartPr>
              <p14:xfrm>
                <a:off x="9381818" y="703967"/>
                <a:ext cx="122760" cy="135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E441BA1-BF4F-435B-8899-EDF3E9B5B6A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72818" y="694967"/>
                  <a:ext cx="140400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DF67B3-158E-470F-AC1B-DFF3981182A8}"/>
              </a:ext>
            </a:extLst>
          </p:cNvPr>
          <p:cNvGrpSpPr/>
          <p:nvPr/>
        </p:nvGrpSpPr>
        <p:grpSpPr>
          <a:xfrm>
            <a:off x="9255458" y="1009247"/>
            <a:ext cx="238680" cy="204120"/>
            <a:chOff x="9255458" y="1009247"/>
            <a:chExt cx="23868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83C2BB5-D949-4360-AEB2-AE2A8086656E}"/>
                    </a:ext>
                  </a:extLst>
                </p14:cNvPr>
                <p14:cNvContentPartPr/>
                <p14:nvPr/>
              </p14:nvContentPartPr>
              <p14:xfrm>
                <a:off x="9255458" y="1013567"/>
                <a:ext cx="100800" cy="157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83C2BB5-D949-4360-AEB2-AE2A808665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46818" y="1004927"/>
                  <a:ext cx="1184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76370A8-26D9-4CAD-8353-DD97C6FEF0AE}"/>
                    </a:ext>
                  </a:extLst>
                </p14:cNvPr>
                <p14:cNvContentPartPr/>
                <p14:nvPr/>
              </p14:nvContentPartPr>
              <p14:xfrm>
                <a:off x="9409538" y="1009247"/>
                <a:ext cx="84600" cy="204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76370A8-26D9-4CAD-8353-DD97C6FEF0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00898" y="1000607"/>
                  <a:ext cx="10224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E960AD-3697-46F4-8652-A9085C37BBC4}"/>
              </a:ext>
            </a:extLst>
          </p:cNvPr>
          <p:cNvGrpSpPr/>
          <p:nvPr/>
        </p:nvGrpSpPr>
        <p:grpSpPr>
          <a:xfrm>
            <a:off x="9277058" y="1404527"/>
            <a:ext cx="209520" cy="160560"/>
            <a:chOff x="9277058" y="1404527"/>
            <a:chExt cx="209520" cy="16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7AEFFB9-7931-4B52-9ECB-53795A7E8858}"/>
                    </a:ext>
                  </a:extLst>
                </p14:cNvPr>
                <p14:cNvContentPartPr/>
                <p14:nvPr/>
              </p14:nvContentPartPr>
              <p14:xfrm>
                <a:off x="9277058" y="1409567"/>
                <a:ext cx="111960" cy="146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7AEFFB9-7931-4B52-9ECB-53795A7E885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68418" y="1400927"/>
                  <a:ext cx="1296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8DF3644-8111-47E9-B656-88D24E1BC632}"/>
                    </a:ext>
                  </a:extLst>
                </p14:cNvPr>
                <p14:cNvContentPartPr/>
                <p14:nvPr/>
              </p14:nvContentPartPr>
              <p14:xfrm>
                <a:off x="9430778" y="1404527"/>
                <a:ext cx="55800" cy="160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8DF3644-8111-47E9-B656-88D24E1BC63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21778" y="1395887"/>
                  <a:ext cx="7344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8A0C42-6B40-4FCC-8DD6-7650E646636E}"/>
              </a:ext>
            </a:extLst>
          </p:cNvPr>
          <p:cNvGrpSpPr/>
          <p:nvPr/>
        </p:nvGrpSpPr>
        <p:grpSpPr>
          <a:xfrm>
            <a:off x="9289298" y="1732847"/>
            <a:ext cx="281520" cy="195480"/>
            <a:chOff x="9289298" y="1732847"/>
            <a:chExt cx="281520" cy="19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47038C-2845-4487-80F5-19478D6E9281}"/>
                    </a:ext>
                  </a:extLst>
                </p14:cNvPr>
                <p14:cNvContentPartPr/>
                <p14:nvPr/>
              </p14:nvContentPartPr>
              <p14:xfrm>
                <a:off x="9289298" y="1778927"/>
                <a:ext cx="89640" cy="142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47038C-2845-4487-80F5-19478D6E928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80298" y="1769927"/>
                  <a:ext cx="1072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76DF016-752E-471C-83F5-2FBD6597A485}"/>
                    </a:ext>
                  </a:extLst>
                </p14:cNvPr>
                <p14:cNvContentPartPr/>
                <p14:nvPr/>
              </p14:nvContentPartPr>
              <p14:xfrm>
                <a:off x="9400178" y="1794767"/>
                <a:ext cx="72000" cy="133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76DF016-752E-471C-83F5-2FBD6597A48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391538" y="1786127"/>
                  <a:ext cx="896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AB02F41-3576-448B-8852-B2FBDDEBB530}"/>
                    </a:ext>
                  </a:extLst>
                </p14:cNvPr>
                <p14:cNvContentPartPr/>
                <p14:nvPr/>
              </p14:nvContentPartPr>
              <p14:xfrm>
                <a:off x="9457418" y="1732847"/>
                <a:ext cx="113400" cy="42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AB02F41-3576-448B-8852-B2FBDDEBB53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48778" y="1724207"/>
                  <a:ext cx="131040" cy="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75FA2A9-70DF-47B4-9F4C-2659A5F5A72A}"/>
              </a:ext>
            </a:extLst>
          </p:cNvPr>
          <p:cNvGrpSpPr/>
          <p:nvPr/>
        </p:nvGrpSpPr>
        <p:grpSpPr>
          <a:xfrm>
            <a:off x="9277058" y="2100767"/>
            <a:ext cx="245160" cy="173520"/>
            <a:chOff x="9277058" y="2100767"/>
            <a:chExt cx="245160" cy="1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DCEF669-DE52-4C9B-AD54-25A80E8A5D1A}"/>
                    </a:ext>
                  </a:extLst>
                </p14:cNvPr>
                <p14:cNvContentPartPr/>
                <p14:nvPr/>
              </p14:nvContentPartPr>
              <p14:xfrm>
                <a:off x="9277058" y="2101487"/>
                <a:ext cx="88560" cy="172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DCEF669-DE52-4C9B-AD54-25A80E8A5D1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268058" y="2092847"/>
                  <a:ext cx="1062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B6156DD-DC02-44A2-9231-BA72DF4D2DD0}"/>
                    </a:ext>
                  </a:extLst>
                </p14:cNvPr>
                <p14:cNvContentPartPr/>
                <p14:nvPr/>
              </p14:nvContentPartPr>
              <p14:xfrm>
                <a:off x="9414218" y="2100767"/>
                <a:ext cx="108000" cy="151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B6156DD-DC02-44A2-9231-BA72DF4D2DD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405218" y="2091767"/>
                  <a:ext cx="125640" cy="16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7EF64C9-A8D9-4271-9E50-4E8B62FFDA1E}"/>
                  </a:ext>
                </a:extLst>
              </p14:cNvPr>
              <p14:cNvContentPartPr/>
              <p14:nvPr/>
            </p14:nvContentPartPr>
            <p14:xfrm>
              <a:off x="9235298" y="2418647"/>
              <a:ext cx="235080" cy="174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7EF64C9-A8D9-4271-9E50-4E8B62FFDA1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226658" y="2410007"/>
                <a:ext cx="252720" cy="19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B8A5D651-D52C-4045-B160-45EC67DC7A25}"/>
              </a:ext>
            </a:extLst>
          </p:cNvPr>
          <p:cNvGrpSpPr/>
          <p:nvPr/>
        </p:nvGrpSpPr>
        <p:grpSpPr>
          <a:xfrm>
            <a:off x="9259418" y="2695847"/>
            <a:ext cx="270360" cy="186120"/>
            <a:chOff x="9259418" y="2695847"/>
            <a:chExt cx="270360" cy="18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F53B7E1-E7AB-442A-B7AA-7537B20E72C1}"/>
                    </a:ext>
                  </a:extLst>
                </p14:cNvPr>
                <p14:cNvContentPartPr/>
                <p14:nvPr/>
              </p14:nvContentPartPr>
              <p14:xfrm>
                <a:off x="9259418" y="2734727"/>
                <a:ext cx="87840" cy="146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F53B7E1-E7AB-442A-B7AA-7537B20E72C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50418" y="2725727"/>
                  <a:ext cx="1054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F8F2376-CF5A-4ADA-943C-9843B4F69303}"/>
                    </a:ext>
                  </a:extLst>
                </p14:cNvPr>
                <p14:cNvContentPartPr/>
                <p14:nvPr/>
              </p14:nvContentPartPr>
              <p14:xfrm>
                <a:off x="9464618" y="2695847"/>
                <a:ext cx="13320" cy="12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F8F2376-CF5A-4ADA-943C-9843B4F6930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55618" y="2686847"/>
                  <a:ext cx="309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3D33A3F-5C83-4D98-BC8A-E60BB4E915A6}"/>
                    </a:ext>
                  </a:extLst>
                </p14:cNvPr>
                <p14:cNvContentPartPr/>
                <p14:nvPr/>
              </p14:nvContentPartPr>
              <p14:xfrm>
                <a:off x="9432938" y="2701967"/>
                <a:ext cx="96840" cy="180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3D33A3F-5C83-4D98-BC8A-E60BB4E915A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423938" y="2693327"/>
                  <a:ext cx="11448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558129-CAC3-4DC8-827A-C778BE108DC0}"/>
              </a:ext>
            </a:extLst>
          </p:cNvPr>
          <p:cNvGrpSpPr/>
          <p:nvPr/>
        </p:nvGrpSpPr>
        <p:grpSpPr>
          <a:xfrm>
            <a:off x="9276698" y="2993927"/>
            <a:ext cx="232560" cy="209160"/>
            <a:chOff x="9276698" y="2993927"/>
            <a:chExt cx="232560" cy="20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EE8C802-4890-4EAC-9457-139232C0F539}"/>
                    </a:ext>
                  </a:extLst>
                </p14:cNvPr>
                <p14:cNvContentPartPr/>
                <p14:nvPr/>
              </p14:nvContentPartPr>
              <p14:xfrm>
                <a:off x="9276698" y="2993927"/>
                <a:ext cx="84240" cy="168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EE8C802-4890-4EAC-9457-139232C0F53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68058" y="2984927"/>
                  <a:ext cx="1018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0A7FB0E-605F-4443-9018-6A24A007FA35}"/>
                    </a:ext>
                  </a:extLst>
                </p14:cNvPr>
                <p14:cNvContentPartPr/>
                <p14:nvPr/>
              </p14:nvContentPartPr>
              <p14:xfrm>
                <a:off x="9389738" y="3023447"/>
                <a:ext cx="119520" cy="97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0A7FB0E-605F-4443-9018-6A24A007FA3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381098" y="3014447"/>
                  <a:ext cx="1371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9EDCC3F-AA8B-4014-A402-AB2395621BF2}"/>
                    </a:ext>
                  </a:extLst>
                </p14:cNvPr>
                <p14:cNvContentPartPr/>
                <p14:nvPr/>
              </p14:nvContentPartPr>
              <p14:xfrm>
                <a:off x="9448058" y="3001127"/>
                <a:ext cx="9720" cy="201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9EDCC3F-AA8B-4014-A402-AB2395621BF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439058" y="2992487"/>
                  <a:ext cx="27360" cy="21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1FCEB20-9081-4641-A540-80B86DC79DCD}"/>
              </a:ext>
            </a:extLst>
          </p:cNvPr>
          <p:cNvGrpSpPr/>
          <p:nvPr/>
        </p:nvGrpSpPr>
        <p:grpSpPr>
          <a:xfrm>
            <a:off x="9267338" y="3332327"/>
            <a:ext cx="172800" cy="183960"/>
            <a:chOff x="9267338" y="3332327"/>
            <a:chExt cx="172800" cy="18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3B32798-C2D5-49A3-91C4-FEEF89239F94}"/>
                    </a:ext>
                  </a:extLst>
                </p14:cNvPr>
                <p14:cNvContentPartPr/>
                <p14:nvPr/>
              </p14:nvContentPartPr>
              <p14:xfrm>
                <a:off x="9267338" y="3332327"/>
                <a:ext cx="72000" cy="173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3B32798-C2D5-49A3-91C4-FEEF89239F9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258338" y="3323327"/>
                  <a:ext cx="896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8E38FAA-9A7E-4AEF-9987-DB7C4D5E233A}"/>
                    </a:ext>
                  </a:extLst>
                </p14:cNvPr>
                <p14:cNvContentPartPr/>
                <p14:nvPr/>
              </p14:nvContentPartPr>
              <p14:xfrm>
                <a:off x="9375338" y="3366527"/>
                <a:ext cx="64800" cy="149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8E38FAA-9A7E-4AEF-9987-DB7C4D5E233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66698" y="3357887"/>
                  <a:ext cx="8244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7D4B04-6060-4D0C-8867-0239C20C6C91}"/>
              </a:ext>
            </a:extLst>
          </p:cNvPr>
          <p:cNvGrpSpPr/>
          <p:nvPr/>
        </p:nvGrpSpPr>
        <p:grpSpPr>
          <a:xfrm>
            <a:off x="9261938" y="3720047"/>
            <a:ext cx="224640" cy="195840"/>
            <a:chOff x="9261938" y="3720047"/>
            <a:chExt cx="224640" cy="19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5DC34F9-6B1F-420A-B7A4-51F2381BE7A2}"/>
                    </a:ext>
                  </a:extLst>
                </p14:cNvPr>
                <p14:cNvContentPartPr/>
                <p14:nvPr/>
              </p14:nvContentPartPr>
              <p14:xfrm>
                <a:off x="9261938" y="3720047"/>
                <a:ext cx="76680" cy="166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5DC34F9-6B1F-420A-B7A4-51F2381BE7A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252938" y="3711047"/>
                  <a:ext cx="943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7FABDE9-8F78-413B-8848-54E23D0B99EE}"/>
                    </a:ext>
                  </a:extLst>
                </p14:cNvPr>
                <p14:cNvContentPartPr/>
                <p14:nvPr/>
              </p14:nvContentPartPr>
              <p14:xfrm>
                <a:off x="9399818" y="3738047"/>
                <a:ext cx="86760" cy="177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7FABDE9-8F78-413B-8848-54E23D0B99E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390818" y="3729407"/>
                  <a:ext cx="10440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431F23-1387-4F6D-930C-DCED38E5B583}"/>
              </a:ext>
            </a:extLst>
          </p:cNvPr>
          <p:cNvGrpSpPr/>
          <p:nvPr/>
        </p:nvGrpSpPr>
        <p:grpSpPr>
          <a:xfrm>
            <a:off x="9236738" y="4057727"/>
            <a:ext cx="210600" cy="184320"/>
            <a:chOff x="9236738" y="4057727"/>
            <a:chExt cx="210600" cy="18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903EFAF-C9A0-406A-A5FF-F00ECD16571E}"/>
                    </a:ext>
                  </a:extLst>
                </p14:cNvPr>
                <p14:cNvContentPartPr/>
                <p14:nvPr/>
              </p14:nvContentPartPr>
              <p14:xfrm>
                <a:off x="9236738" y="4067087"/>
                <a:ext cx="82440" cy="162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903EFAF-C9A0-406A-A5FF-F00ECD16571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227738" y="4058447"/>
                  <a:ext cx="1000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A337630-725F-4139-A80D-62EEC27C291D}"/>
                    </a:ext>
                  </a:extLst>
                </p14:cNvPr>
                <p14:cNvContentPartPr/>
                <p14:nvPr/>
              </p14:nvContentPartPr>
              <p14:xfrm>
                <a:off x="9345098" y="4069967"/>
                <a:ext cx="102240" cy="94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A337630-725F-4139-A80D-62EEC27C291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36098" y="4061327"/>
                  <a:ext cx="119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79B46E0-B1B8-416A-A082-1844E171A2DA}"/>
                    </a:ext>
                  </a:extLst>
                </p14:cNvPr>
                <p14:cNvContentPartPr/>
                <p14:nvPr/>
              </p14:nvContentPartPr>
              <p14:xfrm>
                <a:off x="9400898" y="4057727"/>
                <a:ext cx="14760" cy="184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79B46E0-B1B8-416A-A082-1844E171A2D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92258" y="4048727"/>
                  <a:ext cx="3240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AD48C2C-F7D7-41EB-8C41-0DBE7F27D143}"/>
              </a:ext>
            </a:extLst>
          </p:cNvPr>
          <p:cNvGrpSpPr/>
          <p:nvPr/>
        </p:nvGrpSpPr>
        <p:grpSpPr>
          <a:xfrm>
            <a:off x="9254738" y="4471007"/>
            <a:ext cx="217440" cy="177840"/>
            <a:chOff x="9254738" y="4471007"/>
            <a:chExt cx="217440" cy="17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BD6FED9-12C3-4FFB-8AB1-CE7E718E843C}"/>
                    </a:ext>
                  </a:extLst>
                </p14:cNvPr>
                <p14:cNvContentPartPr/>
                <p14:nvPr/>
              </p14:nvContentPartPr>
              <p14:xfrm>
                <a:off x="9254738" y="4471007"/>
                <a:ext cx="86760" cy="177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BD6FED9-12C3-4FFB-8AB1-CE7E718E843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245738" y="4462367"/>
                  <a:ext cx="1044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08AAA22-0211-49D1-A579-BF17F9225B62}"/>
                    </a:ext>
                  </a:extLst>
                </p14:cNvPr>
                <p14:cNvContentPartPr/>
                <p14:nvPr/>
              </p14:nvContentPartPr>
              <p14:xfrm>
                <a:off x="9395858" y="4499807"/>
                <a:ext cx="76320" cy="118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08AAA22-0211-49D1-A579-BF17F9225B6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386858" y="4491167"/>
                  <a:ext cx="9396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50ACADF-C628-45FC-B5C8-B6872326E59B}"/>
              </a:ext>
            </a:extLst>
          </p:cNvPr>
          <p:cNvGrpSpPr/>
          <p:nvPr/>
        </p:nvGrpSpPr>
        <p:grpSpPr>
          <a:xfrm>
            <a:off x="9246458" y="4754687"/>
            <a:ext cx="302040" cy="162000"/>
            <a:chOff x="9246458" y="4754687"/>
            <a:chExt cx="302040" cy="16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5B901DF-89FB-451C-BF38-7EFEFEFEB5DC}"/>
                    </a:ext>
                  </a:extLst>
                </p14:cNvPr>
                <p14:cNvContentPartPr/>
                <p14:nvPr/>
              </p14:nvContentPartPr>
              <p14:xfrm>
                <a:off x="9246458" y="4774487"/>
                <a:ext cx="82800" cy="142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5B901DF-89FB-451C-BF38-7EFEFEFEB5D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237818" y="4765847"/>
                  <a:ext cx="1004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8DE9157-934F-4A38-BF58-FED19B29B6D2}"/>
                    </a:ext>
                  </a:extLst>
                </p14:cNvPr>
                <p14:cNvContentPartPr/>
                <p14:nvPr/>
              </p14:nvContentPartPr>
              <p14:xfrm>
                <a:off x="9288218" y="4754687"/>
                <a:ext cx="78480" cy="26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8DE9157-934F-4A38-BF58-FED19B29B6D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279578" y="4745687"/>
                  <a:ext cx="961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F486D1F-D960-45A5-9F9B-D250F72E8E71}"/>
                    </a:ext>
                  </a:extLst>
                </p14:cNvPr>
                <p14:cNvContentPartPr/>
                <p14:nvPr/>
              </p14:nvContentPartPr>
              <p14:xfrm>
                <a:off x="9398738" y="4772327"/>
                <a:ext cx="149760" cy="141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F486D1F-D960-45A5-9F9B-D250F72E8E7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390098" y="4763327"/>
                  <a:ext cx="16740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70A0589-70CA-43D2-A70B-9A4C48214378}"/>
              </a:ext>
            </a:extLst>
          </p:cNvPr>
          <p:cNvGrpSpPr/>
          <p:nvPr/>
        </p:nvGrpSpPr>
        <p:grpSpPr>
          <a:xfrm>
            <a:off x="10114418" y="374207"/>
            <a:ext cx="371880" cy="5955120"/>
            <a:chOff x="10114418" y="374207"/>
            <a:chExt cx="371880" cy="595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32E32ED-8CD5-4316-909E-2BFC7680A544}"/>
                    </a:ext>
                  </a:extLst>
                </p14:cNvPr>
                <p14:cNvContentPartPr/>
                <p14:nvPr/>
              </p14:nvContentPartPr>
              <p14:xfrm>
                <a:off x="10183538" y="685247"/>
                <a:ext cx="302760" cy="5644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32E32ED-8CD5-4316-909E-2BFC7680A54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174538" y="676247"/>
                  <a:ext cx="320400" cy="56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C580021-5F24-4451-A714-5695D3EEEDAB}"/>
                    </a:ext>
                  </a:extLst>
                </p14:cNvPr>
                <p14:cNvContentPartPr/>
                <p14:nvPr/>
              </p14:nvContentPartPr>
              <p14:xfrm>
                <a:off x="10114418" y="374207"/>
                <a:ext cx="7200" cy="193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C580021-5F24-4451-A714-5695D3EEEDA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105418" y="365567"/>
                  <a:ext cx="248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DF127E0-B373-49B5-A217-4AC7EDB78F82}"/>
                    </a:ext>
                  </a:extLst>
                </p14:cNvPr>
                <p14:cNvContentPartPr/>
                <p14:nvPr/>
              </p14:nvContentPartPr>
              <p14:xfrm>
                <a:off x="10169498" y="410927"/>
                <a:ext cx="90360" cy="169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DF127E0-B373-49B5-A217-4AC7EDB78F8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160498" y="402287"/>
                  <a:ext cx="1080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9618A15-EDBF-472D-993D-B39C3292D6A9}"/>
                    </a:ext>
                  </a:extLst>
                </p14:cNvPr>
                <p14:cNvContentPartPr/>
                <p14:nvPr/>
              </p14:nvContentPartPr>
              <p14:xfrm>
                <a:off x="10291538" y="386807"/>
                <a:ext cx="64800" cy="152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9618A15-EDBF-472D-993D-B39C3292D6A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282898" y="377807"/>
                  <a:ext cx="82440" cy="17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C5F76EA-D1C8-41A5-86E9-10DA4CE59D68}"/>
              </a:ext>
            </a:extLst>
          </p:cNvPr>
          <p:cNvGrpSpPr/>
          <p:nvPr/>
        </p:nvGrpSpPr>
        <p:grpSpPr>
          <a:xfrm>
            <a:off x="10197218" y="6465047"/>
            <a:ext cx="212400" cy="203040"/>
            <a:chOff x="10197218" y="6465047"/>
            <a:chExt cx="21240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B99C883-56A8-42B8-AAB6-C56822DD1243}"/>
                    </a:ext>
                  </a:extLst>
                </p14:cNvPr>
                <p14:cNvContentPartPr/>
                <p14:nvPr/>
              </p14:nvContentPartPr>
              <p14:xfrm>
                <a:off x="10197218" y="6465047"/>
                <a:ext cx="135360" cy="203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B99C883-56A8-42B8-AAB6-C56822DD124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88578" y="6456047"/>
                  <a:ext cx="153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0B39BF7-0FCB-4C85-8F8E-824D4E6EF9FC}"/>
                    </a:ext>
                  </a:extLst>
                </p14:cNvPr>
                <p14:cNvContentPartPr/>
                <p14:nvPr/>
              </p14:nvContentPartPr>
              <p14:xfrm>
                <a:off x="10325018" y="6503567"/>
                <a:ext cx="84600" cy="129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0B39BF7-0FCB-4C85-8F8E-824D4E6EF9F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316018" y="6494927"/>
                  <a:ext cx="10224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8F050A8-CB61-483A-8E9F-106BBE9C1168}"/>
              </a:ext>
            </a:extLst>
          </p:cNvPr>
          <p:cNvGrpSpPr/>
          <p:nvPr/>
        </p:nvGrpSpPr>
        <p:grpSpPr>
          <a:xfrm>
            <a:off x="10109738" y="5796167"/>
            <a:ext cx="396720" cy="196560"/>
            <a:chOff x="10109738" y="5796167"/>
            <a:chExt cx="396720" cy="19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3DD8214-87AF-41F5-ADBF-168FF26DD557}"/>
                    </a:ext>
                  </a:extLst>
                </p14:cNvPr>
                <p14:cNvContentPartPr/>
                <p14:nvPr/>
              </p14:nvContentPartPr>
              <p14:xfrm>
                <a:off x="10397738" y="5940887"/>
                <a:ext cx="108720" cy="162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3DD8214-87AF-41F5-ADBF-168FF26DD55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389098" y="5932247"/>
                  <a:ext cx="1263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243CA87-D3B5-47B9-B224-9619E42A795B}"/>
                    </a:ext>
                  </a:extLst>
                </p14:cNvPr>
                <p14:cNvContentPartPr/>
                <p14:nvPr/>
              </p14:nvContentPartPr>
              <p14:xfrm>
                <a:off x="10109738" y="5863127"/>
                <a:ext cx="60480" cy="1296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243CA87-D3B5-47B9-B224-9619E42A795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101098" y="5854487"/>
                  <a:ext cx="781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A894D8B-BD23-4253-84DE-8B76C8593157}"/>
                    </a:ext>
                  </a:extLst>
                </p14:cNvPr>
                <p14:cNvContentPartPr/>
                <p14:nvPr/>
              </p14:nvContentPartPr>
              <p14:xfrm>
                <a:off x="10141058" y="5836127"/>
                <a:ext cx="56520" cy="108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A894D8B-BD23-4253-84DE-8B76C859315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132418" y="5827127"/>
                  <a:ext cx="741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4AEE102-F666-4551-BA11-EC24EB4469BD}"/>
                    </a:ext>
                  </a:extLst>
                </p14:cNvPr>
                <p14:cNvContentPartPr/>
                <p14:nvPr/>
              </p14:nvContentPartPr>
              <p14:xfrm>
                <a:off x="10223498" y="5796167"/>
                <a:ext cx="67320" cy="1839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4AEE102-F666-4551-BA11-EC24EB4469B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214858" y="5787167"/>
                  <a:ext cx="84960" cy="20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B7A8D65-D3F5-4F86-A014-324695BDF7F7}"/>
                  </a:ext>
                </a:extLst>
              </p14:cNvPr>
              <p14:cNvContentPartPr/>
              <p14:nvPr/>
            </p14:nvContentPartPr>
            <p14:xfrm>
              <a:off x="10404938" y="5304767"/>
              <a:ext cx="65520" cy="190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B7A8D65-D3F5-4F86-A014-324695BDF7F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395938" y="5295767"/>
                <a:ext cx="83160" cy="3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644B861F-8CAB-4800-AD02-10A7F60BB09B}"/>
              </a:ext>
            </a:extLst>
          </p:cNvPr>
          <p:cNvGrpSpPr/>
          <p:nvPr/>
        </p:nvGrpSpPr>
        <p:grpSpPr>
          <a:xfrm>
            <a:off x="9980138" y="5201807"/>
            <a:ext cx="228960" cy="187200"/>
            <a:chOff x="9980138" y="5201807"/>
            <a:chExt cx="228960" cy="18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58CEDD5-1752-418A-8E2C-C262892194D5}"/>
                    </a:ext>
                  </a:extLst>
                </p14:cNvPr>
                <p14:cNvContentPartPr/>
                <p14:nvPr/>
              </p14:nvContentPartPr>
              <p14:xfrm>
                <a:off x="9980138" y="5201807"/>
                <a:ext cx="91080" cy="1872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58CEDD5-1752-418A-8E2C-C262892194D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971138" y="5193167"/>
                  <a:ext cx="1087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9F8C2B6-C36E-4EDB-8FA2-91DE2F1ECEC5}"/>
                    </a:ext>
                  </a:extLst>
                </p14:cNvPr>
                <p14:cNvContentPartPr/>
                <p14:nvPr/>
              </p14:nvContentPartPr>
              <p14:xfrm>
                <a:off x="10120898" y="5212247"/>
                <a:ext cx="88200" cy="1346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9F8C2B6-C36E-4EDB-8FA2-91DE2F1ECEC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112258" y="5203607"/>
                  <a:ext cx="105840" cy="15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296F618-A9D9-4BA8-895D-C7F2FC349252}"/>
                  </a:ext>
                </a:extLst>
              </p14:cNvPr>
              <p14:cNvContentPartPr/>
              <p14:nvPr/>
            </p14:nvContentPartPr>
            <p14:xfrm>
              <a:off x="10391978" y="4603487"/>
              <a:ext cx="71640" cy="75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296F618-A9D9-4BA8-895D-C7F2FC34925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382978" y="4594487"/>
                <a:ext cx="8928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93B29E0-25A6-47E6-A3A2-7D82088ADB44}"/>
              </a:ext>
            </a:extLst>
          </p:cNvPr>
          <p:cNvGrpSpPr/>
          <p:nvPr/>
        </p:nvGrpSpPr>
        <p:grpSpPr>
          <a:xfrm>
            <a:off x="9931538" y="4467047"/>
            <a:ext cx="257760" cy="206280"/>
            <a:chOff x="9931538" y="4467047"/>
            <a:chExt cx="257760" cy="2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C024464-5E57-4466-A9B7-E125D0B08E49}"/>
                    </a:ext>
                  </a:extLst>
                </p14:cNvPr>
                <p14:cNvContentPartPr/>
                <p14:nvPr/>
              </p14:nvContentPartPr>
              <p14:xfrm>
                <a:off x="9931538" y="4468847"/>
                <a:ext cx="105480" cy="1810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C024464-5E57-4466-A9B7-E125D0B08E4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922538" y="4460207"/>
                  <a:ext cx="1231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769C57C-6BB0-4D17-8344-DE6F4C4E6C0E}"/>
                    </a:ext>
                  </a:extLst>
                </p14:cNvPr>
                <p14:cNvContentPartPr/>
                <p14:nvPr/>
              </p14:nvContentPartPr>
              <p14:xfrm>
                <a:off x="10120178" y="4536527"/>
                <a:ext cx="34560" cy="1368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769C57C-6BB0-4D17-8344-DE6F4C4E6C0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111178" y="4527527"/>
                  <a:ext cx="522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FB6D194-4E00-4866-B7C0-39D14424E449}"/>
                    </a:ext>
                  </a:extLst>
                </p14:cNvPr>
                <p14:cNvContentPartPr/>
                <p14:nvPr/>
              </p14:nvContentPartPr>
              <p14:xfrm>
                <a:off x="10107218" y="4467047"/>
                <a:ext cx="82080" cy="91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FB6D194-4E00-4866-B7C0-39D14424E44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098578" y="4458047"/>
                  <a:ext cx="9972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BB14C71-B24A-4158-B407-49EEBC855A70}"/>
                  </a:ext>
                </a:extLst>
              </p14:cNvPr>
              <p14:cNvContentPartPr/>
              <p14:nvPr/>
            </p14:nvContentPartPr>
            <p14:xfrm>
              <a:off x="10368938" y="3878807"/>
              <a:ext cx="60840" cy="75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BB14C71-B24A-4158-B407-49EEBC855A7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360298" y="3870167"/>
                <a:ext cx="7848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C525D0B-A4A8-4E56-81A2-B2E219ACFFD8}"/>
              </a:ext>
            </a:extLst>
          </p:cNvPr>
          <p:cNvGrpSpPr/>
          <p:nvPr/>
        </p:nvGrpSpPr>
        <p:grpSpPr>
          <a:xfrm>
            <a:off x="9917138" y="3841727"/>
            <a:ext cx="261360" cy="178560"/>
            <a:chOff x="9917138" y="3841727"/>
            <a:chExt cx="261360" cy="17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C704B89-BA71-450B-8825-BC9FD241D103}"/>
                    </a:ext>
                  </a:extLst>
                </p14:cNvPr>
                <p14:cNvContentPartPr/>
                <p14:nvPr/>
              </p14:nvContentPartPr>
              <p14:xfrm>
                <a:off x="9917138" y="3841727"/>
                <a:ext cx="141120" cy="1785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C704B89-BA71-450B-8825-BC9FD241D10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908138" y="3833087"/>
                  <a:ext cx="1587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772C353-1103-44B9-91D2-F6294C8D67A5}"/>
                    </a:ext>
                  </a:extLst>
                </p14:cNvPr>
                <p14:cNvContentPartPr/>
                <p14:nvPr/>
              </p14:nvContentPartPr>
              <p14:xfrm>
                <a:off x="10087418" y="3877007"/>
                <a:ext cx="91080" cy="1404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772C353-1103-44B9-91D2-F6294C8D67A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078418" y="3868007"/>
                  <a:ext cx="108720" cy="1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1707354-A53E-4B41-84E8-E8E95795C4AD}"/>
                  </a:ext>
                </a:extLst>
              </p14:cNvPr>
              <p14:cNvContentPartPr/>
              <p14:nvPr/>
            </p14:nvContentPartPr>
            <p14:xfrm>
              <a:off x="10402418" y="3322607"/>
              <a:ext cx="51840" cy="97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1707354-A53E-4B41-84E8-E8E95795C4A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393778" y="3313607"/>
                <a:ext cx="6948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DF97F19-3442-446C-82A4-0DE39B906E79}"/>
              </a:ext>
            </a:extLst>
          </p:cNvPr>
          <p:cNvGrpSpPr/>
          <p:nvPr/>
        </p:nvGrpSpPr>
        <p:grpSpPr>
          <a:xfrm>
            <a:off x="9921458" y="3163847"/>
            <a:ext cx="178200" cy="200160"/>
            <a:chOff x="9921458" y="3163847"/>
            <a:chExt cx="17820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8103F45-022A-4D4E-A2A4-D5308724B2F4}"/>
                    </a:ext>
                  </a:extLst>
                </p14:cNvPr>
                <p14:cNvContentPartPr/>
                <p14:nvPr/>
              </p14:nvContentPartPr>
              <p14:xfrm>
                <a:off x="9921458" y="3200927"/>
                <a:ext cx="72000" cy="163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8103F45-022A-4D4E-A2A4-D5308724B2F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912458" y="3192287"/>
                  <a:ext cx="896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7D9E751-6130-42E2-9D9B-6CC01FBC0BC9}"/>
                    </a:ext>
                  </a:extLst>
                </p14:cNvPr>
                <p14:cNvContentPartPr/>
                <p14:nvPr/>
              </p14:nvContentPartPr>
              <p14:xfrm>
                <a:off x="10042058" y="3235127"/>
                <a:ext cx="57600" cy="126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7D9E751-6130-42E2-9D9B-6CC01FBC0BC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033418" y="3226487"/>
                  <a:ext cx="752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F9A7D9D-FC73-4CF8-8047-D79B60433A85}"/>
                    </a:ext>
                  </a:extLst>
                </p14:cNvPr>
                <p14:cNvContentPartPr/>
                <p14:nvPr/>
              </p14:nvContentPartPr>
              <p14:xfrm>
                <a:off x="10046738" y="3163847"/>
                <a:ext cx="43560" cy="49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F9A7D9D-FC73-4CF8-8047-D79B60433A8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037738" y="3155207"/>
                  <a:ext cx="61200" cy="6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DF04213-B13D-4F16-98C6-D7219405DC68}"/>
                  </a:ext>
                </a:extLst>
              </p14:cNvPr>
              <p14:cNvContentPartPr/>
              <p14:nvPr/>
            </p14:nvContentPartPr>
            <p14:xfrm>
              <a:off x="10397738" y="2654807"/>
              <a:ext cx="65520" cy="234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DF04213-B13D-4F16-98C6-D7219405DC6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389098" y="2645807"/>
                <a:ext cx="831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BBAC8AF5-0BE3-4C79-A309-01403533573C}"/>
                  </a:ext>
                </a:extLst>
              </p14:cNvPr>
              <p14:cNvContentPartPr/>
              <p14:nvPr/>
            </p14:nvContentPartPr>
            <p14:xfrm>
              <a:off x="9868178" y="2584247"/>
              <a:ext cx="238680" cy="1627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BBAC8AF5-0BE3-4C79-A309-01403533573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859538" y="2575607"/>
                <a:ext cx="2563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6667F91-DF9E-4EE4-BD98-199AB2212A5F}"/>
                  </a:ext>
                </a:extLst>
              </p14:cNvPr>
              <p14:cNvContentPartPr/>
              <p14:nvPr/>
            </p14:nvContentPartPr>
            <p14:xfrm>
              <a:off x="10424738" y="1927247"/>
              <a:ext cx="31680" cy="129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6667F91-DF9E-4EE4-BD98-199AB2212A5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415738" y="1918247"/>
                <a:ext cx="49320" cy="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0E926D7-CE16-44AE-9384-821F851F0279}"/>
              </a:ext>
            </a:extLst>
          </p:cNvPr>
          <p:cNvGrpSpPr/>
          <p:nvPr/>
        </p:nvGrpSpPr>
        <p:grpSpPr>
          <a:xfrm>
            <a:off x="9877178" y="1834727"/>
            <a:ext cx="239760" cy="215640"/>
            <a:chOff x="9877178" y="1834727"/>
            <a:chExt cx="239760" cy="21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686F382-9375-4EED-AB8A-35D5473FFA77}"/>
                    </a:ext>
                  </a:extLst>
                </p14:cNvPr>
                <p14:cNvContentPartPr/>
                <p14:nvPr/>
              </p14:nvContentPartPr>
              <p14:xfrm>
                <a:off x="9877178" y="1856327"/>
                <a:ext cx="194040" cy="194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686F382-9375-4EED-AB8A-35D5473FFA7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868538" y="1847327"/>
                  <a:ext cx="2116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2D571DD-CD64-4669-B6B6-402F55397F12}"/>
                    </a:ext>
                  </a:extLst>
                </p14:cNvPr>
                <p14:cNvContentPartPr/>
                <p14:nvPr/>
              </p14:nvContentPartPr>
              <p14:xfrm>
                <a:off x="10028018" y="1834727"/>
                <a:ext cx="88920" cy="119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2D571DD-CD64-4669-B6B6-402F55397F1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019018" y="1826087"/>
                  <a:ext cx="106560" cy="13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A58F25E-2605-4BBA-9691-C9C2106610F0}"/>
                  </a:ext>
                </a:extLst>
              </p14:cNvPr>
              <p14:cNvContentPartPr/>
              <p14:nvPr/>
            </p14:nvContentPartPr>
            <p14:xfrm>
              <a:off x="10420058" y="1471487"/>
              <a:ext cx="59760" cy="255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A58F25E-2605-4BBA-9691-C9C2106610F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411058" y="1462487"/>
                <a:ext cx="77400" cy="4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05AA369-8553-49A0-8E40-BE014F5B0C41}"/>
              </a:ext>
            </a:extLst>
          </p:cNvPr>
          <p:cNvGrpSpPr/>
          <p:nvPr/>
        </p:nvGrpSpPr>
        <p:grpSpPr>
          <a:xfrm>
            <a:off x="9825338" y="1313087"/>
            <a:ext cx="263880" cy="195840"/>
            <a:chOff x="9825338" y="1313087"/>
            <a:chExt cx="263880" cy="19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34E4269-3FE1-49E5-A7C2-162824CB0FCC}"/>
                    </a:ext>
                  </a:extLst>
                </p14:cNvPr>
                <p14:cNvContentPartPr/>
                <p14:nvPr/>
              </p14:nvContentPartPr>
              <p14:xfrm>
                <a:off x="9825338" y="1313087"/>
                <a:ext cx="93960" cy="1843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34E4269-3FE1-49E5-A7C2-162824CB0FC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16698" y="1304447"/>
                  <a:ext cx="1116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9802001-F9B4-42E5-BB65-7D1915B8EDB5}"/>
                    </a:ext>
                  </a:extLst>
                </p14:cNvPr>
                <p14:cNvContentPartPr/>
                <p14:nvPr/>
              </p14:nvContentPartPr>
              <p14:xfrm>
                <a:off x="9988778" y="1384727"/>
                <a:ext cx="100440" cy="1242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9802001-F9B4-42E5-BB65-7D1915B8EDB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980138" y="1375727"/>
                  <a:ext cx="118080" cy="14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EB5E2FC-5B7F-41F4-A8FE-A868F25CECDB}"/>
                  </a:ext>
                </a:extLst>
              </p14:cNvPr>
              <p14:cNvContentPartPr/>
              <p14:nvPr/>
            </p14:nvContentPartPr>
            <p14:xfrm>
              <a:off x="10347698" y="1134527"/>
              <a:ext cx="70200" cy="255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EB5E2FC-5B7F-41F4-A8FE-A868F25CECD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338698" y="1125527"/>
                <a:ext cx="87840" cy="4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6CABDCA-8FF1-4BE4-98A2-26FEEF2787E9}"/>
              </a:ext>
            </a:extLst>
          </p:cNvPr>
          <p:cNvGrpSpPr/>
          <p:nvPr/>
        </p:nvGrpSpPr>
        <p:grpSpPr>
          <a:xfrm>
            <a:off x="9852338" y="936167"/>
            <a:ext cx="316080" cy="145080"/>
            <a:chOff x="9852338" y="936167"/>
            <a:chExt cx="316080" cy="14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52AF041-E8C9-4C88-85EB-380173F70D8A}"/>
                    </a:ext>
                  </a:extLst>
                </p14:cNvPr>
                <p14:cNvContentPartPr/>
                <p14:nvPr/>
              </p14:nvContentPartPr>
              <p14:xfrm>
                <a:off x="9852338" y="936167"/>
                <a:ext cx="144360" cy="128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52AF041-E8C9-4C88-85EB-380173F70D8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843338" y="927167"/>
                  <a:ext cx="1620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56671A8-B824-43E3-AF25-1F3E4B6A40E8}"/>
                    </a:ext>
                  </a:extLst>
                </p14:cNvPr>
                <p14:cNvContentPartPr/>
                <p14:nvPr/>
              </p14:nvContentPartPr>
              <p14:xfrm>
                <a:off x="10078778" y="947327"/>
                <a:ext cx="89640" cy="1339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56671A8-B824-43E3-AF25-1F3E4B6A40E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069778" y="938687"/>
                  <a:ext cx="107280" cy="15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D06871AB-4A10-4C6B-9EC9-0B331C41EBA0}"/>
                  </a:ext>
                </a:extLst>
              </p14:cNvPr>
              <p14:cNvContentPartPr/>
              <p14:nvPr/>
            </p14:nvContentPartPr>
            <p14:xfrm>
              <a:off x="10659098" y="6181367"/>
              <a:ext cx="35280" cy="97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D06871AB-4A10-4C6B-9EC9-0B331C41EBA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623098" y="6145727"/>
                <a:ext cx="106920" cy="8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F1E6D46-10CA-44EE-B391-54F1ABBAB8D7}"/>
              </a:ext>
            </a:extLst>
          </p:cNvPr>
          <p:cNvGrpSpPr/>
          <p:nvPr/>
        </p:nvGrpSpPr>
        <p:grpSpPr>
          <a:xfrm>
            <a:off x="252938" y="322367"/>
            <a:ext cx="1297440" cy="397080"/>
            <a:chOff x="252938" y="322367"/>
            <a:chExt cx="129744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E162448-C73B-4799-BF6C-EFFECFBC2DB6}"/>
                    </a:ext>
                  </a:extLst>
                </p14:cNvPr>
                <p14:cNvContentPartPr/>
                <p14:nvPr/>
              </p14:nvContentPartPr>
              <p14:xfrm>
                <a:off x="350858" y="349367"/>
                <a:ext cx="149760" cy="171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E162448-C73B-4799-BF6C-EFFECFBC2DB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1858" y="340727"/>
                  <a:ext cx="1674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F45808C-F316-4328-A214-837971C93BB8}"/>
                    </a:ext>
                  </a:extLst>
                </p14:cNvPr>
                <p14:cNvContentPartPr/>
                <p14:nvPr/>
              </p14:nvContentPartPr>
              <p14:xfrm>
                <a:off x="545258" y="369167"/>
                <a:ext cx="75240" cy="1807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F45808C-F316-4328-A214-837971C93BB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36618" y="360527"/>
                  <a:ext cx="928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D6560F5-60A5-4008-8180-BD023036AB2D}"/>
                    </a:ext>
                  </a:extLst>
                </p14:cNvPr>
                <p14:cNvContentPartPr/>
                <p14:nvPr/>
              </p14:nvContentPartPr>
              <p14:xfrm>
                <a:off x="539858" y="346127"/>
                <a:ext cx="101880" cy="939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D6560F5-60A5-4008-8180-BD023036AB2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30858" y="337127"/>
                  <a:ext cx="1195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8BEDC4E-1686-43CF-94ED-8607953B1169}"/>
                    </a:ext>
                  </a:extLst>
                </p14:cNvPr>
                <p14:cNvContentPartPr/>
                <p14:nvPr/>
              </p14:nvContentPartPr>
              <p14:xfrm>
                <a:off x="689258" y="371327"/>
                <a:ext cx="22680" cy="1483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8BEDC4E-1686-43CF-94ED-8607953B116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80258" y="362327"/>
                  <a:ext cx="403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A4444B6-5F08-4CBE-9BED-227FB92C0165}"/>
                    </a:ext>
                  </a:extLst>
                </p14:cNvPr>
                <p14:cNvContentPartPr/>
                <p14:nvPr/>
              </p14:nvContentPartPr>
              <p14:xfrm>
                <a:off x="702218" y="351167"/>
                <a:ext cx="151920" cy="1724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A4444B6-5F08-4CBE-9BED-227FB92C016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93218" y="342527"/>
                  <a:ext cx="1695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C7AD73D-1055-465B-A254-384911F51B47}"/>
                    </a:ext>
                  </a:extLst>
                </p14:cNvPr>
                <p14:cNvContentPartPr/>
                <p14:nvPr/>
              </p14:nvContentPartPr>
              <p14:xfrm>
                <a:off x="887978" y="364847"/>
                <a:ext cx="108360" cy="1674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C7AD73D-1055-465B-A254-384911F51B4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78978" y="355847"/>
                  <a:ext cx="1260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25DE515-76F3-4D97-9664-DBC8C3CDE7FC}"/>
                    </a:ext>
                  </a:extLst>
                </p14:cNvPr>
                <p14:cNvContentPartPr/>
                <p14:nvPr/>
              </p14:nvContentPartPr>
              <p14:xfrm>
                <a:off x="904898" y="454127"/>
                <a:ext cx="81000" cy="212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25DE515-76F3-4D97-9664-DBC8C3CDE7F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96258" y="445127"/>
                  <a:ext cx="986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24D6CC3-5EE9-4ABB-B1D0-BC7ACCACB008}"/>
                    </a:ext>
                  </a:extLst>
                </p14:cNvPr>
                <p14:cNvContentPartPr/>
                <p14:nvPr/>
              </p14:nvContentPartPr>
              <p14:xfrm>
                <a:off x="1035578" y="322367"/>
                <a:ext cx="115920" cy="2127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24D6CC3-5EE9-4ABB-B1D0-BC7ACCACB00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6938" y="313727"/>
                  <a:ext cx="1335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D3FAD61-7C1F-4AEC-9EFB-39C48A4770BF}"/>
                    </a:ext>
                  </a:extLst>
                </p14:cNvPr>
                <p14:cNvContentPartPr/>
                <p14:nvPr/>
              </p14:nvContentPartPr>
              <p14:xfrm>
                <a:off x="252938" y="625847"/>
                <a:ext cx="945360" cy="936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D3FAD61-7C1F-4AEC-9EFB-39C48A4770B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43938" y="617207"/>
                  <a:ext cx="9630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21B4D5C-4102-4C3B-A0DF-662B4E3982A7}"/>
                    </a:ext>
                  </a:extLst>
                </p14:cNvPr>
                <p14:cNvContentPartPr/>
                <p14:nvPr/>
              </p14:nvContentPartPr>
              <p14:xfrm>
                <a:off x="1287578" y="409127"/>
                <a:ext cx="184680" cy="288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21B4D5C-4102-4C3B-A0DF-662B4E3982A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278938" y="400127"/>
                  <a:ext cx="2023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7D3DE89-70B7-4C26-94FB-85D827BB9541}"/>
                    </a:ext>
                  </a:extLst>
                </p14:cNvPr>
                <p14:cNvContentPartPr/>
                <p14:nvPr/>
              </p14:nvContentPartPr>
              <p14:xfrm>
                <a:off x="1416098" y="381767"/>
                <a:ext cx="134280" cy="147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7D3DE89-70B7-4C26-94FB-85D827BB954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407458" y="372767"/>
                  <a:ext cx="15192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DB42C8E-BCCC-466E-99EC-F53887FA2658}"/>
              </a:ext>
            </a:extLst>
          </p:cNvPr>
          <p:cNvGrpSpPr/>
          <p:nvPr/>
        </p:nvGrpSpPr>
        <p:grpSpPr>
          <a:xfrm>
            <a:off x="1783658" y="208967"/>
            <a:ext cx="1324080" cy="299160"/>
            <a:chOff x="1783658" y="208967"/>
            <a:chExt cx="1324080" cy="2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1F9C7FB-F550-4FD2-B96E-2874341CD171}"/>
                    </a:ext>
                  </a:extLst>
                </p14:cNvPr>
                <p14:cNvContentPartPr/>
                <p14:nvPr/>
              </p14:nvContentPartPr>
              <p14:xfrm>
                <a:off x="1783658" y="229847"/>
                <a:ext cx="132120" cy="2635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1F9C7FB-F550-4FD2-B96E-2874341CD17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775018" y="220847"/>
                  <a:ext cx="1497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D193DA4-2006-4576-9936-20E98CDA3A3C}"/>
                    </a:ext>
                  </a:extLst>
                </p14:cNvPr>
                <p14:cNvContentPartPr/>
                <p14:nvPr/>
              </p14:nvContentPartPr>
              <p14:xfrm>
                <a:off x="1938458" y="368807"/>
                <a:ext cx="225360" cy="1393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D193DA4-2006-4576-9936-20E98CDA3A3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929818" y="359807"/>
                  <a:ext cx="2430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494DDC1-13F8-43FE-9A7B-B4A7BAAFD5F7}"/>
                    </a:ext>
                  </a:extLst>
                </p14:cNvPr>
                <p14:cNvContentPartPr/>
                <p14:nvPr/>
              </p14:nvContentPartPr>
              <p14:xfrm>
                <a:off x="2201978" y="283487"/>
                <a:ext cx="224640" cy="188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494DDC1-13F8-43FE-9A7B-B4A7BAAFD5F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192978" y="274847"/>
                  <a:ext cx="2422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3A6041F-139B-44F4-A67A-66CB1B5A7800}"/>
                    </a:ext>
                  </a:extLst>
                </p14:cNvPr>
                <p14:cNvContentPartPr/>
                <p14:nvPr/>
              </p14:nvContentPartPr>
              <p14:xfrm>
                <a:off x="2433818" y="322367"/>
                <a:ext cx="88920" cy="1468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3A6041F-139B-44F4-A67A-66CB1B5A780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425178" y="313367"/>
                  <a:ext cx="106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A809E5F-8D9C-43A6-94C3-959D859C275E}"/>
                    </a:ext>
                  </a:extLst>
                </p14:cNvPr>
                <p14:cNvContentPartPr/>
                <p14:nvPr/>
              </p14:nvContentPartPr>
              <p14:xfrm>
                <a:off x="2576378" y="337127"/>
                <a:ext cx="90360" cy="1191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A809E5F-8D9C-43A6-94C3-959D859C275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567738" y="328127"/>
                  <a:ext cx="1080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86B3247-EC44-4C8B-BE57-6CE3902A0542}"/>
                    </a:ext>
                  </a:extLst>
                </p14:cNvPr>
                <p14:cNvContentPartPr/>
                <p14:nvPr/>
              </p14:nvContentPartPr>
              <p14:xfrm>
                <a:off x="2808938" y="271247"/>
                <a:ext cx="8640" cy="171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86B3247-EC44-4C8B-BE57-6CE3902A054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799938" y="262607"/>
                  <a:ext cx="262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81694B1-5D29-4513-B993-EB47DE6E99CE}"/>
                    </a:ext>
                  </a:extLst>
                </p14:cNvPr>
                <p14:cNvContentPartPr/>
                <p14:nvPr/>
              </p14:nvContentPartPr>
              <p14:xfrm>
                <a:off x="2752778" y="208967"/>
                <a:ext cx="354960" cy="2664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81694B1-5D29-4513-B993-EB47DE6E99C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744138" y="200327"/>
                  <a:ext cx="372600" cy="28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DEFC1F50-3F62-40E9-AA3E-A8F7EA13AB5D}"/>
              </a:ext>
            </a:extLst>
          </p:cNvPr>
          <p:cNvGrpSpPr/>
          <p:nvPr/>
        </p:nvGrpSpPr>
        <p:grpSpPr>
          <a:xfrm>
            <a:off x="3333818" y="257927"/>
            <a:ext cx="475920" cy="233280"/>
            <a:chOff x="3333818" y="257927"/>
            <a:chExt cx="475920" cy="23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87D0F1C-533B-4F04-8EFF-EA6FBBD45D04}"/>
                    </a:ext>
                  </a:extLst>
                </p14:cNvPr>
                <p14:cNvContentPartPr/>
                <p14:nvPr/>
              </p14:nvContentPartPr>
              <p14:xfrm>
                <a:off x="3333818" y="257927"/>
                <a:ext cx="143640" cy="2332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87D0F1C-533B-4F04-8EFF-EA6FBBD45D0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325178" y="249287"/>
                  <a:ext cx="1612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1061829-E496-4930-96EF-8F0E0C1FC3BD}"/>
                    </a:ext>
                  </a:extLst>
                </p14:cNvPr>
                <p14:cNvContentPartPr/>
                <p14:nvPr/>
              </p14:nvContentPartPr>
              <p14:xfrm>
                <a:off x="3504818" y="287087"/>
                <a:ext cx="162720" cy="1972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1061829-E496-4930-96EF-8F0E0C1FC3B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495818" y="278087"/>
                  <a:ext cx="1803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6227ECA-741F-4386-8DAB-0CB5BBBC6D90}"/>
                    </a:ext>
                  </a:extLst>
                </p14:cNvPr>
                <p14:cNvContentPartPr/>
                <p14:nvPr/>
              </p14:nvContentPartPr>
              <p14:xfrm>
                <a:off x="3657458" y="351167"/>
                <a:ext cx="152280" cy="1274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6227ECA-741F-4386-8DAB-0CB5BBBC6D9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648818" y="342527"/>
                  <a:ext cx="169920" cy="14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40513A36-3D48-4DB9-9001-5DB78DBCDCE0}"/>
                  </a:ext>
                </a:extLst>
              </p14:cNvPr>
              <p14:cNvContentPartPr/>
              <p14:nvPr/>
            </p14:nvContentPartPr>
            <p14:xfrm>
              <a:off x="4112498" y="374927"/>
              <a:ext cx="192600" cy="12492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40513A36-3D48-4DB9-9001-5DB78DBCDCE0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103858" y="365927"/>
                <a:ext cx="21024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9AAF074-BA5B-4E34-860D-A2335DD3CFD8}"/>
                  </a:ext>
                </a:extLst>
              </p14:cNvPr>
              <p14:cNvContentPartPr/>
              <p14:nvPr/>
            </p14:nvContentPartPr>
            <p14:xfrm>
              <a:off x="4167938" y="277727"/>
              <a:ext cx="8640" cy="14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9AAF074-BA5B-4E34-860D-A2335DD3CFD8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159298" y="268727"/>
                <a:ext cx="26280" cy="1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F52E517-106A-4CD5-A2EF-F9D545468D20}"/>
              </a:ext>
            </a:extLst>
          </p:cNvPr>
          <p:cNvGrpSpPr/>
          <p:nvPr/>
        </p:nvGrpSpPr>
        <p:grpSpPr>
          <a:xfrm>
            <a:off x="4572578" y="205007"/>
            <a:ext cx="536040" cy="260280"/>
            <a:chOff x="4572578" y="205007"/>
            <a:chExt cx="536040" cy="2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53C6D4C-E68F-482D-91C4-B192D7579D1E}"/>
                    </a:ext>
                  </a:extLst>
                </p14:cNvPr>
                <p14:cNvContentPartPr/>
                <p14:nvPr/>
              </p14:nvContentPartPr>
              <p14:xfrm>
                <a:off x="4572578" y="221567"/>
                <a:ext cx="141480" cy="2329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53C6D4C-E68F-482D-91C4-B192D7579D1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563938" y="212927"/>
                  <a:ext cx="1591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BFCB0D5-7BD4-40D1-9CCE-D16F579B03CB}"/>
                    </a:ext>
                  </a:extLst>
                </p14:cNvPr>
                <p14:cNvContentPartPr/>
                <p14:nvPr/>
              </p14:nvContentPartPr>
              <p14:xfrm>
                <a:off x="4743578" y="323447"/>
                <a:ext cx="108360" cy="982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BFCB0D5-7BD4-40D1-9CCE-D16F579B03C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734938" y="314807"/>
                  <a:ext cx="1260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EEC497F-E846-499C-ADEE-46683CBE37D6}"/>
                    </a:ext>
                  </a:extLst>
                </p14:cNvPr>
                <p14:cNvContentPartPr/>
                <p14:nvPr/>
              </p14:nvContentPartPr>
              <p14:xfrm>
                <a:off x="4913498" y="205007"/>
                <a:ext cx="178920" cy="2602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EEC497F-E846-499C-ADEE-46683CBE37D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904498" y="196367"/>
                  <a:ext cx="1965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FEE1670-B0A7-425C-B6F6-4F47291BC6B5}"/>
                    </a:ext>
                  </a:extLst>
                </p14:cNvPr>
                <p14:cNvContentPartPr/>
                <p14:nvPr/>
              </p14:nvContentPartPr>
              <p14:xfrm>
                <a:off x="5048858" y="321647"/>
                <a:ext cx="59760" cy="172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FEE1670-B0A7-425C-B6F6-4F47291BC6B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039858" y="313007"/>
                  <a:ext cx="7740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F96E2FC-5750-4D0D-9AD0-2B5D05889952}"/>
              </a:ext>
            </a:extLst>
          </p:cNvPr>
          <p:cNvGrpSpPr/>
          <p:nvPr/>
        </p:nvGrpSpPr>
        <p:grpSpPr>
          <a:xfrm>
            <a:off x="5317418" y="312287"/>
            <a:ext cx="190080" cy="126360"/>
            <a:chOff x="5317418" y="312287"/>
            <a:chExt cx="190080" cy="12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8E52DA9-11A8-4116-AC09-74D1D26B386D}"/>
                    </a:ext>
                  </a:extLst>
                </p14:cNvPr>
                <p14:cNvContentPartPr/>
                <p14:nvPr/>
              </p14:nvContentPartPr>
              <p14:xfrm>
                <a:off x="5317418" y="315527"/>
                <a:ext cx="97920" cy="1231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8E52DA9-11A8-4116-AC09-74D1D26B386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308418" y="306527"/>
                  <a:ext cx="1155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F2C252D-A8A1-49F6-851F-C990C8CA4043}"/>
                    </a:ext>
                  </a:extLst>
                </p14:cNvPr>
                <p14:cNvContentPartPr/>
                <p14:nvPr/>
              </p14:nvContentPartPr>
              <p14:xfrm>
                <a:off x="5439458" y="312287"/>
                <a:ext cx="68040" cy="1058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F2C252D-A8A1-49F6-851F-C990C8CA404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430818" y="303647"/>
                  <a:ext cx="8568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AAC9597E-4115-4D50-8F09-2687EBA7C7F2}"/>
              </a:ext>
            </a:extLst>
          </p:cNvPr>
          <p:cNvGrpSpPr/>
          <p:nvPr/>
        </p:nvGrpSpPr>
        <p:grpSpPr>
          <a:xfrm>
            <a:off x="5742938" y="226247"/>
            <a:ext cx="576360" cy="203040"/>
            <a:chOff x="5742938" y="226247"/>
            <a:chExt cx="57636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054FF1D-D792-4172-A5C3-33DFDD608B39}"/>
                    </a:ext>
                  </a:extLst>
                </p14:cNvPr>
                <p14:cNvContentPartPr/>
                <p14:nvPr/>
              </p14:nvContentPartPr>
              <p14:xfrm>
                <a:off x="5742938" y="260807"/>
                <a:ext cx="127440" cy="1684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054FF1D-D792-4172-A5C3-33DFDD608B3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734298" y="252167"/>
                  <a:ext cx="1450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60142DF-BB65-4404-B228-2047930BC067}"/>
                    </a:ext>
                  </a:extLst>
                </p14:cNvPr>
                <p14:cNvContentPartPr/>
                <p14:nvPr/>
              </p14:nvContentPartPr>
              <p14:xfrm>
                <a:off x="5826818" y="261167"/>
                <a:ext cx="228960" cy="1594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60142DF-BB65-4404-B228-2047930BC06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818178" y="252167"/>
                  <a:ext cx="2466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1F18408-D78D-45D9-A1A7-ACF969FBAD03}"/>
                    </a:ext>
                  </a:extLst>
                </p14:cNvPr>
                <p14:cNvContentPartPr/>
                <p14:nvPr/>
              </p14:nvContentPartPr>
              <p14:xfrm>
                <a:off x="6150098" y="226247"/>
                <a:ext cx="117000" cy="1587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1F18408-D78D-45D9-A1A7-ACF969FBAD0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141098" y="217607"/>
                  <a:ext cx="1346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9E07DD0-4D59-4A5E-897B-04361E840B64}"/>
                    </a:ext>
                  </a:extLst>
                </p14:cNvPr>
                <p14:cNvContentPartPr/>
                <p14:nvPr/>
              </p14:nvContentPartPr>
              <p14:xfrm>
                <a:off x="6312098" y="345047"/>
                <a:ext cx="7200" cy="338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9E07DD0-4D59-4A5E-897B-04361E840B6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303458" y="336047"/>
                  <a:ext cx="2484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FB0CB0E-7D4D-4A65-81CB-0F92673BF978}"/>
              </a:ext>
            </a:extLst>
          </p:cNvPr>
          <p:cNvGrpSpPr/>
          <p:nvPr/>
        </p:nvGrpSpPr>
        <p:grpSpPr>
          <a:xfrm>
            <a:off x="1085618" y="776327"/>
            <a:ext cx="496440" cy="273240"/>
            <a:chOff x="1085618" y="776327"/>
            <a:chExt cx="496440" cy="27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D4C343F-282A-41A0-9A13-401C5F23AE8C}"/>
                    </a:ext>
                  </a:extLst>
                </p14:cNvPr>
                <p14:cNvContentPartPr/>
                <p14:nvPr/>
              </p14:nvContentPartPr>
              <p14:xfrm>
                <a:off x="1085618" y="776327"/>
                <a:ext cx="414720" cy="1922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D4C343F-282A-41A0-9A13-401C5F23AE8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76618" y="767687"/>
                  <a:ext cx="4323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0B8FAD9-8E72-4FBD-9578-EB33825B6525}"/>
                    </a:ext>
                  </a:extLst>
                </p14:cNvPr>
                <p14:cNvContentPartPr/>
                <p14:nvPr/>
              </p14:nvContentPartPr>
              <p14:xfrm>
                <a:off x="1431578" y="917807"/>
                <a:ext cx="150480" cy="1317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0B8FAD9-8E72-4FBD-9578-EB33825B652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422938" y="909167"/>
                  <a:ext cx="16812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230A5C35-DE9B-4ABF-82A6-ACBBF7E3664C}"/>
              </a:ext>
            </a:extLst>
          </p:cNvPr>
          <p:cNvGrpSpPr/>
          <p:nvPr/>
        </p:nvGrpSpPr>
        <p:grpSpPr>
          <a:xfrm>
            <a:off x="1820018" y="706487"/>
            <a:ext cx="609120" cy="318600"/>
            <a:chOff x="1820018" y="706487"/>
            <a:chExt cx="609120" cy="31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29BC8C7-FCE6-4151-A19A-9D551FB8E5B4}"/>
                    </a:ext>
                  </a:extLst>
                </p14:cNvPr>
                <p14:cNvContentPartPr/>
                <p14:nvPr/>
              </p14:nvContentPartPr>
              <p14:xfrm>
                <a:off x="1820018" y="845807"/>
                <a:ext cx="158040" cy="1792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29BC8C7-FCE6-4151-A19A-9D551FB8E5B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811018" y="836807"/>
                  <a:ext cx="1756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58786EC-D401-4594-835E-4C1F36F41C8A}"/>
                    </a:ext>
                  </a:extLst>
                </p14:cNvPr>
                <p14:cNvContentPartPr/>
                <p14:nvPr/>
              </p14:nvContentPartPr>
              <p14:xfrm>
                <a:off x="2049338" y="855167"/>
                <a:ext cx="113400" cy="1681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58786EC-D401-4594-835E-4C1F36F41C8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040698" y="846527"/>
                  <a:ext cx="1310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3679E30-7204-43ED-BE97-DE8EF89535FF}"/>
                    </a:ext>
                  </a:extLst>
                </p14:cNvPr>
                <p14:cNvContentPartPr/>
                <p14:nvPr/>
              </p14:nvContentPartPr>
              <p14:xfrm>
                <a:off x="2240858" y="746087"/>
                <a:ext cx="13320" cy="1252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3679E30-7204-43ED-BE97-DE8EF89535F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231858" y="737087"/>
                  <a:ext cx="309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76281ED-D9B1-404A-B6FE-8651F7533948}"/>
                    </a:ext>
                  </a:extLst>
                </p14:cNvPr>
                <p14:cNvContentPartPr/>
                <p14:nvPr/>
              </p14:nvContentPartPr>
              <p14:xfrm>
                <a:off x="2227178" y="706487"/>
                <a:ext cx="201960" cy="2048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76281ED-D9B1-404A-B6FE-8651F753394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218178" y="697847"/>
                  <a:ext cx="21960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F7DD5117-893A-410D-A716-5C64552F59C1}"/>
              </a:ext>
            </a:extLst>
          </p:cNvPr>
          <p:cNvGrpSpPr/>
          <p:nvPr/>
        </p:nvGrpSpPr>
        <p:grpSpPr>
          <a:xfrm>
            <a:off x="2685098" y="697847"/>
            <a:ext cx="1102320" cy="335160"/>
            <a:chOff x="2685098" y="697847"/>
            <a:chExt cx="1102320" cy="3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09E30AA-9E4B-4F75-BA2B-956E2D00AE21}"/>
                    </a:ext>
                  </a:extLst>
                </p14:cNvPr>
                <p14:cNvContentPartPr/>
                <p14:nvPr/>
              </p14:nvContentPartPr>
              <p14:xfrm>
                <a:off x="2685098" y="847967"/>
                <a:ext cx="23760" cy="1850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09E30AA-9E4B-4F75-BA2B-956E2D00AE2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676458" y="838967"/>
                  <a:ext cx="414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3056BD2-0224-46B9-B4A6-C5032F73FF67}"/>
                    </a:ext>
                  </a:extLst>
                </p14:cNvPr>
                <p14:cNvContentPartPr/>
                <p14:nvPr/>
              </p14:nvContentPartPr>
              <p14:xfrm>
                <a:off x="2691218" y="798647"/>
                <a:ext cx="97200" cy="1555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3056BD2-0224-46B9-B4A6-C5032F73FF6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682218" y="789647"/>
                  <a:ext cx="1148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B0A15461-37F1-42C9-B8A5-FE5FD18B99C7}"/>
                    </a:ext>
                  </a:extLst>
                </p14:cNvPr>
                <p14:cNvContentPartPr/>
                <p14:nvPr/>
              </p14:nvContentPartPr>
              <p14:xfrm>
                <a:off x="2800658" y="898727"/>
                <a:ext cx="210240" cy="1112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B0A15461-37F1-42C9-B8A5-FE5FD18B99C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792018" y="890087"/>
                  <a:ext cx="2278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29D14BC-6139-424B-91C8-1CC28A02D52B}"/>
                    </a:ext>
                  </a:extLst>
                </p14:cNvPr>
                <p14:cNvContentPartPr/>
                <p14:nvPr/>
              </p14:nvContentPartPr>
              <p14:xfrm>
                <a:off x="3033938" y="764087"/>
                <a:ext cx="753480" cy="2365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29D14BC-6139-424B-91C8-1CC28A02D52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025298" y="755447"/>
                  <a:ext cx="7711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F64EE30-0903-4F1A-800C-BBB83751C1CF}"/>
                    </a:ext>
                  </a:extLst>
                </p14:cNvPr>
                <p14:cNvContentPartPr/>
                <p14:nvPr/>
              </p14:nvContentPartPr>
              <p14:xfrm>
                <a:off x="3416618" y="697847"/>
                <a:ext cx="207000" cy="1504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F64EE30-0903-4F1A-800C-BBB83751C1C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407978" y="688847"/>
                  <a:ext cx="22464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5B576ABE-ABEA-4D6D-B1BC-636D4267E3EB}"/>
              </a:ext>
            </a:extLst>
          </p:cNvPr>
          <p:cNvGrpSpPr/>
          <p:nvPr/>
        </p:nvGrpSpPr>
        <p:grpSpPr>
          <a:xfrm>
            <a:off x="4051298" y="862727"/>
            <a:ext cx="251280" cy="120960"/>
            <a:chOff x="4051298" y="862727"/>
            <a:chExt cx="251280" cy="12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EF62A44-3451-4DB4-A74D-6A12103415A2}"/>
                    </a:ext>
                  </a:extLst>
                </p14:cNvPr>
                <p14:cNvContentPartPr/>
                <p14:nvPr/>
              </p14:nvContentPartPr>
              <p14:xfrm>
                <a:off x="4051298" y="868127"/>
                <a:ext cx="95400" cy="1090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EF62A44-3451-4DB4-A74D-6A12103415A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042298" y="859487"/>
                  <a:ext cx="113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8A00637-2C3C-4E53-91DA-EAA0A04CB14E}"/>
                    </a:ext>
                  </a:extLst>
                </p14:cNvPr>
                <p14:cNvContentPartPr/>
                <p14:nvPr/>
              </p14:nvContentPartPr>
              <p14:xfrm>
                <a:off x="4196018" y="862727"/>
                <a:ext cx="106560" cy="1209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8A00637-2C3C-4E53-91DA-EAA0A04CB14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187018" y="853727"/>
                  <a:ext cx="12420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1A7AAECC-C33D-4757-9653-C9FDDDABB29E}"/>
              </a:ext>
            </a:extLst>
          </p:cNvPr>
          <p:cNvGrpSpPr/>
          <p:nvPr/>
        </p:nvGrpSpPr>
        <p:grpSpPr>
          <a:xfrm>
            <a:off x="4517858" y="755447"/>
            <a:ext cx="391320" cy="229320"/>
            <a:chOff x="4517858" y="755447"/>
            <a:chExt cx="39132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C44292F-A0BD-4B08-89DB-F7B5A44314BC}"/>
                    </a:ext>
                  </a:extLst>
                </p14:cNvPr>
                <p14:cNvContentPartPr/>
                <p14:nvPr/>
              </p14:nvContentPartPr>
              <p14:xfrm>
                <a:off x="4517858" y="755447"/>
                <a:ext cx="108720" cy="2260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C44292F-A0BD-4B08-89DB-F7B5A44314B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509218" y="746447"/>
                  <a:ext cx="1263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9DCCC1A-C7A3-451C-8CDD-A64D25CCBE1B}"/>
                    </a:ext>
                  </a:extLst>
                </p14:cNvPr>
                <p14:cNvContentPartPr/>
                <p14:nvPr/>
              </p14:nvContentPartPr>
              <p14:xfrm>
                <a:off x="4570058" y="765527"/>
                <a:ext cx="158400" cy="2192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9DCCC1A-C7A3-451C-8CDD-A64D25CCBE1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561058" y="756887"/>
                  <a:ext cx="1760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921D50C-4C3B-442E-955B-15A9B95DDEF6}"/>
                    </a:ext>
                  </a:extLst>
                </p14:cNvPr>
                <p14:cNvContentPartPr/>
                <p14:nvPr/>
              </p14:nvContentPartPr>
              <p14:xfrm>
                <a:off x="4777058" y="855887"/>
                <a:ext cx="132120" cy="957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921D50C-4C3B-442E-955B-15A9B95DDEF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768418" y="846887"/>
                  <a:ext cx="14976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5397427A-1C1F-434B-A472-FE659E151589}"/>
              </a:ext>
            </a:extLst>
          </p:cNvPr>
          <p:cNvGrpSpPr/>
          <p:nvPr/>
        </p:nvGrpSpPr>
        <p:grpSpPr>
          <a:xfrm>
            <a:off x="4969658" y="689567"/>
            <a:ext cx="790920" cy="301680"/>
            <a:chOff x="4969658" y="689567"/>
            <a:chExt cx="79092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C49B067-EE27-4AC6-84F2-68F1887EBEF5}"/>
                    </a:ext>
                  </a:extLst>
                </p14:cNvPr>
                <p14:cNvContentPartPr/>
                <p14:nvPr/>
              </p14:nvContentPartPr>
              <p14:xfrm>
                <a:off x="4969658" y="885407"/>
                <a:ext cx="241920" cy="878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C49B067-EE27-4AC6-84F2-68F1887EBEF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960658" y="876407"/>
                  <a:ext cx="2595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5E8D3EA-A0AF-41AB-A33C-81BEA0EE59CF}"/>
                    </a:ext>
                  </a:extLst>
                </p14:cNvPr>
                <p14:cNvContentPartPr/>
                <p14:nvPr/>
              </p14:nvContentPartPr>
              <p14:xfrm>
                <a:off x="5202938" y="689567"/>
                <a:ext cx="557640" cy="3016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5E8D3EA-A0AF-41AB-A33C-81BEA0EE59C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194298" y="680927"/>
                  <a:ext cx="5752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1E40E71-4106-4B02-9C08-B3E69B54689F}"/>
                    </a:ext>
                  </a:extLst>
                </p14:cNvPr>
                <p14:cNvContentPartPr/>
                <p14:nvPr/>
              </p14:nvContentPartPr>
              <p14:xfrm>
                <a:off x="5391938" y="714407"/>
                <a:ext cx="189360" cy="957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1E40E71-4106-4B02-9C08-B3E69B54689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382938" y="705767"/>
                  <a:ext cx="20700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D8524844-4D59-4A0C-A472-5B39D04421FD}"/>
              </a:ext>
            </a:extLst>
          </p:cNvPr>
          <p:cNvGrpSpPr/>
          <p:nvPr/>
        </p:nvGrpSpPr>
        <p:grpSpPr>
          <a:xfrm>
            <a:off x="1502138" y="1259807"/>
            <a:ext cx="358920" cy="159840"/>
            <a:chOff x="1502138" y="1259807"/>
            <a:chExt cx="358920" cy="1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CEEF16B-1352-4A4E-8AA2-C89AE6CD90D4}"/>
                    </a:ext>
                  </a:extLst>
                </p14:cNvPr>
                <p14:cNvContentPartPr/>
                <p14:nvPr/>
              </p14:nvContentPartPr>
              <p14:xfrm>
                <a:off x="1502138" y="1261607"/>
                <a:ext cx="263880" cy="986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CEEF16B-1352-4A4E-8AA2-C89AE6CD90D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493498" y="1252967"/>
                  <a:ext cx="281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D292D73-F89A-4D31-B24F-32AFC7F5F4E9}"/>
                    </a:ext>
                  </a:extLst>
                </p14:cNvPr>
                <p14:cNvContentPartPr/>
                <p14:nvPr/>
              </p14:nvContentPartPr>
              <p14:xfrm>
                <a:off x="1774658" y="1259807"/>
                <a:ext cx="86400" cy="1598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D292D73-F89A-4D31-B24F-32AFC7F5F4E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766018" y="1250807"/>
                  <a:ext cx="104040" cy="1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452A1F39-E686-44D0-AD46-F236D493BB1F}"/>
              </a:ext>
            </a:extLst>
          </p:cNvPr>
          <p:cNvGrpSpPr/>
          <p:nvPr/>
        </p:nvGrpSpPr>
        <p:grpSpPr>
          <a:xfrm>
            <a:off x="2079218" y="1262687"/>
            <a:ext cx="563400" cy="180720"/>
            <a:chOff x="2079218" y="1262687"/>
            <a:chExt cx="563400" cy="18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011C0DA-F213-4B03-AE0B-D35E0C751198}"/>
                    </a:ext>
                  </a:extLst>
                </p14:cNvPr>
                <p14:cNvContentPartPr/>
                <p14:nvPr/>
              </p14:nvContentPartPr>
              <p14:xfrm>
                <a:off x="2079218" y="1262687"/>
                <a:ext cx="153000" cy="1648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011C0DA-F213-4B03-AE0B-D35E0C75119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070218" y="1254047"/>
                  <a:ext cx="1706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3F5D5AC-E5E3-4E5E-B3DD-5341FF2F78FA}"/>
                    </a:ext>
                  </a:extLst>
                </p14:cNvPr>
                <p14:cNvContentPartPr/>
                <p14:nvPr/>
              </p14:nvContentPartPr>
              <p14:xfrm>
                <a:off x="2253098" y="1287887"/>
                <a:ext cx="121680" cy="1555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93F5D5AC-E5E3-4E5E-B3DD-5341FF2F78F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244458" y="1279247"/>
                  <a:ext cx="1393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6E9BB50-E4B5-43F2-90E3-599166A0CEC4}"/>
                    </a:ext>
                  </a:extLst>
                </p14:cNvPr>
                <p14:cNvContentPartPr/>
                <p14:nvPr/>
              </p14:nvContentPartPr>
              <p14:xfrm>
                <a:off x="2543978" y="1278527"/>
                <a:ext cx="90360" cy="1598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6E9BB50-E4B5-43F2-90E3-599166A0CEC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535338" y="1269527"/>
                  <a:ext cx="1080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9FDB772-E491-4D99-8A3C-73D6FA03264D}"/>
                    </a:ext>
                  </a:extLst>
                </p14:cNvPr>
                <p14:cNvContentPartPr/>
                <p14:nvPr/>
              </p14:nvContentPartPr>
              <p14:xfrm>
                <a:off x="2498618" y="1312007"/>
                <a:ext cx="144000" cy="1191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9FDB772-E491-4D99-8A3C-73D6FA03264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489618" y="1303007"/>
                  <a:ext cx="16164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FC6568B8-CA06-4E05-8299-F56A9CD007C1}"/>
              </a:ext>
            </a:extLst>
          </p:cNvPr>
          <p:cNvGrpSpPr/>
          <p:nvPr/>
        </p:nvGrpSpPr>
        <p:grpSpPr>
          <a:xfrm>
            <a:off x="3036098" y="1257647"/>
            <a:ext cx="218160" cy="345600"/>
            <a:chOff x="3036098" y="1257647"/>
            <a:chExt cx="218160" cy="34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9D84A77-FD68-4D8F-BA78-C2A01625BB50}"/>
                    </a:ext>
                  </a:extLst>
                </p14:cNvPr>
                <p14:cNvContentPartPr/>
                <p14:nvPr/>
              </p14:nvContentPartPr>
              <p14:xfrm>
                <a:off x="3036098" y="1387607"/>
                <a:ext cx="97200" cy="964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9D84A77-FD68-4D8F-BA78-C2A01625BB5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027458" y="1378607"/>
                  <a:ext cx="1148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B490BC2-4597-49D3-85E0-2CDCA5B6EB70}"/>
                    </a:ext>
                  </a:extLst>
                </p14:cNvPr>
                <p14:cNvContentPartPr/>
                <p14:nvPr/>
              </p14:nvContentPartPr>
              <p14:xfrm>
                <a:off x="3172538" y="1257647"/>
                <a:ext cx="81720" cy="3456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B490BC2-4597-49D3-85E0-2CDCA5B6EB7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163538" y="1248647"/>
                  <a:ext cx="99360" cy="36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3127D70B-B867-483F-A738-6EDAEF5085A5}"/>
              </a:ext>
            </a:extLst>
          </p:cNvPr>
          <p:cNvGrpSpPr/>
          <p:nvPr/>
        </p:nvGrpSpPr>
        <p:grpSpPr>
          <a:xfrm>
            <a:off x="3552698" y="1291847"/>
            <a:ext cx="969840" cy="201960"/>
            <a:chOff x="3552698" y="1291847"/>
            <a:chExt cx="969840" cy="20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5659995-552F-4E71-9A84-2DEDD4DEBB03}"/>
                    </a:ext>
                  </a:extLst>
                </p14:cNvPr>
                <p14:cNvContentPartPr/>
                <p14:nvPr/>
              </p14:nvContentPartPr>
              <p14:xfrm>
                <a:off x="3552698" y="1310927"/>
                <a:ext cx="98280" cy="1530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5659995-552F-4E71-9A84-2DEDD4DEBB0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543698" y="1302287"/>
                  <a:ext cx="1159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E0CD0B8-A08C-4956-A2A1-B4084408E3A2}"/>
                    </a:ext>
                  </a:extLst>
                </p14:cNvPr>
                <p14:cNvContentPartPr/>
                <p14:nvPr/>
              </p14:nvContentPartPr>
              <p14:xfrm>
                <a:off x="3710738" y="1310927"/>
                <a:ext cx="22680" cy="1378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E0CD0B8-A08C-4956-A2A1-B4084408E3A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701738" y="1301927"/>
                  <a:ext cx="403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0A1FB0D-07B2-40B9-ABE5-A5D27388B416}"/>
                    </a:ext>
                  </a:extLst>
                </p14:cNvPr>
                <p14:cNvContentPartPr/>
                <p14:nvPr/>
              </p14:nvContentPartPr>
              <p14:xfrm>
                <a:off x="3706058" y="1316327"/>
                <a:ext cx="121680" cy="1386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0A1FB0D-07B2-40B9-ABE5-A5D27388B41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697418" y="1307687"/>
                  <a:ext cx="1393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6F59ABF-E894-4D03-8154-8ACA7C1E3E78}"/>
                    </a:ext>
                  </a:extLst>
                </p14:cNvPr>
                <p14:cNvContentPartPr/>
                <p14:nvPr/>
              </p14:nvContentPartPr>
              <p14:xfrm>
                <a:off x="3860138" y="1350887"/>
                <a:ext cx="28440" cy="1022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6F59ABF-E894-4D03-8154-8ACA7C1E3E7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851138" y="1341887"/>
                  <a:ext cx="460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563AC6AF-A842-472A-950B-F94FFC5F58C6}"/>
                    </a:ext>
                  </a:extLst>
                </p14:cNvPr>
                <p14:cNvContentPartPr/>
                <p14:nvPr/>
              </p14:nvContentPartPr>
              <p14:xfrm>
                <a:off x="3861578" y="1304807"/>
                <a:ext cx="195840" cy="1890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563AC6AF-A842-472A-950B-F94FFC5F58C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852578" y="1295807"/>
                  <a:ext cx="213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F2E6746-C730-493F-A6F5-F12BEB30E3DD}"/>
                    </a:ext>
                  </a:extLst>
                </p14:cNvPr>
                <p14:cNvContentPartPr/>
                <p14:nvPr/>
              </p14:nvContentPartPr>
              <p14:xfrm>
                <a:off x="4004498" y="1313807"/>
                <a:ext cx="92520" cy="1011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F2E6746-C730-493F-A6F5-F12BEB30E3D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995858" y="1305167"/>
                  <a:ext cx="110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E098A4EC-70CB-4725-B5FA-50E5C7D2826F}"/>
                    </a:ext>
                  </a:extLst>
                </p14:cNvPr>
                <p14:cNvContentPartPr/>
                <p14:nvPr/>
              </p14:nvContentPartPr>
              <p14:xfrm>
                <a:off x="4106738" y="1308767"/>
                <a:ext cx="109440" cy="1652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098A4EC-70CB-4725-B5FA-50E5C7D2826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097738" y="1299767"/>
                  <a:ext cx="1270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BE9B3C11-9CCB-44E5-80F0-D7E71C509474}"/>
                    </a:ext>
                  </a:extLst>
                </p14:cNvPr>
                <p14:cNvContentPartPr/>
                <p14:nvPr/>
              </p14:nvContentPartPr>
              <p14:xfrm>
                <a:off x="4257218" y="1314527"/>
                <a:ext cx="83880" cy="1634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BE9B3C11-9CCB-44E5-80F0-D7E71C50947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248218" y="1305527"/>
                  <a:ext cx="1015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F26E92E8-2BF4-4746-88B7-FC20094420A7}"/>
                    </a:ext>
                  </a:extLst>
                </p14:cNvPr>
                <p14:cNvContentPartPr/>
                <p14:nvPr/>
              </p14:nvContentPartPr>
              <p14:xfrm>
                <a:off x="4270538" y="1301207"/>
                <a:ext cx="85680" cy="979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26E92E8-2BF4-4746-88B7-FC20094420A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261898" y="1292567"/>
                  <a:ext cx="1033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8377AB9-1BDE-4A8A-804E-725892722AE5}"/>
                    </a:ext>
                  </a:extLst>
                </p14:cNvPr>
                <p14:cNvContentPartPr/>
                <p14:nvPr/>
              </p14:nvContentPartPr>
              <p14:xfrm>
                <a:off x="4407338" y="1291847"/>
                <a:ext cx="22680" cy="1609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8377AB9-1BDE-4A8A-804E-725892722AE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398338" y="1283207"/>
                  <a:ext cx="40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DA86A958-B5E7-4D6A-99BC-9E3E5F668C55}"/>
                    </a:ext>
                  </a:extLst>
                </p14:cNvPr>
                <p14:cNvContentPartPr/>
                <p14:nvPr/>
              </p14:nvContentPartPr>
              <p14:xfrm>
                <a:off x="4402658" y="1303007"/>
                <a:ext cx="119880" cy="1454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DA86A958-B5E7-4D6A-99BC-9E3E5F668C5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393658" y="1294367"/>
                  <a:ext cx="13752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A444DDA6-2245-4745-8C3B-3948ED9F80AF}"/>
              </a:ext>
            </a:extLst>
          </p:cNvPr>
          <p:cNvGrpSpPr/>
          <p:nvPr/>
        </p:nvGrpSpPr>
        <p:grpSpPr>
          <a:xfrm>
            <a:off x="4842938" y="1174487"/>
            <a:ext cx="1400760" cy="294120"/>
            <a:chOff x="4842938" y="1174487"/>
            <a:chExt cx="1400760" cy="29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712B1CAB-5451-47B7-8675-4212554F6091}"/>
                    </a:ext>
                  </a:extLst>
                </p14:cNvPr>
                <p14:cNvContentPartPr/>
                <p14:nvPr/>
              </p14:nvContentPartPr>
              <p14:xfrm>
                <a:off x="4842938" y="1260527"/>
                <a:ext cx="257400" cy="1944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712B1CAB-5451-47B7-8675-4212554F609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834298" y="1251527"/>
                  <a:ext cx="2750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727D4444-515E-4716-B89D-038FC9453B7E}"/>
                    </a:ext>
                  </a:extLst>
                </p14:cNvPr>
                <p14:cNvContentPartPr/>
                <p14:nvPr/>
              </p14:nvContentPartPr>
              <p14:xfrm>
                <a:off x="5112218" y="1321727"/>
                <a:ext cx="93600" cy="1184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727D4444-515E-4716-B89D-038FC9453B7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103578" y="1313087"/>
                  <a:ext cx="1112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DF81845-7D76-4F8F-A825-35E3B6E98AF1}"/>
                    </a:ext>
                  </a:extLst>
                </p14:cNvPr>
                <p14:cNvContentPartPr/>
                <p14:nvPr/>
              </p14:nvContentPartPr>
              <p14:xfrm>
                <a:off x="5238218" y="1335767"/>
                <a:ext cx="195840" cy="1004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DF81845-7D76-4F8F-A825-35E3B6E98AF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229218" y="1326767"/>
                  <a:ext cx="2134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950E44F3-8EEF-4DEE-90E9-8D7903306BCE}"/>
                    </a:ext>
                  </a:extLst>
                </p14:cNvPr>
                <p14:cNvContentPartPr/>
                <p14:nvPr/>
              </p14:nvContentPartPr>
              <p14:xfrm>
                <a:off x="5456018" y="1331087"/>
                <a:ext cx="126360" cy="1101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950E44F3-8EEF-4DEE-90E9-8D7903306BC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447018" y="1322087"/>
                  <a:ext cx="1440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F9783D0-F6B1-4922-A373-9A72E7A052C6}"/>
                    </a:ext>
                  </a:extLst>
                </p14:cNvPr>
                <p14:cNvContentPartPr/>
                <p14:nvPr/>
              </p14:nvContentPartPr>
              <p14:xfrm>
                <a:off x="5586338" y="1202207"/>
                <a:ext cx="384840" cy="2664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F9783D0-F6B1-4922-A373-9A72E7A052C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577338" y="1193567"/>
                  <a:ext cx="4024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D68425D1-CF03-4AE9-BE17-18D6D4115D2F}"/>
                    </a:ext>
                  </a:extLst>
                </p14:cNvPr>
                <p14:cNvContentPartPr/>
                <p14:nvPr/>
              </p14:nvContentPartPr>
              <p14:xfrm>
                <a:off x="6003218" y="1336847"/>
                <a:ext cx="109800" cy="1116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D68425D1-CF03-4AE9-BE17-18D6D4115D2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994218" y="1328207"/>
                  <a:ext cx="1274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A2C5BE71-5D77-45CC-972B-2BFA1D0F5CB2}"/>
                    </a:ext>
                  </a:extLst>
                </p14:cNvPr>
                <p14:cNvContentPartPr/>
                <p14:nvPr/>
              </p14:nvContentPartPr>
              <p14:xfrm>
                <a:off x="6172418" y="1289687"/>
                <a:ext cx="71280" cy="1371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A2C5BE71-5D77-45CC-972B-2BFA1D0F5CB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163778" y="1281047"/>
                  <a:ext cx="889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A1FE212-4E6C-44F2-A7EF-653A1B78C3D5}"/>
                    </a:ext>
                  </a:extLst>
                </p14:cNvPr>
                <p14:cNvContentPartPr/>
                <p14:nvPr/>
              </p14:nvContentPartPr>
              <p14:xfrm>
                <a:off x="5815298" y="1174487"/>
                <a:ext cx="204480" cy="540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A1FE212-4E6C-44F2-A7EF-653A1B78C3D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806298" y="1165487"/>
                  <a:ext cx="222120" cy="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632FB9E3-06E8-42DC-A03D-27C7E93808C5}"/>
              </a:ext>
            </a:extLst>
          </p:cNvPr>
          <p:cNvGrpSpPr/>
          <p:nvPr/>
        </p:nvGrpSpPr>
        <p:grpSpPr>
          <a:xfrm>
            <a:off x="6608738" y="1135607"/>
            <a:ext cx="1023480" cy="338400"/>
            <a:chOff x="6608738" y="1135607"/>
            <a:chExt cx="1023480" cy="33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FA7CC851-A631-47E5-9C99-22DAF66D0FF6}"/>
                    </a:ext>
                  </a:extLst>
                </p14:cNvPr>
                <p14:cNvContentPartPr/>
                <p14:nvPr/>
              </p14:nvContentPartPr>
              <p14:xfrm>
                <a:off x="6608738" y="1184567"/>
                <a:ext cx="108000" cy="2894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FA7CC851-A631-47E5-9C99-22DAF66D0FF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600098" y="1175927"/>
                  <a:ext cx="1256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60240F19-37FE-44B0-8EAA-3AA17A387949}"/>
                    </a:ext>
                  </a:extLst>
                </p14:cNvPr>
                <p14:cNvContentPartPr/>
                <p14:nvPr/>
              </p14:nvContentPartPr>
              <p14:xfrm>
                <a:off x="6785138" y="1135607"/>
                <a:ext cx="176400" cy="2833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60240F19-37FE-44B0-8EAA-3AA17A38794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776498" y="1126967"/>
                  <a:ext cx="1940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838F751-C50D-4969-A4B6-C7E3C6421847}"/>
                    </a:ext>
                  </a:extLst>
                </p14:cNvPr>
                <p14:cNvContentPartPr/>
                <p14:nvPr/>
              </p14:nvContentPartPr>
              <p14:xfrm>
                <a:off x="6987818" y="1327127"/>
                <a:ext cx="52560" cy="1008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838F751-C50D-4969-A4B6-C7E3C642184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978818" y="1318127"/>
                  <a:ext cx="702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3C49A02A-86BC-442F-BAC9-FE89C0AC13A4}"/>
                    </a:ext>
                  </a:extLst>
                </p14:cNvPr>
                <p14:cNvContentPartPr/>
                <p14:nvPr/>
              </p14:nvContentPartPr>
              <p14:xfrm>
                <a:off x="7081418" y="1326047"/>
                <a:ext cx="135000" cy="806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3C49A02A-86BC-442F-BAC9-FE89C0AC13A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072418" y="1317407"/>
                  <a:ext cx="1526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73EBD986-2DC6-4B6E-AFC4-7CCBC32DC132}"/>
                    </a:ext>
                  </a:extLst>
                </p14:cNvPr>
                <p14:cNvContentPartPr/>
                <p14:nvPr/>
              </p14:nvContentPartPr>
              <p14:xfrm>
                <a:off x="7332338" y="1187087"/>
                <a:ext cx="160920" cy="2440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73EBD986-2DC6-4B6E-AFC4-7CCBC32DC13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323698" y="1178447"/>
                  <a:ext cx="1785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903A2374-A4D4-4904-BF70-96C0C3A1CCB1}"/>
                    </a:ext>
                  </a:extLst>
                </p14:cNvPr>
                <p14:cNvContentPartPr/>
                <p14:nvPr/>
              </p14:nvContentPartPr>
              <p14:xfrm>
                <a:off x="7336658" y="1229927"/>
                <a:ext cx="171720" cy="622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903A2374-A4D4-4904-BF70-96C0C3A1CCB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327658" y="1221287"/>
                  <a:ext cx="1893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AE5B8BF6-DF1F-4E1C-9AA9-AE96788F35F6}"/>
                    </a:ext>
                  </a:extLst>
                </p14:cNvPr>
                <p14:cNvContentPartPr/>
                <p14:nvPr/>
              </p14:nvContentPartPr>
              <p14:xfrm>
                <a:off x="7614218" y="1354847"/>
                <a:ext cx="18000" cy="518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AE5B8BF6-DF1F-4E1C-9AA9-AE96788F35F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605218" y="1346207"/>
                  <a:ext cx="3564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B3C164ED-1682-4C12-8C48-16B8D83782FA}"/>
              </a:ext>
            </a:extLst>
          </p:cNvPr>
          <p:cNvGrpSpPr/>
          <p:nvPr/>
        </p:nvGrpSpPr>
        <p:grpSpPr>
          <a:xfrm>
            <a:off x="84818" y="1975487"/>
            <a:ext cx="2457720" cy="437040"/>
            <a:chOff x="84818" y="1975487"/>
            <a:chExt cx="2457720" cy="43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D621AA1A-4B3D-406E-9A67-8E44E5FCBDED}"/>
                    </a:ext>
                  </a:extLst>
                </p14:cNvPr>
                <p14:cNvContentPartPr/>
                <p14:nvPr/>
              </p14:nvContentPartPr>
              <p14:xfrm>
                <a:off x="225218" y="2021567"/>
                <a:ext cx="24840" cy="1548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D621AA1A-4B3D-406E-9A67-8E44E5FCBDE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16218" y="2012927"/>
                  <a:ext cx="424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DD48DA0D-46BB-4DEF-9B45-064CF5C167A4}"/>
                    </a:ext>
                  </a:extLst>
                </p14:cNvPr>
                <p14:cNvContentPartPr/>
                <p14:nvPr/>
              </p14:nvContentPartPr>
              <p14:xfrm>
                <a:off x="258698" y="1996367"/>
                <a:ext cx="84240" cy="622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DD48DA0D-46BB-4DEF-9B45-064CF5C167A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49698" y="1987727"/>
                  <a:ext cx="1018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702913C9-608B-45DD-996A-939F8EE9A1AE}"/>
                    </a:ext>
                  </a:extLst>
                </p14:cNvPr>
                <p14:cNvContentPartPr/>
                <p14:nvPr/>
              </p14:nvContentPartPr>
              <p14:xfrm>
                <a:off x="233138" y="2024807"/>
                <a:ext cx="170640" cy="1170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702913C9-608B-45DD-996A-939F8EE9A1A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24138" y="2015807"/>
                  <a:ext cx="1882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B084059-F339-4946-B610-B33267BD80BC}"/>
                    </a:ext>
                  </a:extLst>
                </p14:cNvPr>
                <p14:cNvContentPartPr/>
                <p14:nvPr/>
              </p14:nvContentPartPr>
              <p14:xfrm>
                <a:off x="432578" y="2014367"/>
                <a:ext cx="108720" cy="1378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B084059-F339-4946-B610-B33267BD80B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23938" y="2005367"/>
                  <a:ext cx="1263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A7A3EDDF-4434-41B7-AB38-C673C2118659}"/>
                    </a:ext>
                  </a:extLst>
                </p14:cNvPr>
                <p14:cNvContentPartPr/>
                <p14:nvPr/>
              </p14:nvContentPartPr>
              <p14:xfrm>
                <a:off x="569738" y="2003207"/>
                <a:ext cx="108000" cy="1440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A7A3EDDF-4434-41B7-AB38-C673C211865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61098" y="1994567"/>
                  <a:ext cx="1256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D4CF02E-523C-4A60-9462-DF04EF26F29D}"/>
                    </a:ext>
                  </a:extLst>
                </p14:cNvPr>
                <p14:cNvContentPartPr/>
                <p14:nvPr/>
              </p14:nvContentPartPr>
              <p14:xfrm>
                <a:off x="713738" y="2001767"/>
                <a:ext cx="115920" cy="255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D4CF02E-523C-4A60-9462-DF04EF26F29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04738" y="1992767"/>
                  <a:ext cx="1335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5DA4B251-E30D-45E4-933B-5B368B175A26}"/>
                    </a:ext>
                  </a:extLst>
                </p14:cNvPr>
                <p14:cNvContentPartPr/>
                <p14:nvPr/>
              </p14:nvContentPartPr>
              <p14:xfrm>
                <a:off x="725618" y="2006807"/>
                <a:ext cx="58320" cy="1702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5DA4B251-E30D-45E4-933B-5B368B175A2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16978" y="1998167"/>
                  <a:ext cx="759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71B14786-A983-4028-834B-870B0B268B38}"/>
                    </a:ext>
                  </a:extLst>
                </p14:cNvPr>
                <p14:cNvContentPartPr/>
                <p14:nvPr/>
              </p14:nvContentPartPr>
              <p14:xfrm>
                <a:off x="977258" y="1977647"/>
                <a:ext cx="92520" cy="1674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71B14786-A983-4028-834B-870B0B268B38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68618" y="1968647"/>
                  <a:ext cx="1101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680550FF-507F-4324-AC6E-6C040FD33DE6}"/>
                    </a:ext>
                  </a:extLst>
                </p14:cNvPr>
                <p14:cNvContentPartPr/>
                <p14:nvPr/>
              </p14:nvContentPartPr>
              <p14:xfrm>
                <a:off x="1021898" y="2001767"/>
                <a:ext cx="148680" cy="2404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680550FF-507F-4324-AC6E-6C040FD33DE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12898" y="1993127"/>
                  <a:ext cx="1663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61AD4CE1-DC50-4373-BCC3-76CA6F84605D}"/>
                    </a:ext>
                  </a:extLst>
                </p14:cNvPr>
                <p14:cNvContentPartPr/>
                <p14:nvPr/>
              </p14:nvContentPartPr>
              <p14:xfrm>
                <a:off x="1246538" y="2023727"/>
                <a:ext cx="87480" cy="1382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61AD4CE1-DC50-4373-BCC3-76CA6F84605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237538" y="2015087"/>
                  <a:ext cx="1051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3CB5317-A53D-41AE-8EAA-B21ADDD252CA}"/>
                    </a:ext>
                  </a:extLst>
                </p14:cNvPr>
                <p14:cNvContentPartPr/>
                <p14:nvPr/>
              </p14:nvContentPartPr>
              <p14:xfrm>
                <a:off x="1337978" y="2016167"/>
                <a:ext cx="110880" cy="1681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3CB5317-A53D-41AE-8EAA-B21ADDD252C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328978" y="2007167"/>
                  <a:ext cx="1285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29AC4989-6B4A-4E7F-AA0F-726902333E09}"/>
                    </a:ext>
                  </a:extLst>
                </p14:cNvPr>
                <p14:cNvContentPartPr/>
                <p14:nvPr/>
              </p14:nvContentPartPr>
              <p14:xfrm>
                <a:off x="1385858" y="2024087"/>
                <a:ext cx="228960" cy="1306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29AC4989-6B4A-4E7F-AA0F-726902333E0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376858" y="2015087"/>
                  <a:ext cx="2466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B809A111-1644-4BC6-BECD-14D9005D914C}"/>
                    </a:ext>
                  </a:extLst>
                </p14:cNvPr>
                <p14:cNvContentPartPr/>
                <p14:nvPr/>
              </p14:nvContentPartPr>
              <p14:xfrm>
                <a:off x="1658738" y="2012207"/>
                <a:ext cx="106560" cy="1638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B809A111-1644-4BC6-BECD-14D9005D914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649738" y="2003567"/>
                  <a:ext cx="1242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809F0D0-2FEB-483B-950F-B295764F56E3}"/>
                    </a:ext>
                  </a:extLst>
                </p14:cNvPr>
                <p14:cNvContentPartPr/>
                <p14:nvPr/>
              </p14:nvContentPartPr>
              <p14:xfrm>
                <a:off x="1771778" y="2015447"/>
                <a:ext cx="23760" cy="1569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809F0D0-2FEB-483B-950F-B295764F56E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762778" y="2006447"/>
                  <a:ext cx="414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6C589978-971C-430C-BDAC-FE3A4B76BE7F}"/>
                    </a:ext>
                  </a:extLst>
                </p14:cNvPr>
                <p14:cNvContentPartPr/>
                <p14:nvPr/>
              </p14:nvContentPartPr>
              <p14:xfrm>
                <a:off x="1862138" y="2000327"/>
                <a:ext cx="61560" cy="1746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6C589978-971C-430C-BDAC-FE3A4B76BE7F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853138" y="1991327"/>
                  <a:ext cx="792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4F0CCCBE-8F3D-4208-B9D3-FC90869EDC26}"/>
                    </a:ext>
                  </a:extLst>
                </p14:cNvPr>
                <p14:cNvContentPartPr/>
                <p14:nvPr/>
              </p14:nvContentPartPr>
              <p14:xfrm>
                <a:off x="1967618" y="2014367"/>
                <a:ext cx="97200" cy="1832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4F0CCCBE-8F3D-4208-B9D3-FC90869EDC26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958978" y="2005367"/>
                  <a:ext cx="1148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1F7C4A61-EC3D-46C5-9111-762A48B19289}"/>
                    </a:ext>
                  </a:extLst>
                </p14:cNvPr>
                <p14:cNvContentPartPr/>
                <p14:nvPr/>
              </p14:nvContentPartPr>
              <p14:xfrm>
                <a:off x="1970138" y="1975487"/>
                <a:ext cx="146160" cy="298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1F7C4A61-EC3D-46C5-9111-762A48B19289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961138" y="1966487"/>
                  <a:ext cx="1638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9D516543-57B9-41D1-8B39-276ED89BF97F}"/>
                    </a:ext>
                  </a:extLst>
                </p14:cNvPr>
                <p14:cNvContentPartPr/>
                <p14:nvPr/>
              </p14:nvContentPartPr>
              <p14:xfrm>
                <a:off x="84818" y="2254487"/>
                <a:ext cx="1813320" cy="1580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9D516543-57B9-41D1-8B39-276ED89BF97F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5818" y="2245487"/>
                  <a:ext cx="18309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0020F1FC-1FC6-483C-9630-417955E8F6D0}"/>
                    </a:ext>
                  </a:extLst>
                </p14:cNvPr>
                <p14:cNvContentPartPr/>
                <p14:nvPr/>
              </p14:nvContentPartPr>
              <p14:xfrm>
                <a:off x="2160938" y="2093207"/>
                <a:ext cx="302040" cy="903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0020F1FC-1FC6-483C-9630-417955E8F6D0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151938" y="2084207"/>
                  <a:ext cx="3196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95903AE2-E61C-4D54-A724-D52667E0144C}"/>
                    </a:ext>
                  </a:extLst>
                </p14:cNvPr>
                <p14:cNvContentPartPr/>
                <p14:nvPr/>
              </p14:nvContentPartPr>
              <p14:xfrm>
                <a:off x="2424818" y="2087087"/>
                <a:ext cx="117720" cy="1504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95903AE2-E61C-4D54-A724-D52667E0144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416178" y="2078087"/>
                  <a:ext cx="13536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85159023-A3C5-4317-923A-4BD8C55BDFAC}"/>
              </a:ext>
            </a:extLst>
          </p:cNvPr>
          <p:cNvGrpSpPr/>
          <p:nvPr/>
        </p:nvGrpSpPr>
        <p:grpSpPr>
          <a:xfrm>
            <a:off x="2791658" y="2030927"/>
            <a:ext cx="366480" cy="292680"/>
            <a:chOff x="2791658" y="2030927"/>
            <a:chExt cx="36648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4158C491-DFD7-4AFC-98A0-9142D0415931}"/>
                    </a:ext>
                  </a:extLst>
                </p14:cNvPr>
                <p14:cNvContentPartPr/>
                <p14:nvPr/>
              </p14:nvContentPartPr>
              <p14:xfrm>
                <a:off x="2791658" y="2041007"/>
                <a:ext cx="165600" cy="2826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4158C491-DFD7-4AFC-98A0-9142D041593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782658" y="2032007"/>
                  <a:ext cx="1832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34D2F209-84C0-4768-82DE-CD89E755B88B}"/>
                    </a:ext>
                  </a:extLst>
                </p14:cNvPr>
                <p14:cNvContentPartPr/>
                <p14:nvPr/>
              </p14:nvContentPartPr>
              <p14:xfrm>
                <a:off x="3031418" y="2030927"/>
                <a:ext cx="75600" cy="1587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34D2F209-84C0-4768-82DE-CD89E755B88B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022418" y="2022287"/>
                  <a:ext cx="932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37189884-320A-4C6D-9E7D-14E8E50A9645}"/>
                    </a:ext>
                  </a:extLst>
                </p14:cNvPr>
                <p14:cNvContentPartPr/>
                <p14:nvPr/>
              </p14:nvContentPartPr>
              <p14:xfrm>
                <a:off x="3018818" y="2203367"/>
                <a:ext cx="139320" cy="118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37189884-320A-4C6D-9E7D-14E8E50A9645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010178" y="2194367"/>
                  <a:ext cx="15696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C68F6D13-4EBD-4A2E-BAE4-36B2C6877813}"/>
              </a:ext>
            </a:extLst>
          </p:cNvPr>
          <p:cNvGrpSpPr/>
          <p:nvPr/>
        </p:nvGrpSpPr>
        <p:grpSpPr>
          <a:xfrm>
            <a:off x="3392138" y="2042807"/>
            <a:ext cx="331200" cy="182880"/>
            <a:chOff x="3392138" y="2042807"/>
            <a:chExt cx="331200" cy="18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E54607B2-FCF5-4E59-A5B0-80CB33A31FE8}"/>
                    </a:ext>
                  </a:extLst>
                </p14:cNvPr>
                <p14:cNvContentPartPr/>
                <p14:nvPr/>
              </p14:nvContentPartPr>
              <p14:xfrm>
                <a:off x="3392138" y="2083487"/>
                <a:ext cx="270000" cy="86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E54607B2-FCF5-4E59-A5B0-80CB33A31FE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383498" y="2074847"/>
                  <a:ext cx="287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509D690A-B4F1-4FC7-9277-BA320F811FA4}"/>
                    </a:ext>
                  </a:extLst>
                </p14:cNvPr>
                <p14:cNvContentPartPr/>
                <p14:nvPr/>
              </p14:nvContentPartPr>
              <p14:xfrm>
                <a:off x="3586898" y="2042807"/>
                <a:ext cx="136440" cy="1828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509D690A-B4F1-4FC7-9277-BA320F811FA4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78258" y="2034167"/>
                  <a:ext cx="15408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77486A83-374F-4A8F-9C35-6399DA883433}"/>
              </a:ext>
            </a:extLst>
          </p:cNvPr>
          <p:cNvGrpSpPr/>
          <p:nvPr/>
        </p:nvGrpSpPr>
        <p:grpSpPr>
          <a:xfrm>
            <a:off x="4033298" y="1992407"/>
            <a:ext cx="623880" cy="186480"/>
            <a:chOff x="4033298" y="1992407"/>
            <a:chExt cx="62388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FE5483DC-BED8-46CB-B7A2-E69F15985609}"/>
                    </a:ext>
                  </a:extLst>
                </p14:cNvPr>
                <p14:cNvContentPartPr/>
                <p14:nvPr/>
              </p14:nvContentPartPr>
              <p14:xfrm>
                <a:off x="4033298" y="2040647"/>
                <a:ext cx="151200" cy="1350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FE5483DC-BED8-46CB-B7A2-E69F15985609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024658" y="2032007"/>
                  <a:ext cx="1688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F91B11C3-85DC-4343-A18C-ED6F6830DABC}"/>
                    </a:ext>
                  </a:extLst>
                </p14:cNvPr>
                <p14:cNvContentPartPr/>
                <p14:nvPr/>
              </p14:nvContentPartPr>
              <p14:xfrm>
                <a:off x="4232018" y="1992407"/>
                <a:ext cx="149400" cy="1728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F91B11C3-85DC-4343-A18C-ED6F6830DAB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4223018" y="1983407"/>
                  <a:ext cx="1670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ED6E4C3B-8890-4FCD-B412-DEB6EEAABC3B}"/>
                    </a:ext>
                  </a:extLst>
                </p14:cNvPr>
                <p14:cNvContentPartPr/>
                <p14:nvPr/>
              </p14:nvContentPartPr>
              <p14:xfrm>
                <a:off x="4530098" y="2004287"/>
                <a:ext cx="112680" cy="1746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ED6E4C3B-8890-4FCD-B412-DEB6EEAABC3B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4521098" y="1995647"/>
                  <a:ext cx="1303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530B70C-CC8B-426E-83E2-84E63AB5FAC0}"/>
                    </a:ext>
                  </a:extLst>
                </p14:cNvPr>
                <p14:cNvContentPartPr/>
                <p14:nvPr/>
              </p14:nvContentPartPr>
              <p14:xfrm>
                <a:off x="4509938" y="2043527"/>
                <a:ext cx="147240" cy="1191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530B70C-CC8B-426E-83E2-84E63AB5FAC0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500938" y="2034887"/>
                  <a:ext cx="16488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8A146F85-CE5F-49B0-886E-6D4BC217E7F4}"/>
              </a:ext>
            </a:extLst>
          </p:cNvPr>
          <p:cNvGrpSpPr/>
          <p:nvPr/>
        </p:nvGrpSpPr>
        <p:grpSpPr>
          <a:xfrm>
            <a:off x="4890818" y="1942007"/>
            <a:ext cx="2774160" cy="287640"/>
            <a:chOff x="4890818" y="1942007"/>
            <a:chExt cx="2774160" cy="28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050A082-9946-4601-9452-2B8D63056284}"/>
                    </a:ext>
                  </a:extLst>
                </p14:cNvPr>
                <p14:cNvContentPartPr/>
                <p14:nvPr/>
              </p14:nvContentPartPr>
              <p14:xfrm>
                <a:off x="4890818" y="2025887"/>
                <a:ext cx="33120" cy="1569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050A082-9946-4601-9452-2B8D63056284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881818" y="2016887"/>
                  <a:ext cx="507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1DF4BCED-A69E-4836-B029-DF3C2F0331D6}"/>
                    </a:ext>
                  </a:extLst>
                </p14:cNvPr>
                <p14:cNvContentPartPr/>
                <p14:nvPr/>
              </p14:nvContentPartPr>
              <p14:xfrm>
                <a:off x="4929698" y="2002487"/>
                <a:ext cx="101160" cy="9180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1DF4BCED-A69E-4836-B029-DF3C2F0331D6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920698" y="1993847"/>
                  <a:ext cx="1188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BC37AE31-B8F2-46B4-9CD7-206EFE1FA3B8}"/>
                    </a:ext>
                  </a:extLst>
                </p14:cNvPr>
                <p14:cNvContentPartPr/>
                <p14:nvPr/>
              </p14:nvContentPartPr>
              <p14:xfrm>
                <a:off x="5063258" y="2026967"/>
                <a:ext cx="66600" cy="1432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BC37AE31-B8F2-46B4-9CD7-206EFE1FA3B8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054258" y="2017967"/>
                  <a:ext cx="842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25CA6215-89BC-4533-BEB8-CD8AB43DF520}"/>
                    </a:ext>
                  </a:extLst>
                </p14:cNvPr>
                <p14:cNvContentPartPr/>
                <p14:nvPr/>
              </p14:nvContentPartPr>
              <p14:xfrm>
                <a:off x="5080178" y="2002847"/>
                <a:ext cx="96120" cy="748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25CA6215-89BC-4533-BEB8-CD8AB43DF52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071538" y="1993847"/>
                  <a:ext cx="1137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EA6FD3A5-706F-402E-867A-F614E12DBA9C}"/>
                    </a:ext>
                  </a:extLst>
                </p14:cNvPr>
                <p14:cNvContentPartPr/>
                <p14:nvPr/>
              </p14:nvContentPartPr>
              <p14:xfrm>
                <a:off x="5246138" y="1971167"/>
                <a:ext cx="134280" cy="1735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EA6FD3A5-706F-402E-867A-F614E12DBA9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237138" y="1962167"/>
                  <a:ext cx="1519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219A1210-9649-41BE-95EA-7459F8728601}"/>
                    </a:ext>
                  </a:extLst>
                </p14:cNvPr>
                <p14:cNvContentPartPr/>
                <p14:nvPr/>
              </p14:nvContentPartPr>
              <p14:xfrm>
                <a:off x="5393378" y="1991327"/>
                <a:ext cx="92160" cy="1245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219A1210-9649-41BE-95EA-7459F872860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384738" y="1982687"/>
                  <a:ext cx="1098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2C30292-C0D4-4559-B444-F195F6F33DAF}"/>
                    </a:ext>
                  </a:extLst>
                </p14:cNvPr>
                <p14:cNvContentPartPr/>
                <p14:nvPr/>
              </p14:nvContentPartPr>
              <p14:xfrm>
                <a:off x="5519378" y="2011127"/>
                <a:ext cx="78120" cy="1479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2C30292-C0D4-4559-B444-F195F6F33DAF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510738" y="2002127"/>
                  <a:ext cx="957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6B6A5FA3-AB8C-4EB1-A0F2-7914587386E7}"/>
                    </a:ext>
                  </a:extLst>
                </p14:cNvPr>
                <p14:cNvContentPartPr/>
                <p14:nvPr/>
              </p14:nvContentPartPr>
              <p14:xfrm>
                <a:off x="5524778" y="2013287"/>
                <a:ext cx="157680" cy="1198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6B6A5FA3-AB8C-4EB1-A0F2-7914587386E7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516138" y="2004287"/>
                  <a:ext cx="1753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926F5F0F-7D19-4DF8-83B0-B251B28EEBCA}"/>
                    </a:ext>
                  </a:extLst>
                </p14:cNvPr>
                <p14:cNvContentPartPr/>
                <p14:nvPr/>
              </p14:nvContentPartPr>
              <p14:xfrm>
                <a:off x="5671658" y="2013287"/>
                <a:ext cx="71640" cy="687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926F5F0F-7D19-4DF8-83B0-B251B28EEBC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663018" y="2004287"/>
                  <a:ext cx="892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EE1CE3E4-BD2A-4FCA-ADBF-F4960122443C}"/>
                    </a:ext>
                  </a:extLst>
                </p14:cNvPr>
                <p14:cNvContentPartPr/>
                <p14:nvPr/>
              </p14:nvContentPartPr>
              <p14:xfrm>
                <a:off x="5761658" y="1982687"/>
                <a:ext cx="156600" cy="11988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EE1CE3E4-BD2A-4FCA-ADBF-F4960122443C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752658" y="1974047"/>
                  <a:ext cx="1742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D67D2389-6801-4633-86F7-230E608FE1C2}"/>
                    </a:ext>
                  </a:extLst>
                </p14:cNvPr>
                <p14:cNvContentPartPr/>
                <p14:nvPr/>
              </p14:nvContentPartPr>
              <p14:xfrm>
                <a:off x="5848058" y="1969007"/>
                <a:ext cx="113400" cy="1400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D67D2389-6801-4633-86F7-230E608FE1C2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839058" y="1960367"/>
                  <a:ext cx="1310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9D2BB2E0-8DF6-4ACD-9D54-23CB3EFAC728}"/>
                    </a:ext>
                  </a:extLst>
                </p14:cNvPr>
                <p14:cNvContentPartPr/>
                <p14:nvPr/>
              </p14:nvContentPartPr>
              <p14:xfrm>
                <a:off x="6008258" y="1995647"/>
                <a:ext cx="73440" cy="1393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9D2BB2E0-8DF6-4ACD-9D54-23CB3EFAC728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999258" y="1987007"/>
                  <a:ext cx="910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94CA09E0-6AF4-4699-9246-4F3A84349A14}"/>
                    </a:ext>
                  </a:extLst>
                </p14:cNvPr>
                <p14:cNvContentPartPr/>
                <p14:nvPr/>
              </p14:nvContentPartPr>
              <p14:xfrm>
                <a:off x="6124538" y="1994207"/>
                <a:ext cx="100800" cy="1494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94CA09E0-6AF4-4699-9246-4F3A84349A14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115538" y="1985567"/>
                  <a:ext cx="1184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5F7605B2-5304-48CD-B6A9-4E412662D641}"/>
                    </a:ext>
                  </a:extLst>
                </p14:cNvPr>
                <p14:cNvContentPartPr/>
                <p14:nvPr/>
              </p14:nvContentPartPr>
              <p14:xfrm>
                <a:off x="6125618" y="1974407"/>
                <a:ext cx="93600" cy="309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5F7605B2-5304-48CD-B6A9-4E412662D641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116618" y="1965407"/>
                  <a:ext cx="1112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AC474A18-93D7-4988-BA38-2B2A5BED8819}"/>
                    </a:ext>
                  </a:extLst>
                </p14:cNvPr>
                <p14:cNvContentPartPr/>
                <p14:nvPr/>
              </p14:nvContentPartPr>
              <p14:xfrm>
                <a:off x="6280418" y="1942007"/>
                <a:ext cx="179280" cy="2876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AC474A18-93D7-4988-BA38-2B2A5BED8819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271418" y="1933367"/>
                  <a:ext cx="1969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DEBC383C-5973-4773-BFC3-98F99667B87F}"/>
                    </a:ext>
                  </a:extLst>
                </p14:cNvPr>
                <p14:cNvContentPartPr/>
                <p14:nvPr/>
              </p14:nvContentPartPr>
              <p14:xfrm>
                <a:off x="6499658" y="2025167"/>
                <a:ext cx="55440" cy="1346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DEBC383C-5973-4773-BFC3-98F99667B87F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6490658" y="2016527"/>
                  <a:ext cx="730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1815AAE2-48F2-40A2-9E87-E50782F8E6F6}"/>
                    </a:ext>
                  </a:extLst>
                </p14:cNvPr>
                <p14:cNvContentPartPr/>
                <p14:nvPr/>
              </p14:nvContentPartPr>
              <p14:xfrm>
                <a:off x="6547898" y="2029847"/>
                <a:ext cx="119520" cy="1663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1815AAE2-48F2-40A2-9E87-E50782F8E6F6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538898" y="2021207"/>
                  <a:ext cx="1371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0A468C6D-07C5-4970-A8AC-673B7098FEBA}"/>
                    </a:ext>
                  </a:extLst>
                </p14:cNvPr>
                <p14:cNvContentPartPr/>
                <p14:nvPr/>
              </p14:nvContentPartPr>
              <p14:xfrm>
                <a:off x="6727538" y="2032727"/>
                <a:ext cx="115920" cy="1177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0A468C6D-07C5-4970-A8AC-673B7098FEBA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718898" y="2024087"/>
                  <a:ext cx="1335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1BB0A71D-93AA-4236-AE5E-076EB040329B}"/>
                    </a:ext>
                  </a:extLst>
                </p14:cNvPr>
                <p14:cNvContentPartPr/>
                <p14:nvPr/>
              </p14:nvContentPartPr>
              <p14:xfrm>
                <a:off x="6853898" y="2020847"/>
                <a:ext cx="122760" cy="14940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1BB0A71D-93AA-4236-AE5E-076EB040329B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844898" y="2012207"/>
                  <a:ext cx="1404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D79E6AA9-CBA1-4E5F-B512-6C8041099037}"/>
                    </a:ext>
                  </a:extLst>
                </p14:cNvPr>
                <p14:cNvContentPartPr/>
                <p14:nvPr/>
              </p14:nvContentPartPr>
              <p14:xfrm>
                <a:off x="6895658" y="2064767"/>
                <a:ext cx="63360" cy="1512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D79E6AA9-CBA1-4E5F-B512-6C8041099037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886658" y="2055767"/>
                  <a:ext cx="810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46BAE86A-786C-4813-879B-66A864DEFC30}"/>
                    </a:ext>
                  </a:extLst>
                </p14:cNvPr>
                <p14:cNvContentPartPr/>
                <p14:nvPr/>
              </p14:nvContentPartPr>
              <p14:xfrm>
                <a:off x="7025978" y="2010047"/>
                <a:ext cx="127800" cy="1220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46BAE86A-786C-4813-879B-66A864DEFC30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017338" y="2001407"/>
                  <a:ext cx="1454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BB08FD3D-4214-481A-A650-FE0776D90C0D}"/>
                    </a:ext>
                  </a:extLst>
                </p14:cNvPr>
                <p14:cNvContentPartPr/>
                <p14:nvPr/>
              </p14:nvContentPartPr>
              <p14:xfrm>
                <a:off x="7149098" y="1989527"/>
                <a:ext cx="12960" cy="13104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BB08FD3D-4214-481A-A650-FE0776D90C0D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140098" y="1980887"/>
                  <a:ext cx="306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A2A2ACCD-F34B-44AB-92CB-8F98465C1767}"/>
                    </a:ext>
                  </a:extLst>
                </p14:cNvPr>
                <p14:cNvContentPartPr/>
                <p14:nvPr/>
              </p14:nvContentPartPr>
              <p14:xfrm>
                <a:off x="7239818" y="1990247"/>
                <a:ext cx="104040" cy="15480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A2A2ACCD-F34B-44AB-92CB-8F98465C1767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230818" y="1981247"/>
                  <a:ext cx="1216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F6E8FBDF-884C-45A9-837B-5094D779E32B}"/>
                    </a:ext>
                  </a:extLst>
                </p14:cNvPr>
                <p14:cNvContentPartPr/>
                <p14:nvPr/>
              </p14:nvContentPartPr>
              <p14:xfrm>
                <a:off x="7372658" y="2005007"/>
                <a:ext cx="8640" cy="14832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F6E8FBDF-884C-45A9-837B-5094D779E32B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7364018" y="1996007"/>
                  <a:ext cx="262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FFC8B939-39F7-429D-880C-DF5E4C2D9AF7}"/>
                    </a:ext>
                  </a:extLst>
                </p14:cNvPr>
                <p14:cNvContentPartPr/>
                <p14:nvPr/>
              </p14:nvContentPartPr>
              <p14:xfrm>
                <a:off x="7438538" y="2003927"/>
                <a:ext cx="174960" cy="16848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FFC8B939-39F7-429D-880C-DF5E4C2D9AF7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429538" y="1994927"/>
                  <a:ext cx="1926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03DA1627-04EB-4BC4-8E86-77C571A1EF3D}"/>
                    </a:ext>
                  </a:extLst>
                </p14:cNvPr>
                <p14:cNvContentPartPr/>
                <p14:nvPr/>
              </p14:nvContentPartPr>
              <p14:xfrm>
                <a:off x="7544378" y="1970087"/>
                <a:ext cx="120600" cy="11484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03DA1627-04EB-4BC4-8E86-77C571A1EF3D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535378" y="1961447"/>
                  <a:ext cx="13824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ECD8DB4C-F412-4397-BB1A-B31466FD7E34}"/>
              </a:ext>
            </a:extLst>
          </p:cNvPr>
          <p:cNvGrpSpPr/>
          <p:nvPr/>
        </p:nvGrpSpPr>
        <p:grpSpPr>
          <a:xfrm>
            <a:off x="2457578" y="2562287"/>
            <a:ext cx="279360" cy="133200"/>
            <a:chOff x="2457578" y="2562287"/>
            <a:chExt cx="27936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598D0FC3-D2FC-43E8-98C2-AD555323B75F}"/>
                    </a:ext>
                  </a:extLst>
                </p14:cNvPr>
                <p14:cNvContentPartPr/>
                <p14:nvPr/>
              </p14:nvContentPartPr>
              <p14:xfrm>
                <a:off x="2457578" y="2562287"/>
                <a:ext cx="199800" cy="8424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598D0FC3-D2FC-43E8-98C2-AD555323B75F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448938" y="2553287"/>
                  <a:ext cx="2174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4252C497-1566-42AD-B5D7-ED24CE680A09}"/>
                    </a:ext>
                  </a:extLst>
                </p14:cNvPr>
                <p14:cNvContentPartPr/>
                <p14:nvPr/>
              </p14:nvContentPartPr>
              <p14:xfrm>
                <a:off x="2652338" y="2572727"/>
                <a:ext cx="84600" cy="12276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4252C497-1566-42AD-B5D7-ED24CE680A09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643338" y="2563727"/>
                  <a:ext cx="10224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D12F9803-11F5-4EBD-8EEF-B877D6C66BDD}"/>
              </a:ext>
            </a:extLst>
          </p:cNvPr>
          <p:cNvGrpSpPr/>
          <p:nvPr/>
        </p:nvGrpSpPr>
        <p:grpSpPr>
          <a:xfrm>
            <a:off x="2979218" y="2559047"/>
            <a:ext cx="617400" cy="153720"/>
            <a:chOff x="2979218" y="2559047"/>
            <a:chExt cx="617400" cy="15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382A3BEA-915F-4549-8802-0113B06C68C8}"/>
                    </a:ext>
                  </a:extLst>
                </p14:cNvPr>
                <p14:cNvContentPartPr/>
                <p14:nvPr/>
              </p14:nvContentPartPr>
              <p14:xfrm>
                <a:off x="2979218" y="2574887"/>
                <a:ext cx="177480" cy="12492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382A3BEA-915F-4549-8802-0113B06C68C8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970578" y="2566247"/>
                  <a:ext cx="1951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6B877B70-6DD0-413A-9879-DD7679CEFAEE}"/>
                    </a:ext>
                  </a:extLst>
                </p14:cNvPr>
                <p14:cNvContentPartPr/>
                <p14:nvPr/>
              </p14:nvContentPartPr>
              <p14:xfrm>
                <a:off x="3206738" y="2577047"/>
                <a:ext cx="97560" cy="13572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6B877B70-6DD0-413A-9879-DD7679CEFAEE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3198098" y="2568047"/>
                  <a:ext cx="115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4058B746-CBB4-46EA-AD3B-95C6F848E714}"/>
                    </a:ext>
                  </a:extLst>
                </p14:cNvPr>
                <p14:cNvContentPartPr/>
                <p14:nvPr/>
              </p14:nvContentPartPr>
              <p14:xfrm>
                <a:off x="3222938" y="2559047"/>
                <a:ext cx="149760" cy="86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4058B746-CBB4-46EA-AD3B-95C6F848E714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3214298" y="2550407"/>
                  <a:ext cx="1674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C51880B6-78A5-490D-89F0-53603E76F2A3}"/>
                    </a:ext>
                  </a:extLst>
                </p14:cNvPr>
                <p14:cNvContentPartPr/>
                <p14:nvPr/>
              </p14:nvContentPartPr>
              <p14:xfrm>
                <a:off x="3454058" y="2560127"/>
                <a:ext cx="108360" cy="14364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C51880B6-78A5-490D-89F0-53603E76F2A3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445058" y="2551487"/>
                  <a:ext cx="1260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5AE29B55-3A73-4D83-A798-FA4425CDCF78}"/>
                    </a:ext>
                  </a:extLst>
                </p14:cNvPr>
                <p14:cNvContentPartPr/>
                <p14:nvPr/>
              </p14:nvContentPartPr>
              <p14:xfrm>
                <a:off x="3584738" y="2658047"/>
                <a:ext cx="11880" cy="972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5AE29B55-3A73-4D83-A798-FA4425CDCF78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575738" y="2649047"/>
                  <a:ext cx="2952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9DE3D7B8-B6D3-4F76-94BC-7B58F9DB4A0A}"/>
              </a:ext>
            </a:extLst>
          </p:cNvPr>
          <p:cNvGrpSpPr/>
          <p:nvPr/>
        </p:nvGrpSpPr>
        <p:grpSpPr>
          <a:xfrm>
            <a:off x="3915938" y="2454647"/>
            <a:ext cx="869760" cy="487080"/>
            <a:chOff x="3915938" y="2454647"/>
            <a:chExt cx="869760" cy="48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41C1619A-D72F-4D28-9443-FAC185BB847A}"/>
                    </a:ext>
                  </a:extLst>
                </p14:cNvPr>
                <p14:cNvContentPartPr/>
                <p14:nvPr/>
              </p14:nvContentPartPr>
              <p14:xfrm>
                <a:off x="3915938" y="2625287"/>
                <a:ext cx="99360" cy="9468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41C1619A-D72F-4D28-9443-FAC185BB847A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3906938" y="2616647"/>
                  <a:ext cx="117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1DB3925E-AE17-4645-95A0-6FFB3A22AEA8}"/>
                    </a:ext>
                  </a:extLst>
                </p14:cNvPr>
                <p14:cNvContentPartPr/>
                <p14:nvPr/>
              </p14:nvContentPartPr>
              <p14:xfrm>
                <a:off x="4067498" y="2607647"/>
                <a:ext cx="121680" cy="10080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1DB3925E-AE17-4645-95A0-6FFB3A22AEA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4058858" y="2598647"/>
                  <a:ext cx="139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66933F9F-407C-4699-841A-F9CC43DB353C}"/>
                    </a:ext>
                  </a:extLst>
                </p14:cNvPr>
                <p14:cNvContentPartPr/>
                <p14:nvPr/>
              </p14:nvContentPartPr>
              <p14:xfrm>
                <a:off x="4419938" y="2512967"/>
                <a:ext cx="31680" cy="12528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66933F9F-407C-4699-841A-F9CC43DB353C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4411298" y="2504327"/>
                  <a:ext cx="493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FCFF6FB9-0C34-4607-B331-ABF68490D09E}"/>
                    </a:ext>
                  </a:extLst>
                </p14:cNvPr>
                <p14:cNvContentPartPr/>
                <p14:nvPr/>
              </p14:nvContentPartPr>
              <p14:xfrm>
                <a:off x="4320938" y="2672447"/>
                <a:ext cx="180000" cy="1404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FCFF6FB9-0C34-4607-B331-ABF68490D09E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4311938" y="2663807"/>
                  <a:ext cx="197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85713589-91C7-45B1-BA03-D3E6490BC069}"/>
                    </a:ext>
                  </a:extLst>
                </p14:cNvPr>
                <p14:cNvContentPartPr/>
                <p14:nvPr/>
              </p14:nvContentPartPr>
              <p14:xfrm>
                <a:off x="4311578" y="2775407"/>
                <a:ext cx="139320" cy="8064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85713589-91C7-45B1-BA03-D3E6490BC069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4302578" y="2766767"/>
                  <a:ext cx="1569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A1F429DB-B831-45A6-9F57-B4AEAC3AB9FC}"/>
                    </a:ext>
                  </a:extLst>
                </p14:cNvPr>
                <p14:cNvContentPartPr/>
                <p14:nvPr/>
              </p14:nvContentPartPr>
              <p14:xfrm>
                <a:off x="4379258" y="2741927"/>
                <a:ext cx="36360" cy="19980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A1F429DB-B831-45A6-9F57-B4AEAC3AB9FC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370258" y="2732927"/>
                  <a:ext cx="540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FA8F7B78-4453-44D7-AF59-A108A0973424}"/>
                    </a:ext>
                  </a:extLst>
                </p14:cNvPr>
                <p14:cNvContentPartPr/>
                <p14:nvPr/>
              </p14:nvContentPartPr>
              <p14:xfrm>
                <a:off x="4624058" y="2524487"/>
                <a:ext cx="23760" cy="13680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FA8F7B78-4453-44D7-AF59-A108A0973424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4615418" y="2515847"/>
                  <a:ext cx="414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C5D28CA6-81B9-46D8-9895-0E0A02E68A3E}"/>
                    </a:ext>
                  </a:extLst>
                </p14:cNvPr>
                <p14:cNvContentPartPr/>
                <p14:nvPr/>
              </p14:nvContentPartPr>
              <p14:xfrm>
                <a:off x="4618658" y="2454647"/>
                <a:ext cx="167040" cy="20880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C5D28CA6-81B9-46D8-9895-0E0A02E68A3E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4609658" y="2446007"/>
                  <a:ext cx="18468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EE7C07F0-1D82-4757-87F4-4A784140AA70}"/>
              </a:ext>
            </a:extLst>
          </p:cNvPr>
          <p:cNvGrpSpPr/>
          <p:nvPr/>
        </p:nvGrpSpPr>
        <p:grpSpPr>
          <a:xfrm>
            <a:off x="5029418" y="2417927"/>
            <a:ext cx="945000" cy="272880"/>
            <a:chOff x="5029418" y="2417927"/>
            <a:chExt cx="94500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E3E8666A-5A7E-4D54-A125-CF32A8D67D48}"/>
                    </a:ext>
                  </a:extLst>
                </p14:cNvPr>
                <p14:cNvContentPartPr/>
                <p14:nvPr/>
              </p14:nvContentPartPr>
              <p14:xfrm>
                <a:off x="5029418" y="2557607"/>
                <a:ext cx="95400" cy="12996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E3E8666A-5A7E-4D54-A125-CF32A8D67D48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020418" y="2548967"/>
                  <a:ext cx="1130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883F4563-4A5D-4851-AB03-5A028055F11A}"/>
                    </a:ext>
                  </a:extLst>
                </p14:cNvPr>
                <p14:cNvContentPartPr/>
                <p14:nvPr/>
              </p14:nvContentPartPr>
              <p14:xfrm>
                <a:off x="5188898" y="2550047"/>
                <a:ext cx="111240" cy="1407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883F4563-4A5D-4851-AB03-5A028055F11A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179898" y="2541407"/>
                  <a:ext cx="1288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59F1ABE6-9F9C-4F04-8FA0-BBB6A497E72F}"/>
                    </a:ext>
                  </a:extLst>
                </p14:cNvPr>
                <p14:cNvContentPartPr/>
                <p14:nvPr/>
              </p14:nvContentPartPr>
              <p14:xfrm>
                <a:off x="5314178" y="2436647"/>
                <a:ext cx="464760" cy="23796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59F1ABE6-9F9C-4F04-8FA0-BBB6A497E72F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305178" y="2427647"/>
                  <a:ext cx="4824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65973CD5-1C58-4BCF-9903-C9B6EBCF3562}"/>
                    </a:ext>
                  </a:extLst>
                </p14:cNvPr>
                <p14:cNvContentPartPr/>
                <p14:nvPr/>
              </p14:nvContentPartPr>
              <p14:xfrm>
                <a:off x="5827538" y="2417927"/>
                <a:ext cx="146880" cy="23688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65973CD5-1C58-4BCF-9903-C9B6EBCF3562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5818898" y="2408927"/>
                  <a:ext cx="164520" cy="2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811F0406-FBCA-4CE8-BDFF-4E11C7E0F245}"/>
              </a:ext>
            </a:extLst>
          </p:cNvPr>
          <p:cNvGrpSpPr/>
          <p:nvPr/>
        </p:nvGrpSpPr>
        <p:grpSpPr>
          <a:xfrm>
            <a:off x="6140738" y="2361407"/>
            <a:ext cx="1784160" cy="570600"/>
            <a:chOff x="6140738" y="2361407"/>
            <a:chExt cx="1784160" cy="57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07DF730F-D9A5-4E87-881A-A8A0CFC97FD7}"/>
                    </a:ext>
                  </a:extLst>
                </p14:cNvPr>
                <p14:cNvContentPartPr/>
                <p14:nvPr/>
              </p14:nvContentPartPr>
              <p14:xfrm>
                <a:off x="6140738" y="2440247"/>
                <a:ext cx="273600" cy="20916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07DF730F-D9A5-4E87-881A-A8A0CFC97FD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6131738" y="2431247"/>
                  <a:ext cx="2912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CC40F094-62F0-4A7A-9CBD-5BAD2192DC01}"/>
                    </a:ext>
                  </a:extLst>
                </p14:cNvPr>
                <p14:cNvContentPartPr/>
                <p14:nvPr/>
              </p14:nvContentPartPr>
              <p14:xfrm>
                <a:off x="6434858" y="2538887"/>
                <a:ext cx="82800" cy="10620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CC40F094-62F0-4A7A-9CBD-5BAD2192DC01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6425858" y="2530247"/>
                  <a:ext cx="1004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7913041F-F7AD-49FC-AC8A-DDF2949F5EE1}"/>
                    </a:ext>
                  </a:extLst>
                </p14:cNvPr>
                <p14:cNvContentPartPr/>
                <p14:nvPr/>
              </p14:nvContentPartPr>
              <p14:xfrm>
                <a:off x="6553658" y="2541767"/>
                <a:ext cx="251280" cy="11160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7913041F-F7AD-49FC-AC8A-DDF2949F5EE1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545018" y="2533127"/>
                  <a:ext cx="2689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9C35A20B-23D3-4A06-A923-72E6FDECD56D}"/>
                    </a:ext>
                  </a:extLst>
                </p14:cNvPr>
                <p14:cNvContentPartPr/>
                <p14:nvPr/>
              </p14:nvContentPartPr>
              <p14:xfrm>
                <a:off x="6846698" y="2556527"/>
                <a:ext cx="106200" cy="9144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9C35A20B-23D3-4A06-A923-72E6FDECD56D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6837698" y="2547527"/>
                  <a:ext cx="1238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0D7B4244-8A5A-481E-A8A3-1D6C683C330E}"/>
                    </a:ext>
                  </a:extLst>
                </p14:cNvPr>
                <p14:cNvContentPartPr/>
                <p14:nvPr/>
              </p14:nvContentPartPr>
              <p14:xfrm>
                <a:off x="6992858" y="2361407"/>
                <a:ext cx="218880" cy="26640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0D7B4244-8A5A-481E-A8A3-1D6C683C330E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984218" y="2352407"/>
                  <a:ext cx="2365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C7CC9560-E5F2-4FA4-8744-428B27FEB22A}"/>
                    </a:ext>
                  </a:extLst>
                </p14:cNvPr>
                <p14:cNvContentPartPr/>
                <p14:nvPr/>
              </p14:nvContentPartPr>
              <p14:xfrm>
                <a:off x="7173938" y="2526647"/>
                <a:ext cx="117720" cy="9576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C7CC9560-E5F2-4FA4-8744-428B27FEB22A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7165298" y="2517647"/>
                  <a:ext cx="135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4B532D67-2256-46FD-B9DE-9A3BF170B0AB}"/>
                    </a:ext>
                  </a:extLst>
                </p14:cNvPr>
                <p14:cNvContentPartPr/>
                <p14:nvPr/>
              </p14:nvContentPartPr>
              <p14:xfrm>
                <a:off x="7308578" y="2441687"/>
                <a:ext cx="16560" cy="2664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4B532D67-2256-46FD-B9DE-9A3BF170B0AB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299578" y="2432687"/>
                  <a:ext cx="342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8ECE58F9-CA94-416D-B569-89C3576DAFA0}"/>
                    </a:ext>
                  </a:extLst>
                </p14:cNvPr>
                <p14:cNvContentPartPr/>
                <p14:nvPr/>
              </p14:nvContentPartPr>
              <p14:xfrm>
                <a:off x="7360058" y="2527727"/>
                <a:ext cx="85680" cy="11232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8ECE58F9-CA94-416D-B569-89C3576DAFA0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351058" y="2519087"/>
                  <a:ext cx="103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1E8F4C92-CEE3-49FA-AD3A-40AEBCB55392}"/>
                    </a:ext>
                  </a:extLst>
                </p14:cNvPr>
                <p14:cNvContentPartPr/>
                <p14:nvPr/>
              </p14:nvContentPartPr>
              <p14:xfrm>
                <a:off x="7464818" y="2443127"/>
                <a:ext cx="381240" cy="17388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1E8F4C92-CEE3-49FA-AD3A-40AEBCB55392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456178" y="2434127"/>
                  <a:ext cx="3988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AF4EDC1B-0E85-45DD-8618-8FEFA45AEE4D}"/>
                    </a:ext>
                  </a:extLst>
                </p14:cNvPr>
                <p14:cNvContentPartPr/>
                <p14:nvPr/>
              </p14:nvContentPartPr>
              <p14:xfrm>
                <a:off x="6732218" y="2742647"/>
                <a:ext cx="133200" cy="17316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AF4EDC1B-0E85-45DD-8618-8FEFA45AEE4D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6723578" y="2734007"/>
                  <a:ext cx="1508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F92AE3E4-72AE-4672-8CE2-363B34474EBF}"/>
                    </a:ext>
                  </a:extLst>
                </p14:cNvPr>
                <p14:cNvContentPartPr/>
                <p14:nvPr/>
              </p14:nvContentPartPr>
              <p14:xfrm>
                <a:off x="6937418" y="2698007"/>
                <a:ext cx="302400" cy="23400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F92AE3E4-72AE-4672-8CE2-363B34474EBF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6928778" y="2689007"/>
                  <a:ext cx="320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03363F32-FCE7-44C8-BEB0-BD36E7AD959E}"/>
                    </a:ext>
                  </a:extLst>
                </p14:cNvPr>
                <p14:cNvContentPartPr/>
                <p14:nvPr/>
              </p14:nvContentPartPr>
              <p14:xfrm>
                <a:off x="7281578" y="2815367"/>
                <a:ext cx="174240" cy="9648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03363F32-FCE7-44C8-BEB0-BD36E7AD959E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7272578" y="2806727"/>
                  <a:ext cx="191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C16D86D6-316F-4CFB-A499-3945AEBF3C2F}"/>
                    </a:ext>
                  </a:extLst>
                </p14:cNvPr>
                <p14:cNvContentPartPr/>
                <p14:nvPr/>
              </p14:nvContentPartPr>
              <p14:xfrm>
                <a:off x="7527818" y="2718167"/>
                <a:ext cx="230040" cy="20052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C16D86D6-316F-4CFB-A499-3945AEBF3C2F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7519178" y="2709167"/>
                  <a:ext cx="2476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8B0A361E-DB06-40CC-9035-5766090CBD31}"/>
                    </a:ext>
                  </a:extLst>
                </p14:cNvPr>
                <p14:cNvContentPartPr/>
                <p14:nvPr/>
              </p14:nvContentPartPr>
              <p14:xfrm>
                <a:off x="7587218" y="2683967"/>
                <a:ext cx="222120" cy="11808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8B0A361E-DB06-40CC-9035-5766090CBD31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7578578" y="2675327"/>
                  <a:ext cx="2397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C9BAB35E-F5CC-4AD6-A9F2-8D8082A66D92}"/>
                    </a:ext>
                  </a:extLst>
                </p14:cNvPr>
                <p14:cNvContentPartPr/>
                <p14:nvPr/>
              </p14:nvContentPartPr>
              <p14:xfrm>
                <a:off x="7913018" y="2907887"/>
                <a:ext cx="11880" cy="1836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C9BAB35E-F5CC-4AD6-A9F2-8D8082A66D92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7904018" y="2898887"/>
                  <a:ext cx="2952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5504AC39-B315-4D72-B862-BE90F44B122C}"/>
              </a:ext>
            </a:extLst>
          </p:cNvPr>
          <p:cNvGrpSpPr/>
          <p:nvPr/>
        </p:nvGrpSpPr>
        <p:grpSpPr>
          <a:xfrm>
            <a:off x="152498" y="3197687"/>
            <a:ext cx="3229560" cy="402480"/>
            <a:chOff x="152498" y="3197687"/>
            <a:chExt cx="322956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37EED4A4-4910-417B-90F8-CF0DF852F5B7}"/>
                    </a:ext>
                  </a:extLst>
                </p14:cNvPr>
                <p14:cNvContentPartPr/>
                <p14:nvPr/>
              </p14:nvContentPartPr>
              <p14:xfrm>
                <a:off x="175898" y="3234407"/>
                <a:ext cx="159120" cy="1836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37EED4A4-4910-417B-90F8-CF0DF852F5B7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66898" y="3225407"/>
                  <a:ext cx="176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ACB02FEF-A7FF-4141-B2C5-198A2252025B}"/>
                    </a:ext>
                  </a:extLst>
                </p14:cNvPr>
                <p14:cNvContentPartPr/>
                <p14:nvPr/>
              </p14:nvContentPartPr>
              <p14:xfrm>
                <a:off x="248258" y="3242687"/>
                <a:ext cx="19080" cy="15696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ACB02FEF-A7FF-4141-B2C5-198A2252025B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239258" y="3233687"/>
                  <a:ext cx="367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B3259D21-2205-4D5E-A7CC-59898A3AE471}"/>
                    </a:ext>
                  </a:extLst>
                </p14:cNvPr>
                <p14:cNvContentPartPr/>
                <p14:nvPr/>
              </p14:nvContentPartPr>
              <p14:xfrm>
                <a:off x="312338" y="3270767"/>
                <a:ext cx="136800" cy="13320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B3259D21-2205-4D5E-A7CC-59898A3AE471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303698" y="3261767"/>
                  <a:ext cx="1544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9823CE01-A71D-4E17-B6D6-31D4A367B6CC}"/>
                    </a:ext>
                  </a:extLst>
                </p14:cNvPr>
                <p14:cNvContentPartPr/>
                <p14:nvPr/>
              </p14:nvContentPartPr>
              <p14:xfrm>
                <a:off x="514298" y="3280487"/>
                <a:ext cx="28440" cy="1094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9823CE01-A71D-4E17-B6D6-31D4A367B6CC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505298" y="3271487"/>
                  <a:ext cx="460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D3E58DA6-E7B2-4558-8FF8-E01F4168ED3D}"/>
                    </a:ext>
                  </a:extLst>
                </p14:cNvPr>
                <p14:cNvContentPartPr/>
                <p14:nvPr/>
              </p14:nvContentPartPr>
              <p14:xfrm>
                <a:off x="589898" y="3271127"/>
                <a:ext cx="31680" cy="10728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D3E58DA6-E7B2-4558-8FF8-E01F4168ED3D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581258" y="3262127"/>
                  <a:ext cx="493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33CEEA12-5769-4944-AC7C-DD510219148B}"/>
                    </a:ext>
                  </a:extLst>
                </p14:cNvPr>
                <p14:cNvContentPartPr/>
                <p14:nvPr/>
              </p14:nvContentPartPr>
              <p14:xfrm>
                <a:off x="582338" y="3258527"/>
                <a:ext cx="197280" cy="10836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33CEEA12-5769-4944-AC7C-DD510219148B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573338" y="3249527"/>
                  <a:ext cx="2149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C44E168E-19B8-4F39-A3B3-50690394668A}"/>
                    </a:ext>
                  </a:extLst>
                </p14:cNvPr>
                <p14:cNvContentPartPr/>
                <p14:nvPr/>
              </p14:nvContentPartPr>
              <p14:xfrm>
                <a:off x="714818" y="3257807"/>
                <a:ext cx="137520" cy="12564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C44E168E-19B8-4F39-A3B3-50690394668A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705818" y="3249167"/>
                  <a:ext cx="1551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8D5D9159-1087-4B72-BC27-5FBB3F3FB5CE}"/>
                    </a:ext>
                  </a:extLst>
                </p14:cNvPr>
                <p14:cNvContentPartPr/>
                <p14:nvPr/>
              </p14:nvContentPartPr>
              <p14:xfrm>
                <a:off x="1113698" y="3229007"/>
                <a:ext cx="58680" cy="13788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8D5D9159-1087-4B72-BC27-5FBB3F3FB5CE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105058" y="3220367"/>
                  <a:ext cx="763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E0FE49A9-F893-447F-AB56-559931A67491}"/>
                    </a:ext>
                  </a:extLst>
                </p14:cNvPr>
                <p14:cNvContentPartPr/>
                <p14:nvPr/>
              </p14:nvContentPartPr>
              <p14:xfrm>
                <a:off x="1165178" y="3230807"/>
                <a:ext cx="123480" cy="18972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E0FE49A9-F893-447F-AB56-559931A67491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156538" y="3222167"/>
                  <a:ext cx="1411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37363D50-9DC3-492D-A54E-BD374A7948C0}"/>
                    </a:ext>
                  </a:extLst>
                </p14:cNvPr>
                <p14:cNvContentPartPr/>
                <p14:nvPr/>
              </p14:nvContentPartPr>
              <p14:xfrm>
                <a:off x="1352378" y="3263207"/>
                <a:ext cx="114120" cy="12024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37363D50-9DC3-492D-A54E-BD374A7948C0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343738" y="3254567"/>
                  <a:ext cx="131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678BE34F-3A34-49B7-9FE5-05A0B2500254}"/>
                    </a:ext>
                  </a:extLst>
                </p14:cNvPr>
                <p14:cNvContentPartPr/>
                <p14:nvPr/>
              </p14:nvContentPartPr>
              <p14:xfrm>
                <a:off x="1484498" y="3233327"/>
                <a:ext cx="117360" cy="13248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678BE34F-3A34-49B7-9FE5-05A0B2500254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475498" y="3224687"/>
                  <a:ext cx="1350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7B81DB03-86A7-4236-8E0C-BDEC2513EC74}"/>
                    </a:ext>
                  </a:extLst>
                </p14:cNvPr>
                <p14:cNvContentPartPr/>
                <p14:nvPr/>
              </p14:nvContentPartPr>
              <p14:xfrm>
                <a:off x="1519778" y="3267887"/>
                <a:ext cx="161280" cy="11160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7B81DB03-86A7-4236-8E0C-BDEC2513EC74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510778" y="3258887"/>
                  <a:ext cx="1789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9B1A700F-DE23-49EA-B7B1-B7D7368F9637}"/>
                    </a:ext>
                  </a:extLst>
                </p14:cNvPr>
                <p14:cNvContentPartPr/>
                <p14:nvPr/>
              </p14:nvContentPartPr>
              <p14:xfrm>
                <a:off x="1665578" y="3242327"/>
                <a:ext cx="108720" cy="12240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9B1A700F-DE23-49EA-B7B1-B7D7368F9637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656938" y="3233687"/>
                  <a:ext cx="1263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DAA12C48-1D28-4120-84F8-920AAC76D5BD}"/>
                    </a:ext>
                  </a:extLst>
                </p14:cNvPr>
                <p14:cNvContentPartPr/>
                <p14:nvPr/>
              </p14:nvContentPartPr>
              <p14:xfrm>
                <a:off x="1818578" y="3239447"/>
                <a:ext cx="82080" cy="12132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DAA12C48-1D28-4120-84F8-920AAC76D5BD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1809938" y="3230807"/>
                  <a:ext cx="997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2A172D49-D7E6-4628-B7D4-2451B35BBE88}"/>
                    </a:ext>
                  </a:extLst>
                </p14:cNvPr>
                <p14:cNvContentPartPr/>
                <p14:nvPr/>
              </p14:nvContentPartPr>
              <p14:xfrm>
                <a:off x="1944578" y="3219647"/>
                <a:ext cx="9720" cy="14508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2A172D49-D7E6-4628-B7D4-2451B35BBE88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1935578" y="3210647"/>
                  <a:ext cx="273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4F1D826A-46D6-4138-BC81-4FCD45C7F7D0}"/>
                    </a:ext>
                  </a:extLst>
                </p14:cNvPr>
                <p14:cNvContentPartPr/>
                <p14:nvPr/>
              </p14:nvContentPartPr>
              <p14:xfrm>
                <a:off x="1996778" y="3222527"/>
                <a:ext cx="103320" cy="15300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4F1D826A-46D6-4138-BC81-4FCD45C7F7D0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1987778" y="3213527"/>
                  <a:ext cx="1209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2FF589C7-9B8B-42AB-B259-D83D533C7C61}"/>
                    </a:ext>
                  </a:extLst>
                </p14:cNvPr>
                <p14:cNvContentPartPr/>
                <p14:nvPr/>
              </p14:nvContentPartPr>
              <p14:xfrm>
                <a:off x="2129978" y="3197687"/>
                <a:ext cx="145080" cy="18288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2FF589C7-9B8B-42AB-B259-D83D533C7C61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2120978" y="3188687"/>
                  <a:ext cx="1627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F6DC1766-7BC5-44AC-B47B-428F6E72DD58}"/>
                    </a:ext>
                  </a:extLst>
                </p14:cNvPr>
                <p14:cNvContentPartPr/>
                <p14:nvPr/>
              </p14:nvContentPartPr>
              <p14:xfrm>
                <a:off x="152498" y="3523127"/>
                <a:ext cx="2091960" cy="7704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F6DC1766-7BC5-44AC-B47B-428F6E72DD58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143498" y="3514487"/>
                  <a:ext cx="21096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D1611013-0358-43B5-9366-BF6316A8BC5E}"/>
                    </a:ext>
                  </a:extLst>
                </p14:cNvPr>
                <p14:cNvContentPartPr/>
                <p14:nvPr/>
              </p14:nvContentPartPr>
              <p14:xfrm>
                <a:off x="2424818" y="3300287"/>
                <a:ext cx="291960" cy="8604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D1611013-0358-43B5-9366-BF6316A8BC5E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2416178" y="3291287"/>
                  <a:ext cx="3096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9592EE9A-F12C-4CE3-9E84-EFFCF91C26B5}"/>
                    </a:ext>
                  </a:extLst>
                </p14:cNvPr>
                <p14:cNvContentPartPr/>
                <p14:nvPr/>
              </p14:nvContentPartPr>
              <p14:xfrm>
                <a:off x="2684378" y="3290207"/>
                <a:ext cx="85680" cy="12924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9592EE9A-F12C-4CE3-9E84-EFFCF91C26B5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2675738" y="3281567"/>
                  <a:ext cx="1033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95DD5B7A-F364-4E65-9398-62DEA48D07C5}"/>
                    </a:ext>
                  </a:extLst>
                </p14:cNvPr>
                <p14:cNvContentPartPr/>
                <p14:nvPr/>
              </p14:nvContentPartPr>
              <p14:xfrm>
                <a:off x="2906498" y="3256007"/>
                <a:ext cx="69840" cy="17172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95DD5B7A-F364-4E65-9398-62DEA48D07C5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2897858" y="3247367"/>
                  <a:ext cx="874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AEE955E0-8048-4EA8-9688-C1932D7276A6}"/>
                    </a:ext>
                  </a:extLst>
                </p14:cNvPr>
                <p14:cNvContentPartPr/>
                <p14:nvPr/>
              </p14:nvContentPartPr>
              <p14:xfrm>
                <a:off x="2949338" y="3256727"/>
                <a:ext cx="169560" cy="24444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AEE955E0-8048-4EA8-9688-C1932D7276A6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2940698" y="3247727"/>
                  <a:ext cx="1872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25B151A6-2543-4C05-A151-A7EC0C504131}"/>
                    </a:ext>
                  </a:extLst>
                </p14:cNvPr>
                <p14:cNvContentPartPr/>
                <p14:nvPr/>
              </p14:nvContentPartPr>
              <p14:xfrm>
                <a:off x="3218978" y="3268247"/>
                <a:ext cx="163080" cy="18324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25B151A6-2543-4C05-A151-A7EC0C504131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3209978" y="3259607"/>
                  <a:ext cx="18072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5783AA72-39E9-4B7C-8D93-BCCA3CE2C9AC}"/>
              </a:ext>
            </a:extLst>
          </p:cNvPr>
          <p:cNvGrpSpPr/>
          <p:nvPr/>
        </p:nvGrpSpPr>
        <p:grpSpPr>
          <a:xfrm>
            <a:off x="3647018" y="3320447"/>
            <a:ext cx="322560" cy="140040"/>
            <a:chOff x="3647018" y="3320447"/>
            <a:chExt cx="322560" cy="14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A719F485-D301-4F75-AED9-D6053896908A}"/>
                    </a:ext>
                  </a:extLst>
                </p14:cNvPr>
                <p14:cNvContentPartPr/>
                <p14:nvPr/>
              </p14:nvContentPartPr>
              <p14:xfrm>
                <a:off x="3647018" y="3366527"/>
                <a:ext cx="218160" cy="1620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A719F485-D301-4F75-AED9-D6053896908A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3638018" y="3357887"/>
                  <a:ext cx="2358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38CE9477-C99F-48AF-9CE3-A6C44CFEAC2A}"/>
                    </a:ext>
                  </a:extLst>
                </p14:cNvPr>
                <p14:cNvContentPartPr/>
                <p14:nvPr/>
              </p14:nvContentPartPr>
              <p14:xfrm>
                <a:off x="3814058" y="3320447"/>
                <a:ext cx="155520" cy="14004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38CE9477-C99F-48AF-9CE3-A6C44CFEAC2A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3805058" y="3311807"/>
                  <a:ext cx="17316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781D85CE-E9A0-4661-828B-660D825B9E2D}"/>
              </a:ext>
            </a:extLst>
          </p:cNvPr>
          <p:cNvGrpSpPr/>
          <p:nvPr/>
        </p:nvGrpSpPr>
        <p:grpSpPr>
          <a:xfrm>
            <a:off x="4151738" y="3311807"/>
            <a:ext cx="348120" cy="181080"/>
            <a:chOff x="4151738" y="3311807"/>
            <a:chExt cx="34812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D7214906-CEFC-43E9-BCB8-969BADA9601E}"/>
                    </a:ext>
                  </a:extLst>
                </p14:cNvPr>
                <p14:cNvContentPartPr/>
                <p14:nvPr/>
              </p14:nvContentPartPr>
              <p14:xfrm>
                <a:off x="4151738" y="3311807"/>
                <a:ext cx="156240" cy="18108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D7214906-CEFC-43E9-BCB8-969BADA9601E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4143098" y="3303167"/>
                  <a:ext cx="1738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7B83EC43-3349-426E-9722-CE58D91D17A5}"/>
                    </a:ext>
                  </a:extLst>
                </p14:cNvPr>
                <p14:cNvContentPartPr/>
                <p14:nvPr/>
              </p14:nvContentPartPr>
              <p14:xfrm>
                <a:off x="4339658" y="3318287"/>
                <a:ext cx="160200" cy="16704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7B83EC43-3349-426E-9722-CE58D91D17A5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4330658" y="3309287"/>
                  <a:ext cx="17784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9FC8A901-C8E4-4834-92E1-2FEA2D5018F5}"/>
              </a:ext>
            </a:extLst>
          </p:cNvPr>
          <p:cNvGrpSpPr/>
          <p:nvPr/>
        </p:nvGrpSpPr>
        <p:grpSpPr>
          <a:xfrm>
            <a:off x="4663658" y="3308207"/>
            <a:ext cx="124200" cy="190080"/>
            <a:chOff x="4663658" y="3308207"/>
            <a:chExt cx="124200" cy="19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F4FBA05A-C946-4E98-A6AE-41C95B56E605}"/>
                    </a:ext>
                  </a:extLst>
                </p14:cNvPr>
                <p14:cNvContentPartPr/>
                <p14:nvPr/>
              </p14:nvContentPartPr>
              <p14:xfrm>
                <a:off x="4680578" y="3308207"/>
                <a:ext cx="106560" cy="19008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F4FBA05A-C946-4E98-A6AE-41C95B56E605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4671938" y="3299567"/>
                  <a:ext cx="1242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9B6E94FA-2EA1-494B-A395-B28522C35058}"/>
                    </a:ext>
                  </a:extLst>
                </p14:cNvPr>
                <p14:cNvContentPartPr/>
                <p14:nvPr/>
              </p14:nvContentPartPr>
              <p14:xfrm>
                <a:off x="4663658" y="3350687"/>
                <a:ext cx="124200" cy="12096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9B6E94FA-2EA1-494B-A395-B28522C35058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4655018" y="3342047"/>
                  <a:ext cx="14184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93E41B07-D7DD-460F-BEEE-F06255A6DC7A}"/>
              </a:ext>
            </a:extLst>
          </p:cNvPr>
          <p:cNvGrpSpPr/>
          <p:nvPr/>
        </p:nvGrpSpPr>
        <p:grpSpPr>
          <a:xfrm>
            <a:off x="5063978" y="3303527"/>
            <a:ext cx="2764080" cy="300600"/>
            <a:chOff x="5063978" y="3303527"/>
            <a:chExt cx="2764080" cy="3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B72B7A65-5C56-4F80-B8E7-3AF14F21C762}"/>
                    </a:ext>
                  </a:extLst>
                </p14:cNvPr>
                <p14:cNvContentPartPr/>
                <p14:nvPr/>
              </p14:nvContentPartPr>
              <p14:xfrm>
                <a:off x="5063978" y="3321527"/>
                <a:ext cx="41040" cy="13788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B72B7A65-5C56-4F80-B8E7-3AF14F21C762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5054978" y="3312527"/>
                  <a:ext cx="586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D750B228-DF0D-4A24-A470-B6579C32149B}"/>
                    </a:ext>
                  </a:extLst>
                </p14:cNvPr>
                <p14:cNvContentPartPr/>
                <p14:nvPr/>
              </p14:nvContentPartPr>
              <p14:xfrm>
                <a:off x="5079458" y="3312167"/>
                <a:ext cx="109800" cy="9108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D750B228-DF0D-4A24-A470-B6579C32149B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5070818" y="3303527"/>
                  <a:ext cx="1274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49DA4628-8E56-4B8E-B943-AED2AD0C64FF}"/>
                    </a:ext>
                  </a:extLst>
                </p14:cNvPr>
                <p14:cNvContentPartPr/>
                <p14:nvPr/>
              </p14:nvContentPartPr>
              <p14:xfrm>
                <a:off x="5174498" y="3345647"/>
                <a:ext cx="65880" cy="13824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49DA4628-8E56-4B8E-B943-AED2AD0C64FF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5165498" y="3337007"/>
                  <a:ext cx="835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7285C5E8-B337-44E4-8A77-8C77DCD3E6CF}"/>
                    </a:ext>
                  </a:extLst>
                </p14:cNvPr>
                <p14:cNvContentPartPr/>
                <p14:nvPr/>
              </p14:nvContentPartPr>
              <p14:xfrm>
                <a:off x="5193578" y="3320447"/>
                <a:ext cx="113400" cy="9396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7285C5E8-B337-44E4-8A77-8C77DCD3E6CF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5184578" y="3311447"/>
                  <a:ext cx="1310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F07149C4-DCFF-4E0B-AAE4-A418CC494D12}"/>
                    </a:ext>
                  </a:extLst>
                </p14:cNvPr>
                <p14:cNvContentPartPr/>
                <p14:nvPr/>
              </p14:nvContentPartPr>
              <p14:xfrm>
                <a:off x="5321738" y="3319367"/>
                <a:ext cx="128520" cy="14184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F07149C4-DCFF-4E0B-AAE4-A418CC494D12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5313098" y="3310367"/>
                  <a:ext cx="1461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EBD84678-FEFA-4DCA-9E35-6C59E9A6698C}"/>
                    </a:ext>
                  </a:extLst>
                </p14:cNvPr>
                <p14:cNvContentPartPr/>
                <p14:nvPr/>
              </p14:nvContentPartPr>
              <p14:xfrm>
                <a:off x="5510018" y="3330167"/>
                <a:ext cx="79200" cy="13788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EBD84678-FEFA-4DCA-9E35-6C59E9A6698C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5501018" y="3321167"/>
                  <a:ext cx="968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2BF61544-BC81-4D35-AFEB-943EB4D999F1}"/>
                    </a:ext>
                  </a:extLst>
                </p14:cNvPr>
                <p14:cNvContentPartPr/>
                <p14:nvPr/>
              </p14:nvContentPartPr>
              <p14:xfrm>
                <a:off x="5646458" y="3324767"/>
                <a:ext cx="110880" cy="16020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2BF61544-BC81-4D35-AFEB-943EB4D999F1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5637818" y="3316127"/>
                  <a:ext cx="1285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A48E967F-2F07-427D-A558-AD1F9B21EBE9}"/>
                    </a:ext>
                  </a:extLst>
                </p14:cNvPr>
                <p14:cNvContentPartPr/>
                <p14:nvPr/>
              </p14:nvContentPartPr>
              <p14:xfrm>
                <a:off x="5662298" y="3311807"/>
                <a:ext cx="65520" cy="2340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A48E967F-2F07-427D-A558-AD1F9B21EBE9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5653658" y="3303167"/>
                  <a:ext cx="831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4F746915-298E-4FED-BFB2-3A257CACD559}"/>
                    </a:ext>
                  </a:extLst>
                </p14:cNvPr>
                <p14:cNvContentPartPr/>
                <p14:nvPr/>
              </p14:nvContentPartPr>
              <p14:xfrm>
                <a:off x="5750498" y="3303527"/>
                <a:ext cx="165240" cy="17316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4F746915-298E-4FED-BFB2-3A257CACD559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5741858" y="3294887"/>
                  <a:ext cx="1828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794B7FBB-8132-495E-8786-C1F11F9377E7}"/>
                    </a:ext>
                  </a:extLst>
                </p14:cNvPr>
                <p14:cNvContentPartPr/>
                <p14:nvPr/>
              </p14:nvContentPartPr>
              <p14:xfrm>
                <a:off x="5962178" y="3340247"/>
                <a:ext cx="88920" cy="14436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794B7FBB-8132-495E-8786-C1F11F9377E7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5953538" y="3331607"/>
                  <a:ext cx="1065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9D362632-05BD-4ABA-874F-E7791C221EE9}"/>
                    </a:ext>
                  </a:extLst>
                </p14:cNvPr>
                <p14:cNvContentPartPr/>
                <p14:nvPr/>
              </p14:nvContentPartPr>
              <p14:xfrm>
                <a:off x="6076658" y="3345647"/>
                <a:ext cx="25920" cy="14616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9D362632-05BD-4ABA-874F-E7791C221EE9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6067658" y="3336647"/>
                  <a:ext cx="435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CE58D241-A436-40BE-9D78-FDFD32A17658}"/>
                    </a:ext>
                  </a:extLst>
                </p14:cNvPr>
                <p14:cNvContentPartPr/>
                <p14:nvPr/>
              </p14:nvContentPartPr>
              <p14:xfrm>
                <a:off x="6172058" y="3337367"/>
                <a:ext cx="163800" cy="15156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CE58D241-A436-40BE-9D78-FDFD32A17658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6163418" y="3328727"/>
                  <a:ext cx="1814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52BA2567-618E-451A-BD8B-AE97954438C5}"/>
                    </a:ext>
                  </a:extLst>
                </p14:cNvPr>
                <p14:cNvContentPartPr/>
                <p14:nvPr/>
              </p14:nvContentPartPr>
              <p14:xfrm>
                <a:off x="6307418" y="3392807"/>
                <a:ext cx="86760" cy="2232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52BA2567-618E-451A-BD8B-AE97954438C5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6298778" y="3384167"/>
                  <a:ext cx="104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CA2A4CBA-BECD-484B-A781-A544B4547C1A}"/>
                    </a:ext>
                  </a:extLst>
                </p14:cNvPr>
                <p14:cNvContentPartPr/>
                <p14:nvPr/>
              </p14:nvContentPartPr>
              <p14:xfrm>
                <a:off x="6326138" y="3330887"/>
                <a:ext cx="93600" cy="1188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CA2A4CBA-BECD-484B-A781-A544B4547C1A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6317498" y="3321887"/>
                  <a:ext cx="1112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21D1845E-5DA9-41AC-8D6B-1963FC0B1ADF}"/>
                    </a:ext>
                  </a:extLst>
                </p14:cNvPr>
                <p14:cNvContentPartPr/>
                <p14:nvPr/>
              </p14:nvContentPartPr>
              <p14:xfrm>
                <a:off x="6464738" y="3343847"/>
                <a:ext cx="196560" cy="26028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21D1845E-5DA9-41AC-8D6B-1963FC0B1ADF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6456098" y="3335207"/>
                  <a:ext cx="2142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E5B029D5-C558-44E6-A1F4-A7CC171A6E43}"/>
                    </a:ext>
                  </a:extLst>
                </p14:cNvPr>
                <p14:cNvContentPartPr/>
                <p14:nvPr/>
              </p14:nvContentPartPr>
              <p14:xfrm>
                <a:off x="6705938" y="3412607"/>
                <a:ext cx="73440" cy="13284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E5B029D5-C558-44E6-A1F4-A7CC171A6E43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6697298" y="3403607"/>
                  <a:ext cx="910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0B735D1C-48AC-4CA1-B4AA-3F01DDC4C38F}"/>
                    </a:ext>
                  </a:extLst>
                </p14:cNvPr>
                <p14:cNvContentPartPr/>
                <p14:nvPr/>
              </p14:nvContentPartPr>
              <p14:xfrm>
                <a:off x="6747698" y="3415847"/>
                <a:ext cx="145080" cy="15480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0B735D1C-48AC-4CA1-B4AA-3F01DDC4C38F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6738698" y="3406847"/>
                  <a:ext cx="1627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6120C4FD-7045-4ED7-BFC6-F541A5FA1CBD}"/>
                    </a:ext>
                  </a:extLst>
                </p14:cNvPr>
                <p14:cNvContentPartPr/>
                <p14:nvPr/>
              </p14:nvContentPartPr>
              <p14:xfrm>
                <a:off x="6958298" y="3425207"/>
                <a:ext cx="82080" cy="11448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6120C4FD-7045-4ED7-BFC6-F541A5FA1CBD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6949658" y="3416567"/>
                  <a:ext cx="997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2F15004E-B6CE-42E0-AFC0-842BA3D06927}"/>
                    </a:ext>
                  </a:extLst>
                </p14:cNvPr>
                <p14:cNvContentPartPr/>
                <p14:nvPr/>
              </p14:nvContentPartPr>
              <p14:xfrm>
                <a:off x="7041458" y="3383447"/>
                <a:ext cx="113760" cy="13068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2F15004E-B6CE-42E0-AFC0-842BA3D06927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7032458" y="3374447"/>
                  <a:ext cx="1314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3003524B-74BD-4598-B7FA-46D6BA71FE02}"/>
                    </a:ext>
                  </a:extLst>
                </p14:cNvPr>
                <p14:cNvContentPartPr/>
                <p14:nvPr/>
              </p14:nvContentPartPr>
              <p14:xfrm>
                <a:off x="7074218" y="3408647"/>
                <a:ext cx="150840" cy="9900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3003524B-74BD-4598-B7FA-46D6BA71FE02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7065218" y="3399647"/>
                  <a:ext cx="1684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135C2A0F-02DE-475E-B26D-7D3AC043A92C}"/>
                    </a:ext>
                  </a:extLst>
                </p14:cNvPr>
                <p14:cNvContentPartPr/>
                <p14:nvPr/>
              </p14:nvContentPartPr>
              <p14:xfrm>
                <a:off x="7224698" y="3389567"/>
                <a:ext cx="92520" cy="11340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135C2A0F-02DE-475E-B26D-7D3AC043A92C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7215698" y="3380927"/>
                  <a:ext cx="1101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24368AA1-5B33-494C-BF9E-B84CF2EE61A1}"/>
                    </a:ext>
                  </a:extLst>
                </p14:cNvPr>
                <p14:cNvContentPartPr/>
                <p14:nvPr/>
              </p14:nvContentPartPr>
              <p14:xfrm>
                <a:off x="7357538" y="3395687"/>
                <a:ext cx="87120" cy="13284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24368AA1-5B33-494C-BF9E-B84CF2EE61A1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7348898" y="3386687"/>
                  <a:ext cx="1047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4F5A9C64-B086-44A8-A473-2D6A0479B1AF}"/>
                    </a:ext>
                  </a:extLst>
                </p14:cNvPr>
                <p14:cNvContentPartPr/>
                <p14:nvPr/>
              </p14:nvContentPartPr>
              <p14:xfrm>
                <a:off x="7508018" y="3391727"/>
                <a:ext cx="148680" cy="15444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4F5A9C64-B086-44A8-A473-2D6A0479B1AF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7499378" y="3383087"/>
                  <a:ext cx="1663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051E5AF4-25E5-473B-858B-D720833EB7A2}"/>
                    </a:ext>
                  </a:extLst>
                </p14:cNvPr>
                <p14:cNvContentPartPr/>
                <p14:nvPr/>
              </p14:nvContentPartPr>
              <p14:xfrm>
                <a:off x="7698818" y="3415127"/>
                <a:ext cx="91800" cy="12564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051E5AF4-25E5-473B-858B-D720833EB7A2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7690178" y="3406127"/>
                  <a:ext cx="1094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8223EC68-7FA7-4C0A-A820-D6C1228A9F15}"/>
                    </a:ext>
                  </a:extLst>
                </p14:cNvPr>
                <p14:cNvContentPartPr/>
                <p14:nvPr/>
              </p14:nvContentPartPr>
              <p14:xfrm>
                <a:off x="7722578" y="3401087"/>
                <a:ext cx="105480" cy="6660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8223EC68-7FA7-4C0A-A820-D6C1228A9F15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7713938" y="3392447"/>
                  <a:ext cx="12312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8C30CF17-C897-445B-8758-7A4D4A8389B8}"/>
              </a:ext>
            </a:extLst>
          </p:cNvPr>
          <p:cNvGrpSpPr/>
          <p:nvPr/>
        </p:nvGrpSpPr>
        <p:grpSpPr>
          <a:xfrm>
            <a:off x="2504018" y="3797087"/>
            <a:ext cx="300600" cy="200880"/>
            <a:chOff x="2504018" y="3797087"/>
            <a:chExt cx="300600" cy="2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3788F934-E47C-48F6-A63D-9BC8235D8924}"/>
                    </a:ext>
                  </a:extLst>
                </p14:cNvPr>
                <p14:cNvContentPartPr/>
                <p14:nvPr/>
              </p14:nvContentPartPr>
              <p14:xfrm>
                <a:off x="2504018" y="3797087"/>
                <a:ext cx="223560" cy="10692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3788F934-E47C-48F6-A63D-9BC8235D8924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2495378" y="3788087"/>
                  <a:ext cx="241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3C63F416-F984-4D63-833E-0850E65EEACF}"/>
                    </a:ext>
                  </a:extLst>
                </p14:cNvPr>
                <p14:cNvContentPartPr/>
                <p14:nvPr/>
              </p14:nvContentPartPr>
              <p14:xfrm>
                <a:off x="2709578" y="3819407"/>
                <a:ext cx="95040" cy="17856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3C63F416-F984-4D63-833E-0850E65EEACF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2700938" y="3810407"/>
                  <a:ext cx="11268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26FF90AF-3AF3-4338-B25D-5356C94D2FA5}"/>
              </a:ext>
            </a:extLst>
          </p:cNvPr>
          <p:cNvGrpSpPr/>
          <p:nvPr/>
        </p:nvGrpSpPr>
        <p:grpSpPr>
          <a:xfrm>
            <a:off x="3023858" y="3830207"/>
            <a:ext cx="563760" cy="200520"/>
            <a:chOff x="3023858" y="3830207"/>
            <a:chExt cx="56376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D03C6754-9F61-462C-AC9E-477FEDC55F62}"/>
                    </a:ext>
                  </a:extLst>
                </p14:cNvPr>
                <p14:cNvContentPartPr/>
                <p14:nvPr/>
              </p14:nvContentPartPr>
              <p14:xfrm>
                <a:off x="3023858" y="3830207"/>
                <a:ext cx="116280" cy="18000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D03C6754-9F61-462C-AC9E-477FEDC55F62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3014858" y="3821567"/>
                  <a:ext cx="1339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4FF72DA1-A5F3-4618-86B3-E3ACF2BD7245}"/>
                    </a:ext>
                  </a:extLst>
                </p14:cNvPr>
                <p14:cNvContentPartPr/>
                <p14:nvPr/>
              </p14:nvContentPartPr>
              <p14:xfrm>
                <a:off x="3195218" y="3842447"/>
                <a:ext cx="124560" cy="18828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4FF72DA1-A5F3-4618-86B3-E3ACF2BD7245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3186218" y="3833807"/>
                  <a:ext cx="1422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F0C58DE0-AC54-4FA3-B9AA-6146DDF4C7D0}"/>
                    </a:ext>
                  </a:extLst>
                </p14:cNvPr>
                <p14:cNvContentPartPr/>
                <p14:nvPr/>
              </p14:nvContentPartPr>
              <p14:xfrm>
                <a:off x="3486818" y="3872687"/>
                <a:ext cx="79560" cy="15156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F0C58DE0-AC54-4FA3-B9AA-6146DDF4C7D0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3477818" y="3863687"/>
                  <a:ext cx="972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79B3D22C-04B3-4A44-BCDD-F786AB43A9CC}"/>
                    </a:ext>
                  </a:extLst>
                </p14:cNvPr>
                <p14:cNvContentPartPr/>
                <p14:nvPr/>
              </p14:nvContentPartPr>
              <p14:xfrm>
                <a:off x="3468098" y="3916607"/>
                <a:ext cx="119520" cy="9180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79B3D22C-04B3-4A44-BCDD-F786AB43A9CC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3459098" y="3907967"/>
                  <a:ext cx="13716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2A8C233B-5995-4AD3-832A-7E7FF3895B76}"/>
              </a:ext>
            </a:extLst>
          </p:cNvPr>
          <p:cNvGrpSpPr/>
          <p:nvPr/>
        </p:nvGrpSpPr>
        <p:grpSpPr>
          <a:xfrm>
            <a:off x="3807578" y="3783767"/>
            <a:ext cx="973080" cy="549360"/>
            <a:chOff x="3807578" y="3783767"/>
            <a:chExt cx="973080" cy="54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3AFA477E-41AF-4E7D-B467-A3CA8EB05AB7}"/>
                    </a:ext>
                  </a:extLst>
                </p14:cNvPr>
                <p14:cNvContentPartPr/>
                <p14:nvPr/>
              </p14:nvContentPartPr>
              <p14:xfrm>
                <a:off x="3807578" y="3892127"/>
                <a:ext cx="91800" cy="11844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3AFA477E-41AF-4E7D-B467-A3CA8EB05AB7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3798578" y="3883127"/>
                  <a:ext cx="109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5D4258DE-EA5D-4C84-A29F-D2A57F2A5689}"/>
                    </a:ext>
                  </a:extLst>
                </p14:cNvPr>
                <p14:cNvContentPartPr/>
                <p14:nvPr/>
              </p14:nvContentPartPr>
              <p14:xfrm>
                <a:off x="3960218" y="3872687"/>
                <a:ext cx="148680" cy="13176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5D4258DE-EA5D-4C84-A29F-D2A57F2A5689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3951578" y="3864047"/>
                  <a:ext cx="1663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BAB2E7B0-AB19-467A-93FE-A68E61D5142C}"/>
                    </a:ext>
                  </a:extLst>
                </p14:cNvPr>
                <p14:cNvContentPartPr/>
                <p14:nvPr/>
              </p14:nvContentPartPr>
              <p14:xfrm>
                <a:off x="4304378" y="3817247"/>
                <a:ext cx="168120" cy="15264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BAB2E7B0-AB19-467A-93FE-A68E61D5142C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4295738" y="3808607"/>
                  <a:ext cx="1857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0B53EAAA-740D-4741-BA6D-E0E49B52950C}"/>
                    </a:ext>
                  </a:extLst>
                </p14:cNvPr>
                <p14:cNvContentPartPr/>
                <p14:nvPr/>
              </p14:nvContentPartPr>
              <p14:xfrm>
                <a:off x="4292858" y="4013447"/>
                <a:ext cx="231480" cy="2340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0B53EAAA-740D-4741-BA6D-E0E49B52950C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4283858" y="4004447"/>
                  <a:ext cx="2491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D5EF878F-1797-47FA-9996-69518468FB5A}"/>
                    </a:ext>
                  </a:extLst>
                </p14:cNvPr>
                <p14:cNvContentPartPr/>
                <p14:nvPr/>
              </p14:nvContentPartPr>
              <p14:xfrm>
                <a:off x="4256858" y="4123607"/>
                <a:ext cx="170280" cy="10548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D5EF878F-1797-47FA-9996-69518468FB5A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4248218" y="4114607"/>
                  <a:ext cx="1879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A250F0A2-C318-458F-B1BE-3CFC7CCB4EC0}"/>
                    </a:ext>
                  </a:extLst>
                </p14:cNvPr>
                <p14:cNvContentPartPr/>
                <p14:nvPr/>
              </p14:nvContentPartPr>
              <p14:xfrm>
                <a:off x="4352258" y="4113167"/>
                <a:ext cx="25920" cy="21996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A250F0A2-C318-458F-B1BE-3CFC7CCB4EC0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4343618" y="4104167"/>
                  <a:ext cx="435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AD14F7B3-20D7-4458-8826-D5CFF5DAF0BF}"/>
                    </a:ext>
                  </a:extLst>
                </p14:cNvPr>
                <p14:cNvContentPartPr/>
                <p14:nvPr/>
              </p14:nvContentPartPr>
              <p14:xfrm>
                <a:off x="4616138" y="3846407"/>
                <a:ext cx="22680" cy="6120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AD14F7B3-20D7-4458-8826-D5CFF5DAF0BF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4607138" y="3837407"/>
                  <a:ext cx="403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10E5C582-A95A-404A-A554-D2BC8CF4BB49}"/>
                    </a:ext>
                  </a:extLst>
                </p14:cNvPr>
                <p14:cNvContentPartPr/>
                <p14:nvPr/>
              </p14:nvContentPartPr>
              <p14:xfrm>
                <a:off x="4610018" y="3783767"/>
                <a:ext cx="170640" cy="19620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10E5C582-A95A-404A-A554-D2BC8CF4BB49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4601378" y="3775127"/>
                  <a:ext cx="18828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2B8A8141-5372-4AC7-BFB9-8E0CD6DE0273}"/>
              </a:ext>
            </a:extLst>
          </p:cNvPr>
          <p:cNvGrpSpPr/>
          <p:nvPr/>
        </p:nvGrpSpPr>
        <p:grpSpPr>
          <a:xfrm>
            <a:off x="5035178" y="3828047"/>
            <a:ext cx="918720" cy="271440"/>
            <a:chOff x="5035178" y="3828047"/>
            <a:chExt cx="91872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4737BF8F-AD08-4B73-86D7-438405D9E435}"/>
                    </a:ext>
                  </a:extLst>
                </p14:cNvPr>
                <p14:cNvContentPartPr/>
                <p14:nvPr/>
              </p14:nvContentPartPr>
              <p14:xfrm>
                <a:off x="5035178" y="3995807"/>
                <a:ext cx="99360" cy="10368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4737BF8F-AD08-4B73-86D7-438405D9E435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5026178" y="3987167"/>
                  <a:ext cx="1170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601E319F-0303-420C-BD7B-428EB5816AF3}"/>
                    </a:ext>
                  </a:extLst>
                </p14:cNvPr>
                <p14:cNvContentPartPr/>
                <p14:nvPr/>
              </p14:nvContentPartPr>
              <p14:xfrm>
                <a:off x="5221658" y="3954407"/>
                <a:ext cx="107640" cy="10476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601E319F-0303-420C-BD7B-428EB5816AF3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5212658" y="3945407"/>
                  <a:ext cx="1252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199BA5D2-2644-49CA-BD0E-89745F16E14B}"/>
                    </a:ext>
                  </a:extLst>
                </p14:cNvPr>
                <p14:cNvContentPartPr/>
                <p14:nvPr/>
              </p14:nvContentPartPr>
              <p14:xfrm>
                <a:off x="5336858" y="3843887"/>
                <a:ext cx="150840" cy="20628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199BA5D2-2644-49CA-BD0E-89745F16E14B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5327858" y="3835247"/>
                  <a:ext cx="1684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701DD56D-E6C6-4D1D-BE4C-B0055BB5304E}"/>
                    </a:ext>
                  </a:extLst>
                </p14:cNvPr>
                <p14:cNvContentPartPr/>
                <p14:nvPr/>
              </p14:nvContentPartPr>
              <p14:xfrm>
                <a:off x="5474738" y="3954047"/>
                <a:ext cx="302040" cy="11700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701DD56D-E6C6-4D1D-BE4C-B0055BB5304E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5466098" y="3945407"/>
                  <a:ext cx="319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FEF09EC9-305D-4300-9093-65EB9C6BE307}"/>
                    </a:ext>
                  </a:extLst>
                </p14:cNvPr>
                <p14:cNvContentPartPr/>
                <p14:nvPr/>
              </p14:nvContentPartPr>
              <p14:xfrm>
                <a:off x="5823218" y="3828047"/>
                <a:ext cx="130680" cy="22284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FEF09EC9-305D-4300-9093-65EB9C6BE307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5814578" y="3819047"/>
                  <a:ext cx="14832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55D3474C-EF15-4409-9EBC-E676AD8A9B5E}"/>
              </a:ext>
            </a:extLst>
          </p:cNvPr>
          <p:cNvGrpSpPr/>
          <p:nvPr/>
        </p:nvGrpSpPr>
        <p:grpSpPr>
          <a:xfrm>
            <a:off x="6153338" y="3803207"/>
            <a:ext cx="1586880" cy="558000"/>
            <a:chOff x="6153338" y="3803207"/>
            <a:chExt cx="1586880" cy="55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18F812B2-9837-4136-8306-3B70CFA2B619}"/>
                    </a:ext>
                  </a:extLst>
                </p14:cNvPr>
                <p14:cNvContentPartPr/>
                <p14:nvPr/>
              </p14:nvContentPartPr>
              <p14:xfrm>
                <a:off x="6153338" y="3853967"/>
                <a:ext cx="267840" cy="21636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18F812B2-9837-4136-8306-3B70CFA2B619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6144698" y="3845327"/>
                  <a:ext cx="2854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4CC3EF31-4523-41CF-85D2-F4F15F16A3F9}"/>
                    </a:ext>
                  </a:extLst>
                </p14:cNvPr>
                <p14:cNvContentPartPr/>
                <p14:nvPr/>
              </p14:nvContentPartPr>
              <p14:xfrm>
                <a:off x="6456818" y="3967727"/>
                <a:ext cx="221040" cy="10800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4CC3EF31-4523-41CF-85D2-F4F15F16A3F9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6447818" y="3959087"/>
                  <a:ext cx="2386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F1D3BB60-4762-4FF1-96D3-D172C70539BA}"/>
                    </a:ext>
                  </a:extLst>
                </p14:cNvPr>
                <p14:cNvContentPartPr/>
                <p14:nvPr/>
              </p14:nvContentPartPr>
              <p14:xfrm>
                <a:off x="6728618" y="3991127"/>
                <a:ext cx="78480" cy="9504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F1D3BB60-4762-4FF1-96D3-D172C70539BA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6719978" y="3982487"/>
                  <a:ext cx="961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42FCE026-F343-4CAD-A9E6-0122252ED381}"/>
                    </a:ext>
                  </a:extLst>
                </p14:cNvPr>
                <p14:cNvContentPartPr/>
                <p14:nvPr/>
              </p14:nvContentPartPr>
              <p14:xfrm>
                <a:off x="6840938" y="3986447"/>
                <a:ext cx="83160" cy="7776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42FCE026-F343-4CAD-A9E6-0122252ED381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6831938" y="3977807"/>
                  <a:ext cx="1008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4ABCE608-A69B-4B33-930A-81D1F0D3977E}"/>
                    </a:ext>
                  </a:extLst>
                </p14:cNvPr>
                <p14:cNvContentPartPr/>
                <p14:nvPr/>
              </p14:nvContentPartPr>
              <p14:xfrm>
                <a:off x="6975218" y="3803207"/>
                <a:ext cx="218160" cy="25560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4ABCE608-A69B-4B33-930A-81D1F0D3977E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6966578" y="3794567"/>
                  <a:ext cx="2358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646DDAF6-7608-4654-A13E-E90BDCC6811E}"/>
                    </a:ext>
                  </a:extLst>
                </p14:cNvPr>
                <p14:cNvContentPartPr/>
                <p14:nvPr/>
              </p14:nvContentPartPr>
              <p14:xfrm>
                <a:off x="7132178" y="3937127"/>
                <a:ext cx="171360" cy="9000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646DDAF6-7608-4654-A13E-E90BDCC6811E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7123178" y="3928487"/>
                  <a:ext cx="1890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111FC2DA-CD98-4F45-A515-B36264075948}"/>
                    </a:ext>
                  </a:extLst>
                </p14:cNvPr>
                <p14:cNvContentPartPr/>
                <p14:nvPr/>
              </p14:nvContentPartPr>
              <p14:xfrm>
                <a:off x="7313258" y="3879887"/>
                <a:ext cx="28440" cy="4536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111FC2DA-CD98-4F45-A515-B36264075948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7304258" y="3871247"/>
                  <a:ext cx="460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1BD34115-6D34-43F6-B151-0055FE1BBDE0}"/>
                    </a:ext>
                  </a:extLst>
                </p14:cNvPr>
                <p14:cNvContentPartPr/>
                <p14:nvPr/>
              </p14:nvContentPartPr>
              <p14:xfrm>
                <a:off x="7358618" y="3906167"/>
                <a:ext cx="381600" cy="13536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1BD34115-6D34-43F6-B151-0055FE1BBDE0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7349978" y="3897527"/>
                  <a:ext cx="3992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C0B2CF77-68B0-43FD-8003-ED8F4C4BF5BA}"/>
                    </a:ext>
                  </a:extLst>
                </p14:cNvPr>
                <p14:cNvContentPartPr/>
                <p14:nvPr/>
              </p14:nvContentPartPr>
              <p14:xfrm>
                <a:off x="6459338" y="4170047"/>
                <a:ext cx="150840" cy="16308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C0B2CF77-68B0-43FD-8003-ED8F4C4BF5BA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6450338" y="4161047"/>
                  <a:ext cx="1684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50D5D3F3-9170-4A91-968E-9BFA10A8437F}"/>
                    </a:ext>
                  </a:extLst>
                </p14:cNvPr>
                <p14:cNvContentPartPr/>
                <p14:nvPr/>
              </p14:nvContentPartPr>
              <p14:xfrm>
                <a:off x="6640778" y="4158887"/>
                <a:ext cx="345240" cy="19188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50D5D3F3-9170-4A91-968E-9BFA10A8437F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6632138" y="4149887"/>
                  <a:ext cx="3628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598C42FA-94D3-40B7-A81B-1AA9FC031263}"/>
                    </a:ext>
                  </a:extLst>
                </p14:cNvPr>
                <p14:cNvContentPartPr/>
                <p14:nvPr/>
              </p14:nvContentPartPr>
              <p14:xfrm>
                <a:off x="6980618" y="4218647"/>
                <a:ext cx="272160" cy="11160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598C42FA-94D3-40B7-A81B-1AA9FC031263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6971978" y="4209647"/>
                  <a:ext cx="2898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E5B9F154-C6BF-4F5E-94F5-E79F155F3034}"/>
                    </a:ext>
                  </a:extLst>
                </p14:cNvPr>
                <p14:cNvContentPartPr/>
                <p14:nvPr/>
              </p14:nvContentPartPr>
              <p14:xfrm>
                <a:off x="7299218" y="4191647"/>
                <a:ext cx="228240" cy="16956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E5B9F154-C6BF-4F5E-94F5-E79F155F3034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7290218" y="4182647"/>
                  <a:ext cx="245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0F6834F2-0634-4B0D-9196-1D94C2028091}"/>
                    </a:ext>
                  </a:extLst>
                </p14:cNvPr>
                <p14:cNvContentPartPr/>
                <p14:nvPr/>
              </p14:nvContentPartPr>
              <p14:xfrm>
                <a:off x="7389218" y="4149887"/>
                <a:ext cx="148680" cy="11808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0F6834F2-0634-4B0D-9196-1D94C2028091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7380218" y="4140887"/>
                  <a:ext cx="1663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5F68BB03-465A-4DF2-BF12-1887ECA9E168}"/>
                    </a:ext>
                  </a:extLst>
                </p14:cNvPr>
                <p14:cNvContentPartPr/>
                <p14:nvPr/>
              </p14:nvContentPartPr>
              <p14:xfrm>
                <a:off x="7631858" y="4313687"/>
                <a:ext cx="8640" cy="1728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5F68BB03-465A-4DF2-BF12-1887ECA9E168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7622858" y="4304687"/>
                  <a:ext cx="2628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C854A2D2-5F68-4D93-9C82-6E186877C2E1}"/>
              </a:ext>
            </a:extLst>
          </p:cNvPr>
          <p:cNvGrpSpPr/>
          <p:nvPr/>
        </p:nvGrpSpPr>
        <p:grpSpPr>
          <a:xfrm>
            <a:off x="201818" y="4584047"/>
            <a:ext cx="2059920" cy="527400"/>
            <a:chOff x="201818" y="4584047"/>
            <a:chExt cx="2059920" cy="52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1A6ECD9C-39B8-4C05-80BE-8DBAD6F312DB}"/>
                    </a:ext>
                  </a:extLst>
                </p14:cNvPr>
                <p14:cNvContentPartPr/>
                <p14:nvPr/>
              </p14:nvContentPartPr>
              <p14:xfrm>
                <a:off x="269858" y="4722287"/>
                <a:ext cx="124200" cy="20916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1A6ECD9C-39B8-4C05-80BE-8DBAD6F312DB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261218" y="4713287"/>
                  <a:ext cx="1418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CBEB5BFE-A317-4DE5-8E37-5B1729D15A75}"/>
                    </a:ext>
                  </a:extLst>
                </p14:cNvPr>
                <p14:cNvContentPartPr/>
                <p14:nvPr/>
              </p14:nvContentPartPr>
              <p14:xfrm>
                <a:off x="442658" y="4757927"/>
                <a:ext cx="126720" cy="15228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CBEB5BFE-A317-4DE5-8E37-5B1729D15A75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433658" y="4748927"/>
                  <a:ext cx="1443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E76AA785-31B1-4D0E-A17A-7846F2F54D31}"/>
                    </a:ext>
                  </a:extLst>
                </p14:cNvPr>
                <p14:cNvContentPartPr/>
                <p14:nvPr/>
              </p14:nvContentPartPr>
              <p14:xfrm>
                <a:off x="636698" y="4636967"/>
                <a:ext cx="57600" cy="14616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E76AA785-31B1-4D0E-A17A-7846F2F54D31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627698" y="4628327"/>
                  <a:ext cx="752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89963A80-C5A2-4C25-BD2B-3FCDEF2B9FAA}"/>
                    </a:ext>
                  </a:extLst>
                </p14:cNvPr>
                <p14:cNvContentPartPr/>
                <p14:nvPr/>
              </p14:nvContentPartPr>
              <p14:xfrm>
                <a:off x="620138" y="4584047"/>
                <a:ext cx="207000" cy="23796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89963A80-C5A2-4C25-BD2B-3FCDEF2B9FAA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611498" y="4575407"/>
                  <a:ext cx="2246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EAF0B043-26BD-4780-A41B-BE3C14ABD2AF}"/>
                    </a:ext>
                  </a:extLst>
                </p14:cNvPr>
                <p14:cNvContentPartPr/>
                <p14:nvPr/>
              </p14:nvContentPartPr>
              <p14:xfrm>
                <a:off x="1006418" y="4772327"/>
                <a:ext cx="50400" cy="15768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EAF0B043-26BD-4780-A41B-BE3C14ABD2AF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997778" y="4763687"/>
                  <a:ext cx="680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A9139DBC-A1F8-4CC0-8D63-1F9D32B049FC}"/>
                    </a:ext>
                  </a:extLst>
                </p14:cNvPr>
                <p14:cNvContentPartPr/>
                <p14:nvPr/>
              </p14:nvContentPartPr>
              <p14:xfrm>
                <a:off x="1015778" y="4734887"/>
                <a:ext cx="116640" cy="12168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A9139DBC-A1F8-4CC0-8D63-1F9D32B049FC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1007138" y="4726247"/>
                  <a:ext cx="1342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E97C9D90-0F40-4503-BEA4-AEF3E5F9BC11}"/>
                    </a:ext>
                  </a:extLst>
                </p14:cNvPr>
                <p14:cNvContentPartPr/>
                <p14:nvPr/>
              </p14:nvContentPartPr>
              <p14:xfrm>
                <a:off x="1113698" y="4813727"/>
                <a:ext cx="238680" cy="12348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E97C9D90-0F40-4503-BEA4-AEF3E5F9BC11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1104698" y="4805087"/>
                  <a:ext cx="2563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EBD566C0-9517-46AE-BD90-0FF3A86908A3}"/>
                    </a:ext>
                  </a:extLst>
                </p14:cNvPr>
                <p14:cNvContentPartPr/>
                <p14:nvPr/>
              </p14:nvContentPartPr>
              <p14:xfrm>
                <a:off x="1428698" y="4821647"/>
                <a:ext cx="58680" cy="8856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EBD566C0-9517-46AE-BD90-0FF3A86908A3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1420058" y="4813007"/>
                  <a:ext cx="763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81BA1803-E4D7-43D8-860C-3272D8D44E5F}"/>
                    </a:ext>
                  </a:extLst>
                </p14:cNvPr>
                <p14:cNvContentPartPr/>
                <p14:nvPr/>
              </p14:nvContentPartPr>
              <p14:xfrm>
                <a:off x="1536338" y="4665407"/>
                <a:ext cx="725400" cy="29016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81BA1803-E4D7-43D8-860C-3272D8D44E5F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1527698" y="4656407"/>
                  <a:ext cx="7430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D2943931-8F87-417D-9E3C-AE61F1DA4656}"/>
                    </a:ext>
                  </a:extLst>
                </p14:cNvPr>
                <p14:cNvContentPartPr/>
                <p14:nvPr/>
              </p14:nvContentPartPr>
              <p14:xfrm>
                <a:off x="1846298" y="4684127"/>
                <a:ext cx="182520" cy="11160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D2943931-8F87-417D-9E3C-AE61F1DA4656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1837658" y="4675487"/>
                  <a:ext cx="2001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0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F3565000-9C6B-4C64-B35C-92FB62977456}"/>
                    </a:ext>
                  </a:extLst>
                </p14:cNvPr>
                <p14:cNvContentPartPr/>
                <p14:nvPr/>
              </p14:nvContentPartPr>
              <p14:xfrm>
                <a:off x="201818" y="4996607"/>
                <a:ext cx="1974240" cy="11484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F3565000-9C6B-4C64-B35C-92FB62977456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192818" y="4987967"/>
                  <a:ext cx="199188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E6E87257-E9D2-4DFC-BFE1-EFA7D1D6FAD0}"/>
              </a:ext>
            </a:extLst>
          </p:cNvPr>
          <p:cNvGrpSpPr/>
          <p:nvPr/>
        </p:nvGrpSpPr>
        <p:grpSpPr>
          <a:xfrm>
            <a:off x="2577818" y="4828487"/>
            <a:ext cx="313560" cy="149040"/>
            <a:chOff x="2577818" y="4828487"/>
            <a:chExt cx="313560" cy="14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657DD62F-28D3-4FC2-A129-6333B357AE02}"/>
                    </a:ext>
                  </a:extLst>
                </p14:cNvPr>
                <p14:cNvContentPartPr/>
                <p14:nvPr/>
              </p14:nvContentPartPr>
              <p14:xfrm>
                <a:off x="2577818" y="4861607"/>
                <a:ext cx="232560" cy="6732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657DD62F-28D3-4FC2-A129-6333B357AE02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2569178" y="4852967"/>
                  <a:ext cx="2502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73FE8476-3292-4268-9087-61B9BF642E2F}"/>
                    </a:ext>
                  </a:extLst>
                </p14:cNvPr>
                <p14:cNvContentPartPr/>
                <p14:nvPr/>
              </p14:nvContentPartPr>
              <p14:xfrm>
                <a:off x="2788058" y="4828487"/>
                <a:ext cx="103320" cy="14904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73FE8476-3292-4268-9087-61B9BF642E2F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2779058" y="4819847"/>
                  <a:ext cx="12096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D2FEF06C-E877-44E1-8CCE-3ACA6525AB06}"/>
              </a:ext>
            </a:extLst>
          </p:cNvPr>
          <p:cNvGrpSpPr/>
          <p:nvPr/>
        </p:nvGrpSpPr>
        <p:grpSpPr>
          <a:xfrm>
            <a:off x="3084698" y="4776647"/>
            <a:ext cx="1406880" cy="236520"/>
            <a:chOff x="3084698" y="4776647"/>
            <a:chExt cx="140688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CF11E006-0C21-4EF1-9BF6-998B25AF20A3}"/>
                    </a:ext>
                  </a:extLst>
                </p14:cNvPr>
                <p14:cNvContentPartPr/>
                <p14:nvPr/>
              </p14:nvContentPartPr>
              <p14:xfrm>
                <a:off x="3084698" y="4830287"/>
                <a:ext cx="144360" cy="16740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CF11E006-0C21-4EF1-9BF6-998B25AF20A3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3076058" y="4821647"/>
                  <a:ext cx="1620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3AA159E9-29A6-4BF2-9D35-F61663AAA091}"/>
                    </a:ext>
                  </a:extLst>
                </p14:cNvPr>
                <p14:cNvContentPartPr/>
                <p14:nvPr/>
              </p14:nvContentPartPr>
              <p14:xfrm>
                <a:off x="3259298" y="4930007"/>
                <a:ext cx="143640" cy="6696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3AA159E9-29A6-4BF2-9D35-F61663AAA091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3250298" y="4921007"/>
                  <a:ext cx="1612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0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6A3BF8C8-C527-4B31-A1F2-477A54959675}"/>
                    </a:ext>
                  </a:extLst>
                </p14:cNvPr>
                <p14:cNvContentPartPr/>
                <p14:nvPr/>
              </p14:nvContentPartPr>
              <p14:xfrm>
                <a:off x="3430658" y="4814447"/>
                <a:ext cx="23760" cy="17136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6A3BF8C8-C527-4B31-A1F2-477A54959675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3422018" y="4805447"/>
                  <a:ext cx="414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2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C678ECE2-F6C0-4251-B800-973B9BE31578}"/>
                    </a:ext>
                  </a:extLst>
                </p14:cNvPr>
                <p14:cNvContentPartPr/>
                <p14:nvPr/>
              </p14:nvContentPartPr>
              <p14:xfrm>
                <a:off x="3500498" y="4904087"/>
                <a:ext cx="219960" cy="10908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C678ECE2-F6C0-4251-B800-973B9BE31578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3491858" y="4895447"/>
                  <a:ext cx="2376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4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B6E76D3A-12A0-4CDE-A8E6-C5E41CCFB762}"/>
                    </a:ext>
                  </a:extLst>
                </p14:cNvPr>
                <p14:cNvContentPartPr/>
                <p14:nvPr/>
              </p14:nvContentPartPr>
              <p14:xfrm>
                <a:off x="4025738" y="4780967"/>
                <a:ext cx="14400" cy="16416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B6E76D3A-12A0-4CDE-A8E6-C5E41CCFB762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4016738" y="4771967"/>
                  <a:ext cx="320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6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52ABC7F7-1EDC-4CA7-897B-D3C4E9838785}"/>
                    </a:ext>
                  </a:extLst>
                </p14:cNvPr>
                <p14:cNvContentPartPr/>
                <p14:nvPr/>
              </p14:nvContentPartPr>
              <p14:xfrm>
                <a:off x="3871298" y="4776647"/>
                <a:ext cx="366120" cy="23436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52ABC7F7-1EDC-4CA7-897B-D3C4E9838785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3862298" y="4767647"/>
                  <a:ext cx="3837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8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8C42C03E-EEC0-45D2-B18A-1AC7B42D6A62}"/>
                    </a:ext>
                  </a:extLst>
                </p14:cNvPr>
                <p14:cNvContentPartPr/>
                <p14:nvPr/>
              </p14:nvContentPartPr>
              <p14:xfrm>
                <a:off x="4270898" y="4824887"/>
                <a:ext cx="218160" cy="17928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8C42C03E-EEC0-45D2-B18A-1AC7B42D6A62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4262258" y="4815887"/>
                  <a:ext cx="2358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0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B07A756B-E272-4B7D-BE9A-9BC31EDCF86A}"/>
                    </a:ext>
                  </a:extLst>
                </p14:cNvPr>
                <p14:cNvContentPartPr/>
                <p14:nvPr/>
              </p14:nvContentPartPr>
              <p14:xfrm>
                <a:off x="4433978" y="4877447"/>
                <a:ext cx="57600" cy="2448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B07A756B-E272-4B7D-BE9A-9BC31EDCF86A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4425338" y="4868447"/>
                  <a:ext cx="7524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D510F1F3-2AEF-4783-82FD-D061AB2FD44E}"/>
              </a:ext>
            </a:extLst>
          </p:cNvPr>
          <p:cNvGrpSpPr/>
          <p:nvPr/>
        </p:nvGrpSpPr>
        <p:grpSpPr>
          <a:xfrm>
            <a:off x="4757618" y="4827407"/>
            <a:ext cx="542520" cy="197280"/>
            <a:chOff x="4757618" y="4827407"/>
            <a:chExt cx="542520" cy="19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2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E1F1F6B6-3770-47E4-9260-AB59077EFACD}"/>
                    </a:ext>
                  </a:extLst>
                </p14:cNvPr>
                <p14:cNvContentPartPr/>
                <p14:nvPr/>
              </p14:nvContentPartPr>
              <p14:xfrm>
                <a:off x="4757618" y="4827407"/>
                <a:ext cx="95400" cy="19728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E1F1F6B6-3770-47E4-9260-AB59077EFACD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4748618" y="4818407"/>
                  <a:ext cx="1130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4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74B508BF-BD86-49B9-B044-16650624E8BB}"/>
                    </a:ext>
                  </a:extLst>
                </p14:cNvPr>
                <p14:cNvContentPartPr/>
                <p14:nvPr/>
              </p14:nvContentPartPr>
              <p14:xfrm>
                <a:off x="4906658" y="4864487"/>
                <a:ext cx="118440" cy="15480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74B508BF-BD86-49B9-B044-16650624E8BB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4898018" y="4855487"/>
                  <a:ext cx="1360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6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DECA2EDF-83CF-405E-AD98-488DDF541148}"/>
                    </a:ext>
                  </a:extLst>
                </p14:cNvPr>
                <p14:cNvContentPartPr/>
                <p14:nvPr/>
              </p14:nvContentPartPr>
              <p14:xfrm>
                <a:off x="5157218" y="4859447"/>
                <a:ext cx="117000" cy="14220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DECA2EDF-83CF-405E-AD98-488DDF541148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5148578" y="4850807"/>
                  <a:ext cx="1346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8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22296E8E-F782-4FD1-9706-60651A990609}"/>
                    </a:ext>
                  </a:extLst>
                </p14:cNvPr>
                <p14:cNvContentPartPr/>
                <p14:nvPr/>
              </p14:nvContentPartPr>
              <p14:xfrm>
                <a:off x="5286818" y="4963487"/>
                <a:ext cx="13320" cy="1620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22296E8E-F782-4FD1-9706-60651A990609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5277818" y="4954847"/>
                  <a:ext cx="30960" cy="3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0">
            <p14:nvContentPartPr>
              <p14:cNvPr id="479" name="Ink 478">
                <a:extLst>
                  <a:ext uri="{FF2B5EF4-FFF2-40B4-BE49-F238E27FC236}">
                    <a16:creationId xmlns:a16="http://schemas.microsoft.com/office/drawing/2014/main" id="{043AD962-E465-43E3-A055-1E6A7C933E25}"/>
                  </a:ext>
                </a:extLst>
              </p14:cNvPr>
              <p14:cNvContentPartPr/>
              <p14:nvPr/>
            </p14:nvContentPartPr>
            <p14:xfrm>
              <a:off x="5539178" y="4905167"/>
              <a:ext cx="105480" cy="132480"/>
            </p14:xfrm>
          </p:contentPart>
        </mc:Choice>
        <mc:Fallback xmlns="">
          <p:pic>
            <p:nvPicPr>
              <p:cNvPr id="479" name="Ink 478">
                <a:extLst>
                  <a:ext uri="{FF2B5EF4-FFF2-40B4-BE49-F238E27FC236}">
                    <a16:creationId xmlns:a16="http://schemas.microsoft.com/office/drawing/2014/main" id="{043AD962-E465-43E3-A055-1E6A7C933E25}"/>
                  </a:ext>
                </a:extLst>
              </p:cNvPr>
              <p:cNvPicPr/>
              <p:nvPr/>
            </p:nvPicPr>
            <p:blipFill>
              <a:blip r:embed="rId711"/>
              <a:stretch>
                <a:fillRect/>
              </a:stretch>
            </p:blipFill>
            <p:spPr>
              <a:xfrm>
                <a:off x="5530538" y="4896167"/>
                <a:ext cx="123120" cy="15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99" name="Group 498">
            <a:extLst>
              <a:ext uri="{FF2B5EF4-FFF2-40B4-BE49-F238E27FC236}">
                <a16:creationId xmlns:a16="http://schemas.microsoft.com/office/drawing/2014/main" id="{4CD23074-08AA-4881-9C82-5E82535BE563}"/>
              </a:ext>
            </a:extLst>
          </p:cNvPr>
          <p:cNvGrpSpPr/>
          <p:nvPr/>
        </p:nvGrpSpPr>
        <p:grpSpPr>
          <a:xfrm>
            <a:off x="5756978" y="4813367"/>
            <a:ext cx="750600" cy="241200"/>
            <a:chOff x="5756978" y="4813367"/>
            <a:chExt cx="750600" cy="24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2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1F6A1609-39D2-494E-A9FA-84B9FD7FCCCD}"/>
                    </a:ext>
                  </a:extLst>
                </p14:cNvPr>
                <p14:cNvContentPartPr/>
                <p14:nvPr/>
              </p14:nvContentPartPr>
              <p14:xfrm>
                <a:off x="5756978" y="4917407"/>
                <a:ext cx="108720" cy="12348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1F6A1609-39D2-494E-A9FA-84B9FD7FCCCD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5748338" y="4908407"/>
                  <a:ext cx="126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4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27C3FAFA-DA0B-4DEF-AA66-6C8900493244}"/>
                    </a:ext>
                  </a:extLst>
                </p14:cNvPr>
                <p14:cNvContentPartPr/>
                <p14:nvPr/>
              </p14:nvContentPartPr>
              <p14:xfrm>
                <a:off x="5899538" y="4836047"/>
                <a:ext cx="151920" cy="21024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27C3FAFA-DA0B-4DEF-AA66-6C8900493244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5890538" y="4827407"/>
                  <a:ext cx="1695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6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D17B54D9-3FAF-433B-B429-0F37CF46E004}"/>
                    </a:ext>
                  </a:extLst>
                </p14:cNvPr>
                <p14:cNvContentPartPr/>
                <p14:nvPr/>
              </p14:nvContentPartPr>
              <p14:xfrm>
                <a:off x="6041738" y="4927847"/>
                <a:ext cx="312480" cy="12672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D17B54D9-3FAF-433B-B429-0F37CF46E004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6032738" y="4919207"/>
                  <a:ext cx="3301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8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D490EF1C-A759-4125-BE6C-39CF640118A6}"/>
                    </a:ext>
                  </a:extLst>
                </p14:cNvPr>
                <p14:cNvContentPartPr/>
                <p14:nvPr/>
              </p14:nvContentPartPr>
              <p14:xfrm>
                <a:off x="6383378" y="4813367"/>
                <a:ext cx="124200" cy="23760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D490EF1C-A759-4125-BE6C-39CF640118A6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6374378" y="4804367"/>
                  <a:ext cx="141840" cy="25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99FD5B60-9098-45B4-A800-BD72335E02CA}"/>
              </a:ext>
            </a:extLst>
          </p:cNvPr>
          <p:cNvGrpSpPr/>
          <p:nvPr/>
        </p:nvGrpSpPr>
        <p:grpSpPr>
          <a:xfrm>
            <a:off x="6668858" y="4757207"/>
            <a:ext cx="1566720" cy="311760"/>
            <a:chOff x="6668858" y="4757207"/>
            <a:chExt cx="1566720" cy="31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0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E90682B2-AC8E-4916-A769-370263A226FA}"/>
                    </a:ext>
                  </a:extLst>
                </p14:cNvPr>
                <p14:cNvContentPartPr/>
                <p14:nvPr/>
              </p14:nvContentPartPr>
              <p14:xfrm>
                <a:off x="6668858" y="4961327"/>
                <a:ext cx="90000" cy="10656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E90682B2-AC8E-4916-A769-370263A226FA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6660218" y="4952687"/>
                  <a:ext cx="107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2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B8CD91EA-C1FA-42C0-ABEB-A152DD83B2DA}"/>
                    </a:ext>
                  </a:extLst>
                </p14:cNvPr>
                <p14:cNvContentPartPr/>
                <p14:nvPr/>
              </p14:nvContentPartPr>
              <p14:xfrm>
                <a:off x="6822218" y="4857287"/>
                <a:ext cx="117000" cy="21168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B8CD91EA-C1FA-42C0-ABEB-A152DD83B2DA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6813218" y="4848287"/>
                  <a:ext cx="1346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4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627CD7F8-7011-48BC-BAF4-89B4DBE06ABC}"/>
                    </a:ext>
                  </a:extLst>
                </p14:cNvPr>
                <p14:cNvContentPartPr/>
                <p14:nvPr/>
              </p14:nvContentPartPr>
              <p14:xfrm>
                <a:off x="7000058" y="4947287"/>
                <a:ext cx="189360" cy="10872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627CD7F8-7011-48BC-BAF4-89B4DBE06ABC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6991418" y="4938647"/>
                  <a:ext cx="2070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6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233158BC-A784-419E-ABC4-E1B9760D3518}"/>
                    </a:ext>
                  </a:extLst>
                </p14:cNvPr>
                <p14:cNvContentPartPr/>
                <p14:nvPr/>
              </p14:nvContentPartPr>
              <p14:xfrm>
                <a:off x="7268618" y="4945127"/>
                <a:ext cx="90360" cy="10584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233158BC-A784-419E-ABC4-E1B9760D3518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7259618" y="4936487"/>
                  <a:ext cx="1080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8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44D796E0-7FE0-4102-AC05-490A64CAC880}"/>
                    </a:ext>
                  </a:extLst>
                </p14:cNvPr>
                <p14:cNvContentPartPr/>
                <p14:nvPr/>
              </p14:nvContentPartPr>
              <p14:xfrm>
                <a:off x="7385978" y="4980407"/>
                <a:ext cx="101160" cy="8460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44D796E0-7FE0-4102-AC05-490A64CAC880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7377338" y="4971407"/>
                  <a:ext cx="1188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0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22600686-C54F-4DDC-87BC-B75E95043F5E}"/>
                    </a:ext>
                  </a:extLst>
                </p14:cNvPr>
                <p14:cNvContentPartPr/>
                <p14:nvPr/>
              </p14:nvContentPartPr>
              <p14:xfrm>
                <a:off x="7525658" y="4757207"/>
                <a:ext cx="354600" cy="31104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22600686-C54F-4DDC-87BC-B75E95043F5E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7516658" y="4748207"/>
                  <a:ext cx="3722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2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971E3AE3-C7E6-4A4D-A2A4-30A8DABB1EE6}"/>
                    </a:ext>
                  </a:extLst>
                </p14:cNvPr>
                <p14:cNvContentPartPr/>
                <p14:nvPr/>
              </p14:nvContentPartPr>
              <p14:xfrm>
                <a:off x="7904738" y="4941167"/>
                <a:ext cx="90360" cy="10476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971E3AE3-C7E6-4A4D-A2A4-30A8DABB1EE6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7895738" y="4932167"/>
                  <a:ext cx="108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4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94DEB10E-96AB-4EB5-8A29-415534F35E41}"/>
                    </a:ext>
                  </a:extLst>
                </p14:cNvPr>
                <p14:cNvContentPartPr/>
                <p14:nvPr/>
              </p14:nvContentPartPr>
              <p14:xfrm>
                <a:off x="8054138" y="4936847"/>
                <a:ext cx="181440" cy="11124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94DEB10E-96AB-4EB5-8A29-415534F35E41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8045138" y="4927847"/>
                  <a:ext cx="1990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6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1A6D85E9-9ED2-46A3-BF4D-A2D713EA30A7}"/>
                    </a:ext>
                  </a:extLst>
                </p14:cNvPr>
                <p14:cNvContentPartPr/>
                <p14:nvPr/>
              </p14:nvContentPartPr>
              <p14:xfrm>
                <a:off x="7628258" y="4836407"/>
                <a:ext cx="469440" cy="5184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1A6D85E9-9ED2-46A3-BF4D-A2D713EA30A7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7619258" y="4827767"/>
                  <a:ext cx="48708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A8087478-E528-40B3-A10E-A288D0F948FE}"/>
              </a:ext>
            </a:extLst>
          </p:cNvPr>
          <p:cNvGrpSpPr/>
          <p:nvPr/>
        </p:nvGrpSpPr>
        <p:grpSpPr>
          <a:xfrm>
            <a:off x="6224618" y="5184167"/>
            <a:ext cx="1333800" cy="219600"/>
            <a:chOff x="6224618" y="5184167"/>
            <a:chExt cx="1333800" cy="21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8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B13B722E-64DB-422E-8307-5811A1AADBB4}"/>
                    </a:ext>
                  </a:extLst>
                </p14:cNvPr>
                <p14:cNvContentPartPr/>
                <p14:nvPr/>
              </p14:nvContentPartPr>
              <p14:xfrm>
                <a:off x="6224618" y="5200007"/>
                <a:ext cx="143280" cy="15408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B13B722E-64DB-422E-8307-5811A1AADBB4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6215978" y="5191367"/>
                  <a:ext cx="1609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0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100CF004-A686-4190-97D0-80D9CE5B2068}"/>
                    </a:ext>
                  </a:extLst>
                </p14:cNvPr>
                <p14:cNvContentPartPr/>
                <p14:nvPr/>
              </p14:nvContentPartPr>
              <p14:xfrm>
                <a:off x="6425498" y="5184167"/>
                <a:ext cx="332640" cy="20448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100CF004-A686-4190-97D0-80D9CE5B2068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6416858" y="5175167"/>
                  <a:ext cx="3502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2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7EBFC115-C813-4BDB-93E7-A8FD5609C6F0}"/>
                    </a:ext>
                  </a:extLst>
                </p14:cNvPr>
                <p14:cNvContentPartPr/>
                <p14:nvPr/>
              </p14:nvContentPartPr>
              <p14:xfrm>
                <a:off x="6797378" y="5275607"/>
                <a:ext cx="190080" cy="75960"/>
              </p14:xfrm>
            </p:contentPart>
          </mc:Choice>
          <mc:Fallback xmlns=""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7EBFC115-C813-4BDB-93E7-A8FD5609C6F0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6788738" y="5266967"/>
                  <a:ext cx="207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4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CFD59ECB-65D1-43C3-8853-1A47881E3CA9}"/>
                    </a:ext>
                  </a:extLst>
                </p14:cNvPr>
                <p14:cNvContentPartPr/>
                <p14:nvPr/>
              </p14:nvContentPartPr>
              <p14:xfrm>
                <a:off x="7142978" y="5191007"/>
                <a:ext cx="260280" cy="19260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CFD59ECB-65D1-43C3-8853-1A47881E3CA9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7133978" y="5182007"/>
                  <a:ext cx="2779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6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6E5EB3BA-D99C-40A7-BE26-0125BE7A0263}"/>
                    </a:ext>
                  </a:extLst>
                </p14:cNvPr>
                <p14:cNvContentPartPr/>
                <p14:nvPr/>
              </p14:nvContentPartPr>
              <p14:xfrm>
                <a:off x="7222178" y="5194607"/>
                <a:ext cx="210240" cy="9576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6E5EB3BA-D99C-40A7-BE26-0125BE7A0263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7213538" y="5185607"/>
                  <a:ext cx="2278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8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4A15B2F6-527F-49FA-A4D3-56F9411EAB31}"/>
                    </a:ext>
                  </a:extLst>
                </p14:cNvPr>
                <p14:cNvContentPartPr/>
                <p14:nvPr/>
              </p14:nvContentPartPr>
              <p14:xfrm>
                <a:off x="7526738" y="5367767"/>
                <a:ext cx="31680" cy="3600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4A15B2F6-527F-49FA-A4D3-56F9411EAB31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7517738" y="5358767"/>
                  <a:ext cx="4932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10A3F50F-BFEC-45D7-B7C6-4C62E2E33316}"/>
              </a:ext>
            </a:extLst>
          </p:cNvPr>
          <p:cNvGrpSpPr/>
          <p:nvPr/>
        </p:nvGrpSpPr>
        <p:grpSpPr>
          <a:xfrm>
            <a:off x="11080298" y="1180247"/>
            <a:ext cx="537120" cy="155160"/>
            <a:chOff x="11080298" y="1180247"/>
            <a:chExt cx="537120" cy="15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0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E9C68E5F-FFE1-47E2-9BED-65B0525AB0C0}"/>
                    </a:ext>
                  </a:extLst>
                </p14:cNvPr>
                <p14:cNvContentPartPr/>
                <p14:nvPr/>
              </p14:nvContentPartPr>
              <p14:xfrm>
                <a:off x="11080298" y="1192847"/>
                <a:ext cx="193680" cy="13212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E9C68E5F-FFE1-47E2-9BED-65B0525AB0C0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11062298" y="1174847"/>
                  <a:ext cx="2293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2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9DA5EAB5-29BE-4BDF-8F38-491D07F973B2}"/>
                    </a:ext>
                  </a:extLst>
                </p14:cNvPr>
                <p14:cNvContentPartPr/>
                <p14:nvPr/>
              </p14:nvContentPartPr>
              <p14:xfrm>
                <a:off x="11304578" y="1180247"/>
                <a:ext cx="153360" cy="15516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9DA5EAB5-29BE-4BDF-8F38-491D07F973B2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11286578" y="1162247"/>
                  <a:ext cx="1890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4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924C02F3-1D3D-4B9A-B9E6-98C0B89E914C}"/>
                    </a:ext>
                  </a:extLst>
                </p14:cNvPr>
                <p14:cNvContentPartPr/>
                <p14:nvPr/>
              </p14:nvContentPartPr>
              <p14:xfrm>
                <a:off x="11348498" y="1234247"/>
                <a:ext cx="59760" cy="1836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924C02F3-1D3D-4B9A-B9E6-98C0B89E914C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11330858" y="1216247"/>
                  <a:ext cx="954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6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E1F2F45F-C33A-4972-91AE-330ADFBBC73B}"/>
                    </a:ext>
                  </a:extLst>
                </p14:cNvPr>
                <p14:cNvContentPartPr/>
                <p14:nvPr/>
              </p14:nvContentPartPr>
              <p14:xfrm>
                <a:off x="11496818" y="1192127"/>
                <a:ext cx="120600" cy="13788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E1F2F45F-C33A-4972-91AE-330ADFBBC73B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11478818" y="1174487"/>
                  <a:ext cx="15624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2394CA8A-4F72-423F-9C02-46039095280D}"/>
              </a:ext>
            </a:extLst>
          </p:cNvPr>
          <p:cNvGrpSpPr/>
          <p:nvPr/>
        </p:nvGrpSpPr>
        <p:grpSpPr>
          <a:xfrm>
            <a:off x="11290538" y="6142847"/>
            <a:ext cx="618480" cy="165600"/>
            <a:chOff x="11290538" y="6142847"/>
            <a:chExt cx="618480" cy="16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8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0E972FA1-6B48-4773-A756-5A265FD8A704}"/>
                    </a:ext>
                  </a:extLst>
                </p14:cNvPr>
                <p14:cNvContentPartPr/>
                <p14:nvPr/>
              </p14:nvContentPartPr>
              <p14:xfrm>
                <a:off x="11290538" y="6142847"/>
                <a:ext cx="181080" cy="14616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0E972FA1-6B48-4773-A756-5A265FD8A704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11272538" y="6125207"/>
                  <a:ext cx="2167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0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373BCE97-6E40-4D83-968F-464CD196FC1B}"/>
                    </a:ext>
                  </a:extLst>
                </p14:cNvPr>
                <p14:cNvContentPartPr/>
                <p14:nvPr/>
              </p14:nvContentPartPr>
              <p14:xfrm>
                <a:off x="11532818" y="6183527"/>
                <a:ext cx="34200" cy="11268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373BCE97-6E40-4D83-968F-464CD196FC1B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11515178" y="6165527"/>
                  <a:ext cx="698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2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64E1499A-BF45-43BA-B387-59B7258413D0}"/>
                    </a:ext>
                  </a:extLst>
                </p14:cNvPr>
                <p14:cNvContentPartPr/>
                <p14:nvPr/>
              </p14:nvContentPartPr>
              <p14:xfrm>
                <a:off x="11601578" y="6151127"/>
                <a:ext cx="159120" cy="15732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64E1499A-BF45-43BA-B387-59B7258413D0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11583938" y="6133127"/>
                  <a:ext cx="1947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4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51DA1FA7-9E73-4759-98E7-00CAE20270CC}"/>
                    </a:ext>
                  </a:extLst>
                </p14:cNvPr>
                <p14:cNvContentPartPr/>
                <p14:nvPr/>
              </p14:nvContentPartPr>
              <p14:xfrm>
                <a:off x="11899298" y="6293687"/>
                <a:ext cx="9720" cy="576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51DA1FA7-9E73-4759-98E7-00CAE20270CC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11881298" y="6276047"/>
                  <a:ext cx="4536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6">
            <p14:nvContentPartPr>
              <p14:cNvPr id="522" name="Ink 521">
                <a:extLst>
                  <a:ext uri="{FF2B5EF4-FFF2-40B4-BE49-F238E27FC236}">
                    <a16:creationId xmlns:a16="http://schemas.microsoft.com/office/drawing/2014/main" id="{F75618CD-24C0-4369-A9BE-1B765702F376}"/>
                  </a:ext>
                </a:extLst>
              </p14:cNvPr>
              <p14:cNvContentPartPr/>
              <p14:nvPr/>
            </p14:nvContentPartPr>
            <p14:xfrm>
              <a:off x="10467938" y="1188887"/>
              <a:ext cx="563040" cy="45360"/>
            </p14:xfrm>
          </p:contentPart>
        </mc:Choice>
        <mc:Fallback xmlns="">
          <p:pic>
            <p:nvPicPr>
              <p:cNvPr id="522" name="Ink 521">
                <a:extLst>
                  <a:ext uri="{FF2B5EF4-FFF2-40B4-BE49-F238E27FC236}">
                    <a16:creationId xmlns:a16="http://schemas.microsoft.com/office/drawing/2014/main" id="{F75618CD-24C0-4369-A9BE-1B765702F376}"/>
                  </a:ext>
                </a:extLst>
              </p:cNvPr>
              <p:cNvPicPr/>
              <p:nvPr/>
            </p:nvPicPr>
            <p:blipFill>
              <a:blip r:embed="rId767"/>
              <a:stretch>
                <a:fillRect/>
              </a:stretch>
            </p:blipFill>
            <p:spPr>
              <a:xfrm>
                <a:off x="10449938" y="1171247"/>
                <a:ext cx="59868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8">
            <p14:nvContentPartPr>
              <p14:cNvPr id="523" name="Ink 522">
                <a:extLst>
                  <a:ext uri="{FF2B5EF4-FFF2-40B4-BE49-F238E27FC236}">
                    <a16:creationId xmlns:a16="http://schemas.microsoft.com/office/drawing/2014/main" id="{B21BD6EE-233E-4D41-A5D9-B489F005EF54}"/>
                  </a:ext>
                </a:extLst>
              </p14:cNvPr>
              <p14:cNvContentPartPr/>
              <p14:nvPr/>
            </p14:nvContentPartPr>
            <p14:xfrm>
              <a:off x="10486298" y="6274247"/>
              <a:ext cx="728280" cy="21600"/>
            </p14:xfrm>
          </p:contentPart>
        </mc:Choice>
        <mc:Fallback xmlns="">
          <p:pic>
            <p:nvPicPr>
              <p:cNvPr id="523" name="Ink 522">
                <a:extLst>
                  <a:ext uri="{FF2B5EF4-FFF2-40B4-BE49-F238E27FC236}">
                    <a16:creationId xmlns:a16="http://schemas.microsoft.com/office/drawing/2014/main" id="{B21BD6EE-233E-4D41-A5D9-B489F005EF54}"/>
                  </a:ext>
                </a:extLst>
              </p:cNvPr>
              <p:cNvPicPr/>
              <p:nvPr/>
            </p:nvPicPr>
            <p:blipFill>
              <a:blip r:embed="rId769"/>
              <a:stretch>
                <a:fillRect/>
              </a:stretch>
            </p:blipFill>
            <p:spPr>
              <a:xfrm>
                <a:off x="10468298" y="6256607"/>
                <a:ext cx="7639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0">
            <p14:nvContentPartPr>
              <p14:cNvPr id="524" name="Ink 523">
                <a:extLst>
                  <a:ext uri="{FF2B5EF4-FFF2-40B4-BE49-F238E27FC236}">
                    <a16:creationId xmlns:a16="http://schemas.microsoft.com/office/drawing/2014/main" id="{9D4CC0E4-3F94-41A0-9632-CA213BB8B37D}"/>
                  </a:ext>
                </a:extLst>
              </p14:cNvPr>
              <p14:cNvContentPartPr/>
              <p14:nvPr/>
            </p14:nvContentPartPr>
            <p14:xfrm>
              <a:off x="10465058" y="3090407"/>
              <a:ext cx="489960" cy="33840"/>
            </p14:xfrm>
          </p:contentPart>
        </mc:Choice>
        <mc:Fallback xmlns="">
          <p:pic>
            <p:nvPicPr>
              <p:cNvPr id="524" name="Ink 523">
                <a:extLst>
                  <a:ext uri="{FF2B5EF4-FFF2-40B4-BE49-F238E27FC236}">
                    <a16:creationId xmlns:a16="http://schemas.microsoft.com/office/drawing/2014/main" id="{9D4CC0E4-3F94-41A0-9632-CA213BB8B37D}"/>
                  </a:ext>
                </a:extLst>
              </p:cNvPr>
              <p:cNvPicPr/>
              <p:nvPr/>
            </p:nvPicPr>
            <p:blipFill>
              <a:blip r:embed="rId771"/>
              <a:stretch>
                <a:fillRect/>
              </a:stretch>
            </p:blipFill>
            <p:spPr>
              <a:xfrm>
                <a:off x="10447418" y="3072767"/>
                <a:ext cx="525600" cy="6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6" name="Group 535">
            <a:extLst>
              <a:ext uri="{FF2B5EF4-FFF2-40B4-BE49-F238E27FC236}">
                <a16:creationId xmlns:a16="http://schemas.microsoft.com/office/drawing/2014/main" id="{B07D133A-9FAF-4E7C-AD0C-BF124A578226}"/>
              </a:ext>
            </a:extLst>
          </p:cNvPr>
          <p:cNvGrpSpPr/>
          <p:nvPr/>
        </p:nvGrpSpPr>
        <p:grpSpPr>
          <a:xfrm>
            <a:off x="11169578" y="3026327"/>
            <a:ext cx="911880" cy="173880"/>
            <a:chOff x="11169578" y="3026327"/>
            <a:chExt cx="911880" cy="17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2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D517F87A-F9D4-4A16-AEA4-6F033A5F768A}"/>
                    </a:ext>
                  </a:extLst>
                </p14:cNvPr>
                <p14:cNvContentPartPr/>
                <p14:nvPr/>
              </p14:nvContentPartPr>
              <p14:xfrm>
                <a:off x="11426258" y="3028487"/>
                <a:ext cx="105840" cy="15552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D517F87A-F9D4-4A16-AEA4-6F033A5F768A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11408258" y="3010847"/>
                  <a:ext cx="1414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4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F57B2635-832B-4A16-AE08-D794A2B3F79B}"/>
                    </a:ext>
                  </a:extLst>
                </p14:cNvPr>
                <p14:cNvContentPartPr/>
                <p14:nvPr/>
              </p14:nvContentPartPr>
              <p14:xfrm>
                <a:off x="11421938" y="3026327"/>
                <a:ext cx="128520" cy="8028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F57B2635-832B-4A16-AE08-D794A2B3F79B}"/>
                    </a:ext>
                  </a:extLst>
                </p:cNvPr>
                <p:cNvPicPr/>
                <p:nvPr/>
              </p:nvPicPr>
              <p:blipFill>
                <a:blip r:embed="rId775"/>
                <a:stretch>
                  <a:fillRect/>
                </a:stretch>
              </p:blipFill>
              <p:spPr>
                <a:xfrm>
                  <a:off x="11404298" y="3008687"/>
                  <a:ext cx="1641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6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60E18306-5E72-444C-B45A-57B7E2B96F1C}"/>
                    </a:ext>
                  </a:extLst>
                </p14:cNvPr>
                <p14:cNvContentPartPr/>
                <p14:nvPr/>
              </p14:nvContentPartPr>
              <p14:xfrm>
                <a:off x="11596898" y="3068447"/>
                <a:ext cx="14400" cy="11916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60E18306-5E72-444C-B45A-57B7E2B96F1C}"/>
                    </a:ext>
                  </a:extLst>
                </p:cNvPr>
                <p:cNvPicPr/>
                <p:nvPr/>
              </p:nvPicPr>
              <p:blipFill>
                <a:blip r:embed="rId777"/>
                <a:stretch>
                  <a:fillRect/>
                </a:stretch>
              </p:blipFill>
              <p:spPr>
                <a:xfrm>
                  <a:off x="11579258" y="3050447"/>
                  <a:ext cx="500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8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EA31D164-2013-44D6-81A8-3C765C94AC5D}"/>
                    </a:ext>
                  </a:extLst>
                </p14:cNvPr>
                <p14:cNvContentPartPr/>
                <p14:nvPr/>
              </p14:nvContentPartPr>
              <p14:xfrm>
                <a:off x="11591498" y="3051887"/>
                <a:ext cx="109800" cy="14832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EA31D164-2013-44D6-81A8-3C765C94AC5D}"/>
                    </a:ext>
                  </a:extLst>
                </p:cNvPr>
                <p:cNvPicPr/>
                <p:nvPr/>
              </p:nvPicPr>
              <p:blipFill>
                <a:blip r:embed="rId779"/>
                <a:stretch>
                  <a:fillRect/>
                </a:stretch>
              </p:blipFill>
              <p:spPr>
                <a:xfrm>
                  <a:off x="11573498" y="3034247"/>
                  <a:ext cx="1454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0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DB6898D4-E5FC-4DB8-AD24-583C4AEC6235}"/>
                    </a:ext>
                  </a:extLst>
                </p14:cNvPr>
                <p14:cNvContentPartPr/>
                <p14:nvPr/>
              </p14:nvContentPartPr>
              <p14:xfrm>
                <a:off x="11735858" y="3068447"/>
                <a:ext cx="15480" cy="12420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DB6898D4-E5FC-4DB8-AD24-583C4AEC6235}"/>
                    </a:ext>
                  </a:extLst>
                </p:cNvPr>
                <p:cNvPicPr/>
                <p:nvPr/>
              </p:nvPicPr>
              <p:blipFill>
                <a:blip r:embed="rId781"/>
                <a:stretch>
                  <a:fillRect/>
                </a:stretch>
              </p:blipFill>
              <p:spPr>
                <a:xfrm>
                  <a:off x="11718218" y="3050447"/>
                  <a:ext cx="511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2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9DAA6E13-E059-4973-9900-1F6A153EF345}"/>
                    </a:ext>
                  </a:extLst>
                </p14:cNvPr>
                <p14:cNvContentPartPr/>
                <p14:nvPr/>
              </p14:nvContentPartPr>
              <p14:xfrm>
                <a:off x="11786258" y="3048287"/>
                <a:ext cx="123840" cy="14616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9DAA6E13-E059-4973-9900-1F6A153EF345}"/>
                    </a:ext>
                  </a:extLst>
                </p:cNvPr>
                <p:cNvPicPr/>
                <p:nvPr/>
              </p:nvPicPr>
              <p:blipFill>
                <a:blip r:embed="rId783"/>
                <a:stretch>
                  <a:fillRect/>
                </a:stretch>
              </p:blipFill>
              <p:spPr>
                <a:xfrm>
                  <a:off x="11768258" y="3030647"/>
                  <a:ext cx="1594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4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CDF3DC84-7012-4EC7-BA9D-4DCDE4099F7C}"/>
                    </a:ext>
                  </a:extLst>
                </p14:cNvPr>
                <p14:cNvContentPartPr/>
                <p14:nvPr/>
              </p14:nvContentPartPr>
              <p14:xfrm>
                <a:off x="11832698" y="3083207"/>
                <a:ext cx="144000" cy="9576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CDF3DC84-7012-4EC7-BA9D-4DCDE4099F7C}"/>
                    </a:ext>
                  </a:extLst>
                </p:cNvPr>
                <p:cNvPicPr/>
                <p:nvPr/>
              </p:nvPicPr>
              <p:blipFill>
                <a:blip r:embed="rId785"/>
                <a:stretch>
                  <a:fillRect/>
                </a:stretch>
              </p:blipFill>
              <p:spPr>
                <a:xfrm>
                  <a:off x="11815058" y="3065207"/>
                  <a:ext cx="179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6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9B65CFCE-4232-47AF-AE8C-C3DF6F4CB5A5}"/>
                    </a:ext>
                  </a:extLst>
                </p14:cNvPr>
                <p14:cNvContentPartPr/>
                <p14:nvPr/>
              </p14:nvContentPartPr>
              <p14:xfrm>
                <a:off x="11963738" y="3065567"/>
                <a:ext cx="117720" cy="12384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9B65CFCE-4232-47AF-AE8C-C3DF6F4CB5A5}"/>
                    </a:ext>
                  </a:extLst>
                </p:cNvPr>
                <p:cNvPicPr/>
                <p:nvPr/>
              </p:nvPicPr>
              <p:blipFill>
                <a:blip r:embed="rId787"/>
                <a:stretch>
                  <a:fillRect/>
                </a:stretch>
              </p:blipFill>
              <p:spPr>
                <a:xfrm>
                  <a:off x="11946098" y="3047567"/>
                  <a:ext cx="1533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8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4ABE156B-8C4B-47E0-BD90-E6574A9427C2}"/>
                    </a:ext>
                  </a:extLst>
                </p14:cNvPr>
                <p14:cNvContentPartPr/>
                <p14:nvPr/>
              </p14:nvContentPartPr>
              <p14:xfrm>
                <a:off x="11169578" y="3033527"/>
                <a:ext cx="181440" cy="154800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4ABE156B-8C4B-47E0-BD90-E6574A9427C2}"/>
                    </a:ext>
                  </a:extLst>
                </p:cNvPr>
                <p:cNvPicPr/>
                <p:nvPr/>
              </p:nvPicPr>
              <p:blipFill>
                <a:blip r:embed="rId789"/>
                <a:stretch>
                  <a:fillRect/>
                </a:stretch>
              </p:blipFill>
              <p:spPr>
                <a:xfrm>
                  <a:off x="11151938" y="3015887"/>
                  <a:ext cx="217080" cy="19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0">
            <p14:nvContentPartPr>
              <p14:cNvPr id="537" name="Ink 536">
                <a:extLst>
                  <a:ext uri="{FF2B5EF4-FFF2-40B4-BE49-F238E27FC236}">
                    <a16:creationId xmlns:a16="http://schemas.microsoft.com/office/drawing/2014/main" id="{D63AF37C-6F11-4604-811A-1E337ED6DCF0}"/>
                  </a:ext>
                </a:extLst>
              </p14:cNvPr>
              <p14:cNvContentPartPr/>
              <p14:nvPr/>
            </p14:nvContentPartPr>
            <p14:xfrm>
              <a:off x="10447058" y="4342127"/>
              <a:ext cx="424800" cy="20880"/>
            </p14:xfrm>
          </p:contentPart>
        </mc:Choice>
        <mc:Fallback xmlns="">
          <p:pic>
            <p:nvPicPr>
              <p:cNvPr id="537" name="Ink 536">
                <a:extLst>
                  <a:ext uri="{FF2B5EF4-FFF2-40B4-BE49-F238E27FC236}">
                    <a16:creationId xmlns:a16="http://schemas.microsoft.com/office/drawing/2014/main" id="{D63AF37C-6F11-4604-811A-1E337ED6DCF0}"/>
                  </a:ext>
                </a:extLst>
              </p:cNvPr>
              <p:cNvPicPr/>
              <p:nvPr/>
            </p:nvPicPr>
            <p:blipFill>
              <a:blip r:embed="rId791"/>
              <a:stretch>
                <a:fillRect/>
              </a:stretch>
            </p:blipFill>
            <p:spPr>
              <a:xfrm>
                <a:off x="10429058" y="4324487"/>
                <a:ext cx="460440" cy="5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41" name="Group 540">
            <a:extLst>
              <a:ext uri="{FF2B5EF4-FFF2-40B4-BE49-F238E27FC236}">
                <a16:creationId xmlns:a16="http://schemas.microsoft.com/office/drawing/2014/main" id="{6AF203FD-FCC6-4057-9031-8ECBA945470D}"/>
              </a:ext>
            </a:extLst>
          </p:cNvPr>
          <p:cNvGrpSpPr/>
          <p:nvPr/>
        </p:nvGrpSpPr>
        <p:grpSpPr>
          <a:xfrm>
            <a:off x="11298458" y="4278047"/>
            <a:ext cx="398520" cy="246600"/>
            <a:chOff x="11298458" y="4278047"/>
            <a:chExt cx="398520" cy="24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2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CDB58D04-2949-4918-A0C6-0FA6B7290980}"/>
                    </a:ext>
                  </a:extLst>
                </p14:cNvPr>
                <p14:cNvContentPartPr/>
                <p14:nvPr/>
              </p14:nvContentPartPr>
              <p14:xfrm>
                <a:off x="11298458" y="4288487"/>
                <a:ext cx="181800" cy="23616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CDB58D04-2949-4918-A0C6-0FA6B7290980}"/>
                    </a:ext>
                  </a:extLst>
                </p:cNvPr>
                <p:cNvPicPr/>
                <p:nvPr/>
              </p:nvPicPr>
              <p:blipFill>
                <a:blip r:embed="rId793"/>
                <a:stretch>
                  <a:fillRect/>
                </a:stretch>
              </p:blipFill>
              <p:spPr>
                <a:xfrm>
                  <a:off x="11280458" y="4270847"/>
                  <a:ext cx="2174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4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E7008486-B49C-46BD-9A7F-81C54DDE0113}"/>
                    </a:ext>
                  </a:extLst>
                </p14:cNvPr>
                <p14:cNvContentPartPr/>
                <p14:nvPr/>
              </p14:nvContentPartPr>
              <p14:xfrm>
                <a:off x="11629658" y="4278047"/>
                <a:ext cx="50400" cy="16740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E7008486-B49C-46BD-9A7F-81C54DDE0113}"/>
                    </a:ext>
                  </a:extLst>
                </p:cNvPr>
                <p:cNvPicPr/>
                <p:nvPr/>
              </p:nvPicPr>
              <p:blipFill>
                <a:blip r:embed="rId795"/>
                <a:stretch>
                  <a:fillRect/>
                </a:stretch>
              </p:blipFill>
              <p:spPr>
                <a:xfrm>
                  <a:off x="11612018" y="4260047"/>
                  <a:ext cx="860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6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BC2E5B61-0393-4E22-B496-D6254FA5F7C0}"/>
                    </a:ext>
                  </a:extLst>
                </p14:cNvPr>
                <p14:cNvContentPartPr/>
                <p14:nvPr/>
              </p14:nvContentPartPr>
              <p14:xfrm>
                <a:off x="11573858" y="4424927"/>
                <a:ext cx="123120" cy="756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BC2E5B61-0393-4E22-B496-D6254FA5F7C0}"/>
                    </a:ext>
                  </a:extLst>
                </p:cNvPr>
                <p:cNvPicPr/>
                <p:nvPr/>
              </p:nvPicPr>
              <p:blipFill>
                <a:blip r:embed="rId797"/>
                <a:stretch>
                  <a:fillRect/>
                </a:stretch>
              </p:blipFill>
              <p:spPr>
                <a:xfrm>
                  <a:off x="11556218" y="4406927"/>
                  <a:ext cx="158760" cy="4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8">
            <p14:nvContentPartPr>
              <p14:cNvPr id="542" name="Ink 541">
                <a:extLst>
                  <a:ext uri="{FF2B5EF4-FFF2-40B4-BE49-F238E27FC236}">
                    <a16:creationId xmlns:a16="http://schemas.microsoft.com/office/drawing/2014/main" id="{67029415-7687-46B3-BBCD-27B6A36C8091}"/>
                  </a:ext>
                </a:extLst>
              </p14:cNvPr>
              <p14:cNvContentPartPr/>
              <p14:nvPr/>
            </p14:nvContentPartPr>
            <p14:xfrm>
              <a:off x="10479458" y="1907087"/>
              <a:ext cx="411120" cy="27000"/>
            </p14:xfrm>
          </p:contentPart>
        </mc:Choice>
        <mc:Fallback xmlns="">
          <p:pic>
            <p:nvPicPr>
              <p:cNvPr id="542" name="Ink 541">
                <a:extLst>
                  <a:ext uri="{FF2B5EF4-FFF2-40B4-BE49-F238E27FC236}">
                    <a16:creationId xmlns:a16="http://schemas.microsoft.com/office/drawing/2014/main" id="{67029415-7687-46B3-BBCD-27B6A36C8091}"/>
                  </a:ext>
                </a:extLst>
              </p:cNvPr>
              <p:cNvPicPr/>
              <p:nvPr/>
            </p:nvPicPr>
            <p:blipFill>
              <a:blip r:embed="rId799"/>
              <a:stretch>
                <a:fillRect/>
              </a:stretch>
            </p:blipFill>
            <p:spPr>
              <a:xfrm>
                <a:off x="10461458" y="1889447"/>
                <a:ext cx="446760" cy="6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45" name="Group 544">
            <a:extLst>
              <a:ext uri="{FF2B5EF4-FFF2-40B4-BE49-F238E27FC236}">
                <a16:creationId xmlns:a16="http://schemas.microsoft.com/office/drawing/2014/main" id="{32DC7B0B-42D8-47D0-8D07-BF044ECCD20A}"/>
              </a:ext>
            </a:extLst>
          </p:cNvPr>
          <p:cNvGrpSpPr/>
          <p:nvPr/>
        </p:nvGrpSpPr>
        <p:grpSpPr>
          <a:xfrm>
            <a:off x="11260658" y="1818887"/>
            <a:ext cx="438480" cy="303840"/>
            <a:chOff x="11260658" y="1818887"/>
            <a:chExt cx="438480" cy="30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0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3D14C827-EE9D-4CEA-BDB6-B37E0617065E}"/>
                    </a:ext>
                  </a:extLst>
                </p14:cNvPr>
                <p14:cNvContentPartPr/>
                <p14:nvPr/>
              </p14:nvContentPartPr>
              <p14:xfrm>
                <a:off x="11260658" y="1843727"/>
                <a:ext cx="213840" cy="27900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3D14C827-EE9D-4CEA-BDB6-B37E0617065E}"/>
                    </a:ext>
                  </a:extLst>
                </p:cNvPr>
                <p:cNvPicPr/>
                <p:nvPr/>
              </p:nvPicPr>
              <p:blipFill>
                <a:blip r:embed="rId801"/>
                <a:stretch>
                  <a:fillRect/>
                </a:stretch>
              </p:blipFill>
              <p:spPr>
                <a:xfrm>
                  <a:off x="11243018" y="1826087"/>
                  <a:ext cx="2494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2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4424F1FB-C3A3-4666-BAD2-897E3EF071E1}"/>
                    </a:ext>
                  </a:extLst>
                </p14:cNvPr>
                <p14:cNvContentPartPr/>
                <p14:nvPr/>
              </p14:nvContentPartPr>
              <p14:xfrm>
                <a:off x="11518058" y="1818887"/>
                <a:ext cx="181080" cy="225720"/>
              </p14:xfrm>
            </p:contentPart>
          </mc:Choice>
          <mc:Fallback xmlns=""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4424F1FB-C3A3-4666-BAD2-897E3EF071E1}"/>
                    </a:ext>
                  </a:extLst>
                </p:cNvPr>
                <p:cNvPicPr/>
                <p:nvPr/>
              </p:nvPicPr>
              <p:blipFill>
                <a:blip r:embed="rId803"/>
                <a:stretch>
                  <a:fillRect/>
                </a:stretch>
              </p:blipFill>
              <p:spPr>
                <a:xfrm>
                  <a:off x="11500058" y="1801247"/>
                  <a:ext cx="216720" cy="26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93E3999B-C876-4995-9C33-3D83E6C18058}"/>
                  </a:ext>
                </a:extLst>
              </p14:cNvPr>
              <p14:cNvContentPartPr/>
              <p14:nvPr/>
            </p14:nvContentPartPr>
            <p14:xfrm>
              <a:off x="10597178" y="1709807"/>
              <a:ext cx="2520" cy="43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93E3999B-C876-4995-9C33-3D83E6C18058}"/>
                  </a:ext>
                </a:extLst>
              </p:cNvPr>
              <p:cNvPicPr/>
              <p:nvPr/>
            </p:nvPicPr>
            <p:blipFill>
              <a:blip r:embed="rId805"/>
              <a:stretch>
                <a:fillRect/>
              </a:stretch>
            </p:blipFill>
            <p:spPr>
              <a:xfrm>
                <a:off x="10561538" y="1673807"/>
                <a:ext cx="7416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D7203E7-2998-41B9-8128-D0ACDF422DA8}"/>
                  </a:ext>
                </a:extLst>
              </p14:cNvPr>
              <p14:cNvContentPartPr/>
              <p14:nvPr/>
            </p14:nvContentPartPr>
            <p14:xfrm>
              <a:off x="10578818" y="1509287"/>
              <a:ext cx="6120" cy="86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D7203E7-2998-41B9-8128-D0ACDF422DA8}"/>
                  </a:ext>
                </a:extLst>
              </p:cNvPr>
              <p:cNvPicPr/>
              <p:nvPr/>
            </p:nvPicPr>
            <p:blipFill>
              <a:blip r:embed="rId807"/>
              <a:stretch>
                <a:fillRect/>
              </a:stretch>
            </p:blipFill>
            <p:spPr>
              <a:xfrm>
                <a:off x="10542818" y="1473287"/>
                <a:ext cx="777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89A4801F-431E-42E7-B3F5-412120116C8B}"/>
                  </a:ext>
                </a:extLst>
              </p14:cNvPr>
              <p14:cNvContentPartPr/>
              <p14:nvPr/>
            </p14:nvContentPartPr>
            <p14:xfrm>
              <a:off x="10593578" y="1278167"/>
              <a:ext cx="5040" cy="3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89A4801F-431E-42E7-B3F5-412120116C8B}"/>
                  </a:ext>
                </a:extLst>
              </p:cNvPr>
              <p:cNvPicPr/>
              <p:nvPr/>
            </p:nvPicPr>
            <p:blipFill>
              <a:blip r:embed="rId809"/>
              <a:stretch>
                <a:fillRect/>
              </a:stretch>
            </p:blipFill>
            <p:spPr>
              <a:xfrm>
                <a:off x="10557938" y="1242527"/>
                <a:ext cx="766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0">
            <p14:nvContentPartPr>
              <p14:cNvPr id="546" name="Ink 545">
                <a:extLst>
                  <a:ext uri="{FF2B5EF4-FFF2-40B4-BE49-F238E27FC236}">
                    <a16:creationId xmlns:a16="http://schemas.microsoft.com/office/drawing/2014/main" id="{FD37245B-AF66-4BA5-A416-DF5133DC941D}"/>
                  </a:ext>
                </a:extLst>
              </p14:cNvPr>
              <p14:cNvContentPartPr/>
              <p14:nvPr/>
            </p14:nvContentPartPr>
            <p14:xfrm>
              <a:off x="10692578" y="1215527"/>
              <a:ext cx="25200" cy="678240"/>
            </p14:xfrm>
          </p:contentPart>
        </mc:Choice>
        <mc:Fallback xmlns="">
          <p:pic>
            <p:nvPicPr>
              <p:cNvPr id="546" name="Ink 545">
                <a:extLst>
                  <a:ext uri="{FF2B5EF4-FFF2-40B4-BE49-F238E27FC236}">
                    <a16:creationId xmlns:a16="http://schemas.microsoft.com/office/drawing/2014/main" id="{FD37245B-AF66-4BA5-A416-DF5133DC941D}"/>
                  </a:ext>
                </a:extLst>
              </p:cNvPr>
              <p:cNvPicPr/>
              <p:nvPr/>
            </p:nvPicPr>
            <p:blipFill>
              <a:blip r:embed="rId811"/>
              <a:stretch>
                <a:fillRect/>
              </a:stretch>
            </p:blipFill>
            <p:spPr>
              <a:xfrm>
                <a:off x="10674578" y="1197887"/>
                <a:ext cx="60840" cy="71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2">
            <p14:nvContentPartPr>
              <p14:cNvPr id="548" name="Ink 547">
                <a:extLst>
                  <a:ext uri="{FF2B5EF4-FFF2-40B4-BE49-F238E27FC236}">
                    <a16:creationId xmlns:a16="http://schemas.microsoft.com/office/drawing/2014/main" id="{1CB76EC4-25E0-4C86-BE34-02B3E267904C}"/>
                  </a:ext>
                </a:extLst>
              </p14:cNvPr>
              <p14:cNvContentPartPr/>
              <p14:nvPr/>
            </p14:nvContentPartPr>
            <p14:xfrm>
              <a:off x="10872578" y="1936607"/>
              <a:ext cx="89280" cy="2412000"/>
            </p14:xfrm>
          </p:contentPart>
        </mc:Choice>
        <mc:Fallback xmlns="">
          <p:pic>
            <p:nvPicPr>
              <p:cNvPr id="548" name="Ink 547">
                <a:extLst>
                  <a:ext uri="{FF2B5EF4-FFF2-40B4-BE49-F238E27FC236}">
                    <a16:creationId xmlns:a16="http://schemas.microsoft.com/office/drawing/2014/main" id="{1CB76EC4-25E0-4C86-BE34-02B3E267904C}"/>
                  </a:ext>
                </a:extLst>
              </p:cNvPr>
              <p:cNvPicPr/>
              <p:nvPr/>
            </p:nvPicPr>
            <p:blipFill>
              <a:blip r:embed="rId813"/>
              <a:stretch>
                <a:fillRect/>
              </a:stretch>
            </p:blipFill>
            <p:spPr>
              <a:xfrm>
                <a:off x="10854578" y="1918607"/>
                <a:ext cx="124920" cy="244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50" name="Group 549">
            <a:extLst>
              <a:ext uri="{FF2B5EF4-FFF2-40B4-BE49-F238E27FC236}">
                <a16:creationId xmlns:a16="http://schemas.microsoft.com/office/drawing/2014/main" id="{13B1923B-FC37-42A9-9764-8CD2B0FD9FF4}"/>
              </a:ext>
            </a:extLst>
          </p:cNvPr>
          <p:cNvGrpSpPr/>
          <p:nvPr/>
        </p:nvGrpSpPr>
        <p:grpSpPr>
          <a:xfrm>
            <a:off x="10285418" y="1884047"/>
            <a:ext cx="349560" cy="2492640"/>
            <a:chOff x="10285418" y="1884047"/>
            <a:chExt cx="349560" cy="249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E8D1097-C7C8-481D-8E40-D18613E7C8EA}"/>
                    </a:ext>
                  </a:extLst>
                </p14:cNvPr>
                <p14:cNvContentPartPr/>
                <p14:nvPr/>
              </p14:nvContentPartPr>
              <p14:xfrm>
                <a:off x="10584578" y="4096247"/>
                <a:ext cx="15480" cy="64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E8D1097-C7C8-481D-8E40-D18613E7C8EA}"/>
                    </a:ext>
                  </a:extLst>
                </p:cNvPr>
                <p:cNvPicPr/>
                <p:nvPr/>
              </p:nvPicPr>
              <p:blipFill>
                <a:blip r:embed="rId815"/>
                <a:stretch>
                  <a:fillRect/>
                </a:stretch>
              </p:blipFill>
              <p:spPr>
                <a:xfrm>
                  <a:off x="10548578" y="4060607"/>
                  <a:ext cx="87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09F25A6-5F95-44DF-B18C-1530F5B765DB}"/>
                    </a:ext>
                  </a:extLst>
                </p14:cNvPr>
                <p14:cNvContentPartPr/>
                <p14:nvPr/>
              </p14:nvContentPartPr>
              <p14:xfrm>
                <a:off x="10565858" y="3940007"/>
                <a:ext cx="5040" cy="25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09F25A6-5F95-44DF-B18C-1530F5B765DB}"/>
                    </a:ext>
                  </a:extLst>
                </p:cNvPr>
                <p:cNvPicPr/>
                <p:nvPr/>
              </p:nvPicPr>
              <p:blipFill>
                <a:blip r:embed="rId817"/>
                <a:stretch>
                  <a:fillRect/>
                </a:stretch>
              </p:blipFill>
              <p:spPr>
                <a:xfrm>
                  <a:off x="10529858" y="3904007"/>
                  <a:ext cx="766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0C05304-4591-4E9E-88D6-C8E7B8FA22F7}"/>
                    </a:ext>
                  </a:extLst>
                </p14:cNvPr>
                <p14:cNvContentPartPr/>
                <p14:nvPr/>
              </p14:nvContentPartPr>
              <p14:xfrm>
                <a:off x="10549658" y="3447527"/>
                <a:ext cx="3600" cy="32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0C05304-4591-4E9E-88D6-C8E7B8FA22F7}"/>
                    </a:ext>
                  </a:extLst>
                </p:cNvPr>
                <p:cNvPicPr/>
                <p:nvPr/>
              </p:nvPicPr>
              <p:blipFill>
                <a:blip r:embed="rId819"/>
                <a:stretch>
                  <a:fillRect/>
                </a:stretch>
              </p:blipFill>
              <p:spPr>
                <a:xfrm>
                  <a:off x="10513658" y="3411887"/>
                  <a:ext cx="752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58489F8-5BE8-4B9B-AA7E-9A837E72E0E9}"/>
                    </a:ext>
                  </a:extLst>
                </p14:cNvPr>
                <p14:cNvContentPartPr/>
                <p14:nvPr/>
              </p14:nvContentPartPr>
              <p14:xfrm>
                <a:off x="10594298" y="3141887"/>
                <a:ext cx="13680" cy="43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58489F8-5BE8-4B9B-AA7E-9A837E72E0E9}"/>
                    </a:ext>
                  </a:extLst>
                </p:cNvPr>
                <p:cNvPicPr/>
                <p:nvPr/>
              </p:nvPicPr>
              <p:blipFill>
                <a:blip r:embed="rId821"/>
                <a:stretch>
                  <a:fillRect/>
                </a:stretch>
              </p:blipFill>
              <p:spPr>
                <a:xfrm>
                  <a:off x="10558658" y="3106247"/>
                  <a:ext cx="853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D76F45D-DE96-4CB5-9C09-C9AF38A6ABE4}"/>
                    </a:ext>
                  </a:extLst>
                </p14:cNvPr>
                <p14:cNvContentPartPr/>
                <p14:nvPr/>
              </p14:nvContentPartPr>
              <p14:xfrm>
                <a:off x="10623098" y="2646167"/>
                <a:ext cx="8640" cy="75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D76F45D-DE96-4CB5-9C09-C9AF38A6ABE4}"/>
                    </a:ext>
                  </a:extLst>
                </p:cNvPr>
                <p:cNvPicPr/>
                <p:nvPr/>
              </p:nvPicPr>
              <p:blipFill>
                <a:blip r:embed="rId823"/>
                <a:stretch>
                  <a:fillRect/>
                </a:stretch>
              </p:blipFill>
              <p:spPr>
                <a:xfrm>
                  <a:off x="10587098" y="2610527"/>
                  <a:ext cx="802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98C7270-A7C6-4A5C-BFC6-AFE0A6F48B66}"/>
                    </a:ext>
                  </a:extLst>
                </p14:cNvPr>
                <p14:cNvContentPartPr/>
                <p14:nvPr/>
              </p14:nvContentPartPr>
              <p14:xfrm>
                <a:off x="10615898" y="2477327"/>
                <a:ext cx="2520" cy="25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98C7270-A7C6-4A5C-BFC6-AFE0A6F48B66}"/>
                    </a:ext>
                  </a:extLst>
                </p:cNvPr>
                <p:cNvPicPr/>
                <p:nvPr/>
              </p:nvPicPr>
              <p:blipFill>
                <a:blip r:embed="rId825"/>
                <a:stretch>
                  <a:fillRect/>
                </a:stretch>
              </p:blipFill>
              <p:spPr>
                <a:xfrm>
                  <a:off x="10580258" y="2441327"/>
                  <a:ext cx="741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2BB8E48-D334-4642-94B0-7D8835D4F926}"/>
                    </a:ext>
                  </a:extLst>
                </p14:cNvPr>
                <p14:cNvContentPartPr/>
                <p14:nvPr/>
              </p14:nvContentPartPr>
              <p14:xfrm>
                <a:off x="10624178" y="1884047"/>
                <a:ext cx="10800" cy="190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2BB8E48-D334-4642-94B0-7D8835D4F926}"/>
                    </a:ext>
                  </a:extLst>
                </p:cNvPr>
                <p:cNvPicPr/>
                <p:nvPr/>
              </p:nvPicPr>
              <p:blipFill>
                <a:blip r:embed="rId827"/>
                <a:stretch>
                  <a:fillRect/>
                </a:stretch>
              </p:blipFill>
              <p:spPr>
                <a:xfrm>
                  <a:off x="10588538" y="1848047"/>
                  <a:ext cx="824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8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55B0A350-D57F-41B8-B371-663AA2A95D40}"/>
                    </a:ext>
                  </a:extLst>
                </p14:cNvPr>
                <p14:cNvContentPartPr/>
                <p14:nvPr/>
              </p14:nvContentPartPr>
              <p14:xfrm>
                <a:off x="10285418" y="1913567"/>
                <a:ext cx="185040" cy="2463120"/>
              </p14:xfrm>
            </p:contentPart>
          </mc:Choice>
          <mc:Fallback xmlns=""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55B0A350-D57F-41B8-B371-663AA2A95D40}"/>
                    </a:ext>
                  </a:extLst>
                </p:cNvPr>
                <p:cNvPicPr/>
                <p:nvPr/>
              </p:nvPicPr>
              <p:blipFill>
                <a:blip r:embed="rId829"/>
                <a:stretch>
                  <a:fillRect/>
                </a:stretch>
              </p:blipFill>
              <p:spPr>
                <a:xfrm>
                  <a:off x="10267778" y="1895567"/>
                  <a:ext cx="220680" cy="249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2" name="Group 551">
            <a:extLst>
              <a:ext uri="{FF2B5EF4-FFF2-40B4-BE49-F238E27FC236}">
                <a16:creationId xmlns:a16="http://schemas.microsoft.com/office/drawing/2014/main" id="{E98B9278-D81E-405B-A1C8-CE0555D313C9}"/>
              </a:ext>
            </a:extLst>
          </p:cNvPr>
          <p:cNvGrpSpPr/>
          <p:nvPr/>
        </p:nvGrpSpPr>
        <p:grpSpPr>
          <a:xfrm>
            <a:off x="10629938" y="4375607"/>
            <a:ext cx="185040" cy="1904040"/>
            <a:chOff x="10629938" y="4375607"/>
            <a:chExt cx="185040" cy="190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711AFF1-7AB9-4F22-9B62-6E409159A326}"/>
                    </a:ext>
                  </a:extLst>
                </p14:cNvPr>
                <p14:cNvContentPartPr/>
                <p14:nvPr/>
              </p14:nvContentPartPr>
              <p14:xfrm>
                <a:off x="10690058" y="5286407"/>
                <a:ext cx="3240" cy="2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711AFF1-7AB9-4F22-9B62-6E409159A326}"/>
                    </a:ext>
                  </a:extLst>
                </p:cNvPr>
                <p:cNvPicPr/>
                <p:nvPr/>
              </p:nvPicPr>
              <p:blipFill>
                <a:blip r:embed="rId831"/>
                <a:stretch>
                  <a:fillRect/>
                </a:stretch>
              </p:blipFill>
              <p:spPr>
                <a:xfrm>
                  <a:off x="10654418" y="5250407"/>
                  <a:ext cx="748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66A7B82-DC7A-4D88-B940-CFCDC97AEDF1}"/>
                    </a:ext>
                  </a:extLst>
                </p14:cNvPr>
                <p14:cNvContentPartPr/>
                <p14:nvPr/>
              </p14:nvContentPartPr>
              <p14:xfrm>
                <a:off x="10629938" y="4684127"/>
                <a:ext cx="6120" cy="86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66A7B82-DC7A-4D88-B940-CFCDC97AEDF1}"/>
                    </a:ext>
                  </a:extLst>
                </p:cNvPr>
                <p:cNvPicPr/>
                <p:nvPr/>
              </p:nvPicPr>
              <p:blipFill>
                <a:blip r:embed="rId833"/>
                <a:stretch>
                  <a:fillRect/>
                </a:stretch>
              </p:blipFill>
              <p:spPr>
                <a:xfrm>
                  <a:off x="10593938" y="4648487"/>
                  <a:ext cx="777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4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14B21769-53E6-4E78-AB66-1D66092B1648}"/>
                    </a:ext>
                  </a:extLst>
                </p14:cNvPr>
                <p14:cNvContentPartPr/>
                <p14:nvPr/>
              </p14:nvContentPartPr>
              <p14:xfrm>
                <a:off x="10779338" y="4375607"/>
                <a:ext cx="35640" cy="190404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14B21769-53E6-4E78-AB66-1D66092B1648}"/>
                    </a:ext>
                  </a:extLst>
                </p:cNvPr>
                <p:cNvPicPr/>
                <p:nvPr/>
              </p:nvPicPr>
              <p:blipFill>
                <a:blip r:embed="rId835"/>
                <a:stretch>
                  <a:fillRect/>
                </a:stretch>
              </p:blipFill>
              <p:spPr>
                <a:xfrm>
                  <a:off x="10761338" y="4357607"/>
                  <a:ext cx="71280" cy="193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5" name="Group 604">
            <a:extLst>
              <a:ext uri="{FF2B5EF4-FFF2-40B4-BE49-F238E27FC236}">
                <a16:creationId xmlns:a16="http://schemas.microsoft.com/office/drawing/2014/main" id="{644AE36E-F690-46D9-B76B-7B1146862F27}"/>
              </a:ext>
            </a:extLst>
          </p:cNvPr>
          <p:cNvGrpSpPr/>
          <p:nvPr/>
        </p:nvGrpSpPr>
        <p:grpSpPr>
          <a:xfrm>
            <a:off x="3362978" y="5956007"/>
            <a:ext cx="5866200" cy="928800"/>
            <a:chOff x="3362978" y="5956007"/>
            <a:chExt cx="5866200" cy="92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6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0DBAE6BC-34F8-4A99-A64E-55A2C57EA54E}"/>
                    </a:ext>
                  </a:extLst>
                </p14:cNvPr>
                <p14:cNvContentPartPr/>
                <p14:nvPr/>
              </p14:nvContentPartPr>
              <p14:xfrm>
                <a:off x="7572098" y="5998127"/>
                <a:ext cx="1601640" cy="35388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0DBAE6BC-34F8-4A99-A64E-55A2C57EA54E}"/>
                    </a:ext>
                  </a:extLst>
                </p:cNvPr>
                <p:cNvPicPr/>
                <p:nvPr/>
              </p:nvPicPr>
              <p:blipFill>
                <a:blip r:embed="rId837"/>
                <a:stretch>
                  <a:fillRect/>
                </a:stretch>
              </p:blipFill>
              <p:spPr>
                <a:xfrm>
                  <a:off x="7554458" y="5980487"/>
                  <a:ext cx="163728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8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93BD4C67-9228-4671-8E8E-C8D0F84F05AB}"/>
                    </a:ext>
                  </a:extLst>
                </p14:cNvPr>
                <p14:cNvContentPartPr/>
                <p14:nvPr/>
              </p14:nvContentPartPr>
              <p14:xfrm>
                <a:off x="9031178" y="5956007"/>
                <a:ext cx="198000" cy="20232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93BD4C67-9228-4671-8E8E-C8D0F84F05AB}"/>
                    </a:ext>
                  </a:extLst>
                </p:cNvPr>
                <p:cNvPicPr/>
                <p:nvPr/>
              </p:nvPicPr>
              <p:blipFill>
                <a:blip r:embed="rId839"/>
                <a:stretch>
                  <a:fillRect/>
                </a:stretch>
              </p:blipFill>
              <p:spPr>
                <a:xfrm>
                  <a:off x="9013178" y="5938367"/>
                  <a:ext cx="2336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0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4FA6395C-F943-41EF-92C6-E656B13DEB94}"/>
                    </a:ext>
                  </a:extLst>
                </p14:cNvPr>
                <p14:cNvContentPartPr/>
                <p14:nvPr/>
              </p14:nvContentPartPr>
              <p14:xfrm>
                <a:off x="4161818" y="6120167"/>
                <a:ext cx="10800" cy="16632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4FA6395C-F943-41EF-92C6-E656B13DEB94}"/>
                    </a:ext>
                  </a:extLst>
                </p:cNvPr>
                <p:cNvPicPr/>
                <p:nvPr/>
              </p:nvPicPr>
              <p:blipFill>
                <a:blip r:embed="rId841"/>
                <a:stretch>
                  <a:fillRect/>
                </a:stretch>
              </p:blipFill>
              <p:spPr>
                <a:xfrm>
                  <a:off x="4144178" y="6102527"/>
                  <a:ext cx="464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2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34382938-96E4-40E6-9ED4-D1AFDA4122AE}"/>
                    </a:ext>
                  </a:extLst>
                </p14:cNvPr>
                <p14:cNvContentPartPr/>
                <p14:nvPr/>
              </p14:nvContentPartPr>
              <p14:xfrm>
                <a:off x="4139498" y="6117647"/>
                <a:ext cx="235080" cy="206640"/>
              </p14:xfrm>
            </p:contentPart>
          </mc:Choice>
          <mc:Fallback xmlns=""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34382938-96E4-40E6-9ED4-D1AFDA4122AE}"/>
                    </a:ext>
                  </a:extLst>
                </p:cNvPr>
                <p:cNvPicPr/>
                <p:nvPr/>
              </p:nvPicPr>
              <p:blipFill>
                <a:blip r:embed="rId843"/>
                <a:stretch>
                  <a:fillRect/>
                </a:stretch>
              </p:blipFill>
              <p:spPr>
                <a:xfrm>
                  <a:off x="4121858" y="6099647"/>
                  <a:ext cx="2707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4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54606B0B-EE15-46B6-9B48-46AA13CA65CD}"/>
                    </a:ext>
                  </a:extLst>
                </p14:cNvPr>
                <p14:cNvContentPartPr/>
                <p14:nvPr/>
              </p14:nvContentPartPr>
              <p14:xfrm>
                <a:off x="4426778" y="6178847"/>
                <a:ext cx="92160" cy="181080"/>
              </p14:xfrm>
            </p:contentPart>
          </mc:Choice>
          <mc:Fallback xmlns=""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54606B0B-EE15-46B6-9B48-46AA13CA65CD}"/>
                    </a:ext>
                  </a:extLst>
                </p:cNvPr>
                <p:cNvPicPr/>
                <p:nvPr/>
              </p:nvPicPr>
              <p:blipFill>
                <a:blip r:embed="rId845"/>
                <a:stretch>
                  <a:fillRect/>
                </a:stretch>
              </p:blipFill>
              <p:spPr>
                <a:xfrm>
                  <a:off x="4409138" y="6161207"/>
                  <a:ext cx="1278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6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C2CA6559-B559-43A1-9C58-5E51D7B49A9C}"/>
                    </a:ext>
                  </a:extLst>
                </p14:cNvPr>
                <p14:cNvContentPartPr/>
                <p14:nvPr/>
              </p14:nvContentPartPr>
              <p14:xfrm>
                <a:off x="4565018" y="6184967"/>
                <a:ext cx="145800" cy="16704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C2CA6559-B559-43A1-9C58-5E51D7B49A9C}"/>
                    </a:ext>
                  </a:extLst>
                </p:cNvPr>
                <p:cNvPicPr/>
                <p:nvPr/>
              </p:nvPicPr>
              <p:blipFill>
                <a:blip r:embed="rId847"/>
                <a:stretch>
                  <a:fillRect/>
                </a:stretch>
              </p:blipFill>
              <p:spPr>
                <a:xfrm>
                  <a:off x="4547018" y="6166967"/>
                  <a:ext cx="1814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8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02F031E4-1FF5-4B6A-82C7-F13DBD35DCFF}"/>
                    </a:ext>
                  </a:extLst>
                </p14:cNvPr>
                <p14:cNvContentPartPr/>
                <p14:nvPr/>
              </p14:nvContentPartPr>
              <p14:xfrm>
                <a:off x="4480058" y="6149327"/>
                <a:ext cx="191160" cy="22464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02F031E4-1FF5-4B6A-82C7-F13DBD35DCFF}"/>
                    </a:ext>
                  </a:extLst>
                </p:cNvPr>
                <p:cNvPicPr/>
                <p:nvPr/>
              </p:nvPicPr>
              <p:blipFill>
                <a:blip r:embed="rId849"/>
                <a:stretch>
                  <a:fillRect/>
                </a:stretch>
              </p:blipFill>
              <p:spPr>
                <a:xfrm>
                  <a:off x="4462418" y="6131687"/>
                  <a:ext cx="2268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0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20AA3994-9866-4CA4-ABA5-1C82987D9AE9}"/>
                    </a:ext>
                  </a:extLst>
                </p14:cNvPr>
                <p14:cNvContentPartPr/>
                <p14:nvPr/>
              </p14:nvContentPartPr>
              <p14:xfrm>
                <a:off x="4792178" y="6251927"/>
                <a:ext cx="72360" cy="1584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20AA3994-9866-4CA4-ABA5-1C82987D9AE9}"/>
                    </a:ext>
                  </a:extLst>
                </p:cNvPr>
                <p:cNvPicPr/>
                <p:nvPr/>
              </p:nvPicPr>
              <p:blipFill>
                <a:blip r:embed="rId851"/>
                <a:stretch>
                  <a:fillRect/>
                </a:stretch>
              </p:blipFill>
              <p:spPr>
                <a:xfrm>
                  <a:off x="4774538" y="6233927"/>
                  <a:ext cx="1080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2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AFB8E0F1-6865-49DB-AD4A-ABA5AFE803E5}"/>
                    </a:ext>
                  </a:extLst>
                </p14:cNvPr>
                <p14:cNvContentPartPr/>
                <p14:nvPr/>
              </p14:nvContentPartPr>
              <p14:xfrm>
                <a:off x="4979378" y="6162287"/>
                <a:ext cx="190800" cy="20736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AFB8E0F1-6865-49DB-AD4A-ABA5AFE803E5}"/>
                    </a:ext>
                  </a:extLst>
                </p:cNvPr>
                <p:cNvPicPr/>
                <p:nvPr/>
              </p:nvPicPr>
              <p:blipFill>
                <a:blip r:embed="rId853"/>
                <a:stretch>
                  <a:fillRect/>
                </a:stretch>
              </p:blipFill>
              <p:spPr>
                <a:xfrm>
                  <a:off x="4961738" y="6144647"/>
                  <a:ext cx="2264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4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0CC5EAE8-C97A-49A8-8574-1BA991FB7C20}"/>
                    </a:ext>
                  </a:extLst>
                </p14:cNvPr>
                <p14:cNvContentPartPr/>
                <p14:nvPr/>
              </p14:nvContentPartPr>
              <p14:xfrm>
                <a:off x="5229578" y="6172367"/>
                <a:ext cx="133560" cy="15192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0CC5EAE8-C97A-49A8-8574-1BA991FB7C20}"/>
                    </a:ext>
                  </a:extLst>
                </p:cNvPr>
                <p:cNvPicPr/>
                <p:nvPr/>
              </p:nvPicPr>
              <p:blipFill>
                <a:blip r:embed="rId855"/>
                <a:stretch>
                  <a:fillRect/>
                </a:stretch>
              </p:blipFill>
              <p:spPr>
                <a:xfrm>
                  <a:off x="5211938" y="6154727"/>
                  <a:ext cx="1692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6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A3581FC9-A7E9-4E5A-8186-47188AE8675A}"/>
                    </a:ext>
                  </a:extLst>
                </p14:cNvPr>
                <p14:cNvContentPartPr/>
                <p14:nvPr/>
              </p14:nvContentPartPr>
              <p14:xfrm>
                <a:off x="5431538" y="6167687"/>
                <a:ext cx="10800" cy="15696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A3581FC9-A7E9-4E5A-8186-47188AE8675A}"/>
                    </a:ext>
                  </a:extLst>
                </p:cNvPr>
                <p:cNvPicPr/>
                <p:nvPr/>
              </p:nvPicPr>
              <p:blipFill>
                <a:blip r:embed="rId857"/>
                <a:stretch>
                  <a:fillRect/>
                </a:stretch>
              </p:blipFill>
              <p:spPr>
                <a:xfrm>
                  <a:off x="5413538" y="6150047"/>
                  <a:ext cx="464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8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BFDFF15E-A8B3-48FF-8702-2C0C9E1447B6}"/>
                    </a:ext>
                  </a:extLst>
                </p14:cNvPr>
                <p14:cNvContentPartPr/>
                <p14:nvPr/>
              </p14:nvContentPartPr>
              <p14:xfrm>
                <a:off x="5469698" y="6154727"/>
                <a:ext cx="114840" cy="18072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BFDFF15E-A8B3-48FF-8702-2C0C9E1447B6}"/>
                    </a:ext>
                  </a:extLst>
                </p:cNvPr>
                <p:cNvPicPr/>
                <p:nvPr/>
              </p:nvPicPr>
              <p:blipFill>
                <a:blip r:embed="rId859"/>
                <a:stretch>
                  <a:fillRect/>
                </a:stretch>
              </p:blipFill>
              <p:spPr>
                <a:xfrm>
                  <a:off x="5452058" y="6137087"/>
                  <a:ext cx="1504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0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77F1DB2C-60D4-43BC-B930-D5070007ADF0}"/>
                    </a:ext>
                  </a:extLst>
                </p14:cNvPr>
                <p14:cNvContentPartPr/>
                <p14:nvPr/>
              </p14:nvContentPartPr>
              <p14:xfrm>
                <a:off x="5614778" y="6164447"/>
                <a:ext cx="31680" cy="16956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77F1DB2C-60D4-43BC-B930-D5070007ADF0}"/>
                    </a:ext>
                  </a:extLst>
                </p:cNvPr>
                <p:cNvPicPr/>
                <p:nvPr/>
              </p:nvPicPr>
              <p:blipFill>
                <a:blip r:embed="rId861"/>
                <a:stretch>
                  <a:fillRect/>
                </a:stretch>
              </p:blipFill>
              <p:spPr>
                <a:xfrm>
                  <a:off x="5596778" y="6146807"/>
                  <a:ext cx="673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2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AAE07940-F25D-4799-B5FF-7483DBF166B2}"/>
                    </a:ext>
                  </a:extLst>
                </p14:cNvPr>
                <p14:cNvContentPartPr/>
                <p14:nvPr/>
              </p14:nvContentPartPr>
              <p14:xfrm>
                <a:off x="5619098" y="6180287"/>
                <a:ext cx="131400" cy="16128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AAE07940-F25D-4799-B5FF-7483DBF166B2}"/>
                    </a:ext>
                  </a:extLst>
                </p:cNvPr>
                <p:cNvPicPr/>
                <p:nvPr/>
              </p:nvPicPr>
              <p:blipFill>
                <a:blip r:embed="rId863"/>
                <a:stretch>
                  <a:fillRect/>
                </a:stretch>
              </p:blipFill>
              <p:spPr>
                <a:xfrm>
                  <a:off x="5601098" y="6162287"/>
                  <a:ext cx="1670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4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33E77BAC-49B5-403E-BB4D-D2D046FBBC37}"/>
                    </a:ext>
                  </a:extLst>
                </p14:cNvPr>
                <p14:cNvContentPartPr/>
                <p14:nvPr/>
              </p14:nvContentPartPr>
              <p14:xfrm>
                <a:off x="5794418" y="6172727"/>
                <a:ext cx="125280" cy="17280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33E77BAC-49B5-403E-BB4D-D2D046FBBC37}"/>
                    </a:ext>
                  </a:extLst>
                </p:cNvPr>
                <p:cNvPicPr/>
                <p:nvPr/>
              </p:nvPicPr>
              <p:blipFill>
                <a:blip r:embed="rId865"/>
                <a:stretch>
                  <a:fillRect/>
                </a:stretch>
              </p:blipFill>
              <p:spPr>
                <a:xfrm>
                  <a:off x="5776418" y="6155087"/>
                  <a:ext cx="1609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6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47ABF2F3-82C8-4533-A972-4FFD2F1B0BB0}"/>
                    </a:ext>
                  </a:extLst>
                </p14:cNvPr>
                <p14:cNvContentPartPr/>
                <p14:nvPr/>
              </p14:nvContentPartPr>
              <p14:xfrm>
                <a:off x="5808098" y="6177047"/>
                <a:ext cx="90360" cy="1188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47ABF2F3-82C8-4533-A972-4FFD2F1B0BB0}"/>
                    </a:ext>
                  </a:extLst>
                </p:cNvPr>
                <p:cNvPicPr/>
                <p:nvPr/>
              </p:nvPicPr>
              <p:blipFill>
                <a:blip r:embed="rId867"/>
                <a:stretch>
                  <a:fillRect/>
                </a:stretch>
              </p:blipFill>
              <p:spPr>
                <a:xfrm>
                  <a:off x="5790458" y="6159407"/>
                  <a:ext cx="1260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8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90E9389D-954A-400E-9DB1-42C69B7F8381}"/>
                    </a:ext>
                  </a:extLst>
                </p14:cNvPr>
                <p14:cNvContentPartPr/>
                <p14:nvPr/>
              </p14:nvContentPartPr>
              <p14:xfrm>
                <a:off x="5923658" y="6163367"/>
                <a:ext cx="180360" cy="190800"/>
              </p14:xfrm>
            </p:contentPart>
          </mc:Choice>
          <mc:Fallback xmlns=""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90E9389D-954A-400E-9DB1-42C69B7F8381}"/>
                    </a:ext>
                  </a:extLst>
                </p:cNvPr>
                <p:cNvPicPr/>
                <p:nvPr/>
              </p:nvPicPr>
              <p:blipFill>
                <a:blip r:embed="rId869"/>
                <a:stretch>
                  <a:fillRect/>
                </a:stretch>
              </p:blipFill>
              <p:spPr>
                <a:xfrm>
                  <a:off x="5905658" y="6145727"/>
                  <a:ext cx="2160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0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0DCE4006-DCE8-43D5-9CBB-05DAC30C6604}"/>
                    </a:ext>
                  </a:extLst>
                </p14:cNvPr>
                <p14:cNvContentPartPr/>
                <p14:nvPr/>
              </p14:nvContentPartPr>
              <p14:xfrm>
                <a:off x="6296978" y="6206927"/>
                <a:ext cx="21240" cy="18792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0DCE4006-DCE8-43D5-9CBB-05DAC30C6604}"/>
                    </a:ext>
                  </a:extLst>
                </p:cNvPr>
                <p:cNvPicPr/>
                <p:nvPr/>
              </p:nvPicPr>
              <p:blipFill>
                <a:blip r:embed="rId871"/>
                <a:stretch>
                  <a:fillRect/>
                </a:stretch>
              </p:blipFill>
              <p:spPr>
                <a:xfrm>
                  <a:off x="6279338" y="6189287"/>
                  <a:ext cx="568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2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80025FE0-1AA4-4F7C-8450-13D37B8B7D4B}"/>
                    </a:ext>
                  </a:extLst>
                </p14:cNvPr>
                <p14:cNvContentPartPr/>
                <p14:nvPr/>
              </p14:nvContentPartPr>
              <p14:xfrm>
                <a:off x="6312098" y="6204407"/>
                <a:ext cx="142560" cy="11016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80025FE0-1AA4-4F7C-8450-13D37B8B7D4B}"/>
                    </a:ext>
                  </a:extLst>
                </p:cNvPr>
                <p:cNvPicPr/>
                <p:nvPr/>
              </p:nvPicPr>
              <p:blipFill>
                <a:blip r:embed="rId873"/>
                <a:stretch>
                  <a:fillRect/>
                </a:stretch>
              </p:blipFill>
              <p:spPr>
                <a:xfrm>
                  <a:off x="6294458" y="6186767"/>
                  <a:ext cx="178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4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E61152DE-33E6-4DBD-8C29-98B007D2A298}"/>
                    </a:ext>
                  </a:extLst>
                </p14:cNvPr>
                <p14:cNvContentPartPr/>
                <p14:nvPr/>
              </p14:nvContentPartPr>
              <p14:xfrm>
                <a:off x="6467258" y="6205127"/>
                <a:ext cx="132120" cy="16632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E61152DE-33E6-4DBD-8C29-98B007D2A298}"/>
                    </a:ext>
                  </a:extLst>
                </p:cNvPr>
                <p:cNvPicPr/>
                <p:nvPr/>
              </p:nvPicPr>
              <p:blipFill>
                <a:blip r:embed="rId875"/>
                <a:stretch>
                  <a:fillRect/>
                </a:stretch>
              </p:blipFill>
              <p:spPr>
                <a:xfrm>
                  <a:off x="6449618" y="6187127"/>
                  <a:ext cx="1677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6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CC6047F8-365E-494F-8676-808A7458DC74}"/>
                    </a:ext>
                  </a:extLst>
                </p14:cNvPr>
                <p14:cNvContentPartPr/>
                <p14:nvPr/>
              </p14:nvContentPartPr>
              <p14:xfrm>
                <a:off x="6625298" y="6225287"/>
                <a:ext cx="101520" cy="14400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CC6047F8-365E-494F-8676-808A7458DC74}"/>
                    </a:ext>
                  </a:extLst>
                </p:cNvPr>
                <p:cNvPicPr/>
                <p:nvPr/>
              </p:nvPicPr>
              <p:blipFill>
                <a:blip r:embed="rId877"/>
                <a:stretch>
                  <a:fillRect/>
                </a:stretch>
              </p:blipFill>
              <p:spPr>
                <a:xfrm>
                  <a:off x="6607298" y="6207647"/>
                  <a:ext cx="1371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8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38C8962B-7C02-4AB8-86F5-F4ACB50E3A7A}"/>
                    </a:ext>
                  </a:extLst>
                </p14:cNvPr>
                <p14:cNvContentPartPr/>
                <p14:nvPr/>
              </p14:nvContentPartPr>
              <p14:xfrm>
                <a:off x="6774338" y="6188927"/>
                <a:ext cx="157320" cy="19044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38C8962B-7C02-4AB8-86F5-F4ACB50E3A7A}"/>
                    </a:ext>
                  </a:extLst>
                </p:cNvPr>
                <p:cNvPicPr/>
                <p:nvPr/>
              </p:nvPicPr>
              <p:blipFill>
                <a:blip r:embed="rId879"/>
                <a:stretch>
                  <a:fillRect/>
                </a:stretch>
              </p:blipFill>
              <p:spPr>
                <a:xfrm>
                  <a:off x="6756338" y="6171287"/>
                  <a:ext cx="1929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0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BF3A231C-0122-41D1-91B9-FDA9441FCA08}"/>
                    </a:ext>
                  </a:extLst>
                </p14:cNvPr>
                <p14:cNvContentPartPr/>
                <p14:nvPr/>
              </p14:nvContentPartPr>
              <p14:xfrm>
                <a:off x="6932738" y="6183527"/>
                <a:ext cx="136440" cy="18720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BF3A231C-0122-41D1-91B9-FDA9441FCA08}"/>
                    </a:ext>
                  </a:extLst>
                </p:cNvPr>
                <p:cNvPicPr/>
                <p:nvPr/>
              </p:nvPicPr>
              <p:blipFill>
                <a:blip r:embed="rId881"/>
                <a:stretch>
                  <a:fillRect/>
                </a:stretch>
              </p:blipFill>
              <p:spPr>
                <a:xfrm>
                  <a:off x="6915098" y="6165887"/>
                  <a:ext cx="172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2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C09A4E16-DC13-4E97-8DAA-A6794CB5F5E0}"/>
                    </a:ext>
                  </a:extLst>
                </p14:cNvPr>
                <p14:cNvContentPartPr/>
                <p14:nvPr/>
              </p14:nvContentPartPr>
              <p14:xfrm>
                <a:off x="3801098" y="6566207"/>
                <a:ext cx="188640" cy="15516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C09A4E16-DC13-4E97-8DAA-A6794CB5F5E0}"/>
                    </a:ext>
                  </a:extLst>
                </p:cNvPr>
                <p:cNvPicPr/>
                <p:nvPr/>
              </p:nvPicPr>
              <p:blipFill>
                <a:blip r:embed="rId883"/>
                <a:stretch>
                  <a:fillRect/>
                </a:stretch>
              </p:blipFill>
              <p:spPr>
                <a:xfrm>
                  <a:off x="3783458" y="6548207"/>
                  <a:ext cx="2242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4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0E4FB06A-E56D-4C02-8EB4-86D37F6A04D5}"/>
                    </a:ext>
                  </a:extLst>
                </p14:cNvPr>
                <p14:cNvContentPartPr/>
                <p14:nvPr/>
              </p14:nvContentPartPr>
              <p14:xfrm>
                <a:off x="4079378" y="6588887"/>
                <a:ext cx="6120" cy="13572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0E4FB06A-E56D-4C02-8EB4-86D37F6A04D5}"/>
                    </a:ext>
                  </a:extLst>
                </p:cNvPr>
                <p:cNvPicPr/>
                <p:nvPr/>
              </p:nvPicPr>
              <p:blipFill>
                <a:blip r:embed="rId885"/>
                <a:stretch>
                  <a:fillRect/>
                </a:stretch>
              </p:blipFill>
              <p:spPr>
                <a:xfrm>
                  <a:off x="4061378" y="6570887"/>
                  <a:ext cx="417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6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A14A4733-2C16-4AAF-B616-C969DA53E456}"/>
                    </a:ext>
                  </a:extLst>
                </p14:cNvPr>
                <p14:cNvContentPartPr/>
                <p14:nvPr/>
              </p14:nvContentPartPr>
              <p14:xfrm>
                <a:off x="4130498" y="6574127"/>
                <a:ext cx="84240" cy="15768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A14A4733-2C16-4AAF-B616-C969DA53E456}"/>
                    </a:ext>
                  </a:extLst>
                </p:cNvPr>
                <p:cNvPicPr/>
                <p:nvPr/>
              </p:nvPicPr>
              <p:blipFill>
                <a:blip r:embed="rId887"/>
                <a:stretch>
                  <a:fillRect/>
                </a:stretch>
              </p:blipFill>
              <p:spPr>
                <a:xfrm>
                  <a:off x="4112858" y="6556127"/>
                  <a:ext cx="1198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8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E7D3CA02-0992-40C9-932F-F32A6AEA3DB8}"/>
                    </a:ext>
                  </a:extLst>
                </p14:cNvPr>
                <p14:cNvContentPartPr/>
                <p14:nvPr/>
              </p14:nvContentPartPr>
              <p14:xfrm>
                <a:off x="4233458" y="6561167"/>
                <a:ext cx="122760" cy="17676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E7D3CA02-0992-40C9-932F-F32A6AEA3DB8}"/>
                    </a:ext>
                  </a:extLst>
                </p:cNvPr>
                <p:cNvPicPr/>
                <p:nvPr/>
              </p:nvPicPr>
              <p:blipFill>
                <a:blip r:embed="rId889"/>
                <a:stretch>
                  <a:fillRect/>
                </a:stretch>
              </p:blipFill>
              <p:spPr>
                <a:xfrm>
                  <a:off x="4215458" y="6543167"/>
                  <a:ext cx="158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0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3D00F861-7973-4CF6-9584-9A79329A9F6A}"/>
                    </a:ext>
                  </a:extLst>
                </p14:cNvPr>
                <p14:cNvContentPartPr/>
                <p14:nvPr/>
              </p14:nvContentPartPr>
              <p14:xfrm>
                <a:off x="4241378" y="6511487"/>
                <a:ext cx="10800" cy="7452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3D00F861-7973-4CF6-9584-9A79329A9F6A}"/>
                    </a:ext>
                  </a:extLst>
                </p:cNvPr>
                <p:cNvPicPr/>
                <p:nvPr/>
              </p:nvPicPr>
              <p:blipFill>
                <a:blip r:embed="rId891"/>
                <a:stretch>
                  <a:fillRect/>
                </a:stretch>
              </p:blipFill>
              <p:spPr>
                <a:xfrm>
                  <a:off x="4223738" y="6493847"/>
                  <a:ext cx="464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2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D60F4D73-4B47-4060-B024-E2CF403BEECB}"/>
                    </a:ext>
                  </a:extLst>
                </p14:cNvPr>
                <p14:cNvContentPartPr/>
                <p14:nvPr/>
              </p14:nvContentPartPr>
              <p14:xfrm>
                <a:off x="4833218" y="6584207"/>
                <a:ext cx="156600" cy="16884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D60F4D73-4B47-4060-B024-E2CF403BEECB}"/>
                    </a:ext>
                  </a:extLst>
                </p:cNvPr>
                <p:cNvPicPr/>
                <p:nvPr/>
              </p:nvPicPr>
              <p:blipFill>
                <a:blip r:embed="rId893"/>
                <a:stretch>
                  <a:fillRect/>
                </a:stretch>
              </p:blipFill>
              <p:spPr>
                <a:xfrm>
                  <a:off x="4815578" y="6566207"/>
                  <a:ext cx="1922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4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E56A86E0-0E98-40D4-9C58-686266C06C8D}"/>
                    </a:ext>
                  </a:extLst>
                </p14:cNvPr>
                <p14:cNvContentPartPr/>
                <p14:nvPr/>
              </p14:nvContentPartPr>
              <p14:xfrm>
                <a:off x="5038778" y="6581327"/>
                <a:ext cx="47520" cy="17136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E56A86E0-0E98-40D4-9C58-686266C06C8D}"/>
                    </a:ext>
                  </a:extLst>
                </p:cNvPr>
                <p:cNvPicPr/>
                <p:nvPr/>
              </p:nvPicPr>
              <p:blipFill>
                <a:blip r:embed="rId895"/>
                <a:stretch>
                  <a:fillRect/>
                </a:stretch>
              </p:blipFill>
              <p:spPr>
                <a:xfrm>
                  <a:off x="5021138" y="6563687"/>
                  <a:ext cx="831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6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93B8824F-0724-4502-8CEC-82E0544C89A3}"/>
                    </a:ext>
                  </a:extLst>
                </p14:cNvPr>
                <p14:cNvContentPartPr/>
                <p14:nvPr/>
              </p14:nvContentPartPr>
              <p14:xfrm>
                <a:off x="5200418" y="6724247"/>
                <a:ext cx="41040" cy="82080"/>
              </p14:xfrm>
            </p:contentPart>
          </mc:Choice>
          <mc:Fallback xmlns=""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93B8824F-0724-4502-8CEC-82E0544C89A3}"/>
                    </a:ext>
                  </a:extLst>
                </p:cNvPr>
                <p:cNvPicPr/>
                <p:nvPr/>
              </p:nvPicPr>
              <p:blipFill>
                <a:blip r:embed="rId897"/>
                <a:stretch>
                  <a:fillRect/>
                </a:stretch>
              </p:blipFill>
              <p:spPr>
                <a:xfrm>
                  <a:off x="5182778" y="6706247"/>
                  <a:ext cx="766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8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9DBEDEE1-CDA1-4F1F-A194-624B475CFBEA}"/>
                    </a:ext>
                  </a:extLst>
                </p14:cNvPr>
                <p14:cNvContentPartPr/>
                <p14:nvPr/>
              </p14:nvContentPartPr>
              <p14:xfrm>
                <a:off x="5445578" y="6550007"/>
                <a:ext cx="142560" cy="200880"/>
              </p14:xfrm>
            </p:contentPart>
          </mc:Choice>
          <mc:Fallback xmlns=""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9DBEDEE1-CDA1-4F1F-A194-624B475CFBEA}"/>
                    </a:ext>
                  </a:extLst>
                </p:cNvPr>
                <p:cNvPicPr/>
                <p:nvPr/>
              </p:nvPicPr>
              <p:blipFill>
                <a:blip r:embed="rId899"/>
                <a:stretch>
                  <a:fillRect/>
                </a:stretch>
              </p:blipFill>
              <p:spPr>
                <a:xfrm>
                  <a:off x="5427938" y="6532367"/>
                  <a:ext cx="1782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0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D5FA9F68-FB43-4625-82B6-A0C7FFAE37F4}"/>
                    </a:ext>
                  </a:extLst>
                </p14:cNvPr>
                <p14:cNvContentPartPr/>
                <p14:nvPr/>
              </p14:nvContentPartPr>
              <p14:xfrm>
                <a:off x="5651498" y="6541367"/>
                <a:ext cx="107280" cy="186840"/>
              </p14:xfrm>
            </p:contentPart>
          </mc:Choice>
          <mc:Fallback xmlns=""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D5FA9F68-FB43-4625-82B6-A0C7FFAE37F4}"/>
                    </a:ext>
                  </a:extLst>
                </p:cNvPr>
                <p:cNvPicPr/>
                <p:nvPr/>
              </p:nvPicPr>
              <p:blipFill>
                <a:blip r:embed="rId901"/>
                <a:stretch>
                  <a:fillRect/>
                </a:stretch>
              </p:blipFill>
              <p:spPr>
                <a:xfrm>
                  <a:off x="5633498" y="6523727"/>
                  <a:ext cx="1429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2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0178492B-1C42-4EE9-9295-61BA400A407E}"/>
                    </a:ext>
                  </a:extLst>
                </p14:cNvPr>
                <p14:cNvContentPartPr/>
                <p14:nvPr/>
              </p14:nvContentPartPr>
              <p14:xfrm>
                <a:off x="6050738" y="6520487"/>
                <a:ext cx="165960" cy="158400"/>
              </p14:xfrm>
            </p:contentPart>
          </mc:Choice>
          <mc:Fallback xmlns=""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0178492B-1C42-4EE9-9295-61BA400A407E}"/>
                    </a:ext>
                  </a:extLst>
                </p:cNvPr>
                <p:cNvPicPr/>
                <p:nvPr/>
              </p:nvPicPr>
              <p:blipFill>
                <a:blip r:embed="rId903"/>
                <a:stretch>
                  <a:fillRect/>
                </a:stretch>
              </p:blipFill>
              <p:spPr>
                <a:xfrm>
                  <a:off x="6032738" y="6502847"/>
                  <a:ext cx="2016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4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C5EC81F9-CBEB-41BE-9A5A-0336136F8453}"/>
                    </a:ext>
                  </a:extLst>
                </p14:cNvPr>
                <p14:cNvContentPartPr/>
                <p14:nvPr/>
              </p14:nvContentPartPr>
              <p14:xfrm>
                <a:off x="6392378" y="6560087"/>
                <a:ext cx="206280" cy="180000"/>
              </p14:xfrm>
            </p:contentPart>
          </mc:Choice>
          <mc:Fallback xmlns=""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C5EC81F9-CBEB-41BE-9A5A-0336136F8453}"/>
                    </a:ext>
                  </a:extLst>
                </p:cNvPr>
                <p:cNvPicPr/>
                <p:nvPr/>
              </p:nvPicPr>
              <p:blipFill>
                <a:blip r:embed="rId905"/>
                <a:stretch>
                  <a:fillRect/>
                </a:stretch>
              </p:blipFill>
              <p:spPr>
                <a:xfrm>
                  <a:off x="6374378" y="6542447"/>
                  <a:ext cx="2419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6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714F9F0F-F156-49BE-B0DF-D201CB6ED4C6}"/>
                    </a:ext>
                  </a:extLst>
                </p14:cNvPr>
                <p14:cNvContentPartPr/>
                <p14:nvPr/>
              </p14:nvContentPartPr>
              <p14:xfrm>
                <a:off x="6674978" y="6624527"/>
                <a:ext cx="69120" cy="8856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714F9F0F-F156-49BE-B0DF-D201CB6ED4C6}"/>
                    </a:ext>
                  </a:extLst>
                </p:cNvPr>
                <p:cNvPicPr/>
                <p:nvPr/>
              </p:nvPicPr>
              <p:blipFill>
                <a:blip r:embed="rId907"/>
                <a:stretch>
                  <a:fillRect/>
                </a:stretch>
              </p:blipFill>
              <p:spPr>
                <a:xfrm>
                  <a:off x="6657338" y="6606527"/>
                  <a:ext cx="104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8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324D2439-A8DC-4796-BAE4-1B6EFD9F0BC6}"/>
                    </a:ext>
                  </a:extLst>
                </p14:cNvPr>
                <p14:cNvContentPartPr/>
                <p14:nvPr/>
              </p14:nvContentPartPr>
              <p14:xfrm>
                <a:off x="6789458" y="6506807"/>
                <a:ext cx="241920" cy="21312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324D2439-A8DC-4796-BAE4-1B6EFD9F0BC6}"/>
                    </a:ext>
                  </a:extLst>
                </p:cNvPr>
                <p:cNvPicPr/>
                <p:nvPr/>
              </p:nvPicPr>
              <p:blipFill>
                <a:blip r:embed="rId909"/>
                <a:stretch>
                  <a:fillRect/>
                </a:stretch>
              </p:blipFill>
              <p:spPr>
                <a:xfrm>
                  <a:off x="6771818" y="6489167"/>
                  <a:ext cx="2775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0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3C48F646-876B-481E-AFA5-36079F41CAB1}"/>
                    </a:ext>
                  </a:extLst>
                </p14:cNvPr>
                <p14:cNvContentPartPr/>
                <p14:nvPr/>
              </p14:nvContentPartPr>
              <p14:xfrm>
                <a:off x="7040378" y="6492047"/>
                <a:ext cx="39960" cy="43560"/>
              </p14:xfrm>
            </p:contentPart>
          </mc:Choice>
          <mc:Fallback xmlns=""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3C48F646-876B-481E-AFA5-36079F41CAB1}"/>
                    </a:ext>
                  </a:extLst>
                </p:cNvPr>
                <p:cNvPicPr/>
                <p:nvPr/>
              </p:nvPicPr>
              <p:blipFill>
                <a:blip r:embed="rId911"/>
                <a:stretch>
                  <a:fillRect/>
                </a:stretch>
              </p:blipFill>
              <p:spPr>
                <a:xfrm>
                  <a:off x="7022378" y="6474407"/>
                  <a:ext cx="756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2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A270B053-1A72-4B1D-A188-CF35F1D2A1DB}"/>
                    </a:ext>
                  </a:extLst>
                </p14:cNvPr>
                <p14:cNvContentPartPr/>
                <p14:nvPr/>
              </p14:nvContentPartPr>
              <p14:xfrm>
                <a:off x="7059458" y="6595727"/>
                <a:ext cx="338040" cy="151200"/>
              </p14:xfrm>
            </p:contentPart>
          </mc:Choice>
          <mc:Fallback xmlns=""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A270B053-1A72-4B1D-A188-CF35F1D2A1DB}"/>
                    </a:ext>
                  </a:extLst>
                </p:cNvPr>
                <p:cNvPicPr/>
                <p:nvPr/>
              </p:nvPicPr>
              <p:blipFill>
                <a:blip r:embed="rId913"/>
                <a:stretch>
                  <a:fillRect/>
                </a:stretch>
              </p:blipFill>
              <p:spPr>
                <a:xfrm>
                  <a:off x="7041458" y="6577727"/>
                  <a:ext cx="3736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4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7FF9371E-A896-4224-B4A5-0B07D74E431E}"/>
                    </a:ext>
                  </a:extLst>
                </p14:cNvPr>
                <p14:cNvContentPartPr/>
                <p14:nvPr/>
              </p14:nvContentPartPr>
              <p14:xfrm>
                <a:off x="3372338" y="6015767"/>
                <a:ext cx="49320" cy="727560"/>
              </p14:xfrm>
            </p:contentPart>
          </mc:Choice>
          <mc:Fallback xmlns=""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7FF9371E-A896-4224-B4A5-0B07D74E431E}"/>
                    </a:ext>
                  </a:extLst>
                </p:cNvPr>
                <p:cNvPicPr/>
                <p:nvPr/>
              </p:nvPicPr>
              <p:blipFill>
                <a:blip r:embed="rId915"/>
                <a:stretch>
                  <a:fillRect/>
                </a:stretch>
              </p:blipFill>
              <p:spPr>
                <a:xfrm>
                  <a:off x="3354698" y="5998127"/>
                  <a:ext cx="84960" cy="76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6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37E9D0CE-A1AA-4213-8AA8-F70E87E97540}"/>
                    </a:ext>
                  </a:extLst>
                </p14:cNvPr>
                <p14:cNvContentPartPr/>
                <p14:nvPr/>
              </p14:nvContentPartPr>
              <p14:xfrm>
                <a:off x="3362978" y="5990207"/>
                <a:ext cx="4147560" cy="75312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37E9D0CE-A1AA-4213-8AA8-F70E87E97540}"/>
                    </a:ext>
                  </a:extLst>
                </p:cNvPr>
                <p:cNvPicPr/>
                <p:nvPr/>
              </p:nvPicPr>
              <p:blipFill>
                <a:blip r:embed="rId917"/>
                <a:stretch>
                  <a:fillRect/>
                </a:stretch>
              </p:blipFill>
              <p:spPr>
                <a:xfrm>
                  <a:off x="3345338" y="5972567"/>
                  <a:ext cx="4183200" cy="78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8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C4DB654A-3251-43C1-83C2-7832236C2A80}"/>
                    </a:ext>
                  </a:extLst>
                </p14:cNvPr>
                <p14:cNvContentPartPr/>
                <p14:nvPr/>
              </p14:nvContentPartPr>
              <p14:xfrm>
                <a:off x="3364778" y="6716687"/>
                <a:ext cx="4158720" cy="168120"/>
              </p14:xfrm>
            </p:contentPart>
          </mc:Choice>
          <mc:Fallback xmlns=""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C4DB654A-3251-43C1-83C2-7832236C2A80}"/>
                    </a:ext>
                  </a:extLst>
                </p:cNvPr>
                <p:cNvPicPr/>
                <p:nvPr/>
              </p:nvPicPr>
              <p:blipFill>
                <a:blip r:embed="rId919"/>
                <a:stretch>
                  <a:fillRect/>
                </a:stretch>
              </p:blipFill>
              <p:spPr>
                <a:xfrm>
                  <a:off x="3347138" y="6699047"/>
                  <a:ext cx="4194360" cy="20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753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BECA61F-C00A-483F-B759-ABCF69F5314C}"/>
              </a:ext>
            </a:extLst>
          </p:cNvPr>
          <p:cNvGrpSpPr/>
          <p:nvPr/>
        </p:nvGrpSpPr>
        <p:grpSpPr>
          <a:xfrm>
            <a:off x="829044" y="2782967"/>
            <a:ext cx="9485640" cy="2979000"/>
            <a:chOff x="829044" y="2782967"/>
            <a:chExt cx="9485640" cy="29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441D1DB-978E-4FF5-8197-C2D3BF6A2192}"/>
                    </a:ext>
                  </a:extLst>
                </p14:cNvPr>
                <p14:cNvContentPartPr/>
                <p14:nvPr/>
              </p14:nvContentPartPr>
              <p14:xfrm>
                <a:off x="847764" y="2997887"/>
                <a:ext cx="5419440" cy="27522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441D1DB-978E-4FF5-8197-C2D3BF6A219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9124" y="2989247"/>
                  <a:ext cx="5437080" cy="27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66C0560-A819-4CA4-9EE6-B9D5C52F619C}"/>
                    </a:ext>
                  </a:extLst>
                </p14:cNvPr>
                <p14:cNvContentPartPr/>
                <p14:nvPr/>
              </p14:nvContentPartPr>
              <p14:xfrm>
                <a:off x="6733404" y="5735327"/>
                <a:ext cx="675720" cy="46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66C0560-A819-4CA4-9EE6-B9D5C52F619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4764" y="5726327"/>
                  <a:ext cx="6933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6E47272-027B-44F2-A7CB-88A47F328A4A}"/>
                    </a:ext>
                  </a:extLst>
                </p14:cNvPr>
                <p14:cNvContentPartPr/>
                <p14:nvPr/>
              </p14:nvContentPartPr>
              <p14:xfrm>
                <a:off x="7696044" y="2782967"/>
                <a:ext cx="2618640" cy="2979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6E47272-027B-44F2-A7CB-88A47F328A4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87044" y="2773967"/>
                  <a:ext cx="2636280" cy="29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E1A8121-9AEA-4438-AB7C-CF8242A94983}"/>
                    </a:ext>
                  </a:extLst>
                </p14:cNvPr>
                <p14:cNvContentPartPr/>
                <p14:nvPr/>
              </p14:nvContentPartPr>
              <p14:xfrm>
                <a:off x="829044" y="2805647"/>
                <a:ext cx="7854120" cy="161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E1A8121-9AEA-4438-AB7C-CF8242A9498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0044" y="2796647"/>
                  <a:ext cx="78717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7E8F787-8C2E-4DCF-8D82-48C76FCD439B}"/>
                    </a:ext>
                  </a:extLst>
                </p14:cNvPr>
                <p14:cNvContentPartPr/>
                <p14:nvPr/>
              </p14:nvContentPartPr>
              <p14:xfrm>
                <a:off x="1462284" y="3812927"/>
                <a:ext cx="32400" cy="589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7E8F787-8C2E-4DCF-8D82-48C76FCD439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53284" y="3803927"/>
                  <a:ext cx="5004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2BC54BA-2345-4B43-A750-E3FFF267BC90}"/>
                    </a:ext>
                  </a:extLst>
                </p14:cNvPr>
                <p14:cNvContentPartPr/>
                <p14:nvPr/>
              </p14:nvContentPartPr>
              <p14:xfrm>
                <a:off x="1491804" y="4165727"/>
                <a:ext cx="868320" cy="9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2BC54BA-2345-4B43-A750-E3FFF267BC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82804" y="4156727"/>
                  <a:ext cx="8859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970A1F7-F7A8-4427-8386-E8579CFBFD27}"/>
                    </a:ext>
                  </a:extLst>
                </p14:cNvPr>
                <p14:cNvContentPartPr/>
                <p14:nvPr/>
              </p14:nvContentPartPr>
              <p14:xfrm>
                <a:off x="2358684" y="3699527"/>
                <a:ext cx="78480" cy="942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970A1F7-F7A8-4427-8386-E8579CFBFD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49684" y="3690527"/>
                  <a:ext cx="96120" cy="9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1AA726F-3641-4459-B347-1784B52584A8}"/>
                    </a:ext>
                  </a:extLst>
                </p14:cNvPr>
                <p14:cNvContentPartPr/>
                <p14:nvPr/>
              </p14:nvContentPartPr>
              <p14:xfrm>
                <a:off x="2354004" y="3582887"/>
                <a:ext cx="2696760" cy="1186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1AA726F-3641-4459-B347-1784B52584A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45004" y="3573887"/>
                  <a:ext cx="2714400" cy="12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CF2AFDA-2C01-4D7F-BFF1-CFF9453198A5}"/>
                    </a:ext>
                  </a:extLst>
                </p14:cNvPr>
                <p14:cNvContentPartPr/>
                <p14:nvPr/>
              </p14:nvContentPartPr>
              <p14:xfrm>
                <a:off x="4948524" y="4101287"/>
                <a:ext cx="4500000" cy="62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CF2AFDA-2C01-4D7F-BFF1-CFF9453198A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39884" y="4092647"/>
                  <a:ext cx="45176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5F30C51-C2D6-4053-B451-CD2E80B45256}"/>
                    </a:ext>
                  </a:extLst>
                </p14:cNvPr>
                <p14:cNvContentPartPr/>
                <p14:nvPr/>
              </p14:nvContentPartPr>
              <p14:xfrm>
                <a:off x="9448164" y="3857927"/>
                <a:ext cx="11160" cy="59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5F30C51-C2D6-4053-B451-CD2E80B4525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39524" y="3849287"/>
                  <a:ext cx="28800" cy="6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11A5B24-AFBA-4166-B849-609A739AA0C7}"/>
                    </a:ext>
                  </a:extLst>
                </p14:cNvPr>
                <p14:cNvContentPartPr/>
                <p14:nvPr/>
              </p14:nvContentPartPr>
              <p14:xfrm>
                <a:off x="3295404" y="3598727"/>
                <a:ext cx="10440" cy="1168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11A5B24-AFBA-4166-B849-609A739AA0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86764" y="3589727"/>
                  <a:ext cx="28080" cy="118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EBD3953-AA3D-4FC9-B285-4A6FF16F0F14}"/>
                  </a:ext>
                </a:extLst>
              </p14:cNvPr>
              <p14:cNvContentPartPr/>
              <p14:nvPr/>
            </p14:nvContentPartPr>
            <p14:xfrm>
              <a:off x="3242844" y="1564367"/>
              <a:ext cx="2520" cy="165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EBD3953-AA3D-4FC9-B285-4A6FF16F0F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07204" y="1528727"/>
                <a:ext cx="7416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F2D1184-7E87-4A90-BD9A-252EBC74B382}"/>
                  </a:ext>
                </a:extLst>
              </p14:cNvPr>
              <p14:cNvContentPartPr/>
              <p14:nvPr/>
            </p14:nvContentPartPr>
            <p14:xfrm>
              <a:off x="1466244" y="3992207"/>
              <a:ext cx="16560" cy="32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F2D1184-7E87-4A90-BD9A-252EBC74B38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30244" y="3956567"/>
                <a:ext cx="8820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1C004FE-A181-4AF1-A098-3CE4AF11792B}"/>
                  </a:ext>
                </a:extLst>
              </p14:cNvPr>
              <p14:cNvContentPartPr/>
              <p14:nvPr/>
            </p14:nvContentPartPr>
            <p14:xfrm>
              <a:off x="1484604" y="1561487"/>
              <a:ext cx="7827120" cy="24408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1C004FE-A181-4AF1-A098-3CE4AF11792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448964" y="1525847"/>
                <a:ext cx="7898760" cy="25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B6AC4FC-FDAE-4890-BA9A-91F677E61A19}"/>
                  </a:ext>
                </a:extLst>
              </p14:cNvPr>
              <p14:cNvContentPartPr/>
              <p14:nvPr/>
            </p14:nvContentPartPr>
            <p14:xfrm>
              <a:off x="406764" y="425687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B6AC4FC-FDAE-4890-BA9A-91F677E61A1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98124" y="41704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8CF3F79E-1492-4B1E-A13D-2A259B7BDB30}"/>
              </a:ext>
            </a:extLst>
          </p:cNvPr>
          <p:cNvGrpSpPr/>
          <p:nvPr/>
        </p:nvGrpSpPr>
        <p:grpSpPr>
          <a:xfrm>
            <a:off x="6466284" y="1948127"/>
            <a:ext cx="2136600" cy="1383480"/>
            <a:chOff x="6466284" y="1948127"/>
            <a:chExt cx="2136600" cy="138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AEFED43-978A-41B7-A37B-D96A22DFB4DB}"/>
                    </a:ext>
                  </a:extLst>
                </p14:cNvPr>
                <p14:cNvContentPartPr/>
                <p14:nvPr/>
              </p14:nvContentPartPr>
              <p14:xfrm>
                <a:off x="6466284" y="2348087"/>
                <a:ext cx="617400" cy="983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AEFED43-978A-41B7-A37B-D96A22DFB4D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57644" y="2339447"/>
                  <a:ext cx="635040" cy="10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BA5A19C-4E5E-4350-9AA3-763F4E4BC436}"/>
                    </a:ext>
                  </a:extLst>
                </p14:cNvPr>
                <p14:cNvContentPartPr/>
                <p14:nvPr/>
              </p14:nvContentPartPr>
              <p14:xfrm>
                <a:off x="6957324" y="2312447"/>
                <a:ext cx="182520" cy="176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BA5A19C-4E5E-4350-9AA3-763F4E4BC43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48684" y="2303807"/>
                  <a:ext cx="2001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FC97E94-F859-485B-9B9C-4EF505E7D3D4}"/>
                    </a:ext>
                  </a:extLst>
                </p14:cNvPr>
                <p14:cNvContentPartPr/>
                <p14:nvPr/>
              </p14:nvContentPartPr>
              <p14:xfrm>
                <a:off x="7300044" y="2178167"/>
                <a:ext cx="155880" cy="182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FC97E94-F859-485B-9B9C-4EF505E7D3D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91404" y="2169167"/>
                  <a:ext cx="1735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F53AE79-0F20-4165-BC9F-A9CEDA79D4C8}"/>
                    </a:ext>
                  </a:extLst>
                </p14:cNvPr>
                <p14:cNvContentPartPr/>
                <p14:nvPr/>
              </p14:nvContentPartPr>
              <p14:xfrm>
                <a:off x="7514964" y="2104727"/>
                <a:ext cx="22680" cy="194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F53AE79-0F20-4165-BC9F-A9CEDA79D4C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06324" y="2095727"/>
                  <a:ext cx="403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4359C0C-471E-4A03-9EE2-E45CFE06E5BC}"/>
                    </a:ext>
                  </a:extLst>
                </p14:cNvPr>
                <p14:cNvContentPartPr/>
                <p14:nvPr/>
              </p14:nvContentPartPr>
              <p14:xfrm>
                <a:off x="7551324" y="2134967"/>
                <a:ext cx="121680" cy="93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4359C0C-471E-4A03-9EE2-E45CFE06E5B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542324" y="2126327"/>
                  <a:ext cx="1393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9F8168E-57D3-43C1-9053-8FDA16C23FF2}"/>
                    </a:ext>
                  </a:extLst>
                </p14:cNvPr>
                <p14:cNvContentPartPr/>
                <p14:nvPr/>
              </p14:nvContentPartPr>
              <p14:xfrm>
                <a:off x="7700724" y="2136047"/>
                <a:ext cx="387720" cy="155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9F8168E-57D3-43C1-9053-8FDA16C23FF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691724" y="2127407"/>
                  <a:ext cx="4053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1A77DA5-2D9F-471C-9F74-99C9A3FB5BAF}"/>
                    </a:ext>
                  </a:extLst>
                </p14:cNvPr>
                <p14:cNvContentPartPr/>
                <p14:nvPr/>
              </p14:nvContentPartPr>
              <p14:xfrm>
                <a:off x="8120844" y="2174927"/>
                <a:ext cx="56880" cy="108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1A77DA5-2D9F-471C-9F74-99C9A3FB5BA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11844" y="2165927"/>
                  <a:ext cx="745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B0B8EC9-EF0E-4DF4-81D9-0B708113CE3F}"/>
                    </a:ext>
                  </a:extLst>
                </p14:cNvPr>
                <p14:cNvContentPartPr/>
                <p14:nvPr/>
              </p14:nvContentPartPr>
              <p14:xfrm>
                <a:off x="8231004" y="1948127"/>
                <a:ext cx="160200" cy="319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B0B8EC9-EF0E-4DF4-81D9-0B708113CE3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22004" y="1939487"/>
                  <a:ext cx="1778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8ED4555-B861-40AF-AB45-8D9F4964248F}"/>
                    </a:ext>
                  </a:extLst>
                </p14:cNvPr>
                <p14:cNvContentPartPr/>
                <p14:nvPr/>
              </p14:nvContentPartPr>
              <p14:xfrm>
                <a:off x="8602524" y="2177087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8ED4555-B861-40AF-AB45-8D9F4964248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593524" y="21680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042E305-68DF-4741-910E-9955F6DC82AB}"/>
              </a:ext>
            </a:extLst>
          </p:cNvPr>
          <p:cNvGrpSpPr/>
          <p:nvPr/>
        </p:nvGrpSpPr>
        <p:grpSpPr>
          <a:xfrm>
            <a:off x="5195844" y="3611327"/>
            <a:ext cx="5018040" cy="2036520"/>
            <a:chOff x="5195844" y="3611327"/>
            <a:chExt cx="5018040" cy="20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5531197-337C-4A83-AF1D-BCBAF08CF82F}"/>
                    </a:ext>
                  </a:extLst>
                </p14:cNvPr>
                <p14:cNvContentPartPr/>
                <p14:nvPr/>
              </p14:nvContentPartPr>
              <p14:xfrm>
                <a:off x="5195844" y="3611327"/>
                <a:ext cx="217080" cy="38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5531197-337C-4A83-AF1D-BCBAF08CF82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187204" y="3602327"/>
                  <a:ext cx="2347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1FE3C14-DD84-4ED0-A65D-121889619540}"/>
                    </a:ext>
                  </a:extLst>
                </p14:cNvPr>
                <p14:cNvContentPartPr/>
                <p14:nvPr/>
              </p14:nvContentPartPr>
              <p14:xfrm>
                <a:off x="5284044" y="3658487"/>
                <a:ext cx="42840" cy="1123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1FE3C14-DD84-4ED0-A65D-12188961954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275044" y="3649487"/>
                  <a:ext cx="60480" cy="11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95FFDEA-0EFE-4C96-B213-9FC35073D15D}"/>
                    </a:ext>
                  </a:extLst>
                </p14:cNvPr>
                <p14:cNvContentPartPr/>
                <p14:nvPr/>
              </p14:nvContentPartPr>
              <p14:xfrm>
                <a:off x="5248404" y="4752527"/>
                <a:ext cx="248760" cy="42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95FFDEA-0EFE-4C96-B213-9FC35073D15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239404" y="4743527"/>
                  <a:ext cx="2664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FF04DB1-D055-4467-A79E-DAABDBC65D98}"/>
                    </a:ext>
                  </a:extLst>
                </p14:cNvPr>
                <p14:cNvContentPartPr/>
                <p14:nvPr/>
              </p14:nvContentPartPr>
              <p14:xfrm>
                <a:off x="5330124" y="4454087"/>
                <a:ext cx="608040" cy="455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FF04DB1-D055-4467-A79E-DAABDBC65D9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321124" y="4445087"/>
                  <a:ext cx="62568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452E6DD-39AC-4121-90FE-08BF192AE22F}"/>
                    </a:ext>
                  </a:extLst>
                </p14:cNvPr>
                <p14:cNvContentPartPr/>
                <p14:nvPr/>
              </p14:nvContentPartPr>
              <p14:xfrm>
                <a:off x="5882004" y="4815527"/>
                <a:ext cx="103680" cy="228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452E6DD-39AC-4121-90FE-08BF192AE22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873004" y="4806527"/>
                  <a:ext cx="1213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E60E437-DD8C-4BE9-B689-7E913C1D8A53}"/>
                    </a:ext>
                  </a:extLst>
                </p14:cNvPr>
                <p14:cNvContentPartPr/>
                <p14:nvPr/>
              </p14:nvContentPartPr>
              <p14:xfrm>
                <a:off x="6152364" y="4872047"/>
                <a:ext cx="315360" cy="42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E60E437-DD8C-4BE9-B689-7E913C1D8A5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143724" y="4863407"/>
                  <a:ext cx="3330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57AFB56-C771-4464-BCDC-2C1E758E8151}"/>
                    </a:ext>
                  </a:extLst>
                </p14:cNvPr>
                <p14:cNvContentPartPr/>
                <p14:nvPr/>
              </p14:nvContentPartPr>
              <p14:xfrm>
                <a:off x="6284484" y="4919567"/>
                <a:ext cx="77400" cy="192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57AFB56-C771-4464-BCDC-2C1E758E815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275484" y="4910567"/>
                  <a:ext cx="950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1AD31D5-1E88-48B4-A65B-6D45380B1945}"/>
                    </a:ext>
                  </a:extLst>
                </p14:cNvPr>
                <p14:cNvContentPartPr/>
                <p14:nvPr/>
              </p14:nvContentPartPr>
              <p14:xfrm>
                <a:off x="6401124" y="4936127"/>
                <a:ext cx="114840" cy="194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1AD31D5-1E88-48B4-A65B-6D45380B194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392124" y="4927487"/>
                  <a:ext cx="1324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19680A5-ECC4-43F9-B85A-C2F965A5C3F1}"/>
                    </a:ext>
                  </a:extLst>
                </p14:cNvPr>
                <p14:cNvContentPartPr/>
                <p14:nvPr/>
              </p14:nvContentPartPr>
              <p14:xfrm>
                <a:off x="6552684" y="5020007"/>
                <a:ext cx="147240" cy="122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19680A5-ECC4-43F9-B85A-C2F965A5C3F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543684" y="5011007"/>
                  <a:ext cx="1648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EAD4DC4-E970-4096-9036-9FC588730419}"/>
                    </a:ext>
                  </a:extLst>
                </p14:cNvPr>
                <p14:cNvContentPartPr/>
                <p14:nvPr/>
              </p14:nvContentPartPr>
              <p14:xfrm>
                <a:off x="6867684" y="5039087"/>
                <a:ext cx="133200" cy="102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EAD4DC4-E970-4096-9036-9FC58873041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858684" y="5030447"/>
                  <a:ext cx="1508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8E7C41A-F2E0-433E-B3F4-B9AC7215FD2B}"/>
                    </a:ext>
                  </a:extLst>
                </p14:cNvPr>
                <p14:cNvContentPartPr/>
                <p14:nvPr/>
              </p14:nvContentPartPr>
              <p14:xfrm>
                <a:off x="7055604" y="5068607"/>
                <a:ext cx="1440" cy="43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8E7C41A-F2E0-433E-B3F4-B9AC7215FD2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046604" y="5059607"/>
                  <a:ext cx="190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25745FD-A8FE-4842-A37D-E443A5901F91}"/>
                    </a:ext>
                  </a:extLst>
                </p14:cNvPr>
                <p14:cNvContentPartPr/>
                <p14:nvPr/>
              </p14:nvContentPartPr>
              <p14:xfrm>
                <a:off x="7095204" y="4958087"/>
                <a:ext cx="104760" cy="198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25745FD-A8FE-4842-A37D-E443A5901F9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086204" y="4949447"/>
                  <a:ext cx="122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D97958B-B3DE-4EB5-AD4A-9F519CCC79B9}"/>
                    </a:ext>
                  </a:extLst>
                </p14:cNvPr>
                <p14:cNvContentPartPr/>
                <p14:nvPr/>
              </p14:nvContentPartPr>
              <p14:xfrm>
                <a:off x="7295724" y="4971767"/>
                <a:ext cx="18000" cy="205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D97958B-B3DE-4EB5-AD4A-9F519CCC79B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287084" y="4963127"/>
                  <a:ext cx="356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D6A9268-2651-44E3-B70B-93C4F22F0368}"/>
                    </a:ext>
                  </a:extLst>
                </p14:cNvPr>
                <p14:cNvContentPartPr/>
                <p14:nvPr/>
              </p14:nvContentPartPr>
              <p14:xfrm>
                <a:off x="7269084" y="4907687"/>
                <a:ext cx="276840" cy="250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D6A9268-2651-44E3-B70B-93C4F22F036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260084" y="4899047"/>
                  <a:ext cx="2944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5B478CA-A816-4582-9177-1A49581CF9DC}"/>
                    </a:ext>
                  </a:extLst>
                </p14:cNvPr>
                <p14:cNvContentPartPr/>
                <p14:nvPr/>
              </p14:nvContentPartPr>
              <p14:xfrm>
                <a:off x="7797564" y="5008487"/>
                <a:ext cx="136800" cy="141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5B478CA-A816-4582-9177-1A49581CF9D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788564" y="4999487"/>
                  <a:ext cx="1544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13EF4F8-90C3-46C9-9750-018771728C77}"/>
                    </a:ext>
                  </a:extLst>
                </p14:cNvPr>
                <p14:cNvContentPartPr/>
                <p14:nvPr/>
              </p14:nvContentPartPr>
              <p14:xfrm>
                <a:off x="7934364" y="5029727"/>
                <a:ext cx="126000" cy="267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13EF4F8-90C3-46C9-9750-018771728C7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925364" y="5021087"/>
                  <a:ext cx="1436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92B24F5-8423-4995-8CA1-927C28B8D19E}"/>
                    </a:ext>
                  </a:extLst>
                </p14:cNvPr>
                <p14:cNvContentPartPr/>
                <p14:nvPr/>
              </p14:nvContentPartPr>
              <p14:xfrm>
                <a:off x="8050284" y="5033687"/>
                <a:ext cx="92520" cy="156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92B24F5-8423-4995-8CA1-927C28B8D19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041644" y="5024687"/>
                  <a:ext cx="1101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65598CB-008A-450B-8736-19A8A18DF513}"/>
                    </a:ext>
                  </a:extLst>
                </p14:cNvPr>
                <p14:cNvContentPartPr/>
                <p14:nvPr/>
              </p14:nvContentPartPr>
              <p14:xfrm>
                <a:off x="8188164" y="5025407"/>
                <a:ext cx="202320" cy="110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65598CB-008A-450B-8736-19A8A18DF51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179524" y="5016767"/>
                  <a:ext cx="2199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0DAE5AF-E042-4D23-9651-89AE8FD2BB65}"/>
                    </a:ext>
                  </a:extLst>
                </p14:cNvPr>
                <p14:cNvContentPartPr/>
                <p14:nvPr/>
              </p14:nvContentPartPr>
              <p14:xfrm>
                <a:off x="8424684" y="4901927"/>
                <a:ext cx="460440" cy="233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0DAE5AF-E042-4D23-9651-89AE8FD2BB6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416044" y="4892927"/>
                  <a:ext cx="4780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6267208-A55D-4226-BFB4-BBAFA33F0476}"/>
                    </a:ext>
                  </a:extLst>
                </p14:cNvPr>
                <p14:cNvContentPartPr/>
                <p14:nvPr/>
              </p14:nvContentPartPr>
              <p14:xfrm>
                <a:off x="8876484" y="5030807"/>
                <a:ext cx="63360" cy="17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6267208-A55D-4226-BFB4-BBAFA33F047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867844" y="5021807"/>
                  <a:ext cx="810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A246DB1-9FEF-475B-AFAD-1852CE8071EC}"/>
                    </a:ext>
                  </a:extLst>
                </p14:cNvPr>
                <p14:cNvContentPartPr/>
                <p14:nvPr/>
              </p14:nvContentPartPr>
              <p14:xfrm>
                <a:off x="8948124" y="4858367"/>
                <a:ext cx="347760" cy="299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A246DB1-9FEF-475B-AFAD-1852CE8071E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939124" y="4849727"/>
                  <a:ext cx="3654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1405EF8-5E57-4753-87FA-EBAC9D1B0191}"/>
                    </a:ext>
                  </a:extLst>
                </p14:cNvPr>
                <p14:cNvContentPartPr/>
                <p14:nvPr/>
              </p14:nvContentPartPr>
              <p14:xfrm>
                <a:off x="9219564" y="4814447"/>
                <a:ext cx="468000" cy="298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1405EF8-5E57-4753-87FA-EBAC9D1B019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210564" y="4805807"/>
                  <a:ext cx="485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73E2121-C412-4970-931A-F5E6BECBF0A8}"/>
                    </a:ext>
                  </a:extLst>
                </p14:cNvPr>
                <p14:cNvContentPartPr/>
                <p14:nvPr/>
              </p14:nvContentPartPr>
              <p14:xfrm>
                <a:off x="5837004" y="5348327"/>
                <a:ext cx="130320" cy="122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73E2121-C412-4970-931A-F5E6BECBF0A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828364" y="5339687"/>
                  <a:ext cx="1479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4539974-8108-4C9A-89A5-C591C3DEA79E}"/>
                    </a:ext>
                  </a:extLst>
                </p14:cNvPr>
                <p14:cNvContentPartPr/>
                <p14:nvPr/>
              </p14:nvContentPartPr>
              <p14:xfrm>
                <a:off x="5943564" y="5372087"/>
                <a:ext cx="72720" cy="92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4539974-8108-4C9A-89A5-C591C3DEA79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934924" y="5363087"/>
                  <a:ext cx="903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004E48F-81F9-4E21-93C9-B8F2B4695AF4}"/>
                    </a:ext>
                  </a:extLst>
                </p14:cNvPr>
                <p14:cNvContentPartPr/>
                <p14:nvPr/>
              </p14:nvContentPartPr>
              <p14:xfrm>
                <a:off x="6069564" y="5388647"/>
                <a:ext cx="243000" cy="104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004E48F-81F9-4E21-93C9-B8F2B4695AF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060924" y="5380007"/>
                  <a:ext cx="2606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A6E3350-88BB-447F-9519-82678E07A693}"/>
                    </a:ext>
                  </a:extLst>
                </p14:cNvPr>
                <p14:cNvContentPartPr/>
                <p14:nvPr/>
              </p14:nvContentPartPr>
              <p14:xfrm>
                <a:off x="6485724" y="5290007"/>
                <a:ext cx="201960" cy="357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A6E3350-88BB-447F-9519-82678E07A69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477084" y="5281367"/>
                  <a:ext cx="21960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C69B1C6-3AC5-4077-AC08-DD603D8D336B}"/>
                    </a:ext>
                  </a:extLst>
                </p14:cNvPr>
                <p14:cNvContentPartPr/>
                <p14:nvPr/>
              </p14:nvContentPartPr>
              <p14:xfrm>
                <a:off x="6902244" y="5351927"/>
                <a:ext cx="117360" cy="113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C69B1C6-3AC5-4077-AC08-DD603D8D336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93244" y="5343287"/>
                  <a:ext cx="1350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9047761-2E74-4736-A008-427732867FFC}"/>
                    </a:ext>
                  </a:extLst>
                </p14:cNvPr>
                <p14:cNvContentPartPr/>
                <p14:nvPr/>
              </p14:nvContentPartPr>
              <p14:xfrm>
                <a:off x="7027884" y="5361287"/>
                <a:ext cx="119880" cy="92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9047761-2E74-4736-A008-427732867FF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019244" y="5352647"/>
                  <a:ext cx="137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9387A4B-A61F-4E91-9518-765ACFF7A5B5}"/>
                    </a:ext>
                  </a:extLst>
                </p14:cNvPr>
                <p14:cNvContentPartPr/>
                <p14:nvPr/>
              </p14:nvContentPartPr>
              <p14:xfrm>
                <a:off x="7182684" y="5368487"/>
                <a:ext cx="334440" cy="2034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9387A4B-A61F-4E91-9518-765ACFF7A5B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73684" y="5359847"/>
                  <a:ext cx="3520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E5C9E17-AADA-40AA-8A43-E85FFD1EFFD9}"/>
                    </a:ext>
                  </a:extLst>
                </p14:cNvPr>
                <p14:cNvContentPartPr/>
                <p14:nvPr/>
              </p14:nvContentPartPr>
              <p14:xfrm>
                <a:off x="7544124" y="5279567"/>
                <a:ext cx="9720" cy="150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E5C9E17-AADA-40AA-8A43-E85FFD1EFFD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535484" y="5270567"/>
                  <a:ext cx="273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1FEA96C-238E-462B-BAA1-892A6B756CD7}"/>
                    </a:ext>
                  </a:extLst>
                </p14:cNvPr>
                <p14:cNvContentPartPr/>
                <p14:nvPr/>
              </p14:nvContentPartPr>
              <p14:xfrm>
                <a:off x="7614324" y="5301527"/>
                <a:ext cx="213840" cy="315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1FEA96C-238E-462B-BAA1-892A6B756CD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605324" y="5292887"/>
                  <a:ext cx="2314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5E4ECEF-CAE8-4EEF-B2E7-D37AF4353241}"/>
                    </a:ext>
                  </a:extLst>
                </p14:cNvPr>
                <p14:cNvContentPartPr/>
                <p14:nvPr/>
              </p14:nvContentPartPr>
              <p14:xfrm>
                <a:off x="7910604" y="540016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5E4ECEF-CAE8-4EEF-B2E7-D37AF435324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01604" y="539152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C937417-1582-46FA-893D-478F7C39B358}"/>
                    </a:ext>
                  </a:extLst>
                </p14:cNvPr>
                <p14:cNvContentPartPr/>
                <p14:nvPr/>
              </p14:nvContentPartPr>
              <p14:xfrm>
                <a:off x="7910604" y="5400167"/>
                <a:ext cx="106560" cy="214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C937417-1582-46FA-893D-478F7C39B35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901604" y="5391527"/>
                  <a:ext cx="1242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07929B0-9310-42BB-BB33-B8E24E7DCECB}"/>
                    </a:ext>
                  </a:extLst>
                </p14:cNvPr>
                <p14:cNvContentPartPr/>
                <p14:nvPr/>
              </p14:nvContentPartPr>
              <p14:xfrm>
                <a:off x="8061084" y="5423207"/>
                <a:ext cx="92520" cy="63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07929B0-9310-42BB-BB33-B8E24E7DCEC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052444" y="5414207"/>
                  <a:ext cx="1101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7049D10-55F0-4D4B-8EAB-C1E6C847FA35}"/>
                    </a:ext>
                  </a:extLst>
                </p14:cNvPr>
                <p14:cNvContentPartPr/>
                <p14:nvPr/>
              </p14:nvContentPartPr>
              <p14:xfrm>
                <a:off x="8202204" y="5400887"/>
                <a:ext cx="123840" cy="212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7049D10-55F0-4D4B-8EAB-C1E6C847FA3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193564" y="5391887"/>
                  <a:ext cx="141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CAC5599-7C94-4A3F-8345-383A6302E110}"/>
                    </a:ext>
                  </a:extLst>
                </p14:cNvPr>
                <p14:cNvContentPartPr/>
                <p14:nvPr/>
              </p14:nvContentPartPr>
              <p14:xfrm>
                <a:off x="8372844" y="5316287"/>
                <a:ext cx="188640" cy="166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CAC5599-7C94-4A3F-8345-383A6302E11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364204" y="5307287"/>
                  <a:ext cx="2062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D5A0910-492F-4BD4-8564-B3396961E894}"/>
                    </a:ext>
                  </a:extLst>
                </p14:cNvPr>
                <p14:cNvContentPartPr/>
                <p14:nvPr/>
              </p14:nvContentPartPr>
              <p14:xfrm>
                <a:off x="8614404" y="5247887"/>
                <a:ext cx="396720" cy="247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D5A0910-492F-4BD4-8564-B3396961E89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605764" y="5238887"/>
                  <a:ext cx="414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31C8030-C238-408E-9142-41159E19D80D}"/>
                    </a:ext>
                  </a:extLst>
                </p14:cNvPr>
                <p14:cNvContentPartPr/>
                <p14:nvPr/>
              </p14:nvContentPartPr>
              <p14:xfrm>
                <a:off x="9070164" y="5382887"/>
                <a:ext cx="91800" cy="99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31C8030-C238-408E-9142-41159E19D80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061524" y="5373887"/>
                  <a:ext cx="1094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120D747-A9B9-40C6-B9C6-EFEDCB1463FB}"/>
                    </a:ext>
                  </a:extLst>
                </p14:cNvPr>
                <p14:cNvContentPartPr/>
                <p14:nvPr/>
              </p14:nvContentPartPr>
              <p14:xfrm>
                <a:off x="8794764" y="5284607"/>
                <a:ext cx="147240" cy="57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120D747-A9B9-40C6-B9C6-EFEDCB1463F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786124" y="5275967"/>
                  <a:ext cx="1648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5590510-11A6-4190-87C0-47B7B2BCF31D}"/>
                    </a:ext>
                  </a:extLst>
                </p14:cNvPr>
                <p14:cNvContentPartPr/>
                <p14:nvPr/>
              </p14:nvContentPartPr>
              <p14:xfrm>
                <a:off x="9412164" y="5338247"/>
                <a:ext cx="90000" cy="128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5590510-11A6-4190-87C0-47B7B2BCF31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403524" y="5329607"/>
                  <a:ext cx="107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7813E4D-0AD7-456D-9B04-07690784F277}"/>
                    </a:ext>
                  </a:extLst>
                </p14:cNvPr>
                <p14:cNvContentPartPr/>
                <p14:nvPr/>
              </p14:nvContentPartPr>
              <p14:xfrm>
                <a:off x="9569484" y="5319887"/>
                <a:ext cx="482040" cy="270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7813E4D-0AD7-456D-9B04-07690784F27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560844" y="5311247"/>
                  <a:ext cx="4996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474B9CE-FA1B-441D-A3B5-F216F73A7906}"/>
                    </a:ext>
                  </a:extLst>
                </p14:cNvPr>
                <p14:cNvContentPartPr/>
                <p14:nvPr/>
              </p14:nvContentPartPr>
              <p14:xfrm>
                <a:off x="10213524" y="5394047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474B9CE-FA1B-441D-A3B5-F216F73A790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204524" y="53850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73D293E-77D9-4978-A61B-32ED7D59B9C7}"/>
              </a:ext>
            </a:extLst>
          </p:cNvPr>
          <p:cNvGrpSpPr/>
          <p:nvPr/>
        </p:nvGrpSpPr>
        <p:grpSpPr>
          <a:xfrm>
            <a:off x="7048404" y="2901407"/>
            <a:ext cx="2744280" cy="1154160"/>
            <a:chOff x="7048404" y="2901407"/>
            <a:chExt cx="2744280" cy="11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8DF2BA3-8CDB-4B88-A328-2F745144FED7}"/>
                    </a:ext>
                  </a:extLst>
                </p14:cNvPr>
                <p14:cNvContentPartPr/>
                <p14:nvPr/>
              </p14:nvContentPartPr>
              <p14:xfrm>
                <a:off x="7048404" y="3092207"/>
                <a:ext cx="1268640" cy="963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8DF2BA3-8CDB-4B88-A328-2F745144FED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039764" y="3083207"/>
                  <a:ext cx="1286280" cy="9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C98B02D-3B4E-4533-9EBC-E18798A9A642}"/>
                    </a:ext>
                  </a:extLst>
                </p14:cNvPr>
                <p14:cNvContentPartPr/>
                <p14:nvPr/>
              </p14:nvContentPartPr>
              <p14:xfrm>
                <a:off x="8107884" y="3123167"/>
                <a:ext cx="6444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C98B02D-3B4E-4533-9EBC-E18798A9A64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098884" y="3114167"/>
                  <a:ext cx="82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829F643-061D-49BB-9C17-E83F201AFDCA}"/>
                    </a:ext>
                  </a:extLst>
                </p14:cNvPr>
                <p14:cNvContentPartPr/>
                <p14:nvPr/>
              </p14:nvContentPartPr>
              <p14:xfrm>
                <a:off x="8140284" y="3122087"/>
                <a:ext cx="70200" cy="1587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829F643-061D-49BB-9C17-E83F201AFDC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131644" y="3113087"/>
                  <a:ext cx="878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432AA40-2A1C-43F7-987F-A2CEBE5BDC19}"/>
                    </a:ext>
                  </a:extLst>
                </p14:cNvPr>
                <p14:cNvContentPartPr/>
                <p14:nvPr/>
              </p14:nvContentPartPr>
              <p14:xfrm>
                <a:off x="8047044" y="3022367"/>
                <a:ext cx="153360" cy="67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432AA40-2A1C-43F7-987F-A2CEBE5BDC1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038404" y="3013367"/>
                  <a:ext cx="1710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90FE197-B18A-49E7-842A-47E1E9F516DF}"/>
                    </a:ext>
                  </a:extLst>
                </p14:cNvPr>
                <p14:cNvContentPartPr/>
                <p14:nvPr/>
              </p14:nvContentPartPr>
              <p14:xfrm>
                <a:off x="8457804" y="2901407"/>
                <a:ext cx="582480" cy="330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90FE197-B18A-49E7-842A-47E1E9F516D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448804" y="2892767"/>
                  <a:ext cx="6001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D3470BD-D578-4D12-A914-E8D4310C7CEE}"/>
                    </a:ext>
                  </a:extLst>
                </p14:cNvPr>
                <p14:cNvContentPartPr/>
                <p14:nvPr/>
              </p14:nvContentPartPr>
              <p14:xfrm>
                <a:off x="9022284" y="3079967"/>
                <a:ext cx="36360" cy="39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D3470BD-D578-4D12-A914-E8D4310C7CE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013644" y="3070967"/>
                  <a:ext cx="540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CA77D0D-DACF-4134-8A7A-13C2ABB64DCE}"/>
                    </a:ext>
                  </a:extLst>
                </p14:cNvPr>
                <p14:cNvContentPartPr/>
                <p14:nvPr/>
              </p14:nvContentPartPr>
              <p14:xfrm>
                <a:off x="9041004" y="3005447"/>
                <a:ext cx="202320" cy="252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CA77D0D-DACF-4134-8A7A-13C2ABB64DC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032364" y="2996447"/>
                  <a:ext cx="2199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983D846-54DB-4B0A-BF10-944B20509A27}"/>
                    </a:ext>
                  </a:extLst>
                </p14:cNvPr>
                <p14:cNvContentPartPr/>
                <p14:nvPr/>
              </p14:nvContentPartPr>
              <p14:xfrm>
                <a:off x="9235044" y="3091487"/>
                <a:ext cx="411840" cy="155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983D846-54DB-4B0A-BF10-944B20509A2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226404" y="3082847"/>
                  <a:ext cx="429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C59743E-9069-4F8A-BEFF-97E1736101C1}"/>
                    </a:ext>
                  </a:extLst>
                </p14:cNvPr>
                <p14:cNvContentPartPr/>
                <p14:nvPr/>
              </p14:nvContentPartPr>
              <p14:xfrm>
                <a:off x="9585324" y="3121007"/>
                <a:ext cx="132120" cy="141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C59743E-9069-4F8A-BEFF-97E1736101C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576324" y="3112007"/>
                  <a:ext cx="1497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3A039BB-BB41-4910-B524-B44364598C0F}"/>
                    </a:ext>
                  </a:extLst>
                </p14:cNvPr>
                <p14:cNvContentPartPr/>
                <p14:nvPr/>
              </p14:nvContentPartPr>
              <p14:xfrm>
                <a:off x="9792324" y="319768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3A039BB-BB41-4910-B524-B44364598C0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83684" y="31886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477DA3B-C4C9-492C-B1D2-0308842B398B}"/>
              </a:ext>
            </a:extLst>
          </p:cNvPr>
          <p:cNvGrpSpPr/>
          <p:nvPr/>
        </p:nvGrpSpPr>
        <p:grpSpPr>
          <a:xfrm>
            <a:off x="2923164" y="4563167"/>
            <a:ext cx="1996560" cy="956880"/>
            <a:chOff x="2923164" y="4563167"/>
            <a:chExt cx="1996560" cy="95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45087A2-12CB-41B7-9D44-8581689C41EE}"/>
                    </a:ext>
                  </a:extLst>
                </p14:cNvPr>
                <p14:cNvContentPartPr/>
                <p14:nvPr/>
              </p14:nvContentPartPr>
              <p14:xfrm>
                <a:off x="3303324" y="4563167"/>
                <a:ext cx="113400" cy="458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45087A2-12CB-41B7-9D44-8581689C41E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294684" y="4554167"/>
                  <a:ext cx="13104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DBD9BF2-6457-4591-8941-56B0223B9767}"/>
                    </a:ext>
                  </a:extLst>
                </p14:cNvPr>
                <p14:cNvContentPartPr/>
                <p14:nvPr/>
              </p14:nvContentPartPr>
              <p14:xfrm>
                <a:off x="3298644" y="4975007"/>
                <a:ext cx="84600" cy="124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DBD9BF2-6457-4591-8941-56B0223B976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290004" y="4966367"/>
                  <a:ext cx="1022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9A0E1DA-0875-48DA-945D-19171414DEEA}"/>
                    </a:ext>
                  </a:extLst>
                </p14:cNvPr>
                <p14:cNvContentPartPr/>
                <p14:nvPr/>
              </p14:nvContentPartPr>
              <p14:xfrm>
                <a:off x="2923164" y="5220887"/>
                <a:ext cx="160200" cy="212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9A0E1DA-0875-48DA-945D-19171414DEE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914524" y="5212247"/>
                  <a:ext cx="1778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067ECDD-19AE-4F04-8415-F7570CCB2277}"/>
                    </a:ext>
                  </a:extLst>
                </p14:cNvPr>
                <p14:cNvContentPartPr/>
                <p14:nvPr/>
              </p14:nvContentPartPr>
              <p14:xfrm>
                <a:off x="3136644" y="5296847"/>
                <a:ext cx="105480" cy="900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067ECDD-19AE-4F04-8415-F7570CCB227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128004" y="5288207"/>
                  <a:ext cx="1231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C9CBA22-46AE-4A7D-AB0C-703BB854C964}"/>
                    </a:ext>
                  </a:extLst>
                </p14:cNvPr>
                <p14:cNvContentPartPr/>
                <p14:nvPr/>
              </p14:nvContentPartPr>
              <p14:xfrm>
                <a:off x="3275964" y="5205767"/>
                <a:ext cx="227520" cy="207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C9CBA22-46AE-4A7D-AB0C-703BB854C96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267324" y="5196767"/>
                  <a:ext cx="2451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0572B1E-FF68-4992-A3F2-863484E17A0B}"/>
                    </a:ext>
                  </a:extLst>
                </p14:cNvPr>
                <p14:cNvContentPartPr/>
                <p14:nvPr/>
              </p14:nvContentPartPr>
              <p14:xfrm>
                <a:off x="3497364" y="5208287"/>
                <a:ext cx="33120" cy="108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0572B1E-FF68-4992-A3F2-863484E17A0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488364" y="5199287"/>
                  <a:ext cx="50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1B14EF5-7066-4BFA-ABBB-84E4962235CD}"/>
                    </a:ext>
                  </a:extLst>
                </p14:cNvPr>
                <p14:cNvContentPartPr/>
                <p14:nvPr/>
              </p14:nvContentPartPr>
              <p14:xfrm>
                <a:off x="3540564" y="5279927"/>
                <a:ext cx="374760" cy="1360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1B14EF5-7066-4BFA-ABBB-84E4962235C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531564" y="5271287"/>
                  <a:ext cx="3924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CB88653-3F1C-4107-9299-A93B5A6EDA0D}"/>
                    </a:ext>
                  </a:extLst>
                </p14:cNvPr>
                <p14:cNvContentPartPr/>
                <p14:nvPr/>
              </p14:nvContentPartPr>
              <p14:xfrm>
                <a:off x="4046724" y="53350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CB88653-3F1C-4107-9299-A93B5A6EDA0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8084" y="53263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A500A53-E4E2-41B2-8DA2-A4AD4BE3D211}"/>
                    </a:ext>
                  </a:extLst>
                </p14:cNvPr>
                <p14:cNvContentPartPr/>
                <p14:nvPr/>
              </p14:nvContentPartPr>
              <p14:xfrm>
                <a:off x="4080564" y="5183807"/>
                <a:ext cx="106560" cy="291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A500A53-E4E2-41B2-8DA2-A4AD4BE3D21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071564" y="5175167"/>
                  <a:ext cx="1242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3F77EEE-225B-45F9-88C0-254C8FD2ABC8}"/>
                    </a:ext>
                  </a:extLst>
                </p14:cNvPr>
                <p14:cNvContentPartPr/>
                <p14:nvPr/>
              </p14:nvContentPartPr>
              <p14:xfrm>
                <a:off x="4223124" y="5292527"/>
                <a:ext cx="125640" cy="138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3F77EEE-225B-45F9-88C0-254C8FD2ABC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214124" y="5283527"/>
                  <a:ext cx="1432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6CF86F6-8357-4BB6-9741-24A2A20C9B77}"/>
                    </a:ext>
                  </a:extLst>
                </p14:cNvPr>
                <p14:cNvContentPartPr/>
                <p14:nvPr/>
              </p14:nvContentPartPr>
              <p14:xfrm>
                <a:off x="4253364" y="5276327"/>
                <a:ext cx="235080" cy="1540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6CF86F6-8357-4BB6-9741-24A2A20C9B7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244364" y="5267687"/>
                  <a:ext cx="2527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D1972C1-5BE2-4323-A598-A83CDF989040}"/>
                    </a:ext>
                  </a:extLst>
                </p14:cNvPr>
                <p14:cNvContentPartPr/>
                <p14:nvPr/>
              </p14:nvContentPartPr>
              <p14:xfrm>
                <a:off x="4613724" y="5277407"/>
                <a:ext cx="51480" cy="163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D1972C1-5BE2-4323-A598-A83CDF98904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604724" y="5268767"/>
                  <a:ext cx="691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1A03CDA-BA58-474A-9152-342274D68038}"/>
                    </a:ext>
                  </a:extLst>
                </p14:cNvPr>
                <p14:cNvContentPartPr/>
                <p14:nvPr/>
              </p14:nvContentPartPr>
              <p14:xfrm>
                <a:off x="4582404" y="5327807"/>
                <a:ext cx="111240" cy="864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1A03CDA-BA58-474A-9152-342274D6803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573404" y="5319167"/>
                  <a:ext cx="1288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3073A3D-1F21-4E82-9179-D46765097175}"/>
                    </a:ext>
                  </a:extLst>
                </p14:cNvPr>
                <p14:cNvContentPartPr/>
                <p14:nvPr/>
              </p14:nvContentPartPr>
              <p14:xfrm>
                <a:off x="4741164" y="5224847"/>
                <a:ext cx="178560" cy="295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3073A3D-1F21-4E82-9179-D4676509717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732524" y="5216207"/>
                  <a:ext cx="196200" cy="312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B6DA1213-5F50-44E8-BF6F-2D06734A3736}"/>
              </a:ext>
            </a:extLst>
          </p:cNvPr>
          <p:cNvSpPr txBox="1"/>
          <p:nvPr/>
        </p:nvSpPr>
        <p:spPr>
          <a:xfrm>
            <a:off x="863824" y="315871"/>
            <a:ext cx="6093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177"/>
              </a:rPr>
              <a:t>https://www.youtube.com/watch?v=9AKLd5FHzfI&amp;list=PLqzoL9-eJTNBZDG8jaNuhap1C9q6VHyVa&amp;index</a:t>
            </a:r>
            <a:r>
              <a:rPr lang="en-IN">
                <a:hlinkClick r:id="rId177"/>
              </a:rPr>
              <a:t>=8</a:t>
            </a:r>
            <a:endParaRPr lang="en-IN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057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30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3 – Plots in Statistics</vt:lpstr>
      <vt:lpstr>PowerPoint Presentation</vt:lpstr>
      <vt:lpstr>Box Plot in Statistics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– Plots in Statistics</dc:title>
  <dc:creator>Vipul Agawane</dc:creator>
  <cp:lastModifiedBy>Vipul Agawane</cp:lastModifiedBy>
  <cp:revision>3</cp:revision>
  <dcterms:created xsi:type="dcterms:W3CDTF">2021-04-16T08:46:07Z</dcterms:created>
  <dcterms:modified xsi:type="dcterms:W3CDTF">2021-04-16T10:29:23Z</dcterms:modified>
</cp:coreProperties>
</file>