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1 392 1681,'29'-15'544,"6"66"945,14-83-929,9-12-16,10 0-224,13-8-64,0-72-159,4 77-97,-8 9-16,-2 9-385,-13 12-1295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33 258 9973,'-17'-39'1460,"4"11"-725,10 20-618,6 8-223,69 60 223,-19-15-129,95 61 0,-124-91-186,-15-8-410,0-1-1,1 0 1,0-1 0,1 0 0,-1 0 0,1-1 0,14 4 0,-24-8 525,0-1 1,-1 1-1,1 0 1,0 0-1,-1 0 1,1-1 0,0 1-1,-1 0 1,1-1-1,0 1 1,-1 0-1,1-1 1,-1 1 0,1-1-1,-1 1 1,1-1-1,-1 1 1,1-1-1,-1 1 1,0-1 0,1 0-1,-1 1 1,0-1-1,1 0 1,-1 1-1,0-1 1,0 0-1,1 1 1,-1-1 0,0 0-1,0 1 1,0-1-1,0 0 1,0 1-1,0-2 1,0-34-41,-1 26 76,2-37 636,11-90 0,-9 118-230,1 1 0,1 0-1,1 0 1,0 1 0,1-1-1,1 1 1,18-28-1,-24 41-264,1 0-1,0 0 1,0 1-1,0 0 0,1-1 1,-1 1-1,1 0 1,5-2-1,-9 4-73,1 1 0,-1 0 0,1-1 0,0 1 0,-1 0-1,1 0 1,0-1 0,-1 1 0,1 0 0,0 0 0,0 0 0,-1 0 0,1 0-1,0 0 1,-1 0 0,1 0 0,0 0 0,-1 1 0,1-1 0,0 0 0,-1 0 0,1 0-1,0 1 1,0 0 27,0 0 0,0 0-1,0 0 1,-1 0 0,1 0-1,0 1 1,-1-1 0,1 0-1,0 0 1,-1 0 0,0 1 0,1-1-1,-1 0 1,0 1 0,0-1-1,1 0 1,-1 2 0,0 18 224,-1 0 1,-1-1 0,-1 1 0,-1-1 0,0 1-1,-12 31 1,13-43-221,-29 82 253,-5-1 1,-71 126 0,5-12-262,98-194-52,1-1-46,-1 0-1,1 1 1,0-1 0,1 1 0,0 0-1,1 0 1,0 0 0,-1 11-1,3-20-16,0 1-1,0-1 0,1 0 1,-1 0-1,0 0 0,0 0 0,1 0 1,-1 0-1,0 1 0,1-1 0,-1 0 1,1 0-1,0 0 0,-1 0 1,1-1-1,0 1 0,-1 0 0,1 0 1,0 0-1,0 0 0,0-1 0,2 2 1,31 7-4197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0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8932,'19'-15'2113,"-12"0"-1361,-4 10-191,-6-1-561,3 12-256,-4 2 256,1 21 144,3 18-80,3 17-64,1 9 0,2 0-417,1-3-1391,-1-12-1458,1-14 81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2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7 6979,'-4'-5'1509,"-3"10"-1220,-8 14-337,11-8 70,0-1-1,1 1 0,1-1 1,-1 1-1,2 0 0,-1 0 0,2 0 1,-1 0-1,2 0 0,1 14 1,-2-19-8,1 0 1,0 0 0,0 0 0,0 0-1,1 0 1,0-1 0,0 1 0,1 0-1,-1-1 1,1 0 0,0 0 0,1 0 0,-1 0-1,1 0 1,0 0 0,0-1 0,1 0-1,-1 0 1,1 0 0,7 4 0,-9-7 1,1 0 1,-1 0-1,0 0 1,1 0-1,-1-1 0,1 0 1,-1 0-1,0 0 1,1 0-1,-1 0 1,1-1-1,-1 1 1,0-1-1,1 0 1,-1 0-1,0 0 1,0 0-1,0-1 1,0 1-1,0-1 1,0 0-1,0 0 1,0 0-1,-1 0 1,5-5-1,0 1 9,-1 0 0,0-1 1,-1 0-1,0 0 0,0 0 0,0 0 0,-1-1 1,0 0-1,4-9 0,-7 12-14,1-1 0,-1 1 0,0 0 0,-1 0 0,1-1 0,-1 1 0,0 0-1,0-1 1,-1 1 0,1 0 0,-1-1 0,-1 1 0,1 0 0,-1 0 0,1 0 0,-1 0 0,-1 0 0,1 0 0,-1 1 0,0-1 0,0 1 0,0 0 0,-8-8 0,7 7-107,-1 1 1,0 0 0,0 1 0,0-1 0,-1 1-1,1 0 1,-1 0 0,0 1 0,0 0-1,0 0 1,0 0 0,0 0 0,0 1 0,0 0-1,0 1 1,-1-1 0,1 1 0,0 0 0,-1 1-1,-7 1 1,-13 8-3384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2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23 2241,'-2'-23'3510,"2"23"-3489,0 0 1,0 0-1,0 0 1,0 0-1,0 1 0,0-1 1,0 0-1,0 0 1,0 0-1,1 0 1,-1 0-1,0 0 0,0 0 1,0 1-1,0-1 1,-1 0-1,1 0 1,0 0-1,0 0 0,0 0 1,0 0-1,0 0 1,0 0-1,0 1 1,0-1-1,0 0 0,0 0 1,0 0-1,0 0 1,0 0-1,0 0 1,0 0-1,0 0 0,0 0 1,-1 0-1,1 0 1,0 0-1,0 1 1,0-1-1,0 0 0,0 0 1,0 0-1,0 0 1,0 0-1,0 0 1,-1 0-1,1 0 0,0 0 1,0 0-1,0 0 1,0 0-1,0 0 1,0 0-1,0 0 0,-1 0 1,1 0-1,0 0 1,0 0-1,0 0 0,0-1 1,0 1-1,0 0 1,0 0-1,0 0 1,-1 0-1,-7 42 1148,1 41-225,4 0 0,10 110 0,-1-35-705,-5 175-119,0-327-202,-1 1 0,1 0-1,0-1 1,0 1 0,0 0 0,1-1-1,0 0 1,1 1 0,-1-1 0,1 0-1,6 10 1,-8-16 23,-1 0 0,0 0 0,0 1 0,0-1 0,0 0-1,1 1 1,-1-1 0,0 0 0,0 0 0,1 1 0,-1-1 0,0 0-1,0 0 1,1 0 0,-1 1 0,0-1 0,1 0 0,-1 0 0,0 0 0,1 0-1,-1 0 1,0 0 0,1 1 0,-1-1 0,0 0 0,1 0 0,-1 0 0,0 0-1,1 0 1,-1 0 0,0-1 0,1 1 0,-1 0 0,0 0 0,1 0 0,-1 0-1,0 0 1,1 0 0,-1-1 0,0 1 0,1 0 0,-1-1 0,13-7-3983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2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403 389 2529,'2'-2'431,"0"1"0,0-1-1,0 0 1,0 0 0,-1 0 0,1 0-1,-1-1 1,1 1 0,-1 0 0,0-1 0,0 1-1,1-4 1,-2 5-419,0 0 0,0 0 0,0 0 0,0 0 1,0 0-1,-1 0 0,1 1 0,0-1 0,-1 0 0,1 0 0,0 0 0,-1 1 0,1-1 1,-1 0-1,1 0 0,-1 1 0,0-1 0,1 0 0,-1 1 0,0-1 0,1 1 0,-1-1 1,0 1-1,0-1 0,0 1 0,1 0 0,-1-1 0,0 1 0,0 0 0,0 0 0,0-1 1,0 1-1,1 0 0,-1 0 0,0 0 0,0 0 0,0 0 0,-2 0 0,-10 0 10,-1 0-1,0 0 1,0 1-1,0 1 1,0 0 0,1 1-1,-1 1 1,-24 9-1,9-1 65,1 2-1,-51 32 1,63-35-78,1 0-1,-19 19 1,28-24-5,1-1 1,0 1-1,0 0 0,1 0 1,-1 0-1,2 1 1,-1-1-1,-5 14 1,8-18 6,1-1 0,-1 1 0,1 0 0,-1-1 0,1 1 0,0 0 0,0 0 0,0-1 0,0 1 0,0 0 0,0 0 0,0-1 0,0 1 0,1 0 0,-1-1 0,1 1 0,-1 0 0,1-1 0,0 1 0,-1-1 0,1 1 1,2 2-1,-1-3 7,0 1 1,0-1 0,0 1 0,0-1 0,0 0 0,0 0 0,0 1-1,1-2 1,-1 1 0,0 0 0,1 0 0,-1-1 0,6 1 0,1 0 4,0-1 1,0 0-1,1-1 1,-1 0-1,0 0 1,0-1 0,10-3-1,-4-1-30,0 0 0,-1 0 0,1-2 1,-2 0-1,1 0 0,-1-1 0,0-1 0,-1 0 0,0-1 0,0 0 0,-2-1 0,1 0 0,-1-1 1,11-20-1,-12 17 10,-1-2 1,0 1-1,-1-1 1,-1 0-1,-1-1 1,0 1-1,-2-1 1,0 0-1,-1 0 1,-1 0 0,-2-34-1,0 33 67,0 0 0,-1 0 0,-1 0 0,-1 1 0,-1 0 0,0-1 0,-13-27 0,11 88-143,9 96 139,29 212 0,-21-306-1441,-1-11-2365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3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59 6723,'2'-11'633,"5"-26"101,-7 37-718,1-1-1,-1 0 1,0 1 0,0-1 0,1 1-1,-1-1 1,0 1 0,1-1 0,-1 1 0,0-1-1,1 1 1,-1-1 0,1 1 0,-1-1-1,1 1 1,-1 0 0,1-1 0,-1 1 0,1 0-1,-1-1 1,1 1 0,-1 0 0,1 0-1,0 0 1,-1 0 0,1-1 0,-1 1-1,1 0 1,0 0 0,-1 0 0,1 0 0,0 0-1,-1 0 1,1 1 0,-1-1 0,1 0-1,0 0 1,-1 0 0,1 0 0,-1 1 0,1-1-1,-1 0 1,1 1 0,-1-1 0,1 0-1,-1 1 1,1-1 0,0 1 0,9 7 182,-1 1 0,0 0 0,0 0 0,-1 1 0,0 0 0,-1 0 1,7 12-1,2 7 242,19 46 0,-25-49-323,-1 0 0,-1 0-1,-1 0 1,-1 1 0,-2 0 0,2 43 0,-6-52-101,-1 0 0,0 0-1,-2 0 1,0 0 0,-1-1 0,-1 1 0,0-1 0,-1 0 0,-1-1 0,-1 1-1,-10 15 1,-3-1-76,-2-1 1,-2-1-1,0-1 0,-2-2 0,-1 0 0,-1-2 0,-1-1 0,-60 35 0,70-49-2143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3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9957,'-13'8'560,"3"1"-560,1-3-112,2-3 80,17 9 64,9-7 352,11-2-160,9-3-80,9-3-144,7-5-256,-3-4-1825,-3 0-1649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3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 7475,'-26'21'112,"10"-7"-15,9-5 399,14 0 208,9-6-288,10-1 161,6-4-177,10-7-144,4 0-160,-1-3-64,1 1-32,-8 2 0,-5 3-160,-10 3-1073,-7 6-3745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4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 3730,'0'-3'256,"0"9"-144,0 3 368,0 5 160,3 12 353,-3 12-497,0 9-80,3 11 96,-3 6-159,-3 4-241,0-4-48,-4 0-16,4-6-48,-7-11 0,4-9-2001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5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8036,'3'-11'229,"-1"7"-155,-1 0 0,0-1-1,0 1 1,0 0 0,-1-1-1,0 1 1,0-9 0,43 25 308,-38-10-340,59 18 128,51 20-39,-102-35-132,0 1 0,-1 1 0,0 0 0,0 1-1,0 0 1,13 13 0,-23-20 4,0 1-1,-1-1 0,1 0 1,-1 1-1,0 0 0,1-1 1,-1 1-1,0 0 0,0-1 1,0 1-1,0 0 0,-1 0 1,1 0-1,0 0 1,-1 0-1,1 0 0,-1 0 1,0 0-1,0 0 0,1 3 1,-2-3 1,0 0 1,1 0 0,-1 0 0,0-1 0,0 1-1,0 0 1,0 0 0,0-1 0,-1 1 0,1 0-1,0-1 1,-1 1 0,1-1 0,-1 0 0,0 0-1,-2 2 1,-9 4-22,1-1 0,-1 0 0,0-1-1,-23 5 1,30-8-25,-16 4-75,-11 4-777,-68 10 0,63-18-3126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38 4530,'0'-2'219,"1"1"-1,0-1 1,-1 0 0,1 1-1,-1-1 1,0 0 0,1 0-1,-1 1 1,0-1 0,0 0-1,0 0 1,0 0 0,0 1-1,-1-1 1,1 0 0,0 0-1,-1 1 1,0-1 0,0-1-1,1 2-164,-1 1 0,1 0 0,-1 0 0,1 0 0,0 0-1,-1 0 1,1 0 0,-1-1 0,1 1 0,-1 0 0,1 0-1,-1 0 1,1 0 0,0 1 0,-1-1 0,1 0 0,-1 0-1,1 0 1,-1 0 0,1 0 0,0 0 0,-1 1 0,1-1-1,-1 0 1,1 1 0,-20 15-323,-3 12 366,1 1 1,1 1-1,1 1 0,2 1 0,1 0 1,2 2-1,1-1 0,1 2 1,2 0-1,2 0 0,1 1 1,2 0-1,1 0 0,2 0 0,1 1 1,6 59-1,-1-72-78,2 1-1,1-1 1,0 0 0,2 0-1,1-1 1,1 0 0,1-1-1,1 0 1,0-1 0,2 0-1,0-1 1,2 0 0,0-1-1,1-1 1,20 16 0,-18-18-546,0-1 0,2-1 0,0-1 0,0-1 0,32 13 0,2-5-3496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243 262 3682,'85'-11'6048,"-101"12"-5530,1 1 0,0 0 0,0 1 0,-27 10 1,-63 29-762,92-35 202,-1 0 0,2 0 1,-1 1-1,1 1 1,-14 12-1,23-18 24,0 0 0,0 0 0,0 1 0,1-1 0,0 0 0,-1 1 0,1 0 0,0-1 0,1 1 0,-3 6 0,4-8 12,-1 1 0,1-1 0,0 1 0,0-1 0,0 1 0,0-1 1,0 0-1,1 1 0,-1-1 0,1 1 0,-1-1 0,1 0 0,0 0 0,0 1 1,0-1-1,0 0 0,0 0 0,1 0 0,1 3 0,1-1 1,0 0-1,1 0 1,-1-1 0,0 1-1,1-1 1,0 0-1,0 0 1,0-1-1,0 1 1,1-1-1,-1 0 1,0-1 0,1 1-1,-1-1 1,1 0-1,0-1 1,-1 1-1,12-1 1,0-1-144,0 0-1,0-1 1,0-1 0,-1-1 0,19-5 0,-25 6 121,-1-1 0,1 0 0,0-1 1,-1 0-1,0 0 0,0-1 1,0 0-1,-1 0 0,0-1 1,0 0-1,-1 0 0,0-1 1,11-16-1,-11 14 12,-2-1 0,1 0 0,-1-1 0,-1 0-1,0 1 1,-1-1 0,0 0 0,0-1 0,-2 1 0,1 0 0,-1-18 0,-2-2 59,0 1 1,-2-1 0,-1 1 0,-2 0 0,-11-38 0,14 62-128,1 8 35,1 15 25,3 29 44,12 76 31,37 152 0,-48-256-260,2 1 0,0-1-1,11 23 1,3-9-3121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126 616 5539,'-16'-42'2361,"-18"-68"0,24 64-1757,2-1-1,-3-92 1,10 126-594,1 0 0,1 0 1,1 0-1,0-1 0,0 2 0,1-1 0,9-22 0,-10 28-13,1 1 1,1 0-1,-1 0 0,1 0 0,0 1 0,1-1 0,-1 1 0,1 0 0,0 0 0,0 0 1,1 1-1,-1 0 0,1 0 0,0 0 0,0 1 0,10-4 0,-5 3-10,0 0-1,1 1 1,-1 1-1,1 0 1,0 1-1,0 0 1,-1 0-1,1 2 1,0-1 0,0 1-1,20 5 1,-25-4 5,0 0 0,0 0 1,-1 0-1,1 1 1,-1 0-1,1 0 1,-1 1-1,0-1 0,0 2 1,0-1-1,-1 0 1,0 1-1,0 0 1,0 1-1,0-1 0,-1 1 1,0-1-1,0 1 1,0 1-1,-1-1 1,3 8-1,-4-7-51,-1 0 0,1 0 0,-2 0 0,1 0 0,-1 1 0,0-1 0,0 0 0,-1 1 0,0-1 0,0 0 0,-1 0 0,0 0 0,0 0 0,-1 0 0,0-1 0,0 1 0,-1-1 0,1 1 0,-9 9 0,-5 7-271,-1-1 0,-1-1 0,-34 30 0,27-29 334,0-1-1,-50 32 0,62-45 215,-1 0 0,-1-1 0,1-1 0,-1 0-1,0-1 1,-1-1 0,-25 4 0,41-7-182,0-1 0,0 0 0,0 0 0,0 0 0,-1 0 0,1 0 0,0 0 0,0 0 0,0 0 0,0-1 0,0 1 0,0 0 0,0 0 0,0-1 0,-2 0 0,3 1-29,0-1 0,0 1 0,-1 0 0,1 0-1,0-1 1,0 1 0,0 0 0,0-1 0,0 1 0,0 0 0,0-1 0,0 1 0,0 0 0,0-1 0,0 1 0,0 0-1,0-1 1,0 1 0,0 0 0,0-1 0,0 1 0,0 0 0,0-1 0,0 1 0,0 0 0,0-1 0,1 1 0,-1 0-1,0 0 1,0-1 0,1 1 0,1-3-3,0 1-1,0-1 0,0 1 0,1 0 1,-1 0-1,1 0 0,-1 0 0,1 0 1,4-1-1,4-1 15,0 0 0,0 1 0,1 0 0,-1 1 0,1 1 0,-1 0 1,1 0-1,-1 1 0,16 1 0,-5 2-14,0 0 0,0 2 0,41 13 0,138 74 4,-89-36-3159,-57-30-1488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4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13 4258,'3'-12'2314,"-4"14"-1621,-4 25-269,-22 212 1393,-30 239-1398,57-476-430,-7 41-868,3 0-1,0 72 0,12-72-2713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1 580 6595,'0'0'62,"0"0"0,0 1-1,0-1 1,0 0 0,1 0 0,-1 0-1,0 1 1,0-1 0,1 0 0,-1 0 0,0 0-1,0 1 1,1-1 0,-1 0 0,0 0-1,0 0 1,1 0 0,-1 0 0,0 0-1,1 0 1,-1 1 0,0-1 0,1 0 0,-1 0-1,0 0 1,1 0 0,-1 0 0,0-1-1,0 1 1,1 0 0,-1 0 0,0 0 0,1 0-1,-1 0 1,0 0 0,1 0 0,-1-1-1,0 1 1,0 0 0,1 0 0,-1 0 0,0-1-1,0 1 1,0 0 0,1 0 0,-1 0-1,0-1 1,0 1 0,0 0 0,0-1-1,1 1 1,-1 0 0,0 0 0,0-1 0,0 1-1,0 0 1,0-1 0,0 1 0,0-1-1,7-14-107,61-107 140,9-18-78,-44 70 3,-13 25-1,1 2-1,40-61 1,-58 100-24,0 0 1,0 1 0,0-1-1,0 1 1,0 0-1,1 0 1,-1 0-1,9-5 1,-11 8 5,0 0 0,0-1 0,0 1 0,0 0 0,0 0 1,0-1-1,0 1 0,0 0 0,0 0 0,0 0 0,1 0 0,-1 1 0,0-1 0,0 0 0,0 0 0,0 1 0,0-1 1,0 0-1,0 1 0,0-1 0,0 1 0,0-1 0,0 1 0,-1 0 0,1-1 0,0 1 0,0 0 0,0 0 0,-1-1 1,1 1-1,0 0 0,-1 0 0,1 0 0,-1 0 0,1 0 0,-1 0 0,1 0 0,-1 0 0,0 0 0,1 2 0,8 27 43,-1 0 1,-1 1-1,-2-1 0,3 48 0,1 3-34,21 95-33,-13-102-2551,-13-49-928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5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23 435 4370,'-16'-17'2897,"10"8"-2897,12 12-192,14 3 304,9 2-16,6 1-80,14-6-16,6-6-608,7 0-1761</inkml:trace>
  <inkml:trace contextRef="#ctx0" brushRef="#br0" timeOffset="1">571 73 3826,'-6'-29'976,"-1"9"-768,1 5 801,2 7-1009,1 8 0,3 14 864,0 12-176,0 12-143,3 12-241,4 8-112,-4 6-144,4 3 32,-1 1-80,-3-4 0,7-6-336,3-11-2241,3-9-1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86 6531,'2'-6'245,"0"-1"0,0 1 0,-1-1-1,0 0 1,0 0 0,-1-10 0,0 16-220,0-1 1,0 1-1,-1 0 0,1 0 1,0-1-1,-1 1 1,1 0-1,-1 0 0,1 0 1,-1 0-1,1 0 1,-1-1-1,0 1 0,0 0 1,1 0-1,-1 0 0,0 1 1,0-1-1,0 0 1,0 0-1,0 0 0,0 1 1,0-1-1,0 1 0,-1-1 1,1 1-1,0-1 1,0 1-1,0-1 0,-1 1 1,1 0-1,0 0 0,0 0 1,-1 0-1,1 0 1,0 0-1,-1 0 0,1 0 1,0 0-1,0 0 1,-1 1-1,1-1 0,-1 1 1,-7 2-11,0 0-1,0 0 1,0 0 0,1 1 0,-1 1 0,1 0 0,0 0 0,0 0 0,-13 13 0,11-8-2,0 0 0,1 0 0,0 0 0,1 1 0,0 1 0,-7 13 0,12-20-11,1 0 1,-1 1-1,1 0 1,0-1-1,1 1 1,-1 0-1,1 0 1,1 0-1,-1 0 1,1 0 0,0 10-1,1-14 8,-1 0-1,1 0 1,-1 0 0,1 0 0,0 0-1,0 0 1,0 0 0,0 0 0,0 0-1,0 0 1,1 0 0,-1-1 0,1 1-1,-1 0 1,1-1 0,-1 0-1,1 1 1,0-1 0,0 0 0,0 0-1,0 0 1,0 0 0,0 0 0,0 0-1,0 0 1,0-1 0,0 1-1,0-1 1,1 0 0,-1 1 0,0-1-1,0 0 1,0 0 0,3-1 0,4 1 9,0-2 1,0 1-1,0-1 1,0 0-1,0-1 1,-1 0 0,1 0-1,-1-1 1,0 0-1,0 0 1,12-10 0,9-7 118,41-41 0,-40 34 28,-30 28-171,1 0-1,-1 0 1,0-1-1,1 1 1,-1 0 0,0 0-1,1 0 1,-1 0-1,0 0 1,1 0-1,-1 0 1,0 0-1,1 0 1,-1 0 0,0 0-1,1 0 1,-1 0-1,0 0 1,1 0-1,-1 1 1,0-1 0,1 0-1,-1 0 1,0 0-1,1 0 1,-1 1-1,0-1 1,0 0-1,1 0 1,-1 0 0,0 1-1,0-1 1,0 0-1,1 1 1,-1-1-1,0 0 1,0 0-1,0 1 1,0-1 0,1 0-1,-1 1 1,0-1-1,0 0 1,0 1-1,10 23 78,-4-8-83,-3-12-269,0 0-1,0 0 1,0 0 0,0 0-1,1-1 1,0 1 0,-1-1-1,1 0 1,1 0 0,-1 0-1,9 3 1,12 2-2340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6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92 4418,'0'-10'393,"0"-1"-1,-1 1 1,0 0-1,-1 0 1,0-1-1,-1 1 1,-4-10-1,19 82 462,-5-14-662,1-3-71,-5-26-61,0 1 0,2-1 0,0 0 0,1 0-1,13 28 1,-19-47-54,0 0 0,0 0 0,0 0 0,0 1 0,0-1 0,1 0 0,-1 0 0,0 0 0,0 0 0,0 0 0,0 0 0,0 0 0,0 0 0,0 0 0,0 0 0,1 0 0,-1 0 0,0 0 0,0 0 0,0 0 0,0 0 0,0 0 0,0 0 0,0 0 0,1 0 1,-1 0-1,0 0 0,0 0 0,0 0 0,0 0 0,0 0 0,0 0 0,0 0 0,1 0 0,-1 0 0,0 0 0,0 0 0,0 0 0,0 0 0,0 0 0,0 0 0,0-1 0,0 1 0,0 0 0,1 0 0,-1 0 0,0 0 0,0 0 0,0 0 0,0 0 0,0 0 0,0-1 0,0 1 0,0 0 0,0 0 0,6-12 68,2-12-74,4-17 14,19-41 0,-26 72-23,0-1 0,0 1 0,1 0 0,0 1 0,1-1 0,0 1 0,1 0 0,-1 1 1,12-9-1,-17 15 11,0 0 0,1 0-1,0 0 1,-1 0 0,1 1 0,0-1 0,0 1 0,0 0 0,0-1 0,0 1 0,0 1 0,0-1 0,0 0 0,1 1 0,-1 0-1,0-1 1,0 1 0,1 1 0,-1-1 0,0 0 0,0 1 0,0-1 0,0 1 0,0 0 0,0 0 0,0 1 0,0-1 0,0 0-1,0 1 1,0 0 0,-1 0 0,1-1 0,-1 2 0,1-1 0,-1 0 0,0 0 0,4 6 0,-1-1 8,0 0 1,0 1-1,-1 0 0,0 0 1,0 0-1,-1 0 0,0 1 1,0 0-1,-1-1 1,0 1-1,-1 0 0,1 13 1,-2-22-8,0 0 0,0 0 0,0 0-1,0 0 1,0 0 0,0 1 0,0-1 0,0 0 0,0 0 0,0 0 0,0 0 0,0 0 0,0 0 0,0 0 0,0 0-1,0 1 1,0-1 0,0 0 0,0 0 0,0 0 0,0 0 0,0 0 0,0 0 0,0 0 0,0 0 0,0 0 0,0 0-1,1 0 1,-1 1 0,0-1 0,0 0 0,0 0 0,0 0 0,0 0 0,0 0 0,0 0 0,0 0 0,1 0 0,-1 0-1,0 0 1,0 0 0,0 0 0,0 0 0,0 0 0,0 0 0,0 0 0,0 0 0,1 0 0,-1 0 0,0 0 0,0 0-1,0 0 1,0 0 0,0 0 0,0-1 0,0 1 0,0 0 0,0 0 0,1 0 0,-1 0 0,9-8 62,12-15-46,-19 20-1,6-6-12,7-8 4,27-26 1,-38 39-8,0 1 0,0 0 0,1-1 0,-1 1 0,1 1 0,0-1 0,0 1 0,0 0 0,0 0 0,0 0 0,1 1 1,7-2-1,-11 3 0,0 1 0,0-1 0,0 0 1,0 1-1,0-1 0,1 1 0,-1 0 1,-1 0-1,1 0 0,0 0 0,0 0 1,0 0-1,0 0 0,-1 0 1,1 1-1,0-1 0,-1 1 0,0-1 1,1 1-1,-1 0 0,0 0 0,0-1 1,0 1-1,0 0 0,0 0 0,0 0 1,0 0-1,0 3 0,3 8 23,0 0 1,-1 0-1,1 17 0,-4-28-25,5 72 98,2 11-1175,-2-71-2245,2-7 375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19 2561,'1'-8'3284,"-5"10"-2406,-9 14-667,8-6-57,1 1 0,0-1 0,1 0 0,0 1-1,1 0 1,0-1 0,1 1 0,0 0 0,1 0 0,0 0 0,0 0 0,4 18 0,-3-25-139,0 0 0,0 0 0,0 0 0,0 0 0,1 0 0,-1 0 0,1 0 0,0-1 1,0 1-1,0-1 0,1 0 0,-1 1 0,1-1 0,0 0 0,0-1 0,0 1 0,0 0 0,1-1 0,-1 0 0,0 1 0,1-1 0,0-1 0,0 1 1,-1 0-1,1-1 0,0 0 0,0 0 0,0 0 0,0-1 0,0 1 0,0-1 0,1 0 0,-1 0 0,0 0 0,0-1 0,5 0 0,2-2 0,0 1 0,-1-2 0,0 1-1,1-2 1,-2 1 0,1-1-1,0-1 1,-1 0 0,0 0 0,0 0-1,-1-2 1,13-11 0,-18 15-9,0 0 0,0 0-1,0 0 1,0 0 0,0-1 0,-1 1 0,0-1-1,0 1 1,0-1 0,-1 0 0,1 0 0,0-9-1,-2 10-4,0 1 0,0-1 0,-1 0-1,1 0 1,-1 1 0,0-1-1,0 0 1,0 1 0,-1-1-1,1 1 1,-1-1 0,0 1-1,0 0 1,0-1 0,0 1-1,0 0 1,-1 1 0,-5-6-1,1 2-61,-1 0-1,1 1 0,-1 0 1,-1 1-1,1-1 0,-1 2 0,1-1 1,-1 1-1,0 0 0,0 1 1,0 0-1,0 1 0,-1 0 0,1 0 1,0 1-1,-1 0 0,1 1 0,0 0 1,-1 0-1,1 1 0,-12 3 1,-19 9-2687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6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57 8132,'0'-8'88,"0"4"28,0 0 0,0 0 0,0 0 0,0 0 0,1 0 1,0 0-1,1-6 0,-1 9-105,-1 0 0,1 1 1,0-1-1,-1 0 1,1 1-1,0-1 0,0 0 1,-1 1-1,1-1 1,0 1-1,0-1 0,0 1 1,0-1-1,-1 1 1,1 0-1,0-1 0,0 1 1,0 0-1,0 0 1,0 0-1,0-1 0,0 1 1,0 0-1,0 1 1,0-1-1,0 0 0,0 0 1,0 0-1,0 0 1,0 1-1,0-1 0,0 0 1,0 1-1,-1-1 1,2 2-1,15 4 75,-1 2 0,0 0 0,0 1 0,-1 0 0,0 1 0,-1 1 0,0 0 0,0 1 0,-2 1 0,1 0 0,-2 0 0,0 2 0,0-1 0,-1 1 0,-1 1 0,-1-1 1,0 2-1,-1-1 0,-1 1 0,7 26 0,-8-23-48,0 1 0,-2 0 0,0 0 0,-1 0 0,-1 0 0,-2 0 0,0 0 1,-1 0-1,-1 0 0,0 0 0,-2 0 0,-1-1 0,0 0 0,-1 0 0,-2 0 0,-20 36 0,7-27-329,0-1-1,-2 0 0,-1-2 0,-1-1 0,-2-1 0,-44 31 0,13-16-3579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7123,'16'-9'1265,"0"-5"-785,1 2 48,-5 3-272,-2 7-176,0-1-32,0 11 273,-7 7-81,0 14 96,-3 12-96,-3 11-144,0 10-48,-4-1 0,4-3-48,3-5-144,0-9-1105,3-7-3729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6 205 5907,'-3'-67'1033,"1"38"-40,1-1 0,4-32 0,-3 61-982,1 0 1,-1 0-1,0 0 0,1 0 0,0 1 0,-1-1 1,1 0-1,-1 0 0,1 0 0,0 0 1,0 1-1,-1-1 0,1 0 0,0 1 0,0-1 1,0 1-1,0-1 0,0 1 0,0-1 0,0 1 1,0-1-1,0 1 0,0 0 0,0 0 1,0 0-1,0-1 0,0 1 0,0 0 0,1 0 1,38 1 85,-29 0-37,69 1 73,202 13 49,-280-15-181,0 0 0,0 0 1,0 0-1,0 0 0,0 1 1,0-1-1,0 1 0,0-1 1,0 1-1,0 0 0,0 0 1,0 0-1,0 0 0,2 1 1,-4-1 4,0-1 1,0 0 0,0 1-1,0-1 1,0 0-1,0 1 1,1-1 0,-1 0-1,0 1 1,0-1-1,0 0 1,0 1-1,0-1 1,-1 0 0,1 1-1,0-1 1,0 0-1,0 1 1,0-1 0,0 0-1,0 1 1,0-1-1,-1 0 1,1 0 0,0 1-1,0-1 1,0 0-1,-1 1 1,-17 12 107,-111 50 3,7-5-978,104-46-921,15-2-1847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7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26 6115,'0'-1'40,"1"1"0,0-1 1,-1 0-1,1 0 0,-1 0 0,1 0 1,-1 0-1,1 0 0,-1 0 0,0 0 1,0 0-1,1 0 0,-1 0 0,0 0 1,0 0-1,0 0 0,0-2 0,0 3-21,-1-1 0,1 1-1,0-1 1,0 1 0,-1 0-1,1-1 1,0 1 0,-1 0-1,1-1 1,0 1 0,-1 0-1,1 0 1,-1-1-1,1 1 1,0 0 0,-1 0-1,1-1 1,-1 1 0,1 0-1,-1 0 1,1 0 0,-1 0-1,1 0 1,-1 0 0,1 0-1,-1 0 1,-2 0 34,0 0 1,0 1-1,0-1 1,0 1-1,0-1 1,0 1-1,0 0 1,0 1-1,0-1 1,1 0-1,-4 3 1,-5 4 134,0 2 1,1 0-1,0 0 0,0 0 1,1 2-1,1-1 0,-1 1 1,2 0-1,0 0 0,1 1 1,0 0-1,-7 21 0,3 0-39,2 0 0,1 0 0,-5 69 0,10-85-132,2-1-1,1 1 1,2 18 0,23 103-4,-25-133-26,0 0 1,0-1-1,1 1 1,0-1-1,0 0 0,1 0 1,5 9-1,-7-13-43,0 1 0,1-1 0,-1 0 0,1 0 0,-1 0 0,1 0 0,-1 0 0,1 0 0,0 0 0,-1 0 0,1-1-1,3 2 1,5 1-480,12 5-2337,13 5-283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1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9700,'10'-20'2697,"-8"10"-2493,-2 10-207,0 0-1,0 0 1,0-1 0,0 1 0,0 0-1,0 0 1,0 0 0,0 0 0,0 0-1,0 0 1,0-1 0,0 1 0,0 0-1,0 0 1,0 0 0,-1 0-1,1 0 1,0 0 0,0 0 0,0 0-1,0 0 1,0 0 0,0-1 0,0 1-1,0 0 1,-1 0 0,1 0-1,0 0 1,0 0 0,0 0 0,0 0-1,0 0 1,0 0 0,0 0 0,-1 0-1,1 0 1,0 0 0,0 0-1,0 0 1,0 0 0,0 0 0,0 0-1,-1 0 1,1 0 0,0 0 0,0 0-1,0 0 1,0 1 0,0-1-1,0 0 1,0 0 0,0 0 0,-1 0-1,1 2 0,-1 0-1,1-1 1,0 1-1,0 0 0,-1 0 1,1 0-1,0 0 1,1-1-1,-1 1 1,0 0-1,1 3 0,-1-4 4,4 29 38,0 4-5,14 57-1,-16-83-23,0 1 0,1-1 0,1 1 0,-1-1 0,1 0 0,1-1 0,0 1 0,0-1-1,0 0 1,1 0 0,11 11 0,-16-17 8,0 0 1,1 0-1,-1 1 0,1-1 1,-1 0-1,1-1 0,0 1 0,-1 0 1,1 0-1,0-1 0,0 1 0,-1-1 1,1 0-1,0 1 0,0-1 1,0 0-1,-1 0 0,1 0 0,0 0 1,0 0-1,0-1 0,2 0 1,-1 0 9,-1 0 0,1-1 0,0 1 0,0-1 1,-1 0-1,1 0 0,-1 0 0,1 0 0,-1-1 1,0 1-1,3-5 0,3-5 128,0-1 0,-1 0 0,-1-1 0,7-19 0,2-15 60,-3-1 0,10-75 0,-21 120-221,-1 2 74,7-27-1693,-1 30-609,3 14 53,4 12-1969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8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1 529 6131,'0'-6'535,"0"-1"-344,-1-1 0,1 1 0,1 0 0,-1 0 1,1 0-1,0-1 0,1 1 0,0 0 0,0 0 0,0 1 0,1-1 0,0 0 0,0 1 0,5-7 0,28-41-179,154-237 80,-182 277-104,-5 9-3,-1 0 0,1-1 0,1 1 0,-1 0 0,1 1 0,0-1 0,0 1 0,0 0 0,6-5 0,-10 9 15,1 0 1,-1 0-1,1 0 1,-1 0-1,1 1 1,-1-1-1,1 0 1,-1 0-1,1 0 1,-1 1-1,0-1 1,1 0-1,-1 1 1,1-1-1,-1 0 1,0 1-1,1-1 1,-1 0-1,0 1 1,1-1-1,-1 1 1,0-1 0,0 1-1,0-1 1,1 1-1,-1-1 1,0 1-1,0-1 1,0 1-1,0-1 1,0 1-1,0-1 1,0 1-1,0-1 1,0 1-1,0-1 1,0 1-1,0-1 1,0 1-1,0-1 1,-1 1-1,1 31 107,0-28-89,-8 96 179,0 42-104,8-120-93,1 0 1,1-1-1,1 1 0,8 31 0,-9-45-534,1 0 0,1 0 0,-1 1 0,10 13 0,-3-6-2625</inkml:trace>
  <inkml:trace contextRef="#ctx0" brushRef="#br0" timeOffset="1">115 354 7908,'-20'-11'592,"7"5"-592,10 0 48,6 6 320,14 3-288,8 0 32,11-3-80,9 0 0,11-3-32,-1-6-48,0-3-640,-3-2-2802,-7-4 817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72 145 2321,'-32'-142'6619,"32"142"-6606,0 0 1,0 0-1,0 1 0,-1-1 1,1 0-1,0 0 0,0 0 1,0 0-1,0 0 0,0 0 1,0 0-1,0 0 0,-1 0 1,1 0-1,0 0 0,0 0 1,0 0-1,0 0 0,0 0 0,0 0 1,0 0-1,-1 0 0,1 0 1,0 0-1,0 0 0,0 0 1,0 0-1,0 0 0,0 0 1,0 0-1,-1 0 0,1 0 1,0 0-1,0-1 0,0 1 1,0 0-1,0 0 0,0 0 1,0 0-1,0 0 0,0 0 1,0 0-1,-1 0 0,1 0 0,0-1 1,0 1-1,0 0 0,0 0 1,0 0-1,0 0 0,0 0 1,0 0-1,0 0 0,0-1 1,0 1-1,0 0 0,0 0 1,0 0-1,-5 17 548,-1 27 141,-16 413 384,21-446-1217,1 0 0,0 0 0,1 0 0,0 0 0,1-1 0,3 13 0,-4-21 50,-1 0 0,1 1 0,0-1 0,1 0 0,-1 1-1,0-1 1,1 0 0,-1 0 0,1 0 0,0 0 0,-1-1 0,1 1-1,0 0 1,0-1 0,0 1 0,0-1 0,1 0 0,-1 0-1,0 0 1,0 0 0,1 0 0,-1 0 0,1 0 0,-1-1-1,1 1 1,-1-1 0,1 0 0,-1 0 0,1 0 0,-1 0-1,5-1 1,15-3-495,-1-1-1,0-1 1,-1-1-1,1-1 1,-1-1-1,22-13 1,-33 17 644,17-8-17,5-1 274,0-2 1,-2-1-1,1-1 1,-2-2-1,30-27 1,-55 44-77,0 0 0,0 0 1,-1-1-1,1 0 1,-1 1-1,0-1 0,0 0 1,0 0-1,-1 0 0,1 0 1,0-5-1,-2 8-210,1-1 1,-1 1-1,0 0 0,0-1 0,0 1 0,0-1 1,0 1-1,0-1 0,-1 1 0,1-1 1,0 1-1,-1 0 0,1-1 0,-1 1 1,1 0-1,-1-1 0,0 1 0,0 0 0,0 0 1,1-1-1,-1 1 0,0 0 0,0 0 1,0 0-1,-1 0 0,1 0 0,0 0 1,0 1-1,0-1 0,-1 0 0,1 1 0,0-1 1,-1 1-1,1-1 0,-3 0 0,-3 0 22,-1 0-1,0 0 0,0 0 0,0 1 0,0 0 0,0 1 1,1-1-1,-1 2 0,0-1 0,0 1 0,1 0 0,-1 1 1,1-1-1,-10 6 0,6-2-38,0-1 0,1 2-1,0 0 1,0 0 0,0 1 0,1 0 0,0 0 0,-12 15 0,19-22-15,1 0 0,0 1 1,0-1-1,0 0 1,0 0-1,0 1 1,0-1-1,0 1 1,1-1-1,-1 1 1,0-1-1,1 1 1,-1-1-1,1 1 1,0 0-1,-1-1 0,1 1 1,0 0-1,0-1 1,0 1-1,0 0 1,0-1-1,1 1 1,-1-1-1,0 1 1,1 0-1,-1-1 1,1 1-1,0-1 0,-1 1 1,1-1-1,0 1 1,0-1-1,1 2 1,1-1 14,0 0 1,0 0-1,0 0 1,0-1-1,0 0 1,0 1-1,0-1 0,0 0 1,0-1-1,1 1 1,-1 0-1,0-1 1,1 0-1,-1 0 1,0 0-1,6-1 1,3-1-5,-1 0 0,0-1 0,0-1 1,0 0-1,-1 0 0,21-12 0,29-12-113,-59 28 86,0 0 1,1 0 0,-1 0 0,0 0 0,0 0 0,1 0 0,-1 0 0,0 1 0,1-1 0,-1 0 0,0 1 0,0-1 0,0 1 0,0-1 0,1 1 0,-1-1 0,0 1 0,0 0 0,0 0 0,0 0 0,0-1 0,0 1 0,-1 0 0,1 0 0,0 0 0,0 0 0,-1 0 0,1 1 0,0-1 0,0 1 0,19 46 4,-14-33-144,-3-8-450,0 1-1,1-1 1,0 1-1,0-1 0,1 0 1,-1-1-1,12 12 0,3-5-2538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9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0 195 2225,'12'-80'3254,"-10"59"-2227,0 0 1,2 0-1,9-30 0,-4 80-706,-1 50 245,-7-50-515,2 0-1,1-1 1,13 46-1,-17-73-41,0 0 0,0 0 1,1 0-1,-1 0 0,0 0 0,1 0 1,-1 0-1,0 0 0,1 0 0,0 0 1,-1-1-1,1 1 0,-1 0 0,1 0 1,0 0-1,-1-1 0,1 1 1,0 0-1,0-1 0,0 1 0,0-1 1,0 1-1,-1-1 0,1 1 0,0-1 1,1 1-1,0-2-1,-1 1 0,0 0 0,0-1 0,1 1 1,-1-1-1,0 1 0,0-1 0,0 0 0,0 1 0,0-1 0,0 0 1,0 0-1,0 0 0,0 0 0,0 0 0,0 0 0,0-1 0,7-9 25,-2 0 0,1 0 0,4-13-1,-9 20-20,12-32 10,-9 23-20,0 1 1,13-24-1,-17 35-9,-1 1 0,0-1-1,1 0 1,-1 1 0,0-1-1,1 0 1,-1 1 0,1-1-1,-1 1 1,1-1 0,-1 1-1,1-1 1,-1 1 0,1 0 0,0-1-1,-1 1 1,1 0 0,0-1-1,-1 1 1,1 0 0,0 0-1,-1-1 1,1 1 0,0 0 0,0 0-1,-1 0 1,1 0 0,0 0-1,0 0 1,1 0 0,-1 1 8,0 0 0,1 0 0,-1 0 0,0 0 0,0 0 0,1 0 0,-1 1 0,0-1 1,0 0-1,0 0 0,0 1 0,-1-1 0,2 3 0,4 8 53,-1 0-1,5 21 1,-8-27-79,5 20 41,-4-14 6,0-1 0,0 0 0,2 1-1,-1-2 1,9 15 0,-13-25-11,0 1 0,1-1 0,-1 0-1,0 0 1,0 0 0,1 0 0,-1 0 0,0 0-1,0 1 1,1-1 0,-1 0 0,0 0 0,0 0-1,1 0 1,-1 0 0,0 0 0,0 0-1,1 0 1,-1 0 0,0 0 0,0 0 0,1 0-1,-1-1 1,0 1 0,0 0 0,1 0 0,-1 0-1,0 0 1,0 0 0,1 0 0,-1-1 0,0 1-1,0 0 1,0 0 0,1 0 0,-1-1 0,14-12 89,9-17-64,48-80-9,6-7-155,-77 116 111,1 0 0,-1 0 0,1 0 0,-1 1 0,1-1 0,0 0 0,-1 0 0,1 1 0,0-1 0,-1 0 0,1 1 0,0-1 0,0 1 0,0-1 0,0 1 1,-1 0-1,1-1 0,0 1 0,0 0 0,0 0 0,1-1 0,-1 1 13,0 1-1,-1-1 1,1 0 0,0 1 0,-1-1 0,1 1 0,0-1-1,-1 1 1,1-1 0,-1 1 0,1-1 0,-1 1 0,1-1 0,-1 1-1,0-1 1,1 1 0,-1 0 0,0-1 0,1 1 0,-1 0-1,0 0 1,10 51 124,-9-41-138,3 11-245,-2-4 477,1 1 0,8 24 0,-9-38-499,0 0 0,0 0-1,0-1 1,0 1 0,1-1 0,-1 0-1,1 1 1,1-1 0,-1-1-1,0 1 1,1 0 0,0-1 0,7 6-1,7 0-3294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6419,'7'-18'1319,"1"-3"414,-6 21-1088,-2 14-290,-2 8-84,1 1 0,4 41-1,-3-57-255,1 0 0,0 0 1,1 1-1,0-1 0,0 0 0,0 0 0,1 0 0,0-1 0,0 1 1,1-1-1,0 1 0,7 8 0,-8-13 10,0 0 0,0 0 0,0 0 0,1 0 0,-1-1 0,0 1 0,1-1 0,-1 0 0,1 0 0,-1 0 0,1 0 0,0-1 0,-1 0 0,1 1 0,0-1 0,-1-1 0,1 1 0,0 0 0,-1-1 0,1 0 0,-1 0 0,1 0 0,5-3 0,1 1-6,-1-1-1,0 0 0,0-1 1,0 0-1,-1 0 0,1-1 1,9-9-1,-13 10-6,0 0-1,-1 0 1,0-1 0,0 1-1,0-1 1,-1 0 0,0 0 0,0 0-1,0 0 1,2-12 0,-4 16-10,-1 0 1,1 0 0,-1 0 0,0 0-1,0 0 1,0 0 0,0 0-1,0 0 1,0 0 0,-1 0 0,1 1-1,-1-1 1,1 0 0,-1 0-1,0 0 1,0 0 0,0 1 0,0-1-1,0 0 1,0 1 0,0-1-1,0 0 1,-1 1 0,1 0 0,-1-1-1,1 1 1,-1 0 0,0 0-1,1 0 1,-1 0 0,0 0 0,1 0-1,-1 0 1,0 1 0,0-1-1,0 1 1,0-1 0,0 1 0,-4-1-1,-3 0-105,0 1 0,0-1 0,0 1 0,0 1 0,0 0 0,0 0 0,0 1 0,0 0 0,-9 4 0,1-1-558,0 2 0,1 0 0,-26 17 1,18-7-3201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59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58 6291,'-1'-14'971,"1"10"-673,-1-1 0,1 0 1,-1 1-1,1-1 0,1 0 0,-1 1 0,2-7 0,1 11-236,0 0 0,-1 1 0,1-1 0,-1 1 0,1 0 1,0 0-1,-1 0 0,1 0 0,-1 0 0,3 2 0,-2-1 61,15 7 85,0 0 0,-1 2-1,0 0 1,-1 1 0,-1 0 0,1 1 0,-2 1 0,15 18 0,-21-22-149,0 1 1,-1 0 0,-1 0 0,0 0 0,0 1-1,-1 0 1,0 0 0,-1 0 0,-1 1 0,0 0-1,0-1 1,-2 1 0,2 22 0,-4-11-25,-1 0 0,-1 0 0,-1-1 0,-2 1 0,0-1 0,-1 0 0,-1-1 0,-1 0 1,-1 0-1,-1-1 0,-22 33 0,8-21-525,0-1 0,-2-1 0,-1-1 0,-2-1 0,-65 48 0,37-38-2805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9:01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2417,'-5'12'-288,"4"-11"394,1 0 0,-1 1 0,0-1 0,0 0 0,1 1 0,-1-1 0,1 1 1,-1-1-1,1 1 0,0-1 0,0 0 0,-1 1 0,1-1 0,0 1 0,0-1 0,0 1 0,1-1 0,-1 1 0,0-1 0,0 1 0,1-1 0,-1 1 0,1-1 0,0 1 0,-1-1 0,1 0 0,0 1 0,0-1 0,-1 0 0,1 0 1,0 0-1,0 0 0,1 0 0,-1 0 0,1 1 0,-5-1 30,0 0 0,0 0 0,0 0 0,0 0 0,0-1 0,0 0 0,-6 1 0,-67-1 1462,76 0-1576,20 0 196,83 9-22,140-7 0,-10-1-67,192 36 29,-30-2 1,67-20-18,155 11-71,453 44 477,-117-38 354,333 9-626,-977-33-241,432 1-9,373-21 37,-391 6-4,164-43-41,-112 3 3,-102 16-49,-658 27-233,-33 1-1704,-19 2-1987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9:5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10 9044,'0'0'108,"-1"-1"0,1 0 0,-1 1 0,1-1 0,-1 0 0,1 1 0,-1-1-1,0 1 1,1-1 0,-1 1 0,0-1 0,1 1 0,-1-1 0,0 1 0,0 0 0,1-1 0,-1 1 0,0 0 0,0 0-1,0 0 1,1-1 0,-1 1 0,0 0 0,0 0 0,-1 0 0,-1 21 212,3-3-212,-1 113-659,22 176 0,-13-219-3027,-4-57-867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9:59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6 245 7571,'-3'-35'617,"1"9"90,1 0 0,1-1 0,6-45 0,-5 69-704,0 0 1,0-1 0,0 1 0,0 0 0,1 1-1,-1-1 1,1 0 0,0 0 0,0 1 0,0-1-1,0 1 1,0-1 0,1 1 0,-1 0-1,1 0 1,-1 0 0,1 0 0,0 1 0,0-1-1,0 1 1,0-1 0,0 1 0,0 0-1,0 0 1,0 1 0,0-1 0,0 0 0,1 1-1,-1 0 1,4 0 0,7 0-8,0 0-1,-1 1 1,1 1-1,-1 0 1,26 8-1,-34-9 8,125 44-65,-117-40 17,0 1-1,-1 1 1,0 0 0,0 1 0,-1 0-1,0 0 1,18 19 0,-28-26 50,0 1-1,1 0 1,-1 0 0,0 0 0,0 0 0,0 0-1,0 0 1,-1 0 0,1 0 0,-1 0-1,1 0 1,-1 0 0,1 1 0,-1-1 0,0 0-1,0 0 1,0 0 0,-1 1 0,1-1-1,0 0 1,-1 0 0,1 0 0,-1 0 0,0 0-1,0 0 1,0 0 0,0 0 0,0 0-1,0 0 1,0 0 0,-1 0 0,1-1 0,-1 1-1,-2 2 1,-5 5 13,0 0 0,-1-1-1,0-1 1,-19 12 0,-3-2-27,1-1 0,-2-2 0,0-2 0,-52 13 0,72-23-576,27-18-6156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0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34 3954,'11'-18'1372,"-11"18"-1268,1 0 1,-1-1-1,0 1 0,0 0 0,1 0 0,-1-1 0,0 1 0,0 0 1,1-1-1,-1 1 0,0 0 0,0-1 0,0 1 0,0-1 0,1 1 1,-1 0-1,0-1 0,0 1 0,0 0 0,0-1 0,0 1 0,0-1 1,0 1-1,0 0 0,0-1 0,0 1 0,0-1 0,0 1 0,-1 0 0,1-1 1,0 1-1,0-1 0,0 1 0,0 0 0,-1-1 0,1 1 0,0 0 1,0-1-1,-1 1 0,1 0 0,0 0 0,-1-1 0,1 1 0,0 0 1,-1-1-1,-3 3-43,1-1 0,0 0 0,-1 1 0,1 0 1,0 0-1,0 0 0,0 0 0,0 0 0,0 1 1,0-1-1,1 1 0,-4 4 0,-1 0 27,-12 13 16,2 1 1,0 0-1,2 1 1,0 1-1,1 0 1,2 1-1,0 0 0,-13 43 1,9-16-46,3 0 0,2 1 0,-7 76 0,15-98-47,2-1 0,1 1 1,1-1-1,1 1 0,2-1 0,12 50 0,-13-69-137,0-1-1,0 1 1,1-1 0,1 0 0,-1 0-1,1 0 1,1 0 0,0-1 0,0 0-1,0 0 1,1-1 0,0 0 0,1 0-1,-1 0 1,1-1 0,1 0 0,-1-1-1,1 0 1,0 0 0,0-1 0,0 0-1,1 0 1,11 2 0,52 5-2727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387 518 4530,'-24'-3'4795,"-1"-2"-3493,17 2-1267,1 1 0,-1 1 0,0 0 0,-15-1 0,7 4 23,1 0 1,0 1-1,0 1 0,0 0 0,0 1 0,1 1 0,0 0 0,0 1 0,0 0 1,1 1-1,0 1 0,1 0 0,-1 1 0,2 0 0,0 0 0,0 2 1,1-1-1,-11 16 0,18-23-54,1 1 1,-1-1 0,1 1-1,0-1 1,0 1 0,0 0-1,1 0 1,-1 0 0,1 0-1,1 0 1,-1 1 0,1-1-1,0 0 1,0 0 0,0 0-1,0 1 1,1-1 0,0 0-1,0 0 1,1 0 0,0 0-1,-1 0 1,1-1-1,1 1 1,-1 0 0,1-1-1,0 0 1,0 1 0,0-1-1,0 0 1,1-1 0,0 1-1,0-1 1,0 1 0,0-1-1,0 0 1,1-1 0,-1 1-1,1-1 1,0 0 0,-1 0-1,1 0 1,0-1 0,0 1-1,0-1 1,10 0 0,-6 0-16,0-1 0,0 0 0,0 0 1,-1-1-1,1-1 0,0 1 1,0-1-1,-1-1 0,1 0 1,-1 0-1,0 0 0,0-1 1,0 0-1,-1-1 0,1 0 1,-1 0-1,0-1 0,0 0 1,-1 0-1,0 0 0,0-1 0,7-9 1,-3 2 7,-1-1 1,0 0-1,-1-1 0,0 0 1,-2 0-1,0 0 0,0-1 1,-2 0-1,0 0 0,3-28 1,-4-14 13,-2-1-1,-10-76 1,-28-116 512,37 251-509,-6-32-31,4 26-122,4 20-95,0 2 242,91 525-110,-89-524-1008,0 0-1,2-1 1,12 26-1,0-11-2365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1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17 371 9236,'-3'-18'705,"-1"4"255,4 2-64,-6 3-143,3 9-801,3 3-529,0 15 577,3 2 80,3 12-80,-2 6-400,2 9-1633,4-4-1680</inkml:trace>
  <inkml:trace contextRef="#ctx0" brushRef="#br0" timeOffset="1">72 73 10581,'-16'-35'2097,"6"12"-1889,0 14-208,7 3-832,0 12-977,9 15 1216,4-1-4369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24 5955,'6'-18'2421,"-4"12"-2047,-4 17-357,-9 41 472,3 0 0,-4 94 0,15 109-172,-1-180-268,-1-35-42,-2-22-13,1-1 1,1 1-1,1-1 0,0 0 1,7 26-1,-8-41-172,0 1 1,0-1-1,0 0 1,0 0-1,0 1 1,0-1-1,1 0 1,-1 0-1,1 0 1,-1 0-1,1-1 1,0 1-1,-1 0 1,4 1-1,11 4-3826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1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0 499 3842,'4'31'1953,"-4"-31"-1874,0 0-1,0 0 1,0 1 0,0-1 0,0 0-1,0 0 1,1 1 393,-1 0-393,1-1-1,-1 0 1,0 0 0,0 0-1,0 0 1,1 0 0,-1 0-1,0 0 1,0 1 0,1-1-1,-1 0 1,0 0 0,0 0-1,0 0 1,1 0 0,-1 0 0,0 0-1,0 0 1,1 0 0,-1 0-1,1-1 1,12-10 1321,16-28-1234,-3-1 1,-1-1-1,31-72 1,-34 66-5,2 2 0,56-83 0,-74 121-121,1-1 0,-1 1-1,1 0 1,1 0 0,-1 1-1,1 0 1,9-5 0,-15 10-23,0 0 0,0-1 0,1 1 0,-1 0 1,1 0-1,-1 1 0,1-1 0,-1 0 0,1 1 0,0 0 1,-1-1-1,1 1 0,-1 0 0,1 0 0,0 1 0,-1-1 1,1 0-1,0 1 0,-1 0 0,1-1 0,-1 1 0,1 0 1,-1 0-1,0 1 0,1-1 0,-1 0 0,0 1 0,0 0 1,0-1-1,0 1 0,2 2 0,4 6 66,-1 0 0,0 0 1,0 1-1,-1-1 0,-1 2 0,6 13 0,22 75-64,-30-87 9,13 39-197,22 87 431,-32-113-1655,3 39 0,-10-44-1695,-4-6-1430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1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79 9028,'-39'-23'1777,"10"5"-865,9 7-15,14 5-897,6 3 32,10 6-32,12 0 48,17-3 0,13 0-48,16-6-208,7 0-1697,2-6-1761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2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79 6883,'-3'-29'1553,"-4"6"-337,1 5-383,3 10-833,-1 8 16,1 8 0,3 16 336,-3 11 32,3 11 48,0 13-95,3 5-273,0 6-16,4 0-16,-1 3-32,1-3-689,6-9-1360,6-6-1440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2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34 10469,'-3'-3'74,"0"0"0,-1 0 0,1 0 1,0 1-1,-1-1 0,0 1 0,0 0 0,0 0 1,0 0-1,0 0 0,0 1 0,0-1 0,-1 1 1,1 0-1,0 1 0,-1-1 0,-4 1 0,3 0-41,-1 1 0,1 0-1,0 0 1,-1 0-1,1 1 1,0 0-1,0 0 1,0 1-1,0-1 1,1 1-1,-6 4 1,2-1-24,2 0 0,-1 0 0,1 0 1,0 1-1,0 0 0,1 0 0,-1 1 0,2 0 0,-1 0 1,1 0-1,0 1 0,1-1 0,0 1 0,1 0 0,-5 18 1,7-24-4,1 0 0,-1 0 0,1 0 0,0 0 0,0 0 0,0 0 0,0 0 0,0 0 0,1 0 0,-1-1 0,1 1 0,0 0 1,0 0-1,0 0 0,0-1 0,1 1 0,-1 0 0,1-1 0,-1 1 0,1-1 0,0 0 0,4 4 0,-4-4 4,1 0 0,0-1 0,0 1 0,0-1 0,0 0 0,0 0 0,0 0 0,1 0 0,-1 0 0,0-1 0,0 0 0,1 0 0,-1 1 0,0-2 0,0 1 0,1 0 0,-1-1 0,0 1 0,0-1 0,4-1 0,3-2 4,1-1 0,-1 1 0,-1-1 0,1-1 0,-1 0 0,0 0 0,0-1 0,11-11-1,3-5 101,30-40-1,-52 62-120,-1 0 0,0 0 0,1 1 0,-1-1 0,1 0-1,0 0 1,-1 1 0,1-1 0,-1 0 0,1 1 0,0-1 0,-1 1-1,1-1 1,0 1 0,0-1 0,0 1 0,-1 0 0,1-1 0,1 1 0,3 14-167,-2 1 237,0-1-490,2-1 0,-1 0 0,14 25-1,-17-35 102,0 0 0,1 0 0,0 0-1,0 0 1,0 0 0,0 0-1,0-1 1,0 1 0,1-1 0,-1 1-1,1-1 1,-1 0 0,1 0-1,0-1 1,0 1 0,0 0 0,0-1-1,0 0 1,1 1 0,-1-1-1,6 1 1,7-4-1608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2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3314,'7'-21'1029,"0"-1"0,-2 1 1,0-1-1,-1 0 0,-1 0 1,-2 0-1,-1-45 0,0 61-838,0 31-92,-1 29-37,2-1 0,3 1 0,14 73 0,-9-108 17,-9-19-74,0 0 0,1 0-1,-1 0 1,0 1-1,0-1 1,1 0 0,-1 0-1,0 0 1,1 0-1,-1 0 1,0 0 0,0-1-1,1 1 1,-1 0 0,0 0-1,1 0 1,-1 0-1,0 0 1,0 0 0,1 0-1,-1-1 1,0 1-1,0 0 1,1 0 0,-1 0-1,0-1 1,0 1 0,0 0-1,1 0 1,-1 0-1,0-1 1,0 1 0,0 0-1,0 0 1,1-1 0,14-38 217,-12 29-274,8-26 61,-7 24-9,-1-1 0,1 1 1,1-1-1,0 1 0,1 0 0,0 1 0,15-21 0,-20 31-12,-1 1 0,1-1 0,-1 1 0,1 0 0,-1-1 0,1 1 0,-1-1 0,1 1 0,0 0 0,-1-1 0,1 1 0,0 0-1,-1 0 1,1-1 0,0 1 0,-1 0 0,1 0 0,0 0 0,-1 0 0,1 0 0,0 0 0,-1 0 0,1 0 0,0 0 0,-1 0-1,1 1 1,0-1 0,0 0 0,18 17-100,7 29 73,-17-26-406,-2 1 1,10 37-1,-17-58 443,0 0 0,0 0 0,0 0 0,0 0 0,0 0 0,0 0 0,0 0 0,0 1 0,0-1 0,1 0-1,-1 0 1,0 0 0,0 0 0,0 0 0,0 0 0,0 0 0,0 0 0,0 0 0,1 0 0,-1 0 0,0 1 0,0-1 0,0 0 0,0 0 0,0 0 0,0 0 0,1 0 0,-1 0 0,0 0 0,0 0 0,0 0 0,0 0 0,0 0 0,0 0 0,1 0 0,-1 0-1,0-1 1,0 1 0,0 0 0,0 0 0,0 0 0,0 0 0,1 0 0,-1 0 0,0 0 0,0 0 0,0 0 0,0 0 0,0 0 0,0-1 0,0 1 0,0 0 0,0 0 0,0 0 0,1 0 0,-1 0 0,0-1 0,10-11-12,11-19 38,-21 30-28,15-22 4,0 0-1,26-28 1,-36 45 0,1 0 1,0 0-1,1 0 0,-1 1 0,1 0 1,0 0-1,0 1 0,1 0 0,-1 0 1,1 0-1,0 1 0,10-3 1,-16 6 10,0 0 0,0-1 0,0 1 0,0 0 1,0 0-1,0 0 0,0 0 0,0 1 0,0-1 1,1 0-1,-1 1 0,0 0 0,-1-1 0,1 1 1,0 0-1,0 0 0,0 0 0,0 0 1,-1 0-1,3 2 0,-1 0 13,0 1 0,-1-1 1,1 0-1,-1 1 0,0-1 1,0 1-1,0 0 0,0-1 0,1 8 1,2 7 30,-2-1 0,0 1 0,0 30 0,-3-44-63,2 27-727,7 41 0,-4-59-2052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3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22 8180,'-9'57'3261,"6"-34"-3119,2 1 1,1-1-1,5 47 1,-5-66-130,0-1 0,1 0 0,0 1 0,0-1 0,0 0 0,0 0 0,0 0 0,1 0 0,-1 0 0,1 0 0,0 0 0,0-1-1,0 1 1,0-1 0,0 1 0,1-1 0,-1 0 0,1 0 0,0 0 0,-1 0 0,1 0 0,0 0 0,0-1 0,0 0 0,0 1 0,0-1 0,1 0 0,-1-1 0,0 1 0,0 0 0,1-1 0,-1 0 0,0 0 0,1 0 0,-1 0 0,0 0 0,1-1 0,-1 1 0,0-1 0,0 0 0,0 0 0,1 0 0,-1-1 0,0 1 0,0-1 0,-1 1 0,1-1 0,0 0 0,-1 0 0,5-5-1,1 0-7,0-1 0,-1 0 0,0 0 0,0 0 0,-1-1 0,0 0 0,-1-1 0,0 1 0,-1-1 0,7-19 0,-9 24-26,-1 0 0,1 0-1,-1-1 1,0 1 0,-1 0 0,1-1 0,-1 1 0,0 0 0,0-1 0,-1 1 0,0 0 0,0-1 0,0 1 0,0 0 0,-1 0 0,0 0 0,0 0 0,0 0 0,-1 0 0,0 1 0,0-1 0,0 1 0,-6-6 0,6 7-149,0 1 1,0-1 0,0 1-1,-1 0 1,1 0 0,-1 1 0,0-1-1,1 1 1,-1 0 0,0 0 0,0 0-1,0 0 1,0 1 0,0-1-1,0 1 1,0 0 0,0 0 0,1 1-1,-8 1 1,-18 5-3192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3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9796,'1'-12'361,"-1"7"-166,1 0 0,-1 1 1,1-1-1,0 0 0,1 0 0,1-5 0,-2 9-182,-1 0 1,1 0-1,-1 1 0,1-1 1,0 0-1,-1 0 0,1 1 1,0-1-1,0 0 0,-1 1 1,1-1-1,0 1 0,0-1 1,0 1-1,0-1 0,0 1 1,0 0-1,0-1 0,0 1 1,0 0-1,-1 0 0,1 0 1,0 0-1,0 0 0,0 0 1,0 0-1,0 0 0,0 0 1,0 0-1,0 0 0,0 1 1,0-1-1,0 0 0,0 1 1,0-1-1,1 2 0,14 6 69,0 2-1,-1 0 0,0 1 1,0 0-1,-2 1 0,1 1 1,-1 0-1,-1 1 1,14 20-1,-13-15-57,0 0 1,-1 1-1,-1 0 0,-1 1 1,0 0-1,-2 1 0,-1 0 1,0 0-1,-2 0 1,4 34-1,-7-37-31,-1-1 0,-1 0 0,-1 1 0,-1-1 0,0 0 0,-1 0 0,-1 0 0,-1 0 0,-1 0 0,0-1 0,-1 0 1,-1-1-1,-15 25 0,7-18-798,-1-1 0,0 0 0,-26 22-1,-5-2-3323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4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5795,'-3'3'3011,"-4"13"-2032,-5 25-298,4 10-200,3-1 0,2 60-1,12 101 7,1 9-4649,-10-198 843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4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97 8964,'-1'-25'387,"0"18"-215,0-1 1,1 1 0,0-1-1,1 1 1,0-1 0,1-7 0,-1 14-173,-1 0 0,0 1 0,1-1 1,-1 0-1,0 1 0,1-1 1,-1 1-1,1-1 0,-1 0 1,1 1-1,0-1 0,-1 1 1,1 0-1,-1-1 0,1 1 1,0-1-1,-1 1 0,1 0 1,0 0-1,-1-1 0,1 1 1,0 0-1,0 0 0,-1 0 1,1 0-1,0 0 0,-1 0 1,2 0-1,24 4 28,-18-2-7,73 15 187,130 45 0,-204-60-216,0 1-1,-1 0 1,1 0-1,-1 1 0,1 0 1,-1 0-1,0 0 1,7 8-1,-11-10 18,-1-1 1,0 1-1,1 0 0,-1-1 0,0 1 1,0 0-1,0 0 0,-1 0 1,1 0-1,0 0 0,-1 0 1,1 0-1,-1 0 0,1 0 0,-1 0 1,0 0-1,0 0 0,0 0 1,0 0-1,-1 0 0,1 1 1,0-1-1,-1 0 0,0 0 0,1 0 1,-1-1-1,0 1 0,0 0 1,0 0-1,0 0 0,0-1 1,-1 1-1,1 0 0,-2 1 0,-8 9 19,1-1 0,-1-1-1,-1 0 1,0-1-1,-1 0 1,-14 8-1,-88 41-38,83-43-26,10-4-919,-41 13 1,43-20-2622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2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28 9220,'0'-1'96,"0"-1"1,-1 1-1,1 0 0,0 0 0,-1 0 0,1 0 1,-1 0-1,0 0 0,1 0 0,-1 0 0,0 0 1,0 0-1,1 1 0,-1-1 0,0 0 0,0 0 1,0 1-1,0-1 0,0 0 0,0 1 0,0-1 0,0 1 1,0-1-1,0 1 0,-1 0 0,1-1 0,0 1 1,0 0-1,0 0 0,0 0 0,0 0 0,-1 0 1,1 0-1,0 0 0,0 0 0,0 1 0,0-1 1,-1 0-1,1 1 0,-1 0 0,-2 0-101,0 1 0,1-1 0,-1 1 0,0 0 1,1 1-1,0-1 0,-1 0 0,1 1 0,0 0 0,-4 5 0,2-1 5,0 1 0,0 0 0,1 0-1,1 0 1,-1 0 0,1 1 0,1 0 0,0-1-1,0 1 1,0 0 0,1 0 0,0 0 0,1 0 0,0 0-1,1 0 1,0 0 0,0 0 0,1 0 0,0-1 0,0 1-1,1 0 1,0-1 0,1 0 0,-1 1 0,2-1 0,-1-1-1,1 1 1,0-1 0,1 0 0,0 0 0,9 9 0,-9-13 13,-1 0-1,1 0 1,-1 0 0,1-1 0,0 0 0,0 0 0,0 0 0,0-1 0,0 0-1,0 0 1,1-1 0,-1 1 0,0-1 0,0-1 0,0 1 0,1-1 0,-1 0-1,0-1 1,0 1 0,0-1 0,10-5 0,2 0-22,0-2 0,-1 0 0,0-1 0,-1 0 0,27-23 0,-32 23-6,1-1 0,-1-1 0,-1 0 0,0 0-1,0-1 1,12-23 0,-19 32 29,-1 0-1,0 0 1,0 0-1,-1-1 1,1 1-1,-1-1 1,0 1-1,0-1 1,0 0-1,-1 1 1,0-1-1,0 0 1,0 1-1,0-1 1,-1 0-1,1 1 1,-1-1-1,0 1 1,-1-1-1,1 1 1,-1-1-1,0 1 1,0 0-1,0 0 1,-1 0-1,-4-6 1,6 9-5,1 0 0,-1 0 0,0 0 0,1 1 0,-1-1 0,0 0-1,0 1 1,1-1 0,-1 0 0,0 1 0,0-1 0,0 1 0,0-1 0,0 1 0,0 0 0,0-1 0,0 1 0,0 0 0,0 0 0,0 0 0,0 0 0,0 0 0,0 0 0,0 0-1,0 0 1,0 0 0,0 0 0,0 0 0,-1 1 0,0 0-6,-1 1 0,1-1 0,0 1 0,0-1 1,0 1-1,0 0 0,1 0 0,-1 0 0,0 0 0,1 0 0,-2 3 0,-5 8-18,2 1-1,0 0 0,-5 15 1,8-21 15,1 1 0,0-1 1,0 1-1,1-1 1,0 1-1,0-1 1,1 1-1,0 0 0,2 10 1,-2-16-35,1 0-1,0 0 1,0 0 0,0 0 0,0 0 0,1 0 0,-1 0-1,1 0 1,0-1 0,0 1 0,0-1 0,0 1-1,0-1 1,0 0 0,1 1 0,-1-1 0,1 0 0,-1-1-1,1 1 1,0 0 0,0-1 0,0 1 0,0-1-1,0 0 1,0 0 0,0 0 0,0-1 0,4 1 0,32 0-2394,8-6-3063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4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 9636,'-3'3'16,"-20"6"-16,-6 8 112,-7 12 49,1 12-17,2 9 544,1 11 160,6 6-399,6 6-305,11 0-64,9 0 16,13-3-96,9-18-929,14-5-1872,3-15-3026</inkml:trace>
  <inkml:trace contextRef="#ctx0" brushRef="#br0" timeOffset="1">383 555 6563,'2'-17'120,"1"0"0,1 0 0,0 0 0,1 1 0,1 0 0,1 0 0,0 0 0,11-18 0,201-296 313,-177 272 242,-42 58-669,0 0 0,-1 1 1,1-1-1,0 0 0,0 1 1,0-1-1,0 0 0,0 1 1,0-1-1,1 0 0,-1 0 0,0 1 1,0-1-1,0 0 0,0 1 1,0-1-1,0 0 0,0 0 1,1 1-1,-1-1 0,0 0 1,0 0-1,0 1 0,1-1 1,-1 0-1,0 0 0,0 0 1,0 0-1,1 1 0,-1-1 1,0 0-1,1 0 0,-1 0 0,0 0 1,0 0-1,1 0 0,-1 1 1,0-1-1,1 0 0,-1 0 1,0 0-1,0 0 0,1 0 1,-1 0-1,0 0 0,1-1 1,-1 1-1,0 0 0,1 0 1,-1 0-1,0 0 0,0 0 0,1 0 1,-1 0-1,0-1 0,0 1 1,1 0-1,-1 0 0,0 0 1,0-1-1,0 1 0,1 0 1,-1 0-1,0 0 0,0-1 1,0 1-1,0 0 0,1-1 1,-1 30 466,0-27-454,1 197 634,2-163-951,2 0 0,1 0 0,16 51 0,-6-47-2471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5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30 385 8900,'-19'-12'0,"9"7"208,16 5-144,14 2-64,22-2-768,20-2-2210,12-4 481</inkml:trace>
  <inkml:trace contextRef="#ctx0" brushRef="#br0" timeOffset="1">610 140 6835,'-3'-15'649,"-1"-1"0,-1 1 0,0 0 0,-1 0 0,0 1 0,-1-1 0,-12-16 0,19 31-642,0-1 0,0 1 0,-1 0 1,1 0-1,0 0 0,0-1 0,-1 1 0,1 0 0,0 0 1,0 0-1,-1-1 0,1 1 0,0 0 0,0 0 0,-1 0 1,1 0-1,0 0 0,-1 0 0,1 0 0,0 0 1,0 0-1,-1 0 0,1 0 0,0 0 0,-1 0 0,1 0 1,0 0-1,-1 0 0,1 0 0,0 0 0,0 0 0,-1 0 1,1 0-1,0 0 0,-1 1 0,1-1 0,0 0 1,0 0-1,-1 0 0,1 0 0,0 1 0,0-1 0,0 0 1,-1 0-1,1 1 0,0-1 0,0 0 0,0 0 0,0 1 1,0-1-1,-1 0 0,1 1 0,0-1 0,-9 20 321,8-18-275,-8 31 27,1 0 0,2 1 0,1 0 0,1 0 0,2 51 0,8 67-164,-4-132-754,1 1 0,1-1 0,1 1 0,1-1 1,10 23-1,6-6-3644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5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176 109 8868,'2'-6'309,"1"0"0,0 0 0,-1 0 0,0 0-1,-1 0 1,1 0 0,-1 0 0,0-12 0,0 16-270,-1 1 0,0-1 0,0 0 0,-1 1 0,1-1 0,0 0 0,0 1-1,-1-1 1,1 1 0,-1-1 0,1 0 0,-1 1 0,0-1 0,0 1 0,0 0 0,0-1 0,0 1 0,0 0 0,0-1 0,0 1 0,0 0 0,0 0 0,-1 0 0,1 0 0,0 0 0,-1 0 0,1 1 0,-1-1 0,1 0-1,-1 1 1,1-1 0,-1 1 0,0-1 0,1 1 0,-1 0 0,1 0 0,-1 0 0,0 0 0,-1 0 0,-4 1-34,0 0 0,0 0 0,1 1 1,-1 0-1,1 0 0,-1 0 0,1 1 0,0 0 0,0 1 0,0-1 0,1 1 1,-1 0-1,1 1 0,0-1 0,0 1 0,0 0 0,0 0 0,-4 8 0,5-8-5,0 0-1,1 0 0,-1 1 1,1-1-1,0 1 0,0 0 0,1 0 1,0 0-1,0 0 0,0 0 0,1 1 1,0-1-1,0 1 0,1-1 0,0 1 1,0-1-1,0 1 0,1-1 0,2 11 1,-3-15 3,1 0 1,0-1-1,0 1 1,-1-1 0,1 1-1,0-1 1,0 0-1,0 1 1,1-1 0,-1 0-1,0 0 1,0 0-1,1 0 1,-1 0-1,0 0 1,1 0 0,-1 0-1,1 0 1,-1-1-1,1 1 1,0-1-1,-1 1 1,1-1 0,0 1-1,-1-1 1,1 0-1,0 0 1,-1 0-1,1 0 1,0 0 0,-1 0-1,1-1 1,0 1-1,-1-1 1,1 1-1,2-2 1,8-2 22,0 0 1,-1-1-1,21-12 0,-20 10-26,29-19 31,-33 19-43,1 1 1,-1 0-1,2 1 0,-1 0 1,0 1-1,15-6 0,-22 10 6,-1 0-1,0 0 0,1 0 1,-1 0-1,0 0 0,0 0 0,1 0 1,-1 0-1,0 1 0,1-1 1,-1 0-1,0 1 0,0-1 0,0 1 1,0 0-1,1-1 0,-1 1 1,0 0-1,0-1 0,0 1 0,0 0 1,0 0-1,-1 0 0,1 0 1,1 1-1,17 32-418,-12-18-421,10 8-1750,5-1-1764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6691,'4'-75'1839,"-3"44"-881,7-48-1,-6 70-801,1 8-23,2 18 72,0 32-3,-4 36-50,-2-47-122,8 74-1,-7-110-26,1-1-1,-1 1 1,0-1-1,0 0 1,0 1 0,1-1-1,-1 0 1,1 1 0,-1-1-1,1 0 1,-1 1 0,1-1-1,0 0 1,-1 0 0,1 0-1,0 0 1,0 0-1,0 0 1,2 2 0,-2-3-7,0 0-1,0 0 1,0 0 0,0 0 0,-1 0 0,1 0-1,0 0 1,0 0 0,0 0 0,0 0 0,-1-1 0,1 1-1,0 0 1,0-1 0,-1 1 0,1-1 0,0 1 0,0-1-1,-1 1 1,1-1 0,-1 1 0,1-1 0,0 0-1,5-6-102,0 0-1,0-1 0,-1 1 0,5-11 0,12-26-528,15-28-227,-34 67 830,0 0 0,1 0 0,-1 0 0,1 1 0,0 0 0,1 0 0,-1 0 0,0 0 0,1 0 0,7-3 0,-11 6 41,0 1 1,0-1-1,0 1 1,1 0 0,-1-1-1,0 1 1,0 0-1,0 0 1,1 0-1,-1 0 1,0 0-1,0 0 1,1 0-1,-1 0 1,0 0 0,0 1-1,0-1 1,1 0-1,-1 1 1,0-1-1,0 1 1,0 0-1,0-1 1,0 1 0,0 0-1,0-1 1,0 1-1,0 0 1,0 0-1,0 0 1,-1 0-1,1 0 1,0 0 0,-1 0-1,1 0 1,0 1-1,3 6 40,-1-1 1,1 1-1,-1 0 0,2 9 0,-4-11-53,1-1 15,0 4 4,1 1 1,0-1 0,0 1 0,1-1 0,0 0-1,1-1 1,8 12 0,-12-19-11,-1 0 1,1-1-1,0 1 0,0 0 1,0-1-1,0 1 0,0-1 1,0 1-1,0-1 1,1 0-1,-1 1 0,0-1 1,0 0-1,0 0 0,0 1 1,0-1-1,1 0 0,-1 0 1,0 0-1,0-1 0,0 1 1,0 0-1,1 0 0,-1-1 1,0 1-1,0 0 0,0-1 1,0 1-1,0-1 0,0 0 1,0 1-1,0-1 0,0 0 1,0 0-1,-1 1 0,2-2 1,29-34 23,-29 34-22,37-57 57,-22 31 98,43-50-1,-60 77-151,1 0-1,0 0 1,0 0 0,0 0-1,0 0 1,0 0 0,0 0-1,1 1 1,-1-1 0,0 0-1,0 0 1,0 1-1,1-1 1,-1 1 0,0-1-1,1 1 1,1 0 0,-2 0 4,-1 0 0,1 0 0,0 0 0,-1 1 0,1-1 0,0 0 0,-1 1 0,1-1 0,-1 0 0,1 1 0,-1-1 0,1 1 0,-1-1 0,1 1 0,-1-1 0,1 1 0,-1-1 0,0 1 0,1 0 0,-1-1 0,0 1 0,1-1 0,-1 1 0,0 1 0,2 5 63,0 1 0,-1 0 0,0 0 0,0 13 0,-1-14-139,1 13-111,0-1 211,0 1-1,4 19 1,-3-33-519,-1-1-1,1 1 1,0 0 0,0-1 0,0 0 0,6 9 0,1-2-2717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6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 7491,'12'-18'2361,"-13"26"-1636,-7 20-404,6-14-221,0 0 0,1 1-1,0-1 1,1 0 0,1 0-1,0 0 1,1 0 0,0 0-1,1 0 1,10 26 0,-12-38-86,0 0 1,0 0-1,0 0 1,1 0-1,-1 0 1,0 0-1,1 0 1,-1-1-1,1 1 1,0-1-1,0 1 1,-1-1-1,1 0 1,0 0-1,0 1 1,0-1-1,0-1 0,0 1 1,1 0-1,-1 0 1,0-1-1,0 1 1,1-1-1,-1 0 1,0 0-1,0 0 1,1 0-1,-1 0 1,0 0-1,0 0 1,1-1-1,-1 1 1,0-1-1,0 0 1,0 0-1,0 0 1,0 0-1,3-1 1,1-1-7,0-1 1,-1 1 0,1-1-1,-1 0 1,1 0 0,-1-1-1,0 1 1,-1-1 0,1 0-1,-1-1 1,0 1 0,3-7-1,-4 6-24,0 0-1,0-1 0,-1 1 1,0-1-1,0 0 0,-1 0 0,0 0 1,0 0-1,0 0 0,-1 0 1,0 0-1,0 0 0,-2-9 0,1 12-162,0 0 0,-1 1 0,1-1 0,-1 0 0,0 0 0,0 1 0,0-1 0,0 1 0,-1-1 0,1 1 0,-1 0 0,0 0 0,0 0 0,0 1 0,0-1 0,-1 1 0,1-1 0,-1 1 0,1 0 0,-1 0 0,0 1 0,0-1 0,-7-1 0,-27-4-3353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53 9444,'7'-13'570,"-5"9"-462,0 0 1,1 1-1,-1-1 0,1 0 1,0 1-1,0 0 1,0-1-1,6-3 1,-8 6-95,1 0 0,0 1 0,-1 0 1,1-1-1,-1 1 0,1 0 0,0 0 0,-1 0 1,1 0-1,-1 0 0,1 0 0,0 0 1,-1 1-1,1-1 0,-1 1 0,1-1 1,0 1-1,-1-1 0,0 1 0,1 0 1,-1 0-1,1 0 0,-1 0 0,0 0 1,0 0-1,1 0 0,-1 0 0,2 3 1,10 9 154,0 1 0,-1 0 1,-1 1-1,0 0 1,-1 1-1,13 28 1,-10-15-107,-1 1 1,-1 0 0,7 34-1,-13-41-23,-2 0 0,0 1 0,-1 0-1,-1 0 1,-2 0 0,0 0 0,-1-1-1,-2 1 1,0-1 0,-2 1 0,0-1-1,-2-1 1,-12 28 0,10-31-171,0 0 0,-2 0-1,0-1 1,-1 0 0,-1-1 0,0 0 0,-31 25 0,29-29-489,0 0 0,-1-2 1,-1 0-1,0-1 1,-22 9-1,3-8-4411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7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9524,'10'0'3714,"-14"0"-2737,1 0-641,3 3-320,0 3 32,10 3 160,3-6-48,16 3-96,3-3 16,14-3-80,2-6-80,1 0-208,0-9-913,-4 4-688,-3-13-1984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7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12 9284,'-13'-9'1777,"3"7"-1777,4 4 0,2 13 512,1 8-80,3 15 1,0 9-17,0 8-48,-3 4-128,6-1-176,-3-8-48,0 2-16,0-8-112,0-9-2465,7-12-3554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36 9796,'9'-18'977,"1"7"-961,-10 5-32,-3 6-256,-4 11 272,4 13 64,-7 11-32,1 14-16,2 16 16,1 7-16,6-2-16,0-3-16,0-2-720,3-7-769,0-20-1056,0-9 1216,-3-11 705,4-16-705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4898,'0'-73'1480,"3"1"-1,3 0 0,24-115 1,-29 185-1478,-1 1 1,1 0 0,-1-1-1,1 1 1,0 0 0,0 0-1,-1-1 1,1 1 0,0 0-1,0 0 1,0 0 0,0 0-1,0 0 1,1 1 0,-1-1-1,0 0 1,0 0 0,1 1-1,-1-1 1,0 0 0,1 1-1,-1 0 1,0-1 0,1 1-1,-1 0 1,1 0 0,-1-1 0,2 1-1,48 4 33,-27-1-19,141 3-270,-165-6 254,0 1 0,0-1 0,0 0 1,0 0-1,0 0 0,0 0 0,0 0 0,0 0 0,0 0 0,0 0 0,0 0 0,0 0 0,0 0 0,0 0 1,0 0-1,0 1 0,0-1 0,0 0 0,0 0 0,0 0 0,0 0 0,0 0 0,0 0 0,0 0 0,0 0 0,0 0 1,0 0-1,0 0 0,0 0 0,0 0 0,0 1 0,0-1 0,0 0 0,0 0 0,0 0 0,0 0 0,0 0 1,0 0-1,0 0 0,0 0 0,0 0 0,0 0 0,1 0 0,-1 0 0,0 0 0,0 0 0,0 0 0,0 0 0,-14 7 47,-31 11 50,24-10-117,6-1-93,-78 35-330,81-36-863,0 1 0,-18 15 0,14-4-2157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3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6355,'0'3'2915,"5"18"-2914,0-8 17,52 115 69,-49-113-71,0-1 0,1 0 1,1-1-1,0 0 0,1 0 0,18 16 1,-27-27 15,0 0 1,0 0 0,0-1 0,0 1 0,0 0-1,0-1 1,1 1 0,-1-1 0,1 0 0,-1 0-1,1 0 1,-1 0 0,1 0 0,0 0 0,-1-1-1,1 0 1,0 1 0,0-1 0,-1 0 0,1 0-1,0 0 1,-1-1 0,1 1 0,0-1 0,-1 1-1,1-1 1,0 0 0,-1 0 0,1 0 0,-1 0-1,1 0 1,-1-1 0,0 1 0,0-1 0,1 0-1,-1 0 1,0 1 0,-1-1 0,1-1 0,3-3-1,5-7 148,-1 0 0,0 0 0,-1-1 0,0 0 0,-1 0 0,7-21 0,23-98-70,-9 28-1170,-28 104 979,0 0 0,1 0 1,-1 0-1,0 0 0,0 1 0,1-1 1,-1 0-1,0 0 0,1 0 0,-1 1 1,1-1-1,-1 0 0,1 1 1,-1-1-1,1 0 0,-1 1 0,1-1 1,0 1-1,-1-1 0,1 1 0,0-1 1,-1 1-1,1-1 0,0 1 1,0 0-1,-1-1 0,1 1 0,1 0 1,0 0-23,-1 0 1,0 1-1,1-1 1,-1 1-1,0-1 1,0 1-1,0 0 1,1 0-1,-1-1 1,0 1-1,0 0 1,0 0-1,0 0 1,-1 0-1,3 2 0,3 6-250,0 0 0,-1 0 0,7 14-1,23 80-46,-25-71 1362,25 58 0,-34-89-879,-1 1 0,1-1 1,0 1-1,0-1 0,0 0 1,0 0-1,0 1 0,0-1 1,0 0-1,0 0 0,0 0 0,1 0 1,-1 0-1,0 0 0,1 0 1,-1-1-1,0 1 0,1 0 1,-1-1-1,1 1 0,-1-1 1,1 0-1,0 1 0,-1-1 1,1 0-1,-1 0 0,1 0 1,0 0-1,-1 0 0,1 0 1,-1-1-1,1 1 0,-1 0 0,1-1 1,-1 1-1,1-1 0,-1 0 1,1 1-1,-1-1 0,2-1 1,7-4-73,-1-1 1,1 0-1,-1 0 1,11-13-1,-13 13 112,5-5-109,0-2 0,-1 1 0,0-2 0,10-17 0,-16 23 170,0 0 0,0-1 0,-1 0 0,0 0 0,0 0 0,-2 0 0,1-1 0,1-11 0,-4 21-144,0-1 0,1 1 0,-1 0 0,0 0 0,0-1 0,0 1 0,0 0 0,0 0 0,0-1 0,0 1 0,-1 0 1,1 0-1,0-1 0,-1 1 0,1 0 0,-1 0 0,1 0 0,-1 0 0,0 0 0,1 0 0,-1 0 0,0 0 0,0 0 0,1 0 0,-1 0 0,0 0 0,0 0 0,0 1 0,0-1 0,0 0 0,-1 1 0,1-1 0,0 1 0,-2-1 0,1 1-31,0 0-1,0 0 1,1 0 0,-1 1-1,0-1 1,0 1-1,0-1 1,0 1-1,0 0 1,1 0-1,-1 0 1,0 0 0,1 0-1,-1 0 1,1 0-1,-1 0 1,1 1-1,-1-1 1,1 1-1,0-1 1,0 1 0,-2 2-1,-4 8 11,0 1 1,0 0-1,2 0 0,-1 0 1,2 0-1,0 1 0,0 0 1,1 0-1,1 0 0,-1 22 1,2-26-21,1-1 0,1 1 0,-1 0 1,2-1-1,-1 1 0,1-1 1,1 1-1,-1-1 0,2 0 0,-1 0 1,1 0-1,1-1 0,-1 1 0,2-1 1,-1 0-1,10 11 0,-11-16-76,-1 1 0,1-1 0,0 0-1,1 1 1,-1-2 0,0 1-1,1 0 1,0-1 0,-1 0 0,1 0-1,0-1 1,0 1 0,0-1 0,0 0-1,1 0 1,9 0 0,-7-2-209,-1 0 0,1 0 0,0 0 0,-1-1 0,1 0 0,-1-1 0,0 0 0,1 0 0,-1 0 0,9-7 0,-4 2 71,0-1 0,0 0 1,-1-1-1,-1 0 0,1-1 1,-2 0-1,0 0 1,0-1-1,-1 0 0,0-1 1,9-21-1,-9 8 911,-1-1 0,7-42-1,0-5 1356,-14 73-2048,0 1-1,0 0 1,0-1-1,0 1 1,0-1-1,0 1 1,0 0 0,0-1-1,0 1 1,1-1-1,-1 1 1,0 0 0,0-1-1,0 1 1,0 0-1,1-1 1,-1 1-1,0 0 1,0-1 0,1 1-1,-1 0 1,0 0-1,1-1 1,-1 1 0,0 0-1,1 0 1,-1-1-1,0 1 1,1 0-1,-1 0 1,0 0 0,1 0-1,0 0 1,9 10 207,9 32 250,-17-35-394,20 41 62,-3 1-1,-2 0 1,-2 1-1,9 59 1,-26-122 24,-3-11-153,2 0 1,1 0-1,2-40 0,0 56 0,1 1 0,0-1-1,1 0 1,0 1 0,0 0-1,0-1 1,1 1 0,0 0-1,1 0 1,-1 1 0,1-1-1,1 1 1,-1 0 0,1 0-1,0 0 1,0 0 0,1 1-1,0 0 1,0 0 0,0 1-1,13-8 1,33-16 6,-11 7 12,-2-1 0,41-31 0,-95 73 491,-4 2-472,-26 40-1,40-53-32,0 1 0,1 0 1,0 0-1,1 1 0,0-1 0,0 1 0,1 0 1,1-1-1,0 1 0,0 15 0,1-22 1,1 1-1,-1-1 1,1 1-1,0 0 0,0-1 1,1 0-1,-1 1 1,1-1-1,0 0 1,0 0-1,1 0 0,-1 0 1,1 0-1,0 0 1,0-1-1,0 1 1,0-1-1,1 0 1,-1 0-1,1 0 0,0 0 1,0-1-1,0 0 1,0 1-1,0-1 1,6 1-1,3 1 7,0-1 0,1 0 0,17 1 0,22 5-53,-53-9 46,0 0-1,1 0 1,-1 0 0,0 0-1,1 0 1,-1 0-1,0 0 1,0 0-1,1 0 1,-1 0 0,0 0-1,0 1 1,1-1-1,-1 0 1,0 0-1,0 0 1,0 0-1,1 0 1,-1 1 0,0-1-1,0 0 1,0 0-1,1 0 1,-1 1-1,0-1 1,0 0-1,0 0 1,0 1 0,0-1-1,0 0 1,1 0-1,-1 1 1,0-1-1,0 0 1,0 0 0,0 1-1,0-1 1,-9 9 49,-17 6-19,25-14-32,-45 19-580,-1-1-1,-61 15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8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15 10373,'13'-9'240,"-16"4"64,-10 5-96,-6 5-144,-7 10 0,-7 8 48,1 12 112,-4 12 144,1 8-207,2 10-81,10 8-64,7-1-16,7 1-144,12-3 96,13-11-993,16-13 161,10-14-1249,10-14-1265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8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189 470 3522,'3'-5'893,"0"-1"0,0 0 0,-1 0 1,0-1-1,0 1 0,-1 0 1,2-9-1,-3 13-841,0 0 1,0 0 0,0 0-1,0 0 1,0 0-1,0 0 1,0 0-1,-1 0 1,1 0-1,-1 1 1,1-1-1,-1 0 1,0 0-1,0 0 1,1 0-1,-1 1 1,-1-1 0,1 0-1,0 1 1,0-1-1,-1 1 1,1 0-1,0-1 1,-1 1-1,0 0 1,1 0-1,-4-2 1,3 2-51,1 1 0,-1 0 0,1-1 0,-1 1 0,1 0 0,-1 0 0,1 0 0,-1 0 1,1 0-1,-1 0 0,0 1 0,1-1 0,-1 0 0,1 1 0,0-1 0,-1 1 0,-1 0 0,-62 26-28,61-26 21,1 1 1,0-1-1,0 1 1,-1 0 0,1 0-1,0 0 1,1 0 0,-1 1-1,0-1 1,1 1 0,-1 0-1,1-1 1,0 1-1,0 0 1,-3 6 0,-3 4-49,4-6 39,-1 1 0,1 0-1,1 0 1,-1 0 0,1 0 0,1 0 0,-1 1 0,2-1 0,-1 1 0,0 13-1,2-19-19,0 0 0,0 0 0,0 0 0,1 0-1,-1 0 1,1 0 0,0 0 0,0 0 0,0 0-1,0-1 1,0 1 0,1 0 0,-1-1 0,1 1-1,0-1 1,0 0 0,-1 1 0,1-1 0,1 0-1,-1 0 1,0 0 0,1 0 0,-1-1 0,1 1-1,-1-1 1,1 1 0,0-1 0,-1 0-1,1 0 1,0 0 0,0 0 0,0-1 0,0 1-1,4-1 1,-1 1-30,0-1-1,0 1 1,-1-2-1,1 1 1,0-1 0,0 1-1,0-2 1,0 1-1,0-1 1,-1 0-1,1 0 1,-1 0-1,1-1 1,-1 0-1,0 0 1,0 0 0,0 0-1,-1-1 1,8-7-1,-4 3 92,-1-1 0,-1 1-1,1-1 1,-1 0 0,-1-1 0,0 1-1,0-1 1,-1 0 0,6-20-1,-2-3 43,-2-1-1,-2 0 0,1-48 0,-9-103 866,1 132 23,-1 10-441,2 37-761,3 30 134,5 87 357,17 189-1500,-14-241-1934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09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50 3698,'1'-8'250,"-1"4"-146,1 1-1,-1 0 1,1 0 0,0-1-1,0 1 1,0 0 0,0 0-1,0 0 1,1 0-1,-1 0 1,4-3 0,-2 19 1054,13 114 1622,-13-35-2531,-10 117 0,1-135-304,-4-2 0,-3 1-1,-34 110 1,38-154-1978,5-10-1515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0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59 5202,'1'-1'126,"-1"0"-1,1-1 1,-1 1-1,0 0 1,0-1-1,0 1 1,0 0-1,0-1 1,0 1-1,0-1 1,0 1-1,-1 0 1,1-1 0,0 1-1,-1 0 1,1 0-1,-1-1 1,0 1-1,1 0 1,-1 0-1,0 0 1,-1-2-1,0 1-20,0 0 1,-1 0-1,1 0 0,-1 1 1,1-1-1,-1 1 0,0 0 1,1-1-1,-1 1 0,-3 0 0,-7-2 27,-1 0 0,1 1 0,-22 0 0,-22 2 280,1 2-1,-91 15 1,112-11-355,0 2 0,1 1 0,0 2 0,1 2 0,-42 21 0,70-31-60,0-1 0,0 1 0,1 1-1,-1-1 1,1 1 0,-1 0 0,1 0 0,0 0 0,1 0 0,-1 1 0,1-1 0,0 1 0,-4 7 0,6-9 2,0 0 0,1-1 1,-1 1-1,1 0 1,0-1-1,-1 1 0,1 0 1,0 0-1,1-1 1,-1 1-1,0 0 0,1-1 1,0 1-1,-1 0 1,1-1-1,0 1 0,0-1 1,1 1-1,-1-1 1,0 1-1,1-1 0,-1 0 1,1 0-1,0 0 1,0 0-1,0 0 0,0 0 1,0 0-1,3 1 1,12 9-155,0 0 0,1-2 0,0 0 0,32 12 0,86 24-643,-66-24 524,-6-1 95,98 37-101,-158-57 277,1 1-1,-1 1 1,1-1-1,-1 0 0,7 7 1,-10-9 6,-1 1 0,1-1 0,-1 0 0,0 1 0,1-1 0,-1 1 1,0-1-1,1 1 0,-1-1 0,0 1 0,0-1 0,1 1 0,-1-1 1,0 1-1,0-1 0,0 1 0,0-1 0,0 1 0,0-1 0,0 1 0,0 0 1,0-1-1,0 1 0,0 0 12,-1 0-1,0 0 1,1 0 0,-1 0 0,0 0-1,1 0 1,-1-1 0,0 1 0,0 0-1,0 0 1,0-1 0,0 1 0,0-1-1,0 1 1,0-1 0,-1 1 0,-19 7 107,0-2 0,1 0 0,-2-2 1,-38 4-1,16-2 11,-196 27 139,139-23-3604,93-10 104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1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9156,'-20'6'138,"0"0"-1,0 0 0,-34 19 0,47-21-122,0 0 0,0 1 0,1-1 0,-1 1 0,1 1 1,0-1-1,0 1 0,1 0 0,0 1 0,0-1 0,0 1 0,-5 11 0,9-15-9,-1 0 0,1 0 0,0 0 0,0 1 0,0-1 0,1 0 0,-1 1 1,1-1-1,0 0 0,0 1 0,0-1 0,0 0 0,0 1 0,1-1 0,-1 1 1,1-1-1,0 0 0,0 0 0,1 0 0,-1 1 0,0-1 0,1 0 0,0-1 1,0 1-1,0 0 0,0 0 0,0-1 0,0 1 0,1-1 0,-1 0 0,4 3 1,0-1-52,1 0 0,0 0 1,-1 0-1,1 0 0,1-1 1,-1-1-1,0 1 1,1-1-1,-1 0 0,1-1 1,0 0-1,12 1 0,-12-3 29,0 0-1,0 0 0,1-1 1,-1 1-1,0-2 0,0 1 1,-1-2-1,1 1 0,0-1 1,-1 0-1,0 0 0,0-1 1,0 1-1,-1-2 1,1 1-1,-1-1 0,8-10 1,-11 12 22,0 1 0,0-1 0,-1 0 1,0 1-1,1-1 0,-1 0 1,-1-1-1,1 1 0,-1 0 1,1 0-1,-1-1 0,0 1 1,-1-1-1,1 1 0,-1-1 0,0 1 1,0-1-1,0 1 0,-1-1 1,1 1-1,-1-1 0,0 1 1,-1 0-1,1-1 0,-1 1 1,1 0-1,-1 0 0,-1 0 0,1 0 1,-1 1-1,1-1 0,-1 0 1,-5-4-1,6 5-156,0 1 0,-1-1 0,1 1 0,-1-1 1,1 1-1,-1 0 0,0 0 0,0 0 0,0 1 0,0-1 0,0 1 1,0-1-1,0 1 0,-1 0 0,1 0 0,-6-1 0,-2 7-2107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1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0 335 6963,'30'-36'3138,"-34"67"-3072,4-25-61,1 1 0,-1 0-1,1-1 1,1 1 0,-1-1-1,1 1 1,0-1 0,0 0-1,1 0 1,0 0 0,0 0-1,0 0 1,1 0 0,8 9-1,-9-12-5,-1-1 0,1 0-1,0 0 1,-1 0 0,1 0-1,0 0 1,0 0 0,1-1 0,-1 1-1,0-1 1,0 0 0,1 0-1,-1 0 1,1-1 0,-1 1-1,0-1 1,1 0 0,-1 0-1,1 0 1,-1 0 0,1-1-1,-1 1 1,1-1 0,-1 0 0,0 0-1,1 0 1,-1 0 0,0-1-1,0 1 1,4-3 0,5-4 6,-1 0 0,0-1 1,-1 1-1,0-2 1,0 0-1,14-20 0,-13 16-20,1 1 0,26-24 0,-38 37 12,0 0 1,0 0-1,1-1 1,-1 1-1,0 0 1,0 0-1,0 0 1,1 0-1,-1 0 1,0-1-1,0 1 1,1 0-1,-1 0 1,0 0-1,0 0 1,1 0-1,-1 0 1,0 0-1,0 0 1,1 0-1,-1 0 1,0 0 0,0 0-1,1 0 1,-1 0-1,0 0 1,0 0-1,1 0 1,-1 0-1,0 0 1,0 0-1,1 1 1,-1-1-1,0 0 1,0 0-1,0 0 1,1 0-1,-1 1 1,0-1-1,0 0 1,0 0-1,1 1 1,3 14-13,-4 31 74,0-36-66,0 1 7,1 0-1,-1 0 0,2 0 1,0-1-1,0 1 1,1-1-1,0 1 0,9 16 1,-10-23-94,-1-1 1,1 1 0,0-1 0,1 0-1,-1 0 1,1 0 0,-1 0 0,1 0-1,0-1 1,0 1 0,0-1-1,0 0 1,1 0 0,-1 0 0,1 0-1,-1 0 1,1-1 0,-1 0-1,1 0 1,0 0 0,0 0 0,0 0-1,-1-1 1,1 1 0,0-1 0,0 0-1,0-1 1,4 0 0,-1 0 4,-1 0 0,0-1 0,1 1 0,-1-2 1,0 1-1,0-1 0,0 0 0,0 0 0,0-1 1,-1 1-1,1-1 0,8-9 0,-6 5 92,0-1 0,-1 0 0,0-1 0,-1 0 1,0 0-1,8-18 0,-2-1 502,-3-1 1,0 1 0,-2-1-1,6-53 1,-9 45 124,-1-1 1,-3 0-1,-4-44 0,1 77-595,-1 14-24,-1 17-3,1 40-789,3 0 0,10 94 0,0-95-3405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2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0 320 6099,'1'-2'78,"-1"-1"0,0 1 0,0-1 0,1 1 0,-1 0 0,1-1 0,0 1 0,0 0 0,0-1 0,0 1 0,0 0 0,0 0 0,0 0 0,1 0 0,-1 0 0,1 0 0,3-2 0,-2 2-30,0 1 0,1 0 0,-1 0 0,1 0 0,-1 0 0,1 1 0,-1-1 0,1 1 0,0 0 0,-1 0 0,1 0-1,5 1 1,28 2 27,0-2-1,1-2 0,-1-1 0,0-2 0,0-2 0,-1-1 1,1-2-1,-2-1 0,54-23 0,-74 26-52,0-1-1,-1 0 1,17-13-1,-26 18 19,-1 0 0,0 0 0,-1-1 0,1 0 0,0 1 0,-1-1 0,0 0 0,0-1 0,0 1 0,0-1 0,-1 1 0,0-1 0,0 0 0,2-5 0,-4 8-21,0 0 1,0-1-1,1 1 1,-1 0-1,-1 0 1,1 0-1,0-1 1,0 1-1,-1 0 1,1 0-1,-1 0 1,0 0-1,0 0 0,0 0 1,0 0-1,0 0 1,0 0-1,0 0 1,-3-2-1,1 0-4,-1 1 0,0-1 0,0 1-1,0 0 1,0 0 0,0 1 0,-1-1-1,-6-2 1,1 1-2,0 1 0,0 0 0,0 0 0,0 1 0,0 0 1,-1 1-1,-19 0 0,25 2 7,-1-1 0,1 1 0,0 0 0,0 0 0,0 1 0,0-1 0,0 1 1,0 1-1,0-1 0,0 0 0,1 1 0,-1 0 0,1 0 0,0 1 0,0-1 0,-6 7 1,6-4 29,-1 1 1,1-1-1,1 1 1,-1 0-1,1 0 1,0 0-1,1 0 1,0 0 0,0 1-1,-1 11 1,1 3 8,1 0 1,1 0-1,1 0 1,1 0-1,1 0 1,1 0-1,7 22 1,-6-24-32,1 0 0,1-1 0,1 0 0,1 0 0,19 32 0,-27-51-19,-1 0 0,0 0 0,0 1 0,1-1 0,-1 0 0,0 0 0,0 0 1,1 0-1,-1 1 0,0-1 0,1 0 0,-1 0 0,0 0 0,1 0 0,-1 0 0,0 0 1,1 0-1,-1 0 0,0 0 0,1 0 0,-1 0 0,0 0 0,1 0 0,-1 0 0,0 0 0,1 0 1,-1 0-1,0 0 0,1 0 0,-1-1 0,0 1 0,0 0 0,1 0 0,-1 0 0,0-1 1,0 1-1,1 0 0,-1 0 0,0 0 0,0-1 0,1 1 0,-1 0 0,0-1 0,0 1 0,0-1 1,12-17-44,-9 13 60,26-43-91,-11 18-275,22-29-1,-34 51 294,0 1 0,1-1 0,-1 2 0,2-1 0,-1 1 0,1 0 0,0 0 0,13-6 0,-19 11 42,-1 0 1,0 0-1,1 0 0,-1 1 0,1-1 1,0 1-1,-1-1 0,1 1 0,-1-1 1,1 1-1,0 0 0,-1 0 0,1 0 1,0 0-1,-1 0 0,1 0 1,0 1-1,-1-1 0,1 0 0,0 1 1,-1-1-1,1 1 0,-1 0 0,1-1 1,-1 1-1,1 0 0,-1 0 0,0 0 1,1 0-1,-1 0 0,0 0 0,0 1 1,0-1-1,0 0 0,0 1 1,0-1-1,0 0 0,0 1 0,0-1 1,-1 1-1,1-1 0,-1 1 0,1 0 1,-1-1-1,1 3 0,2 10 1,-1-1-1,0 1 1,-1 0-1,0 19 1,-1-18-47,1 3-859,1-1 1,5 24-1,2-11-2553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8164,'22'-17'768,"-6"5"-656,4 6 400,-4 6-304,10 3-127,10 3-17,9-3 0,7 3-64,13-6 0,-4-3-369,-6 0-2960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2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4738,'-8'1'332,"1"0"0,-1 1 0,0 0 1,0 1-1,1-1 0,-13 7 0,18-7-235,-1 0 1,1 0-1,0 0 1,0 0-1,0 1 1,0-1-1,0 0 0,0 1 1,1-1-1,-1 1 1,1 0-1,-1-1 1,1 1-1,0 0 1,0 0-1,1 0 1,-1 0-1,0 0 1,1 0-1,0 0 0,0 3 1,2 77 965,0-65-742,-2 1 1,1 0 0,-2 0 0,-4 23 0,4-36-267,-1 1 0,0-1 0,0 1 0,-1-1 0,0 0 0,0 0 0,0 0 0,-1-1 0,0 1 0,0-1 0,0 0 0,-1 0 0,1 0 0,-1 0 0,-1-1 0,-5 4 0,3-2-196,-1 0 1,0 0-1,0-1 0,-1-1 1,0 1-1,0-2 1,0 1-1,0-1 0,-16 2 1,15-7-2864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3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2257,'50'2'5997,"-40"-1"-5763,-1 0-1,1 1 1,0 1-1,-1-1 1,17 8-1,-14-6-215,0 0-1,0-1 1,0-1-1,0 0 1,1 0-1,-1-1 1,0-1-1,1 0 0,-1-1 1,0 0-1,1-1 1,-1 0-1,0-1 1,0 0-1,-1-1 1,1-1-1,16-8 1,-26 12-14,0 1 1,-1-1 0,1 0-1,-1 0 1,1-1-1,-1 1 1,1 0-1,-1 0 1,0-1-1,1 1 1,-1-1 0,0 1-1,0-1 1,0 1-1,0-1 1,-1 0-1,1 0 1,0 1-1,-1-1 1,1 0 0,-1 0-1,1 0 1,-1 0-1,0 1 1,0-1-1,0 0 1,0 0-1,0 0 1,0 0 0,-1 0-1,1 1 1,-1-3-1,0 1 19,0 1 1,0 0-1,0 0 0,0 0 0,-1 0 1,1 0-1,-1 0 0,1 1 0,-1-1 0,0 0 1,1 1-1,-1-1 0,0 1 0,0 0 1,0-1-1,0 1 0,0 0 0,-1 0 1,1 0-1,0 1 0,0-1 0,-1 0 0,1 1 1,-4-1-1,0 1-8,0 1 0,0-1 0,0 1 0,1 0 0,-1 0 0,0 1 0,1 0 0,-1 0 0,1 0 0,-1 1 0,1-1 1,0 1-1,0 0 0,0 1 0,1-1 0,-1 1 0,1 0 0,0 0 0,0 1 0,0-1 0,0 1 0,1 0 0,0 0 0,0 0 0,0 0 0,1 1 0,0-1 0,-2 8 0,1-8-24,2 1-1,-1-1 0,1 1 1,0-1-1,0 1 1,0 0-1,1-1 0,0 1 1,0 0-1,0-1 0,1 1 1,0 0-1,0-1 0,0 1 1,1-1-1,-1 1 0,1-1 1,1 0-1,-1 0 0,1 0 1,0 0-1,0 0 0,1 0 1,-1-1-1,1 0 0,0 1 1,0-2-1,0 1 0,6 3 1,-3-2-327,1-1 1,0-1-1,0 0 1,0 0-1,0 0 1,0-1-1,14 2 1,23-2-2739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3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107 159 6643,'9'-10'600,"0"1"50,1 0 1,-1-1-1,-1 0 0,0-1 0,0 0 1,-1 0-1,-1 0 0,0-1 0,0 0 1,4-15-1,-10 27-625,1-1 1,-1 1-1,0-1 0,0 1 1,0-1-1,0 1 1,0-1-1,0 1 0,0-1 1,0 0-1,0 1 1,0-1-1,0 1 0,0-1 1,0 1-1,0-1 0,0 1 1,0-1-1,0 1 1,-1-1-1,1 1 0,0-1 1,0 1-1,-1-1 1,1 1-1,0 0 0,-1-1 1,1 1-1,-1-1 1,1 1-1,-1-1 0,-17 1 211,-21 17-244,29-10 2,0 0-1,1 0 0,0 1 1,1 1-1,-1-1 0,1 1 1,1 1-1,0-1 0,-11 22 1,10-17-5,1 1 0,0 0 0,2 0 0,0 1-1,0-1 1,-3 29 0,7-38-3,0 1-1,1-1 1,0 0-1,1 0 1,-1 0-1,1 0 1,0 0-1,1 0 1,0 0-1,-1 0 1,6 9-1,-6-13 11,0 0-1,1 0 0,-1 0 1,1 0-1,-1 0 0,1-1 1,-1 1-1,1-1 0,0 1 1,0-1-1,0 0 0,0 1 0,0-1 1,0 0-1,0 0 0,0 0 1,0-1-1,1 1 0,-1-1 1,0 1-1,0-1 0,1 0 0,-1 1 1,0-1-1,1 0 0,-1-1 1,0 1-1,0 0 0,1-1 1,-1 1-1,0-1 0,0 0 1,3-1-1,4-2 7,-1 0 0,1-1 0,-1 0 0,-1 0 0,1-1 0,-1 0 0,0-1 0,0 0 0,-1 0 0,0 0 0,0 0-1,-1-1 1,8-14 0,3-8 19,-1 0-1,16-51 0,5-27-135,-31 184 541,-3-32-343,14 80 0,-16-120-81,1 0-1,0 0 1,0 0-1,1 0 1,-1-1-1,1 1 1,0 0-1,0-1 1,0 0-1,0 1 1,1-1-1,3 4 0,-4-5-22,1-1-1,-1 1 0,1 0 1,-1-1-1,1 0 0,0 0 1,0 0-1,0 0 1,0 0-1,0 0 0,-1-1 1,1 0-1,0 1 0,0-1 1,0 0-1,0 0 0,3-1 1,9-1-985,-1-1 1,0 0 0,0-1 0,26-10-1,21-12-5823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3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0 161 3874,'11'-30'525,"-9"21"-97,1 1 0,0 0 0,0 0-1,1 0 1,9-15 0,-13 23-395,0 0-1,1 0 1,-1 1 0,0-1 0,1 0 0,-1 0-1,0 0 1,1 0 0,-1 1 0,0-1-1,0 0 1,1 0 0,-1 1 0,0-1 0,0 0-1,1 0 1,-1 1 0,0-1 0,0 0-1,0 1 1,0-1 0,1 0 0,-1 1 0,0-1-1,0 0 1,0 1 0,0-1 0,0 0-1,0 1 1,0-1 0,0 0 0,0 1 0,0-1-1,0 1 1,0-1 0,0 0 0,0 1 0,-1-1-1,1 1 1,1 19 731,2 110 404,-1-90-1093,-1 0 0,-6 54 0,3-84 258,-1-15-185,5-21-167,3 12-275,1 1 1,0 0 0,1 0 0,1 1-1,0 0 1,1 0 0,0 0 0,15-14-1,97-79-2035,-81 73 2474,-16 12-85,-3 3 679,0-1-1,30-34 1,-43 41 171,-15 14-265,-14 16-143,16-12-457,0 0-1,1-1 1,-1 1 0,2 1 0,-1-1-1,1 1 1,0-1 0,1 1 0,-1 0 0,2 0-1,-1 0 1,1 0 0,0 0 0,1 16-1,3 0 37,0 0 0,2 0-1,12 38 1,-6-26-32,-11-35-36,0-1 1,0 1-1,0 0 1,0 0-1,0 0 1,0-1-1,0 1 1,0 0-1,-1 0 1,1 0-1,0-1 0,0 1 1,-1 0-1,1-1 1,0 1-1,-1 0 1,1 0-1,-1-1 1,1 1-1,-1-1 1,1 1-1,-1 0 0,1-1 1,-1 1-1,0-1 1,1 1-1,-1-1 1,0 0-1,1 1 1,-1-1-1,0 0 1,0 1-1,1-1 1,-1 0-1,0 0 0,-1 0 1,-39 7 7,25-5-12,14-2-25,1 0 0,-1 0 1,1 1-1,0-1 0,-1 0 0,1 1 0,0-1 1,-1 1-1,1-1 0,0 1 0,-1 0 0,1 0 0,0-1 1,0 1-1,0 0 0,-1 1 0,2-1 17,0-1-1,0 1 1,-1-1-1,1 1 1,0-1-1,0 1 1,1-1-1,-1 1 1,0-1-1,0 1 1,0-1 0,0 0-1,0 1 1,0-1-1,1 1 1,-1-1-1,0 0 1,0 1-1,1-1 1,-1 1-1,0-1 1,1 0-1,-1 1 1,0-1 0,1 0-1,-1 0 1,0 1-1,1-1 1,-1 0-1,1 1 1,3 1 12,-1 0 1,1 0-1,0-1 1,0 1-1,0-1 1,0 0-1,0 0 1,0 0-1,7 0 1,2-2-13,0 0 0,1-1 0,-1 0 0,0-1-1,0-1 1,-1 0 0,1 0 0,-1-2 0,0 1 0,0-2 0,0 1 0,-1-2 0,0 1 0,-1-2 0,1 1 0,8-11 0,40-43 9,-53 56 24,-1-1 0,0 0 0,0-1 0,-1 1 0,0-1 0,0 0 0,0 0 0,-1 0 0,-1-1-1,1 1 1,-1-1 0,-1 1 0,0-1 0,0 0 0,0 1 0,-2-11 0,1 16 24,0-1-1,0 1 1,0 0 0,-1 0 0,1-1 0,-1 1 0,0 0-1,0 0 1,0 0 0,0-1 0,-2-2 0,2 6-54,1-1 1,0 1 0,-1-1-1,1 1 1,-1-1 0,1 1-1,-1 0 1,1-1-1,-1 1 1,1 0 0,-1-1-1,1 1 1,-1 0 0,1 0-1,-1 0 1,1-1-1,-1 1 1,0 0 0,1 0-1,-1 0 1,1 0 0,-1 0-1,-1 0 1,1 1-6,-1-1 0,1 1 1,-1-1-1,1 1 0,-1 0 0,1 0 0,0-1 1,-1 1-1,1 0 0,0 1 0,0-1 1,-2 2-1,-3 4 20,1 0 1,0 1 0,0-1 0,1 1-1,0 0 1,0 0 0,1 0-1,0 1 1,1-1 0,-1 1 0,2 0-1,-1-1 1,1 1 0,1 17-1,0-19-254,0 0 0,0 0-1,1 0 1,0 0-1,0 0 1,1 0-1,0 0 1,1 0 0,-1-1-1,1 1 1,0-1-1,1 0 1,-1 0 0,1 0-1,1 0 1,-1 0-1,1-1 1,0 0-1,6 5 1,17 6-4079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3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5442,'7'-31'3699,"-6"23"-2885,-3 22-380,0 0-357,1 0-1,0 0 1,1 0 0,3 29 0,-2-39-68,-1 1 0,1 0 0,0-1 0,1 1 0,-1 0 0,1-1 0,0 0 0,0 1 0,0-1 0,0 0 0,1 0 0,0 0 0,0 0 0,0-1 0,0 1 0,1-1 0,-1 0 0,6 4 0,-6-6 10,-1 0 0,1 0 0,-1 0 0,1 0 0,0 0 0,-1-1 0,1 1 0,0-1 0,-1 0 0,1 0 0,0 0 0,0 0 0,-1-1 1,1 1-1,0-1 0,-1 1 0,1-1 0,-1 0 0,1 0 0,-1 0 0,1 0 0,-1-1 0,1 1 0,-1 0 0,0-1 0,0 0 0,3-3 0,5-4 28,0-1 0,-1-1 0,15-21-1,-23 30-38,17-23 394,-1-2 0,16-35 0,-77 126 206,15-13-635,3 1 0,-28 81-1,22-27-4465,21-59-2529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4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17 8724,'0'-1'50,"0"0"1,1 0-1,-1 0 0,0 1 1,1-1-1,-1 0 1,1 0-1,-1 0 0,1 1 1,-1-1-1,1 0 0,-1 1 1,1-1-1,-1 0 1,1 1-1,0-1 0,0 1 1,-1-1-1,1 1 0,0-1 1,0 1-1,0 0 1,-1-1-1,1 1 0,0 0 1,0 0-1,0-1 0,0 1 1,0 0-1,0 0 0,-1 0 1,1 0-1,0 0 1,0 0-1,1 1 0,41 3-185,-38-3 215,4 1-84,0 0 1,0 0-1,0 1 0,0 0 0,0 1 0,-1 0 0,1 0 1,-1 1-1,0 0 0,-1 0 0,1 1 0,-1 0 1,0 0-1,-1 0 0,12 16 0,-11-13 6,-2 1 1,1 0-1,-1 0 0,-1 0 0,1 1 1,-2 0-1,0-1 0,0 1 0,-1 0 0,0 1 1,-1-1-1,0 23 0,-2-14 6,-2 0 0,0 1 0,-1-1 0,0-1 0,-2 1 0,-1-1 0,0 0 0,-1 0 1,-1-1-1,-1 0 0,-1 0 0,-22 28 0,-1-6-166,-1-2 1,-2-1-1,-74 55 1,54-49-2165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23 9188,'-3'-11'801,"0"2"-753,-1 6-48,-2 9 0,3 11 16,3 16 32,0 13-16,-4 13 0,8 5-16,-4 3 0,3 3-16,-3-6-865,3-9-3761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5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4642,'13'-161'4952,"-13"160"-4943,0 0 1,0 1 0,0-1-1,0 0 1,0 1 0,0-1-1,0 0 1,0 0 0,1 1-1,-1-1 1,0 0 0,0 1-1,1-1 1,-1 0 0,0 1-1,1-1 1,-1 0 0,1 1-1,-1-1 1,1 1 0,-1-1 0,1 1-1,-1-1 1,1 1 0,0 0-1,-1-1 1,1 1 0,0 0-1,-1-1 1,1 1 0,0 0-1,-1 0 1,1-1 0,0 1-1,0 0 1,-1 0 0,2 0-1,31 8 101,-16-2-62,194 35 81,-79-18-36,-131-23-58,0 0 1,0 0 0,1 1 0,-1-1-1,0 0 1,0 0 0,0 1-1,1-1 1,-1 1 0,0-1 0,0 1-1,0-1 1,0 1 0,0 0 0,0 0-1,0-1 1,0 1 0,0 0-1,1 1 1,-3-1-9,1-1 0,0 1 0,0 0 0,0-1 0,0 1 0,-1 0 1,1-1-1,0 1 0,-1-1 0,1 1 0,0-1 0,-1 1 0,1-1 0,-1 1 0,1-1 0,0 1 0,-1-1 0,1 1 0,-1-1 0,0 0 0,1 1 0,-1-1 1,1 0-1,-2 1 0,-54 22 603,46-20-744,-60 19 79,48-17-404,0 2 0,0 1 1,1 0-1,0 2 0,-24 14 0,35-15-2322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5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26 8692,'0'-1'35,"1"1"1,0-1-1,-1 0 0,1 1 1,-1-1-1,1 0 0,0 1 1,-1-1-1,0 0 0,1 0 1,-1 1-1,0-1 0,1 0 1,-1 0-1,0 0 0,0 1 1,1-1-1,-1 0 0,0 0 1,0 0-1,0 0 0,0 0 1,-1-1-1,1 2-22,-1-1 0,1 1 1,-1-1-1,1 1 0,-1-1 0,0 1 1,1 0-1,-1-1 0,0 1 0,1 0 1,-1 0-1,0-1 0,1 1 0,-1 0 0,0 0 1,0 0-1,1 0 0,-1 0 0,0 0 1,-1 0-1,-4 1 9,0-1 0,1 1 1,-1 1-1,0-1 0,-10 5 0,-1 3 154,1 1 0,-1 0 0,2 1 0,0 1 0,0 1-1,1 0 1,0 1 0,1 1 0,1 0 0,0 0 0,-11 21-1,10-13-141,1 1-1,0 0 1,2 1-1,1 0 0,1 1 1,1-1-1,-5 43 0,10-56-6,1 1 0,1-1-1,0 1 1,0 0 0,2-1 0,-1 1-1,2-1 1,4 16 0,-5-22-162,0 0 0,1 0 0,0 0 0,0-1 0,0 1 0,1 0 0,0-1 1,0 0-1,0 0 0,1 0 0,0-1 0,-1 1 0,2-1 0,-1 0 0,0-1 0,1 1 1,10 3-1,31 9-3139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38 5539,'0'-2'131,"0"1"1,0 0 0,0-1 0,-1 1 0,1 0 0,0-1 0,-1 1 0,1 0 0,0 0-1,-1-1 1,0 1 0,1 0 0,-1 0 0,0 0 0,1 0 0,-1 0 0,0-1 0,0 2 0,0-1-1,0 0 1,0 0 0,-2-1 0,1 1-19,-1-1 0,0 1-1,0 0 1,0 0 0,0 0 0,0 0 0,-1 1-1,1-1 1,-4 1 0,-9 0-29,0 0-1,1 2 1,-18 3 0,24-3 128,-27 5-52,0 1-1,1 3 1,0 1-1,1 1 0,0 2 1,1 1-1,-34 23 1,56-32-166,1 0 0,0 1 1,-16 16-1,24-22 11,1 0 0,-1 0 0,1 0-1,-1 0 1,1 0 0,0 0 0,0 1-1,0-1 1,0 0 0,0 1 0,0 3-1,1-5 6,0 0 0,0 0 0,0 1 0,0-1 0,0 0 0,0 1 0,1-1 0,-1 0-1,0 0 1,1 1 0,-1-1 0,1 0 0,0 0 0,-1 0 0,1 0 0,0 0 0,0 1-1,0-1 1,-1-1 0,1 1 0,0 0 0,0 0 0,2 1 0,3 2 2,0-1 1,1 1 0,-1-1 0,1 0-1,0-1 1,0 1 0,0-1 0,10 1-1,65 6 0,-39-6-10,-2 2-33,0 2 0,-1 1 1,56 19-1,-93-26 19,1 1-1,-1-1 1,0 1 0,0-1-1,0 1 1,0 0 0,0 1-1,0-1 1,0 0 0,3 4-1,-5-5 16,-1 0-1,0 0 0,1 0 0,-1 0 0,1-1 0,-1 1 0,0 0 1,1 0-1,-1 0 0,0 0 0,0 0 0,0 0 0,0 0 0,0 0 1,0 0-1,0 0 0,0 0 0,0 0 0,-1-1 0,1 1 1,0 0-1,0 0 0,-1 0 0,1 0 0,-1 0 0,1 0 0,-1-1 1,1 1-1,-1 0 0,1 0 0,-1-1 0,0 1 0,1 0 0,-1-1 1,0 1-1,0-1 0,1 1 0,-1-1 0,0 1 0,0-1 1,-1 1-1,-13 6 11,-1 0 0,0-1 0,0 0 0,0-2 0,-1 0 0,0 0 0,-24 0 0,8 1 0,-6 1-396,0-2 0,0-1 1,-77-5-1,88-4-2250,15-5-1745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6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0 4978,'-13'9'191,"0"1"-1,1 0 1,0 0-1,0 1 1,1 1-1,1 0 1,0 0-1,-13 22 1,20-28-179,1-1-1,-1 1 1,1-1 0,0 1 0,0 0 0,0 0-1,1 0 1,0 0 0,0 0 0,1 12 0,0-13-9,1-1 0,0 0 0,0 0 0,0 0 0,0 1 0,1-1 0,-1 0 0,1-1 0,0 1 0,1 0 0,-1 0 0,1-1 1,-1 0-1,1 1 0,0-1 0,0 0 0,4 3 0,-3-3-35,-1-1 0,1 1-1,0-1 1,0 1 0,0-1 0,0 0 0,1-1 0,-1 1 0,0-1 0,1 0 0,-1 0-1,1 0 1,-1-1 0,1 1 0,5-1 0,-3-1-4,0 0 0,0 0 0,0 0-1,0-1 1,0 0 0,0-1 0,0 1 0,-1-1 0,7-4 0,-3 1 125,-1 0-1,0 0 1,-1-1 0,0 0 0,0 0 0,0-1 0,-1 0 0,0 0-1,-1-1 1,1 0 0,-2 0 0,9-19 0,-11 20 111,0 0 0,-1 0 0,0-1 0,-1 1 0,0 0 0,0-1 0,-1 1 0,-1-11 0,1 16-237,0 1 0,0-1 0,-1 0 0,0 0 0,1 1 1,-1-1-1,0 0 0,0 1 0,0-1 0,-1 0 0,1 1 1,-1 0-1,1-1 0,-1 1 0,0 0 0,0 0 0,0 0 1,0 0-1,0 0 0,0 0 0,-1 1 0,1-1 0,0 1 1,-1-1-1,0 1 0,1 0 0,-6-1 0,-9 0-3055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7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 5539,'-1'0'74,"1"0"0,-1 0 1,1 0-1,-1-1 0,1 1 1,-1 0-1,1 0 1,-1 0-1,0 0 0,1 0 1,-1 0-1,1 0 0,-1 0 1,0 0-1,1 0 0,-1 0 1,1 0-1,-1 0 1,1 1-1,-1-1 0,1 0 1,-1 0-1,1 1 0,-1-1 1,1 0-1,-1 1 1,0 0-1,-8 17 653,2 30-768,7-40 207,-4 25-92,-3 54 13,7-79-68,0 0 1,1 0-1,0 0 1,0 0-1,1 0 1,0-1-1,0 1 1,6 11-1,-7-18-10,-1 1 0,1-1 0,0 0 0,0 1-1,0-1 1,-1 0 0,1 0 0,0 0 0,1 0-1,-1 0 1,0 0 0,0 0 0,0 0 0,1 0-1,-1 0 1,0-1 0,1 1 0,-1-1 0,0 1 0,1-1-1,-1 1 1,1-1 0,2 1 0,-1-2 0,0 1 1,0 0-1,0-1 0,0 1 1,0-1-1,0 0 0,0 0 1,0-1-1,0 1 0,5-4 1,5-3 5,-1-2-1,0 0 1,17-17 0,-27 24-12,74-86 9,-29 32-38,-47 56 22,0 1 0,0 0 0,0 0 0,0-1 0,0 1 0,1 0-1,-1 0 1,0 0 0,0-1 0,0 1 0,0 0 0,1 0 0,-1 0 0,0 0 0,0-1 0,0 1-1,1 0 1,-1 0 0,0 0 0,0 0 0,1 0 0,-1 0 0,0 0 0,0 0 0,1 0-1,-1 0 1,0 0 0,0 0 0,1 0 0,-1 0 0,0 0 0,0 0 0,1 0 0,-1 0 0,0 0-1,0 0 1,1 0 0,-1 0 0,0 0 0,4 13-47,-5 31 88,1-23-64,3 8-571,3 0-2136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7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59 166 7123,'0'-43'1361,"-4"-1"-417,1 9 113,-3 9 31,6 11-1008,-7 12-48,4 18 144,0 8 97,-4 18-113,1 11-112,6 7-32,-7 8 16,7 6-32,-6-3-144,3-6-2081,-1-6-2498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56 109 8740,'1'-8'602,"-1"0"0,0 0 0,0 0 0,-3-12 0,2 15 1140,4 31-1340,12 96-169,-1 144-1,-10-144-910,-2-89-302,-1-26-100,-2-21-475,-6-45 1249,-3-1 0,-18-60 0,13 60 1648,-14-112 0,28 165-1307,0 0 1,1 0-1,0 0 0,1-1 0,-1 1 1,1 0-1,1 0 0,-1 1 0,1-1 1,0 0-1,4-7 0,-4 10-39,1 1 1,0-1-1,-1 1 0,1 0 1,0 0-1,0 0 0,1 0 1,-1 0-1,1 1 0,-1 0 1,1 0-1,0 0 0,0 0 1,0 0-1,0 1 0,0-1 1,0 1-1,0 0 0,6 0 1,6-1-27,0 0-1,1 1 1,-1 1 0,0 1 0,1 0 0,-1 1 0,0 1 0,28 8 0,-34-8 10,-1 0 0,0 0 0,0 1 0,-1 0 0,1 1 0,-1 0 0,0 0 0,0 1 0,0 0 0,-1 1 0,0-1 0,0 1 0,-1 1 0,0-1 0,0 1 0,6 11 0,-10-16 28,-1 1 0,1-1 1,-1 0-1,0 0 0,0 1 1,0-1-1,0 0 0,0 1 1,-1-1-1,1 1 1,-1-1-1,0 1 0,0-1 1,-1 1-1,1-1 0,-1 1 1,1-1-1,-1 1 0,0-1 1,-1 0-1,1 1 0,0-1 1,-1 0-1,0 0 1,0 0-1,0 0 0,0 0 1,0-1-1,0 1 0,-1-1 1,1 1-1,-1-1 0,0 0 1,0 0-1,0 0 0,0 0 1,-3 1-1,-11 6-228,0-2 0,0 0 0,-1 0 1,1-2-1,-1 0 0,-1-1 0,1-1 0,0-1 0,-1 0 0,1-1 0,-35-4 1,41-2-3410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8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43 160 9588,'-26'-16'433,"13"13"-343,13 3-88,0 0 0,-1 0 0,1 0 0,0 0-1,0 0 1,0 0 0,-1 1 0,1-1 0,0 0 0,0 0-1,0 0 1,0 0 0,0 1 0,-1-1 0,1 0 0,0 0-1,0 1 1,0-1 0,0 0 0,0 0 0,0 0 0,0 1 0,0-1-1,0 0 1,0 0 0,0 1 0,0-1 0,0 0 0,0 0-1,0 1 1,0-1 0,0 0 0,0 0 0,0 0 0,0 1-1,0-1 1,0 0 0,0 0 0,0 1 0,0-1 0,1 0-1,-1 0 1,0 0 0,0 1 0,2 2 3,0 1 0,1-1 0,-1 1 0,1-1 0,-1 0 0,1 0 0,0 0 0,0-1 0,1 1 0,-1-1 0,0 1 0,1-1-1,-1 0 1,8 2 0,2 2-145,0-1 0,1 0 0,16 2 0,0-1-431,1-2 0,0-2 0,-1 0-1,1-2 1,50-7 0,-51 3 669,-1-1 1,0-2 0,0-1-1,0-2 1,50-23-1,-72 29 130,1 0-1,-1-1 0,0 0 0,0 0 0,-1 0 0,1-1 1,-1 1-1,5-8 0,-10 11-188,1 1 0,-1-1 0,0 0 0,0 0 0,0 1 0,-1-1 0,1 0 0,0 0 1,-1 0-1,1 0 0,-1 0 0,1 0 0,-1 0 0,0 0 0,0 0 0,0 0 0,0 0 0,-1 0 0,1 0 1,0 0-1,-1 0 0,1 0 0,-1 0 0,0 0 0,1 0 0,-1 1 0,0-1 0,0 0 0,-1 0 0,1 1 0,0-1 1,0 1-1,-1-1 0,1 1 0,-1 0 0,1-1 0,-4-1 0,0-1 14,0 0-1,0 1 0,0 0 1,0 0-1,0 0 1,-1 0-1,0 1 1,1 0-1,-1 0 0,0 0 1,0 1-1,0 0 1,0 0-1,0 1 1,0 0-1,0 0 0,0 0 1,-7 1-1,6 1 33,0 0-1,1 0 1,-1 0-1,1 1 1,-1 0-1,1 0 1,0 1-1,0 0 1,1 0-1,-1 0 0,1 1 1,0 0-1,0 0 1,0 0-1,-5 8 1,0 2-4,1 0 0,1 0 1,0 1-1,1 0 0,1 0 0,0 1 0,1 0 1,1 0-1,-3 21 0,5-17-65,0 0-1,1 0 1,1 0-1,1 0 1,1 1-1,1-1 1,7 25-1,-8-39-25,0-1 0,0 1 0,1-1-1,0 0 1,0 1 0,0-1 0,1 0 0,5 6-1,-8-10 9,1-1 0,-1 0-1,0 0 1,0 0-1,1 0 1,-1 0-1,1 0 1,-1 0-1,0-1 1,1 1 0,0 0-1,-1-1 1,1 1-1,-1-1 1,1 0-1,0 1 1,-1-1 0,1 0-1,0 0 1,-1 0-1,1 0 1,0-1-1,-1 1 1,1 0-1,-1-1 1,1 1 0,0-1-1,-1 1 1,1-1-1,-1 0 1,1 1-1,-1-1 1,0 0-1,1 0 1,-1 0 0,0 0-1,0 0 1,1-1-1,0 0 1,12-14-2,0-1 0,-1 0 0,-1-1 0,0 0 0,10-22-1,3-5 11,-10 21-13,-5 6-6,0 1-1,1 1 1,1 0-1,24-25 0,-36 40 9,0 1-1,0 0 0,1 0 1,-1-1-1,0 1 0,0 0 1,1 0-1,-1-1 0,0 1 1,1 0-1,-1 0 0,0 0 1,1-1-1,-1 1 0,0 0 1,1 0-1,-1 0 0,1 0 1,-1 0-1,0 0 0,1 0 1,-1 0-1,0 0 0,1 0 1,-1 0-1,1 0 0,-1 0 1,0 0-1,1 0 0,-1 0 1,0 0-1,1 0 0,-1 1 1,1-1-1,5 15-41,-4 26 90,-2-36-54,0 35-78,1 56-97,8-34-2868,1-34-548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8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8660,'22'-29'1345,"-9"6"-977,-3 8 48,0 10-304,3 5-48,9 2 0,8 1 16,9-3-64,6 6 32,7-6-48,0-9-224,3 4-1713,-3-1-1440,-14 0 1888,-8-3-224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8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0 3458,'-36'5'1001,"-48"8"1262,75-11-2033,1 0-1,-1 1 1,1 0 0,0 0-1,0 1 1,-15 9-1,20-11-115,0 1 0,1-1 0,-1 1 0,1 0 0,-1 0 0,1 0 0,0 0 0,0 1 0,1-1 0,-1 0 0,0 1 0,1-1 0,0 1 0,0 0 0,0-1 0,0 6 0,-1 7 231,1 0-1,2 25 1,-1-15 2,-1 123 656,-7-54-704,8-92-274,-1 0-1,1 0 1,0 0-1,-1-1 1,1 1 0,-1 0-1,0 0 1,0-1-1,0 1 1,0-1 0,-1 1-1,1-1 1,-1 1-1,1-1 1,-1 0 0,0 1-1,0-1 1,0 0-1,0 0 1,0-1 0,0 1-1,-5 2 1,-4 3 44,-1 2-16,-1 0 0,0-2 1,-23 11-1,29-15-261,0-1 0,-1 1 1,1-1-1,-1 0 0,0-1 0,0 1 1,1-2-1,-17 1 0,0-6-3124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9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6339,'5'26'3020,"5"12"-2482,-9-36-535,0 0 1,0-1-1,0 1 1,0 0-1,1-1 1,-1 0-1,0 1 0,1-1 1,-1 0-1,1 1 1,0-1-1,-1 0 0,1 0 1,0 0-1,0 0 1,-1-1-1,1 1 0,3 0 1,7 1-104,0 0-1,0-1 1,0 0-1,0-1 1,0-1 0,0 0-1,0 0 1,0-1 0,-1-1-1,1 0 1,-1 0 0,20-10-1,-29 12 105,-1 1 0,0-1 0,1 1 0,-1-1 0,0 0 0,0 0 0,1 0-1,-1 0 1,0 0 0,0 0 0,0 0 0,0 0 0,0 0 0,0 0 0,-1-1 0,1 1 0,0 0-1,-1 0 1,1-1 0,0 1 0,-1-1 0,0 1 0,1-1 0,-1 1 0,0 0 0,0-1-1,0 1 1,0-1 0,0 1 0,0-1 0,0 1 0,0-1 0,-1 1 0,1-1 0,0 1 0,-1 0-1,1-1 1,-1 1 0,0-1 0,1 1 0,-1 0 0,0 0 0,0 0 0,0-1 0,-2-1-1,0 0 60,0 0-1,0 0 0,0 0 0,-1 0 0,1 0 0,-1 1 0,0 0 0,0 0 0,0 0 0,0 0 0,0 0 0,0 1 0,0-1 0,-8 0 0,8 2-18,-1 0 1,1 0-1,-1 0 0,1 1 1,-1-1-1,1 1 0,0 0 0,-1 0 1,1 1-1,0-1 0,0 1 1,-1 0-1,2 0 0,-1 1 1,0-1-1,0 1 0,1 0 0,-5 4 1,4-2 14,-1 0 0,2 0 0,-1 0 1,1 1-1,-1 0 0,2 0 0,-1 0 0,1 0 1,-1 0-1,2 0 0,-3 13 0,3-11-55,0 1 1,0-1-1,1 0 0,1 0 0,-1 1 0,1-1 0,1 0 1,-1 0-1,5 12 0,-4-15-82,0 0 1,0 1-1,1-1 1,0-1-1,0 1 0,0 0 1,0-1-1,1 0 0,0 1 1,-1-1-1,2-1 1,-1 1-1,0-1 0,7 5 1,17 3-1914,1-4-1605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9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60 4722,'3'-12'1125,"-1"0"0,1-23 0,-21 128 871,-38 219-342,55-311-1239,1-10-342,2-18-134,1 14-282,0 0 0,1 1 0,0 0 1,0 0-1,1 0 0,1 1 0,0-1 1,1 1-1,0 1 0,0-1 0,2 1 1,-1 0-1,1 1 0,16-14 1,7 4-2081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1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2 6307,'-9'-1'316,"1"1"0,-1-1 1,0 2-1,1-1 0,-1 1 1,0 0-1,1 1 0,-1 0 0,1 1 1,0-1-1,0 2 0,0-1 1,0 1-1,0 0 0,1 1 0,0 0 1,0 0-1,0 0 0,-8 9 1,11-10-295,-1 0 1,1 1 0,0-1 0,1 1-1,-1 0 1,1 0 0,0 0 0,0 1 0,0-1-1,1 1 1,0 0 0,0-1 0,0 1-1,1 0 1,0 0 0,0 0 0,0 0-1,1 0 1,0 1 0,0-1 0,1 0-1,0 0 1,0 0 0,0 0 0,0 0 0,1-1-1,4 10 1,12 15 14,-15-24-30,1-1 0,-1 1-1,0 0 1,0 0 0,0 0 0,-1 0 0,0 1 0,2 7 0,-5-13-4,1 1 1,-1 0-1,1 0 1,-1-1-1,0 1 1,1 0-1,-1 0 1,0-1-1,0 1 1,0-1-1,0 1 1,-1-1-1,1 0 1,0 1-1,-1-1 1,1 0-1,0 0 0,-1 0 1,0 0-1,1 0 1,-1 0-1,0 0 1,1 0-1,-1-1 1,0 1-1,-2 0 1,-4 1-35,1 1 0,0-1 0,-1-1 1,1 1-1,-10 0 0,2-5-359,23 5-23,9 1 413,1-1 1,-1 0-1,0-2 0,1 0 1,-1 0-1,26-6 0,-22 4-13,7-2 10,-1-1 0,0-1-1,0-1 1,0-2 0,-1-1-1,0-1 1,34-20 0,-56 29 3,0 0 1,0-1-1,-1 0 1,1 1-1,-1-1 1,1-1-1,-1 1 1,0 0-1,0-1 1,0 1-1,-1-1 1,1 0-1,1-5 1,-3 6 5,0 1-1,-1-1 1,1 1 0,-1-1 0,0 1 0,0-1-1,0 0 1,0 1 0,-1-1 0,1 1 0,-1-1-1,1 1 1,-1-1 0,0 1 0,0-1 0,0 1-1,0 0 1,0-1 0,-1 1 0,1 0 0,-1 0-1,1 0 1,-1 0 0,-3-3 0,-1-2 89,0 0 0,-1 1 0,0 0 0,-1 0 0,1 0 0,-10-5 1,15 10-76,0 0 1,0 0 0,0 1 0,0-1 0,0 0-1,0 1 1,-1 0 0,1-1 0,0 1 0,0 0 0,0 0-1,0 0 1,-1 0 0,1 1 0,0-1 0,0 1 0,0-1-1,0 1 1,0 0 0,0-1 0,0 1 0,0 0 0,0 0-1,0 1 1,1-1 0,-1 0 0,0 1 0,1-1 0,-1 1-1,1-1 1,-1 1 0,1 0 0,-2 2 0,-1 2 22,0 1 0,0 0 0,0 0 1,1 1-1,0-1 0,1 1 0,0-1 0,0 1 0,0 0 1,1 0-1,0 0 0,1 0 0,-1 0 0,2 0 1,-1-1-1,3 14 0,-2-15-128,1 0 0,0 0-1,0 0 1,0 0 0,0 0-1,1-1 1,0 1 0,0-1 0,7 8-1,-8-10-213,1 0-1,1 0 1,-1 0-1,0 0 0,1 0 1,-1-1-1,1 1 0,0-1 1,0 0-1,0-1 0,0 1 1,0-1-1,0 1 1,6 0-1,13 1-3801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0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6131,'7'-13'1992,"-3"7"-1697,-1 18 19,-1 1-252,0 0-1,1 0 1,1-1 0,0 1 0,7 15-1,-9-25-52,-1 0 0,1 0 0,0-1 0,0 1-1,0 0 1,0-1 0,0 1 0,1-1 0,-1 0-1,1 0 1,5 4 0,-6-5-2,0-1 0,0 1 0,0 0 1,0-1-1,0 0 0,0 1 0,0-1 0,0 0 1,0 0-1,0 0 0,0 0 0,0 0 0,0-1 1,0 1-1,0 0 0,1-1 0,-2 0 0,1 1 1,0-1-1,3-2 0,-1 1 3,-1-1 1,0 1-1,0-1 1,0 1-1,-1-1 1,1 0-1,-1 0 0,0-1 1,1 1-1,-1 0 1,2-5-1,18-46 265,-15 38 157,0-4 632,-13 35 163,-15 34-260,2-3-848,-41 115 748,53-137-1502,1 0 1,1 1 0,1 0 0,-2 45 0,6-41-2610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69 8676,'1'-3'206,"1"-4"120,1-1 1,0 0-1,1 1 1,-1-1-1,7-7 0,-10 14-315,1 0-1,0 0 1,-1 0-1,1 1 1,0-1-1,0 0 1,0 0-1,0 1 1,-1-1-1,1 0 1,0 1-1,0-1 1,0 1-1,0-1 1,1 1-1,-1 0 1,0-1-1,0 1 1,0 0-1,0 0 1,0-1-1,0 1 1,1 0-1,-1 0 1,0 1-1,0-1 1,0 0-1,0 0 1,0 0-1,0 1 1,1-1-1,-1 1 1,0-1-1,0 1 1,0-1-1,0 1 0,0-1 1,-1 1-1,1 0 1,0 0-1,0-1 1,0 1-1,-1 0 1,1 0-1,0 0 1,-1 0-1,2 1 1,10 14 100,-1 0 1,0 1-1,-2 0 1,1 0-1,-2 1 1,-1 0-1,0 0 1,-1 1 0,6 31-1,-6-11 184,-1 0 0,-1-1-1,-5 77 1,-3-74-158,-1-1-1,-2-1 0,-2 1 0,-2-2 1,-2 1-1,-1-1 0,-1-1 1,-25 42-1,6-23-954,-2-1 0,-3-2 0,-1-2 0,-63 61 1,51-61-5541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1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 3057,'-88'16'3200,"37"-9"-437,51-7-2739,0 1 1,0-1-1,0 0 0,0 0 0,1 0 1,-1 0-1,0 0 0,0 0 0,0 0 0,0 0 1,0 0-1,0 0 0,0 1 0,0-1 1,0 0-1,0 0 0,0 0 0,0 0 1,0 0-1,0 0 0,0 0 0,0 0 1,0 1-1,0-1 0,0 0 0,0 0 0,0 0 1,0 0-1,-1 0 0,1 0 0,0 0 1,0 0-1,0 0 0,0 0 0,0 0 1,0 1-1,0-1 0,0 0 0,0 0 1,0 0-1,0 0 0,0 0 0,-1 0 0,1 0 1,0 0-1,0 0 0,0 0 0,0 0 1,0 0-1,0 0 0,0 0 0,0 0 1,0 0-1,-1 0 0,1 0 0,0 0 1,0 0-1,0 0 0,0 0 0,0 0 1,0 0-1,0 0 0,0 0 0,0 0 0,-1 0 1,1 0-1,0 0 0,0 0 0,0-1 1,10 5 1282,16 1-458,13-4-1215,-1-2 1,59-8-1,-19 0-3086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1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9156,'-45'18'592,"16"-10"-576,16-2 129,16-6 47,20 0-112,16 0 48,16 0 176,13 0-48,9 0-176,1 0-80,3 0-32,-6 6-1921,-7 0-5026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6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9 10485,'-10'-6'160,"-3"3"32,-3 3 352,0 3-416,-1 15-96,1 8 32,-3 12 192,-4 14 65,7 7 15,0 8-192,12 8-48,11 4-80,6-6-16,16 3-32,10-12-32,10-17-1153,2-15-928,8-23-3105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4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25 197 1665,'-1'7'355,"-3"12"246,1 1 1,1-1 0,0 1-1,2 0 1,2 25 0,-2-42-554,1 1 1,0 0 0,-1 0 0,1-1 0,1 1 0,-1-1-1,0 1 1,1-1 0,0 1 0,0-1 0,0 0 0,0 0 0,0 0-1,1 0 1,-1 0 0,1-1 0,0 1 0,0-1 0,0 1 0,0-1-1,0 0 1,0 0 0,1-1 0,-1 1 0,1-1 0,-1 0 0,1 1-1,-1-1 1,1-1 0,0 1 0,0-1 0,-1 1 0,1-1 0,6-1-1,2 1 0,1-2 0,-1 0 0,0 0 0,0-1 0,0 0 0,0-1 0,0-1-1,-1 0 1,1 0 0,-2-1 0,1 0 0,0-1 0,9-9 0,-9 7 122,-1 0 0,1-1 0,-2 0 1,0 0-1,0-1 0,-1 0 0,0-1 1,-1 0-1,0 0 0,-1 0 0,7-21 1,-11 25-70,0 1 1,-1-1 0,0 1 0,0-1 0,-1 0 0,0 1-1,0-1 1,-1 1 0,0-1 0,-1 1 0,1-1 0,-1 1-1,-1 0 1,1-1 0,-1 1 0,0 0 0,-1 1 0,-5-8-1,6 9-76,0 0-1,-1 1 0,0-1 0,0 1 0,0 0 0,0 0 0,-1 1 0,0-1 0,1 1 0,-1 0 0,-1 0 1,1 1-1,0-1 0,0 1 0,-1 1 0,1-1 0,-1 1 0,0-1 0,0 2 0,1-1 0,-1 1 0,0 0 1,0 0-1,-7 1 0,2 1-13,0 1 0,0 0 0,0 1 1,1 0-1,0 1 0,0 0 0,0 0 0,0 1 1,-11 9-1,2 1 26,1 0 0,0 1 1,-18 23-1,33-37-85,1 0 0,-1 0 0,1 0 1,-1 0-1,1 0 0,0 0 0,0 0 0,1 1 0,-1-1 0,1 1 0,-1-1 0,1 1 0,0 0 0,1-1 0,-1 1 1,0 0-1,1 0 0,0 0 0,0-1 0,0 1 0,1 0 0,-1 0 0,1-1 0,1 6 0,9 8-2161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12374,'-7'6'528,"1"0"-528,-4-6-16,7 5-256,0 1-801,9 3-1760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5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106 103 8644,'0'-1'155,"0"0"0,0 0 0,-1 0 0,1 0 0,0 0 0,-1 0 1,1 0-1,-1 0 0,1 0 0,-1 1 0,1-1 0,-1 0 0,1 0 0,-1 0 0,0 0 0,0 1 0,1-1 0,-1 0 0,-1 0 1,1 1-131,1 0 0,-1 0 0,1 0 0,-1 0 1,0 0-1,1 0 0,-1 1 0,1-1 1,-1 0-1,1 0 0,-1 0 0,1 1 1,-1-1-1,1 0 0,-1 1 0,1-1 1,-1 0-1,1 1 0,-1-1 0,1 0 1,0 1-1,-1-1 0,1 1 0,-1 0 1,-21 41-606,19-37 853,0 3-253,-10 21 6,2 0 0,-10 35-1,19-57-13,0 1-1,0-1 1,1 0-1,0 1 1,1-1-1,0 1 0,0-1 1,1 1-1,-1-1 1,2 1-1,-1-1 1,1 0-1,0 0 1,6 14-1,-5-17 6,-1 0-1,1-1 1,0 1 0,1-1-1,-1 0 1,1 0 0,-1 0-1,1-1 1,0 1 0,0-1-1,0 0 1,0 0 0,0 0-1,1 0 1,-1-1 0,0 0-1,1 0 1,-1 0 0,1 0-1,0-1 1,-1 1 0,8-2-1,3 1-7,0-1-1,0-1 0,-1 0 0,1-1 0,24-9 0,-24 7-23,0-1-1,0-1 1,-1 0-1,0-1 0,0 0 1,0-2-1,23-20 1,-32 25 12,1-1 0,-1 0 0,0 0 0,0-1 0,-1 1 1,0-1-1,0 0 0,-1 0 0,1-1 0,-2 1 0,1-1 0,-1 1 1,0-1-1,0 0 0,-1 0 0,0 0 0,-1 0 0,0-12 0,-2 6 8,0 1-1,0-1 0,-1 1 1,-1 0-1,0 0 0,-9-18 0,11 25-90,-1 1 0,0 0-1,0-1 1,-1 1 0,1 0-1,-1 0 1,0 1 0,-1-1-1,1 1 1,-1 0 0,0 0-1,0 1 1,0-1-1,0 1 1,-1 0 0,-10-4-1,14 6-24,1 1-1,0 0 1,-1-1-1,1 1 1,0 0-1,-1 0 1,1-1-1,-1 1 1,1 0-1,0 1 1,-1-1-1,1 0 1,-1 0-1,1 1 1,0-1-1,-1 0 1,1 1-1,0 0 1,0-1-1,-1 1 1,1 0-1,0-1 1,0 1-1,0 0 0,0 0 1,0 0-1,0 0 1,0 0-1,0 0 1,0 0-1,0 0 1,1 1-1,-1-1 1,0 0-1,1 0 1,-1 1-1,1-1 1,-1 0-1,1 1 1,0-1-1,0 1 1,0-1-1,-1 0 1,2 3-1,0 27-1798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49 205 6371,'8'-6'342,"16"-12"1200,40-39 1,-59 51-1311,0 1 0,0-1 0,0-1 0,0 1 0,-1 0 0,0-1 0,-1 0 0,1 0 0,-1 0 0,-1 0 0,1-1 0,1-12 0,-4 19-222,1 0 1,-1 0-1,0 1 1,0-1-1,0 0 0,-1 0 1,1 0-1,0 0 1,0 0-1,0 0 0,-1 1 1,1-1-1,0 0 1,-1 0-1,1 0 0,0 1 1,-1-1-1,1 0 1,-1 0-1,0 1 1,1-1-1,-1 0 0,0 1 1,1-1-1,-1 1 1,0-1-1,1 1 0,-1-1 1,0 1-1,0 0 1,0-1-1,1 1 0,-1 0 1,0 0-1,0-1 1,0 1-1,0 0 1,0 0-1,0 0 0,1 0 1,-1 0-1,0 0 1,0 0-1,-2 1 0,-1-1-1,-1 1-1,1 0 1,-1 0-1,1 0 1,0 0-1,-1 1 1,-5 3-1,3-2-3,1 1 0,0 0 0,-1 1-1,2-1 1,-1 1 0,1 1 0,-1-1 0,1 0-1,1 1 1,-1 0 0,1 0 0,0 1 0,0-1-1,1 1 1,0 0 0,0 0 0,1 0 0,0 0-1,0 0 1,0 1 0,1-1 0,0 0 0,1 1-1,0-1 1,0 1 0,0-1 0,1 1 0,0-1-1,0 0 1,1 1 0,0-1 0,1 0 0,-1 0-1,8 13 1,3-1 18,1-1 0,1-1 0,1 0 0,0-1 0,1-1-1,1 0 1,35 22 0,17 14-27,-69-50 4,0 0 0,0-1-1,1 1 1,-1 0 0,0 0 0,0 0 0,0 0 0,0 0-1,0 0 1,0 0 0,0 0 0,-1 0 0,1 0 0,0 0 0,-1 1-1,1-1 1,0 0 0,-1 1 0,0-1 0,1 0 0,-1 1-1,0-1 1,0 1 0,1-1 0,-1 0 0,0 1 0,-1-1-1,1 1 1,0-1 0,0 0 0,0 1 0,-1-1 0,1 0-1,-1 1 1,1-1 0,-1 0 0,0 0 0,1 1 0,-1-1-1,0 0 1,0 0 0,0 0 0,0 0 0,0 0 0,0 0-1,0 0 1,0 0 0,-2 1 0,-6 4-7,0-1-1,-1 1 1,0-1 0,-19 6-1,26-9-30,-13 4 23,0 0-1,0-1 1,0-1 0,0-1-1,-1 0 1,1-1-1,-1 0 1,-20-2 0,35 0 6,-1-1 1,0 1 0,0-1 0,1 0 0,-1 0 0,1 0 0,-1-1 0,1 1 0,-1 0 0,1-1 0,0 0 0,-1 1-1,1-1 1,0 0 0,0 0 0,0 0 0,1-1 0,-1 1 0,1 0 0,-1-1 0,1 1 0,0-1 0,-1 1 0,1-1-1,0 0 1,1 1 0,-1-1 0,1 0 0,-1 0 0,1 1 0,0-1 0,0-3 0,-1-8 94,1 1-1,1-1 1,0 1 0,1 0 0,5-21 0,-4 19 41,2 0 0,-1 1 0,2-1 0,0 1 0,12-20 0,-16 30-164,1 0 0,0 1 0,-1-1 0,1 1 0,1 0 0,-1 0 1,0 0-1,1 0 0,-1 0 0,1 1 0,0 0 0,0 0 0,0 0 1,0 0-1,0 0 0,0 1 0,1 0 0,-1 0 0,0 0 0,1 0 0,-1 1 1,1 0-1,6 0 0,12 3-1919,3 2-1429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7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 4642,'-4'-4'6925,"4"4"-6897,1 0 0,-1 0 0,0 0 1,1 0-1,-1 0 0,1 0 0,-1 0 0,1 0 0,-1 0 0,0 0 1,1 0-1,-1 0 0,1 1 0,-1-1 0,0 0 0,1 0 0,-1 0 0,1 0 1,-1 1-1,0-1 0,1 0 0,-1 0 0,0 1 0,1-1 0,-1 0 0,0 1 1,0-1-1,1 0 0,-1 1 0,43 76 190,-30-50-198,22 31 1,-20-35-144,39 49 26,-48-65-821,1 0 0,1 0 0,14 11-1,-5-6-3072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7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369 33 7459,'-2'-7'627,"-9"-18"1181,3 24-1505,-4 15-317,-8 15 200,-2 0 0,-2-2 0,-42 41 0,-89 62-213,140-118 1,11-10-162,1 1 0,-1-1 0,1 1 0,0 0 0,0 0 0,0 1 0,1-1 0,-1 1 0,-2 3-1,5-7 127,0 1-1,0-1 0,0 0 1,0 0-1,0 0 0,0 1 0,0-1 1,-1 0-1,1 0 0,0 0 0,0 1 1,0-1-1,0 0 0,0 0 0,0 1 1,0-1-1,0 0 0,0 0 1,0 1-1,0-1 0,0 0 0,0 0 1,1 0-1,-1 1 0,0-1 0,0 0 1,0 0-1,0 0 0,0 1 1,0-1-1,1 0 0,-1 0 0,0 0 1,0 1-1,0-1 0,1 0 0,12 6-2527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8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8740,'16'-4'1017,"-10"3"-838,-1-1 1,0 1 0,-1-1 0,1 0 0,0 0 0,8-6 0,-18 18-183,0 1 0,1 0 0,-4 16 0,7-27 1,-5 20 17,1 1 0,0-1-1,1 1 1,2 0 0,0 0-1,1 0 1,1 0 0,1 0-1,3 23 1,-3-41-30,0 0 0,-1 0-1,1 0 1,0 0 0,1 0-1,-1 0 1,1 0 0,-1 0 0,1-1-1,0 1 1,0 0 0,0-1-1,0 0 1,0 1 0,0-1 0,1 0-1,-1 0 1,1 0 0,0 0 0,-1-1-1,1 1 1,0-1 0,0 0-1,0 0 1,0 0 0,0 0 0,0 0-1,1 0 1,-1-1 0,0 0-1,0 1 1,0-1 0,1-1 0,-1 1-1,0 0 1,0-1 0,5-1 0,5-1-126,-1 0 0,1-1 1,-1-1-1,0 0 1,0 0-1,-1-1 1,22-16-1,-26 17 149,0-1 0,0 1 0,0-2 0,-1 1 0,0-1 0,-1 0 0,1 0-1,-1-1 1,-1 1 0,0-1 0,0 0 0,5-15 0,-7 19 27,-1-1 1,0 0 0,-1 1-1,1-1 1,-1 0 0,0 0-1,0 1 1,0-1 0,-1 0-1,0 0 1,0 1 0,0-1-1,0 0 1,-1 1 0,1 0-1,-1-1 1,-1 1 0,1 0-1,0 0 1,-1 0 0,0 0-1,0 0 1,0 1 0,0-1-1,-5-2 1,0-1 18,-1 1-1,0-1 1,0 2-1,0 0 1,-1 0-1,0 0 1,0 1-1,0 1 1,-20-5-1,23 7-82,0-1-1,0 1 1,0 1 0,0 0-1,-1-1 1,1 2-1,0-1 1,0 1-1,0 1 1,0-1-1,0 1 1,0 0 0,0 0-1,1 1 1,-11 5-1,16-7-64,-1 1 1,1-1-1,-1 0 0,1 0 0,0 1 0,-1-1 0,1 1 1,0-1-1,0 1 0,0-1 0,-1 4 0,-4 21-2179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8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11589,'-10'3'1025,"-6"0"-1009,3-3-32,0 0-80,7 3-1793,6 8-1457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8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 11061,'-8'4'17,"0"1"-1,1 0 1,0 0 0,0 1-1,1 0 1,0 0 0,0 1-1,0 0 1,0 0 0,1 0-1,1 0 1,-1 1 0,1 0 0,0 0-1,-5 16 1,2-1 46,0 0 0,2 0 0,0 0 0,-2 42 0,6-40-16,1 0 0,4 34 0,-3-51-34,0 0 0,1 0 0,0 0 1,0 0-1,0 0 0,1-1 0,1 1 0,-1-1 0,1 0 0,1 0 0,5 8 0,-8-13 4,0 0-1,0 0 0,-1 0 0,1-1 1,1 1-1,-1 0 0,0-1 0,0 0 0,0 0 1,1 0-1,-1 0 0,1 0 0,-1 0 0,1 0 1,-1-1-1,1 1 0,-1-1 0,5 0 1,-2 0-7,-1-1 1,1 0 0,-1 0-1,1 0 1,-1 0 0,0-1 0,0 1-1,0-1 1,7-4 0,-1-1-7,0-1 1,0 1 0,-1-2-1,0 1 1,14-17-1,-21 22 5,-1 1 0,1-1-1,-1 0 1,1 1-1,-1-1 1,0 0 0,0 0-1,0 0 1,0 0-1,0 0 1,-1 0 0,0 0-1,1 0 1,-1 0 0,0 0-1,0 0 1,-1 0-1,1 0 1,-1 0 0,1 0-1,-1 0 1,0 0-1,-3-6 1,3 6 19,-1-1 0,0 1 0,0 0 0,0-1 0,-1 1 0,1 0 0,-1 0-1,0 1 1,0-1 0,0 1 0,0-1 0,0 1 0,0 0 0,-1 0 0,-5-2 0,0 2-76,0 1 1,-1 0-1,1 0 1,-1 1-1,1 1 0,0-1 1,-1 1-1,1 1 1,0 0-1,0 0 1,0 1-1,0 0 0,0 1 1,0 0-1,1 0 1,0 1-1,-12 8 1,19-12-126,0 0 1,1 0-1,-1 0 1,0 0-1,0 0 1,0 0-1,1 0 1,-1 0-1,1 0 1,-1 0 0,1 0-1,-1 1 1,1 1-1,3 12-3895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29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85 9909,'0'-1'33,"0"0"0,0 1 1,0-1-1,0 0 1,-1 0-1,1 0 1,0 1-1,-1-1 1,1 0-1,0 1 0,-1-1 1,1 0-1,-1 1 1,1-1-1,-1 0 1,1 1-1,-1-1 1,1 1-1,-1-1 1,0 1-1,1-1 0,-1 1 1,0 0-1,1-1 1,-1 1-1,0 0 1,0-1-1,1 1 1,-1 0-1,0 0 1,0 0-1,0 0 0,1 0 1,-1 0-1,0 0 1,0 0-1,0 0 1,1 0-1,-1 0 1,0 0-1,0 0 0,0 1 1,1-1-1,-1 0 1,0 1-1,1-1 1,-1 0-1,-1 2 1,-3 1 3,1-1 0,0 2 0,-1-1 0,1 0 1,0 1-1,-5 6 0,4-4-16,0 1-1,0 1 1,0-1-1,1 1 1,0 0 0,0 0-1,1 0 1,0 0 0,0 0-1,-1 15 1,3-19-6,1 0-1,-1 0 1,1 0 0,0 0 0,1 0 0,-1-1 0,1 1 0,0 0 0,-1 0 0,2 0-1,-1 0 1,0-1 0,1 1 0,0-1 0,0 1 0,0-1 0,0 1 0,0-1 0,1 0-1,-1 0 1,1 0 0,0-1 0,0 1 0,0-1 0,6 4 0,5 1 19,0-1 1,0 0 0,0-1 0,0-1-1,1 0 1,29 3 0,-26-4 13,1 0 1,-1 1 0,33 13-1,-50-17-36,1 1 0,-1-1-1,1 1 1,0 0 0,-1 0 0,0 0-1,1-1 1,-1 2 0,1-1-1,-1 0 1,0 0 0,0 0 0,0 0-1,0 1 1,0-1 0,0 1-1,1 2 1,-1-3-1,-1-1-1,0 1 1,0 0-1,-1 0 1,1 0-1,0 0 1,0 0 0,0 0-1,0 0 1,-1-1-1,1 1 1,-1 0-1,1 0 1,0 0-1,-1-1 1,1 1 0,-1 0-1,1 0 1,-1-1-1,0 1 1,1-1-1,-1 1 1,-1 0-1,-6 5-39,0-1-1,0-1 0,0 0 0,0 0 0,-11 3 1,-8 3-2188,-45 10 0,12-12-2604</inkml:trace>
  <inkml:trace contextRef="#ctx0" brushRef="#br0" timeOffset="1">184 59 12726,'19'-12'928,"-9"3"-832,6 3 16,7 1 16,6-4-128,16 6 32,7-3-32,3 3-32,0-3-768,-6 6-2626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7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23 141 6355,'-10'-32'5827,"4"12"-5523,-1 5-304,14 30-320,6 11 320,6 6 32,4 9-16,6 9 0,0-13 48,0-2-64,0-8-465,-3-4-527,-3-14-305,0-3-1712,-4-12 880,1-9 528</inkml:trace>
  <inkml:trace contextRef="#ctx0" brushRef="#br0" timeOffset="1">321 243 2897,'1'-8'175,"2"-33"822,9-39 0,-9 69-739,-1 1 1,1 0-1,0 0 0,1 0 0,1 0 1,-1 1-1,1 0 0,1 0 1,7-10-1,-13 18-231,0 1 0,0 0-1,1-1 1,-1 1 0,0 0 0,0-1 0,0 1 0,0 0 0,1 0 0,-1-1-1,0 1 1,0 0 0,1 0 0,-1-1 0,0 1 0,0 0 0,1 0-1,-1 0 1,0-1 0,1 1 0,-1 0 0,0 0 0,0 0 0,1 0 0,-1 0-1,0 0 1,1 0 0,-1 0 0,0 0 0,1 0 0,-1 0 0,1 0-1,-1 0 1,0 0 0,1 0 0,-1 0 0,0 0 0,0 0 0,1 0 0,-1 0-1,0 0 1,1 1 0,-1-1 0,0 0 0,1 0 0,-1 1 0,4 19 855,-8 31 100,-9 16-187,-3-1 1,-41 111 0,-72 117-620,109-244-1691,21-40-822,10-9-603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26 5106,'-31'-1'1276,"-57"-11"1,57 7 36,-59-3 0,67 9-1230,0 0 0,0 2 1,-27 6-1,116 13 293,110-3 253,270-4-1,-52-5-268,124 38-211,-177-14-63,437 9 112,-124-9-68,324 15-103,0-28 7,-727-17-34,207 7 1,289 3 1,185-8-39,-881-7-137,-34-2-99,-36 1-908,-35 2-1524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1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17 8212,'-13'-9'1586,"13"8"-1500,-1 1-1,0-1 1,1 0 0,-1 1-1,0-1 1,0 1 0,1-1-1,-1 1 1,0-1-1,0 1 1,0 0 0,0 0-1,0-1 1,1 1 0,-1 0-1,-1 0 1,0 0-81,1 1 1,0 0 0,0 0-1,0-1 1,0 1-1,0 0 1,0 0 0,0 0-1,0 0 1,0 0 0,1 0-1,-1 0 1,0 1-1,1-1 1,-1 0 0,0 2-1,-9 18 24,1 1-1,0 0 0,2 0 1,1 0-1,1 1 0,-5 38 1,9-50-12,0-1 1,1 0-1,0 0 0,1 1 1,-1-1-1,2 0 1,0 0-1,0 0 1,1 0-1,0 0 0,0-1 1,1 1-1,1-1 1,0 0-1,0 0 1,0-1-1,12 14 0,-13-18-13,1-1-1,0 1 0,0-1 0,0 0 0,0 0 0,1 0 1,-1-1-1,1 0 0,0 0 0,-1-1 0,1 1 0,0-1 1,0 0-1,0-1 0,0 0 0,0 1 0,0-2 0,0 1 1,0-1-1,0 0 0,-1 0 0,1-1 0,0 1 0,8-5 1,-3 2-5,0-1 1,0 0 0,-1 0 0,0-1 0,0-1 0,0 0 0,-1 0-1,0-1 1,0 0 0,-1 0 0,12-16 0,-16 17 2,0 1 1,-1-1-1,0 0 1,0 0-1,0 0 1,-1-1-1,0 1 0,0-1 1,-1 1-1,0-1 1,0 0-1,-1 1 1,0-1-1,-1 0 1,1 1-1,-1-1 1,-1 0-1,1 1 1,-1-1-1,-1 1 0,0 0 1,0 0-1,0 0 1,0 0-1,-1 0 1,0 1-1,-7-8 1,4 5-81,0 0 0,-1 0 1,-1 0-1,1 1 1,-1 0-1,-1 1 0,1 0 1,-1 0-1,-1 1 0,1 1 1,-1 0-1,0 0 0,0 1 1,0 0-1,-1 1 0,0 0 1,-11-1-1,-8 5-2371,12 9-1406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10 12438,'6'-6'736,"-12"3"-672,-4 3-16,-6 0-48,3 3-352,10 8-1713,6-5-480,13 3-2353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1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26 9684,'4'-5'1435,"-3"5"-1363,-1-1 0,1 1 0,0-1 0,-1 1 0,1-1 0,-1 1 0,1-1 0,-1 1 0,1-1 0,-1 0 0,1 1 0,-1-1 0,0 0 0,1 0-1,-1 1 1,0-1 0,0 0 0,1 0 0,-1 1 0,0-1 0,0 0 0,0 0 0,0 1 0,0-1 0,0 0 0,0 0 0,0-1 0,-1 2-71,1 0 0,-1 0 0,1 0 0,-1 0 0,1 0 0,-1 0 0,1 0 0,-1 0 0,1 1 0,-1-1 0,1 0 0,-1 0 0,1 0 0,-1 1 0,1-1 0,-1 0 0,1 1 0,0-1 0,-1 0 0,1 1 0,0-1 0,-1 1 0,1-1 0,0 0 0,-1 1 0,1-1 0,0 1 0,0-1 0,-1 1 0,1-1 0,0 1 0,0-1 0,0 1 0,-11 19 5,-7 22-23,1 2-1,2 0 1,1 0 0,3 2-1,-5 48 1,15-85-41,1-1-1,0 0 1,0 1-1,1-1 1,0 1 0,0-1-1,1 0 1,3 9 0,-4-15 51,0 0 0,-1 0 1,1 0-1,0 0 1,0 0-1,0 0 0,1-1 1,-1 1-1,0 0 1,1-1-1,-1 1 0,1 0 1,-1-1-1,1 0 1,0 1-1,0-1 0,0 0 1,0 0-1,-1 0 1,1 0-1,0-1 0,1 1 1,-1 0-1,0-1 1,0 1-1,0-1 0,0 0 1,0 0-1,0 0 1,1 0-1,-1 0 0,0 0 1,0 0-1,0-1 1,3 0-1,3-2 18,-1 0 0,0 0 0,0-1 0,0 0 0,0 0 0,-1 0 0,1-1 0,-1 0 0,0 0 0,-1-1 0,1 0 0,-1 0 0,0 0 0,-1 0 0,1-1 0,-1 0 0,5-11-1,-1-2 6,0 0-1,-1 0 0,-1 0 0,-1 0 0,4-31 0,-8 38-19,0-1-1,0 1 1,-2-1 0,0 1-1,0-1 1,-6-21 0,6 31-114,1 0 0,-1 0 1,-1 0-1,1 1 0,-1-1 1,1 0-1,-1 1 0,0-1 1,0 1-1,-1-1 0,1 1 1,-1 0-1,0 0 1,1 0-1,-1 0 0,0 1 1,-1-1-1,1 1 0,0 0 1,-1 0-1,0 0 0,1 0 1,-1 0-1,0 1 0,-6-2 1,8 3-62,1 0 1,-1 0 0,1 0-1,0 0 1,-1 0 0,1 0-1,0 1 1,-1-1 0,1 0-1,0 1 1,-1-1 0,1 1-1,0 0 1,0-1 0,0 1-1,-1 0 1,1 0 0,0-1-1,0 1 1,0 0 0,0 0-1,0 0 1,1 0 0,-1 1-1,-1 0 1,-3 17-1922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2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57 7235,'1'-2'126,"0"0"-1,0 0 1,0-1-1,0 1 1,-1 0-1,1 0 1,-1-1-1,0 1 1,1 0-1,-1-1 1,0 1-1,0 0 1,0-1-1,-1-3 1,0 5-110,0-1 1,1 1-1,-1 0 1,0 0-1,1 0 0,-1 0 1,0 0-1,0 0 1,0 0-1,0 0 0,0 0 1,0 1-1,0-1 1,0 0-1,-1 1 0,1-1 1,0 0-1,0 1 1,0 0-1,-1-1 0,1 1 1,0 0-1,-1-1 1,1 1-1,0 0 1,-1 0-1,1 0 0,-3 1 1,-8-1 3,0 2-1,0 0 1,0 0 0,1 1 0,-1 0 0,1 1-1,-1 1 1,1-1 0,0 2 0,1 0 0,-18 12-1,23-14-2,0 0 0,0 0-1,1 1 1,-1-1-1,1 1 1,1 0 0,-1 0-1,1 0 1,-1 1 0,-4 10-1,7-12-5,0 1 0,0-1 0,0 0 0,1 0 0,-1 1-1,1-1 1,0 0 0,0 1 0,0-1 0,1 0 0,0 0 0,0 1 0,0-1-1,0 0 1,0 0 0,1 0 0,2 5 0,5 5 25,1 0 0,0-1 1,0 0-1,1-1 0,1 0 0,0-1 0,23 17 1,-22-19-6,0 2 0,-1-1 0,0 1-1,-1 1 1,0 0 0,-1 1 0,0 0 0,10 18 0,-19-29-16,0 1 1,0-1-1,0 1 0,0-1 0,-1 1 1,1 0-1,-1-1 0,1 1 0,-1 0 0,0-1 1,0 1-1,0 0 0,-1-1 0,1 1 1,0 0-1,-1-1 0,0 1 0,-1 3 0,-1-1 1,1-1-1,0-1 0,-1 1 0,0 0 1,0-1-1,0 1 0,0-1 0,-1 0 0,-7 6 1,-2-1-10,-1 0 0,0-1 0,0-1 0,0 0 0,-20 5 0,27-9-5,0 0 0,0-1-1,0 1 1,0-1 0,0-1 0,-1 1 0,1-2 0,0 1-1,-9-2 1,14 2-6,0-1 0,0 1 0,0-1 0,0 0 0,0 0 0,0 0 1,0 0-1,0-1 0,0 1 0,1 0 0,-1-1 0,0 1 0,1-1 0,-1 1 0,1-1 0,0 0 0,-1 0 0,1 0 0,0 0 0,0 0 0,0 0 0,0 0 0,1 0 0,-1 0 0,1 0 0,-1 0 0,1 0 0,0-1 1,-1 1-1,1 0 0,0 0 0,0 0 0,1-4 0,1-10 12,0 0 1,1 0 0,1 0 0,1 1-1,0-1 1,1 1 0,9-18 0,6-6 66,38-53 1,-37 61 40,36-38 1,-47 57-479,1 1 0,0 0 0,1 1-1,0 0 1,26-14 0,-15 12-3249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12 8276,'-23'-2'1088,"10"-1"-960,10-3 112,-1 6-31,8 0-161,-1 0 48,7 6 112,-4 2 96,10 10-96,1 2 0,8 6-80,1 7-80,7-1-32,2 6-16,1-9-16,3 3-960,-7-9-2306,-2-2-848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2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53 5555,'-10'-27'5762,"-3"10"-5746,0 8-16,-6 15-16,-4 8 16,1 13 0,-11 11 16,-3 2 32,-2 4-32,-1 3-16,-3-3 0,9 2-112,7-8-1729,17-12-2273,12-5 1345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3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35 11525,'12'-2'614,"-17"12"-534,-2 3-85,-1 6 5,1 1 0,1-1 1,0 1-1,2 0 1,0 0-1,1 0 1,1 1-1,1-1 1,1 1-1,1-1 0,5 36 1,-5-51 2,1 0-1,-1 0 1,1-1 0,0 1 0,0 0 0,0-1-1,0 0 1,1 1 0,0-1 0,0 0-1,0 0 1,0-1 0,1 1 0,4 4 0,-5-6-21,0-1 1,0 1-1,0 0 1,0-1-1,0 0 1,1 0 0,-1 0-1,0 0 1,1 0-1,-1 0 1,1-1 0,-1 0-1,0 0 1,1 0-1,-1 0 1,1 0 0,-1-1-1,1 1 1,-1-1-1,0 0 1,6-2-1,4-2-34,-1-1-1,1 0 1,-1-1-1,-1 0 1,1-1-1,-1 0 0,0-1 1,-1 0-1,0-1 1,-1 0-1,0-1 1,14-20-1,-18 24 95,-1-1 0,0 1-1,0-1 1,-1 0 0,0-1-1,0 1 1,-1-1 0,0 1 0,0-1-1,-1 1 1,0-1 0,-1 0 0,0 0-1,0 0 1,-1 1 0,0-1 0,0 0-1,-1 1 1,-1-1 0,1 1-1,-5-10 1,4 12-18,-1 0 0,1 1 0,-1-1-1,0 1 1,-1 0 0,1 0 0,-1 0 0,0 0 0,0 1-1,-1 0 1,1 0 0,-1 1 0,0-1 0,0 1-1,0 0 1,-1 1 0,1 0 0,-8-2 0,8 2-61,0 1 0,0 0 0,0 0 0,0 0 0,0 1 0,-1 0 0,1 0-1,0 1 1,0-1 0,0 1 0,0 1 0,0-1 0,0 1 0,0 0 0,0 1 0,0-1 0,1 1 0,0 0 0,-10 7 0,12-8-158,1 0 0,0 0 0,0 0 0,0 1-1,0-1 1,0 0 0,1 1 0,-1-1 0,1 1 0,0 0 0,-1 0 0,1-1 0,0 1-1,1 0 1,-1 0 0,0 0 0,1 0 0,0 0 0,-1 0 0,1 0 0,1 5-1,9 26-5350</inkml:trace>
  <inkml:trace contextRef="#ctx0" brushRef="#br0" timeOffset="1">566 248 10773,'13'-3'2497,"-13"0"-2225,-6-3 144,-1 0-240,1 6-176,16 0-4001,6 0-1698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3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26 12262,'3'-22'1097,"-2"19"-1009,-1 11-68,-4 94 53,2-62-62,1 0-1,1 0 1,3 0-1,8 46 1,-10-81-18,0-1 0,0 1 0,0-1 0,1 0-1,0 1 1,-1-1 0,2 0 0,-1 0 0,0 0 0,1 0 0,0-1 0,0 1 0,0-1 0,0 0-1,5 5 1,-5-7-28,1 1 0,0 0 0,-1-1 0,1 0 0,0 0-1,0 0 1,0 0 0,0 0 0,0-1 0,0 0 0,0 0-1,-1 0 1,1 0 0,0-1 0,0 1 0,0-1 0,0 0-1,5-2 1,4-2-22,0 0-1,0-1 0,0 0 1,-1-1-1,0 0 0,0-1 1,14-12-1,-22 16 62,1 1 0,-1-1 1,0 0-1,0 0 0,0 0 0,-1-1 0,1 1 0,-1-1 1,0 0-1,0 0 0,-1 0 0,0-1 0,1 1 1,-2 0-1,1-1 0,-1 1 0,0-1 0,0 0 0,0 1 1,-1-10-1,0 13 5,0 1 1,0-1 0,-1 0 0,1 1-1,-1-1 1,0 1 0,1-1 0,-1 1-1,0-1 1,0 1 0,0-1 0,0 1-1,0 0 1,0-1 0,0 1 0,-1 0-1,1 0 1,0 0 0,-1 0 0,-2-1-1,1 0 0,0 1 0,-1 0 0,1 0 0,-1 0 1,1 0-1,-1 1 0,0-1 0,1 1 0,-5 0 0,-5 1-6,0 0 1,0 2-1,1-1 0,-18 7 1,19-5-154,0 0-1,0 1 1,0 0 0,1 1 0,0 0 0,0 1-1,1 0 1,0 1 0,-13 12 0,21-19-45,0 1 1,0-1-1,0 0 1,0 1-1,0-1 1,1 1-1,-1-1 1,0 1-1,1 0 0,-1-1 1,0 4-1,5 10-4140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3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10 10197,'-1'-1'33,"0"0"1,-1 0 0,1 0 0,-1 1 0,1-1 0,0 0-1,-1 0 1,0 1 0,1-1 0,-1 1 0,1 0 0,-1-1-1,1 1 1,-1 0 0,0 0 0,1 0 0,-1 0 0,0 0-1,1 0 1,-1 1 0,0-1 0,1 0 0,-1 1 0,1-1-1,-1 1 1,1 0 0,-1-1 0,1 1 0,0 0 0,-1 0-1,1 0 1,0 0 0,-2 1 0,-4 3 33,1 0 1,0 1-1,0-1 1,0 1 0,-8 10-1,10-9-45,-1 0 1,1 0-1,0 0 0,1 1 1,-1-1-1,2 1 0,-1 0 1,1 0-1,0 0 0,1 0 1,-1 0-1,2 0 0,-1 13 0,2-15-3,0 0-1,0 0 0,0 0 0,1 0 0,-1 0 0,1-1 0,1 1 0,-1-1 0,1 1 0,0-1 0,0 0 0,1 0 0,0 0 0,-1-1 0,2 1 0,-1-1 0,0 0 0,1 0 1,0 0-1,0-1 0,6 4 0,20 8 10,-14-8 4,-1 1-1,0 1 1,19 14-1,-31-20-25,1 1 0,0 0-1,-1 0 1,0 1-1,0-1 1,0 1-1,0 0 1,3 7-1,-6-10-1,0 0-1,-1-1 1,1 1-1,-1 0 1,1-1-1,-1 1 1,0 0-1,0 0 0,1-1 1,-1 1-1,0 0 1,-1 0-1,1-1 1,0 1-1,0 0 1,-1 0-1,1-1 0,-1 1 1,0 0-1,1-1 1,-1 1-1,0-1 1,0 1-1,0-1 1,0 1-1,0-1 1,0 0-1,0 1 0,-1-1 1,1 0-1,0 0 1,-1 0-1,1 0 1,-3 1-1,-9 7-534,-1-1 0,1-1 0,-1 0 1,-1-1-1,1 0 0,-1-1 0,-23 4 0,-10-2-3671</inkml:trace>
  <inkml:trace contextRef="#ctx0" brushRef="#br0" timeOffset="1">111 86 12502,'13'-12'368,"-3"-2"-240,-3 8-128,2 6-32,11 3-144,9 3-1761,7 0-496,2 5-1873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7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358 192 3842,'3'-2'262,"-1"-1"0,1 0 0,-1 0 0,0 0 1,0 0-1,0-1 0,0 1 0,-1 0 0,1-1 0,-1 0 1,0 1-1,0-1 0,0 1 0,0-8 0,-1 9-169,0 0-1,0 0 1,-1 0-1,1 0 1,-1 0-1,0 0 1,1 1-1,-1-1 1,0 0-1,0 0 1,0 1-1,0-1 1,-1 0-1,1 1 0,0-1 1,-1 1-1,1 0 1,-1-1-1,1 1 1,-1 0-1,0 0 1,1 0-1,-1 0 1,0 0-1,0 0 1,0 1-1,0-1 1,0 1-1,-3-1 1,-5-1-50,1 1 0,-1 0 1,0 0-1,0 1 0,0 1 1,0 0-1,1 0 0,-1 1 1,0 0-1,1 0 0,-1 1 1,1 1-1,0-1 0,-14 9 1,4-2-32,1 1 0,0 1 0,1 0 0,0 2 1,-25 25-1,36-32-14,0 0 0,0 0 0,1 1 0,0 0 0,0 0 0,1 0 1,0 0-1,1 1 0,-5 12 0,8-18 0,-1 0 1,0 0-1,1 0 0,0 0 0,-1 0 1,1-1-1,1 1 0,-1 0 1,0 0-1,1 0 0,-1 0 1,1 0-1,0 0 0,0 0 1,0-1-1,0 1 0,0 0 0,1-1 1,-1 1-1,1-1 0,0 1 1,0-1-1,0 0 0,0 0 1,0 0-1,0 0 0,0 0 1,1 0-1,-1-1 0,1 1 1,-1-1-1,6 3 0,-4-3-17,0 1 0,1-1 0,-1 0-1,1 0 1,-1 0 0,1 0 0,-1-1 0,1 0-1,-1 0 1,1 0 0,-1 0 0,1-1 0,-1 0-1,6-1 1,-2 0-17,-1-1 1,1-1-1,0 1 0,-1-1 0,0 0 0,0-1 1,9-7-1,-6 3 46,0 0 0,0-1 0,-1 0 0,0-1 0,-1 0-1,0 0 1,-1-1 0,0 0 0,7-16 0,0-12 134,-12 47-174,0 1 0,1 0 0,0-1 0,0 0 0,1 1 0,0-2 0,0 1 0,1 0 0,-1-1 0,2 0 0,-1 0 0,1 0 0,0-1 0,0 1 0,0-1 0,13 7 0,-15-10-10,0 0 0,1 0 1,-1 0-1,1 0 0,-1-1 0,1 0 0,-1 0 1,1 0-1,0 0 0,0-1 0,-1 0 0,1 0 0,0 0 1,0 0-1,-1-1 0,1 0 0,0 0 0,-1 0 1,1-1-1,-1 1 0,1-1 0,-1 0 0,0 0 0,0-1 1,0 1-1,0-1 0,0 0 0,0 0 0,4-6 1,-1 1 109,0 0 1,-1 0 0,0-1 0,-1 0 0,0 0 0,0 0 0,-1 0 0,0-1 0,0 0 0,-1 0 0,-1 0 0,0 0 0,0 0 0,-1-1 0,0 1 0,-1 0 0,0-1 0,-1 1 0,-2-17 0,15 127 78,21 29-43,-27-112-81,0 0 1,1 0 0,1-1-1,1 0 1,13 19-1,-21-33 0,-1-1 0,1 0 1,0 0-1,0 0 0,0 0 0,0 0 0,0 0 1,0 0-1,0 0 0,0 0 0,0-1 0,0 1 1,0 0-1,3 0 0,-4-1-20,0 0-1,1 0 1,-1 0 0,1 0 0,-1 0 0,0-1-1,1 1 1,-1 0 0,0 0 0,1 0-1,-1-1 1,0 1 0,1 0 0,-1 0-1,0-1 1,0 1 0,1 0 0,-1-1 0,0 1-1,0 0 1,1-1 0,-1 1 0,0 0-1,0-1 1,0 1 0,0 0 0,0-1-1,1 1 1,-1 0 0,0-1 0,0 0 0,2-46-19,-3 32 20,3-13-42,0 1 1,10-41-1,-9 58 21,-1 0 0,2 0-1,-1 1 1,1 0 0,1 0 0,-1 0-1,2 0 1,-1 1 0,1-1-1,8-7 1,-13 14 9,1 0 0,0 0 0,0 1 0,0-1 1,0 0-1,0 1 0,0-1 0,1 1 0,-1 0 0,0 0 0,1 0 0,-1 0 0,1 0 0,-1 0 0,1 1 0,-1-1 1,1 1-1,0 0 0,-1-1 0,1 1 0,0 1 0,-1-1 0,1 0 0,-1 1 0,1-1 0,-1 1 0,1 0 0,-1-1 0,1 1 1,-1 1-1,1-1 0,-1 0 0,0 0 0,0 1 0,0 0 0,0-1 0,4 5 0,6 6 31,0 1 1,-1 1-1,0 0 0,14 27 0,-7-13-9,-10-16 7,1 0 0,0-1 0,0 0-1,2-1 1,-1 1 0,1-2 0,1 0-1,18 12 1,-27-19-14,1 0-1,0-1 0,0 1 1,0-1-1,-1 1 1,1-1-1,0-1 0,1 1 1,-1 0-1,0-1 1,0 0-1,0 0 0,0 0 1,0 0-1,0-1 1,0 0-1,0 0 0,0 0 1,0 0-1,0 0 1,0-1-1,0 0 1,-1 0-1,1 0 0,-1 0 1,1 0-1,-1-1 1,0 1-1,0-1 0,0 0 1,0 0-1,-1 0 1,1-1-1,2-4 0,5-6 5,-2 0-1,0 0 0,0-1 0,-2 0 1,0 0-1,0-1 0,-2 0 0,0 0 1,0 0-1,-2 0 0,0 0 0,-1-1 0,0 1 1,-1-1-1,-1 1 0,-7-32 0,8 46 7,0-1-1,-1 1 0,1 0 0,-1 0 1,0 0-1,1 0 0,-1 0 0,0 0 1,0 1-1,0-1 0,-1 0 0,1 0 1,0 1-1,-1-1 0,1 0 0,-1 1 1,1 0-1,-1-1 0,0 1 0,-3-2 0,3 3-7,0 0 0,0 0 0,0 0 0,0 0 0,1 0 0,-1 0 0,0 1 0,0-1 0,0 1 0,0-1 0,0 1 0,1 0 0,-1-1 0,0 1 0,1 0 0,-1 0-1,0 0 1,1 1 0,-1-1 0,1 0 0,0 1 0,-1-1 0,0 2 0,-6 7 4,0-1 0,0 1 0,2 1 0,-1-1 0,1 1 0,1 1 0,-1-1 0,2 1 0,0-1 0,0 1 0,-3 24 0,6-29-15,1 0 0,-1 0 0,1 0 1,1 0-1,-1 0 0,1 0 0,1 0 1,-1 0-1,1 0 0,3 7 0,-3-9-9,0-1 0,1 0 0,-1 1 0,1-1 0,0 0 0,0 0 0,1-1 0,-1 1 0,1-1 0,0 1 0,0-1 0,0 0 0,0-1 0,1 1-1,6 2 1,-1-1-215,1 0 0,-1-1-1,1 0 1,0-1-1,0 0 1,0-1-1,19 0 1,83-10-1514,-107 8 1614,110-15-3833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7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52 6723,'-13'-52'3290,"9"101"-2565,-1 126 595,0-86-1191,12 147-1,-7-231-160,0 0-136,0 0 0,1 0-1,-1 0 1,1 0 0,0-1 0,1 1-1,-1 0 1,1 0 0,0-1-1,0 1 1,0-1 0,1 1 0,4 5-1,8-6-2507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4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5442,'30'8'113,"-8"-2"975,-12 0 1329,-7 0-816,0 0-721,4-6 97,3 0-529,12 5-192,11-5-176,9 0-48,10 0-32,0-5-64,3-7-1361,-3 0-1872,-10 4-1553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53 8596,'-6'-27'576,"-1"16"353,11-1-305,-4 9-624,0 12 48,0 8 736,0 10 49,0 13-385,-4 10-224,4 5-80,-3 4-80,3-1-16,3-3-32,-3-2-16,7-12-80,3-3-928,3-18-1009,6-2-2657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0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9861,'-13'0'976,"3"6"-928,7-6 432,3-6-432,3 12-48,3-6 208,7 3 561,3 3-193,7-1-304,10 1-176,2 0-80,4-6-16,0 0-224,0 0-1681,3 0-2513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0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8148,'-48'23'2849,"9"-5"-2673,16-4-128,13-8 464,20 6-47,16-1-209,19-2-224,14-3-32,-1 0-2978,-9 2-4241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4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4994,'139'-25'3613,"-138"25"-3591,-1 0-1,0 0 1,0 0 0,0 0 0,1 0 0,-1-1 0,0 1 0,0 0 0,0 0 0,1 1 0,-1-1 0,0 0 0,0 0 0,0 0 0,1 0 0,-1 0 0,0 0 0,0 0 0,0 0-1,0 0 1,1 0 0,-1 0 0,0 0 0,0 1 0,0-1 0,0 0 0,1 0 0,-1 0 0,0 0 0,0 0 0,0 1 0,0-1 0,0 0 0,0 0 0,0 0 0,0 1-1,0-1 1,1 0 0,-1 0 0,0 0 0,0 1 0,0-1 0,0 0 0,0 0 0,0 0 0,0 1 0,0-1 0,0 0 0,0 0 0,-1 0 0,1 0 0,0 1 0,0-1 0,0 0-1,-9 19 754,-23 27 195,24-36-629,3-3-205,-8 11 107,0 1 1,-18 35-1,29-49-230,0 1 0,-1-1 0,2 0 1,-1 1-1,1 0 0,0-1 0,0 1 0,0 0 0,1 0 0,0 0 0,0 0 0,0-1 0,1 1 0,0 0 0,0 0 0,2 5 0,-2-9-1,0 0 0,-1 0-1,1 0 1,0-1 0,0 1 0,1 0-1,-1-1 1,0 1 0,0-1-1,1 1 1,-1-1 0,1 1 0,0-1-1,-1 0 1,1 0 0,0 0-1,-1 0 1,5 1 0,-2-1 2,0 0 1,0 0-1,0 0 0,0-1 1,0 0-1,0 0 0,0 0 1,8-1-1,0-2-4,1 0 1,-1 0-1,0-1 0,0-1 1,12-6-1,-12 5-11,-1 0 1,1-1 0,-1-1-1,0 0 1,-1-1-1,18-17 1,-26 23-4,1 0-1,-1 0 1,0 0-1,0 0 1,0 0 0,0 0-1,0-1 1,-1 1 0,1-1-1,-1 1 1,0-1 0,0 1-1,-1-1 1,1 0 0,-1 0-1,1 1 1,-1-1 0,0 0-1,-1 1 1,1-1 0,-1 0-1,1 0 1,-1 1-1,0-1 1,0 1 0,-1-1-1,1 1 1,-1-1 0,-2-2-1,0-1 2,-1 1 0,0 0 0,0 1-1,-1-1 1,1 1 0,-1 0 0,-1 0-1,1 1 1,-1-1 0,1 2 0,-1-1-1,0 1 1,0 0 0,-1 0 0,1 1-1,-1 0 1,1 0 0,-1 1 0,1 0-1,-1 0 1,0 1 0,-14 0 0,-5 9-655,27-9 553,0 0 0,-1 0 0,1 0 1,-1 0-1,1 0 0,0 0 0,-1 1 0,1-1 0,0 0 1,-1 0-1,1 1 0,0-1 0,-1 0 0,1 0 0,0 1 1,-1-1-1,1 0 0,0 1 0,0-1 0,-1 0 1,1 1-1,0-1 0,0 1 0,0-1 0,0 0 0,0 1 1,-1-1-1,1 1 0,0-1 0,0 0 0,0 1 0,0-1 1,0 1-1,0-1 0,0 1 0,0-1 0,1 0 0,-1 1 1,0-1-1,0 1 0,0-1 0,0 0 0,1 1 0,-1-1 1,0 0-1,0 1 0,0-1 0,1 0 0,-1 1 0,0-1 1,1 0-1,-1 1 0,0-1 0,1 0 0,0 1 0,11 7-4094</inkml:trace>
  <inkml:trace contextRef="#ctx0" brushRef="#br0" timeOffset="1">600 166 13526,'7'6'945,"-11"-6"-545,1-3-352,0 3-16,3-3-48,3 3 16,0 0-1329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6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41 6531,'5'-21'1487,"0"2"-321,-4 18-723,0 11-137,-15 245 1068,6-163-1313,-1 40-53,9-132-55,0 0 1,0 0-1,0 0 1,0-1-1,0 1 1,1 0-1,-1 0 1,0 0-1,0 0 1,0 0-1,0 0 1,0 0-1,1 0 1,-1 0-1,0 0 1,0 0 0,0 0-1,1-1 1,-1 1-1,0 0 1,0 0-1,0 0 1,1 1-1,-1-1 1,0 0-1,0 0 1,0 0-1,0 0 1,1 0-1,-1 0 1,0 0-1,0 0 1,0 0-1,0 0 1,1 0-1,-1 0 1,0 1-1,0-1 1,0 0-1,0 0 1,0 0-1,0 0 1,1 0-1,-1 1 1,0-1-1,0 0 1,0 0-1,0 0 1,0 0-1,0 1 1,0-1-1,0 0 1,0 0-1,0 0 1,0 1-1,0-1 1,0 0-1,0 0 1,0 0-1,0 0 1,0 1-1,0-1 1,0 0-1,0 0 1,0 0-1,0 1 1,0-1-1,6-10-3861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8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12 2753,'-3'-2'475,"-1"1"-1,0-1 0,0 0 1,0 1-1,-1 0 1,1 0-1,0 0 0,0 1 1,-1-1-1,1 1 1,-8 1-1,8-1-156,6 1-210,0 1 0,0 0 0,0 1 0,0-1 1,-1 0-1,1 0 0,-1 1 0,1-1 0,-1 1 0,0-1 0,1 5 0,2 1 46,32 49 404,3-1-1,62 69 1,-29-37-4570,-65-77 938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8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6 7331,'-7'-6'2193,"1"12"-2177,-10 12 240,-4 2 49,-6 6-129,0 12-112,-6 3 112,-1-3 16,-2 0-128,-1-3-48,0 3-16,7-12-160,10 0-977,9-5-2368,13-9 303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8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29 10965,'22'-6'575,"-18"5"-378,-7 10-152,-2 0-75,-5 18 54,0 0-1,2 0 0,-6 38 1,11-53-17,1-5 0,1 0-1,0 0 0,0 0 1,0 0-1,1 0 0,0 1 1,0-1-1,3 14 0,1 2-4,-3-14 16,0 0 1,1 0-1,0 1 0,1-1 0,4 11 0,-6-18-5,0-1-1,0 1 1,-1 0 0,1-1-1,0 1 1,0-1-1,1 1 1,-1-1-1,0 1 1,0-1-1,1 0 1,-1 1-1,1-1 1,-1 0 0,1 0-1,-1 0 1,1 0-1,0-1 1,-1 1-1,1 0 1,0-1-1,0 1 1,0-1 0,-1 1-1,1-1 1,0 0-1,0 0 1,0 0-1,0 0 1,0 0-1,-1 0 1,1-1-1,0 1 1,0-1 0,0 1-1,2-2 1,5-1 12,-1-1 0,1 0 0,-1-1 0,0 1 0,0-1-1,-1-1 1,0 0 0,0 0 0,0 0 0,0-1 0,-1 0 0,0 0 0,-1-1 0,0 1 0,0-1 0,0 0 0,-1-1 0,0 1 0,-1-1 0,0 0 0,0 1 0,-1-1 0,0-1 0,-1 1 0,0 0 0,0 0 0,-1-1 0,0 1 0,0 0 0,-1 0 0,-1-1 0,0 1 0,0 0-1,0 0 1,-1 1 0,-1-1 0,1 0 0,-1 1 0,-1 0 0,0 0 0,-7-10 0,6 11-4,1 0 0,-2 1 0,1-1 0,-11-7 0,14 12-85,0 0-1,0 0 0,0 0 1,-1 1-1,1-1 0,0 1 1,-1 0-1,1 0 1,-1 0-1,1 1 0,-1-1 1,1 1-1,-1 0 0,-4 0 1,-8 4-2209,5 12-1097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9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11909,'13'0'721,"-7"0"-497,-6-5-224,-3 10-1217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8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9652,'28'-62'2826,"-28"62"-2823,0-1 1,0 1-1,0 0 1,0 0-1,0 0 0,0-1 1,1 1-1,-1 0 1,0 0-1,0 0 1,0 0-1,0-1 1,1 1-1,-1 0 1,0 0-1,0 0 0,0 0 1,1 0-1,-1 0 1,0 0-1,0 0 1,0 0-1,1 0 1,-1 0-1,0 0 1,0 0-1,1 0 0,-1 0 1,0 0-1,0 0 1,0 0-1,1 0 1,-1 0-1,0 0 1,0 0-1,1 0 1,-1 0-1,0 0 0,0 0 1,0 0-1,1 1 1,13 9 103,11 14 25,70 84 47,-50-54-140,3-2 0,68 58 0,-55-66-3617,-51-37 385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9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40 9604,'2'-4'31,"1"1"-1,0 0 0,0 0 1,0 1-1,0-1 0,0 0 1,0 1-1,1 0 0,-1 0 1,1 0-1,0 0 0,-1 1 1,1-1-1,0 1 0,0 0 1,0 0-1,0 0 0,0 1 1,0-1-1,0 1 0,0 0 1,0 0-1,0 0 0,0 1 1,0 0-1,8 2 0,-9-3-29,0 1 0,-1 0 0,1 0 0,-1 1 0,1-1 0,-1 0 0,1 1 0,-1 0 0,0-1 1,1 1-1,-1 0 0,0 0 0,0 0 0,-1 0 0,1 1 0,0-1 0,-1 1 0,1-1 0,-1 1 0,0-1 0,0 1 0,0-1 0,0 1 0,0 0 0,-1 0 0,1 0 0,-1-1 0,0 1 0,1 0 0,-1 0 0,-1 0 0,1 0 0,0-1 0,-1 1 0,1 0 0,-1 0 0,0-1 0,-2 6 0,-2 4 16,-1-1-1,-1 1 1,0-1-1,0-1 0,-17 20 1,13-18-17,2 1 1,-1 0 0,-8 17 0,17-29 2,1 0 0,-1 0 0,1 0 0,-1 0 0,1 0 0,0 0 0,0 0 0,-1 0 0,1 0 0,0 0 0,0 1 0,0-1 0,0 0-1,0 0 1,0 0 0,1 0 0,-1 0 0,0 0 0,1 0 0,-1 0 0,0 0 0,1 0 0,-1 0 0,1 0 0,0 0 0,-1 0 0,1 0 0,0-1 0,-1 1 0,1 0 0,0 0 0,0-1 0,0 1 0,-1 0 0,3 0 0,4 3 34,0 0-1,1-1 1,-1 0-1,10 3 1,13 5 25,-29-10-62,11 5-7,0 1 0,0 1 0,-1 0 0,0 1-1,15 15 1,-24-22 25,0 0 0,-1 0 0,1 1 0,0-1 0,-1 1 0,1-1-1,-1 1 1,0 0 0,0 0 0,0-1 0,0 1 0,-1 0 0,1 0-1,-1 0 1,0 0 0,1 0 0,-1 0 0,-1 0 0,1 0 0,0-1 0,-1 1-1,1 0 1,-1 0 0,0 0 0,0 0 0,0-1 0,0 1 0,-1 0-1,1-1 1,-1 1 0,1-1 0,-4 4 0,-1 1 20,-1 0 0,1 0 1,-2 0-1,1-1 0,0 0 0,-16 8 0,-53 25-182,50-26-126,17-9-423,0 0 0,0 0 0,0-1 0,-19 5 0,13-7-2965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3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47 8660,'-4'1'78,"0"0"1,-1-1-1,2 2 0,-1-1 1,0 0-1,0 1 0,0 0 1,1 0-1,-1 0 0,1 0 1,-1 0-1,-5 6 0,1-1 7,1 0-1,0 0 1,0 0-1,-5 9 1,10-13-61,0 0 0,0 0 0,0 0 0,0 0 1,0 0-1,1 0 0,0 0 0,0 1 0,0-1 1,0 1-1,0-1 0,0 1 0,1-1 0,0 1 1,0-1-1,0 1 0,0-1 0,0 1 0,1-1 1,-1 1-1,1-1 0,0 0 0,0 1 0,0-1 1,1 0-1,-1 1 0,1-1 0,0 0 0,0 0 1,0-1-1,0 1 0,0 0 0,1 0 0,-1-1 1,1 0-1,-1 1 0,1-1 0,0 0 0,0 0 1,0-1-1,0 1 0,5 1 0,128 57 931,-130-56-926,0-1 0,0 1 0,0 1 0,0-1 0,-1 1 0,0 0 0,0 0 1,0 0-1,0 1 0,5 7 0,-9-10-22,0-1 1,0 1 0,1 0 0,-1-1 0,-1 1 0,1 0 0,0-1-1,-1 1 1,1 0 0,-1 0 0,0 0 0,0-1 0,0 1 0,0 0-1,-1 0 1,1 0 0,-1-1 0,0 1 0,1 0 0,-1 0-1,0-1 1,-1 1 0,1-1 0,0 1 0,-1-1 0,1 0 0,-1 1-1,0-1 1,-2 2 0,-2 3-100,0-1 0,-1-1 0,1 1 0,-1-1 0,0-1 0,-11 6 0,12-6-430,-1-1 0,0-1 0,0 0 0,0 0-1,0 0 1,0 0 0,-12 0 0,-8-2-3210</inkml:trace>
  <inkml:trace contextRef="#ctx0" brushRef="#br0" timeOffset="1">180 44 10325,'17'-20'2129,"-8"8"-1905,1 6 64,0 1 288,6 10-208,3 1 49,11 0 207,2-6-320,0 6-96,1-9-176,-1 3-32,-3 0-224,-6 3-1361,0-6-1456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3:47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66 4130,'-11'15'6854,"-6"-7"-5504,-16 1-697,33-9-461,0-4-172,1 1-1,0-1 1,0 1-1,0-1 1,0 1 0,0-1-1,1 1 1,0 0-1,0 0 1,0 0-1,0 0 1,0 0-1,0 0 1,1 0-1,-1 1 1,1-1-1,0 1 1,0 0-1,0 0 1,0 0-1,6-3 1,0 0-18,0 1 0,0 0 0,1 0 0,-1 1-1,1 0 1,17-2 0,-22 4-4,0 0-1,-1 1 1,1 0-1,0 0 1,-1 0 0,1 0-1,0 1 1,-1 0-1,1 0 1,-1 0-1,1 1 1,-1-1 0,0 1-1,1 0 1,5 4-1,-8-4 8,1 1-1,-1-1 0,0 1 1,0-1-1,0 1 1,-1 0-1,1 0 0,-1 0 1,1 0-1,-1 0 1,0 0-1,0 0 0,-1 1 1,1-1-1,0 0 1,-1 0-1,0 1 0,0-1 1,0 0-1,0 1 1,-1-1-1,1 0 1,-2 4-1,-1 8 3,0-1 0,-1 1 1,-1-1-1,0 0 0,-1 0 0,-1-1 1,0 0-1,-11 15 0,-11 11 27,-41 42 0,32-37-26,37-44-6,1 1 0,-1-1 0,0 1 0,1-1 0,-1 1 0,1-1-1,0 1 1,-1 0 0,1-1 0,-1 1 0,1 0 0,0-1 0,-1 1 0,1 0-1,0-1 1,0 1 0,0 0 0,-1 0 0,1-1 0,0 1 0,0 0 0,0-1-1,0 1 1,0 0 0,0 0 0,1-1 0,-1 1 0,0 0 0,0 0 0,0-1-1,1 1 1,-1 0 0,0-1 0,1 1 0,-1 0 0,1-1 0,-1 1 0,1-1-1,-1 1 1,1-1 0,-1 1 0,1-1 0,-1 1 0,1-1 0,0 1 0,-1-1-1,1 0 1,0 1 0,-1-1 0,1 0 0,0 0 0,-1 1 0,1-1 0,0 0-1,0 0 1,-1 0 0,2 0 0,6 2 30,0-1 0,0 0 1,16 0-1,12-4-23,-1-1 1,0-3 0,60-17-1,-71 17-18,10-1-111,16-4-354,-21 0-4270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3:49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123 103 3810,'-14'-3'9657,"9"-15"-9176,5 16-485,0 0 0,0 1 1,0-1-1,0 0 1,0 0-1,0 1 0,0-1 1,1 0-1,-1 0 0,1 1 1,-1-1-1,1 1 0,0-1 1,0 0-1,0 1 1,-1-1-1,1 1 0,1 0 1,-1-1-1,0 1 0,0 0 1,3-3-1,0 1 13,0-1 0,0 1 0,0 0 0,1 0 0,-1 0-1,8-3 1,0 2-23,0 1-1,0 0 0,1 0 1,-1 1-1,1 1 0,0 0 1,0 1-1,-1 0 0,1 1 1,0 1-1,-1 0 0,1 0 1,-1 1-1,0 1 0,16 6 1,-26-9 14,1 1 0,0-1 0,-1 1 0,1-1 1,-1 1-1,0 0 0,1 0 0,-1 0 1,0 1-1,0-1 0,0 0 0,-1 1 0,1-1 1,-1 1-1,1 0 0,-1 0 0,0-1 1,0 1-1,0 0 0,0 0 0,0 0 0,-1 0 1,1 0-1,-1 0 0,0 0 0,0 0 0,0 0 1,0 0-1,-1 0 0,1 0 0,-1 0 1,0 0-1,0 0 0,0 0 0,-1 3 0,-3 4 11,0 0-1,0 0 1,-1 0-1,0-1 0,-1 0 1,0 0-1,0-1 1,-12 11-1,-129 92-13,2-2 1,141-104-13,0 0 0,-1 0 0,2 1 0,-1-1 0,1 1 0,0 0 0,-4 7 1,7-12 12,1 1 0,-1-1 0,1 0 1,0 0-1,-1 1 0,1-1 0,0 0 1,0 0-1,0 1 0,0-1 1,0 0-1,0 0 0,0 1 0,0-1 1,0 0-1,1 0 0,-1 1 1,1 0-1,0 0 5,0-1 1,0 1-1,1-1 1,-1 0 0,0 0-1,0 1 1,1-1-1,-1 0 1,1 0-1,-1-1 1,1 1-1,-1 0 1,1 0-1,0-1 1,-1 1 0,1-1-1,2 1 1,12 3 12,1-2 1,0 1 0,0-2 0,0 0 0,23-3-1,88-14 29,-58 6-14,-35 6-30,255-27-58,-275 31-626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3:06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78 240 3538,'0'-7'9428,"-15"15"-9191,7 1-239,2 1 0,-1-1 0,1 2 0,0-1 0,1 0 0,1 1 0,-1 0 0,2 0 0,-1 1 0,2-1 0,-1 1 0,2-1 0,-1 1 0,2 0 0,0-1 0,2 22 0,-2-23-2,2 0 0,-1 0-1,1 0 1,1-1 0,-1 1 0,2-1-1,-1 0 1,1 1 0,1-2 0,0 1 0,0-1-1,0 1 1,1-1 0,1-1 0,-1 1 0,1-1-1,0 0 1,1-1 0,0 0 0,10 7 0,-13-10 8,1-1 1,0 0-1,0 0 1,0 0 0,0 0-1,0-1 1,0 0-1,0 0 1,0-1 0,0 0-1,0 0 1,10-1-1,-6-1-1,0 0-1,0-1 1,0 0-1,-1 0 1,1-1-1,-1 0 1,11-8 0,-8 4-5,0 0 0,0 0 1,-2-1-1,1-1 1,-1 0-1,0 0 1,-1-1-1,0 0 1,-1-1-1,0 0 1,6-14-1,-11 17-12,0 0-1,-1 0 1,0-1 0,0 1-1,-1-1 1,0 1 0,-1 0-1,0-1 1,-1 1-1,0-1 1,0 1 0,-1 0-1,0-1 1,-1 1 0,-6-15-1,-2-2-45,-1 0 0,-1 1 0,-33-46 0,27 45 32,-44-47 0,57 66 16,-1 0 0,0 1 0,0 1 0,-1-1 0,0 1 0,0 0 0,0 1 0,-1 0 0,1 0 0,-1 1 0,-14-4 0,20 6 4,1 1 0,0-1 1,-1 1-1,1 0 0,-1 0 0,1 0 0,0 0 0,-1 0 0,1 1 0,0-1 0,-1 1 0,1-1 0,0 1 0,0 0 0,-1 0 0,1 0 0,0 0 0,0 0 0,0 1 0,0-1 0,0 0 0,1 1 1,-1 0-1,0-1 0,1 1 0,-1 0 0,1 0 0,-1 0 0,1 0 0,-1 3 0,0-2-89,1 1 1,0 0-1,0 0 1,0 0-1,0 0 0,1 0 1,-1 1-1,1-1 1,0 0-1,1 0 1,-1 0-1,1 0 0,0 0 1,-1 0-1,2 0 1,-1 0-1,2 4 0,1-1-296,-1-1-1,1 0 0,0 0 0,7 9 1,29 23-2812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3:0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1649,'46'6'5298,"-14"0"-4113,-16-6-145,-9-6 417,-7 12-833,-4-6-576,-2 0 0,3 0 64,3 6-1040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3:09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7507,'32'0'2594,"-19"-6"-2210,-16 3-384,-16 0-64,-1 6-5731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4:33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10 3714,'-1'0'207,"1"-1"0,0 0 1,-1 1-1,1-1 0,-1 0 0,1 1 1,-1-1-1,0 1 0,1-1 1,-1 1-1,0-1 0,1 1 1,-1-1-1,0 1 0,1 0 0,-1-1 1,0 1-1,0 0 0,1 0 1,-1 0-1,0-1 0,0 1 1,1 0-1,-1 0 0,0 0 0,0 0 1,0 0-1,1 0 0,-1 1 1,0-1-1,0 0 0,0 0 1,1 0-1,-1 1 0,0-1 0,1 0 1,-1 1-1,0-1 0,1 1 1,-1-1-1,0 1 0,1-1 1,-1 1-1,1-1 0,-2 2 0,-32 36 1630,25-26-2231,-12 12 393,-28 36-37,45-54 21,0 1 0,0-1 0,1 1 0,0-1 0,0 1 0,1 0 0,-1 0 0,0 9 0,3-14 16,-1-1-1,1 1 1,0-1 0,0 1-1,0-1 1,0 1 0,1-1-1,-1 1 1,0-1 0,1 1-1,-1-1 1,1 1 0,-1-1-1,1 1 1,-1-1 0,1 0-1,0 1 1,0-1 0,0 0-1,0 0 1,0 0 0,0 1-1,0-1 1,0 0 0,1 0-1,-1-1 1,0 1 0,0 0-1,1 0 1,-1-1 0,1 1-1,2 0 1,5 2 0,-1-1-1,1 0 1,1-1-1,13 1 1,-2 0 1,7 1-40,1 2-1,31 10 0,-50-11 29,0-1-1,0 1 0,-1 1 1,0 0-1,0 0 1,0 1-1,0 0 0,-1 0 1,11 12-1,-17-16 14,1 0 1,-1 1-1,0-1 0,0 1 0,0 0 1,0-1-1,-1 1 0,1 0 1,-1 0-1,0 0 0,0 0 0,0 0 1,0 1-1,0-1 0,-1 0 0,1 0 1,-1 1-1,0-1 0,0 4 0,-1-3-11,0 0 1,0 0-1,-1 0 0,1 0 0,-1 0 0,0 0 0,0-1 0,0 1 0,0-1 0,-1 1 0,0-1 0,1 0 0,-5 3 0,-3 3-74,-1 0 0,0-2 0,0 1 0,-1-1 0,0-1 0,0 0 0,0-1 0,-16 5 0,18-7-313,0-1-1,0 0 1,-1 0-1,1-1 1,0 0-1,-1-1 1,1 0-1,0-1 1,-1 0-1,-11-3 1,-9-6-4320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4:34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9364,'36'-32'1153,"-4"6"-993,-6 3 112,-6 14-272,-1 9-160,4 6 48,6-1-528,7 10-337,2-6-351,8 2-545,2 1 128,-2-3 464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4:3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154 111 1937,'0'1'145,"0"0"1,0 0-1,0 0 1,0 0-1,0 0 1,0 0-1,0 0 0,-1-1 1,1 1-1,0 0 1,0 0-1,-1 0 1,1 0-1,-1 0 1,1-1-1,-1 1 0,1 0 1,-1 0-1,1-1 1,-1 1-1,1 0 1,-1-1-1,0 1 0,0 0 1,1-1-1,-3 2 1,-25 18 1452,22-17-1179,-3 4-253,-1 1 0,2-1-1,-1 1 1,1 1 0,0 0 0,1 0-1,0 0 1,0 1 0,1 0 0,0 0 0,-6 18-1,10-24-160,0 0 0,1 1 0,-1-1 0,1 0 0,0 1 0,1-1 0,-1 1 0,1 0 0,0-1 0,0 1 0,0-1 0,1 1 0,0-1 0,-1 1 0,2-1 0,-1 1 0,0-1 0,1 0 0,0 0 0,0 0-1,0 0 1,1 0 0,-1 0 0,1 0 0,0-1 0,0 1 0,0-1 0,0 0 0,1 0 0,-1 0 0,1 0 0,4 2 0,21 11 259,32 13 0,9 5 102,-66-32-329,0 0 0,-1 0 0,1 0 0,-1 1 1,0 0-1,0-1 0,0 1 0,0 1 0,0-1 1,0 0-1,-1 1 0,4 5 0,-6-7-21,1 0 0,0 0 0,-1 0 0,0 0 0,1 0 0,-1 0-1,0 1 1,0-1 0,0 0 0,0 0 0,0 0 0,-1 0 0,1 0 0,-1 0 0,1 0-1,-1 0 1,0 0 0,0 0 0,0 0 0,0 0 0,0-1 0,0 1 0,0 0 0,-1-1-1,1 1 1,-1-1 0,-2 3 0,-6 4-408,1 0-1,-1-1 1,-1-1 0,1 0-1,-1 0 1,0-1-1,-1-1 1,1 1 0,-1-2-1,0 0 1,0 0-1,-23 1 1,-11-3-3706</inkml:trace>
  <inkml:trace contextRef="#ctx0" brushRef="#br0" timeOffset="1">251 100 1761,'32'-15'11045,"-3"9"-10629,-6-8-416,3 5 336,10 6-160,9-3-80,13-9 32,7 10-80,0-7-48,-10 6 0,-6-3-256,-14 9-1713,-15 3-848,-14 9-1361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8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45 6467,'0'-7'1038,"0"-25"1443,-5 27-1860,-3 20-490,-16 31 156,-2 0 0,-2-1-1,-2-1 1,-39 43 0,-19 28-251,86-111-114,-17 25-79,18-28 74,0-1-1,1 1 0,-1 0 0,1 0 0,-1-1 0,1 1 0,0 0 1,-1 0-1,1 0 0,0 0 0,-1 0 0,1-1 0,0 1 1,0 0-1,0 0 0,0 0 0,0 0 0,0 0 0,0 0 0,0 0 1,0 0-1,1 0 0,-1-1 0,0 1 0,0 0 0,1 0 1,0 1-1,13 0-2611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4:3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76 6627,'-1'0'270,"1"0"0,-1-1 0,0 1 0,0 0-1,0 0 1,0 0 0,0-1 0,1 1 0,-1-1 0,0 1 0,0-1 0,1 1-1,-1-1 1,0 1 0,0-1 0,1 1 0,-1-1 0,1 0 0,-1 1 0,1-1 0,-1 0-1,1 0 1,-1 0 0,1 0-176,0 0 1,0 0-1,1 0 0,-1 1 0,0-1 0,0 0 1,1 1-1,-1-1 0,1 0 0,-1 1 1,1-1-1,-1 0 0,1 1 0,-1-1 0,1 1 1,-1-1-1,1 1 0,0-1 0,-1 1 0,2-1 1,46-22-545,-40 20 1072,7-2-598,0 0-1,1 1 1,-1 1 0,1 0 0,-1 1-1,1 1 1,0 0 0,-1 1 0,30 4-1,-43-4-42,0 1-1,-1-1 0,1 0 0,0 1 0,-1-1 0,1 1 0,0-1 0,-1 1 0,1 0 0,-1-1 0,1 1 0,-1 0 1,1 0-1,-1 0 0,0 0 0,1 1 0,-1-1 0,0 0 0,0 0 0,0 1 0,0-1 0,0 1 0,0-1 0,0 1 0,0-1 1,-1 1-1,1 0 0,-1-1 0,1 1 0,-1 0 0,0-1 0,1 1 0,-1 0 0,0 0 0,0-1 0,0 1 0,0 0 1,-1 0-1,1-1 0,0 1 0,-1 0 0,1-1 0,-1 1 0,-1 3 0,-2 5-217,-1 0 0,0-1 0,0 1 0,-1-1 0,-13 16 0,3-8 55,-2 0 0,-29 23 1,29-27 151,1 2 0,1-1 0,-16 20 1,34-33 28,-1 1 1,1-1-1,0-1 0,-1 1 1,1 0-1,0 0 1,0 0-1,0-1 0,0 1 1,0-1-1,0 0 1,-1 0-1,1 1 1,0-1-1,4-1 0,45 6 160,-39-4-158,0 0 0,-1 1 0,1 1 0,-1 0 0,0 0 0,0 1 0,0 1 0,0 0 0,-1 0 0,15 11 0,-22-15 5,0 1 0,0 0 0,-1 0 0,1 0-1,-1 1 1,0-1 0,1 1 0,-1-1 0,0 1 0,-1 0 0,1-1 0,0 1 0,-1 0 0,1 0-1,-1 0 1,0 0 0,0 1 0,0-1 0,-1 0 0,1 0 0,-1 1 0,0-1 0,0 0 0,0 1 0,0-1-1,0 0 1,-1 0 0,1 1 0,-1-1 0,0 0 0,0 0 0,0 0 0,-1 0 0,1 0 0,-1 0-1,1 0 1,-1 0 0,0-1 0,0 1 0,0 0 0,-3 2 0,-6 5 14,1 0 0,-1 0-1,0 0 1,-1-2 0,0 1 0,-1-2 0,0 0-1,0 0 1,0-1 0,-18 5 0,5-3-3,1-1-1,-1-1 1,-1-1 0,-47 1-1,64-5-160,0-2 0,-1 1 0,1-1 0,0-1 0,-10-2 0,-1-7-2383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4:36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6243,'19'-16'3804,"7"-24"-2291,-12 18-1393,7-14 14,-16 28 26,-1-1 0,1 2 0,0-1 0,1 0 0,8-8 0,-13 16-157,-1 0 1,0 0-1,0 0 1,0 0-1,1 1 0,-1-1 1,0 0-1,0 0 1,1 0-1,-1 0 1,0 1-1,0-1 1,0 0-1,0 0 0,1 1 1,-1-1-1,0 0 1,0 0-1,0 1 1,0-1-1,0 0 1,0 1-1,0-1 0,0 0 1,0 0-1,0 1 1,0-1-1,0 0 1,0 0-1,0 1 0,0-1 1,0 0-1,0 1 1,0-1-1,0 0 1,0 0-1,-1 1 1,-18 118 643,-3 25-377,16 36 39,5-103-4591,1-60 2293,0 1-2333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4:36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 9909,'-13'6'1616,"3"-6"-1312,10 3 193,3 0-97,10 3 352,13-6-15,10 0-369,16 0-368,9-9-288,1 6-1921,-7-9-5443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6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9636,'0'6'0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0 14439,'3'9'416,"-12"-3"-384,-1-6-32,0 0-256,14 0-801,9-9-2737</inkml:trace>
  <inkml:trace contextRef="#ctx0" brushRef="#br0" timeOffset="1">182 362 14855,'-23'52'0,"7"-17"-80,3-17 80,10-7-64,16-8-176,13-17-2129,6-13-4371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39 11109,'3'-15'784,"-3"4"-527,-7 2-257,1 6-48,3 15 48,6 14 160,-3 23-96,0 21-32,3 15 0,7 11-32,0 6-16,-1-2-1521,1-7-2689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26 265 10485,'3'-39'244,"-2"16"-166,1 0-1,6-28 1,-7 45-55,0 1 0,0 1 1,1-1-1,0 0 0,0 0 0,0 1 0,0-1 1,1 1-1,0-1 0,0 1 0,0 0 0,0 0 1,1 0-1,0 1 0,7-6 0,3 1 11,0 1 0,0 0 0,1 1-1,0 1 1,0 0 0,1 1 0,-1 1 0,20-2-1,-14 3 2,0 1 0,1 1-1,-1 1 1,0 1 0,34 7-1,-50-8-27,0 0 1,0 1-1,0 0 0,1 0 0,-2 0 0,1 0 0,0 1 0,0 0 0,-1 0 0,1 0 0,-1 1 0,0-1 0,4 5 0,-6-5-7,-1 0-1,1 0 0,0 0 1,-1 0-1,1 0 1,-1 0-1,0 0 0,0 0 1,0 0-1,-1 1 1,1-1-1,-1 0 1,0 1-1,1-1 0,-2 0 1,1 1-1,0-1 1,-1 0-1,1 1 1,-1-1-1,0 0 0,-2 5 1,-3 6-105,-1 0 0,0 0-1,-1-1 1,0 0 0,-1-1 0,-1 0 0,-18 19 0,-9 3-19,-42 31 0,46-39 188,-1-3-1,0 0 1,-2-2-1,-70 29 1,73-43-54,28-9-15,20-4 18,6-1 2,0 2-1,1 1 0,-1 0 0,1 2 0,0 0 0,-1 2 1,1 0-1,0 1 0,0 1 0,29 7 0,-35-4-180,1-1 0,-1 2 1,0 0-1,0 1 0,-1 1 0,0 0 0,-1 1 0,1 0 0,-2 1 1,1 1-1,-1 0 0,-1 1 0,18 22 0,8 21-3644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9604,'2'-2'23,"-1"1"0,1-1 0,0 1 0,-1 0 0,1 0 0,0 0 1,0 0-1,0 0 0,0 0 0,0 0 0,0 1 0,0-1 0,0 1 0,0-1 0,0 1 0,0 0 0,0 0 0,0 0 0,3 0 0,45 10 7,-42-8-21,0 0 0,0 0 0,0-1 1,13 1-1,-6-2-2,0-2-1,0 0 1,0 0 0,-1-2 0,1 0 0,0 0 0,-1-1 0,0-1-1,-1 0 1,1-1 0,-1-1 0,0 0 0,16-14 0,-27 21 2,-1 0 1,1-1 0,-1 1-1,0 0 1,0-1-1,1 1 1,-1 0 0,0-1-1,-1 0 1,1 1 0,0-1-1,0 1 1,-1-1-1,1 0 1,0 0 0,-1 1-1,0-1 1,1 0 0,-1-3-1,-1 3 27,1 1 0,-1-1-1,1 1 1,-1 0 0,0 0 0,1-1-1,-1 1 1,0 0 0,0 0 0,0 0-1,0 0 1,0 0 0,0 0 0,0 0-1,0 0 1,-1 0 0,1 0 0,0 1-1,-2-2 1,-5-1 91,1 1 1,-1-1-1,0 1 0,1 0 1,-1 1-1,0 0 1,-12 0-1,8 1-80,0 1-1,0 1 1,1-1 0,-1 2-1,1 0 1,-1 0-1,1 1 1,0 0 0,0 1-1,1 0 1,0 1 0,-1 0-1,2 1 1,-1 0 0,-13 13-1,18-15-50,0 1 1,0-1-1,1 1 0,0 0 0,0 0 0,0 0 0,1 0 1,0 1-1,0-1 0,1 1 0,-1 0 0,1 0 1,1 0-1,0 0 0,0 0 0,0 0 0,1 0 0,0 0 1,0 0-1,0 1 0,1-1 0,0 0 0,1 0 0,0 0 1,0 0-1,5 11 0,-2-9-166,0 0 0,0 0 0,1-1 0,0 0 0,1 0 0,0 0 0,0-1 1,0 0-1,1 0 0,0-1 0,1 0 0,-1 0 0,1-1 0,0 0 0,14 5 0,43 12-3610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107 155 8308,'-15'-15'436,"-1"0"0,0 1 0,-1 1 0,-20-13-1,37 27-438,0-1 0,0 0 0,0 0 0,0 0 0,0 0 0,0 0 0,0 0-1,0 1 1,0-1 0,0 0 0,0 0 0,0 0 0,0 0 0,0 0-1,0 0 1,0 0 0,0 1 0,0-1 0,0 0 0,0 0 0,-1 0-1,1 0 1,0 0 0,0 0 0,0 0 0,0 0 0,0 0 0,0 1 0,0-1-1,0 0 1,0 0 0,-1 0 0,1 0 0,0 0 0,0 0 0,0 0-1,0 0 1,0 0 0,0 0 0,0 0 0,-1 0 0,1 0 0,0 0-1,0 0 1,0 0 0,0 0 0,0 0 0,0 0 0,0 0 0,-1 0-1,1 0 1,0 0 0,0 0 0,0 0 0,0 0 0,0 0 0,0 0 0,0-1-1,-1 1 1,1 0 0,0 0 0,0 0 0,0 0 0,0 0 0,0 0-1,7 15-12,17 20 58,-23-33-42,39 52-51,1-1-1,68 64 0,-102-110 38,0-2-1,0 1 1,0-1-1,1 0 0,16 7 1,-22-11 18,0 0 0,0 0 0,0 0 0,0-1 0,1 1 0,-1-1 0,0 1 0,1-1 0,-1 0 1,0 0-1,0 0 0,1 0 0,-1-1 0,0 1 0,1 0 0,-1-1 0,0 0 0,0 1 0,0-1 0,0 0 0,0 0 1,0 0-1,0-1 0,0 1 0,0 0 0,0-1 0,3-2 0,0-3 103,0 0 0,-1 0-1,1 0 1,-2-1 0,1 0 0,-1 1 0,0-1-1,0-1 1,-1 1 0,2-10 0,1-15 474,1-41 1,-5 53-586,0-31 123,-1 31-400,0 0-1,7-35 1,-2 49-1135,3 15-231,7 13-1635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29 496 8404,'-3'-29'1729,"0"0"-1537,-7 2-48,4 4 272,-1 11-416,10 9-64,4 12 64,-1 14 96,7 15-96,0 9-224,3 8-1841,4 1-2369</inkml:trace>
  <inkml:trace contextRef="#ctx0" brushRef="#br0" timeOffset="1">165 58 9508,'-13'-35'0,"4"15"-1328,2 17-1121,4 12-529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8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66 10677,'0'-15'662,"1"8"-416,-1 1 0,0-1-1,-1 0 1,1 0 0,-3-9 0,49 84-54,-34-42-135,-1 0 1,-1 1-1,-1 0 1,-2 1-1,-1 0 0,-1 0 1,-1 1-1,-1-1 0,-2 1 1,-1-1-1,-5 46 1,-1-39-33,-1-1 0,-1 1 0,-2-1 0,-2 0 0,-1-1 1,-1-1-1,-2 0 0,-40 59 0,0-15 18,-22 34-673,68-91-1139,5-11-752</inkml:trace>
  <inkml:trace contextRef="#ctx0" brushRef="#br0" timeOffset="1">1066 259 11333,'-3'-6'1809,"-3"6"-1809,2-6 16,17 6 80,17-6-80,12 6 64,16-8-80,4-10-464,2 3-2161,-8-5-1809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16 9476,'1'0'32,"-1"0"-1,1 0 0,-1-1 1,0 1-1,1 0 0,-1 0 1,0-1-1,0 1 0,1 0 1,-1-1-1,0 1 0,1 0 1,-1-1-1,0 1 0,0 0 1,0-1-1,0 1 0,1-1 1,-1 1-1,0 0 0,0-1 1,0 1-1,0-1 0,0 1 1,0 0-1,0-1 0,0 1 1,0-1-1,0 1 0,0-1 1,-12-4 268,-22 8-219,13 5-85,1 2 0,1 0 0,-1 1 1,2 1-1,-1 1 0,2 0 0,0 2 0,-30 31 0,45-44-8,0 0-1,1 0 0,-1 0 0,0 0 1,1 1-1,-1-1 0,1 0 0,0 1 1,-1 0-1,1-1 0,1 1 1,-1 0-1,0-1 0,0 4 0,1-5 11,0-1 0,0 1-1,1 0 1,-1 0 0,0-1-1,0 1 1,0 0 0,1 0-1,-1-1 1,0 1 0,1 0-1,-1-1 1,1 1 0,-1 0-1,1-1 1,-1 1 0,1-1-1,-1 1 1,1-1 0,0 1-1,1 0 9,0 0-1,0 0 1,0 0 0,0 0-1,0-1 1,0 1-1,0-1 1,0 1-1,0-1 1,3 0 0,71-2 67,10-1-83,-79 4 6,1-1 1,-1 1-1,0 1 1,1 0 0,-1 0-1,0 0 1,0 1-1,13 6 1,-18-8 9,0 0 1,-1 0 0,1 0 0,0 0 0,0 0 0,-1 0 0,1 1 0,-1-1 0,1 0 0,-1 1 0,0-1-1,0 1 1,0 0 0,1-1 0,-1 1 0,-1 0 0,1 0 0,0-1 0,0 1 0,-1 0 0,1 0-1,-1 0 1,1 0 0,-1 0 0,0 0 0,0 0 0,0 0 0,0 0 0,0 0 0,0 0 0,-1 0 0,1 0-1,-1 0 1,1 0 0,-1 0 0,0-1 0,0 1 0,0 0 0,0 0 0,-2 2 0,-3 4 13,0-1 0,0 0 0,-1 0 0,0-1 0,0 1-1,0-2 1,-11 7 0,-6 3-19,-1-1 0,0-1 0,-1-2-1,-1 0 1,1-2 0,-38 8 0,38-15-1509,11-9-2125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1 415 9828,'10'-15'1601,"-4"4"-1249,-3 5-352,-3 9 0,3 9 224,4 8 1,3 12-145,6 9-80,-3 8 0,3 1-1745,0 3-1873</inkml:trace>
  <inkml:trace contextRef="#ctx0" brushRef="#br0" timeOffset="1">104 231 5154,'-12'-78'5955,"-1"16"-5491,3 16-464,0 16-16,7 19-272,13 8-320,3 12-865,9 11-2705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26 8340,'-3'19'484,"-1"-1"0,-1 1 0,-11 27 0,10-32-322,1 0 0,1 0 0,0 0 0,1 1 0,0 0 0,-1 29 1,5-35-119,0 0 1,0 0-1,1 0 1,0-1 0,0 1-1,1-1 1,0 1-1,0-1 1,1 0 0,1 0-1,-1 0 1,1-1-1,0 0 1,9 10 0,-11-14-27,0 0 1,1 0-1,-1 0 1,1 0 0,0-1-1,0 1 1,0-1-1,0 0 1,0 0 0,1 0-1,-1-1 1,0 0-1,1 1 1,-1-1 0,1-1-1,0 1 1,-1-1-1,1 0 1,0 0 0,-1 0-1,1-1 1,-1 1 0,1-1-1,-1 0 1,1-1-1,-1 1 1,0-1 0,1 0-1,3-2 1,2-2-7,-1 0 0,1-1 0,-1 0 0,-1 0 0,1-1 0,-1 0 0,-1-1 0,0 0 0,0 0 0,0 0 0,-1-1 0,-1 0 0,0 0 0,0-1 0,-1 1 0,6-21 0,-8 21 8,1 1 0,-2-1 0,1 1 0,-1-1 0,0 0 0,-1 0 0,0 1 0,-1-1 0,0 0-1,-1 0 1,0 1 0,0-1 0,-1 1 0,0 0 0,0-1 0,-1 1 0,-1 1 0,0-1 0,-9-13 0,10 18-8,0 0 1,0 1 0,0-1-1,0 1 1,0 0-1,-1 0 1,1 1 0,-1-1-1,0 1 1,0 0-1,0 0 1,0 1 0,0-1-1,-10 0 1,12 1-124,0 1 0,1 0 0,-1 0 1,1 0-1,-1 0 0,1 0 0,-1 1 0,0-1 1,1 1-1,-1 0 0,1-1 0,0 1 1,-1 0-1,1 0 0,0 1 0,-1-1 0,1 0 1,0 1-1,0 0 0,0-1 0,0 1 0,1 0 1,-1 0-1,0 0 0,1 0 0,-1 0 0,1 0 1,0 1-1,-1-1 0,1 0 0,-1 5 1,1-4-215,1-1 0,-1 1 0,1 0 0,0 0 0,0-1 0,0 1 0,0 0 0,1 4 1,7 24-3099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4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 4114,'21'-7'1629,"-14"4"-797,1 0 0,0 0 0,-1 0 0,0-1 1,0 0-1,9-7 854,-11 15-1621,0 0-1,-1 1 1,0-1 0,0 1 0,0 0 0,0 0-1,-1 0 1,0 1 0,0-1 0,3 7 0,1 2-26,8 15-212,-1 0 0,-1 1 0,-2 1 0,-1 0 0,9 45 0,-21-91 173,2 1 1,0-1-1,1 1 0,1-1 0,0 1 1,0-1-1,2 1 0,0 0 0,6-16 1,-5 18 30,-1 0 1,2 0 0,-1 1 0,2-1 0,0 2 0,0-1-1,0 1 1,2 0 0,-1 0 0,1 1 0,0 0 0,14-9-1,-19 15-16,1 0 0,-1 0-1,1 1 1,-1 0-1,1 0 1,0 0-1,0 1 1,0-1 0,0 1-1,0 0 1,0 1-1,0-1 1,0 1 0,0 0-1,1 0 1,-1 1-1,0-1 1,0 1-1,0 1 1,0-1 0,0 0-1,-1 1 1,1 0-1,0 0 1,-1 1 0,1-1-1,-1 1 1,0 0-1,0 0 1,0 1-1,0-1 1,0 1 0,-1-1-1,0 1 1,1 0-1,-2 1 1,1-1-1,0 0 1,-1 1 0,0 0-1,0-1 1,2 7-1,2 13-435,-1 0-1,-1 1 1,-1-1-1,-2 1 1,0 0-1,-3 27 1,2-4-3741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21 13398,'0'0'-6,"1"0"1,-1 0-1,0 0 0,1 0 0,-1 0 1,0 0-1,1 0 0,-1 0 0,0 0 1,1 0-1,-1 0 0,0 0 0,0 0 1,1 1-1,-1-1 0,0 0 0,1 0 1,-1 0-1,0 1 0,0-1 0,1 0 1,-1 0-1,0 0 0,0 1 0,0-1 1,1 0-1,-1 1 0,0-1 0,0 0 0,0 0 1,0 1-1,0-1 0,0 0 0,1 1 1,-1-1-1,0 0 0,0 1 0,0-1 1,0 0-1,0 1 0,0-1 0,0 0 1,0 1-1,-1-1 0,1 0 0,0 1 1,0-1-1,0 0 0,0 1 0,0-1 1,0 0-1,-1 0 0,1 1 0,0-1 1,-20 20-124,6-7 174,3 0-38,1 0-1,0 1 1,1 0 0,1 1 0,-12 27-1,18-36-10,0-1-1,0 1 1,0 0-1,0 1 1,1-1-1,0 0 1,1 0-1,-1 1 1,1-1-1,0 0 1,1 0-1,-1 1 1,1-1-1,1 0 1,-1 0-1,1 0 1,0 0-1,5 9 1,-5-11 2,1-1 0,-1 1 0,1-1 0,0 0 1,1 0-1,-1 0 0,0 0 0,1-1 0,0 0 1,-1 1-1,1-1 0,0 0 0,0-1 0,0 1 1,0-1-1,1 0 0,-1 0 0,0 0 0,0 0 1,1-1-1,-1 1 0,0-1 0,1-1 0,-1 1 1,7-2-1,5 0-46,-1-1 1,0-1 0,0-1-1,0 0 1,27-13 0,-25 9-4,0-1 1,-1 0-1,0-1 1,26-24-1,-37 31 60,0-1-1,-1 1 1,1-1-1,-1 0 1,0 0 0,-1-1-1,1 1 1,-1-1-1,0 0 1,-1 0-1,1 0 1,-1 0-1,-1 0 1,1 0-1,-1 0 1,0-1-1,0 1 1,0-9-1,-2 10 2,-1 0 0,1 0 0,-1 1 0,1-1 0,-1 0 0,-1 1 0,1 0 0,-1-1 0,1 1 0,-1 0 0,0 0 0,-1 0 0,1 1 0,-1-1 0,1 1 0,-1 0 0,0 0 0,0 0 0,-1 1 1,1-1-1,-1 1 0,1 0 0,-7-2 0,-3-1-16,-1 0 1,0 0-1,0 2 1,0 0 0,-1 1-1,-19-1 1,26 2-132,0 1-1,1 0 1,-1 0 0,0 1-1,0 0 1,0 1 0,1 0-1,-1 0 1,1 1 0,0 0-1,0 0 1,0 1 0,0 0 0,-12 8-1,19-11 40,0-1 0,1 1 0,-1-1 0,0 1-1,0 0 1,1-1 0,-1 1 0,0 0 0,1-1-1,-1 1 1,1 0 0,-1 0 0,1 0 0,-1-1 0,1 1-1,0 0 1,-1 0 0,1 0 0,0 0 0,0 0-1,-1 0 1,1 0 0,0 0 0,0 0 0,0 0 0,0 0-1,0-1 1,1 1 0,-1 0 0,0 0 0,0 0 0,1 0-1,-1 0 1,0 0 0,1 0 0,-1 0 0,1-1-1,-1 1 1,1 0 0,-1 0 0,1-1 0,0 1 0,-1 0-1,1-1 1,0 1 0,0 0 0,-1-1 0,1 1-1,1 0 1,33 12-3698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374 120 12166,'-5'-9'69,"-1"0"0,1 0 0,-1 1 0,-1 0 1,0 0-1,0 1 0,0 0 0,-1 0 0,0 0 1,0 1-1,-1 1 0,1-1 0,-1 1 0,-1 1 1,-16-7-1,24 11-66,-1-1 1,1 0-1,-1 1 1,1-1-1,-1 1 1,0 0-1,1 0 1,-1 0-1,1 0 1,-1 0-1,0 0 1,1 1-1,-1-1 1,1 1-1,-1 0 1,1 0 0,0 0-1,-1 0 1,1 0-1,0 0 1,0 1-1,-1-1 1,1 1-1,0 0 1,1-1-1,-1 1 1,0 0-1,0 0 1,1 0-1,-1 0 1,1 0-1,0 1 1,-1-1-1,1 0 1,0 1-1,0 2 1,-4 8-7,2 0 0,-1 1 0,2-1 0,0 1 0,-1 20 0,4 33-248,3 1 0,21 119 1,-2-32-4067,-18-86 515</inkml:trace>
  <inkml:trace contextRef="#ctx0" brushRef="#br0" timeOffset="1">1 414 2017,'3'-23'10357,"4"8"-10069,6 4-240,6 2-16,10 0-32,10-3 0,13 4-224,6-7-849,4 1-1680,0-4-4002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0 8052,'3'6'80,"-9"20"96,-4 18-128,0 20-48,4 21-48,2 8 32,8 6-576,2-2-2050,7-7 353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74 167 6483,'-31'-56'5335,"-4"2"-4606,34 53-729,0 0 0,1 0 0,-1 1-1,0-1 1,1 0 0,-1 0 0,1 0 0,-1 0 0,1 0 0,0 0-1,-1 0 1,1 0 0,0 0 0,0 0 0,0 0 0,0-1-1,0 1 1,0 0 0,0 0 0,0 0 0,0 0 0,0 0 0,1 0-1,-1-2 1,1 2-2,0 0 0,1 0 0,-1-1 0,0 1-1,0 0 1,0 0 0,1 0 0,-1 0 0,0 0 0,1 0 0,-1 1-1,1-1 1,-1 0 0,3 0 0,8-2-10,0 0 0,0 1-1,19-1 1,-23 3 17,37-3-30,62 3 1,-85 2-3,0 0 1,0 2-1,0 0 1,38 14 0,-56-17 25,-1 0 1,0 0 0,1 0 0,-1 1 0,0 0 0,0 0 0,0 0-1,0 0 1,0 0 0,-1 0 0,1 1 0,-1-1 0,1 1 0,-1 0-1,0 0 1,0 0 0,0 0 0,2 5 0,-4-5-5,1 0 0,-1 0 1,0 0-1,0 0 0,0 1 0,0-1 1,-1 0-1,0 0 0,1 0 1,-1 0-1,0 0 0,0 0 0,0 0 1,-1 0-1,1-1 0,-1 1 1,0 0-1,1-1 0,-1 1 0,0-1 1,-4 4-1,-15 16-339,0-1 0,-2-2 1,-27 20-1,-83 49-1207,31-22-1256,38-21 59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6643,'12'-7'1580,"27"-19"555,-37 25-2071,0-1 1,0 0-1,0 0 1,0 0-1,0 0 1,-1 0 0,1 0-1,-1 0 1,1 0-1,-1-1 1,0 1-1,0 0 1,1-5-1,-2 7-58,0 0 0,1 0-1,-1 0 1,0 0 0,0 0 0,0 0-1,0 0 1,0 1 0,0-1 0,0 0-1,0 0 1,0 0 0,0 0 0,0 0 0,0 0-1,1 0 1,-1 0 0,0 0 0,0 0-1,0 0 1,0 0 0,0 0 0,0 0-1,0 0 1,0 0 0,0 0 0,0 0-1,0 0 1,1 0 0,-1 0 0,0 0-1,0 0 1,0 0 0,0 0 0,0 0-1,0 0 1,0 0 0,0-1 0,0 1-1,0 0 1,0 0 0,0 0 0,1 0-1,-1 0 1,0 0 0,0 0 0,0 0-1,0 0 1,0 0 0,0 0 0,0 0 0,0 0-1,0-1 1,0 1 0,0 0 0,0 0-1,0 0 1,0 0 0,0 0 0,0 0-1,0 0 1,0 0 0,5 11 355,4 17 49,12 77-214,-16-72-573,2 0 1,1 0 0,14 38-1,-22-71 365,1 1 1,-1-1-1,0 1 0,0 0 1,0-1-1,0 1 1,0-1-1,1 1 0,-1-1 1,0 1-1,1-1 0,-1 1 1,0-1-1,1 1 0,-1-1 1,0 1-1,1-1 0,-1 1 1,1-1-1,-1 0 1,1 1-1,-1-1 0,1 0 1,-1 1-1,1-1 0,-1 0 1,1 0-1,0 0 0,-1 1 1,1-1-1,-1 0 0,1 0 1,0 0-1,-1 0 0,1 0 1,-1 0-1,1 0 1,0 0-1,-1 0 0,1-1 1,-1 1-1,1 0 0,0 0 1,-1 0-1,1-1 0,-1 1 1,1 0-1,-1-1 0,1 1 1,-1 0-1,1-1 1,-1 1-1,1-1 0,-1 1 1,0 0-1,1-1 0,-1 1 1,0-1-1,1 0 0,-1 1 1,0-1-1,26-46 181,-19 32-230,7-9 84,0 1 0,31-37 0,-40 53-11,2 0 0,-1 1 1,1-1-1,0 1 1,0 1-1,1-1 0,-1 1 1,1 0-1,1 1 1,-1 0-1,0 0 0,10-2 1,-14 6-7,-1-1 0,1 1 0,-1 0 1,1 0-1,-1 0 0,1 0 0,-1 0 0,1 1 1,-1 0-1,0 0 0,1 0 0,-1 0 0,0 0 1,1 1-1,-1-1 0,0 1 0,0 0 0,0 0 1,0 0-1,-1 0 0,1 1 0,-1-1 0,1 1 1,-1-1-1,0 1 0,0 0 0,2 3 0,6 11 31,0 0 0,-1 1 0,11 32 0,-7-18-46,-8-19 14,1 0 1,0-1-1,1 0 0,12 16 1,-18-25 5,1-1 1,-1-1 0,1 1 0,0 0-1,-1 0 1,1 0 0,0-1-1,0 1 1,0-1 0,0 0-1,0 1 1,0-1 0,1 0-1,-1 0 1,0-1 0,0 1 0,1 0-1,-1-1 1,1 1 0,-1-1-1,0 0 1,1 0 0,-1 0-1,1 0 1,-1 0 0,1 0-1,-1-1 1,0 1 0,1-1-1,-1 0 1,0 0 0,1 1 0,2-3-1,3-3 19,-1 1-1,0-1 1,-1 0 0,1 0-1,-1-1 1,-1 0-1,1 0 1,-1 0 0,0 0-1,-1-1 1,0 0-1,0 0 1,0 0 0,-1-1-1,-1 1 1,1-1-1,-1 0 1,-1 0 0,0 1-1,0-1 1,-1 0-1,0 0 1,-2-16 0,2 16 12,-2 1-1,0-1 1,0 0 0,0 1 0,-1-1 0,0 1 0,-1 0 0,0 0 0,0 0-1,-9-12 1,9 15-26,-1 0 0,1 0 0,-1 0 0,0 1 0,0 0-1,0 0 1,-1 0 0,1 1 0,-1 0 0,0 0 0,0 0-1,0 1 1,0 0 0,0 0 0,-10-2 0,5 3-15,1 1 0,-1-1 1,1 2-1,-1-1 0,1 1 1,-1 1-1,1 0 0,-1 1 1,1 0-1,-18 8 0,21-9-103,0 2-1,0-1 1,1 1-1,0 0 0,-1 0 1,2 1-1,-1-1 1,0 1-1,1 1 1,0-1-1,0 1 1,1 0-1,-1 0 1,1 0-1,1 0 1,-4 9-1,6-12-44,0-1 1,0 1-1,0-1 0,1 1 0,-1-1 1,1 1-1,0 0 0,-1-1 0,1 1 1,1-1-1,-1 1 0,0 0 1,1-1-1,-1 1 0,1-1 0,0 1 1,-1-1-1,1 1 0,1-1 0,-1 1 1,0-1-1,1 0 0,-1 0 0,1 0 1,-1 0-1,1 0 0,4 4 1,38 18-2861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72 208 8628,'23'-41'2225,"-17"0"-1393,-12 6 273,-14 3-81,-2 8-543,2 4 63,4 11-512,6 3-32,4 9-32,6 18 0,0 14 32,6 11-128,7 22-64,3 7-897,1 7-1264,-5-3-1601,-5-6 785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9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24 9204,'-42'26'817,"19"-11"-753,10-4 48,13-8 112,17 9 144,9-6 48,16-6-192,13-6-160,10-6-32,3-2-16,0-7-16,-7 10-416,-2-10-2337,-11 10-3026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98 242 3378,'-2'-13'388,"1"0"1,1-1-1,0 1 1,1-1 0,0 1-1,1-1 1,1 1 0,0 0-1,8-21 1,-9 28-368,1 1 0,0-1-1,0 1 1,0 0 0,1 0 0,-1 1 0,1-1-1,0 1 1,0 0 0,1 0 0,-1 0 0,1 0 0,0 1-1,0 0 1,0 0 0,1 0 0,-1 1 0,1-1-1,-1 1 1,1 1 0,0-1 0,0 1 0,11-1 0,7 1-11,1 1 0,-1 1 1,1 2-1,-1 0 0,0 2 1,28 8-1,135 55-328,-181-66 289,5 2-69,1 1 0,-1 1 0,19 12 0,-28-17 99,-1-1 1,0 1-1,0 0 1,0 0 0,0-1-1,0 1 1,0 0 0,0 0-1,0 0 1,0 0-1,0 0 1,0 0 0,-1 1-1,1-1 1,0 0 0,-1 0-1,1 0 1,-1 1-1,1-1 1,-1 0 0,0 1-1,0-1 1,1 0 0,-1 1-1,0-1 1,0 0-1,0 1 1,0-1 0,-1 0-1,1 1 1,0-1 0,-1 0-1,1 0 1,0 1-1,-1-1 1,1 0 0,-1 0-1,0 1 1,0-1 0,1 0-1,-1 0 1,0 0-1,0 0 1,0 0 0,-1 1-1,-8 5 42,-1 1 0,0-1 0,-1-1 0,1 0 0,-1-1 0,-1 0 0,1 0 0,0-1 1,-1-1-1,-14 2 0,3 1-4,-62 14-642,-1-4 0,0-3 0,-128 1 0,161-14-1660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452 293 10661,'-15'-2'258,"0"1"-1,-1 0 1,1 1 0,-1 1 0,1 0 0,-17 5-1,-4 1-106,-45 17-1,59-16-81,1 0 0,0 1 1,1 1-1,-21 14 0,34-20-63,1 1 0,-1 0 0,1 0-1,0 1 1,0 0 0,1 0-1,-1 0 1,1 0 0,1 1-1,-1 0 1,1 0 0,0 0 0,1 0-1,-5 13 1,7-16-11,0 0 0,0-1-1,1 1 1,-1 0 0,1 0 0,0 0 0,0 0-1,0 0 1,1-1 0,-1 1 0,1 0 0,0 0-1,0-1 1,0 1 0,1 0 0,-1-1 0,1 1-1,0-1 1,0 0 0,0 1 0,0-1 0,1 0-1,-1 0 1,1-1 0,0 1 0,0 0 0,0-1-1,0 0 1,0 0 0,0 0 0,1 0 0,-1 0-1,1 0 1,5 1 0,0 0-20,1 0 1,-1-1-1,0 0 0,1 0 0,-1-1 1,1-1-1,0 1 0,-1-1 0,1-1 1,-1 0-1,1 0 0,-1-1 1,10-3-1,-9 1 39,0 0 0,0-1 1,0 0-1,-1-1 0,0 0 0,0 0 1,-1-1-1,0 0 0,0 0 0,0-1 1,10-14-1,-6 5 132,0-2 1,-1 1 0,-2-1 0,15-38-1,-17 44-176,0 12-61,6 21-36,-7-11 164,2 6-196,1-1 0,1 0 0,0-1 0,1 0 0,0-1 0,1 0 0,21 16-1,-29-25 62,0-1 0,0 1-1,0-1 1,0 0 0,0-1-1,0 1 1,0-1 0,1 0-1,-1 0 1,1 0 0,-1 0 0,0-1-1,1 0 1,4 0 0,-4-1 49,-1 0 1,1 0-1,-1 0 1,0-1-1,0 0 1,1 0-1,-1 0 1,0-1-1,-1 1 1,1-1-1,0 0 1,-1 0-1,1 0 1,-1 0-1,0-1 1,4-5-1,0-1 183,0-1 0,-1 0 0,0-1 0,-1 0 0,-1 0 0,1 0 0,-2 0 0,0 0 0,0-1 0,-1 0 0,-1 1 0,0-1-1,-1-15 1,-1-6 334,-2-1 0,-1 1-1,-15-57 1,15 72-351,1 4 15,-1 1 0,0-1 0,-1 1 0,-1 0 0,-9-18 1,14 33-135,0 0 0,0 0 0,1 0 0,-1 0 0,1 0 0,-1 0 0,1 0 0,-1 1 0,1-1 0,-1 0 0,1 0 0,0 0 0,0 1 0,0-1 0,0 3 0,-6 64-279,4 1 1,2 0 0,4 0 0,13 76 0,-15-136 202,-2-3 23,1 0-1,0 0 1,0 0 0,0 0 0,1 0-1,0 0 1,1 0 0,-1 0 0,1-1 0,5 9-1,-8-14 57,1 0-1,-1 0 0,0 1 1,1-1-1,-1 0 0,0 0 0,1 0 1,-1 0-1,0 0 0,1 0 1,-1 0-1,0 0 0,1 1 0,-1-1 1,0 0-1,1 0 0,-1-1 1,0 1-1,1 0 0,-1 0 1,1 0-1,-1 0 0,0 0 0,1 0 1,-1 0-1,0-1 0,0 1 1,1 0-1,-1 0 0,0 0 1,1-1-1,-1 1 0,0 0 0,0 0 1,1-1-1,-1 1 0,0 0 1,0 0-1,0-1 0,1 1 1,-1 0-1,0-1 0,0 1 0,0 0 1,0-1-1,9-20 96,-8 18-83,4-14 7,2 0-1,0 1 1,1-1 0,0 1-1,14-17 1,-18 28-28,0-1 0,1 1 0,0 0-1,0 0 1,0 1 0,0 0 0,1 0 0,0 0-1,0 0 1,0 1 0,0 0 0,0 0 0,1 1-1,0 0 1,-1 0 0,14-2 0,-5 2-36,1 1 0,-1 1 0,1 0 0,-1 1 1,1 0-1,-1 2 0,0 0 0,1 0 0,-2 1 0,1 1 1,0 1-1,-1 0 0,19 11 0,-31-16 32,0 0-1,0 1 1,-1-1-1,1 1 1,0-1-1,-1 1 1,1 0 0,0-1-1,-1 1 1,0 0-1,1 0 1,-1 0-1,0 0 1,0 0-1,0 0 1,-1 1 0,2 2-1,-2-3 7,0 0 1,0 0-1,0-1 0,-1 1 0,1 0 1,0 0-1,-1 0 0,1-1 0,-1 1 1,0 0-1,0-1 0,1 1 0,-1 0 0,0-1 1,-1 1-1,1-1 0,-2 2 0,-4 4 0,0-1-1,0 0 0,-1-1 1,0 0-1,0 0 0,0-1 0,-10 4 1,-16 7-108,0-2 0,0-2 0,-1-1 0,-1-2 0,-58 7 1,75-17-1705,19 2 1733,0 0 1,-1 0-1,1 0 0,0 0 1,0 0-1,-1-1 0,1 1 1,0 0-1,-1 0 0,1 0 1,0-1-1,0 1 0,-1 0 1,1 0-1,0-1 0,0 1 1,0 0-1,0 0 0,-1-1 1,1 1-1,0 0 0,0-1 1,0 1-1,0 0 0,0 0 1,0-1-1,0 1 0,0 0 1,0-1-1,0 1 0,0 0 1,0-1-1,0 1 1,0 0-1,0-1 0,0 1 1,0 0-1,0-1 0,0 1 1,0 0-1,0 0 0,1-1 1,-1 1-1,0 0 0,0-1 1,16-15-2747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1 602 9268,'16'-18'1985,"-9"4"-704,-7 2-177,-4 9-1104,1 6 208,0 6-208,6 11 96,0 6-96,7 9-32,6 3-352,4 0-1249,6-3-1728,0-6-1057</inkml:trace>
  <inkml:trace contextRef="#ctx0" brushRef="#br0" timeOffset="1">215 205 6643,'-16'-79'3890,"-1"18"-3586,4 17-304,0 24-608,10 20 175,10 20 177,6 15-1504,3 15-1570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7 124 9028,'-5'-106'2689,"5"105"-2681,-1 1-1,1-1 1,0 0-1,0 1 1,0-1-1,0 1 1,0-1-1,0 0 1,0 1-1,0-1 0,0 0 1,0 1-1,0-1 1,1 1-1,-1-1 1,0 0-1,0 1 1,1-1-1,-1 1 1,0-1-1,0 1 1,1-1-1,-1 1 1,1-1-1,-1 1 0,0-1 1,1 1-1,-1 0 1,2-1-1,11 11 529,9 29 33,3 29-571,-4 2 0,16 87 0,-14-51-1110,-23-105 1086,1 1-1,-1-1 0,0 0 1,0 0-1,1 0 0,-1 0 1,1 0-1,-1 0 1,1 0-1,-1 0 0,1 0 1,-1 0-1,1-1 1,0 1-1,0 0 0,-1 0 1,1 0-1,0-1 1,1 2-1,-1-2 11,0 0 1,-1 0-1,1 0 0,0 0 0,0 0 1,0 0-1,0 0 0,-1 0 0,1 0 1,0 0-1,0 0 0,-1 0 1,1-1-1,0 1 0,0 0 0,0-1 1,-1 1-1,1 0 0,0-1 0,0 0 1,5-4-67,1-1 1,-2 1 0,1-1 0,6-9-1,-2 3-95,11-11 33,-9 8 155,1 1 1,1 0 0,0 1-1,0 0 1,18-10-1,-31 22 23,0 1 0,0-1 0,0 0-1,0 1 1,0-1 0,0 1-1,0-1 1,0 1 0,1 0-1,-1-1 1,0 1 0,0 0 0,1 0-1,-1 0 1,0 0 0,0 0-1,0 0 1,1 0 0,-1 0-1,0 1 1,0-1 0,0 0 0,1 1-1,-1-1 1,0 1 0,0-1-1,0 1 1,0 0 0,0-1-1,0 1 1,0 0 0,0 0 0,0 0-1,0-1 1,0 3 0,3 2 105,-1 1 0,0 0-1,0 0 1,0 0 0,2 10 0,2 5-193,-2-10 85,-1-1 1,1 0-1,1 0 0,0 0 0,1-1 0,9 12 0,-13-18-169,0 0 0,0 0-1,0-1 1,1 1 0,0-1-1,-1 1 1,1-1 0,0 0 0,0-1-1,0 1 1,0-1 0,0 0-1,1 1 1,-1-2 0,0 1 0,1 0-1,-1-1 1,0 0 0,7-1 0,22-4-3456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35 11877,'-36'-26'0,"7"17"-576,9 12-160,17 12-417,13 8-2032,13 6-1009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91 10565,'-13'-20'2337,"0"-4"-2257,3 4 64,3 2-96,11 10-48,5 8 0,4 6 112,7 17 128,-1 15-96,7 14-80,-6 15-32,-1 12-32,-3 6 0,-6-1-704,-4-2-1457,4-15 1153,0-14-369,0-21-2913</inkml:trace>
  <inkml:trace contextRef="#ctx0" brushRef="#br0" timeOffset="1">140 249 11861,'-5'-2'66,"1"0"0,0 0-1,-1 1 1,1-1 0,-1 1-1,0 0 1,1 1-1,-1-1 1,0 1 0,0 0-1,-8 1 1,11-1-65,1 0 0,-1 1-1,0-1 1,1 1 0,-1 0 0,1-1-1,-1 1 1,1 0 0,-1 0 0,1 0-1,0 0 1,-1 0 0,1 0 0,0 0-1,0 1 1,0-1 0,0 0 0,0 1-1,0-1 1,0 1 0,0-1 0,0 1-1,1-1 1,-1 1 0,1-1 0,-1 1-1,1 0 1,-1-1 0,1 1 0,0 0-1,0-1 1,0 1 0,0 0 0,0 0 0,0-1-1,1 1 1,0 2 0,-1-1 8,1 0 0,0 0 1,0 0-1,0 0 0,1 0 0,-1 0 0,1 0 1,-1 0-1,1-1 0,0 1 0,0 0 1,0-1-1,1 0 0,-1 1 0,1-1 1,-1 0-1,1 0 0,-1 0 0,1-1 1,0 1-1,0-1 0,0 1 0,0-1 1,0 0-1,0 0 0,1 0 0,4 0 0,3 1 2,0-1 0,1 0 0,-1 0-1,0-1 1,1-1 0,21-3-1,-2-4-3,1-2 0,-1-1-1,0-1 1,44-26 0,-53 27-6,-21 10 9,1-1 0,0 1 0,0 0 0,0 1 1,0-1-1,0 0 0,1 0 0,-1 1 0,0 0 0,0-1 0,0 1 0,1 0 0,-1 0 1,0 0-1,0 0 0,0 0 0,1 1 0,1 0 0,-2 0 4,0 0-1,-1 1 1,1-1-1,0 1 0,-1-1 1,1 1-1,-1-1 1,0 1-1,0 0 1,1 0-1,-1 0 1,0 0-1,-1 0 1,1 0-1,0 0 1,-1 0-1,1 0 1,0 4-1,17 94 230,-12-59-1626,13 47-1,-6-54-2559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88 14391,'-23'-43'144,"1"16"32,5 10-176,8 17-432,9 12 351,6 14-607,10 6-1473,10 15-1953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46 269 12150,'-3'7'207,"-1"1"1,1-1 0,-1 0 0,-7 9 0,-9 17-135,20-33-70,0 0 0,0 0 0,0 0 1,0 1-1,0-1 0,0 0 0,0 0 0,0 0 0,0 0 0,0 0 0,0 0 1,0 1-1,0-1 0,0 0 0,0 0 0,0 0 0,0 0 0,0 0 0,0 0 0,0 0 1,0 1-1,0-1 0,1 0 0,-1 0 0,0 0 0,0 0 0,0 0 0,0 0 1,0 0-1,0 0 0,0 0 0,0 0 0,0 1 0,0-1 0,1 0 0,-1 0 1,0 0-1,0 0 0,0 0 0,0 0 0,0 0 0,0 0 0,1 0 0,-1 0 0,0 0 1,0 0-1,0 0 0,0 0 0,0 0 0,0 0 0,0 0 0,1 0 0,-1 0 1,13-2 75,13-6-25,-1-3-125,0 0 1,0-2 0,38-26-1,-50 30 53,-1-1 0,1 0 0,-2 0-1,0-1 1,0-1 0,-1 0 0,17-26 0,-24 32 50,-1-1 1,1 0 0,-1 0 0,0 0-1,-1 0 1,0 0 0,0 0 0,0 0-1,-1 0 1,0 0 0,-2-14 0,2 19-18,0 0 1,0-1 0,-1 1-1,1 0 1,-1 0 0,1 0-1,-1-1 1,0 1 0,0 0-1,0 0 1,0 0 0,0 0-1,-1 0 1,1 1 0,-1-1-1,1 0 1,-1 0 0,0 1-1,1-1 1,-1 1 0,0 0-1,0-1 1,0 1 0,0 0-1,0 0 1,0 0 0,0 1-1,-1-1 1,1 0 0,0 1-1,0-1 1,-1 1 0,1 0-1,0 0 1,0 0 0,-1 0-1,1 0 1,0 0 0,-1 1-1,-2 0 1,0 1 5,-1 0 1,1 0 0,0 1-1,0-1 1,0 1-1,0 0 1,0 0-1,1 1 1,-1 0-1,1 0 1,0 0 0,0 0-1,0 0 1,1 1-1,0 0 1,0-1-1,0 1 1,-3 8 0,0-1-10,1 0 1,1 0 0,0 1-1,0 0 1,1-1 0,-2 27 0,5-29-18,0 0 1,0 0 0,1 0-1,0 0 1,1 0-1,0 0 1,1-1 0,0 1-1,0-1 1,1 1-1,0-1 1,1 0 0,-1-1-1,13 16 1,-13-19 8,0-1 0,0 1 0,1-1 0,0 0 0,0-1 0,-1 1 0,2-1 0,-1 0 0,0 0 0,1-1-1,-1 0 1,1 1 0,0-2 0,0 1 0,0-1 0,0 0 0,0 0 0,0-1 0,0 1 0,0-1 0,0-1 0,0 1 0,0-1 0,0 0 0,9-3 0,-4 1 6,-1-1 0,0-1 1,0 0-1,0 0 0,-1-1 0,1 0 0,-1 0 0,-1-1 1,1 0-1,-1-1 0,-1 0 0,1 0 0,-1-1 0,9-14 0,5-12 15,-1-2 0,23-62 0,2-1-38,-44 99 10,-1 0 0,1-1 1,0 1-1,-1 0 1,1-1-1,0 1 1,0 0-1,0 0 1,0 0-1,0 0 1,0 0-1,1 0 1,-1 0-1,0 0 1,0 0-1,2 0 1,-2 1 0,-1 0 0,1 0 0,0 0 1,-1 0-1,1 0 0,0 0 0,-1 0 0,1 0 1,0 0-1,-1 0 0,1 1 0,0-1 0,-1 0 1,1 1-1,-1-1 0,1 0 0,-1 1 0,1-1 0,-1 1 1,1-1-1,-1 0 0,1 1 0,-1-1 0,1 1 1,-1 0-1,5 6-12,-2 1-1,1-1 1,-1 1 0,5 13-1,-3-5 8,22 50-37,2-1 0,4-2 0,41 61 0,-73-123 48,-1-1 0,1 1 0,0 0 0,-1 0 0,1 0 0,-1 0 0,1 1 0,-1-1 0,1 0 0,-1 0 0,0 0 0,1 0 0,-1 0 0,0 0 0,0 1 0,0-1 0,0 2 0,0-2-2,-1-1 1,1 1-1,0-1 0,-1 0 0,1 1 0,-1-1 0,1 1 0,0-1 0,-1 1 0,1-1 1,-1 0-1,1 1 0,-1-1 0,1 0 0,-1 0 0,0 1 0,1-1 0,-1 0 0,1 0 1,-1 0-1,1 0 0,-1 0 0,0 0 0,0 0 0,-8 0 12,1-1 0,-1 0 0,-16-4 0,9 2-8,-173-41 233,16 3-2244,154 40-1044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13334,'71'6'688,"-38"-1"-431,-23 4-113,-17 3-80,-3 2-64,4-2-753,3 3-2384</inkml:trace>
  <inkml:trace contextRef="#ctx0" brushRef="#br0" timeOffset="1">117 392 16007,'-20'35'0,"4"-6"-384,3-12 112,10-2-176,13-9-176,19-15-1329,23-14-4578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8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0 231 5939,'13'-26'1729,"-3"-3"-353,-7-3-175,1-3 319,-8 0-319,1 5-353,0 7 49,0 8-769,3 10-48,-4 13-80,4 19 144,-3 19-32,0 18-96,0 18-16,3 11-128,0 4-1073,3-4-2176,0-6-1778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27 118 11525,'-10'11'352,"3"7"-304,-2 8-48,9 15 48,0 6-16,6 14-15,4 6-17,3 3 0,0-3-1201,3-9 353,-6-8-4083</inkml:trace>
  <inkml:trace contextRef="#ctx0" brushRef="#br0" timeOffset="1">27 123 10021,'0'-9'370,"1"-2"-141,0 1 0,1-1 0,5-19-1,-6 27-210,0 1-1,0-1 1,0 0-1,0 1 1,1 0 0,-1-1-1,1 1 1,-1 0-1,1 0 1,0 0-1,0 0 1,0 0-1,0 0 1,0 0-1,0 1 1,1-1 0,-1 1-1,1-1 1,-1 1-1,6-2 1,12 0 40,0 1 1,1 0 0,0 2 0,-1 0-1,31 5 1,-35-4-35,13 2-12,47 11 0,-68-13-20,-1 1 0,1 0 0,-1 1 0,0 0 0,0 0 0,0 1 0,0-1 0,0 2 0,-1-1 0,0 1 0,8 6 0,-13-9 20,0 0 1,1 0-1,-1-1 1,0 1-1,0 0 1,-1 0-1,1 0 1,0 0-1,0 0 1,-1 0-1,1 0 1,-1 0 0,0 0-1,0 0 1,0 0-1,0 0 1,0 0-1,0 0 1,0 1-1,-1-1 1,1 0-1,-1 0 1,1 0-1,-1 0 1,0 0-1,-1 2 1,-2 3 6,0 0 1,-1-1 0,1 0 0,-2 0-1,-8 10 1,-174 141-70,140-121-362,44-33 15,0 0 0,0 0 0,0 1 0,1-1 0,-1 1 0,1-1 0,0 1 0,0 0 0,0 0 0,-3 7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9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24 517 1809,'-6'-50'5633,"-5"-46"-1858,4-48-2589,7 136-1137,1-1-1,0 1 1,1 0-1,-1-1 1,2 1 0,-1 0-1,1 0 1,0 0-1,1 1 1,0-1 0,0 1-1,0 0 1,9-10-1,-5 8-25,0 0-1,1 1 1,0 1-1,1 0 0,-1 0 1,1 0-1,0 1 1,22-9-1,-15 9-34,1 0 0,-1 1 0,1 0 0,1 2 0,-1 0 0,0 1 0,1 1 0,-1 0 0,1 2 0,-1 0 0,1 1 0,21 6 0,-35-7 15,-1 0 1,1 0 0,-1 1 0,1 0-1,-1 0 1,0 0 0,0 0 0,0 1 0,0 0-1,0-1 1,0 2 0,-1-1 0,0 0-1,1 1 1,-1-1 0,0 1 0,-1 0-1,1 0 1,-1 0 0,0 0 0,1 1-1,-2-1 1,1 0 0,-1 1 0,1 0 0,-1-1-1,-1 1 1,1 0 0,0-1 0,-1 1-1,0 0 1,0 0 0,-1-1 0,0 1-1,1 0 1,-1-1 0,-1 1 0,-1 5-1,-4 9 9,-1 0 0,-1 0 0,-1-1 0,0-1-1,-2 0 1,0 0 0,-14 15 0,-14 12-2,-50 43 0,77-73-40,13-13 30,0-1 0,0 0 0,0 0 0,0 0 0,0 0 0,0 1 0,0-1 0,0 0 0,0 0 0,0 0 0,0 0 0,0 0 0,0 1 1,0-1-1,0 0 0,0 0 0,0 0 0,0 0 0,0 0 0,0 1 0,0-1 0,0 0 0,0 0 0,0 0 0,0 0 0,1 0 0,-1 0 0,0 1 0,0-1 0,0 0 0,0 0 0,0 0 0,0 0 0,1 0 0,-1 0 0,0 0 0,0 0 0,0 0 0,0 0 0,0 0 0,1 0 1,-1 0-1,0 0 0,0 0 0,0 0 0,0 0 0,1 0 0,-1 0 0,0 0 0,35-6 44,-15 1-28,20-2-18,0 2 0,0 2-1,1 2 1,71 7 0,-91-4-2,0 1 0,0 1 0,0 1 0,0 1 1,-1 1-1,0 1 0,0 0 0,-1 2 0,0 0 1,30 22-1,-44-28 5,0 0 0,0 1 0,-1 0 0,1 0 0,-1 0 0,0 0 0,0 0 0,-1 1 0,1 0 0,-1 0 0,-1 0 0,1 0 0,2 10 0,-4-11-2,0 1 0,-1-1-1,0 0 1,0 0 0,0 0-1,0 0 1,-1 0 0,0 0-1,0 0 1,-1 0 0,1 0-1,-1 0 1,0 0 0,0-1-1,-1 1 1,1-1 0,-1 0-1,-3 5 1,-7 6-3,-1 0 0,0 0-1,-1-2 1,0 0 0,-1 0-1,-1-2 1,0 0 0,-37 18 0,17-13 16,0-2 0,-1-1 0,-63 13 1,73-20 25,-1-1 0,-50 1-1,73-6-117,0 1-1,0-2 0,0 1 0,0-1 0,0 1 0,0-1 0,1-1 0,-1 1 1,0-1-1,1 0 0,-1-1 0,1 1 0,0-1 0,0 0 0,0 0 0,0-1 1,0 0-1,1 0 0,-1 0 0,-4-5 0,8 7-68,0-1 1,-1 1-1,1 0 1,0 0-1,0-1 0,0 1 1,1-1-1,-1 1 0,0-1 1,1 1-1,0-1 0,0 1 1,0-5-1,1 0-453,0 0-1,1 1 1,0-1-1,6-11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438 20 10341,'-5'-3'78,"0"1"0,0-1 0,0 1 0,-1 0 0,1 0 0,-1 1 0,0-1 0,1 1 1,-1 0-1,0 1 0,-9 0 0,-8 0 211,-35 7 0,39-4-201,-1 2-1,1 0 1,0 1-1,0 1 0,0 1 1,1 1-1,1 0 1,-19 13-1,27-15-78,0-1 0,0 2 0,1-1 0,0 1 0,1 1 0,0-1 0,-7 11 0,10-13-12,1-1 1,0 1-1,1 0 1,-1 1-1,1-1 1,0 0 0,0 1-1,1-1 1,0 0-1,0 1 1,1 0 0,0 11-1,0-14 4,0 0-1,1 0 0,-1 1 1,1-1-1,0 0 1,0 0-1,0 0 1,1 0-1,-1 0 0,1-1 1,0 1-1,0 0 1,0-1-1,1 1 0,-1-1 1,1 0-1,0 0 1,0 0-1,0 0 1,0 0-1,1-1 0,-1 1 1,1-1-1,-1 0 1,5 2-1,-2-2 15,0-1 0,-1 0 1,1 0-1,0-1 0,-1 1 0,1-1 0,0 0 0,-1-1 0,1 1 1,0-1-1,-1 0 0,1-1 0,-1 1 0,1-1 0,-1 0 0,0-1 1,1 1-1,4-4 0,7-5 71,0-1 0,-1 0 0,-1-1 0,0-1 0,-1 0 0,0-1 0,-1 0-1,-1-1 1,0-1 0,-1 0 0,-1 0 0,-1-1 0,12-31 0,-23 63-76,0 1-1,1-1 1,1 1-1,0-1 1,1 1-1,3 14 1,20 104-837,-21-122 406,0-1 1,1 0-1,0 1 0,0-1 1,1 0-1,0-1 1,12 16-1,-15-23 239,-1 0 0,1 1 0,1-1 0,-1 0 0,0 0 0,0 0-1,1 0 1,-1-1 0,1 1 0,0-1 0,-1 1 0,1-1 0,0 0 0,0 0 0,0 0 0,0 0 0,0-1 0,0 1 0,0-1 0,0 0 0,0 0 0,0 0-1,0 0 1,0 0 0,0-1 0,0 0 0,0 1 0,0-1 0,0 0 0,-1 0 0,6-3 0,2-2 74,1 0 1,-1-1-1,-1-1 1,0 0 0,0 0-1,0-1 1,-1 1-1,0-2 1,-1 1-1,0-1 1,0-1-1,6-12 1,-4 4 694,-1-1 0,0 1 0,-1-1 1,-1-1-1,-1 1 0,3-27 0,-7 40-226,1-5 237,-1-1 0,0 1 0,-1-1-1,0 1 1,0-1 0,-5-18 0,2 28-379,2 11-118,-1 14-47,4 0-54,0-1 1,1 0-1,2 0 0,8 27 1,-10-39-11,1 1-1,-1-2 1,2 1 0,-1 0 0,1-1-1,0 0 1,1 0 0,0-1 0,0 1 0,1-1-1,0 0 1,8 5 0,-12-9 10,0-1-1,0 0 1,1-1-1,-1 1 1,1 0-1,-1-1 1,1 0 0,0 0-1,-1 0 1,1 0-1,0-1 1,0 1-1,-1-1 1,1 0 0,0 0-1,4-1 1,-3 0 3,1 0 1,0-1-1,-1 0 1,1 0-1,-1-1 0,0 1 1,1-1-1,-1 0 1,7-6-1,0-2 15,1 0 0,-1-2 0,-1 1 0,0-1-1,-1-1 1,11-19 0,0-6 42,21-56 0,-18 37 98,-60 167 933,-26 56-770,-106 308-642,160-450-433,1 0 1,2 1-1,0-1 1,-2 37 0,11-23-3230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90 8948,'-7'5'113,"1"1"1,0 0-1,1 0 0,-1 0 0,1 1 0,0 0 1,1 0-1,0 0 0,0 0 0,0 1 0,1-1 1,0 1-1,1 0 0,0 0 0,-2 13 1,4-19-103,-1 0 0,1 0 1,0 0-1,0 0 0,1 0 1,-1 0-1,0 0 1,0 0-1,1 0 0,0 0 1,-1 0-1,1-1 1,0 1-1,0 0 0,0 0 1,0-1-1,0 1 0,0 0 1,0-1-1,0 1 1,1-1-1,-1 0 0,1 1 1,-1-1-1,1 0 0,0 0 1,-1 0-1,1 0 1,0 0-1,0 0 0,-1-1 1,1 1-1,0-1 0,0 1 1,0-1-1,4 1 1,1-1 24,-1 1 0,1-2 0,0 1 0,0-1 0,0 0 0,0 0 0,-1-1 0,1 0 0,7-3 0,0-1-15,-1-1 1,0 0-1,0-1 0,-1 0 0,0-1 0,16-15 1,-22 17-1,1 1 0,-1-1 0,-1 0 0,1 0 0,-1-1 0,-1 0 0,1 1 0,-1-2 0,-1 1-1,1 0 1,3-17 0,-6 23 2,-1-1-1,1 1 1,-1-1-1,1 0 0,-1 1 1,0-1-1,0 1 1,0-1-1,-1 1 0,1-1 1,0 0-1,-1 1 1,0 0-1,1-1 0,-1 1 1,0-1-1,-1 1 1,1 0-1,0-1 0,-1 1 1,1 0-1,-1 0 1,1 0-1,-1 0 0,0 1 1,0-1-1,0 0 1,0 1-1,0-1 0,0 1 1,-1 0-1,-3-2 1,2 1 5,-1 1 0,1 0 0,-1 1 0,0-1 0,1 1 0,-1 0 0,0 0 0,1 0 0,-1 1 0,0-1 0,1 1 0,-1 0 0,1 0 0,-1 1 0,1 0 0,0-1 0,-7 5 0,2 0 12,0 1 0,0 0 0,1 0 0,0 1 1,0 0-1,1 1 0,0-1 0,0 1 0,1 1 1,0-1-1,0 1 0,1 0 0,1 1 0,-5 14 0,4-9-34,0 1 0,1 0-1,1 0 1,1 0 0,0 0-1,2 0 1,0 1 0,3 28-1,-2-39-37,1-1-1,-1 1 0,1 0 0,0 0 1,1-1-1,0 1 0,0-1 1,0 0-1,1 0 0,0 0 0,0 0 1,0-1-1,8 8 0,-8-10-203,0 1-1,0-1 0,1 0 1,-1-1-1,1 1 0,0-1 1,-1 1-1,1-2 0,0 1 1,0 0-1,1-1 1,-1 0-1,0 0 0,0-1 1,1 1-1,-1-1 0,0 0 1,8-2-1,48-14-5686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88 117 9508,'-7'-49'2065,"-6"11"-1633,3 17-223,-3 13 95,7 19-176,-4 16 112,4 13-208,-4 16-32,3 8-32,1 3-913,9 6-3761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225 113 6451,'10'-5'114,"2"0"-77,1 0 0,-1-2 1,17-10-1,-27 15 84,0 1 0,0-1 0,-1 1 0,1-1 0,0 0 0,-1 0 0,1 0 0,-1 0 0,1 0 0,-1 0 0,1-3 0,-1 4 29,-1-1-1,0 1 1,0 0-1,0 0 1,0-1-1,0 1 1,0 0-1,0 0 1,0-1-1,0 1 1,0 0-1,-1 0 1,1-1-1,0 1 1,-1 0-1,1 0 1,-1 0 0,0 0-1,1 0 1,-1 0-1,0 0 1,0 0-1,0-1 1,-2 0-73,0-1 1,0 1-1,0 1 1,0-1 0,0 0-1,-1 1 1,1-1-1,0 1 1,-1 0 0,1 0-1,-1 1 1,1-1-1,-1 1 1,1-1 0,-1 1-1,1 0 1,-1 1-1,0-1 1,1 0-1,-1 1 1,-4 1 0,-7 2-44,0 0 0,1 1 0,-24 10 0,21-7-20,1 1 0,0 0 0,1 1 0,-1 0 0,2 2 0,0 0 0,-21 22 0,34-33-15,0 0 1,0-1-1,0 1 0,1 0 0,-1 0 0,0 0 0,1 0 0,-1 0 1,1 0-1,-1 0 0,1 0 0,-1 0 0,1 1 0,0-1 0,0 0 0,-1 0 1,1 0-1,0 0 0,0 0 0,0 1 0,0-1 0,0 0 0,1 0 1,-1 2-1,1-2 8,0 0 0,0 0 1,0 0-1,0 0 0,0 0 1,0-1-1,0 1 0,0 0 1,0 0-1,0-1 0,1 1 1,-1-1-1,0 1 0,0-1 1,1 1-1,-1-1 0,2 0 1,8 2 36,-1-1 1,1 0-1,21-2 0,72-13-14,-67 7-35,0 3 1,56-1-1,-83 5 6,1 0 0,-1 1 0,0 1-1,0 0 1,0 0 0,0 1 0,0 0-1,-1 1 1,1 0 0,-1 0 0,0 1 0,0 1-1,14 10 1,-21-15 3,0 1 0,0 0 0,1 0 1,-1 1-1,0-1 0,-1 0 0,1 1 0,0-1 0,-1 1 0,1 0 0,-1-1 0,0 1 0,0 0 1,0 0-1,0 0 0,-1-1 0,1 1 0,-1 0 0,1 0 0,-1 6 0,-1-4 3,0 0 0,0-1 0,-1 1 0,1 0 0,-1-1 1,0 1-1,-1-1 0,1 1 0,-1-1 0,0 0 0,-4 6 0,-8 5 2,0 0 1,-1-1 0,0-1-1,-31 20 1,18-15-41,0-2-1,-36 15 1,-2-9-1419,55-19 253,-1-1-1,1 0 1,-18-1-1,6-3-4567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3153,'68'-41'6964,"-22"12"-5892,-23 14-143,-20 15-385,-13 18 16,-3 20-368,-3 11-112,3 16-16,0 10-32,6 7-32,4 3-1008,3 2-4483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25 372 10293,'-10'-69'862,"4"36"-356,1 0-1,2 0 0,3-65 1,0 94-485,1 0 1,-1 0-1,1 0 1,0 0-1,1 0 1,-1 0-1,1 0 1,0 0-1,0 0 1,0 1 0,0-1-1,0 1 1,1-1-1,0 1 1,0 0-1,5-5 1,-2 4-5,-1 1 0,1 0 0,0 0 0,-1 0 0,1 0-1,1 1 1,-1 0 0,0 1 0,13-3 0,4 2-4,1 2-1,-1 0 1,1 1-1,41 8 0,-41-5-32,-1 1-1,30 10 1,-47-13 22,0 1 0,0-1 0,0 1 1,0 0-1,0 1 0,0-1 1,-1 1-1,0 0 0,1 1 0,-2-1 1,1 1-1,8 10 0,-12-11 9,1-1 0,-1 0 0,0 1 0,0-1 0,-1 1 0,1 0 0,-1-1 0,0 1 0,1 0 0,-2-1-1,1 1 1,0 0 0,-1-1 0,0 1 0,1-1 0,-1 1 0,-1-1 0,1 1 0,0-1 0,-1 0 0,0 0 0,0 1 0,0-1-1,-2 2 1,-8 11-1,0 0 0,-1-1 0,-16 14-1,-15 13 0,-1-3 0,-3-2-1,-1-2 1,-70 38-1,111-69-11,5-2-11,0 0 0,-1 0 1,0 0-1,1-1 0,-1 0 0,0 1 0,1-1 0,-7 0 0,22-14-125,-6 10 140,0 0 0,0 0 0,1 1 0,-1 0 0,1 0-1,0 0 1,-1 1 0,1 0 0,0 0 0,0 1 0,0 0-1,0 0 1,0 1 0,-1-1 0,1 2 0,0-1 0,0 1-1,-1 0 1,1 0 0,-1 0 0,8 5 0,11 7 5,-1 1 1,-1 1 0,41 36-1,-21-15-3,-38-33-21,0 0 0,0 0 0,1 0 0,-1-1 0,1 0 0,0 0 0,0 0 0,0-1 0,0 0 0,1 0 0,-1 0 1,0-1-1,1 0 0,-1 0 0,1 0 0,0-1 0,-1 0 0,1-1 0,-1 1 0,1-1 0,-1-1 0,1 1 0,-1-1 0,0 0 0,0 0 0,0-1 0,0 0 0,0 0 0,0 0 0,5-6 0,4-1-107,-1 0 0,-1-1 0,0-1 0,-1 0 0,0-1 0,-1-1 0,18-26-1,-22 29 269,-1-1 0,0 0 0,0 0 0,-1-1 0,-1 0 0,0 0-1,-1 0 1,0 0 0,-1 0 0,1-23 0,-5 23 245,-3 17-138,-3 23-85,5-6-145,1 0 0,1 0-1,1 0 1,2 23 0,-1-33-24,1-1-1,0 0 1,0 0-1,1 0 1,0 0 0,1-1-1,0 1 1,0-1-1,1 0 1,9 12-1,-12-18 2,-1-1-1,1 1 1,0-1-1,1 0 1,-1 1-1,0-1 1,1 0-1,-1-1 0,1 1 1,0 0-1,-1-1 1,1 1-1,0-1 1,0 0-1,0 0 1,0 0-1,0 0 0,0-1 1,0 1-1,0-1 1,1 0-1,-1 0 1,0 0-1,0 0 1,0 0-1,0-1 0,0 0 1,0 1-1,0-1 1,0 0-1,0 0 1,0-1-1,0 1 1,0-1-1,-1 1 0,1-1 1,3-3-1,5-4-10,0 0 0,-1-1 0,0 0-1,0-1 1,-1 0 0,15-24 0,14-34 67,-26 44-59,2 1 1,29-39 0,-43 62 0,0 1 0,0-1 0,1 1 0,-1-1-1,0 1 1,1-1 0,-1 1 0,0-1 0,1 1 0,-1 0 0,1-1 0,-1 1-1,1 0 1,-1-1 0,1 1 0,-1 0 0,1 0 0,-1-1 0,1 1 0,-1 0 0,1 0-1,-1 0 1,1 0 0,0 0 0,-1 0 0,1 0 0,-1 0 0,1 0 0,0 0-1,-1 0 1,1 0 0,-1 0 0,1 0 0,0 1 0,0 0 5,0 0 0,0 0 1,0 0-1,0 1 0,0-1 1,-1 0-1,1 1 0,0-1 0,-1 0 1,1 1-1,-1-1 0,1 4 0,6 58 110,-6-55-132,0 45 52,0-19-21,4 34 0,-3-60-16,-1 1 0,1 0 0,0-1 1,1 1-1,0-1 0,1 0 0,-1 0 0,10 14 1,-11-19 4,-1-1 1,1 0 0,0 0 0,0 0 0,0 0 0,0 0-1,1 0 1,-1 0 0,0-1 0,1 1 0,-1-1-1,1 0 1,-1 0 0,1 0 0,0 0 0,-1 0 0,1 0-1,0-1 1,0 1 0,3-1 0,0 0-29,-1-1-1,0 0 1,1 0 0,-1 0 0,0 0-1,0-1 1,0 0 0,0 0 0,0 0-1,5-4 1,6-4-136,-1-1 0,1-1 0,-2-1 0,25-26 0,-23 20 146,-1-1-1,-1-1 1,-1 0-1,0 0 1,-2-2-1,-1 1 0,0-1 1,-2-1-1,9-39 1,-11 31 97,-1 0 0,-1 0 0,-2 0 0,-2 0 0,0-1 0,-10-59 0,8 82 126,0 1 0,0 0 1,-1-1-1,-6-14 0,9 24-200,0 0 1,-1-1-1,1 1 0,0 0 0,0-1 0,0 1 0,0 0 0,-1-1 0,1 1 1,0 0-1,0 0 0,0-1 0,-1 1 0,1 0 0,0 0 0,0-1 0,-1 1 1,1 0-1,0 0 0,-1 0 0,1-1 0,0 1 0,-1 0 0,1 0 0,0 0 0,-1 0 1,1 0-1,0 0 0,-1 0 0,1 0 0,0 0 0,-1 0 0,1 0 0,-1 0 1,1 0-1,0 0 0,-1 0 0,1 0 0,0 0 0,-1 0 0,1 0 0,0 1 1,-1-1-1,1 0 0,0 0 0,0 0 0,-1 1 0,1-1 0,0 0 0,0 0 0,-1 1 1,1-1-1,0 0 0,0 1 0,0-1 0,-1 0 0,1 0 0,0 1 0,0-1 1,0 0-1,0 1 0,0-1 0,0 1 0,0-1 0,0 0 0,0 1 0,-10 26 165,4 0-110,2 1 1,1-1-1,2 1 1,0 0 0,2-1-1,1 1 1,8 40 0,5 3-757,39 113 1,-31-124-2193,0-8-3814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10 221 7748,'9'-8'1067,"10"-7"1287,-14 19-1508,-5 12-277,-1-14-556,1 1 0,-1-1 0,1 0 0,0 0 0,0 0 0,0 0 0,0 1 0,0-1-1,1 0 1,-1 0 0,0 0 0,1 0 0,0 0 0,0 0 0,-1 0 0,1 0-1,0 0 1,0 0 0,1 0 0,-1 0 0,0-1 0,2 2 0,-1-1 0,0-1 0,0-1 0,0 1 0,0 0-1,0 0 1,0-1 0,1 1 0,-1-1 0,0 0 0,0 0 0,0 0 0,1 0 0,-1 0 0,0 0 0,0 0 0,0-1 0,4 0 0,7-3-1,-1-1 1,1 0 0,-1-1 0,0 0-1,17-12 1,-6 2-49,38-34 0,-55 45 34,0-1 0,-1 0 0,1-1-1,-1 1 1,-1-1 0,1 0 0,-1 0 0,0 0-1,-1-1 1,5-14 0,-7 20 9,0 0-1,-1-1 1,1 1 0,-1 0 0,0 0-1,1-1 1,-1 1 0,0 0 0,-1 0-1,1-1 1,0 1 0,-1 0-1,1 0 1,-1-1 0,1 1 0,-1 0-1,0 0 1,0 0 0,0 0 0,0 0-1,-1 0 1,1 0 0,0 1-1,-1-1 1,1 0 0,-1 1 0,0-1-1,1 1 1,-1-1 0,0 1 0,0 0-1,0 0 1,0 0 0,-3-1-1,1 0 30,0 1 0,-1 0 0,1 1 0,0-1 0,-1 1 0,1 0 0,0 0 0,-1 0 0,1 0 0,-1 1 0,1 0 0,0 0 0,0 0 0,-1 0 0,1 1 0,0 0 0,-4 2 0,-7 5 130,1 1-1,0 1 1,1 0-1,0 1 1,0 0-1,1 1 1,1 1-1,-15 22 1,12-14-105,2 0 0,0 1 0,1 0 1,1 0-1,-8 32 0,16-48-63,0 1 1,1-1-1,0 1 1,0-1-1,1 1 1,-1-1-1,2 1 0,1 12 1,-2-18-37,1 1 0,0-1 0,-1 0 0,1 1 1,0-1-1,1 0 0,-1 1 0,0-1 0,1 0 0,-1 0 0,1 0 1,-1 0-1,1 0 0,0-1 0,0 1 0,0 0 0,0-1 0,0 1 1,0-1-1,0 0 0,1 0 0,-1 0 0,0 0 0,1 0 0,-1 0 1,1-1-1,-1 1 0,1-1 0,2 1 0,3-1-340,1 0-1,-1 0 1,0-1 0,12-2 0,50-14-1834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5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39 158 3426,'-2'0'392,"1"0"0,0 0 0,0 0 0,-1 1 0,1-1 0,0 0 0,0 1 0,0-1 0,-1 1 0,1-1 0,0 1 0,0 0 1,-2 1-1,2-1-256,0-1 1,0 1-1,0 0 1,0 0-1,-1-1 1,1 1-1,0-1 1,0 1-1,-1-1 1,1 0-1,0 1 1,-1-1-1,1 0 1,-2 0-1,15 2-176,0 0 0,-1 1-1,0 0 1,1 0-1,-1 1 1,0 1-1,14 8 1,36 13-234,41 4 331,2-4 0,172 20 1,216-11-43,273-31-50,-71-11-51,37-15 24,-315 1 28,-205 15 15,851-35 14,734-48 67,-1580 80-68,954 3-39,355 49 32,-826-51 31,79 2 14,-647 9-26,1115 14-30,115 15 53,-159-2-58,-401-11 39,110-1-2,-245-19-10,379-7 20,1465-108-34,-1098 7 174,-850 40 768,-548 68-943,-11 1-10,0-1-1,-1 1 0,1 0 1,-1-1-1,1 1 0,0-1 0,-1 0 1,1 1-1,-1-1 0,0-1 1,1 1-1,2-2 0,-3-3-1482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89 341 3458,'-6'-28'4580,"-1"-37"-132,36 441-4494,-8-215-2893,-19-149 2543,1 7-1108,-3-22 138,-3-33 1144,-64-347 3037,12 92-1430,54 285-1311,-1-5 60,1 1 0,0-1 0,1-17 0,0 26-127,0 1 1,0-1-1,0 1 0,0-1 0,0 1 0,0 0 0,1-1 0,-1 1 0,0-1 0,1 1 0,-1 0 0,1-1 0,0 1 0,-1 0 0,1 0 0,0 0 0,0-1 0,0 1 0,0 0 0,0 0 0,0 0 0,0 0 0,0 1 1,0-1-1,1 0 0,-1 0 0,0 1 0,1-1 0,-1 0 0,0 1 0,1 0 0,-1-1 0,0 1 0,1 0 0,1-1 0,26 4-7,-1 2-1,0 1 1,0 0 0,0 2-1,42 19 1,-64-24-1,11 3-4,-1 1 1,0 1-1,25 16 0,-36-21 9,-1 0 0,-1 0 0,1 0 0,0 0 0,-1 0 0,0 1 1,1 0-1,-2-1 0,1 1 0,0 0 0,-1 1 0,1-1 0,-1 0 0,-1 1 1,1-1-1,0 1 0,-1 0 0,1 6 0,-2-8 5,0 1 0,-1-1 0,0 1 0,1-1 0,-1 1 1,0-1-1,-1 0 0,1 1 0,-1-1 0,1 0 0,-1 0 0,0 0 0,0 0 0,0 0 0,-1-1 0,1 1 0,-1 0 1,1-1-1,-1 0 0,-5 4 0,-7 4-26,0-1 0,-29 13 0,38-19-3,-16 8-743,-2-1 0,1-2 0,-28 8 0,26-14-3468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9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18 4274,'-1'-2'568,"-1"0"0,0 1 0,0-1 0,0 1 0,0 0 1,0-1-1,-1 1 0,1 0 0,0 0 0,0 0 0,-1 1 0,1-1 0,-4 0 0,4 1-481,0 0 0,0 0 0,1 0 0,-1 1 0,1-1 0,-1 0 0,0 1 0,1-1 0,-1 1 0,1 0-1,-1-1 1,1 1 0,-1 0 0,1 0 0,-3 2 0,1 1-117,-1-1 0,1 1 0,0 1 0,0-1 0,0 0-1,1 1 1,0-1 0,0 1 0,0 0 0,0 0 0,-2 9 0,-2 15 293,0 0 0,2 1 0,1 0 0,2 54 0,6 99 73,-4-165-260,0-1 0,7 29 0,-6-40-53,0-1-1,0 0 0,0 0 1,1 0-1,4 7 1,3 5-2,0 2-16,2-1 0,-1 0-1,2 0 1,0-2 0,16 16-1,-22-26-358,0 0 0,0 0 0,0-1 0,1 0 0,0 0 0,0-1 0,0 0 0,0 0 0,1-1 0,-1 0 0,1 0 0,0-1 0,0-1 0,12 2 0,27-2-4598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5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2449,'-16'3'3455,"8"2"-3245,1 0 0,1 0 0,-1 1 0,1 0 0,0 0 0,0 0 0,1 1 0,-1 0 0,2 0-1,-1 0 1,1 0 0,0 1 0,0 0 0,-2 8 0,-5 17-50,1 1 1,-5 38-1,9-43-15,-28 165 55,30-155-184,2 0 0,1 0 0,4 40 0,-1-67-11,-1 0-1,2 0 1,-1 0-1,1-1 1,8 18-1,-9-24-54,1 0 0,-1-1 0,1 0 0,0 1 0,0-1 0,0 0 0,1-1 0,-1 1 0,1 0 0,0-1 0,0 0 0,0 0 0,1 0 0,-1-1 0,6 3 0,45 10-3277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7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198 202 3121,'18'-17'165,"0"1"-1,2 1 0,-1 1 1,36-19-1,24-17 2336,-77 48-2180,0 1 0,1-1 1,-1 0-1,0 0 0,0 0 0,0 0 1,0-1-1,0 1 0,-1 0 0,1-1 1,-1 1-1,3-6 0,-4 7-250,0 0 0,0 1 0,0-1 0,0 1 0,0-1 0,0 0-1,0 1 1,0-1 0,0 1 0,0-1 0,0 0 0,0 1 0,-1-1 0,1 1 0,0-1 0,0 0 0,-1 1-1,1-1 1,0 1 0,-1-1 0,1 1 0,-1-1 0,1 1 0,-2-2-38,1 1 1,-1 0 0,0 1-1,1-1 1,-1 0 0,0 0-1,1 1 1,-1-1-1,0 1 1,0 0 0,-2-1-1,-7 0-29,0 1 0,0 0 0,0 1 0,0 0 0,0 1 0,0 0 0,0 1 0,1 0 0,-1 1 0,1 0 0,-16 8 0,2 1-11,1 1-1,1 2 1,-35 28 0,37-26-10,2 0 1,-26 31-1,37-40 11,1 0 0,0 0 1,0 1-1,1 0 0,0 0 0,0 1 0,1-1 0,-3 17 0,6-23 12,0-1 1,1 0-1,0 1 0,0-1 1,0 0-1,0 1 0,1-1 1,-1 1-1,1-1 0,0 0 1,0 0-1,0 1 0,0-1 1,0 0-1,1 0 0,1 3 1,1-1-3,0 0 1,0 0-1,0-1 1,1 1-1,-1-1 1,1 0 0,0-1-1,7 5 1,8 3-6,1-1 0,0-2 0,37 12 0,-52-19 2,88 25-20,-50-16-67,82 33-1,-120-41 49,-1 1 0,1 0 0,-1 0 0,0 0 0,7 6 0,-11-8 38,0 0 0,0-1 0,-1 1 0,1 0 0,-1 0 0,1-1 0,0 1 1,-1 0-1,1 0 0,-1 0 0,0 0 0,1 0 0,-1 0 0,0 0 0,0 0 1,1 0-1,-1 0 0,0 0 0,0 0 0,0 0 0,0 0 0,0 0 0,0 0 1,-1 0-1,1 0 0,0-1 0,0 1 0,-1 0 0,1 0 0,0 0 0,-1 0 1,1 0-1,-1 0 0,1 0 0,-1-1 0,0 1 0,1 0 0,-1 0 0,-1 0 1,-5 5 4,0 0 0,0-1 0,-1 0 1,1-1-1,-1 0 0,0 0 0,0 0 1,-1-1-1,-8 2 0,-87 19 54,78-19-41,-14 2-193,0-1 0,-59 1 0,98-7 90,-22-2-809,23 2 829,-1 0 0,1 0 0,-1 0 0,1 0 0,0 0 0,-1 0 0,1 0 0,0 0 0,-1 0 0,1 0 1,0 0-1,-1 0 0,1-1 0,0 1 0,-1 0 0,1 0 0,0 0 0,-1-1 0,1 1 0,0 0 0,0-1 0,0 1 0,-1 0 0,1 0 0,0-1 0,0 1 0,0 0 0,-1-1 0,1 1 0,0 0 0,0-1 0,0 1 0,0 0 0,0-1 0,0 1 0,0 0 0,0-1 0,0 1 0,0-1 0,0 1 0,0 0 0,0-1 0,0 1 0,0 0 0,0-1 0,0 1 0,0 0 0,1-1 0,-1 1 0,16-17-2991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7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96 5523,'6'-2'452,"24"-13"1589,-29 14-1928,0 1 1,0-1-1,0 0 1,0 1 0,1-1-1,-1 0 1,0 0-1,0 0 1,-1 0 0,1 0-1,0 0 1,0 0-1,0-1 1,-1 1-1,1 0 1,-1 0 0,1 0-1,-1-1 1,1-1-1,-1 3-103,0-1 0,0 1-1,-1 0 1,1-1 0,0 1-1,0 0 1,-1 0 0,1 0-1,0-1 1,0 1-1,-1 0 1,1 0 0,0 0-1,-1 0 1,1 0 0,0 0-1,-1-1 1,1 1 0,0 0-1,-1 0 1,1 0-1,0 0 1,-1 0 0,1 0-1,0 0 1,-1 1 0,1-1-1,0 0 1,-1 0 0,1 0-1,0 0 1,-1 0 0,1 0-1,0 1 1,0-1-1,-1 0 1,1 0 0,0 0-1,-1 1 1,1-1 0,0 0-1,0 0 1,0 1 0,-1-1-1,1 0 1,0 0 0,0 1-1,-17 13-47,12-9 37,2 0 0,-1 1 0,0-1 0,1 1 0,0 0 0,1 0 0,-1 0 0,1 0 0,0 1 0,1-1 0,-1 0 0,1 1 0,1-1 0,-1 1 0,1 0 0,0-1 0,2 11 0,-1-12 6,0-1-1,0 1 1,1-1-1,-1 1 1,1-1-1,0 0 1,0 1-1,1-1 1,-1 0-1,1-1 0,0 1 1,0 0-1,0-1 1,1 1-1,-1-1 1,1 0-1,0 0 1,0-1-1,0 1 1,0-1-1,0 0 0,1 0 1,-1 0-1,0 0 1,7 0-1,-2 0-16,0-1-1,0 0 1,1 0-1,-1-1 1,0-1-1,1 1 1,-1-1-1,0-1 1,0 0-1,0 0 1,0-1-1,0 0 1,-1-1-1,1 1 1,-1-2 0,14-8-1,-18 10 11,0 1 0,-1-1 0,1 0 0,-1 0-1,1 0 1,-1 0 0,0-1 0,0 0 0,-1 1 0,1-1 0,-1 0 0,1 0 0,-1 0 0,-1 0-1,1-1 1,-1 1 0,1-1 0,-1 1 0,0-1 0,-1 1 0,1-1 0,-1 1 0,0-1-1,0 0 1,0 1 0,-1-1 0,0 1 0,0-1 0,0 1 0,0-1 0,0 1 0,-1 0-1,0 0 1,0-1 0,-3-3 0,0 0-32,-1 1 0,0 0 1,0 0-1,0 0 0,-1 1 0,0 0 0,0 0 0,-1 1 0,1 0 0,-1 0 0,0 0 1,-1 1-1,1 1 0,-1 0 0,1 0 0,-1 0 0,0 1 0,0 0 0,-11 0 1,18 2-107,0 0 0,0 0 0,0 0 0,0 1 0,0-1 0,0 0 0,0 1 0,0 0 0,0-1 0,0 1 0,-2 1 0,3-1 62,1-1 1,0 1-1,-1-1 1,1 0-1,-1 1 1,1-1-1,0 1 1,-1 0-1,1-1 1,0 1-1,0-1 1,0 1-1,-1-1 1,1 1-1,0 0 1,0-1-1,0 1 0,0-1 1,0 1-1,0 0 1,0-1-1,0 1 1,0-1-1,0 1 1,0 0-1,0-1 1,1 1-1,-1-1 1,0 1-1,0 0 1,1-1-1,-1 1 1,0-1-1,1 1 1,-1-1-1,0 1 1,1-1-1,-1 0 0,1 1 1,-1-1-1,1 1 1,19 18-1679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3 331 5074,'2'-3'194,"0"0"0,0 0-1,0 0 1,0 0 0,-1 0-1,1 0 1,-1 0 0,0-1-1,0 1 1,0 0 0,0-1-1,0 1 1,-1-1 0,0 1-1,1-1 1,-1 1 0,-1-1-1,1 1 1,0-1 0,-1 1-1,0-1 1,0 1 0,0 0-1,0-1 1,0 1 0,-3-3-1,4 6-191,0 0-1,0 0 0,0 0 0,0 0 0,0 1 1,0-1-1,0 0 0,0 0 0,0 0 0,0 0 0,0 0 1,0 1-1,0-1 0,0 0 0,0 0 0,0 0 1,0 0-1,0 0 0,-1 0 0,1 0 0,0 0 1,0 1-1,0-1 0,0 0 0,0 0 0,0 0 1,-1 0-1,1 0 0,0 0 0,0 0 0,0 0 0,0 0 1,0 0-1,0 0 0,-1 0 0,1 0 0,0 0 1,0 0-1,0 0 0,0 0 0,0 0 0,-1 0 1,1 0-1,0 0 0,0 0 0,0 0 0,0 0 1,0 0-1,-1 0 0,1 0 0,0 0 0,0-1 0,0 1 1,0 0-1,0 0 0,0 0 0,0 0 0,-1 0 1,1 0-1,0 0 0,0 0 0,0-1 0,-3 14 42,2 9-18,0-1 0,1 1 0,1 0 0,5 27 0,-5-41-17,0-1 1,1 0 0,0 0 0,0 0 0,1 0 0,0-1-1,0 1 1,0-1 0,1 1 0,0-1 0,0 0-1,1 0 1,-1-1 0,1 0 0,1 1 0,9 6 0,-13-10-3,1-1 0,-1 1 0,1-1 0,0 0 0,0 0 0,-1 0 0,1 0 0,0-1 0,0 1 0,0-1 0,0 0 0,0 0 0,0 0-1,0 0 1,0 0 0,0 0 0,0-1 0,3 0 0,-1-1 1,1-1 0,-1 1-1,0-1 1,0 0 0,0 0 0,-1 0-1,1 0 1,7-9 0,2-4 11,0 0 1,-1-1-1,20-36 1,-16 19-13,-13 25-27,0 0-1,0 1 1,1-1-1,0 1 0,9-10 1,-14 18 16,0 0 0,0 0 0,1-1 0,-1 1 0,0 0 0,0 0 0,1-1 0,-1 1 1,0 0-1,1 0 0,-1 0 0,0-1 0,1 1 0,-1 0 0,0 0 0,1 0 0,-1 0 0,1 0 0,-1 0 0,0 0 0,1 0 0,-1 0 0,0 0 1,1 0-1,-1 0 0,1 0 0,-1 0 0,0 0 0,1 0 0,-1 0 0,1 1 0,9 11-37,4 27 84,-10-27-60,-1-4-66,0 1 1,1-1-1,0-1 1,1 1-1,0-1 1,0 0-1,0 0 0,1 0 1,0 0-1,0-1 1,10 8-1,-12-12-20,1 1 0,-1-1-1,1 1 1,0-1 0,0 0-1,0-1 1,0 1 0,0-1-1,0 0 1,0-1 0,0 1-1,0-1 1,0 0 0,1 0-1,-1 0 1,0-1 0,0 0-1,0 0 1,0 0 0,9-4-1,-7 3 101,0-1 0,0-1 0,-1 1-1,1-1 1,-1 0 0,0 0 0,0-1-1,0 0 1,-1 0 0,1 0-1,-1-1 1,7-11 0,-5 7 87,-2 0 0,0-1 1,0 0-1,-1 1 0,0-2 0,-1 1 0,3-18 1,-2-4 492,-1 0 0,-3-1 1,0 1-1,-9-60 1,8 87-569,0-1 0,-1 1 0,1 0 0,-1-1 0,-4-8 0,6 15-10,0-1 0,0 1 0,0 0 0,-1 0-1,1 0 1,0-1 0,0 1 0,0 0 0,0 0 0,0 0 0,0 0 0,0-1 0,0 1-1,-1 0 1,1 0 0,0 0 0,0 0 0,0 0 0,0-1 0,-1 1 0,1 0-1,0 0 1,0 0 0,0 0 0,-1 0 0,1 0 0,0 0 0,0 0 0,0 0-1,-1 0 1,1 0 0,0 0 0,0 0 0,0 0 0,-1 0 0,1 0 0,0 0-1,0 0 1,0 0 0,-1 0 0,1 0 0,0 0 0,0 0 0,0 0 0,-1 0 0,1 0-1,0 1 1,0-1 0,0 0 0,0 0 0,0 0 0,-1 1 0,-7 27 44,3 23-87,1 0-1,3 0 0,9 87 0,11-15-3290,-9-80-305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8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31 391 6467,'-10'-26'1418,"-9"-34"0,18 59-1407,1 0 0,0 0 1,0 1-1,0-1 0,0 0 0,0 0 1,0 1-1,0-1 0,0 0 0,0 0 1,0 1-1,0-1 0,0 0 0,0 1 0,1-1 1,-1 0-1,0 0 0,0 1 0,1-1 1,-1 1-1,1-1 0,-1 0 0,1 1 1,-1-1-1,1 0 0,22-7 103,-9 7-117,0 0 1,22 3-1,-10 0 26,31-3-6,1-2 0,73-14 0,-103 12-8,-1-2 0,0 0 0,0-2-1,0-1 1,-1-2 0,44-25-1,-64 33 39,-1 0-1,1 0 0,-1-1 1,0 1-1,0-1 0,-1-1 0,1 1 1,-1 0-1,0-1 0,0 0 0,4-9 1,-7 12-18,-1 1 1,1-1 0,0 1-1,-1-1 1,1 0 0,-1 1-1,1-1 1,-1 0 0,0 1-1,-1-1 1,1 0 0,0 1-1,-1-1 1,1 0 0,-1 1-1,0-1 1,0 1 0,0-1-1,0 1 1,0-1 0,-1 1-1,1 0 1,-1-1 0,1 1-1,-1 0 1,0 0 0,0 0-1,0 1 1,0-1 0,0 0-1,0 1 1,-3-2 0,1 0-20,0 0 0,0 1 0,1-1 1,-1 1-1,-1 0 0,1 0 1,0 1-1,0-1 0,-1 1 1,1 0-1,-1 0 0,1 1 1,-1-1-1,0 1 0,1 0 0,-1 0 1,1 1-1,-1-1 0,1 1 1,-1 0-1,1 0 0,-1 0 1,1 1-1,0 0 0,0-1 1,0 2-1,0-1 0,0 0 0,0 1 1,0 0-1,1 0 0,-1 0 1,1 0-1,0 0 0,0 1 1,0-1-1,1 1 0,-1 0 1,1 0-1,0 0 0,0 0 0,0 0 1,-2 7-1,-2 12 80,1 0 0,0 0 0,2 1-1,-1 38 1,9 98-30,-3-127-27,-1-5-48,1-1 0,2 1 1,12 48-1,-16-75 23,0-1 0,0 1-1,1 0 1,-1 0 0,0 0 0,1 0 0,-1 0 0,1 0 0,-1 0-1,1-1 1,0 1 0,-1 0 0,1 0 0,0-1 0,-1 1-1,3 1 1,-2-2-2,0 0-1,0 0 0,0-1 1,0 1-1,0 0 0,0 0 1,0-1-1,0 1 0,0-1 1,0 1-1,0-1 0,0 1 1,0-1-1,-1 1 0,1-1 1,0 0-1,0 0 0,-1 1 1,1-1-1,0 0 0,-1 0 1,2-2-1,20-25 27,22-39 0,-43 66-33,8-17-15,2 1-1,0 1 0,0 0 0,2 0 1,21-21-1,-33 36 12,-1 1 1,1-1-1,0 0 0,0 1 1,0-1-1,-1 0 1,1 1-1,0-1 0,0 1 1,0-1-1,0 1 1,0 0-1,0-1 1,0 1-1,0 0 0,0 0 1,0 0-1,0 0 1,0-1-1,0 1 0,0 1 1,0-1-1,0 0 1,0 0-1,0 0 1,0 0-1,0 1 0,0-1 1,0 0-1,0 1 1,0-1-1,-1 1 0,1-1 1,0 1-1,0 0 1,0-1-1,-1 1 1,1 0-1,0-1 0,0 1 1,-1 0-1,2 1 1,1 4 9,1 1 0,-1-1 0,-1 1 0,1-1 0,1 9 0,1 1-30,2 2-934,1-1 1,0 1 0,1-1-1,12 16 1,6-3-2774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9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6035,'107'-175'4242,"-106"172"-4222,1 1 0,0 0 1,0-1-1,0 1 0,0 0 1,1 0-1,-1 1 0,0-1 1,1 0-1,-1 1 0,1 0 1,0-1-1,-1 1 0,1 0 1,0 0-1,0 1 0,0-1 1,0 1-1,4-1 0,6 0 111,0 1 0,0 1 0,16 2 0,-9-1 22,48 0 12,-1-3-1,85-12 1,-1 0-2532,-126 15-37,-40 3 2012,-37 7 683,32-8-200,-60 13 721,72-14-685,-1 0 1,1 0-1,0 0 1,0 1-1,1 0 1,-14 10-1,19-12-71,0 0-1,0 0 1,0 0-1,1 1 0,-1-1 1,1 0-1,0 1 0,-1-1 1,1 1-1,0-1 1,1 1-1,-1 0 0,0 0 1,1-1-1,0 1 0,-1 0 1,1 0-1,0-1 1,1 6-1,0 5 172,1 1 1,7 22-1,-6-26-93,3 14 104,0 0 0,-2 0 1,0 0-1,-2 0 0,-1 31 1,-2-45-208,0 0 1,0 0-1,-1 0 1,-1-1-1,0 1 1,0-1-1,-1 1 1,0-1-1,0 0 1,-1-1-1,0 1 1,-1-1 0,0 0-1,0 0 1,-13 12-1,7-10-229,0 0 0,-25 16 0,33-23-248,-1-1 0,1 1-1,-1-1 1,1 0 0,-1-1-1,0 1 1,-7 0 0,0-3-3879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9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8484,'42'16'152,"-34"-13"-119,-1 1 0,1-1 0,-1-1 1,1 0-1,0 0 0,0 0 0,0-1 1,0 0-1,0 0 0,10-1 0,-7-2-23,0 0 0,0 0 0,0-1-1,0 0 1,15-8 0,-23 10-3,0 0 1,0 0-1,0-1 1,0 1-1,-1-1 1,1 0-1,0 0 1,-1 0-1,1 0 1,-1 0-1,0 0 0,0-1 1,0 1-1,0-1 1,0 0-1,-1 1 1,1-1-1,-1 0 1,1 0-1,-1 0 1,0 0-1,-1 0 1,1 0-1,0-4 1,-1 5 10,0 1 1,0-1-1,0 0 0,0 0 1,0 0-1,-1 0 0,1 1 1,-1-1-1,0 0 0,1 1 1,-1-1-1,0 0 0,0 1 1,0-1-1,0 1 1,0-1-1,0 1 0,0 0 1,-1-1-1,1 1 0,-1 0 1,1 0-1,0 0 0,-1 0 1,0 0-1,1 0 0,-1 0 1,0 1-1,1-1 0,-1 0 1,0 1-1,0 0 1,1-1-1,-1 1 0,0 0 1,0 0-1,0 0 0,0 0 1,1 0-1,-1 0 0,0 1 1,-2 0-1,-3 0 15,-1 0 0,1 1 0,0 0 0,-1 0-1,1 1 1,0-1 0,0 2 0,1-1 0,-9 6 0,9-4-5,0 0-1,1 0 1,-1 1 0,1-1 0,0 1 0,0 1 0,1-1 0,0 1-1,0-1 1,0 1 0,1 0 0,0 1 0,1-1 0,-1 0 0,1 1-1,1-1 1,-1 9 0,1-11-39,1 0-1,0-1 1,1 1 0,-1 0-1,1 0 1,0 0-1,0-1 1,0 1 0,1-1-1,0 1 1,-1-1-1,2 1 1,-1-1 0,0 0-1,1 0 1,0 0-1,0 0 1,0-1-1,1 1 1,-1-1 0,1 0-1,-1 0 1,1 0-1,0 0 1,0-1 0,1 1-1,-1-1 1,8 3-1,-4-2-455,0-1-1,0 1 1,0-1-1,1-1 1,-1 0-1,1 0 1,13 0-1,20-6-2517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49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15 183 3618,'3'-15'451,"-1"1"0,-1-1 0,0 0 0,-1 0 0,0 1 0,-1-1 0,-1 0 1,-1 1-1,0-1 0,-7-20 0,7 61 384,6 27-542,10 40-130,-6-49-119,-1-1 1,-1 68 0,-5-104-40,0-4 16,0 0 0,0 0 1,0 0-1,0 0 0,0 0 1,-1 0-1,1 0 1,-1 0-1,0 0 0,0 0 1,0-1-1,0 1 0,-1 0 1,-2 4-1,3-6-21,1-1 1,0 0-1,-1 0 1,1 0-1,0 0 0,-1 0 1,1 0-1,-1 0 1,1 0-1,0 0 0,-1 0 1,1 0-1,0 0 1,-1-1-1,1 1 0,-1 0 1,1 0-1,0 0 1,-1 0-1,1 0 0,0-1 1,-1 1-1,1 0 0,0 0 1,0-1-1,-1 1 1,1 0-1,0-1 0,0 1 1,-1 0-1,1 0 1,0-1-1,0 1 0,0-1 1,0 1-1,-1 0 1,1-1-1,0 1 0,0 0 1,0-1-1,0 1 1,0 0-1,0-2 0,-4-18-6,4 11-179,0 0 0,1-1 0,0 1 0,0 0 0,1 0 0,0 0 0,1 0 0,0 0 0,0 1 0,1-1 0,0 1 0,0 0 0,7-8 1,-4 6-161,0 0 0,1 1 1,0 0-1,1 0 1,0 1-1,0 0 1,1 0-1,0 1 1,18-9-1,19-5-1592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0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70 3089,'10'-6'354,"19"-16"1251,-28 21-1475,0 0 0,0 0 0,0 0 0,0 0-1,0 0 1,-1 0 0,1 0 0,0 0 0,-1-1 0,1 1 0,0 0-1,-1 0 1,0 0 0,1-1 0,-1 1 0,0 0 0,1-1 0,-1 1-1,0 0 1,0-1 0,0-2 0,-1 4-87,1-1 0,-1 0 0,1 0 0,-1 0 0,1 1 0,-1-1 0,0 0 0,1 0 0,-1 1 0,0-1 0,1 1 0,-1-1 0,0 0 0,0 1 0,0-1 0,0 1 0,1 0 0,-1-1 0,0 1 0,0 0 0,0 0 0,0-1 0,0 1 0,0 0 0,0 0 0,0 0 0,0 0 0,0 0 0,-1 1 0,-28 3 390,23-3-379,1 1 0,0 0 0,-1 1 0,1-1 0,0 1 0,0 0-1,0 1 1,1 0 0,-1-1 0,1 2 0,0-1 0,0 1 0,0-1-1,1 2 1,-1-1 0,1 0 0,0 1 0,1-1 0,0 1-1,-1 0 1,2 1 0,-1-1 0,1 0 0,0 1 0,0-1 0,1 1-1,0-1 1,0 1 0,1 0 0,-1 0 0,1-1 0,1 1 0,0 0-1,-1 0 1,2-1 0,-1 1 0,1-1 0,0 1 0,1-1 0,-1 0-1,1 0 1,5 7 0,10 14 85,33 38 0,-35-47-113,-15-17-19,0 0 1,0 0-1,0 0 0,-1 0 0,1 0 0,0 0 0,0 0 0,-1 0 1,1 0-1,-1 0 0,1 0 0,-1 0 0,1 0 0,-1 1 1,0-1-1,0 0 0,0 0 0,1 0 0,-1 1 0,0-1 0,0 0 1,-1 0-1,1 1 0,0-1 0,0 0 0,0 0 0,-1 0 1,1 1-1,-1-1 0,1 0 0,-1 0 0,1 0 0,-1 0 0,0 0 1,0 0-1,1 0 0,-1 0 0,0 0 0,0 0 0,0-1 1,0 1-1,0 0 0,0-1 0,0 1 0,0 0 0,-2 0 0,-6 3 4,-1 0 0,0 0 0,0-1-1,-15 4 1,12-4-46,-4 1 11,-1-1-1,1 0 1,-1-2-1,0 0 1,-23-2-1,32-1-673,24 1 598,26 0 189,14 3-55,1-1 1,-1-3-1,58-10 1,-94 9-9,0-1 0,0-1 0,0-1 0,-1 0-1,0-1 1,0-1 0,-1-1 0,0-1 0,-1 0 0,0-1 0,0-1 0,19-19 0,-30 25 2,0 0 1,0 0-1,0 0 1,-1-1-1,1 0 1,-2 0-1,1 0 1,2-10-1,-4 13 15,-1-1 1,1 0-1,-2 1 1,1-1-1,0 0 0,-1 0 1,0 0-1,0 0 0,0 0 1,-1 0-1,1 0 1,-1 1-1,0-1 0,-3-5 1,4 9-42,0 0 0,-1 0 0,1 0 0,0 0 0,-1 0 0,1 0 0,-1 0 0,0 1 0,1-1 0,-1 0 0,0 0 0,1 1 0,-1-1 0,0 0 0,0 1 0,1-1 0,-1 1 0,0-1 0,0 1 1,0-1-1,0 1 0,0 0 0,0 0 0,0-1 0,0 1 0,0 0 0,0 0 0,0 0 0,0 0 0,0 0 0,0 0 0,0 0 0,0 0 0,0 0 0,1 1 0,-1-1 0,0 0 0,0 1 0,0-1 0,0 0 0,0 1 0,0-1 1,0 1-1,1 0 0,-1-1 0,-1 2 0,-2 1-11,0 0 1,0 1 0,0-1-1,1 1 1,-1 0 0,1 0-1,-5 7 1,4-3 3,0 1 0,1-1 0,0 1 0,0 0 0,1-1 1,1 1-1,-1 0 0,1 0 0,1 1 0,-1-1 0,1 0 0,1 0 0,0 0 0,0 0 0,1 0 0,0 0 0,1 0 1,5 12-1,-5-14-162,0 0 1,1-1 0,0 1-1,0-1 1,1 1 0,0-1-1,0 0 1,0-1 0,11 9-1,-11-10-246,0-1 0,1 1 0,0-1 0,0 0 0,-1-1 0,2 1 0,-1-1 0,0 0 0,0-1 0,1 0 0,-1 0 0,10 1 0,23-4-1601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0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1 341 2561,'4'-9'514,"1"0"0,-2-1 0,1 1 0,-1-1 0,-1 0 0,0 0 0,2-16 0,-3-6 1464,-2-34 1,0 14-1238,3 57-734,0 1 1,0-1 0,1 0-1,0 1 1,0-1 0,0-1-1,1 1 1,7 8 0,-7-9 7,0 0 0,0 0 1,0 0-1,0-1 0,1 0 0,0 1 1,-1-2-1,1 1 0,0 0 0,0-1 0,1 0 1,-1 0-1,0-1 0,1 1 0,-1-1 1,1 0-1,-1-1 0,1 0 0,-1 1 1,1-2-1,0 1 0,6-2 0,-4 0 9,-1 0-1,1-1 1,-1 0-1,0 0 1,1-1-1,-1 1 0,-1-2 1,1 1-1,-1-1 1,0 0-1,0 0 1,0-1-1,0 0 1,-1 0-1,5-8 1,-3 4 129,0 0 1,-1 0 0,0-1 0,0 0 0,-2-1 0,1 1 0,-1-1-1,3-15 1,-10 23-24,-4 8-18,-10 11 57,-5 12-61,1 1 0,1 1 0,2 1 0,1 1 0,1 0 0,-21 62 0,18-36-401,4 0 0,2 2 0,-7 69 0,17-101-275,1 47 0,2-66-8,1 1 0,0 0 0,1 0 0,0 0 0,0-1 0,1 1 0,0-1 0,8 15 0,10 2-4728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30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19 249 5475,'-8'-36'4734,"5"25"-3967,1 0 0,0-1 1,-1-13-1,25 55-337,10 25-146,-14-23-176,27 38-1,-38-62-91,0 1 0,0-1 0,1-1 0,0 1 0,0-1 0,1 0 0,0-1 0,16 9 0,-22-14-42,-1 0 0,1 0 0,-1-1 1,1 1-1,-1-1 0,1 0 1,-1 0-1,1 0 0,-1 0 1,1 0-1,-1 0 0,1-1 1,-1 1-1,1-1 0,-1 0 0,1 0 1,-1 0-1,0 0 0,1 0 1,-1 0-1,0 0 0,0-1 1,0 1-1,0-1 0,0 0 0,0 0 1,0 1-1,-1-1 0,1 0 1,1-4-1,3-2-77,0-1 0,0 0 0,-1 0 0,0 0 0,6-19 1,16-78 73,1-3 54,-24 95-2,1 1 0,1 0-1,0 0 1,0 0 0,13-16 0,-8 21 76,-5 16 226,-4 22 339,-5-5-459,0 0-1,-2 0 0,-1-1 0,0 1 0,-21 45 0,-66 112 394,14-32-462,75-143-167,1-2-37,1 0 1,-1 1-1,1-1 1,0 0-1,0 1 0,1-1 1,-1 1-1,1-1 0,1 1 1,-1 0-1,1-1 1,0 7-1,0-12-69,1 1 0,-1 0 1,0-1-1,1 1 0,-1 0 0,1-1 1,-1 1-1,1 0 0,-1-1 0,1 1 1,-1-1-1,1 1 0,0-1 0,-1 1 1,1-1-1,0 0 0,-1 1 0,1-1 1,0 0-1,0 0 0,-1 1 0,1-1 1,0 0-1,0 0 0,-1 0 0,1 0 1,0 0-1,0 0 0,-1 0 1,1 0-1,0 0 0,0 0 0,0-1 1,0 1-1,23-14-5898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1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140 114 4098,'-9'-16'2375,"-29"-44"1342,35 56-3685,1 1-1,0 0 1,-1 1-1,1-1 1,-1 0 0,0 1-1,0-1 1,0 1-1,0 0 1,0 0-1,0 0 1,-1 0-1,1 1 1,-6-3 0,8 4-22,0 0 0,0 0 0,-1 0 1,1 0-1,0 1 0,0-1 0,0 0 1,0 0-1,0 1 0,0-1 0,0 1 1,0-1-1,1 0 0,-1 1 0,0 0 1,0-1-1,0 1 0,0 0 0,1-1 1,-1 1-1,0 0 0,0 0 0,1 0 1,-1-1-1,1 1 0,-1 0 0,1 0 1,-1 0-1,1 0 0,0 0 0,-1 0 1,1 2-1,-6 34 575,7 23 32,2 0 1,17 83 0,-9-76-442,3 105 1,-18-101-633,-2 0 0,-4-1-1,-23 90 1,27-132-1953,4-11-1131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215 515 7668,'3'-2'329,"1"-1"0,-1 1 0,1-1 1,-1 0-1,0 0 0,0 0 0,0-1 1,4-6-1,-6 9-271,-1 1 0,1-1 1,-1 0-1,0 0 0,0 1 0,1-1 0,-1 0 1,0 0-1,0 0 0,0 0 0,0 0 1,0 1-1,0-1 0,0 0 0,0 0 0,0 0 1,0 0-1,-1 1 0,1-1 0,-1-1 1,0 1-35,0-1 0,0 1 0,0 0 0,0 0 0,0 0 0,0 0 0,-1 0 0,1 0 0,0 0 0,-1 0 0,1 1 0,0-1 0,-1 0 0,1 1 0,-3-1 0,-7-2-21,1 1 1,-1 0 0,0 1 0,0 0 0,0 1-1,1 0 1,-1 1 0,-14 2 0,16-2-25,0 1-1,1 0 1,-1 1 0,0-1-1,1 2 1,0-1 0,0 1-1,0 0 1,0 1 0,-10 7 0,17-11 20,0 0 0,0-1 0,0 1 0,0 0 1,0 0-1,1 0 0,-1 0 0,0 0 1,0 0-1,1 0 0,-1 0 0,0 0 1,1 0-1,-1 0 0,1 1 0,0-1 1,-1 0-1,1 0 0,0 1 0,0-1 1,0 0-1,0 0 0,0 0 0,0 1 0,0-1 1,0 0-1,0 0 0,0 1 0,1-1 1,-1 0-1,1 0 0,-1 0 0,1 1 1,-1-1-1,1 0 0,0 0 0,-1 0 1,1 0-1,0 0 0,0 0 0,0 0 1,-1-1-1,2 2 0,2 1 9,0 0-1,0-1 1,0 1 0,1-1-1,-1 0 1,0 0 0,1 0-1,0-1 1,-1 1 0,8 0-1,-1-1-119,0 0 0,0 0 0,0-2-1,0 1 1,0-1 0,0-1 0,0 0 0,0-1-1,0 0 1,-1 0 0,0-1 0,18-9-1,-22 9 106,0 0-1,1 0 1,-1 0-1,-1-1 0,1 0 1,-1 0-1,1-1 0,-1 1 1,-1-1-1,1 0 0,-1-1 1,0 1-1,-1-1 1,0 1-1,0-1 0,0 0 1,-1 0-1,1-1 0,1-12 1,-1-23 113,0-1 0,-7-68 0,-21-85 1329,24 194-1394,-1 9 11,-2 24 65,-1 41 67,9 296-2230,2-326-563,3-10-1182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1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146 148 2961,'0'-27'2215,"-1"-1"-305,7-51 0,-7 79-1906,1-1 0,0 1 0,0-1 0,0 1-1,0-1 1,1 1 0,-1-1 0,0 1 0,0-1 0,0 1 0,0-1-1,0 1 1,1-1 0,-1 1 0,0-1 0,0 1 0,1 0 0,-1-1-1,0 1 1,1-1 0,-1 1 0,0 0 0,1-1 0,-1 1 0,0 0-1,1 0 1,-1-1 0,1 1 0,-1 0 0,1 0 0,-1 0-1,1-1 1,-1 1 0,1 0 0,-1 0 0,1 0 0,-1 0 0,1 0-1,-1 0 1,1 0 0,-1 0 0,1 0 0,-1 0 0,1 0 0,-1 0-1,1 1 1,-1-1 0,0 0 0,1 0 0,-1 0 0,1 1 0,-1-1-1,1 0 1,-1 0 0,1 1 0,22 19 340,-3 5 65,-1 0-1,0 1 0,-2 0 0,-2 2 0,23 50 1,-22-37-218,-2 0 0,-2 1 1,12 71-1,-20-84-166,-1 1 0,-2-1 0,-1 0 0,-1 1 1,-1-1-1,-2 0 0,-8 33 0,5-39-6,0-1 1,-1 0 0,-1 0 0,-1-1-1,-2 0 1,1-1 0,-2 0-1,-1-1 1,-22 25 0,-3-5-116,-79 61 1,48-47-2849,48-37 177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2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59 4114,'-3'-9'8484,"-4"-2"-8228,-2 5-224,5-3 96,4 6-48,13 0 48,10 6-64,13-3 16,9 0-64,4-6-16,6 3-112,-7-2-2241,-6-1-2353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121 476 7427,'-59'23'977,"21"-8"-961,15-6 144,23 0 752,16-9-511,23-3-241,13-6-96,13-3-16,9-5-48,4-7-304,0 7-1777,-4-1-2273</inkml:trace>
  <inkml:trace contextRef="#ctx0" brushRef="#br0" timeOffset="1">1667 123 2721,'22'-38'7316,"-9"0"-6420,-10 12 176,-6 12-671,3 8-289,-3 20-112,3 18 384,0 12-224,0 17-32,0 6-48,0 3-80,-3 6 0,-4 3-256,1-6-3218,-1-9-1248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2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7 325 7539,'-3'-56'852,"-1"5"794,8-101 0,-4 149-1627,0 0-1,1 0 1,0 1 0,-1-1 0,1 0 0,0 0 0,0 1 0,1-1 0,-1 0-1,0 1 1,1-1 0,0 1 0,-1 0 0,1-1 0,0 1 0,0 0 0,0 0-1,5-3 1,-3 3-4,0 0 0,1 0-1,-1 0 1,0 1 0,1-1-1,0 1 1,-1 0 0,1 1-1,-1-1 1,9 1 0,8 1 7,0 2 1,0 0-1,-1 1 1,24 8-1,-37-10-9,9 3 0,1 0-1,-1 1 1,0 1 0,0 1-1,-1 0 1,0 1-1,17 13 1,-29-19-3,1-1 0,-1 1 1,0 0-1,0 0 0,0 0 0,-1 0 1,1 0-1,-1 1 0,1-1 0,-1 1 1,0 0-1,-1-1 0,1 1 0,-1 0 1,1 0-1,-1 0 0,0 0 0,-1 0 1,1 0-1,-1 1 0,0-1 0,0 0 1,0 0-1,0 0 0,-1 0 0,1 1 1,-1-1-1,0 0 0,-1 0 0,1 0 1,-1-1-1,1 1 0,-1 0 0,0 0 1,-5 4-1,1 1 5,-2 0 1,1-1-1,-1 1 1,0-2-1,-1 1 0,0-1 1,0-1-1,-15 8 1,-88 39-131,79-39-77,-11 5-1641,10-6-2033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10165,'-10'3'544,"1"0"-544,-4 3-96,-4 2 0,1 13 96,0 5 32,0 12-32,3 6 0,3 14 0,0 6 0,4 12 32,6-6-64,6 0-1073,11-9 545,12-5-3554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4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258 479 6275,'-3'-6'225,"-1"0"0,1 1 0,-1-1 0,0 1 1,0 0-1,0 0 0,-1 1 0,1-1 0,-1 1 0,-1 0 0,1 0 1,0 1-1,-1-1 0,-9-3 0,11 5-219,-1 1 0,1 0 1,-1-1-1,0 2 0,1-1 1,-1 0-1,0 1 0,0 0 0,1 0 1,-1 0-1,0 1 0,1 0 1,-1-1-1,0 2 0,1-1 0,-1 0 1,1 1-1,-1 0 0,1 0 1,0 1-1,0-1 0,-7 6 0,-36 35-3,45-41 0,0 1 1,-1-1-1,1 1 0,1 0 0,-1 0 0,0 0 1,1 0-1,-1 0 0,1 0 0,0 0 0,0 1 1,0-1-1,0 0 0,1 1 0,0-1 0,-1 0 1,1 1-1,0-1 0,1 1 0,-1-1 0,0 0 1,1 1-1,0-1 0,0 0 0,0 1 0,0-1 1,3 5-1,-2-4 8,0 0-1,1 0 1,0 0 0,-1 0-1,1 0 1,0 0 0,1-1 0,-1 0-1,1 1 1,-1-1 0,1-1 0,0 1-1,0-1 1,0 1 0,1-1-1,-1 0 1,5 1 0,-6-3-4,0 1-1,0-1 1,0 0-1,0-1 1,-1 1-1,1 0 1,0-1 0,0 0-1,0 0 1,-1 0-1,1 0 1,0 0-1,-1 0 1,1-1 0,-1 1-1,1-1 1,-1 1-1,0-1 1,0 0-1,0 0 1,0 0 0,0 0-1,0-1 1,3-4-1,3-5 11,0-1-1,0-1 0,6-18 0,0-1 82,-2-2 0,-2 1 1,0-1-1,-3-1 0,-1 0 0,-2 0 0,-1 0 0,-2 0 0,-1 0 0,-2-1 0,-12-63 0,7 77-122,7 23 21,-1 0 1,1 0-1,0 0 0,-1 0 0,1 0 1,0 0-1,0 0 0,-1 0 0,1 1 1,0-1-1,0 0 0,-1 0 0,1 0 1,0 0-1,0 0 0,0 1 0,-1-1 1,1 0-1,0 0 0,0 0 1,0 0-1,0 1 0,-1-1 0,1 0 1,0 0-1,0 1 0,0-1 0,0 0 1,0 0-1,0 1 0,0-1 0,0 0 1,0 0-1,0 1 0,0-1 0,0 0 1,0 0-1,0 1 0,0-1 1,-8 49-46,-11 115-93,3 178 1,22-263-1839,9-8-2490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4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30 2865,'1'-2'558,"0"0"-1,0 1 0,0-1 0,-1 0 0,1 0 1,-1 0-1,1 0 0,-1 0 0,0 0 0,1 0 1,-1-3-1,-5 1 954,-7 14-1497,-1 5 16,0 1 0,2 0-1,0 1 1,0 0 0,2 1 0,0 0 0,-10 33-1,1 9 49,-10 70-1,8-36-16,-10 20-36,15-60-16,2 0 1,-9 71-1,22-121 11,-1-1-1,1 1 1,0 0 0,0-1-1,0 1 1,1-1 0,-1 1-1,1-1 1,0 1 0,0-1-1,0 1 1,0-1 0,1 1-1,-1-1 1,1 0 0,0 0 0,0 0-1,0 0 1,0 0 0,4 3-1,-1-2-16,1 0 0,0-1-1,0 1 1,0-2 0,0 1-1,0-1 1,1 1 0,-1-2-1,14 3 1,23 2-1129,10 0-1816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14 5234,'-6'-13'964,"2"19"-121,2 29 616,1-30-1248,-9 315 3791,20 429-3034,-9-723-978,-1-16-60,0-1 0,1 1 0,0-1 0,0 1 0,5 14 0,1-16-1912,5-9-1764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30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89 8980,'1'-12'1127,"7"-64"2121,3 90-3093,5 16-91,14 33 6,-2 0 0,-3 2 1,20 82-1,-40-127-27,-2 0 0,0 1 1,-1-1-1,0 1 0,-2 0 1,-1 0-1,0-1 0,-2 1 1,0-1-1,-2 1 0,0-1 1,-1 0-1,-1-1 0,0 0 1,-16 27-1,6-19-51,-1-1-1,-1 0 1,-1-2 0,-1 0 0,-1-1-1,-1-2 1,-1 0 0,-1-2 0,-48 29-1,66-44-2341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5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378 108 6211,'2'-8'352,"0"1"0,-1-1 0,0 0 0,-1 0 1,0 0-1,-1-16 0,0 23-306,1-1 1,-1 0-1,1 0 0,-1 1 0,1-1 1,-1 0-1,0 1 0,0-1 1,1 0-1,-1 1 0,-1 0 0,1-1 1,0 1-1,0-1 0,0 1 1,-1 0-1,1 0 0,-1 0 1,1 0-1,-1 0 0,1 0 0,-1 0 1,0 0-1,1 1 0,-1-1 1,0 0-1,1 1 0,-1 0 0,0-1 1,0 1-1,0 0 0,1 0 1,-1 0-1,0 0 0,0 0 0,-3 1 1,-11 2-54,0 0 1,0 1-1,0 1 0,0 1 1,1 0-1,0 1 1,-26 16-1,17-8-11,1 2 0,0 0 0,-34 36-1,51-47 10,0 0-1,1 0 1,0 1-1,0 0 0,1 0 1,-1 1-1,1-1 0,-4 14 1,7-17 10,0 0 1,0 0-1,0-1 0,1 1 1,0 0-1,-1 0 1,2 0-1,-1 0 0,0-1 1,1 1-1,0 0 0,-1 0 1,2-1-1,-1 1 1,0 0-1,1-1 0,-1 1 1,1-1-1,0 0 1,0 1-1,4 3 0,4 4 6,2 1 0,-1-2 0,1 1-1,1-1 1,0-1 0,1-1 0,21 11 0,109 42-48,-112-49 3,-5-2-16,-17-8 19,1 2-1,-2-1 1,1 1-1,0 1 1,-1 0-1,0 0 1,0 1-1,11 9 1,-20-15 35,1 0 0,-1 1 0,0-1 0,0 0 0,1 1 0,-1-1 0,0 0 0,0 1 0,0-1 0,1 1 0,-1-1 0,0 0 0,0 1 0,0-1 0,0 1 0,0-1 0,0 0 0,0 1 0,0-1 0,0 1 0,0-1 0,0 1 0,0-1 0,0 1 0,0-1 0,0 0 0,0 1 0,0-1 0,-1 1 0,1-1 0,0 0 0,0 1 0,-1-1 0,1 0 0,0 1 0,0-1 0,-1 0 0,1 1 0,0-1 0,-1 0 0,1 0 0,0 1 0,-1-1 0,0 0 0,-20 10 31,20-10-30,-60 16-102,-1-4 0,-97 9 1,107-15-583,-6 0-1691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6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71 9540,'-17'8'-7,"1"2"-1,1 0 0,-24 19 1,34-25 4,1 0 1,0 0-1,0 1 0,0 0 1,1 0-1,0 0 1,0 0-1,0 0 0,0 0 1,1 1-1,0 0 1,0-1-1,0 1 1,-1 11-1,2-14 5,1-1 1,0 0-1,0 1 0,0-1 1,0 0-1,0 0 0,1 1 1,-1-1-1,1 0 1,-1 0-1,1 1 0,0-1 1,0 0-1,0 0 0,0 0 1,0 0-1,0 0 0,1 0 1,-1 0-1,1-1 0,-1 1 1,3 2-1,0-2 5,0 1-1,0-1 1,0 0-1,0 0 1,0-1-1,1 1 1,-1-1-1,0 0 1,1 0-1,7 1 1,6-1-230,-1-1 1,1-1-1,0 0 0,27-6 1,-33 5 131,-1-1 0,1 0 0,-1-1 0,0 0 0,0-1 0,0 0 0,-1-1 0,17-11 0,-24 15 119,1-1 1,0-1-1,-1 1 1,0-1-1,0 1 1,0-1-1,0 0 0,0 0 1,-1 0-1,0 0 1,0-1-1,0 1 1,0 0-1,-1-1 1,0 0-1,0 1 1,0-1-1,0 0 1,-1 1-1,1-1 0,-1 0 1,-1 0-1,0-9 1,0 8-85,0 0-1,0 0 1,-1 0 0,0 1 0,1-1-1,-2 0 1,1 1 0,-1-1 0,0 1-1,0 0 1,0 0 0,-1 0-1,0 1 1,0-1 0,0 1 0,0 0-1,-1 0 1,0 0 0,0 0 0,0 1-1,0 0 1,-8-4 0,-13 3-2484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6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39 121 8308,'1'-7'278,"0"0"-1,-1 0 1,1 0 0,-1 0 0,-1 0 0,1 0-1,-4-11 1,4 15-228,-1 0 0,0 0 0,0-1 0,0 1-1,0 0 1,0 0 0,-1 1 0,1-1 0,-1 0 0,0 0 0,0 1-1,0-1 1,0 1 0,0 0 0,-1-1 0,1 1 0,-1 0-1,-4-3 1,7 21-82,3 5 26,3 17-12,1 0 0,1 0 0,2-1 0,2 0 0,18 39 0,-28-72-1,0-1 0,0 1 0,1 0 0,-1-1 0,1 0 0,-1 1 0,1-1 1,0 0-1,0-1 0,1 1 0,-1 0 0,1-1 0,-1 0 0,5 3 0,-5-5 23,-1 1-1,1-1 1,-1 1-1,0-1 1,1 0-1,-1 0 1,1 0-1,-1 0 1,0 0-1,1 0 1,-1-1-1,1 0 1,-1 1-1,0-1 1,1 0-1,-1 0 1,0 0-1,0 0 1,0 0-1,0-1 1,0 1-1,0-1 1,0 1-1,0-1 1,2-3-1,12-12 25,-1-1 0,-1-1-1,16-28 1,-16 25-31,0 1 0,24-28 0,-37 48-3,0 0 1,1 0 0,-1 0-1,0 0 1,0 0 0,0 0-1,1 0 1,-1 0 0,0 0-1,1 0 1,-1 1 0,1-1-1,-1 1 1,3-1 0,-3 1 0,-1 0-1,1 0 1,0 0 0,-1 0 0,1 0-1,0 0 1,-1 0 0,1 1 0,-1-1-1,1 0 1,0 1 0,-1-1 0,1 0 0,-1 1-1,1-1 1,-1 1 0,1-1 0,-1 0-1,0 1 1,1-1 0,-1 1 0,1 0-1,-1-1 1,1 1 0,1 5-33,0 0 1,0 1-1,0-1 1,-1 0-1,2 11 0,-1-5 24,3 23-277,-1-7-857,1 0 0,2 0 1,10 29-1,0-18-1686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1 373 5186,'10'-55'1793,"-4"-3"-192,-6-6-881,0 5 49,0 10 287,3 11-656,-3 9 385,0 11-785,0 15-256,4 15 256,-8 17 32,4 12 16,0 17-16,0 18-32,-3 6-593,3-4-3104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14 317 10485,'-5'-10'-15,"-3"-10"-67,8 19 82,0 1 0,0-1 0,1 1 0,-1-1 0,0 1 0,1-1 0,-1 1 0,1-1 0,-1 1 0,1 0 0,-1-1 0,0 1 0,1 0 0,-1-1 0,1 1 0,0 0 0,-1-1 0,1 1 0,-1 0 0,1 0 0,-1 0 0,1 0 0,-1 0 0,1-1 0,0 1 0,-1 0 0,1 0 0,-1 0 0,1 1 1,0-1-1,-1 0 0,1 0 0,-1 0 0,1 0 0,-1 0 0,2 1 0,49 4 33,0-2-1,0-3 1,0-1 0,-1-3 0,1-3 0,-1-1-1,0-3 1,0-1 0,63-27 0,-100 34-9,-1 0 1,0-1-1,0-1 1,-1 0-1,19-16 0,-28 22 4,0 0 0,-1-1 0,1 1 0,0-1 0,-1 1 0,0-1 0,1 0 0,-1 0 0,0 0 0,0 0 0,0 0 0,0 0 0,0 0 0,0 0 0,-1 0 0,1 0 0,-1 0 0,1 0 0,-1 0 0,0-1 0,0 1 0,0 0 0,0 0 0,0-1 0,0 1 0,-1 0 0,1 0 0,-1 0 0,0 0 0,1 0 0,-1 0 0,0 0 0,0 0 0,-1 0 0,1 0 0,0 0 0,0 0 0,-1 1 0,1-1 0,-1 1 0,0-1 0,-3-2 0,-5-4-8,-1 0 0,0 1 1,0 0-1,-1 1 0,0 0 1,0 1-1,0 1 0,-1-1 0,0 2 1,1 0-1,-1 0 0,0 1 0,-1 1 1,-16 0-1,27 2-21,-1 0 1,1-1-1,-1 1 0,1 1 1,0-1-1,-1 0 1,1 1-1,0 0 0,0 0 1,0 0-1,0 0 0,1 0 1,-1 0-1,1 1 0,-1-1 1,1 1-1,0 0 0,0 0 1,0 0-1,0 0 1,0 0-1,1 0 0,-2 5 1,-3 7 38,1 2 1,0-1-1,-3 28 1,6-32-34,-27 278 137,20-171-124,9-119-17,-1 32-9,0-31 15,1 0 0,0 1 1,0-1-1,0 0 0,0 0 0,0 1 1,0-1-1,1 0 0,-1 0 1,0 1-1,1-1 0,-1 0 1,1 0-1,-1 0 0,1 0 1,-1 0-1,1 0 0,0 0 1,1 2-1,0-5 10,1 0 0,-1 0 0,1 0 0,-1 0 0,0 0 0,0 0-1,0-1 1,0 1 0,-1-1 0,1 1 0,-1-1 0,2-4 0,3-2-2,34-48-15,-9 12-12,1 2 0,2 1 0,44-42 0,-72 79-17,-1 0 0,1 1 0,0-1 0,9-3 0,-14 7 24,0 0 0,0 1 0,0-1 0,0 1 0,0-1 0,0 1-1,0 0 1,0-1 0,0 1 0,0 0 0,1 0 0,-1 0 0,0-1 0,0 1 0,0 1-1,0-1 1,1 0 0,-1 0 0,0 0 0,0 1 0,0-1 0,0 0 0,0 1 0,0-1-1,0 1 1,0-1 0,0 1 0,0 0 0,0-1 0,0 1 0,0 0 0,0 0 0,0 0-1,-1-1 1,1 1 0,0 1 0,2 5 10,-1 0 1,0 0-1,0 0 1,-1 0-1,0 0 0,-1 0 1,1 1-1,-1-1 0,-1 0 1,1 0-1,-2 8 0,-1 16 3,2 3-72,-1 0-3,4 46 0,-1-71-341,0-1 1,0 1 0,1-1-1,0 1 1,1-1 0,0 1-1,0-1 1,1 0-1,-1-1 1,9 12 0,15 9-3155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7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0 298 8468,'107'-164'2209,"-103"159"-2159,1-1 0,0 1 0,0-1 0,0 2 0,1-1 0,-1 0 0,1 1 0,0 0 1,1 1-1,-1-1 0,1 1 0,-1 0 0,12-2 0,5-1 22,1 1-1,40-3 1,-34 5 44,99-13-138,99-10-405,-79 19-5564,-202 22 5025,-240 37 5256,286-51-4197,0 0-45,0 1 0,0-1 0,1 1 1,-1 1-1,-7 2 0,13-4-32,0-1-1,0 1 1,0 0-1,0 0 1,0-1-1,0 1 1,0 0-1,0 0 1,0 0-1,0 0 1,1 0-1,-1 0 1,0 1-1,0-1 1,1 0-1,-1 0 1,1 0-1,-1 1 1,1-1-1,0 0 1,0 0-1,-1 1 1,1-1-1,0 0 1,0 1-1,0-1 1,0 0-1,0 1 1,1-1-1,-1 0 1,0 0 0,1 2-1,8 23 519,1-1-1,18 33 1,-14-31-195,20 55-1,-31-73-290,-1-1-1,0 1 1,0 0-1,-1 0 1,-1 0 0,1 0-1,-1 0 1,0 0-1,-1 0 1,-3 16-1,1-19-26,1 0 0,-1 0 1,0 0-1,-1 0 0,1 0 0,-1-1 0,0 1 0,0-1 0,-1 0 0,1-1 0,-1 1 0,-1-1 0,1 0 0,0 0 1,-10 5-1,-2 0-543,0 0-1,0-1 1,-1-1 0,-23 5 0,-6-1-2434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8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7828,'29'10'660,"12"5"-139,63 15 0,-89-27-600,1 0 1,-1-2-1,0 0 1,0-1-1,1 0 0,-1-1 1,0-1-1,16-3 1,-19 2-12,0 0 1,-1-1-1,1 0 0,21-11 1,-31 14 102,0 0 0,0 0 0,0-1-1,0 1 1,0-1 0,0 1 0,0-1 0,-1 0 0,1 1 0,0-1 0,-1 0 0,0 0 0,1 0 0,-1 0 0,0 0 0,0-1 0,0 1-1,0 0 1,0 0 0,-1-1 0,1 1 0,-1-1 0,0 1 0,1 0 0,-1-1 0,0 1 0,0-1 0,-1 1 0,1 0 0,0-1 0,-1 1-1,-1-4 1,2 4 1,-1 0 0,0 0 0,0 0 0,0 0 0,0 1 0,0-1 0,0 0 0,-1 0 0,1 1 0,-1-1 0,1 0 0,-1 1 0,1 0 0,-1-1 0,0 1 0,0 0 0,0 0 0,-3-2 0,1 2 17,0 0 1,0 0 0,0 0 0,0 1 0,0 0 0,1-1-1,-1 1 1,0 1 0,-7 0 0,-1 2 31,1 0 0,-1 0 1,1 1-1,0 0 0,-21 12 0,22-9-98,1-1-1,-1 1 1,1 1-1,1 0 0,-1 0 1,1 1-1,1 0 1,-1 0-1,2 0 0,-1 1 1,1 0-1,-8 21 1,11-24-11,1-1 0,0 1 1,0 0-1,0-1 0,1 1 1,0 0-1,1 0 1,-1 0-1,1 0 0,1 0 1,-1 0-1,1 0 0,1-1 1,-1 1-1,1 0 0,0-1 1,0 1-1,1-1 1,0 1-1,0-1 0,1 0 1,0 0-1,4 5 0,-5-7-183,1 0 0,-1-1-1,1 1 1,0-1-1,0 0 1,7 4-1,32 10-1920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8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2817,'5'-19'617,"0"-1"-1,-2 0 0,0 0 1,-2 0-1,0 0 1,-2-26-1,0 6 296,3 36-796,1 15 40,2 21 159,33 309 672,-38-326-822,-3-20 40,-2-29-242,7 27-168,0-1 0,0 1 0,0-1 0,1 1 0,0 0 0,0 0 0,1 0 0,0 1-1,0-1 1,0 1 0,10-10 0,-3 5-361,0 1-1,0 0 1,1 0 0,26-14-1,19-6-826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8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11 3169,'15'-9'1138,"-24"7"584,-31 11 677,19-3-2055,1 1 0,0 2 0,0 0 0,1 0 0,0 2 0,-17 13-1,31-20-300,0 0 1,0 0-1,1 1 0,0 0 0,0 0 0,0 0 0,0 0 0,1 0 0,0 1 0,-5 11 0,7-13-3,0 0 1,0 1 0,0-1-1,0 1 1,1 0 0,0-1-1,0 1 1,0-1 0,1 1-1,-1-1 1,1 1 0,0-1-1,1 1 1,-1-1 0,1 0-1,4 8 1,-1-3 2,0-1-1,1 0 0,0-1 1,0 0-1,1 0 0,0 0 1,0 0-1,0-1 1,11 6-1,29 27 68,-47-39-108,1 0 0,-1 1 1,1-1-1,0 1 0,-1-1 0,1 1 1,-1 0-1,1-1 0,-1 1 0,0-1 1,1 1-1,-1 0 0,0-1 0,1 1 1,-1 0-1,0 0 0,0-1 0,1 1 1,-1 0-1,0-1 0,0 1 1,0 0-1,0 0 0,0-1 0,0 1 1,0 0-1,0 0 0,-1-1 0,1 1 1,0 0-1,0 0 0,-1-1 0,1 1 1,0 0-1,-1-1 0,1 1 1,0 0-1,-1-1 0,1 1 0,-1-1 1,1 1-1,-1-1 0,0 1 0,1-1 1,-1 1-1,1-1 0,-1 0 0,0 1 1,1-1-1,-1 0 0,0 1 0,0-1 1,1 0-1,-1 0 0,-1 1 1,-7 2 36,0-1 0,0 0 0,-15 2 0,18-3-34,-10 1-44,-1-1 0,1 0 1,0-2-1,0 0 0,0 0 1,-1-1-1,-28-9 0,44 9-552,8 1 498,12 1 182,32 6-53,0-3-1,0-2 0,0-2 0,59-8 0,-85 5-19,0-1 1,0-1-1,0-1 0,-1-1 1,0-1-1,0-2 0,-1 0 0,-1-1 1,0-1-1,25-20 0,-38 26-4,-2-1-1,1 1 0,-1-1 0,0 0 1,-1-1-1,0 0 0,0 0 1,-1 0-1,7-17 0,-10 20-1,0 1 0,0 0 0,-1-1 1,0 0-1,0 1 0,0-1 0,-1 0 0,1 1 0,-1-1 0,-1 0 0,1 1 0,-1-1 0,0 0 1,0 1-1,-1-1 0,0 1 0,0 0 0,0-1 0,-4-6 0,5 10-10,0 0 0,-1 0 0,1 0 0,0 1 0,-1-1 0,1 0 0,-1 1 0,0-1 0,1 1 0,-1-1 0,0 1 0,0 0 0,0 0 0,0 0-1,0 0 1,0 0 0,0 0 0,0 1 0,0-1 0,-1 1 0,1-1 0,0 1 0,0 0 0,0 0 0,-1 0 0,1 0 0,-4 1 0,2 1-3,1-1 0,0 1 0,-1 0 0,1 0-1,0 0 1,1 0 0,-1 1 0,0-1 0,1 1 0,-1-1 0,1 1 0,0 0 0,-1 0 0,2 0-1,-1 0 1,0 1 0,1-1 0,-1 0 0,1 1 0,0-1 0,-1 7 0,-21 95-8,22-99-67,0 0-1,0 0 0,1 0 1,0 0-1,0 0 1,0 0-1,1 0 1,0 0-1,0 0 1,0 0-1,1-1 1,0 1-1,0 0 1,0-1-1,1 1 1,0-1-1,0 0 0,0 0 1,1 0-1,-1 0 1,6 5-1,-2-2-253,-4-4-68,1 0 0,-1 0-1,0-1 1,1 1 0,0-1-1,0 0 1,0 0-1,0-1 1,0 1 0,0-1-1,1 0 1,5 2-1,25 3-2552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0 138 4130,'14'-26'1244,"-2"0"1,-1 0 0,10-33-1,-24 72-1188,1 0 0,0 1 0,1 0 0,0-1 0,2 1 0,1 17-1,-1-23-44,1-1 0,-1 1 0,1-1 0,1 0-1,-1 1 1,5 7 0,-5-12 1,-1 0-1,1-1 1,0 1-1,0 0 1,0-1-1,1 1 1,-1-1 0,1 1-1,-1-1 1,1 0-1,0 0 1,-1 0-1,1-1 1,6 3-1,-7-3-4,1 0-1,0 0 1,0 0-1,1-1 1,-1 1-1,0-1 1,0 0-1,0 0 1,0 0-1,0 0 1,0-1-1,0 1 1,0-1-1,0 0 1,0 0-1,0 0 1,4-2-1,-2 0 17,0 0-1,0 0 0,0-1 1,0 0-1,-1 0 1,1 0-1,-1 0 1,5-8-1,1-2 332,-1-1 0,-1 1-1,0-2 1,-1 1 0,7-22 0,-15 37-352,1 0 0,0 0 1,0 0-1,0 0 0,0 0 0,0 0 1,0 0-1,0 0 0,0 0 1,0 0-1,0 0 0,0 0 1,-1 0-1,1 0 0,0 0 1,0 0-1,0 0 0,0 0 0,0 0 1,0 0-1,0-1 0,0 1 1,0 0-1,0 0 0,0 0 1,0 0-1,0 0 0,-1 0 0,1 0 1,0 0-1,0 0 0,0 0 1,0 0-1,0 0 0,0 0 1,0 0-1,0 0 0,0-1 1,0 1-1,0 0 0,0 0 0,0 0 1,0 0-1,0 0 0,0 0 1,0 0-1,0 0 0,0 0 1,0 0-1,0 0 0,0-1 1,0 1-1,0 0 0,0 0 0,0 0 1,0 0-1,0 0 0,0 0 1,0 0-1,0 0 0,0 0 1,0 0-1,1 0 0,-1 0 1,0 0-1,0 0 0,0-1 1,-8 8 49,-8 10 11,-14 22-74,2 2 0,-39 77 1,28-27-3520,22-40-2937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30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9156,'26'-6'2593,"-6"3"-2593,-14-3 305,-12 12-466,-4 0-3728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9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386 125 8516,'-8'-33'131,"6"25"-76,-1-1 1,1 0 0,1 0-1,0 0 1,0 0 0,0-1-1,2-10 1,-1 19-54,0 1-1,0 0 1,0-1-1,0 1 1,0 0-1,0-1 1,0 1 0,1 0-1,-1-1 1,0 1-1,0 0 1,0-1-1,0 1 1,1 0-1,-1 0 1,0-1-1,0 1 1,1 0-1,-1 0 1,0-1 0,1 1-1,-1 0 1,0 0-1,0 0 1,1-1-1,-1 1 1,0 0-1,1 0 1,-1 0-1,0 0 1,1 0 0,-1 0-1,1 0 1,-1 0-1,0 0 1,1 0-1,16 7 44,11 16 80,-9-5 136,-2 1 0,0 1 0,-1 0 0,-2 1-1,0 1 1,-1 0 0,-1 1 0,-1 0 0,-1 1 0,-1 0 0,-1 1 0,8 44 0,-13-50-213,-1 0 1,-1 1 0,0-1 0,-1 1-1,-1-1 1,-1 1 0,-1-1-1,-1 0 1,0 0 0,-2 0 0,0-1-1,-1 0 1,-1 0 0,0 0-1,-1-1 1,-1 0 0,-17 20 0,5-11-26,-1-2 0,-2 0 0,0-2 0,-1-1 0,-2-1 0,0-1 0,-1-1 0,0-2 0,-41 17 0,35-20-823,0 0 0,-49 9 1,34-14-3737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0:59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18 9524,'-32'-9'945,"2"3"-945,11 3-128,6 12 128,6 23 192,1 9-112,9 11-16,0 13-48,1 5 32,-1-3-48,0 0-913,-6-3-3344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0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6 381 3810,'-1'-30'654,"-2"-15"377,2-1 0,2 0 0,8-53 0,-8 94-977,0-1 0,0 1-1,1-1 1,0 1 0,0-1 0,0 1 0,1 0 0,-1 0 0,1 0-1,0 1 1,1-1 0,-1 1 0,1-1 0,0 1 0,6-5 0,-4 5-22,0 0 1,0 1-1,1 0 1,-1 0-1,1 0 1,0 1-1,0 0 1,0 0-1,0 0 1,12 0-1,8 1 36,1 2 0,-1 1 0,0 1 0,0 1 0,33 10 0,-12-2-1,0 1 0,-1 3-1,-1 2 1,55 29 0,-95-44-49,-1 1 0,1-1 0,-1 1-1,1 0 1,-1 1 0,4 4 0,-8-8-13,0 0-1,0 0 1,-1 0-1,1 0 0,0 0 1,-1 0-1,1 0 1,-1 0-1,1 1 1,-1-1-1,0 0 1,1 0-1,-1 1 0,0-1 1,0 0-1,0 0 1,0 1-1,0-1 1,0 0-1,0 0 1,0 1-1,0-1 0,-1 0 1,1 0-1,0 0 1,-1 1-1,1-1 1,-1 0-1,0 0 1,1 0-1,-1 0 0,0 0 1,0 0-1,1 0 1,-1 0-1,0 0 1,0 0-1,-2 0 1,-3 5 6,-1-1 0,-1 0-1,1-1 1,-1 0 0,0 0 0,0 0 0,-9 2 0,-65 15-18,61-16 9,-228 45-3403,182-38-142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0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0 10773,'6'6'320,"-12"6"-272,-14 17-48,-6 14 304,0 25 128,0 22-143,10 9-113,6 9-64,4 3-32,12-9-48,4-12-32,13-11-96,9-18-449,10-20 385,7-18-800,9-17-209,4-20-1520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0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89 11125,'-2'-7'107,"0"1"-1,0 0 1,-1 1-1,0-1 1,0 0 0,-1 1-1,0-1 1,0 1-1,0 0 1,-8-7 0,8 9-80,1 1 0,0 0 1,-1 0-1,1 0 1,-1 1-1,0-1 0,0 1 1,1 0-1,-1 0 1,0 0-1,0 1 1,0-1-1,0 1 0,0 0 1,0 0-1,0 0 1,0 1-1,0-1 0,-4 2 1,1 0-13,0 0 0,0 0 0,0 1 0,1 0 0,-1 1 0,1-1 0,0 1 0,0 0 0,0 1 0,0-1 1,1 1-1,0 0 0,0 1 0,0-1 0,0 1 0,1 0 0,0 0 0,0 0 0,1 1 0,-3 7 0,2-5-3,1 0 0,0 0 0,0 1 0,1 0 0,0-1 0,1 1 0,0 0 0,0 0 0,1 0 0,1 0 0,-1 0 0,2 0 0,-1-1 0,5 13 0,-1-7 23,1 0 0,1-1-1,0 0 1,1 0 0,1 0 0,0-1 0,0-1-1,2 0 1,18 19 0,-3-9 28,0-2 0,1 0 0,45 24 0,-67-42-47,35 24 5,-28-10 31,-12-16-48,1 1 1,-1-1 0,0 1 0,0-1-1,0 1 1,0 0 0,0-1-1,0 1 1,0-1 0,0 1-1,-1-1 1,1 1 0,0-1 0,0 1-1,0-1 1,-1 1 0,1-1-1,0 1 1,0-1 0,-1 1-1,1-1 1,0 1 0,-1-1 0,1 1-1,-1-1 1,1 0 0,0 1-1,-1-1 1,0 0 0,-9 7-35,-1-2 0,1 1 1,-1-2-1,0 1 0,-1-2 1,-22 6-1,7-4-1191,-52 3 1,43-11-1302,8-8-1805</inkml:trace>
  <inkml:trace contextRef="#ctx0" brushRef="#br0" timeOffset="1">484 299 8580,'27'-10'475,"-19"7"-307,0 0 0,0 0 0,0 1 0,0 0 0,0 0 0,0 1 0,17-1 0,-23 3-143,0 0-1,-1-1 0,1 1 0,0 0 0,-1 0 0,1 0 1,0 0-1,-1 0 0,1 1 0,-1-1 0,1 0 0,-1 1 0,0-1 1,0 1-1,0-1 0,0 1 0,0 0 0,0-1 0,0 1 1,0 0-1,0 0 0,-1 0 0,1-1 0,-1 1 0,0 0 0,1 3 1,4 53 408,-5-44-394,-1 8 38,1 0-1,1 0 0,2 0 1,8 40-1,-10-58-54,1 0 0,-1 0 1,1 0-1,0 0 0,0 0 0,0-1 0,0 1 1,1-1-1,0 1 0,-1-1 0,1 0 0,0 0 0,6 4 1,-6-5 0,1-1 1,-1 1 0,0-1-1,1 0 1,-1 0 0,1 0 0,0-1-1,-1 1 1,1-1 0,0 1-1,-1-1 1,1-1 0,0 1 0,-1 0-1,1-1 1,-1 0 0,1 0-1,4-1 1,-4 1 6,-1 0-1,1-1 1,-1 1-1,1 0 1,-1-1-1,0 0 1,0 0 0,0 0-1,0 0 1,0-1-1,0 1 1,0-1-1,-1 1 1,1-1-1,-1 0 1,0 0-1,4-7 1,-5 6-120,1 0 1,-1-1-1,0 0 0,0 1 1,0-1-1,0 0 0,-1 1 0,0-1 1,0 0-1,0 1 0,-1-1 1,-1-7-1,-1 0-300,-1 0 0,0 0 0,-1 0 1,0 1-1,-1-1 0,-1 1 0,1 0 0,-2 1 0,-12-15 0,12 17-76,1 0-1,-2 1 1,1 1-1,-1-1 1,0 1-1,-15-7 1,-12-1-785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1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8852,'1'-1'94,"2"0"154,-1-1 0,1 1 1,-1-1-1,1 0 1,-1 0-1,0 0 0,0 0 1,0 0-1,0-1 1,-1 1-1,1 0 0,0-1 1,-1 0-1,0 1 1,0-1-1,1 0 0,0-4 1,-4 38-195,-7 43-1,4-51-44,2 1-1,0-1 0,2 1 1,1-1-1,4 41 0,-4-63-6,0 1 0,0-1 0,1 1 1,-1-1-1,0 1 0,1-1 0,0 1 0,-1-1 0,1 1 0,0-1 0,-1 0 0,1 1 0,0-1 0,0 0 1,0 0-1,0 0 0,0 1 0,0-1 0,1 0 0,-1-1 0,0 1 0,0 0 0,1 0 0,-1 0 0,1-1 1,1 1-1,-1 0-20,1-1 1,0 0 0,0 0 0,0-1 0,-1 1 0,1 0 0,0-1-1,0 0 1,-1 0 0,1 0 0,-1 0 0,1 0 0,3-2-1,6-4-78,0-1 0,0-1 0,-1 0 0,15-15 0,80-102 93,-95 117-283,-5 14 157,-3 26 124,-2-16 20,0-7-65,1 1 0,0-1 1,0 0-1,1 0 1,0-1-1,0 1 0,1 0 1,0-1-1,0 0 0,1 0 1,10 12-1,-10-15-79,0 0 0,0 0 0,0 0 0,0-1 0,0 0 0,1 0 0,0 0 0,-1-1 0,1 1 1,0-1-1,0-1 0,0 1 0,1-1 0,-1 0 0,0-1 0,11 1 0,-11-1 14,0 0 0,0-1 0,1 1 0,-1-1 0,0-1 0,0 1 0,0-1 0,0 0 1,0 0-1,-1-1 0,1 1 0,-1-1 0,1 0 0,-1-1 0,0 0 0,7-6 0,-6 4 82,-1-1 1,0 0-1,0 0 0,-1 0 0,0-1 0,0 1 0,0-1 0,-1 0 1,0 0-1,-1 0 0,3-14 0,3-28 653,-2 0-1,-2-1 0,-3 1 1,-4-55-1,-1 91-452,-3 24 95,-4 26 134,9-12-551,0-1 0,2 1 0,1 0 0,0-1 0,2 1 0,1-1 0,0 1 0,2-1 0,1-1 0,10 24 0,-1-11-2497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1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9989,'3'-5'59,"-1"2"1,1-1 0,0 0-1,1 1 1,-1-1 0,0 1 0,1 0-1,0 0 1,0 0 0,0 1-1,0-1 1,0 1 0,0 0-1,1 0 1,8-2 0,6 0-73,-1 0 0,34-2 0,-22 3 81,-12 1-67,62-7-704,-1-4 0,130-36 0,-202 46 513,0 0 0,-1 1 0,1-2-1,12-7 1,-19 11 193,1-1-1,0 1 0,0-1 0,-1 1 1,1-1-1,0 1 0,-1-1 0,1 0 1,-1 1-1,1-1 0,-1 0 0,1 1 1,-1-1-1,1 0 0,-1 0 0,0 1 1,0-1-1,1 0 0,-1 0 0,0 0 1,0 1-1,0-1 0,0 0 0,0 0 1,0 0-1,0 0 0,0 0 0,0 1 1,0-1-1,0 0 0,0 0 0,-1 0 1,1 0-1,0 1 0,-1-1 0,1 0 1,-1 0-1,1 1 0,0-1 0,-1 0 1,0 1-1,1-1 0,-1 1 1,1-1-1,-1 0 0,0 1 0,1-1 1,-1 1-1,0 0 0,0-1 0,1 1 1,-1-1-1,0 1 0,-1 0 0,-15-9 67,0 1 0,-1 0 0,0 2 0,-1 0-1,1 1 1,-1 0 0,0 2 0,0 0-1,0 2 1,0 0 0,-1 1 0,1 1 0,-31 5-1,45-5-15,-1 0 0,1 1 0,0 0 0,0 0 0,0 0 0,0 0 0,0 1 0,0 0-1,1 0 1,0 0 0,-1 1 0,1-1 0,0 1 0,0 0 0,1 0 0,0 1 0,-4 5-1,3-3 50,0 1-1,1 0 0,0 0 1,1 0-1,-1 0 0,2 0 0,-1 1 1,1-1-1,0 1 0,1 10 1,1 1 9,1-1 0,0 0 1,2 0-1,0 0 1,1-1-1,1 0 0,1 0 1,0 0-1,13 21 1,-19-38-100,-1 1 0,1-1 1,0 1-1,0-1 0,1 0 1,-1 1-1,0-1 0,0 0 1,1 0-1,-1 0 1,0 0-1,1 0 0,1 1 1,-2-2-5,0 1 0,0-1 0,0 0 0,-1 0 0,1 0 0,0 0 0,0 0 0,0 0 0,0 0 0,0 0 1,0 0-1,-1 0 0,1-1 0,0 1 0,0 0 0,0-1 0,0 1 0,-1 0 0,2-1 0,2-3 12,1 0-1,-1 0 0,0 0 1,0 0-1,-1-1 0,5-7 1,3-3-82,29-41 9,21-27 38,-54 74 11,0 1-1,1 0 0,1 0 0,-1 1 0,1 0 0,16-9 0,-24 15 11,1 0-1,-1 0 1,1 0-1,0 0 0,0 1 1,0-1-1,-1 1 1,1-1-1,0 1 1,0 0-1,0-1 0,0 1 1,0 0-1,0 0 1,0 1-1,-1-1 1,1 0-1,0 0 0,0 1 1,0-1-1,0 1 1,1 1-1,0-1 6,-1 1 0,0 0 0,0 0 0,0 0 0,0 0 0,0 0 0,-1 0 0,1 1-1,-1-1 1,1 1 0,-1-1 0,0 1 0,2 3 0,1 10 23,0-1 0,-1 1 0,0 1 0,0 17 0,-2-26-41,6 90-3315,-4-74-907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2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12774,'5'-6'59,"1"0"-1,-1 1 1,1-1 0,0 1-1,0 0 1,1 0 0,-1 1-1,1 0 1,0 0 0,0 1-1,0-1 1,1 1 0,-1 1 0,1 0-1,0 0 1,0 0 0,8 0-1,166-11 114,-104 10-474,0-4 1,87-19-1,-153 22-491,-32 0-4687,-94 10 3008,57-1 4008,-60 12 1,115-16-1461,0-1 1,1 0 0,-1 1-1,0-1 1,1 1-1,-1 0 1,0 0 0,1 0-1,-1 0 1,1 0-1,-1 0 1,1 0 0,0 0-1,-1 0 1,1 1-1,0-1 1,0 0 0,0 1-1,0-1 1,0 1-1,0 0 1,0-1 0,0 1-1,1 0 1,-1-1 0,1 1-1,-1 0 1,1 0-1,0-1 1,0 1 0,0 0-1,0 0 1,0 0-1,0-1 1,0 4 0,3 7 265,-1 0 1,1 0 0,1 0-1,6 16 1,0-2 119,2 11 5,-2 1 1,-1 0-1,5 57 1,-14-91-454,0-1 1,0 0-1,0 1 0,-1-1 1,0 0-1,1 1 0,-1-1 1,0 0-1,-1 0 0,1 0 1,0 0-1,-1 0 0,0 0 1,0 0-1,0-1 0,0 1 1,0 0-1,0-1 0,-1 0 1,1 1-1,-1-1 0,1 0 1,-1-1-1,0 1 1,0 0-1,0-1 0,0 1 1,0-1-1,-4 1 0,-9 3-296,-1-1-1,1 0 0,-1-1 1,-22 0-1,36-2 204,-8 0-661,-1 0-1,1-1 1,-1 0 0,1-1-1,-24-4 1,4-8-3534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2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7427,'13'-7'336,"1"0"0,0 1 0,0 0 0,1 1 0,-1 1-1,1 0 1,0 2 0,0-1 0,1 2 0,-1 0-1,0 0 1,0 2 0,1 0 0,-1 1 0,17 3 0,18 4-102,72 2 0,-99-10-309,0-2 1,-1 0-1,1-1 1,-1-2-1,35-9 1,-55 13 41,0-1 0,-1 1 0,1-1 0,0 1 0,-1-1 0,1 0-1,-1 0 1,1 1 0,-1-1 0,1 0 0,-1 0 0,0-1 0,1 1 0,-1 0 0,0 0 0,0-1 0,0 1 0,1-3 0,-2 3 13,0 0 1,0 0 0,0 0 0,0 0-1,0-1 1,-1 1 0,1 0-1,0 0 1,-1 0 0,1 0-1,-1 0 1,1 0 0,-1 0 0,1 0-1,-1 0 1,0 0 0,0 0-1,1 0 1,-1 0 0,0 0-1,0 1 1,0-1 0,0 0 0,0 1-1,0-1 1,0 0 0,-2 0-1,-5-3 18,0 0 1,-1 1-1,1-1 0,-1 2 0,0-1 0,1 1 0,-1 1 0,0-1 0,-1 1 1,1 1-1,0 0 0,0 0 0,0 1 0,0 0 0,0 1 0,0 0 0,0 0 0,1 1 1,-15 6-1,12-5 0,0 1 0,0 0 0,1 1 0,0 0 0,0 1 0,0 0 0,1 0 0,0 1 0,1 0 0,-1 1 0,2 0 0,-1 0 1,1 0-1,-9 18 0,13-23-82,2 1 1,-1-1 0,0 0 0,1 1 0,0-1-1,0 0 1,0 1 0,0 0 0,1-1 0,0 1 0,0-1-1,0 1 1,0 0 0,1-1 0,0 1 0,0-1-1,0 1 1,0-1 0,1 0 0,0 0 0,0 1-1,0-1 1,0 0 0,0 0 0,1-1 0,0 1 0,0 0-1,0-1 1,0 0 0,1 0 0,-1 0 0,8 5-1,26 8-3250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3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122 144 5426,'4'-32'2297,"-1"-60"0,-3 72-1693,13 226 1183,-10-164-1636,0-19-87,-2 0 0,0 0-1,-1 0 1,-1 0 0,-2 0 0,-5 26 0,7-46-81,-1 0 1,0 0 0,1 0 0,-1 0 0,0 0 0,-1 0-1,1-1 1,0 1 0,-1-1 0,0 1 0,1-1 0,-1 0-1,0 0 1,0 0 0,0-1 0,0 1 0,-1-1 0,1 0-1,0 1 1,-1-1 0,-5 0 0,6 0-64,0 0-1,1-1 1,-1 0 0,1 1 0,-1-1-1,0 0 1,1 0 0,-1-1-1,1 1 1,-1-1 0,0 1 0,1-1-1,-1 0 1,1 0 0,0 0 0,-1 0-1,1 0 1,0 0 0,-1-1-1,1 1 1,0-1 0,0 1 0,0-1-1,1 0 1,-1 0 0,0 0 0,1 0-1,-1 0 1,-2-5 0,3 5 69,1 0 0,-1 0 0,1 0 0,-1 0 1,1 0-1,0 0 0,0 0 0,0 0 0,0 0 1,0 0-1,0 0 0,0 0 0,1 0 0,-1 0 1,1 0-1,-1 0 0,1 0 0,1-2 0,1-1 11,0 0-1,0 1 0,0 0 0,1-1 0,-1 1 1,8-6-1,4-2 81,1 1 0,31-18 0,408-183 2316,-323 155-2289,-117 51-94,-7 3 0,1-1-1,-1 0 1,0 0 0,12-9 0,-20 9 13,-8 2-20,-10 2-9,7 1 1,0 1 0,1 1-1,-1-1 1,0 2 0,1-1 0,0 2-1,0-1 1,0 1 0,1 1-1,-1 0 1,1 0 0,1 1 0,-16 14-1,19-16 5,1 0 0,-1 0 0,1 1 0,0-1 0,0 1 0,1 0 0,0 0 0,0 0 0,0 1 0,1-1 0,0 1 0,0-1 0,1 1 0,0 0 0,0-1 0,0 1 0,1 0 0,0 0 0,0 0 0,1 0 0,0-1 0,0 1 0,3 9 0,37 74 76,-41-89-78,0 0-1,0 0 1,0 0 0,1 0 0,-1 0 0,0 0 0,0 0 0,-1 0 0,1 0 0,0 0 0,0-1 0,0 1 0,-1 0 0,1 0 0,0 0 0,-1 0-1,1 0 1,-1 0 0,1 0 0,-1 0 0,1-1 0,-1 1 0,0 0 0,1 0 0,-1-1 0,0 1 0,0 0 0,1-1 0,-1 1 0,0-1-1,0 1 1,0-1 0,0 1 0,0-1 0,0 0 0,0 1 0,0-1 0,-1 0 0,-46 8-483,38-7 368,-98 6-285,230-2 331,-77-8 135,0-2 0,-1-2 1,0-2-1,0-1 0,-1-3 1,60-25-1,-96 33-41,1 1 1,-1-1-1,1-1 1,-2 1-1,1-1 1,0 0-1,-1-1 1,-1 1-1,1-1 0,-1-1 1,0 1-1,0-1 1,-1 1-1,0-1 1,-1-1-1,1 1 1,-2 0-1,1-1 1,-1 0-1,0 1 0,-1-1 1,0 0-1,-1 0 1,1 0-1,-3-14 1,2 21-24,0 0 0,-1 0 1,1 0-1,-1 0 1,1 0-1,-1 0 0,0 0 1,0 0-1,0 0 1,0 1-1,0-1 0,0 0 1,0 1-1,-1-1 1,1 1-1,-1-1 0,1 1 1,-1 0-1,-2-2 1,2 2-1,1 0 0,-1 1 0,0-1 1,0 1-1,0 0 0,0 0 1,0 0-1,0 0 0,1 0 0,-1 0 1,0 0-1,0 0 0,0 1 1,0-1-1,0 1 0,1-1 0,-3 2 1,-2 1 3,-1 0 0,1 1 0,0 0 1,1 0-1,-1 0 0,1 1 0,0-1 0,0 2 1,0-1-1,-4 6 0,3-2 3,1 0 0,0 0 0,1 1 0,-1-1 0,2 1 0,-1 0 0,2 0-1,-1 0 1,1 1 0,1-1 0,0 0 0,0 12 0,1-14-58,1-1-1,-1 0 1,1 0-1,1 0 1,-1 0-1,1 0 1,1-1-1,-1 1 1,1-1-1,0 1 1,0-1-1,1 0 1,0 0-1,0 0 1,0 0-1,1-1 1,0 0-1,10 9 1,20 9-2270,0-2-1757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59 5523,'17'-24'608,"-4"7"128,-7 5 353,-3 6-1073,-6 9 272,-3 12 320,-4 14-304,-3 12-64,0 14-160,0 6-80,6-2 0,11-10-352,5-14-3810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37 4834,'-13'-12'2263,"12"10"-2175,0 0 0,-1 0 0,1 0 1,-1 1-1,1-1 0,-1 1 1,0-1-1,0 1 0,1 0 0,-1 0 1,0 0-1,0 0 0,0 0 1,0 0-1,-1 0 0,1 1 1,0-1-1,0 1 0,0-1 0,0 1 1,-1 0-1,1 0 0,0 0 1,0 0-1,-1 0 0,1 1 0,0-1 1,0 0-1,0 1 0,0 0 1,-4 1-1,-14 7 83,0 2 0,0 0 0,1 1-1,1 0 1,0 2 0,0 0 0,1 1 0,1 1 0,1 1 0,0 0 0,1 0 0,1 2-1,1 0 1,1 0 0,0 1 0,1 0 0,-8 26 0,14-31-154,0 1 0,0-1 1,2 1-1,0 0 0,0-1 0,2 1 1,0 0-1,1 0 0,0 0 1,1-1-1,1 1 0,7 22 0,-7-30-112,0-1-1,0-1 1,0 1-1,0 0 0,1-1 1,0 0-1,1 1 1,-1-2-1,1 1 0,1 0 1,-1-1-1,1 0 1,-1-1-1,1 1 0,1-1 1,-1 0-1,1 0 1,-1-1-1,1 0 0,0 0 1,0-1-1,0 0 1,1 0-1,-1 0 0,0-1 1,1 0-1,-1-1 1,9 0-1,-1-1-464,1 0 1,-1-1-1,0-1 1,0-1-1,0 0 0,0-1 1,0-1-1,-1 0 0,23-14 1,-14 6 173,-1-1 1,0-1 0,-1 0-1,33-36 1,-45 42 502,0-1 0,0 0 0,-1 0 0,8-16 0,-14 24 27,-1 0-1,1 0 1,-1 0-1,0 0 1,1 0-1,-1-1 1,-1 1 0,1 0-1,0-1 1,-1 1-1,0 0 1,0-1-1,0 1 1,0 0-1,0-1 1,-1 1-1,1 0 1,-1 0 0,0-1-1,0 1 1,0 0-1,-3-5 1,3 7-66,1 0-1,-1 0 1,0-1 0,0 1 0,0 0 0,0 0-1,-1 0 1,1 0 0,0 0 0,0 1 0,0-1-1,-1 0 1,1 1 0,0-1 0,-1 0 0,1 1-1,-1 0 1,1-1 0,-1 1 0,1 0 0,-1 0-1,1-1 1,-1 1 0,1 0 0,-1 1 0,1-1-1,-1 0 1,1 0 0,-1 1 0,1-1 0,0 1 0,-1-1-1,1 1 1,0-1 0,-1 1 0,1 0 0,0 0-1,0 0 1,-1 0 0,-1 2 0,0-1-52,0 1 1,0 0 0,0 0 0,1 0-1,-1 0 1,1 0 0,-1 1 0,1-1-1,0 1 1,0 0 0,1-1 0,-1 1-1,1 0 1,-1 5 0,1 1-20,2 0 0,-1 0 1,1 0-1,1-1 0,0 1 1,0 0-1,1-1 0,0 0 0,1 1 1,0-1-1,10 16 0,-9-16-48,0-1-1,0 1 0,1-1 0,1-1 1,-1 1-1,1-1 0,1 0 0,-1-1 0,1 0 1,0 0-1,17 9 0,-20-14-13,1 1 0,-1-1 0,0 0-1,1 0 1,-1-1 0,1 0 0,-1 0 0,1 0 0,-1-1-1,1 1 1,-1-1 0,1-1 0,-1 1 0,0-1-1,0 0 1,0 0 0,0 0 0,0-1 0,0 0-1,0 0 1,-1 0 0,0 0 0,1-1 0,5-6 0,-7 7 49,-1 1 1,1-1 0,-1 0-1,0 1 1,0-1 0,0 0-1,0 0 1,0 0 0,0-1-1,-1 1 1,0 0 0,0-1-1,0 1 1,0-1 0,0 1-1,-1-1 1,1 1 0,-1-1-1,0 1 1,0-1 0,0 0-1,-1 1 1,1-1 0,-1 1-1,0-1 1,0 1 0,0-1-1,-1 1 1,1 0 0,-1 0-1,1 0 1,-1-1 0,0 1-1,0 1 1,-1-1 0,1 0-1,-1 1 1,-2-3 0,-3-1-31,1 0-1,-1 1 1,0 1 0,-1-1 0,1 2 0,-1-1 0,0 1-1,0 0 1,0 1 0,0 0 0,0 0 0,-13 0 0,5 1-15,-1 0 0,1 2 0,0 0-1,0 0 1,-31 9 0,0 7-1330,13 3-991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3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73 6819,'2'-12'788,"-2"-1"1,0 0-1,-2-22 1,-3 45-415,1 11-180,3-7-84,0 0-1,1 0 1,1 0 0,0 0 0,1-1-1,0 1 1,2 0 0,-1-1 0,2 0-1,9 23 1,-12-31-93,1 0-1,0 0 0,-1-1 1,1 1-1,1 0 1,-1-1-1,1 0 0,0 0 1,0 0-1,0 0 1,0-1-1,1 0 0,-1 0 1,1 0-1,0 0 1,0-1-1,0 1 0,0-1 1,0-1-1,1 1 1,-1-1-1,0 0 0,1 0 1,-1 0-1,1-1 1,-1 0-1,1 0 0,-1 0 1,12-2-1,-9-1 40,1-1-1,-1 1 0,1-1 1,-1 0-1,0-1 0,-1 0 1,1 0-1,-1-1 0,0 0 1,0 0-1,-1-1 1,0 0-1,0 0 0,0 0 1,-1-1-1,0 1 0,-1-1 1,1-1-1,3-12 0,-7 13 94,-7 9-58,-25 27 19,-47 57 79,56-58-112,0 0 0,2 2 0,1 0 0,1 2 0,-19 43 0,30-58-133,-4 4-559,2 1-1,0 0 1,2 0 0,0 1-1,1 0 1,2 0 0,-3 28 0,10-6-4289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4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50 3778,'3'-6'1744,"-1"1"-1048,0-1 1,1 1 0,0 1 0,0-1 0,4-5-1,-6 9-669,-1 0-1,1 1 1,-1-1-1,1 0 1,0 1-1,0-1 1,-1 1-1,1-1 1,0 1-1,0-1 1,0 1-1,-1 0 1,1-1-1,0 1 1,0 0-1,0 0 1,0-1-1,0 1 1,0 0-1,0 0 1,0 0-1,-1 0 1,1 0-1,0 0 1,0 1-1,0-1 1,0 0-1,0 0 1,0 1-1,0-1 1,-1 0-1,1 1 1,0-1-1,0 1 1,0-1-1,-1 1 1,1-1-1,0 1 1,0 1-1,16 14 274,-1 2-1,-1-1 0,0 2 1,18 31-1,38 89 723,-54-100-787,-2 1-1,-2 1 1,-1 0 0,-2 0 0,4 48 0,-11-65-196,-2-1 1,0 1-1,-1-1 1,-2 1-1,0-1 1,-2 0-1,0 1 1,-1-2-1,-2 1 1,-17 40-1,14-45-9,0-1 0,-2 0-1,0-1 1,0 0 0,-2-1 0,0-1-1,0 0 1,-2-1 0,0 0 0,0-1-1,-23 12 1,-8 1-1074,-2-1 0,-100 32 1,91-37-2343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6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 32 2929,'-137'2'498,"84"-3"-457,-103 12-1,86 2 324,36-5 41,0-2 0,-1-1 0,1-2 0,-1-1 0,-56-5 0,208 30 1729,-5-18-1815,218-11 0,-192-2-213,595-29 10,378-1-101,341 7 355,-1075 14 90,1447 18-103,-1241 16-256,60 1-52,788 25 4,-335 7 16,292 18-66,-716-23 69,199 12 149,943 27-21,-868-51-229,-153-8-240,942 21 351,-1355-71-111,-370 20-14,49-9-363,-55 9 159,0 0 0,0 0 0,0 0 1,0 0-1,-1-1 0,1 0 0,0 0 0,-1 0 1,1 0-1,3-4 0,-6 5 48,-1 0 1,1 0-1,0 1 0,-1-1 1,0 0-1,1 0 0,-1 0 0,1 0 1,-1 0-1,0 0 0,0 0 1,0 0-1,1 0 0,-1-1 1,0 1-1,0 0 0,-1 0 1,1 0-1,0 0 0,0-1 1,0 2 195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6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91 3842,'3'-26'2241,"-6"2"-1393,-3 4-15,-1 5 399,1 10-1136,2 5-80,4 11-16,0 10 208,-3 11 64,3 11-160,-3 13-64,3 11 0,-3 6 17,-1 0-49,-5 0-16,5-6-625,-2-9-2624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7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62 322 3794,'-22'-82'657,"-14"-59"3064,35 136-3606,0-1 0,0 1 0,1 0 0,-1 0 0,1-1 0,1 1-1,-1 0 1,2-9 0,-1 12-104,-1 0 0,1 1-1,0-1 1,0 0-1,0 0 1,0 0 0,0 1-1,0-1 1,1 1-1,-1-1 1,1 1-1,-1-1 1,1 1 0,-1 0-1,1-1 1,0 1-1,-1 0 1,1 0 0,0 0-1,0 1 1,0-1-1,0 0 1,0 1-1,2-1 1,18-3 65,0 1 0,1 1 0,-1 1 1,0 1-1,1 1 0,-1 1 0,37 8 0,-9 2-79,0 2 0,56 24 0,-95-35-3,0 2-1,0-1 0,-1 1 1,1 1-1,-1 0 0,0 1 1,-1 0-1,0 0 0,9 9 1,-17-15 8,0 0 0,-1 0 0,1 0 0,0 0 0,-1 0 0,1 0 0,-1 1-1,1-1 1,-1 0 0,1 0 0,-1 0 0,0 1 0,0-1 0,1 0 0,-1 1 0,0-1 0,0 0 0,0 0 0,-1 1 0,1-1 0,0 0 0,0 0 0,-1 1 0,1-1 0,0 0 0,-1 0 0,1 0 0,-1 0 0,0 0 0,1 1 0,-1-1 0,0 0 0,0 0 0,0-1 0,0 1 0,0 0 0,0 0 0,0 0 0,-1 0 0,-6 5 19,0-1 0,0 0-1,0 0 1,-10 4 0,14-8-18,-33 15-35,1-2-1,-52 13 0,-22-6-3780,75-17 270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27 7812,'10'-15'256,"-13"6"64,-7 6-144,-10 12 96,1 9 112,-10 8-112,-4 15 145,4 5-17,0 13-112,10 11 96,6 5-272,6 10-48,11 5 0,12-2-64,10-6-1328,9-15-737,11-18-2353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7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303 332 8244,'-19'-1'6,"-1"1"0,1 1 0,-1 1 0,1 1 1,-37 9-1,44-8-16,0 0 0,1 0 0,0 1 0,0 0 0,0 1 0,0 0 0,1 1 0,0 0 1,1 1-1,-13 12 0,20-18 10,0 0 1,0 0-1,1 0 1,-1 0-1,1 0 1,-1 0-1,1 0 1,0 1 0,0-1-1,0 1 1,0-1-1,0 1 1,1-1-1,-1 1 1,1-1-1,0 1 1,-1 0-1,1-1 1,0 1-1,0-1 1,1 5 0,1-3 7,-1-1 0,1 0 1,-1 0-1,1 0 0,0 1 1,0-1-1,1-1 1,-1 1-1,0 0 0,1-1 1,0 1-1,0-1 0,5 4 1,3 1-38,1-1 1,-1 0-1,1-1 1,1 0-1,-1 0 1,1-2 0,20 4-1,-22-5-117,1-1 1,-1 0-1,1-1 0,-1 0 0,1-1 1,-1-1-1,1 0 0,-1 0 0,14-5 1,-19 5 147,-1 0 1,0-1 0,0 0 0,0 0 0,0 0 0,0 0-1,-1-1 1,1 0 0,-1 1 0,0-2 0,0 1 0,0 0-1,-1-1 1,1 0 0,-1 0 0,0 0 0,-1 0 0,1 0-1,-1-1 1,2-6 0,-2 1 151,0 1 0,0-1 0,-1 0 0,0 0 0,-1 0 0,0 0 0,-1 0 0,-2-13 0,-4-12 670,-14-40 0,11 46-512,-10-63 0,18 70 167,1 0 1,0 0-1,4-29 1,4 155 302,-45 235-175,18-197-606,17-87-2680,6-39-1448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8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50 5010,'7'-24'2481,"-7"7"-2016,0 8-353,-3 9-112,-1 18 288,-2 14 656,3 20-335,-4 15 431,1 15-624,-1 11-96,-3 9-192,-6 6-80,0 6 64,0 6-112,0-12-112,6-12-1088,3-26-1345,7-21-1633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72 6211,'0'0'1,"6"-7"324,0-1-1,-1 0 0,7-12 1,-12 19-309,1 0 1,-1 0-1,1 0 1,-1 0-1,0 0 1,1 0-1,-1 0 1,0 0-1,0-1 1,0 1-1,0 0 1,0 0-1,0 0 1,0 0-1,0 0 1,0 0-1,-1-2 1,0 2-11,1 1 1,-1-1-1,0 0 1,0 1-1,1-1 1,-1 1-1,0-1 0,0 1 1,0-1-1,1 1 1,-1 0-1,0-1 1,0 1-1,0 0 0,0 0 1,0-1-1,0 1 1,0 0-1,0 0 1,0 0-1,0 0 1,0 1-1,0-1 0,0 0 1,-1 0-1,-6 2 19,-1 0-1,1 1 1,0-1-1,0 2 1,0-1 0,0 1-1,0 0 1,1 1-1,-7 5 1,-63 53 258,64-52-274,0 1 1,0 1-1,1 0 1,1 1-1,0 1 1,-14 24-1,24-38 2,0 1-1,1 0 1,-1 0-1,0 0 1,0-1-1,1 1 1,-1 0-1,1 0 1,-1 0-1,1 0 1,0 0 0,0 0-1,0 0 1,0 0-1,0 0 1,0 0-1,1 0 1,-1 0-1,1 0 1,-1 0-1,1-1 1,0 1-1,0 0 1,0 0-1,0-1 1,0 1-1,0 0 1,0-1-1,0 1 1,1-1 0,-1 1-1,1-1 1,-1 0-1,1 0 1,-1 1-1,1-1 1,0 0-1,2 1 1,7 2 40,-1 0 0,1 0 1,0-1-1,0-1 0,15 2 1,-19-2-53,48 5 54,-14-1-2,57 14-1,-88-18-48,0 1-1,0 1 1,-1 0-1,0 0 1,0 1-1,0 0 1,0 1-1,-1-1 1,1 2-1,13 13 1,-20-18-3,0 1 1,0-1 0,0 0 0,0 1-1,-1-1 1,1 1 0,-1 0-1,0-1 1,1 1 0,-1 0 0,-1 0-1,1 0 1,0 0 0,-1 0 0,1 0-1,-1 0 1,0 0 0,0 0-1,0 0 1,-1 4 0,-1-2 11,1-1 0,-1 1 0,0-1 0,0 0 0,-1 0 0,1 0 0,-1 0 0,0 0 0,0 0-1,0-1 1,-7 6 0,-4 2 11,0 0 0,-1-1 0,-1-1-1,1 0 1,-29 10 0,17-8-529,-1-2 0,-1-1 0,1-1 0,-38 5 0,25-11-2158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8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4 7587,'17'-3'987,"-14"5"-447,-25 12-265,6-5-273,1 0 16,1 1 0,0 1 0,0 0 0,-16 18 0,23-22-16,1 1 0,0 0 0,0 0 0,1 0-1,0 0 1,0 1 0,1 0 0,0 0 0,-4 14 0,7-21 4,1 1 0,-1 0-1,0-1 1,1 1-1,0 0 1,0-1 0,-1 1-1,2 0 1,-1-1-1,0 1 1,0 0 0,1-1-1,0 1 1,-1-1-1,1 1 1,0-1-1,0 1 1,1-1 0,-1 1-1,0-1 1,1 0-1,-1 0 1,1 0 0,0 0-1,0 0 1,0 0-1,0 0 1,0 0 0,0-1-1,0 1 1,0-1-1,1 0 1,-1 1 0,1-1-1,-1 0 1,4 0-1,2 2 6,0-2-1,0 1 0,0-1 1,0 0-1,1-1 0,-1 0 0,0 0 1,0-1-1,1 0 0,14-4 0,-12 1 1,0 0 0,-1-1 0,1 0 0,-1-1 0,0 0-1,0-1 1,0 0 0,-1 0 0,0-1 0,10-12-1,-16 17-11,0-1 0,0 0-1,0 0 1,0 0 0,-1-1-1,0 1 1,0 0 0,0-1-1,-1 0 1,1 1 0,-1-1-1,1-5 1,-2 6-16,0 1-1,0-1 1,-1 1 0,1-1 0,-1 1-1,0-1 1,0 1 0,0 0-1,0 0 1,0-1 0,-1 1 0,1 0-1,-1 0 1,0 0 0,0 1 0,0-1-1,0 0 1,-6-4 0,4 3-236,-1 1 0,0-1 0,0 1 0,0 0 0,0 0 0,0 1 0,0 0 0,-1 0 0,1 0 0,-1 0 0,0 1 0,1 0 0,-1 0 1,0 1-1,0-1 0,1 1 0,-1 1 0,0-1 0,0 1 0,-10 2 0,-14 10-1516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1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8308,'8'-17'1684,"-7"15"-1127,0 8-431,-1-3-185,6 52 131,13 58 1,-13-91-129,0 1 0,1-2-1,1 1 1,1-1 0,16 28-1,-9-29-68,3-6 85,-18-13 39,-1-1 0,0 0 1,0 0-1,0 0 1,0 0-1,1 0 1,-1 0-1,0 0 0,0 0 1,0 0-1,1 0 1,-1 0-1,0 0 0,0 0 1,0 0-1,1 0 1,-1 0-1,0 0 0,0 0 1,0 0-1,0 0 1,1 0-1,-1-1 0,0 1 1,0 0-1,0 0 1,0 0-1,0 0 0,1 0 1,-1 0-1,0 0 1,0-1-1,0 1 0,0 0 1,0 0-1,0 0 1,1 0-1,-1-1 0,0 1 1,0 0-1,0 0 1,0 0-1,0-1 0,-2-11-17,2-19 14,2 0 0,1 0 1,7-31-1,-8 51 2,1 0 0,0 1 0,0 0 0,1-1 1,1 1-1,-1 0 0,2 1 0,-1-1 0,2 1 0,-1 0 0,14-14 0,-18 21 4,-1 1-1,1-1 1,0 1-1,-1-1 1,1 1-1,0 0 0,0 0 1,0 0-1,0 0 1,0 0-1,0 0 1,0 0-1,0 1 1,1-1-1,-1 1 0,0-1 1,0 1-1,0 0 1,1 0-1,-1 0 1,0 0-1,4 1 1,-3 0 6,0 1 1,-1-1 0,1 1 0,0 0 0,-1-1 0,0 1-1,1 0 1,-1 0 0,0 1 0,0-1 0,0 0-1,-1 1 1,1-1 0,2 6 0,4 9 11,-1 0 0,-1 1 0,0 0 1,3 21-1,-7-32-44,3 21-13,11 38-696,-14-60 358,0 0 0,0 0 0,0 0 0,1-1 0,0 1-1,0-1 1,1 0 0,3 5 0,12 4-2231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9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23 222 8836,'4'-17'1261,"-3"16"-1179,-1 0-1,1 0 1,-1 0 0,1-1-1,-1 1 1,1 0 0,-1 0-1,0 0 1,0-1 0,0 1 0,0 0-1,0 0 1,0-1 0,0 1-1,0 0 1,0-1 0,0 1-1,-1 0 1,0-2 0,0 6-77,-1-1 1,1 0 0,-1 0-1,1 1 1,0-1-1,0 1 1,0-1 0,0 1-1,-1 5 1,-2 5-28,1 1 1,0-1 0,1 1-1,0 0 1,1 0 0,0 0-1,1 0 1,1 0 0,1 0-1,0 0 1,0 0 0,8 22-1,-9-34 26,0 0 0,-1 0 0,2 0 0,-1 0 0,0 0 0,0-1 0,0 1 0,1 0 0,-1-1 0,1 1 0,0-1 0,-1 1 1,1-1-1,0 0 0,0 1 0,0-1 0,0 0 0,0 0 0,0 0 0,0-1 0,0 1 0,0-1 0,0 1 0,0-1 0,0 1 0,1-1 0,-1 0 0,0 0 0,0 0 0,0 0 0,1-1 0,-1 1 0,0-1 0,0 1 0,0-1 0,0 0 0,3-1 0,10-4 15,-1-2-1,-1 1 1,1-2-1,16-13 1,-6 5-38,166-112-61,-189 128 52,1 0 1,-1 0-1,1 0 0,-1 0 1,1 0-1,-1 0 0,1 1 0,-1-1 1,1 0-1,0 1 0,-1 0 1,1-1-1,0 1 0,0 0 1,1 0-1,-2 1 24,0-1 0,-1 1 0,1-1 0,0 1 0,0 0 0,-1-1 0,1 1 0,-1 0 0,1 0 0,-1-1 0,1 1 0,-1 0 0,1 0 0,-1 0 0,0 0 0,1 0 0,-1-1 0,0 1 0,0 0 0,0 0 0,0 0 0,0 0 0,0 0 0,0 0 0,0 0 0,0 0 0,0 1 0,-1 19-119,0-6-290,1-1 0,1 1 0,0-1-1,5 25 1,-6-37 369,1 0 1,-1 1-1,1-1 0,0 0 0,0 0 0,0 0 1,0 0-1,0 0 0,0 0 0,0 0 0,1 0 1,-1 0-1,1-1 0,-1 1 0,1 0 0,0-1 1,0 0-1,0 1 0,0-1 0,0 0 0,0 0 0,0 0 1,0 0-1,0 0 0,0 0 0,0-1 0,1 1 1,-1-1-1,0 0 0,0 1 0,1-1 0,-1 0 1,0 0-1,1-1 0,-1 1 0,3-1 0,3-1 42,1 0-1,-1-1 0,0 0 0,0-1 1,-1 1-1,1-2 0,-1 1 1,0-1-1,0 0 0,8-7 0,-1-1 406,-1 0 0,0-1 0,18-26 0,-21 25-106,0-1-1,-1 0 0,-1 0 1,0-1-1,-1 0 0,-1 0 1,-1-1-1,0 0 0,-1 0 1,-1 0-1,-1-1 0,0 1 0,-2 0 1,-2-29-1,-7 119-363,8 58-219,8-44-2722,-1-35-722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09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3 346 9316,'-1'-5'26,"1"0"-1,-1 1 1,1-1-1,0 0 1,0 0-1,0 1 1,0-1-1,3-8 0,-2 11-23,0 0-1,0 1 0,0-1 0,0 0 1,1 0-1,-1 1 0,1-1 0,-1 1 0,1-1 1,0 1-1,-1 0 0,1 0 0,0 0 1,0 0-1,0 0 0,0 0 0,0 0 0,0 1 1,0-1-1,0 0 0,5 1 0,106-22 16,57-13 30,-137 25-41,92-29 22,-108 32-8,1-1 0,-1 0 0,-1-1 0,29-20 0,-44 28-5,1 0 0,0-1 0,0 1 0,-1 0 0,1-1 0,-1 1 0,1-1 0,-1 0 0,0 1 0,0-1 0,0 0 0,0 0 0,0 0 0,0 0 0,0 0 0,0 0 0,-1 0 0,1 0 0,-1 0 0,0 0 0,1 0 0,-1 0 0,0 0 0,0-1 0,-1 1 0,1 0 0,0 0-1,-1 0 1,1 0 0,-1 0 0,1 0 0,-1 0 0,0 0 0,0 0 0,0 0 0,0 1 0,0-1 0,-1 0 0,1 0 0,0 1 0,-1-1 0,1 1 0,-1-1 0,0 1 0,1 0 0,-1 0 0,0 0 0,0 0 0,0 0 0,0 0 0,0 0 0,0 0 0,0 1 0,-2-1 0,-2-1-16,0 0 0,-1 0 0,1 0 0,0 1 0,-1 0 0,1 1 0,-1-1 0,1 1 0,-1 1 0,0-1 0,1 1 0,0 0 0,-1 0 0,1 1 0,0 0 0,-1 0 0,-6 4 0,6-2 28,1 0 1,-1 1-1,1 0 1,0 0-1,1 1 0,-1-1 1,1 1-1,0 1 1,0-1-1,1 1 0,0-1 1,0 1-1,-6 15 1,-5 19-1,2 0 1,2 1-1,1 1 0,2 0 1,3 0-1,-2 74 1,11-88-134,3-23 81,6-15 17,53-75-35,7-8-60,-62 81 87,0-1-1,1 1 0,0 1 1,1 0-1,18-10 1,-29 19 2,0 0 0,0-1 0,1 1 0,-1 0 0,1 1 0,-1-1 0,1 0 0,-1 1 0,1-1 0,-1 1 0,1 0 0,0-1 0,-1 1 0,1 1 0,-1-1 0,1 0 0,4 2 0,-6-2 12,1 1-1,0 0 1,0 0-1,-1 0 1,1 1-1,-1-1 1,1 0-1,-1 1 1,1-1-1,-1 1 0,0-1 1,0 1-1,0 0 1,0-1-1,0 1 1,0 0-1,0 0 1,0 0-1,-1-1 1,1 1-1,-1 0 1,1 0-1,-1 3 0,2 19-171,-2-1 0,0 1-1,-2-1 1,-6 31-1,2-6-2218,-1 8-2044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11013,'12'-15'468,"-10"12"-382,1-1 0,-1 0 1,1 1-1,0-1 0,1 1 1,-1 0-1,0 0 0,1 0 1,0 1-1,-1-1 0,1 1 0,0 0 1,0 0-1,1 0 0,-1 0 1,0 1-1,1 0 0,6-1 1,479-62 235,-401 52-2592,-190 51 144,69-29 2118,-36 12 205,1 2-1,-89 46 0,149-65-173,-1-1-1,0 1 0,1 0 1,0 1-1,-7 7 0,13-12-7,-1 1-1,1-1 0,-1 1 1,1 0-1,0 0 0,0 0 0,0 0 1,0 0-1,0 0 0,0 0 0,1 0 1,-1 0-1,1 0 0,-1 1 1,1-1-1,0 0 0,0 0 0,0 0 1,0 1-1,0-1 0,0 0 0,1 0 1,-1 0-1,2 4 0,8 16 152,1 0 0,25 37 0,9 17-103,-40-66-51,-1 0 1,0 0-1,0 0 1,-1 1 0,2 14-1,-4-22 1,-1 0-1,0-1 0,0 1 1,0 0-1,0 0 0,0 0 1,-1 0-1,1 0 0,-1 0 1,0 0-1,0-1 0,0 1 1,0 0-1,0 0 0,-1-1 1,1 1-1,-1-1 0,0 0 1,1 1-1,-1-1 0,0 0 1,-1 0-1,1 0 0,-5 3 1,-3 1-18,-1 0-1,0-1 1,-1 0 0,1 0 0,-1-2 0,0 1 0,-14 1 0,5-2-907,0 0 1,0-2-1,-30-1 1,10-5-3184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0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8724,'16'2'2323,"-15"6"-1524,-1 8-882,1-15 93,0 1 0,0-1 0,0 0 0,0 0 0,0 1 0,1-1 0,-1 0 0,0 0 0,1 0 0,-1 0 0,1 0 0,-1 0 0,1-1 0,-1 1 0,1 0-1,-1-1 1,1 0 0,0 1 0,-1-1 0,1 0 0,3 1 0,39 0 88,-31-3-169,0 0-1,0-1 1,0-1-1,0 0 1,-1 0 0,1-1-1,17-11 1,-26 14 52,-1 0 1,1-1-1,0 0 0,-1 0 1,0 0-1,1 0 1,-1 0-1,0-1 1,-1 1-1,1-1 0,3-6 1,-5 8 37,0-1-1,-1 0 1,1 1-1,0-1 1,-1 0 0,0 0-1,1 1 1,-1-1 0,0 0-1,-1 0 1,1 0 0,0 1-1,-1-1 1,1 0 0,-1 1-1,0-1 1,0 0-1,0 1 1,0-1 0,-3-2-1,3 2-11,-1 1 0,1-1 0,-1 1 0,0 0 0,0-1 0,0 1 0,0 0 0,0 0 0,-1 1 0,1-1 0,0 0 0,-1 1 0,0 0 0,1-1-1,-1 1 1,0 0 0,1 0 0,-1 0 0,0 1 0,0-1 0,0 1 0,0 0 0,0-1 0,0 1 0,0 1 0,0-1 0,1 0 0,-1 1 0,0-1 0,0 1 0,0 0-1,-2 1 1,-3 1 0,0 0-1,1 0 0,0 1 1,0 0-1,0 0 0,0 1 1,1 0-1,-1 0 0,1 0 1,-8 11-1,9-10 4,1 1 0,-1-1 0,1 1 0,1 0 0,-1 1-1,1-1 1,1 0 0,-1 1 0,1 0 0,1-1 0,-1 1 0,1 0 0,1 0 0,-1 0-1,1 0 1,1 0 0,1 12 0,0-14-42,-1-1 0,0 1 1,1 0-1,0-1 0,1 1 0,-1-1 1,1 0-1,0 0 0,0 0 0,1 0 1,-1-1-1,1 1 0,0-1 0,0 0 1,1 0-1,-1 0 0,1 0 0,0-1 0,0 0 1,0 0-1,0-1 0,1 1 0,-1-1 1,8 2-1,-1-1-576,0-1 0,1 0 0,-1-1 0,0 0 0,1-1 0,18-3 1,24-4-2400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1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34 299 3105,'5'-12'751,"-1"0"-1,-1-1 0,0 0 1,-1 1-1,0-1 0,-1 0 1,0 0-1,-2-22 0,0 9-51,2 26-698,-1 0 1,0 0-1,0 1 1,0-1-1,0 0 1,0 0-1,0 0 0,1 0 1,-1 0-1,0 0 1,0 0-1,0 0 1,0 0-1,0 0 1,0 0-1,1 0 1,-1 0-1,0 0 0,0 0 1,0 0-1,0 0 1,0 0-1,1 0 1,-1 0-1,0 0 1,0 0-1,0 0 1,0-1-1,0 1 0,0 0 1,0 0-1,1 0 1,-1 0-1,0 0 1,0 0-1,0 0 1,0 0-1,0 0 1,0-1-1,0 1 0,0 0 1,0 0-1,0 0 1,0 0-1,0 0 1,1 0-1,-1-1 1,0 1-1,0 0 1,0 0-1,0 0 0,0 0 1,0 0-1,0-1 1,0 1-1,0 0 1,-1 0-1,1 0 1,0 0-1,0 0 1,0 0-1,0-1 0,0 1 1,0 0-1,0 0 1,0 0-1,0 0 1,0 0-1,-1-1 1,11 15 284,7 20 188,-5-5-321,14 42 1,-24-63-158,0 0 1,0 1-1,-1-1 0,0 0 1,0 1-1,-1-1 0,0 1 0,0-1 1,-1 0-1,-3 15 0,3-20-158,-1 1-1,0 0 0,0-1 1,-1 1-1,1-1 0,-1 0 0,0 0 1,0 0-1,0 0 0,0-1 1,0 1-1,0-1 0,-1 1 1,1-1-1,-1 0 0,-7 2 0,9-3 56,0 0-1,0 0 0,0 0 1,-1 0-1,1-1 0,0 1 1,0-1-1,0 0 0,0 1 0,-1-1 1,1 0-1,0 0 0,0-1 1,0 1-1,0 0 0,-1-1 0,1 1 1,0-1-1,0 0 0,0 1 1,0-1-1,0 0 0,0 0 0,0-1 1,1 1-1,-1 0 0,0-1 1,1 1-1,-1-1 0,0 1 1,1-1-1,-2-2 0,2 2 67,0 0 0,1-1 1,-1 1-1,1 0 0,-1 0 0,1 0 0,0 0 0,0 0 0,0 0 1,0-1-1,1 1 0,-1 0 0,0 0 0,1 0 0,-1 0 0,1 0 1,0 0-1,0 0 0,0 0 0,1-2 0,26-37-301,9 2 356,1 2 0,57-44 1,-6 6 3994,-82 69-3456,16-14 1126,-23 20-1650,0-1 1,0 1 0,0 0-1,0-1 1,1 1 0,-1 0-1,0 0 1,0-1 0,1 1-1,-1 0 1,0 0 0,0-1-1,1 1 1,-1 0 0,0 0-1,1 0 1,-1 0 0,0 0-1,1-1 1,-1 1 0,0 0-1,0 0 1,1 0 0,-1 0-1,0 0 1,1 0 0,-1 0-1,0 0 1,1 0 0,-1 0-1,0 0 1,1 0 0,-1 0-1,0 1 1,1-1 0,-1 0-1,0 0 1,1 0 0,-1 0-1,0 0 1,1 1 0,-1-1-1,0 0 1,0 0 0,1 1-1,-1-1 1,0 0 0,0 0-1,0 1 1,1-1 0,-1 0-1,0 1 1,0-1 0,2 8 121,-1-1 0,1 0 0,1-1 1,-1 1-1,1 0 0,0-1 0,1 1 0,0-1 1,0 0-1,7 8 0,8 7 27,30 27-1,-30-31-135,25 30 0,-42-46-42,-1 1 1,0-1-1,1 1 0,-1 0 0,0-1 0,0 1 0,0 0 1,0 0-1,-1 0 0,1 0 0,0-1 0,-1 1 0,1 0 1,-1 0-1,0 0 0,0 0 0,0 0 0,0 1 1,0-1-1,0 0 0,0 0 0,-1 2 0,-1-1-20,1-1 0,0 0 0,-1 1 0,0-1-1,0 0 1,0 0 0,0-1 0,0 1 0,0 0 0,0-1-1,0 1 1,-1-1 0,1 1 0,-1-1 0,1 0-1,-5 1 1,-4 2-9,-1 0 0,1-1-1,-1-1 1,0 0 0,0 0-1,0-1 1,0-1 0,0 0-1,0 0 1,1-1 0,-1-1-1,0 0 1,-16-5-1,26 3-150,8 0 123,13-2 37,-17 5 3,66-16-123,134-40-180,-178 48 310,0-1 0,-1-1 0,0-1 1,-1 0-1,0-2 0,21-19 0,-38 29-4,-1 0-1,0 0 1,0 0-1,0 0 1,-1-1-1,0 1 1,0-1-1,0 0 1,0 0-1,-1-1 1,1 1-1,-1 0 1,-1-1-1,1 1 1,-1-1-1,1-5 1,-2 7 13,0 0-1,0 1 1,-1-1 0,1 0 0,-1 1 0,0-1 0,0 1 0,0-1-1,0 1 1,-1-1 0,1 1 0,-1 0 0,0-1 0,0 1 0,0 0-1,0 0 1,-1 1 0,1-1 0,-1 0 0,0 1 0,0 0 0,0-1 0,0 1-1,0 0 1,0 1 0,-4-3 0,5 3-5,0 0 0,0-1 1,-1 1-1,1 0 0,0 0 0,0 0 0,-1 0 0,1 1 1,-1-1-1,1 1 0,-1-1 0,1 1 0,-1 0 1,1 0-1,-1 0 0,1 0 0,-1 1 0,1-1 0,-1 1 1,1-1-1,0 1 0,-1 0 0,1 0 0,0 0 1,-1 0-1,1 0 0,0 1 0,0-1 0,0 1 1,0-1-1,0 1 0,0 0 0,1-1 0,-1 1 0,1 0 1,-1 0-1,-1 3 0,1 0-4,0 0 1,0 0-1,0 0 1,1 0-1,-1 0 0,1 1 1,1-1-1,-1 0 1,1 1-1,0-1 0,0 1 1,0-1-1,1 1 1,0-1-1,0 0 0,2 8 1,0-5-339,1 1-1,-1-1 1,2 0 0,-1 0 0,1-1 0,0 0 0,8 10 0,19 13-3011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43 6291,'2'-6'825,"0"4"-684,-1 0-1,0-1 0,0 1 0,0-1 1,0 1-1,0-1 0,0 1 1,-1-1-1,1 1 0,-1-1 1,0 0-1,0-4 0,-2 10-117,-1 1 0,1-1 0,0 1 0,1 0-1,-1 0 1,-2 7 0,1 3-32,0 0 0,1 0 0,0 0 1,0 23-1,2-34-3,0 1 0,0-1 0,0 0 0,1 1 0,-1-1 0,1 0 0,0 1 1,0-1-1,0 0 0,0 0 0,0 0 0,1 0 0,0 0 0,-1 0 0,1 0 0,0-1 1,0 1-1,0-1 0,1 1 0,-1-1 0,1 0 0,-1 1 0,1-2 0,0 1 0,0 0 1,3 1-1,-3-2 18,0-1 1,0 1 0,-1-1-1,1 0 1,0 0 0,0 0-1,0 0 1,0-1 0,0 1-1,0-1 1,0 1 0,0-1-1,-1 0 1,1 0 0,0-1-1,-1 1 1,1-1 0,-1 1-1,4-3 1,6-5 42,0-1 1,15-15-1,-20 19-24,30-32 77,-15 15 502,28-22 0,-45 42-159,-5 6-82,-9 16 161,-20 27 23,-2-1-218,-34 66 0,56-95-907,2 0 0,0 0-1,1 0 1,1 1 0,0 0 0,2 1-1,0-1 1,-2 24 0,10-3-5425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22 9588,'7'-19'3,"-6"18"-3,-1 1 1,0 0-1,1 0 0,-1 0 1,0 0-1,1-1 0,-1 1 0,0 0 1,1 0-1,-1 0 0,0 0 0,1 0 1,-1 0-1,0 0 0,1 0 1,-1 0-1,0 0 0,1 0 0,-1 0 1,0 0-1,1 0 0,-1 0 0,1 0 1,-1 1-1,0-1 0,0 0 1,1 0-1,-1 0 0,0 0 0,1 1 1,3 3 4,0 0 1,0 0-1,0 1 1,-1-1 0,4 7-1,6 7 22,23 25 1011,-2 1 0,53 92-1,-78-119-852,-1 1-1,-1 0 1,-1 1-1,0-1 0,3 21 1,-7-27-147,-1 1 1,0-1 0,-1 1-1,0-1 1,-1 1 0,0-1 0,-1 0-1,-7 23 1,1-14-3,-1 0 0,-1-1 0,-1 0 0,0 0 0,-2-1 1,0-1-1,-1 0 0,-1-1 0,-1-1 0,0 0 0,-26 19 0,6-8-401,-1-2-1,-1-1 0,-1-2 0,-76 30 1,58-32-2690,9-12-2609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2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7459,'16'-26'1457,"-3"5"-897,-6 7 481,-7 5-977,0 15 48,0 17 160,-4 12-48,1 12-160,0 14-16,0 9 16,0 3-64,3 3-640,-4-3-2946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2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0 333 1681,'4'-67'5957,"2"-87"-2547,-6 149-3283,1-1 1,-1 0-1,1 1 1,0-1-1,0 1 1,0-1-1,1 1 1,0 0-1,4-8 1,-4 10-102,0 0 0,0 1 1,0-1-1,1 1 0,-1-1 0,1 1 0,0 0 1,0 0-1,-1 0 0,1 0 0,1 0 0,-1 1 1,0 0-1,0-1 0,0 1 0,6-1 1,24-4 67,1 2 0,0 1 0,-1 2 1,43 3-1,-40-1-53,15 0-51,74 12 1,-124-13 11,1 0 0,-1 0 0,1 0 0,-1 0 0,0 1 0,1-1 0,-1 1 0,1-1 0,-1 1 0,0 0 0,1-1 0,-1 1 0,0 0 0,0 0 0,0 0 0,2 1 0,-3-1 2,0-1 1,0 1-1,0-1 0,0 1 0,0-1 1,0 1-1,0-1 0,0 1 0,0-1 0,0 1 1,0-1-1,0 1 0,-1-1 0,1 1 1,0-1-1,0 1 0,0-1 0,-1 1 1,1-1-1,0 1 0,-1-1 0,1 0 1,0 1-1,-1-1 0,1 1 0,-1-1 1,1 0-1,-1 1 0,-7 4 29,0 1 0,0-2 1,-14 7-1,22-11-35,-198 79-212,106-45-1669,54-18-595,18-3-1951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3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31 9140,'7'-3'495,"-4"2"-350,0-1 0,0 1 0,0 0 0,0-1 0,-1 0 0,1 0 0,-1 1-1,1-2 1,-1 1 0,3-3 0,-5 5-135,0 0-1,0-1 1,0 1-1,0 0 1,0 0-1,0 0 1,0-1-1,0 1 0,0 0 1,0 0-1,0-1 1,0 1-1,0 0 1,0 0-1,-1 0 1,1-1-1,0 1 1,0 0-1,0 0 1,0 0-1,0 0 1,-1-1-1,1 1 1,0 0-1,0 0 1,0 0-1,-1 0 1,1 0-1,0 0 1,0-1-1,0 1 1,-1 0-1,1 0 1,0 0-1,0 0 1,0 0-1,-1 0 1,1 0-1,0 0 0,0 0 1,-1 0-1,1 0 1,0 0-1,0 0 1,0 0-1,-1 0 1,1 0-1,0 1 1,0-1-1,0 0 1,-1 0-1,1 0 1,0 0-1,0 0 1,-16 3 271,7 1-167,-1 1 0,1 0 1,0 0-1,1 1 0,-1 0 0,1 0 0,-11 12 0,4-3 135,1 2 0,-20 28 0,20-24-161,1 1 0,2 1 0,0 0 0,1 1 0,2 0 1,0 0-1,-7 40 0,12-43-79,0 1-1,1 0 1,2 0 0,0 0-1,1 0 1,1 0 0,1 0 0,1-1-1,7 22 1,-8-34-69,0 0 1,1 0-1,0 0 0,0-1 1,1 0-1,0 0 0,1 0 1,0 0-1,0-1 1,0 0-1,1 0 0,0-1 1,0 0-1,11 7 0,-9-7-426,1-1 0,0-1 1,1 0-1,-1 0 0,1-1 0,-1 0 0,1-1 0,0 0 0,0-1 0,0 0 0,22-1 0,34-5-3638</inkml:trace>
  <inkml:trace contextRef="#ctx0" brushRef="#br0" timeOffset="1">928 125 8852,'0'-7'131,"1"1"1,-1-1-1,-1 1 0,1-1 1,-1 1-1,0-1 0,0 1 1,-3-7-1,2 10-77,1 0 0,0 1 0,-1 0-1,1-1 1,-1 1 0,0 0 0,0 0 0,0-1 0,0 2-1,0-1 1,0 0 0,0 0 0,-1 1 0,1-1 0,-1 1-1,1 0 1,-1-1 0,0 1 0,1 0 0,-1 1 0,-5-2-1,-3 1 20,0 0 0,-1 1 0,1 0 0,0 0 0,0 2 0,-1-1 0,1 1 0,0 1 0,0 0 0,1 0-1,-20 10 1,18-8-52,-1 2-1,1-1 0,0 2 1,1 0-1,0 0 0,0 1 0,1 0 1,0 1-1,-12 14 0,20-21-9,-1 0 0,1 1 0,0-1 0,0 1 0,0-1 0,1 1 0,-1 0 0,1-1 0,0 1 0,0 0 0,0 0 0,1 0 0,-1 0 0,1 0 0,0 0-1,0 0 1,0 0 0,2 6 0,-1-5 16,1 0 0,0 0 1,0-1-1,1 1 0,-1-1 0,1 1 0,0-1 0,0 0 0,1 0 0,-1 0 0,1 0 0,0-1 0,8 6 0,4 1 27,0-1 0,0 0 0,1-1 0,0-1 0,21 6 0,-22-9 5,1 2-1,-1 0 1,-1 1-1,1 1 1,-1 0-1,15 12 1,-30-19-54,1-1 0,0 1 1,0-1-1,-1 1 0,1 0 0,0 0 1,-1-1-1,1 1 0,-1 0 0,1 0 0,-1 0 1,1 0-1,-1 0 0,0 0 0,1-1 1,-1 1-1,0 0 0,0 0 0,0 0 1,0 0-1,0 0 0,0 0 0,0 0 1,0 2-1,-1-1 3,1 0-1,-1 0 1,0 0 0,0 0 0,0 0 0,0 0 0,0 0-1,-1-1 1,1 1 0,-3 2 0,-4 4-18,0-2 1,-1 1-1,-13 8 1,-87 49-2450,35-25-3102,46-26 2154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2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9236,'6'-45'955,"20"83"-552,-12-6-94,-2 0 1,-2 0-1,-1 2 0,7 42 0,7 139 245,-9-56-650,-14-158 83,2 10-209,-1 0 0,2 0 0,-1 0 0,8 18 1,-10-28 82,0 1 0,1-1 0,0 1 0,-1-1 0,1 0 0,0 1 0,0-1 0,0 0 0,-1 0 0,1 0 0,0 0 0,1 0 0,-1 0 0,0 0 0,0 0 0,0 0 0,1 0 0,-1 0 0,0-1 0,1 1 0,-1-1 0,0 1 0,1-1 0,-1 1 0,1-1 0,-1 0 0,1 0 0,-1 0 0,1 0 0,-1 0 0,1 0 0,-1 0 0,1 0 0,-1 0 0,1-1 0,-1 1 0,0-1 0,1 1 0,-1-1 0,0 1 0,1-1 0,-1 0 0,0 0 0,1 0 0,0-1 0,24-19-2670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5507,'6'-2'251,"11"-4"239,0 1 0,1 1 0,-1 0-1,1 1 1,23-1 0,-39 4-470,0 0 0,-1 0 0,1 1 0,0-1 0,0 0 0,-1 1 0,1-1 0,-1 1 0,1-1 0,0 1 0,-1 0-1,1 0 1,-1 0 0,0 0 0,1 0 0,-1 0 0,0 0 0,1 0 0,-1 0 0,0 1 0,0-1 0,0 0 0,0 1 0,0-1 0,-1 1-1,1-1 1,0 1 0,-1 0 0,1-1 0,-1 1 0,1 0 0,-1-1 0,0 1 0,0 0 0,1-1 0,-2 3 0,2 8 8,-1 0 0,-1 1 0,-1-1 0,-2 13 0,1-8 4,1-3-6,0 0 0,1 0 0,1 0 0,0 0 1,1 0-1,3 16 0,-4-26-17,1-1 0,0 1 0,1 0 0,-1-1 0,1 1 0,-1-1 0,1 1 0,0-1 0,0 0 0,0 0 0,1 0 0,-1 0 0,1 0 0,0 0 0,0-1 0,0 0 0,0 1 0,0-1 0,0 0 0,1 0 0,-1-1 0,1 1 0,-1-1 0,1 1 0,-1-1 0,1 0 0,4 0 0,0-1 17,-1 0 0,1 0 0,0-1 0,-1 0 0,1 0 0,-1-1 0,0 0 0,0 0-1,1-1 1,-1 0 0,-1 0 0,1 0 0,0-1 0,-1 0 0,0-1 0,0 1 0,0-1 0,8-9 0,-10 11 2,-1-1 0,0 0-1,0 0 1,-1 1 0,1-2 0,-1 1 0,0 0 0,0 0-1,0-1 1,0 1 0,-1-1 0,0 0 0,1-6 0,-2 7-29,0 1 0,0-1-1,0 0 1,-1 1 0,0-1 0,1 1 0,-1-1 0,-1 1 0,1-1 0,0 1 0,-1 0 0,0 0 0,0 0 0,0-1 0,0 2 0,0-1 0,-1 0 0,1 0 0,-5-3 0,0 1-307,0 0-1,-1 0 1,1 0 0,-1 1 0,0 1 0,0-1 0,0 1 0,-1 1-1,1-1 1,-1 1 0,-9 0 0,-22-2-2640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4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4610,'7'-1'737,"-1"-1"-1,-1 1 1,1-2-1,0 1 1,0-1 0,-1 1-1,1-1 1,-1-1-1,0 1 1,6-6-1,-14 50-501,-2 10-192,2-1 0,3 1-1,5 52 1,-5-101-46,0 0-1,0 0 1,1-1-1,-1 1 1,0 0-1,1 0 1,-1-1-1,1 1 1,-1 0-1,1-1 1,0 1-1,0-1 1,0 1-1,0-1 1,0 1-1,0-1 1,0 0-1,0 1 1,3 1-1,-3-3 5,1 1-1,-1-1 0,1 0 1,-1 1-1,0-1 1,1 0-1,-1 0 0,1 0 1,-1 0-1,1 0 0,-1 0 1,1 0-1,-1-1 1,1 1-1,-1 0 0,0-1 1,1 1-1,1-2 1,9-4 11,-2-1 1,1 0 0,-1-1 0,14-13 0,-9 8-23,21-16 18,11-11-40,76-47 0,-123 86 25,1 1 0,0-1-1,-1 1 1,1-1 0,0 1 0,0 0 0,0-1 0,-1 1-1,1 0 1,0-1 0,0 1 0,0 0 0,-1 0 0,1 0-1,0 0 1,0 0 0,0 0 0,0 0 0,0 0 0,0 0-1,-1 0 1,1 0 0,0 1 0,0-1 0,0 0 0,-1 0-1,1 1 1,0-1 0,0 1 0,-1-1 0,1 1 0,0-1-1,0 1 1,-1-1 0,1 1 0,-1 0 0,1-1 0,-1 1-1,1 0 1,-1-1 0,1 1 0,-1 0 0,1 0 0,-1-1-1,0 1 1,0 0 0,1 0 0,-1 0 0,0 1 0,2 8-49,0 1 0,0-1-1,-1 19 1,3 8-831,-3-32 683,0 0-1,1 1 1,0-1 0,0 0-1,0 0 1,0-1-1,1 1 1,0 0 0,0-1-1,0 0 1,5 5 0,-5-7 67,0 1 0,-1-1 0,1-1 0,0 1 0,0 0 0,0-1 1,1 0-1,-1 1 0,0-1 0,0-1 0,1 1 0,-1 0 0,1-1 0,-1 0 1,0 1-1,1-1 0,-1-1 0,7 0 0,-2 0 174,0-1 0,0 0-1,0 0 1,-1-1 0,1 0 0,-1 0 0,0-1-1,0 0 1,0 0 0,0-1 0,-1 1 0,0-2 0,0 1-1,0-1 1,-1 1 0,1-1 0,-1-1 0,7-12-1,3-8 927,-1-1-1,-2-1 1,15-48-1,11-24 2159,-34 122-3024,1 0-1,16 37 1,-6-13-61,-2-3-60,-4-17-1053,-2 1 0,6 33 0,-13-37-2341,-6-7-434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4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9 485 5507,'-2'-6'446,"0"0"1,1-1 0,0 1 0,0 0 0,0 0 0,1-1 0,0 1 0,0-9 0,1 12-376,0 0 0,-1 1 1,1-1-1,0 0 0,0 1 0,1-1 1,-1 1-1,0 0 0,1-1 0,-1 1 1,1 0-1,0 0 0,0 0 0,0 0 1,0 0-1,0 0 0,0 1 0,1-1 1,-1 1-1,0-1 0,1 1 1,3-1-1,25-9 99,1 1-1,0 2 1,34-4 0,50-12-126,-76 13-126,0-2 1,-1-2-1,0-1 0,56-33 1,-92 48 69,-1 0-1,0-1 1,0 1 0,0 0 0,0-1 0,0 0 0,0 1 0,0-1 0,0 0 0,-1 0 0,1 0 0,-1 0 0,1 0 0,-1 0 0,0-1 0,0 1 0,0 0 0,0-1-1,0 1 1,-1 0 0,1-1 0,-1 1 0,1-1 0,-1 1 0,0-1 0,0 1 0,0-1 0,-1 0 0,0-3 0,-1 0 10,-1 0-1,0 0 1,0 1 0,-1-1-1,1 1 1,-1 0 0,0 0 0,-1 0-1,1 1 1,-7-5 0,0-2 3,-1 0 0,-1 1-1,1 1 1,-1 0 0,-26-13 0,38 22 6,0-1-1,-1 1 1,1 0-1,0-1 1,0 1 0,-1 0-1,1 0 1,0 0-1,-1 0 1,1 0 0,0 1-1,0-1 1,-1 0-1,1 0 1,0 1 0,0-1-1,-1 1 1,1-1-1,0 1 1,0 0-1,0-1 1,0 1 0,0 0-1,0 0 1,0 0-1,0-1 1,0 1 0,0 0-1,1 0 1,-1 0-1,0 1 1,1-1 0,-1 0-1,0 0 1,1 0-1,0 0 1,-1 1-1,1-1 1,0 0 0,-1 2-1,-2 8 217,0 0 0,1 0-1,-1 17 1,2-21-175,-2 47 157,2 1 0,2-1 1,2 0-1,13 64 1,-14-108-191,-1-3-7,0 0-1,0-1 1,1 1 0,0 0 0,0-1 0,0 1 0,1-1-1,0 0 1,5 8 0,-7-13-18,0-1 0,-1 1 0,1 0 0,0-1 0,0 1 0,0-1 0,0 1 0,0-1 0,1 0 0,-1 1 0,0-1 0,0 0 0,0 0 0,0 1 0,0-1 0,0 0 0,0 0 0,0 0 0,1-1 0,-1 1 0,0 0 0,0 0 0,0-1 0,0 1 0,0 0 0,0-1 0,0 1 0,0-1 0,0 1 0,0-1 0,0 0 0,0 1 0,1-2 0,34-30-616,-31 27 560,61-69-679,-49 54 726,0-1-1,2 2 1,0 1-1,1 0 0,41-28 1,-60 45 33,0 1 1,0-1-1,0 0 1,0 1-1,1-1 0,-1 1 1,0-1-1,0 1 1,1 0-1,-1-1 0,0 1 1,0 0-1,1 0 1,-1 0-1,0 0 0,1 0 1,-1 0-1,0 0 1,0 1-1,1-1 0,-1 0 1,0 1-1,0-1 1,3 2-1,-3-1 19,1 1-1,-1-1 1,1 1 0,-1 0 0,0-1-1,1 1 1,-1 0 0,0 0-1,0 0 1,0 0 0,-1 0 0,1 0-1,0 4 1,2 8 80,-1 0 0,-1 0 0,0 24-1,-1-32-154,-1 45-3,0-12-1129,7 66 0,0-76-3433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4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8340,'-44'2'3140,"-20"5"-2574,50-2-549,18 3 58,24 5 62,1-5-14,0-2-1,1-1 1,0-1-1,45 0 1,122-12 138,-177 6-257,300-37-370,-302 34-109,-18 5 464,0 0 0,0 0 0,0 0 0,0 0 1,0 0-1,0 0 0,0 0 0,-1 0 0,1 0 0,0-1 0,0 1 0,0 0 0,0 0 0,0 0 0,0 0 0,0 0 0,0 0 0,0 0 0,0 0 0,0 0 0,0 0 0,0 0 0,0 0 0,0 0 1,0 0-1,0 0 0,0 0 0,0-1 0,0 1 0,0 0 0,0 0 0,0 0 0,0 0 0,0 0 0,0 0 0,0 0 0,0 0 0,0 0 0,0 0 0,0 0 0,0 0 0,0 0 0,0 0 1,0-1-1,0 1 0,0 0 0,0 0 0,0 0 0,0 0 0,0 0 0,0 0 0,0 0 0,1 0 0,-1 0 0,0 0 0,0 0 0,0 0 0,0 0 0,-29 0-618,-23 6 327,-96 24 1,128-24 283,2 0 0,-1 1 0,0 0-1,1 2 1,1 0 0,0 1 0,0 1 0,-18 15 0,28-20 23,1 0-1,1 0 1,-1 1 0,1 0-1,0 0 1,0 0-1,1 0 1,0 1-1,0-1 1,1 1-1,0 0 1,0 1 0,1-1-1,0 0 1,0 1-1,0 14 1,2 3 247,2-1 0,0 1 0,2-1 0,8 29 0,-1 1 547,-10-53-770,-1 0 0,0 0 0,0 1 0,0-1 0,0 0 0,0 0 0,0 1 0,0-1 0,-1 0 0,1 0 0,-1 0 0,0 1 0,0-1 0,1 0 0,-1 0 0,-1 0 0,1 0-1,0 0 1,-2 1 0,0 1-8,0-1 0,-1 0-1,1-1 1,-1 1 0,1-1 0,-1 1-1,0-1 1,0 0 0,-5 1-1,-6 2-49,1-1 0,-1-1 0,0 0 0,-24 1 0,25-3-537,1-1 0,-1 0 1,0-1-1,-14-2 1,0-8-3061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5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5362,'57'5'3707,"-20"0"-2996,61 16-1,-85-17-682,2 0-1,-1-2 0,0 0 1,1 0-1,-1-1 0,1-1 1,-1 0-1,1-1 1,-1-1-1,1 0 0,-1-1 1,0-1-1,0 0 1,20-9-1,-31 12-23,-1-1-1,1 1 1,-1 0-1,0-1 1,1 1-1,-1-1 1,0 0-1,0 0 1,0 0-1,0 0 1,-1 0-1,1 0 1,-1 0-1,1-1 1,-1 1-1,0 0 1,1-1-1,0-3 1,-2 4 13,0-1 0,1 1 0,-1 0 0,0 0 0,-1-1-1,1 1 1,0 0 0,-1 0 0,1-1 0,-1 1 0,1 0 0,-1 0 0,0 0 0,0 0 0,0 0 0,-1 0 0,-1-3 0,0 1 18,0 1 0,0-1 0,-1 1-1,1 0 1,-1 0 0,1 0 0,-1 1 0,0-1 0,0 1 0,0 0 0,-1 0-1,1 1 1,0-1 0,-1 1 0,1 0 0,-1 0 0,1 0 0,-1 1 0,1-1-1,-1 1 1,-5 1 0,2 0 5,0 1-1,0 1 1,0 0-1,0 0 1,1 0 0,-1 1-1,1 0 1,0 0-1,0 1 1,0 0-1,1 0 1,0 1 0,0 0-1,0 0 1,1 0-1,-1 1 1,1-1-1,-4 10 1,5-10-30,1 0-1,0 0 1,0 0 0,1 0-1,-1 0 1,2 0 0,-1 1 0,1-1-1,-1 1 1,2-1 0,-1 1-1,1-1 1,0 1 0,0 0-1,1-1 1,0 1 0,0-1-1,1 1 1,-1-1 0,1 0 0,1 0-1,-1 1 1,6 8 0,-3-10-54,-1 1 0,1-1 0,0-1 0,0 1 0,1-1 0,-1 1 0,1-2 0,0 1 0,0-1 0,0 1 0,1-2 1,-1 1-1,1-1 0,-1 0 0,1 0 0,13 1 0,-1-1-988,0 0 0,0-1 0,0-1 0,37-5 0,2-6-1860,-5-3 811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2481,'10'-32'2145,"0"0"-992,-4 3 271,4 6-63,0 11-753,-1 6-400,8 9 128,-5 9-127,5 8 95,-1 9-48,-3 6-192,-3 6 16,-4 0-16,-9 3-64,-13-9-576,-10-6-2338,-3-6 81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34 4978,'8'-5'993,"-3"3"-651,-1-1 1,1 1-1,-1 0 1,1 1-1,0-1 1,6-1 0,-9 3-275,0 0 1,-1 0-1,1 0 1,0 1 0,-1-1-1,1 0 1,0 1-1,-1-1 1,1 1 0,0-1-1,-1 1 1,1 0 0,-1-1-1,1 1 1,-1 0-1,0 0 1,1 0 0,-1 0-1,0 0 1,0 1-1,1-1 1,-1 0 0,1 3-1,22 32 1354,32 67 0,-10-18-939,-34-65-412,-6-11-50,0 1-1,-1-1 1,0 1-1,0 0 1,-1 0-1,0 1 0,3 13 1,-7-22-32,0-1 1,0 1-1,0 0 1,-1-1-1,1 1 0,0-1 1,0 1-1,-1-1 1,1 1-1,-1-1 0,1 1 1,-1-1-1,0 0 1,0 1-1,0-1 0,1 0 1,-1 1-1,0-1 1,-1 0-1,1 0 0,0 0 1,0 0-1,0 0 1,-1 0-1,1 0 1,0-1-1,-1 1 0,1 0 1,-1-1-1,1 1 1,0-1-1,-1 1 0,0-1 1,1 0-1,-1 0 1,-1 1-1,-9 0-296,1 0 1,-1 0-1,-19-2 0,29 1 288,-22-3-71,-1 0 0,1-1 0,0-2 0,1 0 0,-1-1 0,2-2 0,-44-22-1,65 31 100,0-1-1,0 1 0,0-1 1,0 1-1,0-1 0,0 1 0,0-1 1,0 0-1,0 0 0,1 1 0,-1-1 1,0 0-1,1 0 0,-1 0 1,0 0-1,1 0 0,-1-1 0,1 1-5,0 1 1,0-1-1,0 1 0,0-1 0,1 1 0,-1-1 1,0 1-1,0 0 0,1-1 0,-1 1 0,0-1 0,1 1 1,-1 0-1,1-1 0,-1 1 0,0 0 0,1 0 0,-1-1 1,1 1-1,-1 0 0,1 0 0,-1 0 0,0-1 0,1 1 1,-1 0-1,2 0 0,46-6 122,-37 5-60,64-8 506,142-35 1,-173 31-392,-1-1-1,-1-3 1,0-1-1,59-36 1,-94 49-171,1 0 0,-1-1 0,0 0 1,0 0-1,-1 0 0,0-1 0,10-14 0,-15 19-3,1 1-1,-1-1 1,0 1-1,-1-1 1,1 0-1,0 0 1,0 0-1,-1 1 1,1-1-1,-1 0 1,1 0-1,-1 0 1,0 0-1,0 0 1,0 0-1,0 0 1,0 0-1,0 0 1,-1 1-1,1-1 0,0 0 1,-1 0-1,0 0 1,1 0-1,-1 0 1,0 1-1,0-1 1,0 0-1,0 1 1,0-1-1,-1 1 1,1-1-1,0 1 1,-1 0-1,1-1 1,-1 1-1,1 0 1,-1 0-1,0 0 0,1 0 1,-1 0-1,0 1 1,-2-2-1,-1 0-10,0 0 0,0 1 0,-1-1 0,1 1 0,-1 0 0,1 0 0,0 1-1,-1 0 1,1 0 0,-1 0 0,1 1 0,-1-1 0,1 1 0,-1 1 0,1-1 0,0 1-1,0 0 1,-1 0 0,1 0 0,1 1 0,-1-1 0,0 1 0,1 1 0,-7 4 0,2 0-2,0 0 1,1 0 0,0 1-1,1 0 1,-1 0 0,2 1-1,-1 0 1,1 0 0,1 1-1,-7 17 1,9-19-110,1 0 1,0 0-1,0 0 1,0 1-1,2-1 0,-1 1 1,1-1-1,0 0 1,3 18-1,-2-23-104,0 0 0,0 1 1,1-1-1,-1 0 0,1 1 0,0-1 1,0 0-1,0-1 0,1 1 0,0 0 0,-1 0 1,1-1-1,0 0 0,1 0 0,-1 0 1,0 0-1,1 0 0,0 0 0,0-1 0,0 0 1,0 0-1,6 3 0,34 7-3528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6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0 174 3458,'11'-10'1078,"-1"-1"1,0 0-1,0 0 1,14-24 0,-20 28-677,0 0 0,0-1 0,-1 1 0,0-1 0,0 0 0,-1 0 0,0 0 0,0 0 0,-1-1 0,0-8 0,-13 49-469,9-17 78,0 0-1,2 0 1,0 1 0,0-1 0,2 0-1,2 17 1,-3-28-4,1-1 0,0 1 1,0 0-1,0-1 0,0 1 0,1-1 1,-1 1-1,1-1 0,0 0 0,0 0 0,0 0 1,1 0-1,-1 0 0,1 0 0,-1-1 1,1 1-1,0-1 0,0 1 0,0-1 0,0 0 1,1-1-1,-1 1 0,0 0 0,1-1 1,-1 0-1,1 0 0,0 0 0,-1 0 0,1 0 1,6 0-1,-3-1-3,1 0-1,0 0 1,0-1 0,0 0 0,0 0 0,0-1-1,0 0 1,-1 0 0,1-1 0,-1 0 0,0 0-1,0-1 1,0 0 0,0 0 0,8-7 0,8-9 3,-1 0 0,35-43 0,-3 4-12,-38 47-117,-15 12 118,-1 0 0,0 0 0,0 0 0,1 0 0,-1 0 0,0 0 0,0 0 0,1 0 0,-1 0 0,0 0 0,0 0 0,1 0 1,-1 0-1,0 0 0,0 0 0,1 0 0,-1 0 0,0 0 0,0 0 0,0 0 0,1 1 0,-1-1 0,0 0 0,0 0 0,0 0 0,1 0 0,-1 1 0,0-1 0,0 0 0,0 0 0,0 0 0,0 0 0,1 1 0,-1-1 0,0 0 0,0 0 0,0 1 0,0 2 15,1 0-1,-1 0 1,-1 0-1,1 0 1,0 0-1,-1 0 1,1 0-1,-1 0 1,0-1-1,-1 5 1,-87 201 620,60-150-1241,4 1 1,1 1 0,-27 115 0,48-131-2134,7-15-3268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6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4002,'23'23'431,"-1"1"1,-1 0-1,-1 2 0,-1 0 1,16 31-1,-8-7 2041,41 105-1,-58-125-1988,0 0-1,-2 0 0,-1 1 0,-2 0 1,3 58-1,-8-75-419,0 0 0,-1 1 0,-1-1 0,0 0-1,-1 0 1,0-1 0,-1 1 0,-1 0 0,0-1 0,-1 0 0,-1 0 0,1-1 0,-2 0 0,0 0 0,-10 12 0,-2-5-14,0-1 1,0-1 0,-2 0 0,0-2-1,-1-1 1,0 0 0,-1-2 0,-29 11 0,-9 0-681,0-2 1,-74 13-1,78-25-3330,15-8-4035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7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67 132 7123,'-11'-6'1360,"-18"-7"1258,28 12-2527,0 1 1,0 0-1,0-1 0,0 1 0,0 0 0,0 0 1,0 0-1,0-1 0,0 1 0,0 0 0,-1 0 0,1 1 1,0-1-1,0 0 0,0 0 0,0 0 0,0 1 1,0-1-1,0 1 0,0-1 0,-2 2 0,3-2-66,0 0-1,0 0 0,0 0 1,0 0-1,0 0 1,0 0-1,-1 0 0,1 0 1,0 0-1,0 0 1,0 0-1,0 1 0,0-1 1,0 0-1,0 0 1,0 0-1,0 0 0,0 0 1,0 0-1,0 0 1,0 0-1,0 1 0,0-1 1,0 0-1,0 0 0,0 0 1,0 0-1,0 0 1,0 0-1,0 0 0,0 1 1,0-1-1,0 0 1,0 0-1,0 0 0,0 0 1,0 0-1,0 0 1,0 0-1,0 0 0,0 0 1,1 1-1,-1-1 0,0 0 1,0 0-1,0 0 1,0 0-1,0 0 0,0 0 1,0 0-1,0 0 1,0 0-1,1 0 0,-1 0 1,10 3 792,14-2-116,53-5-417,135-24-1,-124 13-252,14 1-153,69-12-1451,-62 3-4207,-70 11-797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2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30 7155,'-112'-23'2516,"100"22"-2414,10 4 132,20 7-52,7-2-338,-1-1 1,1-2 0,0 0-1,1-2 1,-1 0-1,1-2 1,35-2 0,-12-4 1,-1-1 0,93-26 0,-134 30 141,12-2 655,-18 4-613,-1 0 0,0 0 0,1 0 0,-1 0 0,0 0 0,1 1 0,-1-1-1,0 0 1,0 0 0,1 0 0,-1 1 0,0-1 0,1 0 0,-1 0 0,0 1 0,0-1 0,0 0 0,1 0 0,-1 1-1,0-1 1,0 0 0,0 1 0,0-1 0,1 0 0,-1 1 0,0-1 0,0 0 0,0 1 0,0-1 0,0 0 0,0 1 0,0-1-1,0 0 1,0 1 0,0-1 0,0 0 0,0 1 0,0-1 0,0 0 0,0 1 0,-1-1 0,1 0 0,0 1 0,0-1-1,0 0 1,0 1 0,-1-1 0,1 1 0,-6 19 94,1 1 0,1 0 1,2 0-1,0 0 0,1 1 0,0-1 0,2 0 0,1 0 1,1 1-1,0-1 0,10 31 0,-12-48-317,0 0-1,0 0 1,1 0 0,-1 0-1,1 0 1,0-1-1,0 1 1,0-1 0,0 1-1,1-1 1,0 0-1,-1 0 1,1 0 0,0 0-1,0 0 1,1-1 0,-1 1-1,0-1 1,1 0-1,0 0 1,3 1 0,19-1-4641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26 5619,'3'-11'6226,"0"2"-5937,-3 3-225,0 27 752,-3 14-128,0 14-95,-1 18-49,-5 18-288,-1 8-144,0 0-64,-3 4-48,-6-7-1393,-1-11-2400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8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9620,'-13'0'144,"-3"12"-128,-3 11-16,2 18 81,4 18-33,7 13-32,0 13 0,2 3 16,4-4-32,0-5-289,0-6-2176,-3-15-880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8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0 462 3938,'15'-210'3911,"-4"49"-2148,-11 152-1707,1 2-15,-1 0 0,1 0 0,0 0-1,1 0 1,0 0 0,3-9 0,-4 15-35,0-1-1,0 0 1,0 1-1,1-1 1,-1 1 0,0 0-1,0-1 1,1 1-1,-1 0 1,1 0 0,0 0-1,-1 0 1,1 0 0,0 0-1,-1 0 1,1 0-1,0 1 1,0-1 0,0 1-1,0-1 1,-1 1 0,1 0-1,0 0 1,0 0-1,0 0 1,0 0 0,4 1-1,15 2 81,1 1-1,-1 0 0,0 2 1,32 13-1,77 43-10,-116-55-71,0 0 1,-1 1-1,0 1 0,22 19 1,-33-26 0,0 0 0,1 0 0,-1 0 0,0 0 0,-1 1 0,1-1 0,0 0 0,-1 1 1,1 0-1,-1-1 0,0 1 0,0 0 0,0 0 0,0 0 0,0-1 0,-1 1 0,1 0 0,-1 0 0,0 0 0,0 0 0,0 0 0,0 0 1,-1 0-1,1 0 0,-1 0 0,1 0 0,-1 0 0,0 0 0,0-1 0,-1 1 0,1 0 0,-3 4 0,-2 0 0,-1 1 0,1-1-1,-1 0 1,-1 0 0,1 0-1,-1-1 1,0-1 0,-13 7-1,-75 35-438,75-38 154,-93 37-4127,72-31 749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8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0 9877,'-16'3'32,"-17"12"48,-6 2 464,-3 9-96,3 15-96,4 9 32,9 11-15,13 6-193,10 12-128,12 0-48,14-4-401,13-5-1647,9-14-1234,7-18-864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9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323 533 8820,'-2'-4'27,"0"0"-1,0 0 0,0 1 1,-1-1-1,1 1 1,-1-1-1,0 1 1,0 0-1,0 0 1,0 0-1,-1 0 1,1 1-1,-1-1 1,1 1-1,-8-3 0,3 2-5,1 0-1,-1 1 1,1 0-1,-1 1 1,0-1-1,0 2 1,0-1-1,-10 1 1,5 1 6,1 0 0,-1 1 0,1 0 1,-1 1-1,1 1 0,0-1 0,1 2 0,-1 0 1,1 0-1,-21 14 0,29-17-19,0 0 0,1 0-1,-1 0 1,1 0 0,-1 0 0,1 1 0,0-1-1,0 1 1,0 0 0,1-1 0,-1 1-1,0 0 1,1 0 0,0 0 0,0 0 0,0 0-1,0 1 1,0-1 0,1 0 0,-1 0-1,1 1 1,0-1 0,0 0 0,0 0-1,0 1 1,1-1 0,-1 0 0,3 6 0,-1-4 2,0-1 0,0 0 0,1 0 0,-1-1 0,1 1 0,0 0 0,0-1 0,0 0 0,1 1 0,-1-1 0,1-1 0,0 1 0,0 0 1,0-1-1,0 0 0,0 0 0,0 0 0,1-1 0,8 3 0,-3-2-2,0 0 0,0 0 0,0-1 0,0-1 0,0 0 0,0 0-1,1-1 1,-1 0 0,0 0 0,0-1 0,0-1 0,-1 0 0,1 0 0,-1-1 0,1 0 0,-1-1 0,0 1 0,-1-2 0,1 1 0,-1-2-1,0 1 1,-1-1 0,1 0 0,-1 0 0,-1-1 0,1 0 0,-2 0 0,1-1 0,-1 1 0,0-1 0,0 0 0,-1-1 0,-1 1 0,0-1 0,3-11-1,0-23 74,-2 0 0,-2-64 0,-1 36 2,-3-126 400,0 177 111,1 24-473,-1 19-160,2-22 46,-15 431-1725,11-337-2476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19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73 197 7283,'9'-31'871,"-2"11"-183,-1-1 0,-1 1-1,-1-1 1,0 0 0,0-42-1,-16 113-145,-3 88 118,-32 203-290,34-291-515,-9 51-1549,21-90 546,0 0 0,0 0 1,2 18-1,7-5-3729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0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0 517 4754,'1'0'110,"-1"0"1,0 0-1,1 0 0,-1 0 0,1 0 1,-1 0-1,0 0 0,1 0 1,-1 0-1,0 0 0,1 0 0,-1 1 1,1-1-1,-1 0 0,0 0 0,1 0 1,-1 1-1,0-1 0,0 0 0,1 1 1,-1-1-1,0 0 0,0 0 0,1 1 1,-1-1-1,0 1 0,0-1 0,0 0 1,0 1-1,1-1 0,-1 0 0,0 1 1,0-1-1,0 1 0,0-1 0,0 0 1,0 1-1,0-1 0,0 1 1,0-1-1,0 1 0,-1-1-78,1 0 0,0 0 0,0 0 0,0 0 0,-1 1-1,1-1 1,0 0 0,0 0 0,-1 0 0,1 0 0,0 0 0,0 0 0,0 0 0,-1 0 0,1 0 0,0 0-1,0 0 1,-1 0 0,1 0 0,0 0 0,0 0 0,-1 0 0,1 0 0,0 0 0,0-1 0,-1 1 0,1 0-1,0 0 1,0 0 0,0 0 0,-1 0 0,1-1 0,0 1 0,0 0 0,0 0 0,0 0 0,0-1-1,-1 1 1,1 0 0,0 0 0,0 0 0,0-1 0,0 1 0,0-2-3,0 0 0,0 0 0,1 0 0,-1 0 0,1 0 1,0 0-1,-1 0 0,1 0 0,0 0 0,0 0 0,0 0 0,0 1 0,0-1 0,1 0 0,-1 1 1,3-3-1,2-4 103,33-49 245,171-274 369,-197 305-559,-9 17-167,0-1 1,1 2-1,0-1 1,1 0-1,12-14 1,-18 23-21,0 0 1,1 0-1,-1 0 1,0 0-1,1 0 1,-1 0-1,0 0 1,0 0-1,1 0 1,-1 0-1,0 0 1,0 0-1,1 0 1,-1 0-1,0 0 1,0 0-1,1 0 1,-1 0 0,0 1-1,0-1 1,0 0-1,1 0 1,-1 0-1,0 0 1,0 1-1,0-1 1,1 0-1,-1 0 1,0 0-1,0 1 1,0-1-1,0 0 1,0 0-1,0 1 1,1-1-1,-1 0 1,0 0 0,0 1-1,0-1 1,0 0-1,0 0 1,0 1-1,0-1 1,0 0-1,0 0 1,0 1-1,0-1 1,0 0-1,-1 1 1,4 17 42,4 354-779,-2-251-4445,-7-78 2070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1 445 6851,'1'-2'27,"1"1"-1,-1 1 0,1-1 1,0 0-1,0 0 1,-1 1-1,1-1 1,0 1-1,0-1 1,0 1-1,0 0 0,0-1 1,-1 1-1,1 0 1,4 1-1,32 6 415,-22-4-376,26 4-49,1-3 0,0-1 0,0-2 0,0-2 0,-1-2 0,1-1 0,0-3 0,48-13 0,-83 18 45,-1 0 0,1 0 0,-1-1 0,0 0 0,0 0 0,0-1 0,0 0 0,-1 0 0,1 0 0,-1-1 0,0 0 0,0 0 0,-1-1 1,0 1-1,0-1 0,0 0 0,-1-1 0,1 1 0,-1-1 0,-1 0 0,0 0 0,0 0 0,0 0 0,-1-1 0,0 1 0,2-10 0,29-201 2038,-25 158-961,-37 355-1226,20-184-3055,3-40-1793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0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49 8948,'1'-1'35,"0"0"0,0-1 1,-1 1-1,1 0 0,-1 0 0,1 0 0,-1-1 1,1 1-1,-1 0 0,0 0 0,0-1 0,0 1 1,1 0-1,-1-1 0,-1 1 0,1 0 0,0 0 0,0-1 1,0 1-1,-1 0 0,1-1 0,0 1 0,-1 0 1,1 0-1,-1 0 0,0-1 0,1 1 0,-1 0 1,0 0-1,0 0 0,0 0 0,1 0 0,-1 0 0,0 1 1,0-1-1,0 0 0,-1 0 0,1 1 0,0-1 1,0 0-1,0 1 0,0-1 0,-1 1 0,1 0 1,0-1-1,0 1 0,-1 0 0,1 0 0,0 0 0,-1 0 1,-2 0-1,-5 0 5,0 0-1,0 1 1,0 0 0,0 0-1,0 1 1,-13 4 0,1 2-22,-1 1 1,1 1-1,1 0 0,0 2 1,0 0-1,2 2 1,-1 0-1,2 0 1,0 2-1,-16 18 0,30-31-8,1 1 0,-1-1 0,1 1 0,-1 0 0,1 0 0,0 0 0,1 0-1,-1 0 1,1 1 0,0-1 0,0 0 0,0 1 0,0 4 0,1-8 1,0 0 0,0 0 1,0 1-1,0-1 0,1 0 1,-1 0-1,0 1 0,1-1 1,-1 0-1,1 0 0,-1 0 1,1 0-1,0 0 1,-1 0-1,1 0 0,0 0 1,0 0-1,0 0 0,1 1 1,0-1-2,0 1 1,1-1 0,-1 0 0,0 0 0,0-1 0,1 1 0,-1-1 0,1 1 0,-1-1-1,1 1 1,-1-1 0,0 0 0,5-1 0,7 0 20,-1-1 1,1 0-1,0-1 0,-1-1 1,20-8-1,65-35 317,8-2 298,-105 48-645,1 1 0,-1-1 0,1 0 0,0 1 0,-1-1 0,1 1 0,0-1 0,0 1 1,-1 0-1,1 0 0,0 0 0,0 0 0,-1 0 0,1 0 0,0 1 0,0-1 0,-1 0 0,1 1 0,0-1 0,-1 1 0,1 0 0,-1 0 1,1-1-1,-1 1 0,1 0 0,1 2 0,0 1-38,0 0 1,0 1-1,-1-1 0,0 1 1,0-1-1,0 1 1,2 9-1,-1-6-142,-2-2-495,1 0-1,1 0 1,-1-1-1,1 1 1,-1-1-1,2 1 1,-1-1-1,1 0 1,-1 0-1,9 8 1,10-3-2373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0 309 4258,'11'-21'1117,"-2"0"1,0 0-1,-2-1 0,0 0 1,-1 0-1,2-24 1,-2 15-491,2 0 0,12-34 0,-20 65-628,0 0 0,0-1 1,0 1-1,0 0 0,0 0 0,0 0 1,0-1-1,0 1 0,0 0 0,0 0 0,0 0 1,0-1-1,0 1 0,0 0 0,0 0 0,0 0 1,0-1-1,0 1 0,1 0 0,-1 0 0,0 0 1,0 0-1,0-1 0,0 1 0,0 0 0,0 0 1,1 0-1,-1 0 0,0 0 0,0 0 0,0-1 1,0 1-1,1 0 0,-1 0 0,0 0 1,0 0-1,0 0 0,1 0 0,-1 0 0,0 0 1,0 0-1,0 0 0,1 0 0,-1 0 0,0 0 1,0 0-1,0 0 0,1 0 0,-1 0 0,0 0 1,0 0-1,0 0 0,1 1 0,-1-1 0,5 16 3,2 35 46,-6-40-43,6 104 49,4 29-362,-2-155 310,-1 0-1,0-1 0,8-15 1,-9 15-11,6-10-7,25-35 0,-33 52 3,-1-1 1,1 1-1,0 0 1,0 1-1,1-1 0,-1 1 1,1 0-1,0 0 0,0 1 1,1-1-1,7-2 1,-13 6 2,1-1 0,0 1 0,0-1 0,0 1 1,0 0-1,0 0 0,0-1 0,-1 1 1,1 1-1,0-1 0,0 0 0,0 0 1,0 1-1,0-1 0,0 1 0,-1-1 1,1 1-1,0 0 0,-1 0 0,4 2 1,-2-1 2,-1 1 1,1-1 0,0 1 0,-1 0 0,0 0 0,0 0 0,0 0 0,0 0 0,0 1-1,1 3 1,2 7-1,-1 1-1,0 0 1,-1 0-1,1 17 1,-3-20-3,-1-9-159,0 1 1,0-1-1,0 1 1,1-1 0,-1 1-1,1-1 1,0 1-1,0-1 1,0 1-1,0-1 1,1 0-1,0 0 1,-1 0-1,3 4 1,-3-7 130,0 0 0,0 0 0,0 0 1,0 0-1,0 0 0,0 0 0,0 0 0,0 0 1,0 0-1,0-1 0,-1 1 0,1 0 0,0-1 1,0 1-1,0 0 0,0-1 0,-1 1 0,1-1 1,0 0-1,0 1 0,-1-1 0,1 1 1,1-2-1,17-17-305,-18 17 347,10-11-15,-1-1 1,16-28-1,-21 32 27,0 1 0,1-1-1,0 1 1,0 0 0,1 1-1,0-1 1,1 1 0,0 1 0,14-11-1,-21 17-3,0 0-1,1 0 1,-1 0-1,1 1 1,-1-1-1,0 0 1,1 1-1,-1-1 1,1 1 0,0 0-1,-1-1 1,1 1-1,-1 0 1,1 0-1,-1 0 1,1 0-1,0 0 1,-1 0-1,1 1 1,-1-1-1,1 0 1,-1 1-1,1-1 1,-1 1-1,1 0 1,-1 0-1,0-1 1,1 1-1,-1 0 1,0 0-1,0 0 1,1 0-1,-1 0 1,0 0-1,0 1 1,0-1-1,0 0 1,-1 1-1,1-1 1,0 0-1,0 1 1,-1-1-1,1 3 1,4 8 23,-1 1 0,0-1 0,-1 1 0,2 17 0,-2-12-36,-1-9-85,-1 1 64,1-1-1,1 1 1,5 14 0,-7-22-217,0 0 0,0 0 0,0 0 0,1 0 1,-1 0-1,0 0 0,1 0 0,-1-1 0,1 1 0,0-1 1,-1 1-1,1-1 0,0 1 0,0-1 0,0 0 0,0 0 1,0 0-1,0 0 0,0 0 0,1-1 0,2 2 1,13-3-2353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2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65 2081,'-13'-29'6371,"0"8"-6083,7 10-288,3 8-304,6 9 304,7 5-784,6 7-2402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1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0 253 1665,'24'-28'2172,"-1"0"0,-1-2 1,19-35-1,-34 54-1785,-7 10-383,0 0 0,0 1 1,1-1-1,-1 1 0,1-1 0,-1 0 1,0 1-1,1-1 0,-1 1 0,1-1 1,-1 1-1,1-1 0,0 1 0,-1-1 0,1 1 1,-1 0-1,1-1 0,0 1 0,-1 0 1,1-1-1,0 1 0,-1 0 0,1 0 1,1 0-1,-2 0 7,1 0 0,0 1 1,-1-1-1,1 0 0,0 1 1,-1-1-1,1 1 0,-1-1 1,1 1-1,-1-1 0,1 1 1,-1-1-1,1 1 0,-1 0 1,0-1-1,1 1 0,-1 0 0,0-1 1,1 2-1,9 40 490,-9-38-443,0 0-40,1 12 98,2 0 1,0-1 0,0 1 0,13 27 0,-15-40-90,-1 1 0,1-1 0,0 0 0,0 0 0,0-1 1,0 1-1,1 0 0,-1-1 0,1 1 0,0-1 1,-1 0-1,1 0 0,0 0 0,0 0 0,1 0 1,-1-1-1,0 1 0,0-1 0,1 0 0,-1 0 0,1 0 1,-1-1-1,1 1 0,-1-1 0,1 0 0,-1 0 1,1 0-1,5-1 0,2-1-18,1-1 1,-1 0 0,-1-1-1,1 0 1,0-1-1,-1 0 1,0 0-1,0-1 1,11-9-1,-14 9-3,0 1-1,0-1 0,0-1 0,-1 1 0,0-1 0,-1 0 1,1-1-1,-1 1 0,-1-1 0,1 0 0,-1 0 1,3-11-1,-6 15-46,0 1 1,0-1 0,0 0 0,-1-1 0,1 1-1,-1 0 1,0 0 0,0 0 0,-1 0-1,1 0 1,-1 0 0,0 0 0,0 0 0,0 0-1,0 0 1,-1 1 0,0-1 0,0 0-1,0 1 1,0-1 0,0 1 0,-1 0-1,1 0 1,-1 0 0,0 0 0,0 0 0,0 0-1,0 1 1,-1-1 0,1 1 0,-1 0-1,1 0 1,-1 1 0,-6-3 0,-2-1-223,0 1 1,0 1 0,0 0 0,0 1 0,-1 0-1,1 1 1,-1 0 0,1 1 0,-1 0-1,-15 3 1,-25 9-3700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1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98 8484,'2'-6'316,"0"0"0,-1-1-1,0 1 1,0 0 0,-1-1 0,1 1 0,-1-1 0,-1 1-1,1-1 1,-1 1 0,0 0 0,-3-7 0,4 13-319,0 0 1,0-1-1,0 1 0,0 0 1,0 0-1,-1-1 1,1 1-1,0 0 1,0 0-1,0-1 0,0 1 1,0 0-1,0 0 1,0-1-1,0 1 1,0 0-1,0 0 0,0-1 1,0 1-1,0 0 1,0 0-1,0-1 1,0 1-1,1 0 0,-1 0 1,0-1-1,0 1 1,0 0-1,0 0 0,0 0 1,0-1-1,1 1 1,-1 0-1,0 0 1,1-1-1,8 6 8,12 15 86,-20-19-89,14 15 53,15 15 16,-1 0 0,-2 2-1,31 48 1,-52-70-64,0 1 0,0 0 1,-1 0-1,-1 0 0,0 1 0,4 18 0,-7-23-5,0 0 0,-1 0 0,0 0 1,0 0-1,0 1 0,-1-1 0,-1 0 0,1-1 0,-1 1 0,-1 0 1,-4 11-1,-1-4-29,0 0 1,-1-1 0,-1 0-1,0 0 1,-1-1-1,0 0 1,-23 19 0,9-12-974,0-1 0,-1-1 0,-36 18 1,18-14-3478</inkml:trace>
  <inkml:trace contextRef="#ctx0" brushRef="#br0" timeOffset="1">1332 19 12934,'7'-11'800,"-10"8"-784,-1 6 0,-5 11 48,9 15-48,3 12 16,3 9 0,1-1 16,-1 4-48,-2-1-448,-11-2-2673,-3-3-4003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2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9332,'4'-7'134,"0"-1"-1,1 1 0,0 0 0,0 1 0,1-1 1,-1 1-1,2 0 0,7-6 0,-10 9-94,1 0 0,0 0-1,0 1 1,0 0-1,1 0 1,-1 0 0,0 0-1,1 1 1,-1 0-1,1 0 1,0 0 0,-1 1-1,9 0 1,11 3 99,1 1 0,-2 1 0,1 2 0,-1 0 0,0 1 1,0 1-1,-1 2 0,32 19 0,-48-26-129,0 0 0,-1 0 0,0 1 0,0-1 1,0 2-1,9 9 0,-14-14-4,0 0 0,0 0 1,0 1-1,0-1 0,0 1 1,-1-1-1,1 1 0,0-1 1,-1 1-1,1-1 1,-1 1-1,1 0 0,-1-1 1,0 1-1,0-1 0,0 1 1,0 0-1,0-1 0,0 1 1,0 0-1,-1-1 0,1 1 1,0 0-1,-1-1 0,1 1 1,-1-1-1,0 1 0,0-1 1,1 1-1,-1-1 0,0 0 1,0 1-1,0-1 0,-1 0 1,1 0-1,0 0 0,-2 2 1,-6 4-71,-1 0-1,0 0 1,0-1 0,-1 0 0,0 0 0,-12 3 0,-74 22-1760,71-23 1083,-37 8-2059,6-6-579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2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 8964,'-3'9'1249,"-16"2"-1009,-14 4 944,-6 8-463,4 9-545,-1 12-16,4 6 304,6 5-96,3 6-128,7 0-160,6 1-32,7-10 0,9-5-48,11-9-832,5-15-1217,11-11-1344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2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16 427 4114,'-1'20'3709,"0"-18"-3630,1 0-1,-1 0 1,1 0 0,-1-1-1,0 1 1,1 0 0,-1 0-1,0-1 1,0 1-1,0-1 1,0 1 0,-1-1-1,-1 3 1,53-33 2066,11-17-1760,-2-3 0,-2-2 0,-2-2 0,-3-3 0,63-86 0,-111 135-356,0 2-29,0-1 0,0 1 0,0-1 0,9-6 0,-13 11-2,1 1 0,-1-1 0,1 1 0,-1-1 0,1 1 0,0-1 0,-1 1 0,1 0 0,0-1 0,-1 1 0,1 0 0,0 0 0,-1 0 0,1-1 0,0 1 0,0 0 0,-1 0 0,1 0 0,0 0 0,0 0 0,-1 0 0,1 0 0,0 1 0,0-1 0,-1 0 0,1 0 0,0 1 0,-1-1 0,1 0-1,0 1 1,-1-1 0,1 0 0,-1 1 0,1-1 0,0 1 0,-1-1 0,1 1 0,-1-1 0,1 1 0,-1 0 0,0-1 0,1 1 0,-1-1 0,1 1 0,-1 0 0,0 0 0,0-1 0,0 1 0,1 0 0,-1 0 0,6 18 14,0 0 0,-2 1 0,0-1 0,2 39 0,0-2-6,1-12-179,15 94 180,-16-113-1883,14 37-1,-10-37-2629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3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1 372 5795,'28'9'3068,"5"1"-2926,1-2 0,0-2 1,0-1-1,0-2 0,59-1 1,-46-4-505,0-3 1,-1-1-1,77-22 0,-107 24 263,-1-1-1,1-1 0,-1 0 1,0-1-1,0-1 0,17-12 1,-28 17 167,0 0 0,0-1-1,0 1 1,0-1 0,-1 0 0,1 0 0,-1 0 0,0-1 0,0 1-1,-1-1 1,1 1 0,-1-1 0,0 0 0,0 0 0,-1 0 0,0 0-1,1 0 1,-2 0 0,1 0 0,-1-1 0,1 1 0,-1 0 0,-2-10 0,-5-23 634,-15-44 0,0 2 860,19 137-663,7 44-428,19 230-2486,-10-263-1712,5-8-1476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3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77 8420,'3'-3'408,"0"-1"0,0 1 0,-1 0 0,0-1 0,1 1 1,-1-1-1,2-5 0,-4 8-359,0 0-1,0 0 1,0 0 0,0 0 0,0-1 0,0 1 0,0 0-1,0 0 1,0 0 0,0 0 0,-1 0 0,1 0-1,0 0 1,-1 0 0,1 0 0,-1 0 0,1 0 0,-1 0-1,1 0 1,-1 0 0,0 0 0,0 0 0,1 1 0,-1-1-1,0 0 1,0 0 0,0 1 0,0-1 0,0 1-1,0-1 1,0 1 0,0-1 0,-1 0 0,-4-1 47,-1-1-1,0 1 1,0 1 0,0-1 0,0 1-1,0 0 1,0 0 0,0 1 0,0 0 0,-1 1-1,-11 2 1,-8 1 465,-44 15-1,49-12-367,0 1 0,0 1 1,-25 15-1,40-20-188,1 0 0,-1 0 0,1 1 0,0 0 0,1 0 0,-1 0 0,1 1 0,0-1 0,0 1 0,1 1 0,0-1 0,0 0 0,-6 15 0,9-19-8,0 0 0,0 0 0,1 1-1,-1-1 1,1 1 0,-1-1 0,1 1 0,0-1-1,0 1 1,0-1 0,0 1 0,0-1-1,1 0 1,-1 1 0,2 3 0,-1-4 10,0-1 0,0 1 0,0-1 1,0 0-1,0 1 0,0-1 0,1 0 0,-1 0 1,0 1-1,1-1 0,-1 0 0,1-1 0,-1 1 1,1 0-1,-1 0 0,1-1 0,2 2 0,2-1 5,1 0-1,0 0 1,0 0-1,0-1 0,0 0 1,-1-1-1,1 1 1,0-1-1,11-3 0,25-9-57,44-20-1,4-1-44,-86 32 77,-1 0 0,1 1 0,0 0-1,0 0 1,0 0 0,-1 1 0,1-1 0,0 1-1,0 0 1,0 1 0,0-1 0,0 1 0,6 2-1,-7-1-172,1 0-1,-1 0 0,0 0 1,-1 1-1,1 0 0,0 0 0,-1 0 1,0 0-1,1 0 0,-1 1 0,-1 0 1,1-1-1,0 1 0,1 5 1,10 14-2335,5 3-901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4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7059,'67'-158'6350,"-69"204"-5392,1-35-873,-4 25 46,2 0 0,1-1 1,2 1-1,5 46 0,-4-79-118,-1 0 0,0-1 0,1 1-1,0-1 1,0 1 0,0-1 0,0 0 0,0 1-1,0-1 1,0 0 0,1 0 0,-1 0 0,1 0-1,-1 0 1,1 0 0,0 0 0,3 2 0,-4-4-1,1 1 1,-1 0 0,1-1 0,0 0 0,-1 1 0,1-1 0,0 0 0,-1 0 0,1 0 0,0 0 0,-1 0 0,1 0 0,0-1 0,-1 1-1,1 0 1,0-1 0,-1 1 0,1-1 0,-1 0 0,1 0 0,-1 1 0,1-1 0,-1 0 0,0 0 0,1 0 0,-1 0 0,1-2 0,76-73 97,-61 58-173,0 0 0,1 1 1,1 1-1,25-17 1,-43 33 54,-1 0 1,0 0 0,1 0 0,-1-1-1,0 1 1,1 0 0,-1 0 0,1 0-1,-1 0 1,0 0 0,1 0 0,-1 0-1,1 0 1,-1 0 0,0 1-1,1-1 1,-1 0 0,1 0 0,-1 0-1,0 0 1,1 0 0,-1 1 0,0-1-1,1 0 1,-1 0 0,0 1 0,1-1-1,-1 0 1,0 1 0,0-1 0,1 0-1,-1 0 1,0 1 0,0-1-1,0 1 1,0-1 0,1 0 0,-1 1-1,0-1 1,0 0 0,0 1 0,0-1-1,0 1 1,0 0 0,4 19 30,-4 31 21,-1-40-36,0-1 1,1 1-1,1 0 1,0-1-1,0 1 0,1 0 1,0-1-1,7 20 1,-8-29-14,0 1 1,0-1 0,0 1-1,0-1 1,0 0 0,0 0-1,0 0 1,0 0 0,1 1-1,-1-2 1,0 1 0,1 0-1,-1 0 1,1 0 0,-1-1-1,1 1 1,-1 0 0,1-1-1,-1 0 1,1 1 0,0-1-1,-1 0 1,1 0 0,0 0-1,-1 0 1,1 0 0,0 0-1,-1 0 1,1-1 0,-1 1-1,1-1 1,2 0 0,7-3-64,-1 0 0,0-1-1,17-10 1,-17 9 14,188-97-351,-196 102 390,-1 0 0,1 1 0,-1-1 0,1 0 0,-1 1 1,1-1-1,0 1 0,-1 0 0,1-1 0,-1 1 0,1 0 0,0 0 1,-1 0-1,1 0 0,0 0 0,2 1 0,-3 0 13,0 0 0,-1 0 0,1 0-1,0 0 1,-1 0 0,1 0 0,-1 0 0,0 0-1,1 0 1,-1 0 0,0 0 0,0 0 0,1 0-1,-1 0 1,0 1 0,0-1 0,0 0 0,0 0 0,-1 0-1,1 0 1,0 0 0,0 0 0,-1 0 0,1 0-1,-1 2 1,-4 20 36,0-6-54,1 1 0,1-1 0,1 1 0,-1 31-1,3-48-27,0 0 0,0 0-1,0 0 1,1 0-1,-1 0 1,0 0-1,0 0 1,1 0 0,-1 0-1,0 0 1,1 0-1,-1 0 1,1 0-1,-1 0 1,1 0 0,-1-1-1,1 1 1,0 0-1,0 0 1,-1-1-1,1 1 1,0 0 0,0-1-1,0 1 1,1 0-1,0-1-132,0 1 0,-1-1-1,1 0 1,0 0-1,0 0 1,0 0 0,0 0-1,0 0 1,-1 0-1,1-1 1,0 1 0,3-2-1,5-2-923,1 0 0,-2-1 0,16-10 0,-24 14 1027,29-21-656,53-49 0,-62 50 1455,0 2 0,2 0 0,1 2 0,31-19 0,-50 33-697,4-2 84,0 0 1,0 0-1,1 1 1,0 0 0,-1 1-1,1 0 1,0 0-1,1 1 1,18-1 0,-28 3-85,-1 0 0,1 0 0,0 0 0,0 0-1,-1 0 1,1 0 0,0 0 0,0 0 0,-1 0 0,1 0 0,0 1 0,-1-1 0,1 0 0,0 0 0,-1 1 0,1-1 0,0 0 0,-1 1 0,1-1 0,-1 1 0,1-1 0,-1 1 0,1-1 0,-1 1 0,1-1 0,-1 1 0,1 0 0,-1-1 0,0 1 0,1 0 0,-1-1 0,0 1 0,0 0 0,0-1 0,1 1 0,-1 0 0,0 0 0,0-1 0,0 1 0,0 0 0,0-1 0,0 1 0,0 0 0,0 0 0,-1-1 0,1 2 0,-2 5 112,-1-1-1,0 1 0,0-1 1,-5 9-1,-1 0 179,-1 4-67,0 0 53,-15 37 0,23-51-262,1-1 0,0 0 1,0 1-1,0-1 0,0 1 1,0 0-1,1-1 0,0 1 1,0-1-1,0 1 0,1 0 1,0-1-1,-1 1 0,4 7 1,-3-10-9,1 0 1,-1 0-1,1 0 0,-1 1 1,1-2-1,0 1 0,0 0 1,0 0-1,0-1 1,0 1-1,0-1 0,0 1 1,0-1-1,1 0 0,-1 0 1,1 0-1,-1 0 0,1-1 1,-1 1-1,1-1 1,-1 1-1,1-1 0,-1 0 1,1 0-1,0 0 0,-1 0 1,6-1-1,4-1 10,0 0-1,0-1 1,0 0 0,16-7-1,-19 6-27,-2 2-8,-1 0-1,1-1 0,-1 1 0,0-1 1,0-1-1,0 1 0,0-1 0,-1 0 0,1 0 1,-1-1-1,0 0 0,0 0 0,-1 0 0,0 0 1,1-1-1,4-10 0,-1 0-12,-2 0 0,8-26 0,-13 39 6,-1 0-1,1 0 1,-1 0-1,1 0 1,-1 0-1,0 0 1,0 1-1,-1-1 1,1 0-1,-1 0 1,1 0-1,-1 0 1,0 1-1,0-1 1,0 0-1,0 0 1,0 1-1,-1-1 1,-1-2-1,-2 0-123,0 0-1,0 0 1,0 1-1,0-1 1,-11-6-1,6 5-264,0-1-12,0 0-1,-1 1 1,1 1-1,-1 0 1,-1 0-1,1 1 0,-13-3 1,-39-3-3016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250 109 2017,'-17'-46'8003,"13"36"-7703,-1 1 0,0-1 0,0 1 0,-13-15 0,19 38-320,4 8 48,23 68 409,-4 0 0,-4 1 0,-4 1 0,5 103 0,-20-166-340,-1 1 0,-2-1 1,0 1-1,-2-1 0,-2 0 1,-12 43-1,12-57-210,0-1 1,0 1-1,-1-1 0,-1-1 1,0 1-1,-1-1 0,-1-1 1,0 0-1,0 0 0,-1-1 1,-1 0-1,0-1 0,-24 16 1,-25 6-3175,-6-4-2209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5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 12454,'-20'3'320,"4"-6"-320,7 0 0,12 9 16,10 0 176,19 6-32,20-1-80,10-2-48,12-6-32,4-3-496,-4 0-2642,-12-3-1936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3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4530,'13'72'4744,"12"4"-4422,18 102 1,-43-178-323,0 0 0,0 0 0,0 0 0,0 0 0,0 1 0,0-1 0,0 0 0,0 0 0,0 0 0,0 0 0,0 0 0,0 1 0,0-1 0,0 0 0,0 0 0,0 0 0,0 0 0,0 0 0,0 0 0,0 1 0,1-1 0,-1 0 0,0 0 0,0 0 0,0 0 0,0 0 0,0 0 0,0 0 0,0 0 0,1 0 0,-1 1 0,0-1 0,0 0 0,0 0 0,0 0 0,0 0 0,1 0 0,-1 0 0,0 0 0,0 0 0,0 0 0,0 0 0,0 0 0,1 0 0,-1 0 0,0 0 0,0 0 0,0 0 0,0 0 0,0 0 0,1-1 0,-1 1 0,0 0 0,0 0 0,0 0 0,0 0 0,0 0 0,0 0 0,1 0 0,9-13 31,11-25 36,-18 33-63,11-24-10,-3 6-14,1 1 1,21-30-1,-30 48 18,0-1-1,0 1 1,1 0-1,-1 0 1,1 1-1,0-1 1,1 1-1,-1 0 1,0 0-1,1 0 1,0 0-1,0 1 1,0 0-1,0 0 1,0 0-1,0 1 1,7-2-1,-10 3 9,-1 0 0,1 0-1,0 0 1,-1 0 0,1 1-1,-1-1 1,1 0 0,-1 1-1,1-1 1,-1 1 0,1 0-1,-1-1 1,0 1 0,1 0-1,-1 0 1,0 0 0,0 0-1,0 0 1,1 0 0,-1 0-1,0 1 1,0-1 0,-1 0 0,1 0-1,0 1 1,0-1 0,-1 1-1,1-1 1,0 1 0,-1-1-1,0 1 1,1-1 0,-1 3-1,2 6 39,0 0 0,-1 0 0,-1 20 0,0-22-63,-1 19-19,1-7-47,0-1 0,1 1 0,4 22 0,-5-37-190,1-1 1,0 1-1,1-1 0,-1 0 1,1 1-1,0-1 1,0 0-1,0 0 1,0 0-1,1 0 1,0-1-1,0 1 0,0-1 1,0 1-1,0-1 1,1 0-1,-1 0 1,9 4-1,22 6-2198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25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0 4514,'-64'27'3394,"9"-1"-2226,12 0-560,18-6-47,18 4 655,23-1-495,30-8-337,22-4-160,16-11-208,20-3-16,-1-2-2097,-5-4-4034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5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8900,'12'-1'75,"20"-2"156,55 2-1,-85 2-197,0-1 1,0 1-1,0 0 0,0-1 0,0 1 0,0 0 0,-1 0 0,1 1 0,0-1 0,-1 0 0,1 0 0,-1 1 1,1-1-1,-1 1 0,0 0 0,1-1 0,-1 1 0,0 0 0,0-1 0,0 1 0,0 0 0,-1 0 0,1 0 1,-1 0-1,1 0 0,-1 0 0,1 0 0,-1 4 0,2 9 181,0 0-1,-2 26 1,0-31-241,0 8 61,0-1 0,1 0 0,1 0 0,1 0 0,0-1 0,1 1 0,10 22 0,-13-34-20,2 0-1,-1-1 1,1 1-1,-1-1 1,1 0-1,0 0 0,1 0 1,-1 0-1,1-1 1,-1 0-1,1 1 1,0-1-1,0 0 0,1-1 1,-1 1-1,1-1 1,-1 0-1,1 0 1,0 0-1,0-1 0,-1 1 1,1-1-1,0 0 1,0-1-1,0 1 1,1-1-1,-1 0 0,0 0 1,5-2-1,1 1 6,1-1 0,-1-1 0,0 0-1,0 0 1,0-1 0,-1-1-1,0 0 1,1 0 0,-1-1 0,-1 0-1,15-12 1,-20 15-16,-1 0 0,1-1-1,-1 1 1,1-1 0,-1 1 0,0-1-1,0 0 1,-1 0 0,1 0-1,-1-1 1,0 1 0,0-1 0,-1 1-1,1-1 1,-1 1 0,0-1 0,0 0-1,0 0 1,-1 0 0,0 1 0,0-1-1,0 0 1,0 0 0,-1 0-1,0 0 1,0 1 0,0-1 0,0 0-1,-4-5 1,1 1 2,-1 1 0,-1-1 0,1 1-1,-1 0 1,-1 0 0,1 1 0,-2 0 0,1 0 0,-1 1-1,-14-11 1,15 13-104,0 0 0,0 0 1,0 1-1,0 0 0,0 0 0,-1 1 0,0 0 0,1 0 0,-1 1 0,0-1 1,0 2-1,0-1 0,-15 2 0,21-1-103,0 0 1,0 1-1,0-1 1,0 0-1,1 1 1,-1-1-1,0 1 1,0 0-1,1 0 1,-1-1-1,0 1 0,1 0 1,-1 0-1,1 1 1,-1-1-1,1 0 1,0 0-1,-1 1 1,1-1-1,0 1 1,0-1-1,0 1 1,-2 2-1,1 16-2565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5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7011,'35'9'1073,"-9"-6"-1057,-13-3 96,-6 3 48,2 0-80,-2 5-48,6 1-32,6 0-544,11 0-4147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5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98 9893,'10'-11'235,"0"2"1,0-1 0,1 2-1,0-1 1,1 1 0,-1 1-1,24-11 1,-27 15-219,-1 0 1,1 0-1,0 1 0,0 0 1,0 0-1,0 1 0,0 0 0,0 1 1,0-1-1,0 1 0,0 1 1,0 0-1,0 0 0,13 4 1,-20-5-16,0 0 0,-1 1 0,1-1 0,0 1 0,-1-1 0,1 1 0,0-1 1,-1 1-1,1 0 0,-1-1 0,1 1 0,-1 0 0,0-1 0,1 1 1,-1 0-1,0 0 0,1-1 0,-1 1 0,0 0 0,0 0 0,1 0 0,-1-1 1,0 1-1,0 0 0,0 0 0,0 0 0,0-1 0,0 1 0,-1 0 1,1 0-1,0 0 0,0-1 0,-1 1 0,1 0 0,0 0 0,-1-1 1,1 1-1,0 0 0,-2 0 0,-19 36 97,17-32-91,-17 23 35,15-22-43,0 0-1,1 1 0,0 0 0,1 0 0,-1 0 1,1 1-1,-3 8 0,7-15 4,0 1 0,0-1 0,0 1 0,0-1 0,0 1 0,1-1 0,-1 1 0,0-1 0,1 0 0,-1 1 0,1-1 0,-1 0 0,1 1 0,0-1 0,-1 0 0,1 0 0,0 1 0,0-1 0,0 0 0,0 0 0,0 0-1,0 0 1,0 0 0,0-1 0,1 1 0,-1 0 0,0 0 0,0-1 0,1 1 0,-1-1 0,1 1 0,1 0 0,47 12 59,-26-10-40,-13-2-33,-1 0 0,1 1 1,0 0-1,-1 1 0,1 0 0,-1 1 1,15 7-1,-25-11 13,1 0-1,-1 0 1,1 1-1,-1-1 1,1 0-1,-1 1 1,1-1 0,-1 1-1,1-1 1,-1 0-1,0 1 1,1-1-1,-1 1 1,0-1 0,1 1-1,-1-1 1,0 1-1,0-1 1,1 1-1,-1 0 1,0-1 0,0 1-1,0-1 1,0 1-1,0-1 1,0 1-1,0 0 1,0-1 0,0 1-1,0-1 1,0 1-1,0 0 1,0-1-1,0 1 1,0-1-1,-1 2 1,0 0 8,-1 0 0,1-1 1,-1 1-1,0 0 0,0 0 0,1-1 0,-1 1 0,0-1 1,-4 3-1,-51 21 81,0-7-119,-2-3 0,-75 10 0,34-7-2348,82-13-164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6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7251,'19'-13'1144,"-2"2"172,-11 9-572,-8 8-666,0 0-1,1 0 1,-1 0-1,1 0 1,1 1-1,-1-1 1,1 0-1,0 0 1,1 0-1,-1 0 1,1 1-1,1-1 0,-1 0 1,1 0-1,0-1 1,0 1-1,1 0 1,-1-1-1,8 11 1,2-1 165,1 0 0,1 0-1,0-2 1,30 23 0,-30-25-132,1 1 0,-2 0-1,1 0 1,-2 2 0,17 22 0,-27-34-100,0 1 1,-1 0 0,0-1-1,1 1 1,-1 0-1,0 0 1,0 0 0,-1 0-1,1 0 1,-1 0-1,1 0 1,-1 0 0,0 0-1,0 0 1,0 0 0,-1 0-1,1 0 1,-1 0-1,0 0 1,0 0 0,0 0-1,0 0 1,0-1-1,0 1 1,-1 0 0,-3 4-1,0 0-406,-2 0 0,1 0-1,-1-1 1,0 0-1,0 0 1,-1 0 0,-13 6-1,-13 6-4139</inkml:trace>
  <inkml:trace contextRef="#ctx0" brushRef="#br0" timeOffset="1">234 123 10853,'36'-27'576,"2"1"-432,8 3-112,9 2 16,13 10-48,6 2 0,4 3-240,-6 6-2721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6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18 4226,'-25'-6'2104,"25"6"-2094,0 0 0,0 0-1,0 0 1,0 0 0,1 0 0,-1 0 0,0 0 0,0 0-1,0 0 1,0 0 0,0-1 0,0 1 0,0 0 0,1 0-1,-1 0 1,0 0 0,0 0 0,0 0 0,0 0 0,0 0 0,0 0-1,0 0 1,0 0 0,0 0 0,0 0 0,1-1 0,-1 1-1,0 0 1,0 0 0,0 0 0,0 0 0,0 0 0,0 0-1,0 0 1,0-1 0,0 1 0,0 0 0,0 0 0,0 0 0,0 0-1,0 0 1,0 0 0,0 0 0,0-1 0,0 1 0,0 0-1,0 0 1,0 0 0,0 0 0,0 0 0,0 0 0,0 0-1,-1-1 1,1 1 0,0 0 0,0 0 0,0 0 0,0 0-1,0 0 1,0 0 0,0 0 0,0 0 0,0 0 0,-1 0 0,1 0-1,0 0 1,0-1 0,48-5 45,350 7 12,-203 1 50,1559 54 1718,-296 47-1837,722 41 2216,-563-83-2809,-1355-52-4380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5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6 2097,'-33'3'5811,"14"0"-5427,3-3-256,13 0 288,19 3-320,13 0 16,16-3 320,17 3-208,16 0-160,6-6-32,7 0-32,3 0 0,-4-3-608,-5-2-1713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50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8260,'0'-3'512,"4"6"-400,-1 5-96,-3 13 624,3 14-143,0 14 383,-3 12-384,-3 7-192,0 2-48,0 0-159,-1-3-49,4-9-32,4-8-16,-1-10-465,3-8-1648,7-8-3009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5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97 3426,'0'0'3,"-5"-5"23,0 0 1,1-1 0,0 1-1,0-1 1,-5-8 0,8 12 65,1 0 0,-1 1 1,1-1-1,-1 0 0,1 0 1,0 0-1,-1 1 0,1-1 1,0 0-1,0 0 0,0 0 1,1 1-1,-1-1 0,0 0 1,1 0-1,-1 1 0,1-1 1,-1 0-1,1 1 0,0-1 1,0 0-1,0 1 0,0-1 1,0 1-1,10-12 4616,-28 41-3902,14-15-824,0 0 0,1 1 1,0-1-1,1 1 1,1 0-1,0-1 1,1 1-1,0-1 1,1 1-1,0-1 1,1 1-1,1-1 1,0 0-1,1-1 1,0 1-1,1-1 1,1 0-1,0 0 0,0-1 1,18 21-1,-17-25 14,1-1 0,-1 0 0,1-1 0,0 0 0,0 0 0,0-1 0,1 0 0,0-1 0,0 0 0,0 0 0,0-1 0,0 0 0,0-1 0,0-1 0,1 1 0,-1-1 0,0-1 0,0 0 0,1 0 0,-1-1 0,0-1 0,0 0 0,-1 0 0,1-1 0,-1 0 0,1 0 0,16-11 0,-23 12 1,0 1 0,-1 0 0,1-1 0,0 0 0,-1 0 0,0 0 0,1 0 0,-1 0 0,0 0 0,-1 0 0,1 0 0,0-1 0,-1 1-1,0-1 1,0 0 0,0 1 0,1-7 0,-2 4 0,-1 1 0,1 0 0,-1 0-1,1 0 1,-1 0 0,-1 0 0,1 0-1,-1 0 1,0 0 0,0 0 0,-5-7 0,1 3 0,0-1 1,-1 1-1,0 1 1,-1-1 0,0 1-1,0 0 1,-1 1-1,0 0 1,0 1-1,-1 0 1,-11-6 0,10 7-46,0 1 0,0 1 0,-1-1 0,1 2 1,-1 0-1,-13-1 0,17 2-488,0 1-1,0 1 1,-1-1-1,1 1 0,-13 4 1,-1 5-2412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59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11573,'-7'6'400,"-12"0"-384,-10-9 17,3-6-33,6 9-113,7 3-1759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3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91 8052,'0'-5'262,"0"0"0,0 0 1,-1 0-1,0 0 0,0 0 1,-1 0-1,1 0 0,-1 0 1,0 1-1,0-1 0,-1 1 0,0-1 1,-3-4-1,5 7-241,-1 1 1,1-1-1,-1 1 0,0-1 0,1 1 0,-1 0 1,0-1-1,0 1 0,1 0 0,-1 0 1,0 1-1,0-1 0,0 0 0,0 1 0,0-1 1,-1 1-1,1 0 0,0-1 0,0 1 1,0 0-1,0 0 0,0 0 0,0 1 1,-1-1-1,1 1 0,0-1 0,0 1 0,0-1 1,0 1-1,0 0 0,0 0 0,1 0 1,-1 0-1,-2 2 0,-3 2-69,1 1 0,0 0 0,0 0-1,0 0 1,1 0 0,0 1 0,0 0 0,1 0 0,-1 1 0,2-1-1,-1 1 1,1 0 0,0 0 0,1 0 0,0 0 0,0 0 0,0 1-1,1-1 1,1 0 0,0 1 0,0 11 0,0-18 17,1 0 1,-1 0-1,0 0 0,1 0 1,0 0-1,-1 1 1,1-1-1,0 0 0,0 0 1,0 0-1,0-1 0,0 1 1,1 0-1,-1 0 1,0-1-1,1 1 0,-1-1 1,1 1-1,0-1 1,0 1-1,-1-1 0,1 0 1,0 0-1,0 0 0,0 0 1,0 0-1,0-1 1,0 1-1,0 0 0,1-1 1,-1 0-1,0 1 1,0-1-1,0 0 0,1 0 1,-1 0-1,0-1 0,0 1 1,0 0-1,0-1 1,0 0-1,4-1 0,3-1 20,0 0 0,0-1 0,0-1 0,-1 0 0,1 0 0,-1 0-1,-1-1 1,11-9 0,-7 1 44,-9 12-29,-1-1 0,1 1 0,0 0 0,0 0 1,0 0-1,0 0 0,0 0 0,0 1 0,0-1 0,4-1 0,-6 3-2,0 0-1,1 0 1,-1 0 0,0 0 0,1 0 0,-1 0 0,1 0 0,-1 0 0,0 0 0,1 0 0,-1 0 0,0 0 0,1 0 0,-1 1 0,0-1 0,1 0 0,-1 0-1,0 0 1,1 0 0,-1 1 0,0-1 0,0 0 0,1 1 0,-1-1 0,0 0 0,0 0 0,1 1 0,-1-1 0,0 0 0,0 1 0,0-1 0,0 0-1,0 1 1,1-1 0,-1 0 0,0 1 0,0-1 0,0 1 0,0-1 0,3 20 158,-3-16-109,48 308 95,-46-298-151,0 0-1,-1 0 0,0 0 0,-1 0 0,-1 0 0,-4 24 0,3-33 17,1 0 0,-1-1 0,1 1 0,-1 0 0,-1-1 0,1 0 0,-1 1 0,1-1 0,-1 0 0,-1 0 0,1-1 0,0 1 0,-1-1 0,0 1 0,0-1 0,0 0 0,0-1 0,0 1 0,0-1 0,-1 0 0,-9 4 0,6-3-309,0-1 1,0 0 0,-1 0 0,0 0 0,1-1 0,-1 0-1,1-1 1,-1 0 0,0 0 0,0-1 0,1 0 0,-11-3-1,-18-12-3389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59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46 9124,'-7'0'37,"-1"1"0,1 0-1,-1 1 1,1 0 0,0 0-1,0 1 1,-1-1 0,2 2-1,-1-1 1,0 1 0,1 0-1,-1 0 1,1 1 0,0-1-1,1 2 1,-1-1 0,1 0-1,0 1 1,0 0 0,1 0-1,0 1 1,0-1 0,-6 14-1,5-10-43,1 1-1,0 0 0,0 0 1,1 0-1,0 0 0,1 0 1,0 0-1,1 1 0,0-1 1,1 1-1,1-1 0,-1 1 1,2-1-1,-1 1 1,6 14-1,-6-23 11,0 0-1,0 0 1,1 0-1,-1 0 1,1 0 0,-1 0-1,1-1 1,0 1 0,0-1-1,0 1 1,1-1 0,-1 0-1,1 0 1,-1 0 0,1 0-1,0-1 1,-1 1 0,1 0-1,4 1 1,-1-2-2,-1 0 0,1 0-1,-1 0 1,1 0 0,0-1 0,-1 0 0,1 0 0,0-1 0,-1 1-1,8-3 1,2-1 5,0-1 0,-1 0 0,1-1 0,-1 0 0,-1-1-1,1-1 1,16-13 0,-21 14 11,0 0-1,-1-1 0,0 0 1,0 0-1,-1-1 0,9-12 1,-13 15-6,0 0 0,0 0 0,0-1 1,-1 1-1,0-1 0,0 1 0,-1-1 0,0 1 1,0-1-1,0 0 0,-1 0 0,0 0 1,0 1-1,-2-9 0,-3-15 62,-13-39 1,17 66-100,0 0 1,1 0 0,-2 0 0,1 0-1,0 0 1,-1 0 0,1 0 0,-1 1-1,0-1 1,0 1 0,0-1 0,0 1-1,0 0 1,0 0 0,-1 0-1,1 0 1,-1 0 0,1 1 0,-1-1-1,0 1 1,0-1 0,0 1 0,0 0-1,1 0 1,-2 0 0,1 1-1,0-1 1,0 1 0,-4-1 0,0 0-455,-24-3-2041,3 6-940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59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355 106 8068,'0'-4'139,"0"0"-1,1-1 1,-2 1 0,1 0 0,0-1 0,-1 1 0,0 0-1,0-1 1,0 1 0,0 0 0,-1 0 0,0 0 0,0 0 0,0 0-1,0 0 1,0 1 0,-1-1 0,0 1 0,0-1 0,-5-3-1,6 5-137,-1 0-1,0 0 0,1 0 0,-1 1 0,0-1 0,0 1 0,0 0 0,0 0 0,-1 0 0,1 0 1,0 0-1,0 1 0,-1-1 0,1 1 0,0 0 0,-1 0 0,1 1 0,0-1 0,0 0 0,-1 1 1,1 0-1,0 0 0,0 0 0,0 0 0,0 0 0,0 1 0,0 0 0,-3 2 0,2-1-4,0 0 0,0 0 1,0 1-1,1 0 0,-1 0 0,1 0 0,0 0 0,0 0 0,1 1 0,-1-1 0,1 1 0,0 0 0,0-1 0,0 1 0,1 0 0,0 0 0,0 0 0,0 1 0,1-1 1,-1 0-1,2 10 0,0-1-3,0 0 0,1 0 1,0 0-1,1 0 0,1 0 1,10 24-1,2-6 67,1-1-1,39 53 1,11 18 54,-65-99-102,-1 0 0,1 0 0,-1 0-1,0 0 1,0 0 0,0 0-1,0 0 1,0 1 0,0-1-1,-1 0 1,0 0 0,0 1-1,0-1 1,0 0 0,0 0-1,-1 1 1,1-1 0,-1 0 0,-1 6-1,-1-5-14,1 0-1,0 0 0,-1-1 1,0 1-1,0-1 1,0 1-1,0-1 0,-1 0 1,1 0-1,-1 0 1,0 0-1,-6 2 0,-5 3-120,-1-1 0,0-1 0,-1 0-1,0-1 1,1-1 0,-24 2-1,19-3-60,1-2 0,-31-1 0,46 0 191,0 0 0,0 0 0,-1-1 0,1 0 0,0 0 0,0-1 0,0 1-1,0-1 1,1 0 0,-1 0 0,0-1 0,1 0 0,0 1 0,-9-8 0,12 8 4,-1-1 1,1 1 0,-1-1 0,1 1-1,0-1 1,0 1 0,0-1 0,0 0-1,0 0 1,1 0 0,-1 1 0,1-1-1,0 0 1,-1 0 0,1 0 0,1 0-1,-1 0 1,0 0 0,1 1 0,0-1-1,-1 0 1,1 0 0,0 1 0,0-1-1,3-3 1,1-5 62,1 1 0,0 0-1,1 0 1,15-17 0,5-1 55,1 2 0,1 1 1,1 1-1,39-23 0,141-72-573,-144 84-346,-40 23-2072,-8 5-909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0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9316,'19'-5'689,"-6"-4"-689,0 6 0,0 0 96,7 9 16,6 5 64,9 7-96,4 8-48,7 3-16,-4 1-16,0 2-400,0-6-929,-6 0-944,-7-8-1297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0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6 7684,'-13'-6'464,"-3"6"-192,-13 9 576,-3 9-336,-4 5 49,-3 9-81,-10 3-128,1 3-112,-4 3-144,0 0-96,7 0-16,9-4-144,7-2-1072,10-2-833,15-7-1297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1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74 9764,'24'-7'865,"-13"4"-595,0 0 0,-1-1 0,13-5 0,-33 18-218,1 1-1,-1 1 1,2-1-1,-1 2 1,-8 15-1,4-6-48,6-12 3,-9 14-10,1 1-1,0 0 1,2 1 0,-10 28-1,22-51 13,0 0 0,0 0-1,1 0 1,-1 0 0,1 1-1,0-1 1,-1 0 0,1 0-1,0 0 1,0 0 0,0 0-1,1 1 1,-1-1 0,1 0-1,-1 0 1,1 0 0,-1 0-1,2 2 1,-1-3 6,0 1 0,1-1 0,-1 0 0,0 0 0,0 0 0,1 0 0,-1 0 0,1 0 0,-1 0 0,1-1-1,-1 1 1,1-1 0,-1 1 0,1-1 0,0 1 0,-1-1 0,1 0 0,-1 0 0,1 1 0,0-1 0,-1 0 0,1-1 0,3 1 0,10-3 36,0 1 1,0-2-1,0 0 1,0-1-1,-1 0 1,19-10-1,-24 10-8,-1 1 0,1-1-1,-1-1 1,-1 1 0,1-1-1,-1-1 1,0 1 0,0-1-1,-1-1 1,0 1 0,7-11-1,-10 13-31,-1-1 0,0 1-1,0 0 1,0 0 0,-1-1-1,0 1 1,0-1 0,0 1-1,0-1 1,-1 0 0,0 1-1,0-1 1,-1 0 0,0 1-1,-2-10 1,1 8 51,-1-1 0,0 1 0,0 0 0,-1 0 0,0 0 0,0 0 0,-1 1 0,1 0 0,-1 0 0,-10-8 0,8 7-152,-1 0-1,0 1 0,-1 1 0,1-1 0,-1 1 1,0 1-1,0-1 0,-11-2 0,13 5-269,0 0-1,0 0 1,0 1-1,0 0 1,0 0-1,-1 1 1,1 0-1,0 0 1,0 1-1,0 0 1,-10 2-1,-14 10-4461</inkml:trace>
  <inkml:trace contextRef="#ctx0" brushRef="#br0" timeOffset="1">593 176 10933,'20'3'1585,"-14"-3"-1329,-6-3-256,-6 0-32,-1 6-1009,4 3-1488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1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25 10437,'16'-24'1146,"-19"25"-1115,-8 15-16,-91 178 517,92-172-516,2 0 1,0 1 0,1 0-1,2 0 1,0 0-1,1 1 1,0 27 0,4-45-13,0-1 0,0 1 0,0-1 0,1 1 0,0-1 0,0 1 0,1-1 0,-1 1 0,1-1 0,1 0 0,-1 0 0,0 0 0,1 0 0,0 0 0,0 0 0,5 4 0,-3-5 18,-1 0 1,1-1-1,0 0 0,0 0 0,0 0 1,1 0-1,-1-1 0,0 0 0,1 0 0,0 0 1,-1-1-1,1 0 0,0 0 0,0-1 1,9 1-1,3-1 10,-1-1 1,1-1-1,-1 0 0,1-1 1,-1-1-1,18-6 1,-27 7-27,1 0 1,-1-1-1,0 1 1,0-1-1,0-1 0,-1 0 1,0 0-1,0 0 1,0-1-1,0 0 1,-1 0-1,0-1 1,10-12-1,-15 16 4,1 1 0,-1 0 0,0 0-1,0-1 1,0 1 0,0-1 0,0 1-1,0-1 1,0 0 0,-1 1 0,0-1-1,1 0 1,-1 1 0,0-1 0,0 0-1,0 1 1,-1-1 0,1 0 0,-1 1-1,1-1 1,-1 0 0,0 1 0,0-1-1,0 1 1,0 0 0,-1-1 0,1 1-1,-1 0 1,1 0 0,-1-1 0,0 1-1,0 1 1,0-1 0,-2-2 0,-3-1-10,0 1 1,1 0-1,-1 0 1,-1 1-1,1 0 1,-1 0-1,1 1 1,-1 0-1,0 0 1,-9-1-1,-5 1-7,1 1 1,-1 1-1,0 1 0,1 1 1,-30 6-1,36-5-396,1 0 0,-1 2 1,1 0-1,1 0 0,-1 1 0,1 1 0,0 0 0,-19 15 0,28-19-98,1-1 0,0 1 0,0 0 0,1 0 0,-1 1-1,-3 5 1,-3 17-3930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1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88 7507,'7'-9'735,"-4"5"-510,0 1 1,0-1-1,0 0 0,-1-1 1,1 1-1,-1 0 1,0-1-1,0 1 0,0-1 1,-1 0-1,0 1 0,0-1 1,1-7-1,-2 12-215,0-1 0,0 1 0,0-1 0,-1 1 0,1-1 1,0 1-1,0-1 0,-1 1 0,1-1 0,0 1 0,-1-1 0,1 1 0,0 0 0,-1-1 0,1 1 0,-1-1 0,1 1 0,-1 0 0,1 0 0,-1-1 0,1 1 0,-1 0 0,1 0 0,-1-1 0,1 1 1,-1 0-1,1 0 0,-1 0 0,1 0 0,-1 0 0,0 0 0,1 0 0,-1 0 0,1 0 0,-1 0 0,1 0 0,-1 0 0,1 1 0,-1-1 0,0 0 0,1 0 0,-1 0 0,1 1 0,0-1 0,-1 0 0,0 1 1,-26 14 10,15-6-6,0-1 1,1 2 0,0 0 0,1 0-1,0 1 1,0 0 0,2 0-1,-1 1 1,-9 19 0,15-26-12,1 0 0,-1 0 0,1 0 0,1 0 0,-1 0 0,1 1 0,0-1 0,0 1 0,0-1 0,1 1 0,0-1 0,0 1 0,0-1 0,1 0 0,0 1 0,0-1 0,0 1 0,1-1 0,-1 0 0,1 0 0,1 0 0,-1 0 0,1 0 0,-1 0 0,2-1 0,-1 1 0,7 7 0,-1-4 6,0 0 0,0 0 0,1-1 0,-1-1 0,2 1 0,-1-1 0,1-1 0,13 5-1,12 2 50,46 9-1,16 5-93,-97-26 39,0 0 0,-1 0 1,1 0-1,-1 1 0,1-1 0,-1 0 1,1 0-1,0 0 0,-1 0 0,1 1 1,-1-1-1,1 0 0,-1 1 0,1-1 0,-1 0 1,0 1-1,1-1 0,-1 0 0,1 1 1,-1-1-1,0 1 0,1-1 0,-1 1 1,0-1-1,1 1 0,-1-1 0,0 1 0,0-1 1,0 1-1,1 0 0,-1-1 0,0 1 1,0-1-1,0 1 0,0-1 0,0 1 1,0 0-1,0-1 0,0 2 0,-2 0 9,1 0 0,0-1 0,-1 1 0,1 0 0,-1 0 0,0-1 0,1 1 0,-1-1 0,0 1 0,-3 1 0,-57 27-26,20-14-963,-1-1 0,-1-3 0,0-1 0,-64 6 0,35-12-1812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7507,'55'-35'3154,"-6"3"-1377,-7 3-1489,3 0 288,1 8-176,9 7-160,13-1-48,3 6-144,-6 4-48,-7 8-960,-19 2-1313,-23 13-3634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6 8900,'-23'3'1889,"7"-3"-1473,6-3-416,7 0 0,9 6 192,17-3-32,9 0-96,17-3-48,12 1-16,11 2-272,-1 0-1152,-3 2-2466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2:02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41 8948,'-38'15'1281,"8"-9"-1025,14-6-240,13-3 144,19 0 16,13-3 112,17-6-32,9 4-176,6-4 176,1 0-224,-4 7-32,-6 5-16,-7 2-928,-6 4-1377,-6 3-3842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7331,'24'-4'835,"-2"1"-667,0-1 1,-1-1 0,26-10 0,-42 13-177,0 0 1,-1 0 0,1 0-1,0-1 1,-1 1 0,0-1-1,0 0 1,0-1 0,0 1 0,0-1-1,-1 1 1,1-1 0,-1 0-1,0-1 1,0 1 0,-1 0 0,1-1-1,-1 0 1,3-7 0,-5 11 33,1 0 0,-1-1 0,1 1 0,-1-1 0,0 1 0,0-1 0,1 1 0,-1-1 0,0 1 0,0-1 0,-1 1 1,1 0-1,0-1 0,0 1 0,-1-1 0,1 1 0,-1-1 0,1 1 0,-1 0 0,0-1 0,1 1 0,-1 0 0,0 0 0,0-1 1,0 1-1,0 0 0,0 0 0,0 0 0,0 0 0,0 0 0,0 0 0,-1 1 0,1-1 0,0 0 0,-1 1 0,1-1 0,0 1 1,-1-1-1,1 1 0,-1-1 0,1 1 0,-1 0 0,1 0 0,-1 0 0,-1 0 0,-1 0 22,-1-1 0,1 2 0,0-1 0,-1 0 0,1 1 0,0 0 0,0 0-1,-1 0 1,1 0 0,0 1 0,0 0 0,0 0 0,1 0 0,-7 4 0,5-1-25,0 0 0,0 1 0,1-1 0,0 1 0,0 0 0,1 0 0,-1 0 0,2 1 0,-1-1 0,0 1 0,1-1 0,0 1 0,-1 10 0,2-7-70,0 1 0,0-1 0,1 1 1,1-1-1,0 0 0,0 1 0,1-1 0,6 20 1,-6-22-80,1-1 1,0 1 0,1-1-1,0 0 1,0 0 0,0 0-1,1 0 1,0-1 0,1 0-1,-1 0 1,10 8 0,-10-11-38,0 0 0,-1 0 1,1 0-1,1 0 1,-1-1-1,0 0 0,0 0 1,1-1-1,-1 1 1,1-1-1,0 0 0,-1-1 1,1 1-1,0-1 1,-1 0-1,1-1 0,8-1 1,-5 0 167,0 0 1,0-1 0,0-1-1,-1 1 1,1-2 0,-1 1-1,0-1 1,0 0 0,-1-1-1,1 1 1,-1-2 0,-1 1-1,1-1 1,-1 0 0,0 0-1,-1-1 1,9-14 0,-9 14 261,-1 1 1,0-1-1,-1-1 1,0 1 0,0 0-1,-1-1 1,0 1-1,0-1 1,-1 0-1,0 1 1,-1-1-1,0 0 1,0 0 0,-1 1-1,0-1 1,0 0-1,-1 1 1,-1-1-1,-3-10 1,23 96 220,22 95-394,-27-109-126,-11-59 32,5 17-147,-6-21 147,0 0-1,0 0 0,0 0 0,0-1 1,0 1-1,0 0 0,0 0 0,0 0 0,1-1 1,-1 1-1,0 0 0,0 0 0,0 0 1,0 0-1,0-1 0,0 1 0,1 0 1,-1 0-1,0 0 0,0 0 0,0 0 1,1 0-1,-1 0 0,0 0 0,0 0 0,0-1 1,1 1-1,-1 0 0,0 0 0,0 0 1,0 0-1,1 0 0,-1 0 0,0 0 1,0 0-1,0 0 0,1 0 0,-1 1 1,0-1-1,0 0 0,0 0 0,1 0 0,-1 0 1,0 0-1,0 0 0,0 0 0,0 0 1,1 1-1,-1-1 0,0 0 0,0 0 1,0 0-1,0 0 0,0 0 0,0 1 1,1-1-1,-1 0 0,0 0 0,0 0 0,0 1 1,0-1-1,0 0 0,0 0 0,0 0 1,0 1-1,0-1 0,33-77 9,-21 45-46,2 1 1,18-30-1,-27 53 24,1-1 0,-1 2 0,1-1 0,1 1-1,-1 0 1,1 0 0,0 1 0,1 0 0,0 0 0,0 0-1,15-7 1,-21 13 11,-1-1-1,1 0 1,0 1-1,-1-1 1,1 1-1,0-1 0,-1 1 1,1 0-1,0 0 1,0 0-1,-1 0 1,1 0-1,0 0 1,0 0-1,-1 1 1,1-1-1,0 1 0,0-1 1,-1 1-1,1 0 1,-1-1-1,1 1 1,-1 0-1,1 0 1,-1 0-1,1 0 0,-1 0 1,0 1-1,1-1 1,-1 0-1,0 1 1,0-1-1,0 1 1,0-1-1,0 1 0,-1-1 1,1 1-1,0 0 1,0 2-1,3 8 22,0 0-1,0 1 1,-1-1 0,1 17-1,-2-17-48,-1-2-30,1 0-356,-1 0 1,1 1-1,0-1 0,1 0 0,1 0 0,-1 0 0,1-1 0,11 18 1,0-14-2530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2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16 6867,'-20'-5'4141,"19"5"-4094,0-1 0,0 1-1,0 0 1,0-1 0,0 1-1,0 0 1,0 0-1,0-1 1,0 1 0,0 0-1,0 0 1,0 0 0,0 0-1,0 1 1,0-1-1,0 0 1,0 0 0,0 1-1,0-1 1,0 0 0,0 1-1,0-1 1,0 1-1,0 0 1,0-1 0,0 1-1,0-1 1,0 1 0,1 0-1,-1 0 1,0 0-1,0 0 1,-13 14 4,1 1 0,0 0 1,1 1-1,1 0 0,1 1 0,-10 21 0,17-32-51,0-1 0,0 1 0,1 0 0,0 0 0,0 0 0,0 0 0,1 0 0,0 0 0,1 0 0,0 0 0,0 0 0,0 1 0,1-1 0,0 0 0,0 0 0,1 0 0,0 0 0,0 0 0,1-1 0,6 13 0,-7-16 4,0 0 0,0 0 0,1 0 0,0 0 0,0 0 0,0 0 0,0-1 0,0 0 1,0 1-1,0-1 0,1-1 0,-1 1 0,1 0 0,0-1 0,-1 0 0,6 2 1,-3-2 3,1-1 0,-1 1 0,1-1 1,-1 0-1,1-1 0,-1 1 1,0-1-1,1 0 0,7-3 0,-1-1-1,0 0-1,0-1 0,0 0 0,-1-1 0,0 0 0,0-1 0,-1 0 1,16-15-1,-21 16-2,0 1 0,-1-1 0,0 0-1,0-1 1,-1 1 0,0-1 0,0 0 0,0 0 0,-1 0 0,-1 0 0,1-1 0,-1 1 0,-1-1 0,1 1 0,-1-17 0,-1 19-13,0 0 1,-1 0 0,1 0-1,-1 0 1,-1 0-1,1 1 1,-1-1 0,0 1-1,0-1 1,-1 1-1,1-1 1,-1 1-1,-1 0 1,1 0 0,0 1-1,-1-1 1,0 1-1,0-1 1,-1 1 0,1 1-1,-1-1 1,0 1-1,-10-6 1,12 7-212,0 1 1,0 0-1,0 0 1,0 0-1,0 0 0,0 1 1,0-1-1,0 1 1,-1 0-1,1 0 0,0 0 1,0 0-1,0 1 1,0-1-1,-1 1 1,1-1-1,0 1 0,0 0 1,0 1-1,0-1 1,0 0-1,1 1 0,-1 0 1,0-1-1,-4 5 1,-14 19-3364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3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1 289 4370,'23'9'5218,"-10"0"-3953,-20-9-753,4 0-512,0 0-688,12 3-449,8 0-2688</inkml:trace>
  <inkml:trace contextRef="#ctx0" brushRef="#br0" timeOffset="1">536 103 9700,'3'-24'753,"-3"-2"-241,-3 6 1137,-4-1-1217,10 12-432,-3 7-64,4 4-16,2 10 80,1 11 16,-1 7 0,-3 7 0,-3 7-16,0-3-336,-3 3-1473,0-9-400,0 0-1841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4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21 6867,'0'-6'1265,"-6"0"-81,-1 3 177,1 0-1041,2 1-320,4 4-192,4 4 192,5 3 96,53 61 0,-46-58-48,0 2 16,1-2-32,-4 3-32,16 14-16,-7-3-960,-5-6-1554,-4 4-1087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4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27 8932,'0'-12'288,"0"4"-96,0 2-176,-4 9 0,-2 8 80,-7 7 96,-10 5-15,-12 6-81,-7 3-16,-10 3-16,-7-5-64,4 5 16,7-6-16,6-3-288,19-9-1217,13 1-640,26-12-993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3:4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48 4242,'21'2'69,"46"6"867,-64-7-865,0 0 0,1-1 0,-1 1 0,0 1 0,0-1 0,1 0-1,-1 1 1,0-1 0,0 1 0,-1 0 0,1 0 0,0 0 0,-1 1 0,1-1 0,2 3 0,-5-3 6,1 0 1,0 0-1,-1 0 1,0 0-1,1 0 1,-1 0 0,0 1-1,0-1 1,0 0-1,-1 0 1,1 0 0,0 0-1,-1 0 1,1 0-1,-1 0 1,0 0-1,1-1 1,-1 1 0,0 0-1,0 0 1,-1 0-1,1-1 1,0 1-1,-3 2 1,-36 38 736,-14-1 325,56-47-1126,-1 1 1,0 0-1,0-1 0,0 1 1,-1-1-1,1 1 0,-2-9 1,-1 1-1208,-1 1 1,0-1 0,-1 1-1,-8-21 1,-6 2 2670,14 26-1364,3 4 161,0 0 0,1 1 0,-1-1 0,0 0 0,1 0 0,-1 0 0,0 1 0,1-1 0,-1 0 0,1 0 0,-1 0 0,1 0 0,0 0 0,-1 0 0,1 0 0,0 0 0,0 0 0,0 0 0,0 0 0,0-1 0,0-1 0,0-9 657,27 8-568,-2 0-330,36-1-1,-53 5-55,0 0 0,0 0-1,0 1 1,0 0 0,0 1 0,0 0-1,0 0 1,12 5 0,-19-6 24,0-1 1,0 1-1,0-1 0,-1 1 1,1-1-1,0 1 0,-1-1 1,1 1-1,0-1 0,-1 1 1,1 0-1,-1-1 0,1 1 1,-1 0-1,1 0 0,-1-1 1,1 1-1,-1 0 0,0 0 1,0 0-1,1 0 0,-1-1 1,0 1-1,0 0 0,0 0 1,0 0-1,0 1 0,0 1 10,-1 0 1,0-1-1,0 1 0,0-1 0,0 1 0,0-1 0,0 1 0,0-1 0,-3 3 0,-4 6 28,-1-1 0,-18 17-1,-27 17 8,-116 71-1,45-34-48,122-79 11,-23 19-209,22-11 141,5-9 67,-1-1-1,0 1 0,1-1 1,-1 1-1,1-1 0,-1 0 1,1 1-1,-1-1 1,1 0-1,-1 1 0,1-1 1,0 0-1,-1 0 0,1 0 1,-1 1-1,1-1 0,0 0 1,-1 0-1,1 0 0,-1 0 1,1 0-1,0 0 0,71 2 116,88-9 0,51 1-131,-205 6-63,-4 0-28,0 0 0,-1 0-1,1 0 1,0 0 0,0 0-1,-1 1 1,1-1 0,0 0-1,0 1 1,-1-1 0,1 1-1,-1 0 1,1 0 0,1 0 0,-1 7-2254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59 9236,'-1'-1'40,"1"0"-1,-1 0 1,1 0-1,-1 0 1,0 0-1,0-1 0,1 2 1,-1-1-1,0 0 1,0 0-1,0 0 1,0 0-1,0 0 1,0 1-1,0-1 1,0 0-1,0 1 1,0-1-1,-1 1 1,1 0-1,0-1 0,0 1 1,0 0-1,-1-1 1,1 1-1,-2 0 1,1 1-14,-1-1 0,1 1-1,0 0 1,0 0 0,0 0 0,-1 0 0,1 0 0,0 1 0,1-1-1,-1 1 1,0-1 0,0 1 0,-1 1 0,-5 7 58,0 0 1,0 1 0,-11 21-1,6-7-22,2 1 0,-11 30 0,18-45-63,1 1 1,0 0-1,1 0 1,1 1-1,0-1 1,0 0-1,2 17 1,-1-27 7,0 1 0,0-1 0,1 1 1,-1 0-1,1-1 0,0 1 0,0-1 1,0 1-1,0-1 0,0 0 0,0 1 1,1-1-1,-1 0 0,1 0 0,-1 0 0,1 0 1,0 0-1,0 0 0,0-1 0,0 1 1,3 2-1,-1-3 2,0 1 1,-1-1-1,1 0 1,0 0 0,0 0-1,0-1 1,0 0-1,0 1 1,0-1-1,0-1 1,0 1-1,7-2 1,3-1 20,1-1 1,-1-1-1,0 0 1,0-1-1,0 0 1,17-12-1,-15 7-10,1-1 0,-2 0-1,0-1 1,0-1 0,-1 0 0,21-28 0,-31 36-13,-1 0-1,1 0 1,-1 0 0,0 0 0,-1-1-1,1 1 1,-1-1 0,-1 0 0,1 0-1,0-7 1,-2 9-5,0 0 0,0 1 0,-1-1 0,1 0 0,-1 1 0,0-1-1,-1 1 1,1-1 0,-1 1 0,0 0 0,0-1 0,0 1 0,0 0 0,-1 0 0,0 1 0,-4-6-1,0 2-163,0 0 0,0 1 0,0 0 0,-1 0 0,0 1-1,0 0 1,0 0 0,-1 1 0,1 0 0,-1 0 0,0 1-1,-1 0 1,-12-2 0,-24 1-2610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18 5426,'20'-3'5891,"-20"0"-5731,-10-2-160,-3-1 0,4 6-1456,5 6-1058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55 8484,'3'-12'1585,"-3"3"-1585,0 6 0,-3 18 16,3 8 32,-4 7-48,4 7 0,-3 4 16,0 0-16,3 0-1745,-3-3-2465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8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687 284 9508,'13'0'1953,"0"0"-1953,-3 3 0,6 3 32,10 14 96,6 6-16,10 12-48,4 6-16,-1 3-32,-3-4-16,0 1-576,-6-3-2097,-7-6-2962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8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30 7075,'0'-17'3250,"-7"8"-3074,-2 6-176,-14 15 16,-6 8-16,-10 12 0,-10 6 0,-9 9 0,-4-1 0,4 1-817,3 0-1936,13-7-656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57 8276,'1'-2'187,"-1"0"0,1 0 0,-1-1 0,1 1 0,-1 0 0,0-1 0,0 1 0,0 0 0,0 0 0,-1-1 0,1 1 1,-1 0-1,1-1 0,-1 1 0,0 0 0,0 0 0,0 0 0,0 0 0,0 0 0,0 0 0,0 0 0,-1 0 0,1 0 0,-1 1 0,-1-3 0,2 4-175,0 0 0,1 0-1,-1 0 1,0 0-1,1 0 1,-1 0 0,0 0-1,1 0 1,-1 0-1,0 1 1,1-1 0,-1 0-1,0 0 1,1 1-1,-1-1 1,1 0 0,-1 1-1,0-1 1,1 0-1,-1 1 1,1-1 0,-1 1-1,1-1 1,0 1-1,-1-1 1,1 1 0,-1-1-1,1 1 1,0-1-1,-1 1 1,1 0 0,0-1-1,0 1 1,-1 0-1,-9 26-57,9-24 71,-5 15-25,2 0 0,0 0 0,1 1-1,0-1 1,2 1 0,1 20 0,0-26-73,1-1 0,1 1-1,0-1 1,0 0-1,1 1 1,1-1-1,0-1 1,1 1-1,0 0 1,8 11-1,-12-21 38,1 1 0,0 0 0,-1-1-1,1 0 1,0 1 0,0-1 0,0 0 0,1 0-1,-1 0 1,1 0 0,-1-1 0,1 1 0,-1-1-1,1 1 1,0-1 0,0 0 0,0 0 0,-1 0-1,5 0 1,-3-1 30,0 0 0,0 0-1,0-1 1,-1 1-1,1-1 1,0 0 0,-1 0-1,1 0 1,-1-1-1,1 1 1,-1-1 0,1 0-1,3-3 1,9-7 73,-1-1 1,-1 0-1,0-1 0,20-27 0,-29 35-73,34-47 417,-36 60-365,0 0-1,0 1 1,-1-1-1,3 14 1,-1-3-58,-3-14 17,20 61-220,-18-59 72,-1 1 0,1-1 0,1-1 0,-1 1 0,1 0 0,0-1 0,0 1 0,5 4 1,-8-9 127,1 0 1,-1 0 0,1-1 0,-1 1 0,1 0-1,-1 0 1,1-1 0,0 1 0,-1-1 0,1 1 0,0-1-1,-1 0 1,1 1 0,0-1 0,0 0 0,-1 0-1,1-1 1,0 1 0,-1 0 0,1 0 0,0-1 0,-1 1-1,1-1 1,0 1 0,-1-1 0,1 0 0,-1 0-1,1 0 1,-1 0 0,0 0 0,1 0 0,-1 0 0,0 0-1,1 0 1,0-3 0,5-3 30,0-1 0,0 0 1,-1 0-1,7-13 0,4-13 158,-1 0 0,19-64 0,-5 15 731,-17 60-861,-13 22-43,0 1 1,1 0 0,-1 0 0,0 0-1,0 0 1,1 0 0,-1 0-1,0 0 1,0 0 0,1 0 0,-1 0-1,0 0 1,0 0 0,1 0 0,-1 0-1,0 0 1,1 0 0,-1 0 0,0 0-1,0 0 1,1 0 0,-1 0-1,0 0 1,0 0 0,1 0 0,-1 0-1,0 1 1,0-1 0,0 0 0,1 0-1,-1 0 1,0 0 0,0 1-1,0-1 1,0 0 0,1 0 0,-1 1-1,0-1 1,0 0 0,0 0 0,0 0-1,0 1 1,0-1 0,3 7 29,-1-1 1,-1 0 0,1 1-1,-1 0 1,0 6 0,5 36 10,19 233 9,-23-236-15,-3-1 0,-1 1 1,-3-1-1,-11 52 1,13-86 26,0 0 0,-1 0 1,0 0-1,-1-1 1,0 1-1,-1-1 1,0 0-1,0-1 0,-1 1 1,-15 15-1,18-21-154,1-1 0,-1 0 0,0 0 0,0 0 0,0-1-1,-1 1 1,1-1 0,0 0 0,-1 0 0,0-1 0,1 1 0,-1-1-1,0 0 1,0 0 0,0-1 0,1 0 0,-1 1 0,0-1 0,0-1 0,0 1-1,0-1 1,0 0 0,1 0 0,-1 0 0,0-1 0,1 0 0,-9-4-1,-16-14-2994,2-8-1572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53 2753,'38'-18'7976,"-13"6"-6894,-25 12-1082,0 1-1,1-1 1,-1 1 0,0-1 0,0 1-1,0-1 1,1 1 0,-1-1 0,0 1-1,0-1 1,0 1 0,0-1 0,0 1-1,0 0 1,0-1 0,0 1 0,0-1-1,-1 1 1,1-1 0,0 1 0,0-1 0,0 1-1,0-1 1,-1 1 0,1-1 0,0 1-1,-1 0 1,-7 22 23,-4 10-15,0 0 0,-12 67 1,21-79-14,0-1 0,1 1-1,2 0 1,0-1 0,1 1 0,4 27 0,-4-45 9,0 1 1,-1 0-1,1-1 1,0 1-1,1-1 0,-1 0 1,1 1-1,-1-1 1,1 0-1,0 0 0,0 0 1,0 0-1,1 0 0,-1 0 1,1-1-1,0 1 1,-1-1-1,1 0 0,4 3 1,-3-4 5,0 1 0,0-1 1,0 0-1,0 0 0,0-1 1,0 1-1,0-1 0,0 0 1,0 0-1,0 0 0,0 0 1,0-1-1,0 0 1,7-2-1,0 0 9,1-2 0,-1 0 0,0 0 0,-1-1-1,0 0 1,1-1 0,-2 0 0,1-1 0,-1 0 0,13-15 0,-13 12-5,0 0-1,-1-1 1,-1 0-1,0-1 1,-1 1 0,0-1-1,-1-1 1,0 1-1,-1-1 1,4-25 0,-7 30-46,0 0 0,-1 1 0,0-1 1,-1 0-1,0 1 0,0-1 0,0 0 1,-1 1-1,-1 0 0,1-1 0,-2 1 1,1 0-1,-1 0 0,0 1 0,0-1 1,-1 1-1,0 0 0,-12-13 0,-19-9-1907,3 10-1148</inkml:trace>
  <inkml:trace contextRef="#ctx0" brushRef="#br0" timeOffset="1">670 222 12054,'10'-3'1152,"-17"1"-944,1-1-208,-4 0-672,10 11-2322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9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85 11477,'-3'-6'473,"-9"-16"239,12 21-704,0 0 1,-1 0 0,1 0-1,0 0 1,0 0 0,0 0-1,0 0 1,-1 0 0,1 0-1,1 0 1,-1 0 0,0 0-1,0 0 1,0 0 0,0 0-1,1 0 1,-1 0 0,0 0 0,1 1-1,-1-1 1,1 0 0,-1 0-1,2-1 1,3-2 22,-1 1 1,1 0-1,0 0 0,0 0 0,1 1 1,-1-1-1,0 1 0,1 0 1,0 1-1,-1 0 0,8-1 1,-5 0 13,0 1 0,0 1 0,1-1 0,-1 1 0,0 1 0,1 0 0,-1 0 0,12 3 1,-20-4-45,1 0 1,0 1-1,0-1 1,0 0-1,0 1 1,-1-1-1,1 1 1,0-1 0,-1 1-1,1-1 1,0 1-1,-1 0 1,1-1-1,0 1 1,-1 0 0,1-1-1,-1 1 1,1 0-1,-1 0 1,0-1-1,1 1 1,-1 0-1,0 0 1,0 0 0,1 0-1,-1-1 1,0 1-1,0 0 1,0 0-1,0 0 1,0 0-1,0 0 1,0 0 0,0-1-1,-1 1 1,1 0-1,0 0 1,0 0-1,-1 0 1,1-1 0,0 1-1,-1 0 1,1 0-1,-1-1 1,1 1-1,-1 0 1,0 0-1,-4 6 10,1-1 0,-1 0-1,0-1 1,-8 7 0,-66 51-29,52-44-54,0 2-1,-24 25 1,51-45 72,-1-1 0,0 1 0,0 0 0,1-1 1,-1 1-1,0 0 0,1 0 0,-1 0 0,1-1 0,-1 1 0,1 0 0,0 0 1,-1 0-1,1 0 0,0 0 0,0 0 0,-1 0 0,1 0 0,0 0 1,0 0-1,0 0 0,0 0 0,0-1 0,0 1 0,1 0 0,-1 0 0,0 0 1,0 0-1,1 0 0,-1 0 0,0 0 0,1 0 0,-1 0 0,1-1 1,-1 1-1,1 0 0,0 0 0,-1-1 0,1 1 0,0 0 0,-1-1 0,1 1 1,0 0-1,0-1 0,0 1 0,-1-1 0,1 0 0,0 1 0,0-1 1,0 0-1,0 1 0,1-1 0,10 4 29,-1 0-1,1-1 1,17 3 0,-15-3-15,-3-1-25,1 0 48,-1 1-1,0 0 0,0 1 1,-1 0-1,14 7 0,-22-10-25,0 0-1,-1 0 1,1 0-1,0 0 1,-1 1-1,0-1 1,1 0 0,-1 1-1,0-1 1,1 1-1,-1-1 1,0 1-1,0 0 1,0 0-1,-1-1 1,1 1 0,0 0-1,-1 0 1,1 0-1,-1 0 1,1-1-1,-1 1 1,0 0 0,0 0-1,0 0 1,0 0-1,0 0 1,-1 0-1,1 0 1,0 0-1,-1 0 1,0 0 0,1-1-1,-1 1 1,0 0-1,0 0 1,0-1-1,-1 3 1,-4 5-7,-1 0 0,0 0 1,0-1-1,0 0 0,-1-1 1,-1 1-1,1-2 0,-17 11 1,-3 0-1292,-49 21 0,33-20-1591,9-6-1703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4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8548,'19'-6'2833,"-6"3"-2801,0 3-32,0 6 256,6 9-16,7 5 49,3 9 495,7 6-656,-7 3 160,-3 6-192,-10-1 0,-6-2 0,-10-3-32,-10-3-64,-6-9-256,-6-2-816,-8-10-2114,-2-5-1680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1:50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8644,'23'-20'3554,"-4"2"-2786,1 7-368,-4-1 48,7 9-256,9 6-96,10-3-96,4 3-192,5 6-2129,4-3-4818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3:43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 9700,'28'-33'1038,"-25"27"-949,1 1 1,0 0-1,0 1 0,0-1 0,0 1 1,1 0-1,-1 0 0,8-5 0,-5 6 17,-1 0-1,1 0 1,0 1 0,0 0-1,-1 0 1,1 1-1,1-1 1,-1 1-1,0 1 1,0 0 0,0 0-1,0 0 1,0 1-1,0 0 1,0 0-1,11 4 1,-14-4-97,0 0-1,-1 1 1,1-1 0,-1 1 0,1 0-1,-1 0 1,0 0 0,0 0 0,0 1 0,0-1-1,0 1 1,-1 0 0,1 0 0,-1 0-1,0 0 1,1 0 0,-1 1 0,-1-1-1,1 0 1,0 1 0,-1 0 0,0-1-1,0 1 1,0 0 0,0 0 0,-1-1-1,1 1 1,-1 0 0,0 0 0,0 0-1,0 0 1,-2 5 0,0 1 9,-1 0 0,0 0 0,0-1 0,-1 1 0,-1-1-1,0 0 1,0 0 0,0 0 0,-1 0 0,-1-1 0,-12 13 0,-11 8 18,-53 40 0,55-47-27,11-10-4,12-9-9,1 0-1,-1 1 1,1-1-1,0 1 1,-5 5 0,54-5 212,192-10-113,-136-2-2741,-61 4-1195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3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83 5074,'-17'-2'5755,"-3"-3"-3716,10 3-1873,1 0 0,0 1 0,-20-2 0,16 4-83,0 0 0,1 1 0,-1 1 1,1-1-1,-1 2 0,1 0 1,0 0-1,1 1 0,-1 1 0,1 0 1,0 0-1,0 1 0,1 1 1,0 0-1,0 0 0,1 1 0,0 0 1,0 0-1,1 1 0,0 0 1,1 1-1,-8 15 0,5-7-78,1 0 0,1 1 0,0 0 0,2 0 0,0 0 0,1 1 0,2 0-1,0 0 1,1 0 0,1 0 0,2 32 0,0-39-19,1 1 1,1-1-1,0 0 0,1 0 0,0 0 0,1-1 1,1 1-1,0-1 0,0 0 0,2-1 0,0 1 0,0-1 1,1-1-1,0 0 0,1 0 0,0-1 0,19 15 1,-15-16-68,-1-1 1,2 1-1,-1-2 1,1 0-1,0-1 1,1-1-1,-1 0 1,1-1-1,0 0 1,0-2-1,0 0 1,1-1-1,-1 0 1,32-3-1,-37 0 42,1 1-1,-1-2 0,0 1 0,0-1 0,0-1 0,-1 0 1,1-1-1,-1 0 0,0 0 0,0-1 0,-1 0 0,0-1 0,0 0 1,0-1-1,-1 1 0,0-2 0,-1 1 0,1-1 0,-2 0 1,1-1-1,-1 1 0,5-14 0,-2 1 47,-2 0 1,-1 0-1,-1-1 1,0 1-1,-2-1 0,-1 0 1,-1 0-1,0 0 0,-2 0 1,-1 0-1,-5-29 1,2 26-8,-1 0 1,-1 1-1,-1-1 0,-2 2 1,0-1-1,-1 1 1,-2 1-1,0 0 1,-25-32-1,28 43-7,0 1-1,-1 0 0,-19-15 0,26 23-202,1 1 0,0-1 0,-1 1 1,0 0-1,1 0 0,-1 0 0,0 1 0,0-1 0,0 1 0,0 0 0,0 0 0,-1 0 0,1 1 0,0 0 0,0-1 0,0 1 1,-8 1-1,-5 5-3445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3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8788,'0'12'5170,"-10"-6"-5138,-3-4-64,3-2 32,1 0-3409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32 7844,'4'-10'1111,"7"-12"167,-14 44-559,-8 15-537,-1-1 1,-2-1-1,-2 0 1,-1-1-1,-25 38 0,17-32-184,3 2 0,-27 67 0,46-102 8,1 0-1,0 0 1,1-1-1,-1 1 0,1 0 1,0 12-1,1-17 12,0 0 0,1 1-1,-1-1 1,1 0 0,-1 0-1,1 1 1,0-1-1,0 0 1,0 0 0,0 0-1,0 0 1,0 0 0,1 0-1,-1-1 1,1 1 0,-1 0-1,1 0 1,-1-1 0,1 0-1,0 1 1,0-1-1,0 0 1,4 2 0,3 1-2,1 0 1,0-1 0,0 0 0,0-1 0,0 0-1,0 0 1,1-1 0,11-1 0,91-7 6,-62 3-37,55 1-961,-36 11-5395,-61-8 3908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6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5843,'0'-47'4997,"8"88"-3139,0-8-1523,6 135-139,-9 244 0,-8-215-2133,4-146-683,2-13-1254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0 10949,'-4'3'57,"0"0"-1,0 1 1,0-1 0,1 1 0,-1 0-1,1 0 1,0 0 0,0 0 0,-3 7-1,-1 0-17,-49 77-41,-65 136 1,116-213 8,0-1 0,0 1 0,1 1 0,1-1 1,0 1-1,-3 21 0,6-30 19,0 0 1,0 1-1,0-1 0,1 0 1,-1 0-1,1 1 0,0-1 1,0 0-1,0 0 0,0 0 1,0 0-1,1 0 0,-1 0 1,1 0-1,0-1 0,0 1 1,0 0-1,0-1 0,0 0 1,1 1-1,-1-1 1,1 0-1,0 0 0,-1-1 1,1 1-1,0 0 0,0-1 1,0 0-1,4 2 0,10 2 26,0 0 0,0-1 1,1-1-1,-1 0 0,1-2 0,-1 0 0,20-1 0,15-4-234,58-11 1,-83 10-720,-1-1 0,0-1 1,0-2-1,29-13 0,-18 4-2655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5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22 123 7732,'-19'-14'1779,"17"6"-794,4 7-937,0 1-1,0-1 1,0 0-1,1 1 1,-1-1-1,0 1 0,1 0 1,-1 0-1,0 0 1,3 0-1,20-1-41,345-43-139,-125 1-4504,-231 40 3928,-11 2 561,0 0 1,0 0 0,0 0 0,0 1 0,0-1 0,0 1-1,1 0 1,-1 0 0,0 0 0,0 0 0,0 1 0,0-1-1,4 2 1,-7-2 145,0 0-1,0 0 1,1 1-1,-1-1 0,0 0 1,0 0-1,1 0 1,-1 0-1,0 1 1,0-1-1,0 0 0,0 0 1,1 1-1,-1-1 1,0 0-1,0 0 1,0 1-1,0-1 0,0 0 1,0 0-1,0 1 1,1-1-1,-1 0 0,0 0 1,0 1-1,0-1 1,0 0-1,0 1 1,0-1-1,0 0 0,-1 0 1,1 1-1,0-1 1,0 0-1,0 1 1,0-1-1,0 0 0,0 0 1,0 1-1,-1-1 1,1 0-1,0 0 1,0 0-1,0 1 0,0-1 1,-1 0-1,1 1 1,-14 10 35,14-11-36,-29 21 532,-1-1-1,-1-2 1,-1-1 0,0-2-1,-67 23 1,85-35 183,-1-1 1,0-1-1,-25 0 0,39 0-685,0-1 1,0 0-1,0 1 0,0-1 0,0 1 0,1-1 0,-1 1 1,0 0-1,0-1 0,1 1 0,-1 0 0,0-1 0,1 1 1,-1 0-1,1 0 0,-1-1 0,1 1 0,-1 0 0,1 0 1,0 0-1,-1 0 0,1 0 0,0 0 0,0 0 0,0 0 1,0-1-1,-1 3 0,-3 34 836,4-29-681,-11 126-33,7 158-1,4-286-309,0 8-199,1-1 1,1 1-1,0-1 0,5 17 0,-6-27 213,-1-1 0,1 0 0,0 0-1,0 0 1,-1 0 0,1 0 0,1 0-1,-1 0 1,0-1 0,0 1 0,1 0-1,-1-1 1,1 1 0,-1-1 0,1 1-1,0-1 1,-1 0 0,1 1 0,0-1-1,0 0 1,0 0 0,0-1 0,0 1-1,0 0 1,0-1 0,1 1 0,-1-1-1,0 1 1,0-1 0,0 0 0,0 0-1,1 0 1,3-1 0,22-6-1297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6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38 3073,'-4'-32'5039,"4"27"-4269,1 20 51,14 208 2947,14 193-2547,-24-330-1078,4 56-211,-5-132-250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7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91 2833,'0'-6'663,"0"0"-1,-1 0 0,0 0 0,0 0 0,-1 0 1,0 0-1,0 0 0,0 0 0,-1 1 1,-4-8-1,6 12-622,0-1 0,1 1 1,-1 0-1,0 0 0,0-1 1,0 1-1,-1 0 0,1 0 0,0 0 1,0 0-1,0 1 0,-1-1 1,1 0-1,0 0 0,-1 1 0,1-1 1,-1 1-1,1-1 0,-1 1 1,1 0-1,-1-1 0,1 1 0,-1 0 1,1 0-1,-1 0 0,1 0 0,-1 1 1,1-1-1,-1 0 0,1 1 1,-1-1-1,1 0 0,-1 1 0,1 0 1,-1-1-1,1 1 0,0 0 1,-1 0-1,1 0 0,0 0 0,0 0 1,0 0-1,0 0 0,0 0 1,-2 2-1,-8 9 135,1 1 0,0-1 0,0 2 0,2-1-1,-1 1 1,2 1 0,-9 20 0,-30 110 239,42-127-394,-11 35 80,-13 106 0,26-140-102,1-1-1,0 1 1,2 0 0,0 0 0,1-1 0,1 1 0,0-1 0,2 0 0,9 25-1,-11-35-60,1-1 0,-1 0 0,2 0 0,-1-1 0,1 1 0,0-1 0,0 0 0,1 0 0,0-1 0,0 1 0,0-1 0,0-1 0,1 1 0,0-1 0,0 0 0,11 4 0,-10-6-187,0 1 0,-1-1 0,1-1-1,0 0 1,0 0 0,0 0 0,0-1-1,0 0 1,0-1 0,0 0 0,0 0 0,0 0-1,0-1 1,-1 0 0,1-1 0,-1 0 0,1 0-1,-1-1 1,0 1 0,0-2 0,-1 1-1,1-1 1,-1 0 0,0 0 0,6-7 0,-7 7 331,-1 0 1,0-1 0,0 1 0,-1-1-1,0 0 1,0 0 0,0 0 0,0-1-1,-1 1 1,0-1 0,-1 1-1,1-1 1,-1 0 0,-1 1 0,1-1-1,-1 0 1,0 0 0,-1 1 0,1-1-1,-1 0 1,-1 1 0,1-1 0,-1 1-1,0-1 1,-1 1 0,1 0 0,-1 0-1,-6-9 1,4 6 44,-1 0 0,0 0 0,-1 0 0,0 1 0,0 0 0,-1 1-1,0 0 1,0 0 0,0 0 0,-1 1 0,0 0 0,-1 1 0,1 0 0,-1 0 0,0 1 0,0 1-1,-16-5 1,-27 3-162,49 5-50,0 0 1,1 0-1,-1 0 1,0 1 0,0-1-1,0 1 1,1 0-1,-1 1 1,0-1-1,1 0 1,-4 3 0,6-4-12,0 1 0,0-1 0,1 1 1,-1-1-1,1 1 0,-1-1 0,0 1 1,1 0-1,-1-1 0,1 1 0,-1 0 1,1 0-1,0-1 0,-1 1 0,1 0 1,0 0-1,-1-1 0,1 3 0,4 14-3019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7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118 302 7876,'29'-29'546,"-1"0"1,-1-2-1,-2 0 0,-1-2 1,24-44-1,-47 74-451,1 0 0,-1-1 0,1 1 0,-1-1-1,0 1 1,0-1 0,-1 1 0,1-1-1,-1 1 1,1-1 0,-1-4 0,-1 7-81,1-1 0,0 1 0,-1 0 0,1 0 0,-1-1 0,1 1 0,-1 0 0,0 0 0,0 0 0,1 0 0,-1-1 0,0 1 0,0 0 0,0 1 0,0-1 0,0 0 0,0 0 0,0 0 0,0 1 0,-1-1 0,1 0 0,0 1 0,0-1 0,-1 1 0,1-1 0,0 1 0,-1 0 0,1 0 0,0-1 0,-1 1 0,1 0 0,0 0 0,-2 1 1,-8-1-2,1 1 0,0 0 0,-1 1 0,1 0 1,0 1-1,0 0 0,0 0 0,0 1 0,-17 10 1,12-6 28,1 1 0,1 0 0,-1 1 0,2 0 0,-20 21 0,26-24-35,0-1 1,1 1 0,0 1 0,0-1-1,1 1 1,0 0 0,0 0-1,1 0 1,0 0 0,0 1 0,1-1-1,0 1 1,0 0 0,1 0-1,1-1 1,-1 14 0,3-12-1,-1 1 0,1-1 0,1 0 0,0 0 0,0 0 0,1 0 0,0-1 0,1 1 0,0-1 0,0 0 0,1-1 0,0 1 0,13 12 0,8 5 7,1-2 1,1 0-1,58 34 0,-58-41 1,-1 2-1,-2 0 1,0 2-1,0 1 1,24 28-1,-48-48-8,0 0 0,0 0 1,-1 0-1,1 1 0,-1-1 0,1 1 0,-1-1 0,0 1 0,0-1 0,0 1 1,0-1-1,-1 1 0,1 0 0,-1 0 0,1-1 0,-1 1 0,0 0 0,-1 5 1,1-6-7,-1 1 1,-1-1-1,1 1 1,0-1 0,-1 1-1,1-1 1,-1 0-1,0 1 1,0-1 0,0 0-1,0 0 1,0 0 0,0-1-1,0 1 1,-1 0-1,1-1 1,0 0 0,-5 2-1,-12 5-28,1-1 0,-2-1 0,1 0-1,-1-2 1,1 0 0,-1-2 0,0 0 0,0-1-1,0-1 1,-1 0 0,1-2 0,0-1 0,-30-7-1,46 9 19,-1-1-1,1 1 1,0-1-1,0 0 0,-1 0 1,1 0-1,1-1 1,-1 0-1,0 1 0,1-1 1,-1-1-1,1 1 0,0 0 1,0-1-1,0 0 1,0 1-1,1-1 0,-3-5 1,3 3 4,1 1 1,-1-1-1,1 0 1,0 0-1,1 1 1,-1-1-1,1 0 0,0 0 1,0 0-1,1 0 1,0 0-1,2-8 1,4-7 5,0 1 0,1 1 0,1-1 1,1 1-1,1 1 0,23-31 0,-8 17-272,2 0 1,1 2-1,2 1 0,1 2 0,0 1 1,2 1-1,70-38 0,-56 41-3466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22 233 11205,'-2'0'-16,"1"-1"0,0 1-1,0-1 1,-1 0 0,1 1-1,0-1 1,0 0 0,0 0-1,0 0 1,0 0 0,0 0 0,0 0-1,0 0 1,1 0 0,-1 0-1,0 0 1,0 0 0,1 0-1,-1-1 1,1 1 0,-1 0 0,1-1-1,0 1 1,-1-2 0,2 2 12,-1 0 0,1 0 1,0 0-1,-1 0 1,1 0-1,0 1 0,0-1 1,0 0-1,-1 0 1,1 0-1,0 1 0,0-1 1,0 1-1,0-1 0,0 0 1,1 1-1,-1 0 1,0-1-1,0 1 0,0 0 1,0-1-1,0 1 1,1 0-1,-1 0 0,0 0 1,0 0-1,0 0 1,2 1-1,169 0 817,-20 2-73,826-57 209,-388 16-879,-269 21-57,920-59-176,-1176 70-536,-49 2 210,-21 3 227,-28 1-166,-497 34-3495,-716 94 4965,589-40-980,13 31-4,620-115-38,18-3 15,0 0 0,0 0-1,1 0 1,-1 1 0,1-1 0,-1 1 0,1 1-1,0-1 1,-10 6 0,16-3 192,8-2 16,24 0-10,1-2 0,-1-1 0,44-5 0,-18 1-90,740-67 1491,-81 6-782,1214-9-268,-1695 59-69,-235 15-493,0 0-1,0 0 0,1 0 0,-1-1 0,0 1 1,0 0-1,0-1 0,0 0 0,1 0 0,-1 1 1,0-1-1,0 0 0,-1-1 0,1 1 0,0 0 1,2-2-1,-3 1-257,-1 0 1,1 0-1,-1 0 1,1 1-1,-1-1 1,0 0-1,0 0 1,0 0-1,0 0 1,0 0-1,0 1 0,0-1 1,0 0-1,-1 0 1,1 0-1,-1 1 1,-1-4-1,-2-12-4529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55:09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18 15031,'3'0'720,"-16"-3"-720,-6-3-1633,-1-3-864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8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30 8900,'-13'-23'0,"0"17"-656,0 20-193,9 16-319,17 16-2082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6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133 487 4514,'15'-16'797,"28"-34"1718,-40 46-2227,-1 0 1,1 0-1,-1 0 1,0 0-1,0 0 1,-1 0-1,1 0 1,-1-1-1,0 1 1,0-1-1,1-8 1,-2 12-251,0 0 0,-1 0 0,1-1 1,0 1-1,0 0 0,0 0 0,-1 0 1,1 0-1,-1-1 0,1 1 0,-1 0 0,1 0 1,-1 0-1,1 0 0,-1 0 0,0 0 1,0 0-1,0 0 0,1 0 0,-1 1 0,0-1 1,0 0-1,0 0 0,0 1 0,0-1 0,-1 1 1,1-1-1,0 1 0,0-1 0,0 1 1,0 0-1,-1-1 0,1 1 0,0 0 0,0 0 1,0 0-1,-1 0 0,1 0 0,0 0 0,0 0 1,0 1-1,-1-1 0,-1 1 0,-5 1-28,1-1-1,-1 2 0,1-1 0,0 1 0,-11 6 1,6-3 10,1 1 0,1 1 1,0 0-1,0 1 1,0 0-1,1 0 0,-9 13 1,15-19-26,0 1 1,0 0-1,0 0 0,1 0 0,0 0 1,0 0-1,0 0 0,0 1 1,0-1-1,1 1 0,0-1 1,0 1-1,0-1 0,1 1 1,0 0-1,-1-1 0,1 1 0,1 0 1,-1-1-1,1 1 0,0 0 1,0-1-1,2 7 0,-2-10 2,0 1 0,0 0-1,0-1 1,0 1-1,0-1 1,0 1 0,0-1-1,0 0 1,1 1-1,-1-1 1,1 0 0,-1 0-1,1 0 1,-1 0-1,1 0 1,-1 0 0,1-1-1,0 1 1,0 0 0,-1-1-1,4 1 1,-1-1-28,0 1 1,0-2 0,0 1 0,0 0-1,0-1 1,0 1 0,0-1-1,-1 0 1,7-3 0,4-2-100,1-1 0,-2-1 1,25-18-1,15-17 73,-36 27 6,1 1-1,32-20 1,-49 35 47,-1-1 0,0 1 0,0 0 1,1 0-1,-1-1 0,0 1 0,1 0 0,-1 0 0,1 0 0,-1 0 0,0-1 0,1 1 0,-1 0 1,1 0-1,-1 0 0,0 0 0,1 0 0,-1 0 0,1 0 0,-1 0 0,0 0 0,1 0 0,-1 0 1,1 0-1,-1 0 0,0 1 0,1-1 0,-1 0 0,1 0 0,-1 0 0,0 0 0,1 1 0,-1-1 1,0 0-1,1 0 0,-1 1 0,0-1 0,0 0 0,1 1 0,-1-1 0,0 0 0,0 1 1,1-1-1,-1 0 0,0 1 0,0-1 0,0 1 0,0-1 0,0 0 0,1 1 0,-1-1 0,0 1 1,0 0-1,-1 31 169,0-13-200,2-14 11,-1-1-1,1 0 0,0 0 1,0 0-1,0 0 1,1 0-1,-1 0 1,1 0-1,0-1 1,0 1-1,0 0 1,1-1-1,-1 0 0,1 1 1,0-1-1,0 0 1,4 3-1,-4-4-80,1 0 0,0 0 0,-1-1 0,1 0 0,0 1 0,-1-1 0,1 0 0,0-1 0,0 1-1,0-1 1,0 0 0,0 0 0,0 0 0,0 0 0,0-1 0,-1 1 0,1-1 0,8-3 0,-1 0-303,0 0 1,0-1 0,-1-1-1,0 1 1,1-2 0,-2 1 0,1-2-1,-1 1 1,0-1 0,-1 0-1,0-1 1,0 0 0,8-12-1,-9 10 668,0 0 0,-1-1-1,0 1 1,0-1-1,-1 0 1,-1-1-1,0 1 1,-1-1-1,0 0 1,-1 0-1,1-23 1,-4 4 504,-1 1 0,-7-43 1,7 62-438,-1 0 1,0 1-1,-1-1 1,0 1-1,0-1 1,-2 1-1,1 1 1,-1-1-1,-9-11 1,15 22-327,0 0 0,0-1 0,0 1 0,-1 0 0,1 0 0,0 0 0,0-1 0,0 1 0,0 0 0,-1 0 1,1 0-1,0-1 0,0 1 0,0 0 0,-1 0 0,1 0 0,0 0 0,0 0 0,0 0 0,-1 0 0,1-1 0,0 1 1,0 0-1,-1 0 0,1 0 0,0 0 0,0 0 0,-1 0 0,1 0 0,0 0 0,0 0 0,-1 0 0,1 0 0,0 0 0,0 1 1,-1-1-1,1 0 0,0 0 0,0 0 0,0 0 0,-1 0 0,1 0 0,0 0 0,0 1 0,0-1 0,-1 0 0,1 0 1,0 0-1,0 1 0,-6 17 24,2 27 23,4-45-47,1 95 43,19 139-1,-7-109-56,-13-125 14,0 1 0,0-1 0,0 0 0,0 0-1,0 0 1,0 0 0,0 1 0,0-1 0,0 0 0,0 0-1,0 0 1,0 1 0,0-1 0,0 0 0,0 0-1,0 0 1,0 0 0,0 1 0,0-1 0,0 0-1,0 0 1,0 0 0,0 1 0,0-1 0,0 0-1,0 0 1,0 0 0,1 0 0,-1 0 0,0 1-1,0-1 1,0 0 0,0 0 0,0 0 0,0 0-1,1 0 1,-1 0 0,0 1 0,0-1 0,0 0 0,0 0-1,1 0 1,-1 0 0,0 0 0,0 0 0,0 0-1,1 0 1,-1 0 0,0 0 0,0 0 0,0 0-1,0 0 1,1 0 0,-1 0 0,0 0 0,0 0-1,0 0 1,1 0 0,-1 0 0,0 0 0,0 0-1,0-1 1,0 1 0,1 0 0,-1 0 0,0 0-1,0 0 1,13-20 130,14-38 115,-23 50-232,0-2-19,1 0 0,1 0 0,0 0 0,0 1 0,1-1-1,0 2 1,14-15 0,-18 20 4,0 1 0,0 0-1,0-1 1,0 1 0,0 1-1,0-1 1,0 0 0,1 1 0,-1 0-1,1-1 1,-1 1 0,1 1-1,-1-1 1,1 0 0,0 1-1,-1 0 1,1 0 0,0 0-1,-1 0 1,1 1 0,0-1-1,-1 1 1,1 0 0,-1 0 0,1 0-1,-1 0 1,6 4 0,-3-2 10,-1 0 1,0 1 0,0 0-1,0 0 1,-1 0-1,1 0 1,-1 1 0,0 0-1,0-1 1,0 2 0,-1-1-1,4 8 1,-5-10 0,-1 0 0,0 0 0,0 0 1,0 0-1,-1 0 0,1 0 0,-1 0 0,1 0 0,-1 0 1,0 0-1,0 1 0,-1-1 0,1 0 0,0 0 1,-1 0-1,0 0 0,0 0 0,0 0 0,0 0 1,0-1-1,-1 1 0,1 0 0,-1 0 0,0-1 0,0 1 1,-4 3-1,-7 6-112,-1-1 0,0-1-1,-1 0 1,0-1 0,-1-1 0,0 0 0,0-1 0,0-1 0,-1 0 0,-26 4 0,39-9-67,-1-1 1,1 1 0,-1-1 0,0 0-1,1 0 1,-1-1 0,-8-1 0,11 2 25,1-1 1,-1 1-1,1-1 0,-1 0 1,0 1-1,1-1 1,0 0-1,-1 0 0,1 0 1,-1 0-1,1 0 1,0 0-1,0 0 1,0-1-1,0 1 0,0 0 1,0-1-1,0 1 1,0 0-1,0-1 1,0 1-1,1-1 0,-1 0 1,1 1-1,-1-3 1,1-29-2393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36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 4770,'11'-17'1408,"-1"0"-1,-1-1 1,0 0-1,10-36 1,-19 53-1358,0 0 0,0 0 0,1 0 0,-1 0 0,0 1 0,0-1 0,1 0 0,-1 0 0,0 0 0,1 0 0,-1 0 0,1 1 0,-1-1 0,1 0 0,0 1 0,-1-1 0,1 0 0,0 1 0,0-2 0,6 14 777,0 41 99,-6-45-886,-1-4-21,11 90 278,-3 169 1,-11-232-361,1-19-200,1 0-1,0 0 1,1-1 0,0 1 0,1 0-1,0 0 1,4 14 0,-5-26 212,0 1 0,1-1 0,-1 1-1,0-1 1,0 0 0,0 1 0,0-1 0,1 1 0,-1-1 0,0 0-1,0 1 1,1-1 0,-1 0 0,0 0 0,1 1 0,-1-1 0,0 0-1,1 0 1,-1 1 0,0-1 0,1 0 0,-1 0 0,1 0 0,-1 1-1,0-1 1,1 0 0,-1 0 0,1 0 0,-1 0 0,0 0 0,1 0-1,-1 0 1,1 0 0,-1 0 0,1 0 0,-1 0 0,0 0 0,1 0-1,-1-1 1,1 1 0,-1 0 0,0 0 0,1 0 0,-1-1 0,0 1-1,1 0 1,-1 0 0,0-1 0,1 1 0,-1 0 0,0-1 0,1 1-1,-1 0 1,0-1 0,0 1 0,1-1 0,18-24-2273,-17 22 2000,10-17-45,1 1-1,2 0 0,0 1 1,21-20-1,-30 33 613,0 0 0,0 1 0,0-1 0,0 1-1,0 1 1,1 0 0,0-1 0,-1 2 0,1-1 0,1 1 0,-1 0 0,0 1 0,0 0 0,0 0 0,1 0-1,-1 1 1,13 1 0,-4 1-123,-1-1 1,0 0-1,0-1 0,1 0 0,-1-1 1,0-1-1,0-1 0,0 0 0,0-1 1,0 0-1,-1-1 0,0-1 0,22-11 1,-24 10-90,1 0 1,-1-1-1,0 0 0,0-1 1,-1 0-1,0-1 1,-1 0-1,12-15 0,-21 24-25,0 0-1,-1 0 1,1-1-1,-1 1 0,1 0 1,-1 0-1,1 0 0,-1 0 1,0 0-1,1-1 0,-1 1 1,0 0-1,0 0 1,0-1-1,0 1 0,0 0 1,0 0-1,0-1 0,-1 1 1,1 0-1,0 0 0,-1 0 1,1-1-1,-1 1 1,1 0-1,-1 0 0,1 0 1,-1 0-1,0 0 0,0 0 1,1 0-1,-1 0 0,0 0 1,0 0-1,0 1 0,0-1 1,0 0-1,0 1 1,-2-2-1,-3-1 28,-1 0 0,1 0-1,-1 0 1,-13-2 0,17 4-25,-2 0 1,0 0 0,0 0 0,0 0 0,0 1 1,0 0-1,0 0 0,0 0 0,-1 1 0,1 0 0,0 0 0,-5 1 0,-3 3 37,1 0 1,-22 13 0,28-14-8,-12 6 52,1 1-1,0 1 0,1 1 0,0 1 1,1 0-1,1 0 0,-19 26 1,27-32-67,1 0 0,0 0 0,0 1 1,1 0-1,0-1 0,1 2 1,0-1-1,-2 12 0,4-15-17,0 0 0,1 0-1,-1 0 1,2-1 0,-1 1-1,1 0 1,-1 0-1,2 0 1,-1 0 0,1-1-1,0 1 1,0-1 0,0 1-1,5 8 1,-4-9-2,1-1 0,-1 1 1,1 0-1,0-1 0,0 0 0,0 0 1,0 0-1,1 0 0,0-1 0,-1 0 0,1 0 1,1 0-1,-1 0 0,7 2 0,-3-3 3,0 1 0,0-1-1,1-1 1,-1 0-1,0 0 1,1-1 0,-1 0-1,11-2 1,8-2-49,0-2 0,0-1-1,0-2 1,44-19 0,-32 9 157,-25 11-1578,-39 9-8517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43.84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272 1 4194,'-34'2'3378,"24"-3"-2956,-23 0-260,-115 24 2001,158-23-2154,-1 2 0,1-1 0,0 1 0,-1 1 0,1 0 0,-1 0 0,11 6 0,22 6-11,17 0 18,0-2-1,72 6 1,122-2 91,181-7-37,39 1-57,-256-2 6,222-19 0,-317 1-21,791-37 49,494 17-27,-1171 21-59,629-2 93,-693 10-28,204-10-24,60-2 15,-247 14-20,-37 0-26,3 1 30,142 10 14,-263-10-16,58 9-17,-81-10 17,0 0-1,0 1 0,0 1 0,-1-1 0,19 11 1,-28-13-10,1 0 1,-1-1-1,0 1 1,0 0 0,1 0-1,-1 0 1,0 0 0,0 0-1,0 0 1,0 0-1,0 0 1,-1 1 0,1-1-1,0 0 1,0 1-1,-1-1 1,1 0 0,-1 1-1,1-1 1,-1 1 0,0-1-1,0 0 1,1 1-1,-1 2 1,-1-1 9,1 0 0,-1 0 0,0 0 0,0 0 0,0 0 0,-1 0 0,1 0 0,-1 0 0,1-1 0,-1 1 0,-3 2 0,-6 7 22,0 0 0,-1-2 0,-19 15 0,29-23-28,-42 28 20,-2-1 1,-1-2-1,-69 29 1,-159 46 124,-433 70 91,496-129-207,-676 117 399,-13-83-125,262-72-41,193-2-93,-665-15-13,601-8-8,3-41-133,189-10 7,161 32-14,-211-23-1,348 60 4,-277-36 24,296 37-26,-7 0-14,0 0 0,1-1 0,-1 0 0,0 0 0,1-1 0,-1 0 0,1 0 0,0-1 0,0 1 0,-7-7 0,13 9 2,1 0-1,-1 0 1,1 0 0,-1 0 0,1 0 0,-1-1 0,1 1 0,0 0-1,-1 0 1,1 0 0,0 0 0,0-1 0,0 1 0,0 0 0,0 0-1,0-1 1,0 1 0,1 0 0,-1 0 0,0 0 0,1 0-1,-1-1 1,1 1 0,-1 0 0,1 0 0,-1 0 0,1 0 0,0 0-1,1-1 1,28-33-132,-22 27 98,153-167-52,-160 174 85,-1 0 1,1 0 0,0 0 0,-1 0-1,1 0 1,0 1 0,0-1-1,0 0 1,0 0 0,0 1-1,0-1 1,0 1 0,0-1-1,0 1 1,0-1 0,0 1 0,0-1-1,0 1 1,0 0 0,0 0-1,0 0 1,1 0 0,-1 0-1,0 0 1,0 0 0,0 0 0,0 0-1,0 0 1,1 0 0,-1 1-1,0-1 1,0 0 0,0 1-1,0-1 1,0 1 0,0 0 0,1 0-1,10 3 69,195 80-58,-21-8 35,-25-23-46,241 48 0,180-20 52,594-40 106,-1077-41-137,900-13 81,-4-63-62,229-113 26,-752 109-49,455-51-8,-783 110-13,174-14 32,-201 29-8,155 1-18,-253 7-38,1 0-1,-2 2 1,1 0-1,0 1 1,26 10-1,-45-15 44,0 0 0,0 1-1,1-1 1,-1 0 0,0 0 0,0 1 0,1-1 0,-1 0 0,0 1-1,0-1 1,0 0 0,0 1 0,0-1 0,1 0 0,-1 1 0,0-1-1,0 0 1,0 1 0,0-1 0,0 0 0,0 1 0,0-1 0,0 0-1,0 1 1,0-1 0,0 0 0,0 1 0,-1-1 0,1 0-1,0 1 1,0-1 0,0 0 0,0 1 0,0-1 0,-1 0 0,1 0-1,0 1 1,0-1 0,-1 0 0,1 0 0,0 1 0,0-1 0,-1 0-1,1 0 1,0 0 0,-1 1 0,1-1 0,0 0 0,-1 0 0,1 0-1,-1 0 1,-22 17 164,18-14-179,-35 21 79,-2-2-1,-63 25 0,-95 25 152,167-62-157,-705 183 792,-15-60-530,416-76-64,-821 158 60,1086-200-334,-193 33-634,196-39-395,-129 1 0,137-12-3548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45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31 141 4114,'-8'-28'1005,"5"17"-324,-1 1 0,2-1 0,0 0 0,-1-13 0,-5-15 1892,7 33-2898,7 25 585,6 19-141,2-1 1,1-1-1,2 0 1,1-2 0,2 0-1,2-1 1,0 0-1,2-2 1,2-1-1,51 46 1,-29-36-95,2-3-1,2-2 1,2-2 0,0-3 0,2-2-1,1-3 1,93 29 0,42-2 15,202 28 0,-128-30-22,-70-1-477,-202-59-2652,3-3-247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09:46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6611,'0'0'66,"0"1"1,0-1-1,0 1 0,0-1 1,0 1-1,0-1 0,0 1 1,0-1-1,0 0 0,0 1 1,0-1-1,0 1 0,0-1 1,0 1-1,1-1 0,-1 1 1,0-1-1,0 1 0,0-1 1,1 1-1,-1-1 0,0 0 1,1 1-1,-1-1 0,0 0 1,1 1-1,-1-1 0,1 1 1,12 16 517,11 13-431,2-1-1,1-1 1,33 27 0,-45-43-137,0-1-1,0 0 1,2-2 0,-1 0-1,1 0 1,0-2 0,1 0-1,28 7 1,-13-8 11,40 1 1,-10-1 8,-62-6-3,0 0 0,0 0 0,0 0-1,0 0 1,0 0 0,0 0 0,0 1 0,0-1 0,0 0 0,0 1 0,-1-1-1,1 1 1,0-1 0,0 1 0,0-1 0,-1 1 0,2 0 0,-2 0-5,0-1 1,0 1-1,1-1 1,-1 1-1,0-1 1,0 1-1,0-1 1,0 1-1,0-1 1,0 0-1,0 1 1,-1-1-1,1 1 1,0-1-1,0 1 1,0-1-1,0 1 1,-1-1-1,1 0 1,0 1-1,0-1 1,-1 0 0,1 1-1,0-1 1,-1 1-1,-30 24 879,25-20-975,-197 127 125,120-79-869,-7 5-1731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5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2849,'36'0'1137,"15"-3"271,24-5-191,12-13-321,20-5-367,10-6-65,-4-6-256,-2 3-128,-21 0-80,-15 9-32,-26 8-336,-20 6-1505,-16 10 656,-17 7 833,-9 1-416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6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 2673,'-2'0'56,"-49"17"1121,-80 15-1,85-32 6396,47 28-7548,28 270 4,-9-106-14,-14-129-1389,20 82 0,-13-107-1949,3-17-249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6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3714,'4'-13'531,"0"-3"1042,2 0 0,9-22 0,-12 38-1169,-1 8-132,0 8 10,3 150 364,-3-140-639,2 0-1,0 0 1,2-1 0,12 34 0,-16-55-5,-1 1-1,1-1 0,0 0 1,0 0-1,1 0 0,-1 0 1,1-1-1,0 1 0,0-1 1,0 1-1,1-1 0,-1 0 1,1 0-1,-1-1 0,1 1 1,0-1-1,7 4 0,-7-5 5,0 0 0,-1-1-1,1 1 1,0-1-1,0 1 1,0-1-1,0 0 1,-1-1 0,1 1-1,0-1 1,0 1-1,0-1 1,-1 0-1,1-1 1,-1 1 0,1 0-1,-1-1 1,1 0-1,-1 0 1,0 0-1,4-3 1,2-4 30,1 1 1,-2-2-1,1 1 1,-1-1-1,-1 0 0,0-1 1,0 0-1,-1 0 0,-1 0 1,1-1-1,-2 0 1,0 0-1,5-25 0,13 97-30,-19-53-25,1-1 1,0 0-1,0 0 1,1 0-1,0 0 0,0-1 1,0 0-1,0 0 1,1 0-1,0-1 1,0 0-1,0 0 0,1 0 1,-1-1-1,1 0 1,0 0-1,0-1 1,0 0-1,0 0 1,0-1-1,0 1 0,1-1 1,-1-1-1,0 0 1,0 0-1,1 0 1,-1-1-1,0 0 0,1 0 1,-1-1-1,0 0 1,0 0-1,0-1 1,-1 0-1,1 0 1,-1-1-1,1 1 0,-1-1 1,0-1-1,0 1 1,-1-1-1,0 0 1,1 0-1,-2-1 0,1 1 1,0-1-1,5-12 1,-7 12 21,0 0 1,-1 0-1,0-1 0,0 1 1,-1-1-1,0 1 0,0-1 1,-1 0-1,1 1 1,-2-1-1,1 0 0,-1 1 1,1-1-1,-2 0 1,1 1-1,-1 0 0,0-1 1,0 1-1,-1 0 1,0 0-1,0 0 0,-5-7 1,2 4 14,0 0 0,-1 0 0,0 0 1,-1 0-1,0 1 0,-1 1 0,1-1 0,-1 1 1,-1 1-1,1 0 0,-1 0 0,-14-6 1,20 11-34,-1-1 1,1 1 0,-1 0-1,0 0 1,1 0 0,-1 0 0,-5 1-1,9 0-106,-1 0 0,0 0 0,1 0-1,-1 1 1,0-1 0,0 0 0,1 1-1,-1 0 1,1-1 0,-1 1 0,1 0-1,-1 0 1,1 0 0,-1-1 0,1 2 0,0-1-1,-1 0 1,1 0 0,0 0 0,0 1-1,0-1 1,-2 3 0,-5 20-3118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6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73 7892,'-1'0'47,"1"1"0,0-1 0,0 0 0,-1 0 0,1 0 0,0 0 0,-1 0 0,1 0 0,0 0 0,0 0 0,-1 0 0,1 0 0,0 0 0,-1 0 0,1 0 0,0 0 0,-1 0 0,1 0 0,0 0 1,0 0-1,-1-1 0,1 1 0,0 0 0,0 0 0,-1 0 0,1 0 0,0-1 0,0 1 0,-1 0 0,1 0 0,0 0 0,0-1 0,0 1 0,-1 0 0,1 0 0,0-1 0,0 1 0,0 0 0,0 0 0,0-1 1,0 1-1,0 0 0,-1-1 0,1 1 0,0 0 0,0-1 0,0 1 0,0 0 0,0 0 0,0-1 0,0 1 0,1 0 0,-1-1 0,0 1 0,0 0 0,0-1 0,0 1 0,0 0 0,0 0 0,0-1 0,1 1 0,-1 0 1,0 0-1,0-1 0,-27 10 200,21-4-237,0 0-1,1 0 1,-1 0-1,1 1 1,0 0-1,1 0 1,-1 0-1,1 0 1,0 1-1,1 0 1,0-1-1,0 1 1,0 0-1,1 1 1,0-1-1,-2 15 1,2-10-16,0 0 0,1-1 0,1 1 0,0 0 0,0 0 0,2 0 0,-1 0 0,1-1 0,1 1 0,4 13 0,-4-19-4,-1 1 1,1-1-1,1 0 0,-1 0 0,1-1 1,0 1-1,0-1 0,1 1 0,0-1 1,0-1-1,0 1 0,0-1 0,1 0 0,-1 0 1,1 0-1,0-1 0,0 0 0,11 4 1,-10-5-44,0-1 0,0 0 1,0 0-1,0 0 0,1-1 1,-1 0-1,0-1 0,0 1 0,0-1 1,1-1-1,-1 1 0,0-1 1,-1-1-1,1 1 0,0-1 1,-1 0-1,11-7 0,-9 5 51,0 0-1,0-1 1,-1 0-1,1 0 1,-1-1-1,-1 0 1,1 0-1,-1-1 0,-1 1 1,1-1-1,-1-1 1,-1 1-1,0-1 1,0 0-1,0 1 1,-1-2-1,-1 1 1,1 0-1,-1-1 0,-1 1 1,0-1-1,0 1 1,-1-1-1,0 1 1,-1-1-1,0 0 1,-1 1-1,1-1 1,-2 1-1,1 0 0,-2 0 1,1 0-1,-1 0 1,0 0-1,-1 1 1,0 0-1,0 0 1,-1 0-1,0 1 1,0-1-1,-1 1 0,-9-7 1,9 8-123,0 1 0,0 0 1,-1 0-1,1 1 0,-1 0 0,-1 0 0,1 1 1,-13-4-1,-16 2-2671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7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0 250 6515,'17'36'2766,"-16"-32"-2714,0 0 1,0 0-1,0 0 0,1 0 1,0 0-1,0 0 0,0-1 1,0 1-1,1-1 0,-1 1 1,1-1-1,0 0 0,0 0 1,0 0-1,0-1 0,0 1 1,1-1-1,-1 0 0,1 0 1,0 0-1,-1 0 0,8 2 1,-7-3-34,1 0 1,0 0-1,-1-1 1,1 1-1,0-1 1,0 0-1,-1-1 1,1 1-1,0-1 1,0 0-1,-1 0 1,1 0-1,-1-1 1,5-1-1,-1-1-4,-1 0 0,0 0-1,0-1 1,0 0 0,-1 0 0,0 0-1,11-12 1,-11 9-5,1 0-1,-1-1 1,0 1-1,-1-1 1,0 0-1,0 0 1,-1-1 0,0 1-1,-1-1 1,0 0-1,-1 0 1,0 0-1,1-15 1,-2 21 17,-2-1-1,1 1 1,0 0-1,-1 0 1,0-1-1,0 1 1,0 0-1,0 0 1,-1 0-1,1 0 1,-1 0-1,0 0 1,0 1-1,-1-1 1,1 1-1,-1-1 1,0 1-1,0 0 1,0 0-1,0 0 1,0 0-1,-1 1 1,1-1-1,-1 1 1,0 0-1,0 0 1,0 0-1,-6-1 1,6 1-21,-1 1 0,0 1 0,0-1 0,0 1 0,1-1 1,-1 2-1,0-1 0,0 0 0,0 1 0,1 0 0,-1 0 0,0 0 1,1 1-1,-1-1 0,1 1 0,-1 0 0,1 1 0,0-1 0,0 1 1,0 0-1,0 0 0,0 0 0,1 0 0,0 0 0,-5 6 0,3-2-11,0 1-1,0 0 1,1 1-1,0-1 1,0 1-1,1 0 1,0 0-1,1 0 1,0 0-1,0 0 1,1 1-1,0-1 1,0 0-1,1 1 1,1-1-1,-1 0 1,2 1-1,-1-1 1,1 0-1,6 17 0,-5-17-89,0 0 0,1 0 0,0-1 0,1 1 0,-1-1 0,2 0 0,-1 0 0,1 0 0,0-1 0,1 0-1,0 0 1,0-1 0,0 0 0,1 0 0,0-1 0,0 1 0,0-2 0,1 1 0,-1-1 0,14 4 0,-12-6-186,0 0 0,0-1 0,1 0 0,-1 0 0,0-1 0,0 0 0,0-1 0,1 0 0,-1-1 0,0 0 0,0-1 0,-1 0 0,1 0 0,0-1 0,11-6 0,-12 5 294,-1-1-1,1 1 0,-1-1 1,0-1-1,-1 0 0,0 0 1,0 0-1,0-1 0,-1 0 1,0 0-1,0 0 0,-1-1 1,0 0-1,-1 0 0,5-15 1,-4 6 585,-2 0 1,0-1-1,-1 1 1,-1-1-1,0 0 1,-5-33-1,2-13 236,17 94-941,2 19 164,28 69-44,-40-106-10,1-1 0,0 0 1,0 0-1,1 0 0,0-1 0,1 0 1,0 0-1,10 9 0,-16-16 6,0-1 1,0 1-1,0-1 0,1 1 0,-1-1 0,0 0 1,0 0-1,1 0 0,-1 0 0,1 0 0,-1 0 1,1-1-1,-1 1 0,1-1 0,-1 0 0,1 1 0,0-1 1,-1-1-1,1 1 0,-1 0 0,1-1 0,0 1 1,-1-1-1,0 0 0,1 1 0,-1-1 0,1 0 1,-1-1-1,0 1 0,0 0 0,1-1 0,-1 1 1,0-1-1,0 0 0,-1 0 0,1 0 0,0 1 1,1-4-1,7-8 37,-1-1 0,0 0 0,-1-1 0,12-27 0,-15 31-59,27-72-48,-21 51-980,27-53 1,-18 55-1502,-20 30 2469,1-1 0,-1 0-1,1 1 1,-1-1 0,1 1 0,-1-1 0,1 0-1,0 1 1,-1-1 0,1 1 0,0 0 0,-1-1-1,1 1 1,0 0 0,0-1 0,-1 1-1,1 0 1,0 0 0,0-1 0,0 1 0,-1 0-1,1 0 1,0 0 0,0 0 0,0 0 0,-1 0-1,1 0 1,0 1 0,0-1 0,0 0 0,-1 0-1,1 1 1,0-1 0,0 0 0,-1 1 0,1-1-1,0 0 1,1 2 0,11 18-981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8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0 216 7011,'1'-9'157,"0"0"1,0-1-1,1 1 0,0 0 0,0 0 0,1 1 1,0-1-1,0 0 0,1 1 0,1 0 0,9-14 1,-7 11-83,1 1 0,0 1 0,1-1 0,1 2 0,-1-1 0,1 1 0,21-13 0,-29 20-70,-1 0 1,1 0-1,0 0 0,0 0 1,0 0-1,0 0 1,0 0-1,0 0 1,0 1-1,0-1 0,0 1 1,0 0-1,1 0 1,-1-1-1,0 1 1,0 1-1,0-1 0,0 0 1,0 0-1,1 1 1,-1-1-1,0 1 1,0 0-1,3 1 1,-3 0 8,0 0 1,0 1-1,0-1 1,0 0-1,0 0 1,-1 1-1,1-1 1,-1 1-1,0 0 1,0-1-1,0 1 1,0 0 0,0-1-1,0 1 1,-1 0-1,1 0 1,-1 5-1,4 46 40,-3 1 1,-9 79-1,8-126-37,4-13-5,9-32 2,2-3-1,18-44-13,-31 78 6,1 0 1,1 0-1,-1 0 1,1 0-1,0 1 0,0 0 1,1 0-1,0 0 1,-1 1-1,2-1 0,-1 1 1,0 0-1,1 1 1,0-1-1,8-3 0,-6 3 17,-6 3-20,0 0-1,0 0 0,0 0 0,0 0 1,0 0-1,1 0 0,-1 1 0,0-1 1,1 1-1,-1 0 0,0 0 0,1 0 0,-1 0 1,0 0-1,1 0 0,-1 1 0,0-1 1,1 1-1,-1-1 0,0 1 0,0 0 1,0 0-1,1 0 0,-1 0 0,0 0 1,0 1-1,-1-1 0,1 1 0,0-1 1,0 1-1,-1-1 0,3 3 0,3 7-12,1-1 0,-1 1 0,-1 1 0,9 21 0,-3-8-128,7 10-1031,0 0-2312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1825,'4'40'521,"-3"-18"-244,1 0 1,2 0 0,0 0 0,1-1 0,11 28 0,-16-46-255,1-1 0,0 0 1,0 0-1,0 0 1,0 0-1,1 0 0,-1 0 1,1 0-1,-1 0 1,1 0-1,-1-1 0,1 1 1,0 0-1,0-1 1,0 0-1,0 1 0,0-1 1,0 0-1,0 0 1,0 0-1,0 0 0,1-1 1,-1 1-1,0 0 1,1-1-1,-1 0 0,0 1 1,1-1-1,-1 0 1,0 0-1,1-1 0,-1 1 1,1 0-1,-1-1 1,0 1-1,0-1 0,1 0 1,-1 0-1,0 0 1,3-2-1,6-3-42,0-1 1,-1 0-1,0-1 1,0 0-1,0 0 1,8-12-1,-2 3-85,-1-1-1,0-1 0,-2 0 1,0-1-1,10-22 0,-19 32 120,0 1 0,-1-1-1,0 1 1,0-1-1,-1 0 1,1-13-1,-3 18 55,1-1 0,-1 1 0,-1-1 0,1 1 0,-1 0 0,0-1 0,-1 1 0,1 0 0,-1 0 0,0 0 0,0 0 0,-4-7 0,4 9 26,0 0 0,1 0-1,-1 1 1,0-1 0,0 1 0,-1 0-1,1 0 1,0 0 0,-1 0 0,0 0 0,1 0-1,-1 0 1,0 1 0,0 0 0,0-1-1,0 1 1,0 0 0,0 0 0,0 1 0,0-1-1,0 1 1,0-1 0,0 1 0,-1 0-1,1 0 1,0 0 0,0 1 0,0-1 0,0 1-1,0 0 1,0 0 0,0 0 0,-4 1-1,1 2-25,-1-1 0,0 1 0,1-1 0,0 2 0,0-1-1,0 1 1,1 0 0,0 0 0,-1 0 0,2 1 0,-1 0-1,1 0 1,-5 8 0,5-5-50,0 0 0,0 0 0,1 0 0,0 1 0,1-1-1,0 1 1,1 0 0,0-1 0,0 1 0,1 0 0,0 0 0,1-1 0,0 1 0,1 0 0,0-1 0,0 1-1,6 14 1,-5-18-56,0 1-1,0-1 0,0 0 0,1 0 1,0 0-1,1 0 0,-1-1 0,1 0 1,0 0-1,0 0 0,1 0 1,0-1-1,-1 0 0,1 0 0,1 0 1,-1-1-1,0 0 0,1 0 0,0-1 1,-1 0-1,1 0 0,0 0 1,0-1-1,14 1 0,-9-2-119,1-1 0,-1 0 0,0-1 0,1 0 1,-1-1-1,0 0 0,0-1 0,-1-1 0,1 0 0,-1 0 0,0-1 0,0 0 1,-1-1-1,0 0 0,0-1 0,0 0 0,-1-1 0,8-10 0,4-4 362,-2-1 0,-1-1 0,-1-1-1,-1 0 1,-1-1 0,14-35 0,-23 46 113,-5 11-201,1-1-1,0 1 1,1 0 0,-1-1 0,1 1 0,0 0-1,0 1 1,1-1 0,3-4 0,-6 9-102,-1-1 1,1 1-1,-1 0 0,1 0 1,-1 0-1,1-1 1,0 1-1,-1 0 1,1 0-1,-1 0 1,1 0-1,0 0 1,-1 0-1,1 0 1,-1 0-1,1 0 0,-1 1 1,1-1-1,0 0 1,-1 0-1,1 0 1,-1 1-1,1-1 1,-1 0-1,1 0 1,-1 1-1,1-1 0,-1 1 1,1-1-1,-1 0 1,0 1-1,1-1 1,-1 1-1,0-1 1,1 1-1,-1-1 1,0 1-1,1-1 1,-1 1-1,0-1 0,0 1 1,0 0-1,12 28 218,-12-27-223,51 220 97,-34-136-972,-17-85 793,0 0-1,0 0 1,0 0-1,0 1 1,1-1-1,-1 0 1,0 0-1,1 0 1,-1 0-1,1 0 1,-1 0-1,1 0 1,0-1-1,-1 1 1,1 0-1,0 0 1,1 1-1,-2-2 19,1 0 0,-1 0 0,1 0 0,-1 0 0,1 0 0,-1 0 0,1 0 0,-1 0 0,0-1 0,1 1 0,-1 0 0,1 0 0,-1 0 0,1 0 0,-1-1 0,0 1 0,1 0 0,-1 0 0,1-1 0,-1 1 0,0 0 0,1-1 0,-1 1 0,0-1 0,1 1 0,-1 0 0,0-1 0,22-41-2009,-18 33 2053,15-33-494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8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2913,'29'-20'785,"-6"14"-161,-4 21-112,-9 17-128,-7 14-272,1 13-112,-1-1-48,7 0 32,2-11-272,8-15-832</inkml:trace>
  <inkml:trace contextRef="#ctx0" brushRef="#br0" timeOffset="1">382 115 7443,'-3'-44'865,"-7"9"239,1 12-463,-1 11-385,4 18-208,-1 17-16,4 15 96,3 15-64,6 14 0,1 14 0,9 10-64,0 5-80,4-3-1233,-1-5-3009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8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29 140 8740,'-16'-52'720,"6"11"-432,7 12-127,6 14-161,14 12 16,9 9-16,6 6-273,7 5-1071,3 4-2050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54 4002,'2'-2'309,"-1"1"0,0-1 0,1 0 0,-1 1-1,0-1 1,0 0 0,0 1 0,0-1 0,-1 0 0,1 0 0,0 0 0,-1 0 0,1 0 0,-1 0 0,0 0 0,0 0-1,0 0 1,0 0 0,0 0 0,0-3 0,-1 4-253,1 1-1,0-1 1,-1 0-1,1 1 1,0-1-1,-1 1 1,1-1-1,-1 1 1,1-1-1,-1 0 1,1 1 0,-1 0-1,1-1 1,-1 1-1,1-1 1,-1 1-1,0 0 1,1-1-1,-1 1 1,0 0-1,1 0 1,-2-1-1,0 1-13,0 0 0,-1 0 0,1 0 0,0 0 0,0 0 0,0 1 0,0-1 0,0 1 0,0-1 0,0 1 0,-3 1 0,-5 3-34,1 0 1,0 1-1,0 0 1,0 1-1,1 0 1,0 0-1,0 0 1,-8 12 0,0 0 4,2 1 1,-19 32-1,27-41-37,0 0 0,1 0 0,0 1-1,1-1 1,-4 14 0,8-23 22,-1 0-1,1 0 1,0 0 0,0 0-1,0 0 1,0 0-1,0 0 1,0-1 0,1 1-1,-1 0 1,0 0-1,1 0 1,0 0 0,-1-1-1,1 1 1,0 0-1,1 1 1,0-1 12,-1-1 1,1 0-1,-1 1 0,1-1 1,0 0-1,0 0 0,-1 0 1,1-1-1,0 1 0,0 0 1,0-1-1,0 1 0,0-1 1,0 1-1,0-1 0,0 0 1,0 0-1,0 0 0,4-1 1,58-6 105,-39 4-106,0 0 1,41 2-1,-59 1-9,0 0 0,-1 1 0,0 1 0,1-1 0,-1 1 1,0 0-1,1 0 0,-1 0 0,0 1 0,-1 0 0,1 1 0,-1-1 1,1 1-1,-1 0 0,5 5 0,-7-7 11,-1 0 0,0 1 1,0 0-1,0-1 0,0 1 0,0 0 0,-1 0 0,1 0 0,-1 0 1,0 0-1,0 0 0,0 0 0,0 0 0,0 1 0,-1-1 0,1 0 1,-1 0-1,0 6 0,-1-5-16,0 1 1,0-1-1,0 1 1,-1-1-1,0 1 0,0-1 1,0 0-1,0 0 1,0 0-1,-1 0 1,-5 6-1,-2 1-281,0-1-1,-1 0 1,0-1 0,-1 0 0,0-1-1,0 0 1,-18 8 0,-40 10-2418,-7-4-1037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59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16 152 4050,'0'1'189,"-1"1"1,0-1 0,1-1-1,-1 1 1,0 0-1,0 0 1,-10 3 4401,21-13-2599,-4 4-1858,0-1 0,-1-1 0,0 1 0,0-1 0,0 1 0,7-16 0,5-8-85,-11 21-34,1 0-1,0 1 0,0 0 0,9-8 1,-15 14-94,1 1 1,-1 0-1,0 0 1,1 0 0,-1 0-1,1 0 1,-1 0-1,1 0 1,-1 0-1,1 1 1,0-1 0,-1 1-1,1-1 1,0 1-1,-1-1 1,1 1 0,0 0-1,0 0 1,-1 0-1,1 0 1,0 0-1,0 0 1,-1 1 0,1-1-1,0 1 1,0-1-1,-1 1 1,1-1 0,0 1-1,-1 0 1,1 0-1,-1 0 1,1 0-1,0 1 1,12 14-3217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2.4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431 164 6915,'1'-1'95,"-1"0"0,1 0 0,-1 0 0,1 0 0,-1 0 0,0 0 0,0 0 0,1 0 0,-1 0 0,0 0 0,0-1-1,0 1 1,0 0 0,0 0 0,0 0 0,-1 0 0,1 0 0,0 0 0,-1 0 0,1 0 0,0 0 0,-1 0 0,0-1 0,-1-1 13,0 1 0,0-1 0,0 1 0,0-1 0,-1 1 0,1 0 0,-1 0 0,-3-2 0,-3-1 60,-1 0 1,-1 0-1,-19-6 1,15 6 10,0 1 0,0 1 0,-1 0 1,1 1-1,0 1 0,-1 1 0,-20 1 1,27 0-181,0 1 0,0 0 1,0 0-1,0 1 0,0 0 1,0 1-1,1 0 0,0 0 1,0 1-1,0 0 0,0 0 1,1 1-1,-11 10 0,10-7-17,0 1 0,0 0 0,1 1 0,0 0 0,1 0 0,1 0 0,-1 1 0,2-1 0,0 1 0,0 1 0,-2 14 0,5-20 5,0-1 0,0 1 0,1 0 0,0-1 0,1 1 0,-1 0 0,1-1-1,0 1 1,1 0 0,2 7 0,-2-10-6,0 0 0,0 0 0,0-1 0,0 1 0,1-1 0,-1 1 0,1-1 0,0 0 0,0 0 0,0 0 0,1 0 0,-1-1 1,0 0-1,1 1 0,0-1 0,0 0 0,5 2 0,-2-2-44,0-1 1,0 1 0,0-1-1,1 0 1,-1-1 0,0 0-1,1 0 1,-1 0 0,0-1-1,0 0 1,1-1 0,-1 0-1,0 0 1,0 0 0,0-1-1,9-5 1,1 0 7,-1-1-1,0-1 1,-1-1-1,0-1 1,18-16-1,-18 13 129,-1-1 0,0 0 0,-1-1 0,15-25 1,-23 33 78,1-1 0,-2-1 1,1 1-1,-1-1 0,-1 1 1,0-1-1,-1 0 0,0 0 1,1-21-1,-1 37-226,0 1 0,0-1 0,0 1 0,1-1 0,0 0 0,0 0 0,0 0 0,1 0 0,4 5 0,-6-7-59,4 4-147,0-1 0,0 0 0,0 0 0,1 0-1,0-1 1,0 0 0,0 0 0,0-1-1,1 0 1,0 0 0,0-1 0,0 0-1,0 0 1,0-1 0,10 1 0,-14-2 242,1 0 1,0-1 0,-1 0 0,1 0-1,0 0 1,0 0 0,-1-1-1,1 0 1,0 0 0,-1 0 0,1 0-1,-1-1 1,1 0 0,-1 0-1,0 0 1,0 0 0,0-1-1,0 0 1,0 0 0,-1 0 0,1 0-1,-1 0 1,0-1 0,0 1-1,0-1 1,0 0 0,0 0 0,3-7-1,1-10 729,0-1 0,-2 0 0,0 0 0,-1 0 0,1-35 0,-2 115-631,2 1 1,15 61-1,0-6 306,-27-139 1131,3 9-1461,0-1-1,-3-29 0,6 37-250,1-1-1,0 1 1,1 0-1,0 0 0,0-1 1,1 1-1,0 0 1,1 0-1,0 1 0,0-1 1,1 0-1,0 1 0,1 0 1,-1 0-1,2 0 1,-1 1-1,1 0 0,0 0 1,0 0-1,1 0 1,14-10-1,26-7-3548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2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63 171 8212,'-25'48'641,"18"-36"-564,1 0 0,0 0-1,0 1 1,-4 18-1,9-30-56,1 0 0,0 0-1,-1 0 1,1 0-1,0 0 1,0 0 0,0 0-1,0 1 1,0-1 0,0 0-1,0 0 1,0 0 0,0 0-1,0 0 1,1 0-1,-1 0 1,0 0 0,1 0-1,-1 0 1,1 0 0,-1 0-1,1 0 1,-1 0 0,1 0-1,0-1 1,0 1-1,-1 0 1,3 1 0,-1-1 1,0-1-1,0 1 1,0 0 0,0-1 0,0 0 0,0 1 0,0-1 0,0 0-1,0 0 1,1 0 0,-1-1 0,0 1 0,3-1 0,6-2 11,0 0 1,0-1-1,-1 0 1,16-10 0,3-4-10,0-2 0,40-36 0,-55 43-26,-1 0 0,0-1 1,-1 0-1,-1-1 1,0 0-1,13-26 0,-23 39 8,0-1-1,1 0 0,-1 0 0,-1 0 0,1 1 0,0-1 1,-1 0-1,1 0 0,-1 0 0,0 0 0,0 0 0,0 0 1,-1-5-1,1 6 12,-1 1 0,1-1 0,-1 0 0,0 0 0,0 1 0,0-1 0,0 0 0,0 1 0,0-1 0,0 1 0,0 0 0,-1-1 0,1 1 0,-1 0 0,1 0 0,-4-2 0,1 1 24,0 0 1,0 0-1,-1 1 1,1 0-1,-1 0 1,0 0-1,1 0 1,-1 1-1,0 0 1,1 0-1,-1 0 1,0 0 0,1 1-1,-1 0 1,1 0-1,-6 2 1,-1 1-14,1 1 1,0 0-1,1 0 1,0 1-1,-1 0 1,2 1-1,-1 0 1,1 0-1,0 1 1,1 0-1,-1 0 1,2 1-1,-1 0 1,1 0 0,1 1-1,-1-1 1,2 1-1,-1 0 1,2 1-1,-1-1 1,-1 12-1,2-14-99,1 1 1,1 0-1,-1 0 0,1 0 1,1-1-1,0 1 0,0 0 0,1 0 1,0 0-1,0 0 0,1 0 0,0-1 1,1 1-1,0-1 0,0 0 0,1 0 1,0 0-1,0 0 0,1 0 0,0-1 1,0 0-1,1 0 0,0 0 0,0-1 1,0 0-1,11 8 0,-8-8-92,1-1-1,0 0 1,0 0-1,1-1 1,10 3-1,72 13-4061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3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17 400 10197,'10'-26'1152,"-10"8"-431,-10 7 95,-3 5-576,10 3-240,3 6-96,0 14 80,3 10 0,4 8-112,2 8-865,4 7-1056,3-3-3793</inkml:trace>
  <inkml:trace contextRef="#ctx0" brushRef="#br0" timeOffset="1">75 94 9700,'-13'-44'0,"7"12"-464,3 15-1537,19 37-2161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3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9 196 7876,'-1'-3'34,"0"1"0,-1-1-1,1 1 1,1-1 0,-1 1 0,0-1 0,1 0 0,-1 1 0,1-1 0,0 0 0,0 1 0,0-1 0,0 0 0,0 0 0,1 1 0,-1-1 0,1 1 0,0-1 0,-1 0 0,1 1 0,1-1 0,-1 1-1,0 0 1,0-1 0,1 1 0,3-4 0,3-5-40,0 1-1,1 0 0,0 1 0,11-10 1,-10 12 23,-1 0 0,2 0 0,-1 1 0,1 0 0,0 1 0,0 0 0,0 0 0,1 2 0,-1-1 0,1 1 0,18-1 0,-26 3-14,0 1-1,0 0 0,0-1 1,0 2-1,0-1 1,0 0-1,0 1 0,0 0 1,0 0-1,0 0 1,0 1-1,0-1 1,0 1-1,-1 0 0,1 0 1,-1 0-1,1 0 1,-1 0-1,0 1 0,0 0 1,0 0-1,0 0 1,-1 0-1,1 0 0,-1 0 1,0 1-1,0-1 1,0 1-1,0-1 1,0 1-1,-1 0 0,0 0 1,0 0-1,0 0 1,0 0-1,0 0 0,-1 5 1,1 6-33,-1 0 0,-1 0 1,0 0-1,-1 0 0,0 0 1,-2 0-1,-4 15 0,-36 86-525,36-96 401,32-83 112,-7 17 378,32-61-1,-42 94-174,0 0 0,2 1 1,-1 0-1,2 0 0,-1 1 0,1 0 0,1 1 0,0 0 1,14-9-1,-22 17-116,1-1 0,0 1 0,0 0 0,0 0 1,1 0-1,-1 1 0,0-1 0,1 1 0,-1 0 1,0 0-1,1 1 0,6-1 0,-8 1-31,-1 1-1,1-1 1,0 1-1,-1 0 0,1 0 1,0 0-1,-1 0 1,1 0-1,-1 0 1,1 1-1,-1-1 0,0 1 1,0-1-1,0 1 1,0 0-1,0 0 1,0 0-1,0 0 0,0 1 1,-1-1-1,3 4 1,3 9-238,-2 0 0,1 0 0,-2 0 0,0 0 0,-1 1 0,-1 0 0,0-1 0,0 22-1,-1-14-1208,3 19-1835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3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185 417 4818,'16'-35'2579,"-15"34"-2560,-1 1 1,0-1-1,1 0 1,-1 1-1,0-1 1,0 0-1,0 1 0,0-1 1,0 0-1,0 0 1,0 1-1,0-1 1,0 0-1,0 1 1,0-1-1,0 0 0,0 0 1,-1 1-1,1-1 1,0 0-1,0 1 1,-1-1-1,1 0 1,-1 1-1,1-1 0,0 1 1,-1-1-1,1 1 1,-1-1-1,1 1 1,-1-1-1,0 1 1,1-1-1,-1 1 0,1 0 1,-1-1-1,0 1 1,1 0-1,-1 0 1,0-1-1,0 1 1,1 0-1,-1 0 1,0 0-1,1 0 0,-1 0 1,0 0-1,0 0 1,-1 0-1,-3 1 5,-1-1 0,0 2 1,0-1-1,0 0 0,1 1 0,-1 0 0,1 1 0,0-1 0,-1 1 0,1 0 0,0 0 1,0 1-1,-4 3 0,-1 2 15,1-1 0,0 1 1,1 0-1,0 1 0,-8 12 1,10-11-22,0 0 0,1 0 0,0 0 0,1 1 0,0-1 0,0 1 0,2 0 1,-3 21-1,4-27-11,1 1 0,-1 0 1,1 0-1,1 0 0,0 0 1,0 0-1,0 0 1,1-1-1,-1 1 0,2-1 1,-1 1-1,1-1 0,0 0 1,0 1-1,1-2 1,7 11-1,-9-14-1,0 0 0,0 0-1,1 0 1,-1 0 0,1 0 0,-1 0 0,1-1 0,-1 0 0,1 1 0,0-1-1,0 0 1,-1 0 0,1-1 0,0 1 0,0 0 0,0-1 0,0 0-1,0 0 1,0 0 0,0 0 0,0 0 0,0 0 0,0-1 0,0 0 0,0 1-1,0-1 1,0 0 0,-1 0 0,1-1 0,0 1 0,2-2 0,4-3-2,-1 1 1,0-1 0,0-1 0,0 1 0,-1-1 0,0-1 0,11-13 0,-6 3-2,-1-1 0,-1 0 1,0-1-1,-2 1 1,0-2-1,-1 1 0,-1-1 1,-1 0-1,4-39 1,-6 19-3,-1-1 1,-3 1 0,-1-1 0,-8-45-1,8 69-310,-1 1-1,-1 0 1,-1 0-1,0 0 1,-1 0-1,-15-29 1,21 45 222,0 1-1,-1-1 1,1 1-1,0-1 1,-1 1-1,1-1 1,0 1-1,-1-1 1,1 1-1,0-1 1,-1 1 0,1 0-1,-1-1 1,1 1-1,-1 0 1,1-1-1,-1 1 1,1 0-1,-1 0 1,0-1-1,1 1 1,-2 0-1,-8 8-1969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9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130 585 4722,'3'-22'427,"2"-32"1447,-5 51-1725,0 0-1,0 0 0,0 0 0,-1 0 0,1 0 1,-1 0-1,1 0 0,-1 0 0,0 0 1,0 1-1,-1-1 0,1 0 0,0 1 1,-3-3-1,4 4-140,-1 1 1,1 0-1,-1-1 1,1 1-1,-1 0 1,0 0-1,1-1 0,-1 1 1,0 0-1,1 0 1,-1 0-1,1 0 1,-1 0-1,0 0 0,1 0 1,-1 0-1,0 0 1,1 0-1,-1 0 1,1 1-1,-1-1 0,0 0 1,1 0-1,-1 1 1,1-1-1,-1 0 1,1 1-1,-1-1 0,1 0 1,-1 1-1,1-1 1,-1 1-1,1-1 1,-1 1-1,-18 20 100,17-19-106,-9 12-1,0 0 0,1 1-1,1 1 1,0-1 0,1 2-1,-8 24 1,14-34 0,0 1 0,0-1 0,1 1 0,-1-1 0,2 1 0,-1 0 0,1-1 0,1 9 0,0-13 0,0 1 0,-1 0 0,2 0 0,-1-1 0,0 1 0,1 0-1,-1-1 1,1 1 0,0-1 0,0 0 0,1 0 0,-1 0 0,0 0 0,1 0 0,0 0 0,4 3 0,-5-4 4,0-1 1,1 1 0,-1-1 0,0 1-1,1-1 1,-1 0 0,0 0 0,1 0-1,-1 0 1,1 0 0,0-1 0,-1 1-1,1-1 1,0 0 0,-1 0 0,1 0-1,0 0 1,-1 0 0,5-1-1,-3 0 5,-1-1-1,1 0 0,0 1 0,-1-1 1,0 0-1,1 0 0,-1-1 0,0 1 1,0-1-1,0 1 0,-1-1 0,4-3 0,0-3 3,1-1 0,-1 1 0,-1-1 0,0 0 0,0 0 0,-1 0 0,0-1-1,3-15 1,0-18 37,-2-1-1,-2 0 0,-5-81 1,-27-133-358,14 147-1030,15 108 473,6 25-3347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4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21 271 8900,'3'-1'20,"1"0"-1,-1 0 1,1 0 0,-1 0-1,1-1 1,-1 1 0,1-1-1,-1 0 1,0 0-1,0 0 1,0 0 0,0 0-1,0-1 1,-1 0 0,5-4-1,36-50-330,-38 50 199,0-2 7,1 0 1,-2 0 0,1-1 0,-1 0-1,-1 1 1,0-1 0,4-21-1,-6 28 129,-1-1-1,0 0 0,0 1 1,0-1-1,0 0 1,-1 1-1,1-1 0,-1 0 1,0 1-1,0-1 1,-2-4-1,2 6 11,-1 0-1,1 0 1,0 0 0,-1 0-1,1 0 1,-1 1 0,0-1-1,0 0 1,1 1 0,-1 0 0,0-1-1,0 1 1,0 0 0,-1 0-1,1 0 1,0 0 0,0 1-1,0-1 1,-4 0 0,2 1-29,1-1-1,0 1 1,-1 0 0,1 0 0,0 1-1,0-1 1,-1 1 0,1 0 0,0 0-1,0 0 1,0 0 0,0 0 0,0 0-1,0 1 1,0 0 0,0-1 0,1 1-1,-1 0 1,1 1 0,-1-1 0,1 0 0,0 1-1,0-1 1,-3 5 0,0 0 8,1 0 0,-1 1 0,1 0 0,0 0 0,1 0 1,0 0-1,-4 16 0,5-14-33,1 1 1,0 0-1,0 0 1,1 0-1,1 0 1,0-1-1,0 1 1,1 0-1,0 0 0,1-1 1,5 13-1,-6-18-139,0-1-1,0 1 0,0-1 1,1 0-1,-1 0 0,1 0 0,0 0 1,0-1-1,1 1 0,-1-1 1,1 0-1,-1 1 0,1-2 1,0 1-1,0 0 0,1-1 0,-1 0 1,0 0-1,1 0 0,-1-1 1,1 1-1,0-1 0,0 0 1,-1 0-1,1-1 0,0 1 0,5-1 1,39-9-1773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4.5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0 164 3089,'36'-50'1329,"-10"7"640,-13 8-144,-3 11-192,-10 13-1137,-7 14-288,1 14-112,-1 18 176,-3 18-176,7 14-96,6 11 0,4 10-208,9 2-336,3 1-2994,-2-10 593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4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18 608 4066,'-11'-102'2889,"4"-182"1,8 271-2832,0 0 0,1 0 0,0 0 0,1 0 0,0 0 1,1 1-1,1-1 0,0 1 0,9-15 0,-10 21-45,0 0-1,1 0 0,0 1 1,0-1-1,0 1 0,1 0 1,0 1-1,0-1 0,0 1 1,0 0-1,0 1 1,1 0-1,0 0 0,0 0 1,0 1-1,0 0 0,0 0 1,8-1-1,-2 2 5,0 0 0,-1 0 0,1 1 0,0 1 0,0 0 0,0 1 1,-1 0-1,14 5 0,-20-5-5,1 0 0,-1 0 1,1 1-1,-1-1 0,0 2 0,0-1 1,0 1-1,0 0 0,-1 0 1,1 0-1,-1 1 0,0 0 1,-1 0-1,1 0 0,-1 0 0,5 9 1,-7-11 6,-1-1 1,0 1-1,-1-1 1,1 1 0,0-1-1,-1 1 1,1 0-1,-1-1 1,0 1 0,0-1-1,0 1 1,0 0-1,0-1 1,-1 1-1,1 0 1,-1-1 0,-1 5-1,0-2-3,-1-1 0,1 1 0,-1-1-1,0 1 1,0-1 0,0 0 0,-1 0 0,-5 5 0,-5 2-39,-1 0 0,0 0 1,0-2-1,-18 9 0,11-6-801,-45 15-1,27-17-1856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5.3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1 142 10133,'1'0'20,"-1"0"1,1 0 0,0 1-1,-1-1 1,1 0 0,0 1-1,-1-1 1,1 0 0,0 1-1,-1-1 1,1 1-1,-1-1 1,1 1 0,-1-1-1,1 1 1,-1 0 0,1-1-1,-1 1 1,0-1 0,1 1-1,-1 0 1,0-1 0,1 1-1,-1 0 1,0 0 0,0-1-1,0 1 1,0 0 0,0-1-1,0 1 1,0 0-1,0 0 1,0-1 0,0 1-1,0 1 1,1 14-71,0-15 61,0 0 0,0 1-1,0-1 1,0 0 0,0 0 0,0 0-1,1 0 1,-1 0 0,0 0-1,1 0 1,-1-1 0,1 1 0,-1 0-1,1-1 1,-1 1 0,1-1-1,-1 0 1,1 1 0,-1-1 0,1 0-1,0 0 1,-1 0 0,1 0 0,-1 0-1,1 0 1,2-1 0,42-9 134,-35 6-151,0-1 1,-1-1-1,0 1 0,0-2 0,0 1 0,-1-1 0,13-13 1,-19 17-6,1-1 0,-1 0 0,0 0 0,0 0 0,-1 0 0,1 0 0,-1-1 0,0 1 0,2-6 0,-3 7 11,-1 1-1,1 0 1,-1-1-1,0 1 0,0-1 1,0 1-1,0 0 0,0-1 1,0 1-1,-1-1 1,1 1-1,-1 0 0,0-1 1,1 1-1,-1 0 1,0 0-1,0-1 0,-1 1 1,-1-2-1,2 2 11,0-1 0,-1 2 0,1-1 0,-1 0-1,0 0 1,1 0 0,-1 1 0,0-1 0,0 1 0,0-1 0,0 1-1,-1 0 1,1 0 0,0 0 0,0 0 0,-1 0 0,1 1 0,0-1-1,-1 0 1,1 1 0,-1 0 0,1 0 0,0 0 0,-1 0 0,1 0-1,-1 0 1,1 1 0,-1-1 0,1 1 0,0-1 0,-1 1 0,1 0 0,0 0-1,0 0 1,0 0 0,-1 1 0,1-1 0,0 0 0,1 1 0,-4 2-1,-1 1 5,0 1 0,0 0-1,0 0 1,1 1 0,0-1 0,0 1-1,1 0 1,0 0 0,0 0-1,-5 16 1,6-14-9,1-1 1,1 1-1,0 0 0,0-1 1,1 1-1,0 0 1,0 0-1,1-1 0,0 1 1,1 0-1,0-1 0,0 1 1,0-1-1,1 0 1,1 0-1,0 0 0,0 0 1,8 11-1,-8-13-20,0-1 0,1 0 1,0 1-1,0-2 0,0 1 0,1-1 0,-1 1 1,1-2-1,0 1 0,0-1 0,1 1 0,-1-2 0,1 1 1,-1-1-1,1 0 0,0 0 0,0-1 0,0 0 1,0 0-1,0-1 0,0 0 0,0 0 0,10-1 1,-4-2-37,1-1 0,-1 0 0,0-1 1,0 0-1,-1-1 0,1-1 1,-1 0-1,-1 0 0,1-1 0,-1-1 1,14-13-1,3-6 33,0-2 1,22-32-1,-25 23 207,-24 38-159,-1 0 1,1 0-1,-1 0 0,1 0 1,-1 0-1,1 0 1,-1 1-1,1-1 0,0 0 1,0 0-1,-1 0 1,1 1-1,0-1 0,0 0 1,0 1-1,0-1 0,0 1 1,0-1-1,0 1 1,2-1-1,-2 1-17,-1-1 0,1 1-1,-1 0 1,1 0 0,-1 1 0,1-1 0,-1 0 0,1 0 0,0 0-1,-1 0 1,1 0 0,-1 1 0,1-1 0,-1 0 0,1 0-1,-1 1 1,1-1 0,-1 0 0,0 1 0,1-1 0,-1 1-1,1-1 1,-1 0 0,0 1 0,1-1 0,-1 1 0,0-1 0,0 1-1,1-1 1,-1 1 0,0 0 0,8 19 170,-7-17-177,13 52-148,12 95-1,-16-175-152,12-37 0,-16 44 284,0 0 0,1 1-1,1-1 1,1 1 0,20-28 0,-25 39 11,0 0 1,1 0 0,-1 1-1,1 0 1,1 0-1,-1 0 1,1 1 0,0 0-1,0 0 1,0 0-1,0 1 1,1 0 0,-1 0-1,1 0 1,0 1-1,0 0 1,0 0 0,10 0-1,-13 2 12,-1-1-1,0 2 1,0-1-1,0 0 1,0 1-1,1-1 1,-1 1-1,0 0 1,0 0-1,0 0 1,0 1-1,-1-1 1,1 1-1,0-1 1,0 1-1,3 4 1,-2-3 30,0 1 0,-1 1-1,0-1 1,0 0 0,0 1 0,-1-1 0,1 1 0,-1 0 0,2 7-1,1 8-229,0 0 0,-2 1 0,0 0 1,-1 21-1,-1-33-157,-1 18-2488,0-6-2220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5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375 572 8708,'0'-3'67,"0"0"1,-1 1-1,1-1 0,0 0 1,-1 0-1,0 1 0,0-1 1,0 0-1,0 1 0,0-1 1,0 1-1,-1-1 1,1 1-1,-1-1 0,1 1 1,-1 0-1,-3-3 0,1 2 33,0 0-1,-1 0 0,1 0 1,0 0-1,-1 1 0,0 0 1,0 0-1,-9-3 0,1 2 17,-1 1 0,1 0-1,0 1 1,-1 0 0,1 1-1,-24 3 1,27-1-95,0 1 0,1 0 0,-1 1-1,1-1 1,-1 2 0,1-1 0,0 1 0,1 1 0,-1 0-1,1 0 1,0 1 0,1-1 0,-1 2 0,1-1 0,1 1-1,-1 0 1,-6 12 0,9-14-19,0 0 0,1 0 0,0 1 0,0-1 0,1 1-1,-1-1 1,1 1 0,1 0 0,-1 0 0,1-1 0,0 1 0,1 0 0,0 0 0,0 0-1,0 0 1,1 0 0,0 0 0,0 0 0,1 0 0,0 0 0,0-1 0,1 1 0,-1-1-1,1 1 1,8 10 0,-8-13 0,0-1 0,0 1 0,0-1 1,1 0-1,-1 0 0,1 0 0,0-1 0,0 1 0,0-1 0,0 0 0,0 0 0,0-1 0,1 1 0,-1-1 0,1 0 1,-1 0-1,1 0 0,-1-1 0,1 1 0,-1-1 0,1 0 0,-1 0 0,1-1 0,0 0 0,-1 1 0,0-1 0,1-1 1,6-2-1,3-1-105,0-1 1,0-1 0,0 0 0,-1-1-1,0-1 1,0 0 0,14-14 0,-13 11-13,-1-2 1,-1 0 0,0 0 0,-1-1 0,0-1 0,-1 1 0,-1-2-1,-1 1 1,0-2 0,7-22 0,-8 15 123,-1-1-1,-1 1 1,-2-1-1,0 0 1,-2 0 0,-4-50-1,-6-13 1190,-32-133 0,35 209-1128,3 17 38,0 21 106,9 90-52,40 218-1,-22-189-2882,-7-41-2514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6.5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0 626 3794,'3'-3'577,"0"-1"1,0 1-1,0 0 1,1 0-1,-1 0 1,1 1-1,0-1 0,5-2 1,-6 4-546,0 0 0,0 0 0,0 0-1,0 1 1,0-1 0,1 1 0,-1 0 0,0 0 0,0 0 0,0 0 0,1 1-1,-1-1 1,0 1 0,0 0 0,0 0 0,0 0 0,0 0 0,0 1 0,4 2-1,9 4 12,1 1-57,0-1 1,1 0-1,26 7 1,-39-13-37,-1-1-1,1 0 1,0-1 0,0 1 0,0-1 0,0 0 0,0 0 0,0 0 0,0-1 0,0 0 0,0 0 0,0 0 0,0-1 0,0 1 0,-1-1 0,1 0-1,-1 0 1,6-4 0,-6 3 16,-1 1-1,0 0 0,0-1 0,0 1 1,-1-1-1,1 0 0,0 0 0,-1 0 1,0 0-1,0-1 0,0 1 0,0 0 1,0-1-1,-1 1 0,0-1 1,1 0-1,0-6 0,-2 6 99,0 0 1,0-1-1,-1 1 1,1 0-1,-1 0 0,0 0 1,0 0-1,0 0 1,-1 0-1,0 0 0,1 1 1,-1-1-1,0 0 1,-1 1-1,1 0 0,-6-7 1,2 4 82,1 0 0,-1 1 0,-1-1 0,1 1 0,-1 1 0,0-1-1,0 1 1,0 0 0,0 1 0,-11-4 0,15 5-122,0 1-1,-1 1 0,1-1 0,0 0 1,0 1-1,-1-1 0,1 1 1,0 0-1,-1 0 0,1 1 1,0-1-1,0 1 0,-1-1 0,1 1 1,0 0-1,0 0 0,0 0 1,0 1-1,0-1 0,0 1 1,0 0-1,0 0 0,1 0 0,-1 0 1,1 0-1,-1 0 0,1 1 1,-2 2-1,-1 3-1,0 0 0,1 0 0,0 0-1,1 0 1,0 1 0,0 0 0,1-1 0,0 1 0,1 0 0,0 0 0,0 0-1,1 14 1,0-9-10,1 0-1,1 0 1,0 0-1,1 0 1,0 0-1,2 0 1,6 16-1,-8-24-3,0 0-1,0-1 1,0 1-1,0-1 0,1 0 1,0 0-1,0 0 0,1-1 1,-1 0-1,1 1 1,0-1-1,0-1 0,0 1 1,1-1-1,-1 0 1,1 0-1,0-1 0,0 0 1,0 0-1,0 0 0,0 0 1,12 0-1,-7-1-12,0-1 0,0-1 0,0 1 0,-1-2-1,1 0 1,0 0 0,-1-1 0,1 0 0,-1-1 0,0 0-1,0 0 1,15-11 0,-4 0 23,-2-1 0,0-1 0,0 0 1,-2-1-1,0-1 0,-2-1 0,22-34 0,33-40 503,-70 94-503,0-1 0,1 0 0,-1 1 0,1-1-1,-1 0 1,1 1 0,-1-1 0,1 1 0,0-1 0,-1 1 0,1-1-1,0 1 1,-1-1 0,1 1 0,0 0 0,-1-1 0,1 1 0,0 0 0,0-1-1,-1 1 1,1 0 0,0 0 0,0 0 0,0 0 0,-1 0 0,1 0-1,0 0 1,0 0 0,0 0 0,-1 0 0,2 1 0,0 0 7,-1 0 1,0 1-1,1-1 1,-1 1-1,0-1 1,0 0-1,0 1 1,0 0-1,0-1 1,-1 1-1,1 0 1,0-1-1,0 4 0,3 10 50,-1 0 0,2 23 0,-5-34-80,3 41 42,-3-29-31,1 1 1,1 0-1,1-1 1,0 0-1,8 25 1,-11-39 0,1-1 0,-1 0 0,1 0 0,-1 0 0,1 0 0,-1 0 1,1 0-1,-1 0 0,1 0 0,0 0 0,0 0 0,0 0 0,-1-1 1,1 1-1,0 0 0,0 0 0,0-1 0,0 1 0,0-1 0,0 1 0,0-1 1,0 1-1,1-1 0,-1 0 0,2 1 0,-2-1-3,1-1 1,0 1-1,0 0 1,0-1-1,0 1 1,0-1-1,-1 0 1,1 0-1,0 0 0,0 0 1,-1 0-1,1 0 1,-1 0-1,2-2 1,8-7-11,-2-1 1,1 0 0,10-17 0,-13 18 0,82-122-47,-88 131 47,0 0 0,-1-1-1,1 1 1,0 0 0,0 0-1,0 0 1,0 0 0,0 0-1,0 0 1,1 0 0,-1 0-1,0 1 1,0-1 0,1 0 0,-1 1-1,0-1 1,1 1 0,2-1-1,-3 1 7,0 0 0,0 0 0,0 0 0,0 1 0,0-1 0,0 0 0,0 1 0,0-1 0,0 1 0,0-1 0,0 1-1,-1-1 1,1 1 0,0 0 0,0-1 0,0 1 0,-1 0 0,1 0 0,1 1 0,3 7 25,-1-1 0,0 1 0,0 0 1,4 15-1,-2-9-45,-1 1-63,2-1 0,0 1 1,1-2-1,0 1 0,19 24 0,-24-36-50,-1 0 0,1-1 0,-1 1-1,1 0 1,0-1 0,0 1 0,0-1-1,0 0 1,1 0 0,-1 0 0,0-1-1,1 1 1,0-1 0,-1 0-1,1 1 1,0-2 0,-1 1 0,1 0-1,0-1 1,0 0 0,0 0 0,-1 0-1,1 0 1,0-1 0,0 1 0,0-1-1,-1 0 1,1 0 0,0 0 0,-1-1-1,6-2 1,0-2-47,0 0 0,0 0 1,-1-1-1,1 0 0,-1-1 0,-1 0 0,0 0 1,0-1-1,0 1 0,-1-1 0,-1-1 0,0 1 1,5-12-1,2-9 210,-1 0 1,-1-1 0,6-36 0,-7 19 722,-3 1 1,0-95 0,-20-93 2665,11 212-3183,3 24-234,0-1 1,0 0-1,0 0 0,0 0 0,0 0 0,0 0 0,0 0 1,0 0-1,0 0 0,0 1 0,0-1 0,0 0 0,0 0 1,0 0-1,0 0 0,0 0 0,0 0 0,0 0 0,0 0 0,0 1 1,0-1-1,0 0 0,0 0 0,0 0 0,-1 0 0,1 0 1,0 0-1,0 0 0,0 0 0,0 0 0,0 1 0,0-1 1,0 0-1,0 0 0,0 0 0,0 0 0,0 0 0,-1 0 1,1 0-1,0 0 0,0 0 0,0 0 0,0 0 0,0 0 0,0 0 1,0 0-1,0 0 0,-1 0 0,1 0 0,0 0 0,0 0 1,0 0-1,0 0 0,0 0 0,0 0 0,0 0 0,0 0 1,-1 0-1,1 0 0,0 0 0,0 0 0,0 0 0,0 0 1,0-1-1,0 1 0,0 0 0,0 0 0,0 0 0,-8 40 428,7-35-413,-6 53 290,3 0 1,2 0-1,6 60 1,5-26-179,24 107-1,-31-192-141,17 66 24,-17-67-63,0-1 0,0 1 1,1-1-1,0 1 0,0-1 0,0 0 0,1 0 1,-1-1-1,9 9 0,-10-12-83,0 1 0,-1-1 1,1 0-1,0-1 0,0 1 0,-1 0 0,1 0 0,0-1 1,0 1-1,0-1 0,0 1 0,0-1 0,0 0 0,0 0 0,0 0 1,0 0-1,0 0 0,0-1 0,0 1 0,0 0 0,-1-1 1,1 1-1,0-1 0,0 0 0,0 0 0,0 0 0,-1 0 1,3-1-1,27-21-4848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6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21 9364,'-59'6'3522,"11"2"-3426,15-5-96,17-3-80,10 0-112,22 0 144,26-6-480,26-2 399,29-4-2368,30 0-1056</inkml:trace>
  <inkml:trace contextRef="#ctx0" brushRef="#br0" timeOffset="1">1806 167 9332,'19'17'3874,"-9"-5"-3842,-13-1 16,-7 4 96,0 5 352,7 12-352,0 15-64,3 9-64,3 5-16,0 3-16,4 0-576,-1-14-1105,4-15-2529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7.2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56 126 10597,'-13'-56'720,"-3"19"-704,-1 13-16,11 15-640,3 15 416,3 9-1153,9 2-2609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7.6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340 108 9108,'0'-5'152,"0"1"-1,-1 0 1,0-1 0,0 1-1,0 0 1,-1-1 0,1 1-1,-1 0 1,0 0 0,0 0-1,-1 0 1,1 0 0,-1 1-1,1-1 1,-1 1-1,-1 0 1,1 0 0,0 0-1,-8-5 1,7 5-87,-1-1-1,0 2 1,-1-1 0,1 0 0,0 1-1,-1 0 1,1 0 0,-1 1 0,0 0-1,0 0 1,1 0 0,-1 0 0,0 1-1,0 0 1,-6 1 0,9 0-48,1-1 0,-1 1 0,1 0 1,-1 0-1,1 0 0,0 1 0,-1-1 0,1 1 1,0-1-1,0 1 0,0 0 0,0 0 1,0-1-1,0 1 0,0 1 0,1-1 1,-1 0-1,1 0 0,0 1 0,-1-1 0,1 0 1,0 1-1,0 0 0,1-1 0,-1 1 1,1-1-1,-1 1 0,1 0 0,0-1 0,0 5 1,-1 9 88,1 0 1,1 0 0,4 26-1,-5-40-109,48 486 230,-48-279-4197,-3-168-50</inkml:trace>
  <inkml:trace contextRef="#ctx0" brushRef="#br0" timeOffset="1">0 438 6163,'0'-6'7843,"7"9"-7779,6 2-64,9-2 96,17 3-15,13 3-49,13-6-32,9-3-513,7-6-1408,0-3-3393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8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 29 10229,'-6'-4'66,"0"1"-1,0-1 1,0 1 0,-1 0 0,1 1 0,-1 0-1,1 0 1,-1 0 0,0 1 0,0-1 0,0 2 0,0-1-1,0 1 1,0 0 0,0 1 0,-7 1 0,1 1-32,0 0 0,0 1-1,1 1 1,-1 0 0,1 1 0,1 0 0,-19 12 0,14-7 55,1 1 1,0 0 0,0 1 0,1 0 0,1 2-1,-13 16 1,21-24-96,-1 1 1,1 0-1,1 1 0,0-1 0,0 1 0,0 0 1,1 0-1,0 0 0,1 0 0,0 1 0,1-1 1,-1 1-1,2-1 0,0 13 0,0-19-25,0 1 0,0-1-1,0 0 1,1 0-1,0 1 1,-1-1 0,1 0-1,0 0 1,1 0 0,-1 0-1,0 0 1,1 0 0,0-1-1,-1 1 1,1 0-1,0-1 1,1 1 0,-1-1-1,0 0 1,1 0 0,-1 0-1,1 0 1,0 0-1,-1 0 1,1-1 0,0 1-1,0-1 1,0 0 0,0 0-1,0 0 1,1 0 0,-1-1-1,0 1 1,0-1-1,0 0 1,1 0 0,-1 0-1,0 0 1,0 0 0,6-2-1,4-2-51,0 0-1,0-1 0,0-1 0,-1 0 1,0-1-1,0 0 0,0-1 0,-1 0 1,0-1-1,-1 0 0,0-1 0,17-21 1,-9 9 217,-2-2 1,0 0 0,-2 0 0,0-2-1,12-34 1,-17 31 457,-8 28-557,0 0 0,-1 0 0,0-1 0,1 1 0,-1 0 1,0 0-1,0 0 0,1-1 0,-1 1 0,0 0 0,0 0 0,0 0 0,-1-1 0,1 1 1,0 0-1,0 0 0,-1 0 0,1-1 0,-1 0 0,0 2-31,0 1 0,0-1 0,0 1-1,0 0 1,1 0 0,-1-1 0,0 1 0,1 0-1,-1 0 1,0 0 0,1 0 0,-1 0 0,1 0-1,0 0 1,-1 0 0,1 0 0,0 0 0,-1 0 0,1 0-1,0 0 1,0 2 0,-7 27 59,5-15-64,0 0 0,1 0-1,0 1 1,1-1 0,1 0 0,1 0 0,6 30 0,-7-40-14,1 1 1,0 0-1,0-1 0,0 0 1,1 1-1,-1-1 0,1 0 1,1 0-1,-1-1 1,1 1-1,-1-1 0,1 1 1,0-1-1,1 0 0,-1-1 1,1 1-1,0-1 0,0 0 1,0 0-1,0 0 1,0-1-1,1 0 0,9 3 1,-9-4 13,0-1 0,0 0 0,-1 0 0,1 0 1,0-1-1,0 0 0,0 0 0,-1 0 0,1-1 1,-1 1-1,1-2 0,-1 1 0,1 0 0,-1-1 1,0 0-1,0 0 0,-1-1 0,6-4 0,6-5 10,0-2 1,-2 0-1,22-28 0,-18 19 14,21-27 95,-35 47-96,-1 0 1,1 0 0,0 1-1,0-1 1,1 1-1,-1 0 1,1 0 0,9-4-1,-13 7-18,0-1 0,0 1-1,0 0 1,0-1 0,0 1-1,0 0 1,0 0 0,0 0-1,0 0 1,0 0 0,0 0 0,0 1-1,0-1 1,0 0 0,0 0-1,0 1 1,0-1 0,0 0-1,0 1 1,0-1 0,0 1-1,0 0 1,1 0 0,0 1 3,0 0 0,0 0 1,-1 1-1,1-1 0,0 0 1,-1 1-1,0-1 0,3 5 0,0 6 6,0-1-1,4 26 0,-8-34-16,3 6-96,-2 0-1,1 0 1,-1 1 0,-1-1 0,0 0-1,0 1 1,-1-1 0,0 0 0,-1 0-1,0 1 1,-5 11 0,4-19 355,4-13-162,5-16 42,1 12-108,0 0 0,1 0 1,1 1-1,0 0 0,1 0 0,0 1 1,1 1-1,0-1 0,1 2 1,0 0-1,1 0 0,0 1 1,0 1-1,1 0 0,0 0 1,25-8-1,-36 15-8,0 0 1,0 0 0,0 1-1,0-1 1,0 1-1,0-1 1,0 1-1,0 0 1,0 0-1,0 1 1,0-1 0,1 1-1,-1-1 1,0 1-1,0 0 1,-1 0-1,1 0 1,0 0 0,0 1-1,0-1 1,-1 1-1,1 0 1,-1 0-1,4 2 1,-2 1-3,-1 0 1,0 0-1,0 0 1,0 0-1,0 0 1,-1 1-1,0-1 1,0 1-1,0 0 1,-1-1-1,2 13 1,4 100 55,-2-17-2062,1-72-244,3-7-1678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0 270 5635,'2'2'145,"0"0"0,0 0 0,0-1 0,1 1 0,-1 0 0,0-1 0,1 0 0,3 2 0,-4-3-18,-1 1 1,1-1 0,-1 0-1,1 0 1,-1-1-1,1 1 1,-1 0 0,1 0-1,-1-1 1,0 1-1,1-1 1,-1 1 0,0-1-1,1 0 1,-1 1-1,0-1 1,0 0 0,3-2-1,26-19-35,47-45 0,-68 57-83,0 0 0,0 0 0,-1-1 1,0 0-1,-1 0 0,0-1 1,-1 0-1,6-17 0,-11 27-2,0 0 0,0 0 0,0-1 0,-1 1 0,1 0-1,-1 0 1,0-1 0,1 1 0,-1 0 0,0-1 0,0 1 0,-1-1 0,1 1 0,0 0 0,-1 0-1,0-1 1,1 1 0,-1 0 0,0 0 0,0 0 0,0-1 0,0 1 0,-1 0 0,1 1-1,0-1 1,-2-2 0,0 3-2,1-1 0,0 1-1,-1 0 1,1 0 0,-1 0-1,0 0 1,1 0 0,-1 1-1,0-1 1,1 1 0,-1-1-1,0 1 1,1 0 0,-1 0-1,0 0 1,0 1 0,1-1-1,-1 1 1,0-1 0,1 1-1,-1 0 1,-3 2 0,-1 0-4,0 0 0,1 1 0,-1-1 0,1 2 0,0-1 0,0 0 0,1 1 0,-1 0 1,1 1-1,0-1 0,0 1 0,1 0 0,0 0 0,0 0 0,0 1 0,1 0 1,0-1-1,-3 11 0,4-12-3,1 0-1,0 1 1,0-1 0,0 0 0,0 1 0,1-1 0,0 1 0,1-1-1,-1 0 1,1 1 0,0-1 0,0 0 0,0 1 0,1-1 0,0 0-1,0 0 1,0 0 0,1 0 0,-1-1 0,1 1 0,1-1-1,-1 1 1,0-1 0,1 0 0,8 7 0,-4-5-82,1-1 0,-1 1 0,1-2 0,1 1 0,-1-1 0,1 0 0,-1-1 0,1 0 0,0-1 0,0 0 1,0 0-1,0-1 0,1 0 0,-1-1 0,0 0 0,0-1 0,0 0 0,1-1 0,-1 0 0,0 0 0,11-5 0,-3 1 75,0-1-1,0-1 1,0-1 0,-1-1-1,0 0 1,-1-1-1,0 0 1,-1-2-1,0 0 1,15-18 0,-21 21 237,-2 0 0,1-1 1,-1 0-1,8-18 0,-13 25-74,0 0 0,-1 0-1,1 0 1,-1 0 0,0 0-1,0 0 1,0-1-1,0 1 1,-1-1 0,1 1-1,-1 0 1,-1-1 0,1 1-1,0-1 1,-1 1 0,-2-6-1,3 10-152,0 0 0,0 0 0,0 0 0,0-1-1,0 1 1,-1 0 0,1 0 0,0 0 0,0 0-1,0 0 1,0 0 0,-1 0 0,1 0 0,0 0-1,0 0 1,0 0 0,0 0 0,-1 0 0,1 0 0,0 0-1,0 0 1,0 0 0,0 0 0,-1 0 0,1 0-1,0 0 1,0 0 0,0 0 0,0 0 0,-1 1-1,1-1 1,0 0 0,0 0 0,0 0 0,0 0-1,0 0 1,0 0 0,0 0 0,-1 1 0,1-1-1,0 0 1,0 0 0,0 0 0,0 0 0,0 0 0,0 1-1,0-1 1,0 0 0,0 0 0,-6 10-26,-1 10 25,1 0 0,1 0 0,1 0 0,1 1 0,-1 25-1,4 105 11,0-149-11,32 353-985,-14-197 705,-17-140 537,-5-29-97,-5-33-67,2-13-37,3-1 0,2 0 0,2 0 0,17-115 0,-14 153-42,1-1 0,1 1-1,0-1 1,2 1 0,0 1 0,12-22 0,-16 36-7,0-1 0,0 1 0,1 0 0,-1 0 0,1 0 0,0 1 0,1-1 0,-1 1 0,1 0 0,0 0 0,0 1 0,0-1 0,1 1 0,-1 0 0,1 0 0,-1 1 0,1 0 0,0 0 0,0 0 0,0 1 0,0 0 0,1 0 0,-1 0 0,10 1 0,-10 0-4,1 1 0,-1 0 0,0 0 0,1 0 0,-1 1 0,0 0 0,0 0 0,0 1 0,0 0 0,-1 0-1,1 0 1,9 7 0,-14-8 15,1 0 0,0-1 0,-1 1 0,1 0 0,-1 0 0,1 0 0,-1 0 0,0 0 0,0 0 0,0 1 0,0-1 0,0 0 0,-1 1 0,1-1 0,-1 0 0,1 1 0,-1-1 0,0 1 0,0-1 0,0 0 0,0 1 0,-1-1 0,1 1 0,-1-1 0,1 0 0,-1 1 0,0-1 0,0 0 0,0 0 0,0 1 0,0-1 0,0 0 0,0 0 0,-1 0 0,1 0 0,-4 3 0,-8 9-25,0-1 0,-1 0 1,-1-1-1,0-1 0,-22 14 1,-13 5-2728,41-24 1791,-18 9-3999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9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262 588 9412,'2'-3'91,"-1"0"0,0 0 0,0 0 0,0 0 0,0 0 0,-1-1-1,1 1 1,-1 0 0,0 0 0,1-1 0,-2 1 0,1 0 0,0-1 0,-1 1-1,1 0 1,-1 0 0,0 0 0,0-1 0,0 1 0,-1 0 0,1 0 0,-1 1 0,0-1-1,0 0 1,1 0 0,-2 1 0,1-1 0,0 1 0,0 0 0,-1 0 0,0-1-1,-5-2 1,3 2-52,-1 0-1,0 0 0,1 0 0,-1 1 1,-1 0-1,1 0 0,0 1 1,0-1-1,-1 1 0,1 1 0,0-1 1,-1 1-1,1 0 0,0 1 0,-1 0 1,-11 2-1,12-1-40,-1 1 0,0 0 0,1 0 0,-1 1 0,1 0 1,0 0-1,0 0 0,1 1 0,-1 0 0,1 0 0,0 0 0,0 1 0,1-1 0,0 1 0,0 0 0,0 0 0,1 1 1,-1-1-1,2 1 0,-1 0 0,1 0 0,-3 10 0,4-11-16,0-1 0,0 1 0,1 0 0,-1-1 0,1 1 0,1 0 0,-1 0 0,1-1 0,0 1 0,0 0 0,0-1 0,1 1 0,0-1 0,0 1 0,0-1 0,1 0 0,0 0 0,0 0 0,0 0 0,1-1 0,-1 1 0,1-1 0,0 0 0,0 0 0,1 0 0,-1-1 0,1 0 0,10 6 0,-11-7-107,1 0 0,0 0 0,0-1 0,0 1 0,0-1 0,0 0 0,0-1 0,0 1-1,1-1 1,-1 0 0,0 0 0,0-1 0,0 0 0,0 0 0,0 0 0,0 0 0,0-1-1,0 0 1,0 0 0,0 0 0,-1 0 0,1-1 0,-1 0 0,0 0 0,0 0 0,5-5-1,1-1-47,0-1-1,-1 0 1,0 0-1,-1-1 0,0 0 1,-1 0-1,0-1 0,0 0 1,4-14-1,-6 10 255,0-1 0,-1 1 1,-1-1-1,-1 0 0,1-30 0,-9-88 813,3 91-672,-2-29 383,-6-136 1618,13 198-2098,3 16 10,5 18 155,14 65-1049,19 123 0,-33-131-2691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9.3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230 59 8276,'-9'2'92,"-1"1"1,1 0 0,-1 1 0,1-1-1,0 2 1,1-1 0,-1 1-1,1 1 1,0-1 0,0 2 0,1-1-1,-1 1 1,1 0 0,-10 13-1,4-3-20,1 1-1,0 0 1,1 1-1,1 0 1,-12 33-1,19-43-24,1-1 0,-1 1 0,1 0 0,1 0-1,0 0 1,0 0 0,0 0 0,2 0 0,-1 0-1,1 0 1,3 15 0,-3-21-17,0 0-1,0 0 1,0 0 0,1 0-1,-1 0 1,1-1 0,0 1 0,0 0-1,0-1 1,0 1 0,0-1-1,0 0 1,1 0 0,4 4-1,-3-4-21,-1-1-1,1 1 0,0-1 0,0 0 0,-1 0 1,1 0-1,0 0 0,0-1 0,0 1 0,0-1 1,0 0-1,0-1 0,0 1 0,7-2 0,2-1-65,-1-1-1,1 0 0,-1 0 0,0-2 0,0 0 0,-1 0 0,1-1 0,-1 0 0,-1-1 0,1 0 1,-1 0-1,-1-2 0,0 1 0,0-1 0,-1 0 0,0-1 0,9-16 0,-11 17 51,-1 1 0,0 0 0,-1-1 0,0 0 0,0 0 1,-1 0-1,-1 0 0,0 0 0,0-1 0,-1 1 0,0-1 0,-1 0 0,0 1 0,-1-1 0,0 1 0,0-1 0,-1 1 0,-1 0 0,0-1 0,0 1 0,-1 1 0,-6-13 0,7 17-81,0 0 0,0 1 1,-1-1-1,1 1 0,-1-1 0,0 1 0,-1 0 0,1 1 0,-1-1 0,1 1 1,-1 0-1,0 0 0,-1 0 0,1 1 0,0 0 0,-1 0 0,1 0 0,-1 0 0,1 1 1,-1 0-1,0 1 0,0-1 0,1 1 0,-1 0 0,0 0 0,0 1 0,0-1 1,1 1-1,-1 1 0,0-1 0,1 1 0,0 0 0,-1 0 0,1 1 0,0-1 0,0 1 1,-7 6-1,-19 18-2195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09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34 5507,'8'-13'4852,"2"-1"-3615,-10 14-1241,1 0 1,-1 0-1,1 0 0,-1-1 1,1 1-1,0 0 1,-1 0-1,1 0 1,-1 0-1,1 0 1,-1 0-1,1 0 0,-1 0 1,1 0-1,0 1 1,-1-1-1,1 0 1,-1 0-1,1 0 0,-1 1 1,1-1-1,-1 0 1,1 0-1,-1 1 1,0-1-1,1 0 1,-1 1-1,1-1 0,-1 1 1,1 0-1,21 19-115,0 2 0,-1 0 0,25 36 0,-40-48-79,0 0 0,0 0-1,-1 0 1,0 1 0,4 13 0,-8-18 71,1 0 1,-1-1-1,-1 1 1,1 0-1,-1-1 1,0 1 0,0 0-1,0 0 1,-1 0-1,0-1 1,-2 9-1,3-13 133,-1 1-1,1-1 0,-1 0 0,1 1 1,-1-1-1,1 0 0,-1 0 0,0 1 0,1-1 1,-1 0-1,0 0 0,0 0 0,0 0 1,-2 1-1,3-1 3,0-1 1,-1 0-1,1 0 1,-1 0-1,1 0 1,0 0-1,-1 0 1,1 0-1,-1 0 1,1 0-1,0 0 1,-1 0-1,1 0 1,-1 0-1,1-1 1,0 1-1,-1 0 0,1 0 1,0 0-1,-1 0 1,1-1-1,0 1 1,-1 0-1,1 0 1,0-1-1,-1 1 1,1 0-1,0 0 1,0-1-1,-1 0 1,-1-1 35,1-1-1,0 0 1,-1 1 0,1-1 0,0 0 0,0 0-1,0 0 1,1 0 0,-1 0 0,1 0 0,-1-3 0,2-9 56,1 0 1,0 0 0,1 0 0,1 0 0,0 1 0,1 0 0,1-1 0,0 2-1,1-1 1,0 1 0,1 0 0,0 1 0,1-1 0,1 2 0,18-19 0,-25 27-88,1 0 1,-1 1-1,1-1 1,0 1-1,0 0 0,0 0 1,0 0-1,0 0 1,1 1-1,-1 0 1,0 0-1,1 0 1,6-1-1,-8 3-1,-1-1 0,1 0 0,-1 1 0,1 0 0,-1-1 0,1 1 0,-1 0 0,0 0 0,0 1 0,1-1 0,-1 0-1,0 1 1,0-1 0,0 1 0,0 0 0,-1-1 0,1 1 0,0 0 0,-1 0 0,1 0 0,-1 1 0,0-1 0,0 0 0,0 0 0,2 5-1,2 8 25,-1 0 0,-1 0-1,0 0 1,-1 1 0,0-1-1,-2 23 1,1-18-306,0 1 0,1-1 1,5 23-1,-7-42 142,0 0 1,1 1-1,-1-1 1,0 0-1,1 1 1,-1-1-1,0 0 1,1 0-1,-1 0 1,1 1-1,0-1 1,-1 0-1,1 0 1,0 0-1,0 0 1,0 0 0,0 0-1,0 0 1,0-1-1,0 1 1,0 0-1,0 0 1,0-1-1,0 1 1,1-1-1,-1 1 1,2 0-1,13-4-2673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0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1 472 4546,'54'-283'5656,"-25"111"-2636,-24 155-2932,-1 22 112,1 31 207,-5-34-390,10 482 137,-10-334-1081,-1-148 901,1 0 1,0 0 0,0 1-1,1-1 1,-1 0 0,0 0 0,1 0-1,-1 1 1,1-1 0,1 2-1,-2-4 20,0 0-1,0 0 0,1 1 0,-1-1 0,0 0 0,0 0 0,0 0 1,1 0-1,-1 1 0,0-1 0,0 0 0,1 0 0,-1 0 1,0 0-1,0 0 0,1 0 0,-1 0 0,0 0 0,1 0 0,-1 0 1,0 0-1,0 0 0,1 0 0,-1 0 0,0 0 0,1 0 1,-1 0-1,0 0 0,0 0 0,1 0 0,-1-1 0,0 1 0,0 0 1,0 0-1,1 0 0,-1 0 0,0-1 0,0 1 0,1 0 1,-1 0-1,0-1 0,5-4-74,-1-1 0,0 1 0,0-1 0,5-11 0,9-18-161,-6 10 79,1 1 0,28-38 0,29-24 48,-68 83 106,0 1 0,0-1 0,0 1 0,1-1 0,-1 1 0,0 0 0,1 0 0,0 0 0,-1 1 0,1-1 0,0 1 0,0-1 0,0 1 0,0 0 0,4-1 0,-6 2 5,0 0 1,0 1-1,1-1 1,-1 0-1,0 0 1,0 1-1,0-1 0,0 0 1,1 1-1,-1-1 1,0 1-1,0 0 1,0-1-1,0 1 0,0 0 1,0 0-1,0-1 1,0 1-1,-1 0 1,1 0-1,0 0 0,0 0 1,-1 0-1,2 2 1,1 4 17,0 0 0,-1 1 0,0-1 0,0 0 0,-1 1 1,1 0-1,-1 10 0,-1 27-1,0-29-6,0 0 0,1 0 0,0 0 0,8 30 0,-9-44-5,0-1 1,1 1-1,-1-1 1,1 1-1,-1-1 0,1 1 1,0-1-1,-1 1 1,1-1-1,0 0 1,0 0-1,0 1 0,0-1 1,0 0-1,0 0 1,1 0-1,-1 0 0,0 0 1,0 0-1,1 0 1,-1-1-1,1 1 1,-1 0-1,0-1 0,3 1 1,-2-1-5,1 0 0,0 0 0,-1 0 0,1-1 0,-1 1 0,0-1 0,1 0 0,-1 0 1,1 0-1,-1 0 0,0 0 0,0 0 0,0 0 0,3-3 0,6-5-4,0 0-1,0-1 1,-1-1 0,11-13 0,-3-1 92,-1-2 0,-1 1 1,-1-2-1,-2 0 0,-1-1 1,-1 0-1,9-39 0,-17 57-60,-5 19 139,-4 22 98,2 46-105,12 143-1,-3-141 103,-5 125 0,-1-193-180,0 1 1,-1 0-1,0-1 0,0 1 1,-1-1-1,-1 1 0,-5 11 1,7-19-85,1 0 1,-1 0-1,0-1 0,0 1 1,0-1-1,0 1 1,-1-1-1,1 0 1,-1 0-1,1 0 1,-1 0-1,0 0 1,0-1-1,0 1 1,0-1-1,0 0 1,0 0-1,0 0 1,0 0-1,0 0 1,-1-1-1,1 1 1,0-1-1,0 0 1,-1 0-1,1 0 1,-3-1-1,1 0-267,0 1 0,0-1 0,0 0-1,0-1 1,0 1 0,0-1 0,1 0-1,-1 0 1,1-1 0,-1 1 0,1-1-1,0 0 1,0 0 0,0 0 0,1-1 0,-1 1-1,1-1 1,0 0 0,0 0 0,0 0-1,0 0 1,1-1 0,-4-7 0,-2-22-4585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0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 11989,'0'0'0,"-6"6"16,-4 8-16,0 15 49,4 12-49,-1 12-32,7 2-145,7-2-527,-1-4-416,7-11-1730,0-12-1952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1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56 154 11941,'-10'-35'593,"0"15"-593,-3 14-240,4 12-145,-1 9-1135,7 5-1458,12 6-1232</inkml:trace>
  <inkml:trace contextRef="#ctx0" brushRef="#br0" timeOffset="1">535 210 9332,'9'-34'1034,"9"-67"0,-17 88-823,0 11-204,-1 0 0,1-1 0,-1 1 0,0 0 0,0 0-1,0-1 1,0 1 0,0 0 0,0-1 0,-1 1 0,1 0 0,-1 0 0,0 0 0,1-1 0,-1 1 0,0 0 0,0 0 0,-1 0 0,1 0 0,0 0 0,-1 1 0,1-1 0,-1 0 0,1 1 0,-3-3 0,2 3 2,-1 0 0,1 1 0,-1-1 0,1 0 0,-1 1 0,1-1-1,-1 1 1,1 0 0,-1 0 0,1 0 0,-1 0 0,1 0 0,-1 1 0,1-1 0,-1 1 0,1-1 0,-1 1 0,1 0 0,0 0 0,-1 0 0,1 0 0,-2 2-1,-7 4 80,1 0-1,-1 1 1,2 1-1,-1-1 1,1 1-1,1 1 0,0 0 1,0 0-1,1 0 1,-12 23-1,8-11 32,2 0 1,0 1-1,1 0 0,-10 45 1,11-6 97,1 1 1,7 121-1,2-109-847,-10 100-1,6-169 225,1-1 0,-1 1 0,0-1 0,0 1 0,-1-1 0,1 1-1,-1-1 1,-5 10 0,-4-2-3363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1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21 5394,'-1'-1'349,"0"0"-1,1 0 1,-1 0-1,1 0 1,0 0-1,-1-1 1,1 1-1,0 0 1,0 0-1,-1 0 0,1 0 1,0 0-1,0-1 1,0 1-1,1-2 1,14 4 796,-1 3-886,34 5-76,-1-2 1,1-2-1,52-2 1,143-14-106,-145 4-50,-93 7-39,7-1-265,0 0-1,24 3 1,-36-2 217,0 0 0,-1 1 0,1-1 0,0 0 0,0 0 0,0 0 1,-1 1-1,1-1 0,0 0 0,0 0 0,0 1 0,0-1 0,0 0 1,-1 0-1,1 1 0,0-1 0,0 0 0,0 0 0,0 1 0,0-1 0,0 0 1,0 1-1,0-1 0,0 0 0,0 0 0,0 1 0,0-1 0,0 0 1,0 1-1,0-1 0,0 0 0,0 0 0,1 1 0,-1-1 0,0 0 1,0 0-1,0 1 0,0-1 0,0 0 0,1 0 0,-1 1 0,0-1 0,0 0 1,1 0-1,-1 0 0,0 0 0,0 1 0,1-1 0,-1 0 0,0 0 1,0 0-1,1 0 0,-1 0 0,0 0 0,0 0 0,1 0 0,-1 0 0,0 0 1,1 0-1,-1 0 0,0 0 0,-14 12-4087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36 652 4194,'-7'14'4222,"-6"-1"-2190,-2 0 150,40-25-1139,0-15-1001,-2-2 1,0 0-1,-2-1 1,28-54-1,53-141-81,-51 107 29,-46 107 5,1-5-32,1 1-1,1 0 1,0 1-1,1 0 1,21-26-1,-30 39 31,1 0 0,0 0 0,-1 0 0,1 0 0,0 1 0,0-1 0,0 0-1,0 0 1,-1 1 0,1-1 0,0 1 0,0-1 0,1 1 0,-1-1 0,0 1 0,0 0-1,0-1 1,0 1 0,0 0 0,0 0 0,0 0 0,0 0 0,1 0 0,-1 0 0,0 0 0,0 0-1,0 0 1,0 1 0,0-1 0,0 0 0,0 1 0,1-1 0,-1 1 0,0-1 0,-1 1 0,1-1-1,0 1 1,0 0 0,0 0 0,0-1 0,0 1 0,-1 0 0,1 0 0,0 0 0,-1 0 0,1 0-1,0 1 1,4 6 7,0 1-1,-1-1 0,-1 1 1,5 16-1,12 53-800,15 123 1,-11-51-3900,-12-95 1469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3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67 12646,'-20'-8'272,"14"2"-272,9-3 0,10 0 48,19 3-48,17 1-16,16-4-1201,16 0-1408,6 3-3330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42 9396,'-34'0'264,"0"1"0,1 2-1,-1 1 1,-34 9 0,58-11-169,0 1 0,0 0 0,1 1 0,-1 0 0,1 0 0,0 1 0,0 1 0,0-1 0,1 1 0,0 1 0,0-1 0,1 1 0,-1 1-1,1-1 1,1 1 0,0 1 0,-8 13 0,12-19-93,0 0 0,0 1-1,1-1 1,0 1-1,-1-1 1,2 1 0,-1 0-1,0-1 1,1 1-1,-1 0 1,1 0 0,0-1-1,0 1 1,1 0-1,-1 0 1,1-1 0,-1 1-1,1 0 1,1-1-1,-1 1 1,0-1 0,1 1-1,0-1 1,-1 0-1,1 0 1,1 0 0,-1 0-1,0 0 1,1 0-1,0 0 1,4 3 0,-2-2-60,1 0 1,1 0-1,-1 0 1,1-1 0,-1 0-1,1 0 1,0-1-1,0 0 1,0 0 0,0-1-1,0 0 1,1 0-1,-1 0 1,0-1 0,11-1-1,-7-1 34,0 0 0,-1-1 0,1 0 0,-1-1 0,0 0 0,1-1 0,-2 0 0,1-1 0,-1 1 0,0-2 0,0 0 0,13-12 0,-17 14 89,0 0 1,0 0-1,0-1 0,-1 1 1,0-1-1,0 0 1,0 0-1,-1-1 1,1 1-1,-2-1 1,1 0-1,-1 1 0,0-1 1,0 0-1,-1 0 1,0-1-1,0 1 1,-1 0-1,0 0 1,-1-10-1,2 43 71,5 23-117,-4-40-37,0-1 1,1 0-1,1 0 1,-1 0-1,1 0 1,1-1-1,-1 1 1,1-1-1,1 0 1,11 12-1,-15-17-2,1 0-1,-1 0 1,0 0-1,1 0 1,-1-1 0,1 1-1,0-1 1,0 1-1,0-1 1,-1 0 0,1 0-1,0-1 1,0 1-1,0 0 1,0-1 0,0 0-1,1 0 1,-1 0-1,0 0 1,0 0-1,0-1 1,0 1 0,0-1-1,0 0 1,0 0-1,0 0 1,-1 0 0,1 0-1,0-1 1,0 1-1,-1-1 1,1 0 0,-1 1-1,3-4 1,3-2 48,-1 0 0,0-1 0,0 0 1,-1 0-1,0 0 0,-1-1 0,8-14 1,24-71 683,-13 29-298,-23 61-410,1 1 1,0-1-1,0 0 0,0 1 0,0 0 0,1-1 0,-1 1 0,1 0 0,0 0 0,0 0 1,4-2-1,-6 4-3,0 1 0,-1-1 1,1 1-1,0 0 1,0-1-1,0 1 1,0 0-1,0 0 0,0-1 1,0 1-1,0 0 1,0 0-1,0 0 0,0 0 1,0 0-1,-1 0 1,1 0-1,0 1 1,2-1-1,-2 1 6,1 0 1,-1 0-1,1 0 0,-1 0 1,0 0-1,0 0 0,1 1 1,-1-1-1,0 0 0,0 1 1,0-1-1,-1 1 0,1-1 0,0 1 1,0 1-1,4 9 3,-1 1 0,0-1 0,-1 1 0,0 0 0,-1 0 0,-1 1 0,0-1 0,-1 16 0,-1-2-7,-2 1 0,-12 50 0,10-68 37,2-21-48,1-23-11,3 16 27,0 0-1,1-1 1,1 1 0,0 0-1,2 1 1,0-1 0,8-17-1,-11 28-1,1 1-1,1 0 1,-1 0-1,1 1 1,0-1 0,1 1-1,-1 0 1,1 0-1,9-8 1,-10 10-7,0 1 1,-1 0-1,1 0 0,0 0 1,0 1-1,0-1 1,0 1-1,0 0 1,1 0-1,-1 0 1,0 1-1,0 0 1,1 0-1,-1 0 1,0 0-1,1 0 0,3 2 1,-3-1-22,1 0 0,-1 1 0,0 0 0,0 0 0,0 0 0,-1 0 0,1 1 0,0 0 0,-1 0 0,0 0 0,1 0 0,-1 1 0,-1 0 0,1 0 0,0 0 0,3 6 0,3 6-740,-1 1 1,0 0-1,8 23 0,5 9-3071,-7-22 607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30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52 193 7123,'1'1'92,"0"-1"0,-1 1 0,1 0 0,-1-1 0,1 1 0,-1 0 0,0-1 0,1 1 0,-1 0 0,0 0 0,0-1 0,1 1 0,-1 0 0,0 0 0,0-1-1,0 1 1,0 0 0,0 0 0,0 0 0,0 0 0,0-1 0,0 1 0,0 0 0,0 0 0,-1-1 0,1 1 0,0 0 0,-1 0 0,1-1 0,0 1 0,-2 1 0,-19 25-104,9-14 435,10-10-395,-1 1 1,1-1 0,0 1-1,0 0 1,0 0-1,0 0 1,1 0-1,-1 0 1,1 0 0,-1 7-1,2-10-17,0 1-1,0-1 1,1 0-1,-1 0 1,0 1-1,0-1 0,1 0 1,-1 0-1,0 1 1,1-1-1,-1 0 1,1 0-1,0 0 1,-1 0-1,1 0 1,0 0-1,0 0 1,0 0-1,0 0 1,-1 0-1,1 0 1,0-1-1,1 1 1,-1 0-1,0-1 1,0 1-1,0 0 1,0-1-1,0 0 1,1 1-1,-1-1 1,0 0-1,0 1 1,1-1-1,-1 0 1,0 0-1,0 0 0,1 0 1,1 0-1,5-1 4,0 0-1,1 0 1,-1 0-1,0-1 0,0 0 1,0 0-1,0-1 0,0 0 1,-1-1-1,1 0 1,-1 0-1,12-9 0,-9 6-5,0-1 0,-1 0-1,0 0 1,0-1-1,-1-1 1,0 0 0,13-19-1,-17 22 3,-1-1 0,0 1 0,-1-1 0,1 1-1,-1-1 1,-1 0 0,1 1 0,-1-1 0,-1 0 0,1 0-1,-2-11 1,1 14 14,-1-1 0,0 1-1,0-1 1,0 1 0,-1 0-1,0-1 1,0 1 0,0 0-1,-1 0 1,1 1 0,-1-1-1,0 0 1,-1 1 0,1 0-1,-1 0 1,0 0 0,-4-4-1,6 6-21,1 1 0,-1 0 0,0 0 0,1 0 0,-1 0-1,0 0 1,1 0 0,-1 0 0,0 0 0,0 1 0,0-1-1,0 1 1,0-1 0,0 1 0,0 0 0,0 0-1,0 0 1,0 0 0,0 0 0,1 0 0,-1 1 0,0-1-1,0 0 1,0 1 0,0 0 0,0-1 0,0 1 0,1 0-1,-1 0 1,0 0 0,1 0 0,-1 0 0,0 1 0,1-1-1,0 0 1,-1 1 0,-1 2 0,-1 1-4,1 0 0,-1 1 1,1 0-1,0-1 0,0 1 1,1 0-1,0 1 0,0-1 1,0 0-1,0 8 0,0 1 4,2-1 0,0 1 0,1-1 0,0 1 0,1-1 0,1 0 0,0 1 0,1-1 0,0-1 0,8 18 0,-8-23 0,0 0 0,1-1 1,-1 1-1,2-1 0,-1 0 1,1 0-1,0-1 1,7 7-1,-9-10 4,0 1 0,1-1 0,-1-1 0,1 1 0,0-1 0,0 1 0,-1-1 0,1-1 0,1 1 0,-1-1 0,0 0 0,0 0 0,0 0 1,7-1-1,-6 0 2,0-1 1,-1 1 0,1-1-1,0-1 1,-1 1 0,1-1-1,-1 0 1,1 0-1,-1-1 1,0 0 0,0 1-1,0-2 1,0 1 0,-1-1-1,1 1 1,-1-1 0,0 0-1,0-1 1,0 1 0,-1-1-1,4-5 1,6-11 47,-1-1-1,-1-1 1,13-38 0,-10 26 115,-10 21-27,-3 12-148,-1-1 0,1 0 1,0 1-1,-1-1 0,1 1 0,1-1 1,-1 1-1,0-1 0,0 1 0,1 0 0,2-3 1,-3 5 3,-1 1 1,1 0-1,-1-1 1,1 1-1,-1 0 0,0 0 1,1 0-1,-1-1 1,0 1-1,0 0 1,1 0-1,-1 0 1,0 0-1,0 0 1,0 0-1,0-1 1,0 1-1,0 0 1,-1 1-1,2 1 12,7 84 69,28 121 1,-28-155-160,-5-35-8,-3-17 22,0-7-18,-1-12 62,2-1 1,0 1-1,1 0 0,1 0 0,1 0 0,0 0 0,2 1 1,0-1-1,1 1 0,0 0 0,1 1 0,1 0 1,17-23-1,-22 34 18,0 0 0,0 0 1,1 1-1,-1-1 0,1 1 1,0 0-1,0 1 0,0-1 1,1 1-1,-1 0 0,9-3 1,-12 5 1,1 1 0,-1 0 0,0-1 0,1 1 0,-1 0 0,1 0 1,-1 1-1,1-1 0,-1 0 0,1 1 0,-1-1 0,0 1 0,1 0 0,-1 0 1,0 0-1,1 0 0,-1 0 0,0 1 0,0-1 0,0 0 0,0 1 1,0 0-1,-1-1 0,1 1 0,0 0 0,-1 0 0,1 0 0,-1 0 0,0 0 1,2 4-1,27 53 34,-26-47-262,1-1 0,0 0 0,1 0 0,1 0 0,0-1 0,0 0 0,15 16 0,9-2-3105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4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142 429 5218,'5'-7'571,"0"0"-1,-1 0 1,-1 0-1,1 0 1,-1 0-1,0-1 1,2-9-1,-5 15-445,1 1 0,-1-1-1,0 0 1,0 0-1,0 1 1,0-1-1,-1 0 1,1 0-1,0 1 1,-1-1 0,1 0-1,-1 1 1,1-1-1,-1 1 1,0-1-1,-1-1 1,0 1-43,1 0-1,-1 0 1,0 1-1,0-1 1,0 1-1,0 0 1,0-1-1,0 1 1,-1 0 0,1 0-1,0 0 1,-1 1-1,1-1 1,-5 0-1,3 0-95,-1 0 0,1 0-1,-1 1 1,0-1 0,1 1 0,-1 0-1,1 1 1,-1-1 0,0 1-1,1 0 1,-1 0 0,1 1-1,0-1 1,-1 1 0,1 0 0,0 0-1,0 0 1,0 1 0,0-1-1,0 1 1,1 0 0,-1 0-1,1 0 1,0 1 0,0-1 0,0 1-1,0-1 1,1 1 0,0 0-1,-1 0 1,1 1 0,1-1-1,-1 0 1,1 1 0,-1-1 0,1 0-1,0 1 1,1 0 0,-1-1-1,1 1 1,0-1 0,0 1 0,1 0-1,-1-1 1,1 1 0,0-1-1,0 1 1,0-1 0,1 1-1,0-1 1,-1 0 0,2 0 0,-1 0-1,0 0 1,1 0 0,0 0-1,0-1 1,0 1 0,0-1-1,0 0 1,1 0 0,-1 0 0,7 4-1,-4-4-151,0 0 0,0 0 1,0 0-1,1-1 0,-1 1 0,1-1 0,-1-1 0,1 0 0,-1 1 0,1-2 0,0 1 1,0-1-1,0 0 0,-1-1 0,1 1 0,0-1 0,-1-1 0,1 1 0,-1-1 1,1 0-1,9-5 0,-8 3 73,-1 0 0,0-1 0,0 0 0,0 0 0,0 0 0,-1-1 0,0 0 0,0 0 1,-1 0-1,1-1 0,-1 0 0,-1 0 0,1 0 0,-1-1 0,-1 0 0,6-15 0,-4 3 362,-1-1 1,-1 1-1,-1-1 0,-1 0 1,-1 1-1,0-1 0,-7-36 1,-38-138 2738,64 293-2963,-14-77-925,1 0 0,1-1 1,14 27-1,7 8-3898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42 263 13222,'4'-13'218,"-10"27"-168,-11 28-62,11-21-261,0 0 0,2 0 1,1 1-1,1 0 0,0 0 0,2-1 0,1 1 0,0 0 1,2 0-1,9 38 0,-12-57 143,1-1 1,-1 0-1,1 0 0,0 0 1,0 1-1,0-1 0,0 0 1,0 0-1,1 0 0,-1-1 1,1 1-1,-1 0 1,3 2-1,-3-4 105,-1 0 1,0 0-1,0 0 0,1 0 1,-1 1-1,0-1 0,0 0 1,1 0-1,-1 0 1,0 0-1,1 0 0,-1 0 1,0 0-1,0 0 0,1 0 1,-1 0-1,0-1 1,0 1-1,1 0 0,-1 0 1,0 0-1,0 0 0,1 0 1,-1 0-1,0-1 1,0 1-1,0 0 0,1 0 1,-1 0-1,0 0 0,0-1 1,0 1-1,0 0 0,1 0 1,-1-1-1,0 1 1,5-22-35,-5 0 653,-1 0 1,-1 0-1,-1 0 1,-8-30-1,-3-20 993,10 46-1332,1 1 0,2 0 1,0-1-1,2 0 0,4-25 0,-4 44-239,1 0 0,0 0-1,0 0 1,0 1 0,1-1-1,0 1 1,7-11 0,9-11 25,28-32 0,-45 57-37,0 0 0,0 0 0,1 0 0,-1 0 0,1 1 0,0-1 0,-1 1 0,1 0 0,0 0-1,1 0 1,-1 0 0,0 0 0,0 1 0,1-1 0,-1 1 0,1 0 0,-1 0 0,1 1 0,4-1 0,1-1 8,0 1-18,1 0 0,-1 0 1,0 1-1,1 0 0,-1 0 0,0 1 0,1 0 1,-1 1-1,14 4 0,-20-5 8,0 1 0,0 0 0,1-1 0,-1 1 0,0 0 0,-1 0 0,1 1 1,0-1-1,0 0 0,-1 1 0,0 0 0,1-1 0,-1 1 0,0 0 0,-1 0 0,1 1 0,0-1 0,-1 0 0,0 0 0,1 1 1,-1-1-1,-1 1 0,1-1 0,0 1 0,-1-1 0,0 1 0,0 6 0,-1-1 4,0 1-1,0-1 1,-1 0 0,-1 0-1,0 0 1,0 0 0,0 0-1,-1 0 1,-9 13 0,-7 10 9,-25 30 1,39-55-16,-58 68-27,68-73 48,9-7-3,30-12-2,-11 4-36,-15 7 6,0 1 0,0 0-1,0 1 1,1 1 0,-1 1-1,1 0 1,0 1 0,23 2-1,-32 0-6,-1 1 0,1-1 0,0 1 0,-1 1 0,1-1 0,-1 2 0,1-1 0,-1 1 0,-1 0 0,1 1 0,0 0 0,-1 0 0,0 0 0,0 1 0,-1 0 0,0 1 0,0-1 0,8 12 0,-11-14 18,0 0-1,0 1 1,-1-1-1,0 1 1,1-1-1,-2 1 1,1 0 0,0 0-1,-1 0 1,0 0-1,0 0 1,-1 0 0,1 0-1,-1 0 1,0 0-1,0 1 1,-1-1 0,0 0-1,0 0 1,0 0-1,0 0 1,-1 0 0,0-1-1,0 1 1,0 0-1,0-1 1,-1 1-1,0-1 1,-5 7 0,-1-2 19,1 0 1,-2 0-1,1-1 1,-1-1-1,-1 1 1,1-1-1,-1-1 1,0 0-1,-1-1 1,1 0-1,-14 4 1,-7-1 9,-1-1 0,1-1 0,-1-2 1,0-1-1,0-2 0,-46-3 0,47-1-1490,-51-12 0,62 9-2573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3794,'1'-4'577,"1"0"0,-2 0 0,1 0 0,0 0 0,-1 0 0,1 0 0,-1 0 0,0 0 0,-1-6 0,-1-11 1579,3 49-1943,10 150 63,0 0-3988,-8-110-367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6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2 146 6835,'-1'-11'24,"1"0"0,0 1 0,0-1 0,1 0-1,0 0 1,5-19 0,-5 27-21,0 0-1,0 0 1,1 1 0,-1-1-1,1 0 1,0 0-1,0 1 1,0-1 0,0 1-1,0 0 1,0 0 0,1-1-1,-1 2 1,1-1-1,-1 0 1,1 0 0,0 1-1,0-1 1,-1 1-1,1 0 1,0 0 0,0 0-1,1 0 1,-1 1-1,0-1 1,0 1 0,0 0-1,4 0 1,15-1 8,1 2 0,-1 0 0,1 2 0,-1 0 0,0 1 0,0 2-1,-1 0 1,0 1 0,24 12 0,-42-18 28,-1 0 0,1 1 0,-1-1 0,1 1-1,-1-1 1,0 1 0,1 0 0,-1 0 0,0 0 0,0 1-1,-1-1 1,1 0 0,0 1 0,-1-1 0,1 1-1,-1-1 1,0 1 0,2 5 0,-3-6-2,0 1-1,0-1 1,0 1-1,0-1 1,-1 1 0,1-1-1,-1 1 1,0-1-1,0 0 1,0 1 0,0-1-1,0 0 1,0 0-1,0 0 1,-1 0 0,1 0-1,-1 0 1,1 0-1,-1 0 1,0 0-1,0-1 1,-3 3 0,-6 4-19,-1 0 1,0-1-1,0 0 0,0-1 1,-20 7-1,-32 7-2738,45-16-780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6 3394,'-3'-3'2545,"0"0"-2081,-4 6-416,-3 3 144,-6 9 224,-3 5 289,-7 12-17,0 12 128,0 11-15,3 12-417,4 15-288,9 8-16,13 7-48,14-4-32,9-5-720,12-18-1041,14-18-2129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7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106 186 8660,'0'2'21,"0"0"0,0 0 0,0 0 0,0 0 0,-1 0 0,1 0 0,-1 0 0,1 0 0,-1 0 0,-1 4 0,0-1 4,-22 77 3,12-35-5,-3 1-1,-30 66 1,42-110-8,4-8 23,6-19 77,14-36 53,-2 11-142,55-134 338,-63 159-296,1 1 1,2 0-1,0 0 1,1 2-1,25-29 1,-36 45-25,1 0 0,-1 0 0,1 1 0,-1-1 0,1 1 1,0 0-1,0 0 0,0 1 0,10-4 0,-13 6-17,0-1 0,0 1 0,0-1 0,0 1-1,1 0 1,-1 0 0,0 0 0,0 1 0,0-1-1,1 0 1,-1 1 0,0-1 0,0 1 0,0 0-1,0 0 1,0-1 0,0 1 0,0 1 0,0-1 0,0 0-1,-1 0 1,1 1 0,0-1 0,-1 1 0,1 0-1,-1-1 1,0 1 0,2 2 0,4 7 24,-1 1-1,1 0 1,-2 0 0,0 0 0,-1 1-1,0 0 1,0 0 0,-2 0-1,3 20 1,-2 19-69,-2 56 0,-2-57-85,-1 44-2557,1-61-29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7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18 2865,'-20'-6'5843,"7"0"-5715,7 3-48,9 1-48,7 2 112,13 2-32,12 1-112,11 0 0,12 3-864,7-3-2530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8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35 3810,'0'-2'651,"0"0"-298,-1 0 0,1 0 0,-1-1 1,1 1-1,-1 0 0,0 0 0,0 0 1,0 0-1,0 0 0,0 0 0,0 0 0,0 0 1,-1 1-1,-2-4 0,3 6-339,1 0-1,0 0 0,-1 0 1,1 1-1,0-1 1,-1 0-1,1 0 1,0 0-1,0 1 0,0-1 1,0 0-1,0 0 1,0 0-1,0 1 1,1-1-1,-1 0 0,1 1 1,-1 3 94,9 309 1937,-3-39-3642,-5-262 824,0 1 0,0-1-1,2 0 1,4 18 0,5-11-2108</inkml:trace>
  <inkml:trace contextRef="#ctx0" brushRef="#br0" timeOffset="1">341 227 7155,'16'-55'2321,"-6"14"-1616,-4 12 607,-2 11-623,-4 9-689,6 12 0,1 12 128,2 14 32,1 12-112,3 14 16,-7 9-32,1 4-32,-4-1-705,-6-3-1311,0-9-1698,3-11 416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8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26 314 6451,'-10'-62'1997,"-4"-28"-318,13 81-1559,1 1 1,0-1-1,0 1 1,1 0-1,0-1 1,1 1-1,4-17 0,-3 20-93,0 1 0,1-1 0,-1 0 0,1 1-1,0 0 1,0-1 0,0 1 0,0 1-1,1-1 1,-1 1 0,1 0 0,0 0 0,0 0-1,0 1 1,1-1 0,-1 1 0,1 1 0,-1-1-1,1 1 1,6-1 0,8-2 49,1 1 1,-1 1-1,1 2 0,27 1 1,-41-1-68,1 1 0,-1 0 0,0 0 0,1 0 1,-1 1-1,0 1 0,0-1 0,0 1 0,0 0 0,9 6 0,-14-8-4,0 1 0,0 0 0,0 0-1,0 0 1,0 1 0,-1-1 0,1 0 0,-1 1-1,1-1 1,-1 1 0,0-1 0,0 1-1,0 0 1,0-1 0,-1 1 0,1 0-1,-1 0 1,1 0 0,-1 0 0,0-1-1,0 1 1,0 0 0,-1 0 0,1 0-1,-1-1 1,1 1 0,-1 0 0,0 0-1,0-1 1,-2 5 0,-5 10-107,0 0 1,-1 0-1,0-1 1,-2 0-1,-15 19 0,-69 69-324,51-58 307,34-31-63,10-15 182,0 0 0,0 0 0,0 0 0,0 1 0,0-1 0,0 0 0,0 0 0,0 0 0,0 0 0,0 1 0,0-1 0,0 0 0,0 0 0,0 0 0,0 0 0,0 0 0,0 1 0,0-1 0,1 0 0,-1 0 0,0 0 0,0 0 0,0 0 0,0 0 0,0 0 0,0 1 0,0-1 0,1 0 0,-1 0 0,0 0 0,0 0 0,0 0 0,0 0 0,0 0-1,1 0 1,-1 0 0,0 0 0,0 0 0,0 0 0,0 0 0,1 0 0,-1 0 0,0 0 0,0 0 0,0 0 0,1 0 0,29-8 160,-17 4-180,3 0 61,0 1-1,0 1 0,1 0 1,-1 1-1,1 0 1,0 2-1,26 3 1,-35-2-33,0-1-1,0 1 1,-1 0 0,1 0 0,-1 1 0,1 0 0,-1 1-1,0 0 1,0 0 0,-1 0 0,1 1 0,-1 0-1,0 0 1,0 0 0,-1 1 0,1 0 0,-1 0-1,4 7 1,-7-11 3,-1 1 0,0-1 0,1 0-1,-1 1 1,0 0 0,0-1-1,0 1 1,-1-1 0,1 1 0,-1 0-1,1 0 1,-1-1 0,0 1 0,0 0-1,0 0 1,0-1 0,-1 1 0,1 0-1,-1-1 1,1 1 0,-1 0-1,0-1 1,0 1 0,0-1 0,-1 1-1,1-1 1,-1 0 0,1 1 0,-1-1-1,0 0 1,0 0 0,0 0 0,0 0-1,0 0 1,0-1 0,0 1 0,0-1-1,-4 2 1,-5 3 11,-1 0-1,1-1 1,-1-1 0,0 0-1,0 0 1,0-1 0,-14 1 0,-1 0 17,0-2 0,-52-3 0,65 0-500,1 0 1,-1-2 0,1 1 0,0-2 0,0 0 0,0 0-1,-20-11 1,4-5-3819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8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25 8388,'-5'-9'557,"-1"-4"-235,8 11-265,6 6 15,19 13 49,-1 2-1,-1 0 1,0 2-1,-1 1 1,-2 1-1,0 0 1,26 38 0,-40-49-116,-1 0 1,0 0-1,-1 0 1,0 1-1,-1 0 1,0 0-1,-1 1 1,-1-1-1,0 1 1,-1 0 0,0 0-1,-1-1 1,-1 1-1,0 0 1,-1 0-1,0 0 1,-1 0-1,-1 0 1,-6 20-1,-3-4 25,-1 0-1,-2-1 0,0-1 0,-2 0 0,-1-2 0,-2 0 0,-22 25 0,-168 153-650,178-176 254,0 3-2514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30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430 702 7459,'-12'-9'322,"-1"1"1,0 0-1,0 0 0,0 2 0,-1-1 0,0 2 0,0 0 0,-1 1 0,1 0 0,-1 1 0,0 1 0,0 0 0,0 1 0,0 1 0,-19 1 0,25 0-327,1 0 0,-1 0 0,1 1 0,0 0-1,-1 1 1,1 0 0,0 0 0,0 1 0,1 0-1,-1 0 1,1 0 0,0 1 0,0 0 0,1 1-1,-1 0 1,1 0 0,0 0 0,1 1 0,-1-1 0,1 1-1,1 1 1,-1-1 0,1 1 0,1-1 0,-1 1-1,1 0 1,-3 16 0,4-17 9,1 1 0,1-1 1,-1 0-1,1 1 0,0-1 0,1 1 0,0-1 0,0 0 1,0 1-1,1-1 0,0 0 0,1 0 0,-1 0 1,1 0-1,1-1 0,-1 1 0,1-1 0,7 9 0,-8-11 0,0-1-1,0 0 0,0 0 0,1 0 0,-1 0 0,1 0 0,-1-1 0,1 1 0,0-1 0,0 0 1,0 0-1,1 0 0,-1-1 0,0 0 0,1 0 0,-1 0 0,1 0 0,-1 0 0,1-1 1,-1 0-1,1 0 0,-1 0 0,1-1 0,-1 0 0,1 1 0,-1-1 0,0-1 0,1 1 0,-1-1 1,0 0-1,4-2 0,2-2-12,0 0 0,-1-1 0,0 0 1,0-1-1,-1 1 0,0-2 0,0 1 1,-1-1-1,0 0 0,-1-1 0,0 0 0,0 0 1,-1 0-1,-1 0 0,1-1 0,-2 0 1,4-14-1,3-20-46,-1-1 0,3-87 0,-11 124 55,5-119-314,-18-239 1,6 324-1357,0 30-560,2 24-556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9428,'4'0'1441,"-8"6"-1441,1 0-192,0-3 192,6 3 304,10 0 336,13 2-336,6 1-63,14-3-145,6-6-96,3-6-481,0-3-2192,-10-2-2113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13 357 8708,'-9'17'208,"5"-2"-144,8-4 64,9-5 208,9 0-160,11-6-128,12 0-48,4-6-112,6-5-64,0-1-608,0 0-1345,-6-2-1073</inkml:trace>
  <inkml:trace contextRef="#ctx0" brushRef="#br0" timeOffset="1">1501 33 4114,'3'-21'7459,"-6"13"-7459,-4 5-80,4 6 80,-3 14 112,2 9 176,8 12-208,-1 9-48,7 6-32,-1-1 0,-2-2-480,3-1-2097,-4-5-4546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19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7 232 9764,'-2'-28'602,"0"9"-405,0 0-1,2-1 1,0 1 0,1 0 0,5-22 0,-5 38-176,0 0 0,1-1 0,0 1 0,-1 0 0,1 0 0,0 0 0,1 0 0,-1 0 0,0 1 0,1-1 1,0 1-1,-1-1 0,1 1 0,0 0 0,0 0 0,1 0 0,-1 1 0,0-1 0,0 1 0,1-1 0,-1 1 0,1 0 0,4 0 1,11-3 82,0 1 0,-1 1 0,23 1 0,-31 1-66,20-2-15,-1 2 0,1 1 0,-1 2 0,0 0-1,1 2 1,50 16 0,-76-20-15,-1 1-1,0-1 0,0 0 1,1 1-1,-1 0 1,0 0-1,0 0 1,-1 0-1,1 0 1,0 0-1,-1 1 0,1-1 1,-1 1-1,0 0 1,0 0-1,0 0 1,0 0-1,2 6 0,-4-6 6,1 0-1,-1 0 1,0 0-1,0 0 0,0 0 1,0 0-1,0 1 0,-1-1 1,1 0-1,-1 0 1,0 0-1,0 0 0,0 0 1,-1-1-1,1 1 0,-1 0 1,1 0-1,-1-1 1,0 1-1,0-1 0,-3 3 1,-7 8-3,0 0 0,-1-1 1,0-1-1,-1 0 1,-24 14-1,-82 35-513,4-2-6865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20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47 6355,'80'-46'6664,"-108"89"-6479,2 1 0,1 1 0,3 1 0,1 1 0,3 1-1,-17 68 1,30-95-241,1 0 0,1 0-1,1 1 1,1 24-1,1-41-154,0 0-1,0 0 1,1 0 0,0 0-1,-1 0 1,2 0-1,-1-1 1,0 1-1,1 0 1,0 0-1,0-1 1,1 0-1,-1 1 1,1-1-1,0 0 1,0 0-1,0 0 1,0-1-1,1 1 1,0-1 0,-1 0-1,1 0 1,8 5-1,23 3-4534</inkml:trace>
  <inkml:trace contextRef="#ctx0" brushRef="#br0" timeOffset="1">512 146 9684,'-20'23'273,"-6"9"-241,-3 9 0,3 3-32,0 5 0,7-5-160,6 0-657,0-12-479,6-6 47,1-8-272,6-10 657,3-13-465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2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1 532 1665,'80'-156'2899,"-52"95"-1677,2 2 1,3 1 0,58-75 0,-83 123-1016,1 1 0,0 0 0,16-13-1,-22 20-174,-1 0-1,1 1 0,0-1 1,0 1-1,0-1 0,-1 1 1,1 0-1,0 0 0,4 0 1,-6 1-8,1 0 0,-1 0 1,0 0-1,0 0 1,0 0-1,1 0 0,-1 0 1,0 0-1,0 1 0,0-1 1,0 1-1,0-1 1,0 1-1,1-1 0,-1 1 1,0-1-1,0 1 0,-1 0 1,1 0-1,0 0 1,0-1-1,0 1 0,0 0 1,0 1-1,3 5 86,-1-1-1,1 1 1,-2 0-1,1 0 1,-1 0-1,0 0 1,0 0-1,1 13 1,3 66 138,-5-57-159,1 57-82,-1-37-801,1 0 1,17 86-1,-12-112-1708,2-9-1068</inkml:trace>
  <inkml:trace contextRef="#ctx0" brushRef="#br0" timeOffset="1">143 331 11733,'-16'3'481,"7"-3"-481,5 0 0,8 6 32,15 0 96,10 2-128,10-2-417,13-3-367,13-9-464,6-8-2354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5:21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305 131 9780,'4'-66'254,"-4"63"-218,1-1 0,0 0 0,0 0 0,0 0 0,1 1 0,-1-1 0,1 0-1,0 1 1,0 0 0,0-1 0,0 1 0,1 0 0,-1 0 0,4-3 0,-5 5 2,0 0 1,0 0-1,1 0 0,-1 0 1,0 1-1,0-1 1,1 0-1,-1 1 0,0-1 1,0 1-1,1 0 1,-1-1-1,1 1 0,-1 0 1,0 0-1,1 0 1,-1 0-1,1 0 0,-1 0 1,0 0-1,1 0 1,-1 1-1,3 0 0,-2 0 25,1 1-1,0-1 0,-1 1 1,1 0-1,-1 0 0,0 0 1,0 0-1,0 0 0,0 0 1,3 4-1,3 6 117,-1 0-1,-1 1 0,9 21 1,-2 3-114,-2 1 0,-2 1 1,-1-1-1,-2 1 0,-2 0 1,-1 1-1,-2-1 0,-2 1 1,-1-1-1,-2 0 0,-2 0 0,-2 0 1,-1-1-1,-2 0 0,-2-1 1,-1 0-1,-2-1 0,-21 36 0,22-48-48,0-2-1,-2 0 1,0 0-1,-1-2 1,-2 0-1,0-1 1,0-2-1,-2 0 1,0 0-1,-1-2 0,-26 12 1,43-24-470,0 0-1,0-1 1,-1 0 0,0 0 0,1 0-1,-1-1 1,0 0 0,0 0-1,-12-1 1,-14-6-5872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3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124 356 4610,'-11'-6'3422,"9"15"205,1 3-3147,-35 94-27,23-46-404,-11 107 0,12 67-31,6-107-3,-9 298-10,31 0 25,-6-300-33,-6-54-7,3-1 0,26 113 1,-28-166 24,10 41 6,-15-54-13,1 0 1,-1-1-1,0 1 1,0 0-1,0 0 1,0-1 0,-1 1-1,1 0 1,-1-1-1,0 1 1,0 0-1,-3 4 1,5-8-9,0-1 1,0 0 0,0 1 0,1-1 0,-1 1 0,0-1 0,0 1 0,0 0 0,0-1 0,0 1 0,1 0 0,-1 0 0,0 0 0,0 0 0,0 0-1,1 0 1,-1 0 0,0 0 0,2 1 0,163 7 391,27 1-312,-16-14-76,374-2 40,78 38-29,-207-6 16,170-16-77,-217 17-24,-105-2 34,498 27 46,-486-29-98,583 18-130,-624-41 182,405 5-297,-2 34 147,231 3-436,-452-45 626,21 1 3,-4-26-282,-232-3-537,-166 23 200,-1-2-1,75-31 1,-107 39 487,-1-1-1,0 0 1,0 0 0,0-1 0,-1 0 0,0-1-1,0 1 1,0-1 0,0-1 0,-1 1 0,0-1-1,-1 0 1,1-1 0,-2 1 0,1-1 0,-1 0-1,0 0 1,0 0 0,-1-1 0,0 1 0,-1-1-1,0 0 1,0 0 0,-1 0 0,0 0 0,0 0-1,-2-17 1,-5-58 732,-28-133 0,4 42-281,-10-360 1267,35-3 135,5 410-1651,-1 97 116,-2 0-1,-1 1 1,-1-1 0,-12-36-1,-47-111 1140,59 164-1109,-1 0-114,0 0-1,0 1 0,-11-16 1,14 25-111,0 0 0,0 0-1,-1 0 1,1 1 0,-1 0 0,0-1 0,0 1 0,0 0 0,-1 1-1,1-1 1,-1 1 0,1 0 0,-7-2 0,-47-12-195,0 4 0,-90-9 0,63 11 97,-430-28 59,-3 39-29,34 1 45,-663-19 75,567 24-39,-103-3-16,15-1 41,434 1-46,78-4-14,-94-6 22,131-2 49,88 4-14,-429-50 88,-177-12-130,539 63 2,-443-29 24,365 16 40,-301 12-1,-203 65 128,640-59-86,29-2-73,0 1 0,0 0 0,0 1 0,-17 4 1,-36 26-26,15-6-38,43-22 35,1 0-1,-1 0 1,1 1-1,0 0 0,1 0 1,-8 9-1,-1 0 0,5-6 104,0 0-1,-1-1 1,0 0-1,-1-1 1,1 0 0,-1-1-1,0 0 1,-1 0-1,1-1 1,-1 0 0,0-1-1,0 0 1,0-1-1,-12 1 1,-11-2 117,28-2-237,1 1 0,-1 0 1,0 1-1,0-1 0,1 1 0,-1 0 0,-7 3 1,12-3 2,0 1 0,-1-1 0,1 1 0,0 0 0,0 0 0,0-1 0,0 1 0,0 0 0,0 0 0,1 0 0,-1 0 0,1 0 0,-1 0 0,1 0 0,0 1 0,0-1-1,-1 0 1,2 0 0,-1 4 0,0 0-82,0 29-837,1-1 1,1 1 0,2-1 0,2 0 0,14 52 0,11 18-4267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4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3252 2993,'-17'3'5687,"13"-3"-4904,10-3-815,0 2 62,-1 0 0,0 0 1,0 1-1,0 0 0,0 0 0,0 0 1,1 1-1,-1 0 0,0 0 0,0 0 0,0 1 1,-1-1-1,1 1 0,0 0 0,0 1 1,5 3-1,-4-3 53,-1 0 1,1 0 0,0-1-1,0 1 1,0-1-1,0-1 1,0 1 0,0-1-1,1 0 1,-1-1-1,0 1 1,9-2 0,-4-1-41,0-1 1,0-1-1,-1 0 0,1-1 1,-1 0-1,0 0 1,-1-1-1,11-8 0,8-8-31,33-33-1,16-25-17,-4-3-1,-3-3 1,76-125-1,137-308 49,35-306 92,-221 545-110,-66 194-34,4 1 0,72-124 0,-81 167-6,1 2-1,2 1 1,2 1 0,1 2-1,2 1 1,59-47 0,-19 29-24,2 3 0,2 4 1,2 4-1,1 3 0,2 3 0,2 4 1,98-23-1,-141 45-187,1 1 0,0 2-1,0 2 1,67 0 0,-81 9-541,-29-4 745,1 0 0,-1 0 0,0 0 0,1 0 0,-1 0 0,0 0 0,1 0 0,-1 0 0,1 0 0,-1 0 0,0 0 0,1 0 0,-1 1 0,0-1 0,1 0 0,-1 0 0,0 0 0,0 1 0,1-1 0,-1 0 0,0 0 0,0 1 0,1-1 0,-1 0 0,0 0 0,0 1 0,0-1 0,1 0 0,-1 1 0,0-1 0,0 0 0,0 1 0,0-1 0,0 0 0,0 1 0,0-1 0,0 1 0,0-1 0,0 0 0,0 1 0,0-1 0,0 0 0,0 1 0,0-1 0,0 0 0,0 1 0,0-1 0,0 0 0,0 1 0,-1-1 0,1 0 0,0 1 0,0-1 0,0 0 0,-1 1 0,1-1 0,0 0 0,0 0 0,-1 1 0,1-1 0,0 0 0,-1 0 0,1 0 0,0 1 0,-1-1 0,1 0 0,-1 0 0,-20 12-2154,-10 2 251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5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22 4226,'1'-1'199,"-1"-1"0,1 1 1,-1 0-1,1 0 0,0 0 0,-1 0 1,1-1-1,0 1 0,0 0 0,0 0 0,0 0 1,0 1-1,0-1 0,0 0 0,0 0 1,0 0-1,0 1 0,0-1 0,1 1 1,-1-1-1,0 1 0,3-1 0,-2 1-155,0 1 0,1 0 1,-1 0-1,0 0 0,0 0 0,0 0 0,0 0 0,0 0 0,0 1 0,0-1 0,-1 1 0,1 0 1,2 2-1,11 11-23,1-1 0,1-1 1,0-1-1,1 0 0,1-1 1,-1-1-1,2-1 0,-1-1 1,1 0-1,0-1 0,1-2 1,0 0-1,-1-1 0,2-1 1,-1-1-1,0-1 0,0 0 1,1-2-1,-1-1 1,27-5-1,-29 3-18,-14 2 0,0 0-1,0 1 0,0-1 1,0 1-1,0 1 0,1-1 1,-1 1-1,0 0 0,7 1 1,-11-1 3,-1 0 1,0 1-1,0-1 1,0 0-1,0 1 1,1-1-1,-1 0 1,0 1-1,0-1 0,0 0 1,0 1-1,0-1 1,0 0-1,0 1 1,0-1-1,0 0 1,0 1-1,0-1 1,0 0-1,-1 1 1,1-1-1,0 0 1,0 1-1,0-1 1,0 0-1,0 0 1,-1 1-1,1-1 1,0 0-1,0 0 1,-1 1-1,1-1 1,0 0-1,0 0 1,-1 1-1,1-1 1,-13 14 242,12-13-210,-303 296 2823,89-115-6829,173-150-3692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8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204 141 4178,'1'-5'238,"-1"1"-1,0-1 1,0 0 0,-1 0-1,1 0 1,-1 1 0,0-1-1,-1 0 1,1 1 0,-1-1-1,0 1 1,0-1 0,0 1-1,-1 0 1,1 0 0,-7-7-1,3 5-153,0 0 0,0 0-1,0 1 1,-1 0 0,1 0-1,-2 1 1,1 0 0,0 0-1,-10-3 1,15 6-83,0 0-1,0 1 1,0-1 0,0 0 0,0 1 0,-1 0-1,1-1 1,0 1 0,0 0 0,0 0 0,0 0-1,0 1 1,0-1 0,0 0 0,-1 1 0,1-1-1,0 1 1,0 0 0,0 0 0,0-1 0,-3 4-1,2-2 10,0 1-1,1-1 1,-1 1-1,1 0 0,-1 0 1,1 1-1,0-1 0,0 0 1,0 1-1,1-1 0,-2 5 1,-2 10 46,0-1 0,1 0 0,2 1 0,-2 20 1,1 51-111,15 165 1,4-109-2762,-9-81-560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31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1 917 5090,'6'13'435,"-5"-9"-177,0 0 1,1-1-1,-1 1 1,1-1-1,0 1 1,0-1-1,0 0 1,0 0-1,0 0 1,1 0-1,0 0 1,0 0-1,-1-1 0,1 1 1,5 2-1,-6-5-62,1-1 0,0 1 0,0-1 0,0 1 0,-1-1-1,1 0 1,0 0 0,-1 0 0,1 0 0,-1-1 0,1 1-1,-1-1 1,0 0 0,5-3 0,-1 0-68,18-12-113,0-1 0,-2-1 0,39-43 0,-53 53-31,0-1 0,0-1 1,-1 0-1,0 0 0,-1 0 0,0 0 0,-1-1 0,0 0 0,-1-1 0,0 1 0,3-18 0,-7 25 13,0-1-1,0 0 1,0 1-1,0-1 1,-1 1-1,0-1 1,0 0-1,0 1 1,-1 0 0,0-1-1,0 1 1,0 0-1,-6-9 1,6 12 5,1 0-1,-1 0 1,0 0 0,1 0 0,-1 0 0,0 0-1,0 0 1,-1 1 0,1-1 0,0 1 0,0 0 0,-1 0-1,1-1 1,-1 1 0,1 1 0,-1-1 0,0 0-1,1 1 1,-1-1 0,1 1 0,-1 0 0,0 0 0,0 0-1,1 0 1,-1 0 0,0 1 0,1-1 0,-1 1-1,1 0 1,-4 0 0,0 2-8,0 0-1,0 1 0,0-1 1,0 1-1,0 0 1,1 0-1,0 1 0,0 0 1,0 0-1,0 0 1,1 0-1,0 1 0,0 0 1,0 0-1,1 0 1,0 0-1,0 0 1,0 1-1,-2 10 0,2-6 3,0-1 0,1 1-1,1 0 1,-1 0 0,2 0-1,-1 0 1,2 0-1,-1 0 1,2 0 0,-1 0-1,6 18 1,-5-24 8,0 1 0,0 0 0,1-1 0,0 1 0,0-1 0,1 0 0,-1 0 0,1 0 1,0 0-1,0-1 0,1 0 0,-1 0 0,1 0 0,0 0 0,0-1 0,1 1 0,-1-1 0,0-1 0,1 1 0,0-1 0,10 3 0,-8-3 10,1-1-1,0 0 0,0 0 0,-1-1 1,1 0-1,0-1 0,0 0 0,0 0 1,-1-1-1,1 0 0,-1 0 0,1-1 1,-1 0-1,12-7 0,1-2 26,-1-2 0,-1 0 0,-1-2 0,0 0 0,-1-1 0,0 0 0,17-26 0,29-29 313,-61 70-353,0 0 0,0 0-1,0 0 1,0 0-1,0 1 1,0-1 0,0 1-1,1-1 1,-1 1-1,0 0 1,1 0 0,-1 0-1,1 0 1,2 0-1,-3 1 4,-1 0 0,1 1 0,-1-1 0,1 0 0,-1 0 0,1 1 0,-1-1 0,0 1 0,1-1 0,-1 1 0,1 0 0,-1 0 0,0-1 0,0 1 0,0 0-1,1 0 1,-1 0 0,0 0 0,0 1 0,0-1 0,0 0 0,-1 0 0,1 0 0,0 1 0,0 1 0,5 7 12,-2 0 1,1 1-1,-1-1 0,-1 1 1,0 0-1,2 15 0,4 73-11,-5-46 6,0-7 28,-4-46-28,1 0 0,0-1 1,-1 1-1,1 0 0,-1 0 0,1-1 0,0 1 0,-1 0 0,1-1 1,-1 1-1,1 0 0,-1-1 0,1 1 0,-1-1 0,1 1 0,-1-1 0,0 1 1,1-1-1,-1 1 0,0-1 0,1 0 0,-1 1 0,0-1 0,0 1 1,0-1-1,1-1 0,13-22-37,147-232-71,-158 251 78,1 0-1,0-1 0,0 2 1,1-1-1,-1 0 0,1 1 1,7-5-1,-12 8 22,0 1-1,0 0 1,1 0 0,-1 0-1,0 0 1,0 0 0,1-1 0,-1 1-1,0 0 1,0 0 0,1 0 0,-1 0-1,0 0 1,1 0 0,-1 0-1,0 0 1,0 0 0,1 0 0,-1 0-1,0 0 1,1 0 0,-1 0-1,0 0 1,0 0 0,1 1 0,-1-1-1,0 0 1,0 0 0,1 0-1,-1 0 1,0 0 0,0 1 0,1-1-1,-1 0 1,0 0 0,0 0 0,1 1-1,3 14 9,-3 26 14,-2-33-25,1 3 6,0 5 0,0 1 1,4 21-1,-3-35-7,-1 0 0,1 0-1,0 1 1,-1-1 0,2 0 0,-1 0 0,0 0-1,0 0 1,1 0 0,0 0 0,0 0 0,0-1-1,0 1 1,0-1 0,0 1 0,0-1 0,1 0-1,3 3 1,-4-4-5,0-1-1,0 1 0,1-1 1,-1 1-1,0-1 1,0 0-1,0 0 0,1 0 1,-1 0-1,0 0 1,0 0-1,1 0 0,-1-1 1,0 1-1,0-1 0,0 0 1,0 0-1,0 0 1,0 0-1,0 0 0,0 0 1,0 0-1,0 0 1,-1-1-1,1 1 0,0-1 1,-1 0-1,3-2 1,3-4-3,0 0 0,-1 0-1,0-1 1,9-16 0,-8 9 9,-1 0-1,0 0 0,-1-1 0,-1 0 0,4-30 1,1-90-13,-8 106 12,5-389 217,-9 379-48,0 27-132,-1 18-12,-2 22 48,-1 32 101,3 1-1,3 0 0,11 106 0,3-71-240,41 149-1,-49-225-196,14 43-1286,-1-25-2699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9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7331,'0'-2'11,"1"0"-1,-1 1 0,1-1 0,-1 1 1,1-1-1,-1 1 0,1 0 0,0-1 1,0 1-1,0 0 0,0-1 0,0 1 1,0 0-1,0 0 0,0 0 0,1 0 1,-1 0-1,0 0 0,1 0 0,-1 1 1,0-1-1,1 0 0,-1 1 0,1-1 1,-1 1-1,1-1 0,3 1 0,55-10-26,-40 8 31,372-90-803,-288 63 290,-82 26 246,-22 2 255,0 1-1,0 0 1,0 0-1,1 0 1,-1 0-1,0 0 1,0 0-1,0 0 1,0 0 0,1 0-1,-1 0 1,0 1-1,0-1 1,0 0-1,0 0 1,1 0-1,-1 0 1,0 0-1,0 0 1,0 0-1,0 0 1,0 0-1,1 0 1,-1 1-1,0-1 1,0 0-1,0 0 1,0 0-1,0 0 1,0 0-1,0 1 1,0-1-1,1 0 1,-1 0-1,0 0 1,0 0-1,0 1 1,0-1-1,0 0 1,0 0-1,0 0 1,0 0 0,0 1-1,0-1 1,0 0-1,-21 26 651,5-8-354,0 0-1,2 0 0,1 1 0,-13 24 0,19-31-242,1 0-1,0 1 1,1 0-1,1 1 1,0-1-1,0 1 1,2 0-1,-2 16 1,3-27-39,1 1 0,0-1 0,0 1 0,0-1 0,1 0 0,-1 1 0,1-1 0,0 1-1,0-1 1,0 0 0,0 0 0,0 1 0,1-1 0,-1 0 0,1 0 0,0-1 0,0 1 0,0 0 0,1 0 0,-1-1 0,1 0 0,-1 1 0,1-1 0,0 0 0,3 2 0,-2-2-6,0-1 0,0 0 0,0 0 0,0 0 0,0 0 0,0 0 0,0-1 0,1 0 0,-1 0 0,0 0 0,0 0 0,0-1 0,0 0 0,0 0 0,0 0 0,0 0 0,0 0 0,0-1 0,0 0 0,4-2 0,1-1-9,-1-1 1,1 0-1,-1-1 1,0 0-1,-1 0 1,0-1-1,0 1 0,0-1 1,-1-1-1,0 0 1,-1 0-1,0 0 1,0 0-1,-1-1 0,-1 1 1,1-1-1,-1 0 1,-1 0-1,0-1 1,0 1-1,-1 0 0,0-1 1,-1 1-1,0-1 1,-1 1-1,0 0 1,-1-1-1,0 1 0,0 0 1,-1 0-1,-1 0 1,-4-10-1,7 18-7,0 0 1,0 0-1,0 0 1,0 0-1,0 1 0,0-1 1,-1 0-1,1 1 0,0-1 1,-1 1-1,0-1 0,1 1 1,-1 0-1,0-1 0,0 1 1,1 0-1,-1 0 1,-4-1-1,4 2 2,0 0 0,0 0 0,1 0 0,-1 0 0,0 0 0,0 0-1,1 1 1,-1-1 0,0 0 0,1 1 0,-1 0 0,0-1 0,1 1 0,-1 0 0,1 0 0,-1 0 0,1 0 0,-2 1 0,-2 2-105,1 1 1,0-1 0,0 0 0,0 1 0,1 0 0,0 0 0,0 0-1,0 1 1,0-1 0,1 1 0,0-1 0,-2 7 0,1 29-1563,8 2-646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9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16 161 4498,'4'-8'272,"-2"0"-1,1 0 1,-1 0-1,0 0 1,-1-1-1,0 1 1,0-1-1,-1 1 1,0-1-1,0 1 1,-1-1-1,-1 1 1,1 0 0,-1-1-1,0 1 1,-1 0-1,-4-10 1,7 18-270,0 1 0,0-1 1,-1 0-1,1 0 1,0 0-1,0 1 0,0-1 1,0 0-1,0 0 1,0 0-1,0 0 0,-1 1 1,1-1-1,0 0 1,0 0-1,0 0 0,0 0 1,-1 0-1,1 0 1,0 0-1,0 1 0,0-1 1,-1 0-1,1 0 1,0 0-1,0 0 0,0 0 1,-1 0-1,1 0 1,0 0-1,0 0 0,0 0 1,-1 0-1,1 0 1,0 0-1,0 0 0,0 0 1,-1 0-1,1-1 1,0 1-1,0 0 0,0 0 1,0 0-1,-1 0 1,1 0-1,0 0 0,0 0 1,0-1-1,0 1 1,0 0-1,-1 0 0,1 0 1,0 0-1,0-1 1,0 1-1,0 0 0,0 0 1,0 0-1,0-1 1,0 1-1,0 0 0,0 0 1,0 0-1,0-1 1,-1 1-1,1 0 0,1-1 1,-5 18 52,4 33 54,1-1-1,13 68 0,-10-82-99,38 172 127,-43-203-47,-5-15-106,-7-23-4,11 22 31,0-1 0,0 1 0,1-1 1,1 0-1,0 1 0,0-1 0,2 0 1,-1 1-1,2-1 0,7-23 0,-8 29-8,1 1 0,0-1 0,1 0 0,-1 1 0,1 0 0,1 0 0,-1 0 0,1 0 0,0 1 0,0 0 0,1 0 0,0 0 0,-1 0 0,2 1 0,-1 0 0,0 1 0,1-1 0,0 1 0,-1 0 0,10-2 0,-7 2-270,1 1 0,-1 0-1,1 0 1,14 0-1,7 4-3610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0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63 107 3538,'0'-9'555,"1"1"-1,-2-1 1,1 1 0,-1 0 0,0-1 0,0 1 0,-1 0 0,0 0 0,-7-16 0,9 24-542,0 0-1,0-1 1,0 1 0,0 0 0,0-1 0,-1 1-1,1 0 1,0-1 0,0 1 0,0 0 0,0-1-1,0 1 1,-1 0 0,1 0 0,0-1 0,0 1 0,-1 0-1,1 0 1,0-1 0,0 1 0,-1 0 0,1 0-1,0 0 1,-1-1 0,1 1 0,0 0 0,0 0-1,-1 0 1,1 0 0,0 0 0,-1 0 0,1 0-1,-1 0 1,-6 10 206,-1 26-73,8-32-122,-10 55-15,3 1 0,0 107-1,9-132-1854,9 50 1,-4-48-1344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0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4 184 5587,'-3'-47'1328,"3"9"305,0 9-1281,6 6 0,4 11-112,13 3-160,12 7-48,11-1 16,9 0-16,6 3-16,1-6-16,-1-3-608,-9 6-4210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63 418 4226,'-11'9'530,"-24"23"263,33-31-767,1 1 0,-1-1 0,1 1-1,0 0 1,-1 0 0,1-1 0,0 1-1,0 0 1,0 0 0,1 0-1,-1 0 1,0 0 0,1 0 0,-1 0-1,1 0 1,-1 4 0,1-5-8,1-1 1,-1 1-1,0-1 0,0 1 1,1-1-1,-1 1 1,0-1-1,1 1 1,-1-1-1,0 1 1,1-1-1,-1 0 0,1 1 1,-1-1-1,0 0 1,1 1-1,-1-1 1,1 0-1,-1 0 0,1 1 1,-1-1-1,1 0 1,0 0-1,-1 0 1,1 0-1,-1 0 1,2 1-1,17-1 57,-15 0-23,21-1-28,0-1 1,-1-1-1,41-11 1,72-29-28,-102 32 17,35-16 11,-40 15-20,38-11 0,-67 23 27,0 0 1,-1 0 0,1-1-1,-1 1 1,1 0 0,-1 0-1,1 0 1,0 0 0,-1 0 0,1 0-1,-1 0 1,1 0 0,0 0-1,-1 0 1,1 0 0,-1 0-1,1 0 1,-1 0 0,1 1-1,0-1 1,-1 0 0,1 0-1,-1 1 1,1-1 0,-1 0-1,1 1 1,-1-1 0,1 0-1,-1 1 1,0-1 0,1 1-1,-1-1 1,1 1 0,-1-1-1,0 1 1,1-1 0,-1 1-1,0-1 1,0 1 0,0-1-1,1 1 1,-1 0 0,0-1-1,0 1 1,0-1 0,0 1-1,0 0 1,0-1 0,0 1-1,0 0 1,-9 38 1080,5-25-1096,-1 9-4,1-1 0,0 1 0,2 0 0,1 0 0,1 0-1,4 38 1,3-37-1168,5-8-1299</inkml:trace>
  <inkml:trace contextRef="#ctx0" brushRef="#br0" timeOffset="1">592 56 8196,'-7'-32'80,"4"14"-16,3 12-64,3 18 0,10 14-336,3 9-2866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1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36 5122,'-6'-29'3947,"6"27"-3865,1 3-119,4 16 98,5 25-283,-2 1 0,-1 0 0,1 62-1,-11-81-874,2-24 1086,1 0 0,0 0 0,0 0-1,0 0 1,0 0 0,0 0 0,-1 0 0,1 0 0,0 1 0,0-1-1,0 0 1,-1 0 0,1 0 0,0 0 0,0 0 0,0 0 0,0 0-1,-1 0 1,1 0 0,0 0 0,0 0 0,0 0 0,-1 0 0,1-1-1,0 1 1,0 0 0,0 0 0,0 0 0,-1 0 0,1 0 0,0 0-1,0 0 1,0 0 0,0-1 0,0 1 0,-1 0 0,1 0 0,0 0-1,0 0 1,0 0 0,0-1 0,0 1 0,0 0 0,0 0 0,0 0-1,0 0 1,0-1 0,-1 1 0,1 0 0,0 0 0,-2-5 3,1 1 1,-1 0-1,0 0 1,1-1-1,0 1 0,0-1 1,0-5-1,1-1 50,1-1 0,0 1 0,0 0 0,2 0 0,-1 0 0,1 0 0,1 0 0,0 0 0,1 1 0,0 0 0,0 0 0,1 0 0,14-17 0,-15 20 66,1 1-1,-1 0 1,2 0-1,-1 0 1,1 1-1,0 0 1,0 0-1,13-6 1,-16 9-24,1 0 1,0 0 0,0 1-1,0 0 1,1 0 0,-1 0-1,0 0 1,0 1 0,0 0-1,1 0 1,-1 0 0,0 1-1,0 0 1,9 2 0,-10-2-62,0 1-1,-1 0 1,1 0 0,-1 0 0,1 1 0,-1-1 0,0 1 0,0-1 0,0 1 0,0 0-1,-1 0 1,1 1 0,-1-1 0,0 0 0,0 1 0,0 0 0,0-1 0,0 1 0,-1 0-1,0 0 1,0 0 0,0 0 0,0 0 0,0 7 0,1 10 3,-1 0 1,-1 0-1,-3 29 1,3-43-25,-3 14-41,-1 30-245,4-49 142,0 0 1,0 0-1,0 0 0,1 0 1,-1 0-1,0 0 0,1 0 1,-1-1-1,1 1 1,0 0-1,0 0 0,0 0 1,0-1-1,0 1 0,0 0 1,0-1-1,0 1 0,1-1 1,-1 1-1,2 0 0,16 6-2448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112 100 4322,'3'-5'407,"-2"0"0,1 0 1,0 0-1,-1 0 0,0 0 0,0-1 0,-1 1 1,1 0-1,-1 0 0,-1-11 0,1 15-343,-1-1 0,1 1 0,0-1 0,-1 1-1,1-1 1,0 1 0,-1 0 0,0-1 0,1 1 0,-1 0 0,0-1-1,0 1 1,0 0 0,0 0 0,0 0 0,0 0 0,0-1-1,0 2 1,0-1 0,0 0 0,-1 0 0,1 0 0,0 0 0,0 1-1,-1-1 1,1 1 0,-1-1 0,1 1 0,-1-1 0,1 1-1,-1 0 1,1 0 0,-1 0 0,1 0 0,-1 0 0,1 0 0,-1 0-1,1 0 1,-1 1 0,1-1 0,0 0 0,-3 2 0,-1 0-58,1 0 0,0 0 0,0 0 0,0 1 1,0-1-1,0 1 0,0 0 0,1 0 1,0 1-1,-1-1 0,1 1 0,1-1 0,-1 1 1,0 0-1,1 0 0,0 0 0,0 1 1,0-1-1,0 0 0,1 1 0,0-1 0,-1 1 1,1 8-1,-1-6-46,1 0-1,0 0 1,1 0-1,0 1 1,0-1 0,0 0-1,1 1 1,0-1 0,1 0-1,0 0 1,0 0 0,0 0-1,1 0 1,5 9-1,-7-14 38,0-1-1,0 1 0,0 0 0,0-1 0,1 0 1,-1 1-1,1-1 0,-1 0 0,1 0 0,-1 1 0,1-1 1,0 0-1,-1-1 0,1 1 0,0 0 0,0 0 1,0-1-1,-1 1 0,1-1 0,0 0 0,4 1 1,-3-2 2,0 1 0,1-1 1,-1 1-1,0-1 1,0 0-1,0-1 0,0 1 1,0 0-1,0-1 1,0 0-1,5-3 0,2-4 11,0 0-1,0-1 1,0 0-1,-1 0 0,8-13 1,34-72-82,-51 95 67,0 0 1,0 0-1,1 0 1,-1 0 0,0 0-1,0 0 1,1 0-1,-1 0 1,0 0-1,0 0 1,0 0-1,1 0 1,-1 0 0,0 0-1,0 0 1,0 0-1,1 0 1,-1 1-1,0-1 1,0 0 0,0 0-1,1 0 1,-1 0-1,0 0 1,0 1-1,0-1 1,0 0 0,0 0-1,0 0 1,1 1-1,-1-1 1,0 0-1,0 0 1,0 0 0,0 1-1,0-1 1,0 0-1,0 0 1,0 1-1,0-1 1,0 0-1,0 0 1,0 0 0,0 1-1,0-1 1,0 0-1,0 0 1,0 1-1,0-1 1,0 0 0,-1 0-1,5 23 78,-2-15-81,3 20-38,15 60-450,-17-79-218,0 0 1,1 0 0,0 0 0,5 8 0,10 8-1787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2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5 167 4226,'-2'-43'900,"1"30"-468,0 1 0,0-1 0,2 0-1,-1 1 1,1-1 0,1 1-1,6-22 1,-5 32-227,0 9 38,0 8 96,4 85 91,-6-73-515,0-1 0,2 1 0,8 36 1,-8-79-133,2 0 0,11-27 0,-8 25 39,0 0 0,1 1 0,22-30 0,-26 39 167,1 1-1,1 0 1,-1 0 0,1 0 0,0 1-1,1 0 1,-1 0 0,1 1 0,16-8-1,-23 12 13,0 0 1,1 0-1,-1 1 0,1-1 0,-1 1 0,0-1 0,1 1 0,-1 0 1,1 0-1,-1 0 0,1-1 0,-1 1 0,1 1 0,-1-1 0,1 0 1,-1 0-1,1 0 0,-1 1 0,1-1 0,-1 1 0,0-1 0,1 1 1,-1 0-1,0-1 0,1 1 0,-1 0 0,2 1 0,-1 1 16,0 0 0,-1-1 0,1 1 0,-1 0 0,1 0-1,-1 0 1,0 0 0,0 0 0,0 0 0,-1 0 0,1 0 0,-1 4-1,1 11 22,-1-1-1,0 0 0,-5 26 1,-1 0-556,3-1-1664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2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7 7684,'0'0'17,"0"0"1,1 0 0,-1 0 0,0 0 0,0 0 0,0 0-1,0 0 1,0-1 0,0 1 0,0 0 0,1 0 0,-1 0-1,0 0 1,0 0 0,0 0 0,0-1 0,0 1 0,0 0-1,0 0 1,0 0 0,0 0 0,0-1 0,0 1 0,0 0-1,0 0 1,0 0 0,0 0 0,0 0 0,0-1 0,0 1 0,0 0-1,0 0 1,0 0 0,0 0 0,0-1 0,0 1 0,0 0-1,-1 0 1,1 0 0,0 0 0,0 0 0,0 0 0,0-1-1,0 1 1,0 0 0,0 0 0,0 0 0,-1 0 0,1 0-1,0 0 1,0 0 0,0 0 0,0 0 0,0 0 0,-1 0-1,1 0 1,0 0 0,0 0 0,0 0 0,-13 7 379,-13 18 30,13-10-365,1 2 0,0 0 0,1 0 1,1 1-1,1 0 0,-10 28 0,15-33-49,-1 0 1,2 1-1,0-1 0,1 1 1,0 0-1,1 0 0,0 0 0,1 0 1,1 0-1,3 18 0,-3-28-12,0 1-1,0-1 1,0 0-1,0 0 0,1 0 1,0 0-1,-1 0 1,2 0-1,-1 0 1,0-1-1,1 1 0,-1-1 1,1 1-1,0-1 1,1 0-1,-1 0 1,0 0-1,1-1 0,-1 1 1,1-1-1,0 0 1,0 0-1,0 0 1,0-1-1,0 1 1,0-1-1,7 1 0,-2-1-52,-1 0-1,1-1 0,-1-1 1,1 1-1,-1-1 0,1-1 1,-1 0-1,1 0 0,-1 0 0,0-1 1,0 0-1,0-1 0,9-5 1,-3 0-82,0-1 0,0 0 0,-1 0 0,-1-1 0,0-1 0,0 0 0,17-25 0,-24 30 156,0 0 1,0 0-1,-1-1 1,0 0-1,0 0 1,-1 0 0,0-1-1,-1 1 1,0-1-1,0 1 1,0-1-1,-1 0 1,-1 0 0,1 0-1,-2 0 1,0-11-1,0 18-5,1 0 1,0 0-1,-1 0 0,1 0 0,-1 0 0,0 0 0,0 1 0,1-1 1,-1 0-1,0 1 0,-1-1 0,1 0 0,0 1 0,0-1 0,-1 1 0,-1-2 1,2 2-9,0 1 1,0-1-1,-1 1 1,1-1-1,0 1 1,0 0-1,0-1 1,-1 1-1,1 0 1,0 0-1,0 0 1,-1 0-1,1 0 1,0 0-1,0 0 1,0 1-1,-1-1 1,1 0-1,-2 1 1,0 1 6,-1 0-1,0 0 1,1 0 0,0 0-1,-1 1 1,1 0 0,0-1 0,0 1-1,0 0 1,1 0 0,-1 1 0,1-1-1,-4 7 1,3-2-103,-1-1 0,1 1 0,1 0 0,0 0 1,0 0-1,1 0 0,0 1 0,0-1 0,0 0 0,1 1 0,1-1 0,0 0 0,0 0 0,0 1 1,1-1-1,0 0 0,1 0 0,-1-1 0,2 1 0,-1 0 0,1-1 0,0 0 0,1 0 0,-1 0 1,2 0-1,-1-1 0,6 6 0,24 13-2653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2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24 5699,'0'-1'86,"-1"-1"1,1 0 0,0 0 0,-1 0 0,1 1 0,-1-1-1,0 0 1,0 0 0,1 1 0,-1-1 0,-2-1-1,2 2-58,1 1-1,-1 0 0,0 0 0,1 0 0,-1 0 0,0 0 0,1 0 0,-1 0 0,0 0 0,1 0 0,-1 0 0,0 0 0,1 0 0,-1 0 1,0 0-1,1 1 0,-1-1 0,0 0 0,1 1 0,-1-1 0,1 0 0,-1 1 0,0-1 0,1 1 0,-1-1 0,1 0 0,0 1 1,-1-1-1,1 1 0,-1 0 0,1-1 0,0 1 0,-1-1 0,1 1 0,0 0 0,-1 0 0,-11 17 350,1-1 0,1 2 0,0 0 0,1 0 0,-10 35 0,8-18-48,3 1 0,-7 51 1,12-65-215,1 1 0,2-1-1,0 1 1,1-1 0,7 34 0,-6-47-222,1-1 0,0 1 0,0-1-1,1 0 1,0 0 0,10 14 0,-10-17-311,0-1 1,1 1 0,0-1 0,0 0 0,0-1-1,0 1 1,1-1 0,-1 0 0,1-1 0,11 6 0,14 3-3908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3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2033,'6'106'4514,"19"53"-2926,-11-77-1178,-7-44-602,7 66 590,-13-91-1283,-1 1 0,-1 0 0,-2 13-1,-2-7-530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31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42 196 9268,'-16'-23'1089,"3"2"-401,7 4 385,-1 2-833,14 6-224,12-2-16,13-4-288,14 0-449,19-8 625,22 0-1248,17-1-4211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3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114 322 6563,'-1'-7'947,"-4"-26"794,0 27-1271,-3 18 30,2 8-357,1-1 1,-3 28 0,-3 11-4,0-12-72,4-12 13,-2 0-1,-25 63 0,34-97-76,0 0 0,0-1 0,0 1 0,0 0 0,0 0 1,0 0-1,0 0 0,0 0 0,0 0 0,0 0 0,0 0 0,0-1 0,0 1 0,-1 0 0,1 0 0,0 0 1,0 0-1,0 0 0,0 0 0,0 0 0,0 0 0,0 0 0,0 0 0,-1 0 0,1 0 0,0 0 0,0 0 0,0 0 1,0 0-1,0 0 0,0 0 0,-1 0 0,1 0 0,0 0 0,0 0 0,0 0 0,0 0 0,0 0 0,0 0 0,-1 0 1,1 0-1,0 0 0,0 0 0,1-15-21,20-54-20,2 2 0,4 0 0,2 2 1,65-105-1,-80 146 39,41-63 52,-49 78-41,1 1 1,-1 0-1,2 0 0,-1 1 1,1-1-1,1 2 0,10-8 0,-18 13-1,1 0 0,-1 0 0,0 0 0,1 1 0,-1-1 0,1 0 0,-1 1 0,1-1 0,-1 1 0,1 0 0,0-1 0,-1 1 0,1 0 0,-1 0 0,1 0 0,0 0 0,-1 0 0,1 0 0,0 1 0,-1-1 0,1 0 0,-1 1 0,3 0 0,-1 2 27,-1-1-1,1 1 1,-1 0 0,0 0-1,0 0 1,0 0 0,-1 0-1,1 0 1,-1 0 0,1 0-1,-1 1 1,0-1-1,0 0 1,0 1 0,-1-1-1,1 5 1,14 109 164,-12-95-159,-2 0 1,0 0 0,-4 24 0,1-4-16,1-13-226,-1-6-560,1 1 0,1-1-1,1 1 1,9 45 0,-7-61-1743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3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7 7123,'-19'-3'1729,"9"0"-1617,7 3-96,6 3 736,10 0-367,13 3-289,6 2 0,10-2-80,7-6-16,6 0-1297,3-9-3185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3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46 8628,'-4'-18'712,"-1"-6"-362,6 20-116,5 11 212,13 21-180,-2 1-1,-1 1 0,-2 1 1,0 0-1,-2 1 1,-2 0-1,-1 1 1,-1-1-1,5 60 1,-11-67-249,-1 0 0,-1 0 0,-1 1 1,-2-1-1,0 0 0,-2-1 0,-1 1 0,0-1 1,-2 0-1,-1 0 0,-1-1 0,-1 0 0,0-1 1,-2 0-1,-1-1 0,-1-1 0,0 0 1,-1 0-1,-2-2 0,0 0 0,-39 29 0,22-23-83,-1-2 0,-1-1 0,-58 24-1,-51 5-2848,69-30-1097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94 6963,'-19'2'833,"-1"-2"-33,1-2 32,-4 2 65,7-3 319,6 3-735,7 0-401,6-3 176,10 0-128,10 0-96,12 0 32,17-3-64,16-3 48,13-2-48,13-4-48,0 1-1185,0-1-832,-13 6-1793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6 3762,'-36'-3'2977,"10"0"-2753,7 6-192,9 6 272,4 14 465,6 9-113,3 18-480,3 14-64,-3 9-32,4 9-48,-7 5-32,0 1-16,3-7-1457,0-11-1456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6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0 275 5811,'4'-3'94,"0"0"0,0 0 0,0 0 1,1 0-1,-1 0 0,1 1 0,0 0 0,-1 0 1,1 0-1,0 0 0,0 1 0,0 0 1,0 0-1,0 0 0,0 1 0,1 0 0,-1 0 1,8 1-1,9 3-43,-1-2 1,1 0-1,0-1 1,0-1-1,0-1 1,38-7-1,-51 6-44,0 0-1,0-1 1,-1 0-1,1-1 1,-1 0-1,0 0 1,0-1 0,9-6-1,-12 7-4,-1-1 0,1 1 0,-1 0 0,0-1 0,0 0 0,-1 0 1,1 0-1,-1-1 0,0 1 0,-1-1 0,1 1 0,-1-1 0,2-8 0,-3 8-9,-1-1-1,0 1 1,0 0 0,0 0 0,0-1-1,-1 1 1,0 0 0,-1 0-1,1 0 1,-1 0 0,0 0 0,-6-11-1,7 14 17,-1 1 0,1-1 0,-1 1-1,0-1 1,0 1 0,0 0 0,0-1-1,0 1 1,-1 0 0,1 0-1,-1 1 1,-3-3 0,4 3 7,0 0-1,0 1 1,0-1 0,1 1 0,-1-1-1,0 1 1,0 0 0,0 0 0,0 0-1,0 0 1,0 0 0,0 1 0,0-1-1,0 0 1,0 1 0,0-1 0,0 1-1,0 0 1,1 0 0,-4 2 0,1-1-9,1 1 0,-1-1 0,1 1 0,0 0 0,0 1 0,1-1 1,-1 0-1,0 1 0,1 0 0,0-1 0,0 1 0,0 0 1,1 0-1,-1 0 0,1 0 0,0 0 0,0 0 0,0 1 1,0-1-1,1 0 0,0 1 0,0-1 0,0 0 0,2 9 1,0 2-28,0 0 1,1 0 0,1-1 0,1 1 0,11 24 0,-12-30-329,1 0 1,0 0 0,1-1 0,-1 0 0,2 0 0,-1 0 0,1-1 0,0 0 0,1 0 0,10 8 0,17 4-1881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 5042,'-10'0'139,"-1"1"-1,1 0 0,-1 1 1,1 1-1,-1-1 0,1 1 0,-15 8 1,21-10-98,0 1 0,1-1-1,-1 1 1,1 0 0,-1 1 0,1-1 0,0 1 0,0-1 0,0 1-1,0 0 1,0 0 0,1 0 0,-1 0 0,1 1 0,0-1 0,0 1-1,0-1 1,0 1 0,1 0 0,-1 0 0,1 0 0,-1 6 0,2-7-22,0 0 0,1 0 0,-1 0 0,1 0 0,0 0 0,-1 0 1,1 0-1,0 0 0,1 0 0,-1-1 0,1 1 0,-1 0 1,1-1-1,0 1 0,0-1 0,0 0 0,0 1 0,0-1 0,0 0 1,1 0-1,-1 0 0,1-1 0,-1 1 0,1-1 0,0 1 0,0-1 1,3 1-1,10 4 17,0 0 1,1-2-1,26 5 1,-34-7-36,42 5 38,-32-5-54,-1 0 0,-1 2 0,1 0 0,0 0 0,22 11 0,-39-15 16,1 0 1,-1 1-1,0-1 1,0 0-1,0 1 1,0-1-1,0 1 1,0 0-1,0-1 1,0 1-1,0 0 1,-1 0-1,1-1 1,0 1-1,0 0 1,-1 0-1,1 0 1,0 0-1,-1 0 1,1 0-1,-1 0 1,1 0-1,-1 0 1,1 0-1,-1 0 1,0 1-1,0-1 1,0 0-1,1 0 1,-1 0-1,0 0 1,0 0-1,-1 1 1,1-1-1,0 0 1,0 0-1,0 0 1,-1 0-1,1 0 1,-1 0-1,1 0 1,-1 0-1,1 0 1,-1 0-1,0 0 1,1 0-1,-1 0 1,0 0-1,0 0 1,1 0-1,-1-1 1,0 1-1,0 0 1,-2 0-1,-8 7 33,1 0-1,-2-1 0,-20 10 1,25-14-31,-26 15-575,-1-3 0,-1-1 0,-1-1 0,-49 11 0,48-20-1291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7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7507,'23'-35'577,"-13"9"543,-4 8-287,-9 7-833,3 17 16,3 11 192,4 15-32,-1 15-112,4 11 32,0 12-32,-1 6-48,1 3 32,6 0-48,-3-7-240,0-7-1057,0-16-3025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2 554 7764,'0'-1'1,"-1"-1"1,1 1 0,0-1 0,-1 0 0,1 1 0,0-1-1,0 0 1,0 1 0,0-1 0,0 1 0,1-1 0,-1 0-1,0 1 1,1-1 0,-1 1 0,1-1 0,0 1-1,-1-1 1,1 1 0,0-1 0,0 1 0,0 0 0,0-1-1,2-1 1,0 2 0,0-1-1,0 1 0,0 0 0,0 0 0,0 0 1,0 0-1,0 0 0,1 1 0,-1 0 0,0-1 1,0 1-1,4 1 0,55-1-197,0-3 1,-1-3 0,120-26-1,-166 28 97,-13 3 132,-1 0-1,1 1 1,-1-1-1,1 1 1,0 0-1,-1-1 1,1 1 0,-1 0-1,1 0 1,0 0-1,-1 0 1,3 0 0,-4 1 29,1 0 0,-1-1 0,1 1 1,-1 0-1,1 0 0,-1 0 0,0 0 1,1 0-1,-1 0 0,0-1 0,0 1 1,1 0-1,-1 0 0,0 0 0,0 0 1,0 0-1,0 0 0,0 0 1,-1 0-1,1 0 0,0 0 0,0 0 1,0 0-1,-1 1 0,-5 34 360,2 1 0,1 65 0,4-80-675,1 0 0,1 0-1,1-1 1,1 1 0,15 40 0,-10-42-2351</inkml:trace>
  <inkml:trace contextRef="#ctx0" brushRef="#br0" timeOffset="1">456 82 7171,'-16'-44'673,"3"18"-673,3 14-64,4 12 32,9 21 32,10 11-1025,3 11-1664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8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23 5330,'1'0'142,"0"1"0,0-1 0,-1 1 0,1 0 0,0-1 0,0 1 0,0-1 0,-1 1 0,1 0 0,-1 0 0,1-1 0,0 1 0,-1 0 0,1 0 0,-1 0 0,0 0 0,1 0 0,-1-1 0,0 1 0,1 0 0,-1 0 0,0 0 0,0 0 0,0 0 0,0 0 0,0 0 0,0 1 0,2 42-335,-1-31 434,1 28-211,-2-1 1,-2 0 0,-9 57-1,10-92-40,0-1 0,0 0 0,-1 1 0,0-1-1,0 0 1,0 0 0,-1 0 0,1 0 0,-6 6 0,8-10 2,-1 1 1,1-1-1,0 0 1,-1 1 0,1-1-1,0 0 1,-1 1-1,1-1 1,0 0 0,-1 0-1,1 1 1,-1-1-1,1 0 1,-1 0 0,1 0-1,0 0 1,-1 0-1,1 1 1,-1-1 0,1 0-1,-1 0 1,1 0-1,-1 0 1,1 0 0,-1 0-1,1 0 1,-1-1-1,1 1 1,-1 0 0,1 0-1,0 0 1,-1-1-1,0 0-6,0 0 0,0-1 0,0 1 0,0-1 0,0 1 0,1-1 0,-1 0 0,1 1-1,-1-1 1,1 0 0,0 1 0,0-1 0,-1 0 0,1-3 0,0-3 13,0-1 1,0 1-1,1-1 0,0 1 1,0-1-1,1 1 1,0 0-1,5-12 0,31-94 7,-36 105-3,1 1 1,0 0 0,1 0-1,0 0 1,0 1-1,0-1 1,1 1 0,0 0-1,1 0 1,0 1 0,0 0-1,0 0 1,0 0-1,1 1 1,10-7 0,-11 8-1,-2 1-1,0 0 0,0 1-1,0 0 1,0 0 0,0 0 0,0 0 0,0 1-1,1 0 1,-1-1 0,1 2 0,-1-1-1,1 0 1,8 1 0,-11 0 3,1 1-1,0 0 1,0-1 0,0 1 0,-1 0-1,1 0 1,0 0 0,-1 1 0,1-1-1,-1 1 1,0-1 0,1 1 0,-1 0-1,0 0 1,0 0 0,0 0 0,0 0-1,0 0 1,-1 1 0,1-1 0,-1 0-1,1 1 1,0 3 0,4 11 18,-1 0 0,0 0 0,-1 0 1,-1 1-1,1 32 0,-3-28-348,2 0 0,0 0 0,7 24 0,-9-43 144,0 1-1,0-1 1,1 0-1,-1 0 1,1 0-1,0 0 1,-1 0-1,1 0 0,1 0 1,-1 0-1,0-1 1,1 1-1,-1-1 1,1 0-1,0 0 1,-1 0-1,1 0 1,0 0-1,1-1 1,-1 1-1,6 1 0,16-3-1269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32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93 247 4674,'-33'49'4077,"-23"16"-2586,56-65-1478,0 0 1,0 0-1,-1 0 0,1 0 1,0 0-1,0 1 1,0-1-1,-1 0 0,1 0 1,0 0-1,0 0 0,0 1 1,0-1-1,0 0 0,-1 0 1,1 0-1,0 1 0,0-1 1,0 0-1,0 0 1,0 1-1,0-1 0,0 0 1,0 0-1,0 1 0,0-1 1,0 0-1,0 0 0,0 1 1,0-1-1,0 0 0,0 0 1,0 1-1,0-1 1,0 0-1,0 1 0,10-1 305,15-6-76,-3-3-193,0-1 1,-1 0 0,0-2-1,-1-1 1,0 0 0,26-24-1,-37 29-24,0-1 0,0 1 0,-1-2 0,0 1 0,-1-1 0,0-1 0,-1 1 1,0-1-1,0 0 0,-1-1 0,-1 1 0,0-1 0,-1 0 0,3-15 0,-5 24-7,-1-1 1,0 0-1,0 1 1,0-1-1,0 0 1,-1 1-1,1-1 0,-1 1 1,0-1-1,0 0 1,0 1-1,-1 0 1,1-1-1,-1 1 1,0 0-1,1 0 1,-2 0-1,1 0 0,-3-3 1,3 4-18,0 0-1,0 1 1,0-1 0,-1 1 0,1-1-1,0 1 1,-1 0 0,1 0 0,-1 0 0,0 0-1,1 1 1,-1-1 0,0 1 0,1 0-1,-1-1 1,0 1 0,1 0 0,-1 0-1,0 1 1,0-1 0,1 1 0,-1-1-1,1 1 1,-1 0 0,0 0 0,-2 1-1,-3 2 3,1 0 0,-1 1-1,1 0 1,0 0-1,0 1 1,1-1 0,-1 1-1,1 1 1,1-1-1,-1 1 1,1 0 0,0 1-1,1-1 1,0 1-1,0 0 1,0 0 0,1 0-1,0 0 1,1 0-1,0 1 1,0 0 0,0 16-1,1-17-117,1-1 0,-1 1-1,2 0 1,-1 0 0,1 0-1,1-1 1,-1 1 0,1-1 0,1 1-1,-1-1 1,1 0 0,1 1 0,-1-2-1,1 1 1,0 0 0,1-1-1,-1 1 1,1-1 0,1-1 0,-1 1-1,1-1 1,0 0 0,0 0 0,0-1-1,13 8 1,-10-8-211,0-1-1,1 0 1,-1 0 0,0-1-1,1 0 1,-1 0 0,1-1-1,0-1 1,-1 0 0,1 0-1,0 0 1,-1-2 0,1 1-1,-1-1 1,17-5 0,-19 4 340,1 0 0,0 0 0,-1-1 0,0 0 0,0 0 0,0-1 0,0 0 0,-1 0 0,0-1 0,0 1 0,0-1 0,-1-1 0,1 1 0,-2-1 0,1 0 1,-1 0-1,0 0 0,5-14 0,-3 0 281,0-1 0,4-43 0,-8 43-243,2-1 1,8-29 0,-12 50-50,1 1 0,-1 0 0,0 0 0,0-1 0,1 1-1,-1 0 1,1 0 0,-1 0 0,1 0 0,0-1 0,-1 1 0,1 0 0,0 0 0,0 0 0,0 0 0,0 1 0,-1-1 0,1 0 0,0 0-1,1 0 1,1 0 0,-2 1 19,-1 0-1,1 0 1,0 1-1,0-1 0,0 1 1,0-1-1,-1 0 1,1 1-1,0 0 0,0-1 1,-1 1-1,1-1 1,-1 1-1,1 0 0,0-1 1,-1 1-1,1 0 1,-1 0-1,1 0 1,-1-1-1,0 1 0,1 1 1,4 10 272,0 1 1,5 22 0,-1 3 67,-3-10-99,1 0 0,1-1 1,1 0-1,2-1 0,13 26 1,-23-50-124,0 0 0,0 0 1,0 0-1,1-1 0,-1 1 0,1 0 1,-1-1-1,1 1 0,-1-1 0,1 1 1,0-1-1,0 0 0,0 0 1,-1 0-1,1 0 0,0 0 0,3 1 1,-4-2-71,1 0 1,-1 0-1,1 0 1,-1 0 0,1 0-1,-1-1 1,1 1-1,-1 0 1,1-1-1,-1 1 1,1-1 0,-1 0-1,0 1 1,1-1-1,-1 0 1,0 0-1,1 0 1,1-2 0,4-5 20,1-1 0,-1 0 0,-1 0 0,0 0 0,7-15 0,-3 7-147,22-40-312,-18 31-1629,1 0 0,36-47-1,-8 29 245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38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106 158 2929,'7'-9'322,"32"-54"1386,-36 57-1422,0 0 0,0 0 0,-1 0 1,0 0-1,0-1 0,0 1 0,-1-1 0,1-9 0,-2 15-257,0 0 0,0 0-1,0 1 1,0-1 0,0 0 0,0 1-1,0-1 1,0 0 0,0 0 0,-1 1-1,1-1 1,0 0 0,-1 1 0,1-1-1,0 0 1,-1 1 0,1-1 0,-1 1-1,1-1 1,-1 1 0,1-1 0,-1 1-1,1-1 1,-1 1 0,0-1 0,1 1-1,-1 0 1,1-1 0,-1 1 0,0 0-1,0 0 1,1-1 0,-1 1 0,0 0-1,1 0 1,-1 0 0,0 0 0,0 0 0,1 0-1,-1 0 1,0 0 0,0 0 0,1 0-1,-1 1 1,0-1 0,1 0 0,-1 0-1,0 1 1,1-1 0,-2 1 0,-3 1 30,0 0 1,-1 0 0,1 1-1,0 0 1,-6 4 0,0 2-9,1 0 0,0 0 0,0 2 0,1-1 0,1 1 0,-9 12 0,13-17-53,0 1 0,0 0-1,0 0 1,1 1 0,0-1 0,1 1-1,-1-1 1,2 1 0,-1 0 0,1 0 0,0 0-1,0 8 1,1-14 9,0-1-1,0 1 0,0 0 1,0-1-1,0 1 1,0 0-1,1-1 0,-1 1 1,0 0-1,1-1 1,0 1-1,-1-1 0,1 1 1,0-1-1,0 0 1,-1 1-1,1-1 0,0 0 1,0 1-1,1-1 1,-1 0-1,0 0 0,0 0 1,1 0-1,-1 0 1,0 0-1,1 0 0,-1 0 1,1-1-1,-1 1 1,1-1-1,0 1 0,-1-1 1,1 1-1,-1-1 1,1 0-1,0 0 0,2 0 1,1-1 3,0 1 1,-1-2-1,1 1 1,-1 0 0,1-1-1,-1 0 1,1 0-1,-1 0 1,0 0-1,0-1 1,0 0-1,5-4 1,1-4-1,0 0 1,0 0-1,-1-1 1,0 0-1,-1-1 0,-1 0 1,0 0-1,-1-1 1,5-14-1,-12 33-17,0 1 0,0 0 0,1 0-1,-1-1 1,1 1 0,1 6 0,-1 4 57,3 178 262,-3 158-194,-1-345-124,1 5 26,-1 1 0,0-1 0,-1 0 0,0 0 0,-6 18 1,8-28-18,-1 0 0,0 0 0,0 0 1,0 0-1,0-1 0,-1 1 1,1 0-1,0 0 0,-1-1 1,1 1-1,-1-1 0,1 1 1,-1-1-1,0 1 0,0-1 0,0 0 1,0 0-1,0 0 0,0 0 1,0 0-1,0-1 0,0 1 1,0-1-1,0 1 0,0-1 1,-1 0-1,1 0 0,0 0 0,0 0 1,0 0-1,-1 0 0,1 0 1,0-1-1,0 1 0,0-1 1,-4-1-1,2 0-148,-1 0-1,1 1 1,0-2 0,0 1-1,0 0 1,0-1 0,1 0 0,-1 1-1,1-2 1,-1 1 0,1 0-1,0-1 1,0 1 0,1-1 0,-1 0-1,1 0 1,0 0 0,0 0-1,0 0 1,0 0 0,1-1-1,0 1 1,0-1 0,0 1 0,0-8-1,-1-30-2599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5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35 6451,'-20'-21'4007,"19"19"-3988,-1 1-1,1 0 1,-1-1-1,0 1 1,0 0 0,1 0-1,-1 0 1,0 1-1,0-1 1,0 0 0,0 1-1,0-1 1,0 1-1,0 0 1,0-1 0,0 1-1,0 0 1,0 0-1,0 0 1,0 1 0,0-1-1,0 0 1,-4 2-1,-4 1-11,0 0-1,0 0 1,-12 6-1,3 1-5,1 0 0,0 0 0,-31 25 0,42-30-7,1 1 1,0 0-1,0 0 1,1 0 0,-1 1-1,1-1 1,1 1 0,-1 1-1,1-1 1,1 0-1,-1 1 1,-3 13 0,6-19 5,1 0 0,-1-1 1,1 1-1,0 0 0,-1 0 0,1 0 1,0 0-1,0 0 0,0 0 1,1 0-1,-1 0 0,0 0 0,1 0 1,-1 0-1,1 0 0,0 0 1,-1 0-1,1 0 0,0 0 0,0-1 1,0 1-1,1 0 0,-1-1 1,0 1-1,1-1 0,-1 1 0,1-1 1,-1 0-1,1 0 0,-1 0 1,1 1-1,0-2 0,0 1 0,-1 0 1,1 0-1,0 0 0,0-1 1,0 1-1,0-1 0,0 0 0,0 1 1,0-1-1,3 0 0,6 0-68,0 0 0,1 0 0,-1-1 0,0 0 0,0-1 0,17-5-1,-9 1-66,1-1 0,-1-1-1,-1-1 1,0-1-1,30-20 1,-39 23 136,0 0 0,0-1-1,-1 1 1,0-2 0,0 1 0,-1-1 0,0 0-1,0-1 1,-1 0 0,-1 0 0,8-18-1,-10 0 111,-6 22-64,-5 16-23,5-2-28,0 0 0,1-1 0,0 1 0,0 0 0,1 0 0,0 0 0,0 0-1,1 0 1,0 0 0,1 1 0,-1-1 0,2 0 0,-1 0 0,1-1 0,0 1 0,5 10 0,-3-7-231,0-1 0,1-1-1,0 1 1,1-1 0,0 0-1,0 0 1,1 0 0,0-1 0,0 0-1,1 0 1,14 10 0,-18-15 146,0-1 1,0 1-1,0-1 1,1 0-1,-1 0 1,1 0-1,-1-1 1,1 1-1,0-1 1,-1 0-1,1-1 1,0 1-1,0-1 1,0 0-1,-1 0 1,1 0-1,0-1 1,0 0-1,0 0 1,-1 0-1,1 0 1,-1-1-1,1 0 1,-1 0-1,1 0 1,-1 0-1,5-5 1,-3 3 145,-1 0-1,0-1 1,-1 0 0,1 0 0,-1 0 0,0-1-1,0 1 1,-1-1 0,1 0 0,-1 0 0,-1 0-1,1 0 1,-1-1 0,0 1 0,0-1 0,-1 1-1,0-1 1,0 0 0,-1-8 0,1 4 282,-2 0 1,1 0-1,-1 0 0,-1 0 1,0 0-1,-1 1 0,0-1 1,0 1-1,-7-14 0,2 17-215,5 15-61,4 17 36,6 13-12,2-1 1,21 58-1,4 12-72,-30-91 73,-7-21 23,-7-26-16,8 21-94,0 0 1,1 0 0,1 0-1,0 0 1,0-1 0,1 1-1,0 0 1,1 0 0,0 0-1,1 1 1,0-1-1,0 1 1,7-14 0,-7 17-2,0 1 1,0 0-1,1 0 1,-1 0-1,1 0 1,0 0-1,0 1 1,1 0-1,-1 0 1,1 0-1,0 0 1,0 1-1,0 0 1,0 0-1,1 0 1,-1 1-1,1-1 1,0 1-1,0 1 1,-1-1-1,1 1 1,0 0-1,12 0 1,-14 1 1,0 0 1,0 0 0,0 1-1,0-1 1,0 1 0,0 0 0,-1 0-1,1 1 1,0-1 0,0 1-1,-1 0 1,1 0 0,-1 0 0,0 0-1,1 1 1,-1-1 0,0 1-1,0 0 1,-1-1 0,1 1 0,-1 1-1,1-1 1,-1 0 0,0 1 0,0-1-1,0 1 1,-1 0 0,2 5-1,2 9-831,-1 0-1,0 0 0,-2 0 0,1 34 1,-2-50 638,-1 33-2816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5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155 384 6003,'0'-2'54,"0"1"1,0 0-1,0-1 0,0 1 1,0 0-1,0-1 1,0 1-1,0 0 0,0-1 1,-1 1-1,1 0 1,-1 0-1,1-1 0,-1 1 1,1 0-1,-1 0 1,0 0-1,0 0 1,1 0-1,-1 0 0,0 0 1,0 0-1,0 0 1,0 0-1,0 0 0,0 0 1,0 1-1,0-1 1,-1 0-1,1 1 0,0-1 1,0 1-1,-1-1 1,1 1-1,0 0 1,-1 0-1,1-1 0,0 1 1,0 0-1,-1 0 1,1 0-1,0 0 0,-1 1 1,1-1-1,0 0 1,-1 0-1,1 1 0,0-1 1,-2 2-1,-3 0-12,0 0 0,0 1-1,0-1 1,0 1 0,1 1-1,-1-1 1,1 1 0,0 0-1,-7 6 1,7-2-28,0-1 0,0 0 0,0 1 0,1 0 0,0 0 0,0 1 0,1-1 0,0 1 0,1-1 0,-2 14 0,3-19-9,0 1 1,0 0 0,1-1-1,0 1 1,0 0-1,0 0 1,0-1-1,0 1 1,1 0 0,0-1-1,0 1 1,0 0-1,0-1 1,0 1-1,1-1 1,-1 1-1,1-1 1,0 0 0,0 0-1,0 0 1,1 0-1,-1 0 1,1 0-1,-1-1 1,1 1 0,0-1-1,6 4 1,-6-5-69,0 1 0,1-1 1,0 0-1,-1 0 1,1-1-1,0 1 0,0-1 1,-1 0-1,1 1 0,0-2 1,0 1-1,-1 0 0,1-1 1,0 0-1,-1 0 1,1 0-1,0 0 0,-1 0 1,0-1-1,1 0 0,-1 0 1,0 1-1,0-2 1,0 1-1,0 0 0,5-5 1,2-4-195,1 1 1,-2-1 0,1-1 0,-2 0 0,11-19 0,-11 17 153,-1-1 1,-1 0 0,0 0 0,-1-1 0,-1 0 0,0 0-1,-2 0 1,1 0 0,-2 0 0,-1-30 0,-4-7 898,-3 1 1,-12-52-1,5 36 812,71 470-1646,-50-360-3352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6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11 179 6771,'1'-7'535,"-1"4"-421,0 1-1,0 0 1,1 0 0,-1 0-1,-1 0 1,1 0 0,0 0-1,0-1 1,-1 1 0,1 0-1,-1 0 1,0 0 0,-1-3-1,2 6-107,0-1-1,-1 0 0,1 0 0,0 0 0,-1 0 0,1 0 1,0 0-1,0 1 0,-1-1 0,1 0 0,0 0 0,0 0 0,-1 1 1,1-1-1,0 0 0,0 0 0,-1 1 0,1-1 0,0 0 1,0 0-1,0 1 0,0-1 0,-1 0 0,1 1 0,0-1 0,0 0 1,0 1-1,0-1 0,0 0 0,0 1 0,0-1 0,0 0 1,0 1-1,0-1 0,0 0 0,0 1 0,0-1 0,0 0 1,0 1-1,0-1 0,1 0 0,-1 1 0,-1 23 107,1-22-99,1 48 120,11 72 0,-8-96-109,1 1 1,2-1-1,1 0 0,14 32 0,-20-53 0,0 0 0,1 0 0,0 0 0,0 0 0,0-1 0,6 7 0,-8-10-20,0 0 1,0-1-1,0 1 1,0 0-1,0-1 1,0 1-1,0-1 1,0 1 0,0-1-1,0 1 1,0-1-1,0 0 1,0 1-1,0-1 1,0 0-1,1 0 1,-1 0 0,0 0-1,0 0 1,0 0-1,0 0 1,0-1-1,1 1 1,-1 0 0,0 0-1,0-1 1,0 1-1,0-1 1,0 1-1,0-1 1,0 0-1,0 1 1,0-1 0,0 0-1,-1 1 1,3-3-1,9-11-3,1 0 0,-2-1 0,0-1 0,-1 0 0,11-23-1,8-11-5,-28 48 3,13-21-25,32-37-1,-42 54 21,1 2 0,-1-1 0,1 0 0,0 1-1,0 0 1,1 0 0,-1 1 0,1-1 0,0 1 0,0 0-1,0 1 1,0 0 0,8-3 0,-10 5 0,-1 0 0,1 0 0,-1 0-1,1 1 1,0-1 0,-1 1 0,0 0 0,1 0 0,-1 0 0,1 0 0,-1 1 0,0-1 0,0 1 0,0 0 0,0 0-1,0 0 1,0 0 0,-1 0 0,4 4 0,6 6 16,-1 2 1,17 22-1,-15-19-7,-2-2 5,29 37 1,-36-48 11,0 1 1,1-1-1,-1 0 0,1-1 1,-1 1-1,1-1 0,0 0 1,7 3-1,-10-5-9,-1-1 1,1 1-1,-1-1 0,1 0 0,-1 0 1,1 0-1,-1 0 0,0 0 0,1 0 1,-1 0-1,1 0 0,-1-1 0,1 1 1,-1-1-1,0 1 0,1-1 0,-1 1 1,0-1-1,1 0 0,-1 1 0,0-1 0,0 0 1,0 0-1,1 0 0,-1 0 0,0 0 1,-1 0-1,1-1 0,0 1 0,0 0 1,0 0-1,-1-1 0,1 1 0,0 0 1,-1-1-1,1 1 0,-1-3 0,4-6 45,-1-1-1,-1 1 1,3-20-1,-5 28-50,6-52-89,15-88 316,-17 126-548,0 0 0,1 0 0,1 1 0,0 0 0,1 0 0,14-22 0,3 11-1975,-1 12 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2737,'1'29'772,"-2"-21"-381,1 1-1,1-1 1,0 0-1,0 1 1,0-1-1,5 11 1,-6-18-298,1-1 1,0 0 0,-1 0-1,1 0 1,0 0-1,-1 0 1,1 0 0,0 0-1,0 0 1,-1 0 0,1 0-1,0 0 1,-1 0-1,1-1 1,0 1 0,-1 0-1,1 0 1,0-1-1,-1 1 1,1-1 0,0 1-1,-1 0 1,1-1-1,-1 1 1,1-1 0,-1 1-1,1-1 1,-1 0-1,0 1 1,1-2 0,22-19 46,-23 21-127,13-15 44,15-13 9,29-40 1,-51 58-66,1 1-1,-1 0 0,-1-1 1,0 0-1,-1-1 1,0 1-1,0-1 1,-1 1-1,3-15 0,-6 23-1,0-1 0,1 1-1,-1 0 1,0 0 0,0 0-1,-1 0 1,1 0 0,0-1-1,-1 1 1,1 0-1,-1 0 1,1 0 0,-3-3-1,3 4 6,-1 0-1,1 0 0,-1 1 0,0-1 0,0 0 1,1 1-1,-1-1 0,0 0 0,0 1 0,0-1 1,0 1-1,0-1 0,0 1 0,1 0 0,-1-1 1,0 1-1,0 0 0,0-1 0,0 1 0,-2 0 1,-1 0 5,1 1 1,0-1 0,-1 1-1,1 0 1,0 0 0,-1 0-1,1 0 1,0 1 0,0-1-1,0 1 1,0 0 0,0-1-1,1 1 1,-1 1-1,-3 2 1,1 0 7,1 0 0,0 0-1,-1 0 1,2 0 0,-1 1-1,1-1 1,0 1 0,0 0-1,0 0 1,1 0 0,0 1-1,0-1 1,1 0 0,0 1 0,0-1-1,0 1 1,1-1 0,0 1-1,0-1 1,0 1 0,1-1-1,0 1 1,1-1 0,-1 1 0,1-1-1,4 10 1,-2-8-222,0-1-1,0 1 1,1-1 0,-1 0-1,1 0 1,1 0 0,0-1 0,0 0-1,0 0 1,0 0 0,1-1-1,0 0 1,0 0 0,1-1-1,-1 1 1,1-2 0,0 1 0,0-1-1,0 0 1,9 1 0,22 0-2220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35 4306,'0'-2'132,"1"0"0,-1 0 1,-1 0-1,1 0 0,0 0 0,0 0 1,-1 1-1,1-1 0,-1 0 0,0 0 1,1 0-1,-1 0 0,0 1 0,0-1 1,-2-2-1,3 4-101,-1-1 0,1 1 0,0 0 0,-1 0-1,1-1 1,-1 1 0,1 0 0,0 0 0,-1 0 0,1 0 0,-1 0 0,1-1 0,-1 1 0,1 0 0,0 0-1,-1 0 1,1 0 0,-1 0 0,1 1 0,-1-1 0,1 0 0,-1 0 0,1 0 0,-1 1 0,-15 13 217,13-10-168,-6 6 60,1 1-1,0 1 1,1 0 0,-7 15-1,13-26-120,0 1 0,0 0 0,0 0 0,1 0-1,-1 0 1,0 0 0,1 0 0,0 0 0,-1 0 0,1 0-1,0 0 1,0 0 0,0 0 0,0 0 0,0 0 0,1 0 0,-1 0-1,1 0 1,-1 0 0,1 0 0,0-1 0,-1 1 0,1 0 0,0 0-1,0 0 1,0-1 0,1 1 0,-1 0 0,0-1 0,1 1-1,-1-1 1,1 0 0,-1 0 0,1 1 0,0-1 0,-1 0 0,5 1-1,5 3 18,1-2 0,0 0 0,0 0-1,21 1 1,29 7 124,-58-10-119,1 0 0,-1 1-1,0-1 1,1 1 0,-1 1 0,0-1-1,0 0 1,0 1 0,-1 0 0,6 4-1,-9-6-28,1 0 0,0 0-1,-1 0 1,1 0-1,-1 0 1,1 0 0,-1 0-1,0 1 1,1-1 0,-1 0-1,0 0 1,0 0-1,0 0 1,0 0 0,0 0-1,0 1 1,0-1-1,0 0 1,0 0 0,-1 0-1,1 0 1,0 0-1,-1 0 1,1 0 0,-1 0-1,1 0 1,-1 0 0,0 0-1,1 0 1,-1 0-1,0 0 1,0 0 0,1 0-1,-1-1 1,0 1-1,0 0 1,-2 0 0,-38 27 58,40-27-67,-7 3 21,0 0 0,-1 0 0,1-1-1,-13 3 1,19-6-101,0 1-1,-1-1 1,1 0-1,0 0 1,0 0-1,0 0 1,0 0-1,-1 0 1,1 0-1,0-1 1,-3 0-1,5 0-53,-1 1 1,0-1-1,0 1 0,0-1 0,1 1 0,-1-1 0,0 0 1,1 1-1,-1-1 0,0 0 0,1 1 0,-1-1 1,1 0-1,-1 0 0,1 0 0,-1 0 0,1 1 0,0-1 1,0 0-1,-1 0 0,1 0 0,0 0 0,0 0 1,0 0-1,0 0 0,0-2 0,4-23-2067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6003,'8'-14'1378,"2"-3"-181,-10 17-1178,1 0-1,-1 0 1,0 0 0,0-1-1,0 1 1,1 0-1,-1 0 1,0 0 0,0 0-1,0 0 1,1 0 0,-1 0-1,0 0 1,0 0-1,0 0 1,1 0 0,-1 0-1,0 0 1,0 0 0,1 0-1,-1 0 1,0 0-1,0 0 1,0 0 0,1 0-1,-1 0 1,0 0-1,0 0 1,0 1 0,1-1-1,-1 0 1,0 0 0,0 0-1,0 0 1,0 0-1,1 1 1,-1-1 0,0 0-1,0 0 1,0 0 0,0 0-1,0 1 1,0-1-1,0 0 1,0 0 0,1 0-1,-1 1 1,0-1-1,0 0 1,0 0 0,0 1-1,0-1 1,0 0 0,0 0-1,0 0 1,0 1-1,0-1 1,0 0 0,-1 0-1,1 0 1,0 1-1,0-1 1,10 61 411,-3 0 0,-1 119 0,3 42-301,-8-220-129,0 7 28,0 0 0,0 0 0,1 0 0,1 0 0,3 10 0,-5-18-30,0 1 0,0-1-1,-1 1 1,1-1 0,0 1 0,0-1 0,0 0 0,0 0 0,1 1 0,-1-1 0,0 0-1,0 0 1,1 0 0,-1 0 0,1 0 0,-1-1 0,1 1 0,-1 0 0,1-1 0,-1 1-1,1-1 1,0 1 0,-1-1 0,1 0 0,0 1 0,-1-1 0,1 0 0,0 0-1,-1-1 1,1 1 0,0 0 0,-1 0 0,1-1 0,2 0 0,5-3-364,0 0-1,-1 0 1,1 0 0,-1-1 0,0-1-1,9-7 1,21-18-3404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12 7491,'-33'12'353,"14"-6"-241,12-3 48,14 0 608,19-3-624,12-6-64,21 0-80,9-6-80,13 1-2561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7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0 5907,'-19'0'640,"-4"3"-16,-3 6 609,0-1-401,-3 13-288,10 2-79,-4 12 703,4 9-511,2 11-177,11 10-176,3 5-144,6 5-96,10 4-32,13 3-32,3-4-240,13-8-1057,13-17-1056,10-21-3073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8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19 8596,'-5'-3'32,"-1"1"-1,1-1 1,-1 1 0,1 0-1,-1 0 1,0 1 0,0 0-1,0 0 1,0 0 0,0 1 0,0 0-1,-11 1 1,10 0-12,-1 1-1,1 1 1,0-1-1,0 1 1,0 0 0,0 1-1,0 0 1,1 0 0,-11 9-1,1 0 97,1 0 0,0 2 0,1 0 0,1 1 1,0 0-1,1 1 0,0 0 0,2 1 0,0 0 0,-9 24 0,15-31-105,0 1 0,0-1 0,1 1 0,0 0 0,1 0 0,1 0 0,0 0 0,1 0 0,0 0 0,0 0 0,1 0 0,1 0 0,0-1 0,1 1 0,0 0 0,1-1 0,0 1 0,11 20 0,-11-26-107,0 0-1,0 0 0,1 0 0,0 0 1,0-1-1,0 0 0,1 0 0,-1 0 1,1-1-1,0 0 0,0 0 1,1 0-1,-1-1 0,1 0 0,0 0 1,0-1-1,0 0 0,0 0 1,0 0-1,1-1 0,-1 0 0,0-1 1,1 0-1,-1 0 0,0 0 1,1-1-1,-1 0 0,13-4 0,-7 2-16,0-1-1,1-1 0,-2 0 0,1-1 1,-1-1-1,0 0 0,0 0 0,-1-1 0,0-1 1,0 0-1,-1 0 0,0-1 0,0 0 1,11-18-1,-8 10 733,-2 0 0,0-1 0,-2 0 0,0-1 0,9-27 0,-16 35-184,-5 16-260,-5 21 68,1 7-151,2 0 0,1 1 0,2-1 0,1 1 0,2 0 1,1-1-1,8 45 0,5-12-293,-12-52-550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33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77 716 7011,'-7'11'458,"-1"0"0,0 0 1,-1-1-1,-1 0 0,1 0 0,-16 10 0,25-18 88,7-3-323,12-5-117,3-5-76,-1-1 1,-1 0-1,0-1 1,36-32-1,-50 40-27,-1 0 1,1-1-1,-1 0 1,0 0-1,0 0 1,-1 0-1,1-1 1,-2 0-1,1 0 1,-1 0-1,0 0 1,0-1-1,-1 1 1,0-1-1,0 1 1,-1-1-1,0 0 1,0 0-1,-1-8 1,0 13 14,-1 0 1,1-1 0,-1 1 0,0 0-1,0 0 1,0-1 0,0 1 0,-1 0-1,1 0 1,-1 0 0,0 0 0,0 1-1,0-1 1,0 0 0,0 1 0,-1-1-1,1 1 1,-1 0 0,1 0 0,-1 0-1,0 0 1,-6-2 0,6 3-14,1 0 0,-1 0-1,0 0 1,0 1 0,0-1 0,0 1 0,0 0 0,0 0 0,0 0 0,1 1-1,-1-1 1,0 0 0,0 1 0,0 0 0,0 0 0,1 0 0,-1 0 0,0 0-1,1 0 1,-1 1 0,1-1 0,-1 1 0,1 0 0,0 0 0,0 0 0,-4 4-1,0 1 13,1 1 0,0 0 0,0 0 0,0 0 0,1 1 0,1-1 0,-1 1 0,1 0 0,1 0 0,0 1 0,0-1 0,0 0 0,1 1 0,1-1 0,0 1 0,0-1 0,1 0 0,0 1 0,3 12 0,-2-11-2,1 0 0,0 0 1,1-1-1,0 1 0,0-1 0,1 1 0,0-1 0,1-1 0,0 1 0,1-1 0,0 0 1,0-1-1,1 1 0,0-1 0,18 13 0,-20-17 0,0-1 0,0 0 0,1 0 0,-1 0 0,0-1 0,1 0 0,0 0-1,-1 0 1,1-1 0,0 0 0,0 0 0,0-1 0,0 0 0,10-1 0,-7-1-2,-1 0-1,0-1 1,1 0 0,-1 0 0,0-1 0,0 0-1,-1-1 1,0 0 0,11-8 0,2-4 10,-2-1 0,0-1 1,0 0-1,-2-2 0,-1 0 1,23-38-1,4-20 13,10-17-43,-52 95 0,-1 0 0,1 0 1,0 0-1,0 0 0,-1 0 0,1 0 0,0 0 0,0 0 0,0 0 0,0 0 0,0 0 0,0 1 0,0-1 0,1 0 0,1 0 1,-3 1 7,1 0 0,-1 0 1,1 0-1,-1 0 1,1 0-1,-1 0 1,0 1-1,1-1 0,-1 0 1,1 0-1,-1 0 1,1 1-1,-1-1 1,0 0-1,1 0 1,-1 1-1,0-1 0,1 0 1,-1 1-1,0-1 1,1 1-1,-1-1 1,0 0-1,0 1 0,1-1 1,-1 1-1,0-1 1,0 1-1,2 6 42,0 0-1,0 0 1,0 1 0,-1 8-1,4 111 84,-6-92-118,2-1 0,1 1 0,8 39 0,-9-72 5,-1 1 1,1-1-1,-1 0 1,1 0 0,0 1-1,0-1 1,0 0-1,0 0 1,0 0-1,1 0 1,1 2-1,-2-3-7,-1-1-1,1 0 1,0 1-1,-1-1 1,1 0-1,0 0 1,-1 0-1,1 0 1,0 0-1,0 0 1,-1 0-1,1 0 1,0 0-1,-1 0 0,1 0 1,0 0-1,-1 0 1,1-1-1,0 1 1,-1 0-1,1 0 1,0-1-1,-1 1 1,1 0-1,-1-1 1,1 1-1,-1-1 1,1 1-1,-1-1 1,1 1-1,-1-1 0,1 1 1,-1-1-1,1 0 1,-1 1-1,0-1 1,0 1-1,1-1 1,-1-1-1,16-23 8,-2-1 0,-1 0-1,-2-1 1,14-43 0,-15 38-64,2 0 1,29-56-1,-41 89 48,0-1 0,1 0-1,-1 1 1,0-1 0,0 0-1,0 1 1,0-1 0,0 0-1,0 0 1,0 1 0,1-1-1,-1 0 1,0 0 0,0 1-1,0-1 1,1 0 0,-1 0-1,0 1 1,0-1 0,1 0-1,-1 0 1,0 0 0,1 0-1,-1 1 1,0-1 0,0 0-1,1 0 1,-1 0 0,0 0 0,1 0-1,-1 0 1,0 0 0,1 0-1,-1 0 1,0 0 0,1 0-1,-1 0 1,0 0 0,1 0-1,-1 0 1,0 0 0,0 0-1,1-1 1,-1 1 0,0 0-1,1 0 1,-1 0 0,0 0-1,0-1 1,1 1 0,-1 0-1,0 0 1,0 0 0,0-1-1,1 1 1,-1 0 0,0-1-1,0 1 1,0 0 0,0 0-1,1-1 1,-1 1 0,0 0-1,0-1 1,0 1 0,0 0 0,0-1-1,0 1 1,5 25 33,-5-24-31,1 12 13,2 18 6,11 46 0,-12-69-8,0 0-1,1 0 1,0-1 0,0 1 0,0-1 0,1 0-1,0 0 1,1 0 0,-1 0 0,1-1 0,7 7 0,-9-11-8,-1 0 1,1 0 0,0 0 0,-1-1 0,1 0-1,0 1 1,0-1 0,0 0 0,0 0 0,0-1-1,0 1 1,0-1 0,0 1 0,0-1 0,0 0-1,0 0 1,0 0 0,0-1 0,0 1 0,0-1-1,0 1 1,0-1 0,0 0 0,0 0 0,0-1-1,-1 1 1,1 0 0,0-1 0,-1 0 0,1 0-1,2-2 1,2-2-29,1 0 0,-1 0-1,0-1 1,-1 0 0,1-1 0,-1 1-1,-1-1 1,9-15 0,-8 9-50,-1 0 1,-1 0 0,0-1-1,0 0 1,-2 1 0,2-20-1,-2-95-445,-3 81 441,1 6 71,-10-293 1219,5 313-1113,5 22-94,-1 0 1,1 0-1,-1 0 0,1 1 0,-1-1 0,1 0 0,0 1 0,-1-1 0,1 0 0,0 1 0,-1-1 0,1 0 0,0 1 0,0-1 1,-1 0-1,1 1 0,0-1 0,0 1 0,0-1 0,0 1 0,-1-1 0,1 1 0,0-1 0,0 0 0,0 2 0,-10 47 129,5 26 198,3 1 0,16 145 1,1-115-1526,43 153 1,-76-329-7283,-8-39 9310,3 12 2241,-21-74 2507,46 176-5610,0-1 0,1 1 0,0-1 0,0 0-1,0 0 1,0 0 0,1 0 0,-1-1-1,1 1 1,0-1 0,5 3 0,3 3-216,1 0 0,24 11 0,-11-10-306,1-2 1,0 0 0,0-2-1,1-1 1,-1-1 0,1-2-1,0 0 1,0-2 0,0-1 0,30-5-1,-42 3 488,0 0-1,0-1 0,21-8 1,-29 9 342,-1 0-1,0-1 1,0 0 0,0 0 0,-1 0-1,1-1 1,-1 0 0,10-11 0,-14 15-157,-1 0 0,0 0 0,0 0 1,0-1-1,-1 1 0,1 0 0,0-1 1,0 1-1,-1 0 0,1-1 1,-1 1-1,1-1 0,-1 1 0,0-1 1,1 1-1,-1-1 0,0 1 1,0-1-1,0 1 0,0-1 0,0 1 1,-1-1-1,1 1 0,0-1 0,-1 1 1,1-1-1,-1 1 0,1 0 1,-1-1-1,0 1 0,1-1 0,-2 0 1,1 1-77,-1 0-1,1 0 1,0 0 0,-1 0 0,1 0 0,-1 0 0,1 0 0,-1 1 0,1-1 0,-1 1 0,1-1 0,-1 1 0,0 0-1,1-1 1,-1 1 0,1 0 0,-1 0 0,0 0 0,1 0 0,-1 1 0,0-1 0,1 0 0,-1 1 0,1-1 0,-1 1-1,1-1 1,-1 1 0,1 0 0,-1 0 0,-1 1 0,-8 5-24,0 1 1,0 0-1,1 1 1,1 0-1,-1 1 1,1 0-1,1 1 0,0-1 1,0 1-1,1 1 1,1 0-1,0 0 0,0 0 1,-6 23-1,11-32-16,0 1 0,0-1 0,0 1 0,1-1 0,0 1 0,-1 0 0,1-1 0,0 1 1,1 0-1,-1-1 0,1 1 0,0-1 0,0 1 0,0-1 0,0 1 0,0-1 0,4 6 0,-3-5 2,1-1 0,0 0 1,1 0-1,-1 0 0,0 0 0,1 0 1,0 0-1,-1-1 0,1 0 0,0 0 1,0 0-1,0 0 0,9 2 0,45 12 16,-37-11-1,-2 0-1,1 1 0,-1 1 1,29 15-1,-47-21-19,0-1 1,0 1-1,0-1 0,0 1 0,0-1 0,0 1 0,0 0 0,0 0 0,0 0 0,0-1 0,0 1 0,-1 0 0,1 0 0,0 0 0,-1 0 0,1 0 1,0 0-1,-1 0 0,0 1 0,1-1 0,-1 0 0,1 0 0,-1 0 0,0 3 0,0-3 4,-1 1 1,1-1-1,-1 0 1,0 1-1,1-1 0,-1 0 1,0 1-1,0-1 0,0 0 1,0 0-1,0 0 1,0 0-1,0 0 0,-1 0 1,1 0-1,-2 1 0,-8 5 25,0-2 0,0 0 0,-20 7-1,27-11-45,-43 12-1167,-1-1-1,-75 7 1,123-19 1177,-30 3-4625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8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26 1905,'-8'-1'650,"1"-1"0,-1 1 0,1 1 0,-1-1 0,1 1 0,-1 1 0,-10 1 0,18-2-620,-1 0 1,1 0 0,0 0 0,-1 0 0,1 0 0,0 0-1,-1 0 1,1 0 0,0 0 0,-1 0 0,1 0 0,0 0-1,-1 0 1,1 0 0,0 1 0,0-1 0,-1 0 0,1 0 0,0 0-1,-1 1 1,1-1 0,0 0 0,0 0 0,0 1 0,-1-1-1,1 0 1,0 0 0,0 1 0,0-1 0,0 0 0,-1 1-1,1-1 1,0 0 0,0 1 0,0-1 0,8 10 962,19 5-199,-9-9-754,1-1 0,-1-1 0,0-1 0,1 0 0,0-2 0,0 0 0,0-1 0,-1-1 0,35-5 0,1-5 16,-1-2 0,55-22 0,-81 24-2300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8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36 6963,'1'-2'52,"1"-1"-1,-1 1 0,0 0 1,0 0-1,1 0 0,-1 0 1,1 0-1,0 0 0,0 0 1,0 1-1,-1-1 0,2 1 1,-1-1-1,0 1 0,0 0 1,0 0-1,0 0 0,1 0 1,-1 0-1,1 0 0,-1 1 1,1-1-1,-1 1 0,0-1 0,1 1 1,0 0-1,-1 0 0,1 0 1,-1 1-1,1-1 0,-1 1 1,0-1-1,1 1 0,2 1 1,3 0 98,-1 0 1,1 1 0,-1 0-1,1 1 1,-1 0 0,0 0-1,0 0 1,-1 1-1,12 9 1,-9-3-62,-1 0 0,0 1 1,0 0-1,-1 0 0,-1 1 0,0-1 0,-1 1 1,0 1-1,-1-1 0,0 1 0,-1-1 0,-1 1 1,1 24-1,-1 1-16,-3-1-1,-1 1 1,-12 67-1,5-55-45,-3-1 0,-33 90 0,37-119-1,-2 0 0,0 0-1,-2-1 1,0 0 0,-1-1-1,-1-1 1,-1 0 0,-30 29 0,40-43-79,0 0 0,0 1 1,-1-2-1,0 1 0,0-1 1,0 1-1,0-2 1,0 1-1,0-1 0,-11 3 1,17-5-44,-1 0 0,1 0 0,-1 0 0,1 0 1,-1 0-1,1 0 0,-1 0 0,1 0 0,-1 0 1,1 0-1,0 0 0,-1-1 0,1 1 0,-1 0 0,1 0 1,-1 0-1,1-1 0,0 1 0,-1 0 0,1-1 1,0 1-1,-1 0 0,1-1 0,0 1 0,-1 0 1,1-1-1,0 1 0,0 0 0,-1-1 0,1 1 0,0-1 1,0 1-1,0-1 0,0 1 0,0-1 0,-1 1 1,1 0-1,0-1 0,0 1 0,0-1 0,0 1 1,0-1-1,0 1 0,1-1 0,-1 0 0,5-13-3337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8:49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7619,'23'9'1553,"-13"3"-1313,-14-3-224,-9 2-16,-3 4-1889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48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 4034,'0'1'52,"0"-1"1,0 0 0,0 0-1,-1 1 1,1-1 0,0 0-1,0 0 1,0 1 0,0-1-1,-1 0 1,1 0 0,0 1-1,0-1 1,-1 0 0,1 0-1,0 0 1,0 0 0,-1 1-1,1-1 1,0 0 0,0 0-1,-1 0 1,1 0-1,0 0 1,-1 0 0,1 0-1,0 0 1,0 0 0,-1 0-1,1 0 1,0 0 0,-1 0-1,1 0 1,0 0 0,-1 0-1,1 0 1,0 0 0,0 0-1,-1 0 1,1 0 0,0-1-1,0 1 1,-1 0 0,1 0-1,0 0 1,0 0-1,-1-1 1,1 1 0,0 0-1,0 0 1,0-1 0,-1 1-1,1 0 1,0 0 0,0-1-1,0 1 1,0 0 0,0 0-1,0-1 1,0 1 0,-1 0-1,1-1 1,0 1 0,0 0-1,0-1 1,0 1 0,0-1-1,-6 32 347,1 0 0,2 0 0,0 54 0,2-18-341,-1-25-459,3 0 1,1 0-1,10 54 0,-3-58-2494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48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 6259,'8'-10'211,"-7"9"-199,0-1 0,0 1 0,-1 0 0,1 0-1,0-1 1,0 1 0,1 0 0,-1 0 0,0 0 0,0 0 0,0 0 0,1 1 0,-1-1 0,0 0-1,1 1 1,-1-1 0,1 0 0,-1 1 0,1 0 0,-1-1 0,1 1 0,-1 0 0,1 0 0,-1 0-1,1 0 1,-1 0 0,4 0 0,183 5 716,68 5-509,-244-9-218,0 1-1,0 1 0,0 0 1,-1 0-1,1 1 1,13 7-1,-23-10-9,0 0-1,0 0 1,1 0 0,-1 0 0,0 1-1,-1-1 1,1 1 0,0-1-1,0 1 1,-1 0 0,1 0-1,-1 0 1,1 0 0,-1 0-1,0 0 1,0 0 0,0 0 0,0 0-1,0 0 1,0 1 0,-1-1-1,1 0 1,-1 1 0,0-1-1,1 1 1,-1-1 0,0 0-1,-1 1 1,1-1 0,0 0 0,-1 1-1,1-1 1,-1 0 0,1 1-1,-1-1 1,0 0 0,0 0-1,-2 3 1,-3 5-108,0-1-1,-1 0 1,0 0-1,-1 0 1,1-1-1,-2-1 1,1 1-1,-1-1 1,0-1-1,-19 11 1,3-3 172,0-2 1,-1-1 0,-33 9-1,55-19-60,-5 3-21,0-1 1,-1 0-1,0-1 0,1 0 0,-1-1 1,0 0-1,0 0 0,1-1 1,-1 0-1,-12-2 0,7-6-1588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49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29 3426,'0'0'83,"1"-1"0,-1 0 1,1 1-1,-1-1 1,1 1-1,-1-1 1,0 0-1,1 1 1,-1-1-1,0 0 1,0 0-1,0 1 0,1-1 1,-1 0-1,0 1 1,0-1-1,0 0 1,0 0-1,0 1 1,0-1-1,0 0 1,-1 0-1,1 1 0,0-1 1,0 0-1,0 1 1,-1-1-1,1 0 1,0 1-1,-1-1 1,1 0-1,-1 1 0,1-1 1,-1 1-1,1-1 1,-1 1-1,1-1 1,-1 1-1,1-1 1,-1 1-1,0-1 1,1 1-1,-1 0 0,0 0 1,1-1-1,-1 1 1,0 0-1,1 0 1,-2-1-1,0 1-69,0 1-1,0-1 0,0 0 1,0 0-1,0 1 1,0-1-1,0 1 0,0 0 1,0 0-1,0-1 1,0 1-1,1 0 0,-1 1 1,0-1-1,1 0 1,-1 0-1,1 1 0,-1-1 1,-1 4-1,-26 33 493,28-36-466,-28 43 369,3 2 0,2 0 0,-31 86 0,43-97-365,1 1 1,3 0-1,0 1 0,3-1 1,-2 75-1,8-87-201,2 0 1,0 0-1,1-1 0,2 0 0,1 0 1,0 0-1,2-1 0,1 0 0,0 0 1,2-1-1,0-1 0,2 0 0,0-1 1,2 0-1,24 25 0,0-13-2735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0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8 3794,'7'-7'2577,"-15"21"-1377,-34 77-218,-108 168 0,93-165-923,41-60-123,16-22 110,0-12-37,1 0 0,0 0 1,-1 0-1,1 0 0,0 0 0,-1 0 0,1 0 0,0 0 0,0-1 0,-1 1 0,1 0 1,0-1-1,-1 1 0,1 0 0,-1-1 0,1 1 0,-1 0 0,1-1 0,0 1 0,-1-1 1,1 1-1,-1-2 0,17-12 13,-2-1-1,0-1 1,0 0 0,-2-1-1,0 0 1,17-33 0,50-123 102,-29 58 512,-48 109-574,-2 2-58,1 0 0,0 0 0,0 0 0,0 0 0,0 1 1,0-1-1,1 1 0,0-1 0,-1 1 0,1 0 0,0 0 0,5-3 0,-7 6-4,-1 0 0,1 0 0,-1 0-1,1 0 1,0 0 0,-1 0 0,1 0 0,-1 0 0,1 0 0,-1 0 0,1 0-1,-1 0 1,1 1 0,-1-1 0,1 0 0,-1 0 0,1 1 0,-1-1 0,1 0-1,-1 1 1,0-1 0,1 0 0,-1 1 0,0-1 0,1 1 0,-1-1 0,0 0-1,1 1 1,-1 0 0,9 18 28,-7-16-28,12 39 87,-1 1 1,13 80-1,-20-85-581,2-1 0,1 0 0,2 0-1,26 60 1,-26-79-1947,-2-8-272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0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27 4082,'-26'-12'496,"6"4"-288,1 2 352,3 6-111,6 0-257,3 3-192,4 3 128,3-4-32,0 1-32,0 0 208,3 0 32,7 0 0,6 0-144,7-6-144,9-3-16,7-2-2161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1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30 4178,'0'-2'112,"-1"1"0,1-1 0,0 1-1,0 0 1,-1-1 0,1 1 0,-1 0 0,1 0 0,-1-1 0,0 1 0,0 0-1,1 0 1,-1 0 0,0 0 0,0 0 0,0 0 0,0 0 0,0 0 0,0 0 0,0 0-1,-1 1 1,1-1 0,0 0 0,0 1 0,0-1 0,-1 1 0,1-1 0,0 1-1,-1 0 1,-1-1 0,1 2-70,1 1 0,0-1 0,0 0 0,0 0-1,1 0 1,-1 1 0,0-1 0,0 0 0,1 1 0,-1-1-1,0 1 1,1-1 0,0 1 0,-1-1 0,1 3 0,-1 0 115,-16 55 433,3 2-1,-7 66 1,-2 127-571,20-218 39,0 146-423,6-165-13,-3-17 313,0 0 1,0 1-1,0-1 0,0 0 1,0 0-1,0 0 1,0 1-1,-1-1 1,2 0-1,-1 0 0,0 1 1,0-1-1,0 0 1,0 0-1,0 1 1,0-1-1,0 0 0,0 0 1,0 0-1,0 1 1,0-1-1,0 0 1,1 0-1,-1 0 0,0 1 1,0-1-1,0 0 1,0 0-1,1 0 0,-1 0 1,0 1-1,0-1 1,0 0-1,1 0 1,-1 0-1,0 0 0,0 0 1,1 0-1,-1 0 1,0 0-1,0 0 1,0 0-1,1 0 0,-1 0 1,0 0-1,0 0 1,1 0-1,-1 0 1,0 0-1,0 0 0,1 0 1,-1 0-1,0 0 1,0 0-1,9-12-2918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1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43 3938,'1'0'76,"-1"0"-1,1-1 1,-1 1 0,1 0-1,-1-1 1,1 1 0,-1 0 0,0-1-1,1 1 1,-1-1 0,0 1 0,1-1-1,-1 1 1,0-1 0,1 1-1,-1-1 1,0 1 0,0-1 0,0 0-1,0 1 1,0-1 0,0 1 0,0-1-1,0 1 1,0-1 0,0 0 0,0 1-1,0-1 1,0 1 0,0-1-1,0 1 1,0-1 0,-1 1 0,1-1-1,0 1 1,0-1 0,-1 1 0,1-1-1,0 1 1,-1-1 0,1 1-1,0-1 1,-1 1 0,0-1 0,0-1 25,-1 1 1,1-1 0,-1 0 0,1 1-1,-1-1 1,0 1 0,1 0-1,-1 0 1,0 0 0,0-1 0,0 2-1,-3-2 1,-3 1 15,1 0 1,-1 1-1,1 0 1,0 0 0,-1 1-1,1 0 1,0 0-1,-1 1 1,-10 4-1,1 0 166,1 0 1,-31 18-1,28-12-194,1 0 1,0 2-1,1 0 1,0 1-1,1 1 1,1 1-1,0 0 1,2 0-1,0 2 1,-16 28-1,21-30-28,0 0 0,1 0 0,0 0 0,1 1 0,1 0 0,1 0 0,1 0 0,0 1 0,2-1 0,0 1 0,1 0 0,4 35 0,-3-48-58,0 0-1,0 0 1,0 0 0,1 0 0,0 0 0,0-1 0,1 1-1,-1-1 1,1 1 0,1-1 0,-1 0 0,1 0 0,-1 0 0,1-1-1,1 0 1,-1 1 0,1-1 0,-1-1 0,1 1 0,0-1-1,0 1 1,1-2 0,-1 1 0,1 0 0,-1-1 0,1 0 0,0-1-1,0 1 1,0-1 0,0 0 0,0 0 0,0-1 0,0 0-1,0 0 1,0 0 0,0-1 0,0 0 0,0 0 0,0-1 0,0 1-1,0-1 1,-1-1 0,1 1 0,6-4 0,2-2-11,0 0 1,-1-1-1,0-1 1,0 0-1,-1 0 0,-1-1 1,1-1-1,-2 0 1,0 0-1,0-1 1,-1-1-1,-1 1 0,0-2 1,-1 1-1,0-1 1,-1 0-1,5-20 1,-16 57 15,-1-2 18,2 0 0,1 1 0,-1 26 0,8 57 227,-3-91-816,1-1 0,0 1 0,1 0 0,1-1 1,9 23-1,-7-24-2404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3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9 6099,'9'-3'1248,"1"0"225,-7 0-160,0 3-673,-6 6 737,-3 11-273,-7 7-752,-10 8-176,0 6-176,-3 3-80,4-1-3970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6 5859,'-7'-3'1184,"1"1"-1184,6 4 48,0 4 16,10 3 16,6 6 16,10 2-96,6-2 48,7-1-48,3-5-592,4-6-1841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2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4 7091,'-23'-3'375,"24"3"-372,-1 0 0,0 0-1,0 0 1,1 0-1,-1 0 1,0 0 0,0 1-1,0-1 1,1 0-1,-1 0 1,0 0 0,0 1-1,0-1 1,1 0-1,-1 0 1,0 0 0,0 1-1,0-1 1,0 0-1,0 0 1,0 1 0,0-1-1,1 0 1,-1 0-1,0 1 1,0-1 0,0 0-1,0 1 1,0-1-1,0 0 1,0 0 0,0 1-1,0-1 1,0 0-1,-1 0 1,1 1 0,0-1-1,0 0 1,0 0 0,0 1-1,0-1 1,0 0-1,0 0 1,-1 1 0,1-1-1,0 0 1,0 0-1,0 0 1,-1 1 0,1-1-1,0 0 1,0 0-1,-1 0 1,1 0 0,0 0-1,0 0 1,-1 1-1,1-1 1,0 0 0,0 0-1,-1 0 1,1 0-1,0 0 1,0 0 0,-1 0-1,16 16 210,-1 1 0,0 0 0,-2 1-1,0 1 1,-1 0 0,0 0 0,-2 1 0,0 0 0,9 36-1,-14-39-112,-1 1 1,0-1-1,-1 1 0,-1 0 0,-1 0 0,0-1 0,-1 1 0,-1 0 1,-1-1-1,-1 1 0,0-1 0,-9 23 0,-1-8 7,-1 0 0,-1-2 0,-2 1 0,-1-2 0,-31 36 0,19-29-596,-2-2 1,-1-1-1,-54 40 0,54-48-2221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 7924,'3'0'1168,"-6"-3"-736,-1 3 225,-2-2-161,12 4-496,7 1 16,10 3 48,6-3 32,10-3-96,3 0-32,4-6-912,-4 3-1570,-7-2-815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3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3330,'-42'20'784,"13"-2"-576,10-7-128,9-2 96,13-6 176,13 0-144,10-3-64,10-6 177,6-3-145,3 1-128,1-1-32,-7 0-16,-4 3-80,-2 3-481,-11 1-767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62 3153,'3'-2'368,"-1"-1"0,0 0 0,0 0-1,0 0 1,0 0 0,0-1 0,-1 1-1,2-5 1,-2 4-87,0 1-1,1 0 1,-1 0-1,1 0 1,-1 1-1,1-1 1,0 0 0,3-2-1,-18 82 627,-12 150-357,2-7-4696,19-201 2169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4178,'2'-22'551,"-2"7"-154,1 1 1,1-1-1,0 0 1,2 1-1,4-15 1,-7 25-335,1 0-1,0 0 1,0 0-1,1 0 1,-1 0-1,1 1 1,0-1-1,0 1 1,0 0-1,0 0 1,0 0-1,1 0 1,-1 1-1,1-1 1,0 1-1,0 0 1,0 0-1,0 0 1,0 1-1,0-1 1,7 0-1,-2 0-9,0 1 1,0 0-1,1 1 0,-1 0 0,0 0 0,1 1 0,-1 0 0,11 3 1,75 25 38,-52-14-63,-35-13-20,-1-1-18,-1 1 0,1 0 0,-1 0 0,0 0 0,0 1 0,0 0 0,0 0 0,-1 0 0,1 1 0,-1 0 0,0 0 0,0 1 0,7 7 0,-11-11 14,-1 0 1,0 0-1,1 0 0,-1 0 0,0 0 1,1 0-1,-1 0 0,0 0 1,0 0-1,0 0 0,0 1 0,0-1 1,0 0-1,0 0 0,-1 0 0,1 0 1,0 0-1,0 0 0,-1 0 0,1 0 1,-1 0-1,1 0 0,-1 0 1,0 0-1,1 0 0,-1 0 0,0 0 1,1 0-1,-1-1 0,0 1 0,0 0 1,-2 1-1,-32 19 80,7-11-476,0 0 0,-1-2 0,-56 8 1,65-13-1980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5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0 3442,'-8'1'206,"1"0"1,0 0-1,0 0 1,0 1-1,0 0 1,1 0-1,-1 1 1,1 0 0,-1 0-1,1 1 1,0 0-1,0 0 1,0 0-1,1 0 1,-1 1-1,1 0 1,0 0-1,1 1 1,-1 0 0,-5 8-1,-4 9 63,1-1-1,1 2 1,2-1-1,-12 34 1,13-28-215,1 1 0,2 0 0,0 0 0,2 0 0,2 0 0,1 50 0,2-59-129,1 0-1,1 0 1,1 0 0,0 0-1,2-1 1,0 0-1,1 0 1,2-1-1,0 0 1,15 25 0,-17-35-570,-1-1 0,1 0 0,13 12 0,27 17-2661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7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82 2561,'8'-13'2687,"-13"21"-598,-22 47-1692,-1-2 1,-3 0-1,-3-3 1,-1 0-1,-52 54 1,368-463 5,-274 349-375,25-33 284,-29 40-297,0 0 0,-1 0 0,1 0 0,0 1 0,0-1 1,1 1-1,-1 0 0,0 0 0,1 0 0,3-2 1,-6 4-19,0 0 1,0 0-1,1 0 1,-1 0-1,0 0 1,0 0 0,0 0-1,0 0 1,0 1-1,0-1 1,0 0 0,0 0-1,0 1 1,0-1-1,0 1 1,0-1-1,0 1 1,0-1 0,0 1-1,0 0 1,-1 0-1,1-1 1,0 1 0,0 0-1,-1 0 1,1 0-1,0-1 1,-1 1 0,1 0-1,-1 0 1,1 2-1,12 34 101,-13-36-94,25 131 237,-3-15-877,0-41-2771,-12-52 651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7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24 8740,'-13'-3'208,"6"3"-208,4-3-48,6 0 48,17 3 96,6 0-80,16 0-16,7-3-32,9-2-2417,0-1-1233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62 2337,'-1'4'4448,"-4"13"-3182,-2 4-1076,-15 62 521,-26 114-403,57-281-1028,-4 55 719,0 1 1,2 0-1,2 0 1,19-45-1,-25 66 20,1-1-1,0 1 1,0 0-1,1 1 1,-1-1 0,1 1-1,1 0 1,-1 0-1,1 0 1,0 1-1,0 0 1,1 0-1,0 1 1,0 0 0,0 0-1,0 0 1,0 1-1,1 0 1,-1 1-1,1-1 1,0 1 0,8 0-1,-11 1-9,1 1 0,0 0 1,-1 0-1,1 0 0,-1 1 0,1 0 0,-1 0 1,1 0-1,-1 1 0,0 0 0,0 0 0,1 0 1,-1 1-1,-1-1 0,1 1 0,6 5 0,-4-2 14,-1 0 0,0 1 0,0 0 0,-1 0 0,0 0 0,0 0 0,0 1 0,-1 0 0,5 14 0,-3-6 4,-1 0 0,-1 0 0,-1 1 0,0-1 0,-1 1 0,-1-1 0,-1 1 0,0 0 0,-1-1 0,-5 29 0,0-10-3946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5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15 9396,'-10'-3'961,"0"-2"-545,4 2-320,6 0-96,0 6-32,3 0-192,0 5 224,4 16 80,2 14 112,4 14 176,7 24-96,-1 14-144,1 12-80,-4 9 32,0 3-80,-3-6-832,0-12-2081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8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30 5218,'1'-1'142,"0"0"-1,0 0 0,0 1 0,0-1 0,0 0 1,-1 0-1,1 0 0,0 0 0,-1 0 0,1 0 0,0 0 1,-1 0-1,1 0 0,-1-1 0,0 1 0,1-2 1,-1 3-73,0-1 1,0 1 0,0 0-1,-1-1 1,1 1 0,0-1-1,0 1 1,0-1 0,-1 1-1,1 0 1,0-1 0,0 1-1,-1-1 1,1 1 0,0 0-1,-1-1 1,1 1 0,-1 0-1,1 0 1,0-1-1,-1 1 1,1 0 0,-1 0-1,1 0 1,-1-1 0,1 1-1,-1 0 1,-2 0 14,0-1-1,0 1 1,0-1 0,0 1-1,0 0 1,0 0 0,0 1-1,0-1 1,0 0 0,0 1-1,-3 1 1,-7 4 69,0 0-1,0 1 1,1 1 0,-1 0 0,-15 14 0,-54 55 807,52-48-860,4-4-43,1 2 0,2 0 0,-23 36 0,38-52-55,0 2-1,1-1 0,1 1 1,0 0-1,1 0 0,0 0 0,1 1 1,1 0-1,0 0 0,-2 28 1,5-39-1,0 0 1,0 0 0,0 1 0,0-1 0,0 0 0,1 0 0,0 0 0,0 0 0,0 1 0,0-1 0,0 0 0,0-1 0,1 1 0,0 0 0,-1 0 0,1-1 0,0 1 0,0-1 0,1 1 0,-1-1 0,0 0 0,1 0 0,-1 0 0,5 2 0,-2-2-24,0 0 0,1 0 0,-1 0 0,1-1 0,-1 0 0,1-1 0,0 1 0,0-1 0,-1 0 0,1 0 0,0-1 0,-1 0 0,9-2 0,9-3-44,0-2 1,-1 0-1,0-2 1,-1 0-1,0-1 0,0-2 1,-1 0-1,-1-1 1,0-1-1,-1 0 1,-1-2-1,0 0 1,16-22-1,-36 46 137,-1 0-1,2 1 1,-1-1 0,1 0-1,-2 16 1,-8 51-79,11-70 16,0 8-25,0 0 1,0-1-1,1 1 0,3 17 0,9 20-2924,-8-37-535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8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18 9172,'-10'-8'288,"4"5"-288,-1 0-16,7 0 16,10 9 32,6-1-16,13 4 16,10-3-32,10-3-96,3-6-2305,9-6-1649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9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10 8180,'0'-1'14,"1"0"0,-1 1 1,1-1-1,0 0 0,-1 1 0,1-1 1,0 0-1,-1 1 0,1-1 1,0 1-1,0-1 0,0 1 0,0 0 1,-1-1-1,1 1 0,0 0 1,0 0-1,0-1 0,0 1 0,0 0 1,0 0-1,0 0 0,0 0 1,0 0-1,1 1 0,1-1 3,-1 1 0,1 0 0,-1 0 0,1 0 0,-1 1 0,1-1 0,-1 1 0,4 2 0,5 6 55,-1 0 1,15 19-1,-22-25-16,8 10 42,-1 0-1,0 1 0,-1 0 0,-1 1 0,0 0 0,-1 0 0,-1 0 0,-1 1 0,5 21 0,-6-15-11,-1 0 1,-2 0-1,0 1 1,-1-1-1,-1 0 1,-6 36-1,1-30-72,-1-1-1,-1 0 1,-2 0 0,0-1-1,-2 0 1,-1-1 0,-1 0-1,-1-1 1,-1-1 0,-2 0-1,-33 35 1,-14 0-1449,-2-6-2244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9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35 2657,'-207'-16'5443,"167"14"-4594,26 2-302,41-3-231,622-11 381,2 50-586,-252-11-118,277-5-69,-132-7-104,-500-11-15,47 7 0,-76-3 42,-24 0-453,-28 3-2098,37-9 2696,-58 9-4775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29:59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15 6659,'6'-8'720,"-6"5"-608,4 0-64,-11 6 433,4 11 207,0 10-448,-4 11-32,-3 11-16,7 10-112,-3 5-32,-1 0-48,1 0-96,-1-5-1376,4-10-1890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00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 4242,'0'-8'491,"0"-4"-18,0 0 0,1 0-1,0 0 1,5-22 0,-5 31-427,0-1-1,1 1 1,-1-1 0,1 1-1,0 0 1,0-1 0,0 1 0,1 0-1,-1 0 1,1 1 0,-1-1-1,1 0 1,0 1 0,0 0 0,0 0-1,0-1 1,0 2 0,1-1 0,-1 0-1,4-1 1,7-1-24,1 0 1,-1 1-1,0 1 1,1 0-1,0 0 1,-1 2-1,1 0 1,0 0-1,-1 2 0,1 0 1,-1 0-1,0 1 1,1 1-1,-1 1 1,-1 0-1,24 11 1,-34-14-21,-1 0 0,1 0 1,0 0-1,-1 0 1,1 0-1,-1 0 1,0 1-1,0-1 1,0 1-1,0 0 0,2 3 1,-4-5 8,1 0 0,-1 0 0,0 0 1,1 1-1,-1-1 0,0 0 0,0 0 0,0 1 1,0-1-1,0 0 0,0 1 0,0-1 0,0 0 1,-1 0-1,1 1 0,0-1 0,-1 0 0,1 0 0,-1 0 1,0 1-1,1-1 0,-1 0 0,0 0 0,1 0 1,-1 0-1,0 0 0,0 0 0,0 0 0,0-1 1,-2 2-1,-9 7 28,0 0 1,-1-2 0,0 0 0,-1 0-1,1-1 1,-18 5 0,-3-1 6,-50 9 1,79-19-81,1 1-172,0 0 1,0 0-1,0-1 1,0 1-1,1-1 1,-1 0-1,-8-2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00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6 7684,'-10'-2'141,"1"1"1,0 0 0,-1 0 0,1 1 0,-1 0-1,1 1 1,0 0 0,-1 0 0,1 1 0,0 0 0,0 1-1,0 0 1,0 0 0,1 1 0,-1 0 0,1 1 0,0 0-1,0 0 1,0 1 0,1-1 0,-8 9 0,0 1 18,0 1 0,1 0 0,1 1 1,0 0-1,1 1 0,1 1 0,1 0 0,-10 25 1,8-13-104,0 1 1,3 1 0,1 0 0,-8 61-1,15-81-98,1 0-1,0 0 1,1 1-1,0-1 0,1 0 1,7 22-1,-7-28-68,1 1 0,0-1 0,1 0 0,0 0 0,0 0 0,0 0 0,1-1 0,0 1 0,0-1 0,1 0 0,-1-1 0,8 6 0,-7-7-138,1 1 0,0-1 0,0 0-1,1-1 1,8 4 0,44 9-2945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00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25 8212,'0'-2'45,"-1"1"-1,1 0 1,-1-1 0,0 1 0,1 0 0,-1 0-1,0-1 1,0 1 0,0 0 0,0 0 0,0 0-1,0 0 1,0 0 0,0 0 0,0 0 0,0 1-1,-1-1 1,1 0 0,0 0 0,-1 1 0,1-1-1,0 1 1,-1 0 0,-1-1 0,1 1 9,0 0 1,-1 1 0,1-1-1,0 1 1,0-1 0,0 1-1,0 0 1,0 0 0,-1 0-1,1 0 1,1 0 0,-1 0-1,0 0 1,-2 2 0,-7 8 228,-1 0 0,2 1 0,-16 21-1,18-24-82,-18 26 84,1 1-1,-34 62 1,51-81-285,0 1 0,1 0 0,1 0 1,0 0-1,2 1 0,0-1 0,1 1 0,-1 29 0,3-44 0,1 0 0,1 0 1,-1 1-1,0-1 0,1 0 0,0 0 1,0 0-1,0 0 0,0 0 1,1-1-1,-1 1 0,1 0 0,0-1 1,0 1-1,1-1 0,-1 1 1,1-1-1,-1 0 0,6 4 1,-5-5-40,1 1 0,1-1 0,-1 0 0,0 0 0,0-1 1,1 1-1,-1-1 0,1 0 0,0-1 0,-1 1 0,1-1 1,-1 1-1,1-1 0,0-1 0,-1 1 0,1-1 0,4-1 1,4 0-29,0-2 0,-1 1 0,1-2 0,-1 0 0,0 0 0,0-1 0,-1-1 0,0 0 0,0 0 0,-1-1 0,11-10 0,-9 7 253,-1-1-1,-1 0 1,0-1 0,0 0 0,-1 0 0,-1-1 0,0 0 0,9-25 0,-25 73-91,0 0 0,3 0 0,-2 52 0,5-69-314,2 1 0,0-1-1,1 1 1,0-1 0,2 1 0,0-1-1,1 0 1,7 20 0,-4-25-2106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01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9 7443,'-6'-6'1265,"-1"6"-1265,4-3 16,9 6 16,7 3 16,7 6-32,6-1 16,9 1-32,7-6-144,4 0-1217,6-9-1888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01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19 8948,'0'0'14,"-1"0"-1,1-1 1,0 1-1,-1-1 1,1 1-1,0-1 1,0 0-1,0 1 1,0-1-1,0 1 1,-1-1 0,1 1-1,0-1 1,0 1-1,0-1 1,0 1-1,0-1 1,1 0-1,-1 1 1,0-1-1,0 1 1,0-1-1,0 1 1,1-1-1,-1 1 1,0-1 0,0 1-1,1-1 1,-1 1-1,0-1 1,1 1-1,-1 0 1,1-1-1,0 0-2,1 1-1,-1 0 0,0 0 1,1-1-1,-1 1 1,0 0-1,1 0 0,-1 0 1,0 0-1,1 1 1,-1-1-1,0 0 0,2 1 1,41 18 106,-34-12-52,1 1-1,-1 0 1,-1 0 0,1 1-1,-1 0 1,-1 1 0,0 0 0,0 0-1,-1 1 1,-1 0 0,1 0-1,-2 0 1,0 1 0,0 0-1,-1 0 1,0 0 0,-1 1-1,-1-1 1,2 16 0,-3-11 36,-1 0 1,-1 0 0,0 0 0,-1 0-1,-1-1 1,0 1 0,-2-1 0,1 1-1,-2-2 1,0 1 0,-2 0 0,1-1 0,-2-1-1,-11 18 1,-3-3-38,-1 0 0,-1-2 0,-30 25 0,-91 67-210,44-38-2520,84-66-1106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6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1036 4882,'-27'-34'2463,"-29"-42"117,55 74-2559,0 1 1,0-1 0,0 0 0,0 1 0,0-1 0,0 0 0,1 0 0,-1 0 0,1 0 0,-1 0 0,1 0 0,0 0 0,0-3 0,0 4-21,0 0 0,1 0 0,0 0 0,-1 0 0,1 0 0,0 0 0,-1 0 0,1 0 0,0 0 0,0 0 0,0 0 0,0 1 0,0-1 0,0 0 0,0 1 0,0-1 0,0 1 0,0-1 0,0 1 0,0-1 0,0 1 0,0 0 0,1-1 0,-1 1 0,2 0 0,103-27 32,-1-5 1,-2-5-1,192-96 0,-46-12 16,-218 125-41,-2-2-1,0-1 0,-2-1 1,-1-1-1,42-52 1,-62 69 1,-1 0 0,0 0-1,-1 0 1,1-1 0,-2 1 0,1-1 0,-1 0 0,-1 0 0,1 0 0,-1 0-1,-1-1 1,1-14 0,-2 17-1,-1 0 0,0 0 0,0 0 0,0 1 0,-1-1 0,0 0 0,0 1 0,-1-1 0,0 1 0,0-1 0,0 1 0,-1 0 0,0 1 0,0-1 0,0 1 0,-1-1 0,-8-6 0,5 5 23,-1 0 0,0 0 1,0 1-1,-1 0 0,0 1 1,0 0-1,0 1 1,-1 0-1,1 0 0,-1 1 1,-13-2-1,19 4-17,-1 0 1,0 1-1,1 0 0,-1 0 0,0 0 0,0 1 1,1 0-1,-1 0 0,1 0 0,-1 1 0,1-1 1,-1 1-1,1 1 0,0-1 0,0 1 1,0 0-1,0 0 0,0 0 0,1 1 0,0-1 1,-1 1-1,1 0 0,-5 8 0,-1 3 63,1 0-1,0 1 0,1 0 1,1 0-1,0 1 1,-6 28-1,-18 112 276,28-138-300,-41 392 297,20-142-348,21-254-30,3-12 14,-1 0 0,1-1-1,-1 1 1,1 0 0,0-1 0,0 1-1,0 0 1,1 0 0,0 2-1,0-5-20,0-1 0,0 0 0,0 0 0,0 0-1,0 0 1,0 0 0,0 0 0,-1 0 0,1 0-1,0 0 1,0 0 0,-1 0 0,2-2 0,31-64-513,-15 27 512,3 2 0,48-72 1,-68 109 31,0-1 0,0 0 1,0 1-1,0-1 0,1 1 0,-1-1 1,0 1-1,1 0 0,-1-1 1,1 1-1,-1 0 0,1 0 1,0 0-1,0 0 0,-1 0 1,1 1-1,0-1 0,0 0 1,0 1-1,0-1 0,0 1 0,0 0 1,0 0-1,3 0 0,-3 1 23,0 0-1,1 1 1,-1-1-1,0 1 0,0 0 1,1 0-1,-2 0 1,1 0-1,0 0 0,0 0 1,-1 0-1,1 1 1,-1-1-1,1 1 1,-1-1-1,2 6 0,35 86 298,-22-50-224,37 70 0,-45-102-75,-1 1 0,1-2 1,1 1-1,0-1 0,1-1 0,0 0 1,0 0-1,1-1 0,23 15 0,-27-20-3,0 0-1,1 0 1,-1-1-1,1-1 0,0 1 1,0-1-1,0 0 1,0-1-1,0 0 1,0 0-1,0-1 0,0 0 1,9-1-1,-6-1-11,0 0-1,0-1 1,0 0 0,0-1-1,-1 0 1,1 0-1,-1-1 1,16-11-1,-10 4-18,0 0 0,-1-1-1,-1-1 1,0 0-1,0-1 1,-2-1-1,0 0 1,-1 0-1,0-1 1,11-26-1,-15 27 19,0-1 0,-2 0 0,0 0-1,0 0 1,-2-1 0,0 0 0,-1 0-1,-1 1 1,0-1 0,-2 0 0,-4-33 0,4 48 10,1 0 1,-1 0-1,0 0 1,0 0-1,0 0 1,0 0-1,-1 0 1,1 1-1,-1-1 1,1 0-1,-1 1 1,0 0 0,0-1-1,-4-2 1,5 4-5,-1 0 0,0 0 0,1 1 0,-1-1 0,0 1 0,1-1 0,-1 1 0,0 0 0,0-1 0,1 1 0,-1 0 0,0 0 0,0 0 0,1 1 0,-1-1 0,0 0 0,0 1 0,1-1 0,-1 1 0,0-1 0,1 1 0,-1 0 0,1 0 0,-1-1 0,1 1 0,-3 3 0,-6 3 36,0 1-1,1 1 1,0-1 0,0 2 0,1-1 0,1 1 0,0 0-1,0 1 1,-7 14 0,3-2 26,1 0 0,1 1 1,-10 38-1,16-52-44,2-1 1,-1 1 0,1 0-1,0-1 1,1 1 0,0 0-1,3 15 1,-3-21 0,1 0 0,1 0 0,-1 0 0,0 0 0,1 0 1,0 0-1,0 0 0,0 0 0,0-1 0,1 1 0,0-1 0,-1 0 0,1 1 0,0-1 0,0-1 0,1 1 0,-1 0 1,1-1-1,5 4 0,1-2 2,0 0 1,1-1 0,-1 0-1,1 0 1,-1-1 0,1 0-1,0-1 1,-1 0-1,13-2 1,18-1-81,42-8 0,-69 8 8,83-14-1195,-10 1-1821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3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1889,'1'1'27,"0"-1"0,0 1 0,0 0 0,0-1 0,0 1 1,0 0-1,0 0 0,0 0 0,0-1 0,-1 1 0,1 0 0,0 0 0,-1 0 0,1 0 0,0 0 1,-1 1-1,1-1 0,-1 0 0,1 0 0,-1 0 0,0 0 0,0 1 0,1-1 0,-1 2 1,-15 44 9786,14-47-9599,-18 3 1169,-20 15-1979,28-11 606,1 0 0,0 1 0,0 0 0,1 1 0,0 0 0,0 0 0,1 1 0,0 0 0,1 0 0,0 1 0,1 0 0,0 0 0,-4 12 0,7-14-20,0-1 1,1 1-1,0-1 0,1 1 0,0 0 0,0 0 1,0 0-1,2 0 0,-1 0 0,1-1 1,0 1-1,1 0 0,0 0 0,0-1 0,1 1 1,0-1-1,0 0 0,1 0 0,7 11 0,-7-12-69,1-1-1,0 1 0,0-1 1,0 0-1,1-1 0,-1 1 1,2-1-1,-1 0 0,0-1 0,1 1 1,0-1-1,0-1 0,0 1 1,1-1-1,-1 0 0,1-1 1,-1 0-1,1 0 0,0-1 0,0 0 1,0 0-1,0-1 0,0 0 1,0 0-1,0-1 0,0 0 0,-1 0 1,1-1-1,0 0 0,0 0 1,-1-1-1,0 0 0,1 0 1,-1-1-1,0 0 0,-1 0 0,1 0 1,-1-1-1,0 0 0,0-1 1,0 1-1,-1-1 0,1 0 1,-2-1-1,8-10 0,-7 8 99,-1-1 0,0 0 0,0 0 0,-1 0-1,0 0 1,-1-1 0,0 1 0,-1-1 0,0 1 0,0-1-1,-1 0 1,-1 1 0,0-1 0,0 0 0,-1 1 0,0 0 0,-1-1-1,-5-11 1,5 14 8,0 0 0,0 0-1,-1 0 1,0 1-1,0 0 1,-1-1 0,0 2-1,0-1 1,-1 1 0,1-1-1,-2 2 1,1-1 0,0 1-1,-1 0 1,0 0-1,0 0 1,-1 1 0,1 1-1,-1-1 1,0 1 0,0 0-1,0 1 1,-10-2 0,12 3-47,0 1 1,0 0-1,0 0 1,0 1-1,0 0 1,-10 2-1,15-3-133,-1 0 1,1 1-1,-1-1 0,1 1 0,-1-1 0,1 1 0,-1 0 1,1-1-1,0 1 0,-1 0 0,1 0 0,0 0 0,0 0 1,-1 0-1,1 0 0,0 0 0,0 1 0,0-1 0,0 0 0,1 1 1,-1-1-1,0 0 0,0 1 0,1-1 0,-1 1 0,1-1 1,-1 1-1,1 2 0,4 11-3650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3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9428,'13'12'2401,"-10"-4"-1584,-6-5-737,-7-6 304,4 3-352,3 0-32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4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12 6595,'-6'7'3388,"-17"26"-3017,11-10-298,2 1 0,0-1-1,2 2 1,1-1 0,0 1 0,2 0-1,1 1 1,1-1 0,1 1 0,3 35-1,-1-52-72,1 0 0,0 0 0,1-1-1,0 1 1,0 0 0,1-1-1,0 1 1,1-1 0,0 0 0,8 14-1,-9-18 11,0-1-1,0 0 1,0 1-1,0-2 1,1 1-1,-1 0 1,1-1-1,-1 1 1,1-1-1,0 0 1,0 0 0,0-1-1,0 1 1,0-1-1,1 0 1,-1 0-1,0 0 1,0 0-1,1-1 1,-1 0-1,0 0 1,1 0-1,-1 0 1,5-2-1,3 0-16,-1-1 0,0 0 1,0-1-1,-1 0 0,1 0 0,-1-1 0,1-1 0,-2 0 0,1 0 0,-1-1 0,0 0 0,0 0 1,-1-1-1,10-12 0,-12 14 14,-1 0 1,-1-1 0,1 0-1,-1 0 1,0 0-1,0 0 1,-1 0 0,0-1-1,-1 0 1,1 0-1,-2 0 1,1 1 0,-1-2-1,0 1 1,0 0 0,-1 0-1,0 0 1,-1 0-1,0 0 1,0 0 0,-3-9-1,-1 4 101,0 0 0,-1 0-1,0 0 1,-1 0 0,-1 1-1,0 0 1,-1 1 0,0 0-1,0 0 1,-21-16 0,16 14-282,-2 2 0,1 0 0,-2 1 1,1 0-1,-1 2 0,-1 0 1,-27-9-1,38 16-1958,14 1-277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4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6451,'4'1'825,"0"0"0,1-1 0,-1 1 1,1-1-1,-1 0 0,8-1 0,54-12-1047,-36 7 628,0-1-350,-11 2-57,1 1-1,-1 1 0,1 1 1,38 0-1,-56 2 14,0 1 0,1-1 0,-1 1 1,0-1-1,0 1 0,1 0 0,-1-1 0,0 1 0,0 0 1,0 1-1,0-1 0,0 0 0,0 1 0,0-1 0,-1 1 0,1-1 1,-1 1-1,1 0 0,-1-1 0,1 1 0,-1 0 0,0 0 1,0 0-1,0 0 0,0 1 0,0-1 0,0 0 0,-1 0 0,2 5 1,-1 4 104,0 1 1,0 0-1,-1-1 1,-3 21-1,2-22-93,-18 129-325,-56 205 0,72-331 87,3-12 8,-3-3-1288,2 2 1427,1 0-1,0 0 0,0 0 0,0 0 0,0 1 0,-1-1 0,1 0 0,0 0 1,0 0-1,-2 5-2308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4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94 4850,'-9'-11'904,"-31"-31"2637,38 40-3349,-1 0 0,1 0 0,-1 0 0,0 0-1,0 0 1,0 1 0,0-1 0,0 1 0,0 0 0,0 0 0,0 0 0,-1 0 0,-5-1-1,42 22 290,-17-15-388,1-1 1,-1-1-1,1 0 0,0-1 1,0-1-1,-1 0 1,24-3-1,122-22-122,-103 14-9,86-10-4604,-114 19 320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1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 7603,'-6'-6'2370,"-4"3"-1730,4 3-624,-4 12-16,7 5 0,3 16 0,6 10 48,-3 13-48,7 5 32,0 6-16,-4 0-32,1-9 0,-4-11-240,-3-12-1969,3-12-1809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18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6 216 3938,'-2'-21'1998,"0"2"-1160,1-1 1,1 0 0,0 0 0,5-28 0,-4 45-821,1-1 0,-1 1 1,0 0-1,1-1 0,0 1 0,0 0 0,0 0 0,0 0 1,1 0-1,-1 1 0,1-1 0,-1 1 0,1-1 1,0 1-1,0 0 0,0 0 0,0 0 0,0 1 1,1-1-1,-1 1 0,1-1 0,-1 1 0,1 0 0,4 0 1,6-2 4,1 0 1,0 2 0,0-1 0,21 3 0,-27-1-40,1 1 1,-1 1 0,0 0-1,1 0 1,-1 1 0,0 0-1,-1 1 1,1 0 0,0 0 0,10 8-1,-16-10-15,0-1-1,-1 1 1,0 0-1,1 0 0,-1 0 1,0 0-1,0 0 1,0 1-1,0-1 1,0 0-1,-1 1 1,1 0-1,-1-1 0,1 1 1,-1 0-1,0 0 1,0-1-1,0 1 1,-1 0-1,1 0 0,-1 0 1,0 0-1,1 0 1,-1 0-1,-1 0 1,1 0-1,0 0 0,-1 0 1,1 0-1,-1 0 1,0 0-1,0 0 1,0 0-1,0-1 1,-4 6-1,1-2-269,-1 0 0,0 1 1,-1-2-1,0 1 0,0-1 0,0 1 0,0-2 0,-1 1 1,0-1-1,0 0 0,-13 6 0,3-3-280,-1-1 0,1-1 0,-1 0 0,-19 2 0,-12-3-190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19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 6307,'-22'20'1345,"-8"4"-929,-9 11 480,1 6-112,2 14 1,0 9-321,10 12-192,4 6-32,9-1-128,9 1-80,11-6-32,12-15 0,14-14-688,6-15-609,9-15-2032,7-17-993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19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257 339 6451,'0'-2'157,"0"1"1,0-1-1,0 1 0,-1 0 1,1-1-1,0 1 0,-1 0 1,1 0-1,-1-1 0,1 1 0,-1 0 1,0 0-1,0 0 0,1 0 1,-1-1-1,0 1 0,0 0 1,0 1-1,-2-3 0,2 3-110,0 0-1,1 0 0,-1 0 0,0 0 1,0 0-1,0 0 0,0 0 0,1 0 1,-1 0-1,0 1 0,0-1 0,0 0 1,1 1-1,-1-1 0,0 0 0,0 1 1,1-1-1,-1 1 0,0-1 0,1 1 1,-1-1-1,0 1 0,0 0 0,-7 8-80,1 0-1,0 0 0,-9 17 0,7-13 296,-18 27-252,-124 166-34,230-326-925,56-144 1185,-92 176 64,-36 73-228,34-62 524,-37 69-532,2 0 0,-1 0 0,1 0 0,1 1 0,-1 0 0,12-9 0,-18 15-52,1 1 0,0-1 0,0 1 0,0-1 0,-1 1-1,1-1 1,0 1 0,0 0 0,0-1 0,0 1 0,0 0 0,0 0 0,0 0 0,0-1 0,0 1 0,0 0 0,0 0-1,0 1 1,0-1 0,0 0 0,0 0 0,0 0 0,0 1 0,0-1 0,0 0 0,0 1 0,0-1 0,0 1 0,-1-1 0,1 1-1,0-1 1,0 1 0,-1 0 0,1-1 0,0 1 0,0 0 0,-1 0 0,1 0 0,-1-1 0,1 1 0,-1 0 0,1 0-1,-1 0 1,0 0 0,1 0 0,-1 1 0,4 7 107,-1 0 0,0 0 0,2 16-1,24 144 222,1 12-571,-1-62-2940,-16-78-1529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19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24 9748,'-4'-12'257,"4"6"-257,7 0 0,9 9 0,13 0-80,10 3-1153,6-6-816,10 0-1056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7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67 7155,'-30'11'787,"27"-11"-779,0 1 1,1-1 0,-1 1-1,0 0 1,1 0 0,-1 0-1,0 0 1,1 0 0,0 1-1,-1-1 1,1 1 0,0 0-1,0 0 1,0-1 0,0 1-1,-3 4 1,1 0-12,1 0-1,1-1 1,-1 1 0,1 0 0,0 0-1,0 1 1,1-1 0,0 0-1,0 1 1,0 9 0,0-13 17,1-1 1,0 1-1,0 0 1,0 0-1,0-1 1,1 1-1,-1 0 0,1-1 1,-1 1-1,1 0 1,0-1-1,0 1 1,0-1-1,1 1 0,-1-1 1,0 1-1,1-1 1,0 0-1,-1 0 1,1 0-1,0 0 1,0 0-1,0 0 0,0 0 1,1-1-1,-1 1 1,5 1-1,-5-2 4,1-1 0,0 0 0,-1 0 1,1 0-1,0 0 0,-1-1 0,1 1 0,0 0 0,-1-1 0,1 0 0,-1 0 0,1 0 0,-1 0 0,1 0 0,-1 0 0,0-1 1,0 1-1,1-1 0,-1 0 0,3-2 0,42-45 29,-40 40-15,1 0-4,0 0-1,-1-1 1,-1 0-1,0-1 1,0 0-1,5-14 1,-10 22-13,0-1-1,0 1 1,0-1 0,0 1 0,-1-1 0,0 1 0,0-1-1,0 0 1,0 1 0,0-1 0,-1-4 0,0 5-9,0 1 1,0 0-1,0 0 0,0 0 1,0 0-1,0 0 1,-1 0-1,1 1 0,-1-1 1,1 0-1,-1 1 1,0-1-1,1 1 0,-1-1 1,0 1-1,0 0 1,0 0-1,0 0 1,-4-2-1,4 2-14,0 1 0,0-1 1,0 1-1,0-1 0,-1 1 0,1 0 1,0 0-1,0 0 0,0 0 0,0 0 1,-1 0-1,1 0 0,0 1 0,0-1 1,0 1-1,0 0 0,0-1 0,0 1 1,0 0-1,0 0 0,0 0 0,1 1 1,-1-1-1,0 0 0,0 1 0,1-1 0,-1 1 1,-2 3-1,2-2-106,-1 1 0,1 0 0,-1 0 1,1 0-1,0 0 0,0 0 0,1 1 0,0-1 1,-1 0-1,1 1 0,1-1 0,-2 9 0,6 17-1887,7 2-1467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0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42 5779,'8'-6'4941,"-10"20"-4504,7 102-18,-1-81-485,-3-1-1,0 1 1,-2-1 0,-2 1 0,-13 61-1,10-81-1105,4-22-735,3-29 374,4-8 1374,-2 2 845,1 1 0,3-1 0,2 1 0,19-58 0,-25 92-616,0 1 1,0-1 0,1 0 0,0 1 0,0 0 0,1 0 0,0 0 0,0 0-1,0 1 1,1 0 0,-1 0 0,11-6 0,-13 9-56,1 0 1,0 0-1,0 0 0,0 1 1,0-1-1,0 1 0,0 0 0,0 1 1,0-1-1,0 0 0,0 1 1,0 0-1,1 0 0,-1 0 0,0 1 1,0 0-1,0-1 0,0 1 1,0 1-1,0-1 0,0 1 1,0-1-1,7 5 0,0 2 37,0 1 0,-1-1 0,0 2 0,-1 0 0,0 0 0,0 0-1,-1 1 1,0 0 0,-1 1 0,-1 0 0,0 0 0,0 0 0,6 23 0,-2-2-47,-1 0 1,-2 0 0,-1 0-1,1 47 1,-7-67-227,0 14-562,0-26 644,0 0 1,0 0-1,0 0 0,0-1 1,0 1-1,1 0 0,-1 0 1,0 0-1,0 0 0,1-1 0,-1 1 1,0 0-1,1 0 0,-1-1 1,1 1-1,-1 0 0,1-1 1,-1 1-1,1 0 0,-1-1 1,2 2-1,7-3-3396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51 8388,'1'-3'222,"-1"-1"1,0 1-1,0 0 1,0 0-1,0-1 0,0 1 1,-1 0-1,1 0 1,-3-7-1,3 10-204,-1-1-1,1 0 1,0 0-1,-1 1 1,0-1 0,1 0-1,-1 1 1,1-1-1,-1 1 1,0-1 0,1 0-1,-1 1 1,0 0 0,0-1-1,1 1 1,-1-1-1,0 1 1,0 0 0,0 0-1,0-1 1,1 1-1,-1 0 1,0 0 0,0 0-1,0 0 1,0 0-1,0 0 1,0 0 0,1 0-1,-1 0 1,0 1-1,0-1 1,0 0 0,0 1-1,1-1 1,-1 0-1,0 1 1,0-1 0,1 1-1,-1-1 1,0 1-1,0-1 1,0 2 0,-7 4 64,0 0 1,0 0 0,0 1 0,1 0 0,0 1 0,1-1 0,-9 14 0,-34 63 150,38-63-205,1 1 0,1 1 0,1-1 0,-9 43 0,15-56-28,0 1 1,1-1-1,0 1 1,1 0-1,0-1 1,1 1-1,-1 0 0,2-1 1,-1 1-1,2-1 1,-1 1-1,1-1 1,1 0-1,6 14 1,-8-19-1,1-1-1,-1 1 1,1-1 0,0 1 0,0-1 0,0 0 0,0 0 0,0 0-1,1-1 1,-1 1 0,1-1 0,0 1 0,-1-1 0,1-1 0,0 1 0,7 1-1,-5-1-49,0-2-1,0 1 0,-1-1 0,1 0 0,0 0 1,0 0-1,0-1 0,0 0 0,0 0 1,10-4-1,1-2-43,1-1 0,-2 0 1,1-1-1,-1-1 0,0-1 1,20-18-1,-24 19 351,0-1 0,-1-1 0,-1 0 0,0 0 0,16-26 0,-32 106 271,-29 255-2368,33-301-730,4-10-1517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0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17 363 6355,'-10'-12'3490,"3"0"-3138,7 4-256,7-1 96,6 3-112,13 3-80,9-6-16,4 3-192,10-2-1761,-4 2-2545</inkml:trace>
  <inkml:trace contextRef="#ctx0" brushRef="#br0" timeOffset="1">454 30 8324,'-13'-21'1415,"14"13"-1195,13 9 60,-3 3-166,-1 0-1,0 1 1,0 1-1,-1 0 1,1 0-1,-1 0 1,-1 1-1,1 1 1,-1 0-1,12 14 1,-10-9-47,-1 1 0,-1-1-1,0 1 1,-1 1 0,0 0 0,9 29 0,-10-21-40,-1 0 0,-1 1-1,-2-1 1,0 1 0,-1 0 0,-1-1 0,-1 1-1,-1 0 1,-1-1 0,-8 29 0,6-36 6,-1 0 0,0-1 0,-2 1 0,1-1 0,-2-1 0,0 1 0,-21 24 0,-3-3-263,-52 44-1,55-54-316,18-14-1540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12342,'-13'6'496,"-3"0"-496,6-3-80,10 6 80,10-3 112,22-3-32,11-3-80,12-6-448,6-6-1697,1 0-3058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 9973,'-19'21'80,"19"-10"-64,13-8 96,23-3-112,15-6-705,14-5-527,0-1-689,0 0 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7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52 2913,'-2'8'3982,"2"-8"-3896,-1 0 1,1 0-1,0 0 1,0 0 0,-1 0-1,-64 10 2219,31-4-2270,-1 3-1,2 1 1,-1 1 0,2 2 0,-1 1-1,2 1 1,-57 38 0,75-43-22,0 0 1,0 1-1,1 0 1,0 1-1,1 0 1,1 1-1,0 1 1,0-1-1,1 1 1,1 1 0,1 0-1,-7 16 1,-44 100 18,52-118-32,1 0 0,1 1 1,0-1-1,1 1 1,0 0-1,1 0 0,0 0 1,1 0-1,1 1 0,1-1 1,0 0-1,0 0 1,7 25-1,-2-25 5,0 0 1,1-1-1,1 0 0,0 0 0,0 0 1,2-1-1,-1 0 0,1-1 0,1 0 1,0-1-1,20 15 0,14 7 54,87 45 0,-95-57-49,1-2 0,1-2 0,0-1 0,0-2-1,44 7 1,-58-15 5,1-2 0,-1 0 0,1-2 0,-1-1 0,1-1 0,-1-1 0,1-1 0,-1-2 0,36-10 0,-7-3 9,67-33 0,-94 37-22,0 0 1,-2-2 0,0-1-1,29-25 1,-46 34 4,0 0 0,0-1 0,-1 0 0,0 0 0,0-1 0,-1 0 0,0 0 0,-1 0 0,0-1 0,-1 0 0,0 0 0,-1 0 0,0 0 0,0 0 0,-1-1 0,-1 1 0,0-1 0,-1 0 0,-1-21 0,-5-10 155,-2 0 1,-2 0-1,-30-81 0,11 37 434,25 72-547,-1-1 0,-1 1 0,-1 0 0,0 0 0,0 0 0,-2 1 0,0 1 0,0-1 1,-1 1-1,-1 1 0,0 0 0,-1 1 0,0 0 0,-1 0 0,0 1 0,0 1 0,-1 0 1,-1 1-1,1 1 0,-1 0 0,-19-5 0,-45-15 167,-65-20-16,132 44-189,1 1-1,-1 0 1,0 0 0,0 1-1,0 0 1,0 2-1,0-1 1,0 1 0,-16 4-1,21-4-268,1 1-1,0 0 1,-1 1-1,1-1 1,0 1-1,1 1 1,-1-1-1,1 1 1,-1 0 0,1 0-1,0 0 1,0 1-1,1-1 1,-1 1-1,1 0 1,0 1-1,1-1 1,-5 9-1,-4 15-4028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8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156 499 4002,'0'0'33,"0"0"1,0 0-1,0 0 1,0-1 0,0 1-1,0 0 1,0 0-1,0 0 1,0-1-1,0 1 1,0 0-1,0 0 1,0 0 0,0-1-1,0 1 1,0 0-1,0 0 1,0 0-1,-1 0 1,1-1-1,0 1 1,0 0-1,0 0 1,0 0 0,0 0-1,-1 0 1,1-1-1,0 1 1,0 0-1,0 0 1,0 0-1,-1 0 1,1 0 0,0 0-1,0 0 1,0 0-1,-1 0 1,1 0-1,0 0 1,0 0-1,0 0 1,-1 0-1,1 0 1,-12 5 383,-10 11-427,-2 8-232,0-2-1,-41 30 0,62-52 786,8-9-324,14-12 278,80-68 838,4 5 0,160-101 0,-212 155-1121,1 2-1,1 2 0,1 3 1,2 2-1,0 3 0,0 2 1,116-17-1,55 13-254,0 11 0,285 24 0,-441-6-107,130 34 0,-67-11 92,-94-23 54,0 1 0,-1 2-1,0 2 1,-1 2 0,-1 1 0,57 35-1,-58-32 4,-29-17-32,-1 0 1,1 1-1,0 0 0,-1 0 0,0 1 0,0-1 1,10 11-1,-15-14-198,-1 0 0,1 0 0,0 0 0,0 0 1,0-1-1,0 1 0,0 0 0,0-1 0,0 1 0,0 0 1,0-1-1,0 0 0,0 1 0,0-1 0,1 0 0,-1 1 1,1-1-1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28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4082,'-1'0'192,"-1"-1"0,1 1 0,-1 0 1,1 0-1,-1 0 0,1 0 0,-1 1 0,0-1 0,1 0 1,-1 1-1,1-1 0,0 0 0,-1 1 0,1 0 1,-1-1-1,1 1 0,0 0 0,-1 0 0,0 1 0,2-1-153,0-1 0,0 1 0,0 0 0,0 0 0,0-1 0,0 1 0,0 0 0,0 0 0,0 0 0,0-1 0,0 1-1,1 0 1,-1 0 0,0-1 0,1 1 0,-1 0 0,0-1 0,1 1 0,-1 0 0,1-1 0,-1 1 0,1-1 0,0 1 0,-1-1-1,2 1 1,7 8-13,1-1 0,0-1 0,14 8 0,20 12 42,1-1-1,2-3 0,1-2 0,77 24 1,-119-44-60,2 1-8,1 0 1,-1 1-1,1 0 1,-1 0-1,15 9 0,-23-11 4,1-1-1,-1 0 0,1 1 1,-1-1-1,1 1 0,-1-1 1,1 1-1,-1-1 1,0 1-1,1-1 0,-1 1 1,0-1-1,0 1 0,1-1 1,-1 1-1,0 0 0,0-1 1,0 1-1,0 0 1,1-1-1,-1 1 0,0-1 1,0 1-1,0 0 0,-1-1 1,1 1-1,0 0 0,0-1 1,0 1-1,0 0 1,0-1-1,-1 1 0,1-1 1,0 1-1,-1-1 0,1 1 1,0-1-1,-1 1 0,1-1 1,-1 1-1,1-1 1,-1 1-1,1-1 0,-1 1 1,0-1-1,-31 24 179,25-19-151,-72 47 916,-78 55 1039,127-84-1862,1 1 1,1 2 0,-24 28-1,40-38-491,12-15 312,0-1 0,0 0 0,-1 0 0,1 1 0,0-1 0,0 0 1,0 1-1,0-1 0,0 0 0,-1 1 0,1-1 0,0 0 0,0 1 0,0-1 1,0 1-1,0-1 0,0 0 0,0 1 0,0-1 0,0 0 0,0 1 0,1-1 1,-1 0-1,0 1 0,0-1 0,0 0 0,0 1 0,0-1 0,1 0 0,-1 1 1,0-1-1,0 0 0,0 0 0,1 1 0,-1-1 0,0 0 0,1 0 0,-1 0 0,0 1 1,0-1-1,1 0 0,-1 0 0,0 0 0,1 0 0,-1 1 0,12 0-3453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38 8132,'-3'-3'2065,"-3"3"-993,-1-3-992,4 0 160,9 0-256,7 3 16,10 0 336,13 0-207,12-3-129,11-2-289,5-1-1648,8 0-688,-8 0-1585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3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7171,'-49'23'2513,"13"-2"-2192,14-10-273,15-8 80,14 3 64,15-6 0,17 0-48,13-3 80,16-3-112,7-2-80,-1-1 32,-6 0-64,-13 6-368,-19 3-609,-10 0-847,-23 9-1586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7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47 4082,'36'-17'1344,"-13"8"833,-14-5-896,-12 8-865,-3 6-16,-7 0-288,-7 6-63,-9 8-33,-6 7-16,-4 11-16,-3-6-49,9 9 49,7 0 16,10 0 16,13 3-16,12 0-32,14-9-592,16-6-3682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4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84 4034,'-16'-13'4375,"14"11"-3996,0 0 1,0 0-1,-1 0 1,1 0-1,0 0 1,-1 1-1,1-1 1,-1 1-1,1-1 1,-1 1-1,0 0 1,-4-1-1,5 4-366,-1-1 1,1 1-1,-1 0 0,1 0 1,0 0-1,-1 0 0,1 0 1,0 1-1,1-1 0,-1 1 1,0-1-1,1 1 0,-2 3 1,-3 3 18,-1 2-18,-1 2 1,2-1 0,0 1-1,1 0 1,0 0-1,1 0 1,0 1 0,1 0-1,0 0 1,2 0-1,-1 27 1,2-29-18,0-1-1,1 1 1,0 0 0,1 0-1,1-1 1,0 1 0,0-1-1,1 0 1,1 0 0,-1 0 0,2 0-1,0-1 1,0 0 0,12 15-1,-14-21 1,0 0 0,0-1 0,1 1 0,-1-1 0,1 1 0,0-1 0,0-1 0,0 1 0,0-1 0,0 0 0,0 0 0,1 0 0,-1-1 0,1 0 0,5 1 0,-2-1-22,1-1 0,-1-1 0,0 1 0,0-1 0,0-1 0,0 0 0,-1 0 1,17-6-1,-11 2-37,-1 0 1,-1-1-1,1 0 0,-1-1 1,0 0-1,-1-1 1,0 0-1,0-1 1,-1 0-1,0-1 1,15-21-1,-21 24 47,0 1 0,0-1 0,-1 0 0,0 0 0,0 0 0,-1 0 0,0 0 0,0-1 0,-1 1 0,0-1 0,0 1 1,-1-1-1,-1 1 0,1-1 0,-1 0 0,-1 1 0,1 0 0,-1-1 0,-1 1 0,-4-10 0,2 7 23,0 1 0,-1-1 1,-1 1-1,1 1 0,-2-1 1,1 1-1,-1 0 0,-1 1 1,0 0-1,0 0 0,0 1 1,-1 0-1,0 1 0,-12-6 1,7 4-29,-2 1 0,1 1 0,-1 0 0,0 1 0,0 1 0,0 1 0,0 0 0,-1 2 0,-35 0 0,52 0-85,-1 1 0,0 0 0,1 0 0,-1 0 0,1 0 0,-1 1 0,1-1 0,-1 0 0,0 0 0,1 1 0,-1-1 0,1 1 0,-1 0 1,1-1-1,0 1 0,-1 0 0,1 0 0,0 0 0,-1 0 0,1 0 0,0 0 0,0 0 0,0 1 0,0-1 0,0 0 0,-1 3 0,6 8-3200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5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10885,'-3'17'1537,"-10"-5"-1489,-3-6 16,3-6-64,6 3-224,14-6-193,12 0-1696,11-6-2753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5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82 10645,'0'-3'39,"0"0"1,0 0 0,0 0-1,1 0 1,0 0-1,-1 0 1,1 1-1,0-1 1,0 0-1,0 0 1,1 1-1,-1-1 1,1 1 0,-1-1-1,1 1 1,0 0-1,0 0 1,3-3-1,-1 2-10,0 0-1,1 0 1,-1 0 0,1 1-1,-1 0 1,1 0-1,0 0 1,0 0 0,10-1-1,-4 1-20,0 1 1,1 0-1,-1 1 0,1 0 1,-1 1-1,0 0 0,1 1 1,-1 0-1,11 4 0,-16-4-2,-1 0-1,0-1 1,0 2-1,0-1 1,-1 0-1,1 1 1,0 0-1,-1 0 1,0 1-1,0-1 1,0 1-1,0 0 0,0 0 1,-1 0-1,0 0 1,0 1-1,0-1 1,0 1-1,-1 0 1,0 0-1,0 0 1,0 0-1,0 0 1,-1 0-1,0 1 0,0-1 1,0 0-1,-1 1 1,0-1-1,0 0 1,0 1-1,-1-1 1,1 0-1,-1 1 1,-1-1-1,1 0 1,-1 0-1,0 0 1,0 0-1,-3 5 0,-4 6-57,-1 0 0,0-1 0,-1 0 0,0-1 0,-2-1 0,1 0 0,-27 21 0,-113 69 56,98-70 30,47-28-22,-18 12-120,23-10 122,17-5 158,178-30 1040,-145 19-1271,1 1 1,0 2-1,1 3 0,55 3 0,-43 10-4033,-33-7-289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5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387 123 3906,'-5'-8'731,"-1"0"0,0 0 0,0 0 0,0 0 0,-1 1 0,0 0 0,-1 1 0,-12-10 0,10 10-561,0 0 0,0 0 0,-1 2 1,1-1-1,-1 1 0,0 0 0,-14-2 0,16 4-184,0 1 0,1 0 0,-1 0 1,0 1-1,0 0 0,0 0 0,0 1 0,1 0 0,-1 1 0,0 0 1,1 0-1,-1 1 0,1 0 0,0 1 0,0-1 0,0 2 1,0-1-1,1 1 0,0 0 0,0 0 0,-11 12 0,15-14 13,1-1 0,-1 1-1,1 1 1,0-1 0,0 0-1,0 1 1,1-1 0,-1 1-1,1-1 1,0 1 0,0-1-1,0 1 1,0 0 0,1 0-1,-1 0 1,1-1 0,0 1-1,0 0 1,1 0 0,-1 0-1,1-1 1,0 1 0,0 0-1,0 0 1,0-1 0,0 1-1,1-1 1,0 1 0,0-1-1,0 0 1,0 0 0,5 6-1,2 2 17,2 0 1,-1 0-1,1-1 0,1 0 0,0 0 0,0-2 0,16 9 1,70 35 49,47 27-13,-141-76-37,0-1 1,-1 1-1,1 0 0,0 0 1,-1 0-1,1 0 0,-1 1 0,0 0 1,0-1-1,-1 1 0,1 0 1,-1 0-1,3 8 0,-4-10 2,-1 1-1,1 0 0,-1 0 1,0 0-1,0 0 1,0 0-1,0 0 1,-1-1-1,1 1 0,-1 0 1,0 0-1,0 0 1,0-1-1,0 1 0,0 0 1,0-1-1,-1 1 1,1-1-1,-1 0 1,0 1-1,0-1 0,0 0 1,-2 2-1,-6 5-2,0 0 0,0-1 0,-1-1 0,0 0 0,-1 0 0,1-1 0,-1 0 0,0-1 0,-1 0 0,1-1 0,-1-1 0,0 0 0,0-1 0,0 0 0,0-1 0,-1 0 0,1-1 0,0-1 0,-24-3 0,33 3-13,0 0 0,0 0 0,0 0 0,0-1-1,1 0 1,-1 1 0,1-1 0,-1 0 0,1-1-1,0 1 1,-1-1 0,1 1 0,0-1 0,1 0-1,-1 0 1,0 0 0,1 0 0,0-1 0,0 1-1,0-1 1,0 1 0,0-1 0,1 0 0,0 0-1,-1 0 1,1 0 0,1 0 0,-1 0 0,1 0-1,-1 0 1,1-5 0,2-2-1,-1 0 0,1-1 0,1 1 0,0 0 0,0 0 1,1 1-1,1-1 0,-1 1 0,2 0 0,7-11 0,8-10 41,2 1 0,1 1 1,1 2-1,39-33 0,-20 23-14,2 1-1,56-31 1,-97 64-191,-3 2-74,0-1 0,-1 1-1,1 0 1,0 0 0,0 0 0,0 1 0,-1-1-1,1 0 1,0 1 0,0-1 0,0 1 0,3-1-1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6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4306,'0'9'352,"0"11"240,0 15 897,-3 15-480,3 17-625,3 6-272,1 6-80,-1-3-32,0-4 0,0-7-336,-3-19-977,0-14-496,0-11 593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7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7 306 3474,'-2'-39'731,"-2"-184"4319,3 221-5040,1 0-1,0 0 1,1 1 0,-1-1-1,0 0 1,0 0 0,1 1-1,-1-1 1,1 1 0,-1-1-1,1 0 1,0 1 0,0-1-1,0 1 1,0-1 0,0 1-1,0 0 1,0-1 0,0 1-1,0 0 1,1 0 0,-1 0-1,0 0 1,1 0 0,-1 0-1,1 0 1,-1 0 0,1 0-1,0 1 1,-1-1 0,4 0-1,3 0 32,-1 1-1,1 0 0,-1 0 1,1 1-1,-1 0 0,9 2 0,5 1 129,62 3 153,-50-5-303,0 1 0,0 2 0,-1 1 0,48 15-1,-79-21-16,0 0 0,0 1 0,0-1 0,0 0 0,-1 0 0,1 1 0,0-1 0,0 0 0,0 1 0,-1-1 0,1 1 0,0-1 0,-1 1 0,1-1 0,0 1 0,-1-1 0,1 1 0,-1 0 0,1-1 0,-1 1 0,1 0 0,-1 0 0,0-1-1,1 1 1,-1 0 0,0 0 0,1 0 0,-1-1 0,0 1 0,0 0 0,0 0 0,0 0 0,0 0 0,0 0 0,0-1 0,0 1 0,0 0 0,0 0 0,0 0 0,-1 0 0,1-1 0,0 1 0,-1 0 0,1 0 0,0-1 0,-1 1 0,1 0 0,-1 0-1,1-1 1,-1 1 0,1 0 0,-2 0 0,-3 4-53,0 0 0,0-1 0,0 1 0,-1-1 0,-8 5 0,-18 8-673,-1-1 0,0-1-1,-1-2 1,-59 15 0,71-24-2474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7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 2065,'3'0'6307,"-13"6"-6227,-12 5 64,-8 10 512,1 5-304,0 12-111,6 3-65,7 5-64,6 7-32,10 2-48,7 3-32,9 1 0,7-4-320,12-8-1361,4-12-2289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7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274 105 9076,'-5'18'39,"-2"-1"1,0 1-1,0-1 0,-2-1 0,-12 19 0,-5 11-36,4-4-222,-3-1 1,-1-2 0,-2 0 0,-53 57-1,72-90 174,10-12 35,10-17 25,95-132-34,39-61 692,-125 179-196,-14 23-319,1 1 0,1 0 0,0 0 0,1 1 0,14-16 0,-22 27-153,-1 1 1,1-1 0,-1 1-1,1 0 1,0-1 0,-1 1-1,1 0 1,-1 0 0,1-1-1,-1 1 1,1 0 0,0 0-1,-1 0 1,1 0-1,-1 0 1,1 0 0,0 0-1,-1 0 1,1 0 0,0 0-1,-1 0 1,1 0 0,-1 0-1,1 0 1,0 1 0,-1-1-1,1 0 1,-1 0 0,1 1-1,-1-1 1,1 0 0,-1 1-1,1-1 1,-1 1-1,1-1 1,-1 1 0,1-1-1,-1 0 1,0 1 0,1 0-1,-1-1 1,0 1 0,0-1-1,1 1 1,-1-1 0,0 1-1,0 0 1,0-1 0,0 1-1,1-1 1,-1 2 0,11 39 485,-10-35-415,25 154 504,-17-91-2061,33 121 0,-32-164-2697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8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30 298 7860,'-17'-6'368,"4"0"-288,23 6 16,19 0-32,13 0-64,17 0-128,6-9-2225</inkml:trace>
  <inkml:trace contextRef="#ctx0" brushRef="#br0" timeOffset="1">610 0 5603,'0'3'3601,"0"6"-3601,3 5 64,0 4 240,4 11 193,2 15-209,1 8-64,0 10-112,-1 2-64,-2 3 16,-4 0-64,0-6-16,1 0-2241,-1-11-2289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12 11077,'0'-1'8,"0"1"-1,0-1 1,0 1-1,0-1 1,0 1-1,0 0 1,0-1 0,0 1-1,0-1 1,-1 1-1,1-1 1,0 1-1,0 0 1,0-1-1,-1 1 1,1-1 0,0 1-1,0 0 1,-1-1-1,1 1 1,0 0-1,-1-1 1,1 1 0,0 0-1,-1 0 1,1-1-1,-1 1 1,1 0-1,0 0 1,-1 0-1,1 0 1,-1-1 0,1 1-1,0 0 1,-1 0-1,1 0 1,-1 0-1,1 0 1,-1 0 0,1 0-1,-1 0 1,1 0-1,-1 0 1,1 0-1,0 1 1,-1-1-1,1 0 1,-1 0 0,1 0-1,0 0 1,-1 1-1,1-1 1,-1 0-1,1 0 1,0 1 0,-1-1-1,1 0 1,0 1-1,-1 0 1,-27 19 146,12-3-90,0 0 0,1 1-1,0 0 1,-13 26-1,-42 86 57,55-97-141,-18 62 0,29-83-31,1 1 0,1 0 0,0-1 0,1 1 0,0 0 0,1 0 0,1 0 0,2 20 0,-2-30 23,0 1 0,0-1-1,0 1 1,0-1-1,0 0 1,1 1 0,-1-1-1,1 0 1,0 0 0,0 0-1,0 0 1,0 0 0,0-1-1,1 1 1,0-1-1,-1 1 1,1-1 0,0 0-1,5 3 1,-4-4-22,0 1 0,0-1 0,0 0 0,1 0 0,-1-1 0,0 1 0,0-1 0,1 0 0,-1 0 0,0 0 0,1 0 0,-1-1 0,0 0 0,0 0 0,8-3 0,7-4 11,0-1 0,0 0 0,-1-1 0,0-1 0,-1-1 0,-1-1 1,0 0-1,15-16 0,-5 2 429,-1-2 0,-1-1 1,29-47-1,-53 78-385,0-1-1,0 0 1,0 0 0,0 0 0,0 0-1,0 0 1,0 0 0,0 0 0,0 0-1,0 0 1,0 0 0,0 0 0,0 0-1,0 1 1,1-1 0,-1 0 0,0 0-1,0 0 1,0 0 0,0 0 0,0 0-1,0 0 1,0 0 0,0 0 0,0 0-1,0 0 1,0 0 0,0 0-1,1 0 1,-1 0 0,0 0 0,0 0-1,0 0 1,0 0 0,0 0 0,0 0-1,0 0 1,0 0 0,0 0 0,0 0-1,1 0 1,-1 0 0,0 0 0,0 0-1,0 0 1,0 0 0,0 0 0,0 0-1,0 0 1,0 0 0,0-1 0,0 1-1,0 0 1,0 0 0,0 16 270,-6 35 203,4-31-412,-10 154 294,12-143-1280,1 0-1,2 0 0,10 49 1,-6-58-3076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26 5346,'-23'-14'1073,"-16"5"-673,-6 6 913,-4 9-881,1 9-112,12 5-192,4 9-80,12 3 0,14 0-32,12 3-16,10-3 0,13-5-272,17-10-368,9-2-2834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8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39 10357,'-6'-6'256,"-1"6"-256,20 0 48,10 0 80,16 0-64,13 0-64,13-9-384,3 0-192,0-5-2274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9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7139,'-1'0'41,"1"-1"-1,0 0 1,0 0 0,0 1-1,0-1 1,0 0-1,1 0 1,-1 1-1,0-1 1,0 0 0,0 0-1,1 1 1,-1-1-1,0 0 1,1 1 0,-1-1-1,0 0 1,1 1-1,-1-1 1,1 1-1,-1-1 1,1 0 0,-1 1-1,1 0 1,0-1-1,-1 1 1,1-1-1,0 1 1,0-1 0,1 1 4,-1 0 0,1 0 0,0-1 0,-1 1 0,1 1 1,0-1-1,0 0 0,-1 0 0,1 1 0,0-1 1,-1 0-1,3 2 0,44 24 207,-48-25-252,30 19 121,0 2 0,-1 1-1,-1 1 1,-2 2 0,0 1 0,21 30-1,-38-45-69,-1 1 0,-1-1 0,0 2 0,0-1 0,-2 1 0,0 0-1,6 24 1,-9-27-17,-1-1-1,0 1 0,-1 0 0,0-1 1,0 1-1,-1 0 0,-1 0 1,1-1-1,-2 1 0,0-1 0,-7 17 1,0-5 14,-1-1 0,-2 0 0,0-1 1,-1-1-1,-1 0 0,0-1 1,-30 26-1,9-12-599,-2-2 0,-71 43-1,87-59-1969</inkml:trace>
  <inkml:trace contextRef="#ctx0" brushRef="#br0" timeOffset="1">947 210 10901,'16'0'1104,"-3"3"-1071,0 3-33,-3-6 48,9 8 0,14-2-48,9-3-48,6-9-497,11-2-1408,-8-4-1392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4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2993,'-55'29'4883,"16"0"-3955,7-5-576,15-7 80,14-2-15,13-3-225,9-1-16,10-8-64,7 0 96,6-3 32,0-6-64,4 6 0,-4-6-112,-3 3-32,-4 3-32,-2 3-112,-11 3-1168,1-3-3747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0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2945,'-8'11'386,"1"0"-1,1 0 1,0 1-1,0 0 1,1 0-1,1 1 0,0 0 1,-4 24-1,6-23-301,0 1 0,1 0 0,1 0 0,1 0 0,0 0 0,0-1 0,2 1-1,0 0 1,1-1 0,0 0 0,1 0 0,10 21 0,-13-31-49,0 0 1,0-1 0,0 0-1,0 1 1,0-1 0,1 0-1,0 0 1,-1 0 0,1 0-1,0-1 1,0 1 0,1-1-1,-1 0 1,0 0 0,1 0-1,0 0 1,-1-1 0,1 1-1,0-1 1,0 0 0,-1 0-1,1 0 1,0-1 0,0 1-1,0-1 1,0 0 0,0 0-1,0-1 1,0 1 0,0-1-1,0 0 1,0 0 0,0 0-1,-1 0 1,1-1 0,0 1-1,5-4 1,1 0 39,-1-1 0,0 0 0,0-1 0,0 0 0,0 0 1,-1 0-1,-1-1 0,1-1 0,-1 1 0,-1-1 0,1 0 0,7-16 1,-12 19 10,1 0 0,-2 0 1,1 0-1,0 0 1,-1-1-1,0 1 1,-1 0-1,0-1 1,0 1-1,0-1 1,0 1-1,-1 0 0,0-1 1,-1 1-1,1 0 1,-1 0-1,0 0 1,-1 0-1,1 0 1,-1 0-1,-7-9 1,5 8-78,0 1 0,0-1 0,-1 1 1,0 0-1,0 1 0,0 0 0,-1 0 1,0 0-1,0 0 0,0 1 1,0 1-1,-1-1 0,0 1 0,0 0 1,1 1-1,-15-3 0,20 4-76,-1 1 0,1-1-1,0 1 1,-1 0 0,1 0 0,0 0-1,-1 0 1,1 0 0,0 1-1,-1-1 1,1 1 0,0-1 0,0 1-1,-1 0 1,1 0 0,0 0 0,0 0-1,0 0 1,0 0 0,0 1-1,0-1 1,1 1 0,-1-1 0,0 1-1,1 0 1,-1-1 0,-1 3 0,1 13-2631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9684,'-7'9'2946,"-6"-6"-2834,-9 0-96,2-3-16,7 3-144,4 2-2369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17 10165,'-8'5'59,"0"-1"1,0 1 0,0 0-1,1 1 1,-1 0 0,1 0-1,1 1 1,-1 0 0,1 0-1,0 0 1,1 1 0,0 0-1,0 0 1,1 0 0,0 0-1,0 1 1,1 0 0,-4 13-1,5-15-65,1 1 0,-1-1 0,2 1 0,-1-1 0,1 1 0,0 0 0,0-1-1,1 1 1,0-1 0,0 1 0,1-1 0,0 0 0,1 1 0,-1-1 0,1 0 0,1 0-1,-1-1 1,1 1 0,0-1 0,1 0 0,-1 0 0,1 0 0,7 6 0,-8-8-11,1 0-1,0-1 1,0 0 0,0 1 0,1-2 0,-1 1 0,1-1-1,0 1 1,-1-2 0,1 1 0,0 0 0,0-1-1,0 0 1,0-1 0,0 0 0,0 1 0,11-3 0,-8 1-25,0-1 1,1 0-1,-1-1 1,-1 0-1,1 0 1,0-1-1,-1 0 1,0 0 0,1-1-1,-2 0 1,9-7-1,-9 6 13,-1 0 1,1 0-1,-1-1 0,0 1 0,-1-1 0,0-1 0,0 1 0,-1-1 1,1 0-1,-2 0 0,6-14 0,-7 16 37,-1 1-1,0-1 1,0 0-1,-1 0 1,1 0 0,-1 0-1,-1 0 1,1 0-1,-1 0 1,0 1 0,0-1-1,0 0 1,-1 0-1,0 1 1,0-1 0,-1 1-1,0 0 1,-4-8-1,1 5 13,-1 0-1,0 0 0,0 0 0,-1 1 1,1 0-1,-2 1 0,1 0 1,-1 0-1,0 1 0,0 0 0,0 0 1,-19-6-1,15 7-119,0 0-1,-1 1 1,0 1 0,0 0-1,1 0 1,-1 2 0,0 0 0,0 0-1,-15 3 1,-12 8-2616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1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87 9444,'-1'0'56,"1"0"-1,0 0 1,-1 0 0,1 0-1,-1 0 1,1 0-1,0 0 1,-1 0 0,1-1-1,0 1 1,-1 0-1,1 0 1,0 0-1,-1-1 1,1 1 0,0 0-1,0 0 1,-1-1-1,1 1 1,0 0-1,0-1 1,-1 1 0,1 0-1,0-1 1,0 1-1,0 0 1,0-1-1,-1 1 1,1 0 0,0-1-1,0 1 1,0-1-1,0 1 1,0 0-1,0-1 1,0 0 0,15-7 581,42-6-1025,-37 10 606,36-10-193,-21 4-17,1 2 0,0 1-1,59-4 1,-93 11 6,-1-1 1,1 1-1,-1 0 0,1 0 0,0 0 0,-1 0 0,1 1 1,-1-1-1,1 0 0,0 1 0,-1-1 0,1 1 0,-1-1 1,1 1-1,-1 0 0,0 0 0,1-1 0,-1 1 0,0 0 1,1 0-1,-1 1 0,0-1 0,0 0 0,0 0 0,0 0 1,0 1-1,0-1 0,0 0 0,-1 1 0,1-1 0,0 1 1,-1-1-1,1 1 0,-1-1 0,0 1 0,1 0 0,-1-1 1,0 3-1,0 5 124,-1 1 0,-1-1 1,1 0-1,-1 0 0,-6 14 1,5-13-161,-29 88 340,-26 90-15,48-148-326,2 1 0,-5 69 0,12-105-179,1 25-68,-1-29 84,1 0 0,0 0 0,0 1-1,0-1 1,1 0 0,-1 0 0,0 0 0,0 0-1,1 1 1,-1-1 0,0 0 0,1 0-1,-1 0 1,1 0 0,0 0 0,-1 0 0,1 0-1,1 1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49 453 6707,'-26'-6'2913,"10"6"-2913,10 0 128,18 0-64,11 6 49,13-4 303,12 1-128,8 0-96,8-3 0,4 0 0,-9 0-144,-7-3-32,-10 3-32,-13 3-32,-10 0-816,-12 0-641</inkml:trace>
  <inkml:trace contextRef="#ctx0" brushRef="#br0" timeOffset="1">1002 0 6883,'6'0'2113,"-6"6"-2113,-6 9 192,-1 14 304,-2 12-63,-1 17-129,-9 12 272,-1 9-64,-9 11-64,-7 4-127,-6 2-241,0-3-64,3-8 0,-29 81-16,68-160-192,0 0-1185,10-12-1360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2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16 3938,'8'-16'6036,"-17"19"-4840,6 0-1231,-1 0 1,1 0-1,-1 0 0,1 1 1,0-1-1,1 1 1,-3 4-1,-2 6 33,1 1-1,1 0 1,1 0 0,0 0 0,1 0-1,1 1 1,-1 16 0,2-21-1,1 0-1,0 0 1,1 0-1,0 0 1,1 0-1,0 0 1,1 0-1,0-1 1,0 1-1,10 18 1,-12-26 7,1 0 1,0-1-1,-1 1 1,1-1-1,0 0 0,0 0 1,1 0-1,-1 0 1,0 0-1,1 0 0,-1 0 1,1-1-1,-1 1 1,1-1-1,0 0 0,-1 0 1,1 0-1,0 0 1,0 0-1,0-1 0,0 1 1,0-1-1,0 0 1,0 1-1,0-2 0,0 1 1,0 0-1,0 0 1,0-1-1,0 0 0,0 0 1,-1 0-1,1 0 1,5-3-1,4-2 21,0 0 0,-1-1 0,0 0 0,-1-1-1,0 0 1,16-17 0,-17 15 0,0 0 1,-1 0-1,-1-1 0,0 0 1,0 0-1,-1 0 0,-1-1 1,0 0-1,4-16 0,-7 24 2,-1 0 0,0-1-1,0 1 1,0 0 0,-1-1-1,0 1 1,0-1 0,0 1-1,0 0 1,-1-1 0,1 1 0,-1-1-1,0 1 1,-1 0 0,1 0-1,-1 0 1,0 0 0,0 0-1,0 0 1,0 0 0,-1 0-1,1 1 1,-1-1 0,0 1-1,0 0 1,0 0 0,-1 0 0,1 0-1,-1 1 1,-5-4 0,2 3-94,-1 0 1,1 0 0,0 1-1,-1 0 1,0 1-1,1-1 1,-1 1 0,0 1-1,0 0 1,1 0 0,-1 0-1,0 1 1,0 0 0,1 1-1,-1 0 1,1 0-1,-1 0 1,1 1 0,0 0-1,0 1 1,0-1 0,0 1-1,-9 8 1,1 8-2138,12 3-1603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7251,'13'0'5027,"-6"0"-4291,-7-3-496,-3 3 160,-1 0-400,8 0-1008,9 0-4419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8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94 4386,'0'-2'142,"0"0"0,0 0-1,0 0 1,0 0 0,0 0 0,-1 0 0,1 0 0,-1 0-1,0 0 1,1 0 0,-1 0 0,0 0 0,0 0-1,0 1 1,-1-1 0,1 0 0,0 1 0,-1-1-1,1 1 1,-1-1 0,1 1 0,-1-1 0,0 1 0,1 0-1,-1 0 1,0 0 0,-3-1 0,3 1-106,0 0 0,0 0 0,0 0 0,0 0 0,0 0 0,0 1 0,0-1 0,-1 1 0,1-1 0,0 1 0,0 0 0,0 0 0,-1 0 0,1 0 0,0 0 0,0 1 0,-1-1 0,1 1 0,0-1 0,0 1 0,0 0 0,0 0 0,0 0 1,0 0-1,0 0 0,-2 2 0,0 1-33,1 0 1,0 0-1,1 1 1,-1-1-1,1 1 1,0-1 0,0 1-1,0 0 1,1 0-1,0-1 1,0 1-1,0 0 1,0 0-1,1 0 1,0 1 0,0-1-1,0 0 1,1 0-1,-1 0 1,1 0-1,0 0 1,1-1-1,-1 1 1,5 8 0,-2-3 0,0 0 1,1-1 0,0 0 0,1 1-1,0-2 1,0 1 0,1-1 0,0 0-1,1 0 1,15 12 0,-16-15 6,-1-1-1,1-1 1,0 1-1,0-1 1,0 0-1,1-1 1,-1 1-1,1-2 1,-1 1-1,1-1 1,-1 0 0,1-1-1,0 1 1,0-1-1,-1-1 1,1 0-1,0 0 1,-1 0-1,1-1 1,-1 0-1,0-1 1,1 0 0,-1 0-1,0 0 1,12-8-1,-12 5 3,1 1 0,0-1 0,-1 0 0,0-1-1,-1 0 1,1 0 0,-2 0 0,1-1 0,-1 0 0,0 0 0,0 0-1,-1-1 1,0 0 0,0 1 0,-1-1 0,-1-1 0,1 1 0,-1 0 0,-1 0-1,1-16 1,-1 33-20,1 0-1,-1 0 0,2 0 1,-1 0-1,1 0 1,0 0-1,1-1 0,0 0 1,0 1-1,0-1 0,1-1 1,0 1-1,10 10 1,-10-12-52,0 0 0,1 0 0,-1 0 1,1-1-1,0 1 0,0-1 1,0-1-1,1 1 0,0-1 1,-1 0-1,1-1 0,0 1 1,0-1-1,0-1 0,0 1 0,1-1 1,-1-1-1,0 1 0,9-1 1,-8-1 64,0 0 0,-1 0 0,1-1 1,-1 1-1,0-2 0,0 1 0,0-1 1,0 0-1,0-1 0,0 1 0,-1-1 1,1 0-1,-1-1 0,0 0 0,-1 0 1,1 0-1,-1-1 0,0 0 0,0 1 1,-1-2-1,0 1 0,0-1 0,0 1 1,-1-1-1,0 0 0,0 0 0,-1 0 1,0-1-1,0 1 0,0-1 0,-1 1 1,-1-1-1,1 1 0,-1-11 0,0 10 31,0-1 0,-1 0 0,0 0-1,0 0 1,-1 0 0,0 1 0,-1-1-1,-6-15 1,12 74-111,37 108 128,-34-140-4,1 1-1,1-1 0,0-1 1,2 1-1,0-2 0,17 23 1,-46-104 275,17 57-327,-1-1-1,1 0 1,1 0-1,0 0 1,0 0-1,1-1 1,0 1 0,2-14-1,-1 20-1,0-1-1,-1 1 0,1 0 1,0 0-1,1 0 1,-1 0-1,0 0 1,1 1-1,0-1 1,0 0-1,-1 1 1,1-1-1,1 1 0,-1 0 1,0-1-1,1 1 1,-1 0-1,1 1 1,0-1-1,-1 0 1,1 1-1,0-1 1,0 1-1,0 0 0,0 0 1,0 0-1,6-1 1,13 1 10,0 0 0,0 1 1,-1 1-1,1 1 0,22 5 1,3-1-3,6 2 12,67 4 15,-107-11-18,1-2-1,-1 1 1,0-2-1,0 0 0,-1 0 1,26-9-1,-36 10-5,-1 1 0,1-1 0,-1 0 0,0 1 0,1-1 0,-1 0 0,0 0 0,0 0 0,1 0 0,-1 0 0,0 0 0,0 0 0,0-1 0,0 1 0,0 0 0,-1-1 0,1 1 0,0 0 0,-1-1 0,1 1 0,-1-1 0,1 1 0,-1-1 0,1-2 0,-1 0 6,0 1-1,0-1 1,-1 1 0,1-1-1,-1 0 1,0 1-1,0-1 1,0 1 0,0-1-1,-3-4 1,2 3-10,-1 0 1,1 0-1,-1 1 0,0 0 1,0-1-1,-1 1 1,1 1-1,-1-1 0,0 0 1,0 1-1,0 0 1,0-1-1,-1 2 0,1-1 1,-9-3-1,12 6-5,-1 0-1,1 0 1,0 0-1,-1 0 1,1 1-1,0-1 1,-1 0-1,1 1 1,0-1-1,0 1 1,0-1-1,-1 1 1,1 0-1,0 0 1,0-1-1,0 1 1,0 0 0,0 0-1,0 0 1,0 0-1,1 0 1,-1 0-1,0 0 1,0 0-1,1 1 1,-1-1-1,1 0 1,-1 0-1,1 0 1,-1 1-1,1-1 1,0 3-1,-10 47-14,10-39 15,0-1-1,0 1 0,1 0 0,0-1 1,1 1-1,0-1 0,1 1 1,0-1-1,1 0 0,0 0 0,1 0 1,0-1-1,11 17 0,-11-22 9,-1 1 0,1 0-1,0-1 1,0 0 0,0 0-1,1 0 1,0-1 0,0 0 0,0 0-1,0-1 1,0 1 0,1-1-1,0-1 1,-1 1 0,1-1-1,0 0 1,0-1 0,1 1 0,-1-2-1,0 1 1,0-1 0,0 0-1,9-1 1,-7 0 6,1-1-1,0 0 1,-1-1-1,0 0 1,1 0 0,-1-1-1,0 0 1,-1-1-1,1 0 1,-1 0 0,12-10-1,-6 2 7,0 0 0,0-2 0,-2 1 0,21-31 1,-32 43-24,0 1 1,0-1 0,0 1 0,0-1 0,0 1 0,0 0 0,1-1-1,-1 1 1,1 0 0,-1 0 0,1 0 0,-1 0 0,1 0 0,-1 0 0,1 0-1,3 0 1,-4 1 3,0 0 0,1 0 0,-1 0 0,0 0 0,0 0 0,1 0 0,-1 1 0,0-1 0,0 0 0,1 1 0,-1-1 0,0 1 0,0-1 0,0 1 0,0 0 0,0 0 0,0-1 0,2 2-1,3 5 10,0 0-1,-1 1 1,1-1-1,-1 1 1,5 12-1,0-4 14,102 149 140,-112-165-156,0 1 1,0-1 0,0 0 0,1 0-1,-1 0 1,0 1 0,0-1 0,0 0-1,0 0 1,1 1 0,-1-1 0,0 0-1,0 0 1,0 0 0,1 0 0,-1 1-1,0-1 1,0 0 0,1 0 0,-1 0-1,0 0 1,0 0 0,1 0 0,-1 0-1,0 0 1,1 0 0,-1 0 0,0 1-1,0-1 1,1-1 0,-1 1 0,0 0-1,0 0 1,1 0 0,-1 0 0,1 0-1,3-11 86,-3-27-90,-1 29-1,1-1-6,1 1 1,0-1 0,1 1-1,0-1 1,0 1-1,1 0 1,0 0 0,1 1-1,0-1 1,0 1-1,10-11 1,-12 14-4,1 1 1,-1 0-1,1-1 1,0 2-1,1-1 0,-1 0 1,1 1-1,-1 0 1,1 0-1,0 0 1,0 1-1,1 0 0,-1-1 1,0 2-1,1-1 1,-1 1-1,1 0 1,-1 0-1,1 0 0,0 1 1,6 0-1,-9 1 19,1 0 0,-1 0 0,1 0 0,-1 1 0,1-1 0,-1 1 0,0 0 0,0 0 0,0 0 0,0 1 0,0-1 0,0 1 0,-1-1 0,1 1 0,-1 0 0,0 0 0,0 0 0,0 0 0,0 0 0,2 6 0,3 7-947,0 0 0,7 33 0,-13-46 620,6 26-4694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10 105 11717,'-1'-1'36,"1"0"0,-1 0-1,0 1 1,0-1-1,1 0 1,-1 0-1,1 0 1,-1 0-1,1 0 1,-1 0 0,1 0-1,-1 0 1,1 0-1,0 0 1,-1 0-1,1 0 1,0 0 0,0 0-1,0 0 1,0 0-1,0 0 1,0 0-1,0 0 1,0 0 0,0 0-1,1 0 1,-1 0-1,0 0 1,1 0-1,-1 0 1,1 0 0,-1 0-1,1 0 1,-1 0-1,1 0 1,0 0-1,-1 1 1,1-1-1,0 0 1,0 0 0,0 1-1,-1-1 1,1 0-1,0 1 1,2-1-1,5-5-34,0 1 0,1 0-1,15-6 1,-20 10 46,14-7 2,0 2 0,0 0 0,31-5 0,-43 10-42,0 0-1,-1 0 1,1 1 0,0 0 0,-1 0-1,1 0 1,0 0 0,-1 1-1,1 0 1,-1 0 0,1 1-1,-1 0 1,1 0 0,-1 0 0,0 0-1,8 5 1,-11-4-2,0-1 1,-1 0-1,1 0 1,-1 1-1,1-1 1,-1 1-1,0 0 0,0-1 1,0 1-1,0 0 1,0-1-1,-1 1 1,1 0-1,-1 0 0,0 0 1,0 0-1,0-1 1,0 1-1,0 0 1,-1 0-1,1 0 0,-3 5 1,0 5 3,-1-1-1,0 1 1,-11 18 0,-5 3-81,-1-2 0,-2 0 0,-2-2 0,0 0-1,-40 33 1,-5 9-31,70-72 100,-1 1-1,0-1 1,1 1 0,-1 0 0,0-1-1,1 1 1,-1 0 0,1 0-1,-1-1 1,1 1 0,-1 0 0,1 0-1,0 0 1,-1 0 0,1-1 0,0 1-1,0 0 1,-1 0 0,1 0 0,0 0-1,0 1 1,1-1 4,-1-1 0,1 1-1,-1-1 1,1 0 0,-1 1-1,1-1 1,-1 0 0,1 1 0,-1-1-1,1 0 1,-1 1 0,1-1-1,0 0 1,-1 0 0,1 0-1,0 0 1,-1 0 0,1 0 0,0 0-1,-1 0 1,1 0 0,0 0-1,50-8 161,-43 6-117,178-30 699,-150 28-1332,0 2 0,0 1-1,44 5 1,-56-1-3119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3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349 102 9044,'0'-5'124,"-1"0"0,-1 0-1,1 0 1,-1 0 0,0 0 0,0 1 0,-1-1-1,1 1 1,-1-1 0,0 1 0,0 0-1,0 0 1,-1 0 0,1 0 0,-1 1-1,0-1 1,0 1 0,0 0 0,-1 0 0,1 1-1,-1-1 1,1 1 0,-1 0 0,0 0-1,0 1 1,0-1 0,0 1 0,0 0-1,0 1 1,0-1 0,-1 1 0,-5 0 0,-1 1-73,1 0 0,0 0 0,-1 1 1,1 1-1,0 0 0,0 0 0,1 1 1,-1 0-1,1 1 0,0 0 1,0 1-1,0 0 0,-16 14 0,21-15-48,-1 0-1,1 0 0,0 1 0,1-1 0,-1 1 0,1 0 1,0 1-1,1-1 0,0 1 0,0-1 0,0 1 0,-3 13 1,5-15 1,1 0 1,-1 0 0,1 0 0,0-1 0,1 1 0,-1 0 0,1 0 0,0-1 0,0 1 0,1 0-1,-1-1 1,1 0 0,0 1 0,0-1 0,0 0 0,1 0 0,0 0 0,0 0 0,0 0 0,0-1-1,4 4 1,9 8 11,2-1-1,0-1 0,0-1 1,25 13-1,-25-16-10,-1 0 0,0 2 0,-1 0 0,-1 1 0,25 24 0,-38-34-1,0 0-1,-1 0 1,0 0-1,1 0 1,-1 0 0,0 0-1,0 0 1,0 0-1,0 0 1,0 1-1,-1-1 1,1 0 0,-1 1-1,1-1 1,-1 0-1,0 1 1,0-1-1,0 1 1,0-1 0,-1 0-1,1 1 1,0-1-1,-1 1 1,0-1 0,0 0-1,1 0 1,-1 1-1,-1-1 1,1 0-1,0 0 1,0 0 0,-1 0-1,1 0 1,-1-1-1,0 1 1,1 0-1,-1-1 1,-2 2 0,-7 6-16,-1 0 1,0-1 0,0 0-1,-26 11 1,26-13 15,-1-1 1,0 0 0,0 0-1,-1-2 1,0 0 0,1 0 0,-28 1-1,39-4-4,1 1-1,-1-1 1,1 0-1,-1 0 1,1-1-1,-1 1 1,0 0-1,1 0 1,-1-1-1,1 1 1,-1-1-1,1 1 1,-1-1-1,1 0 1,0 0 0,-1 1-1,1-1 1,0 0-1,0 0 1,-1 0-1,1 0 1,0-1-1,0 1 1,0 0-1,0 0 1,0-1-1,1 1 1,-1 0-1,0-1 1,1 1-1,-1-1 1,1 1-1,-1-1 1,1 1-1,-1-1 1,1 1-1,0-1 1,0 0 0,0 1-1,0-1 1,0 1-1,1-3 1,0-4 14,1-1 0,0 0 0,0 1 0,1-1 0,0 1 0,6-12 0,8-9 68,0 0 0,2 1 0,1 1 0,2 1 0,27-26 0,131-110 605,-171 154-631,120-98-24,-127 104-190,-1 2 102,-1 0 1,0 0 0,0 0-1,0-1 1,0 1-1,0 0 1,0 0-1,0 0 1,1-1-1,-1 1 1,0 0 0,0 0-1,0 0 1,0 0-1,1-1 1,-1 1-1,0 0 1,0 0-1,1 0 1,-1 0-1,0 0 1,0 0 0,0 0-1,1 0 1,-1 0-1,0 0 1,0 0-1,1 0 1,-1 0-1,0 0 1,0 0 0,1 0-1,-1 0 1,0 0-1,0 0 1,1 0-1,-1 0 1,0 0-1,0 0 1,0 0 0,1 0-1,-1 1 1,0-1-1,0 0 1,0 0-1,1 0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11749,'3'3'2546,"1"-3"-2530,-8 3 16,4-6 32,4 9-16,12-3-96,7 3 112,12 0 64,11-6-128,9 0-176,0-3-2049,-7 0-3586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5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8036,'-20'24'1760,"8"-7"-1663,8-2 223,8-4 368,8 1-416,11 0 0,6-9 32,7 0-176,6-3-128,0-6-176,0 0-3585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03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46 5619,'-2'-9'4692,"-14"22"-1853,-1 16-2527,1 0 0,1 1 0,-19 53 0,28-66-314,2-1 0,0 1 0,0 0 0,2 0 0,0 0 0,1 0 0,1 1-1,1-1 1,2 19 0,-2-31 1,0 1 0,1 0 0,-1-1 0,1 1 0,0-1 0,1 1 0,-1-1 0,1 0 0,0 0-1,0 0 1,1 0 0,0-1 0,-1 1 0,1-1 0,1 0 0,-1 0 0,1-1 0,-1 1 0,1-1 0,6 3 0,-5-3-30,0-1 0,0 0 0,0 0 1,0-1-1,1 1 0,-1-1 0,1-1 1,-1 1-1,1-1 0,-1 0 0,1-1 1,-1 0-1,1 0 0,-1 0 0,1-1 1,-1 1-1,10-6 0,-4 2 9,-1-1 0,0 0 0,0 0-1,-1-2 1,0 1 0,0-1 0,0 0 0,-1-1 0,-1 0 0,0-1-1,0 0 1,0 0 0,-1-1 0,-1 1 0,0-1 0,-1-1-1,7-18 1,-9 20 26,0 1 0,-1-1 0,0 0 0,-1 0 0,0 0 0,-1 1-1,0-1 1,0 0 0,-1 0 0,0 0 0,-1 0 0,0 0 0,0 1 0,-1-1-1,-1 1 1,0 0 0,0 0 0,0 0 0,-1 0 0,-1 1 0,1 0 0,-13-13 0,7 10-16,-1 0 1,0 1 0,-1 1 0,0 0-1,0 1 1,-1 0 0,0 1 0,-1 1-1,1 0 1,-1 1 0,0 0 0,-1 1-1,-28-3 1,22 8-1122,21-1 1014,1 0 1,-1 1-1,1-1 1,-1 0-1,1 0 0,-1 0 1,1 1-1,0-1 1,-1 0-1,1 1 1,-1-1-1,1 0 0,0 1 1,-1-1-1,1 1 1,0-1-1,0 0 1,-1 1-1,1-1 0,0 1 1,0-1-1,0 1 1,-1-1-1,1 1 1,0-1-1,0 1 0,0-1 1,0 0-1,0 1 1,0-1-1,0 1 0,0-1 1,0 1-1,0-1 1,0 1-1,1-1 1,-1 1-1,0-1 0,0 1 1,1 0-1,7 15-3138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04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 11733,'7'14'1489,"-10"-2"-1265,-10-6 256,-4-3 369,4 0-737,4 0-112,2-1-256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0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54 11861,'0'-1'10,"-1"0"0,1 1-1,0-1 1,0 0-1,-1 0 1,1 0 0,0 0-1,0 0 1,0 0 0,0 0-1,0 1 1,0-1-1,0 0 1,0 0 0,0 0-1,1 0 1,-1 0-1,0 0 1,0 0 0,1 1-1,-1-1 1,1 0-1,-1 0 1,1 0 0,-1 1-1,1-1 1,-1 0 0,1 1-1,0-1 1,-1 0-1,1 1 1,0-1 0,0 1-1,-1-1 1,1 1-1,0-1 1,0 1 0,1-1-1,36-12 171,-23 9-163,0 2-1,1 0 1,-1 0-1,1 1 1,-1 1-1,1 1 1,-1 0-1,1 1 1,-1 1-1,25 7 1,-37-9-12,0 0 0,-1 1 1,1-1-1,-1 0 0,1 1 0,-1 0 1,0-1-1,0 1 0,0 0 1,0 0-1,0 0 0,0 0 0,0 1 1,-1-1-1,1 0 0,-1 1 1,0-1-1,1 1 0,-1 0 0,0-1 1,-1 1-1,1 0 0,0 0 0,-1-1 1,0 1-1,1 0 0,-1 0 1,0 0-1,0-1 0,-1 1 0,1 0 1,-1 0-1,1 0 0,-1-1 1,-2 6-1,-2 7 29,-1-1-1,-1 1 1,0-1 0,-1 0-1,-10 12 1,-60 76 28,50-68-83,2 1 1,-24 40-1,50-75 25,-1 1-1,1 0 1,-1-1 0,1 1 0,-1 0-1,1-1 1,-1 1 0,1 0 0,-1 0-1,1 0 1,0-1 0,-1 1 0,1 0-1,0 0 1,0 0 0,0 0 0,0-1-1,0 1 1,0 0 0,0 0 0,0 0-1,0 0 1,0 0 0,0 0 0,1-1-1,-1 1 1,0 0 0,0 0 0,1 0-1,-1-1 1,1 1 0,-1 0 0,1 0-1,-1-1 1,1 1 0,-1 0 0,1-1-1,0 1 1,-1-1 0,1 1 0,0-1-1,-1 1 1,1-1 0,0 1 0,0-1-1,-1 0 1,1 1 0,0-1-1,0 0 1,0 0 0,0 0 0,0 1-1,-1-1 1,3 0 0,6 0 137,0 0 0,1 0 0,-1-1 1,11-1-1,-11 0-55,164-33 912,-30 4-1556,-117 24-4372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0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4 9845,'-1'0'86,"0"-1"0,-1 1 1,1-1-1,0 1 1,-1-1-1,1 1 1,0 0-1,-1-1 0,1 1 1,0 0-1,-1 0 1,1 0-1,-1 0 1,1 0-1,0 1 0,-1-1 1,1 0-1,0 1 1,-1-1-1,1 0 1,0 1-1,-3 1 0,-28 16-94,25-12 31,1 0-1,-1 0 0,1 1 1,1 0-1,-1 0 1,1 0-1,0 0 1,1 1-1,0 0 1,0 0-1,-5 16 1,7-20 3,1-1 1,0 0-1,1 1 1,-1-1 0,0 1-1,1-1 1,0 1-1,0-1 1,0 1 0,0-1-1,0 1 1,1-1-1,0 1 1,0-1 0,0 0-1,0 1 1,0-1-1,0 0 1,1 0 0,0 0-1,-1 0 1,1 0-1,1 0 1,-1 0 0,0-1-1,0 1 1,1-1-1,0 1 1,-1-1 0,1 0-1,0 0 1,0 0-1,4 1 1,6 2 58,1 0-1,-1-2 1,1 1-1,0-2 1,17 2 0,-21-4-19,1 1 0,-1 1 0,0-1 0,0 2 0,0-1-1,0 1 1,0 1 0,0 0 0,-1 0 0,0 1 0,17 11 0,-26-15-57,1 0 0,0 0 0,0 0-1,-1 0 1,1 0 0,0 0 0,-1 0-1,1 0 1,-1 0 0,1 0 0,-1 0 0,0 0-1,0 0 1,1 1 0,-1-1 0,0 0-1,0 0 1,0 0 0,0 0 0,0 1-1,0-1 1,-1 0 0,1 0 0,0 0 0,0 0-1,-1 1 1,1-1 0,-1 0 0,1 0-1,-1 0 1,0 0 0,1 0 0,-1 0 0,0 0-1,0-1 1,1 1 0,-1 0 0,-1 1-1,-5 4 15,0 1-1,0-1 0,-13 8 0,18-12-34,-22 13-703,1-1-1,-2 0 1,0-2-1,-1-1 1,-29 8-1,20-9-2472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05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7 158 11653,'-3'-8'1377,"-1"-1"-849,4 3 433,7-6-625,12 1-240,10-4 0,14 1 32,12-4-48,13 1-64,3-1-16,0 3-64,-6 4-961,-13 8-2576,-20 6-2674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05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114 143 6291,'-114'18'3951,"338"-30"-2235,-59 1-1642,475-21 6,-6-49 67,-606 76-161,87-14-252,-115 19 256,0 0-1,0 0 1,0 0 0,0 0 0,0 0 0,0 0-1,0 0 1,0 0 0,0 0 0,0 0 0,0 0-1,0 0 1,0 0 0,0 1 0,0-1 0,0 0-1,0 0 1,0 0 0,0 0 0,0 0-1,0 0 1,0 0 0,0 0 0,0 0 0,0 0-1,0 0 1,0 0 0,0 0 0,0 0 0,1 0-1,-1 0 1,0 0 0,0 0 0,0 0 0,0 0-1,0 0 1,0 0 0,0 0 0,0 0 0,0 0-1,0 0 1,0 0 0,-9 5-581,-18 6-1226,-16 3-2593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3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43 187 3858,'-20'11'592,"8"-2"-192,5-6 289,4-3-17,6-6-336,7-2-272,3-4 16,9-9-48,11-5-16,12-6-16,14 0 0,9-6-928,13 3-2834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85 3778,'1'-4'473,"-1"0"0,0 0 1,0 0-1,0 0 0,0 0 1,-1 0-1,1-1 0,-3-6 1,2 9-428,0 1 0,0-1 0,1 1 0,-1-1 0,0 1 0,0 0 0,0-1 0,-1 1 1,1 0-1,0 0 0,0 0 0,-1 0 0,1 0 0,0 0 0,-1 0 0,1 1 0,-1-1 0,1 0 1,-1 1-1,1-1 0,-1 1 0,0 0 0,1-1 0,-1 1 0,-2 0 0,2 0-43,1 0-1,-1 0 1,0 0-1,1 0 1,-1 1 0,1-1-1,-1 0 1,0 1-1,1-1 1,-1 1-1,1 0 1,-1 0 0,1-1-1,-1 1 1,1 0-1,0 0 1,0 0-1,-1 0 1,1 1 0,-1 0-1,-1 2 1,0-1 0,1 1 0,0 0-1,-1 0 1,1 1 0,1-1 0,-3 6-1,1 1 4,1 0 0,-1 1-1,2-1 1,0 1-1,0 12 1,1-17 6,1 1 1,0-1 0,0 0-1,0 1 1,1-1-1,0 0 1,1 0 0,0 0-1,0 0 1,0-1 0,1 1-1,0-1 1,0 1 0,0-2-1,1 1 1,0 0 0,0-1-1,1 0 1,8 7 0,-5-6 7,0-1 1,0 0 0,0-1 0,1 0 0,-1 0-1,1-1 1,0-1 0,0 1 0,0-2 0,1 1-1,-1-1 1,0-1 0,20-1 0,-4-3 0,0 0 1,0-2 0,0-2-1,-1 0 1,0-1-1,-1-2 1,0 0-1,-1-1 1,0-2-1,0 0 1,-2-2-1,24-21 1,-35 28-5,0-1 1,0-1-1,-1 0 1,11-18-1,-17 26-1,-1 0-1,0 0 0,0-1 0,-1 1 0,1-1 0,-1 1 1,0-1-1,0 0 0,0 1 0,0-1 0,0 0 1,-1 0-1,0 0 0,0 1 0,0-1 0,0 0 1,-1 0-1,1 0 0,-1 1 0,0-1 0,-1-4 1,1 7-16,1 0 1,-1 0 0,1 0 0,-1 0 0,1 0 0,-1 0 0,0 0-1,1 0 1,-1 0 0,0 1 0,0-1 0,1 0 0,-1 0 0,0 1 0,0-1-1,0 1 1,0-1 0,0 1 0,0-1 0,0 1 0,0-1 0,0 1 0,0 0-1,0 0 1,-1-1 0,1 1 0,0 0 0,0 0 0,0 0 0,0 0 0,0 1-1,0-1 1,0 0 0,0 0 0,-1 1 0,1-1 0,0 0 0,0 1 0,0-1-1,0 1 1,0-1 0,1 1 0,-1 0 0,-2 1 0,0 0-4,0 1 1,0 0 0,0 0-1,0 0 1,0 0 0,1 1-1,-1-1 1,1 1 0,0 0-1,-2 4 1,3-3 1,-1 0 0,1-1 0,0 1 0,0 0 0,1 0 0,-1 0 0,1 0 0,0 0 0,1 0 0,-1 0 0,1 0 0,0 0 0,0-1 0,1 1 0,-1 0 0,1 0 0,0-1 0,0 1 0,1-1 0,5 8 0,-1-3-224,0 0 1,1-1-1,1-1 0,-1 1 0,1-1 1,0 0-1,1-1 0,14 7 0,50 20-4286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06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78 120 5491,'-77'1'2894,"109"6"-1146,105-7-682,213-29 1,-172 10-682,50-3-83,644-35-489,-869 56-133,-6 2-884,-6 4-1874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05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532 41 3698,'-7'-5'985,"-1"1"0,1-1-1,-1 2 1,1-1 0,-13-3 0,-4-3 498,21 9-1446,-1 1 0,1-1 0,0 1-1,0 0 1,0 0 0,0 0-1,0 0 1,0 1 0,-1-1 0,1 1-1,0 0 1,0 0 0,0 0 0,-3 2-1,-19 4 14,1-4 48,0 1 0,1 1 1,0 2-1,1 0 0,-34 15 1,45-15-92,-1-1-1,1 1 1,0 1 0,0 0 0,1 1 0,0 0 0,0 0 0,1 1-1,0 0 1,1 1 0,-9 15 0,6-7 8,1 0 0,0 0 0,2 0 0,0 1 0,2 1 0,0-1 0,1 1 0,1 0 0,1 0 0,1 0 0,0 1 0,2-1 0,1 0 0,0 1 0,2-1 0,0 0-1,12 38 1,-1-9-19,-6-23-17,15 36 0,-19-52 22,1-2 1,1 1-1,0-1 0,0 1 1,1-2-1,14 16 0,83 67 65,-62-57-49,40 42-1,-71-65-22,2 0 0,-1-1-1,1 0 1,1 0 0,0-2 0,0 0 0,1 0 0,0-2 0,0 1-1,0-2 1,1 0 0,0-1 0,0-1 0,31 3 0,-15-4-9,0-2 1,0-1 0,0-2 0,0-1-1,0-1 1,51-17 0,-65 16-39,0 0 0,-1-2 1,0 0-1,20-13 0,-29 16 27,1-1-1,-1 0 0,0-1 0,-1 1 1,0-1-1,0-1 0,0 0 0,-1 0 1,8-12-1,-4-2 29,-1 0 1,-1-1 0,0 0-1,-2-1 1,-1 1 0,4-46-1,2-1 18,-6 36-22,3-34 1,-8 57 30,0-1 0,-1 1 0,0 0 0,0 0 0,-1 0 0,-1 0 0,-4-12 0,-18-51 270,18 48-202,-1 0-1,-2 1 0,0 0 1,-2 1-1,0 0 0,-23-31 0,28 46-29,0 1 0,-1 1-1,0-1 1,0 1 0,-1 0-1,0 1 1,-14-8 0,4 5 212,1 1 1,-2 1-1,-20-5 1,18 5-132,-36-17 1,-1-1-70,37 19-74,0 2 0,0 0 0,-1 2 0,0 0 0,-33 2 0,40 0-38,-49 3-2005,45-3-1348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07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2626 4258,'0'-1'115,"-1"1"-1,0-1 1,0 1 0,0-1-1,1 1 1,-1-1 0,0 1-1,0-1 1,1 0 0,-1 1-1,0-1 1,1 0 0,-1 0-1,1 1 1,-1-1 0,1 0-1,0 0 1,-1 0 0,1 0-1,0 0 1,-1 1 0,1-1-1,0 0 1,0 0 0,0 0-1,0 0 1,0 0 0,0 0-1,0 0 1,0 0 0,0 0-1,0 0 1,1 0 0,-1 1-1,0-1 1,1 0 0,-1 0-1,1 0 1,-1 0 0,0 0-1,1 1 1,0-1 0,-1 0-1,1 1 1,0-1 0,-1 0-1,1 1 1,1-2 0,18-18-32,1 1 1,0 0-1,2 2 1,0 0-1,0 2 1,2 0-1,0 2 1,0 1-1,1 1 1,1 1-1,0 1 1,46-9-1,262-66-51,-141 27-2,-15 3-84,-98 32 77,-2-3-1,122-56 0,-144 53-20,-2-3-1,-1-2 1,-2-2-1,52-45 1,-56 39-5,151-136 3,-148 127 1,76-97 1,-13-14 68,-94 128-45,-2 0-1,-1-2 1,14-42-1,14-67 212,-22 68 25,55-129 0,-48 146-238,2 2 1,45-62-1,-49 83-7,0 2-1,3 0 0,0 2 0,40-29 1,98-62 4,-137 103-21,1 2 0,1 1 0,54-20 0,-64 30 11,1 1 1,0 1 0,0 1-1,0 2 1,35-1 0,-37 2 229,-17-1-1148,-24-3-6652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07.8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19 5170,'-5'-6'1301,"-2"-6"1867,23 19-2435,5 3-655,64 37 360,-74-41-419,1-1 1,0-1-1,0 0 1,0 0-1,0-2 1,14 3 0,9 1-69,-35-5 50,1-1 0,-1 0-1,1 1 1,-1-1 0,0 0 0,1 1 0,-1-1 0,0 1 0,1-1 0,-1 1 0,0-1 0,0 0 0,1 1 0,-1-1 0,0 1-1,0-1 1,0 1 0,0-1 0,0 1 0,0 0 0,0-1 0,0 1 0,0-1 0,0 1 0,0-1 0,0 1 0,0-1 0,0 1-1,0-1 1,0 1 0,0-1 0,-1 1 0,1 0 0,-7 17 96,-15 19 285,0-2 0,-37 44 0,-18 26-245,74-94-2429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30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1969,'7'-7'5731,"-7"11"-4929,-1 10-166,1 77 1063,7 293-1112,-6-356-798,3 51-4415,-6-65 1192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0:31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4402,'2'-28'1566,"-3"18"-1015,2 0-1,-1-1 1,2 1 0,-1-1-1,1 1 1,1 0-1,7-18 1,-9 26-528,0 1 0,1-1 1,0 0-1,-1 1 0,1-1 1,0 1-1,0-1 0,0 1 1,0 0-1,0 0 0,0 0 1,0 0-1,0 0 0,0 0 1,0 1-1,1-1 0,-1 1 1,0-1-1,0 1 0,1 0 1,-1 0-1,5 0 0,5 1 119,0 0-1,22 6 1,-29-6-119,15 3-18,1 1-1,-1 1 1,-1 1-1,1 1 1,-1 0 0,22 15-1,-39-22-16,0 0 0,-1 0 0,1 0 0,-1 0 0,1 0-1,-1 0 1,0 1 0,0-1 0,1 0 0,-1 1 0,0-1 0,0 1 0,0 0 0,-1-1-1,1 1 1,0 0 0,0-1 0,0 5 0,-1-5-5,0 0-1,-1 1 1,1-1-1,0 1 1,-1-1 0,1 0-1,-1 0 1,1 1 0,-1-1-1,0 0 1,1 0-1,-1 1 1,0-1 0,0 0-1,0 0 1,0 0-1,0 0 1,0 0 0,-1 0-1,-7 6-49,-1-2 0,1 0 0,-1 0 0,-20 7-1,22-9 128,-72 21-174,-2 1-1034,33-2-3430,44-17 2156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13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17 5442,'0'-1'246,"0"0"0,0 0 0,0 0 0,1 1 0,-1-1 0,0 0 0,0 0 0,1 0-1,-1 0 1,1 0 0,-1 0 0,1 0 0,-1 0 0,1 1 0,2-4 1213,-15 10 23,-1 1-1433,2 0 0,-1 0 0,1 1 0,0 0 0,0 1 0,-11 13 0,-2 4 60,-25 35-1,34-40-77,1 0 0,2 0 0,0 2 0,1-1 0,1 1 0,1 1 0,2 0 0,0 0 0,1 0 0,2 1 0,0 0 0,1 33 0,2-44-21,2 1 0,0 0 0,1-1 0,0 1 1,1-1-1,1 0 0,0 1 0,1-2 0,1 1 0,0-1 0,0 1 0,2-2 0,-1 1 0,2-1 1,0 0-1,0-1 0,1 0 0,0-1 0,1 1 0,0-2 0,1 0 0,15 10 0,-12-11 41,0 0-1,0 0 0,32 9 0,-39-15-224,0 0 0,0 0-1,0-1 1,0 0 0,0 0 0,0-1 0,1 0 0,-1 0-1,0-1 1,10-2 0,8-7-2670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13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25 7427,'-1'-2'143,"0"0"-1,-1 1 0,0-1 0,1 0 1,-1 0-1,0 1 0,0-1 0,0 1 1,0 0-1,0 0 0,0-1 0,0 1 0,0 1 1,0-1-1,-1 0 0,1 0 0,0 1 1,-1-1-1,1 1 0,0 0 0,-1 0 1,1 0-1,-1 0 0,1 0 0,0 0 1,-5 2-1,-2-1-14,0 2-1,1-1 1,0 1 0,-1 0 0,-14 8 0,0 3 145,0 1 0,1 1 0,1 1 0,0 1-1,-31 37 1,38-39-227,1 0-1,1 1 0,1 0 0,0 1 0,1 1 0,1-1 0,1 1 0,-6 23 0,12-33-45,0-1 0,0 1 0,1 1-1,0-1 1,1 0 0,0 0 0,1 0-1,0 0 1,0 0 0,0 0 0,2 0-1,-1 0 1,1 0 0,0-1-1,1 1 1,0-1 0,6 11 0,-6-14-69,0 0 1,0 0 0,1 0 0,-1 0 0,1-1-1,0 1 1,0-1 0,1 0 0,-1-1 0,1 0-1,0 1 1,0-2 0,0 1 0,0-1-1,1 0 1,-1 0 0,0-1 0,1 1 0,-1-1-1,1-1 1,0 0 0,-1 1 0,1-2 0,9-1-1,0-1-48,0 0-1,0-2 0,-1 0 1,0-1-1,0 0 0,0-1 1,-1-1-1,0 0 0,0-1 0,-1-1 1,0 0-1,0-1 0,-2 0 1,1 0-1,-1-2 0,-1 1 1,16-26-1,-25 36 251,1 0 0,-1-1 0,0 1 0,0 0 1,0-1-1,0 0 0,0 1 0,-1-1 0,1 0 0,-1 1 0,0-1 0,1 0 0,-1 1 0,-1-1 1,1 0-1,0 1 0,-1-4 0,-2 50 475,-3 28-459,4-58-285,0 0-1,1 0 1,0 0 0,1 0-1,0 0 1,1 0 0,1-1 0,0 1-1,6 17 1,-8-31 119,0 0-86,0 1-1,0-1 0,0 0 1,0 0-1,0 1 1,0-1-1,0 0 1,0 0-1,0 1 1,0-1-1,0 0 1,0 0-1,0 1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14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16 4786,'-31'-15'3743,"23"15"-2125,22 10-1173,-7-6-342,1 0 1,0 0 0,0-1-1,0 0 1,0-1 0,0 0 0,10 2-1,63 3-114,-60-5 49,23 0-30,0-1 1,-1-3 0,1-1-1,62-13 1,-105 15 11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1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10 105 3474,'-4'-35'5506,"3"32"-5392,0-1 0,0 1 0,0 0 0,1-1 0,-1 1-1,1-1 1,0 1 0,0-1 0,0 1 0,0-1 0,0 1 0,2-5 0,8-13-2502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35 9572,'-1'-2'16,"0"0"-1,0 0 1,0 0-1,-1 0 0,1 0 1,-1 0-1,1 0 1,-1 0-1,1 1 0,-1-1 1,0 0-1,0 1 1,0-1-1,0 1 1,0 0-1,0 0 0,0 0 1,-1 0-1,1 0 1,0 0-1,0 1 0,-1-1 1,1 1-1,-1-1 1,1 1-1,0 0 0,-1 0 1,1 0-1,-1 0 1,1 1-1,0-1 0,-1 1 1,1-1-1,0 1 1,-1 0-1,1 0 1,0 0-1,0 0 0,0 0 1,0 0-1,0 1 1,0-1-1,0 1 0,0-1 1,1 1-1,-1 0 1,0 0-1,1 0 0,0 0 1,-1 0-1,1 0 1,0 0-1,0 0 1,0 0-1,0 0 0,0 1 1,0 4-1,-1 4-9,0 1 0,0-1 0,2 1 0,-1-1 0,2 1-1,-1 0 1,1-1 0,1 1 0,0-1 0,1 1 0,0-1 0,1 0 0,0 0 0,1-1-1,0 1 1,11 15 0,-11-18 2,0-1 1,0 0-1,1 0 0,1 0 0,-1-1 0,1 0 0,0 0 1,0-1-1,15 9 0,-16-11-1,0 0 0,0-1-1,0 0 1,0 0 0,1-1-1,-1 1 1,0-1 0,1-1 0,-1 1-1,1-1 1,-1 0 0,1-1-1,-1 0 1,11-2 0,-11 2-1,-1 0-1,0-1 1,1 0 0,-1 0 0,0 0-1,0-1 1,-1 1 0,1-1 0,0 0 0,-1-1-1,0 1 1,0-1 0,0 0 0,0 0-1,0 0 1,-1 0 0,0-1 0,0 1-1,0-1 1,0 0 0,-1 0 0,0 0-1,0 0 1,0-1 0,-1 1 0,0 0 0,1-9-1,-1 7-2,-1-1-1,0 1 1,-1 0 0,0 0-1,0 0 1,0 0 0,-1 0-1,0 0 1,0 0-1,-1 1 1,0-1 0,0 1-1,-1-1 1,1 1-1,-1 0 1,-1 1 0,1-1-1,-1 1 1,0-1-1,-10-7 1,6 7-6,-1-1 1,1 2-1,-1 0 0,0 0 0,-1 0 1,-20-5-1,28 9-7,-1 0 0,1 0 0,-1 0-1,0 1 1,1-1 0,-1 1 0,0 0 0,1 0 0,-1 0 0,1 0 0,-1 1-1,0-1 1,1 1 0,-1 0 0,1 0 0,-1 0 0,1 1 0,-1-1 0,1 1-1,0 0 1,0 0 0,0 0 0,0 0 0,-5 5 0,8-6-32,-1 0 1,0 0-1,0 0 1,1 1-1,-1-1 1,1 0-1,-1 0 1,1 0-1,0 1 1,-1-1-1,1 0 1,0 0-1,0 1 1,0-1-1,0 0 1,0 1-1,0-1 1,0 0-1,0 0 1,0 1-1,1-1 1,-1 0-1,0 0 1,1 1-1,0-1 1,-1 0-1,1 0 1,-1 0-1,1 0 1,0 0-1,0 0 1,0 0-1,0 0 1,-1 0-1,3 1 1,31 21-3603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16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57 3826,'-12'-9'2385,"11"8"-2235,0 1-1,0-1 1,-1 1-1,1-1 0,0 0 1,0 1-1,0-1 0,0 0 1,0 0-1,0 0 1,0 0-1,0 0 0,0 0 1,0 0-1,1 0 1,-1 0-1,0-1 0,1 1 1,-1 0-1,1 0 1,-1-1-1,1 1 0,-1 0 1,1-1-1,0 1 0,0 0 1,0-1-1,0 1 1,0 0-1,0-1 0,0 1 1,0 0-1,1-1 1,-1 1-1,0 0 0,1-1 1,-1 1-1,1 0 1,1-2-1,-2 2-147,1 1 0,0 0 0,-1 0 0,1 0 0,0 0 0,-1 0 0,1-1 0,0 1 0,-1 1 0,1-1 0,0 0 0,-1 0 0,1 0-1,0 0 1,-1 0 0,1 1 0,0-1 0,-1 0 0,1 0 0,-1 1 0,1-1 0,0 0 0,-1 1 0,1-1 0,-1 1 0,1-1 0,-1 1 0,1-1 0,-1 1 0,1 0 0,20 19 118,-19-19-109,25 25 14,-1 1 0,-2 2 1,0 0-1,30 51 0,-47-67-18,-1 0 1,0 0-1,0 0 0,-1 1 0,-1 0 1,0 0-1,-1 0 0,-1 0 1,0 1-1,-1-1 0,0 0 1,-2 1-1,1-1 0,-2 1 0,-2 14 1,-3-6 33,0 0 1,-2 0 0,0-1 0,-1 0-1,-2-1 1,0 0 0,-1-1 0,-1 0-1,-25 26 1,6-10-214,-2-3 1,-1-1-1,-72 49 0,98-75-2538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0.2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638 163 4594,'0'-7'3454,"0"-7"831,-4-2-2747,3 15-1539,0 0 1,0-1-1,0 1 1,-1 0-1,1 0 0,0 0 1,-1 0-1,1 0 1,-1 0-1,1 0 0,-1 1 1,1-1-1,-1 1 1,1-1-1,-1 1 0,0-1 1,1 1-1,-3-1 1,-7 0 2,-1 0 0,1 0 1,0 1-1,-1 0 0,1 1 1,0 1-1,-1 0 0,1 0 1,0 1-1,-13 5 0,-16 8 17,-54 30 1,0 0-7,82-40-15,0 0 1,0 1-1,1 0 0,0 1 0,1 0 1,-1 1-1,2 0 0,-1 1 0,1-1 1,1 2-1,0-1 0,0 1 0,-8 17 1,-5 14-6,1 1 0,-19 63 0,38-103 7,-2 7 0,1 0 1,0 1 0,0-1-1,1 1 1,0-1 0,1 1-1,0 0 1,1-1 0,0 1 0,4 16-1,4 7 31,26 62 0,-9-29 9,-22-52-35,2 1-1,0-1 0,1 0 1,0-1-1,1 0 1,1 0-1,0-1 1,1 0-1,0 0 1,1-1-1,14 12 0,-6-8-4,1-2-1,1 0 0,41 22 0,-49-31 9,1 1 0,0-2-1,0 0 1,0 0 0,0-1 0,0-1 0,1-1-1,14 1 1,-8-2-3,0-2-1,0 0 0,0-1 1,0 0-1,-1-2 1,1-1-1,-1 0 1,-1-2-1,1 0 1,-1-1-1,-1-1 0,1-1 1,-2 0-1,1-1 1,-2-1-1,0-1 1,0 0-1,-2-1 1,0-1-1,0 0 1,-1-1-1,-1-1 0,15-28 1,-15 20 10,-1 0 1,-1 0-1,-1-1 0,-1-1 1,-1 1-1,3-34 0,-6 13 62,-1-1 1,-7-86-1,3 123-31,-2 0 1,1 0 0,-2 0 0,0 1-1,0-1 1,-1 1 0,0 0-1,-1 0 1,0 1 0,-1 0 0,-13-17-1,-11-8 538,-62-54-1,35 35-256,33 32-451,-1 2 1,0 0-1,-2 2 0,0 1 1,-32-13-1,36 21-1073,13 9-3126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1.6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 3378,'6'-4'6576,"12"3"-5002,27 11-1286,1 3 0,-2 2 0,0 2 1,44 23-1,-57-22-230,0 1 1,-1 1 0,-1 1-1,0 2 1,46 49 0,-25-14 317,67 101 0,29 76 440,4 7 41,-69-118-316,75 157 0,-116-196-416,-4 1 1,-4 2 0,21 94 0,88 337 230,-78-295-243,116 455 45,-102-310-133,-18-70-18,-12-139-6,5 29 30,-8-5-24,-33-149-4,1 0 0,2-1-1,20 35 1,-13-36 1,2-1-1,1-1 0,47 47 0,-12-15 0,-36-38-3,1-2 1,1 0-1,49 33 0,93 44-3,-163-98-130,0 0 0,-1 0 1,1 0-1,0 0 0,0-1 1,0 1-1,1-1 0,-1 0 1,0 0-1,8 0 0,-12-1-40,1-1 0,2-2-1386,-3 2 1386,0 1 0,0-1 0,0 1-1,1-1 1,-1 1 0,0-1 0,0 1 0,0-1-1,0 1 1,0-1 0,0 1 0,0-1 0,0 1 0,0-1-1,0 1 1,-1-2 0,-3-16-3049,4 17 2745,-6-18-3311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2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104 33 7619,'-1'-5'582,"1"4"-300,1-1-1,-1 1 0,0-1 0,-1 1 1,1-1-1,0 1 0,0-1 1,-1 1-1,1-1 0,-1 1 1,1-1-1,-1 1 0,0 0 1,1-1-1,-1 1 0,0 0 0,-1-2 1,5 25 737,9 10-925,2 0 0,1 0 0,2-2 0,1 0 1,1 0-1,25 27 0,-39-51-78,0 1 0,-1 0 0,0 0 0,0 0 0,0 0 0,-1 1 0,0 0 0,-1-1 0,1 1 0,-2 0 1,2 9-1,-3-12 16,0 0 1,0 0 0,-1-1-1,1 1 1,-1 0-1,-1 0 1,1 0 0,-1-1-1,1 1 1,-1-1 0,-1 1-1,1-1 1,-1 0 0,1 0-1,-1 0 1,0 0 0,-1 0-1,1-1 1,-6 6 0,-33 28 608,-64 61 434,91-83-1171,2 0 1,0 2-1,1-1 0,-19 35 0,28-39-1441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1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32 10053,'-4'-11'831,"-5"-9"-97,8 21-735,1 0 0,-1 0 0,0 0 0,1 0 0,0 0 0,-1 1 0,1-1 0,0 0 0,-1 0 0,1 0 0,0 1 1,0-1-1,0 0 0,0 0 0,0 0 0,0 1 0,0-1 0,1 2 0,13 227 275,-8-152-468,3-10-3330,-5-46 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12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32 225 4882,'-28'-163'4712,"27"161"-4690,0 0 1,1 0 0,-1 0 0,1 0-1,0 0 1,-1 0 0,1 0-1,0 0 1,0 0 0,1 0 0,-1 0-1,0 0 1,1 0 0,-1 0-1,1 0 1,0 0 0,-1 0-1,1 0 1,0 0 0,0 0 0,0 1-1,1-1 1,-1 0 0,0 1-1,3-3 1,0 2-18,0 0-1,0 1 1,1 0-1,-1 0 1,0 0-1,1 0 1,-1 1-1,0-1 1,1 1-1,5 1 1,295 17 32,-303-17-45,9 0-74,1 1 1,-1 0-1,16 6 0,-26-8 76,1 1-1,-1 0 0,1-1 1,0 1-1,-1 0 0,1 0 0,-1 0 1,0 0-1,1 0 0,-1 1 1,0-1-1,0 0 0,2 2 0,-3-2 12,0 0-1,1 0 0,-1 0 0,0 0 1,0 0-1,0-1 0,0 1 0,0 0 1,0 0-1,0 0 0,0 0 0,0 0 0,0 0 1,0 0-1,0 0 0,-1-1 0,1 1 1,0 0-1,-1 0 0,1 0 0,-1 0 0,1-1 1,-1 1-1,1 0 0,-1 0 0,-1 0 1,-10 13-5,-2 0 0,0-1 1,0-1-1,-1-1 1,-1 0-1,-23 13 1,-106 44-1877,120-59-203,13-5-869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12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13 4338,'1'-1'819,"0"0"-656,-1 1 1,0 0 0,0-1 0,0 1-1,0-1 1,0 1 0,0 0 0,0-1-1,0 1 1,0-1 0,-2-5 2456,1 5-2456,-13 3 770,-17 17-1251,22-8 406,0 1 0,0 1 0,1-1 0,0 1 0,-9 24-1,-24 75 946,37-98-930,-6 15 22,1 2 0,2-1 0,1 1 0,-4 50 0,10-70-158,1 1 0,-1-1 0,2 0 1,-1 1-1,2-1 0,6 21 0,-6-25-78,0 0 0,1 0 0,-1-1-1,1 0 1,0 1 0,1-1 0,0-1-1,0 1 1,0-1 0,0 0 0,11 8-1,-11-10-309,1 0-1,-1 0 1,0 0-1,1 0 0,9 2 1,32 3-3945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13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222 185 9188,'-28'35'68,"2"1"-1,2 1 1,-29 59-1,-23 37-97,62-115-106,27-46 77,-9 20 62,51-106 24,-11 21 941,102-160 1,-143 248-908,1 0 0,0 0 0,0 0-1,0 1 1,1-1 0,7-5 0,-11 9-57,0 1-1,0-1 1,0 1 0,0-1-1,0 1 1,0 0-1,0-1 1,0 1 0,1 0-1,-1 0 1,0 0-1,0 0 1,0 0 0,0 0-1,0 0 1,0 0 0,1 0-1,-1 0 1,0 1-1,0-1 1,0 0 0,0 1-1,0-1 1,0 1-1,0-1 1,0 1 0,0 0-1,0-1 1,0 1-1,-1 0 1,1 0 0,0 0-1,0 0 1,-1-1-1,1 1 1,0 0 0,-1 0-1,1 0 1,-1 0 0,1 0-1,-1 0 1,1 2-1,9 18 108,-2 1-1,0 0 1,-1 0-1,7 40 1,6 100-424,-9-62-2576,-5-67-1121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13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9796,'-13'0'353,"6"0"-193,14 0-160,9 6 96,16-6-96,14 0-336,12 0-833,7-6-2481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13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26 5939,'-4'-5'1236,"-6"-10"324,11 10-1346,8 5-276,3 4 68,-1 1 0,1 0 0,-1 0 0,0 1 0,0 1 0,-1 0 0,12 10-1,7 8 100,27 31-1,-41-40-30,-1 1-1,0 1 1,-1 0 0,-1 0 0,-1 2 0,-1-1-1,0 1 1,-2 1 0,0 0 0,9 42-1,-14-45-11,0 0-1,-2 0 0,0 1 1,-1-1-1,0 1 0,-2-1 1,0 0-1,-2 0 0,0 0 1,0 0-1,-2 0 0,0-1 1,-14 26-1,5-16-13,-1-2 0,-1 1 0,-1-2 0,-1-1 0,-2 0 0,0-1 0,-1-1 0,-1-2 0,-44 30 0,51-42-936</inkml:trace>
  <inkml:trace contextRef="#ctx0" brushRef="#br0" timeOffset="1">964 382 5154,'19'14'5171,"-9"-8"-5139,-4 3-32,1 3 128,6-7 128,9 1-144,11-3 16,6 0-16,6-3-112,-3-3-848,-3 0-1713,-10-3-1009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49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327 111 6115,'0'-2'125,"1"0"1,0-1 0,0 1-1,-1-1 1,0 1-1,1-1 1,-1 1-1,0-1 1,0 1 0,-1-1-1,1 1 1,0-1-1,-1 1 1,1-1-1,-1 1 1,-1-4 0,0 4 4,0-1 1,0 0 0,0 1-1,0 0 1,-1-1 0,1 1-1,-1 0 1,1 0 0,-1 0 0,0 1-1,0-1 1,-4-2 0,-9-2 58,-1-1 1,1 2-1,-1 0 1,-1 1 0,1 1-1,0 1 1,-1 0 0,1 1-1,-1 1 1,1 1 0,-32 4-1,46-4-189,0 0 0,0 0 0,1 0 0,-1 0 0,0 1 0,1-1 0,-1 1 0,1-1 0,0 1 0,0 0 0,-1 0 0,1 0 0,0 0 0,0 0-1,1 1 1,-1-1 0,0 0 0,1 1 0,0 0 0,-1-1 0,1 1 0,0 0 0,0-1 0,1 1 0,-1 0 0,0 0 0,1 0 0,0 3 0,-1 10 50,0 0 1,1-1 0,5 32 0,-3-35-37,36 206 149,-20-128-100,8 121-1,-25-206-201,-1-1-1,0 1 0,0 0 0,-1 0 1,0 0-1,-2 8 0,3-12 33,0 0-1,-1 0 1,1-1-1,0 1 1,-1 0-1,1-1 1,-1 1 0,1 0-1,-1-1 1,1 1-1,-1-1 1,1 1-1,-1-1 1,0 1 0,1-1-1,-1 1 1,0-1-1,1 0 1,-1 1 0,0-1-1,1 0 1,-1 0-1,0 1 1,0-1-1,1 0 1,-1 0 0,0 0-1,0 0 1,0 0-1,1 0 1,-1 0-1,0 0 1,0 0 0,1 0-1,-1-1 1,0 1-1,0 0 1,1-1 0,-1 1-1,0 0 1,1-1-1,-1 1 1,0-1-1,1 1 1,-1 0 0,1-1-1,-1 0 1,1 1-1,-2-2 1,-16-11-2734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1:14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7844,'0'9'0,"9"-6"48,8-3 176,5 3 192,11-6-336,9 3 0,7-6-48,-1 6-32,1-6-48,-4-5-2961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10 177 6019,'7'-25'1211,"-6"22"-1099,-1 0 0,1 0 1,-1 0-1,1 0 0,0 0 1,0 1-1,0-1 0,1 0 1,-1 1-1,3-3 0,69-97 939,-65 86-601,-16 18 188,-22 25-306,22-15-252,0 0 0,1 1 0,0 0 0,1 0-1,0 0 1,1 1 0,1 0 0,-3 17 0,1-5-34,2 1-1,1 0 1,1 42-1,3-53-44,0 0 0,1 0 0,1 0 0,0 0 0,1-1 0,1 1 0,0-1 0,1 0 0,15 25 0,-18-35-44,0 0-1,1 0 1,-1 0-1,1 0 0,0-1 1,1 0-1,-1 0 1,1 0-1,0 0 0,0-1 1,0 0-1,0 0 1,0 0-1,1 0 1,0-1-1,-1 0 0,1 0 1,0-1-1,0 1 1,0-1-1,0-1 1,0 1-1,0-1 0,0 0 1,0 0-1,0-1 1,0 0-1,11-3 1,-3 1-46,-1-2 1,0 0 0,0 0 0,0-2 0,0 1 0,-1-2 0,0 1 0,-1-2-1,1 1 1,-2-2 0,1 1 0,-1-1 0,-1-1 0,9-12 0,-13 16 117,-1 1-1,0-1 1,0 0 0,-1 0 0,0 0 0,0 0-1,-1 0 1,0-1 0,0 1 0,-1-1 0,1 1 0,-2-1-1,1 0 1,-1 0 0,0 1 0,-1-1 0,0 0-1,0 1 1,-1-1 0,0 1 0,0-1 0,0 1 0,-1 0-1,0 0 1,-1 0 0,0 0 0,-5-7 0,2 4 41,-2 0 1,1 1 0,-1 0 0,-1 0 0,0 1 0,0 0-1,0 0 1,-1 1 0,0 1 0,-1 0 0,1 0-1,-1 1 1,0 1 0,0 0 0,-1 0 0,1 2 0,-1-1-1,0 1 1,0 1 0,0 1 0,-18 0 0,29 0-151,1 0 1,-1 0-1,1 0 1,-1 0-1,0 0 1,1 1 0,-1-1-1,1 0 1,-1 1-1,1-1 1,-1 1-1,1 0 1,-1-1-1,1 1 1,0 0 0,-1 0-1,1 0 1,0 0-1,0 0 1,-1 0-1,1 0 1,0 0-1,0 0 1,0 1 0,1-1-1,-2 2 1,8 14-3320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4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12934,'-16'15'592,"-3"-9"-544,-4-6 64,3 0-112,11 6-288,15-12-1729,10 6-2049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5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41 10933,'0'0'13,"0"0"-1,-1 0 1,1-1-1,0 1 1,0 0-1,-1 0 1,1 0-1,0 0 1,0-1-1,0 1 1,-1 0 0,1 0-1,0 0 1,0-1-1,0 1 1,0 0-1,-1 0 1,1 0-1,0-1 1,0 1-1,0 0 1,0-1 0,0 1-1,0 0 1,0 0-1,0-1 1,0 1-1,0 0 1,0 0-1,0-1 1,0 1-1,0 0 1,0-1 0,0 1-1,0 0 1,0 0-1,0-1 1,0 1-1,0 0 1,0 0-1,1-1 1,-1 1 0,0 0-1,0 0 1,0-1-1,0 1 1,1 0-1,-1 0 1,0 0-1,0 0 1,0-1-1,1 1 1,-1 0 0,1-1-9,0-1 0,0 1 0,0 0 0,0 0 0,0 0 0,0 0 0,0 0 0,0 0 1,0 0-1,1 0 0,-1 0 0,2 0 0,11-3-24,-1 1 0,0 0-1,1 1 1,0 1 0,-1 0 0,1 1 0,0 0-1,23 4 1,-32-3 16,-1-1-1,0 2 1,1-1-1,-1 0 1,0 1-1,0-1 1,0 1-1,0 0 1,0 1-1,0-1 1,-1 1-1,1 0 1,-1-1-1,1 2 1,-1-1-1,0 0 1,0 1-1,-1-1 1,1 1-1,-1 0 1,0-1-1,0 1 1,0 1-1,0-1 1,-1 0-1,1 0 1,-1 0-1,0 1 1,-1-1-1,1 1 1,-1 4 0,0 3 28,-1 1 0,0-1 1,-1 0-1,0 0 1,-1 0-1,0 0 1,-1 0-1,-1-1 1,-11 22-1,-6 6 233,-37 49-1,41-64-56,18-23-182,-1-1-1,0 1 0,1 0 1,-1-1-1,1 1 0,-1 0 1,1 0-1,-1-1 0,1 1 1,0 0-1,-1 0 0,1 0 0,0-1 1,0 1-1,0 0 0,0 0 1,-1 0-1,1 0 0,0 0 1,0-1-1,1 1 0,-1 0 1,0 0-1,0 0 0,0 0 1,1 0-1,-1-1 0,0 1 1,1 0-1,-1 1 0,2-1 12,-1 0-1,1 0 1,-1 0 0,1 0-1,-1 0 1,1-1-1,0 1 1,-1 0-1,1-1 1,0 1 0,-1-1-1,1 0 1,3 1-1,7-1 32,0 1-1,0-2 0,13-1 0,22-3-72,-20 3-1736,51-12 0,-36 3-2015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5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389 152 9028,'-2'-7'197,"1"1"0,0 0-1,-1 0 1,-1 0 0,1 1 0,-1-1-1,1 0 1,-2 1 0,1 0 0,-1-1-1,1 2 1,-1-1 0,-1 0 0,1 1-1,-1-1 1,1 1 0,-1 1-1,-1-1 1,1 1 0,0-1 0,-1 2-1,0-1 1,-9-3 0,8 4-154,0 0 0,0 1-1,-1 0 1,1 0 0,-1 0 0,1 1 0,0 0 0,-1 1-1,1 0 1,0 0 0,-1 0 0,1 1 0,0 0 0,0 0-1,0 1 1,0 0 0,1 0 0,-1 1 0,-9 6 0,10-6-39,1 0 0,0 0 0,0 1 0,0-1 0,1 1 1,0 0-1,-1 1 0,2-1 0,-1 1 0,1-1 0,0 1 0,0 0 1,0 1-1,-2 9 0,4-12 0,1 0 0,0 0 1,-1 1-1,2-1 0,-1 0 0,0 0 1,1 0-1,0 0 0,0 0 0,0 0 0,1 0 1,-1 0-1,1 0 0,0 0 0,0 0 1,0-1-1,0 1 0,1-1 0,-1 0 1,1 0-1,0 1 0,0-2 0,0 1 1,5 3-1,12 8 16,1-1 0,1-1 0,-1-1 0,2-1 1,25 8-1,59 28-3,-96-40-19,-1 0-1,0 1 1,0 0 0,0 1 0,-1 0-1,0 0 1,10 13 0,-17-19 8,-1 0 0,0 0 0,1 0 0,-1 0 0,0 0 0,0 0 0,0 0 0,-1 0 0,1 0 0,0 0 0,-1 0 0,0 0 0,1 1 0,-1-1 0,0 0 0,0 0 0,0 1-1,0-1 1,-1 0 0,0 3 0,0-1-1,-1 0-1,1 0 1,-1 0-1,0 0 1,0-1-1,-1 1 1,1-1-1,-1 1 1,0-1-1,-3 3 1,-6 4-54,0 0 1,0-1 0,-1-1-1,-26 14 1,18-12-30,0 0 0,0-2 0,-1 0 1,0-2-1,0 0 0,-1-2 0,0 0 0,1-2 0,-42 0 0,59-2 85,1 0 0,0 0 0,0-1 0,-1 0 0,1 0 0,0 0 0,0 0 0,0-1 0,0 1 0,0-1 0,0 0 0,1-1 0,-1 1 0,1 0 0,-1-1 0,1 0 0,0 0 0,0 0 0,0 0 0,0 0 0,1-1 0,-1 1 0,1-1 0,0 0 0,0 0 0,0 1 0,1-1 0,-1 0 0,1-1 0,0 1 0,0 0 0,0 0 0,1 0 0,-1-1 0,1 1 0,0 0 0,1-1 0,-1 1 0,1 0 0,-1 0 0,1-1 0,1 1 0,-1 0 0,4-7 0,4-11 69,2 0 0,1 1 0,1 0 0,1 0 1,0 2-1,2 0 0,29-29 0,139-110 150,-181 156-226,45-37-752,2 4-1,68-40 1,-98 70-2804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5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13782,'22'0'0,"-12"-6"-128,-7 6-336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 2801,'-1'-2'7660,"-1"3"-7353,5 35 1019,-13 308-1853,8-291-1193,1-19-2861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7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10133,'0'-2'29,"0"-1"1,-1 1 0,2-1-1,-1 1 1,0-1-1,0 1 1,1 0 0,0-1-1,-1 1 1,1 0 0,0-1-1,0 1 1,0 0-1,0 0 1,3-4 0,-2 5-21,0-1 1,0 1 0,0 0-1,0 0 1,1 0-1,-1 0 1,0 0 0,1 0-1,-1 1 1,1-1 0,-1 1-1,0-1 1,1 1-1,-1 0 1,1 0 0,2 1-1,17 1-3,-1 0-1,1 2 1,-1 1 0,0 0-1,0 2 1,0 1-1,-1 0 1,0 1 0,22 15-1,-36-21-7,1 1 0,-1-1 0,0 2 0,-1-1-1,1 1 1,7 8 0,-12-12 12,0 0 1,0 0-1,0 1 0,0-1 0,0 0 0,-1 1 1,1-1-1,0 0 0,-1 1 0,1-1 0,-1 1 1,1-1-1,-1 1 0,0 0 0,0-1 0,1 1 1,-1-1-1,0 1 0,0-1 0,-1 1 0,1 0 1,0-1-1,0 1 0,-1-1 0,1 1 0,-1-1 1,0 1-1,1-1 0,-1 1 0,0-1 0,0 0 1,0 1-1,0-1 0,0 0 0,-1 1 0,-6 6 11,-1 0 0,0-1 0,0 0 0,-1-1-1,0 0 1,-14 6 0,-70 25-15,44-18-13,35-11-39,-12 2-3265,38-10 611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7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14 10357,'-1'-1'69,"0"-1"-1,0 1 1,-1 0 0,1 0 0,-1 0-1,1 0 1,-1 0 0,1 0 0,-1 1 0,1-1-1,-1 0 1,0 1 0,1-1 0,-1 1-1,0 0 1,0-1 0,1 1 0,-1 0 0,0 0-1,0 0 1,1 0 0,-4 1 0,3 0-20,0 0 0,0 0 1,0 0-1,-1 1 1,1-1-1,0 1 1,1-1-1,-1 1 0,0 0 1,0 0-1,1 0 1,-1 0-1,-2 4 0,-2 6 95,0 1-1,0 0 1,1 0-1,-4 18 0,-4 18 83,2 1-1,-5 60 0,13-87-156,2 1-1,1 0 1,2 0-1,0 0 1,1-1-1,12 47 1,-13-64-251,-1-1 1,1 1 0,0-1 0,1 1 0,-1-1 0,1 0 0,0 0-1,0 0 1,1 0 0,0 0 0,-1-1 0,2 0 0,-1 0 0,0 0-1,1 0 1,0 0 0,0-1 0,0 0 0,0 0 0,0-1-1,0 1 1,1-1 0,0 0 0,-1 0 0,1-1 0,0 0 0,0 0-1,-1 0 1,8-1 0,38-4-5317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8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160 195 9220,'-7'5'109,"-1"0"0,1 1-1,0 0 1,1 1 0,0 0 0,0 0-1,0 0 1,-5 9 0,-33 64 262,42-75-368,-13 28-4,-18 61-1,31-82-65,8-15 5,9-16 28,86-177-31,-8 14 619,-89 175-441,29-43 494,-32 47-578,1 1 1,-1 0-1,1 0 1,0 0-1,0 0 1,0 1-1,0-1 1,1 0-1,-1 1 1,0 0-1,1-1 1,-1 1-1,1 0 1,-1 0-1,1 0 1,-1 1-1,6-2 1,-7 2-4,0 0 0,1 1 1,-1-1-1,0 0 0,0 0 1,1 1-1,-1-1 0,0 1 0,0-1 1,1 1-1,-1-1 0,0 1 1,0 0-1,0-1 0,0 1 0,0 0 1,0 0-1,0 0 0,0 0 0,-1 0 1,1 0-1,0 0 0,0 0 1,-1 0-1,2 2 0,15 52 228,-16-53-249,7 37 46,-5-20-24,1 1 0,2-1 0,11 29 1,-8-23-78,-1 0 1,5 33-1,-4 13-3985,-9-43-692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0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44 4754,'-23'-17'1009,"4"-1"687,12 12-559,4 3-1105,9 3 176,11 3 80,9 0 64,3 6-224,10-3 161,6 0 31,0-3-128,1-3-64,-1-3-32,1 3-96,-11-9-128,-2 3-4082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8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43 386 7363,'-20'-15'3138,"8"4"-2450,2 5-640,10-3 160,10 9-96,9 9-96,13-3-16,10 0-1008,10-1-2258,3 1-2272</inkml:trace>
  <inkml:trace contextRef="#ctx0" brushRef="#br0" timeOffset="1">665 10 10741,'-10'-9'816,"-3"9"-784,7 3 16,-1 14 208,4 10 33,6 11-17,4 8 48,-4 18-176,4-5 0,-4 5-80,0-3-16,-3-3-16,-3 1-32,0-10-64,3-8-864,0-9-1762,6-17-1728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9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76 10837,'6'-11'575,"11"-22"840,-16 31-1285,0 1 0,-1-1 0,1 0 0,0 1-1,-1-1 1,0 1 0,1-1 0,-1 0 0,0 1 0,0-1 0,0 0 0,0 1 0,0-1 0,-1 0 0,1 1 0,-1-4 0,-22 35 390,0 2-481,3 1 0,0 0 1,3 2-1,0 0 0,3 1 0,1 1 0,-16 72 0,27-99-54,1 0 0,1 0 0,0 1 0,0-1 1,1 0-1,0 0 0,6 20 0,-7-26-36,1-1 0,1 0 1,-1 0-1,0 1 0,1-1 0,0 0 0,0 0 0,0-1 0,0 1 1,0 0-1,0 0 0,1-1 0,-1 0 0,1 1 0,0-1 1,-1 0-1,1 0 0,0-1 0,0 1 0,1 0 0,-1-1 0,0 0 1,0 0-1,1 0 0,-1 0 0,7 0 0,0-1-79,0 0-1,1-1 1,-1-1-1,0 0 1,0 0 0,0-1-1,0 0 1,-1 0-1,1-1 1,-1-1-1,0 0 1,0 0-1,-1 0 1,1-1-1,11-11 1,-3 2 302,0-2 0,-1 1 1,-1-2-1,0 0 0,20-34 0,-33 49-30,0 0 0,0 0 0,-1 0 0,0 0 1,1 0-1,-1-1 0,0 1 0,0 0 0,-1 0 0,1-1 0,-1 1 0,1-6 0,-6 116 473,0 78-625,11-107-351,-1-26-2797,-4-34 744,0-3-2562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26 12022,'-13'-14'1136,"3"8"-1104,7 0-32,16 12 80,6 0-16,14 3 32,9 2-96,3-11-336,7 0-1665,0-6-2481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2:59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37 10981,'-32'-35'2436,"32"35"-2431,0 0 1,0 0-1,1 0 1,-1 0 0,0 0-1,0 0 1,0 0-1,0 0 1,0 0-1,0 0 1,0 0 0,0 0-1,0 0 1,0 0-1,0 0 1,0 0-1,0 0 1,0 0-1,0 0 1,0 0 0,0 0-1,0 0 1,1 0-1,-1 0 1,0 0-1,0 0 1,0-1-1,0 1 1,0 0 0,0 0-1,0 0 1,0 0-1,0 0 1,0 0-1,0 0 1,0 0-1,0 0 1,0 0 0,0 0-1,0 0 1,0 0-1,0 0 1,0 0-1,0-1 1,0 1-1,0 0 1,0 0 0,0 0-1,0 0 1,-1 0-1,1 0 1,0 0-1,11 4 84,14 9-24,-9 0-43,-1-1 1,0 2-1,-1 0 0,0 1 0,-1 1 1,-1-1-1,0 2 0,-1 0 0,-1 0 1,-1 1-1,0 0 0,-1 1 0,-1 0 0,-1 0 1,-1 1-1,0-1 0,-2 1 0,2 27 1,-4-24-21,-1-1 1,-1 1 0,-1-1-1,0 1 1,-2-1-1,-1 0 1,-1 0 0,-1-1-1,0 1 1,-2-1-1,0-1 1,-2 0 0,0 0-1,-1-1 1,-1-1-1,-18 21 1,25-32-57,-4 4-539,0 0 0,-1 0 0,-23 17 1,7-14-3007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0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15 5154,'-9'-6'3074,"-1"0"-1714,-3 3 545,3 3-608,4 0-865,3 0-16,9 0-96,10 0 305,10 9-273,10-3-176,16-6-96,9 6-64,7 0-16,7-12 0,6 6-384,0 0-1457,-10-6-2689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0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55 510 8036,'-32'6'2881,"13"0"-2689,15-12 160,14 0 513,16 3-433,13-3-160,19 6-32,10-6 0,3 12-160,7-6 48,0 6-64,-3-3-48,-4 3-16,-3-6-480,-13-6-1441,-10 3-3009</inkml:trace>
  <inkml:trace contextRef="#ctx0" brushRef="#br0" timeOffset="1">697 14 10357,'6'-14'1442,"-13"35"-953,-5 22 13,-2-2-1,-3 0 1,-1 0 0,-25 41-1,-160 250 1265,98-166-1710,97-154-116,5-7-230,0 0-1,0 0 1,0 0-1,0 0 0,1 0 1,-2 7-1,5 1-3220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0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4 11653,'-3'-3'96,"-1"6"0,1 11 48,3 18 305,3 6-209,4 18-80,-4 8-32,7 6-96,-7 3 16,0-9-48,1 0-496,-1-11-2498,-3-16-3072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72 11349,'-4'-17'447,"-4"-29"155,8 45-595,1 1 0,-1-1 0,1 1 0,-1-1 0,1 1 0,-1-1 0,1 1 0,-1-1 1,1 1-1,-1-1 0,1 1 0,0 0 0,-1-1 0,1 1 0,0 0 0,-1 0 0,1-1 0,0 1 0,-1 0 1,1 0-1,0 0 0,0 0 0,-1 0 0,1 0 0,0 0 0,-1 0 0,1 0 0,0 0 0,0 1 0,-1-1 1,1 0-1,0 1 0,29 5 44,-29-6-46,47 12 30,-4-2-75,0 2 1,0 2 0,62 29 0,-101-40 37,0 0 0,0 0 0,0 0 1,0 0-1,-1 1 0,0 0 0,1 0 0,5 7 0,-9-9 9,0 0 0,0-1 0,0 1 0,0 0 0,-1 0 0,1 0-1,0 0 1,-1-1 0,1 1 0,-1 0 0,0 0 0,0 0 0,0 0-1,0 0 1,0 0 0,0 0 0,0 0 0,-1 0 0,1 0 0,-1 0-1,0 0 1,1-1 0,-1 1 0,0 0 0,0 0 0,0-1 0,0 1-1,0 0 1,-2 1 0,-5 6 24,-1 1 0,0-2 0,-1 1 0,1-1 0,-2-1 0,1 0 0,-1 0-1,-12 5 1,-5 2-224,-1-2 0,-34 10 0,45-18-2438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1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11189,'-17'5'1617,"-2"1"-1569,-7 9 176,-3 5 320,6 18-16,4 15-47,6 11-65,6 6 32,4 9-80,3-1-304,10-8-32,6-3-16,7-8-16,6-16-144,10-11-1136,3-17-1105,10-15-2818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272 294 4050,'-11'5'1302,"0"-1"0,0 2 1,1-1-1,0 2 0,0-1 0,-11 11 0,8-5-771,0 0-1,1 2 1,-16 21-1,0 8-1336,-42 88-1,49-89 1436,18-35-1417,5-8 281,12-16 77,20-29 114,5-18-280,58-125 0,-70 131 1183,2 1 0,2 1-1,47-63 1,-77 118-560,25-25 241,-25 25-247,0 0 1,-1 1 0,1-1-1,0 1 1,0-1 0,0 1-1,0 0 1,0-1 0,0 1-1,0 0 1,0 0 0,0 0 0,0-1-1,0 1 1,0 0 0,0 0-1,0 0 1,0 1 0,0-1-1,-1 0 1,1 0 0,0 0-1,0 1 1,0-1 0,0 1-1,0-1 1,0 0 0,0 1 0,0 0-1,-1-1 1,1 1 0,0-1-1,0 1 1,0 1 0,4 4 74,0 1 1,-1 0-1,0-1 1,0 2-1,0-1 1,-1 0-1,3 13 1,13 57 38,-17-63-114,-1-13-35,36 190-112,-23-109-3656,-8-55-444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0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6899,'-11'-1'2043,"22"10"-1866,177 191 1287,-134-138-1335,95 102 79,-128-135-199,4 4-3113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2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88 507 9732,'-29'-23'3042,"6"8"-2434,4-5 705,6 8-593,10 6-704,16 3 80,9-3-96,14 6-32,13-5-992,12 5-337,1-6-1648,3 0-3971</inkml:trace>
  <inkml:trace contextRef="#ctx0" brushRef="#br0" timeOffset="1">555 84 12166,'-5'-17'506,"1"0"0,-3-24 0,7 41-502,0 0 1,0 0-1,0-1 0,0 1 1,0 0-1,0 0 1,0-1-1,0 1 1,-1 0-1,1 0 1,0-1-1,0 1 1,0 0-1,0 0 0,1-1 1,-1 1-1,0 0 1,0-1-1,0 1 1,0 0-1,0 0 1,0 0-1,0-1 1,0 1-1,0 0 0,1 0 1,-1-1-1,0 1 1,0 0-1,0 0 1,1 0-1,-1-1 1,0 1-1,0 0 1,0 0-1,1 0 0,-1 0 1,0 0-1,0 0 1,1-1-1,-1 1 1,0 0-1,0 0 1,1 0-1,-1 0 1,0 0-1,0 0 0,1 0 1,-1 0-1,1 0 1,16 10 247,18 23 144,-10-2-345,-2 1 1,0 0-1,-3 2 1,-1 0-1,-1 2 1,-2 0-1,-1 0 1,15 65 0,-25-78-52,-1 0 0,-1 1 0,-2-1 1,0 1-1,-1 0 0,-6 39 1,3-45 8,-2 1-1,0-1 1,0-1 0,-2 1 0,0-1 0,-1 0 0,-1-1 0,0 0 0,-15 19 0,13-21-17,0 0 1,0-1 0,-1-1-1,-1 0 1,0 0 0,0-1 0,-1-1-1,-1-1 1,0 0 0,-17 8 0,31-17-44,-19 6-567,19-6 485,0 0-1,1 0 1,-1 0 0,0 0-1,1 0 1,-1 0 0,0 0-1,1 0 1,-1 0 0,0 0-1,1 0 1,-1-1 0,1 1-1,-1 0 1,0 0 0,1-1-1,-1 1 1,1 0 0,-1-1-1,1 1 1,-1 0 0,1-1-1,-1 1 1,1-1 0,-1 1-1,1-1 1,-1 0 0,-1-17-6337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2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12550,'29'6'1264,"-19"3"-1264,-7 2-416,-16 1-2801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8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22 687 3586,'-16'-5'6598,"16"5"-6451,0-1 0,0 1 1,0 0-1,0-1 0,-1 1 0,1 0 1,0-1-1,1 0 0,-1 1-103,0 0 0,0 0-1,0 0 1,0 0 0,0-1 0,0 1-1,0 0 1,0 0 0,0 0 0,0 0-1,0 0 1,0-1 0,0 1 0,0 0-1,0 0 1,0 0 0,0 0 0,0-1-1,0 1 1,-1 0 0,1 0 0,0 0-1,0 0 1,0 0 0,0 0 0,0-1-1,0 1 1,0 0 0,0 0-1,0 0 1,-1 0 0,1 0 0,0 0-1,0 0 1,0 0 0,0 0 0,0 0-1,-1-1 1,1 1 0,0 0 0,0 0-1,0 0 1,0 0 0,0 0 0,-1 0-1,1 0 1,0 0 0,0 0 0,0 0-1,0 0 1,-1 0 0,1 0-1,0 1 1,0-1 0,0 0 0,0 0-1,-1 0 1,1 0-46,1 0 0,-1 0 0,0 0 0,0 0-1,0 0 1,0 0 0,0 0 0,0 0 0,0 0 0,0 0-1,1 0 1,-1 0 0,0 0 0,0 0 0,0 0 0,0 0 0,0 0-1,0 0 1,0 0 0,0 0 0,0 0 0,0 0 0,1 0-1,-1 1 1,0-1 0,0 0 0,0 0 0,0 0 0,0 0 0,0 0-1,0 0 1,0 0 0,0 0 0,0 0 0,0 0 0,0 1-1,0-1 1,0 0 0,0 0 0,0 0 0,0 0 0,0 0-1,0 0 1,0 0 0,0 0 0,0 0 0,0 1 0,0-1 0,0 0-1,0 0 1,0 0 0,0 0 0,0 0 0,0 0 0,0 0-1,0 0 1,0 0 0,0 0 0,0 1 0,0-1 0,-1 0 0,1 0-1,19 8-75,-18-7 70,1 1-1,0-1 0,0 0 0,0 0 1,1 0-1,-1 0 0,0-1 0,0 1 1,4 0-1,-3-1-1,0-1 0,0 1 0,0-1 0,-1 0 0,1 0-1,0-1 1,-1 1 0,1 0 0,0-1 0,-1 0 0,0 1 0,1-1 0,-1 0 0,0 0 0,0 0 0,0-1 0,0 1 0,3-5-1,1-2-23,-1 0-1,0 0 0,0-1 0,3-9 0,-1-6 48,-1 0 0,-1-1 0,-1 1 0,-1-1 0,-2-43 0,0 31 27,8-57 1,-7 82-32,1 1 1,0-1-1,1 1 0,1 0 1,0 0-1,0 0 0,1 1 1,11-16-1,-1 6-1,0 0 0,1 2 0,23-21-1,-35 35-28,2-1-1,-1 1 1,0 1-1,1-1 0,0 1 1,0 0-1,1 1 0,-1-1 1,1 2-1,-1-1 0,1 1 1,0 0-1,0 0 0,10 0 1,-17 2-56,0 0 0,1 1 0,-1-1 0,0 0 0,0 0 0,0 1 0,1-1 0,-1 0 0,0 1 0,0 0 0,0-1 0,0 1 0,0-1 0,0 1 0,0 0 0,0 0 0,0 0 0,0 0 0,-1-1 0,1 1 0,0 1 0,0-1-113,-1 0-1,1-1 1,-1 1-1,0 0 0,0-1 1,0 1-1,1 0 1,-1 0-1,0-1 0,0 1 1,0 0-1,0-1 0,0 1 1,0 0-1,0 0 1,0-1-1,-1 1 0,1 0 1,0-1-1,0 1 1,0 0-1,-1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08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41 3602,'-47'-40'6768,"53"43"-6701,1-1 0,0 0 1,0 0-1,12 1 0,-19-3-67,27 3 40,0-2 0,39-2-1,-13 0-11,-18-3-38,-28 3 3,-1 0-1,0 0 1,1 1 0,-1 0-1,0 0 1,13 2 0,-19-2 17,1 0 0,-1 1 0,0-1 0,1 0 0,-1 1 0,0-1 0,1 0 0,-1 1 0,0-1 0,1 0 0,-1 1 0,0-1 0,0 1 0,0-1 0,0 1 0,1-1 0,-1 1 0,0-1 0,0 0 0,0 1 0,0-1 0,0 1 0,0-1 0,0 1 0,0-1 0,0 1 0,0-1 0,0 1 0,-1-1 0,1 1 0,0-1 1,0 1-1,0-1 0,-1 0 0,1 1 0,0 0 0,-12 22 406,9-18-336,-4 10 33,-17 32 39,2 1-1,-23 76 1,44-120-471,0 0-1,0 1 1,0-1-1,1 0 1,0 0 0,0 8-1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4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123 286 2641,'-2'-2'23,"-3"-7"148,0 0 0,0-1 0,1 0 0,0 1 0,0-1 0,-3-21-1,4 21-261,0-1-1,-1 1 0,0 0 0,0 0 1,-1 1-1,0-1 0,0 1 0,-1 0 0,-1 0 1,-10-10-1,13 13 493,1 3-310,1-1 0,0 1 1,0 0-1,0-1 0,0 0 0,0 1 0,-1-7 0,3 9-112,-1-1-1,1 1 0,0 0 1,0-1-1,0 1 0,0-1 0,0 1 1,0 0-1,0-1 0,0 1 1,0-1-1,0 1 0,1 0 0,-1-1 1,1 1-1,-1 0 0,1-1 1,0 1-1,-1 0 0,1 0 0,0-1 1,0 1-1,1-2 0,7-2-749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4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16 2337,'0'-15'1198,"1"15"-712,3 24-610,0-1 170,-4-21-40,-1 1 1,1-1-1,-1 0 0,1 0 1,-1 1-1,0-1 0,0 0 0,0 0 1,0 0-1,0 0 0,-1 0 0,1 0 1,-1 0-1,1 0 0,-1-1 1,0 1-1,1-1 0,-1 1 0,-3 1 1,2 0 0,0 0 1,-1-1 0,1 0 0,-1 1-1,1-1 1,-1-1 0,0 1 0,1 0-1,-1-1 1,-5 1 0,8-2 53,5-6 234,-5 5-620,1 1 306,0 1 0,0-1 0,-1 0 0,1 0 0,0 1 0,0-1 0,0 0 0,0 0 0,0 1 0,0-1 0,0 0 0,0 1 0,0-1 0,0 0 0,0 0 0,0 1 0,0-1 0,0 0 0,0 1-1,0-1 1,0 0 0,0 0 0,0 1 0,0-1 0,1 0 0,-1 1 0,0-1 0,0 0 0,0 0 0,0 0 0,1 1 0,-1-1 0,0 0 0,0 0 0,1 0 0,-1 1 0,0-1 0,0 0 0,1 0 0,-1 0 0,1 0 0,2 3-566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5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7 1857,'-2'1'580,"1"0"0,-1 0 0,0 0 1,1 0-1,-1-1 0,0 1 0,0-1 0,1 0 1,-1 1-1,0-1 0,0 0 0,0 0 0,0 0 0,1 0 1,-1 0-1,-3-1 0,4-12 1410,-3 18-1791,-4 24-454,8-27 186,-13 108 518,14-54-1335,0-47-317,1 0 0,0 0 1,5 15-1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5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33 131 9588,'-6'-40'1025,"-4"5"-385,3 8 177,1 13-593,3 8-224,3-3-689,6 18-239,10-3-993,4 11-2513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6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8644,'1'11'41,"1"-1"1,1 1-1,-1-1 0,1 1 1,1-1-1,7 14 0,5 17 81,2 14-68,12 43-1378,-58-154 1596,25 45-94,0 1 0,1-1 0,0 1 0,1-1 0,1 1 0,-1-1 0,2 0 0,-1 1 0,1-1 0,1 0 0,0 1 0,1 0 0,4-13 0,-6 20-176,1 1 0,-1-1 0,1 1 1,0-1-1,-1 1 0,1 0 0,0 0 1,1 0-1,-1 0 0,0 0 0,1 0 0,-1 0 1,1 1-1,-1-1 0,1 1 0,0 0 1,-1 0-1,1 0 0,0 0 0,0 0 0,0 1 1,0-1-1,0 1 0,0 0 0,0 0 1,0 0-1,0 0 0,0 0 0,-1 1 0,1-1 1,0 1-1,0 0 0,0 0 0,4 2 0,-1-1 18,1 1 0,-1 0-1,0 0 1,-1 0-1,1 1 1,-1 0-1,1 0 1,-1 0-1,0 1 1,-1 0-1,1 0 1,-1 0 0,0 0-1,6 11 1,-5-6-53,-1 1 0,0-1 0,-1 1 0,0 0 0,1 17 0,-4 8-3379,-2-24-152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6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141 369 3554,'1'-1'222,"-1"0"0,0 0 0,0 0 0,0 0 0,0 0 0,0 0 0,-1 0 0,1 0 0,0 0 0,0 0 0,-1 0 0,1 0 0,-1 0 0,1 0 0,0 0 0,-1 0 0,0 0 0,1 0-1,-1 1 1,0-1 0,1 0 0,-1 0 0,-1 0 0,1 1-148,0-1 0,0 1-1,0 0 1,0 0 0,-1-1 0,1 1-1,0 0 1,0 0 0,0 0-1,0 0 1,-1 0 0,1 1-1,0-1 1,0 0 0,0 1-1,-2 0 1,-3 1-77,1 1-1,-1 0 1,1 1 0,0-1 0,0 1 0,-7 6-1,3-2 52,1 1 0,0 0-1,0 1 1,1-1 0,-12 21-1,18-28-43,0 1-1,0-1 1,0 0-1,0 1 1,1-1-1,-1 1 1,1-1-1,-1 1 1,1-1-1,0 1 1,0-1-1,0 1 1,0 0-1,0-1 1,1 1-1,-1-1 1,1 1-1,-1-1 1,1 0-1,0 1 1,0-1-1,0 0 1,1 1-1,-1-1 1,0 0-1,1 0 1,-1 0-1,1 0 1,0 0-1,0 0 1,0-1-1,0 1 1,0-1-1,4 3 0,-3-2-149,1 0 0,0-1 0,-1 1 0,1-1-1,0 0 1,0 0 0,0-1 0,0 1-1,-1-1 1,1 1 0,0-1 0,0-1-1,0 1 1,0 0 0,0-1 0,0 0-1,0 0 1,0 0 0,-1 0 0,1-1-1,0 0 1,-1 1 0,5-4 0,-2 1-74,0 1 0,0-1 1,-1-1-1,0 1 1,0-1-1,0 1 0,0-2 1,-1 1-1,0 0 1,0-1-1,0 0 0,-1 0 1,3-7-1,-1-1 353,-2 0 1,0 0-1,-1 0 1,0-1-1,-1 0 0,0 1 1,-2-1-1,0 1 0,-3-18 1,-5-21 1882,-19-57 0,17 72-1422,-17-46 1319,24 78-1960,3 8 32,0 16 50,6 29 69,73 261-1187,-70-280 174,3 8-2421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473 254 1985,'-7'-31'778,"1"0"0,-3-35 0,8 57-552,1 0 1,0 0 0,0 0 0,1 0 0,0 0 0,0 1-1,1-1 1,0 0 0,1 1 0,0-1 0,0 1 0,7-12-1,-215 299 2207,108-168-2094,-29 36-200,122-142-174,-3 3-96,1 0 0,0 0 1,0 0-1,1 1 0,0 0 1,-4 11-1,9-3-2806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6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8724,'-3'22'1134,"2"23"-837,0-23-297,0 0 1,2 0-1,0 0 0,2 0 0,0 0 0,9 32 1,-11-53-17,-1 0 1,0 0-1,0 0 1,1 0-1,-1 0 1,1 0-1,-1 0 1,1 0-1,-1 0 1,1 0-1,0-1 0,-1 1 1,1 0-1,0 0 1,0 0-1,-1-1 1,1 1-1,0 0 1,0-1-1,0 1 1,0-1-1,0 1 1,2 0-1,-2-1 15,0-1-1,0 1 0,0 0 0,0 0 0,0-1 1,0 1-1,0-1 0,0 1 0,0-1 0,0 1 1,0-1-1,0 0 0,0 1 0,0-1 1,-1 0-1,1 0 0,0 0 0,1-1 0,3-6 24,0 0 0,-1 0 0,1 0 0,3-13 1,26-97 175,-19 59 417,-15 59-612,0-1 0,0 1 0,0 0 0,0 0 0,0-1-1,0 1 1,0 0 0,0 0 0,0 0 0,0-1 0,0 1 0,0 0 0,0 0-1,1 0 1,-1-1 0,0 1 0,0 0 0,0 0 0,0 0 0,0-1-1,1 1 1,-1 0 0,0 0 0,0 0 0,0 0 0,1 0 0,-1 0 0,0-1-1,0 1 1,0 0 0,1 0 0,-1 0 0,0 0 0,0 0 0,1 0-1,-1 0 1,0 0 0,0 0 0,1 0 0,-1 0 0,0 0 0,0 0 0,0 0-1,1 0 1,-1 0 0,0 0 0,0 1 0,1-1 0,-1 0 0,12 13 178,7 22 1,0 19-96,4 12-4963,-13-50 1704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7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49 6787,'4'-15'1643,"-4"13"-1471,1 0 1,0 1 0,-1-1 0,1-1-1,-1 1 1,1 0 0,-1 0 0,0 0 0,0 0-1,0 0 1,0 0 0,0 0 0,-1 0-1,0-3 1,0 5-131,0 0 1,-1 0-1,1 0 0,0 1 0,0-1 1,-1 0-1,1 1 0,0-1 1,0 1-1,0-1 0,0 1 0,0 0 1,0-1-1,0 1 0,0 0 1,0 0-1,0 0 0,0 0 0,-1 1 1,-3 4-16,-5 5-14,1 0-1,0 1 1,-10 17-1,18-27-14,-1 0 1,1 0-1,0 1 0,0-1 0,0 0 1,0 0-1,0 1 0,1-1 0,-1 1 1,1-1-1,-1 1 0,1-1 0,0 0 1,0 1-1,0-1 0,0 1 0,1-1 1,-1 1-1,0-1 0,1 1 0,0-1 1,0 0-1,0 1 0,0-1 0,0 0 1,0 0-1,0 0 0,2 3 0,0-3 33,0 0 0,0 0 0,0 0 0,1 0 0,-1-1 0,0 1 0,1-1 0,-1 0 0,1 0 0,0 0 0,-1 0 0,1-1 0,7 1 0,48-3 32,-56 2-61,21-1-36,-1 1-1,0 0 0,37 7 1,-59-7 44,0 0 1,0 1-1,0-1 0,0 0 1,0 0-1,0 0 1,0 1-1,0-1 1,0 0-1,0 1 1,0-1-1,0 1 0,0-1 1,0 1-1,-1 0 1,1-1-1,0 1 1,0 0-1,-1 0 1,1-1-1,0 1 1,-1 0-1,1 0 0,0 1 1,-1 0 5,0-1-1,0 0 1,0 0 0,0 0-1,0 1 1,-1-1-1,1 0 1,0 0 0,-1 0-1,1 0 1,-1 0 0,1 0-1,-1 0 1,0 0 0,1 0-1,-1 0 1,-1 2 0,-5 4 45,-1 1 1,0-1 0,-13 9 0,19-15-73,-93 59-143,28-27-2918,36-18-1709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11781,'12'-23'689,"-5"11"-657,-1 7 48,1 22 96,3 4 160,3 16-176,0 22-64,3 8-16,-10 9-16,1 0-48,-1 2-16,1-11-96,-1-3-1152,4-14-2290,0-9-1921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7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99 5362,'-26'-40'6099,"-3"13"-5490,3 4 47,10 14-656,12 9-128,8 9 128,12 9 80,13 2-80,3 0-448,11 4-1633,5-4-2033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64 9172,'0'-6'617,"0"1"1,-1-1-1,1 0 0,-1 1 0,0-1 0,0 1 0,-1-1 1,-3-6-1,9 43-289,4 6-271,17 60 269,-21-86-618,0 0-1,1 0 0,0 0 1,1 0-1,0-1 1,9 11-1,-14-20 224,-1 0-1,1 0 0,-1-1 1,1 1-1,-1 0 1,1 0-1,0-1 0,-1 1 1,1 0-1,0-1 1,0 1-1,0-1 0,0 1 1,-1-1-1,1 1 1,0-1-1,0 1 1,0-1-1,0 0 0,0 0 1,0 1-1,0-1 1,0 0-1,0 0 0,0 0 1,0 0-1,0 0 1,1-1-1,-1 1 2,1-1 1,-1 0-1,0 0 1,1-1-1,-1 1 0,0 0 1,0 0-1,0 0 1,0-1-1,0 1 0,0-1 1,0 1-1,-1-1 0,1 1 1,0-2-1,3-10 3,0 1 0,-1-1-1,1-14 1,-3 24 118,5-45 368,-5 27 249,2 1 0,0 0 1,2 0-1,10-31 0,-14 51-635,-1 0 0,1 0 1,0-1-1,0 1 0,-1 0 0,1 0 0,0 0 0,0 0 0,0 0 0,0 0 0,-1 1 0,1-1 0,0 0 0,0 0 0,-1 0 1,1 1-1,0-1 0,0 0 0,-1 1 0,1-1 0,0 1 0,-1-1 0,1 1 0,0 0 0,21 14 233,-29-12 1280,3-2-1365,8 0 492,-1-4-1673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8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8180,'0'0'66,"1"0"0,-1 0 0,0 0 0,0 0 0,1 0 0,-1 0 0,0 0 0,1 0 0,-1 0 0,0 0 0,1 0 0,-1 0 0,0 0 0,1 0 0,-1 0 0,0 0 0,0 0 0,1 0 0,-1-1 0,0 1 0,0 0 0,1 0 0,-1 0 0,0 0 1,0-1-1,1 1 0,-1 0 0,0 0 0,0 0 0,0-1 0,1 1 0,-1 0 0,0-1 0,0 1 0,0 0 0,0 0 0,0-1 0,1 1 0,-1 0 0,0-1 0,0 1 0,0 0 0,0 0 0,0-1 0,0 1 0,0 0 0,0-1 0,6 15 319,0 0 0,5 21 0,-6-19-361,1 0 1,0 0-1,9 17 0,-13-30-15,0 0 1,0 1 0,1-1-1,-1 0 1,0 0 0,1 0-1,0-1 1,0 1 0,0-1-1,0 1 1,0-1 0,0 0-1,1 0 1,-1 0 0,1-1-1,-1 1 1,1-1 0,5 1 0,-5-2 2,-1 0 0,0 0 0,0 0 0,0-1-1,1 0 1,-1 0 0,0 0 0,0 0 0,0 0 0,0 0 0,0-1 0,0 1 0,-1-1 0,1 0 0,-1 0 0,1 0 0,-1 0 0,1-1 0,3-4 0,1-1 12,1-2 1,-1 1-1,-1-1 0,8-13 0,-1-7 441,-2-1 0,13-49 0,-24 78-451,6-16 73,-4 27-217,1 12 215,52 209 55,5 29-168,-59-252 31,0 0 1,0-1-1,-1 1 0,1 0 0,-2 0 1,1-1-1,-1 1 0,0 0 0,0-1 1,-4 12-1,3-15-46,1-1 0,-1 1 0,1-1 0,-1 0 0,0 1 0,0-1 0,0 0 0,0 0 0,-1 0 0,1 0 0,0-1 0,-1 1 0,1-1 0,-1 1 0,0-1 0,1 0 0,-1 0-1,0 0 1,0 0 0,0-1 0,1 1 0,-1-1 0,0 1 0,0-1 0,0 0 0,-4-1 0,-1 1-340,1 0-1,0-1 1,-1-1 0,1 1-1,0-1 1,-1 0-1,1 0 1,0-1-1,0 0 1,1-1 0,-1 1-1,1-1 1,-7-6-1,-18-18-4613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19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484 493 12166,'0'0'17,"0"-1"0,-1 1 0,1-1 1,-1 1-1,1-1 0,-1 1 0,1-1 1,-1 1-1,0-1 0,1 1 0,-1 0 0,1-1 1,-1 1-1,0 0 0,1-1 0,-1 1 1,0 0-1,1 0 0,-1 0 0,0 0 1,0 0-1,1 0 0,-1 0 0,0 0 1,1 0-1,-1 0 0,0 0 0,0 0 1,1 0-1,-2 1 0,-31 3-115,27-3 107,-8 1-206,0 0 0,0-1 0,0-1 0,0 0 0,0-1 0,-22-5 0,29 4 215,0 0 1,0 0 0,0 0-1,0-1 1,1-1 0,-1 1 0,1-1-1,0 0 1,0 0 0,0-1-1,0 1 1,1-2 0,0 1-1,-6-7 1,2-2 18,0 0 0,1-1 0,0 1 0,1-1 0,1-1 0,1 0 1,0 1-1,-5-29 0,3-10 315,-2-71 0,7 67-131,2 45-220,-1-2-408,0 24 165,-9 56 296,-2 1 0,-31 96 1,-8 36 17,50-197-66,1 1 1,-1 0-1,1 0 1,0 0 0,-1 0-1,1 0 1,0-1 0,0 1-1,0 0 1,1 0-1,-1 0 1,0 0 0,1 0-1,-1-1 1,3 5-1,-3-6 4,1 1-1,-1-1 0,1 0 0,-1 1 0,1-1 0,0 1 0,-1-1 0,1 0 0,0 1 0,-1-1 0,1 0 0,0 0 0,0 0 0,-1 0 0,1 0 1,0 1-1,0-1 0,-1 0 0,1-1 0,0 1 0,0 0 0,-1 0 0,1 0 0,0 0 0,-1 0 0,2-1 0,7-3 86,0-1-1,0 0 0,0 0 1,12-10-1,-11 8-60,313-241-1787,-308 235-1880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0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8708,'3'-6'1809,"0"-6"-1617,-6 9 224,3-3-304,0 15-80,0 9 272,6 8-32,-2 12-112,2 8-160,0 7 49,4-1 15,0 1-64,-4-3-32,7-4-1201,-3-8-2913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0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9284,'5'2'272,"-2"11"-130,2 29-83,-1-14-46,-3-18-5,2 0-1,-1 0 1,1 0 0,1-1 0,0 1 0,0-1 0,9 14-1,-11-20 2,0 0 0,0-1-1,0 0 1,0 1 0,0-1-1,1 0 1,-1 0 0,0 0-1,1 0 1,0-1 0,-1 1-1,1-1 1,0 1 0,0-1-1,0 0 1,0 0 0,0-1 0,0 1-1,0 0 1,0-1 0,0 0-1,0 0 1,0 0 0,1 0-1,-1 0 1,0-1 0,0 1-1,0-1 1,4-1 0,1-1 2,-1 0 1,1-1-1,-1 1 1,1-2 0,-1 1-1,-1-1 1,1 0-1,-1 0 1,1-1 0,-1 0-1,-1 0 1,1 0-1,-1-1 1,5-8 0,-8 11 16,0 1 1,0-1-1,0 0 1,-1 0-1,1 0 1,-1 0-1,0 0 1,0 0-1,0-1 1,-1 1-1,0 0 1,1 0 0,-1-1-1,-1 1 1,1 0-1,-1 0 1,0-1-1,0 1 1,0 0-1,0 0 1,-1 0-1,1 0 1,-1 0-1,0 1 1,0-1-1,-1 0 1,1 1-1,-1 0 1,-4-5-1,3 5-75,1-1 0,-1 1-1,0 1 1,0-1 0,0 1 0,-1-1-1,1 1 1,0 1 0,-1-1-1,0 1 1,1-1 0,-1 1-1,0 0 1,0 1 0,1-1-1,-1 1 1,0 0 0,0 0-1,0 1 1,1-1 0,-1 1-1,0 0 1,0 1 0,1-1-1,-1 1 1,1 0 0,-1 0-1,1 0 1,0 0 0,0 1 0,0 0-1,0 0 1,0 0 0,1 0-1,-1 1 1,1-1 0,-5 8-1,-8 17-3097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0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39 10213,'-3'-18'1680,"-7"7"-1423,-9 2 527,3 9-464,-4 0-240,1 9 96,-1 8-16,1-2 48,3 8-160,3 3-32,10 3 16,3 1-32,13-1 0,6 0-368,10-9-1088,7 1-849,6-15-2738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1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120 113 4738,'-39'28'1799,"27"-20"-1478,0 1-1,1-1 1,-11 12-1,20-17-300,-1-1 0,1 1 0,0-1-1,0 1 1,0 0 0,1 0-1,-1 0 1,1 0 0,-1 0 0,1 0-1,0 0 1,0 1 0,1-1 0,-1 0-1,1 1 1,-1-1 0,1 7-1,0-8-3,1-1-1,-1 1 0,0 0 1,1 0-1,-1 0 0,1-1 1,0 1-1,0 0 0,-1 0 1,1-1-1,0 1 0,0-1 1,1 1-1,-1-1 1,0 1-1,0-1 0,1 0 1,-1 0-1,1 1 0,-1-1 1,3 1-1,0 0 6,0 0 0,1-1 0,-1 1 0,0-1 1,1 0-1,0 0 0,-1 0 0,8 0 0,2-1 4,0-1 0,0 0 1,0 0-1,24-7 0,-21 3-21,-2-1 1,1 0-1,-1-1 0,28-17 1,-36 20 3,-1-1 0,1 1 0,-1-2 1,0 1-1,0-1 0,-1 1 0,0-2 0,0 1 0,0 0 1,-1-1-1,0 0 0,4-9 0,-6 13-2,-1-1 0,0 1-1,-1-1 1,1 1 0,-1-1 0,1 1 0,-1-1-1,0 0 1,0 1 0,-1-1 0,1 1-1,-1-1 1,1 1 0,-1-1 0,0 1-1,-1-1 1,-1-3 0,1 2 1,-2 0 0,1 1 0,0-1 0,-1 0 0,0 1 0,0 0 0,0 0 0,0 0 0,-1 1 0,-5-4 0,3 2-8,0 1 0,-1 0 0,1 0 0,-1 1 0,0 0 0,0 0 0,0 1 0,0 0 0,0 1 0,0 0 0,-1 0 0,1 0 0,-1 1 0,-15 2 0,19-1-7,1 0 0,0 1 0,1-1 0,-1 1 0,0 0 0,0 0 0,1 0 0,-1 1 0,1-1 0,0 1 0,0 0 0,0-1 0,0 2 0,0-1 0,-3 5 0,4-6-26,1 1 0,0-1 0,0 1 0,0-1 1,0 1-1,0-1 0,0 1 0,0-1 0,1 1 0,0 0 0,-1-1 0,1 1 1,0 0-1,0 0 0,1-1 0,-1 1 0,0 0 0,1-1 0,0 1 0,-1 0 0,1-1 1,0 1-1,1-1 0,-1 0 0,2 4 0,26 29-2444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1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31 9060,'-1'-2'91,"0"1"0,1-1-1,-1 1 1,0-1 0,0 1 0,0 0 0,-1-1-1,1 1 1,0 0 0,0 0 0,-1 0-1,1 0 1,0 0 0,-1 0 0,1 0-1,-1 0 1,0 0 0,1 1 0,-1-1 0,1 1-1,-1-1 1,0 1 0,1 0 0,-1 0-1,0 0 1,0-1 0,1 2 0,-1-1-1,0 0 1,1 0 0,-1 0 0,0 1-1,1-1 1,-1 1 0,0-1 0,1 1 0,-1 0-1,1 0 1,-3 1 0,-4 3 16,-1 0-1,0 0 1,1 1 0,0 0 0,-10 10-1,10-8-81,-1 1 0,1 0 0,1 1 0,0-1 0,-9 18 0,14-25-55,1 0 1,0 0 0,0 0 0,0 0 0,0 0-1,1 0 1,-1 0 0,0 0 0,1 1 0,0-1-1,-1 0 1,1 0 0,0 1 0,0-1 0,0 0-1,1 0 1,-1 1 0,1-1 0,-1 0 0,1 0-1,-1 0 1,1 0 0,0 1 0,0-1 0,0 0-1,1-1 1,-1 1 0,0 0 0,1 0 0,-1 0 0,1-1-1,-1 1 1,1-1 0,0 1 0,0-1 0,2 2-1,0-2-126,0 1 0,0-1 0,-1 0-1,1-1 1,0 1 0,0-1 0,0 1-1,0-1 1,0 0 0,0-1 0,0 1 0,0-1-1,0 1 1,0-1 0,7-3 0,2 0-200,-1-1 1,-1 0-1,21-12 1,-25 12 415,-1 0 0,1 0 0,-1-1 0,0 1 0,0-1 0,-1-1 0,0 1 0,0-1 0,0 0 0,-1 0 0,7-14 0,-6 8 938,-1 0 1,0 0-1,4-24 1,-8 28-1048,-3 17 18,-3 20 68,6-18-137,0 0-1,0 0 1,1 0 0,0-1 0,1 1-1,3 10 1,-4-16-489,1 1-1,0 0 0,0 0 1,0-1-1,1 1 1,-1-1-1,1 0 1,5 6-1,13 8-3799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1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36 149 6931,'-4'-38'2257,"-2"0"-1777,-4 6 1377,1 9-496,5 11-881,4 6-480,-3 6 112,3 12-80,0 8 112,3 12-112,1 15 16,2 6-32,7 11-16,0-6 0,0 0-1184,0-11-2818,3-9-1056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1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23 289 1777,'-23'1'8136,"26"-1"-7730,36 2-488,-4-3 114,0-2 1,0-1-1,-1-2 1,1-1-1,-1-1 1,-1-2 0,40-18-1,-40 13 1248,57-35 0,-93 162-416,4-103-962,3 36-842,9-17-3390</inkml:trace>
  <inkml:trace contextRef="#ctx0" brushRef="#br0" timeOffset="1">487 55 9188,'-23'-26'592,"4"6"-592,6 11-16,6 9-160,10 12-368,7 5-3490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2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59 3746,'-2'1'6197,"-9"7"-6138,8-3-11,0 0-1,0 0 1,1 0 0,0 1-1,0-1 1,0 1 0,1-1-1,-1 1 1,1 0 0,1-1 0,-1 1-1,1 0 1,0 0 0,0 0-1,2 8 1,-1-6-38,1 0-1,-1 0 0,1 0 1,1 0-1,0 0 1,0 0-1,0-1 1,1 1-1,0-1 1,7 9-1,-10-14 6,1 0 1,-1-1-1,1 1 0,-1-1 1,1 1-1,-1-1 0,1 0 1,0 1-1,0-1 0,0 0 1,0 0-1,0 0 0,0-1 1,0 1-1,0 0 0,0-1 1,0 1-1,0-1 0,0 0 1,0 0-1,0 0 0,5 0 1,-4-1-3,1 0 1,0 0-1,-1-1 1,1 1-1,-1-1 1,1 0-1,-1 0 1,0 0-1,1 0 1,-1-1-1,5-5 1,-1 1-2,0-1-1,0-1 1,-1 1 0,0-1 0,-1 0 0,0-1 0,0 1 0,5-16 0,-8 18-13,-1 0 0,0 0 0,0 1 0,0-1 0,-1 0 0,0 0 0,0 0 0,-1 0 0,0 0 0,0 1 0,0-1 0,-1 0 0,0 1 0,-5-11 0,5 13-46,0 1 1,0 0-1,0 0 1,0 0 0,-1 0-1,1 1 1,-1-1-1,0 1 1,0-1-1,0 1 1,0 0-1,0 0 1,0 0 0,-1 0-1,1 1 1,-1 0-1,1-1 1,-1 1-1,1 0 1,-1 1-1,0-1 1,1 1 0,-1-1-1,0 1 1,0 0-1,1 1 1,-7 0-1,-23 6-2172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2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10821,'4'36'1766,"25"36"-1652,-20-54-108,0 2-1,-2-1 0,0 1 1,-1 0-1,-1 0 1,4 39-1,-13-35-54,4-24 51,0 0-1,-1 0 1,1 1-1,0-1 1,0 0 0,0 0-1,0 1 1,-1-1-1,1 0 1,0 0 0,0 0-1,0 1 1,-1-1-1,1 0 1,0 0 0,0 0-1,-1 0 1,1 0-1,0 1 1,0-1 0,-1 0-1,1 0 1,0 0-1,-1 0 1,1 0 0,0 0-1,0 0 1,-1 0-1,1 0 1,0 0 0,-1 0-1,1 0 1,0 0-1,0 0 1,-1-1 0,-1 0-4,1 0 0,0 0 0,-1-1 0,1 1 1,0-1-1,0 0 0,0 1 0,0-1 0,0 0 1,0 1-1,0-1 0,1 0 0,-1 0 0,1 0 1,-1 1-1,1-1 0,0-4 0,-1-8 17,1 0 1,0 1-1,1-1 0,1 0 1,0 1-1,1-1 0,0 1 1,1 0-1,7-17 0,-4 14-2,1 0 0,0 0 0,1 1 0,0 0-1,2 1 1,21-25 0,-27 35 17,0 0 1,0 0-1,0 0 1,0 0-1,0 1 1,1 0-1,0 0 0,0 0 1,7-2-1,-11 5-20,0-1 1,0 1-1,0-1 0,0 1 0,0 0 0,0 0 0,0-1 0,0 2 0,0-1 0,0 0 0,0 0 1,0 1-1,0-1 0,0 1 0,0-1 0,0 1 0,0 0 0,-1 0 0,1 0 0,0 0 0,-1 0 0,1 0 1,0 1-1,-1-1 0,1 0 0,-1 1 0,0-1 0,1 1 0,-1 0 0,0-1 0,0 1 0,2 3 1,3 11-7,-1 1 1,0-1-1,-1 1 1,0 0-1,1 28 1,2 6-1641,0-13-2587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18 13526,'0'0'22,"0"-1"-1,0 0 1,0 1-1,0-1 0,0 0 1,0 1-1,0-1 1,0 0-1,0 1 1,0-1-1,0 0 1,-1 1-1,1-1 1,0 0-1,-1 1 1,1-1-1,0 1 0,-1-1 1,1 1-1,0-1 1,-1 1-1,1-1 1,-1 1-1,1-1 1,-1 1-1,0-1 1,1 1-1,-1 0 1,1-1-1,-1 1 0,1 0 1,-1 0-1,-1-1 1,0 1-2,0 0 1,0 0-1,0 0 1,-1 1-1,1-1 1,0 0-1,0 1 1,0 0-1,0-1 1,-4 3-1,-1 1-10,0-1 0,0 1 0,1 1-1,-1 0 1,-8 8 0,2 1 1,0 2 0,2 0 0,-19 32 0,27-42-25,-1 0-1,2 1 0,-1-1 1,1 1-1,0-1 0,0 1 1,1 0-1,-1 0 0,2 0 0,-1 0 1,1 0-1,0 0 0,0 0 1,3 9-1,-3-15 12,0 0 0,0 0 0,1 0 1,-1 0-1,1 0 0,-1 0 0,1 0 0,-1 0 1,1 0-1,0 0 0,-1 0 0,1 0 0,0-1 1,-1 1-1,1 0 0,0-1 0,0 1 0,0 0 0,0-1 1,0 1-1,0-1 0,0 1 0,0-1 0,0 0 1,0 0-1,0 1 0,0-1 0,0 0 0,0 0 0,0 0 1,0 0-1,0 0 0,0 0 0,0 0 0,1 0 1,-1-1-1,0 1 0,0 0 0,0 0 0,0-1 1,1 0-1,7-3-61,0 0 0,-1 0 0,15-10-1,-12 7-35,16-9 111,-1-2 0,-1 0 0,0-2 0,-1 0 0,-2-2 0,0 0 0,21-29 0,-31 36 56,-7 14 32,-3 9-24,-2 11 18,-3-1-411,-1 6 657,0 40 0,3-58-720,2-1-1,-1 1 1,0 0 0,1-1-1,0 1 1,1-1 0,-1 1-1,1-1 1,0 0 0,0 1-1,1-1 1,-1 0 0,4 4-1,10 5-5781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49 9204,'-5'-43'1405,"3"38"-273,6 29-401,7 30-150,-4-24-482,-1 0-1,-2 0 0,-1 1 1,-1-1-1,-2 34 1,-4-50 85,0-11 157,3-5-319,0 1 0,0 0 0,1-1 0,-1 1 0,1 0 0,-1-1-1,1 1 1,0-1 0,-1 1 0,1-1 0,0 1 0,0-1 0,0 1-1,0-3 1,0-16-39,2 0-1,0 0 0,1 0 1,1 1-1,7-22 0,-9 33-293,0 1 0,1-1 1,0 1-1,1 0 0,0 0 0,0 0 0,0 0 0,1 1 1,0 0-1,0 0 0,0 0 0,1 0 0,0 1 0,0 0 0,12-7 1,8 5-2700,3 6-84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3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39 190 1873,'-1'8'844,"1"-1"1,-1 1-1,-1 0 1,0-1-1,0 1 1,0-1-1,-1 0 0,0 1 1,0-1-1,-1 0 1,-5 7-1,3-2-276,6-12-548,0 0-1,0 0 1,0 1 0,0-1 0,0 0 0,0 0-1,1 0 1,-1 0 0,0 1 0,0-1 0,0 0-1,0 0 1,1 0 0,-1 0 0,0 0 0,0 0-1,0 0 1,1 1 0,-1-1 0,0 0 0,0 0-1,1 0 1,-1 0 0,0 0 0,0 0 0,0 0 0,1 0-1,-1 0 1,0 0 0,0 0 0,1 0 0,-1 0-1,0 0 1,0-1 0,0 1 0,1 0 0,-1 0-1,0 0 1,0 0 0,0 0 0,1 0 0,-1-1-1,0 1 1,0 0 0,0 0 0,15-5 219,2-5-217,1-1 1,-2 0-1,0-1 1,0-1-1,-1 0 1,18-21-1,-28 29-18,0-2 0,0 1 0,0 0-1,-1-1 1,0 0 0,0 0 0,-1 0 0,0 0 0,0-1 0,-1 1 0,0-1-1,0 0 1,-1 0 0,1 1 0,-2-1 0,1 0 0,-1 0 0,-1 0 0,0-9-1,1 16 2,0-1 0,-1 1-1,1-1 1,0 1-1,0-1 1,-1 1-1,1-1 1,-1 1-1,1-1 1,-1 1 0,1 0-1,-1-1 1,0 1-1,0 0 1,0 0-1,0-1 1,0 1 0,0 0-1,0 0 1,0 0-1,0 0 1,0 0-1,-1 1 1,1-1 0,0 0-1,-1 0 1,1 1-1,0-1 1,-1 1-1,1-1 1,-1 1 0,1 0-1,-1-1 1,1 1-1,-1 0 1,1 0-1,-1 0 1,1 0-1,-1 1 1,1-1 0,-1 0-1,1 0 1,-1 1-1,1-1 1,-1 1-1,1 0 1,0-1 0,-1 1-1,1 0 1,0 0-1,-2 1 1,-8 4 68,1 2 0,0 0 0,0 0 0,-15 16 0,17-15-26,0 0-1,0 2 0,1-1 1,0 0-1,1 1 1,0 1-1,1-1 0,0 1 1,1 0-1,0 0 0,-2 13 1,5-21-30,0 1 0,0-1 0,1 1 0,0-1 1,0 1-1,0-1 0,0 1 0,1-1 0,0 1 1,0-1-1,0 0 0,0 1 0,1-1 0,-1 0 0,1 0 1,0 0-1,0 0 0,1 0 0,-1 0 0,1-1 1,0 1-1,0-1 0,0 0 0,0 0 0,1 0 1,-1 0-1,1-1 0,0 1 0,0-1 0,0 0 0,0 0 1,0 0-1,0-1 0,6 2 0,-1 0-13,0-1 0,1 0 0,-1-1 0,0 0 0,1 0-1,-1-1 1,1 0 0,-1-1 0,1 0 0,-1-1 0,10-2 0,32-14-3132,-37 11-1058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3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94 6787,'-3'-20'3426,"3"-1"-3282,-3 4 880,0 2 49,-1 4-609,4 2 64,0 12-688,4 14 464,2 4-256,1 11 32,-1 6-80,4 3 0,-1 2-32,1-11-1216,0 0-2690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4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82 6147,'-16'-38'4434,"3"12"-4434,7 11-1009,9 12-191,3 15-2290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15 7876,'-16'-6'768,"-16"9"-288,-17 5 385,-6-2-145,3 15 160,-3 5-303,10 9-497,6 3-32,16 6-48,20-6-64,16-1 64,23-7-16,19-7-577,16-8-2928,10-10-881</inkml:trace>
  <inkml:trace contextRef="#ctx0" brushRef="#br0" timeOffset="1">685 20 9076,'-23'-14'512,"-3"8"-352,-3 6 225,0 9-161,6 14-48,10 9 48,10 9-224,9-3 0,11 9 48,12-9-16,10-1-32,9-7-336,7-7-2065,0-8-929,1-15 929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9492,'51'65'531,"-46"-59"-525,13 18-1,-1 1 1,-1 0-1,-2 1 0,14 30 0,-28-55 1,0-1 0,1 1 0,-1 0 0,0-1 0,0 1 1,1-1-1,-1 1 0,0-1 0,0 1 0,0 0 0,0-1 0,0 1 0,0 0 0,0-1 0,0 1 0,0 0 0,0-1 0,0 1 0,0-1 0,0 1 0,0 0 0,-1-1 0,1 1 0,0-1 0,-1 1 0,1-1 0,-1 2 1,1-2-1,-1 0 0,1 0 1,-1 0-1,0-1 1,1 1-1,-1 0 1,1 0-1,0 0 1,-1-1-1,1 1 1,-1 0-1,1-1 1,-1 1-1,1 0 1,-1-1-1,1 1 0,0 0 1,-1-1-1,1 1 1,0-1-1,-1 1 1,1-1-1,0 1 1,0-1-1,0 1 1,-1-1-1,1 1 1,0-1-1,0 1 1,0-1-1,0 0 0,-3-7 77,1 0-1,-1 0 0,2 0 1,-1 0-1,1 0 0,1 0 1,-1-1-1,1 1 0,1 0 1,-1-1-1,2 1 0,-1 0 1,1 0-1,0 0 0,1 0 1,0 0-1,0 0 0,0 1 1,1 0-1,0-1 0,1 1 1,0 1-1,0-1 0,0 1 1,1 0-1,0 0 0,0 0 1,0 1-1,1 0 0,0 0 0,0 1 1,0 0-1,1 0 0,9-4 1,-15 7-75,0 1 0,1-1 0,-1 1 1,0-1-1,1 1 0,-1 0 0,0 0 0,0 0 1,1 0-1,-1 0 0,0 0 0,1 0 0,-1 1 1,0 0-1,0-1 0,0 1 0,1 0 0,3 2 1,-3-1 36,0 1 0,1 0 0,-1-1 0,-1 1 0,1 0 0,0 0 0,-1 1 0,1-1 0,3 7 0,1 5-878,-1 0 1,-1 0-1,0 1 1,4 19-1,-3-8-4185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5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98 307 9780,'0'-1'64,"1"0"-1,-1 0 1,0 1-1,0-1 0,0 0 1,0 0-1,0 0 1,0 0-1,-1 0 0,1 1 1,0-1-1,0 0 1,0 0-1,-1 0 0,1 1 1,0-1-1,-1 0 1,1 0-1,-1 1 0,1-1 1,-1 0-1,1 1 1,-1-1-1,0 0 0,1 1 1,-1-1-1,0 1 1,1-1-1,-1 1 0,-1-1 1,1 1-65,0 1 1,0-1-1,0 0 1,0 1-1,-1-1 1,1 1-1,0-1 1,0 1-1,0 0 1,0-1-1,0 1 1,0 0-1,0 0 1,1-1-1,-1 1 1,0 0-1,0 0 0,1 0 1,-1 0-1,0 0 1,1 0-1,-1 0 1,0 2-1,-8 13-38,-3 6-13,-19 44 0,28-60 37,1 1 1,0-1-1,1 1 0,-1-1 0,1 1 0,1 0 0,-1 0 0,1 0 1,0-1-1,0 1 0,1 0 0,2 7 0,-3-13 21,0 0-1,0 0 0,1 0 0,-1 0 1,0 0-1,1 0 0,-1 0 1,1 0-1,-1-1 0,1 1 1,-1 0-1,1 0 0,-1 0 0,1-1 1,0 1-1,0 0 0,-1-1 1,1 1-1,0-1 0,0 1 1,0-1-1,-1 1 0,1-1 0,0 0 1,0 1-1,1-1 0,0 0 7,0 0 0,0 0 0,0 0 0,0 0 0,0-1 1,0 1-1,0-1 0,-1 1 0,1-1 0,0 0 0,0 1 0,2-3 0,3-2 20,1 0 1,-1 0-1,0-1 0,9-10 1,-6 5 56,-1-1-1,0-1 1,-1 1 0,-1-1 0,0-1-1,-1 1 1,0-1 0,-1 0 0,-1-1 0,0 1-1,-1-1 1,0 0 0,-1 0 0,0-19-1,-2 0-236,-2 0-1,-1 0 1,-1 0-1,-2 0 1,-11-36-1,13 58-1243,1 33-5081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5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29 211 2145,'18'0'7752,"-1"-10"-5354,10-26-3237,-14 17 1295,-12 18-469,8-11-107,-1 0 0,14-25 0,-20 34 113,-1 1 0,1-1 0,-1 0 0,0 0 0,0 0 0,0 0 0,-1 0 0,1 0 0,-1 0 0,0 0 0,1 0 0,-1-1 0,-1 1 0,1 0 0,0 0 0,-1 0 0,0 0 0,1 0 0,-1 0 0,-3-5 0,3 7 16,1-1 0,-1 1 0,-1 0 0,1 0 0,0 0 0,0 0 0,0 0 0,0 0 0,-1 0 0,1 1 0,-1-1 0,1 0 0,0 1 0,-1-1 0,1 1 0,-1-1 0,1 1 1,-1 0-1,1-1 0,-1 1 0,0 0 0,1 0 0,-1 0 0,1 0 0,-1 1 0,1-1 0,-1 0 0,1 1 0,-1-1 0,1 1 0,-1-1 0,1 1 0,0 0 0,-3 1 0,-2 1 34,1 0-1,-1 1 1,0 0-1,1 0 1,0 0-1,0 0 1,-5 8-1,3-4-17,2 1 0,-1 0-1,2 0 1,-1 0 0,1 1 0,0 0-1,1 0 1,0 0 0,1 0 0,0 0-1,-1 21 1,3-27-57,0 0-1,0 0 1,0 0 0,1 0-1,-1 0 1,1 0 0,0 0-1,1 0 1,-1 0 0,1 0-1,-1 0 1,1-1 0,0 1-1,4 4 1,-4-6-88,1 0-1,-1 1 1,1-1 0,0 0 0,0 0-1,0-1 1,0 1 0,0 0 0,1-1-1,-1 0 1,0 0 0,1 0 0,-1 0-1,0-1 1,1 1 0,-1-1 0,1 0-1,-1 0 1,6 0 0,-1-1-364,1 0 0,-1 0-1,0-1 1,0 0 0,0-1 0,0 0-1,14-6 1,-11 2 407,1 1 1,-1-2-1,-1 1 1,17-17-1,-17 15 613,-1-1 0,0 0-1,-1 0 1,0-1 0,-1 0-1,0 0 1,-1-1-1,0 0 1,-1 0 0,8-24-1,-9-10 1218,-11 61-1356,-2 16-282,4 1-55,2 1-1,1 1 0,2-1 0,5 50 0,30 132-568,-24-156-49,-8-44 296,-3-10 100,1 0 0,1 1 0,-1-1-1,1 1 1,2 5 0,-4-11 152,0 0 1,0 0-1,0 0 0,0 0 0,0 0 1,0 0-1,0 0 0,0 0 0,0 0 0,0 0 1,0 0-1,0-1 0,0 1 0,0 0 1,0 0-1,0 0 0,0 0 0,0 0 1,0 0-1,0 0 0,0 0 0,0 0 0,0 0 1,0 0-1,0 0 0,0 0 0,1-1 1,-1 1-1,0 0 0,0 0 0,0 0 0,0 0 1,0 0-1,0 0 0,0 0 0,0 0 1,0 0-1,0 0 0,0 0 0,0 0 1,0 0-1,0 0 0,1 0 0,-1 0 0,0 0 1,0 0-1,0 0 0,0 0 0,0 0 1,0 0-1,0 0 0,0 0 0,0 0 0,0 0 1,0 0-1,1 0 0,0-15-108,-1-22 166,-17-114 370,10 109-112,2 1 0,2-1-1,3-75 1,1 110-286,0 1 1,1-1-1,-1 0 0,1 0 1,1 1-1,-1 0 0,1-1 1,0 1-1,1 0 1,-1 0-1,1 0 0,0 1 1,1 0-1,8-9 0,-10 11-21,1 0 0,-1 1-1,1-1 1,0 1-1,0 0 1,0 0 0,0 0-1,1 0 1,-1 1-1,0-1 1,1 1 0,-1 0-1,1 1 1,-1-1 0,1 1-1,0 0 1,-1 0-1,1 0 1,-1 1 0,1 0-1,-1-1 1,1 2-1,4 1 1,-6-2 3,0-1-1,0 2 1,0-1-1,0 0 1,0 0-1,-1 1 1,1 0-1,-1-1 1,1 1-1,-1 0 1,1 0-1,-1 1 1,0-1-1,0 0 1,0 1-1,-1-1 1,1 1-1,0-1 1,-1 1-1,0 0 1,0 0-1,1 0 1,-2 0-1,2 3 1,-2-2 4,0-1 1,0 0 0,-1 1 0,1-1 0,-1 0 0,0 0-1,0 1 1,0-1 0,0 0 0,0 0 0,-1 0 0,1 0-1,-1 0 1,0-1 0,0 1 0,0 0 0,0-1 0,-1 1 0,1-1-1,-1 0 1,1 0 0,-6 3 0,-10 7-897,0-1 0,-1-1 1,-37 15-1,23-13-2154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6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9076,'2'0'74,"0"-1"1,-1 1-1,1 0 0,-1 0 1,1 0-1,-1 0 0,1 0 0,0 0 1,-1 0-1,1 0 0,-1 1 0,1-1 1,-1 1-1,1-1 0,-1 1 0,1-1 1,-1 1-1,1 0 0,-1 0 1,0 0-1,1 0 0,-1 0 0,0 0 1,0 0-1,0 0 0,0 0 0,0 1 1,0-1-1,1 2 0,1 0-24,-1 0 1,1 0-1,0 0 0,0 0 0,0-1 1,7 5-1,-6-6-58,0 1 0,0 0 1,0-1-1,1 0 0,-1 0 0,1 0 0,-1 0 0,1-1 1,-1 0-1,1 0 0,-1 0 0,1 0 0,-1-1 0,1 1 1,7-4-1,-5 2-73,0 0 0,-1-1-1,0 0 1,1-1 0,-1 1 0,-1-1 0,1 0 0,-1-1 0,1 1 0,4-7-1,-6 7 66,0-1-1,0 1 0,-1-1 1,0 0-1,0 0 0,0 0 1,-1 0-1,0-1 0,1 1 1,-2-1-1,1 0 0,0-5 1,-1 7 116,-1 0 0,0-1 0,0 1 0,0 0 0,-1 0 0,0 0 0,1 0 0,-1 0 0,0 0 0,-1 0 0,1 1 0,-1-1 1,0 0-1,0 1 0,0-1 0,0 1 0,-1-1 0,-3-3 0,5 5-76,-1 1 0,0-1 0,1 1 0,-1-1 0,0 1-1,0 0 1,1 0 0,-1 0 0,0 0 0,0 0 0,0 0 0,0 1 0,-1-1 0,1 0 0,0 1 0,0 0 0,0-1-1,0 1 1,0 0 0,-1 0 0,1 1 0,0-1 0,0 0 0,0 1 0,0-1 0,0 1 0,-1-1 0,1 1 0,0 0-1,0 0 1,1 0 0,-1 0 0,0 1 0,0-1 0,0 0 0,1 1 0,-1-1 0,-1 3 0,-5 3 34,0 2 0,1-1 0,0 1 0,0 0 0,-10 20 0,12-21-44,1 1 0,0 0 0,1 0 0,0 0 0,0 1 0,1-1 0,0 1 0,1-1 0,0 1 0,0 0 0,1-1 0,1 1 1,1 13-1,-1-17-79,0-1 0,1 0 0,0 0 0,0-1 0,0 1 0,0 0 0,1 0 0,-1-1 0,1 0 1,1 1-1,-1-1 0,0 0 0,1-1 0,0 1 0,0-1 0,0 1 0,0-1 0,1 0 0,-1-1 1,1 1-1,-1-1 0,1 0 0,0 0 0,0 0 0,0-1 0,7 1 0,-5 0-286,1-1-1,-1 0 0,1-1 1,-1 0-1,1 0 0,-1-1 1,1 1-1,-1-2 1,0 1-1,1-1 0,-1 0 1,0-1-1,0 1 0,0-2 1,-1 1-1,1-1 1,-1 0-1,1 0 0,-1 0 1,-1-1-1,1 0 0,-1 0 1,1-1-1,7-11 1,-6 8 449,-1 0 1,-1-1-1,1 1 0,-2-1 1,1-1-1,-1 1 1,3-14-1,-5 14 634,0 0-1,0-1 0,-1 1 0,-1 0 0,1-1 1,-2 1-1,-2-19 0,-19-60 3098,52 252-3387,5 2-775,-35-165 320,0 0 1,0 0-1,0 0 0,0 1 0,0-1 1,0 0-1,0 0 0,0 1 1,0-1-1,0 0 0,0 0 0,0 0 1,0 1-1,0-1 0,0 0 1,0 0-1,0 0 0,0 1 0,0-1 1,1 0-1,-1 0 0,0 0 1,0 0-1,0 1 0,0-1 0,0 0 1,0 0-1,1 0 0,-1 0 1,0 0-1,0 1 0,0-1 0,1 0 1,-1 0-1,0 0 0,0 0 1,0 0-1,1 0 0,-1 0 1,0 0-1,0 0 0,0 0 0,1 0 1,-1 0-1,0 0 0,0 0 1,0 0-1,1 0 0,-1 0 0,0 0 1,0 0-1,1 0 0,7-14-197,4-23 107,-3-3-19,2 1 1,2 0 0,31-66-1,-39 97 171,0 0-1,0 1 0,0 0 0,1 0 0,0 0 1,1 0-1,8-6 0,-13 11-21,-1 1 0,1 0 0,-1 0 0,1 0 0,-1 0 0,1 0-1,0 0 1,-1 0 0,1 1 0,0-1 0,0 1 0,-1-1 0,1 1 0,0 0 0,0 0 0,0-1-1,0 1 1,0 1 0,0-1 0,-1 0 0,1 0 0,0 1 0,0-1 0,0 1 0,-1-1 0,1 1-1,0 0 1,0 0 0,-1-1 0,1 1 0,-1 1 0,1-1 0,-1 0 0,1 0 0,-1 0 0,0 1-1,0-1 1,1 1 0,-1-1 0,1 4 0,9 14-44,-1 0-1,-1 1 1,-1 0-1,-1 1 1,8 35-1,-5-18-1179,-1-12-2477,4-7-2270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171 281 10021,'0'-1'41,"0"-1"1,-1 1 0,1 0-1,-1 0 1,1-1 0,-1 1 0,1 0-1,-1 0 1,0 0 0,0 0-1,1 0 1,-1 0 0,0 0 0,0 0-1,0 0 1,0 0 0,0 0-1,0 0 1,0 1 0,-1-1 0,1 0-1,0 1 1,0-1 0,-1 1-1,1 0 1,0-1 0,0 1 0,-3 0-1,1 0-12,1 1 0,-1-1 0,0 1 0,1 0 0,-1 0 0,1 0 0,-1 1 0,1-1 0,0 1-1,-1-1 1,1 1 0,0 0 0,-2 2 0,-7 7 48,0 1 1,1 0-1,-16 27 0,18-26-21,0 1-1,2 0 1,0 1 0,0-1-1,-3 16 1,8-24-48,-1-1 0,1 1-1,0-1 1,1 1 0,0 0 0,0-1 0,0 1 0,0 0 0,1-1-1,0 1 1,0-1 0,0 1 0,1-1 0,0 0 0,0 1-1,0-1 1,4 5 0,-5-9 6,0 1 0,0-1 0,1 0 0,-1 1 0,0-1 0,1 0 0,-1 0 0,1 0 0,-1 0 1,1 0-1,0 0 0,-1 0 0,1-1 0,0 1 0,0 0 0,0-1 0,-1 0 0,1 1 0,0-1 0,0 0 0,0 0 0,0 0 0,0 0 0,-1 0 0,1-1 0,0 1 0,0 0 0,0-1 0,-1 1 1,1-1-1,0 0 0,0 0 0,-1 0 0,3-1 0,3-2 9,1-1 1,-1 0-1,0 0 0,0-1 1,10-10-1,-7 3-2,0 0 0,0-1 0,-1 0 0,-1-1-1,0 0 1,-1 0 0,-1 0 0,0-1-1,-1 0 1,-1 0 0,3-24 0,-2 6-24,-2-1 1,-1 1 0,-2-1-1,-7-51 1,6 81-67,-7-45-210,7 47 91,1 0 0,-1 0-1,0 0 1,0 1-1,0-1 1,0 0-1,-1 1 1,1-1 0,-1 1-1,1 0 1,-1-1-1,0 1 1,-4-4-1,6 6 100,0 0 0,-1 0-1,1 0 1,0 0-1,0 0 1,-1 0 0,1-1-1,0 1 1,-1 0-1,1 0 1,0 0-1,-1 0 1,1 0 0,0 0-1,-1 0 1,1 0-1,0 0 1,-1 1 0,1-1-1,0 0 1,-1 0-1,1 0 1,0 0 0,0 0-1,-1 0 1,1 1-1,0-1 1,-1 0-1,1 0 1,0 0 0,0 1-1,0-1 1,-1 0-1,1 0 1,0 1 0,0-1-1,-13 20-4808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7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1 256 3298,'7'2'1407,"0"-1"0,0 1 1,1-2-1,13 1 1,-17-2-1322,1 0 1,-1 0-1,0 0 0,1 0 1,-1-1-1,0 0 0,0 0 1,0 0-1,0 0 1,0-1-1,0 1 0,-1-1 1,7-6-1,6-5-29,0-2 0,-1 1 1,17-24-1,-28 33-46,0 0 0,0 0-1,-1-1 1,0 1 0,0-1 0,0 0 0,-1 0 0,0 0 0,-1 0 0,1 0 0,-1 0 0,-1 0 0,1-13-1,-1 18-1,0 0 0,0 0-1,0 1 1,-1-1 0,1 0-1,0 0 1,-1 0-1,0 1 1,1-1 0,-1 0-1,0 1 1,0-1 0,1 0-1,-1 1 1,-1-1-1,1 1 1,0 0 0,-3-3-1,3 3 12,0 1 0,0-1 0,-1 0-1,1 1 1,0 0 0,-1-1 0,1 1-1,-1 0 1,1 0 0,-1 0-1,1-1 1,0 2 0,-1-1 0,1 0-1,-1 0 1,1 0 0,0 1 0,-3 0-1,-1 1 38,0 0 0,1 0 0,-1 0 0,1 1 0,0 0 0,0 0 0,0 0 0,0 1 0,0-1 0,1 1-1,-6 6 1,3 0-24,1 0 0,0 0 0,1 0 0,0 1 0,1 0 0,0 0 0,0-1 0,1 2 0,1-1 0,0 0 0,0 0 0,1 0 0,0 1 0,3 11 0,-3-18-58,1 0 0,0 0-1,0-1 1,0 1 0,1 0 0,0 0 0,-1-1-1,2 1 1,-1-1 0,0 1 0,1-1-1,0 0 1,0 0 0,0 0 0,1-1 0,-1 1-1,1-1 1,0 0 0,0 0 0,0 0-1,0 0 1,1-1 0,-1 1 0,1-1 0,-1 0-1,1-1 1,0 1 0,0-1 0,-1 0-1,1 0 1,0 0 0,0-1 0,6 0 0,-4 0-37,1-1 0,-1 0 1,0 0-1,0-1 0,0 0 1,0 0-1,0 0 1,0-1-1,0 0 0,-1-1 1,0 1-1,0-1 1,0-1-1,0 1 0,0-1 1,-1 0-1,0 0 1,0 0-1,4-7 0,-1 1 157,-1 1 0,0-2-1,0 1 1,-2-1 0,1 0-1,-2 0 1,1 0 0,-2 0-1,5-25 1,3-53 2189,-9 110-2017,2-1 1,0 0 0,11 28-1,-8-22-227,41 103-195,-44-129-559,2-10 208,8-22-64,-8 20 407,15-37-369,19-40 284,-35 81 250,0 1-1,0 0 1,1 0 0,0 0 0,0 1 0,0 0-1,13-10 1,-18 16 6,0 0-1,0 0 0,0 0 0,0 0 1,1 0-1,-1 1 0,0-1 0,1 0 1,-1 1-1,1-1 0,-1 1 0,1-1 1,-1 1-1,1 0 0,-1 0 0,1 0 0,-1 0 1,1 0-1,-1 0 0,1 0 0,-1 0 1,3 1-1,-2 0 16,0 0-1,0 1 1,-1-1-1,1 0 1,0 1 0,-1-1-1,1 1 1,-1-1-1,0 1 1,1 0 0,-1-1-1,0 1 1,0 0-1,1 3 1,3 7 60,-1 1 0,-1 0 0,0 0 0,2 14 0,-4-20-118,1 8 35,-1-5-15,1 1-1,-1-1 1,2 0-1,-1 0 1,1 0-1,1 0 1,0-1-1,0 1 1,7 8-1,-10-17-80,0 0 0,0 0 0,0 0-1,0 0 1,0 0 0,0-1 0,0 1-1,0 0 1,1-1 0,-1 1 0,0-1-1,0 1 1,1-1 0,-1 0 0,0 1-1,1-1 1,-1 0 0,1 0 0,-1 0-1,0 0 1,1 0 0,-1 0 0,0-1-1,1 1 1,-1 0 0,0-1 0,1 1-1,-1-1 1,0 1 0,0-1 0,2-1-1,3-1-865,-1 0 0,1-1 0,-1 0 0,0 0 0,7-8 0,14-17-2031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7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20 103 6819,'-19'-103'6211,"36"182"-4292,12 115 1,-18-105-1544,-7-53-327,-4-24-38,1 0-1,0 0 1,1 0-1,1 0 1,0-1 0,0 1-1,1-1 1,0 0-1,8 13 1,-11-23-53,0 0 1,-1 1-1,1-1 0,1 0 1,-1 0-1,0 0 0,0 0 0,0-1 1,0 1-1,1 0 0,-1 0 1,0-1-1,1 1 0,-1-1 1,1 1-1,-1-1 0,1 1 1,-1-1-1,1 0 0,-1 0 1,1 0-1,-1 0 0,1 0 0,-1 0 1,1 0-1,-1 0 0,1-1 1,-1 1-1,2-1 0,2-1-395,1-1-1,-1 1 1,1-1-1,-1 0 0,0 0 1,5-6-1,16-15-3940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3:27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38 12550,'-26'6'1152,"10"-6"-976,10 0 385,6-6-353,9 1-112,14-1-96,9 0-80,11 3-1585,2-9-2449,4 7-2193</inkml:trace>
  <inkml:trace contextRef="#ctx0" brushRef="#br0" timeOffset="1">435 79 4242,'29'27'5683,"-3"2"-3811,0-9-95,-7-8-864,-2 2-689,5-2-192,-6-9-32,1 3-2497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0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80 8708,'16'-8'441,"-12"6"-239,0 0 0,0 1 0,-1-2 0,1 1 0,0 0 0,-1-1 0,1 0 0,-1 1 0,0-1 0,1-1 0,2-3 0,-6 6-164,0 1 0,0 0 0,0-1 0,0 1 0,0 0 1,0 0-1,0-1 0,0 1 0,0 0 0,0-1 0,-1 1 0,1 0 0,0 0 0,0-1 0,0 1 0,0 0 0,0 0 0,-1 0 0,1-1 0,0 1 0,0 0 0,0 0 0,-1 0 0,1-1 0,0 1 0,0 0 0,-1 0 0,1 0 0,0 0 0,0 0 0,-1 0 0,1 0 0,0-1 0,0 1 0,-1 0 1,1 0-1,0 0 0,-1 0 0,1 0 0,0 0 0,0 0 0,-1 0 0,1 1 0,0-1 0,-1 0 0,1 0 0,0 0 0,0 0 0,-1 0 0,1 1 0,-18 1 231,9 2-260,0 0 1,1 0-1,-1 0 0,1 1 0,0 1 0,0-1 1,1 1-1,-1 0 0,1 1 0,1 0 0,-1 0 0,1 0 1,0 1-1,1 0 0,0 0 0,0 1 0,1-1 0,0 1 1,-4 13-1,5-13-16,0 0 1,0 0-1,1 1 0,1-1 1,-1 0-1,2 1 0,-1-1 1,1 1-1,1-1 0,0 1 1,0-1-1,1 1 0,0-1 1,0 0-1,1 0 1,0 0-1,1 0 0,0 0 1,9 13-1,-12-20 6,0 0 0,1 1 0,-1-1 0,1 0 1,-1-1-1,1 1 0,0 0 0,0 0 0,0-1 0,0 1 0,0-1 0,0 1 0,0-1 0,1 0 1,-1 0-1,0 0 0,1 0 0,-1 0 0,0-1 0,1 1 0,-1-1 0,1 1 0,-1-1 0,1 0 1,0 0-1,-1 0 0,1-1 0,-1 1 0,1 0 0,-1-1 0,1 0 0,-1 1 0,0-1 0,1 0 1,-1 0-1,0-1 0,0 1 0,3-2 0,1-2 15,0 0 0,-1 0 0,0 0 0,0-1 0,0 0 0,-1 0 0,1 0 0,-2 0 0,1-1 0,-1 1 0,0-1 0,3-8 0,-2 2-1,-1-1 0,-1 0 1,0 0-1,-1 0 0,0 0 0,-1 0 1,-1 0-1,0 0 0,-5-24 0,4 29-28,0 0 0,-1 0 1,0 0-1,-1 0 0,0 0 0,0 1 0,-1-1 0,0 1 0,0 0 0,-1 1 0,0-1 0,0 1 0,-1 0 0,1 1 0,-10-7 0,14 11-123,0 1 0,0 0 0,0 0 0,0-1 0,0 1 0,0 0 0,-1 0 0,1 1 0,0-1 0,0 0 1,-1 1-1,1 0 0,-1-1 0,1 1 0,0 0 0,-1 0 0,1 0 0,0 1 0,-1-1 0,1 0 0,0 1 0,-1 0 0,1-1 0,0 1 0,0 0 0,-1 0 0,1 1 0,0-1 0,0 0 0,-2 3 0,-5 18-3951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1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94 4658,'-4'-4'759,"0"-1"-1,0-1 1,0 1 0,1 0-1,-5-12 1,6 13-525,0 0 0,0 0 1,0 0-1,0 0 1,0 0-1,-1 0 0,0 1 1,0-1-1,0 1 0,0 0 1,0 0-1,-6-4 0,8 7-232,0 0 0,1 0-1,-1-1 1,0 1 0,1 0 0,-1 0-1,0 0 1,0 0 0,1 0 0,-1 0-1,0 1 1,1-1 0,-1 0-1,0 0 1,0 0 0,1 1 0,-1-1-1,1 0 1,-1 1 0,0-1 0,1 0-1,-1 1 1,1-1 0,-1 1 0,0-1-1,1 1 1,-1-1 0,1 1-1,0-1 1,-1 1 0,1 0 0,-1 0-1,-11 25-3,11-22 9,-11 35 106,2 1 0,2-1 0,1 2 0,-1 63 0,4-5-25,5 1 1,4-1-1,22 125 0,16-6-4557,-36-194 904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2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44 217 2465,'1'-18'806,"-2"1"1,0 0-1,0 0 0,-2 1 0,0-1 1,-1 0-1,0 1 0,-2 0 0,-8-18 0,7 21-681,7 27-82,5 28 64,-1-25-93,1-1-1,0 1 1,1-1-1,0-1 1,2 1-1,0-1 1,13 19-1,-17-28-7,0 0 1,1-1-1,0 1 0,0-1 1,0 0-1,0 0 0,1-1 1,0 1-1,0-1 0,0-1 0,0 1 1,1-1-1,-1 0 0,1-1 1,0 1-1,0-1 0,0-1 0,0 1 1,0-1-1,8 0 0,-9-1 0,0-1 1,-1 0-1,1 0 0,0-1 0,0 1 0,-1-1 0,1 0 0,-1-1 0,1 0 0,-1 0 0,0 0 0,0 0 1,0-1-1,-1 1 0,1-1 0,-1 0 0,0-1 0,0 1 0,-1-1 0,1 0 0,4-8 0,2-4 10,-1-1 0,-1 0 0,0-1 0,-1 0 0,4-21 0,5-54-254,-15 110 222,0 0 0,0-1-1,2 1 1,0-1-1,1 1 1,0-1 0,1-1-1,1 1 1,9 17-1,-10-23-752,1 0-1,-1-1 1,1 0 0,1 0-1,10 10 1,17 6-3052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1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82 6835,'-7'-31'2017,"0"9"-1217,7 6-543,3 7-81,8 6 112,3 3-192,3 3-48,11 0-16,3 3-32,1-2-496,3-1-3138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1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8724,'-1'0'21,"-1"0"1,1 0-1,-1 0 0,1 0 1,-1 0-1,1 0 0,-1 0 1,0 1-1,1-1 0,-1 1 1,1-1-1,0 1 0,-1-1 1,1 1-1,-1 0 0,1-1 1,0 1-1,-1 0 0,1 0 1,0 0-1,0 0 0,-1 2 1,1-1-21,0 0 0,1 1 0,-1-1 0,1 1 0,-1-1 0,1 0 0,0 1 0,0-1 0,0 1 1,0-1-1,1 1 0,-1-1 0,1 0 0,1 4 0,13 47 45,27 64 1,-22-65-41,16 62-1,-29-95 52,-6-32-26,-5-34 110,3 28 96,0 0-1,1 1 0,4-34 0,-3 46-198,0 0 0,0 0-1,0 0 1,1 0-1,0 0 1,0 1 0,1-1-1,-1 1 1,1-1 0,1 1-1,-1 0 1,1 0 0,-1 0-1,1 0 1,6-5 0,-7 9-35,0-1 0,-1 0 1,1 1-1,0 0 1,0 0-1,0 0 0,0 0 1,0 0-1,0 0 0,1 1 1,-1 0-1,0-1 1,0 1-1,0 0 0,0 1 1,0-1-1,1 1 0,-1-1 1,4 2-1,2 1-258,0 1 0,0 0 0,0 0 1,-1 1-1,9 6 0,11 10-2752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2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63 758 4050,'-11'3'2091,"-24"10"496,34-13-2509,0 1 0,0-1 0,0 1 0,0 0 0,0-1 0,0 1 0,0 0 0,0 0 1,0 0-1,0 0 0,1 0 0,-1 0 0,0 0 0,1 0 0,-1 0 0,0 0 0,1 1 1,0-1-1,-1 0 0,1 0 0,0 0 0,-1 1 0,1 1 0,8-23 3137,18-25-3651,-20 36 693,167-326-227,-17 32 4,-152 294-34,2-1-24,-1 1 1,1-1-1,1 1 1,0 0-1,14-14 1,-20 23 16,-1-1 1,1 0-1,0 1 1,-1-1-1,1 0 0,0 1 1,0-1-1,0 1 1,0-1-1,0 1 0,0 0 1,-1-1-1,1 1 1,0 0-1,0 0 0,0 0 1,0-1-1,0 1 1,0 0-1,0 0 0,0 0 1,0 1-1,0-1 1,0 0-1,2 1 0,-2-1 7,0 1-1,0 0 1,0 1-1,1-1 1,-1 0-1,0 0 0,0 0 1,0 1-1,-1-1 1,1 0-1,0 1 1,0-1-1,-1 0 0,2 3 1,1 8 25,0 1 1,-1-1-1,2 18 1,-3-22-33,2 24-190,44 314 649,4-118-5336,-37-182 1095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64 6355,'-31'-25'5042,"3"6"-4594,7 9-336,7 4 97,10 3-113,11 9-96,14 4 128,14 2 16,7-2-48,14-4-96,7-9-1217,-1-10-1472,-2-3-2369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3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 1937,'-18'-9'0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07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 6563,'-26'12'2875,"22"-11"-2697,-1 1 1,1 0-1,0 0 0,0 0 0,-1 1 0,-5 5 0,-5 1-174,1 0 0,-22 9 0,20-10-3,1 0-1,-23 16 0,20-10 23,1 1-1,0 1 0,2 1 1,0 0-1,0 1 1,2 0-1,0 1 0,-16 34 1,25-44-15,0-1 0,1 1 1,1 0-1,-1 0 0,1 0 0,1 0 1,0 1-1,0-1 0,1 0 1,1 14-1,0-16-12,0 0 1,1-1 0,0 0-1,0 1 1,0-1-1,1 0 1,0 0 0,1 0-1,-1 0 1,1-1-1,0 0 1,0 1 0,1-1-1,-1-1 1,1 1-1,6 4 1,-2-3-318,1 1 0,-1-2 0,1 1 0,1-1 0,-1-1 0,0 0 0,1-1 0,0 1 0,20 2 1,51 2-3770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08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127 322 3730,'-10'-40'2025,"-1"0"0,-2 1 0,-33-69 1,12 31-75,25 60-1875,9 17-76,0 0 0,0 0 1,0 0-1,0 0 0,0 0 0,0 0 0,0 0 1,0 0-1,0 0 0,0 0 0,-1 0 0,1 0 1,0 0-1,0-1 0,0 1 0,0 0 0,0 0 0,0 0 1,0 0-1,0 0 0,0 0 0,0 0 0,0 0 1,-1 0-1,1 0 0,0 0 0,0 0 0,0 0 1,0 0-1,0 0 0,0 0 0,0 0 0,0 0 1,0 0-1,0 0 0,-1 0 0,1 0 0,0 0 0,0 0 1,0 0-1,0 0 0,0 1 0,0-1 0,0 0 1,0 0-1,0 0 0,0 0 0,0 0 0,0 0 1,-1 0-1,1 0 0,0 0 0,0 0 0,0 0 0,0 0 1,0 1-1,0-1 0,0 0 0,0 0 0,0 0 1,0 0-1,0 0 0,0 0 0,0 0 0,0 0 1,0 0-1,0 0 0,0 1 0,1 32-1,0-13 63,48 414 60,-38-368-217,3 0 0,26 71 0,-38-131 19,1 0 0,-1-1 0,1 1 1,0-1-1,4 7 0,-6-12 70,-1 1 0,1-1-1,-1 1 1,1-1 0,-1 1 0,1-1 0,-1 1 0,1-1-1,0 0 1,-1 1 0,1-1 0,-1 0 0,1 1 0,0-1-1,-1 0 1,1 0 0,0 0 0,0 1 0,-1-1 0,2 0-1,-1-1 8,0 1 1,0 0-1,0-1 0,0 1 0,0-1 0,0 1 0,-1-1 0,1 0 0,0 1 0,0-1 0,-1 0 0,1 0 0,0 1 1,-1-1-1,1 0 0,-1 0 0,1 0 0,-1 0 0,1-1 0,8-20-1,-1 0 1,-1-1-1,0 0 1,-2 0-1,2-24 0,12-47 70,-16 79-60,-3 12-17,0 0 1,1 0-1,-1 0 1,1 0-1,0 0 0,-1 0 1,1 0-1,1 0 0,-1 1 1,0-1-1,1 0 1,-1 1-1,1-1 0,0 1 1,2-3-1,-3 5 9,0 0 1,-1 0-1,1 0 1,0 0-1,-1 0 1,1 0-1,-1 1 1,1-1-1,0 0 1,-1 0-1,1 1 1,-1-1-1,1 0 0,-1 1 1,1-1-1,-1 1 1,1-1-1,-1 1 1,1-1-1,-1 1 1,0-1-1,1 1 1,-1-1-1,0 1 0,1-1 1,-1 1-1,0 0 1,0-1-1,1 2 1,9 25 105,-6-16-101,-1-4-29,7 21 51,2-1 0,1 0 0,1 0 1,28 39-1,-37-60-87,-1 0 0,1-1 0,0 0 0,0 0 1,0 0-1,1-1 0,-1 0 0,1 0 1,0 0-1,0-1 0,1 0 0,-1 0 0,1 0 1,-1-1-1,1 0 0,0 0 0,0-1 0,0 0 1,0 0-1,0-1 0,0 1 0,0-2 1,0 1-1,0-1 0,12-2 0,-4-2-157,0 0 0,0-1 0,0 0 0,0-1 0,-1-1 0,0 0-1,-1-1 1,0-1 0,0 0 0,-1-1 0,21-23 0,-26 27 321,0-1 1,-1 0-1,0-1 1,-1 1-1,1-1 0,-2-1 1,1 1-1,-1 0 0,-1-1 1,0 0-1,0 0 1,-1 0-1,0 0 0,0 0 1,-1-1-1,-1 1 0,0 0 1,0-1-1,-3-15 1,1 22 40,1-1 1,0 1 0,-1-1 0,0 1 0,0 0 0,-1 0 0,1 0 0,-1 0-1,1 0 1,-1 0 0,0 1 0,-7-6 0,9 8-134,-1 0-1,1 0 1,-1 0 0,1 0-1,-1 0 1,0 0 0,1 0-1,-1 1 1,0-1 0,0 1-1,1-1 1,-1 1 0,0 0-1,0 0 1,0 0 0,0 0 0,0 0-1,1 0 1,-1 0 0,0 1-1,0-1 1,0 1 0,1-1-1,-1 1 1,0 0 0,0-1-1,1 1 1,-1 0 0,1 0-1,-1 0 1,1 0 0,-1 1-1,1-1 1,-2 3 0,-1-1-23,1 1 1,-1 0-1,1 0 1,0 0-1,0 0 0,1 0 1,0 1-1,-1-1 1,1 1-1,1 0 1,-1 0-1,1 0 1,0 0-1,0 0 0,0 0 1,0 0-1,1 0 1,0 0-1,0 0 1,1 0-1,-1 0 1,1 0-1,0 0 1,2 5-1,0-3-152,0 1 0,0-1 0,0-1 0,1 1 0,0-1 0,0 1 0,1-1 0,0 0 0,0-1-1,0 1 1,1-1 0,0 0 0,0 0 0,0-1 0,12 7 0,-8-6-499,1-1 1,0 0-1,18 5 1,39 2-3450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08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131 228 8852,'-9'-8'696,"0"1"-1,-1-1 1,-12-5-1,20 11-609,-1 1 0,1-1 0,-1 1-1,0 0 1,1 0 0,-1 0 0,0 0 0,0 0 0,0 1-1,0-1 1,0 1 0,0 0 0,0 0 0,1 0-1,-1 0 1,0 0 0,0 1 0,-5 0 0,6 1-88,1-1 0,-1 0 0,1 1 0,-1-1 0,1 1 0,-1-1 0,1 1 0,0-1 0,-1 1 1,1 0-1,0 0 0,0 0 0,1 0 0,-1 0 0,0 0 0,1 0 0,-1 0 0,1 0 0,-1 0 0,1 0 0,0 0 1,0 0-1,0 3 0,6 53-53,-6-55 52,2 8-52,0-1 1,1 1 0,1 0 0,0-1-1,0 1 1,1-1 0,0 0-1,1-1 1,0 1 0,0-1 0,1-1-1,1 1 1,-1-1 0,14 11-1,-17-15-79,1-1-1,0 1 1,1-1-1,-1 0 0,1-1 1,-1 1-1,1-1 1,0 0-1,0 0 0,0-1 1,0 0-1,0 0 0,0 0 1,0-1-1,0 0 1,0 0-1,0 0 0,0-1 1,0 0-1,0 0 1,0 0-1,0-1 0,0 0 1,0 0-1,-1-1 0,1 0 1,9-6-1,-6 3 190,-1 0 1,0-1-1,0-1 0,0 1 0,-1-1 0,0 0 0,0-1 0,-1 0 1,-1 0-1,1 0 0,-1 0 0,-1-1 0,0 0 0,0 0 1,-1 0-1,0-1 0,0 1 0,-2-1 0,1 1 0,-1-21 0,-1 7 489,-1 0 0,-1 1-1,-1-1 1,-1 0 0,-1 1-1,-1-1 1,-1 1-1,-13-27 1,17 45-658,2 8 57,1 18 54,6 28 52,35 151-202,-3-71-3267,-23-89 934,13 13-1284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09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84 4354,'3'-8'949,"13"-31"1859,-15 38-2669,-1-1 0,0 1-1,1 0 1,-1 0 0,0-1 0,1 1 0,-1 0 0,0-1-1,0 1 1,0 0 0,0-1 0,0 1 0,-1 0-1,1-1 1,0 1 0,-1 0 0,1 0 0,-1-1-1,1 1 1,-1 0 0,1 0 0,-1 0 0,0 0-1,0 0 1,-1-2 0,1 3-112,0-1 1,0 1-1,0-1 0,0 1 1,0 0-1,0 0 1,-1-1-1,1 1 0,0 0 1,0 0-1,0 0 0,0 0 1,-1 0-1,1 1 0,0-1 1,0 0-1,0 0 0,0 1 1,0-1-1,0 1 1,0-1-1,0 1 0,-2 0 1,-26 20 5,22-15 56,-14 9 14,1 2 0,0 0 0,2 1 0,0 0-1,1 2 1,1 0 0,1 1 0,-24 44 0,37-61-104,0-1 1,1 1-1,0 0 0,-1-1 1,1 1-1,1 0 0,-1 0 1,1 0-1,-1-1 1,1 1-1,0 0 0,0 0 1,1 0-1,-1 0 0,1 0 1,0-1-1,2 8 1,0-7-13,-1 0 0,0 0 0,1-1 0,0 1 1,0-1-1,0 1 0,0-1 0,1 0 1,-1 0-1,1 0 0,0-1 0,-1 1 1,1-1-1,8 3 0,2 0-455,1 0 0,-1-1 1,1-1-1,-1-1 0,1 0 0,0 0 0,0-2 0,0 0 0,0 0 1,16-4-1,41-4-3814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09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50 462 6291,'-4'-9'2801,"-6"-1"-1776,-1 1 607,-3-1-479,7 7-1057,4 3-96,3 3-192,3 10 192,4 12 32,4 10-32,-1 12 0,4 6-1025,0 4-2096,0-7-3010</inkml:trace>
  <inkml:trace contextRef="#ctx0" brushRef="#br0" timeOffset="1">269 151 10021,'-21'-62'656,"-6"15"-256,2 15-320,8 23-80,6 24-864,11 23-3682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2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51 6435,'-4'-6'313,"2"1"-95,-1 1 1,0-1 0,1 1 0,-2 0-1,1 0 1,0 0 0,-1 1-1,0-1 1,-6-4 0,10 14-149,0 0 1,1-1-1,0 1 0,0 0 1,2 8-1,-3-14-68,16 62 144,-8-38-101,-2 1-1,0 0 1,-2 0 0,-1 0-1,-1 1 1,-1 29 0,-1-33 1,0-22-44,0 0-1,1 0 1,-1 0 0,0 0 0,0 0-1,0 0 1,0 0 0,0 0 0,1 0-1,-1 0 1,0 0 0,0 0 0,0 0-1,0 0 1,1 0 0,-1 0 0,0 0-1,0 0 1,0 0 0,0 0 0,1 0-1,-1 0 1,0 0 0,0 0 0,0 0 0,0 0-1,0-1 1,0 1 0,1 0 0,-1 0-1,0 0 1,0 0 0,0 0 0,0 0-1,0-1 1,0 1 0,0 0 0,0 0-1,0 0 1,1 0 0,-1 0 0,0-1-1,0 1 1,0 0 0,0 0 0,0 0-1,0 0 1,0-1 0,0 1 0,0 0-1,0 0 1,0 0 0,17-44 202,-10 23-152,1 5-52,0 1 0,1-1 0,1 1 0,0 1 0,1 0 0,0 0 0,1 1 0,1 0 0,0 1 0,1 1 0,0 0 0,20-12 0,-31 22 5,-1-1 0,1 1 0,0-1 0,-1 1 1,1 0-1,0 0 0,0 0 0,0 1 0,0-1 1,0 1-1,0-1 0,0 1 0,0 0 1,0 0-1,0 0 0,0 1 0,-1-1 0,1 1 1,0-1-1,0 1 0,0 0 0,0 0 0,0 0 1,4 3-1,-4 0 5,1-1 1,0 1 0,-1 0 0,1 0-1,-1 0 1,0 0 0,-1 0-1,1 1 1,-1-1 0,0 1 0,0 0-1,0 0 1,1 7 0,1 4-41,-2-10-60,-1 0 1,1 1 0,0-1 0,0 0 0,1-1 0,6 12 0,3-7-3043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09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53 190 7107,'-3'0'173,"1"0"-1,-1-1 1,1 1-1,0-1 1,-1 0-1,1 1 0,0-1 1,-1 0-1,1 0 1,0-1-1,0 1 1,0 0-1,0-1 1,0 1-1,0-1 1,1 0-1,-1 0 0,0 1 1,1-1-1,0 0 1,-1 0-1,1-1 1,0 1-1,0 0 1,0 0-1,0-1 1,-1-3-1,2 2-167,-1 0-1,1 1 1,0-1 0,1 1-1,-1-1 1,0 0-1,1 1 1,0-1 0,0 1-1,0-1 1,0 1 0,1-1-1,-1 1 1,1 0 0,0 0-1,0 0 1,0 0 0,3-4-1,2 0-15,0 0 0,1 0 0,0 1 0,0 0 0,0 0 0,1 1 0,-1 0 0,1 0-1,0 1 1,1 0 0,12-3 0,-19 6 1,1 0 1,-1 0-1,0 1 0,0-1 0,1 1 1,-1 0-1,1 0 0,-1 0 0,0 0 0,1 1 1,-1-1-1,0 1 0,1 0 0,-1 0 1,0 0-1,0 1 0,0-1 0,0 1 1,0-1-1,0 1 0,0 0 0,-1 0 0,1 0 1,-1 1-1,1-1 0,-1 1 0,0-1 1,0 1-1,0 0 0,0-1 0,0 1 1,-1 0-1,1 0 0,-1 1 0,0-1 0,0 0 1,1 4-1,0 4-38,1 0 0,-2 0 0,1 0 0,-2 0 0,1 0 0,-3 22 0,-17 69-415,8-50 51,11-45 330,3-7-26,8-16-142,14-28-63,2-13 361,26-47 178,-46 92-195,0 1 1,1 0 0,0 0 0,1 1 0,1 0 0,13-12 0,-20 20-20,-1 0 0,1 0 0,-1 0 1,1 1-1,0-1 0,0 1 1,0 0-1,0-1 0,0 1 0,0 1 1,0-1-1,0 0 0,5 0 1,-6 1 7,-1 1 1,1-1 0,-1 1 0,1-1-1,-1 1 1,1-1 0,-1 1 0,1 0-1,-1 0 1,0 0 0,1 0 0,-1 0-1,0 0 1,0 0 0,0 0 0,1 0-1,-1 0 1,0 1 0,-1-1 0,1 0-1,0 1 1,0-1 0,-1 1 0,1-1-1,0 1 1,-1-1 0,0 1 0,1 2-1,3 15 89,-1 0 0,-1 0 0,0 0 0,-3 38 0,0-41-324,0 1 0,2-1 0,-1 0 0,2 0 0,0 0 0,1 0 0,1 0 0,6 16 0,9 4-3106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10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31 10981,'-5'-4'109,"0"1"0,0-1 1,0 1-1,0 1 0,-1-1 0,1 1 0,-1 0 0,0 0 1,0 1-1,0-1 0,0 1 0,1 1 0,-1-1 0,0 1 1,-1 0-1,1 0 0,0 1 0,1 0 0,-1 0 0,0 0 1,0 1-1,-11 4 0,3 0-74,0 0 0,1 0 1,0 1-1,0 1 0,0 0 0,1 1 1,0 1-1,-13 13 0,15-12-31,1 1 0,0 0 0,0 1 0,1 0 0,1 0 0,0 1 0,1 0 0,-9 27 0,13-34-14,1 1-1,0-1 0,0 1 1,0-1-1,1 1 0,0-1 1,0 1-1,3 14 0,-2-18-20,0 0-1,1 1 0,0-1 1,-1 0-1,2 0 1,-1 0-1,0 0 0,1 0 1,-1-1-1,1 1 0,0-1 1,0 1-1,1-1 1,-1 0-1,7 4 0,-5-4-37,0-1 0,0 0 0,0 0 0,-1 0 0,2-1 0,-1 0 0,0 0-1,0 0 1,0 0 0,0-1 0,1 0 0,-1 0 0,0-1 0,0 1 0,0-1 0,1 0-1,-1 0 1,0-1 0,0 0 0,-1 0 0,1 0 0,0 0 0,6-5 0,4-2 7,-1 0 0,0-1 0,-1-1 0,0 0 0,22-25 0,-24 23 261,-1 0 1,-1-1-1,0 0 0,-1 0 1,0-1-1,9-26 0,-14 32-34,0 0-1,-1 0 0,0 0 0,-1 0 0,0 0 0,0 0 0,-1 0 0,0 0 0,0-1 0,-1 1 0,-1 0 0,1 0 0,-5-13 0,2 21-75,0 9-71,-1 13-15,0 52-13,3-1 1,3 0 0,20 128-1,63 212-356,-46-244 183,-35-156 161,-1-3 45,0 0 1,-1-1 0,1 1 0,-2 0 0,1 12 0,-1-19-13,-1 0 1,1-1-1,0 1 1,-1 0-1,1-1 1,-1 1-1,1-1 1,-1 1-1,0-1 0,0 1 1,0-1-1,0 1 1,0-1-1,0 0 1,0 1-1,0-1 1,0 0-1,0 0 0,-1 0 1,1 0-1,-1 0 1,1 0-1,-1 0 1,1-1-1,-1 1 1,1 0-1,-1-1 1,1 1-1,-1-1 0,0 0 1,1 1-1,-5-1 1,-7 0 1,-1 0 0,0 0 0,0-2 0,0 1 0,0-2 0,1 0 0,-1-1 0,1 0 0,-24-11-1,14 4-27,0-2-1,1 0 0,1-1 0,-30-25 1,41 30-63,0-1 1,0 0 0,1 0 0,0-1 0,1 0 0,0 0 0,-7-16 0,12 21-193,0 0-1,1 0 1,0 0-1,0-1 1,0 1-1,1-1 1,0 1-1,0-1 1,1 1-1,0-1 1,0 0-1,0 1 1,1-1-1,0 1 1,0-1-1,1 1 1,2-8-1,16-27-4355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85 144 10197,'-46'22'960,"15"-9"-752,24-10-208,24-3 608,36-3-287,34-3-209,31-4-16,32-9-80,21-3 0,7-6-16,3 3-16,-10 0-464,-17 3-385,-29 6-95,-27 10-113,-42 9-1344,-42 7-320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3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381 267 9156,'-147'44'1473,"32"-9"-977,38-17 849,35-8-1169,49-7 96,42-9 48,42-13-224,34-9 0,39-7-16,18-9-64,13-6-16,-3 6-48,-14 3-1344,-18 7-2098</inkml:trace>
  <inkml:trace contextRef="#ctx0" brushRef="#br0" timeOffset="1">2267 22 8820,'49'-12'1953,"-14"5"-1953,-14 4-32,-21 6-64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4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4962,'0'-8'620,"0"-30"2873,1 31-2114,1 24-1199,15 224 524,-3-26-1346,1-73-3742,-8-98 505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12 165 4626,'-4'-26'1196,"-3"-38"1114,6 58-2159,1 1 0,0-1 0,1 1 0,-1 0 0,1-1 0,0 1 0,1 0 0,-1 0 0,3-6 0,-3 10-152,-1 0 1,1 0 0,0 0-1,0 0 1,0 0 0,0 0 0,0 0-1,0 1 1,0-1 0,0 0-1,0 0 1,1 1 0,-1-1-1,0 1 1,0-1 0,1 1-1,-1-1 1,0 1 0,1 0-1,1 0 1,34 0 12,-21 0 31,36 0-26,-4-2 6,0 3 0,-1 1 0,84 17 0,-125-18-12,-1 0-1,0 1 0,0 0 1,-1 0-1,1 0 1,0 0-1,-1 1 0,1 0 1,-1 0-1,0 0 0,4 5 1,-6-7-6,-1 1-1,0 0 1,0-1 0,0 1-1,0 0 1,0 0 0,0 0-1,-1 0 1,1 0 0,-1 0-1,1 0 1,-1 0 0,0 0-1,1 0 1,-1 0 0,0 0-1,-1 0 1,1 0 0,0 0-1,-1 0 1,1 0 0,-1 0-1,1 0 1,-1 0 0,0 0-1,0 0 1,0 0 0,0 0-1,0-1 1,-2 4 0,-12 13-520,-1 0 1,-1-1 0,0 0-1,-1-1 1,-1-2 0,0 0-1,-1 0 1,-38 17 0,18-15-1644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5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 5987,'-7'4'855,"-1"0"1,1 1-1,-13 11 1,6-5-442,1-1-314,1 2 0,0-1-1,0 2 1,1 0 0,1 0-1,0 1 1,1 0 0,-10 22-1,6-10 46,2 0-1,1 1 1,1 1-1,-6 31 1,12-40-95,1 0 0,0 0 0,1 0 0,1 0 0,1 0 0,1 0 0,0-1 0,1 1 0,1 0 0,10 25 0,-11-36-111,0-1 0,1 0 0,-1 0 0,2 0 0,-1 0 0,1 0 0,0-1 0,1 0 0,-1 0 0,1 0 0,10 7 0,-10-9-182,0-1 1,0 0-1,1 0 0,-1 0 0,1-1 0,-1 0 1,1 0-1,0-1 0,-1 0 0,1 0 1,0-1-1,0 0 0,0 0 0,0 0 0,10-2 1,38-12-2877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5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241 410 5410,'0'-2'256,"0"0"-1,0 1 0,0-1 0,0 0 0,0 0 0,0 0 0,0 1 0,-1-1 0,1 0 0,-1 0 1,0 1-1,1-1 0,-1 0 0,0 1 0,0-1 0,0 1 0,-2-3 0,3 4-193,-1-1-1,1 1 1,-1 0 0,1 0-1,0 0 1,-1-1 0,1 1-1,-1 0 1,1 0-1,-1 0 1,0 0 0,1 0-1,-1 0 1,1 0-1,-1 0 1,1 0 0,-1 1-1,1-1 1,-1 0 0,1 0-1,0 0 1,-1 0-1,0 1 1,-16 14-389,-29 43 372,23-28-32,-1-1 1,-1 0 0,-48 40-1,73-69-24,0 0 1,0 0-1,0 1 0,-1-1 0,1 0 0,0 0 0,0 1 1,0-1-1,-1 0 0,1 0 0,0 1 0,0-1 1,-1 0-1,1 0 0,0 0 0,-1 0 0,1 0 1,0 1-1,0-1 0,-1 0 0,1 0 0,0 0 1,-1 0-1,1 0 0,0 0 0,-1 0 0,1 0 0,0 0 1,-1 0-1,1 0 0,0 0 0,-1 0 0,1-1 1,0 1-1,-1 0 0,1 0 0,0 0 0,-1 0 1,3-14-396,11-20 150,24-42-126,14-34 202,121-189 0,-164 288 219,0 1-1,0 0 1,1 0-1,12-10 1,-19 18-18,0 0 0,1 1-1,-1-1 1,0 1 0,1-1 0,-1 1 0,1 0-1,0 0 1,-1 0 0,1 1 0,3-2 0,-4 2 5,0 0 1,-1 1-1,1-1 1,-1 0 0,1 0-1,0 1 1,-1-1-1,1 1 1,-1-1-1,1 1 1,-1 0 0,0-1-1,1 1 1,-1 0-1,0 0 1,1 0 0,-1 0-1,0 0 1,0 0-1,0 0 1,1 3-1,9 12 103,-2 2 1,0-1-1,-1 1 0,0 1 0,-2-1 0,8 36 0,-5-21-91,45 169-306,-36-114-3706,-14-49-748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6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4 491 9684,'-4'-6'353,"4"3"-305,7 0-48,7 6 16,14 0-16,14 6 0,7-6-945,10 1-816,7-8-1408</inkml:trace>
  <inkml:trace contextRef="#ctx0" brushRef="#br0" timeOffset="1">537 93 6803,'-1'-7'90,"1"1"0,-1 0 0,1-1 0,0 1 0,1 0-1,0-1 1,0 1 0,0 0 0,3-9 0,-3 14-83,-1 0 0,1-1 1,0 1-1,0 0 0,-1 0 0,1-1 0,0 1 1,0 0-1,0 0 0,1 0 0,-1 0 0,0 0 1,0 1-1,0-1 0,1 0 0,-1 0 1,0 1-1,2-1 0,0 0 18,0 1 0,-1 0 0,1-1 0,0 1 0,0 1 1,-1-1-1,1 0 0,0 0 0,-1 1 0,1 0 0,0 0 0,-1-1 0,4 3 0,9 4 135,-1 1-1,0 0 1,0 1-1,-1 1 0,0 0 1,0 1-1,-1 0 1,16 20-1,-1 1 39,-3 2-1,27 45 1,-40-61-169,-2 0 0,0 1 0,0 1 1,-2-1-1,-1 1 0,0 0 0,3 23 0,-8-31-10,0-1 0,-1 1 0,0 0 0,0-1 0,-1 1 0,-1-1 0,0 1 0,-1-1 0,0 0 0,0 0 0,-1 0 0,-1 0 0,0 0 0,-8 12 0,-1-3-2,-1-1 0,0-1 1,-1 0-1,-1-1 0,-1-1 1,-1-1-1,0 0 0,0-2 1,-2 0-1,1-1 0,-35 14 1,15-15-266,39-11 130,0 0 0,0 0 1,0 1-1,0-1 1,0 0-1,0 0 0,0 0 1,0 0-1,0 0 1,0-1-1,0 1 0,0 0 1,0 0-1,0-1 1,0 1-1,0 0 0,1-1 1,-1 1-1,0-1 1,0 1-1,0-1 0,1 0 1,-1 1-1,0-1 1,0 0-1,1 1 0,-1-1 1,1 0-1,-1 0 1,1 0-1,-1 1 0,1-1 1,-1 0-1,1 0 1,0 0-1,-1 0 0,1-2 1,2-18-3501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5:16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7619,'35'0'1409,"-10"7"-1137,-1-4 401,0 0-193,11 0-352,11-3-128,9-6-961,5 0-2960</inkml:trace>
  <inkml:trace contextRef="#ctx0" brushRef="#br0" timeOffset="1">74 245 8900,'-32'22'240,"18"-3"-144,18-10 689,17-5-337,24-4-272,14-7-160,14 1-16,4 0-16,-4-7-1121,-6 7-3265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3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60 5202,'-9'-7'70,"1"1"0,-1 0 0,1 0 0,-2 1 0,1 0 0,0 1 0,-1 0 0,0 0 0,0 1 0,0 0 0,-1 1-1,1 0 1,0 1 0,-1 0 0,-13 1 0,18 0-2,0 0 0,-1 1 0,1 0 0,0 0 0,0 1 0,0 0 1,0 0-1,0 0 0,0 1 0,1-1 0,-1 1 0,1 1 0,0-1 0,0 1 0,0 0 0,0 0 0,0 0 0,1 1 0,0 0 0,0 0 0,0 0 0,1 0 0,-1 0 0,1 1 0,1 0 0,-5 9 0,0 12 125,0-1-1,2 1 1,1 1-1,-1 30 0,5 112 140,8-74-227,27 124-1,-2-24-382,-29-135-2993,-1-45 1337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2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24 8868,'-20'-18'928,"4"12"-928,0 6-48,9 18 0,11 8-272,9 6-4306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40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33 9700,'-8'-28'1339,"7"23"-1339,7 16-114,109 192 317,-98-177-266,4 6-159,-1 2 0,-2 1 1,28 72-1,-45-104-107,0-1-1,0 1 1,0-1-1,-1 1 1,1-1-1,-1 1 1,0 0-1,0-1 1,0 1-1,0 0 1,-1 3-1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4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328 164 5747,'-1'-7'93,"0"1"1,0-1 0,1 1-1,-1-1 1,2 0 0,-1 1-1,1-1 1,0 1 0,0-1-1,3-7 1,-2 10-61,0 0 0,0 1-1,0-1 1,1 0 0,0 1 0,0-1-1,-1 1 1,2 0 0,-1 0 0,0 0-1,1 0 1,-1 1 0,1 0 0,0-1 0,0 1-1,7-2 1,3-2 27,1 1 0,0 0 0,-1 1 0,2 1 0,-1 0-1,0 1 1,0 1 0,1 0 0,-1 1 0,30 4 0,-44-4-37,0 0 1,0 1-1,1-1 1,-1 0-1,0 0 1,0 1-1,1-1 0,-1 1 1,0-1-1,0 1 1,0 0-1,0-1 1,0 1-1,1 0 0,-2 0 1,1-1-1,0 1 1,0 0-1,0 0 1,0 0-1,0 0 0,-1 1 1,1-1-1,0 0 1,-1 0-1,1 0 1,0 3-1,-1-2 5,0 0-1,-1 1 1,1-1-1,0 1 1,-1-1-1,0 1 1,1-1 0,-1 0-1,0 0 1,0 1-1,-1-1 1,1 0-1,-2 3 1,-7 8 47,-1 0 0,0-1 0,-17 15 0,-37 26 312,-107 66 0,105-76-182,-115 98 0,174-134-238,0 1-1,1 0 0,0 0 0,-10 16 1,16-23 34,0 0 1,0 0-1,0 1 1,1-1-1,-1 0 1,0 1-1,1-1 1,-1 0 0,1 1-1,0-1 1,-1 1-1,1-1 1,0 1-1,0-1 1,0 1-1,0-1 1,0 1-1,0-1 1,0 1 0,1-1-1,-1 1 1,0-1-1,1 1 1,-1-1-1,1 1 1,0-1-1,-1 0 1,1 0-1,0 1 1,0-1-1,0 0 1,0 0 0,0 0-1,0 0 1,0 0-1,0 0 1,1 0-1,-1 0 1,0 0-1,0 0 1,2 0-1,6 3 16,0-1 0,0 0-1,1 0 1,-1-1-1,1-1 1,-1 1-1,1-1 1,16-1-1,85-10-68,-82 6-15,193-28-2678,-94 10-233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41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24 8724,'7'-9'800,"-7"0"-383,-4 3-209,-2 6-192,3 6 0,-1 15 192,1 11 32,-3 17-144,-1 10-32,1 11-48,2 3-16,4-6-48,-3-6-1521,3-15-3617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41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54 10037,'0'-2'45,"0"0"1,-1 0-1,1 0 1,0 0-1,0 0 1,0 0-1,0 0 1,0-1-1,0 1 1,1 0-1,-1 0 1,1 0-1,-1 0 1,1 0 0,0 0-1,0 1 1,0-1-1,0 0 1,0 0-1,2-2 1,-1 3-50,0-1 0,1 1-1,-1 0 1,0 0 0,1 0 0,-1 1 0,0-1 0,1 0 0,-1 1 0,1 0 0,-1-1 0,1 1 0,-1 0 0,1 0 0,-1 1 0,1-1 0,4 2 0,55 11 14,-2 3 0,81 33 1,-53-18 14,26 6-30,-42-15-86,-1 3 0,93 46 0,-159-68 89,0-1 0,0 1 0,0 1 0,-1-1 0,1 1 0,-1 0 0,0 0 0,8 9 0,-11-11 5,0-1-1,0 1 1,-1 0 0,1 0 0,0 0 0,-1 0 0,1 0 0,-1 0 0,1 0 0,-1 0 0,0 0 0,0 0 0,0 0 0,0 0 0,0 0 0,0 0 0,-1 0 0,1 0 0,-1 0 0,0 0 0,1 0 0,-1 0-1,0 0 1,0 0 0,0-1 0,0 1 0,-3 3 0,-3 4-1,0-1 1,-1 1-1,0-2 0,-1 1 0,0-1 1,-18 12-1,-66 30 31,82-44-26,-120 52 463,-2-5-1,-2-6 1,-189 37-1,309-79-581,-1-1 0,0 0 0,0-1 0,-17-1 0,33-1 72,0 0 0,0 0 0,0 0 0,0-1-1,1 1 1,-1 0 0,0 0 0,0 0 0,0 0 0,0 0 0,0 0-1,0-1 1,0 1 0,0 0 0,1 0 0,-1 0 0,0 0-1,0-1 1,0 1 0,0 0 0,0 0 0,0 0 0,0-1 0,0 1-1,0 0 1,0 0 0,0 0 0,0 0 0,0-1 0,0 1-1,0 0 1,-1 0 0,1 0 0,0 0 0,0-1 0,0 1 0,0 0-1,0 0 1,0 0 0,0 0 0,0 0 0,-1 0 0,1-1-1,0 1 1,0 0 0,0 0 0,0 0 0,0 0 0,-1 0 0,1 0-1,0 0 1,0 0 0,0 0 0,0 0 0,-1-1 0,1 1-1,0 0 1,0 0 0,-1 0 0,19-11-1883,-17 11 1837,46-24-4783</inkml:trace>
  <inkml:trace contextRef="#ctx0" brushRef="#br0" timeOffset="1">1621 480 4082,'17'17'5746,"-21"1"-5746,-22-1-2961,-12-5-1665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1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10533,'16'0'272,"-6"3"-256,-4-3 176,-2 6 0,9 2-112,3-2-64,6 3 16,8-3-32,2-6-112,10-3-784,-3-3-1345,6-3-1921</inkml:trace>
  <inkml:trace contextRef="#ctx0" brushRef="#br0" timeOffset="1">140 144 3778,'-55'29'5522,"13"-6"-4785,12-8-593,18-6 224,15-4 704,19-5-671,17-5-289,16-4-64,17-6-48,5-2 0,5 5-449,-8 3-831,-16 9-1025,-15 6-1537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19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1 286 4178,'96'-172'1115,"-94"169"-748,-1-1 1,1 1-1,-1-1 1,0 1-1,-1-1 1,1 0-1,-1 1 0,1-1 1,-1-7-1,0 10-253,0 0-1,-1 0 1,1-1 0,0 1-1,0 0 1,0 0-1,-1 0 1,1 0 0,-1 0-1,1 0 1,-1 0-1,1 0 1,-1 0 0,1 0-1,-1 0 1,0 0-1,0 0 1,1 0-1,-1 1 1,0-1 0,0 0-1,0 0 1,0 1-1,0-1 1,0 1 0,0-1-1,0 1 1,0-1-1,0 1 1,0 0 0,0-1-1,0 1 1,-1 0-1,1 0 1,-2 0 0,2 3-111,-1 0 1,0 0-1,1 0 1,0 0-1,0 0 1,0 0-1,-1 5 1,0-1 0,-4 15-6,1 0 0,0-1-1,2 2 1,1-1 0,0 0 0,2 0 0,3 34 0,-1-40-49,0 1-1,1-1 0,1 1 1,1-1-1,0 0 1,1-1-1,1 1 0,0-1 1,1 0-1,16 21 0,-22-32 14,1 0-1,0-1 0,0 0 0,1 1 1,-1-1-1,0 0 0,1-1 0,0 1 1,0-1-1,0 1 0,0-1 0,0 0 1,0 0-1,0-1 0,1 0 0,-1 1 1,0-1-1,1-1 0,-1 1 0,1-1 1,0 1-1,-1-1 0,1-1 0,-1 1 1,1-1-1,-1 1 0,1-1 0,-1-1 1,0 1-1,1-1 0,-1 1 0,0-1 1,0 0-1,0-1 0,5-2 0,2-3-18,-1 0 0,0-1-1,0 0 1,0 0-1,-1-1 1,0 0 0,-1-1-1,-1 0 1,1 0 0,-2 0-1,7-14 1,-9 14 55,-1 0 1,0 0-1,0 0 1,-1 0 0,-1 0-1,0-1 1,0 1-1,-1 0 1,0-1-1,-1 1 1,-1 0 0,0-1-1,0 1 1,-1 0-1,0 0 1,-1 1-1,0-1 1,-9-14 0,7 14-64,-1 0 1,0 0-1,0 1 1,-1 0-1,0 0 1,-1 1-1,0 0 1,-1 0-1,0 1 1,0 0-1,0 1 1,-1 1-1,0-1 1,-1 2 0,1-1-1,-17-4 1,23 9-135,0-1 0,0 1 0,0 0-1,0 0 1,0 1 0,0-1 0,-1 1 0,1 0 0,0 1 0,0-1 0,0 1 0,0 0 0,0 0 0,-8 3 0,-20 17-2191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20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 4834,'7'6'5635,"-7"0"-5043,-13-3-512,-4-1-48,4 1-32,7 3-512,9 3-1505,13-6-3394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8:05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15 4402,'16'-15'8305,"-26"23"-6568,-3 12-1758,1 0 1,1 1-1,1 1 0,1 0 1,1 0-1,1 1 0,1-1 1,-6 44-1,11-56-31,0 1 0,1 0 0,1 0 0,-1-1 0,2 1-1,0 0 1,0-1 0,1 1 0,6 15 0,-6-19-9,1 0 0,0 0 0,0-1 0,1 1 0,0-1 0,0 0 0,0 0 0,1-1 0,0 1 0,0-1 0,0-1 0,1 1 0,-1-1 0,11 5 0,-10-6-2,-1 0 0,2-1 0,-1 0 0,0 0 0,0 0 0,1-1 0,-1 0 0,1 0 0,-1-1 0,1 0 0,-1 0 0,1-1 0,-1 0 0,1-1 0,-1 1 0,0-1 0,1-1 0,-1 1 0,0-1 0,-1 0 0,1-1 0,0 0 0,-1 0 0,0 0 0,7-7 0,-6 5 33,-1 0-1,1 0 0,-1-1 0,0 0 0,-1-1 1,0 1-1,0-1 0,-1 0 0,1 0 1,-2 0-1,1-1 0,-1 1 0,-1-1 1,0 0-1,0 0 0,0 0 0,-1 0 0,0 0 1,-1 0-1,-2-17 0,0 15 27,0 1 1,-1-1-1,0 0 0,-1 1 1,-1 0-1,1 0 0,-2 0 0,1 0 1,-1 1-1,-1 0 0,1 0 1,-2 1-1,1 0 0,-1 0 0,0 1 1,-1 0-1,0 0 0,0 1 1,0 0-1,-1 0 0,0 1 0,0 1 1,0 0-1,0 0 0,-1 1 1,0 0-1,-14-2 0,22 5-195,0 0-1,0 0 1,0 0 0,0 0 0,1 0-1,-1 1 1,0-1 0,0 1-1,0 0 1,0 0 0,0 0-1,1 0 1,-1 0 0,0 1 0,1-1-1,-3 3 1,-7 12-3277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8:05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 10293,'-7'3'608,"-2"-3"-560,-4 0-48,3-3 0,10 0-672,3 9-1265,10-6-1745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8:06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92 6643,'-31'-34'5522,"30"33"-5510,0 1 0,1-1 0,-1 0 1,1 0-1,-1 1 0,1-1 0,-1 0 0,1 0 0,0 0 0,-1 0 0,1 1 0,0-1 1,0 0-1,-1 0 0,1 0 0,0 0 0,0 0 0,0 0 0,0 0 0,0 0 0,0 0 0,1 0 1,-1 0-1,0 0 0,0 1 0,1-1 0,-1 0 0,0 0 0,1 0 0,-1 0 0,1 1 0,-1-1 1,1 0-1,-1 0 0,1 1 0,0-1 0,-1 0 0,1 1 0,0-1 0,0 1 0,-1-1 1,1 1-1,0-1 0,1 0 0,10-3-6,0 0 0,0 1 0,0 0 0,0 1 1,23-2-1,-1 3-49,32 3 1,-58-2 8,0 1 1,0 0-1,0 1 1,0-1-1,0 1 1,-1 1 0,1 0-1,8 4 1,-14-6 29,0 0 0,0 0 0,-1 1 0,1-1 0,-1 0 0,1 1 1,-1-1-1,0 1 0,1-1 0,-1 1 0,0 0 0,0 0 0,0-1 0,0 1 1,-1 0-1,1 0 0,0 0 0,-1 0 0,1 0 0,-1 0 0,0 0 1,0 0-1,1 0 0,-1 0 0,-1 0 0,1 0 0,0 0 0,0 0 0,-1 0 1,1 0-1,-1 0 0,0 0 0,1 0 0,-1 0 0,0 0 0,0-1 0,-2 4 1,-11 16 18,0 0 0,-1-2 0,-1 1 1,-29 26-1,-2 4-11,17-18-11,17-19-23,0 1 1,0 1-1,2 0 0,-19 32 1,30-46 30,-1 0 0,1 0 0,0 0 1,0-1-1,0 1 0,0 0 0,1 0 0,-1 0 1,0 0-1,0 0 0,1 0 0,-1 0 0,0-1 0,1 1 1,-1 0-1,1 0 0,-1 0 0,1-1 0,-1 1 0,1 0 1,-1 0-1,1-1 0,0 1 0,-1-1 0,1 1 1,0-1-1,0 1 0,0-1 0,-1 1 0,1-1 0,0 0 1,0 1-1,0-1 0,0 0 0,0 0 0,0 1 1,41 11 177,-38-11-181,14 3 24,-1-2-1,0 0 0,1-1 1,-1-1-1,21-2 0,87-16-2024,-50 3-1321,67-13-1004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3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6 195 5667,'-1'-5'348,"-1"-1"1,1 0-1,1 0 1,-1 0-1,1 0 1,0 0-1,0 0 1,0 1-1,1-1 1,2-10 0,-1 11-324,0 0 0,0 0-1,1 0 1,-1 0 0,1 0 0,0 1 0,0-1 0,1 1 0,-1 0 0,1 0 0,0 0 0,0 0 0,0 1 0,0 0 0,1 0 0,0 0 0,-1 0 0,8-2 0,-9 3-7,1 0 1,1 1-1,-1 0 0,0 0 0,0 0 0,0 0 1,1 1-1,-1-1 0,0 1 0,1 0 0,-1 1 0,0-1 1,0 1-1,1 0 0,-1 0 0,0 0 0,0 0 1,0 1-1,0-1 0,0 1 0,0 0 0,-1 0 0,1 1 1,-1-1-1,1 1 0,-1 0 0,0 0 0,0 0 1,0 0-1,0 1 0,-1-1 0,1 1 0,2 5 0,0-1-2,0 1-1,-1 0 0,0 0 1,0 0-1,-1 1 0,0-1 1,-1 1-1,0-1 0,-1 1 0,1 0 1,-2 0-1,0 0 0,-1 17 1,0-20 4,-1 1 1,1-1 0,-1 0 0,0 0-1,-1 0 1,0-1 0,0 1-1,-1-1 1,1 1 0,-1-1 0,-1 0-1,-5 7 1,9-13-20,1 0 0,0 0-1,-1 0 1,1 0 0,0 1 0,0-1 0,-1 0-1,1 0 1,0 0 0,-1 0 0,1 0-1,0 0 1,-1 0 0,1 0 0,0 0 0,-1-1-1,1 1 1,0 0 0,0 0 0,-1 0 0,1 0-1,0 0 1,-1 0 0,1-1 0,0 1-1,0 0 1,0 0 0,-1 0 0,1-1 0,0 1-1,0 0 1,0 0 0,-1-1 0,1 1-1,0 0 1,0 0 0,0-1 0,0 1 0,0 0-1,-1-1 1,1 1 0,0 0 0,0 0 0,0-1-1,0 1 1,0 0 0,0-1 0,0 1-1,0 0 1,0-1 0,0 1 0,0 0 0,1 0-1,-1-1 1,0-22-63,4 4 53,0 0-1,2 1 1,0 0-1,1 0 1,1 0-1,0 1 1,1 0-1,1 1 1,1 0-1,1 1 1,0 0-1,0 0 1,2 1-1,-1 1 1,25-17-1,-35 28 6,0-1-1,0 1 0,0 0 1,1 1-1,-1-1 0,0 1 1,1-1-1,-1 1 1,1 0-1,0 0 0,0 1 1,-1-1-1,1 1 0,0-1 1,0 1-1,-1 1 0,1-1 1,0 0-1,5 2 1,-6 0 4,1-1 0,-1 1 0,1 0 1,-1 0-1,0 0 0,0 1 0,0-1 1,0 1-1,0 0 0,0 0 0,-1 0 1,1 0-1,-1 0 0,0 0 0,0 1 1,0-1-1,-1 1 0,3 5 0,17 65 90,-17-56-1282,0 0-1,14 33 1,0-18-2745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8:06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98 2337,'-11'-17'5729,"9"14"-5366,0 0 0,0 0 0,0 0 0,0 0 0,1 0 1,0-1-1,-1 1 0,0-8 0,2 10-359,0 0-1,0 0 1,1-1 0,-1 1 0,1 0 0,-1 0-1,1-1 1,-1 1 0,1 0 0,0 0 0,-1 0-1,1 0 1,0 0 0,0 0 0,0 0 0,0 0-1,0 0 1,0 1 0,0-1 0,0 0 0,0 1-1,0-1 1,1 0 0,-1 1 0,0 0 0,0-1 0,1 1-1,-1 0 1,3-1 0,10-3-38,0 0 0,1 0 0,0 2 0,0 0 0,19 0 0,-31 1 10,0 2 1,0-1-1,0 0 1,0 1-1,0-1 1,0 1-1,0 0 1,0 0-1,0 0 1,-1 0-1,1 1 1,0-1-1,-1 1 1,4 2-1,-4-2 18,-1 0-1,0-1 1,0 1-1,1 0 1,-1 0-1,0 0 0,-1 0 1,1 1-1,0-1 1,-1 0-1,1 0 1,-1 0-1,0 1 1,1-1-1,-1 0 1,0 0-1,0 1 1,-1-1-1,1 0 1,0 0-1,-1 0 0,0 3 1,-3 8-16,-1-1 1,1 0 0,-2 0-1,0-1 1,0 1-1,-1-1 1,-1-1-1,-8 11 1,-20 30-29,36-51 49,-1 1 0,1-1 0,-1 0 0,1 1 0,0-1 0,0 1 0,-1-1 0,1 0 0,0 1 0,0-1 0,-1 1 0,1-1-1,0 1 1,0-1 0,0 1 0,0-1 0,0 1 0,-1-1 0,1 1 0,0-1 0,0 1 0,0-1 0,1 1 0,-1-1 0,0 1 0,0-1 0,0 1 0,0-1 0,0 1 0,1-1 0,-1 1-1,0-1 1,0 1 0,1-1 0,-1 0 0,0 1 0,1-1 0,-1 1 0,0-1 0,1 0 0,-1 1 0,0-1 0,1 0 0,-1 0 0,1 1 0,-1-1 0,1 0 0,-1 0 0,1 0 0,-1 1-1,1-1 1,-1 0 0,1 0 0,33 0 29,-23 0-28,27 0 2,0-1 7,69 8 0,-96-6-21,-1 1 0,1 0 0,-1 1 0,0 0 0,0 1 0,0 0 0,0 1 1,-1 0-1,0 0 0,0 1 0,11 9 0,-17-13 1,-1 0 0,0 0 0,0 0 0,0 0 0,-1 0 0,1 0 0,0 1 0,-1-1 0,0 1 0,1-1 0,-1 1 0,0-1 0,0 1 0,0 3 0,-1-4 16,0 1-1,0-1 1,0 0 0,0 0-1,-1 0 1,1 0 0,-1 0-1,1 0 1,-1 0 0,0 0-1,0 0 1,0 0-1,0 0 1,0 0 0,0-1-1,-1 1 1,1 0 0,0-1-1,-4 3 1,-8 8 23,0-2 0,-1 0 0,0 0 0,0-1 0,-20 8 0,-83 31-82,49-22-465,55-20-1995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8:0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7924,'-1'3'88,"0"0"1,0-1 0,0 1-1,0 0 1,0 0 0,0 0-1,1 0 1,-1 0 0,1 0 0,0 0-1,0 0 1,0 0 0,0 0-1,1 0 1,0 5 0,1-2-4,1 0-1,-1 0 1,1 0 0,0 0 0,0 0-1,8 9 1,4 3 38,1 0 0,37 30 1,-47-43-60,33 26 121,-28-23-133,0 0 0,0 0 0,0 1 0,-1 1 0,-1 0 1,0 0-1,0 1 0,8 13 0,-16-22-38,-1 1 0,1-1 0,-1 1 1,1-1-1,-1 0 0,0 1 0,0-1 1,0 1-1,0-1 0,0 1 0,-1-1 1,1 1-1,-1-1 0,0 1 0,0-1 0,1 0 1,-1 0-1,-1 1 0,1-1 0,0 0 1,0 0-1,-1 0 0,0 0 0,1 0 1,-1 0-1,0-1 0,0 1 0,0-1 0,0 1 1,-2 1-1,-8 5-719,0 0-1,-1 0 1,-21 9 0,-16 4-4001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8:07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10373,'33'-35'1520,"-7"3"-1183,-7 0-193,0 6-64,11 5-80,12 1-1137,10 3-5858</inkml:trace>
  <inkml:trace contextRef="#ctx0" brushRef="#br0" timeOffset="1">1070 181 9877,'-20'9'0,"-6"-3"-1089,-3-6-4834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30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137 133 9989,'0'-3'449,"-7"4"-306,-12 6-28,9 1-2,1 0 0,0 1 0,0 0 1,1 1-1,0 0 0,1 0 1,0 0-1,1 1 0,0 0 0,0 1 1,1-1-1,1 1 0,0 0 1,0 0-1,1 0 0,1 1 0,-1 17 1,2-21-98,1-1 0,0 1 0,1-1 0,0 1 0,0-1 0,1 1 0,0-1 1,0 0-1,1 0 0,0 0 0,7 13 0,-6-15 3,0-1-1,0 1 1,0-1 0,1 0 0,0 0-1,0-1 1,0 1 0,1-1-1,-1 0 1,1 0 0,0-1 0,0 0-1,0 0 1,1 0 0,12 3-1,-5-3 4,0-1 0,0-1-1,1 0 1,-1-1-1,0 0 1,0-1 0,0-1-1,0 0 1,0-1-1,0 0 1,-1-1-1,1-1 1,-1 0 0,0-1-1,23-14 1,-26 14-16,-1 0 0,0-1-1,0 0 1,-1-1 0,0 0 0,0 0 0,-1-1 0,0 0 0,7-11 0,-10 13-5,0 0 0,-1 0 1,0-1-1,0 1 1,-1-1-1,0 0 1,-1 1-1,1-1 0,-1 0 1,-1 0-1,1 0 1,-2 0-1,-1-15 1,-1 8-12,-1 0 1,-1 0 0,0 0 0,-1 1 0,0 0 0,-1 0 0,-1 1 0,0-1 0,-1 2 0,0-1-1,-18-17 1,18 21-43,1 0 0,-2 1-1,1 0 1,-1 1 0,0 0-1,-1 0 1,1 1-1,-1 1 1,-1-1 0,1 2-1,-1 0 1,1 0 0,-1 1-1,-1 0 1,-13 0-1,23 2-167,0 1-1,-1 0 0,1 0 0,0 1 0,-1-1 0,1 1 0,0-1 0,0 1 0,-1 0 0,1 0 0,0 0 0,0 1 0,0-1 0,0 1 0,-2 2 1,-7 12-3908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30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74 8100,'4'-2'466,"0"0"1,0 0-1,0-1 1,-1 0-1,1 1 1,-1-1-1,0 0 1,4-5-1,-7 7-422,1 0-1,-1 1 1,1-1-1,-1 0 0,0 0 1,1 1-1,-1-1 1,0 0-1,0 0 0,0 0 1,0 1-1,0-1 1,0 0-1,0 0 1,0 0-1,0 1 0,0-1 1,0 0-1,0 0 1,-1-1-1,1 1 46,-1-1-1,0 1 1,0-1-1,0 1 1,-1 0-1,1 0 1,0-1-1,0 1 1,-1 0-1,1 0 1,-1 0-1,1 0 1,-3-1-1,-1 0-66,0 1-1,-1-1 1,1 1-1,0 0 1,-1 0-1,1 0 1,-1 1-1,1 0 1,-1 0-1,1 0 1,0 1-1,-1 0 1,1 0-1,0 0 1,-1 1-1,1 0 1,0 0-1,-6 3 1,-5 3-24,0 0-1,1 1 1,0 1 0,-18 14 0,24-16-19,0 0 0,0 1 0,1 0 0,0 1 0,1-1 0,-7 13 0,12-19 3,1-1-1,0 1 0,0 0 0,-1 0 0,2 0 1,-1 0-1,0 0 0,1 0 0,-1 0 1,1 0-1,0 0 0,0 0 0,0 3 1,1-4-9,-1 0 0,1 0 0,0 0 1,0 0-1,0 0 0,0-1 0,0 1 1,0 0-1,0-1 0,1 1 0,-1-1 1,0 1-1,1-1 0,-1 0 0,1 0 1,0 1-1,-1-1 0,1 0 0,0 0 1,0-1-1,0 1 0,2 0 0,2 2-7,1-2-1,0 1 1,0-1-1,0 0 0,0-1 1,0 1-1,0-1 1,0-1-1,0 1 0,0-1 1,0 0-1,0-1 1,0 0-1,0 0 0,-1 0 1,8-5-1,13-6 82,-1-2 1,37-27-1,-28 19-4,-35 22-40,1 1 0,-1 0-1,1-1 1,-1 1 0,1-1-1,-1 1 1,1 0 0,-1-1-1,1 1 1,-1 0 0,1 0-1,0 0 1,-1-1 0,1 1-1,0 0 1,-1 0-1,1 0 1,0 0 0,-1 0-1,1 0 1,-1 0 0,1 0-1,0 0 1,-1 0 0,1 1-1,0-1 1,-1 0 0,1 0-1,-1 1 1,1-1 0,-1 0-1,1 1 1,0-1-1,-1 0 1,1 1 0,-1-1-1,0 1 1,1-1 0,-1 1-1,1-1 1,-1 1 0,0-1-1,1 1 1,-1-1 0,0 1-1,1 0 1,-1-1 0,0 1-1,0-1 1,0 1-1,0 0 1,0-1 0,0 1-1,0 0 1,0-1 0,0 1-1,0 0 1,0 53 381,-1-35-380,0 42 46,-1-22-81,3 0 0,5 44 0,-5-78-355,-1 0 0,2 0 0,-1 0 0,1 0-1,0 0 1,0 0 0,3 6 0,5-1-3576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31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28 10373,'28'-28'1600,"-28"34"-1390,-1 0-1,0 0 0,0 1 0,-5 10 0,0 1-107,-36 119 151,37-116-253,0 1 0,2 0 0,0 0 0,1 33 0,2-52 7,0 1-1,1 0 1,-1-1-1,0 1 1,1-1 0,0 1-1,0-1 1,0 0-1,0 1 1,1-1 0,-1 0-1,1 0 1,0 0-1,0 0 1,0 0-1,0 0 1,1 0 0,-1-1-1,1 1 1,-1-1-1,4 3 1,-2-4 6,-1 1-1,0-1 1,1 0-1,-1 0 1,1 0-1,0-1 1,-1 1-1,1-1 1,-1 0-1,1 0 1,0 0-1,-1 0 1,1-1 0,-1 1-1,1-1 1,-1 0-1,1 0 1,-1 0-1,1-1 1,5-3-1,58-35 146,-66 40-155,-1 0-1,0 0 1,0 0 0,0 0 0,1-1 0,-1 1-1,0 0 1,0 0 0,1 0 0,-1 0 0,0 0 0,0 0-1,0 0 1,1 0 0,-1 0 0,0 0 0,0 0-1,1 0 1,-1 0 0,0 0 0,0 0 0,1 1 0,-1-1-1,0 0 1,0 0 0,0 0 0,1 0 0,-1 0-1,0 0 1,0 1 0,0-1 0,0 0 0,1 0 0,-1 0-1,0 0 1,0 1 0,0-1 0,0 0 0,0 0-1,0 1 1,1-1 0,-1 0 0,4 17 194,-3 26 109,-1-37-301,-11 175 262,3-85-251,8-89-139,-1-3-98,1-1 0,0 1 1,0-1-1,0 1 1,0 0-1,1-1 1,-1 1-1,1-1 1,1 5-1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31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15 13206,'13'-6'848,"-13"0"-720,-9 3-128,-11 3-208,-6 3-4146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5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6419,'24'3'2609,"-20"0"-2001,-15 6 433,-3 1-273,4-1-560,10 1-176,7-1 96,10 0 32,8-5-128,17-8-32,7-2-1008,3-3-1185,0-4-1841</inkml:trace>
  <inkml:trace contextRef="#ctx0" brushRef="#br0" timeOffset="1">53 192 9188,'-28'19'1617,"7"-7"-1585,17-5-32,11-7 240,18 3-240,6-6 0,14 0-1249,8-4-143,2-2-1666,5-4 577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56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1057 0 14022,'-24'10'897,"6"-4"-849,4-6 0,7 3-48,14 0 32,11 3-80,13 1-48,11-7-945,3-3-303,8-4-1394,-8-2-2016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57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4946,'-39'38'4594,"11"-10"-4177,15-9 255,13-3 721,20-4-705,12-5-496,10-4-112,13-6-80,-2-7-80,-1-2-2321,-14-1-3426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3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295 106 4098,'5'-6'654,"-1"1"0,0-1 0,0 0 0,0 0 0,-1 0 0,4-9 0,-7 14-557,1-1 0,-1 1 0,1-1 0,-1 0 0,0 1 0,0-1 0,0 1 0,0-1 0,0 1 0,0-1 0,0 1-1,-1-1 1,1 1 0,0-1 0,-1 1 0,1-1 0,-1 1 0,0-1 0,1 1 0,-1 0 0,0-1 0,0 1 0,0 0 0,0 0-1,0-1 1,0 1 0,0 0 0,0 0 0,-1 0 0,1 1 0,0-1 0,-1 0 0,1 0 0,0 1 0,-3-2 0,-1 1-49,-1-1 1,0 0-1,0 1 1,1 0-1,-1 0 1,0 1 0,0 0-1,0 0 1,0 0-1,0 1 1,0 0-1,0 0 1,0 0 0,0 1-1,1 0 1,-1 0-1,-6 3 1,-6 4-12,-1 1 0,1 0 0,-27 22-1,32-22-36,1 0 0,-17 18 0,27-27 2,0 1-1,0 0 0,1 0 1,-1-1-1,1 1 0,-1 0 1,1 0-1,-1 1 0,1-1 1,0 0-1,0 0 0,0 1 1,1-1-1,-1 0 0,0 1 1,1-1-1,0 1 0,-1-1 1,1 1-1,0-1 0,0 0 1,0 1-1,1-1 0,-1 1 1,2 3-1,-1-4 8,0 0-1,1-1 1,-1 1 0,1-1 0,0 0-1,-1 1 1,1-1 0,0 0 0,0 0-1,-1 0 1,1 0 0,0-1-1,0 1 1,0 0 0,0-1 0,0 1-1,0-1 1,0 0 0,1 0-1,-1 0 1,0 0 0,0 0 0,0 0-1,0 0 1,4-2 0,5 0 11,-1 0 0,1-1 0,16-7 0,-7 0-4,0-1-1,-1 0 1,0-2 0,-1 0 0,0-1-1,-1-1 1,-1-1 0,0 0 0,24-33-1,-40 49-17,0 0-1,0 0 0,0 1 1,0-1-1,0 0 0,0 0 1,0 1-1,1-1 0,-1 0 1,0 0-1,0 1 0,0-1 1,0 0-1,0 0 1,0 0-1,1 1 0,-1-1 1,0 0-1,0 0 0,0 0 1,1 0-1,-1 1 0,0-1 1,0 0-1,0 0 0,1 0 1,-1 0-1,0 0 0,0 0 1,1 0-1,-1 0 1,0 0-1,0 1 0,1-1 1,-1 0-1,0 0 0,0 0 1,1-1-1,-1 1 0,0 0 1,0 0-1,1 0 0,-1 0 1,0 0-1,0 0 0,1 0 1,-1 0-1,0 0 0,0 0 1,0-1-1,1 1 1,-1 0-1,0 0 0,0 0 1,0 0-1,1-1 0,-3 33 38,1-24-52,1 36 20,2 1 1,2-1-1,10 43 0,1 14 16,-1 5-15,16 209 24,-29-307-13,-1 0 1,-1 0-1,1 0 0,-1 0 1,-1 0-1,1 0 0,-1 0 1,0 0-1,-1-1 0,0 1 1,0-1-1,-1 0 0,-6 9 1,6-11-9,0-1 1,0 0 0,0 0 0,-1 0 0,1-1 0,-1 1 0,0-1 0,0 0 0,0-1 0,-1 1 0,1-1 0,0 0 0,-1 0 0,0-1 0,1 0 0,-1 0 0,0 0-1,-9 0 1,4-1-14,1 0-1,-1 0 1,1-1-1,-1 0 0,1-1 1,-1-1-1,1 1 1,0-2-1,0 1 1,0-1-1,1-1 0,-1 0 1,-16-11-1,16 7 28,0 1-1,0-1 1,1 0-1,1-1 1,-1 0-1,2 0 1,-1-1-1,1 0 1,1-1-1,-8-18 0,9 17-135,0 0-1,1 0 1,0-1-1,1 0 1,1 1-1,0-1 1,1 0-1,0 0 1,1 0-1,1 0 1,0 0-1,1 1 1,1-1-1,0 0 1,0 1-1,1 0 1,1 0-1,1 0 1,0 0-1,0 1 1,1 0-1,11-15 1,34-26-2764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9748,'-10'7'1121,"3"5"-1121,7 4 0,3 12 64,8 13-48,3 19-16,3 9-16,-3 12-768,-4 1-257,-3-7-1984,-7-12-833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7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34 110 6771,'-16'-45'4207,"-1"-9"-2731,17 53-1474,0 1 0,0-1 0,0 1 0,0-1 0,0 1 1,1-1-1,-1 1 0,0-1 0,0 1 0,0 0 0,1-1 0,-1 1 1,0 0-1,1-1 0,-1 1 0,0 0 0,1-1 0,-1 1 1,0 0-1,1-1 0,-1 1 0,1 0 0,-1 0 0,1 0 0,-1-1 1,0 1-1,1 0 0,-1 0 0,1 0 0,-1 0 0,1 0 0,-1 0 1,1 0-1,-1 0 0,1 0 0,-1 0 0,2 0 0,24 1-6,-20 0 12,116 1 30,-67-3-93,-1 3-1,0 1 1,95 20-1,-145-22 50,-1 0 0,1 0 0,0 1-1,-1-1 1,1 0 0,-1 1 0,1 0 0,-1 0 0,0 0 0,0 1-1,0-1 1,0 1 0,3 2 0,-5-4 9,-1 0 1,1 0-1,-1 0 1,1 0-1,-1 0 0,0 0 1,1 0-1,-1 0 0,0 0 1,0 0-1,0 0 1,0 0-1,0 0 0,0 0 1,0 0-1,0 0 1,0 0-1,-1 2 0,0 0 7,0-1-1,0 0 1,0 1-1,0-1 1,-1 0-1,1 0 1,-1 0-1,0 0 1,1 0-1,-4 2 1,-14 12 11,-1-2 1,0 0 0,-38 19 0,-73 27-15,95-44-8,-44 18-1693,71-29-763,18-9-1185</inkml:trace>
  <inkml:trace contextRef="#ctx0" brushRef="#br0" timeOffset="1">843 91 10021,'-32'9'768,"-6"1"-672,-4 6 1041,0 6-561,8 15-352,9 13-64,11 13-80,14 9-32,7 10-48,11 3 0,10-13-480,10-9-1441,7-19-96,8-22-1601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7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213 271 6515,'-9'5'311,"0"0"1,1 0-1,0 1 0,0 0 0,0 1 1,-12 13-1,-35 50 856,33-40-1087,2 0 1,-22 46 0,38-66 187,7-8-78,14-17 12,23-30-128,6-16-27,50-87 0,-59 87 137,78-99 0,-112 157-145,37-36 53,-39 38-83,1 0 1,0-1 0,0 1 0,0 0-1,0 0 1,0 0 0,0 1 0,0-1-1,4 0 1,-5 1 4,-1 0-1,1 0 1,0 0-1,0 0 1,0 0 0,0 0-1,-1 0 1,1 0-1,0 1 1,0-1 0,0 0-1,-1 1 1,1-1-1,0 1 1,0-1-1,-1 0 1,1 1 0,0 0-1,-1-1 1,1 1-1,-1-1 1,1 1 0,-1 0-1,2 1 1,1 4 38,0 0 0,0 1 0,-1-1 1,0 1-1,0 0 0,0-1 0,1 12 1,2 57 3,-2-36-29,0-2-66,2 28-1313,15 74 1,-9-96-1760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8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16 11701,'-21'-6'144,"11"0"16,6 6-160,15-4 81,13 8-81,18-4-1617,17-4-2033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87 125 8132,'-23'58'2342,"14"-40"-2188,1 1-1,1 0 0,1 1 1,1-1-1,-5 38 1,9-38-413,5 38 0,-2-44-491,-1 0 0,0 0 0,-1 0 0,0 0 0,-1 0 0,-3 16 0,4-29 706,0 0 0,0 0 0,0 0 0,-1-1 0,1 1 0,0 0 0,0 0 1,0 0-1,0 0 0,0 0 0,-1 0 0,1-1 0,0 1 0,0 0 0,0 0 1,0 0-1,-1 0 0,1 0 0,0 0 0,0 0 0,0 0 0,0 0 0,-1 0 1,1 0-1,0 0 0,0 0 0,0 0 0,-1 0 0,1 0 0,0 0 0,0 0 1,0 0-1,0 0 0,-1 0 0,1 0 0,0 0 0,0 0 0,0 1 0,0-1 1,-1 0-1,1 0 0,0 0 0,0 0 0,0 0 0,0 0 0,0 1 0,0-1 1,-1 0-1,1 0 0,0 0 0,0 0 0,0 1 0,0-1 0,0 0 0,0 0 1,0 0-1,0 1 0,-5-19-282,1-12 678,2-1-1,1 0 1,1 0 0,2 0 0,7-39-1,-5 51-154,0-1 1,2 1-1,0 0 0,1 0 0,0 1 0,2 0 1,0 0-1,14-18 0,-17 27-104,1 1 0,0 0 0,0 0 1,1 1-1,-1 0 0,2 0 0,13-9 0,-17 13-1,1 0-1,0 0 1,0 1-1,0 0 1,0 0-1,0 0 1,1 1 0,-1 0-1,0 0 1,1 0-1,-1 1 1,1 0-1,7 1 1,-8 0-38,-1-1-1,1 2 1,-1-1-1,0 1 1,1-1-1,-1 1 1,0 1-1,0-1 1,0 1 0,0 0-1,-1 0 1,1 0-1,-1 1 1,6 5-1,-5-2-7,0-1-1,0 1 1,0 0-1,-1 0 1,0 0 0,-1 1-1,0-1 1,5 16-1,-3 2-126,-1 0 1,-1 0-1,0 1 0,-3-1 0,-1 33 0,-3 7-2042,1-5-748</inkml:trace>
  <inkml:trace contextRef="#ctx0" brushRef="#br0" timeOffset="1">771 131 10373,'7'-16'1088,"-4"7"-816,-3 12-144,-3 13 321,3 9-305,3 13-96,-3 12-48,-3 3-80,3 1-1361,-4-7-1872,1-7-1202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8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47 11621,'-2'-4'7,"1"0"0,0 0 0,0 0 0,0-1 0,1 1 0,0 0 0,0-6 0,0 10-9,0-1 1,0 1-1,0 0 0,0-1 1,0 1-1,0 0 1,1-1-1,-1 1 1,0 0-1,0-1 0,0 1 1,1 0-1,-1-1 1,0 1-1,0 0 0,1 0 1,-1-1-1,0 1 1,1 0-1,-1 0 1,0 0-1,1-1 0,-1 1 1,0 0-1,1 0 1,-1 0-1,1 0 0,-1 0 1,0 0-1,1 0 1,22 7-19,57 40 0,131 102 0,-200-140 9,0 0 0,0 1 1,-1 0-1,0 0 0,-1 2 0,0-1 0,11 19 1,-18-25 11,1 0 0,-1 0 1,0 1-1,0 0 1,0-1-1,-1 1 1,0 0-1,0 0 1,0-1-1,-1 1 0,0 0 1,0 0-1,-1 0 1,1 0-1,-1 0 1,-1-1-1,1 1 1,-1 0-1,0-1 0,-4 10 1,-2-2 2,0 0 0,-1-1 0,0 0-1,-1 0 1,0-1 0,-1-1 0,-1 0 0,1 0 0,-1-1 0,-17 10-1,7-6-33,0-1-1,-1-1 0,0-1 1,-1-1-1,-32 8 1,52-15-121,0-1 0,0 0 0,0-1 1,0 1-1,0-1 0,0 0 0,0 0 1,0 0-1,0 0 0,0 0 0,1-1 1,-1 0-1,-8-2 0,-4-11-2946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60 12518,'-5'-48'531,"5"48"-524,0-1 0,0 1 0,0 0 0,-1-1 0,1 1 0,0 0 0,0-1 0,0 1-1,0 0 1,0-1 0,0 1 0,0-1 0,0 1 0,0 0 0,0-1 0,0 1 0,1 0 0,-1-1 0,0 1 0,0 0 0,0-1 0,0 1 0,1 0 0,-1 0 0,0-1 0,0 1 0,0 0 0,1-1 0,-1 1 0,0 0 0,0 0 0,1 0 0,-1-1 0,0 1 0,1 0 0,-1 0 0,0 0 0,1 0 0,0-1 0,10 6 97,-6-2-69,19 8-23,0 2-1,-1 1 0,0 0 0,-1 2 0,0 1 0,-2 0 0,0 1 0,26 32 1,-37-39-9,1 2 1,-2-1-1,0 1 1,0 0-1,-1 0 1,-1 1-1,0 0 1,-1 0-1,0 1 1,-1 0-1,-1-1 1,-1 1-1,0 0 1,0 1 0,-2-1-1,-1 26 1,-5-12-98,0-1 1,-2 1 0,-1-2 0,-1 1 0,-1-2 0,-2 1 0,-1-1 0,-24 35 0,6-17-365,-2-1 1,-2-1-1,-64 58 1,31-43-2310,5-11-1744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9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80 9796,'-5'-1'39,"-23"-8"352,25 3-165,18 0-52,95-13 27,208-8 1,-263 24-189,948-6-252,-907 11 190,522 14-629,-6 39 511,-585-52 169,-19-3 20,0 1 0,0 0 0,0 1 0,14 4 0,-22-6-19,0 0 0,0 0 0,1 0 0,-1 0 0,0 0 1,0 0-1,0 0 0,0 0 0,0 0 0,1 0 0,-1 0 1,0 0-1,0 0 0,0 0 0,0 0 0,0 0 0,0 1 1,1-1-1,-1 0 0,0 0 0,0 0 0,0 0 0,0 0 1,0 0-1,0 0 0,0 0 0,1 0 0,-1 1 0,0-1 1,0 0-1,0 0 0,0 0 0,0 0 0,0 0 0,0 0 1,0 1-1,0-1 0,0 0 0,0 0 0,0 0 0,0 0 1,0 0-1,0 1 0,0-1 0,0 0 0,0 0 0,0 0 1,0 0-1,0 0 0,0 1 0,0-1 0,0 0 0,0 0 1,0 0-1,0 0 0,0 0 0,-1 0 0,1 1 0,0-1 1,0 0-1,0 0 0,0 0 0,0 0 0,0 0 0,0 0 1,-1 0-1,1 0 0,-11 4-96,-58-1-3498,19 0 353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0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10 13078,'0'-3'64,"0"0"96,-4-1-48,1 8-80,3 8-32,0 13 64,-4 13 0,-3 15 0,0 10 0,-7 9-16,0 3-48,0-2 0,0-4-512,0-7-2001,7-14-1201,7-17-1584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0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8900,'0'-5'114,"0"-1"0,0 1 0,1-1 0,0 1 0,0-1 1,0 1-1,0-1 0,1 1 0,0 0 0,0-1 0,1 1 0,-1 0 0,1 1 0,0-1 0,1 0 0,-1 1 0,6-6 1,-3 5-102,0 1 0,0 0 0,0 0 0,0 1 1,1 0-1,-1 0 0,1 0 0,0 1 0,0 0 1,-1 0-1,2 1 0,-1 0 0,10-1 0,12 1-13,-1 1-1,1 1 1,41 7-1,-53-5-22,1 1 0,-1 1 0,0 0 0,0 1 0,0 1 1,25 15-1,-40-22 45,-1 1 0,0 0 0,1-1 0,-1 1 0,0 0 0,0 0 0,0 0 0,0 0 0,0 0 0,0 0 0,0 0 0,0 1 0,0-1 0,0 0 0,-1 0 0,1 1 0,-1-1 0,1 1 0,-1-1 0,1 0 0,-1 1 0,0-1 0,1 1 0,-1 2 0,-1-1 18,1-1 0,-1 0 1,0 1-1,0-1 0,0 0 0,0 0 1,-1 0-1,1 0 0,0 0 1,-1 0-1,1 0 0,-1 0 1,-3 3-1,-8 5 106,-1 0 0,0-1 0,-23 12 0,28-16-182,-52 28-170,-104 42 1,152-72-871,19-6-1079,19-8-582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4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473 541 6179,'-3'-2'73,"1"1"1,-1-1-1,0 1 1,1-1-1,-1 1 0,0 0 1,0 0-1,0 0 1,0 0-1,0 1 1,0-1-1,0 1 0,-4 0 1,-42 2 417,44-1-353,-20 2-8,0 2 0,0 0 1,0 1-1,1 2 0,0 1 1,1 0-1,0 2 0,0 1 1,1 0-1,1 2 0,0 0 1,1 2-1,-22 20 0,39-33-124,0 0 0,1 0 0,-1 0 0,1 0-1,-1 0 1,1 0 0,0 1 0,0-1-1,0 1 1,1 0 0,0-1 0,-1 1-1,1 0 1,0 0 0,1 0 0,-1 0 0,1 0-1,-1-1 1,1 1 0,1 0 0,-1 0-1,0 0 1,1 0 0,0 0 0,0 0-1,0 0 1,0 0 0,1-1 0,-1 1 0,4 4-1,-1-2 9,0-1 1,1 1-1,-1-1 0,2 0 0,-1 0 0,0 0 0,1-1 0,0 0 0,0 0 0,0 0 1,0-1-1,1 0 0,-1 0 0,1 0 0,0-1 0,7 2 0,-3-2 1,0-1-1,-1 1 0,1-2 1,0 1-1,0-1 0,0-1 1,0 0-1,0-1 0,0 0 1,-1 0-1,1-1 0,-1-1 1,0 0-1,1 0 0,-2-1 1,1 0-1,-1-1 0,18-13 1,-15 9-12,-1-1 1,0-1-1,0 0 1,-1-1-1,0 0 1,-1 0-1,-1-1 0,0 0 1,-1 0-1,-1-1 1,0 0-1,6-23 1,-2-13 14,-2 0 0,-2 0 1,-3 0-1,-1-1 0,-4 1 1,-1-1-1,-11-54 0,-3 20-18,15 79-11,0-1 0,-1 1 1,0 0-1,0 1 0,0-1 0,-1 1 0,0-1 0,0 1 0,-7-8 0,10 14 8,1 0 1,0-1-1,0 1 0,0 0 1,-1-1-1,1 1 0,0 0 1,0-1-1,-1 1 0,1 0 1,0 0-1,-1-1 0,1 1 1,0 0-1,-1 0 0,1 0 1,0 0-1,-1-1 0,1 1 1,-1 0-1,1 0 0,0 0 1,-1 0-1,1 0 0,-1 0 1,1 0-1,0 0 0,-1 0 1,1 0-1,-1 0 0,1 0 1,0 0-1,-1 0 0,1 0 1,-1 1-1,1-1 0,0 0 1,-1 0-1,1 0 0,0 1 1,-1-1-1,1 0 0,0 0 1,-1 1-1,1-1 0,0 0 1,0 1-1,-1-1 0,1 0 1,0 1-1,0-1 0,-1 1 1,-4 22-325,5-23 323,-1 45-1666,11 19-2364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0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9 9540,'-11'-6'2225,"1"3"-2209,-8 6 48,1 3 129,3 13-65,-4 13-80,4 12 16,-3 9 80,3 7 0,7 5-64,4-2 0,6-3-64,8-4-16,10-5-608,-1-14-1313,12-8-1089,3-14-1520</inkml:trace>
  <inkml:trace contextRef="#ctx0" brushRef="#br0" timeOffset="1">430 122 9812,'-4'-31'785,"-3"9"-257,0 10 529,4 12-929,-1 12 64,4 16-48,0 10-80,-3 12-16,3 10 32,0-1-64,0-2-16,0-10-64,0-3-1393,0-16-448,0-12-1040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1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62 192 4082,'-57'-162'6864,"56"161"-6840,1 0-1,-1-1 1,1 1 0,-1 0-1,1 0 1,-1 0-1,1 0 1,0-1-1,0 1 1,-1 0-1,1 0 1,0-1-1,0 1 1,0 0 0,0-1-1,1 1 1,-1 0-1,0 0 1,1-2-1,0 2-13,-1 1 1,1-1-1,0 1 0,-1 0 0,1-1 0,0 1 0,-1 0 1,1 0-1,0 0 0,-1-1 0,1 1 0,0 0 0,0 0 0,-1 0 1,1 0-1,0 0 0,-1 0 0,1 0 0,0 1 0,0-1 0,-1 0 1,1 0-1,0 0 0,0 1 0,10 3 38,-1 1-1,1 0 1,11 8-1,-12-6 4,47 24 26,85 50-17,-114-64-70,-2 2 0,47 42 0,-66-54 7,-1 0 1,0 0-1,0 0 0,0 1 1,-1 0-1,0 0 1,6 16-1,-10-21 9,1 1 1,-1 0-1,0-1 1,-1 1 0,1 0-1,-1 0 1,1 0-1,-1 0 1,0 0-1,-1-1 1,1 1-1,-1 0 1,1 0-1,-1 0 1,0-1-1,-1 1 1,1 0-1,-1-1 1,1 1 0,-1-1-1,-4 7 1,-2-2 12,0 1 0,0-2 0,-1 1 0,0-1 0,0 0 0,-1 0 0,0-1 0,0-1 0,-1 0 0,-20 7 0,0-2-11,0-1-1,-54 8 1,23-12-406,58-5 81,0 0-1,0 0 1,0-1-1,0 1 1,-1-1-1,1 0 1,1 0-1,-1-1 1,0 1-1,0-1 1,0 0-1,-5-4 1,-5-12-4427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1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29 12070,'7'-15'207,"1"2"51,-7 13-250,-1 0 1,1 0 0,0 0 0,-1 0 0,1 0-1,-1 0 1,1 0 0,-1 0 0,1 0 0,-1 1-1,1-1 1,-1 0 0,1 0 0,-1 1 0,1-1-1,-1 0 1,1 1 0,-1-1 0,1 0 0,-1 1-1,1-1 1,-1 1 0,0-1 0,1 1 0,-1-1-1,0 0 1,0 1 0,1 0 0,21 27 15,-1 0 0,-1 1 0,-1 1 1,-2 1-1,-2 0 0,18 49 0,-28-64-12,0 0 0,-1 1 0,-1 0 0,-1 0 0,-1 0 0,0 0 0,-1 0 0,0 0 0,-2 0 0,0 0-1,-1 0 1,0-1 0,-2 1 0,0-1 0,-10 22 0,5-17-16,-1-1 1,-1-1-1,-1 0 1,-1 0-1,0-2 1,-1 1-1,-1-2 1,-1 0-1,0-1 0,-1-1 1,-27 17-1,41-29-329,0 1 0,0-1 0,0 0-1,0 0 1,-1 0 0,1 0 0,-1-1-1,1 0 1,-1 0 0,-4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2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5170,'4'-6'2482,"-1"0"-1474,0-1 1345,-6 7-1393,3 4-751,0-1-161,-3 3 16,3 10 48,-4 12 112,4 16-48,0 16-64,7 15-96,0 6 16,3-2-32,1-4-368,-1-9-1841,1-13-1825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2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18 184 1889,'-6'-39'5406,"1"3"-4138,-2-47 0,7 82-1265,0 0 1,0 0-1,1 0 0,-1 0 0,0 0 1,0 0-1,0 0 0,0 0 0,1 0 0,-1 1 1,1-1-1,-1 0 0,0 0 0,1 0 1,0 0-1,-1 1 0,1-1 0,-1 0 0,1 0 1,0 1-1,-1-1 0,1 1 0,0-1 1,1 0-1,1 0 1,-1 0 1,0 0-1,1 0 1,-1 1 0,1 0-1,-1-1 1,0 1-1,1 0 1,-1 0-1,3 0 1,9 2 11,0 1 0,25 7-1,-27-6-6,3 0-13,88 28-149,-93-28 137,0 0 0,0 1 0,0 0 0,0 1 0,-1 0 0,0 1-1,11 10 1,-19-17 22,0 1-1,-1 0 0,1 0 0,0 0 0,-1 0 0,1 0 0,-1 0 0,1 0 0,-1 0 1,1 0-1,-1 0 0,0 0 0,0 0 0,1 0 0,-1 0 0,0 1 0,0-1 0,0 0 1,0 0-1,0 0 0,0 0 0,-1 0 0,1 0 0,0 0 0,0 0 0,-1 1 0,1-1 1,-1 0-1,1 0 0,-1 0 0,1-1 0,-1 1 0,0 0 0,1 0 0,-1 0 0,0 0 1,0 0-1,0-1 0,1 1 0,-1 0 0,-2 0 0,-5 5 65,0-1-1,-1 0 0,-15 8 1,17-10-56,-59 25 46,0-1-873,27-5-2553,27-12 608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3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 7155,'-10'3'2385,"-8"7"-2209,-10 5 1,-3 7 415,0 10 80,3 12-176,3 9-416,8 13-16,6 0 32,11 6 16,11 0-79,10-9-33,7-13-177,7-12-1231,6-16-977,1-19-1985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140 172 8804,'-6'4'54,"0"-1"0,0 2 0,1-1-1,-1 0 1,1 1 0,0 0 0,1 0 0,-1 1 0,1 0-1,0-1 1,0 1 0,1 0 0,-5 10 0,-2 8-18,1 0 0,-8 30 0,6-16-18,-10 74 1,22-103 317,2-8-114,11-16-17,14-31-85,7-27 186,28-88 0,25-53 947,-88 214-1252,0 0-1,0-1 1,0 1-1,1 0 1,-1 0-1,0 0 1,0-1 0,0 1-1,0 0 1,0 0-1,0 0 1,0 0-1,0-1 1,0 1 0,0 0-1,1 0 1,-1 0-1,0 0 1,0-1-1,0 1 1,0 0 0,1 0-1,-1 0 1,0 0-1,0 0 1,0 0-1,1 0 1,-1-1 0,0 1-1,0 0 1,0 0-1,1 0 1,-1 0-1,0 0 1,0 0 0,0 0-1,1 0 1,-1 0-1,0 0 1,0 0-1,0 0 1,1 0 0,-1 0-1,0 1 1,0-1-1,0 0 1,1 0 0,-1 0-1,0 0 1,0 0-1,0 0 1,0 0-1,1 1 1,-1-1 0,7 17 87,2 26 35,-7-31-166,12 81-479,3 0 0,35 103 0,-31-147-1522,2-15-1603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3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92 7988,'-39'-32'1424,"4"7"-63,11 6 304,7 7-1665,13 9-16,8 6 16,17 0-16,10 0-144,18 0-1041,14-3-224,10-3-1968,3-6-465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4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24 9732,'0'-9'657,"-3"6"-641,-1 15 208,4 16 384,4 10-352,3 15-208,28 139-32,-28-164 16,0 0-32,-4-6-1232,1-3-2482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4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67 9220,'-45'-67'2132,"55"75"-2137,1-1 0,0-1 0,0 0 1,20 8-1,-27-12 5,49 17-138,0-1 1,1-4-1,1-1 1,65 6-1,22 5-228,-124-20 241,0 0-1,0 2 1,0 0-1,-1 0 1,22 13-1,-34-16 116,0 0 0,-1 0-1,1 1 1,-1-1 0,0 1 0,0 0-1,0 0 1,-1 1 0,6 7-1,-8-9 21,1 0 0,-1 0 0,0 0 0,1 0 0,-2 1 0,1-1 0,0 0 0,-1 1-1,1-1 1,-1 0 0,0 1 0,0-1 0,-1 1 0,1-1 0,0 0 0,-1 1 0,-1 3-1,-1 0 44,0 1-1,-1-1 0,1 0 1,-2 0-1,1-1 0,-1 1 1,0-1-1,0 0 0,0 0 1,-1 0-1,0-1 1,-7 5-1,-12 8 328,-49 25 1,67-39-323,-36 19 204,-2-1 0,0-3 0,-69 20 0,108-38-335,4 0-73,0 0 0,-1 0 1,1 0-1,0-1 0,-1 1 0,1-1 1,-1 0-1,1 1 0,-1-1 0,1 0 0,-1-1 1,1 1-1,-1 0 0,1-1 0,0 1 1,-1-1-1,-2-1 0,2-11-3843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4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169 199 9028,'-4'-5'136,"0"0"0,-1 0 0,1 1 0,-1 0 1,0-1-1,-1 2 0,1-1 0,-1 1 0,1-1 0,-1 2 0,0-1 0,0 1 0,0-1 0,-9 0 0,13 2-136,-1 1 0,0-1-1,1 1 1,-1 0-1,0 0 1,1 0-1,-1 0 1,0 1-1,1-1 1,-1 1 0,0-1-1,1 1 1,-1 0-1,1 0 1,-1 0-1,1 0 1,0 1-1,-1-1 1,1 1 0,0-1-1,0 1 1,0 0-1,0 0 1,0 0-1,1 0 1,-1 0-1,0 0 1,1 0 0,0 1-1,-1-1 1,1 1-1,0-1 1,0 1-1,0-1 1,1 1 0,-1 3-1,-1 3-1,0-1 1,1 1-1,1 0 0,-1 0 1,2-1-1,-1 1 0,1 0 0,0 0 1,1-1-1,0 1 0,0-1 1,1 0-1,0 1 0,1-1 0,-1 0 1,2-1-1,9 15 0,-11-17 16,1-1-1,-1 0 0,1 0 1,0 0-1,0-1 1,0 1-1,1-1 0,-1 0 1,1 0-1,0 0 1,0-1-1,0 0 0,0 0 1,0 0-1,0 0 1,1-1-1,-1 0 0,0 0 1,1-1-1,-1 1 0,1-1 1,-1 0-1,1-1 1,-1 1-1,1-1 0,-1 0 1,0 0-1,1-1 1,7-3-1,-3 0 11,1-1 0,-1 0 0,0-1 0,-1 0 0,0-1 0,0 0 0,0 0 0,-1-1 0,0 0 0,-1 0 0,0-1 1,0 0-1,-1 0 0,-1-1 0,1 1 0,3-13 0,-5 14 3,-1 0 0,0 0-1,0 0 1,-1-1 0,0 1 0,-1-1 0,0 1 0,0-1 0,-1 1 0,0-1 0,-1 0 0,0 1-1,-1-1 1,0 1 0,0-1 0,-1 1 0,0 0 0,0 0 0,-1 0 0,-6-8 0,8 13-36,-1 0 1,0 1-1,0 0 1,0 0-1,0 0 1,-1 0-1,1 0 1,-1 1 0,1 0-1,-1-1 1,0 1-1,0 1 1,0-1-1,0 0 1,-8-1-1,10 3-39,0 0-1,0 0 1,0 0-1,0 0 0,0 0 1,0 1-1,0-1 0,0 0 1,0 1-1,1 0 1,-1-1-1,0 1 0,0 0 1,1 0-1,-1 0 1,0 0-1,1 0 0,-1 1 1,1-1-1,-1 0 1,1 1-1,0-1 0,-1 1 1,1-1-1,0 1 1,0 0-1,0-1 0,0 1 1,1 0-1,-1 0 1,0 0-1,1-1 0,-1 1 1,1 0-1,0 0 1,-1 0-1,1 3 0,-1 3-475,1 1 0,0-1 1,0 1-1,1 0 0,0-1 0,1 0 0,0 1 0,0-1 0,4 11 0,18 38-2363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4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41 11413,'-7'-16'632,"-1"-6"-233,11 19-355,8 11-73,26 26 50,9 6-26,-1 2-1,56 70 1,-90-99 5,-1 1 0,-1 0 0,0 0 1,-1 1-1,0 1 0,-2-1 0,0 1 1,0 0-1,-2 0 0,0 1 0,0 0 1,-2-1-1,1 32 0,-4-35 8,-1 0 0,0 0 0,-1 0 0,0 0 0,-1 0 0,-1-1 0,0 1 0,0-1 0,-2 0-1,1-1 1,-1 0 0,-1 0 0,0 0 0,-1-1 0,0 0 0,-12 10 0,-1-1 4,-1-1 0,0 0 0,-1-2 0,-1-1 0,0-1 0,-37 14 0,52-24-324,0 0 0,0 0-1,0-1 1,-1 0 0,0-1 0,-13 2 0,0-8-3498</inkml:trace>
  <inkml:trace contextRef="#ctx0" brushRef="#br0" timeOffset="1">1078 311 9925,'7'13'3745,"-11"-1"-3745,1-2 0,3-4 48,10-3 224,11 0-176,18-6-96,13 0-544,4-10-384,3 1-1441,-10-4-1793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3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57 1761,'-24'32'8212,"17"-13"-8164,7-10 288,17-9 880,18-9-800,10-7-239,15-3-177,6-3 0,-3 0-1089,-4 6-1312,-14 4-2353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3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5122,'4'-7'3122,"-4"1"-2530,0 3-96,0 0-224,0 6-240,3 0 273,4 13 111,3 12 432,1 16-368,-1 19-288,1 18-144,-8 14-16,1-4-32,-4-7-80,0-15-1168,0-18-1617,-4-20-1073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3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1 366 5074,'3'-256'4714,"-3"251"-4622,0-6 65,0 0 1,1 0 0,4-21 0,-5 30-152,1 0 1,-1 1 0,1-1 0,0 0 0,-1 0 0,1 0 0,0 0-1,0 0 1,0 1 0,0-1 0,1 0 0,-1 1 0,0-1-1,1 1 1,-1-1 0,1 1 0,-1 0 0,1-1 0,0 1-1,-1 0 1,1 0 0,0 0 0,0 1 0,0-1 0,0 0-1,0 1 1,0-1 0,3 0 0,4 2 12,1-1 1,0 1-1,0 0 1,-1 1-1,1 0 1,-1 1-1,1 0 1,10 5-1,73 38 95,-80-38-110,-6-5 1,26 16 19,39 27 0,-65-41-19,0 1-1,0-1 1,-1 1-1,0 0 1,0 0-1,0 1 1,-1 0-1,0 0 1,0 0-1,-1 1 1,6 13-1,-9-18-13,0 0-1,0 1 1,-1-1-1,1 0 1,-1 1-1,0-1 1,0 0-1,0 1 1,-1-1-1,1 0 1,-1 1-1,0-1 1,0 0-1,0 0 1,-1 4-1,-2-1-27,1 0 0,0-1 0,-1 1-1,0-1 1,-1 0 0,1 0 0,-7 6 0,-1-1-567,-1-1 0,0 1 1,0-2-1,-1 0 1,-22 10-1,-1-7-2064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3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4 9060,'-17'-4'112,"-1"8"-48,1 2 144,6 3-16,-6 13-48,3 13 17,-3 9 239,-1 12 368,-3 16-112,7 16-15,-3 9-97,10 7-352,7-4-112,10-12-48,11-12-32,11-23-128,13-18-1425,11-20-1904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147 284 1873,'-14'14'2057,"11"-15"-1618,8-9-211,5-1 387,0-1-1,1 1 1,15-11 0,-5 4 1082,-49 49-1225,2 2 0,0 1 0,-25 46 0,37-58-337,0 0-157,0 2 0,1-1 0,-11 32 0,24-55 23,-1 1 0,1-1 0,0 0 0,0 0 1,0 0-1,0 0 0,0 0 0,0 0 1,-1 0-1,1 0 0,0 0 0,0 1 0,0-1 1,0 0-1,0 0 0,0 0 0,0 0 0,0 0 1,0 0-1,0 1 0,-1-1 0,1 0 1,0 0-1,0 0 0,0 0 0,0 0 0,0 1 1,0-1-1,0 0 0,0 0 0,0 0 1,0 0-1,0 0 0,0 1 0,1-1 0,-1 0 1,0 0-1,0 0 0,0 0 0,0 0 1,0 1-1,0-1 0,0 0 0,0 0 0,0 0 1,0 0-1,0 0 0,1 0 0,-1 0 0,0 0 1,0 1-1,0-1 0,0 0 0,0 0 1,0 0-1,1 0 0,-1 0 0,0 0 0,0 0 1,0 0-1,0 0 0,0 0 0,1 0 1,-1 0-1,12-10 25,12-19-70,59-94-47,73-146 1,-141 238 401,-11 20-146,1 1 0,0 0 0,1 0 0,0 0 1,0 0-1,11-10 0,-17 20-160,0 0 1,1-1 0,-1 1-1,1 0 1,-1 0 0,0 0-1,1 0 1,-1 0-1,1 0 1,-1 0 0,0 0-1,1 0 1,-1 1-1,1-1 1,-1 0 0,0 0-1,1 0 1,-1 0-1,1 0 1,-1 1 0,0-1-1,1 0 1,-1 0 0,0 1-1,0-1 1,1 0-1,-1 1 1,0-1 0,0 0-1,1 1 1,-1-1-1,0 0 1,0 1 0,0-1-1,1 0 1,-1 1-1,0-1 1,0 1 0,0-1-1,0 0 1,0 1 0,0 0-1,8 22 273,-7-21-245,19 61-184,66 228 925,-39-95-5215,-40-164 218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5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29 9268,'-14'-10'496,"4"1"-399,6 3-49,11 3 32,14 6-32,14-3-48,11 0-144,16 0-1905,8-3-2273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6147,'1'-22'3188,"-1"22"-3167,0 1 0,0-1 1,0 0-1,0 0 1,0 0-1,0 0 1,0 0-1,0 0 0,0 0 1,0 0-1,0 0 1,0 0-1,1 0 1,-1 0-1,0 0 1,0 1-1,0-1 0,0 0 1,0 0-1,0 0 1,0 0-1,0 0 1,0 0-1,0 0 0,0 0 1,0 0-1,0 0 1,1 0-1,-1 0 1,0 0-1,0 0 0,0 0 1,0 0-1,0 0 1,0 0-1,0 0 1,0 0-1,0 0 1,0 0-1,0 0 0,1 0 1,-1 0-1,0 0 1,0 0-1,0 0 1,0 0-1,0 0 0,0 0 1,0 0-1,0 0 1,0 0-1,0-1 1,0 1-1,0 0 0,10 39 1002,7 63-502,8 154 0,-25 103-459,0-290-2817,0-54-839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5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 9588,'0'-6'561,"-4"0"-353,1 6-160,3 6 16,-4 10 176,8 15-192,-4 13 0,0 16-48,3 9 16,1 3-16,-1 0-32,1-6-929,-1-13-2272,-3-18-1409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6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84 8372,'-31'-80'1627,"31"80"-1624,0 0 0,0 0 0,0 0-1,0 0 1,0 0 0,0 0 0,0 0 0,0 0-1,0 0 1,0 0 0,0-1 0,0 1 0,0 0-1,0 0 1,0 0 0,0 0 0,0 0 0,0 0 0,0 0-1,0 0 1,0 0 0,0-1 0,0 1 0,0 0-1,0 0 1,0 0 0,0 0 0,0 0 0,0 0-1,0 0 1,0 0 0,0 0 0,0-1 0,0 1-1,0 0 1,0 0 0,0 0 0,0 0 0,1 0-1,-1 0 1,0 0 0,0 0 0,0 0 0,0 0-1,0 0 1,0 0 0,0 0 0,0 0 0,0 0-1,0 0 1,1 0 0,-1 0 0,0 0 0,0 0-1,0 0 1,0 0 0,0 0 0,0 0 0,0 0-1,0 0 1,1 0 0,8 4 169,11 11 53,48 37-110,75 43 0,33 24-57,-165-111-42,-1 0 0,0 1-1,-1 0 1,0 1-1,-1 0 1,0 0 0,0 1-1,-1 0 1,7 13 0,-12-18-2,0-1 1,1 1 0,-2 0 0,1 1-1,-1-1 1,0 0 0,0 0 0,0 0 0,-1 1-1,0-1 1,-1 0 0,1 1 0,-1-1 0,0 0-1,-1 0 1,0 0 0,1 0 0,-2 0 0,1 0-1,-6 9 1,0-4 4,0 1-1,-1-1 1,0-1-1,-1 1 1,0-2-1,0 1 1,-1-1 0,-1-1-1,1 0 1,-1-1-1,-16 8 1,1-3 2,0-1 0,-1-1 0,0-1 0,-38 7 0,56-14-87,-1 0-1,1-1 1,0 0-1,-1 0 1,1-1-1,0 0 1,-1-1 0,1 0-1,0-1 1,0 0-1,-11-4 1,20 6-51,0 0 0,0-1 0,0 1 0,0 0 0,0-1 1,0 0-1,0 1 0,0-1 0,0 1 0,0-1 0,0 0 1,0 0-1,1 0 0,-1 1 0,0-1 0,1 0 0,-1 0 1,0 0-1,1 0 0,-1 0 0,1 0 0,0 0 0,-1 0 0,1 0 1,0 0-1,0-1 0,-1 1 0,1 0 0,0 0 0,0 0 1,0 0-1,0 0 0,1 0 0,-1 0 0,0-1 0,0 1 1,1 0-1,0-1 0,13-30-3989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4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0 354 2001,'3'1'234,"10"4"715,0-1 1,-1 0 0,2-1-1,20 3 1,-30-6-766,0 0 0,0 0 0,0 0-1,0-1 1,1 0 0,-1 1 0,0-1 0,0-1 0,-1 1 0,1 0 0,0-1 0,0 0 0,-1 0-1,1 0 1,-1 0 0,1-1 0,-1 0 0,0 1 0,4-6 0,18-21-23,-1-1 1,-2-1-1,-1 0 1,-2-2-1,19-42 0,-35 67-133,0 0-1,0-1 0,-1 1 0,0-1 0,-1 0 0,1-10 1,-2 17-22,1 1 0,-1-1 1,0 1-1,0-1 1,0 0-1,0 1 0,0-1 1,0 1-1,-1-1 1,1 0-1,-1 1 0,1-1 1,-1 1-1,1-1 1,-1 1-1,0 0 0,0-1 1,1 1-1,-1 0 1,0-1-1,0 1 0,-1 0 1,1 0-1,0 0 1,0 0-1,0 0 0,-1 0 1,1 0-1,-1 0 0,1 1 1,0-1-1,-1 0 1,1 1-1,-1-1 0,0 1 1,1 0-1,-1-1 1,1 1-1,-1 0 0,1 0 1,-3 0-1,-2 1-15,0 1 0,1-1 1,-1 1-1,1 0 0,0 0 0,-1 1 0,1-1 0,0 1 0,0 0 0,1 1 1,-1-1-1,1 1 0,-1 0 0,1 0 0,1 0 0,-1 1 0,-5 7 0,2-2-3,1-1-1,1 1 0,-1 0 0,2 0 0,-1 0 1,1 1-1,1-1 0,-4 16 0,6-18 18,0-1 0,1 0 0,0 0 0,0 1 0,0-1 0,1 0 0,0 1-1,0-1 1,1 0 0,0 0 0,0 0 0,1 0 0,0-1 0,0 1 0,1-1-1,-1 0 1,1 1 0,1-2 0,-1 1 0,1 0 0,0-1 0,0 0 0,1 0 0,-1 0-1,1-1 1,0 0 0,0 0 0,1-1 0,-1 1 0,1-1 0,0-1 0,0 1-1,0-1 1,0 0 0,0-1 0,0 0 0,0 0 0,1 0 0,-1-1 0,11-1 0,-4-1 11,-1 0 0,1 0 1,-1-1-1,0-1 0,0 0 1,-1-1-1,1 0 0,-1-1 1,0-1-1,19-13 0,-22 13 6,-1 0-1,0 0 0,0-1 0,0 0 1,-1 0-1,0-1 0,-1 0 0,0 0 1,-1-1-1,1 0 0,-2 1 1,1-2-1,4-17 0,-5 6 29,-3 16-66,-1 0 0,1 0 0,1 1 0,-1-1 0,1 0 1,0 0-1,5-9 0,-6 15 14,-1 0 0,1-1 0,0 1 1,-1 0-1,1 0 0,-1-1 1,1 1-1,-1 0 0,1 0 0,0 0 1,-1 0-1,1 0 0,-1 0 0,1 0 1,0 0-1,-1 0 0,1 0 1,-1 0-1,1 0 0,0 1 0,-1-1 1,1 0-1,-1 0 0,1 0 0,-1 1 1,1-1-1,-1 0 0,2 1 0,17 13-4,-13-9 7,73 44 11,24 17 8,-101-65-15,0 1 1,0-1 0,-1 0-1,1 0 1,0 1-1,-1-1 1,1 1 0,-1-1-1,0 1 1,1 0-1,-1 0 1,0 0 0,0-1-1,0 1 1,0 0 0,-1 0-1,1 0 1,0 0-1,0 4 1,-2-3 2,1-1 0,-1 0 0,0-1 0,1 1 1,-1 0-1,0 0 0,-1 0 0,1 0 0,0-1 0,0 1 0,-1 0 0,1-1 1,-1 1-1,1-1 0,-1 0 0,0 1 0,1-1 0,-1 0 0,0 0 0,-3 1 0,-43 22-201,-1-1 0,-1-3-1,-54 15 1,69-27-2705,12-5-3014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6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6051,'-2'2'3336,"12"7"-1679,27 21-1434,18 15-442,-41-32 232,-1 0 1,-1 1-1,0 1 1,-1 0-1,-1 0 0,0 1 1,-1 0-1,-1 1 1,-1 0-1,0 0 1,-1 1-1,-1 0 1,0 0-1,-1 0 0,-2 1 1,0-1-1,0 1 1,-2-1-1,0 1 1,-1 0-1,-1-1 1,-1 0-1,-1 1 0,-8 24 1,1-10-148,-1-2 1,-1 0 0,-2 0-1,-1-1 1,-2-1 0,0-1-1,-2 0 1,-1-2-1,-30 30 1,15-20-3226</inkml:trace>
  <inkml:trace contextRef="#ctx0" brushRef="#br0" timeOffset="1">1207 245 12070,'-31'9'192,"0"-2"-192,10-4-144,14 3 144,21 0 112,14-2-112,20-1-96,12-3-977,13-3-1168,7-7-2641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26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11637,'-31'25'0,"20"-9"-368,22-7 368,20-9 0,21-3-512,22-3-3506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52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884 210 2337,'0'-2'115,"-1"-1"0,0 0 0,0 1-1,0-1 1,0 0 0,0 1 0,0-1 0,-1 1 0,1 0-1,-1-1 1,1 1 0,-1 0 0,0 0 0,0 0 0,0 0-1,0 0 1,0 1 0,-1-1 0,1 1 0,-1-1 0,1 1-1,-1 0 1,1 0 0,-1 0 0,-3-1 0,-11-4 43,-1 0 1,-29-4 0,41 9-30,-20-3 276,0 0 0,0 2 0,0 0 0,-44 5 0,59-1-392,0 1-1,0 0 1,1 0-1,-1 1 1,1 1-1,0 0 1,0 0 0,0 1-1,-14 12 1,-9 8-23,-35 38 1,53-49 17,-22 23-10,1 2 1,2 1 0,2 1 0,2 2 0,2 1-1,-28 62 1,40-71 0,1 1 0,2 0-1,2 0 1,2 2 0,1-1-1,2 1 1,2 0 0,1 0 0,3 47-1,1-68 3,1-1-1,1 1 1,0-1-1,1 0 1,1 0-1,1 0 0,0 0 1,14 24-1,-13-29 15,1 0-1,1 0 0,0-1 1,0 0-1,1-1 0,0 0 1,1-1-1,0 0 0,0 0 1,1-1-1,13 7 0,5-1 2,1 0 0,1-2-1,0-2 1,1 0-1,59 8 1,-46-13-232,1-1 1,0-2-1,76-7 1,-98 2 197,1-1 0,-1-2 0,0 0 0,0-1 1,-1-2-1,0 0 0,0-2 0,-1 0 0,23-17 0,-21 11 110,-1-2 0,0-1 0,-2 0 0,0-2 0,-2-1 1,0 0-1,22-36 0,-13 14 77,-3-1 1,39-91-1,-52 104-69,-2 0-1,-2 0 0,-1-1 1,-2-1-1,4-48 0,-10 59-59,-2 0 1,0 1-1,-1-1 0,-2 1 0,0-1 0,-1 1 1,-2 1-1,0-1 0,-17-30 0,5 15 31,-3 0 0,-1 1 1,-1 1-1,-37-39 0,34 44-126,-1 2 0,-1 1 0,-37-25 0,48 40-2163,-38-19 0,31 21-1175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55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3554,'0'-2'2894,"9"2"-1916,16 4-1442,-17-3 721,49 0-229,-50-2-24,1 1 0,0-1 0,0 1 0,0 1 0,-1 0 0,1 0 0,0 0 0,-1 1 0,1 0 0,-1 0 0,1 1 0,-1 0 0,0 1 0,8 4 0,-4 0 70,1-1 0,-1 0 0,1-1 0,1-1 0,-1 0 0,1 0 0,14 2 0,96 14 714,-74-14-943,340 61 191,-115-18-40,-78-12-18,-153-27-13,-1 2-1,62 27 1,-57-17 26,0-3 0,1-1 0,1-3 0,92 18 0,43-11 6,-92-14 9,0 4 0,100 28 1,-181-38-5,403 111 16,-290-87-15,177 18 0,-254-41-8,497 38-40,1-26 63,-124-24-15,471 0-139,-647 9-467,179 7-731,-311-1 504,194 39 0,-172-15 650,-1 6-1,144 61 1,-146-45 195,206 96 50,-315-136-61,-2 1 0,0 1 0,0 0 0,-2 2 0,0 0 0,-1 2 0,0 0 0,-2 0 0,22 34 0,2 15 199,56 127 1,-66-129-5,16 22-112,112 157 0,-58-97-16,-33-43 355,4-4 0,112 122 0,203 204 160,-327-362-572,-20-23 56,3-1-1,1-3 0,1-2 1,2-1-1,2-3 0,1-2 1,1-1-1,107 41 0,817 240 172,-241-160-783,14-58-325,-334-45 662,964 183 68,-1364-228 137,764 165-26,-771-165 25,109 31-106,-104-29 86,0 1 0,0 0 0,-1 0 0,1 1 0,-1 1 1,0 0-1,15 13 0,-23-19 37,0 1-1,0 0 1,-1 1-1,1-1 1,0 0-1,-1 0 1,1 1 0,-1-1-1,1 1 1,-1-1-1,0 1 1,0-1-1,-1 1 1,1 0 0,0 0-1,-1-1 1,0 1-1,1 0 1,-1 0 0,0 0-1,-1-1 1,1 1-1,0 0 1,-1 0-1,1-1 1,-1 1 0,0 0-1,-2 3 1,-3 5 149,0-1 1,-1 0 0,0 0 0,-1-1 0,-14 13 0,14-14-129,0 1 0,0 0 0,1 0 0,-11 18 1,15-21-112,1 0 0,0 0-1,0 0 1,0 1 0,1-1 0,0 1 0,0 0 0,1-1 0,0 1 0,0-1 0,0 1 0,1 0 0,0-1 0,0 1-1,1-1 1,0 0 0,0 1 0,0-1 0,1 0 0,0 0 0,0 0 0,1-1 0,-1 1 0,1-1 0,8 9 0,-2-5-938,0-3-514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55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2785,'7'27'956,"1"-1"-458,18 46 1,-24-67-358,1 0 0,-1 1 0,1-1 0,0-1 0,0 1 0,1 0 0,-1-1 0,1 0 0,0 1 0,0-2 0,1 1 1,-1 0-1,1-1 0,8 5 0,-10-7-22,1 0 1,-1-1 0,1 1-1,-1-1 1,1 0-1,-1 0 1,1 0 0,-1 0-1,1 0 1,-1-1 0,0 0-1,1 1 1,-1-1-1,0-1 1,1 1 0,-1 0-1,0-1 1,0 1-1,0-1 1,0 0 0,4-3-1,7-7 170,0 0 0,23-25-1,-26 24-125,21-20-883,68-56-1,-83 77-2029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56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58 3121,'1'-1'186,"0"1"-1,0-1 0,0 0 0,0 0 1,0 0-1,0 0 0,0 0 0,-1 0 1,1-1-1,0 1 0,-1 0 0,1 0 1,-1 0-1,1-1 0,-1 1 0,0 0 1,1-1-1,-1 1 0,0 0 0,0-1 1,0 1-1,0 0 0,0 0 0,0-1 1,0 1-1,-1 0 0,1-1 0,0 1 1,-1 0-1,1 0 0,-1-1 0,0 0 1,0 0-159,-1 1 1,1-1 0,0 1 0,-1 0 0,1 0 0,0-1 0,-1 1-1,0 0 1,1 0 0,-1 0 0,0 1 0,1-1 0,-1 0 0,0 1-1,0-1 1,0 1 0,0 0 0,1-1 0,-1 1 0,0 0 0,0 0-1,0 0 1,-3 1 0,-7 1 62,0 0 0,1 1 0,-1 1 0,1 0-1,-1 0 1,1 1 0,-15 10 0,20-12-50,1 0 0,0 1-1,0 0 1,0 0 0,0 0 0,1 0 0,-1 1-1,1 0 1,0 0 0,1 0 0,-1 0 0,1 0-1,0 1 1,1 0 0,-1-1 0,-2 11 0,5-13-20,-1 1 0,1 0 1,0 0-1,0 0 1,1 0-1,-1 0 1,1 0-1,0 0 1,0-1-1,0 1 0,1 0 1,-1-1-1,1 1 1,0-1-1,0 1 1,0-1-1,1 0 1,-1 0-1,1 0 0,-1 0 1,1 0-1,4 2 1,9 8 2,0-1 0,0-1-1,22 11 1,-14-8 29,0 0-22,15 8-19,-1 2 0,-1 2 1,53 47-1,-87-70-5,1 0-1,-1 1 1,0 0 0,0-1-1,0 1 1,-1 0 0,1 1-1,-1-1 1,0 0 0,0 1-1,-1-1 1,1 1 0,1 6 0,-3-8 2,0 0 0,-1 0 0,1 0 1,0 0-1,-1 0 0,1 0 0,-1 0 0,0-1 1,0 1-1,0 0 0,0 0 0,-1-1 1,1 1-1,-1-1 0,0 1 0,1-1 1,-1 0-1,0 0 0,0 1 0,-1-1 1,1-1-1,0 1 0,-3 2 0,-5 2-10,0 1 0,-1-2 0,1 1 0,-1-1 0,0-1 0,-1 0 0,1-1 0,-18 4 0,21-6-49,0 0-1,0 0 1,0-1-1,0 0 1,-1 0-1,1 0 1,0-1-1,0-1 1,0 1-1,0-2 1,1 1-1,-1-1 1,-10-4-1,15 5 34,0 0 0,0 0 0,0 0 1,1 0-1,-1-1 0,1 1 0,-1-1 0,1 1 0,0-1 0,-1 0 0,2 0 0,-1 0 0,0 0 0,0 0 0,1 0 0,0-1 0,0 1 0,-1-5 0,1 2 9,0 0 0,1 0 0,0 0 0,0-1 0,1 1 0,-1 0 0,1 0 0,1 0 0,3-11 0,1 2 23,0-1 1,2 1-1,0 0 0,1 0 1,0 1-1,21-24 0,1 7 54,48-38 0,-46 43 128,48-52 1,-78 75-154,0-1 1,0 0 0,0 0 0,0 0-1,-1 0 1,1 0 0,-1 0 0,0-1-1,-1 1 1,1-1 0,0-5-1,-1 8-37,-1 0 0,0 0 0,-1 0 0,1 0 0,0 0 0,0 1 0,-1-1 0,1 0 0,-1 0 0,0 0 0,1 1 0,-1-1 0,0 0 0,0 1 0,0-1 0,0 0 0,-1 1 0,1-1 0,0 1 0,-1 0 0,1 0 0,0-1 0,-1 1 0,0 0 0,1 0 0,-1 0 0,0 0-1,1 1 1,-1-1 0,-2 0 0,-7-3-31,0 1 1,1 0-1,-1 0 0,0 1 0,-1 1 0,1 0 0,-19 1 0,24 0-230,0 0 0,1 1 0,-1-1 0,0 1 0,1 1 0,-1-1 0,1 1-1,0 0 1,-1 0 0,1 0 0,0 1 0,0 0 0,0 0 0,1 0 0,-1 0 0,-7 8 0,0 9-3080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57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16 4130,'0'0'181,"1"-1"0,-1 1-1,0-1 1,1 1 0,-1-1 0,0 0 0,1 1 0,-1-1-1,0 1 1,0-1 0,1 0 0,-1 1 0,0-1 0,0 0-1,0 1 1,0-1 0,0 0 0,0 1 0,0-1 0,0 0-1,-1 0 1,1 1-159,0-1-1,0 1 1,-1 0 0,1 0-1,0 0 1,-1 0 0,1 0-1,0 0 1,-1 0-1,1 0 1,0 0 0,0 0-1,-1 0 1,1 0-1,0 0 1,-1 0 0,1 0-1,0 0 1,-1 1 0,1-1-1,0 0 1,0 0-1,-1 0 1,1 0 0,0 1-1,0-1 1,-1 0-1,1 0 1,0 0 0,0 1-1,0-1 1,-1 0 0,1 0-1,0 1 1,0-1-1,0 0 1,0 0 0,0 1-1,0-1 1,0 0-1,-1 1 1,1-1 0,0 0-1,0 1 1,0-1 0,0 0-1,-16 34 237,2 0-1,-17 57 1,1-1-94,-43 79-235,-140 237 0,203-389-226,6-11-318,0 1-1,0 0 1,1 0-1,-4 11 0,8-12-1062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58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12870,'9'0'736,"-5"0"-736,2 0-16,1 3 16,6 0 32,9 3 0,7-3-64,10-3 32,7-3-672,-1-6-1153,4 1-944,-7-4-1345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6:58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9124,'-45'30'1057,"12"-7"-849,14-8 32,9-7 960,17 1-511,12-6-529,17-6-96,6-3-64,10-3 0,3 1-1233,-3-4-2528,-7 0-1554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43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65 2529,'3'-2'466,"0"0"1,0-1-1,0 0 0,-1 0 1,1 0-1,-1 0 0,1 0 0,-1-1 1,0 1-1,0 0 0,-1-1 1,1 0-1,-1 1 0,1-1 0,-1 0 1,-1 0-1,2-6 0,-12 36 1215,0 27-1540,1-1 0,0 58 0,11 0-1191,1-82-1304,10 48-1,-2-39-2015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5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4610,'36'-14'987,"128"-52"4976,-146 56-4712,-20 14-1146,1 0 0,-1 1-1,1-1 1,0 1-1,1-1 1,-1 1 0,1-1-1,0 7 1,0 54-81,3-43-10,1 1-1,1-1 1,1 0 0,0 0 0,2 0-1,15 29 1,-13-19-30,-10-20-1,-1-12 14,1 0 1,0 0-1,-1 0 0,1 0 1,0 0-1,-1 0 1,1 0-1,0 0 1,-1 0-1,1 0 1,0 0-1,-1 0 1,1 0-1,0 0 0,-1 0 1,1 0-1,0-1 1,-1 1-1,1 0 1,0 0-1,-1 0 1,1-1-1,0 1 0,0 0 1,-1 0-1,1-1 1,0 1-1,0 0 1,0 0-1,-1-1 1,1 1-1,0 0 0,0-1 1,-2-3-26,0 1 0,0-1 0,0 1 0,0-1 0,1 1 0,-1-1 0,1 0 0,0 0 0,1 0-1,-1 0 1,1 0 0,-1 0 0,1 0 0,0 0 0,1 0 0,0-6 0,1-5-9,1 1-1,0-1 1,6-15-1,-4 16 35,1-1 0,1 1 1,0 0-1,1 0 0,1 1 0,11-15 0,-15 23-8,-1 0 0,1 0 0,-1 0 0,1 1 0,1-1 0,-1 1 0,1 1 0,-1-1 0,1 1 0,0 0-1,0 0 1,0 0 0,1 1 0,-1 0 0,1 0 0,11-1 0,-14 4 16,0-1 1,0 0-1,0 1 0,0 0 1,0 0-1,-1 0 1,1 1-1,0-1 0,-1 1 1,1 0-1,-1 0 1,1 0-1,-1 0 0,0 1 1,0 0-1,0-1 0,0 1 1,-1 0-1,1 0 1,-1 0-1,1 1 0,-1-1 1,0 0-1,0 1 0,2 7 1,1 1-444,0 1 0,-1 0 1,0 0-1,-1 0 0,-1 0 1,2 19-1,-4-3-2451,0-5-566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4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22 199 8884,'-7'-33'288,"-6"-36"1,12 63-267,1 0 1,-1 0-1,1 0 1,1-1-1,-1 1 1,1 0-1,0 0 1,2-8-1,-1 12-17,-1 0 1,0-1-1,0 1 0,1 0 1,-1 0-1,1 1 0,-1-1 1,1 0-1,0 0 0,0 1 1,0-1-1,0 1 0,0 0 1,0 0-1,0-1 0,1 1 1,-1 1-1,0-1 0,1 0 1,-1 0-1,0 1 0,1-1 0,-1 1 1,1 0-1,-1 0 0,0 0 1,4 0-1,5 1-3,0 0 1,0 1-1,0 0 0,18 6 0,14 6 6,-1 2 0,-1 1 0,43 27 0,-77-41-6,-1 1 0,0 0 0,0 1-1,0 0 1,-1 0 0,0 0 0,0 0 0,5 8-1,-9-11 7,1-1-1,-1 1 0,0 0 1,-1 0-1,1 0 0,0 0 0,0 1 1,-1-1-1,1 0 0,-1 0 1,0 0-1,0 0 0,0 1 1,0-1-1,0 0 0,0 0 1,0 0-1,-1 0 0,1 0 1,-1 1-1,0-1 0,1 0 0,-1 0 1,0 0-1,0 0 0,0-1 1,-1 1-1,1 0 0,0 0 1,-3 2-1,-5 5 18,0-1-1,-1 0 1,0-1 0,0 0 0,0 0-1,-1-1 1,-19 8 0,12-7-51,-1 0-1,1-1 1,-1-2 0,-21 4 0,22-7-1130,13-8-1754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44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22 1761,'0'-12'4770,"-4"6"-4370,4 2 929,-7 4-513,4 7-656,-8 11 48,1 14 193,0 12 271,-1 15-48,1 10-96,6 10-159,8-1-273,6 4-96,8-4-64,6-5-337,14-14-1167,4-12-465,7-18-1489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45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46 12422,'-14'-36'72,"14"35"-72,0 1 0,0 0 0,-1 0 0,1 0 0,0 0 0,0-1 0,0 1 0,0 0 0,0 0 0,-1 0 0,1 0 0,0-1 0,0 1 0,0 0 0,0 0 0,0-1 0,0 1 0,0 0 0,0 0 0,0-1 0,0 1 0,0 0 0,0 0 0,0 0 0,0-1 0,0 1 0,0 0 0,0 0 0,0-1 0,0 1 0,0 0 0,0 0 0,1 0 0,-1-1 0,0 1 0,0 0 1,0 0-1,0 0 0,0-1 0,1 1 0,-1 0 0,0 0 0,0 0 0,0 0 0,0 0 0,1 0 0,-1-1 0,0 1 0,0 0 0,1 0 0,-1 0 0,9 3-6,-8-2 5,14 7-1,0 0 0,0 1 0,-2 1-1,21 18 1,49 53-5,-59-56 11,-2 1 0,0 0 0,-2 2 1,-2 0-1,30 58 0,-42-70 0,0-1-1,-1 1 0,0 0 1,-1 0-1,-1 1 1,1 16-1,-4-21 0,0-1-1,0 0 1,-1 0-1,-1 0 1,1 0-1,-2 0 1,0 0-1,0 0 1,-9 19-1,2-13 17,0 0-1,-1-1 1,-1 0-1,0-1 0,-1-1 1,-1 0-1,0 0 1,-1-1-1,-33 21 0,11-11-298,-1-1-1,-1-3 0,-57 21 0,42-24-1642,12-11-1484</inkml:trace>
  <inkml:trace contextRef="#ctx0" brushRef="#br0" timeOffset="1">1350 479 10101,'10'6'2497,"-10"3"-2497,-3-2-64,0-1 16,9 3 96,8 1-96,18-4 16,6-3-593,11-6-575,3-6-369,4-4-1840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4:45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2561,'-42'22'7444,"17"-4"-7444,22-8 80,17-4 176,17-6 64,18 0-320,10-3-48,11-3-1377,-7-1-2144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3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17 671 4226,'-16'23'5792,"18"-49"-5639,2 0 0,0 0 1,2 1-1,1 0 0,1 0 0,16-34 1,-2 1-72,10-33-1,72-176 484,-99 255-540,-3 7-58,0 0 0,1-1 1,0 1-1,0 0 0,0 0 0,0 1 1,1-1-1,7-8 0,-10 13 24,0 0-1,0 0 0,0-1 1,0 1-1,0 0 0,-1 0 1,1 0-1,0 0 0,0 0 1,0 0-1,0 0 0,0 1 1,0-1-1,-1 0 0,1 0 1,0 1-1,0-1 0,0 0 1,-1 1-1,1-1 0,0 1 1,0-1-1,-1 1 0,1-1 1,0 1-1,-1 0 0,1-1 1,-1 1-1,1 0 0,0-1 0,-1 1 1,0 0-1,1 0 0,-1 0 1,1 1-1,19 35 63,-18-32-57,24 52 33,-3 0 0,-3 2 0,-2 1 0,14 87-1,-12 21-2791,-20-147-57,-3-5-1310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3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 7011,'-10'-3'833,"4"0"-833,3 0-144,6 6 96,3 0 48,7 6 256,7 0-192,12-3 16,10-4-80,13-10-2449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823 268 3842,'-11'0'242,"-19"-1"-20,30 1-222,-1-1 0,0 1-1,0 0 1,0-1-1,0 1 1,0-1-1,0 1 1,0-1 0,0 1-1,1-1 1,-1 0-1,0 1 1,0-1-1,1 0 1,-1 0 0,0 1-1,1-1 1,-1 0-1,1 0 1,-1 0-1,1 0 1,0 0 0,-1 0-1,1 0 1,-1-1-1,-2-7 4,0 0-1,-1 0 0,-6-12 1,-1-1 3,7 15 4,0 0 0,1 1-1,-2 0 1,1-1 0,-1 2-1,0-1 1,0 0 0,-1 1-1,0 0 1,1 0 0,-2 1-1,1 0 1,0 0 0,-1 0-1,0 1 1,0 0 0,0 0-1,0 1 1,0 0 0,-1 0-1,1 1 1,-1-1 0,-14 1-1,-8 0 51,0 2-1,0 1 0,0 2 0,-48 11 1,56-10 24,1 0 0,0 2 1,0 1-1,1 0 1,0 1-1,0 1 1,1 1-1,1 1 1,-20 16-1,25-16-9,0 0-1,1 1 1,0 0 0,1 1-1,0 1 1,1-1-1,1 2 1,1-1-1,0 1 1,1 1-1,-9 28 1,8-16-4,2 0 1,1 1-1,1 0 1,2 0-1,0 0 0,3 0 1,0 0-1,10 54 0,-3-46-19,2-1-1,2 0 0,1 0 0,1-1 0,3-1 0,30 49 0,-23-47-27,1-2-1,1-1 1,2-1-1,2-1 1,1-1-1,1-2 0,1-1 1,2-2-1,1-2 1,0-1-1,2-1 1,1-2-1,48 17 1,-43-23-3,2-2 1,0-1-1,0-3 1,0-2-1,1-2 1,0-2-1,0-2 1,0-2-1,0-2 1,-1-2-1,1-2 0,65-20 1,-71 14-3,-1-1 0,0-1 0,-1-3 0,-1-1 1,-1-2-1,-1-1 0,-1-2 0,-1-2 0,-1-1 0,-1-1 0,-2-1 0,-1-2 0,43-63 1,-60 76-14,0-1 0,-2-1 0,0 0 0,-2 0 1,0-1-1,-1 0 0,-2 0 0,0 0 1,-1-1-1,-1 0 0,-2 0 0,0 0 0,-1 0 1,-1 0-1,-1 1 0,-2-1 0,0 0 1,-1 1-1,-1 0 0,-1 0 0,-1 0 0,-1 1 1,-14-24-1,8 19 0,-1 0 0,-2 1 1,0 1-1,-1 1 0,-2 1 0,0 0 1,-1 2-1,-2 0 0,-31-20 0,15 15 0,-2 1-1,-1 3 0,0 1 0,-2 2 0,-54-14 0,-26-1 9,-1 4 0,-2 6 0,-165-8 0,261 30 7,0 1 0,0 2 0,-40 7-1,58-6-289,0 0 0,0 1 0,1 0-1,-1 2 1,1-1 0,0 2 0,0 0 0,1 0-1,-16 12 1,-16 21-2946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6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1985,'0'0'923,"26"6"-72,-11-6-655,19-1 336,41 6 0,-62-3-440,1 1 1,-1 0-1,0 1 1,0 1-1,0 0 1,15 8 0,-6 0-35,-1 2 0,0 0 0,-1 1 0,0 1 0,-1 1 0,-2 1 0,0 0 0,0 1 0,-2 1 1,-1 1-1,0 0 0,12 29 0,0 8 23,-2 0-1,-4 1 1,25 114-1,57 580 718,-54-332-590,282 1511-45,-244-1447-146,1 0 96,35-10 42,-108-433-61,2 0 0,2-1 0,1 0-1,2-1 1,2-2 0,2 0-1,57 68 1,-25-49 76,3-2 0,106 75 1,146 74 215,-176-126-335,3-7 1,165 60-1,-222-99-43,-1 3 0,97 59 0,-175-93 0,1 1-1,0-1 0,-1 1 0,1-1 1,-1 1-1,0 0 0,0 1 0,0-1 1,0 1-1,3 4 0,-32-44-5916,10 6 4868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7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147 199 1873,'-30'-60'1916,"9"18"841,-35-55 0,66 108-2739,1 0 0,0 0 0,1-2-1,0 1 1,1-1 0,16 8 0,-4-1-18,-6-4 16,0 0-9,-1 0 0,0 1 0,-1 1 0,16 16 0,-29-26 4,-1-1-1,0 1 1,0 0-1,0 0 1,0 0-1,-1 1 1,1-1-1,-1 0 1,0 1 0,-1 0-1,1-1 1,-1 1-1,0 0 1,0 0-1,0 0 1,-1 0 0,1 0-1,-1 0 1,-1-1-1,1 1 1,-1 0-1,0 0 1,-2 8-1,-2-1 39,0 0 0,-1-1-1,0 0 1,-1 0 0,0 0-1,-12 12 1,-58 58 133,33-37-91,11-11-122,15-16-154,1 0 0,1 2 1,1 0-1,-21 32 0,31-30-2534,12-6-463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7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7748,'-6'2'-66,"23"-3"9,49 4 347,-38-3-120,0 2 1,0 1-1,34 7 1,-55-8-158,-1-1 0,0 1 0,0 1 0,0-1 0,0 1 0,0 0 0,-1 0 0,1 0 0,-1 1 0,0 0 0,0 0 0,0 0 0,0 1 0,-1 0 0,0 0 0,0 0 0,0 0 0,-1 0 0,5 9 0,-6-7-6,0 0 0,0-1 0,-1 1-1,0 0 1,0 0 0,-1 0-1,0 1 1,0-1 0,0 0 0,-1 0-1,0 0 1,0 0 0,-1 0 0,0-1-1,0 1 1,-1 0 0,0-1-1,0 1 1,-6 7 0,-2 4-19,-1 0 0,-1-1 1,0-1-1,-1 0 0,-21 17 0,19-18 19,-1-1-1,0-1 0,-1 0 1,0-2-1,-1 0 0,0-1 1,-39 14-1,119-17 34,245-2-3417,-234-7 1007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5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50 8340,'0'0'13,"1"0"1,-1 0-1,1-1 1,-1 1-1,1 0 1,-1 0-1,1 0 1,-1 0-1,1 1 1,-1-1-1,1 0 1,-1 0-1,1 0 1,-1 0-1,1 0 1,-1 1-1,1-1 1,-1 0-1,0 0 0,1 1 1,-1-1-1,1 0 1,-1 1-1,0-1 1,1 0-1,-1 1 1,0-1-1,1 1 1,-1-1-1,0 0 1,0 1-1,1-1 1,-1 1-1,0-1 1,0 1-1,0-1 1,0 1-1,0-1 1,0 1-1,0-1 1,0 1-1,0-1 1,0 1-1,0-1 1,0 1-1,0-1 1,0 1-1,0-1 0,0 1 1,0-1-1,-1 1 1,1-1-1,0 1 1,-15 41 209,7-19-131,-10 51 95,17-66-166,0-1 0,1 1 0,-1-1 0,2 1 0,-1-1 0,1 1 0,0-1 0,3 9 0,-4-14 4,1 0-1,0 0 1,0 0-1,0 0 1,1 0-1,-1 0 1,0-1-1,1 1 1,-1 0-1,1-1 1,-1 1-1,1-1 1,0 0-1,-1 0 1,1 1 0,0-1-1,0 0 1,0 0-1,0-1 1,0 1-1,0 0 1,0-1-1,0 1 1,1-1-1,-1 0 1,0 1-1,0-1 1,0 0-1,0 0 1,1-1-1,-1 1 1,0 0-1,3-2 1,5 0 27,-1 0 1,0-1-1,0 0 1,0 0-1,0-1 0,11-7 1,-6 2-17,0 0 1,-1-1 0,0 0 0,-1-1-1,-1-1 1,20-23 0,-27 30-14,0 0 1,-1 0-1,0 0 1,0-1-1,0 1 1,0-1-1,-1 0 1,0 1-1,0-1 1,-1 0-1,0 0 1,0 0-1,0 0 0,0 0 1,-1-1-1,0 1 1,-1 0-1,1 0 1,-1 0-1,0 0 1,-3-8-1,3 11-18,-1 0-1,1 0 0,-1 0 1,0 0-1,0 0 0,0 0 1,0 1-1,0-1 0,-1 1 0,1 0 1,-1 0-1,1 0 0,-1 0 1,0 0-1,0 0 0,0 1 1,-3-2-1,0 1 27,0 0 1,0 0-1,0 1 1,0 0 0,0 0-1,-1 1 1,1-1-1,-12 2 1,10 0-225,1 0 1,-1 0-1,0 1 1,1 0-1,-1 0 1,1 1-1,0-1 1,0 2-1,0-1 1,0 1-1,1 0 1,-1 0-1,1 1 1,0 0-1,-6 7 1,-1 11-4261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8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99 2753,'-1'-3'336,"-5"-8"542,2-1 1,0 1 0,0-1 0,1 0-1,-3-23 1,6 35-878,0 0-1,0 0 1,0 0-1,0 0 1,0-1-1,0 1 1,0 0-1,0 0 0,0 0 1,1 0-1,-1-1 1,0 1-1,0 0 1,0 0-1,0 0 1,0 0-1,1 0 1,-1 0-1,0 0 1,0 0-1,0-1 1,0 1-1,1 0 1,-1 0-1,0 0 1,0 0-1,0 0 1,1 0-1,-1 0 1,0 0-1,0 0 1,0 0-1,1 0 1,-1 0-1,0 0 0,0 0 1,0 1-1,0-1 1,1 0-1,-1 0 1,0 0-1,0 0 1,0 0-1,0 0 1,1 0-1,-1 0 1,0 1-1,0-1 1,0 0-1,0 0 1,0 0-1,0 0 1,0 0-1,1 1 1,-1-1-1,0 0 1,0 0-1,10 10 7,-6-4 31,-1 0 0,1 1 0,-1-1 1,-1 1-1,1 0 0,-1 0 0,-1 0 0,1 0 0,0 11 1,0 6 30,-1 35 0,-5-12-58,2-34-9,0-1 0,1 0 1,1 1-1,0-1 1,0 1-1,2-1 0,-1 0 1,6 19-1,-6-30 2,-1 0 0,1 0 1,0 1-1,0-1 0,0 0 0,-1 0 0,1 0 1,0 0-1,0 0 0,0-1 0,0 1 0,1 0 1,-1 0-1,0-1 0,0 1 0,0-1 0,1 1 1,-1-1-1,0 1 0,0-1 0,1 0 0,-1 1 1,0-1-1,1 0 0,-1 0 0,1 0 0,-1 0 1,0 0-1,1-1 0,1 1 0,3-2 20,1 1-1,-1-1 1,1 0 0,11-6-1,-5 2-51,0-2 0,-1 1 0,1-2 0,-1 0 0,-1 0 0,0-1 0,0 0 1,-1-1-1,0 0 0,9-15 0,-16 22 6,0-1 0,0 1 0,-1-1 0,1 0 0,-1 0 1,0 0-1,-1 0 0,1 0 0,-1 0 0,0 0 0,0-1 1,0 1-1,-1 0 0,0-1 0,0 1 0,0-1 0,-1 1 1,0 0-1,0 0 0,0-1 0,-1 1 0,1 0 0,-1 0 1,-1 0-1,1 0 0,-1 1 0,1-1 0,-1 1 0,-1-1 1,-6-7-1,2 5-59,-1 0 1,1 0-1,-2 1 1,1 0-1,0 1 1,-1 0-1,0 0 1,0 1-1,-1 0 1,1 1-1,-1 0 1,0 1-1,1 0 1,-1 0-1,0 1 1,0 1-1,0 0 1,0 1-1,0 0 1,0 0-1,0 1 1,-17 5-1,26-6-25,-1 0 0,1 0 0,0 0 0,0 0-1,0 0 1,1 0 0,-1 1 0,0-1 0,0 1 0,1-1-1,-1 1 1,1 0 0,-1-1 0,1 1 0,0 0 0,-1 0 0,1 0-1,0 0 1,0 0 0,1 0 0,-1 0 0,0 1 0,0 3-1,2 20-1944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8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7 6835,'-2'-1'39,"-1"0"-1,1 0 1,0 0-1,0 0 0,-1 1 1,1-1-1,0 1 1,-1-1-1,1 1 1,-1 0-1,1 0 1,0 0-1,-1 0 1,1 1-1,0-1 1,-1 0-1,1 1 1,0 0-1,-1-1 0,1 1 1,0 0-1,0 0 1,0 1-1,0-1 1,0 0-1,0 1 1,0-1-1,-2 3 1,-3 2 23,1 1 1,-1 0-1,2 0 0,-1 0 1,1 1-1,-5 10 1,-23 51 255,-36 112 0,37-92-194,2-12-114,12-34-188,2 0 0,1 1 1,-11 64-1,25-107 72,1 1 0,0-1 0,-1 1 0,1 0 0,0-1 0,0 1 0,0-1 0,0 1 0,0 0 0,0-1 0,0 1 0,0 0 0,1-1 0,-1 1 0,1-1 0,-1 1 0,1 0 0,0-1 0,-1 0 0,1 1 0,0-1 0,0 1 0,0-1 0,0 0 0,2 2 0,15-1-1791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9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285 184 5058,'3'-4'147,"10"-11"553,-1 0-1,17-28 1,-27 40-601,0 0 1,0 0-1,0-1 0,-1 1 0,1 0 0,-1-1 1,0 0-1,0 1 0,0-1 0,-1 0 1,1 1-1,-1-1 0,0 0 0,0 0 0,0 1 1,0-1-1,-1 0 0,0 1 0,1-1 1,-1 0-1,-2-3 0,2 5-85,-1 0 0,1 0 0,-1 1 0,1-1 0,-1 0 0,1 1 0,-1 0 0,0-1 0,0 1 0,0 0 0,1 0 0,-1 0 0,-1 0 0,1 0 0,0 0 0,0 1 0,0-1 0,0 1 0,0-1 0,-1 1 0,1 0 0,0 0 0,0 0 0,-3 0 0,-5 1-10,1 0 0,0 1 0,-1 0 1,-12 5-1,5-1 15,1 1 0,-1 0-1,2 2 1,-1-1 0,1 2 0,-16 12 0,25-17-15,0 0 0,1 0 0,-1 0 0,1 0 0,0 1 0,1 0 0,-1 0 1,1 0-1,1 1 0,-1 0 0,1-1 0,0 1 0,0 0 0,1 1 0,0-1 0,0 0 0,0 9 0,2-12 2,0 0 0,1 1-1,-1-1 1,1 0-1,0 1 1,1-1 0,-1 0-1,1 0 1,0 0 0,0 0-1,0 0 1,0-1 0,1 1-1,-1-1 1,1 1 0,0-1-1,0 0 1,1 0-1,-1 0 1,0 0 0,1-1-1,0 1 1,4 1 0,10 6 22,0-1 0,1-1 0,30 9 0,5-1-1,-26-9-34,-1 1-1,0 1 1,28 15 0,-52-22 7,-1-1 0,0 0 0,1 0 1,-1 1-1,0 0 0,0-1 0,0 1 1,0 0-1,0 0 0,0 0 0,-1 0 1,1 0-1,-1 0 0,1 1 0,1 2 1,-3-3-3,0-1 1,0 1 0,0 0-1,0-1 1,0 1 0,-1-1-1,1 1 1,0 0 0,-1-1-1,1 1 1,-1-1 0,0 1-1,1-1 1,-1 1 0,0-1-1,0 0 1,0 1 0,0-1-1,0 0 1,0 0 0,0 0-1,0 0 1,0 0 0,-1 0-1,1 0 1,-3 1 0,-11 8-93,-1 0 0,0-1-1,0-1 1,-1-1 0,1-1 0,-29 8 0,16-7 97,0-2 1,-1 0-1,-37 0 0,56-5-19,0 0 0,-1-1 0,1 0 0,0-1 0,-12-3 0,21 5 14,1 0 0,-1 0 0,1-1 0,-1 1 0,1-1 0,-1 1 0,1-1 0,-1 0-1,1 1 1,0-1 0,-1 0 0,1 0 0,0 0 0,0 0 0,0 0 0,0 0 0,0 0 0,0-1 0,0 1-1,0 0 1,0 0 0,0-1 0,1 1 0,-1-1 0,0 1 0,1-1 0,-1 1 0,1-1 0,0 1-1,0-1 1,-1 1 0,1-1 0,0 1 0,0-1 0,0 1 0,1-1 0,-1 1 0,0-1 0,1 1 0,-1-1-1,0 1 1,1-1 0,0 1 0,-1-1 0,2-1 0,3-4-5,-1 0 0,1 0 0,0 0 0,1 0-1,0 1 1,0 0 0,9-8 0,54-34-61,-55 39 49,69-42-77,3 4 0,1 3 0,2 4 0,116-34 0,-191 69 49,-10 3 38,-1 1 0,1 0 1,-1 0-1,1 0 1,-1 0-1,1 0 0,0 1 1,0-1-1,7 1 0,-11 0 15,0 0 0,0 1 0,1-1 0,-1 0 0,0 0 0,0 0 0,0 0 0,1 0 0,-1 0 0,0 0 0,0 1 0,0-1 0,0 0 0,1 0 0,-1 0 0,0 0 0,0 0 0,0 1 0,0-1 0,0 0 0,0 0 0,1 0 0,-1 1 0,0-1 0,0 0 0,0 0 0,0 0 0,0 1 0,0-1 0,0 0 0,0 0 0,0 1 0,0-1 0,0 0 0,0 0 0,0 0 0,0 1 0,0-1 0,0 0-1,0 0 1,-1 0 0,1 1 0,0-1 0,0 0 0,0 0 0,0 0 0,0 1 0,0-1 0,-1 0 0,1 0 0,0 0 0,0 0 0,-12 12 171,10-9-129,-23 21 221,11-13-218,1 1 1,0 0 0,1 1 0,1 1 0,0 0-1,1 1 1,-17 31 0,26-44-47,0 1 0,0 0 0,0 0 0,1 0 0,-1 0 0,1 0 0,-1 0 0,1 0 0,0 0 0,0 0 0,1 0 0,-1 0 0,0 0 0,1 0 0,0 0 0,0-1 0,0 1 0,2 5 0,-1-4 13,1 0 1,0-1 0,0 1 0,0-1-1,0 0 1,1 1 0,0-1 0,-1-1-1,1 1 1,8 4 0,5 0 60,0 0 0,0-1 0,1 0 0,33 5 0,-16-7 7,-26-4-81,0 1 1,0 0 0,0 1-1,-1 0 1,1 0 0,9 4 0,-18-6 0,1 1 1,-1-1-1,0 0 1,0 0-1,0 0 1,0 1 0,1-1-1,-1 0 1,0 0-1,0 1 1,0-1-1,0 0 1,0 0-1,1 1 1,-1-1 0,0 0-1,0 1 1,0-1-1,0 0 1,0 0-1,0 1 1,0-1 0,0 0-1,0 1 1,0-1-1,0 0 1,0 0-1,-1 1 1,1-1-1,0 0 1,0 1 0,0-1-1,0 0 1,0 0-1,-1 1 1,1-1-1,0 0 1,0 0 0,0 0-1,-1 1 1,1-1-1,0 0 1,0 0-1,0 0 1,-1 0-1,1 1 1,-1-1 0,-13 11 126,13-11-136,-14 10-210,-1-1 0,0-1 0,-1-1 0,-30 10-1,30-13-984,1 0 0,-31 3-1,7-6-1599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7:59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0 193 6691,'36'-41'1569,"0"6"-705,-4 6-127,-3 2 111,3 7-368,7 5-368,0 4-112,-3 2-112,3 3-896,-7 6-1794,-3 6-1344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22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53 469 4130,'-20'13'2156,"18"-12"-2057,1-1 1,-1 1-1,1-1 1,-1 1-1,1 0 0,-1 0 1,1 0-1,-1 0 1,1 0-1,0 0 1,0 0-1,0 0 0,0 0 1,-1 1-1,2-1 1,-1 0-1,0 1 0,0-1 1,0 1-1,1-1 1,-1 1-1,0-1 0,1 1 1,0 0-1,-1 3 425,2-8-374,0 0 1,-1 0-1,1-1 1,-1 1-1,0 0 1,1 0-1,-1 0 1,-1 0-1,0-5 1,-6-172 326,8 150-376,1-1 1,2 1-1,14-56 1,-16 78-104,1 0 0,0 1 0,0-1 0,1 1 0,0 0 0,0 0 0,0 0 0,1 1 0,0 0 0,1-1 0,0 2 0,-1-1 0,2 1 0,9-7 0,-13 10-10,1-1 0,0 1 0,1 0 0,-1 1-1,0-1 1,0 1 0,1 0 0,-1 0 0,1 0-1,-1 1 1,1 0 0,-1-1 0,1 1 0,-1 1-1,1-1 1,-1 1 0,1 0 0,-1 0 0,0 0-1,1 0 1,-1 1 0,0 0 0,0 0 0,0 0-1,0 0 1,0 1 0,4 3 0,6 7 23,0 0 0,0 1 0,-1 0 0,-1 1 0,-1 1 0,0 0 0,-1 0 0,0 1 0,7 19 0,3 12 48,-3 0 1,15 60-1,-10 10-77,-15-77-281,0-18-1406,2-6-1950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23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326 134 7267,'2'-3'110,"-1"0"1,1 0-1,-1 0 0,0 0 0,0 0 0,0 0 1,0 0-1,-1 0 0,1 0 0,-1-1 0,0 1 0,0 0 1,0 0-1,0 0 0,0-1 0,-1 1 0,1 0 0,-1 0 1,0 0-1,0 0 0,0 0 0,-1 0 0,1 0 0,-1 0 1,1 1-1,-1-1 0,0 0 0,0 1 0,0 0 0,0-1 1,-1 1-1,-4-4 0,1 2-71,0 0-1,0 0 1,0 1 0,0 0-1,-1 0 1,1 0-1,-1 1 1,1 0 0,-1 0-1,0 1 1,0 0 0,0 0-1,0 0 1,-9 1 0,4 1-22,0 1 1,0 0-1,1 0 1,-1 2-1,1-1 1,-1 1-1,1 1 1,0 0-1,-19 12 1,27-15-17,0 1 0,-1-1 0,1 1 0,0-1 0,1 1 0,-1 0 0,0 0 0,1 1 0,0-1 0,-1 0 0,1 1 0,1 0 0,-1-1 0,0 1 0,1 0 0,0 0 0,0 0 0,0 0 0,0 0 0,1 0 0,0 0 0,-1 0 0,2 0 0,-1 0 0,0 0 0,1 0 0,-1 0 0,1 0 0,0 0 0,1-1 0,-1 1 0,4 7 0,-1-3 4,1 0 1,0 0-1,0-1 1,0 1 0,1-1-1,0 0 1,1-1-1,-1 0 1,10 7 0,9 5 30,39 20 1,-46-28-12,0 0 1,0 2-1,-1 0 0,27 25 1,-43-36-23,0-1 0,0 1 0,0 0 0,0 0 1,0 0-1,-1 0 0,1 0 0,0 0 0,0 0 0,-1 0 0,1 0 1,-1 0-1,1 0 0,-1 0 0,1 0 0,-1 0 0,0 1 0,1-1 1,-1 0-1,0 0 0,0 1 0,0-1 0,0 0 0,0 0 1,0 0-1,-1 1 0,1-1 0,0 0 0,0 0 0,-1 0 0,1 1 1,-1-1-1,1 0 0,-1 0 0,0 0 0,1 0 0,-1 0 0,0 0 1,0 0-1,0 0 0,1-1 0,-1 1 0,0 0 0,0 0 1,0-1-1,0 1 0,-2 0 0,-4 3-29,-1 0 0,0-1 0,0 0 0,0-1 0,-14 3-1,5-2 14,-1 0-1,0-2 1,0 0-1,-24-2 0,35 0-8,-1 1 0,1-1 0,-1-1-1,1 1 1,0-1 0,0-1 0,0 1 0,0-1 0,0-1-1,1 1 1,-1-1 0,1 0 0,-6-5 0,10 7 4,0 0 1,0 1 0,1-1 0,-1 0 0,1 0 0,0 0-1,-1 0 1,1 0 0,0 0 0,0-1 0,0 1 0,0 0-1,1-1 1,-1 1 0,1 0 0,-1-1 0,1 1 0,0-1-1,0 1 1,0-1 0,0 1 0,0 0 0,1-1 0,-1 1-1,1-1 1,0 1 0,-1 0 0,1 0 0,0-1 0,0 1-1,1 0 1,-1 0 0,3-3 0,3-4-98,0 0-1,1 1 1,0 0 0,0 0 0,18-11-1,30-16-114,0 3-1,86-36 0,-87 43 208,-49 22 28,113-46 100,-118 48-79,0 1 0,0 0 1,0-1-1,-1 1 0,1 0 0,0 0 1,0 0-1,0 0 0,0 0 0,0 0 1,0 0-1,0 0 0,0 0 0,0 0 1,0 0-1,0 0 0,-1 1 0,1-1 1,2 1-1,-3-1-2,0 1 1,1-1 0,-1 1 0,1-1-1,-1 1 1,0 0 0,1-1-1,-1 1 1,0 0 0,0-1-1,1 1 1,-1-1 0,0 1-1,0 0 1,0-1 0,0 1-1,0 0 1,0 0 0,0-1 0,0 2-1,-14 40 684,10-29-658,1-4-9,0-1 1,1 1 0,0 0 0,1 0-1,0 0 1,1 0 0,0 1-1,0-1 1,2 11 0,-1-14-25,1 0 0,0 0 0,0 0 1,0 0-1,1-1 0,0 1 0,0-1 0,0 1 1,0-1-1,1 0 0,0 0 0,0-1 0,1 1 0,7 5 1,5 3-4,1-2 0,0-1-1,1 0 1,29 11 0,4 1-11,-50-21 2,0 0 0,0 0 1,0 0-1,0 1 0,0-1 0,0 0 1,0 1-1,-1-1 0,1 1 1,-1 0-1,3 2 0,-4-3 4,0-1 1,1 1-1,-1 0 0,0-1 0,1 1 0,-1 0 0,0-1 1,0 1-1,0 0 0,0 0 0,0-1 0,0 1 0,0 0 1,0 0-1,0-1 0,0 1 0,0 0 0,-1 0 0,1-1 1,0 1-1,0 0 0,-1-1 0,0 2 0,-1 1-24,-1 0-1,0 0 0,0-1 1,0 1-1,0-1 0,0 1 1,0-1-1,-1 0 1,1-1-1,-1 1 0,-3 1 1,-7 2-813,0 0 0,1-1 1,-20 2-1,-9 1-3273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24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0 348 9124,'36'-50'2017,"3"1"-1056,-4 2 207,-2 6-95,2 6-481,1 3-464,0 6-16,-1 6-112,-2 5-32,2 0-128,-2 7-1073,2 2-1840,-2 3-3570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39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15 11813,'7'-12'128,"-11"9"-128,1 6-64,0 18 64,-4 17 48,1 23-48,3 18 32,-4 11-32,4 6-32,6-8 0,0-13-1088,1-10-2402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3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8660,'3'-7'33,"0"0"0,1 1 1,-1 0-1,2 0 0,-1 0 0,1 0 1,-1 1-1,1 0 0,1 0 0,-1 0 1,1 0-1,0 1 0,0 0 0,0 0 1,1 1-1,-1 0 0,1 0 0,0 0 0,0 1 1,0 0-1,0 0 0,0 1 0,11-1 1,27-3-63,0 2 0,0 1 1,0 3-1,0 2 0,0 1 1,-1 3-1,62 17 0,-100-23 10,0 1-1,-1 1 1,1-1-1,-1 1 1,8 4-1,-12-6 27,0-1-1,-1 1 1,1-1-1,-1 1 1,1-1-1,0 1 1,-1-1-1,1 1 0,-1 0 1,0-1-1,1 1 1,-1 0-1,1-1 1,-1 1-1,0 0 0,0 0 1,1-1-1,-1 1 1,0 0-1,0 0 1,0-1-1,0 1 0,0 0 1,0 0-1,0 0 1,0-1-1,0 1 1,0 0-1,0 0 0,0-1 1,-1 1-1,1 0 1,0 0-1,-1-1 1,1 1-1,0 0 0,-1-1 1,1 1-1,-1 0 1,1-1-1,-1 1 1,1-1-1,-1 1 0,0-1 1,1 1-1,-1-1 1,0 1-1,1-1 1,-1 0-1,0 1 0,1-1 1,-2 1-1,-16 8 123,0 1 1,-1-2-1,0-1 0,0 0 0,-36 7 0,18-5 134,-225 55-540,261-64 228,1 0 1,0 0 0,0 0 0,-1 0-1,1 0 1,0 0 0,-1 0-1,1 0 1,0 0 0,0 0 0,-1 0-1,1 0 1,0 0 0,-1 0 0,1 0-1,0 0 1,0 0 0,-1 0-1,1 0 1,0 1 0,0-1 0,-1 0-1,1 0 1,0 0 0,0 0 0,-1 1-1,1-1 1,0 0 0,0 0-1,0 0 1,0 1 0,-1-1 0,1 0-1,0 0 1,0 1 0,0-1-1,0 0 1,0 0 0,0 1 0,0-1-1,-1 1 1,19 2-3335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39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11845,'-26'18'353,"-16"8"-193,-13 9 288,-3 17 96,6 18-336,10 3-208,19 6 48,20-3-48,16-9-208,22-12-1281,24-14-2272</inkml:trace>
  <inkml:trace contextRef="#ctx0" brushRef="#br0" timeOffset="1">714 169 3874,'-4'-29'8772,"-5"12"-8580,-1 8-192,7 6-160,3 18 160,0 17 64,6 14-32,1 13-32,-1 14 0,1-1-384,-4-5-3378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5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1 226 8580,'10'-49'1295,"4"-56"0,-6 33 213,2 146-1028,34 489-1603,-43-524-1761,-1-14-1673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0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13062,'0'-21'-95,"0"20"93,0 1-1,0-1 0,0 1 0,1 0 1,-1-1-1,0 1 0,0 0 0,0-1 1,0 1-1,1 0 0,-1 0 1,0-1-1,0 1 0,1 0 0,-1-1 1,0 1-1,1 0 0,-1 0 1,0 0-1,0-1 0,1 1 0,-1 0 1,1 0-1,-1 0 0,0 0 0,1 0 1,-1-1-1,3 2-3,1-1 1,-1 1-1,0 0 0,-1 0 0,1 0 1,0 0-1,0 0 0,5 4 1,11 4 48,138 54 8,86 40-56,-228-96-34,-1 1 0,0 0 0,0 1 0,-1 0 0,0 1 0,-1 1 0,15 16 0,-24-24 46,-1 0 1,1 0 0,-1 0-1,0 1 1,0-1 0,0 1-1,0 0 1,-1 0 0,1-1 0,-1 1-1,0 0 1,0 0 0,0 0-1,-1 1 1,0-1 0,1 0-1,-1 0 1,-1 0 0,1 0-1,0 0 1,-1 0 0,0 0-1,0 0 1,0 0 0,-1 0-1,1 0 1,-1-1 0,0 1-1,0 0 1,0-1 0,-1 0 0,1 1-1,-6 4 1,-6 6 56,0 0 1,-1-1-1,0-1 0,-1-1 0,-1 0 1,0-1-1,-33 15 0,16-11 2,1-2-1,-2-1 1,-49 9-1,40-16-631,43-4 341,-1 0 0,0 0 1,1 0-1,-1 0 1,1-1-1,-1 1 0,0-1 1,1 1-1,-1-1 1,1 0-1,-1 0 0,1 1 1,-2-2-1,-1-5-2506,3 6 2275,1 0 1,0 0 0,-1 0 0,1-1-1,0 1 1,-1 0 0,1-2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0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26 14919,'0'-22'49,"1"18"-106,8 14 9,-6-7 45,32 37 6,-1 1-1,-2 1 1,48 85-1,-72-111-4,-1-1 0,-1 1-1,-1 1 1,0-1 0,-1 1 0,4 32 0,-8-37 9,0 0 0,0-1 0,-1 1 0,-1 0 0,0-1 0,0 1 1,-1-1-1,-1 1 0,1-1 0,-2 0 0,-7 12 0,1-5 1,-1-1 1,0-1-1,-2 0 0,0 0 0,0-2 1,-2 0-1,1 0 0,-2-2 0,-20 13 1,-20 9-535,-93 40 1,83-45-1351,12-10-1208</inkml:trace>
  <inkml:trace contextRef="#ctx0" brushRef="#br0" timeOffset="1">966 685 12230,'61'-6'512,"-28"3"-144,-20 3 336,-17 3-608,-5 3-96,-11 0-2753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1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1408 93 4930,'1'0'132,"-1"0"-1,1 0 1,-1-1 0,1 1-1,-1 0 1,1 0-1,-1 0 1,1 0-1,-1 0 1,1-1-1,-1 1 1,0 0 0,1 0-1,-1-1 1,1 1-1,-1 0 1,1-1-1,-1 1 1,0 0-1,1-1 1,-1 1 0,0-1-1,0 1 1,1 0-1,-1-1 1,0 1-1,0-1 1,1 1 0,-1-1-1,0 1 1,0-1-1,0 1 1,0-1-1,0 0 1,0 0 57,-1-1-1,0 1 1,1 0-1,-1 0 1,0 0 0,0 0-1,0 0 1,0 0-1,0 0 1,0 0 0,0 0-1,-2-1 1,-42-21-323,23 17-29,0 1 0,0 1 0,-1 1 1,1 1-1,-1 0 0,-23 3 0,-138 17-872,159-14 1009,-66 9 44,1 4-1,-127 42 0,161-39-8,1 2 0,1 2 0,2 2 0,-94 64-1,128-76-14,0 0 0,1 1-1,0 0 1,2 2 0,0 0-1,0 1 1,2 0 0,0 1-1,2 0 1,0 1 0,-11 27-1,16-30 9,1 0 0,0 0 0,2 1 0,0-1 0,0 1 0,2 0-1,0 0 1,1 0 0,1-1 0,1 1 0,1 0 0,0-1 0,1 1 0,11 30-1,-2-18 15,2-1-1,0 0 1,2-1-1,1-1 0,1 0 1,1-2-1,2 0 1,31 28-1,-7-13 30,1-1 1,3-2-1,79 44 1,-82-55-28,2-2 1,1-2 0,1-2-1,0-3 1,1-2 0,1-2-1,1-2 1,60 3 0,-78-12-2,0-2 1,0-1 0,1-2 0,-2-1 0,55-14-1,-63 10 5,0-1-1,0-2 0,-1 0 1,0-2-1,-1 0 0,-1-2 1,37-29-1,-33 19 43,-1-1 0,-1-1 0,-1-2 1,-2 0-1,-1-2 0,-1 0 0,-2-2 0,-1 0 0,-1-1 0,13-43 0,-13 30 82,-3-2-1,-2 0 0,-2 0 1,-2-1-1,-2 0 0,-3 0 0,-3-58 1,-2 74-117,-2-1 0,-1 1 0,-1 1 0,-2-1 0,-2 1 0,-18-44 0,21 62-30,0 0 0,-1 0 0,0 1 0,-1 0 0,-1 1 0,0 0 0,-1 1 0,0 0 0,-1 0 0,0 1 0,-1 1 0,-1 0 0,1 0 0,-1 2-1,-20-10 1,28 15-172,0 1-1,0-1 0,-1 1 1,1 1-1,0-1 0,-1 1 1,0 0-1,1 0 1,-1 1-1,1 0 0,-1 0 1,0 1-1,1-1 0,-1 2 1,1-1-1,-1 1 0,1 0 1,0 0-1,0 0 0,-1 1 1,-5 4-1,-19 25-3068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5667,'-34'16'203,"27"-13"-196,0 1 0,0-1 0,0 1 0,0 1 1,1-1-1,-12 12 0,17-15 5,-1 1 0,1-1 1,0 1-1,0 0 0,0 0 0,0-1 0,0 1 1,0 0-1,0 0 0,1 0 0,-1 0 0,0 0 1,1 0-1,0 0 0,0 0 0,-1 0 1,1 1-1,1-1 0,-1 0 0,0 0 0,0 0 1,1 0-1,-1 0 0,1 0 0,0 0 0,-1 0 1,1 0-1,0 0 0,2 2 0,2 5 108,0 0 0,1 0 0,0-1 0,11 11 0,11 11 301,2-2 1,1-2-1,64 43 1,113 51-310,-50-42-69,299 102-1,185 10 50,-581-173-85,994 251 47,15-67 4,1032 5-29,-1178-212-34,-76-4 26,-214 45-27,-320-15 28,-203-14-52,148 28-1,-224-27 17,-1 2 0,-1 0 0,0 3 0,-1 0 1,0 2-1,-1 2 0,0 1 0,46 34 0,-45-24 25,52 60 0,-61-61 6,2 0 0,0-2 0,41 30 0,21 0 14,3-5-1,97 38 1,-173-80-24,33 12 155,1-2 0,0-2 1,91 15-1,153 4 333,-163-22-374,-23-3-1223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3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 9028,'5'15'23,"1"0"-1,1-1 1,0 0 0,0 0-1,1 0 1,1-1-1,1 0 1,0-1-1,0 0 1,1 0 0,1-1-1,0-1 1,20 14-1,11 5-17,1-3 0,85 37 0,-128-63-5,0 1 0,0-1 0,0 0 0,0 1 0,0-1-1,0 0 1,0 1 0,-1-1 0,1 1 0,0 0 0,0-1 0,0 1 0,-1 0 0,1-1 0,0 1 0,-1 0-1,1 0 1,-1-1 0,1 1 0,-1 0 0,1 0 0,-1 0 0,1 0 0,-1 0 0,0 0 0,0 0 0,1 0-1,-1 0 1,0 0 0,0 0 0,0 0 0,0 0 0,0 0 0,0 0 0,0 0 0,-1 0 0,1 0 0,0 0 0,0-1-1,-1 1 1,1 0 0,-1 0 0,1 0 0,-1 0 0,1 0 0,-1 0 0,1-1 0,-1 1 0,0 0 0,-1 0-1,-5 7 47,-1-1 0,0 0 0,0 0 0,-11 5-1,8-4 35,-257 161 1353,93-63-1657,130-74-1462,21-7-2586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4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38 9492,'0'0'80,"0"0"-1,-1-1 0,1 1 0,0 0 0,-1 0 0,1-1 1,0 1-1,0 0 0,-1-1 0,1 1 0,0 0 1,0-1-1,0 1 0,-1 0 0,1-1 0,0 1 1,0 0-1,0-1 0,0 1 0,0-1 0,0 1 1,0 0-1,0-1 0,0 1 0,0-1 0,0 1 0,0 0 1,0-1-1,0 1 0,0-1 0,0 1 0,1-1 1,11-8 333,20 1-654,9 3 230,52 1 0,-77 4-36,0 1 0,1 0 1,-1 2-1,0 0 0,0 0 0,18 7 0,-32-9 47,-1-1 0,1 1 1,-1-1-1,1 1 0,-1 0 0,1 0 0,-1-1 1,0 1-1,1 0 0,-1 0 0,0 0 0,0 1 0,1-1 1,-1 0-1,0 0 0,0 1 0,0-1 0,-1 0 0,1 1 1,0-1-1,0 1 0,-1-1 0,1 1 0,-1-1 0,1 1 1,-1 0-1,0-1 0,0 1 0,0 0 0,1-1 0,-1 1 1,-1-1-1,1 1 0,0 0 0,0-1 0,-1 1 1,1 0-1,-1-1 0,1 1 0,-1-1 0,0 1 0,1-1 1,-3 3-1,-2 4 30,-1 1-1,0-1 1,-1 0 0,0 0 0,-13 10 0,-18 13 15,-64 41 0,10-9-202,91-63 158,1 0 0,0 0-1,0 0 1,0 0-1,0 0 1,0 0 0,0 0-1,0 0 1,-1 0 0,1 0-1,0 1 1,0-1 0,0 0-1,0 0 1,0 0 0,0 0-1,0 0 1,0 0 0,0 0-1,0 0 1,0 1 0,0-1-1,0 0 1,0 0 0,0 0-1,0 0 1,0 0 0,0 0-1,0 0 1,0 1 0,0-1-1,0 0 1,0 0 0,0 0-1,0 0 1,0 0 0,0 0-1,0 1 1,0-1 0,0 0-1,0 0 1,0 0 0,0 0-1,0 0 1,0 0 0,0 0-1,0 0 1,0 0 0,1 1-1,-1-1 1,0 0 0,0 0-1,0 0 1,10 3 68,17 1 49,-26-4-114,48 3-18,-1 3-1,0 1 1,0 3-1,57 19 1,-103-29 12,0 1-1,-1-1 1,1 1-1,0 0 1,0 0 0,0-1-1,-1 1 1,1 0-1,-1 1 1,1-1 0,-1 0-1,1 0 1,-1 1-1,0-1 1,1 1 0,-1-1-1,0 1 1,0-1-1,0 1 1,0 0 0,1 2-1,-2-2 10,-1 0 1,1-1-1,-1 1 0,1 0 0,-1-1 1,1 1-1,-1 0 0,0-1 0,0 1 1,0-1-1,0 1 0,0-1 0,0 0 0,0 1 1,0-1-1,-1 0 0,1 0 0,0 0 1,-1 0-1,1 0 0,-1 0 0,1 0 1,-1 0-1,-1 0 0,-29 16 37,0-2 1,-1-1-1,-36 10 1,-105 20-1666,138-39-767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63 10613,'7'-9'269,"-4"5"-186,-1 1-1,1-1 0,0 0 0,-1 0 0,0-1 1,0 1-1,0 0 0,-1-1 0,1 1 1,1-9-1,-22 116 219,13-53-338,-2 6-162,2 0-1,3 1 1,5 61-1,-2-115 181,0 0 0,0-1-1,1 1 1,0 0 0,-1 0 0,1-1-1,0 1 1,0-1 0,0 1 0,1-1-1,1 4 1,-2-6 21,-1 1 0,1-1-1,0 1 1,0-1 0,-1 1 0,1-1-1,0 1 1,0-1 0,0 0 0,-1 1-1,1-1 1,0 0 0,0 0 0,0 0-1,0 0 1,0 0 0,0 0 0,0 0-1,-1 0 1,1 0 0,0 0 0,0 0-1,0 0 1,0-1 0,0 1 0,0 0-1,-1-1 1,1 1 0,0-1 0,0 1-1,-1-1 1,1 1 0,0-1 0,-1 1-1,2-2 1,18-15 12,-2-1-1,0-1 1,-1 0 0,28-43 0,-15 21 16,-14 19-25,-10 13-22,0 0 1,1 1-1,10-10 0,-11 17 86,-3 10 86,-5 16 202,2-23-316,-10 62 202,-2 0 0,-23 64 0,-8 39-324,41-159-48,1-4-141,0 0-1,0 0 1,0 0 0,0 0-1,1 0 1,0 0-1,0 0 1,0 0 0,0 0-1,0 0 1,1 0 0,0 0-1,0 0 1,0 0-1,3 7 1,8 1-4562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30 5074,'-23'-3'3714,"10"6"-3714,10 0 0,13 3 256,19 3 112,26 5-192,29-5-112,30 3-48,19-12-16,16 0-32,10-6-336,-1-9-464,-2 1 544,-13-4-160,-14-2-465,-28 11-1632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246 142 8756,'-2'0'15,"1"-1"0,0 1 1,-1 0-1,1 0 0,-1-1 0,1 1 0,0 0 1,-1-1-1,1 1 0,0-1 0,0 0 0,-1 1 1,1-1-1,0 0 0,0 0 0,0 0 1,0 0-1,0 0 0,0 0 0,0 0 0,0 0 1,1 0-1,-1-1 0,0 1 0,1 0 0,-1 0 1,0-1-1,1 1 0,0 0 0,-1-1 0,1 1 1,0-1-1,0 1 0,0 0 0,-1-1 0,2 1 1,-1-3-1,-5-23 645,5 26-649,-1 0 0,0 0 0,1 0 0,-1 1 0,0-1 0,0 0 0,1 1 0,-1-1 0,0 0 1,0 1-1,0-1 0,0 1 0,0-1 0,0 1 0,0-1 0,0 1 0,0 0 0,0-1 0,0 1 0,0 0 0,0 0 0,0 0 0,0 0 0,0 0 0,0 0 1,0 0-1,0 0 0,0 1 0,0-1 0,0 0 0,-1 1 0,-41 11 121,38-10-82,-10 4 169,-1 0 0,-21 13 0,34-17-202,0-1 0,0 1-1,0 0 1,0 0 0,0 1-1,0-1 1,1 1 0,-1-1-1,1 1 1,0 0 0,-1 0-1,1 0 1,0 0 0,1 0-1,-1 0 1,1 0 0,-1 1-1,-1 5 1,4-6 2,-1-1 0,1 1 1,-1-1-1,1 1 0,0-1 0,0 0 0,0 1 1,0-1-1,0 0 0,1 0 0,-1 1 0,1-1 1,-1-1-1,1 1 0,0 0 0,0 0 0,0 0 1,0-1-1,0 1 0,0-1 0,3 2 0,51 26 144,-54-28-161,61 23 40,-49-21-47,0 2-1,-1 0 1,1 0 0,-1 1 0,-1 1-1,1 0 1,21 17 0,-33-23 6,0 0 0,0 0 1,0 0-1,0 0 0,-1 0 0,1 0 1,0 0-1,-1 0 0,1 0 1,0 0-1,-1 1 0,1-1 0,-1 0 1,0 0-1,0 0 0,1 1 0,-1-1 1,0 0-1,0 1 0,0-1 0,0 0 1,0 0-1,0 1 0,-1-1 1,1 0-1,0 0 0,-1 1 0,1-1 1,-1 0-1,1 0 0,-1 0 0,1 0 1,-1 0-1,0 1 0,0-1 0,0 0 1,1-1-1,-3 2 0,-1 3 1,-1-1-1,0 0 0,-1 0 1,1 0-1,-1-1 0,-8 4 1,-14 6 11,-60 18 0,78-28-28,-1 0 0,0-1-1,0 0 1,0-1 0,0-1 0,0 1 0,0-2 0,0 1-1,-12-4 1,23 4-1,-1 0 0,0 0 0,0 0 0,1 0 1,-1 0-1,0-1 0,0 1 0,1 0 0,-1-1 0,0 1 0,1-1 0,-1 1 0,1 0 0,-1-1 0,1 1 0,-1-1 0,0 0 1,1 1-1,0-1 0,-1 1 0,1-1 0,-1 0 0,1 1 0,0-1 0,-1 0 0,1 1 0,0-1 0,0 0 0,0 0 0,-1 1 1,1-1-1,0 0 0,0 0 0,0 1 0,0-1 0,0 0 0,1 0 0,-1 1 0,0-1 0,0 0 0,0 0 0,1 1 0,-1-1 1,0 0-1,1 1 0,-1-1 0,0 0 0,1 1 0,0-2 0,2-3-46,1 1 0,-1-1 0,1 1 0,0-1 0,5-4 0,37-25-710,0 2 0,99-49 1,-90 52 124,-41 21 571,402-201 208,-416 208-91,0 1-1,1 0 0,-1 0 1,0-1-1,0 1 1,1 0-1,-1 0 0,0 0 1,1-1-1,-1 1 1,0 0-1,0 0 0,1 0 1,-1 0-1,0 0 1,1 0-1,-1 0 0,0 0 1,1 0-1,-1 0 1,0 0-1,1 0 0,-1 0 1,0 0-1,1 0 1,-1 0-1,0 0 0,0 0 1,1 0-1,-1 0 1,0 1-1,1-1 0,-1 0 1,0 0-1,0 0 1,1 0-1,-1 1 0,1-1 1,-8 14 749,-29 30-288,23-28-118,9-11-340,0 1-1,0-1 0,1 1 0,0-1 0,0 1 1,0 0-1,1 0 0,0 0 0,0 0 0,1 0 1,-2 10-1,3-13-23,0 1-1,1-1 1,-1 1 0,1-1 0,-1 1 0,1-1-1,0 1 1,0-1 0,1 1 0,-1-1 0,1 0-1,0 0 1,-1 0 0,2 0 0,-1 0 0,0 0-1,0 0 1,1-1 0,-1 1 0,1-1 0,0 0-1,3 3 1,8 3 20,0 1 0,1-2-1,0 0 1,0-1 0,0 0 0,30 6-1,99 12 247,-141-24-279,1 1 34,0-1 0,0 1 0,0 0-1,0 0 1,0 1 0,7 2 0,-11-4-27,0 1 0,1-1-1,-1 0 1,0 0 0,1 0 0,-1 1 0,0-1 0,1 0 0,-1 1 0,0-1-1,0 0 1,1 0 0,-1 1 0,0-1 0,0 0 0,0 1 0,0-1 0,1 1-1,-1-1 1,0 0 0,0 1 0,0-1 0,0 0 0,0 1 0,0-1-1,0 1 1,0-1 0,0 1 0,-1 0 5,1 0-1,-1 0 1,1 0-1,-1 0 1,0 0-1,0-1 1,1 1-1,-1 0 1,0 0-1,0 0 1,0-1-1,0 1 1,0-1-1,-2 2 1,-14 6-674,0 0-1,-1-1 1,1-1 0,-32 7 0,-9-4-4099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46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 12198,'91'-59'560,"-7"1"-224,-3 2 256,-6 7 289,-4 14-849,-10 6-32,-5 11-1089,-18 9-3281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6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42 112 5747,'-16'-26'2257,"3"2"-881,3 10-607,7 2-385,6 6-256,14 3-112,9 0 0,9 0 16,7 0-32,7 1-704,6-7-2930,13 3 3458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50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58 6243,'-12'6'422,"1"1"-1,0 1 1,0 0 0,1 1 0,0 0 0,0 0-1,1 1 1,0 0 0,-10 16 0,11-14-340,1 0 0,0 0 0,1 0 0,1 1 0,0 0 0,0 0 0,1 1 0,1-1 0,0 1 0,1 0 0,1 0 0,0-1 0,1 1 0,1 20 0,0-29-69,0 0 1,0 0 0,0 0 0,0 0-1,1 0 1,0 0 0,0 0 0,0-1-1,1 1 1,-1-1 0,1 1-1,0-1 1,0 0 0,1 0 0,-1 0-1,1-1 1,0 1 0,0-1 0,0 0-1,8 4 1,-7-5-3,1 1 0,-1-2 0,1 1 0,0-1 0,-1 0 0,1 0 0,0 0 0,0-1 0,0 0 0,0 0 0,0-1 0,-1 1-1,1-1 1,0-1 0,0 1 0,-1-1 0,10-4 0,-4 1-5,-1 0 0,0-1 0,0 0 0,-1-1 0,0 0 0,0-1 1,0 1-1,-1-2 0,0 1 0,-1-1 0,0 0 0,0-1 0,-1 0 0,-1 0 0,1 0 0,-1 0 0,-1-1 0,0 0 0,4-20 0,-6 22 14,0-1 1,-1 1-1,0-1 0,0 1 0,-1-1 1,0 1-1,-1-1 0,0 1 0,-1-1 0,0 1 1,0 0-1,-1 0 0,0-1 0,-1 2 1,0-1-1,0 0 0,-1 1 0,0 0 1,-1 0-1,1 0 0,-1 1 0,-1 0 1,1 0-1,-10-7 0,8 8-78,1 0-1,-2 0 0,1 1 0,0 0 1,-1 1-1,0-1 0,0 2 1,-1-1-1,1 1 0,-1 1 1,1 0-1,-1 0 0,0 1 0,-17-1 1,26 2-23,0 0 0,0 0 0,0 0-1,0 1 1,0-1 0,0 0 0,1 0 0,-1 0 0,0 0 0,0 1 0,0-1 0,0 1 0,0-1 0,1 0-1,-1 1 1,0-1 0,0 1 0,1 0 0,-1-1 0,0 1 0,1 0 0,-1-1 0,1 1 0,-1 0 0,1-1 0,-1 1-1,1 0 1,-1 1 0,1-1-61,0 0-1,0 0 1,1 1-1,-1-1 1,0 0-1,1 0 0,-1 1 1,0-1-1,1 0 1,0 0-1,-1 0 1,1 0-1,0 0 1,-1 0-1,1 0 1,0 0-1,0 0 0,0 0 1,2 1-1,23 16-2463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51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4418,'55'-9'2321,"-12"0"-688,-11 0-465,-16 4 193,-9 2-385,-4 3-719,0 0-1218,4 0-480,12 0-2000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5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38 7123,'15'-15'1820,"7"-6"1508,-22 21-3308,0 0-1,0 0 0,0 0 0,0 0 0,0 0 0,0 0 1,0 0-1,1-1 0,-1 1 0,0 0 0,0 0 0,0 0 1,0 0-1,0 0 0,0 0 0,0 0 0,0 0 0,0 0 1,0 0-1,0 0 0,0 0 0,1 0 0,-1 0 0,0 0 1,0 0-1,0 0 0,0 0 0,0 0 0,0 0 0,0 0 1,0 0-1,0 0 0,0 0 0,1 0 0,-1 0 1,0 0-1,0 0 0,0 0 0,0 0 0,0 0 0,0 0 1,0 0-1,0 0 0,0 1 0,0-1 0,0 0 0,0 0 1,0 0-1,0 0 0,1 0 0,-1 0 0,0 0 0,0 0 1,0 0-1,0 0 0,0 0 0,0 0 0,0 1 0,0-1 1,0 0-1,0 0 0,0 0 0,0 0 0,0 0 1,0 0-1,0 0 0,0 0 0,0 0 0,0 1 0,-7 15 695,2-5-572,-129 289 895,129-288-1045,1 1 0,1-1 0,0 1 0,-2 26 0,4-36 7,1-1 0,0 1 0,1 0 0,-1 0 0,0-1-1,1 1 1,-1 0 0,1-1 0,0 1 0,0 0 0,0-1 0,1 1 0,1 2-1,-2-4 5,0 0 0,0 1 0,1-1 0,-1 0 0,1 0 0,-1 0 0,1 0-1,-1 0 1,1-1 0,0 1 0,0 0 0,-1-1 0,1 1 0,0-1-1,0 1 1,-1-1 0,1 0 0,0 0 0,0 0 0,0 0 0,0 0 0,1-1-1,10 0-10,-1-2 0,0 0 0,0 0 1,0-1-1,-1 0 0,15-8 0,67-42-3,-41 23 16,-49 29-14,0 0 0,0 1 0,0-1-1,0 1 1,0 0 0,0 0 0,0 0 0,1 0 0,-1 0-1,0 1 1,5-1 0,-7 2 11,0-1-1,1 0 0,-1 1 1,0-1-1,0 1 1,0-1-1,0 1 1,0 0-1,0-1 1,0 1-1,0 0 1,0 0-1,0 0 1,0 0-1,0 0 1,0 0-1,-1 0 1,1 0-1,0 0 1,-1 0-1,1 0 0,-1 0 1,1 0-1,-1 1 1,1-1-1,-1 0 1,0 0-1,0 1 1,0-1-1,1 0 1,-1 0-1,-1 2 1,2 27 54,-1 0 0,-1 0 1,-2 0-1,-9 38 0,-3 50-2173,15-95-1629,2-5-2512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39:59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3298,'1'-30'7165,"0"29"-6691,-1 3-269,2 17-89,16 145 399,2 50-2246,-16-154-1380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0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18 140 7219,'-16'-121'2636,"16"120"-2636,0 1 0,0-1 0,-1 1 0,1-1 0,0 1 0,0-1 0,0 1 0,0-1 0,0 1 0,0-1 0,0 1 0,0-1 0,0 1 0,0-1 0,0 1 0,0-1 0,0 0 0,0 1 0,0-1 0,1 1 0,-1-1 0,0 1 0,0 0 0,0-1 0,1 1 0,-1-1 0,0 1-1,1-1 1,-1 1 0,0 0 0,1-1 0,-1 1 0,1 0 0,-1-1 0,1 1 0,-1 0 0,0 0 0,1-1 0,-1 1 0,1 0 0,-1 0 0,1 0 0,-1 0 0,1-1 0,-1 1 0,2 0 0,24 13-43,-9-3 74,84 30 23,-62-26-97,0 2 0,63 36 0,-98-50 46,0 1 1,0 0-1,0 0 0,-1 0 0,1 0 1,-1 0-1,0 1 0,0-1 0,3 5 1,-6-6 2,1-1 1,0 0 0,-1 1 0,0-1-1,1 1 1,-1-1 0,0 1 0,0-1 0,0 0-1,0 1 1,0-1 0,0 1 0,0-1-1,0 1 1,0-1 0,-1 0 0,1 1 0,-1-1-1,1 1 1,-1-1 0,1 0 0,-1 0-1,0 1 1,0-1 0,0 0 0,1 0 0,-1 0-1,0 0 1,0 0 0,-1 0 0,1 0-1,-2 1 1,-15 10-49,0-1 0,-1 0-1,0-2 1,0 0 0,-39 11-1,14-4-34,-63 18-1358,72-25-643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0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4 8820,'0'0'24,"0"0"0,0 0 0,0 0-1,0 0 1,-1 0 0,1 0 0,0 0 0,0 0 0,0 0 0,0 0-1,0 0 1,0 0 0,0 0 0,0 0 0,-1 0 0,1 0-1,0 0 1,0 0 0,0 0 0,0 0 0,0 0 0,0 0 0,0 0-1,0 0 1,0-1 0,0 1 0,0 0 0,0 0 0,-1 0 0,1 0-1,0 0 1,0 0 0,0 0 0,0 0 0,0 0 0,0 0-1,0 0 1,0-1 0,0 1 0,0 0 0,0 0 0,0 0 0,0 0-1,0 0 1,0 0 0,0 0 0,0 0 0,0 0 0,0-1 0,0 1-1,0 0 1,0 0 0,0 0 0,0 0 0,0 0 0,-10 3 185,4 4-130,1-1 0,0 1 1,0-1-1,1 1 0,-1 1 0,1-1 1,1 1-1,-5 13 0,0-2 19,-20 49 484,-37 135 0,56-167-535,3 1 0,0-1 0,3 1 0,0 0 0,6 64 0,-2-87-66,2 0 1,0 0-1,0-1 1,1 1-1,1-1 0,0 0 1,1 0-1,14 23 1,-17-30-245,1 0 1,1-1 0,-1 1-1,1-1 1,0 0-1,0-1 1,0 1-1,1-1 1,0 0-1,-1 0 1,1-1 0,1 0-1,-1 0 1,0 0-1,1-1 1,-1 0-1,1 0 1,0-1-1,13 2 1,40-8-3999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0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194 211 7539,'-4'-20'1493,"4"20"-1470,-1-1-1,1 1 1,0 0-1,0-1 1,-1 1 0,1 0-1,0 0 1,0-1-1,-1 1 1,1 0-1,0 0 1,-1 0-1,1 0 1,0-1-1,-1 1 1,1 0-1,0 0 1,-1 0 0,1 0-1,-1 0 1,1 0-1,0 0 1,-1 0-1,1 0 1,0 0-1,-1 0 1,1 0-1,0 0 1,-1 0 0,-1 2-2,-1-1 1,1 0-1,0 0 1,0 1-1,1 0 1,-1-1-1,0 1 1,0 0-1,1 0 1,-1 0-1,1 0 1,-3 4 0,-108 226 149,70-139-695,129-240-143,51-162 1827,-121 266-649,-16 39-479,1 0 0,0 0 1,0 0-1,0 0 1,0 0-1,0 1 1,5-5-1,-7 7-23,0 1-1,1 0 0,-1-1 1,0 1-1,1 0 0,-1 0 0,1-1 1,-1 1-1,0 0 0,1 0 1,-1 0-1,1 0 0,-1 0 0,1-1 1,-1 1-1,1 0 0,-1 0 1,1 0-1,-1 0 0,1 0 1,-1 0-1,0 1 0,1-1 0,-1 0 1,1 0-1,0 0 0,0 1 19,0 0-1,1 0 1,-1 0 0,0 0-1,0 1 1,0-1 0,0 0-1,0 0 1,0 1-1,0-1 1,1 3 0,22 50 142,-2 1 1,18 72 0,-32-100-170,30 109-2852,-24-76-1702</inkml:trace>
  <inkml:trace contextRef="#ctx0" brushRef="#br0" timeOffset="1">71 313 10117,'-20'-14'592,"11"2"-592,2 6-16,10 6 16,17 0 0,12 9-1073,14-3-1296,12 0-832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1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70 8884,'-3'-26'640,"0"6"177,-4 8 383,4 0-1056,6 15 16,1 12-16,5 11 497,1 9-273,0 21-64,-4 8-160,1 9-80,-1 2-48,-2 4-16,-1 0 0,0 0-720,0-15-1601,1-12-1297,5-14-224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1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8740,'10'-38'1329,"-7"9"-177,-3 11 113,0 10-1121,0 13-96,4 16 432,2 8-128,-3 21-240,1 8-112,-4 6 96,0 3-80,0-3 16,0-5-32,3-13-32,0-2-432,0-12-1985,-3-11-1057,7-10-1040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22 275 8900,'-11'-13'533,"4"8"-256,4 9-73,5 0-177,0-1-1,0 0 1,0 0 0,0 0-1,1 0 1,-1 0 0,1-1-1,0 1 1,-1-1 0,1 0-1,0 1 1,1-2 0,3 3-1,21 10 38,1-1-1,0-1 0,0-2 0,1-1 0,37 6 0,-28-6-6,-1 1 0,54 22 0,-87-30-53,-1 0 0,1 0-1,-1 0 1,0 1 0,1 0 0,-1 0-1,-1 0 1,1 0 0,0 1 0,-1-1 0,0 1-1,1 0 1,-2 0 0,1 0 0,0 1 0,-1-1-1,0 0 1,2 6 0,-3-5 1,0 0-1,0-1 1,-1 1 0,0 0-1,0 0 1,0 0-1,0-1 1,-1 1 0,0 0-1,0-1 1,0 1 0,-1 0-1,1-1 1,-1 1 0,0-1-1,-1 0 1,1 0-1,-5 6 1,-2 2 9,0-1 0,-1 0 0,0-1 0,-1 0-1,0 0 1,-1-1 0,0-1 0,0 0 0,-17 8 0,-5 0 13,-1-1-1,-48 13 1,67-23-156,0-1 0,0 0-1,0-1 1,-26 1 0,39-4-87,1 0 0,-1 0 0,1 0 0,-1 0 0,0-1 0,1 1-1,-1-1 1,1 1 0,-1-1 0,-2-1 0,4 1-88,0 0 0,0 0 0,0-1 0,0 1 0,0 0 0,1 0 0,-1 0 0,0-1 0,1 1 0,-1 0 1,1 0-1,-1-1 0,1 1 0,-1-2 0</inkml:trace>
  <inkml:trace contextRef="#ctx0" brushRef="#br0" timeOffset="1">606 36 7828,'0'-7'300,"2"-18"626,6 22-393,7 11 210,44 38 360,70 69 1,-102-88-1069,-2 2 0,0 1 0,-2 0 0,28 50 0,-45-69-24,-1 0 0,0 0 0,-1 0-1,0 0 1,0 1 0,-2 0 0,1 0-1,-1 0 1,-1 0 0,0 0-1,-1 0 1,-2 20 0,-1-18-2,0 1-1,-1-1 1,0 0 0,-1 0-1,-1 0 1,0-1 0,-1 0-1,0 0 1,-1 0 0,-10 11-1,-2-1-312,-1 0 0,0-1 0,-2-1 0,-1-2 0,0 0-1,-2-1 1,0-2 0,-29 14 0,-1-2-2463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4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32 120 3714,'-5'-6'169,"-1"0"0,1-1 1,-8-13-1,13 20-153,0-1-1,-1 0 0,1 1 0,-1-1 1,1 0-1,0 0 0,0 1 1,0-1-1,-1 0 0,1 0 1,0 1-1,0-1 0,0 0 0,0 0 1,0 0-1,0 1 0,0-1 1,1 0-1,-1 0 0,0 1 1,1-3-1,0 3-13,0-1 1,0 0 0,0 1-1,0-1 1,0 1-1,0-1 1,0 1-1,0 0 1,0-1-1,0 1 1,0 0-1,0 0 1,0 0-1,0 0 1,1 0-1,-1 0 1,0 0-1,0 0 1,0 0-1,0 0 1,1 1 0,31 5 91,-25-4 160,0 0 0,0-1-1,0 0 1,0 0 0,14-1-1,26-7 114,0-2-1,49-16 1,-17 3-738,-40 13-1332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6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93 2529,'5'-3'44,"29"-19"1483,-32 21-1376,-1 0 0,1 0 0,-1-1 0,0 1 0,1-1 0,-1 1 0,0-1 0,0 1 0,0-1 0,0 0 0,-1 1 0,1-1 0,0 0 0,-1 0 0,1 1 0,-1-1 0,1 0 0,-1-2 0,0 3-82,0 0 0,-1 0 0,1 0 0,0 0 0,-1 0 0,1 0 1,-1 0-1,0 0 0,1 0 0,-1 0 0,1 1 0,-1-1 1,0 0-1,0 0 0,1 1 0,-1-1 0,0 0 0,0 1 0,0-1 1,0 1-1,0-1 0,0 1 0,0-1 0,0 1 0,0 0 1,0-1-1,0 1 0,0 0 0,0 0 0,0 0 0,0 0 0,0 0 1,-2 0-1,-36 3 490,33-3-528,1 1 0,0 1 0,0-1 0,0 1 0,0 0 0,0 0 0,0 0 0,0 1 0,0-1 0,1 1 0,0 0 0,-1 1 0,1-1 0,0 1 0,1 0 0,-1 0 0,1 0 0,0 0 0,0 0 0,0 1 0,0 0 0,1-1 0,-1 1 0,1 0 0,1 0 0,-1 1 0,1-1 0,0 0 0,0 0 0,0 1 0,1-1 0,0 9 0,0-5-21,1-1 1,1 1-1,-1-1 1,1 1-1,0-1 1,1 0-1,0 0 1,1 0-1,-1 0 1,1-1-1,1 1 1,-1-1-1,1 0 1,1-1-1,-1 1 1,1-1-1,0 0 1,1 0-1,-1-1 1,9 6-1,-9-8 19,0 0 0,0 0 0,0 0 0,0-1-1,0 0 1,1 0 0,-1-1 0,1 0 0,-1 0-1,1 0 1,0-1 0,-1 0 0,1 0-1,-1-1 1,1 0 0,0 0 0,-1 0 0,0-1-1,1 0 1,-1 0 0,0-1 0,7-3 0,-8 3-15,-1 1 1,1-2 0,-1 1-1,0 0 1,1-1 0,-2 0 0,1 0-1,0 0 1,-1-1 0,0 1-1,0-1 1,0 0 0,0 1-1,-1-1 1,0-1 0,0 1 0,0 0-1,-1 0 1,1-1 0,-1 1-1,-1-1 1,1 1 0,-1-1-1,0 1 1,0-1 0,-2-10 0,0 7-11,0 0 0,-1 1 0,0-1-1,-1 1 1,0 0 0,0 0 0,0 0 0,-1 0 0,0 1 0,-9-10 0,10 12-17,-1 0 0,1 0 0,-1 1 0,0 0 0,0 0 0,0 0 0,-1 1 0,1 0 0,-1 0 0,0 0 0,0 1-1,0 0 1,0 0 0,0 0 0,-10-1 0,15 3-6,0 0 0,0-1 0,0 1 0,1 0 0,-1 0 0,0 0 0,0 0 0,0 0 0,0 1 0,0-1 0,0 0 0,0 0 0,1 0 0,-1 1 0,0-1 0,0 0 0,0 1 0,1-1 0,-1 1 0,0-1 0,0 1 0,0 0 0,1 0-42,0 0 1,-1-1 0,1 1 0,0 0 0,0-1-1,0 1 1,0 0 0,0 0 0,0-1-1,0 1 1,0 0 0,1-1 0,-1 1 0,0 0-1,0 0 1,0-1 0,1 1 0,-1-1 0,0 1-1,1 0 1,0 0 0,2 4-533,1-1 0,-1 1 0,1-1 0,0 0 0,10 7 0,25 15-1685</inkml:trace>
  <inkml:trace contextRef="#ctx0" brushRef="#br0" timeOffset="1">735 64 8420,'16'-20'992,"-16"2"177,-10 7 592,-9-1-1313,-4 9-256,-6 6-96,0 9 16,-4 5 48,4 9-96,6 4-64,10 5 48,13 2-96,13 1 16,13-6-112,10 1-1409,9-13-1664,7-8-1185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2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9076,'-3'8'2865,"-3"1"-2865,3-3-16,3 3 16,12-3 80,18 5-80,15-11-832,13 0-881,10-6-2641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2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10 275 9364,'-10'17'48,"20"-17"272,19-5-304,20-7-16,19-8-1200,16-1-2546</inkml:trace>
  <inkml:trace contextRef="#ctx0" brushRef="#br0" timeOffset="1">852 1 9764,'-6'6'529,"3"-1"-529,-1 4 0,1 9 176,10 14-128,-1 3 48,7 9-96,-3 8-576,0-2-2290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2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53 9812,'-1'-7'28,"0"-25"124,1 31-150,0 1 0,0-1 0,1 0 0,-1 1 0,0-1 0,1 0 0,-1 1 0,1-1 0,-1 0 0,0 1 0,1-1 0,-1 1 0,1-1 0,0 1 0,-1-1 0,1 1 0,-1-1 0,1 1 0,0-1 0,0 1 0,-1 0 0,1-1 0,0 1 0,-1 0 0,1 0 0,0 0 0,0-1 0,-1 1 0,1 0 0,0 0 0,0 0 0,0 0 0,-1 0 0,1 1 0,0-1 0,1 0 0,84 14-13,140 42 1,-220-54-6,1 0 0,-1 1 1,1-1-1,-1 1 0,0 1 1,10 6-1,-15-9 19,0 0 1,0 0-1,1 1 1,-1-1-1,0 0 1,0 0-1,0 1 0,0-1 1,0 0-1,-1 1 1,1-1-1,0 1 1,-1 0-1,1-1 1,-1 1-1,1-1 0,-1 1 1,0 0-1,0-1 1,0 1-1,0 0 1,0-1-1,0 1 0,0 0 1,0-1-1,-1 1 1,1 0-1,0-1 1,-1 1-1,0-1 1,1 1-1,-1-1 0,0 1 1,-1 1-1,-4 6 13,-1 0-1,0 0 1,-1 0 0,0-1-1,0-1 1,-1 1-1,0-1 1,-11 7 0,-85 45 105,80-46-113,-77 38-2505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3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10245,'-22'9'416,"-7"12"-288,-7 5 1169,0 12-481,7 14-640,10 4-80,6 11 80,13 0-112,9 0-64,17-6 0,10-8-320,13-21-2689,9-12-2866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3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146 266 8676,'-44'62'999,"-20"31"-498,58-82-498,0 0 0,1 0 0,1 1 0,-1 0 0,2-1 0,0 2-1,-2 11 1,5-22-39,0 0-1,-1 0 0,1 0 0,0 0 1,0 0-1,0 0 0,1 0 0,-1 0 1,0 0-1,2 4 0,-2-6 20,0 0 0,0 1-1,0-1 1,1 0 0,-1 0 0,0 0 0,0 1-1,1-1 1,-1 0 0,0 0 0,0 0 0,1 1-1,-1-1 1,0 0 0,0 0 0,1 0-1,-1 0 1,0 0 0,1 0 0,-1 0 0,0 0-1,1 0 1,-1 0 0,0 0 0,0 0 0,1 0-1,-1 0 1,0 0 0,1 0 0,-1 0 0,0 0-1,1 0 1,-1 0 0,0-1 0,0 1 0,1 0-1,-1 0 1,0 0 0,4-3-67,-1 0 0,1 0-1,-1 0 1,0 0 0,0-1 0,-1 1 0,1-1 0,1-3-1,26-49 301,-4-1 0,-1-2 0,19-74 0,6-11 1604,-47 135-1545,13-30 303,-15 38-557,-1-1 1,1 0 0,0 1-1,0-1 1,0 1 0,0-1 0,0 1-1,0 0 1,0-1 0,1 1 0,-1 0-1,0 0 1,1 0 0,-1 0-1,1 0 1,-1 0 0,4-1 0,-5 2-1,1 1 1,0-1 0,0 0 0,0 1-1,0-1 1,-1 1 0,1-1 0,0 1-1,0 0 1,-1-1 0,1 1 0,0 0-1,-1-1 1,1 1 0,-1 0 0,1 0 0,-1-1-1,1 1 1,-1 0 0,1 0 0,-1 0-1,0 0 1,0 0 0,1 0 0,-1-1-1,0 1 1,0 2 0,6 34 135,-5-31-128,12 109 88,14 78-2291,-12-139-1158</inkml:trace>
  <inkml:trace contextRef="#ctx0" brushRef="#br0" timeOffset="1">117 351 10629,'-36'-3'656,"14"3"-656,5-6 0,14 12 144,19-3-144,17-3-32,19 0-1729,9-3-2769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3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82 118 7171,'0'2'126,"0"-1"0,1 1 0,-1-1 0,0 1 0,0-1 0,1 1 0,-1 0 0,0-1 0,-1 1 1,1-1-1,0 1 0,0 0 0,-1-1 0,1 1 0,-1-1 0,1 1 0,-1-1 0,0 0 0,0 2 0,-2 5 293,-2 11-276,1 0-1,1 1 1,1-1-1,0 0 0,2 27 1,1-20-169,-2-1 0,-6 38 0,6-61 13,1 1 1,-1-1 0,1 0 0,-1 0 0,0 1 0,0-1-1,0 0 1,-1 0 0,1 0 0,0 0 0,-1 0 0,1-1-1,-4 4 1,5-5 2,-1 1-1,1-1 1,0 0-1,-1 0 1,1 1-1,-1-1 0,1 0 1,-1 0-1,1 0 1,-1 0-1,1 0 1,-1 0-1,1 1 1,0-1-1,-1 0 1,1 0-1,-1-1 1,1 1-1,-1 0 1,1 0-1,-1 0 1,1 0-1,-1 0 0,1 0 1,-1-1-1,1 1 1,-2-1-12,1 0 0,0 0 0,0 0 0,1 0 0,-1 0 0,0-1 0,0 1 0,0 0 0,1 0 0,-1-1 0,1 1 0,-1 0 0,0-3 0,-2-8 31,1-1 0,0 0-1,0 0 1,2 0 0,-1 0 0,2 0 0,0 0 0,0 0 0,5-18 0,1 2 81,1 0 1,24-54-1,-25 69-56,0 1 0,0 0 0,1 0 0,1 1 0,0 0 1,1 1-1,12-12 0,-19 20-21,1 0 0,0 0 0,0 0 0,0 1 0,0 0 0,0-1 0,0 1 0,1 1 0,-1-1 0,1 1 0,7-2 0,-9 3 1,0 0-1,0 0 1,1 0-1,-1 0 1,0 1-1,0-1 1,0 1-1,0 0 1,0 0-1,0 0 1,0 1-1,0-1 1,0 0-1,0 1 0,-1 0 1,1 0-1,-1 0 1,5 4-1,-1 1 6,-1 0 0,0 0 0,0 0-1,0 0 1,-1 1 0,0 0 0,-1 0-1,0 0 1,0 0 0,-1 1-1,0-1 1,0 1 0,-1-1 0,1 9-1,0 19-33,-6 70 0,4-102 13,0-4-3,-1 14-554,0-1 0,1 1 0,2 20 0,4-7-3225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4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147 115 7331,'16'-17'1809,"-10"5"-1713,1 18 689,-7 3 207,3 14-576,4 12-192,-4 3-112,0 6-96,0-1-16,-3-2-64,0-6-1889,-3-6-2817</inkml:trace>
  <inkml:trace contextRef="#ctx0" brushRef="#br0" timeOffset="1">1 13 10181,'0'0'3,"0"-1"1,0 1 0,0-1 0,0 1 0,0-1-1,0 1 1,0-1 0,0 1 0,0-1-1,0 1 1,1-1 0,-1 1 0,0 0-1,0-1 1,1 1 0,-1-1 0,0 1 0,0 0-1,1-1 1,-1 1 0,0 0 0,1-1-1,-1 1 1,1 0 0,-1-1 0,0 1 0,1 0-1,-1 0 1,1-1 0,-1 1 0,1 0-1,-1 0 1,1 0 0,-1 0 0,1 0-1,-1 0 1,0 0 0,1 0 0,-1 0 0,1 0-1,-1 0 1,1 0 0,-1 0 0,1 0-1,-1 0 1,1 0 0,-1 0 0,1 1 0,-1-1-1,1 0 1,-1 0 0,1 1 0,33 17 10,-20-10 9,44 19-2,1-2 1,62 18-1,-95-36-7,-2 0-41,35 14 0,-54-19 19,0 0 0,0 0 0,-1 1-1,1 0 1,-1 0 0,0 0 0,0 0 0,0 0-1,0 1 1,0 0 0,-1 0 0,0 0 0,5 7-1,-7-9 20,0 1-1,-1 0 0,1 0 0,0 0 0,-1 0 1,1 0-1,-1 0 0,0 0 0,0 0 0,-1 0 0,1 0 1,0 0-1,-1 0 0,0 0 0,1 0 0,-1 0 1,-1 0-1,1-1 0,0 1 0,-1 0 0,1-1 0,-1 1 1,0-1-1,0 1 0,0-1 0,0 0 0,-3 3 1,-7 6 15,0-1 1,0 0 0,-26 15 0,-5-2-198,-1-2 1,-1-2 0,-67 19-1,101-35-36,-43 15-2965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4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33 12246,'0'-2'3,"1"0"1,-1 1 0,1-1-1,0 0 1,-1 1-1,1-1 1,0 1 0,0-1-1,0 1 1,0-1 0,0 1-1,0 0 1,1-1 0,-1 1-1,0 0 1,1 0 0,-1 0-1,1 0 1,-1 0 0,1 0-1,-1 1 1,1-1 0,0 0-1,-1 1 1,1-1-1,3 0 1,-1 2-8,1-1 1,0 1-1,-1 0 0,1 0 1,-1 1-1,1-1 0,-1 1 0,1 0 1,5 4-1,11 6 17,0 1 0,-1 0 0,-1 2 0,-1 0-1,0 1 1,0 1 0,-2 0 0,17 24 0,-24-29 52,0 1 1,-1-1-1,-1 2 1,0-1-1,-1 1 0,0 0 1,-1 0-1,-1 1 0,0-1 1,-1 1-1,0 0 0,-1 0 1,-1 0-1,-1 19 0,-2-23-49,0 0-1,0 0 0,-1 0 1,-1 0-1,0-1 0,0 1 0,-1-1 1,-1 0-1,1-1 0,-2 1 1,1-1-1,-1 0 0,-1-1 0,1 0 1,-11 8-1,-14 12 22,-2-2 0,-58 34 0,80-52-24,-67 37-731,-2-3 0,-108 38 1,162-69-3395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3785 1 8388,'-68'11'472,"-1"-2"1,-79-1-1,62-4-334,-154 5-139,-71 6-99,156-4 12,-915 56 361,4-49 2591,1014-19-2757,-409-28 253,409 18-1099,45 6-199,12 0-458,32-6-2486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10597,'6'18'16,"1"-6"-16,-1 14 48,4 6 0,3 15-48,-3 5-48,-1 6-736,-5 1-417,-4-1-1408,-7-6-785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7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141 151 8084,'0'-13'621,"-1"1"0,0 0 0,-1 0 1,-4-16-1,5 24-488,1 1 0,-1-1 0,-1 1 0,1 0 0,-1-1 0,1 1 0,-1 0 0,0 0-1,0 0 1,0 0 0,0 1 0,-1-1 0,1 0 0,-1 1 0,0 0 0,1 0 0,-1-1 0,0 2 0,-5-3 0,6 3-129,1 1 0,-1 0 0,0 0 0,0-1-1,1 1 1,-1 1 0,0-1 0,0 0 0,1 0 0,-1 1 0,0-1 0,1 1-1,-1-1 1,0 1 0,1 0 0,-1 0 0,1 0 0,-1 0 0,1 0 0,-1 0-1,1 0 1,0 0 0,-1 0 0,1 1 0,0-1 0,0 0 0,0 1 0,-1 1 0,-3 4 4,1 0 0,0 0 1,0 1-1,-5 13 1,6-9-5,-1 1 0,1 1 0,1-1 0,1 0 0,0 1 0,0-1 0,1 1 0,1-1 1,0 0-1,1 1 0,7 22 0,-7-29-14,0-1 1,1 1 0,0-1 0,0 1-1,0-1 1,1 0 0,0 0-1,0-1 1,1 1 0,8 7-1,-9-10-20,0 1-1,0-1 1,1-1-1,-1 1 1,1-1-1,0 1 1,0-2-1,0 1 1,0 0-1,0-1 1,0 0-1,1 0 1,-1 0-1,0-1 1,9 0-1,-2-2-2,1 0 0,-1 0 0,0-1 0,0-1-1,0 0 1,-1 0 0,1-1 0,-1-1 0,0 0 0,-1 0 0,1-1-1,-1-1 1,0 1 0,13-16 0,-2 2 64,-1-1 0,-2-2-1,0 1 1,-1-2 0,14-28 0,-12 13 148,14-23 181,-30 62-563,0 8 192,-2 11 110,-1 6-71,-1 5 1,6 50 0,-4-71-29,1-1-1,-1 1 1,1-1 0,1 1 0,-1-1-1,1 0 1,1 0 0,-1 0 0,1 0-1,0 0 1,8 8 0,-11-14 5,0 0 0,0 1-1,0-1 1,1 0 0,-1 0 0,1 0 0,-1 0 0,1-1-1,-1 1 1,1 0 0,-1-1 0,1 1 0,-1-1 0,1 1-1,0-1 1,0 0 0,-1 1 0,1-1 0,0 0-1,-1 0 1,1 0 0,0-1 0,-1 1 0,1 0 0,0-1-1,-1 1 1,1-1 0,0 1 0,-1-1 0,1 0 0,-1 0-1,1 0 1,1-1 0,5-4 6,0 0-1,0-1 1,-1 0 0,10-11-1,-5 6-3,100-110-42,-111 122 31,-1-1 1,0 1-1,1-1 0,-1 1 0,0-1 0,1 1 0,-1-1 0,0 1 0,1 0 0,-1-1 0,1 1 0,-1-1 1,1 1-1,-1 0 0,1 0 0,-1-1 0,1 1 0,-1 0 0,1 0 0,0 0 0,-1-1 0,1 1 1,-1 0-1,1 0 0,-1 0 0,1 0 0,0 0 0,-1 0 0,1 0 0,-1 0 0,1 0 0,0 1 0,-1-1 1,1 0-1,-1 0 0,1 0 0,-1 1 0,1-1 0,-1 0 0,1 1 0,-1-1 0,1 0 0,-1 1 1,1-1-1,-1 1 0,0-1 0,1 1 0,-1-1 0,1 1 0,-1-1 0,0 1 0,0-1 0,1 1 0,-1-1 1,0 1-1,0-1 0,0 1 0,0 0 0,0-1 0,1 1 0,-1 0 0,6 51 52,-5-32-72,0-12-198,1 1-1,-1-1 1,2 0 0,-1-1 0,1 1 0,0 0 0,1-1 0,0 1 0,0-1 0,1 0 0,0-1 0,6 8 0,-9-12 79,1 1 1,0-1-1,0 0 1,0 0-1,0 0 0,0 0 1,0 0-1,1-1 1,-1 0-1,1 1 1,-1-1-1,1-1 1,-1 1-1,1 0 1,0-1-1,-1 0 0,1 0 1,-1 0-1,1 0 1,0 0-1,-1-1 1,1 1-1,0-1 1,-1 0-1,0-1 0,1 1 1,-1 0-1,1-1 1,5-4-1,1 0 284,0 0 0,-1-2 0,1 1 0,-1-1 0,-1 0 0,0-1 0,0 0 0,0 0 0,-1-1 0,-1 0 0,10-18 0,-1-4 755,-2-1 1,15-56-1,-28 88-892,-1 1 0,1 0 0,0 0-1,0-1 1,0 1 0,0 0 0,0-1 0,0 1 0,0 0 0,0-1-1,0 1 1,0 0 0,0-1 0,0 1 0,1 0 0,-1 0 0,0-1 0,0 1-1,0 0 1,0 0 0,0-1 0,1 1 0,-1 0 0,0 0 0,0-1-1,0 1 1,1 0 0,-1 0 0,0 0 0,0-1 0,1 1 0,-1 0 0,0 0-1,0 0 1,1 0 0,-1 0 0,0-1 0,1 1 0,-1 0 0,0 0-1,0 0 1,1 0 0,-1 0 0,0 0 0,1 0 0,-1 0 0,1 0 0,7 18 241,2 30 191,25 343 298,-36-363-429,-3-20 188,-3-17-120,1-4-386,2 0 0,-1-1 0,2 1 0,0-1 0,0 0 0,2 0 0,-1 0 0,2 0 0,0 0 0,1 0 0,3-19 0,-3 23-24,1 1-1,1-1 0,0 1 1,0 0-1,1 0 1,0 0-1,0 0 0,1 1 1,0 0-1,0 0 1,1 0-1,0 1 0,1 0 1,0 0-1,0 0 1,0 1-1,12-8 1,0 4-472,0 1 0,0 0 0,1 2 0,0 0 0,0 2 0,1 0 0,0 1 0,27-1 0,38-2-3389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5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2241,'1'-14'5248,"-1"10"-4715,0 0 0,1 1-1,-1-1 1,1 0 0,0 1 0,2-8 0,-3 11-529,0-1 0,1 0-1,0 0 1,-1 0 0,1 1-1,-1-1 1,1 0 0,0 1 0,0-1-1,-1 0 1,1 1 0,0-1-1,0 1 1,0 0 0,0-1-1,-1 1 1,1-1 0,0 1-1,0 0 1,0 0 0,0 0 0,0-1-1,0 1 1,0 0 0,0 0-1,0 0 1,0 1 0,0-1-1,0 0 1,0 0 0,0 0 0,1 1-1,116 36 56,104 18-203,-213-53 45,0 0 1,-1 1 0,1 0-1,-1 0 1,14 8 0,-21-10 86,1 0 1,-1 0 0,0-1 0,0 1 0,0 0-1,0 0 1,0 0 0,0 0 0,0 0 0,0 1-1,-1-1 1,1 0 0,0 0 0,-1 0 0,1 1-1,-1-1 1,1 0 0,0 3 0,-2-3 20,1 1 1,0-1-1,0 1 1,-1 0-1,1-1 1,-1 1-1,1-1 1,-1 1 0,0-1-1,1 0 1,-1 1-1,0-1 1,0 0-1,0 1 1,0-1-1,0 0 1,-1 0-1,1 0 1,0 0-1,-2 1 1,-18 12-293,0-1 0,-1-1 0,0-1 1,-1-1-1,-43 13 0,16-7-2222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6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18 6627,'0'-5'1425,"-7"-4"-593,1 6-112,-4 6-271,-6 6-241,-1 2 304,1 10 32,-3 5-112,-1 12-159,7 3-97,7 11-80,9 4-96,10 2 0,10-3-769,9-5-1376,14-12-1985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6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53 9188,'-13'-26'2081,"0"9"-1377,4 8-431,-1 9-49,3 11 16,7 24-128,4 3-96,2 15 16,-3 11-32,1-6-512,-1 1-2130,0-13-3120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84 4002,'-12'-25'5755,"9"19"-5267,0-1 0,0 1 0,0-1 0,1 1 1,-3-12-1,5 18-480,0 0 0,0-1-1,0 1 1,0-1 0,1 1 0,-1 0 0,0-1 0,0 1 0,0 0-1,0-1 1,0 1 0,1 0 0,-1-1 0,0 1 0,0 0 0,1-1-1,-1 1 1,0 0 0,0 0 0,1-1 0,-1 1 0,0 0 0,1 0 0,-1-1-1,0 1 1,1 0 0,-1 0 0,0 0 0,1 0 0,-1 0 0,0 0-1,1-1 1,-1 1 0,1 0 0,-1 0 0,0 0 0,1 0 0,-1 0-1,1 1 1,-1-1 0,0 0 0,1 0 0,-1 0 0,0 0 0,1 0-1,-1 0 1,0 1 0,1-1 0,-1 0 0,1 1 0,26 9 70,-22-8-64,159 64 64,108 50-270,-265-112 165,2 0-56,0 1 0,0 0 0,-1 0 1,10 9-1,-16-13 85,-1-1 1,0 1-1,0 0 1,0 0-1,0 1 0,0-1 1,0 0-1,0 0 1,-1 0-1,1 1 1,0-1-1,-1 0 1,1 1-1,-1-1 1,1 0-1,-1 1 1,0-1-1,1 1 1,-1-1-1,0 1 0,0-1 1,0 0-1,0 1 1,0-1-1,0 1 1,-1-1-1,1 1 1,0-1-1,-1 0 1,1 1-1,-1-1 1,1 0-1,-1 1 1,0-1-1,-1 3 0,-4 2 21,0 0 0,-1 0 0,1 0-1,-1 0 1,0-1 0,-1 0-1,1-1 1,-15 7 0,-8 1 7,-31 10 0,41-16-76,-18 7-565,-70 12 0,73-19-1942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7780,'1'-18'3872,"-1"14"-3634,0 0-1,0 0 1,1 0-1,0 0 0,-1 0 1,3-6-1,-2 9-228,-1 0 0,1 0 1,-1 1-1,1-1 0,0 0 0,-1 0 1,1 1-1,0-1 0,-1 0 0,1 1 0,0-1 1,0 1-1,0-1 0,-1 1 0,1 0 1,0-1-1,0 1 0,0 0 0,0-1 0,0 1 1,0 0-1,0 0 0,0 0 0,0 0 1,0 0-1,0 0 0,-1 0 0,1 0 0,0 0 1,0 0-1,0 1 0,0-1 0,1 1 1,32 8 26,-1 2 0,-1 2 0,0 1 1,0 1-1,-1 2 0,-2 1 1,1 1-1,-2 1 0,49 47 0,-69-58-31,1 0-1,-1 0 0,-1 1 0,0 0 0,0 1 0,-1 0 0,-1 0 1,0 0-1,0 0 0,-1 1 0,0 0 0,2 12 0,-5-14 7,0-1-1,-1 1 0,0 0 0,0 0 0,-1-1 0,-1 1 0,1 0 0,-2-1 1,1 0-1,-1 1 0,-1-1 0,1 0 0,-1 0 0,-1-1 0,-10 15 1,-4 2-138,-1-2 0,-1 0 0,-1-2 1,-1 0-1,-1-2 0,-1 0 0,-1-2 1,0 0-1,-1-2 0,0-1 1,-46 15-1,23-15-3555,9-14-3369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7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24 9909,'-20'-6'2993,"-2"0"-2705,5 0-64,1 1 384,13 10-608,13 1 32,16 6 0,9-3 177,14-1-209,9-5-161,7-6-1471,3-2-2722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7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68 333 9748,'-35'17'1809,"12"-5"-1729,13-3 32,62-9 1137,-16-9-1025,6 0-176,6 0-48,4-8-1633,49-9-3761</inkml:trace>
  <inkml:trace contextRef="#ctx0" brushRef="#br0" timeOffset="1">901 0 10565,'-2'0'64,"0"1"0,0-1-1,0 0 1,0 1 0,1-1 0,-1 1 0,0 0 0,0 0 0,0 0 0,1 0-1,-1 0 1,0 0 0,1 0 0,-1 0 0,1 0 0,-1 1 0,1-1 0,0 1-1,0-1 1,-1 1 0,1 0 0,0-1 0,0 1 0,1 0 0,-1 0 0,0-1-1,1 1 1,-2 3 0,-1 7-4,0 0 1,1 0-1,-1 18 0,1-10 48,-2 7-54,1 0-1,1 1 1,1-1 0,1 0-1,2 1 1,1-1 0,6 27-1,-9-51-54,1 0 0,0 1 1,0-1-1,0 0 0,0 0 0,1-1 0,-1 1 0,1 0 0,0 0 0,0-1 0,-1 1 0,2-1 0,-1 0 0,0 1 0,0-1 0,1 0 0,-1 0 0,1 0 0,0-1 0,0 1 0,-1-1 0,1 1 0,0-1 0,0 0 0,0 0 1,0 0-1,1-1 0,-1 1 0,0-1 0,0 0 0,0 0 0,0 0 0,1 0 0,-1 0 0,0-1 0,0 1 0,0-1 0,4-1 0,5-2-67,-1 0 0,-1 0-1,1-1 1,-1-1 0,0 0-1,0 0 1,0-1 0,-1 0-1,10-10 1,-11 9 64,-1 0-1,0 0 1,0 0-1,-1 0 1,0-1-1,0 0 1,-1-1-1,-1 1 1,1-1-1,-2 0 1,1 0-1,-1 0 1,1-12-1,-3 14 5,0-1 0,-1 1-1,0 0 1,-1 0-1,0 0 1,0 0 0,-1 0-1,0 0 1,0 0 0,-1 1-1,0-1 1,0 1 0,-1-1-1,0 1 1,0 0-1,-1 1 1,-9-11 0,9 11-131,0 0 0,0 0 1,-1 0-1,0 1 1,0 0-1,-1 1 1,1-1-1,-1 1 0,0 0 1,0 1-1,0 0 1,-1 0-1,1 0 0,-1 1 1,1 0-1,-1 1 1,0 0-1,0 0 0,-9 0 1,-8 6-4494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8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0 13046,'-32'6'400,"-7"3"-352,3-9 64,4 0-112,15 5-1568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8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41 12166,'-1'1'10,"-10"5"76,1 1-1,0 0 1,0 1-1,0 0 1,-9 10-1,16-13-74,0-1-1,0 0 1,1 1 0,0 0-1,-1-1 1,1 1 0,1 0-1,-1 0 1,1 0-1,0 0 1,0 1 0,0-1-1,1 0 1,0 0 0,0 8-1,1 2-15,1 0 0,0 0-1,1 0 1,1-1 0,9 24-1,-11-32-1,0-1-1,0 1 1,1-1 0,0 0-1,0 0 1,0 0-1,1 0 1,0-1 0,-1 1-1,2-1 1,-1 0-1,0 0 1,1-1-1,0 1 1,0-1 0,0 0-1,7 3 1,-8-5-10,0 0 1,0 0-1,0-1 1,0 1-1,-1-1 0,1 0 1,0 0-1,0-1 1,0 1-1,0-1 1,0 0-1,-1 0 0,1 0 1,0 0-1,-1-1 1,1 1-1,-1-1 1,1 0-1,-1 0 1,0 0-1,0-1 0,0 1 1,0-1-1,0 0 1,0 0-1,-1 0 1,1 0-1,3-6 0,0 0 16,0-1-1,-1 0 0,0 0 0,0 0 1,-1-1-1,-1 1 0,0-1 0,4-21 1,-7 22 1,0-1 0,0 0 0,-1 1 0,0-1 0,-1 1 0,0-1 0,0 1 0,-2 0 0,1 0 0,-1 0 1,-8-14-1,9 18-198,0 0-1,0 1 1,-1-1 0,0 1 0,0 0 0,0 0 0,-1 1 0,1-1 0,-1 1 0,0 0-1,0 0 1,-1 1 0,1 0 0,-1 0 0,1 0 0,-1 0 0,0 1 0,0 0 0,-1 0-1,-7-1 1,-15 6-2990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8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43 10853,'0'-2'79,"0"1"1,0-1-1,-1 0 1,1 0-1,0 1 1,-1-1-1,1 0 1,-1 1-1,1-1 1,-1 0-1,0 1 0,0-1 1,1 1-1,-1-1 1,0 1-1,0 0 1,-1-1-1,1 1 1,0 0-1,0 0 0,-1-1 1,1 1-1,-1 0 1,1 1-1,-1-1 1,1 0-1,-1 0 1,1 1-1,-1-1 1,0 0-1,0 1 0,1 0 1,-1-1-1,0 1 1,1 0-1,-4 0 1,-1 0-29,0 0 0,1 0 0,-1 1 1,0 0-1,0 0 0,0 0 0,0 1 1,0 0-1,-9 5 0,0 2-39,1 0-1,1 1 0,0 1 1,1 0-1,0 1 0,0 0 1,1 1-1,1 0 1,0 1-1,1 0 0,0 0 1,1 1-1,1 0 0,0 0 1,2 1-1,-1 0 1,2 0-1,-4 24 0,7-37-7,1 0 0,0 0 0,-1 0 0,1 0 0,1 0 0,-1 0 0,0 0 0,1 0 0,-1 0 0,1 0 0,0 0 0,0 0 0,0 0 0,1-1 0,-1 1 0,1 0 0,-1-1 0,1 1 0,0-1 1,0 1-1,0-1 0,0 0 0,0 0 0,1 0 0,-1 0 0,0 0 0,4 1 0,-1-1 11,0-1 1,0 1 0,0-1 0,0 0 0,0 0-1,1-1 1,-1 1 0,0-1 0,1 0 0,-1-1-1,0 1 1,0-1 0,11-3 0,2-3 9,0 0 1,0-1-1,0-2 0,-1 0 1,-1 0-1,0-2 1,28-24-1,3-2 236,-47 38-259,1 0 0,-1 0 0,0 0 1,0 0-1,0 0 0,0 0 0,0-1 0,0 1 0,0 0 0,0 0 0,1 0 1,-1 0-1,0 0 0,0 0 0,0 0 0,0 0 0,0 0 0,1 0 0,-1 0 1,0 0-1,0 0 0,0 0 0,0 0 0,0 0 0,0 0 0,1 0 0,-1 0 1,0 0-1,0 0 0,0 0 0,0 0 0,0 0 0,0 0 0,1 0 0,-1 1 1,0-1-1,0 0 0,0 0 0,0 0 0,0 0 0,0 0 0,0 0 1,0 0-1,1 0 0,-1 1 0,0-1 0,0 0 0,0 0 0,0 0 0,0 0 1,0 0-1,0 0 0,0 1 0,0-1 0,0 0 0,0 0 0,0 15 151,-5 16 37,-11 39-104,-1 1-213,-13 119 0,29-184-216,0 0-1,1 0 0,0 0 1,0 0-1,1 0 0,0 0 1,0 0-1,0 0 1,4 9-1,9 2-2935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58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7 405 3298,'0'-19'1691,"1"0"0,6-33 1,-5 45-1454,-1 1 1,1-1 0,0 1-1,1-1 1,-1 1 0,1 0-1,1 0 1,-1 0 0,1 0-1,7-8 1,-10 13-236,-1 1-1,0-1 1,1 1 0,-1 0 0,1-1-1,-1 1 1,0 0 0,1-1-1,-1 1 1,1 0 0,-1-1-1,1 1 1,-1 0 0,1 0 0,0 0-1,-1 0 1,1 0 0,-1 0-1,1 0 1,-1-1 0,1 2-1,-1-1 1,1 0 0,0 0 0,-1 0-1,1 0 1,-1 0 0,1 0-1,-1 0 1,1 1 0,-1-1-1,1 0 1,-1 0 0,1 1 0,-1-1-1,1 0 1,-1 1 0,0-1-1,1 1 1,-1-1 0,0 0-1,1 1 1,-1-1 0,0 1 0,1-1-1,-1 1 1,0-1 0,0 1-1,1-1 1,-1 1 0,0-1-1,0 1 1,0 0 0,0-1 0,0 1-1,0 0 1,9 38 241,-8-34-215,7 68-15,-3 0 0,-9 132-1,1-117-777,3-68 276,0-3-1429,-1 0 1,-4 25-1,-11-73 1424,-48-188 6159,63 217-5629,0-1-1,0 1 0,1-1 0,-1 0 0,1 1 0,0-1 1,-1 1-1,1-1 0,0 0 0,1 0 0,-1 1 0,0-1 1,1 1-1,0-1 0,-1 0 0,1 1 0,0-1 0,1 1 0,-1 0 1,0-1-1,0 1 0,3-3 0,1 1 138,0 0 1,1 0-1,-1 0 1,1 0-1,0 1 0,0 0 1,0 0-1,9-2 1,101-32 25,173-33 0,-179 46-155,763-204 40,-856 223-81,19-7 2,-35 12-6,0-1 1,1 1 0,-1-1-1,0 1 1,0-1 0,1 0 0,-1 0-1,0 0 1,0 1 0,0-1-1,0 0 1,0 0 0,0 0 0,0-1-1,0 1 1,1-2 0,-2 2 0,0 1 0,-1-1 1,1 1-1,0-1 0,0 1 0,0-1 1,-1 1-1,1 0 0,0-1 0,-1 1 1,1-1-1,0 1 0,-1 0 0,1-1 1,0 1-1,-1-1 0,1 1 0,-1 0 1,1 0-1,-1-1 0,1 1 0,0 0 1,-1 0-1,1 0 0,-1-1 0,1 1 1,-1 0-1,1 0 0,-1 0 0,1 0 1,-2 0-1,-27-6 9,0 1 0,-1 2 0,1 1 0,-59 2 0,18 1 4,-40-3 9,0-6 0,-187-36 0,287 42-34,4 0-14,0 0 1,-1 1 0,1 0-1,0 1 1,-1-1-1,-7 1 1,12 1 20,1-1 1,0 0 0,0 1-1,0-1 1,-1 0-1,1 1 1,0 0-1,0-1 1,0 1-1,0 0 1,0-1 0,0 1-1,0 0 1,0 0-1,0 0 1,0 0-1,1 0 1,-1 0 0,0 0-1,1 0 1,-1 0-1,1 0 1,-1 1-1,1-1 1,-1 0 0,1 0-1,0 0 1,-1 1-1,1-1 1,0 0-1,0 0 1,0 1-1,0-1 1,0 0 0,0 1-1,1 1 1,3 29 45,2-1 0,0 0 1,13 32-1,-4-10 10,-1 0-9,0 5-7,43 109 0,-55-162-26,0-1 0,1 0 0,-1 1 0,1-1 1,0 0-1,0-1 0,4 5 0,-6-7 0,1 0 1,-1 0-1,0 0 0,1 0 0,-1 0 1,1 0-1,-1 0 0,1-1 1,-1 1-1,1 0 0,-1-1 0,1 1 1,0-1-1,0 0 0,-1 0 1,1 1-1,0-1 0,-1 0 1,1 0-1,0-1 0,-1 1 0,1 0 1,3-2-1,13-6-3,0-2-1,-1 0 1,0-1-1,-1-1 1,0-1 0,17-18-1,2 1-25,-11 9-4,1 1 1,0 2-1,1 0 1,55-25 0,-79 41 17,0 1 0,1 0 1,0 0-1,-1 0 1,1 0-1,-1 0 0,1 1 1,0-1-1,0 1 1,-1 0-1,1 0 0,0 0 1,0 0-1,-1 0 1,1 1-1,0-1 0,-1 1 1,1-1-1,0 1 1,-1 0-1,1 0 0,-1 0 1,1 1-1,-1-1 1,0 1-1,1-1 0,-1 1 1,0 0-1,0 0 1,0 0-1,0 0 0,-1 0 1,1 0-1,0 0 1,1 5-1,4 7 20,-1 1-1,-1 0 1,0 0 0,-2 0 0,4 21 0,6 21 48,-12-53-54,0-1 0,0 1 0,1-1 0,-1 1 0,1-1 0,0 0 0,0 0 0,0 0 0,0 0 0,0 0 0,1 0 0,-1-1 0,1 1 0,0-1-1,-1 0 1,1 0 0,0 0 0,1 0 0,-1 0 0,0-1 0,4 2 0,-1-2 1,-1 0-1,1-1 1,0 0-1,-1 0 1,1 0 0,-1-1-1,1 0 1,-1 0-1,1 0 1,-1-1-1,0 1 1,1-1 0,4-3-1,9-4-5,0-1 0,0-1 1,-1-1-1,-1 0 0,0-1 0,-1-1 0,0 0 0,-1-1 1,-1-1-1,-1 0 0,0-1 0,0-1 0,-2 0 0,-1 0 1,10-23-1,-18 36-13,0 0 0,-1 1 0,1-1 0,-1 0 0,0 0 0,-1 0 0,1 0 0,-1-7 0,0 11 8,0 0 0,0 0 0,0 1 1,0-1-1,-1 0 0,1 1 0,0-1 0,0 0 0,-1 1 0,1-1 0,0 0 1,-1 1-1,1-1 0,0 1 0,-1-1 0,1 1 0,-1-1 0,1 0 0,-1 1 1,0 0-1,1-1 0,-1 1 0,0-1 0,-1 1 1,1-1 1,0 1-1,-1 0 0,1 0 1,-1 0-1,1 1 0,0-1 1,-1 0-1,1 0 0,-1 1 1,1-1-1,0 1 0,-1-1 1,1 1-1,0-1 0,-3 3 1,-5 3 9,-1 0 0,1 1 1,1 0-1,-1 1 0,1 0 1,1 0-1,-1 1 0,-10 17 1,13-20-10,1 0 1,1 1 0,-1 0 0,1 0 0,0 0-1,1 0 1,0 0 0,0 1 0,0-1 0,1 0 0,0 1-1,0 0 1,1-1 0,1 9 0,-1-12 7,2 0 0,-1 0 0,0 0 0,1 0 1,0-1-1,-1 1 0,2 0 0,-1-1 0,0 1 0,1-1 0,-1 0 1,1 0-1,0 0 0,0 0 0,0-1 0,1 1 0,-1-1 1,0 1-1,1-1 0,0 0 0,-1-1 0,7 3 0,3 0-375,0 0 0,0 0-1,0-1 1,1-1 0,21 1-1,30-6-4715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9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32 12198,'2'-31'1327,"-1"53"-1016,-1 33-225,-3 0 1,-3 0 0,-19 87 0,2-13-88,24-108-23,-1-21 24,0 1-1,1-1 1,-1 0-1,0 0 1,0 0-1,1 0 1,-1 1 0,0-1-1,0 0 1,1 0-1,-1 0 1,0 0 0,0 0-1,1 0 1,-1 0-1,0 0 1,1 0-1,-1 0 1,0 0 0,0 0-1,1 0 1,-1 0-1,0 0 1,0 0 0,1 0-1,-1 0 1,0 0-1,1 0 1,-1-1-1,0 1 1,0 0 0,0 0-1,1 0 1,-1 0-1,0 0 1,1-1 0,28-28-29,-20 18 9,151-159-36,-157 167 59,24-21-26,-26 23 21,1 0 0,-1 0-1,1 0 1,-1 0 0,1 0 0,0 1-1,-1-1 1,1 1 0,-1-1-1,1 1 1,0-1 0,0 1-1,-1 0 1,1 0 0,0 0 0,0 0-1,2 0 1,-3 1 12,0-1 0,0 1-1,0 0 1,0-1 0,0 1 0,0 0 0,0 0 0,-1-1-1,1 1 1,0 0 0,0 0 0,-1 0 0,1 0-1,0 0 1,-1 0 0,1 0 0,-1 0 0,0 1-1,1-1 1,-1 0 0,0 0 0,1 0 0,-1 0-1,0 3 1,0 33 293,0-31-259,-7 67 389,-3 0 0,-38 135 0,43-187-438,2-11-26,0 2-481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9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2534 0 11621,'-20'2'777,"0"-1"0,-31 8 0,2 0-450,-422 41 1227,-3-25-924,72-4 251,111-5-196,-253 20-175,512-34-530,10-1-75,0 1-1,0 1 1,1 1 0,-38 11 0,57-14 16,1-1 0,-1 1 0,0 0 0,0-1 0,0 1 0,0 0 0,1 0 0,-1 0 0,0 0 0,1 0 0,-1 1 0,1-1 0,-1 0 0,1 1 0,0-1 0,0 1 0,-1 0-1,1-1 1,0 1 0,0 0 0,-1 2 0,3-2-91,-1 0-1,0 0 0,1-1 1,-1 1-1,1 0 0,0-1 1,-1 1-1,1 0 0,0-1 1,0 1-1,0-1 0,0 0 1,0 1-1,0-1 0,1 0 1,-1 1-1,0-1 0,1 0 1,-1 0-1,1 0 0,-1 0 1,1 0-1,1 0 0,42 20-4962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09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64 12518,'-27'10'241,"5"-2"107,-1 1-1,-33 19 1,48-23-309,1 0 0,0 1 0,0 0 0,1 0 0,-1 0 0,1 1 0,1 0 0,-1 0 0,1 0 0,-7 14 0,5-7-14,0 1 1,1 0 0,1 0-1,-6 29 1,10-36-27,0-1 1,0 1-1,0 0 0,1-1 1,1 1-1,-1-1 0,1 1 1,0 0-1,1-1 1,-1 0-1,2 1 0,3 9 1,-4-14 12,0-1 1,0 1-1,0 0 1,0-1-1,0 0 1,0 1 0,1-1-1,-1 0 1,1 0-1,0 0 1,-1 0 0,1-1-1,0 1 1,0-1-1,0 0 1,0 0-1,0 0 1,1 0 0,-1 0-1,0-1 1,0 1-1,1-1 1,-1 0 0,0 0-1,0 0 1,1-1-1,4 0 1,2-1 0,1 0 0,-1-1 0,0 0 0,0 0 0,0-1 0,0-1 0,13-7 0,-8 2-16,-1 0-1,-1 0 1,0-2 0,0 1 0,-1-2-1,-1 1 1,0-2 0,-1 0 0,0 0 0,12-25-1,-18 32 3,-1 0-1,0-1 1,0 1-1,-1-1 1,0 0 0,0 0-1,0 0 1,-1 0-1,-1 0 1,1 0-1,-1 0 1,-1 0-1,1 0 1,-1 0-1,-1 0 1,0 0-1,0 0 1,0 0 0,-1 1-1,0-1 1,0 1-1,-1 0 1,0 0-1,-8-11 1,8 13 4,-1 1 1,1-1-1,-1 1 1,0 0-1,0 0 1,0 1-1,-1 0 1,1-1-1,-1 2 1,0-1 0,0 1-1,0 0 1,-11-3-1,12 4-171,1 1-1,-1-1 1,1 1-1,-1-1 0,1 1 1,-1 1-1,1-1 1,-1 1-1,1-1 1,0 1-1,-1 1 1,1-1-1,0 1 1,-1-1-1,1 1 1,0 0-1,0 1 1,1-1-1,-1 1 1,-3 3-1,-15 19-4209</inkml:trace>
  <inkml:trace contextRef="#ctx0" brushRef="#br0" timeOffset="1">626 154 13558,'-6'0'480,"-7"0"-432,3-6-48,0 6-352,26 6-6115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10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8 2737,'-7'-4'9691,"0"0"-7096,0 5-3468,5 11 1439,0 50-462,-2 0 0,-16 78 0,13-110-87,-5 27-25,12-54 8,-1 0 0,1 1 1,0-1-1,0 1 0,0-1 0,0 0 0,1 1 0,-1-1 0,1 0 0,0 0 1,0 1-1,3 4 0,-4-7 9,1 0 1,0-1-1,0 1 0,0 0 1,0 0-1,0 0 0,-1-1 1,1 1-1,1-1 0,-1 1 1,0-1-1,0 1 0,0-1 1,0 0-1,0 1 0,0-1 1,0 0-1,1 0 0,-1 0 1,0 0-1,0 0 0,0 0 1,1 0-1,-1 0 0,0 0 1,0 0-1,0-1 0,0 1 1,0-1-1,0 1 0,0-1 1,1 1-1,-1-1 0,1-1 1,40-27-32,-37 25 24,65-57-165,-39 32 136,1 2 1,1 2-1,41-25 0,-70 48 23,-1 0-1,1 0 0,0 0 1,0 1-1,0 0 1,-1 0-1,1 0 0,0 0 1,0 0-1,7 1 1,-9 0 19,-1 0 1,1 0-1,0 1 1,-1-1-1,1 1 0,-1-1 1,0 1-1,1 0 1,-1 0-1,1 0 1,-1-1-1,0 1 1,0 0-1,1 1 1,-1-1-1,0 0 1,0 0-1,0 0 1,0 1-1,0-1 1,-1 0-1,1 1 0,0-1 1,0 1-1,-1-1 1,1 1-1,-1-1 1,0 1-1,1 1 1,2 18 98,-1 1 0,-1-1-1,-1 1 1,-1-1 0,-1 0 0,-8 35 0,4-15-47,-14 141-1,18-104-3400,2-58-3157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10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12534,'0'6'240,"3"-12"-64,3 6 240,17 0-80,16-6-240,22 3-64,17-8-32,16-4-224,3 3-2449,1-8-3682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11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10741,'-58'23'672,"19"-8"-384,29-4-144,27-11 241,31 0-385,30-11-192,29-4-2418,19-8-1792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11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49 10037,'7'-3'1813,"-17"9"-558,-27 17-124,28-12-1052,-1 0 0,2 0 1,-1 1-1,1 0 0,1 0 1,1 1-1,-1 0 0,2 0 1,0 1-1,0-1 0,2 1 0,-1 0 1,2 0-1,0 1 0,1-1 1,0 0-1,2 26 0,-1-36-72,1 0-1,-1 0 0,1 0 0,0-1 1,0 1-1,0 0 0,1 0 1,-1-1-1,1 1 0,0-1 1,0 1-1,0-1 0,1 0 1,-1 0-1,1 0 0,-1 0 1,5 3-1,-3-2-9,1-1 0,0-1 0,0 1 1,0-1-1,0 0 0,0 0 0,0 0 0,0-1 0,1 1 0,-1-1 0,8 0 0,-1-1-36,0 0 0,0 0 0,0-1 0,1-1 0,-1 0 0,-1 0 1,1-1-1,0-1 0,-1 0 0,18-9 0,-19 7 34,0 0 0,0 0 0,-1-1 0,0-1 1,0 1-1,-1-1 0,0-1 0,0 0 0,-1 0 0,8-11 1,-12 14 1,0 1 1,-1-1-1,1 0 1,-1 0 0,0 0-1,-1 0 1,0 0-1,0 0 1,0-1-1,0 1 1,-1 0-1,0 0 1,0-1 0,-1 1-1,0 0 1,0 0-1,-1-1 1,1 1-1,-1 0 1,-4-7 0,2 3-15,-1 2 1,-1-1-1,0 0 1,0 1-1,-1 0 1,1 0 0,-2 1-1,1 0 1,-1 0-1,0 1 1,-1 0-1,-9-6 1,-1 2-165,0 1 0,0 0 0,0 2 0,-1 0 0,-21-4 0,35 9-207,1 1 0,0 0 1,-1 0-1,1 0 0,-1 1 0,1 0 0,-1 0 0,1 0 0,-1 1 0,1 0 0,-9 2 0,-1 7-4465</inkml:trace>
  <inkml:trace contextRef="#ctx0" brushRef="#br0" timeOffset="1">726 206 13302,'-20'6'1313,"-2"-6"-1297,-1 0-32,7 0-32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11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22 7619,'-11'-2'4834,"5"-4"-3676,6 6-1163,0-1 1,0 1-1,0-1 0,0 1 1,0-1-1,1 1 1,-1 0-1,0-1 1,0 1-1,0-1 1,0 1-1,1-1 1,-1 1-1,0 0 1,0-1-1,1 1 1,-1-1-1,0 1 0,1 0 1,-1-1-1,0 1 1,1 0-1,-1 0 1,1-1-1,-1 1 1,0 0-1,1 0 1,-1-1-1,1 1 1,-1 0-1,1 0 1,-1 0-1,1 0 1,-1 0-1,1 0 0,-1 0 1,1 0-1,-1 0 1,1 0-1,-1 0 1,20-2 6,0 2 0,0 0 1,0 1-1,0 1 0,0 1 1,25 7-1,-34-8-21,-1 0 0,0 1 1,0 1-1,11 5 0,-19-8 17,0-1-1,0 1 1,-1 0-1,1 0 1,0 0-1,-1 1 1,1-1-1,-1 0 1,0 1-1,1-1 1,-1 0 0,0 1-1,0 0 1,0-1-1,0 1 1,0 0-1,0-1 1,0 1-1,-1 0 1,1 0-1,-1 0 1,1-1-1,-1 1 1,1 0-1,-1 0 1,0 0-1,0 0 1,0 0-1,0 0 1,-1 2-1,-1 4 4,-1-1-1,0 0 1,0 0-1,0 0 1,-1 0 0,0 0-1,-1-1 1,-6 8-1,-48 48 17,35-38-7,14-13-2,-18 17 139,1 1 0,-39 57-1,65-85-136,0 1 0,0-1 0,0 0 0,1 0 0,-1 1 0,0-1 0,1 0 0,-1 1 0,1-1-1,0 1 1,-1-1 0,1 0 0,0 1 0,0-1 0,0 1 0,0-1 0,0 3 0,0-4-3,1 1 0,-1 0-1,1-1 1,-1 1 0,1 0 0,-1-1 0,1 1 0,-1-1 0,1 1 0,-1-1 0,1 1 0,0-1 0,-1 1 0,1-1 0,0 0-1,-1 1 1,1-1 0,0 0 0,0 1 0,-1-1 0,1 0 0,1 0 0,6 1 15,0-1 1,0 0-1,-1-1 1,16-2-1,-17 2-40,25-5-722,43-14 0,-34 8-1256,12-2-2131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1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 13894,'0'-3'15,"0"-1"-1,0 1 0,0 0 1,0-1-1,0 1 0,1-1 0,-1 1 1,1 0-1,0 0 0,0-1 1,0 1-1,1 0 0,-1 0 1,1 0-1,0 0 0,-1 1 1,1-1-1,1 0 0,-1 1 0,0-1 1,0 1-1,1 0 0,0 0 1,-1 0-1,1 0 0,0 0 1,0 0-1,0 1 0,0 0 0,4-2 1,10-3-13,1 0 1,0 1 0,0 1-1,23-2 1,-35 5-1,2-1-21,1 0-1,-1 1 0,1 1 1,-1-1-1,0 1 0,1 1 1,-1-1-1,1 1 0,-1 1 1,17 5-1,-24-7 22,0 0-1,0 1 1,-1 0 0,1-1-1,0 1 1,0 0 0,0-1-1,0 1 1,0 0-1,-1 0 1,1-1 0,0 1-1,-1 0 1,1 0 0,-1 0-1,1 0 1,-1 0-1,1 0 1,-1 0 0,0 0-1,1 0 1,-1 0 0,0 1-1,0-1 1,0 0 0,0 0-1,0 0 1,0 0-1,0 0 1,0 0 0,0 0-1,0 0 1,-1 1 0,1-1-1,-1 0 1,1 0-1,0 0 1,-1 0 0,0 0-1,1-1 1,-1 1 0,0 1-1,-5 6 9,1 0-1,-2-1 1,-12 14-1,17-19-15,-84 70-31,-2 1-20,87-73 59,1 1-1,-1-1 1,0 1 0,1-1-1,-1 1 1,1 0 0,-1-1-1,1 1 1,-1 0 0,1-1-1,-1 1 1,1 0 0,0-1-1,-1 1 1,1 0 0,0 0-1,0-1 1,-1 1 0,1 0-1,0 0 1,0 1 0,0-2 0,1 0 0,-1 1 0,1-1 0,-1 1 0,0-1 0,1 0 0,-1 1 0,1-1 0,-1 0 0,1 0 0,-1 1 0,1-1 0,-1 0 0,1 0 0,-1 0 0,1 0 0,0 0 0,-1 0 0,1 0 0,-1 0 0,1 0 0,0 0 0,43-6 63,-37 5-66,9-2-11,4-1 63,-1 1-1,1 0 1,0 2-1,31 1 1,-47 0-23,1 0 0,-1 1 1,0 0-1,1 0 0,-1 0 1,0 0-1,0 1 0,0-1 1,0 1-1,0 0 0,0 1 1,0-1-1,0 1 0,-1-1 1,0 1-1,1 0 0,-1 0 1,0 1-1,0-1 0,-1 1 1,1-1-1,-1 1 0,0 0 1,0 0-1,0 0 0,2 7 1,-3-6-15,0 0 1,-1-1-1,1 1 1,-1 0 0,-1 0-1,1-1 1,-1 1-1,1 0 1,-1 0 0,-1-1-1,1 1 1,-1-1-1,1 1 1,-1-1-1,0 0 1,-1 0 0,1 0-1,-1 0 1,0 0-1,0 0 1,-5 4 0,-4 5-401,-2 0 0,1-1 0,-1-1 0,-19 12 0,-2-2-2840,5-6-2307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12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13254,'10'-6'592,"-10"-2"-79,-4 22 47,4 1-272,7 8-128,6 9 208,6 3 0,7 3 17,7-6-49,-4 0-96,-3 0-160,-4-5-64,-12-1-16,-10 0 0,-13 0-688,-13-11-1778,-9 3-2192</inkml:trace>
  <inkml:trace contextRef="#ctx0" brushRef="#br0" timeOffset="1">134 280 14791,'52'-40'1360,"3"2"-815,10-9 703,3 3-1040,13 3-208,3 3-1312,-3 6-4195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2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52 8164,'-4'-5'432,"0"0"1,1-1-1,0 1 1,0-1-1,1 1 1,-1-1-1,-1-8 1,27 117 320,14 145 1,-10-53-1542,15-4-3976,-29-153 675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2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61 130 3410,'-1'2'151,"-1"1"1,0 0-1,1 0 1,-1 0-1,1 0 1,0 0 0,0 0-1,0 0 1,1 0-1,-1 0 1,1 0 0,-1 0-1,1 1 1,0-1-1,1 4 1,-2 7 643,-46 440 3337,56-471-2883,4-20-1244,2-23 20,47-150 57,1 40-45,-28 91 15,-32 75-27,0-1 0,1 1-1,-1 0 1,1 0-1,0 0 1,6-4 0,4-5 44,-10 10-69,0-1 0,-1 1 1,1 0-1,0 1 0,1-1 0,-1 1 1,0 0-1,1 0 0,0 0 0,-1 0 1,7 0-1,-8 1 7,0 1-1,-1 0 1,1 0 0,0 1-1,-1-1 1,1 0 0,0 1 0,-1 0-1,1 0 1,0-1 0,-1 2-1,1-1 1,-1 0 0,0 0-1,1 1 1,-1-1 0,0 1 0,0 0-1,0 0 1,0-1 0,0 1-1,0 1 1,-1-1 0,2 2-1,12 19 46,-1-1-1,-1 2 0,19 48 0,17 81-61,-39-112-398,7 58 0,-12-6-3082,-7-51-461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3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27 2673,'-3'0'10586,"3"1"-10543,2-2-34,-1 1 1,1-1-1,-1 1 0,1 0 0,-1 0 1,1 0-1,-1-1 0,1 2 0,-1-1 0,1 0 1,-1 0-1,1 0 0,-1 1 0,1-1 1,-1 1-1,3 0 0,5 2 5,9-3-48,0 1 0,-1-2 0,1-1 0,26-5 0,13-1-1341,6 2-2088,2-3-2345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3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38 6003,'-3'-8'1232,"3"-4"-63,-3 3-129,3 3-319,0 3-545,3 6-160,-3 12 304,3 2 464,0 15-240,4 18-191,-1 11-241,1 6-80,-4-2-16,7-4-16,-4-6-64,1-8-881,2-12-864,1-12-2465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4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79 9108,'-4'-12'135,"1"6"-21,1 0 0,0 0 0,0-1 0,0 1 0,-1-14 0,3 20-109,1-1 0,-1 0 0,0 0 0,0 1 0,1-1 0,-1 0 0,0 0 0,1 1 0,-1-1 0,1 0 0,-1 1 0,1-1 0,0 1 0,-1-1 0,1 1 0,-1-1 0,1 1 0,0-1 0,-1 1 0,1-1 0,0 1 0,0 0 0,-1-1 0,1 1-1,0 0 1,0 0 0,-1 0 0,1 0 0,0 0 0,1 0 0,32-2 133,-28 2-72,34 1 168,0 0 0,0 3 0,74 17 0,-111-21-224,0 1 0,1 0 0,-1 1 1,0-1-1,0 0 0,0 1 0,0 0 0,0 0 0,0 0 0,-1 0 0,1 0 0,-1 0 1,5 5-1,-7-6-1,1 1 0,0-1 0,-1 1 0,1-1 1,-1 0-1,0 1 0,1-1 0,-1 1 0,0-1 0,0 1 1,0-1-1,0 1 0,0-1 0,0 1 0,-1-1 0,1 1 1,0-1-1,-1 1 0,1-1 0,-1 1 0,1-1 1,-1 0-1,0 1 0,0-1 0,1 0 0,-1 0 0,0 0 1,0 1-1,0-1 0,0 0 0,-1 0 0,1 0 1,-2 1-1,-14 12 7,0-1 1,-1-1 0,0 0-1,-33 15 1,28-16-1410,-43 12 0,44-17-1688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4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21 8724,'1'-1'66,"-1"0"0,0 0 0,1 0 0,-1 0 0,0 0 0,0 0 0,0 0 0,0 0 0,0 0 1,0 0-1,0 0 0,0 0 0,0 0 0,-1 0 0,1 0 0,0 0 0,-1-1 0,0 2-53,1-1-1,0 1 1,-1 0-1,1 0 1,-1 0 0,1 0-1,0-1 1,-1 1-1,1 0 1,-1 0 0,1 0-1,0 0 1,-1 0 0,1 0-1,-1 0 1,1 0-1,-1 0 1,1 0 0,0 0-1,-1 1 1,1-1-1,-1 0 1,1 0 0,0 0-1,-1 0 1,1 1 0,-1-1-1,-3 3-7,0 0 1,0-1-1,1 1 0,-1 1 1,1-1-1,-6 7 0,-26 40 290,1 1 0,3 2 0,2 1 0,3 2-1,2 0 1,3 1 0,2 2 0,2 0 0,4 1-1,2 0 1,-7 122 0,18-156-281,1-1 0,1 0 0,1 1 0,1-1 0,13 44 0,-13-57-94,1 0 0,0 0 0,1 0 0,0-1 0,1 0 0,0 0 0,1-1 1,0 0-1,0 0 0,1-1 0,1 0 0,-1 0 0,15 8 0,-11-9-523,0 0 0,0-1 0,28 9 0,48 7-3148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35 6435,'0'-2'230,"-1"0"-1,0-1 1,0 1-1,-1 0 1,1 0 0,0 0-1,-1 0 1,1 1-1,-1-1 1,1 0-1,-1 1 1,0-1 0,0 1-1,1-1 1,-5-1-1,5 2-149,0 1-1,0-1 1,0 1-1,0 0 1,0-1-1,0 1 0,0 0 1,0 0-1,0 0 1,0 0-1,0-1 1,0 1-1,0 1 0,0-1 1,0 0-1,0 0 1,0 0-1,0 0 1,0 1-1,0-1 0,0 1 1,0-1-1,0 0 1,0 1-1,0 0 1,0-1-1,1 1 0,-1-1 1,0 1-1,0 0 1,1 0-1,-1-1 1,0 1-1,1 0 0,-1 0 1,1 0-1,-1 0 1,0 1-1,-3 9 88,-1 0-1,1 0 1,1 0-1,0 1 1,1-1-1,-1 14 1,-1 72 159,3-63-279,2 31-557,2 0 0,3 0 0,19 83-1,-18-123-2199,2-8-1906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5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11189,'10'-12'96,"-4"6"16,-3 3-112,4 15 817,-1 11-305,7 21-352,-3 9 16,-4 11 48,1 6-128,-4 3-48,0-12-32,-3 0-16,4-11-208,-4-12-1345,0-9-1488,-4-12-1585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5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41 9973,'0'0'3,"-1"-32"518,1 32-500,1-1 1,-1 1-1,0-1 0,0 1 1,0-1-1,0 1 0,1 0 1,-1-1-1,0 1 0,0-1 1,1 1-1,-1 0 0,0-1 1,1 1-1,-1 0 1,0-1-1,1 1 0,-1 0 1,0 0-1,1-1 0,-1 1 1,1 0-1,0 0 0,0-1 21,0 1 0,0 1 0,0-1 0,0 0 0,0 0 0,0 0 0,0 0 0,0 1 0,0-1-1,0 1 1,0-1 0,0 0 0,0 1 0,0 0 0,1 0 0,126 81 514,104 62-488,-195-124-62,38 23-25,-67-38 19,-1 0 1,0 1 0,0 0 0,0 0 0,-1 1-1,11 14 1,-15-19 0,-1 0-1,1 0 0,-1 1 0,0-1 0,0 1 1,0 0-1,0-1 0,0 1 0,-1 0 0,1-1 1,-1 1-1,1 0 0,-1 0 0,0-1 0,0 1 1,-1 0-1,1 0 0,0-1 0,-1 1 0,0 0 1,-1 3-1,0-1-8,-1 0-1,0 0 1,0 0 0,0-1-1,-1 1 1,0-1 0,0 0 0,0 0-1,0 0 1,-5 3 0,-10 5-15,0 0-1,-1-1 1,0-1 0,-25 8 0,-14 5-136,-1-3 1,-2-2-1,1-4 1,-88 11-1,120-24-2074,13-1-2401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6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19 11349,'0'0'25,"-1"-1"0,1 0 0,-1 0-1,1 1 1,0-1 0,-1 0 0,1 0 0,0 0 0,0 0-1,0 0 1,0 0 0,0 1 0,0-1 0,0 0-1,0 0 1,0 0 0,0 0 0,0 0 0,0 0-1,1 0 1,14 11 587,0 3-392,105 76 968,-77-60-1057,0 3-1,-2 1 1,-2 2-1,47 52 1,-81-81-115,0 0 0,0 0 1,-1 1-1,0 0 0,0 0 0,0 0 1,-1 0-1,0 1 0,-1-1 1,1 1-1,-2 0 0,1 0 0,-1 0 1,0 0-1,0 0 0,-1 0 1,0 0-1,-1 0 0,0-1 1,0 1-1,-1 0 0,0 0 0,0 0 1,0-1-1,-1 1 0,-1-1 1,-4 9-1,-3 2 1,-1-1 1,0 0-1,-2-2 1,0 1-1,0-1 1,-25 18-1,-106 71 29,109-81-54,-5 5-1430,-47 23 0,86-50 506,2 0 828,-1-1 1,1 0-1,0 0 0,0 0 1,-1 0-1,1 0 1,0 0-1,-1 0 1,1 0-1,0 0 0,-1 0 1,1 0-1,0 0 1,0 0-1,-1 0 1,1 0-1,0 0 0,-1 0 1,1 0-1,0 0 1,0-1-1,-1 1 0,1 0 1,-1 0-1</inkml:trace>
  <inkml:trace contextRef="#ctx0" brushRef="#br0" timeOffset="1">873 294 10613,'32'-15'1873,"-9"9"-1857,-4 6 512,-6 0 416,10 9-591,6 3-289,7-1-48,3 1-16,0-3-80,-4-3-673,1-4-783,-10-2-2018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6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11541,'-16'14'945,"10"-5"-273,9-9-192,16 0-288,4 3-80,10-3-48,5 0-48,8 0-16,-11 0-16,-2-3-624,-4 3-2529,0 0-3250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38 347 4866,'-1'-7'72,"-9"-26"739,2-1-1,1 1 1,2-1-1,-1-68 1,6 98-801,1-1 0,-1 1 0,1 0 0,1 0 0,-1-1-1,0 1 1,1 0 0,0 0 0,0 0 0,0 0 0,1 1 0,-1-1 0,1 0 0,0 1 0,0 0 0,0 0 0,0 0 0,1 0 0,-1 0 0,1 1 0,-1-1 0,1 1 0,0 0 0,0 0 0,0 0-1,0 1 1,1 0 0,3-1 0,9-2-20,-1 1 0,1 1-1,0 0 1,-1 2 0,1 0-1,17 2 1,-9 0-14,-1 1 1,34 9-1,-53-11 25,0 0 0,0 0 0,0 1 0,0 0 0,0 0 0,0 1 0,-1-1 0,1 1 0,-1 0 0,0 0 0,0 0 0,0 1 0,0 0 0,0-1 0,-1 1 0,0 1 0,6 7 0,-9-10 25,1 0 0,0 0 0,-1 0 0,1 0 0,-1 0 0,0 0 0,0 0 0,0 0 0,0 0 0,0 0 0,0 0 0,0 0 0,-1 0 1,1-1-1,-1 1 0,1 0 0,-1 0 0,0 0 0,0 0 0,1 0 0,-2-1 0,1 1 0,0 0 0,0-1 0,0 1 0,-1-1 0,1 1 0,-1-1 1,1 0-1,-4 3 0,-5 2 52,1 0 0,-2 0 0,1-1 0,-12 5 0,14-7-108,-171 66-1029,157-62-2377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6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2625,'1'83'10227,"0"0"-8501,0 82-2081,-1-154 375,0 0 0,1 0 1,0 0-1,0 0 0,2 0 1,-1-1-1,6 16 0,-7-23-25,1 0-1,0 0 1,-1-1-1,1 1 1,0 0-1,0-1 1,0 1-1,1-1 1,-1 0-1,1 1 1,-1-1-1,1 0 1,0-1-1,-1 1 1,1 0-1,0-1 0,0 0 1,0 1-1,1-1 1,-1-1-1,0 1 1,0 0-1,0-1 1,1 1-1,-1-1 1,0 0-1,1 0 1,4-1-1,5-1-114,0 0 0,0 0 1,-1-1-1,1-1 0,-1 0 0,0-1 0,0 0 0,0-1 0,-1 0 0,0-1 0,0 0 1,17-16-1,-20 16 98,0 0 0,-1-1 0,1 0 0,-2-1 0,1 0 0,-1 0 0,0 0 0,-1-1 0,0 0 0,-1 0 0,0 0 0,-1 0 0,0-1 0,0 1 0,1-17 0,-3 14 34,-1-1 0,-1 1-1,0-1 1,-1 1 0,0-1 0,-1 1 0,-1 0-1,0 0 1,-1 0 0,0 1 0,-1-1 0,-13-20-1,14 26-39,0-1 0,0 1-1,0 1 1,-1-1-1,0 1 1,-1 0 0,0 0-1,1 1 1,-2 0-1,1 0 1,-1 1 0,1 0-1,-1 0 1,0 1-1,0 0 1,-1 0 0,1 1-1,-1 0 1,1 0-1,-18 0 1,22 2-216,0 0 1,0 1-1,0-1 0,0 1 0,0 0 0,0 0 1,-6 3-1,-18 14-3403</inkml:trace>
  <inkml:trace contextRef="#ctx0" brushRef="#br0" timeOffset="1">758 239 14215,'-9'-9'784,"-14"7"-752,-3-4 16,0-3-48,13 15-2289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9524,'13'-8'97,"-1"0"-1,1 1 0,1 0 1,-1 1-1,1 1 0,0 0 1,0 1-1,1 0 0,-1 1 1,1 1-1,0 1 0,-1 0 1,1 0-1,0 1 0,0 1 1,0 1-1,26 6 0,-34-6-102,0 0-1,0 0 0,0 1 0,0 0 0,0 0 0,-1 1 0,1 0 0,-1 0 0,7 7 1,-10-9 12,0 1 0,-1 0 0,0 0 0,0 0 1,0 0-1,0 1 0,0-1 0,0 0 0,-1 1 1,0-1-1,1 1 0,-1 0 0,-1-1 0,1 1 1,0 0-1,-1-1 0,0 1 0,0 0 0,0 0 1,-1 3-1,-1 7 10,-1 0 1,-1-1 0,0 1-1,0-1 1,-1 0 0,-1 0-1,-9 15 1,-60 82 298,43-67 40,3-4 184,20-29-386,0 2 0,1-1 0,0 1 0,0 0 0,1 1 0,1 0 0,-6 17 0,12-29-145,-1 0 0,1-1-1,0 1 1,0 0-1,0 0 1,0 0-1,0-1 1,0 1 0,0 0-1,0 0 1,0 0-1,0-1 1,0 1 0,0 0-1,1 0 1,-1 0-1,0-1 1,1 1 0,-1 0-1,0-1 1,1 1-1,-1 0 1,1-1-1,-1 1 1,1 0 0,0-1-1,-1 1 1,1-1-1,-1 1 1,1-1 0,0 1-1,0-1 1,-1 0-1,1 1 1,0-1 0,0 0-1,-1 1 1,1-1-1,0 0 1,0 0-1,0 0 1,-1 0 0,1 0-1,0 0 1,0 0-1,0 0 1,-1 0 0,1 0-1,1-1 1,7 0 6,1 0-1,-1-1 1,14-4 0,-15 4-11,158-49-751,-56 12-2895,-29 7-2624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7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15 15175,'-20'-3'183,"17"3"-166,-1 0 1,0 0-1,1-1 0,-1 0 0,1 1 1,0-1-1,-1-1 0,-5-2 1,10 2 65,9 2-62,16 3-23,-24-3 6,5 1-6,26 2-34,-1 2 0,0 1 1,0 1-1,54 21 0,-84-27 4,0 0 0,0 0 0,0 0-1,0 0 1,0 0 0,0 0 0,-1 1 0,1-1 0,0 1-1,-1-1 1,1 1 0,-1 0 0,0-1 0,1 1 0,-1 0-1,0 0 1,0 0 0,0 0 0,0 0 0,-1 0 0,1 0-1,-1 0 1,1 0 0,-1 1 0,1-1 0,-1 0 0,0 0-1,0 0 1,0 1 0,-1-1 0,1 0 0,0 0-1,-1 0 1,0 0 0,1 0 0,-1 1 0,0-1 0,0 0-1,0-1 1,-2 4 0,-3 6-50,-1 0-1,-1 0 1,0 0-1,-1-1 0,-10 10 1,-70 56 99,29-26 43,58-49-54,1 0 0,0 0 1,0 0-1,0 0 0,0 0 0,0 1 0,0-1 0,0 0 0,0 0 0,0 1 0,1-1 0,-1 0 0,1 1 0,-1-1 0,0 3 1,1-4-4,0 1 0,0-1 0,1 1 1,-1-1-1,0 0 0,0 1 1,0-1-1,1 1 0,-1-1 1,0 1-1,1-1 0,-1 0 1,0 1-1,1-1 0,-1 0 1,0 1-1,1-1 0,-1 0 0,1 1 1,-1-1-1,1 0 0,-1 0 1,1 0-1,-1 1 0,0-1 1,1 0-1,-1 0 0,1 0 1,0 0-1,8 1 25,0 0 1,0-1-1,17-1 1,-11 0-41,75-4 17,-43 1-8,0 2 1,0 3-1,53 6 1,-98-7-2,1 1-1,0-1 1,0 1 0,-1 0 0,1 0 0,0 0 0,-1 0 0,1 0-1,-1 0 1,1 1 0,-1-1 0,0 1 0,3 2 0,-4-4 1,-1 1 1,1-1 0,-1 1 0,0 0 0,1-1 0,-1 1 0,0 0-1,0-1 1,1 1 0,-1 0 0,0-1 0,0 1 0,0 0 0,0 0-1,0-1 1,0 1 0,0 0 0,0-1 0,0 1 0,-1 1 0,0 0-8,1 0 0,-1 0 1,0 0-1,-1 0 0,1 0 0,0-1 1,0 1-1,-1 0 0,-2 2 1,-14 10-1052,0-1 1,-1-1 0,0 0-1,-40 17 1,51-26 586,-56 25-2840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7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 13878,'-5'0'101,"0"1"-1,1 1 0,-1-1 1,0 1-1,1 0 0,-1 0 1,1 0-1,-1 1 0,1-1 1,0 1-1,0 0 0,0 0 1,0 0-1,1 1 0,-6 6 0,8-7-62,-1 0 0,1 0-1,0 0 1,0 1 0,0-1-1,0 0 1,1 1-1,-1-1 1,1 1 0,0-1-1,0 1 1,0-1-1,0 0 1,1 1 0,-1-1-1,1 1 1,0-1-1,0 0 1,0 0 0,0 1-1,1-1 1,-1 0 0,4 3-1,8 16 156,2-2 1,1 0-1,0-1 0,1-1 0,1 0 0,22 16 0,9 10-80,-47-42-112,1 1 1,-1-1-1,1 1 0,-1 0 1,0-1-1,0 1 0,0 0 1,-1 0-1,1 1 1,-1-1-1,0 0 0,1 0 1,-1 1-1,0 5 0,-1-6-33,0-1 0,0 1 0,0-1 0,0 0 0,-1 1 0,0-1 1,1 1-1,-1-1 0,0 0 0,0 0 0,0 1 0,0-1 0,-1 0 0,1 0 0,0 0 0,-1 0 0,0-1 0,1 1 0,-1 0 0,0-1 0,-2 3 0,-8 4-713,-1 1 1,0-2-1,0 1 0,-1-2 1,0 0-1,0-1 0,0 0 1,-16 3-1,-25-2-5079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8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11285,'43'-38'3074,"-11"3"-2594,-3 6 576,-6 3-495,6 5-561,10 7-16,13 8-881,3 0-2448</inkml:trace>
  <inkml:trace contextRef="#ctx0" brushRef="#br0" timeOffset="1">820 137 14070,'0'6'2113,"-3"0"-2001,0-12-15,-4 3-97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8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14951,'-9'0'0,"-4"0"-416,-4 0-65,1 5-47,3 13-3714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8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9861,'-13'17'3361,"7"-11"-3361,9 3-1473,7-3 1185,22 3-3121</inkml:trace>
  <inkml:trace contextRef="#ctx0" brushRef="#br0" timeOffset="1">691 45 13654,'-3'0'0,"-7"0"-192,17 0-368,22 0-3282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9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157 221 9732,'0'2'83,"1"-1"-1,-1 1 0,1 0 1,-1-1-1,0 1 0,0 0 1,0 0-1,0-1 0,0 1 1,0 0-1,0 0 0,0-1 1,-1 1-1,1 0 0,-2 2 1,-12 31-265,5-16 250,-20 80-1008,-5 11-418,28-95 1402,0-1-1,-1 0 1,-1 0 0,0 0-1,-12 14 1,20-27-15,0 0 0,-1-1 1,1 1-1,0 0 0,-1-1 0,1 1 0,-1-1 0,1 1 0,-1 0 1,1-1-1,-1 1 0,1-1 0,-1 0 0,0 1 0,1-1 1,-1 1-1,1-1 0,-1 0 0,0 1 0,1-1 0,-1 0 0,0 0 1,0 0-1,0 1 0,2-17 159,15-30-166,6 0-23,82-171 1179,-75 163-198,69-94 1,-90 137-887,1 0 0,0 1 0,1 1 0,0 0 0,1 0 0,21-13 0,-28 19-79,-1 1-1,0 0 0,1 1 0,0-1 1,-1 1-1,1 0 0,0-1 1,-1 2-1,1-1 0,0 0 0,0 1 1,0 0-1,0-1 0,0 2 0,0-1 1,0 0-1,-1 1 0,1 0 0,0 0 1,0 0-1,0 0 0,-1 0 0,1 1 1,-1 0-1,1 0 0,-1 0 1,0 0-1,5 4 0,1 3 14,-1 1 0,0 0 1,-1 0-1,0 1 0,0 0 0,-1 0 0,-1 1 1,0 0-1,0 0 0,4 22 0,0 6 0,9 83 0,-13 37-286,-3-73-2608,-2-41-1014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2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6 13270,'-29'0'224,"13"-3"-144,9 3-80,17-3 144,25 6-144,21 0-112,21-3-1537,17-3-1600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0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81 13158,'-61'10'1464,"-119"27"-690,171-34-743,0 0 0,1 0-1,-1 1 1,1 0 0,-1 1-1,1 0 1,0 0 0,1 1-1,0 0 1,0 0 0,0 1-1,-6 7 1,9-9-77,1-1 1,0 1-1,0 0 0,0 0 1,0 0-1,1 0 0,0 0 1,0 1-1,0-1 0,1 1 1,-1-1-1,2 1 0,-1-1 1,0 1-1,1 0 0,0-1 1,0 1-1,1 0 0,0 0 1,2 9-1,-2-11-7,1-1-1,-1 1 1,0-1 0,1 1-1,0-1 1,0 0 0,0 0-1,0 0 1,1 0 0,-1 0-1,1 0 1,0-1 0,0 1-1,0-1 1,0 0 0,0 1-1,0-2 1,0 1 0,1 0-1,-1-1 1,1 1 0,0-1-1,-1 0 1,1 0 0,0 0-1,-1-1 1,1 1 0,0-1-1,0 0 1,6-1 0,0 0 9,0 0 0,0-1 0,-1 0 0,1-1 0,-1 0 0,1 0 0,-1-1 0,0 0 0,0-1 0,12-8 0,-7 1 75,0-1 1,-1 0-1,-1-1 1,-1-1-1,0 0 0,0 0 1,-2-1-1,0 0 0,0 0 1,-2-1-1,7-20 0,18-27 391,-32 64-423,0 0 0,0 0 1,0 0-1,0 0 0,0 0 0,0 0 1,0 0-1,0-1 0,0 1 0,0 0 0,0 0 1,0 0-1,0 0 0,0 0 0,0 0 1,0 0-1,0 0 0,0 0 0,0 0 1,0-1-1,1 1 0,-1 0 0,0 0 1,0 0-1,0 0 0,0 0 0,0 0 1,0 0-1,0 0 0,0 0 0,0 0 0,1 0 1,-1 0-1,0 0 0,0 0 0,0 0 1,0 0-1,0 0 0,0 0 0,0 0 1,1 0-1,-1 0 0,0 0 0,0 0 1,0 0-1,0 0 0,0 0 0,0 0 1,0 0-1,0 0 0,0 0 0,0 1 0,1-1 1,-1 0-1,0 0 0,0 0 0,4 9 23,1 13 41,-4-21-67,5 36 115,7 33-2323,-11-65 1623,-1 0 0,1 0 1,0 0-1,0 0 0,1-1 0,0 1 1,-1-1-1,1 1 0,1-1 1,5 6-1,-8-9 563,0 0 0,0 0 1,0 0-1,0-1 0,1 1 0,-1 0 0,1 0 1,-1-1-1,0 1 0,1-1 0,-1 0 0,1 1 1,-1-1-1,1 0 0,-1 0 0,1 0 0,-1 1 1,1-2-1,-1 1 0,1 0 0,1 0 0,0-2 101,1 1-1,-1 0 0,0 0 0,0-1 0,0 0 1,0 0-1,0 0 0,5-4 0,2-4 664,-1 1-1,-1-1 0,15-22 0,-5 2 484,17-39 0,9-19 753,-43 87-1950,-1 0 0,1 0 0,-1 0 0,1 0 0,0 0 0,-1 0 0,1 0 0,0 0 0,0 0 0,0 1 0,0-1 0,0 0 0,0 0 0,0 1 0,0-1 0,0 1 0,0-1 0,0 1 0,2-1 0,-3 1-10,1 0 1,0 0-1,0 0 0,-1 1 1,1-1-1,0 0 0,0 1 1,-1-1-1,1 0 0,0 1 1,-1-1-1,1 1 0,-1-1 1,1 1-1,-1-1 1,1 1-1,0-1 0,-1 1 1,0 0-1,1-1 0,-1 1 1,1 1-1,3 7 49,0 0 1,0 0-1,3 19 1,-3-13-91,44 139-503,-48-162 555,0 0 1,0-1 0,1 1 0,0 0 0,1 0 0,0-1 0,0 1 0,1 0-1,4-9 1,-3 8-28,0 0-1,1 0 0,0 1 0,1-1 0,0 1 0,0 0 1,0 1-1,1 0 0,1 0 0,-1 0 0,1 1 1,11-8-1,-12 10 3,0 0 0,0 0 0,1 0 0,-1 1 0,1 0-1,0 0 1,-1 1 0,1 0 0,0 1 0,0-1 0,1 2 0,-1-1 0,0 1 0,0 0 0,13 2 0,-16 0 7,-1-1 0,0 0 0,0 1 0,0 0 0,0 0-1,0 0 1,-1 0 0,1 1 0,-1-1 0,1 1 0,-1 0 0,0 0 0,0 0 0,0 0 0,0 1 0,-1-1 0,1 1-1,2 6 1,0 1-455,0 1-1,-1-1 0,0 1 0,-1 1 1,3 15-1,0 10-3225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3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6883,'1'1'53,"0"-1"0,0 1 0,0 0 0,-1-1 0,1 1 0,0 0 0,-1-1 0,1 1 0,-1 0-1,1 0 1,-1 0 0,1 0 0,-1-1 0,1 1 0,-1 0 0,0 0 0,1 0 0,-1 0 0,0 0 0,0 0 0,0 0 0,0 0 0,0 0 0,0 0 0,0 2-1,4 47 18,-2-27 0,7 32 19,30 101 0,-14-66-534,-19-73 147,-8-34 0,0-14 139,3 16 131,2 1 0,0 0 1,0 0-1,1 0 0,1 0 0,1 1 1,0-1-1,0 2 0,1-1 0,1 1 1,0 0-1,1 0 0,0 1 1,1 0-1,0 1 0,0 0 0,1 0 1,1 1-1,-1 1 0,2 0 1,-1 0-1,23-8 0,-34 15 68,1 0 0,-1 0-1,1 0 1,0 0 0,0 1-1,-1-1 1,1 1 0,0 0 0,0-1-1,0 1 1,0 0 0,-1 0 0,1 0-1,0 0 1,0 0 0,0 1 0,0-1-1,-1 0 1,1 1 0,0-1-1,0 1 1,-1 0 0,1 0 0,0 0-1,-1 0 1,1 0 0,-1 0 0,1 0-1,-1 0 1,0 0 0,1 1 0,-1-1-1,0 1 1,0-1 0,0 1-1,0-1 1,0 1 0,0-1 0,0 1-1,0 2 1,2 7 160,-1 0-1,0 0 1,0 0-1,-1 0 1,-1 17-1,0-9-157,0-9-1,1 0-1,0 0 0,1 0 1,0 0-1,0 0 1,1 0-1,0 0 1,1-1-1,8 15 1,-10-20-28,1 0-1,0-1 1,0 1 0,0 0-1,0-1 1,1 0 0,-1 0-1,1 0 1,0 0 0,0-1-1,0 1 1,0-1 0,0 0-1,1 0 1,-1-1 0,1 1-1,-1-1 1,1 0 0,0 0-1,-1 0 1,1-1 0,7 0-1,2-1-2,-1 0-1,1-1 0,-1 0 1,1-1-1,-1-1 1,0 0-1,0-1 0,-1-1 1,1 1-1,-1-2 0,14-9 1,-18 11-11,-1-1 0,1 0 0,-1 0 0,0 0 0,-1-1 0,0 1 0,0-2 1,0 1-1,-1-1 0,0 1 0,0-2 0,-1 1 0,0 0 0,-1-1 0,1 0 0,-2 1 0,3-15 0,-4 19-1,-1 0 0,0-1 0,0 1 0,0-1 0,-1 1 0,0-1 0,1 1 0,-2-1 0,1 1 0,0 0 0,-1 0 0,0 0 0,0 0 0,0 0 0,0 0 0,-1 0 0,0 0 0,1 1 0,-1 0 0,0-1 0,-1 1 0,1 0 0,-1 1 0,1-1 0,-1 0 0,0 1 0,0 0 0,0 0 0,0 0 0,-9-2 0,0 0 2,0 0 0,-1 1 0,1 1 0,-1 0 1,0 0-1,0 2 0,1 0 0,-26 3 0,30-2-99,-1 0 0,1 1-1,0 0 1,0 1 0,0 0 0,0 0-1,0 1 1,1 0 0,-1 1 0,1 0-1,0 0 1,1 0 0,-1 1 0,-8 9-1,15-13-116,-1-1 0,1 1 0,0 0 0,0 0 0,0-1 0,0 1 0,0 0 0,0 0-1,1 0 1,-1 0 0,0 0 0,1 3 0,6 18-3183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0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241 294 10389,'-1'-4'59,"0"1"0,-1 0 0,0 0 1,0 0-1,0 0 0,0 0 0,0 0 0,-1 1 0,1-1 1,-1 1-1,0 0 0,0 0 0,0 0 0,0 0 1,0 0-1,0 0 0,0 1 0,0-1 0,-1 1 1,1 0-1,0 0 0,-1 1 0,1-1 0,-1 1 0,0-1 1,1 1-1,-1 0 0,1 0 0,-1 1 0,1-1 1,-1 1-1,1 0 0,-1 0 0,1 0 0,0 0 1,-1 0-1,-3 3 0,-2 0-36,0 1-1,0 0 1,0 1 0,1 0-1,0 0 1,0 0 0,1 1-1,-1 1 1,1-1 0,1 1-1,-12 17 1,15-19-23,0 0 0,1 1 1,-1-1-1,1 0 0,1 1 0,-1 0 1,1-1-1,0 1 0,0 0 0,1 0 1,0-1-1,2 14 0,-2-17-33,1 0 1,-1 0-1,1 0 0,0 0 0,0 0 1,1 0-1,-1 0 0,1 0 0,-1 0 1,1-1-1,0 1 0,0-1 0,0 1 1,0-1-1,0 0 0,1 0 0,-1 0 1,1 0-1,-1 0 0,1 0 0,0-1 1,0 1-1,-1-1 0,1 0 1,0 1-1,0-2 0,1 1 0,-1 0 1,3 0-1,1 0-11,-1 0 0,0-1 0,0 0 1,0 0-1,0-1 0,1 1 0,-1-1 0,0 0 0,0-1 1,0 0-1,0 0 0,-1 0 0,1 0 0,0-1 0,-1 0 1,0 0-1,0-1 0,0 0 0,0 1 0,0-2 1,-1 1-1,0 0 0,7-10 0,-4 4 88,-1-1 0,0 0 0,0 0 0,-1-1 0,-1 0 0,0 0 0,0 0 0,-1 0 0,-1 0 0,2-24 0,9-247 2333,-13 282-2374,0 0 0,0 1 0,0-1 1,0 1-1,0-1 0,0 0 1,0 1-1,0-1 0,0 1 0,0-1 1,0 0-1,0 1 0,0-1 1,0 1-1,1-1 0,-1 1 0,0-1 1,0 1-1,1-1 0,-1 1 0,0-1 1,1 1-1,-1-1 0,1 1 1,0-1-1,6 14 48,8 41-19,-12-43-35,29 106-1598,-13-46-1467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0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42 15911,'26'-29'384,"-26"17"-384,-10 12 64,-2 14 97,-1 24-145,3 21-16,7 5-321,-1 0-543,4 3-1265,7-9-1905,-4-14-1937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1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76 109 12502,'-16'-16'1072,"10"11"-925,0-1 0,0 1-1,0-1 1,1 0 0,0-1 0,1 1-1,-1-1 1,1 0 0,0 0 0,-4-12-1,8 19-142,0 0-1,0-1 0,0 1 1,0-1-1,0 1 0,0 0 1,0-1-1,0 1 0,0 0 1,0-1-1,0 1 0,0 0 1,0-1-1,0 1 1,0 0-1,0-1 0,0 1 1,0 0-1,1-1 0,-1 1 1,0 0-1,0-1 0,0 1 1,1 0-1,-1-1 0,0 1 1,0 0-1,1 0 0,-1-1 1,0 1-1,0 0 0,1 0 1,-1 0-1,0-1 1,1 1-1,-1 0 0,0 0 1,1 0-1,-1 0 0,0 0 1,1 0-1,18 2 106,-11-1-76,510 83 87,-446-75-113,130 21-13,-156-21-11,0 2 0,56 22-1,-93-30 13,-1 1-1,1-1 1,-1 2-1,0-1 0,-1 1 1,1 1-1,-1-1 0,0 1 1,11 12-1,-16-16 8,0 1 0,0 0 0,-1 0 0,1-1 0,-1 1 0,1 0 1,-1 0-1,0 1 0,0-1 0,-1 0 0,1 0 0,-1 0 0,1 0 0,-1 1 0,0-1 0,0 0 0,-1 1 0,1-1 0,-1 0 0,1 0 0,-1 0 0,0 0 0,0 0 0,0 0 1,-1 0-1,1 0 0,-1 0 0,0 0 0,-3 4 0,-7 8 7,-1 0 0,0-1 0,-1 0-1,-1-1 1,0-1 0,-1 0 0,0-1 0,-1-1 0,-26 13 0,-12 2 0,-101 30 0,85-34-191,-86 13 0,115-28-2123,-69 1 1,90-9-3158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351 219 10149,'46'-5'139,"-1"-1"202,66-15 0,-107 20-156,-1 0 0,0 0 0,0 0 0,0-1 0,0 1 0,0-1 0,0 1 0,5-5 0,-8 6-164,0 0 0,0 0 0,0 0 0,1 0 0,-1 0 0,0-1-1,0 1 1,0 0 0,0 0 0,0 0 0,0 0 0,1 0 0,-1-1 0,0 1 0,0 0 0,0 0-1,0 0 1,0-1 0,0 1 0,0 0 0,0 0 0,0 0 0,0-1 0,0 1 0,0 0-1,0 0 1,0 0 0,0-1 0,0 1 0,0 0 0,0 0 0,0 0 0,0-1 0,0 1 0,0 0-1,0 0 1,0 0 0,-1-1 0,1 1 0,0 0 0,0 0 0,0 0 0,0 0 0,0 0 0,0-1-1,-1 1 1,1 0 0,0 0 0,0 0 0,0 0 0,-1 0 0,1 0 0,0 0 0,0 0 0,0 0-1,-1-1 1,1 1 0,0 0 0,0 0 0,0 0 0,-1 0 0,1 0 0,0 0 0,0 0 0,-1 1-1,-14-3 108,-1 2-1,1 0 0,-1 0 1,0 2-1,1 0 0,-1 1 1,-18 5-1,6-2-52,-170 44 145,166-40-237,1 2 0,0 1-1,1 1 1,-32 21 0,60-34 12,0 1 1,-1-1-1,1 1 0,0 0 1,0 0-1,0-1 1,1 2-1,-1-1 1,0 0-1,1 0 1,-1 0-1,-1 4 1,3-5 1,0-1 1,0 1 0,0-1-1,0 1 1,0-1-1,0 1 1,0 0 0,0-1-1,0 1 1,0-1 0,0 1-1,0-1 1,0 1 0,0 0-1,0-1 1,1 1 0,-1-1-1,0 1 1,0-1 0,1 1-1,-1-1 1,1 1-1,0 0-8,0 0-1,1 0 0,-1 0 0,0 0 0,0 0 1,1-1-1,-1 1 0,1-1 0,-1 1 0,1-1 0,-1 1 1,3-1-1,19 2-274,0-1 1,0-1-1,0-1 1,0-1 0,41-9-1,-17 0-22,0-2 0,-1-2 0,-1-2 1,61-31-1,-88 37 360,0 0 1,30-26 0,-18 13 194,-28 22-198,13-8 543,-15 19-131,-5 15-472,4-18-113,1 0 0,0 1-1,0-1 1,0 0-1,0 0 1,1 1-1,0-1 1,0 0-1,1 0 1,0 0 0,0 0-1,0 0 1,1 0-1,0-1 1,0 1-1,0-1 1,1 0 0,0 0-1,0 0 1,0 0-1,1-1 1,-1 0-1,1 0 1,0 0 0,0 0-1,0-1 1,1 1-1,-1-2 1,1 1-1,0 0 1,0-1 0,0 0-1,0-1 1,0 1-1,0-1 1,1 0-1,-1-1 1,8 1-1,-2-3 111,0 1-1,0-1 1,0-1-1,-1 0 0,1 0 1,-1-1-1,0-1 0,0 0 1,0-1-1,0 0 0,-1 0 1,0-1-1,-1 0 0,17-17 1,-6 2 699,-1-1 0,-1 0 1,-2-2-1,27-50 0,-39 67-561,-3 5-101,1 0-1,-1-1 0,1 1 1,-1 0-1,1 0 0,0 0 1,0 0-1,0 1 0,1-1 1,-1 1-1,1-1 0,-1 1 1,1 0-1,4-3 0,-6 5-5,-1 0 1,1 0-1,0 0 0,-1 0 1,1 1-1,0-1 0,-1 0 0,1 0 1,0 1-1,-1-1 0,1 0 1,-1 1-1,1-1 0,-1 1 0,1-1 1,-1 1-1,1-1 0,-1 1 1,1-1-1,-1 1 0,1-1 0,-1 1 1,0 0-1,1-1 0,-1 1 0,0-1 1,0 1-1,0 0 0,1-1 1,-1 1-1,0 1 0,4 27 247,-3-22-254,9 94 52,-6-54 23,10 50 0,-14-104 72,1 0-1,-1-1 0,1 1 0,0 0 0,1 0 1,5-14-1,-2 3 34,-1 2-214,1 1 1,1-1 0,1 2 0,0-1 0,1 1 0,0 0 0,1 0 0,0 1-1,23-23 1,-20 24-647,0 1 0,0 1 0,1 0-1,1 0 1,26-13 0,15 1-2985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2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88 162 6467,'-5'10'713,"0"-1"-1,0 1 1,-1-1-1,0-1 1,0 1 0,-1-1-1,-1 0 1,1-1-1,-15 12 1,11-6-268,11-13-436,0 1 1,1-1 0,-1 0-1,0 0 1,0 1 0,0-1-1,0 0 1,0 0 0,1 1-1,-1-1 1,0 0 0,0 0-1,0 0 1,1 1 0,-1-1-1,0 0 1,0 0 0,1 0-1,-1 0 1,0 0 0,0 1-1,1-1 1,-1 0-1,0 0 1,0 0 0,1 0-1,-1 0 1,0 0 0,1 0-1,-1 0 1,0 0 0,1 0-1,35-5 210,32-13-208,71-30 0,-109 36-47,-2-2 1,0 0 0,-1-2-1,48-36 1,-70 48 34,-1 0-1,0 0 1,0 0-1,0 0 1,0-1-1,-1 0 1,0 0-1,0 0 1,3-7 0,-5 11 3,-1 0 1,1-1 0,-1 1 0,0 0-1,0-1 1,0 1 0,1 0 0,-1 0 0,0-1-1,0 1 1,-1 0 0,1-1 0,0 1-1,0 0 1,-1 0 0,1-1 0,-1 1-1,0-2 1,0 2 9,0-1 0,-1 1 0,1-1 0,0 1 0,-1 0-1,1 0 1,-1 0 0,0 0 0,1 0 0,-1 0 0,0 0 0,1 1 0,-1-1-1,0 0 1,0 1 0,-3-1 0,-5 0 94,0 0 0,0 1 0,0 0 0,0 1 0,0 0 0,0 0-1,1 1 1,-1 0 0,0 1 0,-10 4 0,-2 1 103,1 2 0,-1 0 0,-23 17 0,24-13-83,0 1 0,2 0 0,-24 24 0,38-34-116,0 0 0,1 0 0,0 0 0,0 0 0,0 1 0,0-1 0,1 1 1,0 0-1,0 0 0,1 1 0,-1-1 0,1 0 0,1 1 0,-1-1 0,1 1 0,0-1 1,1 11-1,0-13-4,1-1 0,-1 1 0,1-1 0,1 1 0,-1-1 0,0 1-1,1-1 1,-1 0 0,1 1 0,0-1 0,0 0 0,1 0 0,-1-1 0,0 1 0,1 0 0,0-1 0,-1 1 0,1-1 0,0 0 0,1 0 0,-1 0 0,0 0 0,6 1 0,3 2 9,0-2 1,0 1-1,1-2 0,-1 0 0,23 1 0,13-2 5,1-2 0,-1-3 1,1-1-1,-1-3 0,69-20 0,-11-5-530,131-61 0,-225 89 294,0 1-270,-1-1 0,0-1 0,0 0 0,0 0 1,-1-1-1,15-12 0,-14 0-4191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2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38 11333,'-143'23'651,"107"-13"690,36-10-1316,-1 0 1,1 0 0,0 0 0,0 0-1,-1 1 1,1-1 0,0 0 0,-1 0-1,1 0 1,0 0 0,0 1 0,-1-1-1,1 0 1,0 0 0,0 1 0,-1-1-1,1 0 1,0 0 0,0 1 0,0-1-1,0 0 1,-1 0 0,1 1 0,0-1-1,0 0 1,0 1 0,0-1 0,0 0 0,0 1-1,0-1 1,0 0 0,0 1 0,0-1-1,0 0 1,0 1 0,0-1 0,0 0-1,0 1 1,0-1 0,3 2 76,-1 1 1,1-2-1,0 1 1,0 0 0,0 0-1,-1-1 1,1 0-1,1 1 1,2 0-1,3 2-88,11 2 118,0 0 1,0-1-1,0-1 1,1 0-1,29 0 1,58 2 115,1-4 1,117-14-1,218-43-124,-309 35-137,5-1-174,69-9-3201,-168 29 288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3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0 7700,'-26'0'1312,"4"0"-111,9 0 912,3 3-1329,7 3-144,3 12-127,3 2 31,4 12 16,-4 9-416,3 9-64,-3 8-80,-3 0-16,4-5-560,-8-1-881,1-8-1136,-6-3-2081</inkml:trace>
  <inkml:trace contextRef="#ctx0" brushRef="#br0" timeOffset="1">4 593 12934,'-4'-6'496,"30"6"-416,23-6 496,25-3 177,27 9-753,22 0 0,7 0-1137,-4-6-1040,-13 6-3249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3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44 10485,'-1'-23'513,"0"2"472,3 34-85,2 14-985,-2-1-1,-1 1 1,-1-1 0,-1 1-1,-1 0 1,-2-1 0,0 0-1,-2 0 1,-12 34 0,59-127 4,-28 38 68,-3 7 118,1 0 0,0 0 0,2 1 0,24-32 0,-34 49-77,0 0 1,1 1-1,-1-1 1,0 1-1,1 0 1,0 0-1,0 0 1,0 1 0,0-1-1,0 1 1,1 0-1,-1 0 1,1 0-1,-1 1 1,1 0-1,-1 0 1,1 0-1,0 0 1,0 1-1,-1-1 1,1 1-1,0 1 1,0-1-1,0 1 1,-1-1-1,1 1 1,0 1-1,-1-1 1,1 1-1,5 2 1,-3 0-9,0 0 0,0 0 0,-1 1 0,0 0 0,0 0 0,0 0 0,0 1 0,-1 0 0,0 0 0,0 0 1,-1 1-1,0 0 0,0-1 0,5 13 0,-2-1-876,-1 1 0,0-1 0,-2 1 1,5 35-1,-5-15-3693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3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238 346 11045,'-2'-3'138,"0"1"1,0-1-1,0 1 1,0 0-1,-1 0 0,1 0 1,-1 0-1,1 0 0,-1 0 1,0 1-1,1-1 1,-1 1-1,0 0 0,0 0 1,0 0-1,0 0 0,0 0 1,0 1-1,0-1 1,-5 1-1,2 0-52,0 1 0,1 0 0,-1 0 0,0 0 0,1 1 1,-1 0-1,1 0 0,0 1 0,0-1 0,-9 7 0,4-3-89,1 1 0,-1 1-1,2 0 1,-1 0 0,1 1 0,0 0 0,1 0-1,0 1 1,0 0 0,-9 20 0,14-24-3,0 0 1,0 1-1,1-1 1,0 0-1,0 0 1,0 1-1,1-1 1,0 0-1,0 1 1,2 9-1,-1-14 8,-1 0 0,1 0 1,-1 0-1,1 0 0,0 0 0,0 0 0,0 0 0,0 0 1,0 0-1,1 0 0,-1 0 0,0 0 0,1-1 1,-1 1-1,1-1 0,0 1 0,0-1 0,-1 1 0,1-1 1,0 0-1,0 0 0,0 0 0,0 0 0,0 0 1,1-1-1,-1 1 0,0-1 0,0 1 0,0-1 0,1 0 1,-1 0-1,0 0 0,4 0 0,0-1 7,-1 0 0,1 0 0,0-1 0,-1 0-1,1 0 1,-1 0 0,0 0 0,0-1 0,0 0 0,0 0 0,0 0-1,-1-1 1,1 0 0,5-5 0,3-5 3,-1 0 0,-1-1 0,12-18 1,-4 0-192,-2 0 1,-1-1 0,-2 0 0,-2-1-1,-1-1 1,-1 0 0,-2-1-1,-2 0 1,-1 0 0,0-38 0,-5 46-1842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4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5 278 9700,'1'1'101,"0"0"0,0 0 0,0 0 0,0 0 0,0 0 0,0 0 0,0 0 0,0 0-1,0 0 1,0 0 0,0 0 0,1-1 0,-1 1 0,0 0 0,1-1 0,-1 1 0,0-1 0,1 0-1,-1 1 1,0-1 0,3 0 0,-3-1-37,1 0 0,0-1 0,0 1 0,0 0 0,-1-1 0,1 1 0,-1-1 0,1 0 0,-1 0 0,0 1 0,0-1 0,1 0 1,0-4-1,28-41-45,-20 34-96,0-1-1,-2 0 1,1-1-1,-2 0 1,0 0-1,-1-1 1,8-30-1,-14 42 55,1-1 0,-1 0-1,0 0 1,-1 1-1,1-1 1,-1 0 0,0 1-1,-2-7 1,3 10 31,-1-1 1,1 1-1,0 0 1,-1 0-1,1-1 1,-1 1-1,0 0 0,1 0 1,-1 0-1,0 0 1,0 0-1,0 0 1,1 0-1,-1 0 0,0 0 1,0 1-1,0-1 1,-1 0-1,1 0 1,0 1-1,0-1 1,0 1-1,0-1 0,-1 1 1,1-1-1,0 1 1,0 0-1,-1 0 1,1 0-1,0 0 0,-1 0 1,1 0-1,0 0 1,-1 0-1,-1 0 1,-2 3 16,0-1 0,-1 1 0,1-1 0,0 1 0,0 1 0,1-1 0,-1 1 1,1 0-1,-1 0 0,1 0 0,1 0 0,-1 1 0,0 0 0,-5 10 0,3-4-31,0 1-1,0 0 0,1 0 0,1 0 1,-6 24-1,9-32-128,0 0 0,0 0 1,1-1-1,-1 1 0,1 0 1,0 0-1,1 0 0,-1-1 1,0 1-1,1 0 0,0 0 0,0-1 1,0 1-1,0 0 0,1-1 1,0 1-1,-1-1 0,1 0 1,0 0-1,1 1 0,-1-1 1,0-1-1,1 1 0,0 0 0,-1 0 1,1-1-1,0 0 0,1 0 1,-1 0-1,0 0 0,0 0 1,1 0-1,-1-1 0,1 0 0,0 1 1,-1-1-1,1-1 0,6 2 1,4-1-313,1-1 1,-1 0-1,1-1 0,-1 0 1,1-1-1,-1-1 0,0-1 1,27-9-1,5-6 2347,53-31 0,-70 34 51,-28 16-1898,-1 0 0,0-1 0,1 1 0,-1 0 0,1-1 0,-1 1 0,0 0 0,1 0 0,-1-1-1,1 1 1,-1 0 0,1 0 0,-1 0 0,1 0 0,-1 0 0,1 0 0,-1-1 0,0 1 0,1 0 0,-1 0 0,1 1 0,-1-1-1,1 0 1,-1 0 0,1 0 0,-1 0 0,1 0 0,-1 0 0,1 1 0,-1-1 0,0 0 0,1 0 0,-1 1 0,1-1 0,-1 0 0,0 0-1,1 1 1,-1-1 0,0 0 0,1 1 0,-1-1 0,0 1 0,0-1 0,1 1 0,-1-1 0,0 0 0,0 1 0,0-1 0,0 1-1,1-1 1,-1 1 0,0-1 0,0 1 0,0-1 0,0 1 0,0-1 0,0 1 0,0-1 0,-1 1 0,-4 36 737,3-27-786,-7 53-177,3 1-1,4 100 1,-1 1-2559,1-137 2595,0-45 72,0-46 347,2 50-143,8-220 1616,-5 198-1555,2 1 0,2 0 0,1 0 0,21-56 1,-26 82-178,1-1 0,0 1 1,0 0-1,1 1 0,0-1 1,1 1-1,-1 0 1,1 0-1,1 1 0,10-9 1,-13 12-14,0 1 1,0-1 0,0 1 0,0 0-1,1 0 1,-1 0 0,1 1 0,-1 0-1,1 0 1,0 0 0,-1 0 0,1 1-1,0-1 1,0 1 0,0 1 0,-1-1-1,1 1 1,0-1 0,-1 1 0,1 1-1,7 2 1,-9-3-8,1 0 0,-1 1 0,1-1 0,-1 1 1,1 0-1,-1 0 0,0 1 0,0-1 0,0 0 0,0 1 0,-1 0 0,1 0 0,-1 0 0,0 0 1,1 0-1,-1 0 0,-1 1 0,1-1 0,0 1 0,-1-1 0,0 1 0,1-1 0,-2 1 0,1 0 1,0 0-1,-1 0 0,1-1 0,-1 6 0,-1-1 3,0-1 0,0 0 0,0 0 0,-1 0 0,0 0-1,-1-1 1,1 1 0,-1 0 0,-1-1 0,1 0 0,-1 1 0,0-2 0,0 1 0,-8 7 0,2-2-88,-2-1 0,1-1 0,-1 0 1,-1-1-1,-14 8 0,-36 11-4064,38-19-1473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3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4 101 8548,'1'-5'216,"1"0"1,0-1-1,-1 1 1,0 0-1,0-1 0,-1 1 1,1 0-1,-1-1 1,0 1-1,-1-1 0,1 1 1,-1 0-1,0-1 1,-1 1-1,1 0 1,-5-10-1,9 59-88,21 132-45,-11-100-1008,5 129 1,-18-199 873,0 5 40,0 0-1,0-1 1,-1 1 0,-1-1-1,0 0 1,-4 14-1,-1-15 172,3-18-34,0-20-9,5 17-109,1 0-1,0 0 1,0 0 0,2 0-1,-1 1 1,1 0 0,1-1-1,0 1 1,10-15 0,-11 20 1,0 0 0,0 0 0,1 0 0,0 1 0,0-1 0,1 1 0,0 0 0,-1 1 0,1 0 0,1 0 0,-1 0 0,1 0 0,-1 1-1,1 0 1,0 1 0,12-3 0,-5 3 1,-1 0-1,1 1 1,0 1-1,0 0 1,-1 1-1,1 1 1,0 0 0,18 6-1,-23-6-13,1 2 0,0-1 1,-1 1-1,0 0 0,0 1 0,0 0 0,0 1 1,-1-1-1,0 2 0,0-1 0,12 14 0,-19-18 12,1 0-1,0 0 0,-1 0 1,0 0-1,1 0 0,-1 0 1,0 0-1,0 1 0,0-1 1,-1 0-1,1 0 0,0 1 0,-1-1 1,1 1-1,-1-1 0,0 1 1,0-1-1,0 0 0,0 1 1,-1 4-1,-1-4 7,1 0-1,-1 0 1,1 0-1,-1 0 1,0 0 0,0-1-1,0 1 1,0-1 0,0 1-1,-1-1 1,1 0 0,-1 0-1,-4 3 1,-6 3 15,-1-1 0,0-1 1,0 0-1,0-1 0,-21 5 1,-68 13 66,88-20-250,0-1 0,1-1-1,-2-1 1,-27-2 0,24-4-1604,15-5-1169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4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10309,'2'0'51,"0"0"0,-1 0 0,1 0-1,-1 1 1,1-1 0,-1 0 0,1 1 0,-1-1 0,1 1 0,-1-1 0,0 1 0,1 0 0,-1-1 0,0 1 0,1 0 0,-1 0-1,0 0 1,0 0 0,2 2 0,12 27 699,-14-26-728,0 1-1,1-1 1,0 0 0,0 0-1,0 0 1,1 0 0,-1 0 0,5 4-1,-4-5-20,0-1 0,1 0 0,-1 1 0,1-1 0,0-1 0,0 1-1,0 0 1,-1-1 0,1 0 0,1 0 0,-1 0 0,0 0 0,0-1 0,0 0 0,0 1-1,0-2 1,1 1 0,-1 0 0,0-1 0,7-1 0,-6 0 4,1 1 0,-1-1 0,1 0 0,-1 0 0,0 0 0,0-1 0,0 0 0,0 0 0,0 0 0,-1-1 0,0 1 0,1-1 0,-1 0 0,6-9 0,-8 11 25,-1 1 1,0-1 0,0 1-1,0-1 1,-1 1-1,1-1 1,0 0 0,-1 1-1,1-1 1,-1 0 0,1 0-1,-1 0 1,0 1-1,1-1 1,-1 0 0,0 0-1,-1 0 1,1 0 0,0 1-1,0-1 1,-1 0 0,1 0-1,-1 1 1,1-1-1,-1 0 1,0 0 0,0 1-1,0-1 1,0 1 0,0-1-1,0 1 1,0-1 0,0 1-1,-1 0 1,-1-2-1,0 1 9,-1 0 0,1 0 0,0 0 1,0 1-1,-1-1 0,1 1 0,-1 0 0,0 0 0,1 0 0,-1 1 0,1-1 0,-1 1 0,0 0 0,0 0 0,1 0 0,-8 1 0,4 1 3,1 0 0,0 1 0,-1 0 0,1-1 0,0 2 0,0-1 1,0 1-1,1 0 0,0 0 0,-1 0 0,1 1 0,1 0 0,-1 0 0,1 0 0,0 1 1,0-1-1,-4 8 0,7-10-35,-1 0 1,0 1-1,1-1 1,0 1-1,-1-1 1,1 1-1,1-1 1,-1 1-1,0-1 1,1 1-1,0 0 1,0-1-1,0 1 1,0 0-1,1-1 1,-1 1-1,1 0 1,0-1-1,0 1 1,1-1-1,-1 1 1,0-1 0,1 0-1,0 0 1,0 1-1,0-1 1,0 0-1,1-1 1,-1 1-1,1 0 1,-1-1-1,6 4 1,-1-1-3,-1-2 0,1 1 0,0-1 1,0 0-1,0 0 0,1-1 0,-1 0 0,1 0 1,-1-1-1,1 0 0,-1 0 0,1-1 1,0 0-1,-1 0 0,1-1 0,0 0 1,-1 0-1,1-1 0,-1 0 0,0 0 0,11-5 1,0 0 2,0-2 1,0 0 0,-1-1-1,0-1 1,-1 0-1,0-1 1,17-18 0,-6 2 298,-2-2 1,37-57 0,-49 72-55,-13 15-246,0 0 0,0 0 1,0 0-1,0 0 0,1-1 0,-1 1 1,0 0-1,0 0 0,0 0 1,0 0-1,1 0 0,-1 0 0,0 0 1,0 0-1,0 0 0,1 0 1,-1 0-1,0 0 0,0 0 0,0 0 1,1 0-1,-1 0 0,0 0 1,0 0-1,0 0 0,0 1 0,1-1 1,-1 0-1,0 0 0,0 0 1,0 0-1,0 0 0,0 0 0,1 0 1,-1 1-1,0-1 0,0 0 0,0 0 1,0 0-1,0 0 0,0 1 1,4 29 402,-3-22-411,-1 2 11,11 121 51,-9-117-99,0 0 0,2 0 1,-1-1-1,2 0 0,0 1 0,0-1 0,9 14 0,-14-26 35,1 0-1,0 0 1,-1 0 0,1 0 0,0 0-1,-1 0 1,1 0 0,0 0-1,0 0 1,0-1 0,0 1-1,0 0 1,0-1 0,0 1-1,0 0 1,0-1 0,0 1-1,0-1 1,0 0 0,0 1-1,1-1 1,-1 0 0,0 0-1,2 0 1,-1 0 2,0 0-1,-1-1 1,1 0 0,0 0 0,-1 1-1,1-1 1,0 0 0,-1 0-1,1 0 1,-1 0 0,0-1 0,1 1-1,-1 0 1,2-3 0,5-7 5,0-1-1,-1 0 1,9-20 0,-11 21-13,16-33-11,-8 16 12,0 1 1,2 0 0,0 1 0,2 1-1,35-40 1,-49 61 3,1 1-1,0 0 1,0-1-1,0 1 1,1 1-1,-1-1 1,1 1-1,8-4 1,-11 6 2,-1-1 1,0 1 0,1 0 0,-1-1 0,0 1 0,1 0 0,-1 0 0,0 0 0,1 0-1,-1 0 1,0 1 0,1-1 0,-1 0 0,0 1 0,0-1 0,1 1 0,-1-1 0,0 1-1,0-1 1,0 1 0,0 0 0,1 0 0,-1 0 0,0-1 0,0 1 0,-1 0 0,1 0-1,0 0 1,0 0 0,0 1 0,-1-1 0,1 0 0,0 0 0,-1 0 0,1 1 0,-1-1-1,1 2 1,2 9-189,0 0-1,0 1 0,-2-1 1,1 1-1,-1 17 0,-4 31-4195,0-19-1940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5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381 400 10661,'-2'-2'91,"0"-1"0,0 1 0,0 0 0,0 0 0,0 0 0,-1 0 0,1 1 0,0-1 0,-1 0 0,0 1 0,1 0 0,-1 0 0,0 0 0,1 0 0,-1 0 0,0 0 0,0 1 0,0-1 0,0 1 0,0 0 0,0 0 0,0 0 0,1 0 0,-5 1 0,-9 1 228,1 0 0,-1 1 0,-16 6 0,17-4-282,0 0 1,0 1-1,0 0 1,1 1-1,0 1 1,0 0-1,1 1 1,0 1-1,0 0 1,1 0-1,1 1 1,0 1-1,0 0 1,1 0-1,1 1 1,-9 16-1,16-26-33,0 0-1,1 1 0,0-1 1,0 1-1,0-1 0,0 1 1,0-1-1,1 1 0,-1 0 1,1-1-1,0 1 0,1 5 1,-1-7 1,1-1 0,-1 1-1,1-1 1,-1 0 0,1 1 0,0-1 0,-1 0 0,1 0 0,0 0 0,0 1 0,0-1 0,0 0 0,0 0-1,0 0 1,0 0 0,0-1 0,1 1 0,-1 0 0,0 0 0,0-1 0,1 1 0,-1-1 0,1 1 0,-1-1 0,0 1-1,1-1 1,-1 0 0,1 0 0,-1 0 0,0 0 0,1 0 0,1 0 0,4-1 6,0 0 0,0 0 0,0-1 0,-1 0 0,1 0 0,0 0 0,-1-1 0,0 0 0,1-1-1,-1 1 1,10-9 0,-2 1-5,-1 0-1,1-1 0,17-22 0,-16 14 29,-1-1 0,-1 0 0,-1-1 1,-1 0-1,0-1 0,-2 0 0,-1-1 0,9-42 0,-11 36-591,-1 0 1,-2 0-1,-1 0 0,-1 0 0,-2 0 0,-8-56 0,3 60-2487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5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1 398 3730,'3'9'1392,"0"-1"-462,0-1 1,1 0-1,8 14 1,-12-20-858,1 0 1,-1-1 0,1 1 0,-1 0-1,1 0 1,0-1 0,-1 1-1,1 0 1,0-1 0,-1 1 0,1-1-1,0 1 1,0-1 0,0 1 0,-1-1-1,1 0 1,0 1 0,0-1 0,0 0-1,0 0 1,0 1 0,0-1 0,0 0-1,0 0 1,0 0 0,-1 0-1,1 0 1,0 0 0,0-1 0,0 1-1,0 0 1,0 0 0,0-1 0,0 1-1,0 0 1,-1-1 0,1 1 0,0-1-1,0 1 1,1-2 0,14-12-65,1 0 0,-2-2 0,0 0 0,-1 0 0,15-22 0,-23 27-48,1 1 0,-1-2 0,-1 1-1,1-1 1,-2 1 0,0-1 0,-1-1 0,0 1 0,0 0 0,0-16 0,-3 24 46,0-1 0,0 1 1,0 0-1,-1 0 0,1 0 1,-1 0-1,0 0 0,-1 0 1,1 0-1,-1 1 0,1-1 1,-5-6-1,5 9 11,0 0-1,0 0 1,0 0 0,0 0-1,0 0 1,0 0 0,0 0-1,0 1 1,-1-1 0,1 0-1,0 1 1,0-1-1,-1 1 1,1 0 0,0-1-1,-1 1 1,1 0 0,-1 0-1,1 0 1,0-1 0,-1 2-1,1-1 1,-1 0 0,1 0-1,0 0 1,-1 1 0,1-1-1,0 0 1,-1 1-1,1 0 1,0-1 0,0 1-1,-1 0 1,1-1 0,0 1-1,0 0 1,0 0 0,0 0-1,0 0 1,-1 2 0,-5 3 36,0 1 1,0 0 0,1 1-1,0-1 1,1 1 0,0 1 0,0-1-1,0 1 1,1-1 0,1 1-1,-1 0 1,2 1 0,-4 14 0,5-17-54,0 0 0,0 1 0,0-1 0,1 0 0,0 0 0,1 0 0,0 1 0,0-1 1,0 0-1,1 0 0,0 0 0,0 0 0,1-1 0,0 1 0,0-1 0,1 1 0,-1-1 1,9 10-1,-10-14-8,1 1 1,0-1-1,-1 1 1,1-1-1,0 0 1,0 0-1,0 0 0,0 0 1,1-1-1,-1 1 1,0-1-1,1 0 1,-1 0-1,1 0 1,0-1-1,5 1 1,-2-1-10,0 0 1,0-1-1,0 0 1,0 0-1,0 0 1,-1-1-1,1 0 1,8-4-1,3-3 8,-1-1-1,0 0 1,0-1-1,-1-1 1,17-16-1,12-17 88,-33 31 89,0 2 1,1 0-1,25-20 1,-37 32-146,-1-1 1,1 1 0,-1 0-1,1-1 1,-1 1 0,1-1-1,0 1 1,-1 0-1,1 0 1,-1-1 0,1 1-1,0 0 1,-1 0 0,1 0-1,0 0 1,-1 0 0,1 0-1,0 0 1,-1 0 0,1 0-1,0 0 1,-1 0 0,1 0-1,0 0 1,-1 1 0,1-1-1,0 0 1,-1 0 0,1 1-1,-1-1 1,1 0 0,-1 1-1,1-1 1,0 1 0,-1-1-1,0 1 1,1-1 0,-1 1-1,1-1 1,-1 1 0,0-1-1,1 1 1,-1 0 0,0-1-1,1 1 1,-1-1 0,0 2-1,7 37 439,-6-27-475,5 58 46,-5-48-158,1 0 0,0 0 0,2-1 0,0 0 0,9 25 0,-13-45 113,0-1 0,0 1 0,1-1 0,-1 0 0,0 1 0,0-1 1,0 1-1,1-1 0,-1 1 0,0-1 0,0 0 0,1 1 0,-1-1 1,0 0-1,1 1 0,-1-1 0,0 0 0,1 1 0,-1-1 0,1 0 0,-1 0 1,1 1-1,-1-1 0,0 0 0,1 0 0,-1 0 0,1 0 0,-1 0 1,1 0-1,-1 1 0,1-1 0,-1 0 0,1 0 0,-1-1 0,1 1 1,0 0-1,16-14-323,11-28-140,-16 19 323,42-66-52,-48 80 226,0 1 1,1 0-1,0 0 1,1 0-1,-1 1 1,1 0-1,16-9 1,-23 15-9,0 0 1,1 1-1,-1-1 1,0 1-1,1-1 1,-1 1-1,0 0 1,1-1-1,-1 1 1,1 0-1,-1 0 1,1 0-1,-1 0 1,0 0-1,1 0 1,-1 1-1,1-1 1,-1 0-1,0 1 1,1-1-1,-1 1 1,0-1-1,1 1 1,-1 0-1,0 0 1,0-1-1,0 1 1,0 0-1,1 0 1,-1 0-1,0 0 1,-1 0-1,1 0 1,0 1 0,1 1-1,4 6 52,-1 1-1,1-1 1,6 21-1,-2-6-102,-3-10 33,0 0 0,2 0-1,-1-1 1,2 0 0,14 16 0,-22-27-13,0 1 0,1-1 0,-1 0 0,0 0 1,1-1-1,0 1 0,-1 0 0,1-1 0,0 1 1,0-1-1,0 0 0,0 0 0,0 0 0,0-1 1,0 1-1,0-1 0,0 1 0,0-1 0,1 0 0,-1 0 1,0-1-1,0 1 0,0-1 0,0 1 0,0-1 1,0 0-1,0 0 0,0 0 0,0-1 0,0 1 1,-1-1-1,1 1 0,0-1 0,3-3 0,5-5 17,0-1 0,0 0 0,-1-1 0,0 0 0,-1-1 0,0 0-1,-1 0 1,0-1 0,-1 0 0,-1 0 0,-1 0 0,0-1 0,0 0-1,2-16 1,-1-2 119,-1 1-1,-2-1 0,-1 0 0,-2 0 0,-6-54 0,1 69 94,4 18-206,1 0 0,0 0 0,0 0 0,-1 0 0,1 0 0,0 0 0,-1 0 1,1 1-1,0-1 0,0 0 0,-1 0 0,1 0 0,0 0 0,-1 0 0,1 1 0,0-1 0,0 0 0,0 0 1,-1 0-1,1 1 0,0-1 0,0 0 0,0 0 0,-1 1 0,1-1 0,0 0 0,0 0 0,0 1 0,0-1 1,0 0-1,0 1 0,-1-1 0,-11 39 139,7-6-389,2 1 0,1 0 1,2 0-1,1 0 0,1 0 0,2-1 0,9 36 1,2-6-3647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6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55 176 8228,'-16'-35'4914,"0"6"-4258,3 8 417,3 7-593,10 8-480,10-6 0,9 4-224,14-4-416,6-3-1217,9-8-2673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3 268 10789,'-1'1'26,"1"1"-1,-1-1 1,1 1-1,0-1 1,0 1-1,0 0 1,0-1 0,0 1-1,0-1 1,0 1-1,0-1 1,1 1 0,-1-1-1,1 1 1,-1-1-1,1 1 1,-1-1-1,1 1 1,0-1 0,0 0-1,0 0 1,0 1-1,1 0 1,0-1 25,1 0 1,0 0-1,0 0 1,-1-1-1,1 1 0,0-1 1,0 0-1,0 0 1,0 0-1,-1 0 1,1 0-1,0-1 0,5 0 1,56-11-403,120-40 0,-168 47 273,1-2 0,-1 0-1,-1-1 1,0 0 0,0-1 0,14-12-1,-24 17 115,1-1-1,-1 1 0,0-1 0,-1 0 0,1-1 0,-1 1 1,0-1-1,0 0 0,-1 0 0,1 0 0,-2-1 1,1 1-1,0-1 0,-1 1 0,-1-1 0,1 0 0,0-11 1,-1 16 26,-1 0 0,0-1 0,0 1 0,0 0 0,0 0 0,0-1 0,-1 1 0,1 0 0,-1 0 0,1 0 0,-1-1 0,0 1 1,0 0-1,0 0 0,0 0 0,0 0 0,0 0 0,-1 1 0,1-1 0,-1 0 0,1 0 0,-1 1 0,1-1 0,-1 1 0,0 0 0,0-1 1,0 1-1,0 0 0,0 0 0,0 0 0,0 0 0,0 1 0,0-1 0,-3 0 0,0 0 27,-1 1 0,1 0 0,0 0 1,0 0-1,0 0 0,-1 1 0,1 0 0,0 0 0,0 1 0,0-1 0,1 1 1,-1 0-1,-8 5 0,6-3-62,1 0 0,0 1 0,0-1 0,0 1 0,1 1 0,0-1 0,0 1 0,0 0 0,0 0 1,1 0-1,0 1 0,1 0 0,-1-1 0,1 1 0,0 0 0,1 1 0,0-1 0,0 0 0,1 1 0,0-1 0,-1 9 0,2-10-97,1 0-1,-1 1 0,1-1 1,0 1-1,0-1 0,1 0 0,0 0 1,0 0-1,1 0 0,-1 0 0,1 0 1,0-1-1,1 1 0,0-1 1,-1 0-1,2 0 0,-1 0 0,0-1 1,1 1-1,0-1 0,0 0 1,0-1-1,1 1 0,-1-1 0,8 3 1,-4-2-453,1 0 1,0-1 0,0-1 0,-1 1 0,1-2 0,1 1-1,-1-1 1,0-1 0,0 0 0,13-2 0,44-7-3896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7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0 525 6259,'5'-11'763,"-1"0"0,-1 0 0,0 0 0,0-1 0,-1 1 0,-1-1 0,1-15 0,-2 27-745,0-1 0,0 1 0,-1 0 0,1 0 0,0 0 0,0-1 1,0 1-1,0 0 0,0 0 0,0 0 0,0-1 0,0 1 0,0 0 0,0 0 0,0-1 0,0 1 0,0 0 0,0 0 0,0 0 0,0-1 1,0 1-1,0 0 0,1 0 0,-1 0 0,0-1 0,0 1 0,0 0 0,0 0 0,0 0 0,0 0 0,1-1 0,-1 1 0,0 0 0,0 0 1,0 0-1,0 0 0,1 0 0,-1-1 0,0 1 0,0 0 0,0 0 0,1 0 0,-1 0 0,0 0 0,0 0 0,1 0 0,-1 0 1,0 0-1,0 0 0,0 0 0,1 0 0,-1 0 0,0 0 0,13 12 726,8 21-287,-8-7-454,2 6-131,1-1-1,2-1 0,26 35 0,-42-66 120,-1 0-1,0-1 1,0 1 0,1-1 0,-1 1 0,0-1 0,0 1 0,0-1 0,0 0-1,-1 1 1,1-1 0,0 0 0,0-3 0,2-2-2,14-29-69,29-45 1,-39 70 76,1 1 0,0-1 0,1 2 1,0-1-1,1 1 0,0 0 0,0 1 1,13-8-1,-21 15 8,0 0 0,0 0 0,0 0 0,0 0 0,0 1 1,0-1-1,0 1 0,0-1 0,1 1 0,-1 0 0,0 0 0,0 0 0,0 0 0,0 0 1,0 0-1,1 1 0,-1-1 0,0 1 0,0-1 0,0 1 0,0 0 0,0 0 0,0 0 0,0 0 1,-1 0-1,1 0 0,0 1 0,0-1 0,-1 1 0,1-1 0,-1 1 0,2 1 0,7 9 37,-2 0-1,1 0 0,12 25 0,-4-7-22,-10-19-25,0 0-1,1-1 1,1 0 0,-1-1 0,2 0-1,-1 0 1,1-1 0,0 0-1,1-1 1,0 0 0,18 8-1,-23-12-54,1-1 0,0 0 0,0 0 0,0 0-1,0-1 1,0 0 0,0-1 0,1 1 0,-1-1-1,0-1 1,0 0 0,0 0 0,0 0 0,0-1-1,0 1 1,0-2 0,0 1 0,0-1 0,-1 0-1,0 0 1,1-1 0,6-5 0,-4 2 53,-1 0 0,1-1 1,-1 0-1,-1-1 0,1 1 1,-1-1-1,-1-1 0,0 1 1,0-1-1,6-17 0,-9 20 70,0 0 0,-1 1 0,0-1 0,0 0 0,-1 0 0,1-1 0,-2 1 0,1 0-1,-1 0 1,0 0 0,-1 0 0,1-1 0,-2 1 0,1 0 0,-1 0 0,0 0 0,-5-11 0,7 16-41,-1 1 1,1 0 0,-1 0 0,0-1-1,1 1 1,-1 0 0,0 0 0,0 0 0,0 0-1,0 0 1,0 0 0,0 0 0,0 0-1,0 1 1,0-1 0,0 0 0,0 0 0,-1 1-1,1-1 1,0 1 0,0-1 0,-1 1-1,1 0 1,0-1 0,-1 1 0,1 0 0,0 0-1,-1 0 1,1 0 0,0 0 0,-1 0-1,1 1 1,0-1 0,-1 0 0,1 0 0,0 1-1,-1-1 1,1 1 0,0 0 0,0-1-1,0 1 1,-1 0 0,1 0 0,0-1 0,-1 2-1,-2 2 39,0 0 0,-1 0-1,2 0 1,-1 0-1,0 1 1,1-1 0,0 1-1,0 0 1,-4 9 0,4-2-20,0-1 1,0 1 0,1-1 0,0 1 0,1 0-1,0 0 1,1 0 0,1 0 0,1 14 0,-1-20-36,0 1 1,0-1-1,1 0 1,0 0 0,0 0-1,0 0 1,1-1 0,0 1-1,0 0 1,0-1-1,0 0 1,1 0 0,0 0-1,0 0 1,1-1 0,-1 1-1,1-1 1,10 7 0,-11-10-1,1 1 1,-1 0-1,1-1 1,0 0-1,-1 0 1,1 0 0,0-1-1,-1 1 1,1-1-1,0 0 1,0-1 0,0 1-1,-1-1 1,1 0-1,0 0 1,5-3 0,4 0-22,-1-2 0,0 0 0,0 0 0,13-10 1,-2-2 21,-1-1 0,0-1 1,-2-1-1,0-1 1,24-34-1,-16 20 68,-27 34-65,24-25 164,-25 27-162,-1 0 0,0 0 0,1-1 0,-1 1 1,0 0-1,1 0 0,-1 0 0,0-1 0,1 1 0,-1 0 0,1 0 0,-1 0 0,0 0 0,1 0 0,-1 0 1,1 0-1,-1 0 0,0 0 0,1 0 0,-1 0 0,1 0 0,-1 0 0,0 0 0,1 0 0,-1 1 1,1-1-1,0 0 0,-1 1 29,1 0-1,-1 0 1,1 0 0,-1 0 0,1 0 0,-1 0 0,0 0 0,1 0 0,-1 0-1,0 0 1,0 0 0,0 0 0,0 1 0,0-1 0,0 2 0,-4 68 180,1-53-213,2 0 0,0 0 0,1 0 0,1 0 0,0 0 0,6 26 0,-7-43-4,1 1 1,-1-1-1,0 0 0,1 0 0,-1 1 0,1-1 1,0 0-1,-1 0 0,1 0 0,0 0 0,0 0 1,0 0-1,-1 0 0,1 0 0,0 0 0,0 0 1,1 0-1,-1 0 0,0-1 0,0 1 0,0 0 1,0-1-1,2 1 0,-1-1-3,1 1 1,-1-1-1,0 0 0,0-1 1,0 1-1,0 0 0,0 0 1,1-1-1,-1 0 0,0 1 1,0-1-1,0 0 0,2-1 1,8-5-39,-1 0 0,0-1 0,17-16 1,-20 17-8,36-33-96,-29 25 117,1 0 1,0 1-1,1 1 0,37-21 1,-52 33 21,0 0 0,0 0 0,0 0 0,0 0 1,0 0-1,0 1 0,0-1 0,1 1 0,-1 0 0,0-1 1,0 1-1,1 0 0,-1 0 0,0 1 0,0-1 0,0 0 1,1 1-1,-1-1 0,0 1 0,0 0 0,0 0 1,0 0-1,0 0 0,0 0 0,3 2 0,1 3-13,-1 0 0,1 0 0,-1 0 1,-1 0-1,1 1 0,3 7 0,-5-7-85,1-1 1,0 0 0,0 0-1,1 0 1,-1 0-1,1-1 1,9 8 0,-12-12 34,0 1 1,0-1 0,1 0-1,-1 0 1,0 1-1,1-2 1,-1 1 0,1 0-1,0 0 1,-1-1 0,1 1-1,-1-1 1,1 0-1,0 0 1,-1 0 0,1 0-1,0-1 1,4 0 0,-3 0 29,0-1-1,0 0 1,-1 0 0,1 0 0,-1 0 0,1-1 0,-1 1 0,0-1 0,1 0 0,4-6-1,0-2 43,0 0-1,0 0 0,-1-1 0,-1 0 0,0-1 0,6-19 1,-2-9 12,-2 0 0,-1-1 0,-3 0 1,-1-68-1,2-1 533,-2 68 300,-3 30-279,-1 26-51,-1 81 123,19 179-1,1 0-5740,-18-245 1860,-3-9-816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26 337 5523,'-7'-26'1694,"2"9"-896,1 1 0,1 0-1,0-1 1,1 0-1,1 0 1,1-25 0,0 41-756,1 0 1,-1-1 0,1 1-1,-1 0 1,1-1 0,-1 1-1,1 0 1,0 0 0,0 0-1,0-1 1,0 1 0,0 0-1,0 0 1,0 0-1,0 1 1,0-1 0,0 0-1,0 0 1,1 1 0,-1-1-1,0 0 1,0 1 0,3-1-1,38-7 144,-10 2-107,8-10-47,-1-3 0,68-41 0,-56 30 35,-49 29-49,0 0 1,0 0 0,0 1-1,0-1 1,0 1-1,0-1 1,0 1-1,0 0 1,0 0 0,1 0-1,-1 0 1,0 0-1,0 0 1,0 1-1,0-1 1,0 1-1,0-1 1,0 1 0,0 0-1,0 0 1,0 0-1,0 0 1,0 0-1,0 0 1,2 3 0,-2-3 10,1 2 29,0 0 0,0 1 0,0-1 1,-1 1-1,1-1 0,-1 1 0,0 0 0,0 0 0,0 0 0,-1 0 0,1 0 1,-1 1-1,0-1 0,0 0 0,0 6 0,6 19-30,12 25 9,-5-14 22,-1-1 0,7 44-1,-19-81-46,-1-1-1,1 1 0,-1-1 0,0 1 0,0 0 1,0-1-1,0 1 0,0-1 0,0 1 0,0 0 1,-1-1-1,1 1 0,0-1 0,-1 1 1,1-1-1,-1 1 0,0-1 0,1 1 0,-1-1 1,0 0-1,0 1 0,0-1 0,0 0 0,0 0 1,0 0-1,0 0 0,-1 0 0,1 0 1,0 0-1,-1 0 0,1 0 0,0 0 0,-1-1 1,1 1-1,-1-1 0,1 1 0,-1-1 1,1 1-1,-1-1 0,0 0 0,1 0 0,-1 0 1,1 0-1,-1 0 0,0 0 0,1 0 0,-1-1 1,-2 0-1,-5-1-180,1 0 0,-1-1 1,0 0-1,1-1 0,0 0 0,-15-9 1,17 9-521,0 0 1,0 0-1,1-1 1,0 0 0,-6-7-1,-4-12-5586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38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16792,'36'-6'464,"-14"3"-416,-15 3 0,-10 6-48,-1 9-1985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6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9636,'0'6'0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0 14439,'3'9'416,"-12"-3"-384,-1-6-32,0 0-256,14 0-801,9-9-2737</inkml:trace>
  <inkml:trace contextRef="#ctx0" brushRef="#br0" timeOffset="1">182 362 14855,'-23'52'0,"7"-17"-80,3-17 80,10-7-64,16-8-176,13-17-2129,6-13-4371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7 9412,'-5'-2'68,"0"1"-1,0 0 1,0 0-1,0 0 1,0 0-1,0 1 1,0 0-1,0 0 0,0 0 1,0 1-1,-1 0 1,1 0-1,-5 2 1,-3-1 169,-11 3-6,0 1 0,0 1 0,0 1 1,1 1-1,-27 14 0,33-14-228,1 1 1,1 0-1,0 1 0,0 0 1,1 1-1,0 1 1,-18 23-1,28-32-8,1 0-1,1 0 1,-1 0-1,1 1 1,-1-1 0,1 0-1,0 1 1,1 0-1,-1-1 1,-1 11-1,3-13 3,0 0 1,0 0-1,1-1 0,-1 1 0,0 0 0,1 0 0,-1 0 0,1-1 0,0 1 0,-1 0 0,1 0 0,0-1 0,0 1 0,0-1 0,0 1 0,0-1 0,1 1 0,-1-1 0,0 0 0,1 0 0,-1 1 0,1-1 0,-1 0 0,1 0 0,-1 0 0,1-1 0,0 1 0,-1 0 0,1-1 0,0 1 0,2 0 0,5 1-62,0 0 0,1-1 0,-1 0 0,1 0 0,-1-1 0,1 0 0,-1-1 0,1 0 0,-1 0 0,1-1 0,-1 0 0,0-1 0,12-4 0,-2-2 32,0 1 0,0-2 0,0-1 0,31-24 0,-26 15 71,24-27 0,0 0 17,-48 47-60,1 0 0,-1 1 0,0-1 0,1 0 1,-1 0-1,1 0 0,-1 0 0,0 0 0,1 1 0,-1-1 0,1 0 0,-1 0 0,0 1 1,1-1-1,-1 0 0,0 0 0,1 1 0,-1-1 0,0 0 0,0 1 0,1-1 0,-1 1 0,0-1 1,0 0-1,0 1 0,1-1 0,-1 1 0,0-1 0,0 0 0,0 1 0,0-1 0,0 2 1,11 27 29,-1-3-44,-7-22-233,-1-1-1,1 0 0,-1 0 1,1 1-1,0-1 1,0-1-1,1 1 0,-1 0 1,0-1-1,1 0 0,-1 0 1,1 0-1,0 0 1,0 0-1,8 1 0,19 2-2489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39 11109,'3'-15'784,"-3"4"-527,-7 2-257,1 6-48,3 15 48,6 14 160,-3 23-96,0 21-32,3 15 0,7 11-32,0 6-16,-1-2-1521,1-7-2689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26 265 10485,'3'-39'244,"-2"16"-166,1 0-1,6-28 1,-7 45-55,0 1 0,0 1 1,1-1-1,0 0 0,0 0 0,0 1 0,0-1 1,1 1-1,0-1 0,0 1 0,0 0 0,0 0 1,1 0-1,0 1 0,7-6 0,3 1 11,0 1 0,0 0 0,1 1-1,0 1 1,0 0 0,1 1 0,-1 1 0,20-2-1,-14 3 2,0 1 0,1 1-1,-1 1 1,0 1 0,34 7-1,-50-8-27,0 0 1,0 1-1,0 0 0,1 0 0,-2 0 0,1 0 0,0 1 0,0 0 0,-1 0 0,1 0 0,-1 1 0,0-1 0,4 5 0,-6-5-7,-1 0-1,1 0 0,0 0 1,-1 0-1,1 0 1,-1 0-1,0 0 0,0 0 1,0 0-1,-1 1 1,1-1-1,-1 0 1,0 1-1,1-1 0,-2 0 1,1 1-1,0-1 1,-1 0-1,1 1 1,-1-1-1,0 0 0,-2 5 1,-3 6-105,-1 0 0,0 0-1,-1-1 1,0 0 0,-1-1 0,-1 0 0,-18 19 0,-9 3-19,-42 31 0,46-39 188,-1-3-1,0 0 1,-2-2-1,-70 29 1,73-43-54,28-9-15,20-4 18,6-1 2,0 2-1,1 1 0,-1 0 0,1 2 0,0 0 0,-1 2 1,1 0-1,0 1 0,0 1 0,29 7 0,-35-4-180,1-1 0,-1 2 1,0 0-1,0 1 0,-1 1 0,0 0 0,-1 1 0,1 0 0,-2 1 1,1 1-1,-1 0 0,-1 1 0,18 22 0,8 21-3644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9604,'2'-2'23,"-1"1"0,1-1 0,0 1 0,-1 0 0,1 0 0,0 0 1,0 0-1,0 0 0,0 0 0,0 0 0,0 1 0,0-1 0,0 1 0,0-1 0,0 1 0,0 0 0,0 0 0,0 0 0,3 0 0,45 10 7,-42-8-21,0 0 0,0 0 0,0-1 1,13 1-1,-6-2-2,0-2-1,0 0 1,0 0 0,-1-2 0,1 0 0,0 0 0,-1-1 0,0-1-1,-1 0 1,1-1 0,-1-1 0,0 0 0,16-14 0,-27 21 2,-1 0 1,1-1 0,-1 1-1,0 0 1,0-1-1,1 1 1,-1 0 0,0-1-1,-1 0 1,1 1 0,0-1-1,0 1 1,-1-1-1,1 0 1,0 0 0,-1 1-1,0-1 1,1 0 0,-1-3-1,-1 3 27,1 1 0,-1-1-1,1 1 1,-1 0 0,0 0 0,1-1-1,-1 1 1,0 0 0,0 0 0,0 0-1,0 0 1,0 0 0,0 0 0,0 0-1,0 0 1,-1 0 0,1 0 0,0 1-1,-2-2 1,-5-1 91,1 1 1,-1-1-1,0 1 0,1 0 1,-1 1-1,0 0 1,-12 0-1,8 1-80,0 1-1,0 1 1,1-1 0,-1 2-1,1 0 1,-1 0-1,1 1 1,0 0 0,0 1-1,1 0 1,0 1 0,-1 0-1,2 1 1,-1 0 0,-13 13-1,18-15-50,0 1 1,0-1-1,1 1 0,0 0 0,0 0 0,0 0 0,1 0 1,0 1-1,0-1 0,1 1 0,-1 0 0,1 0 1,1 0-1,0 0 0,0 0 0,0 0 0,1 0 0,0 0 1,0 0-1,0 1 0,1-1 0,0 0 0,1 0 0,0 0 1,0 0-1,5 11 0,-2-9-166,0 0 0,0 0 0,1-1 0,0 0 0,1 0 0,0 0 0,0-1 1,0 0-1,1 0 0,0-1 0,1 0 0,-1 0 0,1-1 0,0 0 0,14 5 0,43 12-3610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107 155 8308,'-15'-15'436,"-1"0"0,0 1 0,-1 1 0,-20-13-1,37 27-438,0-1 0,0 0 0,0 0 0,0 0 0,0 0 0,0 0 0,0 0-1,0 1 1,0-1 0,0 0 0,0 0 0,0 0 0,0 0 0,0 0-1,0 0 1,0 0 0,0 1 0,0-1 0,0 0 0,0 0 0,-1 0-1,1 0 1,0 0 0,0 0 0,0 0 0,0 0 0,0 0 0,0 1 0,0-1-1,0 0 1,0 0 0,-1 0 0,1 0 0,0 0 0,0 0 0,0 0-1,0 0 1,0 0 0,0 0 0,0 0 0,-1 0 0,1 0 0,0 0-1,0 0 1,0 0 0,0 0 0,0 0 0,0 0 0,0 0 0,-1 0-1,1 0 1,0 0 0,0 0 0,0 0 0,0 0 0,0 0 0,0 0 0,0-1-1,-1 1 1,1 0 0,0 0 0,0 0 0,0 0 0,0 0 0,0 0-1,7 15-12,17 20 58,-23-33-42,39 52-51,1-1-1,68 64 0,-102-110 38,0-2-1,0 1 1,0-1-1,1 0 0,16 7 1,-22-11 18,0 0 0,0 0 0,0 0 0,0-1 0,1 1 0,-1-1 0,0 1 0,1-1 0,-1 0 1,0 0-1,0 0 0,1 0 0,-1-1 0,0 1 0,1 0 0,-1-1 0,0 0 0,0 1 0,0-1 0,0 0 0,0 0 1,0 0-1,0-1 0,0 1 0,0 0 0,0-1 0,3-2 0,0-3 103,0 0 0,-1 0-1,1 0 1,-2-1 0,1 0 0,-1 1 0,0-1-1,0-1 1,-1 1 0,2-10 0,1-15 474,1-41 1,-5 53-586,0-31 123,-1 31-400,0 0-1,7-35 1,-2 49-1135,3 15-231,7 13-1635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29 496 8404,'-3'-29'1729,"0"0"-1537,-7 2-48,4 4 272,-1 11-416,10 9-64,4 12 64,-1 14 96,7 15-96,0 9-224,3 8-1841,4 1-2369</inkml:trace>
  <inkml:trace contextRef="#ctx0" brushRef="#br0" timeOffset="1">165 58 9508,'-13'-35'0,"4"15"-1328,2 17-1121,4 12-529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16 9476,'1'0'32,"-1"0"-1,1 0 0,-1-1 1,0 1-1,1 0 0,-1 0 1,0-1-1,0 1 0,1 0 1,-1-1-1,0 1 0,1 0 1,-1-1-1,0 1 0,0 0 1,0-1-1,0 1 0,1-1 1,-1 1-1,0 0 0,0-1 1,0 1-1,0-1 0,0 1 1,0 0-1,0-1 0,0 1 1,0-1-1,0 1 0,0-1 1,-12-4 268,-22 8-219,13 5-85,1 2 0,1 0 0,-1 1 1,2 1-1,-1 1 0,2 0 0,0 2 0,-30 31 0,45-44-8,0 0-1,1 0 0,-1 0 0,0 0 1,1 1-1,-1-1 0,1 0 0,0 1 1,-1 0-1,1-1 0,1 1 1,-1 0-1,0-1 0,0 4 0,1-5 11,0-1 0,0 1-1,1 0 1,-1 0 0,0-1-1,0 1 1,0 0 0,1 0-1,-1-1 1,0 1 0,1 0-1,-1-1 1,1 1 0,-1 0-1,1-1 1,-1 1 0,1-1-1,-1 1 1,1-1 0,0 1-1,1 0 9,0 0-1,0 0 1,0 0 0,0 0-1,0-1 1,0 1-1,0-1 1,0 1-1,0-1 1,3 0 0,71-2 67,10-1-83,-79 4 6,1-1 1,-1 1-1,0 1 1,1 0 0,-1 0-1,0 0 1,0 1-1,13 6 1,-18-8 9,0 0 1,-1 0 0,1 0 0,0 0 0,0 0 0,-1 0 0,1 1 0,-1-1 0,1 0 0,-1 1 0,0-1-1,0 1 1,0 0 0,1-1 0,-1 1 0,-1 0 0,1 0 0,0-1 0,0 1 0,-1 0 0,1 0-1,-1 0 1,1 0 0,-1 0 0,0 0 0,0 0 0,0 0 0,0 0 0,0 0 0,0 0 0,-1 0 0,1 0-1,-1 0 1,1 0 0,-1 0 0,0-1 0,0 1 0,0 0 0,0 0 0,-2 2 0,-3 4 13,0-1 0,0 0 0,-1 0 0,0-1 0,0 1-1,0-2 1,-11 7 0,-6 3-19,-1-1 0,0-1 0,-1-2-1,-1 0 1,1-2 0,-38 8 0,38-15-1509,11-9-2125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1 415 9828,'10'-15'1601,"-4"4"-1249,-3 5-352,-3 9 0,3 9 224,4 8 1,3 12-145,6 9-80,-3 8 0,3 1-1745,0 3-1873</inkml:trace>
  <inkml:trace contextRef="#ctx0" brushRef="#br0" timeOffset="1">104 231 5154,'-12'-78'5955,"-1"16"-5491,3 16-464,0 16-16,7 19-272,13 8-320,3 12-865,9 11-2705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26 8340,'-3'19'484,"-1"-1"0,-1 1 0,-11 27 0,10-32-322,1 0 0,1 0 0,0 0 0,1 1 0,0 0 0,-1 29 1,5-35-119,0 0 1,0 0-1,1 0 1,0-1 0,0 1-1,1-1 1,0 1-1,0-1 1,1 0 0,1 0-1,-1 0 1,1-1-1,0 0 1,9 10 0,-11-14-27,0 0 1,1 0-1,-1 0 1,1 0 0,0-1-1,0 1 1,0-1-1,0 0 1,0 0 0,1 0-1,-1-1 1,0 0-1,1 1 1,-1-1 0,1-1-1,0 1 1,-1-1-1,1 0 1,0 0 0,-1 0-1,1-1 1,-1 1 0,1-1-1,-1 0 1,1-1-1,-1 1 1,0-1 0,1 0-1,3-2 1,2-2-7,-1 0 0,1-1 0,-1 0 0,-1 0 0,1-1 0,-1 0 0,-1-1 0,0 0 0,0 0 0,0 0 0,-1-1 0,-1 0 0,0 0 0,0-1 0,-1 1 0,6-21 0,-8 21 8,1 1 0,-2-1 0,1 1 0,-1-1 0,0 0 0,-1 0 0,0 1 0,-1-1 0,0 0-1,-1 0 1,0 1 0,0-1 0,-1 1 0,0 0 0,0-1 0,-1 1 0,-1 1 0,0-1 0,-9-13 0,10 18-8,0 0 1,0 1 0,0-1-1,0 1 1,0 0-1,-1 0 1,1 1 0,-1-1-1,0 1 1,0 0-1,0 0 1,0 1 0,0-1-1,-10 0 1,12 1-124,0 1 0,1 0 0,-1 0 1,1 0-1,-1 0 0,1 0 0,-1 1 0,0-1 1,1 1-1,-1 0 0,1-1 0,0 1 1,-1 0-1,1 0 0,0 1 0,-1-1 0,1 0 1,0 1-1,0 0 0,0-1 0,0 1 0,1 0 1,-1 0-1,0 0 0,1 0 0,-1 0 0,1 0 1,0 1-1,-1-1 0,1 0 0,-1 5 1,1-4-215,1-1 0,-1 1 0,1 0 0,0 0 0,0-1 0,0 1 0,0 0 0,1 4 1,7 24-3099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4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 4114,'21'-7'1629,"-14"4"-797,1 0 0,0 0 0,-1 0 0,0-1 1,0 0-1,9-7 854,-11 15-1621,0 0-1,-1 1 1,0-1 0,0 1 0,0 0 0,0 0-1,-1 0 1,0 1 0,0-1 0,3 7 0,1 2-26,8 15-212,-1 0 0,-1 1 0,-2 1 0,-1 0 0,9 45 0,-21-91 173,2 1 1,0-1-1,1 1 0,1-1 0,0 1 1,0-1-1,2 1 0,0 0 0,6-16 1,-5 18 30,-1 0 1,2 0 0,-1 1 0,2-1 0,0 2 0,0-1-1,0 1 1,2 0 0,-1 0 0,1 1 0,0 0 0,14-9-1,-19 15-16,1 0 0,-1 0-1,1 1 1,-1 0-1,1 0 1,0 0-1,0 1 1,0-1 0,0 1-1,0 0 1,0 1-1,0-1 1,0 1 0,0 0-1,1 0 1,-1 1-1,0-1 1,0 1-1,0 1 1,0-1 0,0 0-1,-1 1 1,1 0-1,0 0 1,-1 1 0,1-1-1,-1 1 1,0 0-1,0 0 1,0 1-1,0-1 1,0 1 0,-1-1-1,0 1 1,1 0-1,-2 1 1,1-1-1,0 0 1,-1 1 0,0 0-1,0-1 1,2 7-1,2 13-435,-1 0-1,-1 1 1,-1-1-1,-2 1 1,0 0-1,-3 27 1,2-4-3741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21 13398,'0'0'-6,"1"0"1,-1 0-1,0 0 0,1 0 0,-1 0 1,0 0-1,1 0 0,-1 0 0,0 0 1,1 0-1,-1 0 0,0 0 0,0 0 1,1 1-1,-1-1 0,0 0 0,1 0 1,-1 0-1,0 1 0,0-1 0,1 0 1,-1 0-1,0 0 0,0 1 0,0-1 1,1 0-1,-1 1 0,0-1 0,0 0 0,0 0 1,0 1-1,0-1 0,0 0 0,1 1 1,-1-1-1,0 0 0,0 1 0,0-1 1,0 0-1,0 1 0,0-1 0,0 0 1,0 1-1,-1-1 0,1 0 0,0 1 1,0-1-1,0 0 0,0 1 0,0-1 1,0 0-1,-1 0 0,1 1 0,0-1 1,-20 20-124,6-7 174,3 0-38,1 0-1,0 1 1,1 0 0,1 1 0,-12 27-1,18-36-10,0-1-1,0 1 1,0 0-1,0 1 1,1-1-1,0 0 1,1 0-1,-1 1 1,1-1-1,0 0 1,1 0-1,-1 1 1,1-1-1,1 0 1,-1 0-1,1 0 1,0 0-1,5 9 1,-5-11 2,1-1 0,-1 1 0,1-1 0,0 0 1,1 0-1,-1 0 0,0 0 0,1-1 0,0 0 1,-1 1-1,1-1 0,0 0 0,0-1 0,0 1 1,0-1-1,1 0 0,-1 0 0,0 0 0,0 0 1,1-1-1,-1 1 0,0-1 0,1-1 0,-1 1 1,7-2-1,5 0-46,-1-1 1,0-1 0,0-1-1,0 0 1,27-13 0,-25 9-4,0-1 1,-1 0-1,0-1 1,26-24-1,-37 31 60,0-1-1,-1 1 1,1-1-1,-1 0 1,0 0 0,-1-1-1,1 1 1,-1-1-1,0 0 1,-1 0-1,1 0 1,-1 0-1,-1 0 1,1 0-1,-1 0 1,0-1-1,0 1 1,0-9-1,-2 10 2,-1 0 0,1 0 0,-1 1 0,1-1 0,-1 0 0,-1 1 0,1 0 0,-1-1 0,1 1 0,-1 0 0,0 0 0,-1 0 0,1 1 0,-1-1 0,1 1 0,-1 0 0,0 0 0,0 0 0,-1 1 1,1-1-1,-1 1 0,1 0 0,-7-2 0,-3-1-16,-1 0 1,0 0-1,0 2 1,0 0 0,-1 1-1,-19-1 1,26 2-132,0 1-1,1 0 1,-1 0 0,0 1-1,0 0 1,0 1 0,1 0-1,-1 0 1,1 1 0,0 0-1,0 0 1,0 1 0,0 0 0,-12 8-1,19-11 40,0-1 0,1 1 0,-1-1 0,0 1-1,0 0 1,1-1 0,-1 1 0,0 0 0,1-1-1,-1 1 1,1 0 0,-1 0 0,1 0 0,-1-1 0,1 1-1,0 0 1,-1 0 0,1 0 0,0 0 0,0 0-1,-1 0 1,1 0 0,0 0 0,0 0 0,0 0 0,0 0-1,0-1 1,1 1 0,-1 0 0,0 0 0,0 0 0,1 0-1,-1 0 1,0 0 0,1 0 0,-1 0 0,1-1-1,-1 1 1,1 0 0,-1 0 0,1-1 0,0 1 0,-1 0-1,1-1 1,0 1 0,0 0 0,-1-1 0,1 1-1,1 0 1,33 12-3698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4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35 305 4066,'4'-16'667,"-1"0"0,-1 0 0,-1 0 0,0 0 0,-1 0 1,-1 0-1,-4-27 0,-3 4 313,-23-71 0,56 238-522,-8-43-364,40 162-20,-55-241-119,4 10 282,-5-16-228,-1 0 0,1 0 0,-1-1 0,1 1 1,-1 0-1,1-1 0,-1 1 0,1 0 1,-1-1-1,1 1 0,-1-1 0,0 1 1,1-1-1,-1 1 0,0-1 0,0 1 0,1-1 1,-1 1-1,0-1 0,0 1 0,0-1 1,1 1-1,-1-1 0,0 1 0,0-1 0,0-1 1,1-3-11,1-1 0,0 1 0,1 0 1,-1 0-1,1 0 0,0 0 0,0 0 0,0 0 1,1 1-1,0-1 0,0 1 0,0 0 0,0 0 1,1 1-1,-1-1 0,1 1 0,0 0 0,0 0 1,0 1-1,1-1 0,-1 1 0,1 0 0,-1 1 1,1-1-1,-1 1 0,11-1 0,6 0-27,-1 1-1,1 1 0,-1 1 1,0 1-1,1 1 0,-1 0 1,24 8-1,-42-10 14,-1 0 1,0-1-1,1 1 0,-1 0 1,0 0-1,0 0 0,0 1 1,0-1-1,0 0 0,0 1 1,0 0-1,0-1 0,1 3 1,-2-3 16,-1-1 1,0 1 0,0-1 0,1 1 0,-1-1-1,0 1 1,0 0 0,0-1 0,0 1 0,0-1-1,0 1 1,0-1 0,0 1 0,0-1 0,0 1-1,0-1 1,0 1 0,0 0 0,0-1 0,-1 1 0,1-1-1,-1 1 1,-15 14 101,-10-1-62,0-1 0,-2-1 1,-38 12-1,-90 17-133,93-26-302,47-11-765,25-5-1862,19-4-1540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374 120 12166,'-5'-9'69,"-1"0"0,1 0 0,-1 1 0,-1 0 1,0 0-1,0 1 0,0 0 0,-1 0 0,0 0 1,0 1-1,-1 1 0,1-1 0,-1 1 0,-1 1 1,-16-7-1,24 11-66,-1-1 1,1 0-1,-1 1 1,1-1-1,-1 1 1,0 0-1,1 0 1,-1 0-1,1 0 1,-1 0-1,0 0 1,1 1-1,-1-1 1,1 1-1,-1 0 1,1 0 0,0 0-1,-1 0 1,1 0-1,0 0 1,0 1-1,-1-1 1,1 1-1,0 0 1,1-1-1,-1 1 1,0 0-1,0 0 1,1 0-1,-1 0 1,1 0-1,0 1 1,-1-1-1,1 0 1,0 1-1,0 2 1,-4 8-7,2 0 0,-1 1 0,2-1 0,0 1 0,-1 20 0,4 33-248,3 1 0,21 119 1,-2-32-4067,-18-86 515</inkml:trace>
  <inkml:trace contextRef="#ctx0" brushRef="#br0" timeOffset="1">1 414 2017,'3'-23'10357,"4"8"-10069,6 4-240,6 2-16,10 0-32,10-3 0,13 4-224,6-7-849,4 1-1680,0-4-4002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0 8052,'3'6'80,"-9"20"96,-4 18-128,0 20-48,4 21-48,2 8 32,8 6-576,2-2-2050,7-7 353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74 167 6483,'-31'-56'5335,"-4"2"-4606,34 53-729,0 0 0,1 0 0,-1 1-1,0-1 1,1 0 0,-1 0 0,1 0 0,-1 0 0,1 0 0,0 0-1,-1 0 1,1 0 0,0 0 0,0 0 0,0 0 0,0-1-1,0 1 1,0 0 0,0 0 0,0 0 0,0 0 0,0 0 0,1 0-1,-1-2 1,1 2-2,0 0 0,1 0 0,-1-1 0,0 1-1,0 0 1,0 0 0,1 0 0,-1 0 0,0 0 0,1 0 0,-1 1-1,1-1 1,-1 0 0,3 0 0,8-2-10,0 0 0,0 1-1,19-1 1,-23 3 17,37-3-30,62 3 1,-85 2-3,0 0 1,0 2-1,0 0 1,38 14 0,-56-17 25,-1 0 1,0 0 0,1 0 0,-1 1 0,0 0 0,0 0 0,0 0-1,0 0 1,0 0 0,-1 0 0,1 1 0,-1-1 0,1 1 0,-1 0-1,0 0 1,0 0 0,0 0 0,2 5 0,-4-5-5,1 0 0,-1 0 1,0 0-1,0 0 0,0 1 0,0-1 1,-1 0-1,0 0 0,1 0 1,-1 0-1,0 0 0,0 0 0,0 0 1,-1 0-1,1-1 0,-1 1 1,0 0-1,1-1 0,-1 1 0,0-1 1,-4 4-1,-15 16-339,0-1 0,-2-2 1,-27 20-1,-83 49-1207,31-22-1256,38-21 59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6643,'12'-7'1580,"27"-19"555,-37 25-2071,0-1 1,0 0-1,0 0 1,0 0-1,0 0 1,-1 0 0,1 0-1,-1 0 1,1 0-1,-1-1 1,0 1-1,0 0 1,1-5-1,-2 7-58,0 0 0,1 0-1,-1 0 1,0 0 0,0 0 0,0 0-1,0 0 1,0 1 0,0-1 0,0 0-1,0 0 1,0 0 0,0 0 0,0 0 0,0 0-1,1 0 1,-1 0 0,0 0 0,0 0-1,0 0 1,0 0 0,0 0 0,0 0-1,0 0 1,0 0 0,0 0 0,0 0-1,0 0 1,1 0 0,-1 0 0,0 0-1,0 0 1,0 0 0,0 0 0,0 0-1,0 0 1,0 0 0,0-1 0,0 1-1,0 0 1,0 0 0,0 0 0,1 0-1,-1 0 1,0 0 0,0 0 0,0 0-1,0 0 1,0 0 0,0 0 0,0 0 0,0 0-1,0-1 1,0 1 0,0 0 0,0 0-1,0 0 1,0 0 0,0 0 0,0 0-1,0 0 1,0 0 0,5 11 355,4 17 49,12 77-214,-16-72-573,2 0 1,1 0 0,14 38-1,-22-71 365,1 1 1,-1-1-1,0 1 0,0 0 1,0-1-1,0 1 1,0-1-1,1 1 0,-1-1 1,0 1-1,1-1 0,-1 1 1,0-1-1,1 1 0,-1-1 1,0 1-1,1-1 0,-1 1 1,1-1-1,-1 0 1,1 1-1,-1-1 0,1 0 1,-1 1-1,1-1 0,-1 0 1,1 0-1,0 0 0,-1 1 1,1-1-1,-1 0 0,1 0 1,0 0-1,-1 0 0,1 0 1,-1 0-1,1 0 1,0 0-1,-1 0 0,1-1 1,-1 1-1,1 0 0,0 0 1,-1 0-1,1-1 0,-1 1 1,1 0-1,-1-1 0,1 1 1,-1 0-1,1-1 1,-1 1-1,1-1 0,-1 1 1,0 0-1,1-1 0,-1 1 1,0-1-1,1 0 0,-1 1 1,0-1-1,26-46 181,-19 32-230,7-9 84,0 1 0,31-37 0,-40 53-11,2 0 0,-1 1 1,1-1-1,0 1 1,0 1-1,1-1 0,-1 1 1,1 0-1,1 1 1,-1 0-1,0 0 0,10-2 1,-14 6-7,-1-1 0,1 1 0,-1 0 1,1 0-1,-1 0 0,1 0 0,-1 0 0,1 1 1,-1 0-1,0 0 0,1 0 0,-1 0 0,0 0 1,1 1-1,-1-1 0,0 1 0,0 0 0,0 0 1,0 0-1,-1 0 0,1 1 0,-1-1 0,1 1 1,-1-1-1,0 1 0,0 0 0,2 3 0,6 11 31,0 0 0,-1 1 0,11 32 0,-7-18-46,-8-19 14,1 0 1,0-1-1,1 0 0,12 16 1,-18-25 5,1-1 1,-1-1 0,1 1 0,0 0-1,-1 0 1,1 0 0,0-1-1,0 1 1,0-1 0,0 0-1,0 1 1,0-1 0,1 0-1,-1 0 1,0-1 0,0 1 0,1 0-1,-1-1 1,1 1 0,-1-1-1,0 0 1,1 0 0,-1 0-1,1 0 1,-1 0 0,1 0-1,-1-1 1,0 1 0,1-1-1,-1 0 1,0 0 0,1 1 0,2-3-1,3-3 19,-1 1-1,0-1 1,-1 0 0,1 0-1,-1-1 1,-1 0-1,1 0 1,-1 0 0,0 0-1,-1-1 1,0 0-1,0 0 1,0 0 0,-1-1-1,-1 1 1,1-1-1,-1 0 1,-1 0 0,0 1-1,0-1 1,-1 0-1,0 0 1,-2-16 0,2 16 12,-2 1-1,0-1 1,0 0 0,0 1 0,-1-1 0,0 1 0,-1 0 0,0 0 0,0 0-1,-9-12 1,9 15-26,-1 0 0,1 0 0,-1 0 0,0 1 0,0 0-1,0 0 1,-1 0 0,1 1 0,-1 0 0,0 0 0,0 0-1,0 1 1,0 0 0,0 0 0,-10-2 0,5 3-15,1 1 0,-1-1 1,1 2-1,-1-1 0,1 1 1,-1 1-1,1 0 0,-1 1 1,1 0-1,-18 8 0,21-9-103,0 2-1,0-1 1,1 1-1,0 0 0,-1 0 1,2 1-1,-1-1 1,0 1-1,1 1 1,0-1-1,0 1 1,1 0-1,-1 0 1,1 0-1,1 0 1,-4 9-1,6-12-44,0-1 1,0 1-1,0-1 0,1 1 0,-1-1 1,1 1-1,0 0 0,-1-1 0,1 1 1,1-1-1,-1 1 0,0 0 1,1-1-1,-1 1 0,1-1 0,0 1 1,-1-1-1,1 1 0,1-1 0,-1 1 1,0-1-1,1 0 0,-1 0 0,1 0 1,-1 0-1,1 0 0,4 4 1,38 18-2861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72 208 8628,'23'-41'2225,"-17"0"-1393,-12 6 273,-14 3-81,-2 8-543,2 4 63,4 11-512,6 3-32,4 9-32,6 18 0,0 14 32,6 11-128,7 22-64,3 7-897,1 7-1264,-5-3-1601,-5-6 785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98 242 3378,'-2'-13'388,"1"0"1,1-1-1,0 1 1,1-1 0,0 1-1,1-1 1,1 1 0,0 0-1,8-21 1,-9 28-368,1 1 0,0-1-1,0 1 1,0 0 0,1 0 0,-1 1 0,1-1-1,0 1 1,0 0 0,1 0 0,-1 0 0,1 0 0,0 1-1,0 0 1,0 0 0,1 0 0,-1 1 0,1-1-1,-1 1 1,1 1 0,0-1 0,0 1 0,11-1 0,7 1-11,1 1 0,-1 1 1,1 2-1,-1 0 0,0 2 1,28 8-1,135 55-328,-181-66 289,5 2-69,1 1 0,-1 1 0,19 12 0,-28-17 99,-1-1 1,0 1-1,0 0 1,0 0 0,0-1-1,0 1 1,0 0 0,0 0-1,0 0 1,0 0-1,0 0 1,0 0 0,-1 1-1,1-1 1,0 0 0,-1 0-1,1 0 1,-1 1-1,1-1 1,-1 0 0,0 1-1,0-1 1,1 0 0,-1 1-1,0-1 1,0 0-1,0 1 1,0-1 0,-1 0-1,1 1 1,0-1 0,-1 0-1,1 0 1,0 1-1,-1-1 1,1 0 0,-1 0-1,0 1 1,0-1 0,1 0-1,-1 0 1,0 0-1,0 0 1,0 0 0,-1 1-1,-8 5 42,-1 1 0,0-1 0,-1-1 0,1 0 0,-1-1 0,-1 0 0,1 0 0,0-1 1,-1-1-1,-14 2 0,3 1-4,-62 14-642,-1-4 0,0-3 0,-128 1 0,161-14-1660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452 293 10661,'-15'-2'258,"0"1"-1,-1 0 1,1 1 0,-1 1 0,1 0 0,-17 5-1,-4 1-106,-45 17-1,59-16-81,1 0 0,0 1 1,1 1-1,-21 14 0,34-20-63,1 1 0,-1 0 0,1 0-1,0 1 1,0 0 0,1 0-1,-1 0 1,1 0 0,1 1-1,-1 0 1,1 0 0,0 0 0,1 0-1,-5 13 1,7-16-11,0 0 0,0-1-1,1 1 1,-1 0 0,1 0 0,0 0 0,0 0-1,0 0 1,1-1 0,-1 1 0,1 0 0,0 0-1,0-1 1,0 1 0,1 0 0,-1-1 0,1 1-1,0-1 1,0 0 0,0 1 0,0-1 0,1 0-1,-1 0 1,1-1 0,0 1 0,0 0 0,0-1-1,0 0 1,0 0 0,0 0 0,1 0 0,-1 0-1,1 0 1,5 1 0,0 0-20,1 0 1,-1-1-1,0 0 0,1 0 0,-1-1 1,1-1-1,0 1 0,-1-1 0,1-1 1,-1 0-1,1 0 0,-1-1 1,10-3-1,-9 1 39,0 0 0,0-1 1,0 0-1,-1-1 0,0 0 0,0 0 1,-1-1-1,0 0 0,0 0 0,0-1 1,10-14-1,-6 5 132,0-2 1,-1 1 0,-2-1 0,15-38-1,-17 44-176,0 12-61,6 21-36,-7-11 164,2 6-196,1-1 0,1 0 0,0-1 0,1 0 0,0-1 0,1 0 0,21 16-1,-29-25 62,0-1 0,0 1-1,0-1 1,0 0 0,0-1-1,0 1 1,0-1 0,1 0-1,-1 0 1,1 0 0,-1 0 0,0-1-1,1 0 1,4 0 0,-4-1 49,-1 0 1,1 0-1,-1 0 1,0-1-1,0 0 1,1 0-1,-1 0 1,0-1-1,-1 1 1,1-1-1,0 0 1,-1 0-1,1 0 1,-1 0-1,0-1 1,4-5-1,0-1 183,0-1 0,-1 0 0,0-1 0,-1 0 0,-1 0 0,1 0 0,-2 0 0,0 0 0,0-1 0,-1 0 0,-1 1 0,0-1-1,-1-15 1,-1-6 334,-2-1 0,-1 1-1,-15-57 1,15 72-351,1 4 15,-1 1 0,0-1 0,-1 1 0,-1 0 0,-9-18 1,14 33-135,0 0 0,0 0 0,1 0 0,-1 0 0,1 0 0,-1 0 0,1 0 0,-1 1 0,1-1 0,-1 0 0,1 0 0,0 0 0,0 1 0,0-1 0,0 3 0,-6 64-279,4 1 1,2 0 0,4 0 0,13 76 0,-15-136 202,-2-3 23,1 0-1,0 0 1,0 0 0,0 0 0,1 0-1,0 0 1,1 0 0,-1 0 0,1-1 0,5 9-1,-8-14 57,1 0-1,-1 0 0,0 1 1,1-1-1,-1 0 0,0 0 0,1 0 1,-1 0-1,0 0 0,1 0 1,-1 0-1,0 0 0,1 1 0,-1-1 1,0 0-1,1 0 0,-1-1 1,0 1-1,1 0 0,-1 0 1,1 0-1,-1 0 0,0 0 0,1 0 1,-1 0-1,0-1 0,0 1 1,1 0-1,-1 0 0,0 0 1,1-1-1,-1 1 0,0 0 0,0 0 1,1-1-1,-1 1 0,0 0 1,0 0-1,0-1 0,1 1 1,-1 0-1,0-1 0,0 1 0,0 0 1,0-1-1,9-20 96,-8 18-83,4-14 7,2 0-1,0 1 1,1-1 0,0 1-1,14-17 1,-18 28-28,0-1 0,1 1 0,0 0-1,0 0 1,0 1 0,0 0 0,1 0 0,0 0-1,0 0 1,0 1 0,0 0 0,0 0 0,1 1-1,0 0 1,-1 0 0,14-2 0,-5 2-36,1 1 0,-1 1 0,1 0 0,-1 1 1,1 0-1,-1 2 0,0 0 0,1 0 0,-2 1 0,1 1 1,0 1-1,-1 0 0,19 11 0,-31-16 32,0 0-1,0 1 1,-1-1-1,1 1 1,0-1-1,-1 1 1,1 0 0,0-1-1,-1 1 1,0 0-1,1 0 1,-1 0-1,0 0 1,0 0-1,0 0 1,-1 1 0,2 2-1,-2-3 7,0 0 1,0 0-1,0-1 0,-1 1 0,1 0 1,0 0-1,-1 0 0,1-1 0,-1 1 1,0 0-1,0-1 0,1 1 0,-1 0 0,0-1 1,-1 1-1,1-1 0,-2 2 0,-4 4 0,0-1-1,0 0 0,-1-1 1,0 0-1,0 0 0,0-1 0,-10 4 1,-16 7-108,0-2 0,0-2 0,-1-1 0,-1-2 0,-58 7 1,75-17-1705,19 2 1733,0 0 1,-1 0-1,1 0 0,0 0 1,0 0-1,-1-1 0,1 1 1,0 0-1,-1 0 0,1 0 1,0-1-1,0 1 0,-1 0 1,1 0-1,0-1 0,0 1 1,0 0-1,0 0 0,-1-1 1,1 1-1,0 0 0,0-1 1,0 1-1,0 0 0,0 0 1,0-1-1,0 1 0,0 0 1,0-1-1,0 1 0,0 0 1,0-1-1,0 1 1,0 0-1,0-1 0,0 1 1,0 0-1,0-1 0,0 1 1,0 0-1,0 0 0,1-1 1,-1 1-1,0 0 0,0-1 1,16-15-2747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1 602 9268,'16'-18'1985,"-9"4"-704,-7 2-177,-4 9-1104,1 6 208,0 6-208,6 11 96,0 6-96,7 9-32,6 3-352,4 0-1249,6-3-1728,0-6-1057</inkml:trace>
  <inkml:trace contextRef="#ctx0" brushRef="#br0" timeOffset="1">215 205 6643,'-16'-79'3890,"-1"18"-3586,4 17-304,0 24-608,10 20 175,10 20 177,6 15-1504,3 15-1570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7 124 9028,'-5'-106'2689,"5"105"-2681,-1 1-1,1-1 1,0 0-1,0 1 1,0-1-1,0 1 1,0-1-1,0 0 1,0 1-1,0-1 0,0 0 1,0 1-1,0-1 1,1 1-1,-1-1 1,0 0-1,0 1 1,1-1-1,-1 1 1,0-1-1,0 1 1,1-1-1,-1 1 1,1-1-1,-1 1 0,0-1 1,1 1-1,-1 0 1,2-1-1,11 11 529,9 29 33,3 29-571,-4 2 0,16 87 0,-14-51-1110,-23-105 1086,1 1-1,-1-1 0,0 0 1,0 0-1,1 0 0,-1 0 1,1 0-1,-1 0 1,1 0-1,-1 0 0,1 0 1,-1 0-1,1-1 1,0 1-1,0 0 0,-1 0 1,1 0-1,0-1 1,1 2-1,-1-2 11,0 0 1,-1 0-1,1 0 0,0 0 0,0 0 1,0 0-1,0 0 0,-1 0 0,1 0 1,0 0-1,0 0 0,-1 0 1,1-1-1,0 1 0,0 0 0,0-1 1,-1 1-1,1 0 0,0-1 0,0 0 1,5-4-67,1-1 1,-2 1 0,1-1 0,6-9-1,-2 3-95,11-11 33,-9 8 155,1 1 1,1 0 0,0 1-1,0 0 1,18-10-1,-31 22 23,0 1 0,0-1 0,0 0-1,0 1 1,0-1 0,0 1-1,0-1 1,0 1 0,1 0-1,-1-1 1,0 1 0,0 0 0,1 0-1,-1 0 1,0 0 0,0 0-1,0 0 1,1 0 0,-1 0-1,0 1 1,0-1 0,0 0 0,1 1-1,-1-1 1,0 1 0,0-1-1,0 1 1,0 0 0,0-1-1,0 1 1,0 0 0,0 0 0,0 0-1,0-1 1,0 3 0,3 2 105,-1 1 0,0 0-1,0 0 1,0 0 0,2 10 0,2 5-193,-2-10 85,-1-1 1,1 0-1,1 0 0,0 0 0,1-1 0,9 12 0,-13-18-169,0 0 0,0 0-1,0-1 1,1 1 0,0-1-1,-1 1 1,1-1 0,0 0 0,0-1-1,0 1 1,0-1 0,0 0-1,1 1 1,-1-2 0,0 1 0,1 0-1,-1-1 1,0 0 0,7-1 0,22-4-3456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35 11877,'-36'-26'0,"7"17"-576,9 12-160,17 12-417,13 8-2032,13 6-1009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4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1 526 9140,'22'-15'1345,"-15"4"-1,-4 8-415,-6 0-913,0 12 80,3 2-16,0 10 16,0 8-32,6 3 0,1 6-64,6-3-176,-4 0-1585,8-6-1744</inkml:trace>
  <inkml:trace contextRef="#ctx0" brushRef="#br0" timeOffset="1">147 91 8676,'-13'-55'80,"0"26"16,0 23-96,9 21-992,4 14-3859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91 10565,'-13'-20'2337,"0"-4"-2257,3 4 64,3 2-96,11 10-48,5 8 0,4 6 112,7 17 128,-1 15-96,7 14-80,-6 15-32,-1 12-32,-3 6 0,-6-1-704,-4-2-1457,4-15 1153,0-14-369,0-21-2913</inkml:trace>
  <inkml:trace contextRef="#ctx0" brushRef="#br0" timeOffset="1">140 249 11861,'-5'-2'66,"1"0"0,0 0-1,-1 1 1,1-1 0,-1 1-1,0 0 1,1 1-1,-1-1 1,0 1 0,0 0-1,-8 1 1,11-1-65,1 0 0,-1 1-1,0-1 1,1 1 0,-1 0 0,1-1-1,-1 1 1,1 0 0,-1 0 0,1 0-1,0 0 1,-1 0 0,1 0 0,0 0-1,0 1 1,0-1 0,0 0 0,0 1-1,0-1 1,0 1 0,0-1 0,0 1-1,1-1 1,-1 1 0,1-1 0,-1 1-1,1 0 1,-1-1 0,1 1 0,0 0-1,0-1 1,0 1 0,0 0 0,0 0 0,0-1-1,1 1 1,0 2 0,-1-1 8,1 0 0,0 0 1,0 0-1,0 0 0,1 0 0,-1 0 0,1 0 1,-1 0-1,1-1 0,0 1 0,0 0 1,0-1-1,1 0 0,-1 1 0,1-1 1,-1 0-1,1 0 0,-1 0 0,1-1 1,0 1-1,0-1 0,0 1 0,0-1 1,0 0-1,0 0 0,1 0 0,4 0 0,3 1 2,0-1 0,1 0 0,-1 0-1,0-1 1,1-1 0,21-3-1,-2-4-3,1-2 0,-1-1-1,0-1 1,44-26 0,-53 27-6,-21 10 9,1-1 0,0 1 0,0 0 0,0 1 1,0-1-1,0 0 0,1 0 0,-1 1 0,0 0 0,0-1 0,0 1 0,1 0 0,-1 0 1,0 0-1,0 0 0,0 0 0,1 1 0,1 0 0,-2 0 4,0 0-1,-1 1 1,1-1-1,0 1 0,-1-1 1,1 1-1,-1-1 1,0 1-1,0 0 1,1 0-1,-1 0 1,0 0-1,-1 0 1,1 0-1,0 0 1,-1 0-1,1 0 1,0 4-1,17 94 230,-12-59-1626,13 47-1,-6-54-2559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88 14391,'-23'-43'144,"1"16"32,5 10-176,8 17-432,9 12 351,6 14-607,10 6-1473,10 15-1953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46 269 12150,'-3'7'207,"-1"1"1,1-1 0,-1 0 0,-7 9 0,-9 17-135,20-33-70,0 0 0,0 0 0,0 0 1,0 1-1,0-1 0,0 0 0,0 0 0,0 0 0,0 0 0,0 0 0,0 0 1,0 1-1,0-1 0,0 0 0,0 0 0,0 0 0,0 0 0,0 0 0,0 0 0,0 0 1,0 1-1,0-1 0,1 0 0,-1 0 0,0 0 0,0 0 0,0 0 0,0 0 1,0 0-1,0 0 0,0 0 0,0 0 0,0 1 0,0-1 0,1 0 0,-1 0 1,0 0-1,0 0 0,0 0 0,0 0 0,0 0 0,0 0 0,1 0 0,-1 0 0,0 0 1,0 0-1,0 0 0,0 0 0,0 0 0,0 0 0,0 0 0,1 0 0,-1 0 1,13-2 75,13-6-25,-1-3-125,0 0 1,0-2 0,38-26-1,-50 30 53,-1-1 0,1 0 0,-2 0-1,0-1 1,0-1 0,-1 0 0,17-26 0,-24 32 50,-1-1 1,1 0 0,-1 0 0,0 0-1,-1 0 1,0 0 0,0 0 0,0 0-1,-1 0 1,0 0 0,-2-14 0,2 19-18,0 0 1,0-1 0,-1 1-1,1 0 1,-1 0 0,1 0-1,-1-1 1,0 1 0,0 0-1,0 0 1,0 0 0,0 0-1,-1 0 1,1 1 0,-1-1-1,1 0 1,-1 0 0,0 1-1,1-1 1,-1 1 0,0 0-1,0-1 1,0 1 0,0 0-1,0 0 1,0 0 0,0 1-1,-1-1 1,1 0 0,0 1-1,0-1 1,-1 1 0,1 0-1,0 0 1,0 0 0,-1 0-1,1 0 1,0 0 0,-1 1-1,-2 0 1,0 1 5,-1 0 1,1 0 0,0 1-1,0-1 1,0 1-1,0 0 1,0 0-1,1 1 1,-1 0-1,1 0 1,0 0 0,0 0-1,0 0 1,1 1-1,0 0 1,0-1-1,0 1 1,-3 8 0,0-1-10,1 0 1,1 0 0,0 1-1,0 0 1,1-1 0,-2 27 0,5-29-18,0 0 1,0 0 0,1 0-1,0 0 1,1 0-1,0 0 1,1-1 0,0 1-1,0-1 1,1 1-1,0-1 1,1 0 0,-1-1-1,13 16 1,-13-19 8,0-1 0,0 1 0,1-1 0,0 0 0,0-1 0,-1 1 0,2-1 0,-1 0 0,0 0 0,1-1-1,-1 0 1,1 1 0,0-2 0,0 1 0,0-1 0,0 0 0,0 0 0,0-1 0,0 1 0,0-1 0,0-1 0,0 1 0,0-1 0,0 0 0,9-3 0,-4 1 6,-1-1 0,0-1 1,0 0-1,0 0 0,-1-1 0,1 0 0,-1 0 0,-1-1 1,1 0-1,-1-1 0,-1 0 0,1 0 0,-1-1 0,9-14 0,5-12 15,-1-2 0,23-62 0,2-1-38,-44 99 10,-1 0 0,1-1 1,0 1-1,-1 0 1,1-1-1,0 1 1,0 0-1,0 0 1,0 0-1,0 0 1,0 0-1,1 0 1,-1 0-1,0 0 1,0 0-1,2 0 1,-2 1 0,-1 0 0,1 0 0,0 0 1,-1 0-1,1 0 0,0 0 0,-1 0 0,1 0 1,0 0-1,-1 0 0,1 1 0,0-1 0,-1 0 1,1 1-1,-1-1 0,1 0 0,-1 1 0,1-1 0,-1 1 1,1-1-1,-1 0 0,1 1 0,-1-1 0,1 1 1,-1 0-1,5 6-12,-2 1-1,1-1 1,-1 1 0,5 13-1,-3-5 8,22 50-37,2-1 0,4-2 0,41 61 0,-73-123 48,-1-1 0,1 1 0,0 0 0,-1 0 0,1 0 0,-1 0 0,1 1 0,-1-1 0,1 0 0,-1 0 0,0 0 0,1 0 0,-1 0 0,0 0 0,0 1 0,0-1 0,0 2 0,0-2-2,-1-1 1,1 1-1,0-1 0,-1 0 0,1 1 0,-1-1 0,1 1 0,0-1 0,-1 1 0,1-1 1,-1 0-1,1 1 0,-1-1 0,1 0 0,-1 0 0,0 1 0,1-1 0,-1 0 0,1 0 1,-1 0-1,1 0 0,-1 0 0,0 0 0,0 0 0,-8 0 12,1-1 0,-1 0 0,-16-4 0,9 2-8,-173-41 233,16 3-2244,154 40-1044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13334,'71'6'688,"-38"-1"-431,-23 4-113,-17 3-80,-3 2-64,4-2-753,3 3-2384</inkml:trace>
  <inkml:trace contextRef="#ctx0" brushRef="#br0" timeOffset="1">117 392 16007,'-20'35'0,"4"-6"-384,3-12 112,10-2-176,13-9-176,19-15-1329,23-14-4578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8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0 231 5939,'13'-26'1729,"-3"-3"-353,-7-3-175,1-3 319,-8 0-319,1 5-353,0 7 49,0 8-769,3 10-48,-4 13-80,4 19 144,-3 19-32,0 18-96,0 18-16,3 11-128,0 4-1073,3-4-2176,0-6-1778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9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24 517 1809,'-6'-50'5633,"-5"-46"-1858,4-48-2589,7 136-1137,1-1-1,0 1 1,1 0-1,-1-1 1,2 1 0,-1 0-1,1 0 1,0 0-1,1 1 1,0-1 0,0 1-1,0 0 1,9-10-1,-5 8-25,0 0-1,1 1 1,0 1-1,1 0 0,-1 0 1,1 0-1,0 1 1,22-9-1,-15 9-34,1 0 0,-1 1 0,1 0 0,1 2 0,-1 0 0,0 1 0,1 1 0,-1 0 0,1 2 0,-1 0 0,1 1 0,21 6 0,-35-7 15,-1 0 1,1 0 0,-1 1 0,1 0-1,-1 0 1,0 0 0,0 0 0,0 1 0,0 0-1,0-1 1,0 2 0,-1-1 0,0 0-1,1 1 1,-1-1 0,0 1 0,-1 0-1,1 0 1,-1 0 0,0 0 0,1 1-1,-2-1 1,1 0 0,-1 1 0,1 0 0,-1-1-1,-1 1 1,1 0 0,0-1 0,-1 1-1,0 0 1,0 0 0,-1-1 0,0 1-1,1 0 1,-1-1 0,-1 1 0,-1 5-1,-4 9 9,-1 0 0,-1 0 0,-1-1 0,0-1-1,-2 0 1,0 0 0,-14 15 0,-14 12-2,-50 43 0,77-73-40,13-13 30,0-1 0,0 0 0,0 0 0,0 0 0,0 0 0,0 1 0,0-1 0,0 0 0,0 0 0,0 0 0,0 0 0,0 0 0,0 1 1,0-1-1,0 0 0,0 0 0,0 0 0,0 0 0,0 0 0,0 1 0,0-1 0,0 0 0,0 0 0,0 0 0,0 0 0,1 0 0,-1 0 0,0 1 0,0-1 0,0 0 0,0 0 0,0 0 0,0 0 0,1 0 0,-1 0 0,0 0 0,0 0 0,0 0 0,0 0 0,0 0 0,1 0 1,-1 0-1,0 0 0,0 0 0,0 0 0,0 0 0,1 0 0,-1 0 0,0 0 0,35-6 44,-15 1-28,20-2-18,0 2 0,0 2-1,1 2 1,71 7 0,-91-4-2,0 1 0,0 1 0,0 1 0,0 1 1,-1 1-1,0 1 0,0 0 0,-1 2 0,0 0 1,30 22-1,-44-28 5,0 0 0,0 1 0,-1 0 0,1 0 0,-1 0 0,0 0 0,0 0 0,-1 1 0,1 0 0,-1 0 0,-1 0 0,1 0 0,2 10 0,-4-11-2,0 1 0,-1-1-1,0 0 1,0 0 0,0 0-1,0 0 1,-1 0 0,0 0-1,0 0 1,-1 0 0,1 0-1,-1 0 1,0 0 0,0-1-1,-1 1 1,1-1 0,-1 0-1,-3 5 1,-7 6-3,-1 0 0,0 0-1,-1-2 1,0 0 0,-1 0-1,-1-2 1,0 0 0,-37 18 0,17-13 16,0-2 0,-1-1 0,-63 13 1,73-20 25,-1-1 0,-50 1-1,73-6-117,0 1-1,0-2 0,0 1 0,0-1 0,0 1 0,0-1 0,1-1 0,-1 1 1,0-1-1,1 0 0,-1-1 0,1 1 0,0-1 0,0 0 0,0 0 0,0-1 1,0 0-1,1 0 0,-1 0 0,-4-5 0,8 7-68,0-1 1,-1 1-1,1 0 1,0 0-1,0-1 0,0 1 1,1-1-1,-1 1 0,0-1 1,1 1-1,0-1 0,0 1 1,0-5-1,1 0-453,0 0-1,1 1 1,0-1-1,6-11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438 20 10341,'-5'-3'78,"0"1"0,0-1 0,0 1 0,-1 0 0,1 0 0,-1 1 0,0-1 0,1 1 1,-1 0-1,0 1 0,-9 0 0,-8 0 211,-35 7 0,39-4-201,-1 2-1,1 0 1,0 1-1,0 1 0,0 1 1,1 1-1,1 0 1,-19 13-1,27-15-78,0-1 0,0 2 0,1-1 0,0 1 0,1 1 0,0-1 0,-7 11 0,10-13-12,1-1 1,0 1-1,1 0 1,-1 1-1,1-1 1,0 0 0,0 1-1,1-1 1,0 0-1,0 1 1,1 0 0,0 11-1,0-14 4,0 0-1,1 0 0,-1 1 1,1-1-1,0 0 1,0 0-1,0 0 1,1 0-1,-1 0 0,1-1 1,0 1-1,0 0 1,0-1-1,1 1 0,-1-1 1,1 0-1,0 0 1,0 0-1,0 0 1,0 0-1,1-1 0,-1 1 1,1-1-1,-1 0 1,5 2-1,-2-2 15,0-1 0,-1 0 1,1 0-1,0-1 0,-1 1 0,1-1 0,0 0 0,-1-1 0,1 1 1,0-1-1,-1 0 0,1-1 0,-1 1 0,1-1 0,-1 0 0,0-1 1,1 1-1,4-4 0,7-5 71,0-1 0,-1 0 0,-1-1 0,0-1 0,-1 0 0,0-1 0,-1 0-1,-1-1 1,0-1 0,-1 0 0,-1 0 0,-1-1 0,12-31 0,-23 63-76,0 1-1,1-1 1,1 1-1,0-1 1,1 1-1,3 14 1,20 104-837,-21-122 406,0-1 1,1 0-1,0 1 0,0-1 1,1 0-1,0-1 1,12 16-1,-15-23 239,-1 0 0,1 1 0,1-1 0,-1 0 0,0 0 0,0 0-1,1 0 1,-1-1 0,1 1 0,0-1 0,-1 1 0,1-1 0,0 0 0,0 0 0,0 0 0,0 0 0,0-1 0,0 1 0,0-1 0,0 0 0,0 0 0,0 0-1,0 0 1,0 0 0,0-1 0,0 0 0,0 1 0,0-1 0,0 0 0,-1 0 0,6-3 0,2-2 74,1 0 1,-1-1-1,-1-1 1,0 0 0,0 0-1,0-1 1,-1 1-1,0-2 1,-1 1-1,0-1 1,0-1-1,6-12 1,-4 4 694,-1-1 0,0 1 0,-1-1 1,-1-1-1,-1 1 0,3-27 0,-7 40-226,1-5 237,-1-1 0,0 1 0,-1-1-1,0 1 1,0-1 0,-5-18 0,2 28-379,2 11-118,-1 14-47,4 0-54,0-1 1,1 0-1,2 0 0,8 27 1,-10-39-11,1 1-1,-1-2 1,2 1 0,-1 0 0,1-1-1,0 0 1,1 0 0,0-1 0,0 1 0,1-1-1,0 0 1,8 5 0,-12-9 10,0-1-1,0 0 1,1-1-1,-1 1 1,1 0-1,-1-1 1,1 0 0,0 0-1,-1 0 1,1 0-1,0-1 1,0 1-1,-1-1 1,1 0 0,0 0-1,4-1 1,-3 0 3,1 0 1,0-1-1,-1 0 1,1 0-1,-1-1 0,0 1 1,1-1-1,-1 0 1,7-6-1,0-2 15,1 0 0,-1-2 0,-1 1 0,0-1-1,-1-1 1,11-19 0,0-6 42,21-56 0,-18 37 98,-60 167 933,-26 56-770,-106 308-642,160-450-433,1 0 1,2 1-1,0-1 1,-2 37 0,11-23-3230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90 8948,'-7'5'113,"1"1"1,0 0-1,1 0 0,-1 0 0,1 1 0,0 0 1,1 0-1,0 0 0,0 0 0,0 1 0,1-1 1,0 1-1,1 0 0,0 0 0,-2 13 1,4-19-103,-1 0 0,1 0 1,0 0-1,0 0 0,1 0 1,-1 0-1,0 0 1,0 0-1,1 0 0,0 0 1,-1 0-1,1-1 1,0 1-1,0 0 0,0 0 1,0-1-1,0 1 0,0 0 1,0-1-1,0 1 1,1-1-1,-1 0 0,1 1 1,-1-1-1,1 0 0,0 0 1,-1 0-1,1 0 1,0 0-1,0 0 0,-1-1 1,1 1-1,0-1 0,0 1 1,0-1-1,4 1 1,1-1 24,-1 1 0,1-2 0,0 1 0,0-1 0,0 0 0,0 0 0,-1-1 0,1 0 0,7-3 0,0-1-15,-1-1 1,0 0-1,0-1 0,-1 0 0,0-1 0,16-15 1,-22 17-1,1 1 0,-1-1 0,-1 0 0,1 0 0,-1-1 0,-1 0 0,1 1 0,-1-2 0,-1 1-1,1 0 1,3-17 0,-6 23 2,-1-1-1,1 1 1,-1-1-1,1 0 0,-1 1 1,0-1-1,0 1 1,0-1-1,-1 1 0,1-1 1,0 0-1,-1 1 1,0 0-1,1-1 0,-1 1 1,0-1-1,-1 1 1,1 0-1,0-1 0,-1 1 1,1 0-1,-1 0 1,1 0-1,-1 0 0,0 1 1,0-1-1,0 0 1,0 1-1,0-1 0,0 1 1,-1 0-1,-3-2 1,2 1 5,-1 1 0,1 0 0,-1 1 0,0-1 0,1 1 0,-1 0 0,0 0 0,1 0 0,-1 1 0,0-1 0,1 1 0,-1 0 0,1 0 0,-1 1 0,1 0 0,0-1 0,-7 5 0,2 0 12,0 1 0,0 0 0,1 0 0,0 1 1,0 0-1,1 1 0,0-1 0,0 1 0,1 1 1,0-1-1,0 1 0,1 0 0,1 1 0,-5 14 0,4-9-34,0 1 0,1 0-1,1 0 1,1 0 0,0 0-1,2 0 1,0 1 0,3 28-1,-2-39-37,1-1-1,-1 1 0,1 0 0,0 0 1,1-1-1,0 1 0,0-1 1,0 0-1,1 0 0,0 0 0,0 0 1,0-1-1,8 8 0,-8-10-203,0 1-1,0-1 0,1 0 1,-1-1-1,1 1 0,0-1 1,-1 1-1,1-2 0,0 1 1,0 0-1,1-1 1,-1 0-1,0 0 0,0-1 1,1 1-1,-1-1 0,0 0 1,8-2-1,48-14-5686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88 117 9508,'-7'-49'2065,"-6"11"-1633,3 17-223,-3 13 95,7 19-176,-4 16 112,4 13-208,-4 16-32,3 8-32,1 3-913,9 6-3761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225 113 6451,'10'-5'114,"2"0"-77,1 0 0,-1-2 1,17-10-1,-27 15 84,0 1 0,0-1 0,-1 1 0,1-1 0,0 0 0,-1 0 0,1 0 0,-1 0 0,1 0 0,-1 0 0,1-3 0,-1 4 29,-1-1-1,0 1 1,0 0-1,0 0 1,0-1-1,0 1 1,0 0-1,0 0 1,0-1-1,0 1 1,0 0-1,-1 0 1,1-1-1,0 1 1,-1 0-1,1 0 1,-1 0 0,0 0-1,1 0 1,-1 0-1,0 0 1,0 0-1,0-1 1,-2 0-73,0-1 1,0 1-1,0 1 1,0-1 0,0 0-1,-1 1 1,1-1-1,0 1 1,-1 0 0,1 0-1,-1 1 1,1-1-1,-1 1 1,1-1 0,-1 1-1,1 0 1,-1 1-1,0-1 1,1 0-1,-1 1 1,-4 1 0,-7 2-44,0 0 0,1 1 0,-24 10 0,21-7-20,1 1 0,0 0 0,1 1 0,-1 0 0,2 2 0,0 0 0,-21 22 0,34-33-15,0 0 1,0-1-1,0 1 0,1 0 0,-1 0 0,0 0 0,1 0 0,-1 0 1,1 0-1,-1 0 0,1 0 0,-1 0 0,1 1 0,0-1 0,0 0 0,-1 0 1,1 0-1,0 0 0,0 0 0,0 1 0,0-1 0,0 0 0,1 0 1,-1 2-1,1-2 8,0 0 0,0 0 1,0 0-1,0 0 0,0 0 1,0-1-1,0 1 0,0 0 1,0 0-1,0-1 0,1 1 1,-1-1-1,0 1 0,0-1 1,1 1-1,-1-1 0,2 0 1,8 2 36,-1-1 1,1 0-1,21-2 0,72-13-14,-67 7-35,0 3 1,56-1-1,-83 5 6,1 0 0,-1 1 0,0 1-1,0 0 1,0 0 0,0 1 0,0 0-1,-1 1 1,1 0 0,-1 0 0,0 1 0,0 1-1,14 10 1,-21-15 3,0 1 0,0 0 0,1 0 1,-1 1-1,0-1 0,-1 0 0,1 1 0,0-1 0,-1 1 0,1 0 0,-1-1 0,0 1 0,0 0 1,0 0-1,0 0 0,-1-1 0,1 1 0,-1 0 0,1 0 0,-1 6 0,-1-4 3,0 0 0,0-1 0,-1 1 0,1 0 0,-1-1 1,0 1-1,-1-1 0,1 1 0,-1-1 0,0 0 0,-4 6 0,-8 5 2,0 0 1,-1-1 0,0-1-1,-31 20 1,18-15-41,0-2-1,-36 15 1,-2-9-1419,55-19 253,-1-1-1,1 0 1,-18-1-1,6-3-4567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4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26 6019,'-17'-26'2332,"29"47"-2202,28 47 202,3-1 1,3-3-1,92 101 0,-122-148-662,0-1 0,1 0-1,21 14 1,-17-16-2556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73 9428,'-13'-26'561,"4"5"-177,-4 4 784,3 8-736,7 9-287,6 15-129,3 14 96,7 12-16,0 17-48,0 9 16,0 15-48,0 2-16,-3 7-16,0-4-1313,-4-5-64,4-15-543,0-20-1586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3153,'68'-41'6964,"-22"12"-5892,-23 14-143,-20 15-385,-13 18 16,-3 20-368,-3 11-112,3 16-16,0 10-32,6 7-32,4 3-1008,3 2-4483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25 372 10293,'-10'-69'862,"4"36"-356,1 0-1,2 0 0,3-65 1,0 94-485,1 0 1,-1 0-1,1 0 1,0 0-1,1 0 1,-1 0-1,1 0 1,0 0-1,0 0 1,0 1 0,0-1-1,0 1 1,1-1-1,0 1 1,0 0-1,5-5 1,-2 4-5,-1 1 0,1 0 0,0 0 0,-1 0 0,1 0-1,1 1 1,-1 0 0,0 1 0,13-3 0,4 2-4,1 2-1,-1 0 1,1 1-1,41 8 0,-41-5-32,-1 1-1,30 10 1,-47-13 22,0 1 0,0-1 0,0 1 1,0 0-1,0 1 0,0-1 1,-1 1-1,0 0 0,1 1 0,-2-1 1,1 1-1,8 10 0,-12-11 9,1-1 0,-1 0 0,0 1 0,0-1 0,-1 1 0,1 0 0,-1-1 0,0 1 0,1 0 0,-2-1-1,1 1 1,0 0 0,-1-1 0,0 1 0,1-1 0,-1 1 0,-1-1 0,1 1 0,0-1 0,-1 0 0,0 0 0,0 1 0,0-1-1,-2 2 1,-8 11-1,0 0 0,-1-1 0,-16 14-1,-15 13 0,-1-3 0,-3-2-1,-1-2 1,-70 38-1,111-69-11,5-2-11,0 0 0,-1 0 1,0 0-1,1-1 0,-1 0 0,0 1 0,1-1 0,-7 0 0,22-14-125,-6 10 140,0 0 0,0 0 0,1 1 0,-1 0 0,1 0-1,0 0 1,-1 1 0,1 0 0,0 0 0,0 1 0,0 0-1,0 0 1,0 1 0,-1-1 0,1 2 0,0-1 0,0 1-1,-1 0 1,1 0 0,-1 0 0,8 5 0,11 7 5,-1 1 1,-1 1 0,41 36-1,-21-15-3,-38-33-21,0 0 0,0 0 0,1 0 0,-1-1 0,1 0 0,0 0 0,0 0 0,0-1 0,0 0 0,1 0 0,-1 0 1,0-1-1,1 0 0,-1 0 0,1 0 0,0-1 0,-1 0 0,1-1 0,-1 1 0,1-1 0,-1-1 0,1 1 0,-1-1 0,0 0 0,0 0 0,0-1 0,0 0 0,0 0 0,0 0 0,5-6 0,4-1-107,-1 0 0,-1-1 0,0-1 0,-1 0 0,0-1 0,-1-1 0,18-26-1,-22 29 269,-1-1 0,0 0 0,0 0 0,-1-1 0,-1 0 0,0 0-1,-1 0 1,0 0 0,-1 0 0,1-23 0,-5 23 245,-3 17-138,-3 23-85,5-6-145,1 0 0,1 0-1,1 0 1,2 23 0,-1-33-24,1-1-1,0 0 1,0 0-1,1 0 1,0 0 0,1-1-1,0 1 1,0-1-1,1 0 1,9 12-1,-12-18 2,-1-1-1,1 1 1,0-1-1,1 0 1,-1 1-1,0-1 1,1 0-1,-1-1 0,1 1 1,0 0-1,-1-1 1,1 1-1,0-1 1,0 0-1,0 0 1,0 0-1,0 0 0,0-1 1,0 1-1,0-1 1,1 0-1,-1 0 1,0 0-1,0 0 1,0 0-1,0-1 0,0 0 1,0 1-1,0-1 1,0 0-1,0 0 1,0-1-1,0 1 1,0-1-1,-1 1 0,1-1 1,3-3-1,5-4-10,0 0 0,-1-1 0,0 0-1,0-1 1,-1 0 0,15-24 0,14-34 67,-26 44-59,2 1 1,29-39 0,-43 62 0,0 1 0,0-1 0,1 1 0,-1-1-1,0 1 1,1-1 0,-1 1 0,0-1 0,1 1 0,-1 0 0,1-1 0,-1 1-1,1 0 1,-1-1 0,1 1 0,-1 0 0,1 0 0,-1-1 0,1 1 0,-1 0 0,1 0-1,-1 0 1,1 0 0,0 0 0,-1 0 0,1 0 0,-1 0 0,1 0 0,0 0-1,-1 0 1,1 0 0,-1 0 0,1 0 0,0 1 0,0 0 5,0 0 0,0 0 1,0 0-1,0 1 0,0-1 1,-1 0-1,1 1 0,0-1 0,-1 0 1,1 1-1,-1-1 0,1 4 0,6 58 110,-6-55-132,0 45 52,0-19-21,4 34 0,-3-60-16,-1 1 0,1 0 0,0-1 1,1 1-1,0-1 0,1 0 0,-1 0 0,10 14 1,-11-19 4,-1-1 1,1 0 0,0 0 0,0 0 0,0 0 0,0 0-1,1 0 1,-1 0 0,0-1 0,1 1 0,-1-1-1,1 0 1,-1 0 0,1 0 0,0 0 0,-1 0 0,1 0-1,0-1 1,0 1 0,3-1 0,0 0-29,-1-1-1,0 0 1,1 0 0,-1 0 0,0 0-1,0-1 1,0 0 0,0 0 0,0 0-1,5-4 1,6-4-136,-1-1 0,1-1 0,-2-1 0,25-26 0,-23 20 146,-1-1-1,-1-1 1,-1 0-1,0 0 1,-2-2-1,-1 1 0,0-1 1,-2-1-1,9-39 1,-11 31 97,-1 0 0,-1 0 0,-2 0 0,-2 0 0,0-1 0,-10-59 0,8 82 126,0 1 0,0 0 1,-1-1-1,-6-14 0,9 24-200,0 0 1,-1-1-1,1 1 0,0 0 0,0-1 0,0 1 0,0 0 0,-1-1 0,1 1 1,0 0-1,0 0 0,0-1 0,-1 1 0,1 0 0,0 0 0,0-1 0,-1 1 1,1 0-1,0 0 0,-1 0 0,1-1 0,0 1 0,-1 0 0,1 0 0,0 0 0,-1 0 1,1 0-1,0 0 0,-1 0 0,1 0 0,0 0 0,-1 0 0,1 0 0,-1 0 1,1 0-1,0 0 0,-1 0 0,1 0 0,0 0 0,-1 0 0,1 0 0,0 1 1,-1-1-1,1 0 0,0 0 0,0 0 0,-1 1 0,1-1 0,0 0 0,0 0 0,-1 1 1,1-1-1,0 0 0,0 1 0,0-1 0,-1 0 0,1 0 0,0 1 0,0-1 1,0 0-1,0 1 0,0-1 0,0 1 0,0-1 0,0 0 0,0 1 0,-10 26 165,4 0-110,2 1 1,1-1-1,2 1 1,0 0 0,2-1-1,1 1 1,8 40 0,5 3-757,39 113 1,-31-124-2193,0-8-3814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10 221 7748,'9'-8'1067,"10"-7"1287,-14 19-1508,-5 12-277,-1-14-556,1 1 0,-1-1 0,1 0 0,0 0 0,0 0 0,0 0 0,0 1 0,0-1-1,1 0 1,-1 0 0,0 0 0,1 0 0,0 0 0,0 0 0,-1 0 0,1 0-1,0 0 1,0 0 0,1 0 0,-1 0 0,0-1 0,2 2 0,-1-1 0,0-1 0,0-1 0,0 1 0,0 0-1,0 0 1,0-1 0,1 1 0,-1-1 0,0 0 0,0 0 0,0 0 0,1 0 0,-1 0 0,0 0 0,0 0 0,0-1 0,4 0 0,7-3-1,-1-1 1,1 0 0,-1-1 0,0 0-1,17-12 1,-6 2-49,38-34 0,-55 45 34,0-1 0,-1 0 0,1-1-1,-1 1 1,-1-1 0,1 0 0,-1 0 0,0 0-1,-1-1 1,5-14 0,-7 20 9,0 0-1,-1-1 1,1 1 0,-1 0 0,0 0-1,1-1 1,-1 1 0,0 0 0,-1 0-1,1-1 1,0 1 0,-1 0-1,1 0 1,-1-1 0,1 1 0,-1 0-1,0 0 1,0 0 0,0 0 0,0 0-1,-1 0 1,1 0 0,0 1-1,-1-1 1,1 0 0,-1 1 0,0-1-1,1 1 1,-1-1 0,0 1 0,0 0-1,0 0 1,0 0 0,-3-1-1,1 0 30,0 1 0,-1 0 0,1 1 0,0-1 0,-1 1 0,1 0 0,0 0 0,-1 0 0,1 0 0,-1 1 0,1 0 0,0 0 0,0 0 0,-1 0 0,1 1 0,0 0 0,-4 2 0,-7 5 130,1 1-1,0 1 1,1 0-1,0 1 1,0 0-1,1 1 1,1 1-1,-15 22 1,12-14-105,2 0 0,0 1 0,1 0 1,1 0-1,-8 32 0,16-48-63,0 1 1,1-1-1,0 1 1,0-1-1,1 1 1,-1-1-1,2 1 0,1 12 1,-2-18-37,1 1 0,0-1 0,-1 0 0,1 1 1,0-1-1,1 0 0,-1 1 0,0-1 0,1 0 0,-1 0 0,1 0 1,-1 0-1,1 0 0,0-1 0,0 1 0,0 0 0,0-1 0,0 1 1,0-1-1,0 0 0,1 0 0,-1 0 0,0 0 0,1 0 0,-1 0 1,1-1-1,-1 1 0,1-1 0,2 1 0,3-1-340,1 0-1,-1 0 1,0-1 0,12-2 0,50-14-1834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5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39 158 3426,'-2'0'392,"1"0"0,0 0 0,0 0 0,-1 1 0,1-1 0,0 0 0,0 1 0,0-1 0,-1 1 0,1-1 0,0 1 0,0 0 1,-2 1-1,2-1-256,0-1 1,0 1-1,0 0 1,0 0-1,-1-1 1,1 1-1,0-1 1,0 1-1,-1-1 1,1 0-1,0 1 1,-1-1-1,1 0 1,-2 0-1,15 2-176,0 0 0,-1 1-1,0 0 1,1 0-1,-1 1 1,0 1-1,14 8 1,36 13-234,41 4 331,2-4 0,172 20 1,216-11-43,273-31-50,-71-11-51,37-15 24,-315 1 28,-205 15 15,851-35 14,734-48 67,-1580 80-68,954 3-39,355 49 32,-826-51 31,79 2 14,-647 9-26,1115 14-30,115 15 53,-159-2-58,-401-11 39,110-1-2,-245-19-10,379-7 20,1465-108-34,-1098 7 174,-850 40 768,-548 68-943,-11 1-10,0-1-1,-1 1 0,1 0 1,-1-1-1,1 1 0,0-1 0,-1 0 1,1 1-1,-1-1 0,0-1 1,1 1-1,2-2 0,-3-3-1482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6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9636,'0'6'0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0 14439,'3'9'416,"-12"-3"-384,-1-6-32,0 0-256,14 0-801,9-9-2737</inkml:trace>
  <inkml:trace contextRef="#ctx0" brushRef="#br0" timeOffset="1">182 362 14855,'-23'52'0,"7"-17"-80,3-17 80,10-7-64,16-8-176,13-17-2129,6-13-4371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39 11109,'3'-15'784,"-3"4"-527,-7 2-257,1 6-48,3 15 48,6 14 160,-3 23-96,0 21-32,3 15 0,7 11-32,0 6-16,-1-2-1521,1-7-2689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26 265 10485,'3'-39'244,"-2"16"-166,1 0-1,6-28 1,-7 45-55,0 1 0,0 1 1,1-1-1,0 0 0,0 0 0,0 1 0,0-1 1,1 1-1,0-1 0,0 1 0,0 0 0,0 0 1,1 0-1,0 1 0,7-6 0,3 1 11,0 1 0,0 0 0,1 1-1,0 1 1,0 0 0,1 1 0,-1 1 0,20-2-1,-14 3 2,0 1 0,1 1-1,-1 1 1,0 1 0,34 7-1,-50-8-27,0 0 1,0 1-1,0 0 0,1 0 0,-2 0 0,1 0 0,0 1 0,0 0 0,-1 0 0,1 0 0,-1 1 0,0-1 0,4 5 0,-6-5-7,-1 0-1,1 0 0,0 0 1,-1 0-1,1 0 1,-1 0-1,0 0 0,0 0 1,0 0-1,-1 1 1,1-1-1,-1 0 1,0 1-1,1-1 0,-2 0 1,1 1-1,0-1 1,-1 0-1,1 1 1,-1-1-1,0 0 0,-2 5 1,-3 6-105,-1 0 0,0 0-1,-1-1 1,0 0 0,-1-1 0,-1 0 0,-18 19 0,-9 3-19,-42 31 0,46-39 188,-1-3-1,0 0 1,-2-2-1,-70 29 1,73-43-54,28-9-15,20-4 18,6-1 2,0 2-1,1 1 0,-1 0 0,1 2 0,0 0 0,-1 2 1,1 0-1,0 1 0,0 1 0,29 7 0,-35-4-180,1-1 0,-1 2 1,0 0-1,0 1 0,-1 1 0,0 0 0,-1 1 0,1 0 0,-2 1 1,1 1-1,-1 0 0,-1 1 0,18 22 0,8 21-3644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9604,'2'-2'23,"-1"1"0,1-1 0,0 1 0,-1 0 0,1 0 0,0 0 1,0 0-1,0 0 0,0 0 0,0 0 0,0 1 0,0-1 0,0 1 0,0-1 0,0 1 0,0 0 0,0 0 0,0 0 0,3 0 0,45 10 7,-42-8-21,0 0 0,0 0 0,0-1 1,13 1-1,-6-2-2,0-2-1,0 0 1,0 0 0,-1-2 0,1 0 0,0 0 0,-1-1 0,0-1-1,-1 0 1,1-1 0,-1-1 0,0 0 0,16-14 0,-27 21 2,-1 0 1,1-1 0,-1 1-1,0 0 1,0-1-1,1 1 1,-1 0 0,0-1-1,-1 0 1,1 1 0,0-1-1,0 1 1,-1-1-1,1 0 1,0 0 0,-1 1-1,0-1 1,1 0 0,-1-3-1,-1 3 27,1 1 0,-1-1-1,1 1 1,-1 0 0,0 0 0,1-1-1,-1 1 1,0 0 0,0 0 0,0 0-1,0 0 1,0 0 0,0 0 0,0 0-1,0 0 1,-1 0 0,1 0 0,0 1-1,-2-2 1,-5-1 91,1 1 1,-1-1-1,0 1 0,1 0 1,-1 1-1,0 0 1,-12 0-1,8 1-80,0 1-1,0 1 1,1-1 0,-1 2-1,1 0 1,-1 0-1,1 1 1,0 0 0,0 1-1,1 0 1,0 1 0,-1 0-1,2 1 1,-1 0 0,-13 13-1,18-15-50,0 1 1,0-1-1,1 1 0,0 0 0,0 0 0,0 0 0,1 0 1,0 1-1,0-1 0,1 1 0,-1 0 0,1 0 1,1 0-1,0 0 0,0 0 0,0 0 0,1 0 0,0 0 1,0 0-1,0 1 0,1-1 0,0 0 0,1 0 0,0 0 1,0 0-1,5 11 0,-2-9-166,0 0 0,0 0 0,1-1 0,0 0 0,1 0 0,0 0 0,0-1 1,0 0-1,1 0 0,0-1 0,1 0 0,-1 0 0,1-1 0,0 0 0,14 5 0,43 12-3610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107 155 8308,'-15'-15'436,"-1"0"0,0 1 0,-1 1 0,-20-13-1,37 27-438,0-1 0,0 0 0,0 0 0,0 0 0,0 0 0,0 0 0,0 0-1,0 1 1,0-1 0,0 0 0,0 0 0,0 0 0,0 0 0,0 0-1,0 0 1,0 0 0,0 1 0,0-1 0,0 0 0,0 0 0,-1 0-1,1 0 1,0 0 0,0 0 0,0 0 0,0 0 0,0 0 0,0 1 0,0-1-1,0 0 1,0 0 0,-1 0 0,1 0 0,0 0 0,0 0 0,0 0-1,0 0 1,0 0 0,0 0 0,0 0 0,-1 0 0,1 0 0,0 0-1,0 0 1,0 0 0,0 0 0,0 0 0,0 0 0,0 0 0,-1 0-1,1 0 1,0 0 0,0 0 0,0 0 0,0 0 0,0 0 0,0 0 0,0-1-1,-1 1 1,1 0 0,0 0 0,0 0 0,0 0 0,0 0 0,0 0-1,7 15-12,17 20 58,-23-33-42,39 52-51,1-1-1,68 64 0,-102-110 38,0-2-1,0 1 1,0-1-1,1 0 0,16 7 1,-22-11 18,0 0 0,0 0 0,0 0 0,0-1 0,1 1 0,-1-1 0,0 1 0,1-1 0,-1 0 1,0 0-1,0 0 0,1 0 0,-1-1 0,0 1 0,1 0 0,-1-1 0,0 0 0,0 1 0,0-1 0,0 0 0,0 0 1,0 0-1,0-1 0,0 1 0,0 0 0,0-1 0,3-2 0,0-3 103,0 0 0,-1 0-1,1 0 1,-2-1 0,1 0 0,-1 1 0,0-1-1,0-1 1,-1 1 0,2-10 0,1-15 474,1-41 1,-5 53-586,0-31 123,-1 31-400,0 0-1,7-35 1,-2 49-1135,3 15-231,7 13-1635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5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3698,'3'-3'4690,"-3"0"-4578,0 6 160,0 9 416,3 5-432,4 9-160,-1 9-31,4 3-65,0 0 0,-1-6-353,1-3-2352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29 496 8404,'-3'-29'1729,"0"0"-1537,-7 2-48,4 4 272,-1 11-416,10 9-64,4 12 64,-1 14 96,7 15-96,0 9-224,3 8-1841,4 1-2369</inkml:trace>
  <inkml:trace contextRef="#ctx0" brushRef="#br0" timeOffset="1">165 58 9508,'-13'-35'0,"4"15"-1328,2 17-1121,4 12-529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16 9476,'1'0'32,"-1"0"-1,1 0 0,-1-1 1,0 1-1,1 0 0,-1 0 1,0-1-1,0 1 0,1 0 1,-1-1-1,0 1 0,1 0 1,-1-1-1,0 1 0,0 0 1,0-1-1,0 1 0,1-1 1,-1 1-1,0 0 0,0-1 1,0 1-1,0-1 0,0 1 1,0 0-1,0-1 0,0 1 1,0-1-1,0 1 0,0-1 1,-12-4 268,-22 8-219,13 5-85,1 2 0,1 0 0,-1 1 1,2 1-1,-1 1 0,2 0 0,0 2 0,-30 31 0,45-44-8,0 0-1,1 0 0,-1 0 0,0 0 1,1 1-1,-1-1 0,1 0 0,0 1 1,-1 0-1,1-1 0,1 1 1,-1 0-1,0-1 0,0 4 0,1-5 11,0-1 0,0 1-1,1 0 1,-1 0 0,0-1-1,0 1 1,0 0 0,1 0-1,-1-1 1,0 1 0,1 0-1,-1-1 1,1 1 0,-1 0-1,1-1 1,-1 1 0,1-1-1,-1 1 1,1-1 0,0 1-1,1 0 9,0 0-1,0 0 1,0 0 0,0 0-1,0-1 1,0 1-1,0-1 1,0 1-1,0-1 1,3 0 0,71-2 67,10-1-83,-79 4 6,1-1 1,-1 1-1,0 1 1,1 0 0,-1 0-1,0 0 1,0 1-1,13 6 1,-18-8 9,0 0 1,-1 0 0,1 0 0,0 0 0,0 0 0,-1 0 0,1 1 0,-1-1 0,1 0 0,-1 1 0,0-1-1,0 1 1,0 0 0,1-1 0,-1 1 0,-1 0 0,1 0 0,0-1 0,0 1 0,-1 0 0,1 0-1,-1 0 1,1 0 0,-1 0 0,0 0 0,0 0 0,0 0 0,0 0 0,0 0 0,0 0 0,-1 0 0,1 0-1,-1 0 1,1 0 0,-1 0 0,0-1 0,0 1 0,0 0 0,0 0 0,-2 2 0,-3 4 13,0-1 0,0 0 0,-1 0 0,0-1 0,0 1-1,0-2 1,-11 7 0,-6 3-19,-1-1 0,0-1 0,-1-2-1,-1 0 1,1-2 0,-38 8 0,38-15-1509,11-9-2125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1 415 9828,'10'-15'1601,"-4"4"-1249,-3 5-352,-3 9 0,3 9 224,4 8 1,3 12-145,6 9-80,-3 8 0,3 1-1745,0 3-1873</inkml:trace>
  <inkml:trace contextRef="#ctx0" brushRef="#br0" timeOffset="1">104 231 5154,'-12'-78'5955,"-1"16"-5491,3 16-464,0 16-16,7 19-272,13 8-320,3 12-865,9 11-2705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26 8340,'-3'19'484,"-1"-1"0,-1 1 0,-11 27 0,10-32-322,1 0 0,1 0 0,0 0 0,1 1 0,0 0 0,-1 29 1,5-35-119,0 0 1,0 0-1,1 0 1,0-1 0,0 1-1,1-1 1,0 1-1,0-1 1,1 0 0,1 0-1,-1 0 1,1-1-1,0 0 1,9 10 0,-11-14-27,0 0 1,1 0-1,-1 0 1,1 0 0,0-1-1,0 1 1,0-1-1,0 0 1,0 0 0,1 0-1,-1-1 1,0 0-1,1 1 1,-1-1 0,1-1-1,0 1 1,-1-1-1,1 0 1,0 0 0,-1 0-1,1-1 1,-1 1 0,1-1-1,-1 0 1,1-1-1,-1 1 1,0-1 0,1 0-1,3-2 1,2-2-7,-1 0 0,1-1 0,-1 0 0,-1 0 0,1-1 0,-1 0 0,-1-1 0,0 0 0,0 0 0,0 0 0,-1-1 0,-1 0 0,0 0 0,0-1 0,-1 1 0,6-21 0,-8 21 8,1 1 0,-2-1 0,1 1 0,-1-1 0,0 0 0,-1 0 0,0 1 0,-1-1 0,0 0-1,-1 0 1,0 1 0,0-1 0,-1 1 0,0 0 0,0-1 0,-1 1 0,-1 1 0,0-1 0,-9-13 0,10 18-8,0 0 1,0 1 0,0-1-1,0 1 1,0 0-1,-1 0 1,1 1 0,-1-1-1,0 1 1,0 0-1,0 0 1,0 1 0,0-1-1,-10 0 1,12 1-124,0 1 0,1 0 0,-1 0 1,1 0-1,-1 0 0,1 0 0,-1 1 0,0-1 1,1 1-1,-1 0 0,1-1 0,0 1 1,-1 0-1,1 0 0,0 1 0,-1-1 0,1 0 1,0 1-1,0 0 0,0-1 0,0 1 0,1 0 1,-1 0-1,0 0 0,1 0 0,-1 0 0,1 0 1,0 1-1,-1-1 0,1 0 0,-1 5 1,1-4-215,1-1 0,-1 1 0,1 0 0,0 0 0,0-1 0,0 1 0,0 0 0,1 4 1,7 24-3099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4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 4114,'21'-7'1629,"-14"4"-797,1 0 0,0 0 0,-1 0 0,0-1 1,0 0-1,9-7 854,-11 15-1621,0 0-1,-1 1 1,0-1 0,0 1 0,0 0 0,0 0-1,-1 0 1,0 1 0,0-1 0,3 7 0,1 2-26,8 15-212,-1 0 0,-1 1 0,-2 1 0,-1 0 0,9 45 0,-21-91 173,2 1 1,0-1-1,1 1 0,1-1 0,0 1 1,0-1-1,2 1 0,0 0 0,6-16 1,-5 18 30,-1 0 1,2 0 0,-1 1 0,2-1 0,0 2 0,0-1-1,0 1 1,2 0 0,-1 0 0,1 1 0,0 0 0,14-9-1,-19 15-16,1 0 0,-1 0-1,1 1 1,-1 0-1,1 0 1,0 0-1,0 1 1,0-1 0,0 1-1,0 0 1,0 1-1,0-1 1,0 1 0,0 0-1,1 0 1,-1 1-1,0-1 1,0 1-1,0 1 1,0-1 0,0 0-1,-1 1 1,1 0-1,0 0 1,-1 1 0,1-1-1,-1 1 1,0 0-1,0 0 1,0 1-1,0-1 1,0 1 0,-1-1-1,0 1 1,1 0-1,-2 1 1,1-1-1,0 0 1,-1 1 0,0 0-1,0-1 1,2 7-1,2 13-435,-1 0-1,-1 1 1,-1-1-1,-2 1 1,0 0-1,-3 27 1,2-4-3741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21 13398,'0'0'-6,"1"0"1,-1 0-1,0 0 0,1 0 0,-1 0 1,0 0-1,1 0 0,-1 0 0,0 0 1,1 0-1,-1 0 0,0 0 0,0 0 1,1 1-1,-1-1 0,0 0 0,1 0 1,-1 0-1,0 1 0,0-1 0,1 0 1,-1 0-1,0 0 0,0 1 0,0-1 1,1 0-1,-1 1 0,0-1 0,0 0 0,0 0 1,0 1-1,0-1 0,0 0 0,1 1 1,-1-1-1,0 0 0,0 1 0,0-1 1,0 0-1,0 1 0,0-1 0,0 0 1,0 1-1,-1-1 0,1 0 0,0 1 1,0-1-1,0 0 0,0 1 0,0-1 1,0 0-1,-1 0 0,1 1 0,0-1 1,-20 20-124,6-7 174,3 0-38,1 0-1,0 1 1,1 0 0,1 1 0,-12 27-1,18-36-10,0-1-1,0 1 1,0 0-1,0 1 1,1-1-1,0 0 1,1 0-1,-1 1 1,1-1-1,0 0 1,1 0-1,-1 1 1,1-1-1,1 0 1,-1 0-1,1 0 1,0 0-1,5 9 1,-5-11 2,1-1 0,-1 1 0,1-1 0,0 0 1,1 0-1,-1 0 0,0 0 0,1-1 0,0 0 1,-1 1-1,1-1 0,0 0 0,0-1 0,0 1 1,0-1-1,1 0 0,-1 0 0,0 0 0,0 0 1,1-1-1,-1 1 0,0-1 0,1-1 0,-1 1 1,7-2-1,5 0-46,-1-1 1,0-1 0,0-1-1,0 0 1,27-13 0,-25 9-4,0-1 1,-1 0-1,0-1 1,26-24-1,-37 31 60,0-1-1,-1 1 1,1-1-1,-1 0 1,0 0 0,-1-1-1,1 1 1,-1-1-1,0 0 1,-1 0-1,1 0 1,-1 0-1,-1 0 1,1 0-1,-1 0 1,0-1-1,0 1 1,0-9-1,-2 10 2,-1 0 0,1 0 0,-1 1 0,1-1 0,-1 0 0,-1 1 0,1 0 0,-1-1 0,1 1 0,-1 0 0,0 0 0,-1 0 0,1 1 0,-1-1 0,1 1 0,-1 0 0,0 0 0,0 0 0,-1 1 1,1-1-1,-1 1 0,1 0 0,-7-2 0,-3-1-16,-1 0 1,0 0-1,0 2 1,0 0 0,-1 1-1,-19-1 1,26 2-132,0 1-1,1 0 1,-1 0 0,0 1-1,0 0 1,0 1 0,1 0-1,-1 0 1,1 1 0,0 0-1,0 0 1,0 1 0,0 0 0,-12 8-1,19-11 40,0-1 0,1 1 0,-1-1 0,0 1-1,0 0 1,1-1 0,-1 1 0,0 0 0,1-1-1,-1 1 1,1 0 0,-1 0 0,1 0 0,-1-1 0,1 1-1,0 0 1,-1 0 0,1 0 0,0 0 0,0 0-1,-1 0 1,1 0 0,0 0 0,0 0 0,0 0 0,0 0-1,0-1 1,1 1 0,-1 0 0,0 0 0,0 0 0,1 0-1,-1 0 1,0 0 0,1 0 0,-1 0 0,1-1-1,-1 1 1,1 0 0,-1 0 0,1-1 0,0 1 0,-1 0-1,1-1 1,0 1 0,0 0 0,-1-1 0,1 1-1,1 0 1,33 12-3698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374 120 12166,'-5'-9'69,"-1"0"0,1 0 0,-1 1 0,-1 0 1,0 0-1,0 1 0,0 0 0,-1 0 0,0 0 1,0 1-1,-1 1 0,1-1 0,-1 1 0,-1 1 1,-16-7-1,24 11-66,-1-1 1,1 0-1,-1 1 1,1-1-1,-1 1 1,0 0-1,1 0 1,-1 0-1,1 0 1,-1 0-1,0 0 1,1 1-1,-1-1 1,1 1-1,-1 0 1,1 0 0,0 0-1,-1 0 1,1 0-1,0 0 1,0 1-1,-1-1 1,1 1-1,0 0 1,1-1-1,-1 1 1,0 0-1,0 0 1,1 0-1,-1 0 1,1 0-1,0 1 1,-1-1-1,1 0 1,0 1-1,0 2 1,-4 8-7,2 0 0,-1 1 0,2-1 0,0 1 0,-1 20 0,4 33-248,3 1 0,21 119 1,-2-32-4067,-18-86 515</inkml:trace>
  <inkml:trace contextRef="#ctx0" brushRef="#br0" timeOffset="1">1 414 2017,'3'-23'10357,"4"8"-10069,6 4-240,6 2-16,10 0-32,10-3 0,13 4-224,6-7-849,4 1-1680,0-4-4002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0 8052,'3'6'80,"-9"20"96,-4 18-128,0 20-48,4 21-48,2 8 32,8 6-576,2-2-2050,7-7 353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74 167 6483,'-31'-56'5335,"-4"2"-4606,34 53-729,0 0 0,1 0 0,-1 1-1,0-1 1,1 0 0,-1 0 0,1 0 0,-1 0 0,1 0 0,0 0-1,-1 0 1,1 0 0,0 0 0,0 0 0,0 0 0,0-1-1,0 1 1,0 0 0,0 0 0,0 0 0,0 0 0,0 0 0,1 0-1,-1-2 1,1 2-2,0 0 0,1 0 0,-1-1 0,0 1-1,0 0 1,0 0 0,1 0 0,-1 0 0,0 0 0,1 0 0,-1 1-1,1-1 1,-1 0 0,3 0 0,8-2-10,0 0 0,0 1-1,19-1 1,-23 3 17,37-3-30,62 3 1,-85 2-3,0 0 1,0 2-1,0 0 1,38 14 0,-56-17 25,-1 0 1,0 0 0,1 0 0,-1 1 0,0 0 0,0 0 0,0 0-1,0 0 1,0 0 0,-1 0 0,1 1 0,-1-1 0,1 1 0,-1 0-1,0 0 1,0 0 0,0 0 0,2 5 0,-4-5-5,1 0 0,-1 0 1,0 0-1,0 0 0,0 1 0,0-1 1,-1 0-1,0 0 0,1 0 1,-1 0-1,0 0 0,0 0 0,0 0 1,-1 0-1,1-1 0,-1 1 1,0 0-1,1-1 0,-1 1 0,0-1 1,-4 4-1,-15 16-339,0-1 0,-2-2 1,-27 20-1,-83 49-1207,31-22-1256,38-21 59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6643,'12'-7'1580,"27"-19"555,-37 25-2071,0-1 1,0 0-1,0 0 1,0 0-1,0 0 1,-1 0 0,1 0-1,-1 0 1,1 0-1,-1-1 1,0 1-1,0 0 1,1-5-1,-2 7-58,0 0 0,1 0-1,-1 0 1,0 0 0,0 0 0,0 0-1,0 0 1,0 1 0,0-1 0,0 0-1,0 0 1,0 0 0,0 0 0,0 0 0,0 0-1,1 0 1,-1 0 0,0 0 0,0 0-1,0 0 1,0 0 0,0 0 0,0 0-1,0 0 1,0 0 0,0 0 0,0 0-1,0 0 1,1 0 0,-1 0 0,0 0-1,0 0 1,0 0 0,0 0 0,0 0-1,0 0 1,0 0 0,0-1 0,0 1-1,0 0 1,0 0 0,0 0 0,1 0-1,-1 0 1,0 0 0,0 0 0,0 0-1,0 0 1,0 0 0,0 0 0,0 0 0,0 0-1,0-1 1,0 1 0,0 0 0,0 0-1,0 0 1,0 0 0,0 0 0,0 0-1,0 0 1,0 0 0,5 11 355,4 17 49,12 77-214,-16-72-573,2 0 1,1 0 0,14 38-1,-22-71 365,1 1 1,-1-1-1,0 1 0,0 0 1,0-1-1,0 1 1,0-1-1,1 1 0,-1-1 1,0 1-1,1-1 0,-1 1 1,0-1-1,1 1 0,-1-1 1,0 1-1,1-1 0,-1 1 1,1-1-1,-1 0 1,1 1-1,-1-1 0,1 0 1,-1 1-1,1-1 0,-1 0 1,1 0-1,0 0 0,-1 1 1,1-1-1,-1 0 0,1 0 1,0 0-1,-1 0 0,1 0 1,-1 0-1,1 0 1,0 0-1,-1 0 0,1-1 1,-1 1-1,1 0 0,0 0 1,-1 0-1,1-1 0,-1 1 1,1 0-1,-1-1 0,1 1 1,-1 0-1,1-1 1,-1 1-1,1-1 0,-1 1 1,0 0-1,1-1 0,-1 1 1,0-1-1,1 0 0,-1 1 1,0-1-1,26-46 181,-19 32-230,7-9 84,0 1 0,31-37 0,-40 53-11,2 0 0,-1 1 1,1-1-1,0 1 1,0 1-1,1-1 0,-1 1 1,1 0-1,1 1 1,-1 0-1,0 0 0,10-2 1,-14 6-7,-1-1 0,1 1 0,-1 0 1,1 0-1,-1 0 0,1 0 0,-1 0 0,1 1 1,-1 0-1,0 0 0,1 0 0,-1 0 0,0 0 1,1 1-1,-1-1 0,0 1 0,0 0 0,0 0 1,0 0-1,-1 0 0,1 1 0,-1-1 0,1 1 1,-1-1-1,0 1 0,0 0 0,2 3 0,6 11 31,0 0 0,-1 1 0,11 32 0,-7-18-46,-8-19 14,1 0 1,0-1-1,1 0 0,12 16 1,-18-25 5,1-1 1,-1-1 0,1 1 0,0 0-1,-1 0 1,1 0 0,0-1-1,0 1 1,0-1 0,0 0-1,0 1 1,0-1 0,1 0-1,-1 0 1,0-1 0,0 1 0,1 0-1,-1-1 1,1 1 0,-1-1-1,0 0 1,1 0 0,-1 0-1,1 0 1,-1 0 0,1 0-1,-1-1 1,0 1 0,1-1-1,-1 0 1,0 0 0,1 1 0,2-3-1,3-3 19,-1 1-1,0-1 1,-1 0 0,1 0-1,-1-1 1,-1 0-1,1 0 1,-1 0 0,0 0-1,-1-1 1,0 0-1,0 0 1,0 0 0,-1-1-1,-1 1 1,1-1-1,-1 0 1,-1 0 0,0 1-1,0-1 1,-1 0-1,0 0 1,-2-16 0,2 16 12,-2 1-1,0-1 1,0 0 0,0 1 0,-1-1 0,0 1 0,-1 0 0,0 0 0,0 0-1,-9-12 1,9 15-26,-1 0 0,1 0 0,-1 0 0,0 1 0,0 0-1,0 0 1,-1 0 0,1 1 0,-1 0 0,0 0 0,0 0-1,0 1 1,0 0 0,0 0 0,-10-2 0,5 3-15,1 1 0,-1-1 1,1 2-1,-1-1 0,1 1 1,-1 1-1,1 0 0,-1 1 1,1 0-1,-18 8 0,21-9-103,0 2-1,0-1 1,1 1-1,0 0 0,-1 0 1,2 1-1,-1-1 1,0 1-1,1 1 1,0-1-1,0 1 1,1 0-1,-1 0 1,1 0-1,1 0 1,-4 9-1,6-12-44,0-1 1,0 1-1,0-1 0,1 1 0,-1-1 1,1 1-1,0 0 0,-1-1 0,1 1 1,1-1-1,-1 1 0,0 0 1,1-1-1,-1 1 0,1-1 0,0 1 1,-1-1-1,1 1 0,1-1 0,-1 1 1,0-1-1,1 0 0,-1 0 0,1 0 1,-1 0-1,1 0 0,4 4 1,38 18-2861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94 8276,'-13'-50'592,"6"21"-592,4 15-80,3 17 80,10 11-272,3 12-2641,6 9-561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72 208 8628,'23'-41'2225,"-17"0"-1393,-12 6 273,-14 3-81,-2 8-543,2 4 63,4 11-512,6 3-32,4 9-32,6 18 0,0 14 32,6 11-128,7 22-64,3 7-897,1 7-1264,-5-3-1601,-5-6 785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98 242 3378,'-2'-13'388,"1"0"1,1-1-1,0 1 1,1-1 0,0 1-1,1-1 1,1 1 0,0 0-1,8-21 1,-9 28-368,1 1 0,0-1-1,0 1 1,0 0 0,1 0 0,-1 1 0,1-1-1,0 1 1,0 0 0,1 0 0,-1 0 0,1 0 0,0 1-1,0 0 1,0 0 0,1 0 0,-1 1 0,1-1-1,-1 1 1,1 1 0,0-1 0,0 1 0,11-1 0,7 1-11,1 1 0,-1 1 1,1 2-1,-1 0 0,0 2 1,28 8-1,135 55-328,-181-66 289,5 2-69,1 1 0,-1 1 0,19 12 0,-28-17 99,-1-1 1,0 1-1,0 0 1,0 0 0,0-1-1,0 1 1,0 0 0,0 0-1,0 0 1,0 0-1,0 0 1,0 0 0,-1 1-1,1-1 1,0 0 0,-1 0-1,1 0 1,-1 1-1,1-1 1,-1 0 0,0 1-1,0-1 1,1 0 0,-1 1-1,0-1 1,0 0-1,0 1 1,0-1 0,-1 0-1,1 1 1,0-1 0,-1 0-1,1 0 1,0 1-1,-1-1 1,1 0 0,-1 0-1,0 1 1,0-1 0,1 0-1,-1 0 1,0 0-1,0 0 1,0 0 0,-1 1-1,-8 5 42,-1 1 0,0-1 0,-1-1 0,1 0 0,-1-1 0,-1 0 0,1 0 0,0-1 1,-1-1-1,-14 2 0,3 1-4,-62 14-642,-1-4 0,0-3 0,-128 1 0,161-14-1660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452 293 10661,'-15'-2'258,"0"1"-1,-1 0 1,1 1 0,-1 1 0,1 0 0,-17 5-1,-4 1-106,-45 17-1,59-16-81,1 0 0,0 1 1,1 1-1,-21 14 0,34-20-63,1 1 0,-1 0 0,1 0-1,0 1 1,0 0 0,1 0-1,-1 0 1,1 0 0,1 1-1,-1 0 1,1 0 0,0 0 0,1 0-1,-5 13 1,7-16-11,0 0 0,0-1-1,1 1 1,-1 0 0,1 0 0,0 0 0,0 0-1,0 0 1,1-1 0,-1 1 0,1 0 0,0 0-1,0-1 1,0 1 0,1 0 0,-1-1 0,1 1-1,0-1 1,0 0 0,0 1 0,0-1 0,1 0-1,-1 0 1,1-1 0,0 1 0,0 0 0,0-1-1,0 0 1,0 0 0,0 0 0,1 0 0,-1 0-1,1 0 1,5 1 0,0 0-20,1 0 1,-1-1-1,0 0 0,1 0 0,-1-1 1,1-1-1,0 1 0,-1-1 0,1-1 1,-1 0-1,1 0 0,-1-1 1,10-3-1,-9 1 39,0 0 0,0-1 1,0 0-1,-1-1 0,0 0 0,0 0 1,-1-1-1,0 0 0,0 0 0,0-1 1,10-14-1,-6 5 132,0-2 1,-1 1 0,-2-1 0,15-38-1,-17 44-176,0 12-61,6 21-36,-7-11 164,2 6-196,1-1 0,1 0 0,0-1 0,1 0 0,0-1 0,1 0 0,21 16-1,-29-25 62,0-1 0,0 1-1,0-1 1,0 0 0,0-1-1,0 1 1,0-1 0,1 0-1,-1 0 1,1 0 0,-1 0 0,0-1-1,1 0 1,4 0 0,-4-1 49,-1 0 1,1 0-1,-1 0 1,0-1-1,0 0 1,1 0-1,-1 0 1,0-1-1,-1 1 1,1-1-1,0 0 1,-1 0-1,1 0 1,-1 0-1,0-1 1,4-5-1,0-1 183,0-1 0,-1 0 0,0-1 0,-1 0 0,-1 0 0,1 0 0,-2 0 0,0 0 0,0-1 0,-1 0 0,-1 1 0,0-1-1,-1-15 1,-1-6 334,-2-1 0,-1 1-1,-15-57 1,15 72-351,1 4 15,-1 1 0,0-1 0,-1 1 0,-1 0 0,-9-18 1,14 33-135,0 0 0,0 0 0,1 0 0,-1 0 0,1 0 0,-1 0 0,1 0 0,-1 1 0,1-1 0,-1 0 0,1 0 0,0 0 0,0 1 0,0-1 0,0 3 0,-6 64-279,4 1 1,2 0 0,4 0 0,13 76 0,-15-136 202,-2-3 23,1 0-1,0 0 1,0 0 0,0 0 0,1 0-1,0 0 1,1 0 0,-1 0 0,1-1 0,5 9-1,-8-14 57,1 0-1,-1 0 0,0 1 1,1-1-1,-1 0 0,0 0 0,1 0 1,-1 0-1,0 0 0,1 0 1,-1 0-1,0 0 0,1 1 0,-1-1 1,0 0-1,1 0 0,-1-1 1,0 1-1,1 0 0,-1 0 1,1 0-1,-1 0 0,0 0 0,1 0 1,-1 0-1,0-1 0,0 1 1,1 0-1,-1 0 0,0 0 1,1-1-1,-1 1 0,0 0 0,0 0 1,1-1-1,-1 1 0,0 0 1,0 0-1,0-1 0,1 1 1,-1 0-1,0-1 0,0 1 0,0 0 1,0-1-1,9-20 96,-8 18-83,4-14 7,2 0-1,0 1 1,1-1 0,0 1-1,14-17 1,-18 28-28,0-1 0,1 1 0,0 0-1,0 0 1,0 1 0,0 0 0,1 0 0,0 0-1,0 0 1,0 1 0,0 0 0,0 0 0,1 1-1,0 0 1,-1 0 0,14-2 0,-5 2-36,1 1 0,-1 1 0,1 0 0,-1 1 1,1 0-1,-1 2 0,0 0 0,1 0 0,-2 1 0,1 1 1,0 1-1,-1 0 0,19 11 0,-31-16 32,0 0-1,0 1 1,-1-1-1,1 1 1,0-1-1,-1 1 1,1 0 0,0-1-1,-1 1 1,0 0-1,1 0 1,-1 0-1,0 0 1,0 0-1,0 0 1,-1 1 0,2 2-1,-2-3 7,0 0 1,0 0-1,0-1 0,-1 1 0,1 0 1,0 0-1,-1 0 0,1-1 0,-1 1 1,0 0-1,0-1 0,1 1 0,-1 0 0,0-1 1,-1 1-1,1-1 0,-2 2 0,-4 4 0,0-1-1,0 0 0,-1-1 1,0 0-1,0 0 0,0-1 0,-10 4 1,-16 7-108,0-2 0,0-2 0,-1-1 0,-1-2 0,-58 7 1,75-17-1705,19 2 1733,0 0 1,-1 0-1,1 0 0,0 0 1,0 0-1,-1-1 0,1 1 1,0 0-1,-1 0 0,1 0 1,0-1-1,0 1 0,-1 0 1,1 0-1,0-1 0,0 1 1,0 0-1,0 0 0,-1-1 1,1 1-1,0 0 0,0-1 1,0 1-1,0 0 0,0 0 1,0-1-1,0 1 0,0 0 1,0-1-1,0 1 0,0 0 1,0-1-1,0 1 1,0 0-1,0-1 0,0 1 1,0 0-1,0-1 0,0 1 1,0 0-1,0 0 0,1-1 1,-1 1-1,0 0 0,0-1 1,16-15-2747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1 602 9268,'16'-18'1985,"-9"4"-704,-7 2-177,-4 9-1104,1 6 208,0 6-208,6 11 96,0 6-96,7 9-32,6 3-352,4 0-1249,6-3-1728,0-6-1057</inkml:trace>
  <inkml:trace contextRef="#ctx0" brushRef="#br0" timeOffset="1">215 205 6643,'-16'-79'3890,"-1"18"-3586,4 17-304,0 24-608,10 20 175,10 20 177,6 15-1504,3 15-1570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7 124 9028,'-5'-106'2689,"5"105"-2681,-1 1-1,1-1 1,0 0-1,0 1 1,0-1-1,0 1 1,0-1-1,0 0 1,0 1-1,0-1 0,0 0 1,0 1-1,0-1 1,1 1-1,-1-1 1,0 0-1,0 1 1,1-1-1,-1 1 1,0-1-1,0 1 1,1-1-1,-1 1 1,1-1-1,-1 1 0,0-1 1,1 1-1,-1 0 1,2-1-1,11 11 529,9 29 33,3 29-571,-4 2 0,16 87 0,-14-51-1110,-23-105 1086,1 1-1,-1-1 0,0 0 1,0 0-1,1 0 0,-1 0 1,1 0-1,-1 0 1,1 0-1,-1 0 0,1 0 1,-1 0-1,1-1 1,0 1-1,0 0 0,-1 0 1,1 0-1,0-1 1,1 2-1,-1-2 11,0 0 1,-1 0-1,1 0 0,0 0 0,0 0 1,0 0-1,0 0 0,-1 0 0,1 0 1,0 0-1,0 0 0,-1 0 1,1-1-1,0 1 0,0 0 0,0-1 1,-1 1-1,1 0 0,0-1 0,0 0 1,5-4-67,1-1 1,-2 1 0,1-1 0,6-9-1,-2 3-95,11-11 33,-9 8 155,1 1 1,1 0 0,0 1-1,0 0 1,18-10-1,-31 22 23,0 1 0,0-1 0,0 0-1,0 1 1,0-1 0,0 1-1,0-1 1,0 1 0,1 0-1,-1-1 1,0 1 0,0 0 0,1 0-1,-1 0 1,0 0 0,0 0-1,0 0 1,1 0 0,-1 0-1,0 1 1,0-1 0,0 0 0,1 1-1,-1-1 1,0 1 0,0-1-1,0 1 1,0 0 0,0-1-1,0 1 1,0 0 0,0 0 0,0 0-1,0-1 1,0 3 0,3 2 105,-1 1 0,0 0-1,0 0 1,0 0 0,2 10 0,2 5-193,-2-10 85,-1-1 1,1 0-1,1 0 0,0 0 0,1-1 0,9 12 0,-13-18-169,0 0 0,0 0-1,0-1 1,1 1 0,0-1-1,-1 1 1,1-1 0,0 0 0,0-1-1,0 1 1,0-1 0,0 0-1,1 1 1,-1-2 0,0 1 0,1 0-1,-1-1 1,0 0 0,7-1 0,22-4-3456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35 11877,'-36'-26'0,"7"17"-576,9 12-160,17 12-417,13 8-2032,13 6-1009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91 10565,'-13'-20'2337,"0"-4"-2257,3 4 64,3 2-96,11 10-48,5 8 0,4 6 112,7 17 128,-1 15-96,7 14-80,-6 15-32,-1 12-32,-3 6 0,-6-1-704,-4-2-1457,4-15 1153,0-14-369,0-21-2913</inkml:trace>
  <inkml:trace contextRef="#ctx0" brushRef="#br0" timeOffset="1">140 249 11861,'-5'-2'66,"1"0"0,0 0-1,-1 1 1,1-1 0,-1 1-1,0 0 1,1 1-1,-1-1 1,0 1 0,0 0-1,-8 1 1,11-1-65,1 0 0,-1 1-1,0-1 1,1 1 0,-1 0 0,1-1-1,-1 1 1,1 0 0,-1 0 0,1 0-1,0 0 1,-1 0 0,1 0 0,0 0-1,0 1 1,0-1 0,0 0 0,0 1-1,0-1 1,0 1 0,0-1 0,0 1-1,1-1 1,-1 1 0,1-1 0,-1 1-1,1 0 1,-1-1 0,1 1 0,0 0-1,0-1 1,0 1 0,0 0 0,0 0 0,0-1-1,1 1 1,0 2 0,-1-1 8,1 0 0,0 0 1,0 0-1,0 0 0,1 0 0,-1 0 0,1 0 1,-1 0-1,1-1 0,0 1 0,0 0 1,0-1-1,1 0 0,-1 1 0,1-1 1,-1 0-1,1 0 0,-1 0 0,1-1 1,0 1-1,0-1 0,0 1 0,0-1 1,0 0-1,0 0 0,1 0 0,4 0 0,3 1 2,0-1 0,1 0 0,-1 0-1,0-1 1,1-1 0,21-3-1,-2-4-3,1-2 0,-1-1-1,0-1 1,44-26 0,-53 27-6,-21 10 9,1-1 0,0 1 0,0 0 0,0 1 1,0-1-1,0 0 0,1 0 0,-1 1 0,0 0 0,0-1 0,0 1 0,1 0 0,-1 0 1,0 0-1,0 0 0,0 0 0,1 1 0,1 0 0,-2 0 4,0 0-1,-1 1 1,1-1-1,0 1 0,-1-1 1,1 1-1,-1-1 1,0 1-1,0 0 1,1 0-1,-1 0 1,0 0-1,-1 0 1,1 0-1,0 0 1,-1 0-1,1 0 1,0 4-1,17 94 230,-12-59-1626,13 47-1,-6-54-2559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88 14391,'-23'-43'144,"1"16"32,5 10-176,8 17-432,9 12 351,6 14-607,10 6-1473,10 15-1953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46 269 12150,'-3'7'207,"-1"1"1,1-1 0,-1 0 0,-7 9 0,-9 17-135,20-33-70,0 0 0,0 0 0,0 0 1,0 1-1,0-1 0,0 0 0,0 0 0,0 0 0,0 0 0,0 0 0,0 0 1,0 1-1,0-1 0,0 0 0,0 0 0,0 0 0,0 0 0,0 0 0,0 0 0,0 0 1,0 1-1,0-1 0,1 0 0,-1 0 0,0 0 0,0 0 0,0 0 0,0 0 1,0 0-1,0 0 0,0 0 0,0 0 0,0 1 0,0-1 0,1 0 0,-1 0 1,0 0-1,0 0 0,0 0 0,0 0 0,0 0 0,0 0 0,1 0 0,-1 0 0,0 0 1,0 0-1,0 0 0,0 0 0,0 0 0,0 0 0,0 0 0,1 0 0,-1 0 1,13-2 75,13-6-25,-1-3-125,0 0 1,0-2 0,38-26-1,-50 30 53,-1-1 0,1 0 0,-2 0-1,0-1 1,0-1 0,-1 0 0,17-26 0,-24 32 50,-1-1 1,1 0 0,-1 0 0,0 0-1,-1 0 1,0 0 0,0 0 0,0 0-1,-1 0 1,0 0 0,-2-14 0,2 19-18,0 0 1,0-1 0,-1 1-1,1 0 1,-1 0 0,1 0-1,-1-1 1,0 1 0,0 0-1,0 0 1,0 0 0,0 0-1,-1 0 1,1 1 0,-1-1-1,1 0 1,-1 0 0,0 1-1,1-1 1,-1 1 0,0 0-1,0-1 1,0 1 0,0 0-1,0 0 1,0 0 0,0 1-1,-1-1 1,1 0 0,0 1-1,0-1 1,-1 1 0,1 0-1,0 0 1,0 0 0,-1 0-1,1 0 1,0 0 0,-1 1-1,-2 0 1,0 1 5,-1 0 1,1 0 0,0 1-1,0-1 1,0 1-1,0 0 1,0 0-1,1 1 1,-1 0-1,1 0 1,0 0 0,0 0-1,0 0 1,1 1-1,0 0 1,0-1-1,0 1 1,-3 8 0,0-1-10,1 0 1,1 0 0,0 1-1,0 0 1,1-1 0,-2 27 0,5-29-18,0 0 1,0 0 0,1 0-1,0 0 1,1 0-1,0 0 1,1-1 0,0 1-1,0-1 1,1 1-1,0-1 1,1 0 0,-1-1-1,13 16 1,-13-19 8,0-1 0,0 1 0,1-1 0,0 0 0,0-1 0,-1 1 0,2-1 0,-1 0 0,0 0 0,1-1-1,-1 0 1,1 1 0,0-2 0,0 1 0,0-1 0,0 0 0,0 0 0,0-1 0,0 1 0,0-1 0,0-1 0,0 1 0,0-1 0,0 0 0,9-3 0,-4 1 6,-1-1 0,0-1 1,0 0-1,0 0 0,-1-1 0,1 0 0,-1 0 0,-1-1 1,1 0-1,-1-1 0,-1 0 0,1 0 0,-1-1 0,9-14 0,5-12 15,-1-2 0,23-62 0,2-1-38,-44 99 10,-1 0 0,1-1 1,0 1-1,-1 0 1,1-1-1,0 1 1,0 0-1,0 0 1,0 0-1,0 0 1,0 0-1,1 0 1,-1 0-1,0 0 1,0 0-1,2 0 1,-2 1 0,-1 0 0,1 0 0,0 0 1,-1 0-1,1 0 0,0 0 0,-1 0 0,1 0 1,0 0-1,-1 0 0,1 1 0,0-1 0,-1 0 1,1 1-1,-1-1 0,1 0 0,-1 1 0,1-1 0,-1 1 1,1-1-1,-1 0 0,1 1 0,-1-1 0,1 1 1,-1 0-1,5 6-12,-2 1-1,1-1 1,-1 1 0,5 13-1,-3-5 8,22 50-37,2-1 0,4-2 0,41 61 0,-73-123 48,-1-1 0,1 1 0,0 0 0,-1 0 0,1 0 0,-1 0 0,1 1 0,-1-1 0,1 0 0,-1 0 0,0 0 0,1 0 0,-1 0 0,0 0 0,0 1 0,0-1 0,0 2 0,0-2-2,-1-1 1,1 1-1,0-1 0,-1 0 0,1 1 0,-1-1 0,1 1 0,0-1 0,-1 1 0,1-1 1,-1 0-1,1 1 0,-1-1 0,1 0 0,-1 0 0,0 1 0,1-1 0,-1 0 0,1 0 1,-1 0-1,1 0 0,-1 0 0,0 0 0,0 0 0,-8 0 12,1-1 0,-1 0 0,-16-4 0,9 2-8,-173-41 233,16 3-2244,154 40-1044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13334,'71'6'688,"-38"-1"-431,-23 4-113,-17 3-80,-3 2-64,4-2-753,3 3-2384</inkml:trace>
  <inkml:trace contextRef="#ctx0" brushRef="#br0" timeOffset="1">117 392 16007,'-20'35'0,"4"-6"-384,3-12 112,10-2-176,13-9-176,19-15-1329,23-14-4578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6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65 8580,'0'-21'416,"0"4"16,-3 2 161,3 6-241,3 6-208,4 15 416,2 8 48,4 15-143,4 18-241,-1 11-128,0 15-80,0 5-16,0 4-945,1-4-1776,-1-8-1217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8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0 231 5939,'13'-26'1729,"-3"-3"-353,-7-3-175,1-3 319,-8 0-319,1 5-353,0 7 49,0 8-769,3 10-48,-4 13-80,4 19 144,-3 19-32,0 18-96,0 18-16,3 11-128,0 4-1073,3-4-2176,0-6-1778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9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24 517 1809,'-6'-50'5633,"-5"-46"-1858,4-48-2589,7 136-1137,1-1-1,0 1 1,1 0-1,-1-1 1,2 1 0,-1 0-1,1 0 1,0 0-1,1 1 1,0-1 0,0 1-1,0 0 1,9-10-1,-5 8-25,0 0-1,1 1 1,0 1-1,1 0 0,-1 0 1,1 0-1,0 1 1,22-9-1,-15 9-34,1 0 0,-1 1 0,1 0 0,1 2 0,-1 0 0,0 1 0,1 1 0,-1 0 0,1 2 0,-1 0 0,1 1 0,21 6 0,-35-7 15,-1 0 1,1 0 0,-1 1 0,1 0-1,-1 0 1,0 0 0,0 0 0,0 1 0,0 0-1,0-1 1,0 2 0,-1-1 0,0 0-1,1 1 1,-1-1 0,0 1 0,-1 0-1,1 0 1,-1 0 0,0 0 0,1 1-1,-2-1 1,1 0 0,-1 1 0,1 0 0,-1-1-1,-1 1 1,1 0 0,0-1 0,-1 1-1,0 0 1,0 0 0,-1-1 0,0 1-1,1 0 1,-1-1 0,-1 1 0,-1 5-1,-4 9 9,-1 0 0,-1 0 0,-1-1 0,0-1-1,-2 0 1,0 0 0,-14 15 0,-14 12-2,-50 43 0,77-73-40,13-13 30,0-1 0,0 0 0,0 0 0,0 0 0,0 0 0,0 1 0,0-1 0,0 0 0,0 0 0,0 0 0,0 0 0,0 0 0,0 1 1,0-1-1,0 0 0,0 0 0,0 0 0,0 0 0,0 0 0,0 1 0,0-1 0,0 0 0,0 0 0,0 0 0,0 0 0,1 0 0,-1 0 0,0 1 0,0-1 0,0 0 0,0 0 0,0 0 0,0 0 0,1 0 0,-1 0 0,0 0 0,0 0 0,0 0 0,0 0 0,0 0 0,1 0 1,-1 0-1,0 0 0,0 0 0,0 0 0,0 0 0,1 0 0,-1 0 0,0 0 0,35-6 44,-15 1-28,20-2-18,0 2 0,0 2-1,1 2 1,71 7 0,-91-4-2,0 1 0,0 1 0,0 1 0,0 1 1,-1 1-1,0 1 0,0 0 0,-1 2 0,0 0 1,30 22-1,-44-28 5,0 0 0,0 1 0,-1 0 0,1 0 0,-1 0 0,0 0 0,0 0 0,-1 1 0,1 0 0,-1 0 0,-1 0 0,1 0 0,2 10 0,-4-11-2,0 1 0,-1-1-1,0 0 1,0 0 0,0 0-1,0 0 1,-1 0 0,0 0-1,0 0 1,-1 0 0,1 0-1,-1 0 1,0 0 0,0-1-1,-1 1 1,1-1 0,-1 0-1,-3 5 1,-7 6-3,-1 0 0,0 0-1,-1-2 1,0 0 0,-1 0-1,-1-2 1,0 0 0,-37 18 0,17-13 16,0-2 0,-1-1 0,-63 13 1,73-20 25,-1-1 0,-50 1-1,73-6-117,0 1-1,0-2 0,0 1 0,0-1 0,0 1 0,0-1 0,1-1 0,-1 1 1,0-1-1,1 0 0,-1-1 0,1 1 0,0-1 0,0 0 0,0 0 0,0-1 1,0 0-1,1 0 0,-1 0 0,-4-5 0,8 7-68,0-1 1,-1 1-1,1 0 1,0 0-1,0-1 0,0 1 1,1-1-1,-1 1 0,0-1 1,1 1-1,0-1 0,0 1 1,0-5-1,1 0-453,0 0-1,1 1 1,0-1-1,6-11 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438 20 10341,'-5'-3'78,"0"1"0,0-1 0,0 1 0,-1 0 0,1 0 0,-1 1 0,0-1 0,1 1 1,-1 0-1,0 1 0,-9 0 0,-8 0 211,-35 7 0,39-4-201,-1 2-1,1 0 1,0 1-1,0 1 0,0 1 1,1 1-1,1 0 1,-19 13-1,27-15-78,0-1 0,0 2 0,1-1 0,0 1 0,1 1 0,0-1 0,-7 11 0,10-13-12,1-1 1,0 1-1,1 0 1,-1 1-1,1-1 1,0 0 0,0 1-1,1-1 1,0 0-1,0 1 1,1 0 0,0 11-1,0-14 4,0 0-1,1 0 0,-1 1 1,1-1-1,0 0 1,0 0-1,0 0 1,1 0-1,-1 0 0,1-1 1,0 1-1,0 0 1,0-1-1,1 1 0,-1-1 1,1 0-1,0 0 1,0 0-1,0 0 1,0 0-1,1-1 0,-1 1 1,1-1-1,-1 0 1,5 2-1,-2-2 15,0-1 0,-1 0 1,1 0-1,0-1 0,-1 1 0,1-1 0,0 0 0,-1-1 0,1 1 1,0-1-1,-1 0 0,1-1 0,-1 1 0,1-1 0,-1 0 0,0-1 1,1 1-1,4-4 0,7-5 71,0-1 0,-1 0 0,-1-1 0,0-1 0,-1 0 0,0-1 0,-1 0-1,-1-1 1,0-1 0,-1 0 0,-1 0 0,-1-1 0,12-31 0,-23 63-76,0 1-1,1-1 1,1 1-1,0-1 1,1 1-1,3 14 1,20 104-837,-21-122 406,0-1 1,1 0-1,0 1 0,0-1 1,1 0-1,0-1 1,12 16-1,-15-23 239,-1 0 0,1 1 0,1-1 0,-1 0 0,0 0 0,0 0-1,1 0 1,-1-1 0,1 1 0,0-1 0,-1 1 0,1-1 0,0 0 0,0 0 0,0 0 0,0 0 0,0-1 0,0 1 0,0-1 0,0 0 0,0 0 0,0 0-1,0 0 1,0 0 0,0-1 0,0 0 0,0 1 0,0-1 0,0 0 0,-1 0 0,6-3 0,2-2 74,1 0 1,-1-1-1,-1-1 1,0 0 0,0 0-1,0-1 1,-1 1-1,0-2 1,-1 1-1,0-1 1,0-1-1,6-12 1,-4 4 694,-1-1 0,0 1 0,-1-1 1,-1-1-1,-1 1 0,3-27 0,-7 40-226,1-5 237,-1-1 0,0 1 0,-1-1-1,0 1 1,0-1 0,-5-18 0,2 28-379,2 11-118,-1 14-47,4 0-54,0-1 1,1 0-1,2 0 0,8 27 1,-10-39-11,1 1-1,-1-2 1,2 1 0,-1 0 0,1-1-1,0 0 1,1 0 0,0-1 0,0 1 0,1-1-1,0 0 1,8 5 0,-12-9 10,0-1-1,0 0 1,1-1-1,-1 1 1,1 0-1,-1-1 1,1 0 0,0 0-1,-1 0 1,1 0-1,0-1 1,0 1-1,-1-1 1,1 0 0,0 0-1,4-1 1,-3 0 3,1 0 1,0-1-1,-1 0 1,1 0-1,-1-1 0,0 1 1,1-1-1,-1 0 1,7-6-1,0-2 15,1 0 0,-1-2 0,-1 1 0,0-1-1,-1-1 1,11-19 0,0-6 42,21-56 0,-18 37 98,-60 167 933,-26 56-770,-106 308-642,160-450-433,1 0 1,2 1-1,0-1 1,-2 37 0,11-23-3230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90 8948,'-7'5'113,"1"1"1,0 0-1,1 0 0,-1 0 0,1 1 0,0 0 1,1 0-1,0 0 0,0 0 0,0 1 0,1-1 1,0 1-1,1 0 0,0 0 0,-2 13 1,4-19-103,-1 0 0,1 0 1,0 0-1,0 0 0,1 0 1,-1 0-1,0 0 1,0 0-1,1 0 0,0 0 1,-1 0-1,1-1 1,0 1-1,0 0 0,0 0 1,0-1-1,0 1 0,0 0 1,0-1-1,0 1 1,1-1-1,-1 0 0,1 1 1,-1-1-1,1 0 0,0 0 1,-1 0-1,1 0 1,0 0-1,0 0 0,-1-1 1,1 1-1,0-1 0,0 1 1,0-1-1,4 1 1,1-1 24,-1 1 0,1-2 0,0 1 0,0-1 0,0 0 0,0 0 0,-1-1 0,1 0 0,7-3 0,0-1-15,-1-1 1,0 0-1,0-1 0,-1 0 0,0-1 0,16-15 1,-22 17-1,1 1 0,-1-1 0,-1 0 0,1 0 0,-1-1 0,-1 0 0,1 1 0,-1-2 0,-1 1-1,1 0 1,3-17 0,-6 23 2,-1-1-1,1 1 1,-1-1-1,1 0 0,-1 1 1,0-1-1,0 1 1,0-1-1,-1 1 0,1-1 1,0 0-1,-1 1 1,0 0-1,1-1 0,-1 1 1,0-1-1,-1 1 1,1 0-1,0-1 0,-1 1 1,1 0-1,-1 0 1,1 0-1,-1 0 0,0 1 1,0-1-1,0 0 1,0 1-1,0-1 0,0 1 1,-1 0-1,-3-2 1,2 1 5,-1 1 0,1 0 0,-1 1 0,0-1 0,1 1 0,-1 0 0,0 0 0,1 0 0,-1 1 0,0-1 0,1 1 0,-1 0 0,1 0 0,-1 1 0,1 0 0,0-1 0,-7 5 0,2 0 12,0 1 0,0 0 0,1 0 0,0 1 1,0 0-1,1 1 0,0-1 0,0 1 0,1 1 1,0-1-1,0 1 0,1 0 0,1 1 0,-5 14 0,4-9-34,0 1 0,1 0-1,1 0 1,1 0 0,0 0-1,2 0 1,0 1 0,3 28-1,-2-39-37,1-1-1,-1 1 0,1 0 0,0 0 1,1-1-1,0 1 0,0-1 1,0 0-1,1 0 0,0 0 0,0 0 1,0-1-1,8 8 0,-8-10-203,0 1-1,0-1 0,1 0 1,-1-1-1,1 1 0,0-1 1,-1 1-1,1-2 0,0 1 1,0 0-1,1-1 1,-1 0-1,0 0 0,0-1 1,1 1-1,-1-1 0,0 0 1,8-2-1,48-14-5686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88 117 9508,'-7'-49'2065,"-6"11"-1633,3 17-223,-3 13 95,7 19-176,-4 16 112,4 13-208,-4 16-32,3 8-32,1 3-913,9 6-3761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225 113 6451,'10'-5'114,"2"0"-77,1 0 0,-1-2 1,17-10-1,-27 15 84,0 1 0,0-1 0,-1 1 0,1-1 0,0 0 0,-1 0 0,1 0 0,-1 0 0,1 0 0,-1 0 0,1-3 0,-1 4 29,-1-1-1,0 1 1,0 0-1,0 0 1,0-1-1,0 1 1,0 0-1,0 0 1,0-1-1,0 1 1,0 0-1,-1 0 1,1-1-1,0 1 1,-1 0-1,1 0 1,-1 0 0,0 0-1,1 0 1,-1 0-1,0 0 1,0 0-1,0-1 1,-2 0-73,0-1 1,0 1-1,0 1 1,0-1 0,0 0-1,-1 1 1,1-1-1,0 1 1,-1 0 0,1 0-1,-1 1 1,1-1-1,-1 1 1,1-1 0,-1 1-1,1 0 1,-1 1-1,0-1 1,1 0-1,-1 1 1,-4 1 0,-7 2-44,0 0 0,1 1 0,-24 10 0,21-7-20,1 1 0,0 0 0,1 1 0,-1 0 0,2 2 0,0 0 0,-21 22 0,34-33-15,0 0 1,0-1-1,0 1 0,1 0 0,-1 0 0,0 0 0,1 0 0,-1 0 1,1 0-1,-1 0 0,1 0 0,-1 0 0,1 1 0,0-1 0,0 0 0,-1 0 1,1 0-1,0 0 0,0 0 0,0 1 0,0-1 0,0 0 0,1 0 1,-1 2-1,1-2 8,0 0 0,0 0 1,0 0-1,0 0 0,0 0 1,0-1-1,0 1 0,0 0 1,0 0-1,0-1 0,1 1 1,-1-1-1,0 1 0,0-1 1,1 1-1,-1-1 0,2 0 1,8 2 36,-1-1 1,1 0-1,21-2 0,72-13-14,-67 7-35,0 3 1,56-1-1,-83 5 6,1 0 0,-1 1 0,0 1-1,0 0 1,0 0 0,0 1 0,0 0-1,-1 1 1,1 0 0,-1 0 0,0 1 0,0 1-1,14 10 1,-21-15 3,0 1 0,0 0 0,1 0 1,-1 1-1,0-1 0,-1 0 0,1 1 0,0-1 0,-1 1 0,1 0 0,-1-1 0,0 1 0,0 0 1,0 0-1,0 0 0,-1-1 0,1 1 0,-1 0 0,1 0 0,-1 6 0,-1-4 3,0 0 0,0-1 0,-1 1 0,1 0 0,-1-1 1,0 1-1,-1-1 0,1 1 0,-1-1 0,0 0 0,-4 6 0,-8 5 2,0 0 1,-1-1 0,0-1-1,-31 20 1,18-15-41,0-2-1,-36 15 1,-2-9-1419,55-19 253,-1-1-1,1 0 1,-18-1-1,6-3-4567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3153,'68'-41'6964,"-22"12"-5892,-23 14-143,-20 15-385,-13 18 16,-3 20-368,-3 11-112,3 16-16,0 10-32,6 7-32,4 3-1008,3 2-4483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25 372 10293,'-10'-69'862,"4"36"-356,1 0-1,2 0 0,3-65 1,0 94-485,1 0 1,-1 0-1,1 0 1,0 0-1,1 0 1,-1 0-1,1 0 1,0 0-1,0 0 1,0 1 0,0-1-1,0 1 1,1-1-1,0 1 1,0 0-1,5-5 1,-2 4-5,-1 1 0,1 0 0,0 0 0,-1 0 0,1 0-1,1 1 1,-1 0 0,0 1 0,13-3 0,4 2-4,1 2-1,-1 0 1,1 1-1,41 8 0,-41-5-32,-1 1-1,30 10 1,-47-13 22,0 1 0,0-1 0,0 1 1,0 0-1,0 1 0,0-1 1,-1 1-1,0 0 0,1 1 0,-2-1 1,1 1-1,8 10 0,-12-11 9,1-1 0,-1 0 0,0 1 0,0-1 0,-1 1 0,1 0 0,-1-1 0,0 1 0,1 0 0,-2-1-1,1 1 1,0 0 0,-1-1 0,0 1 0,1-1 0,-1 1 0,-1-1 0,1 1 0,0-1 0,-1 0 0,0 0 0,0 1 0,0-1-1,-2 2 1,-8 11-1,0 0 0,-1-1 0,-16 14-1,-15 13 0,-1-3 0,-3-2-1,-1-2 1,-70 38-1,111-69-11,5-2-11,0 0 0,-1 0 1,0 0-1,1-1 0,-1 0 0,0 1 0,1-1 0,-7 0 0,22-14-125,-6 10 140,0 0 0,0 0 0,1 1 0,-1 0 0,1 0-1,0 0 1,-1 1 0,1 0 0,0 0 0,0 1 0,0 0-1,0 0 1,0 1 0,-1-1 0,1 2 0,0-1 0,0 1-1,-1 0 1,1 0 0,-1 0 0,8 5 0,11 7 5,-1 1 1,-1 1 0,41 36-1,-21-15-3,-38-33-21,0 0 0,0 0 0,1 0 0,-1-1 0,1 0 0,0 0 0,0 0 0,0-1 0,0 0 0,1 0 0,-1 0 1,0-1-1,1 0 0,-1 0 0,1 0 0,0-1 0,-1 0 0,1-1 0,-1 1 0,1-1 0,-1-1 0,1 1 0,-1-1 0,0 0 0,0 0 0,0-1 0,0 0 0,0 0 0,0 0 0,5-6 0,4-1-107,-1 0 0,-1-1 0,0-1 0,-1 0 0,0-1 0,-1-1 0,18-26-1,-22 29 269,-1-1 0,0 0 0,0 0 0,-1-1 0,-1 0 0,0 0-1,-1 0 1,0 0 0,-1 0 0,1-23 0,-5 23 245,-3 17-138,-3 23-85,5-6-145,1 0 0,1 0-1,1 0 1,2 23 0,-1-33-24,1-1-1,0 0 1,0 0-1,1 0 1,0 0 0,1-1-1,0 1 1,0-1-1,1 0 1,9 12-1,-12-18 2,-1-1-1,1 1 1,0-1-1,1 0 1,-1 1-1,0-1 1,1 0-1,-1-1 0,1 1 1,0 0-1,-1-1 1,1 1-1,0-1 1,0 0-1,0 0 1,0 0-1,0 0 0,0-1 1,0 1-1,0-1 1,1 0-1,-1 0 1,0 0-1,0 0 1,0 0-1,0-1 0,0 0 1,0 1-1,0-1 1,0 0-1,0 0 1,0-1-1,0 1 1,0-1-1,-1 1 0,1-1 1,3-3-1,5-4-10,0 0 0,-1-1 0,0 0-1,0-1 1,-1 0 0,15-24 0,14-34 67,-26 44-59,2 1 1,29-39 0,-43 62 0,0 1 0,0-1 0,1 1 0,-1-1-1,0 1 1,1-1 0,-1 1 0,0-1 0,1 1 0,-1 0 0,1-1 0,-1 1-1,1 0 1,-1-1 0,1 1 0,-1 0 0,1 0 0,-1-1 0,1 1 0,-1 0 0,1 0-1,-1 0 1,1 0 0,0 0 0,-1 0 0,1 0 0,-1 0 0,1 0 0,0 0-1,-1 0 1,1 0 0,-1 0 0,1 0 0,0 1 0,0 0 5,0 0 0,0 0 1,0 0-1,0 1 0,0-1 1,-1 0-1,1 1 0,0-1 0,-1 0 1,1 1-1,-1-1 0,1 4 0,6 58 110,-6-55-132,0 45 52,0-19-21,4 34 0,-3-60-16,-1 1 0,1 0 0,0-1 1,1 1-1,0-1 0,1 0 0,-1 0 0,10 14 1,-11-19 4,-1-1 1,1 0 0,0 0 0,0 0 0,0 0 0,0 0-1,1 0 1,-1 0 0,0-1 0,1 1 0,-1-1-1,1 0 1,-1 0 0,1 0 0,0 0 0,-1 0 0,1 0-1,0-1 1,0 1 0,3-1 0,0 0-29,-1-1-1,0 0 1,1 0 0,-1 0 0,0 0-1,0-1 1,0 0 0,0 0 0,0 0-1,5-4 1,6-4-136,-1-1 0,1-1 0,-2-1 0,25-26 0,-23 20 146,-1-1-1,-1-1 1,-1 0-1,0 0 1,-2-2-1,-1 1 0,0-1 1,-2-1-1,9-39 1,-11 31 97,-1 0 0,-1 0 0,-2 0 0,-2 0 0,0-1 0,-10-59 0,8 82 126,0 1 0,0 0 1,-1-1-1,-6-14 0,9 24-200,0 0 1,-1-1-1,1 1 0,0 0 0,0-1 0,0 1 0,0 0 0,-1-1 0,1 1 1,0 0-1,0 0 0,0-1 0,-1 1 0,1 0 0,0 0 0,0-1 0,-1 1 1,1 0-1,0 0 0,-1 0 0,1-1 0,0 1 0,-1 0 0,1 0 0,0 0 0,-1 0 1,1 0-1,0 0 0,-1 0 0,1 0 0,0 0 0,-1 0 0,1 0 0,-1 0 1,1 0-1,0 0 0,-1 0 0,1 0 0,0 0 0,-1 0 0,1 0 0,0 1 1,-1-1-1,1 0 0,0 0 0,0 0 0,-1 1 0,1-1 0,0 0 0,0 0 0,-1 1 1,1-1-1,0 0 0,0 1 0,0-1 0,-1 0 0,1 0 0,0 1 0,0-1 1,0 0-1,0 1 0,0-1 0,0 1 0,0-1 0,0 0 0,0 1 0,-10 26 165,4 0-110,2 1 1,1-1-1,2 1 1,0 0 0,2-1-1,1 1 1,8 40 0,5 3-757,39 113 1,-31-124-2193,0-8-3814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10 221 7748,'9'-8'1067,"10"-7"1287,-14 19-1508,-5 12-277,-1-14-556,1 1 0,-1-1 0,1 0 0,0 0 0,0 0 0,0 0 0,0 1 0,0-1-1,1 0 1,-1 0 0,0 0 0,1 0 0,0 0 0,0 0 0,-1 0 0,1 0-1,0 0 1,0 0 0,1 0 0,-1 0 0,0-1 0,2 2 0,-1-1 0,0-1 0,0-1 0,0 1 0,0 0-1,0 0 1,0-1 0,1 1 0,-1-1 0,0 0 0,0 0 0,0 0 0,1 0 0,-1 0 0,0 0 0,0 0 0,0-1 0,4 0 0,7-3-1,-1-1 1,1 0 0,-1-1 0,0 0-1,17-12 1,-6 2-49,38-34 0,-55 45 34,0-1 0,-1 0 0,1-1-1,-1 1 1,-1-1 0,1 0 0,-1 0 0,0 0-1,-1-1 1,5-14 0,-7 20 9,0 0-1,-1-1 1,1 1 0,-1 0 0,0 0-1,1-1 1,-1 1 0,0 0 0,-1 0-1,1-1 1,0 1 0,-1 0-1,1 0 1,-1-1 0,1 1 0,-1 0-1,0 0 1,0 0 0,0 0 0,0 0-1,-1 0 1,1 0 0,0 1-1,-1-1 1,1 0 0,-1 1 0,0-1-1,1 1 1,-1-1 0,0 1 0,0 0-1,0 0 1,0 0 0,-3-1-1,1 0 30,0 1 0,-1 0 0,1 1 0,0-1 0,-1 1 0,1 0 0,0 0 0,-1 0 0,1 0 0,-1 1 0,1 0 0,0 0 0,0 0 0,-1 0 0,1 1 0,0 0 0,-4 2 0,-7 5 130,1 1-1,0 1 1,1 0-1,0 1 1,0 0-1,1 1 1,1 1-1,-15 22 1,12-14-105,2 0 0,0 1 0,1 0 1,1 0-1,-8 32 0,16-48-63,0 1 1,1-1-1,0 1 1,0-1-1,1 1 1,-1-1-1,2 1 0,1 12 1,-2-18-37,1 1 0,0-1 0,-1 0 0,1 1 1,0-1-1,1 0 0,-1 1 0,0-1 0,1 0 0,-1 0 0,1 0 1,-1 0-1,1 0 0,0-1 0,0 1 0,0 0 0,0-1 0,0 1 1,0-1-1,0 0 0,1 0 0,-1 0 0,0 0 0,1 0 0,-1 0 1,1-1-1,-1 1 0,1-1 0,2 1 0,3-1-340,1 0-1,-1 0 1,0-1 0,12-2 0,50-14-1834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5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39 158 3426,'-2'0'392,"1"0"0,0 0 0,0 0 0,-1 1 0,1-1 0,0 0 0,0 1 0,0-1 0,-1 1 0,1-1 0,0 1 0,0 0 1,-2 1-1,2-1-256,0-1 1,0 1-1,0 0 1,0 0-1,-1-1 1,1 1-1,0-1 1,0 1-1,-1-1 1,1 0-1,0 1 1,-1-1-1,1 0 1,-2 0-1,15 2-176,0 0 0,-1 1-1,0 0 1,1 0-1,-1 1 1,0 1-1,14 8 1,36 13-234,41 4 331,2-4 0,172 20 1,216-11-43,273-31-50,-71-11-51,37-15 24,-315 1 28,-205 15 15,851-35 14,734-48 67,-1580 80-68,954 3-39,355 49 32,-826-51 31,79 2 14,-647 9-26,1115 14-30,115 15 53,-159-2-58,-401-11 39,110-1-2,-245-19-10,379-7 20,1465-108-34,-1098 7 174,-850 40 768,-548 68-943,-11 1-10,0-1-1,-1 1 0,1 0 1,-1-1-1,1 1 0,0-1 0,-1 0 1,1 1-1,-1-1 0,0-1 1,1 1-1,2-2 0,-3-3-1482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9 140 8420,'-1'0'50,"1"-1"0,-1 0 0,0 0 0,0 0 0,1 0-1,-1 0 1,0 0 0,1 0 0,-1 0 0,1 0 0,0 0 0,-1 0 0,1 0 0,0 0 0,-1-1 0,1 0 0,0 1-26,1 1 0,-1-1 1,0 1-1,0-1 0,0 0 1,1 1-1,-1-1 0,0 1 1,1-1-1,-1 1 0,0-1 1,1 1-1,-1-1 0,1 1 1,-1-1-1,1 1 0,-1 0 1,1-1-1,-1 1 0,1 0 1,0-1-1,5-1 55,1 0 0,-1 0 0,0 1 0,0 0 0,7-1 0,7 0 21,149-37 73,-81 18-34,128-16 0,-203 36-126,0 0 0,1 1 0,-1 1 0,0-1 0,1 2 0,-1 0 0,0 1 0,0 0 0,23 9 0,-29-8 3,0 0-1,-1 0 0,1 0 1,-1 0-1,0 1 0,0 0 0,0 1 1,-1-1-1,0 1 0,0 0 1,0 0-1,-1 1 0,0-1 0,0 1 1,0 0-1,-1 0 0,4 15 0,-3-7 6,-1 1-1,0 0 0,-2 0 1,1 16-1,4 34 73,-6-64-85,0-1-1,0 1 0,0-1 1,0 1-1,1-1 0,-1 0 1,0 1-1,1-1 1,-1 0-1,1 1 0,0-1 1,-1 0-1,1 0 0,0 0 1,0 1-1,0-1 1,0 0-1,0 0 0,0 0 1,0 0-1,0-1 0,0 1 1,0 0-1,1 0 1,-1-1-1,0 1 0,0-1 1,1 1-1,-1-1 0,1 1 1,-1-1-1,0 0 0,1 0 1,-1 1-1,1-1 1,-1 0-1,0 0 0,1-1 1,-1 1-1,1 0 0,-1 0 1,0-1-1,1 1 1,-1-1-1,0 1 0,1-1 1,-1 1-1,2-2 0,5-3-16,1 1 0,-1-1 0,0-1-1,-1 1 1,1-1 0,6-8-1,3-7 24,0 0 1,-1-1-1,-2-1 0,0 0 0,19-48 0,-19 41 8,-8 26-149,-3 12 169,-1 20 200,-2 11-99,-10 427 352,8-431-1148,-1 1 1,-9 34-1,-3-19-2461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0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3522,'-4'15'544,"-2"8"-304,-4 15 2177,4 11-1424,-7 19-433,0 7 128,3 4-544,0-3-80,1-6 0,2-12-64,1-8-32,2-15-976,4-9-1970,4-14 145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0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65 5026,'-1'-5'768,"0"0"1,0 1-1,1-1 0,-1 0 0,1 0 0,0 0 0,1-4 1,-1 8-727,0-1-1,1 1 1,-1 0 0,0 0 0,1 0 0,-1 0 0,1 0 0,-1 0-1,1 0 1,0 0 0,-1 1 0,1-1 0,0 0 0,0 0 0,0 0 0,-1 1-1,1-1 1,0 0 0,0 1 0,0-1 0,0 1 0,0-1 0,0 1-1,0-1 1,1 1 0,-1 0 0,0 0 0,0-1 0,0 1 0,0 0 0,0 0-1,0 0 1,2 0 0,17 2-51,-1 0 0,0 1 0,1 0 1,-1 2-1,-1 1 0,1 0 0,-1 1 0,0 1 0,0 0 0,-1 2 0,-1 0 0,1 1 0,-2 0 1,22 20-1,-34-27-50,0-1 1,0 0-1,0 1 0,0-1 1,-1 1-1,0 0 1,0 0-1,0 0 0,0 0 1,0 0-1,-1 1 1,0-1-1,0 0 1,1 8-1,-2-9 57,0 0 0,0 0 0,-1-1 0,1 1 0,-1 0 0,1 0 0,-1 0 0,0 0 0,0 0 0,-1-1 0,1 1 0,0-1 0,-1 1 1,0-1-1,1 1 0,-1-1 0,0 0 0,0 0 0,-1 0 0,1 0 0,0 0 0,0 0 0,-5 2 0,-5 2-26,1-1 1,-1 0-1,0 0 1,0-1-1,-1-1 0,1 0 1,-25 3-1,14-4-970,-1-2 0,1 0 0,-35-4 0,8-4-3284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1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15 5266,'0'-9'2273,"0"6"-1024,-3 0-561,0 3-592,-1 3 160,-2 12 241,-10 11 255,-4 18 0,-6 14-207,-6 24-289,0 11-80,6 6-96,9 3-80,14-6-128,13-8-240,13-18-1329,19-12-1136,13-20-1137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14 111 9076,'0'-46'865,"-3"16"-513,-1 7 368,-2 11-656,6 15 0,3 18 144,0 8 64,10 21-144,7 5 128,6 6-111,3-5-81,3-7-48,-3-8 48,1-6-64,-1-6-785,-7-8-976,1-4-2112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1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552 101 7187,'2'-22'655,"0"12"-306,-1 0-1,0 0 1,-1 0-1,0-1 0,-3-17 1,-1 30-271,1 0 0,0 0 1,-1 0-1,1 1 0,0-1 1,0 1-1,-4 5 1,-102 95 254,-242 173 0,340-268-374,5-4-142,-1 1 0,1-1 0,0 1 0,0 1-1,0-1 1,-9 13 0,15-18 144,0 0 0,0 1-1,-1-1 1,1 0 0,0 0 0,0 1-1,0-1 1,0 0 0,0 0-1,0 1 1,-1-1 0,1 0 0,0 1-1,0-1 1,0 0 0,0 1-1,0-1 1,0 0 0,0 0 0,0 1-1,0-1 1,0 0 0,0 1-1,1-1 1,-1 0 0,0 1 0,0-1-1,0 0 1,0 0 0,0 1 0,0-1-1,1 0 1,-1 0 0,0 1-1,0-1 1,0 0 0,1 0 0,-1 0-1,0 1 1,0-1 0,1 0-1,-1 0 1,0 0 0,0 0 0,1 0-1,-1 1 1,25 1-4192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2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19 4562,'-5'-7'2903,"-5"-4"-1090,9 11-1794,1 0-1,0 0 1,0 0-1,0 0 1,-1 0-1,1 0 0,0 0 1,0 0-1,-1 0 1,1 0-1,0 0 1,0 0-1,-1 0 1,1 0-1,0 0 0,0 0 1,0 0-1,-1 0 1,1 1-1,0-1 1,0 0-1,0 0 0,-1 0 1,1 0-1,0 0 1,0 1-1,0-1 1,0 0-1,-1 0 1,1 0-1,0 1 0,0-1 1,0 0-1,0 0 1,0 0-1,0 1 1,0-1-1,0 0 0,-1 0 1,1 1-1,0-1 1,0 0-1,0 0 1,0 0-1,0 1 1,0-1-1,0 0 0,0 0 1,1 1-1,-1-1 1,0 0-1,0 0 1,0 1-1,-2 18 278,-17 124 519,1 223 0,19-354-1352,0 0 1,0 0-1,1 0 0,6 18 0,1-5-2096</inkml:trace>
  <inkml:trace contextRef="#ctx0" brushRef="#br0" timeOffset="1">295 200 7507,'9'-38'1889,"-2"6"-1152,-4 12 431,-3 8-880,0 15-112,3 11 161,7 13-1,3 8-240,3 5-48,4 7 0,-1-3-16,0-6-32,4-3-464,0-9-1633,-1-9-1313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2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30 5282,'9'-18'2706,"-5"10"-2562,-1 5 48,-6 8 160,-4 13 496,-6 11-463,-10 15-113,-6 8 48,-6 10 144,-11-1 160,-2 3-304,-4-3-143,3-2-177,10-10-16,7-2-177,12-15-959,17-12-337,16-11-2561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43 10085,'1'-3'30,"0"0"0,0 0 0,0 0-1,1 0 1,-1 0 0,1 0 0,-1 0 0,1 0 0,0 0 0,4-3 0,-5 5-24,1 0 1,-1 0-1,1 1 0,-1-1 0,0 1 0,1-1 1,-1 1-1,1-1 0,-1 1 0,1 0 0,-1 0 1,1 0-1,0 0 0,-1 0 0,1 0 0,-1 0 1,1 0-1,-1 1 0,1-1 0,-1 1 0,1-1 1,-1 1-1,0-1 0,1 1 0,1 1 1,16 8 83,-1 1 0,0 1 1,-1 0-1,0 2 0,-1 0 1,0 0-1,-1 2 0,-1 0 1,16 23-1,-16-19-1,-1 1 0,-1 0 0,0 1 1,-2 0-1,-1 0 0,0 1 0,9 46 0,-15-47-53,-1 0 0,-1 0 0,-1 1 0,-1-1 0,-1 0 0,-1 0 0,-1 0 0,-1-1 0,-1 1 1,-1-1-1,0-1 0,-2 1 0,0-1 0,-18 28 0,-1-5-53,-1-2-1,-3-1 1,0-2 0,-3 0 0,-49 40 0,65-61-1103,-2-1 1,-35 23-1,19-22-3301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3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11109,'0'9'2193,"0"0"-2193,0-6-192,10 0 192,13 5 32,12-2-32,20-6-160,10 0-1889,7-6-1777</inkml:trace>
  <inkml:trace contextRef="#ctx0" brushRef="#br0" timeOffset="1">111 190 11029,'-52'32'0,"16"-9"-80,13-5 80,23-1 336,26-5-144,16-3-128,20-6-32,9-3-32,10-3-1008,-3 0-3298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48 11125,'3'-21'176,"-9"4"-176,-1 8-80,1 12 80,3 23 208,-4 15-128,4 17-64,-4 12 16,4 6-32,0 3-96,3-6-1777,6-6-3329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7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79 4722,'-5'-4'910,"-1"-1"-1,0 1 1,0 0-1,0 0 0,0 1 1,-12-6-1,12 8-729,1-1 0,0 1 0,0 0 0,-1 0 0,1 0 0,0 1 0,-1-1 0,-7 2 0,8 0-188,0 0 0,0 0 0,0 0 0,0 1 0,1 0 0,-1 0 0,0 0 0,1 0 0,0 1 0,-1 0-1,1 0 1,0 0 0,1 0 0,-1 0 0,0 1 0,1 0 0,0 0 0,0 0 0,0 0 0,0 0 0,-2 7 0,-1 3 14,0 0 1,1 0-1,1 0 0,0 0 0,1 1 1,1-1-1,0 1 0,1 22 1,1-25-5,0 1 0,1-1 1,1 1-1,0-1 0,1 0 1,0 0-1,1 1 1,0-2-1,1 1 0,8 14 1,-10-21-13,-1-1-1,1 0 1,1 0 0,-1 0 0,1-1-1,-1 1 1,1-1 0,0 0 0,0 0-1,0 0 1,1 0 0,-1-1 0,1 0-1,-1 0 1,1 0 0,0 0 0,0-1-1,0 0 1,0 0 0,0 0 0,0 0-1,0-1 1,0 0 0,0 0 0,0 0-1,0-1 1,0 0 0,0 0 0,0 0 0,6-3-1,4-1-64,1-1-1,-1-1 1,-1 0-1,1-1 0,-1-1 1,-1 0-1,0-1 1,16-15-1,-16 13 18,-1 0-1,0-1 1,-1-1 0,0 0-1,-1-1 1,12-23-1,-19 34 46,-1-1 0,0 0 0,0 0 0,0 0 0,0 0 0,-1 0 0,0-1 0,0 1 0,-1 0 0,1 0 0,-1-1 0,0 1 0,-1 0 0,1-1 0,-1 1 0,0 0 0,0 0 0,-1 0 0,0 0 0,0 0 0,0 0 0,0 0 0,-1 0 0,1 1 0,-1-1 0,-4-3 0,-2-2 10,-2 0 1,1 1-1,-1 1 1,0 0-1,0 0 1,-1 1-1,0 0 1,-1 1-1,0 1 1,-13-4-1,7 3-60,0 1-1,-1 0 1,1 2-1,-1 0 0,0 2 1,-26 0-1,22 5-1471,35-4-1969,22-4 865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2 209 9156,'-1'-18'84,"0"0"0,2 0 1,0 0-1,4-21 0,-4 34-54,0 1 0,0-1 0,0 1 0,1-1 0,0 1 0,0-1 0,0 1 0,0 0 0,1 0 0,0 0 0,0 0 0,0 0 0,0 1 0,0 0 0,1-1 0,-1 1 0,1 0 0,0 1 0,0-1 0,0 1 0,5-3 0,1 2 35,1 0 0,0 1 0,-1 0 0,1 0 1,0 1-1,0 1 0,0 0 0,0 0 0,0 1 0,0 1 1,-1 0-1,1 0 0,0 1 0,-1 0 0,12 6 0,-11-5-53,0 1 0,0 0 0,-1 1 0,0 0 0,0 1-1,-1 0 1,0 0 0,0 1 0,0 0 0,-1 1 0,0 0 0,-1 0-1,12 20 1,-17-26 4,-1 0 0,1 0 0,-1 0 0,0 0 0,0 1 0,0-1 0,0 0 0,-1 1 1,1-1-1,-1 1 0,0-1 0,0 1 0,0-1 0,0 1 0,-1-1 0,1 0 0,-1 1 0,0-1 0,-2 5 0,1-4 16,-1 0 1,0 1-1,0-1 1,0 0 0,0 0-1,-1-1 1,1 1-1,-1-1 1,0 1-1,0-1 1,-9 4-1,-2 1-19,0-1-1,-1 0 0,-1-2 1,1 0-1,-1 0 1,-28 3-1,35-7-145,-37 3-531,45-3 448,0-1 1,-1 0 0,1-1 0,-1 1-1,1 0 1,0-1 0,-1 1-1,1-1 1,0 0 0,0 0-1,-1 1 1,1-2 0,0 1 0,0 0-1,-2-2 1,-2-11-3352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4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6 8260,'7'-6'2257,"-24"6"-1985,-2 9 256,-7 8 48,-3 15-15,-7 15-257,0 14-64,1 15-16,2 9-160,11 2-64,9-2-32,10-6 32,22-12-48,10-15-624,17-8-1473,9-18-1473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4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156 196 9492,'-3'-29'1313,"-4"9"-897,7 11-416,-3 6 0,6 15 256,7 11 192,6 15-207,7 9-145,6 8 192,4-2-288,9-4 80,0-11-80,3-3-16,-3-9-160,1-8-1713,-11-4-1857</inkml:trace>
  <inkml:trace contextRef="#ctx0" brushRef="#br0" timeOffset="1">542 7 9092,'0'-6'320,"-7"6"0,-9 6-47,-7 11 175,-9 12 176,-7 9-80,-16 12 145,-3 8-193,-7 4 16,-3-4-256,6-6-112,7-11-144,16-9-144,17-6-384,22-8-352,19-9-2402,26-9-3297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5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76 10821,'1'3'6,"0"1"1,-1 0-1,1 0 1,-1 0-1,0-1 1,0 1-1,-1 0 1,1 0-1,-1 0 1,0-1-1,0 1 1,0 0-1,-3 6 1,0 5-2,-6 25-193,-25 89 634,29-109-950,-2-1 1,0 0-1,-1-1 1,-18 26-1,29-71-2959,13-30 4605,-3 10-433,3 0 0,2 2 1,1-1-1,33-55 0,-48 95-650,1 1-1,0 0 1,0 0 0,0 0 0,0 1-1,1-1 1,0 1 0,0 0 0,0 0-1,0 1 1,1-1 0,-1 1 0,12-4 0,-13 6-19,1 0 0,0 0 0,-1 0 0,1 1 0,0 0 0,0 0 0,-1 0 0,1 0 0,0 1 1,0 0-1,-1 0 0,1 0 0,-1 0 0,1 1 0,-1 0 0,1 0 0,-1 0 0,0 0 0,5 4 1,1 2 14,0 0 1,0 1 0,-1 0-1,0 1 1,0 0 0,-1 0-1,-1 1 1,0 0-1,0 0 1,-1 0 0,0 1-1,-1 0 1,4 15 0,0 5-154,-1 0 0,-2 0 1,-1 0-1,1 38 0,-4-42-1812,2-3-1142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5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98 9492,'-14'-15'2664,"14"15"-2656,0 0 1,0 0-1,0 0 0,0 0 1,0 0-1,0 0 1,0 0-1,0 0 0,0 1 1,0-1-1,0 0 0,0 0 1,0 0-1,0 0 1,0 0-1,0 0 0,0 0 1,0 0-1,0 0 1,0 0-1,0 0 0,0 0 1,0 1-1,0-1 1,0 0-1,0 0 0,0 0 1,0 0-1,0 0 1,0 0-1,0 0 0,0 0 1,0 0-1,0 0 1,0 0-1,-1 0 0,1 0 1,0 0-1,0 0 1,0 0-1,0 0 0,23 32-225,-21-29 213,95 102 230,-80-88-384,0-2-1,1 0 0,1-1 1,23 13-1,-40-26-7,-1 1 0,1-1 0,0 0 0,0 0 0,0-1-1,0 1 1,0 0 0,0-1 0,0 1 0,0-1 0,0 1 0,1-1 0,-1 0 0,0 0 0,0 0 0,0 0-1,0-1 1,0 1 0,0 0 0,0-1 0,0 0 0,0 1 0,0-1 0,3-1 0,-3-1 116,1 1 1,0-1-1,-1 1 1,1-1-1,-1 0 1,0 0-1,0 0 1,0-1-1,-1 1 1,1 0 0,-1-1-1,1 1 1,0-6-1,16-59 1382,-14 48-982,1 0 0,1 0 0,0 1 0,2-1 0,0 2 0,1-1 1,20-31-1,-13 36-143,-16 14-190,1 0-1,-1 0 0,0 0 0,1 0 1,-1 0-1,0-1 0,1 1 0,-1 0 0,0 0 1,1 0-1,-1 0 0,1 0 0,-1 0 0,0 0 1,1 0-1,-1 0 0,0 1 0,1-1 1,-1 0-1,0 0 0,1 0 0,-1 0 0,0 0 1,1 1-1,-1-1 0,0 0 0,1 0 1,-1 1-1,1 0 43,0 1 1,-1 0-1,1-1 0,0 1 1,-1 0-1,0-1 1,1 1-1,-1 0 0,0 0 1,0 0-1,0-1 1,0 1-1,0 0 1,0 0-1,-1-1 0,1 1 1,-1 2-1,-6 23 159,-1-1-1,-2 0 0,0-1 1,-19 33-1,-64 92 122,56-95-645,-39 80 0,64-102-1380,9-10-993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5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33 12246,'1'-3'12,"0"1"1,0-1 0,0 0 0,0 0-1,1 1 1,-1-1 0,1 1 0,0-1-1,0 1 1,1-2 0,-2 3-10,0 1 0,0 0 1,0-1-1,0 1 0,0 0 0,0 0 0,0 0 1,0-1-1,0 1 0,0 0 0,0 0 0,0 0 1,0 1-1,0-1 0,0 0 0,0 0 0,0 1 1,0-1-1,0 0 0,0 1 0,-1-1 0,1 1 1,0-1-1,0 1 0,0-1 0,-1 1 0,1 0 1,0-1-1,0 1 0,-1 0 0,2 1 0,15 14 74,-1 1 0,0 0 0,-1 1 0,-1 1-1,0 0 1,-2 1 0,0 1 0,-1 0-1,-1 0 1,12 40 0,-18-44-38,0-1 0,-1 1 0,-1 0 0,0 0 0,-1 0 0,-1 0-1,0 0 1,-2 0 0,0 0 0,-1-1 0,0 1 0,-2 0 0,0-1 0,0 0 0,-13 24 0,7-21-8,-2 1 0,0-2 0,0 0 0,-2-1 0,0 0 0,-1-1 0,-1-1 0,-35 25 0,20-19-856,-1-1 0,-1-2-1,-1-1 1,-51 17 0,20-15-4722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6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9 9108,'-126'-9'1443,"507"39"-1127,-306-22-298,94 11-16,784 77 48,-5-57 18,-924-39-49,208-12 239,-216 9-278,-21-1-429,-29 1-1885,-20 2-2671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6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11749,'-10'14'0,"4"4"80,-4 2-80,0 6 16,4 12 64,3 12 17,-1 5-81,-2-2-16,6-1 0,-3-5-177,3-12-1743,0-6-3347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6307,'0'-6'454,"1"-8"157,0 0 0,1 0 0,0 0 0,8-22 0,-9 32-543,1 1 0,-1-1 1,1 1-1,0-1 1,0 1-1,1 0 0,-1 0 1,0 0-1,1 0 0,0 0 1,0 0-1,0 1 1,0-1-1,0 1 0,0 0 1,1 0-1,-1 0 0,1 1 1,0-1-1,-1 1 0,7-2 1,4 1-23,-1 0 0,1 1 0,0 0 0,-1 1 1,1 1-1,-1 0 0,1 1 0,-1 1 0,24 7 0,-21-5-66,-1 1 0,1 0-1,-1 1 1,-1 1 0,1 0-1,-1 1 1,21 17 0,-32-22 4,1-1 0,-1 1 0,1-1 0,-1 1 0,0 0 0,0 0 1,3 6-1,-6-9 19,0 0-1,1 0 1,-1 0 0,0 0 0,1 0 0,-1 0 0,0 0-1,0 0 1,0 0 0,0 0 0,0 1 0,0-1 0,0 0 0,-1 0-1,1 0 1,0 0 0,0 0 0,-1 0 0,1 0 0,-1 0-1,1 0 1,-1 0 0,1 0 0,-1-1 0,0 1 0,1 0 0,-1 0-1,0 0 1,0-1 0,0 1 0,1 0 0,-1-1 0,0 1-1,0-1 1,0 1 0,0-1 0,0 1 0,-1-1 0,-16 6 15,0 0 0,0-2 0,0 0 0,0-1 1,0-1-1,-36 0 0,-2 1-161,25-1-257,-35 5-4387,55-4 2309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7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10645,'10'0'784,"-20"0"-640,-9 8 337,3 10-65,-7 8-16,0 9-96,1 12-64,2 5-96,4 7-16,6-1-128,10 3-32,7-3-48,9-8 64,13-9-160,7-12-1281,9-11-2512</inkml:trace>
  <inkml:trace contextRef="#ctx0" brushRef="#br0" timeOffset="1">480 100 10597,'-3'-24'2145,"-4"10"-2145,7 8-176,4 6 176,2 9 96,13 11 16,7 3-96,7 10-16,2-1-48,1-6-753,-4-3-1263,-2-5-1138,-4-7 337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8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171 128 5603,'2'-2'129,"-1"-1"0,0 1 0,0 0 0,0-1 0,0 1 0,0-1 0,-1 0 0,1 1 0,-1-1 0,0 1 1,1-1-1,-1 0 0,-1 1 0,1-1 0,0 0 0,0 1 0,-1-1 0,0 1 0,1-1 0,-1 0 1,0 1-1,0 0 0,0-1 0,-1 1 0,1 0 0,-1-1 0,1 1 0,-1 0 0,-3-3 0,0 0-9,-1-1 0,1 1 0,-1 1 0,-1-1 0,1 1 0,0 0 0,-1 0-1,0 1 1,-12-4 0,17 6-116,0 0 0,0 1-1,0-1 1,0 1-1,0-1 1,0 1 0,0 0-1,0 0 1,0 0 0,0 0-1,-1 0 1,1 1 0,0-1-1,0 1 1,0-1-1,0 1 1,0 0 0,0 0-1,0 0 1,-3 2 0,3-1 5,-1 0 1,1 1 0,-1 0 0,1-1-1,0 1 1,0 0 0,0 0 0,0 0-1,0 1 1,1-1 0,-2 5 0,-1 4 27,1 1 0,0 0 0,1 0 0,1 0 0,0 19 0,5 46 33,4 0 0,26 113-1,-17-107-27,-4-17-130,12 70-217,-11-50-2853,-15-87 3103,1 0-1,0 0 0,0 0 1,0 0-1,0 0 0,-1 0 0,1 0 1,0 0-1,0 0 0,0 0 1,-1 0-1,1 0 0,0 0 1,0 0-1,0 0 0,-1 0 1,1 0-1,0 0 0,0 0 1,0 0-1,0 0 0,-1 0 1,1 0-1,0 0 0,0 0 1,0 0-1,-1 0 0,1 0 0,0 0 1,0 1-1,0-1 0,0 0 1,0 0-1,-1 0 0,1 0 1,0 0-1,0 1 0,0-1 1,0 0-1,0 0 0,0 0 1,0 0-1,0 1 0,0-1 1,0 0-1,0 0 0,-1 0 1,1 1-1,0-1 0,0 0 0,0 0 1,0 0-1,0 1 0,1-1 1,-1 0-1,0 0 0,0 0 1,0 1-1,0-1 0,0 0 1,0 0-1,-9-12-1673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7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267 169 3874,'2'-14'558,"0"0"0,1 1 1,1-1-1,0 1 0,1 0 1,1 0-1,0 0 0,0 1 1,1 0-1,13-16 0,-20 27-545,0 1-1,1-1 1,-1 0-1,0 1 1,1-1-1,-1 1 1,1-1 0,-1 1-1,1-1 1,-1 1-1,1 0 1,0-1-1,-1 1 1,1 0-1,-1-1 1,1 1-1,0 0 1,-1 0 0,1-1-1,0 1 1,-1 0-1,1 0 1,1 0-1,-2 14 782,-15 25 347,-2-8-719,-1-2 0,-43 55 0,-56 46-25,12-14-1212,93-98-1922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17 13350,'1'-1'-5,"-1"0"1,0 0-1,0 1 1,1-1-1,-1 0 0,1 0 1,-1 0-1,0 1 0,1-1 1,0 0-1,-1 0 0,1 1 1,-1-1-1,1 1 0,0-1 1,-1 0-1,1 1 1,0-1-1,0 1 0,-1 0 1,1-1-1,0 1 0,0 0 1,0-1-1,0 1 0,1 0 1,0 1 12,-1 0 1,1 0 0,-1 0-1,1 1 1,-1-1 0,0 1-1,1-1 1,-1 1-1,0 0 1,1 3 0,4 3 40,12 19 8,-1 2 0,-2 0 1,15 36-1,-24-48-40,0 0 0,-1 0 0,-1 1 0,0-1 0,-2 1 0,0 0 0,0 26 0,-4-29 8,-1 1 0,0 0 0,0-1 0,-2 0 0,0 0 0,-1 0 0,0 0 0,-1-1 0,-1 0 0,0-1 1,-1 0-1,0 0 0,-1 0 0,-1-2 0,-14 15 0,-6 1-219,-1 0 1,-1-3 0,-1 0 0,-59 29 0,31-23-2822,9-8-3009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8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24 6707,'0'-9'3890,"-4"3"-3298,4 1-592,-3 2-368,3 11 368,-3 16 688,-4 14-272,1 17-223,-1 15-145,-2 12-32,-1 5-16,0-8-177,4 0-2448,-1-15-1969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8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55 6995,'-9'-55'1697,"14"62"-1676,0-1 1,0 0-1,0 0 0,1 0 1,0-1-1,0 0 0,0 0 0,1 0 1,9 5-1,6 1 196,40 15 0,-47-21-161,0 0 0,0 2-1,-1-1 1,0 2 0,0 0 0,17 14 0,-30-21-53,0-1 0,0 0 0,-1 1 0,1-1 0,0 1 0,-1 0 0,1-1 0,0 1 0,-1-1 0,1 1 1,-1 0-1,1 0 0,-1-1 0,1 1 0,-1 0 0,0 0 0,1 0 0,-1-1 0,0 1 0,0 0 0,0 0 0,1 0 0,-1 0 0,0-1 0,0 1 0,0 0 1,0 0-1,-1 0 0,1 0 0,0 0 0,0 0 0,0-1 0,-1 1 0,1 0 0,0 0 0,-1 0 0,1-1 0,-1 1 0,1 0 0,-1-1 0,1 1 1,-1 0-1,1-1 0,-1 1 0,0 0 0,-5 3 47,1-1-1,-1 0 1,1 0 0,-1 0 0,-8 2-1,1 0-109,-37 16-348,-1-2 1,-58 12 0,87-27-2589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9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9444,'-13'0'1073,"0"0"-833,-7 0-176,1 5 336,0 13 112,-4 5 113,3 15-273,-2 9 112,-1 14 0,0 12-224,4 12-80,6 2-144,6 3-16,14-11-80,12-9-144,17-20-768,9-18-1345,14-18-1729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9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21 177 10053,'-8'-30'657,"-4"-23"166,12 53-821,0 0 0,0 0 0,0 0 0,0 0 1,0 0-1,-1-1 0,1 1 0,0 0 0,0 0 0,0 0 0,0 0 0,0 0 0,0-1 0,0 1 1,1 0-1,-1 0 0,0 0 0,0 0 0,0 0 0,0-1 0,0 1 0,0 0 0,0 0 1,0 0-1,0 0 0,0 0 0,0 0 0,0-1 0,1 1 0,-1 0 0,0 0 0,0 0 1,0 0-1,0 0 0,0 0 0,0 0 0,1 0 0,-1 0 0,0 0 0,0 0 0,0-1 0,0 1 1,0 0-1,1 0 0,-1 0 0,0 0 0,0 0 0,0 0 0,0 0 0,0 0 0,1 0 1,-1 0-1,0 1 0,0-1 0,0 0 0,0 0 0,0 0 0,1 0 0,-1 0 0,0 0 1,0 0-1,0 0 0,0 0 0,0 0 0,0 0 0,0 1 0,1-1 0,-1 0 0,0 0 1,21 27-89,-6-6 104,0 1 0,1-2 1,1 0-1,2-1 0,-1-1 0,43 31 1,-58-47-27,0 0 0,1-1 0,-1 1 0,1-1-1,-1 1 1,1-1 0,-1 0 0,1-1 0,0 1 0,-1 0 0,1-1 0,0 0 0,0 0 0,-1 0 0,1-1 0,0 1 0,5-2 0,-4 0-15,0 0-1,1 0 1,-1-1 0,0 0 0,0 0 0,0 0-1,-1-1 1,1 1 0,-1-1 0,5-6 0,5-7 12,0-1 1,-1-1 0,-1 0 0,14-33 0,-3 1 101,-14 28 350,21-37 1,-89 161 1108,-80 105-691,-53 82-542,189-283-336,-4 5-210,1 0 0,0 1 0,1 0 0,0 0 0,0 0 0,-3 13 0,8-22-25,-1 0 0,1-1 0,0 1 0,0 0 0,0 0 0,0 0 0,0-1 0,0 1 0,0 0-1,0 0 1,1 0 0,0 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59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85 8452,'-2'-29'1528,"1"20"-1204,0-1 0,1 1 1,2-17-1,-2 26-320,0 0 0,0 0-1,0 0 1,0 0 0,0 0 0,0 0-1,0-1 1,0 1 0,0 0-1,0 0 1,0 0 0,0 0 0,0 0-1,0 0 1,0 0 0,0 0 0,0 0-1,1 0 1,-1 0 0,0 0-1,0-1 1,0 1 0,0 0 0,0 0-1,0 0 1,0 0 0,0 0 0,0 0-1,0 0 1,0 0 0,1 0 0,-1 0-1,0 0 1,0 0 0,0 0-1,0 0 1,0 0 0,0 0 0,0 0-1,0 0 1,0 0 0,0 0 0,1 0-1,-1 0 1,0 0 0,0 0-1,0 0 1,0 0 0,0 0 0,0 1-1,0-1 1,0 0 0,0 0 0,0 0-1,0 0 1,0 0 0,1 0-1,-1 0 1,0 0 0,0 0 0,0 0-1,0 0 1,0 0 0,0 0 0,0 1-1,6 9 250,5 13 209,-1 14-197,-1 1 1,-3 0 0,-1 0-1,-1 0 1,-3 63 0,-29 195-406,12-169-575,13-76-1633,2-15-1670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0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12038,'7'-6'0,"-4"9"16,3 8-16,1 13 208,12 11-96,7 8 16,7 7-112,9 0 160,6-4-144,1-2 16,3-9-48,-4-9-16,-5-8-1217,-11-7-1744,-9-5-1921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0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71 6435,'-3'-33'3954,"0"10"-3090,-1 11-320,1 10-528,-3 7 481,-7 13 303,-3 11-432,-10 12 48,-7 11-144,-6 4-31,-3 2-161,0-2 16,6-1-96,7-14-64,13-6-529,13-15-607,12-11-1329,17-18-3442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53 11973,'1'-15'392,"4"-15"-35,-5 30-351,0-1-1,1 0 0,-1 1 0,1-1 0,-1 1 1,1-1-1,-1 1 0,1 0 0,-1-1 1,1 1-1,-1-1 0,1 1 0,0 0 0,-1 0 1,1-1-1,-1 1 0,1 0 0,0 0 1,-1 0-1,1-1 0,0 1 0,0 0 1,-1 0-1,1 0 0,0 0 0,-1 0 0,1 1 1,0-1-1,-1 0 0,1 0 0,0 0 1,-1 1-1,1-1 0,-1 0 0,1 0 0,0 1 1,-1-1-1,1 1 0,-1-1 0,1 1 1,23 13 48,-1 1 1,0 1-1,-2 1 1,0 0-1,0 2 1,-2 0-1,-1 2 1,0 0-1,-1 1 1,-2 0-1,0 2 1,-1 0-1,12 31 1,-21-41-40,0-1 0,-2 1 0,1 0 0,-2 0 0,0 0 0,-1 0 0,0 0 0,-1 0 0,0 0 0,-1 0 0,-6 27 0,1-22 33,0 0-1,0-1 1,-2 0-1,0-1 1,-1 0-1,-1 0 1,-23 30 0,6-17 36,0-1 0,-2-2 0,0 0 1,-2-2-1,-1-2 0,-1 0 1,-70 33-1,81-44-174,0-2 1,-2 0 0,1-2-1,-1 0 1,-40 6 0,40-13-957,24-1 911,-1 0 0,0 0-1,1 0 1,-1 0-1,0 0 1,1 0 0,-1 0-1,1-1 1,-1 1-1,0 0 1,1 0 0,-1-1-1,0 1 1,1-1-1,-1 1 1,1 0 0,-1-1-1,1 1 1,-1-1 0,1 1-1,-1-1 1,1 1-1,0-1 1,-1 1 0,1-1-1,-1-1 1,5-14-4857</inkml:trace>
  <inkml:trace contextRef="#ctx0" brushRef="#br0" timeOffset="1">1737 459 14567,'7'14'96,"-11"-5"-96,4-6-192,-3 3 80,13 2 224,9-2-32,11 3 0,15-3-80,13-9-689,10 0-1616,4 0-2321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91 359 1889,'-26'-48'1203,"-18"-38"-334,40 76-245,0 0 0,1 0-1,0 0 1,1-1 0,0 1-1,1-1 1,-1-10 0,2 20-597,0 0 0,1 1 0,-1-1 0,0 0 0,0 0 1,0 1-1,1-1 0,-1 0 0,0 0 0,0 1 0,1-1 0,-1 0 1,1 1-1,-1-1 0,1 1 0,-1-1 0,1 0 0,-1 1 0,1-1 1,-1 1-1,1-1 0,0 1 0,-1 0 0,1-1 0,0 1 0,-1 0 0,1-1 1,0 1-1,0 0 0,0 0 0,29-4 231,-17 4-186,107-17-705,170-45-1,-277 58 356,96-24-4169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1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0 9893,'-55'32'832,"10"-9"-608,16-8 32,12-9-176,14 3 400,16-4-207,13-5 31,16 0-192,13-2-112,13-7-80,10-3-1441,3-2-2689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30 183 9508,'32'-9'4210,"-16"0"-3473,-13 3-81,-12 4-64,-1 10-288,0 7-32,1 11-176,-1 9-63,0 15 79,7 2-48,0 7-64,3 2-80,-4-3-1025,1 0-1264,-3-8-112,2-15-2273</inkml:trace>
  <inkml:trace contextRef="#ctx0" brushRef="#br0" timeOffset="1">30 203 7956,'-4'-40'2090,"2"18"-1293,0 0 0,2-1-1,2-26 1,-1 47-780,-1-1 0,1 1 1,0 0-1,0-1 0,0 1 1,0 0-1,0 0 0,1 0 1,-1 0-1,1 0 0,-1 0 1,1 0-1,0 0 0,0 1 1,0-1-1,0 0 0,0 1 0,0 0 1,0-1-1,0 1 0,0 0 1,1 0-1,-1 0 0,0 1 1,1-1-1,-1 1 0,1-1 1,-1 1-1,1 0 0,2 0 1,11-1-19,0 0 1,1 2 0,24 4 0,-22-3 19,-8-1-16,37 3-28,0 2 0,0 1 0,87 28 1,-134-35 20,1 1 0,0-1 1,0 1-1,-1-1 1,1 1-1,-1 0 0,1 0 1,-1 0-1,1 0 1,-1 0-1,1 0 0,-1 0 1,0 1-1,1-1 0,-1 0 1,0 1-1,0-1 1,0 1-1,0-1 0,1 4 1,-2-4 9,0 0 1,0 1-1,0-1 1,-1 0 0,1 0-1,0 1 1,-1-1-1,1 0 1,-1 1-1,1-1 1,-1 0-1,0 0 1,1 0 0,-1 0-1,0 0 1,0 0-1,0 0 1,0 0-1,0 0 1,-2 2-1,-7 4 51,-1 1-1,-1-1 1,1-1-1,-15 6 0,22-10-61,-215 85-288,190-73-1913,16-2-2314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18 2785,'0'-9'6739,"0"1"-6499,-3 8-159,-7 5 79,-3 10 256,-3 8 592,-10 18 177,0 9-401,-6 14 129,3 9-449,3 11-368,6 1-48,14 0-48,19-10-624,13-8-1089,22-17-3250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2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10181,'0'-8'432,"3"5"-384,-6 6 128,13 14 896,3 9-671,13 15-241,6 12-32,13 5-64,1 0-32,2 4-32,4-7-544,-10-8-2162,-9-12-2192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2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18 9796,'3'-12'545,"0"6"-513,-6 12 528,-13 8 529,-7 16-817,-6 8 208,-13 11 0,-10 7-176,-10 2-32,-2 0 129,-4 1-257,6-4-144,13-11-128,23-9-385,23-12-591,32-11-1746,23-15-3200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3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74 114 6387,'6'9'4855,"-5"6"-3288,-8 20-2451,4-22 1373,0 20-435,0-1 0,3 1 1,4 41-1,-2-40-598,-1 1 0,-6 62 1,4-92 371,0 0-1,0 1 1,-1-1 0,1 0 0,-1 0 0,-4 7 0,6-12 166,0 1 0,-1 0 0,1-1 0,-1 1 0,1-1 1,-1 1-1,1 0 0,-1-1 0,1 0 0,-1 1 0,1-1 0,-1 1 0,0-1 0,1 0 1,-1 1-1,1-1 0,-1 0 0,0 1 0,0-1 0,1 0 0,-2 0 0,1 0 10,0 0 0,0-1 0,-1 1-1,1-1 1,0 1 0,0-1 0,0 1-1,1-1 1,-1 0 0,0 1 0,0-1-1,0 0 1,0 0 0,1 1 0,-1-1-1,0 0 1,1 0 0,-1 0 0,0-1-1,-3-5 84,1 0 0,0 0 0,1 0-1,0-1 1,0 1 0,0 0 0,1-1-1,0 1 1,0-1 0,1 1 0,0-1-1,1-11 1,2-6 196,1 0 0,11-36 0,-6 33-132,1 0-1,1 0 0,1 1 0,1 1 0,25-37 0,-30 51-99,1 0-1,0 0 0,1 1 1,1 0-1,0 1 0,0 0 1,1 1-1,0 0 0,0 0 1,1 2-1,1-1 0,21-8 1,-30 15-32,-1-1 1,1 1 0,-1 0-1,1 0 1,0 0 0,-1 0-1,1 1 1,0 0 0,0 0-1,-1 0 1,1 1 0,0 0-1,-1-1 1,1 2 0,-1-1-1,1 0 1,-1 1 0,1 0 0,-1 0-1,0 0 1,0 1 0,0-1-1,0 1 1,-1 0 0,1 0-1,-1 0 1,1 1 0,-1-1-1,0 1 1,0 0 0,-1 0-1,1 0 1,2 6 0,1 4 32,0 0 0,0 1 0,-1-1 1,-1 1-1,-1 1 0,0-1 0,-1 0 1,0 31-1,-4-17 1,0 0 1,-13 51-1,9-56-104,2 0 1,0 0-1,2 0 0,0 35 1,2-58-15,0 0 1,0 0 0,0 0 0,0-1 0,0 1 0,0 0 0,0 0 0,1 0 0,-1 0-1,0 0 1,0 0 0,1 0 0,-1 0 0,1-1 0,-1 1 0,1 0 0,-1 0-1,1-1 1,0 1 0,-1 0 0,1-1 0,0 1 0,-1 0 0,1-1 0,0 1 0,1 0-1,0-1-237,0 0 0,0 0 0,-1 0 0,1 0-1,0 0 1,-1 0 0,1 0 0,0 0 0,0-1-1,-1 1 1,1-1 0,0 1 0,-1-1 0,2-1-1,25-13-5094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3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7732,'3'-19'1487,"-2"13"-1199,-1 1 0,1-1 0,1 0 0,-1 1-1,4-11 1,-1 19-128,-1-1 0,0 0 0,-1 1 1,1 0-1,0-1 0,-1 1 0,0 0 0,3 5 0,-5-8-139,16 21 68,8 12 165,36 39-1,-51-64-358,-1 1 0,1-2 0,1 1-1,-1-1 1,1 0 0,0-1 0,1-1 0,-1 1-1,14 3 1,-21-8-36,0 0-1,0 0 1,-1-1 0,1 1-1,0-1 1,0 0 0,0 1-1,0-2 1,0 1 0,0 0-1,0-1 1,0 1 0,0-1-1,-1 0 1,1 0 0,0 0-1,4-2 1,-3 1 89,0-1 1,0 0-1,-1 0 1,1-1-1,-1 1 1,1-1-1,-1 0 1,0 1-1,4-9 0,2-5 428,-1-1 0,0-1-1,-2 1 1,6-22 0,-11 34-217,9-28 1017,-7 30-720,-6 22 76,-6 15-182,0-1 0,-2 1 0,-21 42-1,-55 87-177,23-46-681,61-111 329,0 0-457,0 1 1,1-1-1,-1 0 1,1 1-1,0 0 1,1 0 0,-2 8-1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3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24 12166,'9'-15'0,"1"6"-273,0 9 273,6 12 145,7 8-97,6 15 80,0 12-48,-6 8 176,-4 12-80,-6 9 192,-16 6-224,-13 5-96,-10 1-16,-16-1-32,-4-8-400,-12-9 304,-10-9-2081,-3-14-1233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9556,'-172'9'238,"152"-5"-76,19-3-148,1-1 1,0 0-1,0 0 1,0 0-1,0 0 0,-1 0 1,1 0-1,0 0 1,0 0-1,0 0 1,0 1-1,0-1 1,-1 0-1,1 0 0,0 0 1,0 0-1,0 0 1,0 1-1,0-1 1,0 0-1,0 0 1,0 0-1,0 0 0,0 1 1,0-1-1,0 0 1,0 0-1,0 0 1,0 1-1,0-1 1,0 0-1,0 0 0,0 0 1,0 0-1,0 1 1,0-1-1,0 0 1,0 0-1,0 0 1,0 0-1,0 1 0,0-1 1,0 0-1,0 0 1,1 0-1,2 2 92,-1 0 0,1 0-1,0 0 1,0-1 0,0 1 0,1-1-1,-1 0 1,0 0 0,5 1-1,93 17 322,1-4-1,136 2 0,-164-13-368,1702 77-1589,-1572-77 997,-162-1-304,-35-1 570,-9 2-109,-19 4-1357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13398,'-36'20'80,"4"3"-16,6 4-64,7 2 80,6 18 64,9 11 0,4 6-96,4 0-16,-4 3-16,3-6-16,-3-14 0,3-12-464,0-12-1521,1-11-432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8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96 8212,'-22'-18'112,"-4"4"-64,3 2 224,7 6-272,13 3 32,6 12-32,10 0 64,6 14-32,14 6-32,2 9 16,7 0 16,7 6-32,6-6-48,-3-3-1185,0-9-607,0-11 223</inkml:trace>
  <inkml:trace contextRef="#ctx0" brushRef="#br0" timeOffset="1">616 105 3810,'-4'-31'2810,"-11"-43"1,18 97-2590,0 0 0,-1 1 0,-2-1 0,0 1 0,-2-1 0,0 0 0,-10 38 1,-53 169 23,-43 56-284,93-248-119,-1 7-1192,7-11-1569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4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8 248 7619,'-3'-33'743,"0"13"149,2 1-1,1-35 1,1 50-799,-1-1 1,0 1-1,1 0 0,0 0 0,0 0 0,0 0 0,1 0 0,0 0 0,-1 0 0,1 1 0,0-1 0,1 1 0,-1-1 0,1 1 1,-1 0-1,1-1 0,0 1 0,5-4 0,5 0 45,0 1 1,1 0-1,-1 1 1,1 0-1,0 1 1,0 1-1,0 0 1,26-2-1,9 2-29,57 4 1,20 8-100,-112-7-22,0 1-1,0 0 1,-1 1 0,1 1 0,-1 0 0,20 10 0,-31-14 13,0 0 1,0 0-1,0 0 0,0 1 1,0-1-1,0 1 0,-1-1 1,1 1-1,-1-1 1,1 1-1,-1 0 0,0 0 1,1 0-1,-1 0 0,0 0 1,0 0-1,1 2 1,-2-2 6,0 0 0,0-1 1,0 1-1,0 0 1,0-1-1,-1 1 1,1-1-1,0 1 1,-1-1-1,1 1 1,-1 0-1,0-1 1,1 0-1,-1 1 0,0-1 1,0 1-1,0-1 1,-1 2-1,-4 3 20,0-1 0,0 1 0,-1-1 0,0-1 0,1 1-1,-2-1 1,-13 6 0,-23 6 27,0-1 1,-58 10-1,-32 10-2563,127-32 1151,21 2-2865,18-7-316</inkml:trace>
  <inkml:trace contextRef="#ctx0" brushRef="#br0" timeOffset="1">921 152 9764,'23'0'1841,"-20"2"-1601,-9 7 113,-7 3 351,-10 11-400,4 9 288,-4 9-272,-3 9 81,3 8-33,4 6-192,6 6-64,7 0-112,6-6-96,9-5 80,11-13-576,9-5-1377,10-18-897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5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 13734,'-7'-9'0,"4"12"96,6 6-96,4 8 16,9 15 32,10 12-48,6 6 32,7 5-32,3 0 0,0-2 0,-3-4-336,-3-5-1553,-7-12-1584,-6-6-2930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5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93 7139,'-10'3'5267,"-3"3"-5251,-3 8 16,-7 7 128,-3 17 16,-9 8-16,-4 12 48,-13 4-64,0-1-80,-6 0-16,6-5-48,10-13-64,13-8-1569,22-14-1088</inkml:trace>
  <inkml:trace contextRef="#ctx0" brushRef="#br0" timeOffset="1">710 26 13718,'7'-20'-23,"-7"19"21,0 1 0,0 0 0,0-1 0,1 1 0,-1 0 1,0-1-1,1 1 0,-1 0 0,0-1 0,0 1 0,1 0 1,-1 0-1,1 0 0,-1-1 0,0 1 0,1 0 0,-1 0 1,0 0-1,1 0 0,-1 0 0,1 0 0,-1 0 0,0 0 1,1-1-1,0 2 0,2 0-1,0 0 0,0 1 1,0 0-1,0-1 0,0 1 1,0 0-1,-1 1 0,1-1 0,1 3 1,16 13 20,-2 0 1,0 2 0,-1 0 0,-1 0 0,-1 2 0,-1 0 0,-1 1 0,16 38 0,-24-50 2,-1 1-1,0-1 1,-1 1 0,0 0-1,-1 1 1,-1-1 0,0 0 0,0 0-1,-1 1 1,-1-1 0,0 0 0,-1 0-1,0 1 1,-1-1 0,0 0 0,-1-1-1,0 1 1,-1-1 0,0 0-1,-9 14 1,-1-5 57,0 0-1,-1-2 0,-1 0 1,-1 0-1,0-2 1,-1 0-1,-29 17 0,17-14-857,0-2-1,-1 0 0,-1-3 1,-49 16-1,64-26-3069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5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12806,'20'12'1248,"-7"-6"-1136,-16-4-112,-4-4-352,-3-4-3890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9092,'-70'0'2609,"370"25"-1126,-192-18-1368,529 9 53,-366-23-2729,-244 7 11,-17 3-860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6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53 10149,'-9'-12'720,"2"4"-64,4-4 1,3 0-193,3 7-464,-3 2-32,3 8 32,-3 10 48,0 11 144,0 12-144,0 9-16,-3 5-32,3 1-32,3-7-1329,4-8-1200,-1-6-1361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81 2081,'-23'-37'5869,"19"33"-5606,1 0 1,-1 0-1,0 0 0,0 1 1,-7-5-1,6 5-243,1 1 0,-1 0-1,1 0 1,-1 0 0,0 1-1,0-1 1,0 1-1,0 0 1,1 1 0,-1-1-1,0 1 1,0 0 0,0 0-1,0 1 1,-6 1 0,-3 1 168,1 1 0,0 0 1,0 1-1,0 0 1,1 2-1,0-1 0,0 1 1,0 1-1,1 0 1,-20 19-1,13-9 20,0 1 0,1 1 1,1 1-1,-26 43 0,32-45-175,1 1-1,1 0 1,0 0-1,2 1 1,0 0-1,2 0 1,0 1 0,1-1-1,0 36 1,4-32-10,0 1 1,2-1 0,0 0 0,2 0-1,1 0 1,1 0 0,1-1-1,12 24 1,-12-30-16,1-1-1,1-1 0,0 1 0,1-2 1,1 1-1,0-2 0,2 0 1,-1 0-1,2-1 0,27 19 1,-29-24-13,1 0 0,0-1 0,0 0 0,1-2 0,0 1 1,0-2-1,1 0 0,-1-1 0,1 0 0,-1-2 0,1 1 0,0-2 1,0 0-1,19-3 0,-13 0 2,-1-1 0,0-1 1,0-1-1,0-1 0,-1 0 0,0-2 1,0 0-1,-1-1 0,0-1 0,-1-1 1,0 0-1,-1-2 0,0 0 0,-1-1 1,-1 0-1,0-1 0,-1-1 0,-1 0 1,-1-1-1,0-1 0,-2 1 0,0-2 1,-1 0-1,0 0 0,-2 0 1,-1-1-1,0 0 0,-2 0 0,0-1 1,-1 1-1,-1-1 0,-2 0 0,0 0 1,-3-23-1,0 22 7,-2 0 1,0 0-1,-1 0 0,-1 0 1,-2 1-1,-10-22 0,14 34-194,0 0 0,-1 0 0,0 0 0,-1 1 0,0 0 0,0 0 0,-1 1 0,0 0 0,-1 0 0,0 1 0,0 0 0,0 0 0,-1 1 0,-14-6 0,-27-1-3164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7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10405,'25'8'32,"14"-2"16,20-3 16,12 3-16,16 0-16,7-3 32,7 2 224,-4-5-16,-3 3-128,-6-3-144,-7 0-32,-10-3-1537,-3 1-3489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8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52 13158,'-2'-3'36,"1"1"0,-1 0 0,1-1 0,0 1 0,-1-1 0,1 1 0,1-1 1,-1 0-1,0 0 0,1 1 0,-1-5 0,1 6-35,0 0-1,0 1 1,1-1 0,-1 0 0,0 0 0,1 0 0,-1 1-1,1-1 1,-1 0 0,0 1 0,1-1 0,0 0 0,-1 1-1,1-1 1,-1 1 0,1-1 0,0 1 0,-1-1 0,1 1-1,0-1 1,0 1 0,-1 0 0,1-1 0,0 1 0,0 0-1,0-1 1,-1 1 0,1 0 0,0 0 0,0 0 0,0 0-1,0 0 1,-1 0 0,1 0 0,0 0 0,0 0 0,0 1-1,-1-1 1,1 0 0,1 1 0,21 2 23,0 1 0,-1 1 1,25 9-1,-39-11-25,0 0-1,1 1 1,-1 0 0,0 0 0,0 1-1,-1 0 1,0 0 0,0 1-1,0 0 1,11 12 0,-15-14-15,-2-1 1,1 0 0,0 1 0,-1-1-1,1 1 1,-1 0 0,0 0 0,0-1-1,-1 1 1,1 0 0,-1 0 0,0 0-1,0-1 1,0 1 0,0 0 0,-1 0-1,1 0 1,-1 0 0,0-1 0,0 1-1,-1 0 1,1-1 0,-1 1 0,1-1 0,-1 1-1,0-1 1,-1 0 0,-2 3 0,-8 12-46,-1-1 0,-2-1 0,-27 25 0,25-25 85,-44 37 52,39-35-24,0 2-1,1 0 1,-27 34 0,48-53-45,1-1 1,-1 0-1,1 1 1,0-1-1,-1 1 1,1-1 0,-1 0-1,1 1 1,0-1-1,-1 1 1,1-1-1,0 1 1,-1-1-1,1 1 1,0-1-1,0 1 1,0 0 0,0-1-1,-1 1 1,1-1-1,0 1 1,0-1-1,0 1 1,0 0-1,0-1 1,0 1-1,0-1 1,1 1-1,-1 0 1,0-1 0,0 1-1,0-1 1,1 1-1,-1-1 1,0 1-1,0-1 1,1 1-1,-1-1 1,0 1-1,1-1 1,-1 0 0,1 1-1,-1-1 1,1 1-1,-1-1 1,1 0-1,-1 1 1,1-1-1,-1 0 1,1 0-1,-1 1 1,1-1-1,0 0 1,36 3 317,-31-3-318,50-3 2,-2-1 0,1-3 0,101-27 0,-25-6-4949,-78 20-2031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8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551 235 10773,'-12'-8'67,"0"0"-1,0 1 1,0 0 0,-1 1-1,0 0 1,0 1 0,-28-7-1,32 11 95,-1 0 0,0 0-1,0 0 1,0 2 0,0-1-1,1 1 1,-1 0 0,0 1 0,0 1-1,1-1 1,0 1 0,-13 6-1,3 1-63,0 0-1,1 1 0,0 1 0,1 0 0,0 2 0,1 0 0,0 0 1,1 2-1,1 0 0,1 0 0,0 2 0,1-1 0,1 2 0,1-1 1,0 2-1,1-1 0,2 1 0,0 0 0,1 1 0,0-1 0,2 1 1,1 1-1,0-1 0,2 0 0,0 1 0,2-1 0,4 31 0,-2-27-89,2 0 0,1 0-1,1 0 1,1-1 0,1 0-1,1 0 1,1-1 0,2 0-1,0-1 1,1-1-1,21 26 1,-24-35 0,1 1 0,-1-2 1,2 0-1,0 0 0,0-1 0,1-1 0,0 0 1,0-1-1,1-1 0,0 0 0,0-1 0,1 0 0,0-1 1,0-1-1,0-1 0,0 0 0,1-1 0,23 0 0,-14-4-109,-1-1 0,1-1 0,-1-1 0,-1-1 0,1-1-1,-1-1 1,0-1 0,0-2 0,-1 0 0,-1-1 0,0-1-1,-1-2 1,0 0 0,-1-1 0,25-25 0,-22 16 51,0 0 1,-2-1 0,-1-1-1,0-1 1,-3-1 0,0 0 0,-2-2-1,-1 0 1,-1 0 0,-2-1-1,8-38 1,-13 39 39,-1-1-1,-2 0 1,-1 0-1,-1-1 1,-2 1 0,-1 0-1,-12-58 1,11 74 45,-1 0 1,-1-1-1,-1 2 1,0-1 0,-1 1-1,-1 0 1,0 0-1,-1 1 1,-1 0-1,0 0 1,-1 1-1,0 1 1,-1 0 0,0 0-1,-1 1 1,-22-15-1,27 22-26,-1 0 0,1 0-1,-1 1 1,0 0 0,0 0-1,0 1 1,0 0 0,0 0-1,-1 1 1,1 1 0,0 0-1,-1 0 1,1 0 0,0 2-1,-17 3 1,18-3-304,0 0 0,1 0-1,-1 1 1,1 1 0,0-1 0,0 1 0,0 0 0,0 1 0,1 0 0,-1 0-1,1 0 1,1 1 0,-1 0 0,1 0 0,0 0 0,0 0 0,1 1 0,-7 13-1,-6 36-6183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9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99 7011,'-2'-3'72,"0"1"0,0-1 0,0 1 0,0 0 0,0 0 0,-1 0 0,1 0 0,-1 0 0,1 1-1,-1-1 1,0 1 0,0 0 0,0-1 0,1 1 0,-1 1 0,0-1 0,0 0 0,-1 1 0,1-1 0,0 1 0,0 0 0,0 0-1,0 0 1,0 1 0,0-1 0,0 1 0,0-1 0,0 1 0,0 0 0,0 0 0,0 1 0,-4 2 0,2-1-64,1 0 0,-1 0 0,1 0 0,0 1 0,0 0 0,1 0 0,-1 0 0,1 1 0,0-1 0,0 1 0,0-1 0,1 1 0,-1 0 0,1 0 1,0 0-1,1 0 0,-3 11 0,3-11-3,1 0 0,-1 0 0,1 0 0,0 0 0,0 0-1,1 0 1,0 0 0,0 0 0,0 0 0,0 0 0,1 0 0,-1-1 0,1 1 0,0-1 0,1 1 0,-1-1 0,1 0 0,0 1 0,0-2 0,0 1 0,1 0 0,-1 0 0,1-1 0,0 0 0,0 0 0,0 0 0,0 0 0,1-1 0,-1 0 0,7 3 0,-2-2-19,1 1 0,0-2 0,0 1 0,0-1 0,0-1 1,0 0-1,0 0 0,0-1 0,1 0 0,-1-1 1,0 0-1,0-1 0,0 0 0,11-4 0,-10 2 12,-1 0-1,1-1 1,-1 0-1,0-1 0,0 0 1,0-1-1,-1 0 1,0-1-1,-1 1 1,1-2-1,12-16 0,-18 21 7,0 0 1,0-1-1,-1 1 0,0 0 0,0-1 0,0 1 0,0-1 0,-1 0 0,0 1 0,0-1 0,0 0 1,0 0-1,-1 0 0,0 0 0,0 0 0,0 0 0,-1 0 0,0 1 0,0-1 0,0 0 0,0 0 0,-1 1 1,1-1-1,-1 0 0,0 1 0,-1 0 0,1 0 0,-1-1 0,0 1 0,-4-4 0,0 1 8,1 2 0,-1-1 0,0 1 0,0 0 0,-1 0 0,1 1-1,-1 0 1,0 0 0,0 1 0,0 0 0,-1 0 0,1 1 0,-1 0 0,0 1-1,1 0 1,-1 0 0,0 1 0,0 0 0,-15 2 0,20-1-35,1-1 0,0 1 0,-1 0 0,1 0 0,0 0 0,0 0 0,-7 3 0,10-3-38,-1-1 1,0 0 0,0 1 0,1-1 0,-1 1 0,1 0 0,-1-1-1,0 1 1,1-1 0,-1 1 0,1 0 0,-1-1 0,1 1 0,-1 0 0,1 0-1,0-1 1,-1 1 0,1 0 0,0 0 0,0 0 0,0-1 0,-1 1 0,1 0-1,0 0 1,0 0 0,0 0 0,0-1 0,1 1 0,-1 0 0,0 0 0,0 0-1,0 0 1,1-1 0,-1 1 0,0 0 0,1 1 0,15 18-2875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08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13622,'32'12'448,"-15"-6"-448,-30-6-1952,-7 3-4547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1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94 169 2145,'-30'-49'5694,"-17"-22"-2012,38 58-2672,8 12-971,0 0 1,1 1-1,-1-1 0,1 0 0,-1 0 1,0 0-1,1 1 0,0-1 0,-1 0 1,1 0-1,-1 0 0,1 0 0,0 0 0,0 0 1,-1 0-1,1 0 0,0 0 0,0 0 1,0 0-1,0 0 0,0 0 0,0 0 1,1 0-1,-1 0 0,0 0 0,0 0 1,1 0-1,-1 0 0,1-1 0,0 1-21,1 0 0,-1 1 0,1-1-1,-1 0 1,1 1 0,-1-1 0,1 1-1,0-1 1,-1 1 0,1-1 0,0 1-1,-1 0 1,1 0 0,0 0 0,2 0-1,8 1-22,1 1-1,-1 0 0,19 6 0,-15-3 5,0 2-1,0-1 1,0 2-1,-1 0 1,0 1-1,-1 1 1,0 0-1,0 1 1,-1 0-1,0 1 1,-1 1 0,-1 0-1,0 0 1,13 22-1,-13-16 9,0 1 1,-2 0-1,-1 0 0,0 1 0,-1 0 0,-2 0 0,0 0 0,-1 1 1,-1 0-1,-1 0 0,-1 25 0,-4 5 11,-2-1 1,-2 0-1,-14 51 1,-53 151 1,59-205-15,-13 42-7,-93 324 7,101-328-42,3 2 1,-9 158-1,25-217-37,1 1 0,2-1 1,1 1-1,1-1 0,15 52 0,-16-69 28,1-1 0,1 0 0,0 0 0,0 0-1,1 0 1,1-1 0,0 0 0,0 0 0,1-1 0,0 0 0,0 0 0,1-1-1,0 0 1,1 0 0,0-1 0,16 9 0,-12-10-6,0-1 0,1 0 1,0-1-1,0 0 0,1-1 1,-1-1-1,1-1 0,-1 0 1,1-1-1,-1 0 0,1-1 0,27-6 1,-11 0-4,-1-2 1,0-1 0,0-1 0,-2-1-1,34-19 1,-46 21 138,0 0-1,23-18 1,-36 25-18,-1 0 0,1 0 0,-1-1 0,1 1-1,-1-1 1,0 0 0,-1 0 0,1 0 0,-1 0 0,1 0-1,-1 0 1,0-1 0,-1 1 0,1-1 0,1-7 0,-3 11-64,0 1 1,0-1-1,0 0 1,1 1-1,-1-1 1,0 1-1,0-1 1,0 0-1,0 1 1,0-1-1,0 1 1,0-1-1,0 0 1,-1 1-1,1-1 1,0 1-1,0-1 1,0 0-1,-1 1 1,1-1-1,0 1 1,-1-1-1,1 1 1,0-1-1,-1 1 1,1 0-1,-1-1 1,1 1-1,0-1 1,-1 1-1,1 0 1,-1-1-1,1 1 1,-1 0-1,0-1 1,1 1-1,-1 0 1,1 0-1,-1 0 1,1 0-1,-1-1 1,0 1-1,1 0 1,-1 0-1,1 0 1,-1 0-1,0 0 1,0 1-1,-1-1 3,-1 1-1,1 0 0,0-1 0,0 1 0,0 0 1,0 0-1,1 0 0,-1 1 0,0-1 0,0 0 1,1 1-1,-1-1 0,-1 3 0,-3 4 0,1 1 1,0 0-1,0 0 0,1 0 1,0 1-1,1 0 0,0 0 1,-3 20-1,-6 89 71,11-101-64,2 419 168,3-265-165,-3-110-35,3 395 281,-32-3 533,22-400-618,-2-2 0,-3 1 0,-27 81 0,32-117-151,-1 0 0,0-1 0,-1-1 0,-1 1-1,-1-1 1,0-1 0,-1 0 0,0 0 0,-1-1 0,0 0 0,-1-1 0,-1-1 0,0 0 0,-26 15 0,32-22-30,0 0-1,-1 0 0,0-1 1,0 0-1,0-1 1,0 0-1,0 0 0,0-1 1,-14 0-1,18-1-154,-1 0-1,0-1 0,0 0 1,0 0-1,0 0 0,1-1 0,-1 0 1,0 0-1,1 0 0,0-1 1,-1 0-1,1 0 0,0 0 1,1 0-1,-1-1 0,-4-4 1,-28-41-3068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11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29 6051,'2'-11'957,"1"-6"326,-2 27-677,-2 271 2068,-14 140-3003,12-375-1821,3-14-1788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1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84 6675,'0'0'0,"-1"-6"170,-1-1 0,1 1 0,0 0 0,0-1 0,0 1 0,2-13 0,-1 18-154,0-1 0,1 1 0,-1 0 1,1-1-1,-1 1 0,1 0 0,0 0 0,0-1 1,-1 1-1,1 0 0,0 0 0,0 0 1,0 0-1,0 0 0,0 0 0,1 0 1,-1 0-1,0 1 0,0-1 0,1 0 1,-1 1-1,0-1 0,1 1 0,-1-1 0,0 1 1,1-1-1,-1 1 0,1 0 0,-1 0 1,1 0-1,-1 0 0,0 0 0,1 0 1,-1 0-1,1 1 0,2 0 0,21 2 199,0 2-1,-1 1 1,1 1 0,-1 2-1,0 0 1,28 16-1,-43-21-207,-1 1-1,0 0 1,0 0-1,-1 1 1,0 0-1,0 0 1,7 8-1,-12-12-1,0 0 0,-1 0 0,1 0 0,-1 0 0,0 0 0,0 0 0,0 0 0,0 1 0,0-1 0,0 0 0,0 1 0,-1-1 0,1 0 0,-1 1 0,0-1 0,1 1 0,-1-1 0,0 1 0,-1-1 0,1 1 0,0-1 0,-1 0 0,1 1 0,-1-1-1,0 0 1,0 1 0,0-1 0,0 0 0,0 0 0,0 0 0,-1 1 0,-1 1 0,-3 3 10,-1 1 0,-1-1 0,1-1 0,-1 1 0,0-2 0,-1 1 0,1-1 0,-10 5 0,-14 4-117,-33 10 1,-18 8-3438,65-20 597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14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13 2913,'1'-12'7629,"-1"11"-7405,-14 2 2069,-20 15-2234,18-5-24,0 0 1,1 1-1,1 1 0,0 1 1,0 0-1,1 0 1,1 2-1,1-1 0,0 1 1,-12 25-1,2 0-6,2 2 1,2 0-1,-14 55 1,17-47 1,3 0 0,-9 78 1,19-112-111,0-1 0,0 1 0,2-1 0,0 1-1,1-1 1,1 1 0,0-1 0,1 0 0,1 0 0,0-1 0,1 1 0,9 15 0,-11-25-247,1 0-1,-1 0 1,1 0 0,0 0-1,0-1 1,1 0 0,-1 0-1,1 0 1,0-1-1,1 0 1,-1 0 0,1-1-1,-1 0 1,14 5 0,44 6-5053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3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9 7892,'-5'-7'3798,"8"6"-2871,14 15-1085,9 21 376,1-1 1,33 31-1,-24-28-137,129 133 226,-132-139-899,1-2 1,2-1-1,47 27 1,-43-35-3182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4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30 8420,'0'-18'880,"-4"10"-880,4 5 112,-3 6-112,-3 11 320,-1 7-111,-9 11 15,-3 12 112,-14 5 112,-9 9-32,-10 4-176,-3 2-128,-7-3 0,-2-5-80,5-4-32,11-8-192,12-9-1825,20-15-2961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30 9652,'11'-30'633,"-11"31"-547,-2 18-12,-21 217 1003,-4 67-1090,26-296-101,1-2-228,-1 0-1,1 1 1,0-1-1,1 1 0,0-1 1,-1 1-1,4 8 1,7 4-4007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4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9925,'3'-15'735,"2"-4"-244,-3 17-491,2 10-194,3 16 276,2-1 0,1-1 0,0 0-1,24 36 1,-9-21 7,51 57 0,-62-79-153,1 0 0,28 22 1,-38-34-202,0 1 1,0-1 0,1 1-1,-1-1 1,1-1-1,0 1 1,0-1 0,0 0-1,0 0 1,0-1 0,0 0-1,0 0 1,9 0-1,-12-1 228,-1-1-1,1 0 0,-1 1 0,1-1 0,-1 0 0,1 0 0,-1-1 0,0 1 0,1 0 0,-1-1 0,0 1 0,0-1 0,0 0 0,0 0 1,0 0-1,-1 0 0,1 0 0,0 0 0,-1 0 0,0 0 0,1-1 0,-1 1 0,0-1 0,0 1 0,0-1 0,-1 1 0,1-1 0,-1 1 0,1-6 1,1-8 245,0 0 0,-1 0 0,-2-25 0,1 32-55,-2-24 421,0 9-6,1 0 1,2 1-1,0-1 0,5-25 0,-15 83-361,-1-2-1,-2 0 0,-1 0 1,-1-1-1,-22 34 0,-105 143 255,96-145-524,42-60 56,-4 6-430,1 0 0,1-1 1,-1 2-1,1-1 0,-4 12 0,6 4-3130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5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74 8996,'4'-15'84,"-3"11"-80,0 0 1,0-1-1,0 1 0,0 0 0,1 0 0,0-1 1,0 1-1,0 0 0,0 1 0,0-1 0,1 0 1,5-5-1,-7 9-2,0 0 1,0 0 0,0 0-1,0 0 1,0 0 0,0 1-1,0-1 1,0 0-1,0 1 1,0-1 0,0 1-1,-1-1 1,1 1-1,0-1 1,0 1 0,0 0-1,-1-1 1,1 1 0,0 0-1,-1 0 1,1-1-1,-1 1 1,1 0 0,0 1-1,18 28 182,-15-24-118,37 66 138,-3 2 0,-3 1 0,33 104 0,-59-152-188,-1 0-1,-2 0 1,-1 1-1,-1-1 1,-1 1 0,-1 43-1,-3-57 11,0 0 0,-1 0 0,-1 0 0,0-1 0,-1 1 0,0-1 0,-1 0 0,0 0 0,-2-1 0,1 1 0,-1-1 1,-1-1-1,0 1 0,-1-1 0,-9 9 0,2-5-157,1-1 0,-2-1 0,0-1 1,0 0-1,-1-1 0,-1-1 1,0-1-1,0-1 0,0 0 0,-1-1 1,-35 6-1,31-9-2897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4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451 151 5074,'0'-150'2764,"-1"154"-2696,1-1 1,-1 1-1,0 0 0,-1 0 0,1-1 0,-1 1 0,-1 3 1,-6 13 92,-7 21 84,-1 0 0,-2-2-1,-2 0 1,-40 56 0,-120 131 81,103-133-288,53-60-607,12-15-1360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3:5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0 4706,'6'0'1873,"-9"0"-1537,-10 6 721,-6 0-145,-7 8-224,0 7-319,3 8-193,1 0 128,2 6-192,10 6-80,14-3-16,9-6-16,13-3-96,9-3-1265,11-8-1712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5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12 10037,'0'-3'704,"0"-2"-704,-3 2-144,0 3 64,6 14 80,0 10 32,4 13 32,-1 13-48,4 11 16,-3 1-16,-4 2 0,0-6-16,-3-3-96,0-11-3922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5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9 190 7908,'-4'-34'1122,"2"22"-1019,1-1 0,0 1 0,0-1 0,2 1 0,-1-1 0,5-22 0,-4 33-102,1 0-1,-1 0 0,0 0 1,1 0-1,-1 0 0,1 0 1,-1 0-1,1 0 1,0 1-1,0-1 0,0 1 1,0-1-1,0 1 0,0 0 1,0 0-1,1 0 1,-1 0-1,0 0 0,1 0 1,3 0-1,53-8 5,-50 8-5,22-1-30,0 1 0,38 3 0,-56-1 13,0 1-1,-1 0 1,1 1 0,-1 0 0,0 1 0,0 1-1,0-1 1,14 9 0,-24-12 20,1 1 0,0 0 0,-1-1 0,1 1 0,-1 0 0,1 0 0,-1 1 0,0-1 0,0 0 0,0 1 0,0-1 0,0 1 0,0 0 0,-1-1 0,0 1 0,1 0 0,-1 0 0,0 0 0,0 0 0,-1 0 0,1 0 0,-1 0 0,1 1 0,-1-1 0,0 0 0,0 0 0,0 0 0,-1 0 0,1 0 0,-1 0 0,1 1 0,-1-1 0,0 0 0,-1 0 0,1-1 0,0 1 0,-3 4 0,-3 4 36,0 0 0,-1-1 0,-1 0 1,1 0-1,-1-1 0,-1 0 0,-19 14 0,-6 1-70,-1-2 1,-1-1 0,-1-3-1,-52 19 1,71-30-1360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6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0 9540,'-6'3'96,"-17"9"-32,-6 8 177,-4 12 111,4 15-160,3 8 144,7 7-96,12 5-64,11-3 32,9-3-96,9-6 48,14-11-160,6-9-272,7-9-2545,2-17-2449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6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28 9316,'-2'-24'364,"3"20"-293,4 16-63,5 16-40,1-1 0,1 0 0,2-1 0,18 28 1,-23-42-646,-1-1 1,2 0-1,12 12 1,-19-21 504,-1 1 0,1-1 1,0 0-1,0 0 0,0 0 0,0 0 1,0 0-1,0-1 0,1 0 1,-1 1-1,0-1 0,8 1 0,-10-2 170,1 0-1,0 0 0,-1-1 1,1 1-1,0-1 0,-1 1 1,1-1-1,0 1 0,-1-1 0,1 0 1,-1 0-1,1 0 0,-1 0 1,1 0-1,-1 0 0,0 0 1,0 0-1,1 0 0,-1-1 1,0 1-1,0 0 0,0-1 1,0 1-1,-1-1 0,1 1 0,0-1 1,0-3-1,6-12 743,-2-1 1,5-20-1,-7 23-189,0 0 1,2 1-1,0 0 1,10-22-1,-68 168 762,-96 128-254,106-191-1091,39-62-11,1-3-128,0-1 0,1 1 0,0 0 0,0 0 0,0 0 0,0 0 0,1 0 0,-1 1 0,0 8 0,6 0-2409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6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56 10709,'3'-16'293,"-3"12"-260,1 1 1,-1-1-1,1 0 0,0 1 0,0-1 1,0 1-1,0-1 0,4-5 0,-4 8-38,-1 1 0,1 0 1,0 0-1,-1 0 0,1-1 0,0 1 0,-1 0 0,1 0 1,0 0-1,0 0 0,-1 0 0,1 0 0,0 0 0,-1 1 0,1-1 1,0 0-1,-1 0 0,1 0 0,0 1 0,-1-1 0,1 0 0,0 1 1,-1-1-1,1 1 0,-1-1 0,1 1 0,-1-1 0,2 1 0,17 16 156,-19-17-150,15 16 87,-1 0-1,0 1 1,-2 1 0,0 0-1,-1 1 1,0 0 0,-2 1-1,0 0 1,-1 0 0,-2 1 0,0 0-1,-1 0 1,0 0 0,1 33-1,-5-33-17,0-1 0,-2 1-1,0-1 1,-1 0 0,-1 1-1,-1-1 1,-1 0 0,0 0 0,-2-1-1,0 0 1,-1 0 0,-1 0-1,-1-1 1,-1-1 0,-18 24-1,2-12-4,-1-1-1,-1-2 1,-1-1 0,-2-1-1,0-2 1,-1-1-1,-2-2 1,0-1-1,-58 21 1,88-37-156,0 0 0,0-1 0,-1 1 0,1-1-1,-9 1 1,13-2 40,1 0-1,0 0 1,-1 0-1,1 0 1,0 0-1,0 0 1,-1 0-1,1 0 1,0 0-1,-1 0 1,1-1 0,0 1-1,0 0 1,-1 0-1,1 0 1,0 0-1,0 0 1,-1 0-1,1-1 1,0 1-1,0 0 1,0 0-1,-1 0 1,1-1-1,0 1 1,0 0-1,0 0 1,0 0-1,-1-1 1,1 1-1,0 0 1,0 0-1,0-1 1,0 1-1,0 0 1,0-1-1,0 1 1,11-19-3049,13-6-1459</inkml:trace>
  <inkml:trace contextRef="#ctx0" brushRef="#br0" timeOffset="1">917 359 9812,'29'-5'1937,"-16"5"-1937,-9 0-64,-8 3 64,4-1 16,7 7 288,3 0-127,12 0 31,14-3-160,3-4-48,9-4-1217,8-4-2929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7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2977,'-13'17'8644,"6"-8"-8596,4-6 48,10 0 209,2-6-49,11 3-16,9 0 32,6 0-176,14 0 0,6-3-64,0 0 0,4 0-32,-11 3-48,-6-3-656,-6 3-2530,-7-2-2833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7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58 6083,'-6'-58'5114,"9"81"-4768,-1 0 0,-1 32 1,-1-9-177,-3 115 95,-1-86-911,9 85 0,1-116-2105,3-10-2467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7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23 168 10453,'-8'-26'190,"5"15"-106,0 0 1,0 0-1,1-1 0,-1-17 0,3 27-76,0 0 0,0 0-1,0 0 1,0 0-1,0-1 1,1 1 0,-1 0-1,1 0 1,0 0 0,-1 0-1,1 0 1,0 0 0,0 1-1,0-1 1,1 0 0,-1 0-1,0 1 1,1-1-1,-1 0 1,1 1 0,-1 0-1,1-1 1,0 1 0,-1 0-1,1 0 1,0 0 0,0 0-1,0 0 1,0 0 0,2 0-1,24-5 17,-1 2 0,1 1 0,0 1 0,0 1 0,0 1 0,50 8 0,-56-5-33,0 0 0,0 2 0,26 9 0,-42-13 1,-1 1 1,0 0-1,0 0 0,0 1 1,0-1-1,0 1 0,0 0 1,-1 1-1,1-1 0,-1 1 1,0 0-1,0 0 1,0 0-1,-1 0 0,1 1 1,-1 0-1,0-1 0,3 9 1,-5-10 18,0-1 0,-1 1 1,1-1-1,-1 1 0,0 0 1,0-1-1,0 1 0,0 0 1,0-1-1,0 1 0,-1-1 1,1 1-1,-1-1 0,0 1 1,0-1-1,0 1 0,-2 3 1,1-2 34,-2 1 0,1-1 0,0 0 0,-1 0 1,0 0-1,0 0 0,0 0 0,-5 2 0,-8 5 111,-1-1-1,0-1 0,-27 11 0,42-19-154,-15 5-195,12-4-202,1 0 0,-1 0 0,0 0 0,1 1 0,-1 0 0,1 0 0,0 1-1,-8 5 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9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3 6355,'0'-3'1841,"-7"12"-1633,-2 9 208,-11 11 0,1 17 48,-14 16-15,1 16-161,3 10-128,0 8 32,9 0-80,7-5-32,10-10 0,13-8 32,9-14-112,14-16-1697,12-16-2769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9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8740,'1'-48'1137,"20"90"-936,2 0-1,43 58 1,-58-87-168,2-1 0,0 1 0,0-2 0,1 0 0,1 0 0,21 15-1,-28-23-32,0 0 0,0-1-1,0 0 1,0 0 0,0 0-1,0 0 1,0-1-1,0 0 1,1 0 0,-1 0-1,1-1 1,-1 0 0,0 0-1,1 0 1,-1-1-1,1 1 1,-1-1 0,0-1-1,1 1 1,-1-1 0,0 0-1,9-4 1,-7 1-40,1 1 0,-1-1 0,0-1-1,0 1 1,-1-1 0,0 0 0,0-1 0,0 1 0,-1-1 0,0-1 0,8-14-1,2-7 61,19-60 0,-17 42-34,20-69 251,-84 200 210,-4-2 1,-90 110-1,-7 10-511,137-186-123,-18 29-321,28-43 255,0 1 0,-1-1 0,1 1 0,1-1 0,-1 1 0,0 0 0,1-1 0,-1 1 0,1 0 0,0 0 0,0 0 0,0-1 0,0 1 0,0 0 0,1 3 0,10 11-4123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0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99 113 7619,'0'-5'235,"-1"0"0,0 0-1,0 0 1,0 0-1,0 1 1,-1-1-1,0 0 1,0 1-1,0-1 1,0 1-1,-1 0 1,0 0-1,0 0 1,0 0-1,0 0 1,-1 1-1,1 0 1,-1-1-1,-6-3 1,9 6-223,1 1 0,-1 0 0,1-1 0,-1 1 0,1 0 0,-1 0 0,1 0 0,-1-1 0,0 1-1,1 0 1,-1 0 0,1 0 0,-1 0 0,0 0 0,1 0 0,-1 0 0,1 0 0,-1 0 0,0 0 0,1 0 0,-1 1 0,1-1 0,-1 0 0,1 0 0,-1 0 0,1 1 0,-1-1 0,0 1 0,-12 17 166,1 26 33,9-30-192,2 0 0,0 0 0,0 0 0,2 0-1,-1 0 1,2 0 0,0 0 0,0 0 0,2 0 0,0-1 0,0 1 0,8 15-1,-8-20-111,0-1-1,1 0 1,-1 0-1,2 0 0,-1-1 1,1 0-1,0 0 0,0 0 1,1-1-1,0 0 0,0 0 1,1-1-1,-1 1 0,1-2 1,1 1-1,-1-1 0,0 0 1,1-1-1,16 4 1,-16-6-22,-1 0-1,1-1 1,0 0 0,0-1 0,-1 1 0,1-2 0,0 1 0,-1-1 0,1-1 0,-1 0 0,0 0 0,0 0 0,0-1 0,0 0 0,-1-1 0,10-7 0,-4 3-65,-1-1 0,0 0 0,-1-1 0,0-1 0,-1 0 0,0 0 0,-1-1 1,10-18-1,-11 16 440,-2-1 0,0 0 1,-1 0-1,0-1 0,-1 0 1,-1 0-1,-1 0 0,0 0 1,-2 0-1,0 0 0,-4-32 1,8 108-21,1-39-243,0-1 1,1 0 0,1 0-1,16 32 1,-19-43-93,0 0 0,1 0 1,0-1-1,1 0 0,0 0 0,0 0 0,0-1 0,1 0 1,0 0-1,0 0 0,0-1 0,1 0 0,9 4 1,-12-7-13,-1-1 1,1 0 0,0 0 0,0 0 0,-1-1 0,1 0 0,0 0 0,0 0 0,-1 0 0,1-1 0,0 0 0,0 0 0,-1 0 0,1 0 0,-1-1 0,1 0 0,-1 0-1,0 0 1,6-4 0,-2 1 38,0 0-1,0-1 1,-1 0 0,0 0-1,0-1 1,-1 1-1,0-2 1,10-13-1,-9 8 260,-1 0-1,0 0 1,-1 0 0,-1 0-1,6-27 1,-9 31 12,1 0 1,-1 0 0,0-1-1,-1 1 1,0 0 0,-1-1-1,0 1 1,0 0 0,-5-16-1,-2 80-125,9-44-259,0 1 0,1-1 0,0 0 0,1 1 1,0-1-1,1-1 0,0 1 0,9 15 0,-10-19-26,1-1-1,0 0 0,0-1 0,1 1 1,0-1-1,0 1 0,0-1 0,0-1 1,1 1-1,0-1 0,0 0 0,0 0 1,0-1-1,12 5 0,15 1-2844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29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18 8980,'0'-11'672,"-4"5"-672,1 6 48,-3 6 0,-1 8 16,4 7 1,-7 11 159,4 9 368,-4 11-208,4 3 64,-4 10-224,0-4-80,-3-3-64,3-5-64,1-4-16,-1-11-32,4-3-1040,6-11-1841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0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8500,'3'-3'1216,"-3"6"-1216,0 6 48,7 8 49,6 9 47,6 9 96,7 6 16,7 0 0,2 0-64,4-6-128,-3-3-32,-4-9 16,-6-2-48,-7-7-272,-9-8-1745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0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31 7235,'4'-18'1139,"-1"5"-712,-11 28-69,-6 13-146,-2-1-1,-1 0 1,-1-1-1,-29 31 1,-92 87 70,139-144-280,-81 74 76,-24 24-778,89-76-1519,16-11-1199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7 6179,'1'-1'38,"0"0"-1,0 1 1,0-1 0,0 0-1,0 1 1,0-1 0,1 1 0,-1 0-1,0-1 1,0 1 0,1 0 0,-1 0-1,0 0 1,0 0 0,1 0-1,-1 0 1,0 0 0,0 0 0,1 1-1,-1-1 1,0 0 0,0 1 0,0-1-1,1 1 1,-1-1 0,2 2-1,31 23 928,-27-19-712,12 10-28,0 0 0,-2 2 0,0 0 0,-1 1 0,-1 0 0,0 1 0,-2 1 0,0 0 0,18 44 0,-25-48-187,0 1 1,-1-1-1,-1 1 0,0 0 1,-2 0-1,0 0 0,-1 0 1,0 0-1,-2 1 0,0-1 1,-1 0-1,-1 0 0,-1 0 0,-6 18 1,3-17-55,-1 1 0,0-1 0,-2-1 1,-1 0-1,0 0 0,-1-1 0,0 0 1,-2-1-1,0-1 0,-1 0 0,0-1 1,-1 0-1,-1-1 0,0-1 0,0-1 0,-2-1 1,1 0-1,-1-1 0,0-1 0,-1-1 1,0-1-1,-27 6 0,35-13-2865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6 6819,'6'-3'1105,"-2"0"-1105,-8 6 0,4 3 480,-3 8 336,0 10-272,-4 11-127,1 8-1,-4 16-208,1 2-48,2 0-128,1-2 32,6-7-48,0-11-16,3-6-384,0-12-1681,4-8-2385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20 128 6675,'-1'-30'581,"0"21"-270,0 0 0,1 1 1,0-1-1,1 0 0,0 0 0,0 1 1,3-10-1,-4 17-304,1-1 0,0 1-1,0 0 1,0 0 0,0 0 0,0 0 0,0 0 0,0 0 0,0 0-1,0 0 1,0 0 0,0 0 0,1 1 0,-1-1 0,0 0 0,0 1 0,1-1-1,-1 1 1,1 0 0,-1-1 0,0 1 0,3 0 0,36-1 9,-33 1-1,13 2-3,-1-1-1,0 2 0,0 1 0,30 9 1,-42-10-10,1 0 0,0 0 1,-1 0-1,0 1 0,0 0 0,0 1 1,0-1-1,-1 1 0,0 0 0,0 1 1,0 0-1,-1 0 0,8 10 0,-11-13 4,-1 0 0,1 0 0,-1 0-1,0 0 1,0 0 0,0 0 0,0 0 0,0 0-1,-1 0 1,1 0 0,-1 0 0,0 1 0,0-1-1,0 0 1,0 0 0,-2 6 0,0-4 9,1 0 1,-1 0-1,-1 0 1,1 0-1,-1-1 0,0 1 1,0-1-1,0 1 1,-5 4-1,-5 3 44,0 0 0,-1-1 0,0 0-1,-30 16 1,0-5-590,0-2 0,-50 14 0,70-24-3148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2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10 1969,'-5'-9'5898,"4"9"-5747,-13 7 895,-12 17-898,0 13 72,1 1 0,2 1-1,2 1 1,2 1 0,1 0 0,2 2-1,2 0 1,2 1 0,2 0 0,-8 81-1,17-105-174,1 1 0,1-1 0,1 1 0,0-1 0,2 0 0,6 26 0,-7-37-318,0 0 0,1-1-1,0 1 1,0-1 0,1 1-1,0-1 1,0 0 0,1-1 0,0 0-1,0 0 1,1 0 0,0 0-1,0-1 1,0 0 0,16 9-1,28 5-4816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2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62 9780,'-6'-32'305,"2"12"-305,1 11-160,0 15 160,9 8 112,7 10 32,4 11 16,5 8-64,11 4 16,-1 3-32,7-4-48,-3-5 0,-1-6 32,-2-3-64,-1-6 0,-9-8-560,-4-4-3250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3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39 4674,'4'-21'4098,"-1"10"-3858,-6 5-224,-7 9 128,0 14 272,-6 7-159,-7 8-49,-9 9 144,-10 2 32,-7 7 32,-3-1-192,-6 1 16,3-6-224,6-3-16,10-9-112,17-9-1200,12-5-1153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3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42 9476,'3'-10'3,"6"-18"-8,-2 24 13,0 16 18,29 75 186,52 143 293,-75-189-453,-2 0 0,-2 1 1,7 71-1,-15-98-30,0 1-1,-1-1 0,-1 1 1,-1-1-1,0 0 1,-1 1-1,-7 21 1,6-29 13,1 0 0,-1 0 0,0-1 0,0 1 0,-1-1-1,0 0 1,0-1 0,-1 1 0,1-1 0,-2 0 0,1 0 0,-1-1 0,1 0 0,-2 0 0,-8 4 0,-7 3 54,-2-2 1,1-1-1,-1-1 0,-35 7 0,-105 11-396,148-25-2084</inkml:trace>
  <inkml:trace contextRef="#ctx0" brushRef="#br0" timeOffset="1">844 908 12278,'13'18'112,"-13"-6"-48,-7-10-128,-6 1-1393,0 0-1841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37 4882,'-16'-36'1478,"26"91"713,23 96-1721,-29-126-414,-2 0-1,0 1 1,-4 50 0,-1-63 175,0-14-141,-1-22-200,4 8-625,1 1 0,0-1-1,1 1 1,1 0 0,0 0 0,10-27 0,3 6-933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7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153 216 2641,'7'-194'9541,"-7"173"-7621,-12 393-1875,4-192 132,-11 1142 469,15-818-487,-32-4-14,10-296-117,-27 259 16,53-432-126,1-25-20,-1 0 0,0-1 0,0 1 0,-1 0 0,-1 6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9076,'-1'1'27,"0"0"-1,0 1 1,0-1-1,1 0 1,-1 1-1,0-1 1,1 0-1,-1 1 1,1-1-1,-1 1 1,1-1-1,0 1 0,0-1 1,0 1-1,0-1 1,0 0-1,0 3 1,4 28 322,-2-24-201,40 213 1689,-30-171-1714,3-2 0,29 69 0,-40-109-69,0 1-1,1 0 1,0-1-1,0 0 1,12 13-1,-15-19-8,0 0 0,1 0-1,-1 0 1,1 0 0,-1 0 0,1 0-1,-1-1 1,1 1 0,0-1-1,0 0 1,0 0 0,0 0 0,0 0-1,0 0 1,0-1 0,0 1-1,0-1 1,0 0 0,0 0-1,0 0 1,5-1 0,0-1-9,0 0 0,0-1 0,0 0 0,0-1 0,-1 0-1,0 0 1,1 0 0,-1-1 0,9-8 0,9-9-1,22-27 0,-36 37-24,37-43-94,65-97 0,-19 6-4393,-57 84-721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13 10293,'-1'-1'89,"0"0"0,0 0 0,1 0 1,-1 1-1,0-1 0,0 0 0,0 0 0,0 0 1,0 1-1,0-1 0,0 0 0,0 1 1,0-1-1,0 1 0,-1-1 0,1 1 0,0 0 1,0 0-1,0-1 0,-1 1 0,1 0 1,0 0-1,0 0 0,-3 0 0,1 1-40,1 0-1,-1 0 1,0 0-1,0 0 1,0 1-1,1-1 1,-1 1-1,0-1 1,-4 5-1,-3 4-77,-1 1-1,1 0 1,-10 14-1,19-23 109,-14 19-41,1 0 1,0 1-1,-14 34 1,24-48-30,1 1 1,-1 0-1,2 0 1,-1 0-1,1 0 1,0 0-1,1 1 1,0-1-1,1 1 1,0-1-1,0 0 1,3 16-1,-2-22 6,0 0 0,0 0 0,0 0 0,1 0 0,-1 0 0,1 0-1,0 0 1,-1 0 0,1-1 0,1 1 0,-1-1 0,0 1 0,1-1 0,-1 0 0,1 0 0,4 3 0,-2-3 2,0 1 0,1-1 0,-1 0 1,0-1-1,1 0 0,-1 1 0,1-2 1,-1 1-1,8 0 0,0-2 1,0 0 0,0 0 0,0-1-1,0-1 1,0 0 0,0-1 0,21-9-1,-28 10-11,1 0-1,0-1 0,-1 0 1,1 0-1,-1-1 0,-1 0 0,1 0 1,0 0-1,-1-1 0,0 1 1,5-9-1,-8 10-8,0 1 0,0-1 0,-1 0 0,1 0 0,-1 0 0,0-1 0,0 1 0,0 0 0,-1 0 0,1 0 0,-1-1 0,0 1 0,0 0 0,-1 0 0,1-1 0,-1 1 0,0 0 0,0 0 0,0 0 0,-1 0 0,-2-6 0,-1 1-12,0 0 1,-1 0 0,1 1 0,-2 0 0,1 0-1,-1 1 1,-1 0 0,-13-11 0,-6-2-1714,-38-20 1,41 25-2675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2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3650,'23'-12'7091,"-7"0"-5762,-10 4-577,-9 5-416,0 6-304,-4 11 32,1 13 176,-1 10 208,4 16-224,0 11-111,3 3-65,3-3-48,0-5 0,1-10-1201,-1-8-2097,0-12-2448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0 468 2817,'0'-38'1347,"2"1"-1,1-1 0,2 1 0,1 0 0,18-59 1,-19 83-1112,1 0 0,-1 0 0,2 0 0,0 1 0,0 0 1,1 1-1,19-21 0,-20 25-162,0 1 0,1 0 0,-1 0-1,1 1 1,1 0 0,-1 0 0,1 1 0,-1 0 0,1 0 0,0 1 0,1 0 0,16-2 0,-14 3-17,-1 2 1,1-1 0,-1 1 0,1 1 0,-1 0 0,1 1 0,-1 0 0,21 7 0,-25-7-52,-1 0 1,0 1-1,1 0 1,-1 0-1,-1 0 1,1 1-1,0 0 1,-1 0-1,0 1 1,0-1-1,0 1 1,0 0-1,-1 1 1,0-1-1,0 1 1,4 7-1,-6-9 1,-1 0 0,1-1 0,-1 1 0,0 0 0,0 0 0,-1 0 0,1 0 0,-1 0 0,0 0 0,0 0 0,0 0 0,0 0 0,-1 0 0,0 0 0,1-1 0,-3 6 0,0-2 2,0-1 0,0 1 1,-1-1-1,0 0 0,0 0 0,0 0 1,-1-1-1,-6 7 0,-8 5 15,-1-1 0,0-1-1,-43 23 1,27-18-20,16-10-17,-30 21 1,49-30 16,0-1 1,1 1-1,-1-1 0,1 1 1,-1-1-1,1 1 1,-1-1-1,1 1 0,-1-1 1,1 1-1,-1 0 0,1-1 1,-1 1-1,1 0 1,0-1-1,0 1 0,-1 0 1,1-1-1,0 1 0,0 0 1,0 0-1,0-1 1,0 1-1,0 0 0,0 0 1,0 0-1,0-1 0,0 1 1,0 0-1,0 0 0,1-1 1,-1 1-1,0 0 1,0-1-1,1 1 0,-1 0 1,1-1-1,-1 1 0,0 0 1,1-1-1,-1 1 1,1-1-1,-1 1 0,1-1 1,0 1-1,-1-1 0,1 1 1,0-1-1,-1 0 1,1 1-1,0-1 0,1 1 1,45 21 316,-42-21-291,83 27 169,168 28-1,-163-38-221,35 9-2911,-83-16-1517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6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6 3378,'-52'0'5485,"31"1"-5434,-37 6 1,7 0-22,-116 18 784,146-24-471,21-1-331,0 0 1,-1 0-1,1 0 1,0 0-1,-1 1 1,1-1-1,0 0 1,-1 0 0,1 0-1,-1 0 1,1 0-1,0 0 1,-1 0-1,1 0 1,0 0-1,-1 0 1,1-1 0,0 1-1,-1 0 1,1 0-1,0 0 1,-1 0-1,1-1 1,0 1-1,-1 0 1,1 0 0,0 0-1,-1-1 1,1 1-1,0 0 1,0 0-1,0-1 1,-1 1-1,1 0 1,0-1 0,0 1-1,0 0 1,-1-1-1,31-6 773,-3 0-745,0 0 0,1 1 1,36-2-1,85 1-23,-146 7-17,370 25-4,3-1 67,508-32-28,-580 6-56,261 3-476,799-19 247,-50-1 780,-417 25-599,-859-6-1466,38 5-1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4946,'1'14'5066,"-1"29"-3644,-1-13-853,21 415-1140,-14-401-2244,0-7-1960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7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23 282 2353,'-8'-40'4393,"4"19"-3756,0 0 1,1 0-1,1 0 0,1 0 1,2-25-1,-1 42-583,1-1-1,1 1 1,-1 0-1,1 0 1,-1 0-1,1 0 1,0 0-1,1 1 0,-1-1 1,1 0-1,-1 1 1,1 0-1,0 0 1,0-1-1,0 2 1,1-1-1,-1 0 1,1 1-1,0 0 1,0-1-1,-1 1 1,1 1-1,0-1 1,1 1-1,-1-1 1,0 1-1,7-1 1,11-1 119,-1 1 1,0 0 0,1 2 0,24 2 0,-25 0-136,-1 0 0,1 1 1,0 2-1,-1 0 0,0 1 1,0 1-1,-1 1 0,0 0 0,0 2 1,18 12-1,-34-21-35,-1 1-1,1 0 1,-1 0 0,0 0-1,0 0 1,1 1-1,-1-1 1,-1 0 0,1 1-1,0 0 1,-1-1-1,1 1 1,1 5 0,-2-6 2,-1-1 0,0 1 0,0 0 0,0-1 0,0 1 0,0 0 0,0 0 0,-1-1 0,1 1 0,-1 0 0,1-1 0,-1 1 0,1 0 0,-1-1 1,0 1-1,0-1 0,0 1 0,0-1 0,0 0 0,0 1 0,0-1 0,0 0 0,0 0 0,-1 1 0,-1 0 0,-8 6 2,0 0 1,0-1-1,0-1 0,-1 0 0,-21 8 0,-68 16-1038,58-18-11,-1 1-1050,12-6-1261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7 10245,'13'-6'864,"-23"6"-752,-6 6-32,-10 5 16,-3 10 176,0 5 209,3 12-129,0 9-176,10 5-16,6 6-112,10-5-16,10-3 48,9-4-48,14-8-32,9-17-1169,6-7-912,4-2-2993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8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17 164 9893,'-7'-27'1664,"1"7"-1216,6 14-271,-4 0-161,8 12 16,5 6 320,8 8-32,2 6-112,10 1 32,10 5-160,-3 0-32,6 0-16,-3-6-32,-4-5 0,-5-7-1488,-1 4-1154,-13-13-2480</inkml:trace>
  <inkml:trace contextRef="#ctx0" brushRef="#br0" timeOffset="1">341 0 10213,'-7'0'1568,"-2"6"-1568,-8 9-16,1 2 16,-10 15 32,0 9 32,-3 6 0,-7 2 16,4 4-63,-4-7-1,1-2-16,6-3 0,6-9-865,13-14-1616,10-4-1905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0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3890,'2'0'139,"0"0"0,0 0 0,0 0 0,0 0 0,0 0 0,0 1 0,0-1-1,0 1 1,-1 0 0,1-1 0,0 1 0,0 0 0,-1 0 0,1 0 0,-1 0 0,1 0 0,-1 1 0,1-1 0,-1 0 0,0 1 0,1-1 0,1 4 0,0 1 223,0 0 1,0 1 0,-1-1-1,0 1 1,2 8-1,0 2-758,28 93 575,-32-110-149,0 0-1,0 1 1,0-1-1,0 0 1,0 1-1,0-1 1,0 0-1,0 0 1,0 1-1,0-1 1,0 0-1,0 1 1,0-1-1,0 0 1,1 1-1,-1-1 1,0 0-1,0 0 1,0 1-1,1-1 1,-1 0 0,0 0-1,0 1 1,0-1-1,1 0 1,-1 0-1,0 0 1,1 1-1,-1-1 1,0 0-1,0 0 1,1 0-1,-1 0 1,0 0-1,1 0 1,-1 0-1,0 0 1,1 0-1,-1 0 1,0 0-1,1 0 1,-1 0-1,0 0 1,1 0-1,6-17 455,2-36-445,-8 46 76,1 0-79,-1 0 0,1 1 0,0-1 0,1 1-1,-1-1 1,1 1 0,1 0 0,-1 0 0,1 0-1,0 0 1,0 1 0,1 0 0,0 0-1,0 0 1,0 0 0,0 1 0,1-1 0,0 2-1,0-1 1,0 0 0,10-3 0,0 1-339,0 0 0,0 1 0,1 1 0,0 1 1,-1 0-1,1 1 0,28 0 0,-35 3-1703,-3 4-929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8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33 11893,'0'-1'-1,"0"-1"0,-1 1 0,1-1 0,1 1 0,-1 0 0,0-1 0,0 1 0,1-1 0,-1 1 0,0-1 0,1 1 0,0 0 0,-1-1 0,1 1 0,0 0 0,-1-1 0,1 1 0,0 0 0,2-2-1,-2 3 2,0-1-1,0 1 1,0-1-1,0 1 1,0 0-1,0-1 1,0 1-1,1 0 1,-1 0-1,0 0 1,0 0-1,0 0 1,0 0-1,1 0 1,-1 0-1,0 0 1,0 1-1,0-1 1,1 1-1,6 2 5,0 0 0,-1 1 0,0 0 0,0 1 0,11 8-1,1 1 5,-1 2 0,-1 0 0,-1 1 0,0 0 0,-2 2 0,0 0 0,23 39 0,-32-49 17,-1 1 0,0 0 1,0 0-1,-1 0 1,0 0-1,0 0 0,-1 1 1,-1-1-1,0 1 1,0 0-1,-1-1 0,0 1 1,-1-1-1,0 1 0,-1-1 1,0 1-1,-1-1 1,0 0-1,-8 19 0,2-15 9,1 0-1,-2-1 0,0 0 1,0 0-1,-1-1 0,-1-1 0,0 0 1,0 0-1,-1-2 0,-20 13 1,-16 6 83,-82 34 0,28-20-3831,91-36-1451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8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4082,'33'11'9412,"-20"-2"-9364,-10-3-48,-6-6-896,-10 0-3170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12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848 55 8484,'-13'-12'3793,"10"8"-3625,0 1 1,0 0-1,-1 0 1,1 0-1,-1 1 1,0-1-1,1 1 1,-1 0-1,0 0 1,0 0-1,-1 1 1,1-1 0,-8 0-1,-13-2-118,-1 1-1,0 2 1,0 0-1,-39 5 0,-106 23-72,106-15 47,-288 57-317,336-63 27,17-6 265,0 0 0,0 0 0,0 1 0,0-1 1,0 0-1,0 0 0,0 0 0,0 0 0,0 0 0,0 1 0,0-1 1,0 0-1,0 0 0,0 0 0,0 0 0,0 1 0,0-1 0,0 0 1,0 0-1,0 0 0,0 0 0,0 0 0,0 1 0,0-1 0,0 0 1,0 0-1,0 0 0,0 0 0,0 0 0,0 1 0,0-1 0,0 0 1,1 0-1,-1 0 0,0 0 0,0 0 0,0 0 0,0 0 1,0 0-1,0 1 0,1-1 0,-1 0 0,0 0 0,0 0 0,0 0 1,1 0-1,30 10 203,-19-7-157,194 51 57,-95-28-134,180 68-1,-288-93 21,8 4-16,0 0 0,0 1 0,11 7 0,-20-12 29,-1 0 0,1 0 0,-1 0 0,0 0 0,0 1 0,1-1 0,-1 0 0,0 1 0,0-1 0,0 0 0,-1 1 0,1-1 0,1 3 0,-2-3 3,0 0 1,0 0-1,0 0 0,0-1 0,0 1 0,-1 0 0,1 0 0,0 0 0,0 0 1,0-1-1,-1 1 0,1 0 0,0 0 0,-1 0 0,1-1 0,-1 1 0,1 0 0,-1-1 1,0 1-1,1 0 0,-1-1 0,1 1 0,-1-1 0,0 1 0,0-1 0,1 1 1,-2 0-1,-17 9 18,0-1 0,0 0 1,0-1-1,-33 8 0,13-4-13,-110 32-7,-86 30-42,230-72 30,-31 15-114,35-16 123,0-1 0,1 0 0,-1 1 0,0-1 0,1 0 0,-1 1 0,1-1 0,-1 1 0,0-1 0,1 1 0,-1-1-1,1 1 1,0 0 0,-1-1 0,1 1 0,-1-1 0,1 1 0,0 0 0,-1 0 0,1-1 0,0 1 0,0 0 0,0-1 0,0 1-1,-1 0 1,1 0 0,0-1 0,0 1 0,0 0 0,1 0 0,-1-1 0,0 1 0,0 0 0,0-1 0,0 1 0,1 0 0,-1 0-1,0-1 1,1 1 0,-1 0 0,0-1 0,1 1 0,0 0 0,4 3 16,1 0-1,-1-1 1,0 1-1,1-1 1,0 0 0,0-1-1,0 0 1,11 3-1,-7-2-12,74 21 46,1-3 0,0-5 0,109 8 0,264-10-282,-451-14 107,26 2-427,-33-2 506,1 0 0,-1 0 0,1 0 0,-1 1 0,1-1 0,-1 0 0,0 0 0,1 0 0,-1 1 0,1-1 1,-1 0-1,0 0 0,1 1 0,-1-1 0,0 0 0,1 1 0,-1-1 0,0 1 0,0-1 0,1 0 0,-1 1 0,0-1 0,0 1 1,0-1-1,0 1 0,1-1 0,-1 0 0,0 1 0,0-1 0,0 1 0,0-1 0,0 1 0,0-1 0,0 1 0,0-1 1,0 1-1,0-1 0,-1 0 0,1 1 0,0-1 0,0 1 0,0-1 0,0 1 0,-1-1 0,1 0 0,0 1 0,0-1 0,-1 1 1,1-1-1,0 0 0,-1 0 0,1 1 0,-1-1 0,1 0 0,0 1 0,-1-1 0,1 0 0,-1 0 0,-24 25-4207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13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775 24 11141,'-2'-2'127,"-1"-1"1,1 1-1,-1 0 0,0 0 0,0 0 1,0 1-1,1-1 0,-1 1 1,-1 0-1,1-1 0,0 1 0,0 1 1,0-1-1,-1 0 0,1 1 0,0-1 1,-1 1-1,1 0 0,0 0 0,-1 1 1,-3 0-1,-11 1-34,1 2-1,-27 7 1,43-10-89,-19 5 20,-174 57 86,156-49-82,1 2 0,1 2-1,-35 23 1,68-39-28,-1 0 0,1 0 0,-1 1 0,1 0 0,0 0 0,0 0 0,0 0 0,0 0 1,1 1-1,-1-1 0,-3 7 0,6-8 6,0 0 0,-1 0 0,1 0 0,0-1 1,0 1-1,0 0 0,0 0 0,0 0 0,0 0 0,1-1 1,-1 1-1,1 0 0,-1 0 0,1-1 0,-1 1 0,1 0 1,0-1-1,0 1 0,0 0 0,0-1 0,0 1 1,0-1-1,1 0 0,-1 1 0,0-1 0,1 0 0,-1 0 1,1 0-1,-1 0 0,3 1 0,6 4 25,1 0 0,0-1 0,1 0 0,0-1 1,-1 0-1,1-1 0,0 0 0,18 2 0,-1 0-1,97 13 51,-79-12-111,78 18 0,-122-24 35,-1 1 0,0-1 0,0 1 1,1 0-1,-1 0 0,0 0 0,0 0 0,0 0 0,0 0 1,0 0-1,0 1 0,0-1 0,-1 1 0,1 0 0,0-1 1,-1 1-1,3 4 0,-4-5 10,0 1 0,0-1 1,0 1-1,0 0 0,0-1 0,0 1 1,0 0-1,0-1 0,-1 1 0,1 0 0,-1-1 1,0 1-1,1-1 0,-1 1 0,0-1 1,0 0-1,0 1 0,0-1 0,0 0 1,0 1-1,0-1 0,0 0 0,0 0 0,-1 0 1,1 0-1,-3 1 0,-15 14 53,-2-2-1,0 0 1,-40 18-1,-75 26 148,55-26 18,14-4-103,9-5-7,1 2 0,-59 38 0,83-36-29,33-27-90,-1 0 1,1 1-1,-1-1 1,1 1-1,-1-1 1,1 1-1,-1 0 1,1-1-1,0 1 1,-1-1-1,1 1 1,0 0-1,0-1 1,-1 1-1,1 0 1,0-1-1,0 1 1,0 0-1,0 0 1,0-1-1,0 1 1,0 0-1,0-1 1,0 1-1,0 0 1,0 0-1,0-1 1,1 1-1,-1 0 1,0-1-1,0 1 1,1-1-1,-1 1 1,1 0-1,-1-1 1,0 1-1,1-1 1,-1 1-1,1-1 1,-1 1-1,1-1 1,-1 1-1,1-1 1,0 1-1,-1-1 1,1 0-1,0 1 1,-1-1-1,1 0 1,0 0-1,0 1 1,13 4 71,1-1 0,0 0 1,0-1-1,0 0 0,17 0 0,84 0 62,-87-4-112,56 1 2,3-2-19,0 4-1,93 15 1,-146-7-104,-22 0-612,-13-9 630,0-1 0,0 1 0,0-1-1,0 0 1,0 1 0,0-1 0,0 1 0,0-1 0,0 1-1,0-1 1,0 0 0,0 1 0,0-1 0,0 1 0,0-1-1,0 0 1,0 1 0,-1-1 0,1 1 0,0-1 0,0 0-1,-1 1 1,1-1 0,0 0 0,0 1 0,-1-1 0,1 0-1,0 1 1,-1-1 0,1 0 0,0 0 0,-1 1 0,-16 10-3869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3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 8292,'-3'-5'928,"-1"2"-864,1 6-64,0 5 48,3 13 32,0 11 48,3 14 96,0 22 561,1 10-369,2 19-80,-3 8-160,0-3-176,1-6 16,-4-12-16,-4-22-480,4-19-1265,0-16-1264,-3-16 640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4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19 148 6483,'-6'-40'732,"1"17"-23,2 0-1,-1-26 0,4 49-706,0-1 0,0 1 0,0-1-1,0 1 1,0 0 0,0-1 0,0 1 0,0-1-1,0 1 1,0-1 0,0 1 0,1-1 0,-1 1-1,0 0 1,0-1 0,0 1 0,1-1 0,-1 1-1,0 0 1,1-1 0,-1 1 0,0 0 0,1-1-1,-1 1 1,0 0 0,1 0 0,-1-1 0,1 1-1,-1 0 1,0 0 0,1 0 0,-1-1 0,1 1 0,-1 0-1,1 0 1,-1 0 0,1 0 0,-1 0 0,1 0-1,-1 0 1,0 0 0,1 0 0,-1 0 0,1 0-1,-1 0 1,1 0 0,-1 1 0,1-1 0,-1 0-1,0 0 1,1 0 0,-1 1 0,1-1 0,-1 0-1,1 1 1,30 18 161,-21-13-32,84 46 446,-53-31-461,0 3 0,49 35 1,-86-55-105,0-1 0,1 1 1,-1 0-1,0 0 0,-1 1 1,1-1-1,-1 1 0,0-1 1,4 9-1,-6-11-1,-1 0 0,1 0 0,-1 0 0,1 0-1,-1 0 1,0 0 0,0 0 0,0 0 0,0 0 0,0 0 0,-1 0 0,1-1 0,0 1 0,-1 0 0,0 0 0,1 0 0,-1 0 0,0 0 0,0-1-1,0 1 1,0 0 0,0-1 0,0 1 0,-1-1 0,1 1 0,-1-1 0,1 0 0,-1 1 0,-2 1 0,-9 6-15,-1-1 0,1 0 1,-2 0-1,1-2 0,-1 0 1,0 0-1,-28 6 0,-72 18-265,76-23-399,26-10-773,8 1 575,-3-2-2634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0 9204,'-9'3'624,"-11"3"-591,1 6-33,-4 11 0,-6 12 64,3 12 0,3 11 192,7 18 16,3 8 0,10 10-160,3-1-32,10-3 0,6-8-16,10-24-64,6-5-16,7-21-2321,0-12-2593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4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9108,'0'-1'17,"0"1"0,0 0-1,0-1 1,1 1 0,-1-1 0,0 1 0,0 0-1,0-1 1,0 1 0,0-1 0,1 1-1,-1 0 1,0-1 0,0 1 0,1 0-1,-1-1 1,0 1 0,1 0 0,-1 0-1,0-1 1,1 1 0,-1 0 0,0 0 0,1 0-1,-1-1 1,0 1 0,1 0 0,-1 0-1,1 0 1,-1 0 0,0 0 0,1 0-1,-1 0 1,1 0 0,15 9 256,18 33-146,-25-30-55,37 46 68,56 52 0,-100-107-148,0-1 0,0 0-1,1 0 1,-1 0 0,1 0-1,-1 0 1,1-1 0,0 1-1,0-1 1,0 0 0,0 0-1,-1 0 1,1 0 0,1 0-1,-1 0 1,0-1 0,0 0-1,5 0 1,-5 0-55,0-1-1,0 0 1,0 0 0,0-1 0,0 1 0,0-1 0,-1 1-1,1-1 1,-1 0 0,1 0 0,-1 0 0,0 0 0,1 0-1,-1-1 1,0 1 0,-1-1 0,1 1 0,0-1 0,1-3-1,4-8 41,0 0-1,-1-1 0,-1 0 0,0-1 1,-1 1-1,3-18 0,7-99 865,-11 91-48,-22 181 1213,5-57-1837,-3-1-1,-3 0 1,-4-1-1,-65 144 1,85-217-228,-8 20-322,11-27 212,1 0 0,0 0-1,-1-1 1,1 1 0,0 0 0,-1 0-1,1 0 1,0 0 0,0 0-1,0 0 1,0 0 0,0 0-1,0 0 1,0 0 0,0 0-1,0 0 1,1 0 0,-1 0-1,0 0 1,1-1 0,0 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5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21 7267,'0'-12'2626,"0"7"-2626,-3 2 0,3 11 0,0 7 80,3 17 288,-3 12 224,3 11-96,4 12 80,-1 12-367,-3-9-65,4 3-80,-4-3-16,0-9 0,-6-11-48,0-9-272,3-9-2081,0-12-2994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10517,'10'-12'496,"-3"15"-480,2 6-16,7 5 32,7 16 176,13 10 0,6 7 32,3 6-96,4 2-96,-4-8-48,-6-4 48,-3-8-48,-10-8-1296,-7-7-2882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1857,'-3'6'240,"0"0"-192,-1-6 16,8 3-32,-1-3-32,-3 2-192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5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406 239 9556,'0'-3'321,"-7"15"-305,-6 14 144,-3 12-80,-10 12 176,0 11-16,-9 12 64,-7-3-48,-10 6-112,-3-3-112,3-12-32,10-12-160,12-14-1633,21-14-2401</inkml:trace>
  <inkml:trace contextRef="#ctx0" brushRef="#br0" timeOffset="1">694 20 10613,'8'-11'7,"0"2"29,-8 10-35,1-1 0,-1 0 1,1 1-1,0-1 0,-1 1 0,1 0 0,-1-1 0,1 1 0,-1-1 0,1 1 0,-1 0 1,0-1-1,1 1 0,-1 0 0,0-1 0,1 1 0,-1 0 0,0 0 0,0-1 0,1 3 1,73 167 155,-52-126-94,-2 0-1,-2 2 1,23 85 0,-37-106-42,0 0 1,-2 0-1,-1 1 1,-1-1 0,-1 1-1,-1-1 1,-10 48-1,7-54 20,-1 0-1,0 0 0,-2 0 1,0-1-1,-1 0 0,0-1 1,-2 1-1,0-2 0,-1 0 1,-21 22-1,11-18-3,0 0-1,-1-1 1,-1-2 0,-53 30 0,-2-8-3105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6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11541,'13'3'1537,"-10"-1"-1537,3 1 0,-2 0 144,9 3 32,6 0 144,10 0-128,13-3-80,7 0-112,3-6-160,3 0-1440,-3 3-2466</inkml:trace>
  <inkml:trace contextRef="#ctx0" brushRef="#br0" timeOffset="1">55 310 6707,'-32'26'1713,"12"-6"-1521,17-2-32,13-12 400,16-3-448,16-3-112,13-9-1008,13-9-3314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6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 10069,'-4'-3'0,"4"9"-16,0 3 16,4 17 64,-1 15 0,3 14 96,-6 10-112,0 2 16,-3-3-32,-3-3-32,-1-8-32,1-10-1201,-1-5-3009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6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48 9989,'-1'-3'48,"1"0"-1,-1 0 1,1 0 0,0 0 0,0 0 0,0 0 0,0 0 0,1 0 0,0-4 0,0 6-42,-1 0 1,1 0-1,-1 0 0,1 0 1,0 1-1,-1-1 0,1 0 0,0 0 1,0 1-1,0-1 0,0 1 0,-1-1 1,1 1-1,0-1 0,0 1 1,0-1-1,0 1 0,0 0 0,0-1 1,0 1-1,0 0 0,0 0 0,0 0 1,0 0-1,0 0 0,0 0 1,0 0-1,0 0 0,0 0 0,0 1 1,2-1-1,28 5 43,13 0 174,1 1 1,-1 3-1,-1 2 0,46 17 1,-83-25-207,0-1 1,0 2 0,0-1-1,0 0 1,-1 1 0,1 0-1,-1 1 1,0-1-1,7 10 1,-10-12 2,-1-1 0,0 1-1,0 1 1,0-1 0,0 0 0,0 0-1,0 0 1,-1 0 0,1 1 0,-1-1-1,0 0 1,1 0 0,-1 1 0,0-1-1,0 0 1,0 1 0,-1-1 0,1 0-1,-1 1 1,1-1 0,-1 0 0,0 0-1,1 0 1,-1 0 0,0 1 0,-1-1-1,1 0 1,0-1 0,0 1 0,-1 0-1,-1 2 1,-8 8 26,0-1 0,-1-1 0,0 1 0,-1-2 0,-17 11 0,-75 38-60,62-36-48,22-11-82,-31 20-2839,36-19-458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7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15 9524,'4'-12'1873,"-8"9"-1873,-2 3-32,-10 9 32,3 8 16,-7 15 288,7 9 49,-3 18 47,3-1-48,3 15-48,4 3-144,-1 2-96,11-11-32,5-5-32,11-13-240,9-14-2625,10-14-3426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7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204 181 8292,'-18'-94'4135,"84"228"-3152,-45-86-791,2-1-1,57 83 1,-66-110-324,-5-7-254,0-1 0,1 0 1,0 0-1,1-1 0,20 16 1,-11-17-4127</inkml:trace>
  <inkml:trace contextRef="#ctx0" brushRef="#br0" timeOffset="1">525 6 8532,'-6'-6'1505,"-1"12"-1473,-9 9 48,-3 8 96,-7 9 32,-7 15 336,-6 5 128,-3 7-335,-9 5-177,-8-3-64,-2 0-32,2-5-64,11-7 0,12-17-224,17-5-2162,15-16-1583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7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11077,'13'-23'768,"-6"11"-768,-7 9-224,0 15 224,3 8 737,-3 13-177,0 13-272,3 13-64,-3 11 96,7-3-96,-4 0-144,0 0 0,-3-9-32,0-11-48,4-9-32,-1-6-912,3-18-1633,10-8-3522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8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6643,'5'8'5303,"20"28"-5214,-7-13-19,0-1 0,1-1 0,2-1 0,0 0 0,0-2 1,41 26-1,-62-44-79,1 1-1,0-1 1,0 1 0,-1-1 0,1 0 0,0 1 0,0-1 0,0 0 0,0 0-1,-1 1 1,1-1 0,0 0 0,0 0 0,0 0 0,0 0 0,0 0 0,0 0-1,-1 0 1,1-1 0,0 1 0,0 0 0,0 0 0,0-1 0,-1 1 0,1 0-1,0-1 1,0 1 0,-1-1 0,1 1 0,0-1 0,-1 1 0,1-1 0,0 0-1,-1 1 1,1-1 0,-1 0 0,1 1 0,-1-1 0,1 0 0,0-1 0,13-40-963,-10 26 696,7-19-53,3-11 360,35-78 0,-46 119 742,-7 17-141,-12 32 169,7-23-638,-43 111 494,20-54-639,-35 127 1,67-204-62,-1 3-245,-1 0-1,1 0 1,1 0-1,-1 0 1,1 0-1,-1 0 0,1 0 1,0 0-1,0 0 1,1 0-1,-1 0 0,3 5 1,8 5-5328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8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75 12022,'1'-14'117,"-1"9"-91,0-1 0,1 0 0,0 1 0,0-1 0,1 0 0,-1 1-1,4-7 1,-5 11-23,0 1-1,1-1 1,-1 0-1,1 1 1,-1-1-1,1 1 1,-1-1-1,1 1 0,-1-1 1,1 1-1,0 0 1,-1-1-1,1 1 1,-1-1-1,1 1 1,0 0-1,-1 0 1,1 0-1,0-1 0,0 1 1,-1 0-1,1 0 1,0 0-1,1 0 1,0 1 7,0-1 0,0 1 1,1 0-1,-1-1 0,0 1 0,0 1 1,0-1-1,0 0 0,0 0 1,0 1-1,3 2 0,18 16 113,-1 1 0,-1 1 1,-1 1-1,0 1 0,-2 1 0,-1 0 0,-1 1 0,24 54 0,-32-60-69,-1 0 0,-1 0-1,0 1 1,-2 0 0,0 0-1,-1 0 1,-1 0 0,-1 1-1,-1-1 1,-1 0 0,-1 1-1,-1-1 1,-9 34 0,6-39-24,0 0 1,-1 0-1,-1 0 1,-1-1-1,0 0 1,-1-1-1,0 0 1,-1 0-1,-1-1 1,0-1 0,-16 13-1,-7 3-812,-1-2 0,-2-1 0,-44 21 0,11-11-4108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8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9716,'10'-12'881,"-1"6"463,-2-3-335,-7 12-913,0 9 336,0 14 80,-3 12-223,3 9-33,-4 14-128,4 3-48,-3 0-48,0 0-16,0-11-16,3-12-769,-4-9-2304,4-9-2658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1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91 2945,'-1'-1'144,"0"-1"-1,0 1 0,0-1 0,0 1 1,0 0-1,0-1 0,0 1 0,0 0 1,0 0-1,-1 0 0,1 0 0,0 0 1,-1 0-1,1 0 0,-1 0 0,1 1 1,-1-1-1,1 0 0,-3 0 0,1 0 146,0 0-1,1 0 0,-1 0 0,1-1 0,-1 1 0,1-1 0,0 0 1,-1 0-1,1 0 0,-3-3 0,-1-14 910,-6-9 1355,12 28-2547,0-1-1,0 1 1,0 0-1,-1 0 0,1 0 1,0 0-1,0 0 1,0 0-1,0 0 1,-1 0-1,1 0 1,0 0-1,0 0 0,0 0 1,0 0-1,-1 0 1,1 0-1,0 0 1,0 0-1,0 0 1,0 0-1,-1 0 0,1 0 1,0 0-1,0 0 1,0 0-1,0 0 1,-1 0-1,1 0 1,0 0-1,0 1 0,0-1 1,0 0-1,0 0 1,-1 0-1,1 0 1,0 0-1,0 0 1,0 1-1,0-1 1,0 0-1,0 0 0,0 0 1,0 0-1,0 1 1,0-1-1,0 0 1,0 0-1,-1 0 1,1 0-1,0 1 0,0-1 1,0 0-1,0 0 1,1 0-1,-1 0 1,0 1-1,0-1 1,0 0-1,0 0 0,0 1 1,0 10-21,0-10 34,0 14-130,1 1 0,5 28 0,8 5-3993,-9-34 62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59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82 10165,'-8'-59'2825,"8"59"-2810,0-1 1,0 1-1,0-1 1,1 1-1,-1-1 1,0 1-1,0-1 1,1 1-1,-1-1 1,0 1-1,1-1 0,-1 1 1,1-1-1,-1 1 1,0 0-1,1-1 1,-1 1-1,1 0 1,-1-1-1,1 1 1,-1 0-1,1 0 0,-1-1 1,1 1-1,0 0 1,-1 0-1,1 0 1,0 0-1,23-4-27,-14 3 35,15-2 29,-1 0 1,1 1-1,-1 2 0,1 1 1,0 0-1,-1 2 1,1 1-1,-1 1 0,0 1 1,42 16-1,-61-19-48,1-1 1,-1 1-1,0 0 0,0 0 1,0 1-1,7 5 0,-11-7 0,1 0-1,0-1 0,-1 1 1,1 0-1,-1 0 0,0 0 1,0 0-1,0 0 0,0 1 0,0-1 1,0 0-1,-1 0 0,1 1 1,-1-1-1,1 0 0,-1 1 0,0-1 1,0 0-1,0 1 0,0-1 1,0 1-1,-1-1 0,0 3 0,-3 8 49,-1-1-1,0 1 1,-9 15-1,11-23-30,-1 0 0,0 0 0,0 0 0,0-1 0,-1 1 0,1-1 0,-1 0 0,0 0 0,0-1 0,-1 0 1,1 0-1,-1 0 0,1 0 0,-11 3 0,-7 3 42,6 0-291,-58 25 188,23-15-5001,35-15-1280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4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6 4082,'-3'-5'8169,"2"5"-8026,-8 10 1335,-7 19-1997,9-17 569,1 1 1,1-1-1,1 1 0,-1 1 1,2-1-1,0 0 1,1 1-1,0 0 1,0 25-1,-3 92 27,4-98-49,1 0-1,2 0 1,2 0-1,1-1 1,1 0-1,17 52 0,-17-65-124,1 0 0,1 0 0,0-1 0,2 0-1,0-1 1,1 0 0,13 16 0,-13-20-583,0-1 0,1-1 0,1 0-1,0 0 1,17 10 0,31 13-4634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69 9604,'-4'-8'653,"-15"-24"421,16 30-943,10 21-22,11 25 79,30 52 0,-39-80-155,0-1 1,1 0-1,1-1 0,1 0 0,0 0 0,20 16 0,-28-26-41,1-1-1,-1 0 1,1-1-1,0 1 1,0-1 0,0 0-1,0 0 1,0-1 0,0 1-1,0-1 1,1 0-1,-1 0 1,0-1 0,1 0-1,-1 0 1,0 0 0,1 0-1,-1-1 1,0 0 0,1 0-1,-1-1 1,0 1-1,0-1 1,0 0 0,9-6-1,-3 2-48,0-1 0,-1 0 0,0-1 0,0-1 0,-1 1 0,0-2 0,0 1 0,-1-1-1,0 0 1,6-12 0,12-25 118,-2-1-1,19-55 1,-42 94-51,-6 11 4,-7 14 132,-89 174 1068,-216 304 0,315-491-1223,-4 4-179,1 1 1,-1 0-1,1 0 1,-4 10-1,9-17 80,0-1 0,0 1 1,0-1-1,0 1 0,-1-1 0,1 0 0,0 1 1,0-1-1,1 1 0,-1-1 0,0 0 0,0 1 0,0-1 1,0 1-1,0-1 0,0 1 0,0-1 0,1 0 1,-1 1-1,0-1 0,0 0 0,1 1 0,-1-1 0,0 0 1,0 1-1,1-1 0,-1 0 0,0 0 0,1 1 1,-1-1-1,0 0 0,1 0 0,-1 1 0,1-1 1,-1 0-1,0 0 0,1 0 0,-1 0 0,1 0 0,-1 0 1,0 0-1,1 0 0,-1 0 0,1 0 0,-1 0 1,1 0-1,-1 0 0,0 0 0,1 0 0,0 0 1,20-4-3415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05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0 6995,'15'33'1520,"2"0"-1,1-2 1,33 46 0,31 53-1127,-73-113-312,-1 0 0,-1 0 0,-1 1 0,0 0-1,-1 0 1,3 23 0,-6-20-10,-1 1 1,-1 0-1,-1-1 1,-1 1-1,-1 0 0,-1-1 1,-1 0-1,0 0 1,-2 0-1,0-1 0,-2 0 1,0 0-1,-1-1 0,-19 28 1,12-24-111,-1 0 0,0-1 0,-2-1 0,0 0 0,-2-2 1,0-1-1,-1 0 0,0-2 0,-2-1 0,-39 19 0,44-26-1708,6-6-1546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8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3330,'0'17'1200,"0"9"65,3 21-209,3 8-384,1 10 65,-1 5-33,4 0 128,0-3-559,-4-3-177,1-9-48,-4-8-32,4-15-16,-4-12-1185,3-8-1968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17 197 8148,'-6'-27'979,"1"-1"1,2 1 0,1-1-1,2-38 1,0 65-966,0 0 1,-1 1-1,1-1 0,0 0 1,0 0-1,0 1 0,0-1 1,1 0-1,-1 0 0,0 1 1,0-1-1,0 0 0,0 1 1,1-1-1,-1 0 0,0 1 1,1-1-1,-1 0 1,1 1-1,-1-1 0,0 1 1,1-1-1,-1 1 0,1-1 1,0 1-1,-1-1 0,1 1 1,-1-1-1,1 1 0,0 0 1,-1-1-1,1 1 0,0 0 1,0-1-1,22 12-63,-9-2 111,4-2-3,0 0-1,1-1 1,0-1 0,-1-1-1,2 0 1,-1-2-1,25 1 1,-24-2-83,0 0 0,0 2 0,-1 0 0,1 1 0,-1 1 0,32 13 0,-49-17 23,1 0-1,0 0 0,0 1 1,0 0-1,-1-1 0,1 1 0,-1 0 1,0 0-1,1 0 0,-1 1 1,0-1-1,0 1 0,0-1 1,0 1-1,-1-1 0,1 1 0,-1 0 1,0 0-1,0 0 0,0 0 1,0 0-1,0 0 0,0 0 1,0 6-1,-2-5 13,1 1 0,-1 0 0,0 0 0,-1-1 0,1 1 0,-1-1 0,0 1 0,0-1 0,0 0 0,-1 0 0,1 0 0,-1 0 0,0 0 0,0 0 0,-6 4 0,-7 7-265,-1-2 1,-1 0-1,0-1 1,-1-1-1,0 0 1,0-1 0,-2-2-1,1 0 1,-36 9-1,34-13-2483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39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3922,'-4'5'433,"0"-1"0,1 1 1,-1 0-1,1 0 0,0 0 1,0 0-1,1 0 0,-1 1 1,1-1-1,-2 9 0,-11 64 666,10-46-516,-33 230 1352,35-215-1855,1-1 0,3 1 0,10 75-1,-8-105-45,1 1-1,0-1 0,2 0 0,-1-1 0,2 1 0,0-1 0,1 0 0,12 16 0,-13-22-357,0-1 1,0-1-1,1 1 0,1-1 1,0 0-1,0-1 0,0 0 1,1-1-1,-1 1 0,2-2 1,-1 0-1,1 0 0,12 4 1,42 7-4562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0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4978,'10'15'7110,"46"53"-6718,-27-37-116,1-1 0,2-2 0,59 42 0,116 59-2124,-130-84-1858,-59-32-2339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0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 6403,'3'3'480,"-6"8"-112,-7 7 113,-3 11 351,-6 12-288,-7 6 128,-13 11-271,-7 0 95,-9 3-160,-3 1-128,0-10-128,6-8-80,10-9-32,9-12-464,17-8-3490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1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2449,'-6'1'7617,"-4"268"-4480,-23 326-2192,21-530-1866,11-60-1010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2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36 170 4514,'-7'-47'2993,"-2"0"-2144,-1 9-369,3 12-368,4 14-112,6 12-112,7 12-464,0 8-2274,6 4-303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1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9012,'1'8'478,"2"6"-412,1 0 0,0 0 0,1-1 0,1 1 0,0-1 0,1 0 0,16 23 0,-3-8 27,2-1-1,30 29 0,-44-47-116,0-1 0,1 0 0,0 0 0,0-1 0,1 0 0,0-1 0,16 9 0,-25-15 8,0 0-1,0 0 0,0 0 0,0 0 1,0 0-1,0 0 0,0 0 1,0 0-1,0-1 0,-1 1 0,1 0 1,0 0-1,0-1 0,0 1 1,0-1-1,-1 1 0,1-1 0,0 1 1,0-1-1,-1 1 0,1-1 1,0 0-1,-1 1 0,1-1 0,-1 0 1,1 1-1,0-1 0,-1 0 1,0 0-1,1 0 0,-1 0 0,0 1 1,1-1-1,-1 0 0,0-1 1,11-40-276,-10 34 302,5-26-28,2 1 0,1 0 0,1 0-1,2 1 1,30-57 0,-42 88 22,0 1 0,0-1 1,0 1-1,0-1 0,0 1 0,0-1 0,1 1 1,-1-1-1,0 1 0,0-1 0,1 1 1,-1 0-1,0-1 0,1 1 0,-1-1 1,1 1-1,-1 0 0,0-1 0,1 1 1,-1 0-1,1-1 0,-1 1 0,1 0 1,-1 0-1,1 0 0,-1-1 0,1 1 0,-1 0 1,1 0-1,-1 16 382,-10 28 251,-5 0-104,-2-1 1,-36 65 0,-57 72-625,61-102-838,31-45-2502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2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13 6915,'0'-1'55,"0"0"-1,0 1 0,0-1 1,1 1-1,-1-1 1,0 0-1,1 1 1,-1-1-1,0 1 1,1-1-1,-1 1 0,1-1 1,-1 1-1,1-1 1,-1 1-1,1-1 1,-1 1-1,1 0 1,0-1-1,-1 1 0,1 0 1,-1-1-1,1 1 1,0 0-1,-1 0 1,1 0-1,0-1 0,-1 1 1,1 0-1,0 0 1,-1 0-1,1 0 1,0 0-1,-1 0 1,1 1-1,0-1 0,-1 0 1,1 0-1,0 0 1,-1 1-1,1-1 1,0 0-1,-1 1 1,1-1-1,-1 0 0,1 1 1,-1-1-1,1 1 1,-1-1-1,1 1 1,0 0-1,36 34-368,-29-27 580,23 25-75,-1 1 0,-2 1 0,34 55-1,-53-74-146,0 0-1,0 0 0,-2 1 1,0 0-1,-1 1 0,-1 0 1,0 0-1,-1 0 0,-2 0 0,1 0 1,-2 23-1,-2-26 24,-2-1 1,0 1-1,0-1 0,-2 0 0,0 0 1,0 0-1,-1-1 0,-1 0 0,0 0 1,-1 0-1,0-1 0,-1 0 0,-1-1 1,-18 18-1,-1-1 25,-2-2 0,-1-1 1,-1-2-1,-41 23 0,70-44-111,-25 15-258,-53 22-1,67-35-1706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2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9476,'49'-12'545,"-10"1"-529,-10 2 1296,-3 3-143,3 3-721,7 0-208,6 0-128,7 1-80,-1 2-32,1 0-1056,-7 2-2098,-10 1-2496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2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43 365 10325,'-20'20'768,"4"-2"-720,10-7-48,6-5 112,6 3 320,17-3 161,19-6-385,26-3-144,23-9-64,22-2-1233,7-7-5154</inkml:trace>
  <inkml:trace contextRef="#ctx0" brushRef="#br0" timeOffset="1">1388 27 7571,'19'-15'2674,"-3"6"-2578,-9 6-32,-7 12 96,0 9 1120,-3 8-799,-1 12-33,1 14-80,0 7-288,-7 5 0,7 0-80,0-3 16,-1-5-32,1-7-800,3-8-1906,-3-15-2368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3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9732,'7'-51'1169,"-3"51"-1153,0 1 1,-1 0-1,1 0 1,0 0-1,-1 0 1,7 3-1,-6-2 37,76 23 343,-44-15-388,0 2-1,53 25 1,-87-36-11,0 0-1,0 0 1,0 0-1,0 0 1,0 1-1,0-1 1,0 0 0,-1 1-1,1 0 1,0-1-1,-1 1 1,1 0 0,-1 0-1,0 0 1,0 0-1,0 0 1,0 0 0,0 0-1,0 0 1,0 1-1,0-1 1,-1 0-1,0 0 1,1 4 0,-1-2 28,-1 0 1,0-1 0,0 1 0,0-1 0,0 1 0,-1-1 0,1 0-1,-1 1 1,0-1 0,0 0 0,0 0 0,0 0 0,0 0-1,-1 0 1,-2 2 0,-14 11-209,0-1-1,-1-1 1,-1-1-1,0-1 1,0 0 0,-1-2-1,-32 11 1,42-17-2563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3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 9796,'6'0'305,"-9"0"-305,-7 6 0,-6 8 64,-3 9 160,-4 7 176,0 10 32,-2 10 240,2 5-239,10 7-113,6-1-112,7-3-64,13 1-144,13-10 0,10-2-32,6-15-1889,10-6-2577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3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20 9412,'90'130'2033,"-79"-115"-2075,-6-7 7,0-1 0,1 1 0,-1-1 0,2 0 0,-1-1 0,1 1 0,0-1 0,0-1 0,1 1 0,12 6 0,-18-12-75,-1 0-1,1 0 1,0 0-1,-1 0 0,1 0 1,0 0-1,-1 0 0,1-1 1,0 1-1,-1-1 1,1 1-1,-1-1 0,1 0 1,-1 1-1,1-1 0,-1 0 1,1 0-1,-1 0 1,0 0-1,0 0 0,1 0 1,-1-1-1,2-1 1,24-34-1350,0-11 2810,31-81-1,-53 115-694,-5 15-582,-31 74 1349,-51 85-1,-5-29-1193,-44 74-797,118-176-1862,11-12-1616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4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 8708,'-66'136'4355,"60"-122"-4180,-204 387 1084,156-305-1213,46-82-55,5-9-78,0 1 1,0-1-1,0 1 1,1 0-1,-2 6 0,5-3-1257,10-8-1674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4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21 9604,'-4'-20'3132,"151"305"-2195,-123-240-984,-12-22-878,1 1-1,21 27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5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3 9925,'0'-3'416,"-7"3"-368,-6 12 80,-3 9 16,-13 11 144,-10 11 160,-6 10 96,-11 5-239,-5 6 63,-1-2-176,1-1-112,9-9-64,13-11-16,20-12-720,15-11-1297,20-15-3730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2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5747,'12'-25'2325,"-10"19"-2148,1 0 1,-1 1-1,1-1 0,1 1 0,-1 0 0,1 0 0,5-5 1,-5 6-118,0 0 1,1 0-1,-1 0 1,1 1-1,0 0 1,0 0-1,0 0 1,0 1 0,1-1-1,-1 1 1,7-1-1,-10 2-53,0 1 0,0 0-1,1 0 1,-1 0 0,0 0-1,0 0 1,0 1 0,0-1-1,0 0 1,1 1 0,-1 0-1,0-1 1,0 1 0,0 0-1,-1 0 1,1 0 0,0 1 0,0-1-1,0 0 1,-1 1 0,1-1-1,-1 1 1,1-1 0,-1 1-1,0 0 1,1-1 0,-1 1-1,0 0 1,0 0 0,0 0-1,0 0 1,0 4 0,5 16-6,-1-1 0,-1 1-1,0 0 1,-2 0 0,-1 0 0,-1 0 0,-1 0 0,-7 44 0,8-59-23,-1 0 0,-1-1 0,1 1 0,-1 0 0,-1-1 1,1 0-1,-1 1 0,0-1 0,-4 7 0,6-13 23,1 0 1,0 0-1,0 0 0,0 0 1,0 0-1,0 0 0,0 0 1,0 1-1,0-1 0,0 0 1,0 0-1,-1 0 0,1 0 1,0 0-1,0 0 0,0 0 1,0 0-1,0 0 0,0 0 1,0 0-1,-1 0 0,1 0 1,0 0-1,0 0 0,0 0 1,0 0-1,0 0 0,0 0 1,-1 0-1,1 0 0,0 0 1,0 0-1,0 0 0,0 0 1,0 0-1,0 0 0,0-1 1,0 1-1,-1 0 0,1 0 1,0 0-1,0 0 0,0 0 1,0 0-1,0 0 0,0 0 1,0 0-1,0-1 0,0 1 1,0 0-1,0 0 0,-2-10 73,2-12 10,2 2-71,0 0 1,1-1-1,1 1 1,1 1-1,1-1 0,11-25 1,-14 39-10,0 0 1,0 0 0,0 0-1,1 0 1,0 0-1,0 1 1,0 0 0,1 0-1,0 0 1,0 0 0,0 1-1,1 0 1,-1 0-1,1 0 1,0 1 0,0 0-1,0 0 1,0 0-1,1 1 1,-1 0 0,1 0-1,10-1 1,-14 2-3,1 1 0,-1 0 0,1 0 0,0 0 0,-1 0 0,1 1 0,-1-1 0,1 1 0,-1 0 0,1 0 0,-1 0 0,0 1 0,1-1 0,-1 1 0,0-1 0,0 1 0,0 0 0,0 1 0,-1-1 0,1 0 0,0 1 0,-1-1 0,0 1 0,1 0 0,-1 0 0,0 0 0,-1 0-1,1 0 1,0 0 0,-1 1 0,0-1 0,0 0 0,1 6 0,1 3-12,-1 0 0,0 0 0,-1 1 0,-1-1 0,0 0-1,0 1 1,-2-1 0,-3 18 0,1-11-269,2-11-218,0-1-1,0 1 0,1 0 0,0-1 1,0 1-1,1 0 0,1 10 0,4 2-1484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5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9 11109,'0'0'-2,"0"0"0,0-1 0,0 1 0,0 0 0,0-1 0,0 1 0,0 0 0,1-1 0,-1 1 0,0 0-1,0-1 1,0 1 0,0 0 0,0-1 0,1 1 0,-1 0 0,0 0 0,0-1 0,0 1 0,1 0 0,-1 0 0,0-1 0,0 1 0,1 0 0,-1 0 0,0 0 0,1 0 0,-1-1 0,0 1-1,1 0 1,-1 0 0,0 0 0,0 0 0,1 0 0,-1 0 0,0 0 0,1 0 0,-1 0 0,0 0 0,1 0 0,12 12 18,13 34 166,-21-36-120,19 35 366,-2 1-1,-1 1 1,17 63-1,-33-90-334,0-1 0,-2 2 0,0-1 0,-1 0 0,-1 0 0,-1 1 0,-1-1 0,-1 0 0,-1 1 0,0-1 0,-8 24-1,2-20-8,0-2 0,-1 1-1,-2-1 1,0-1-1,-1 0 1,-1-1 0,-1 0-1,-1-1 1,-23 21-1,6-10-151,-1-2 0,-1-1 1,-2-1-1,-47 24 0,62-39-1979,10-9-2221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16 9076,'-3'-6'1089,"0"0"-465,0 3-176,3 9-432,0 8 496,-4 16-95,4 10 239,-3 13-432,0 5-48,-4 6-96,1-5-64,3-4 16,-4-11-32,4-9-32,3-9-1409,0-11-2336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6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10 181 6643,'-2'-10'478,"0"-4"-9,0 1 1,0 0-1,1-1 1,1 1-1,0-1 1,1 1 0,1 0-1,2-14 1,-3 25-453,1-1 1,-1 1 0,0 0 0,1 0 0,0 0 0,-1 0 0,1 0 0,0 0 0,0 0 0,0 1 0,0-1 0,0 1 0,0 0 0,1-1 0,-1 1 0,0 0 0,1 0-1,-1 0 1,1 1 0,-1-1 0,1 1 0,3-1 0,6-1 82,0 2-1,0-1 1,20 3 0,16 3 40,0 2 1,61 18-1,-78-16-159,-1 1-1,0 1 0,-1 2 0,42 24 0,-65-33 12,-1-1-1,0 0 0,0 1 0,-1 0 0,1 0 0,-1 1 1,0-1-1,7 10 0,-10-12 11,0-1 0,-1 1 0,1 0 0,-1-1 0,1 1 0,-1 0 0,0 0 0,1-1 0,-1 1 0,0 0 0,0 0 0,0 0 0,0-1 0,-1 1 0,1 0 0,0 0 0,-1-1 0,0 1 0,1 0 0,-1-1 0,0 1 0,1-1 0,-1 1 1,0-1-1,0 1 0,-1-1 0,1 1 0,0-1 0,0 0 0,-1 0 0,1 0 0,0 0 0,-4 2 0,-6 5-12,-1 0 0,0-1 1,0-1-1,-1 0 1,0 0-1,-15 3 0,-84 20-531,99-27 421,-30 7-1400,-45 3-1,40-9-2697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6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3762,'-3'9'6195,"-13"5"-6083,-14 7-64,-5 5 288,-1 9 128,4 14-160,3 10 384,9 5-367,7 6-177,10 3-48,9-3 0,14-6-64,12-12-64,10-11-64,14-12-2882,2-14-1728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6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56 100 10453,'-3'-12'976,"6"9"-912,0 6-64,7 9 112,9 11 112,7 6 97,7 6-81,6 6-80,0 0-112,-1 0 0,-2-3-32,-3-3-16,-8-9-913,-2-6-2352,-7-8-2770</inkml:trace>
  <inkml:trace contextRef="#ctx0" brushRef="#br0" timeOffset="1">345 9 6003,'0'-8'5826,"3"8"-5826,-3 8 0,-7 10 96,-6 11-16,-3 9 1,-10 9-1,-9-1-16,-8 4 48,-5-6-64,-1-3-48,1-6 0,9-9-96,16-9-2209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7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60 12230,'4'-13'634,"11"-24"-16,-14 36-616,-1 1 0,1-1 0,-1 0 0,1 1 0,-1-1-1,1 1 1,-1-1 0,1 1 0,0-1 0,-1 1 0,1-1 0,0 1 0,-1-1 0,1 1 0,0 0 0,0 0 0,-1-1 0,1 1-1,0 0 1,0 0 0,0 0 0,-1 0 0,1 0 0,0 0 0,0 0 0,0 0 0,-1 0 0,1 0 0,0 0 0,0 0 0,0 0 0,-1 1-1,1-1 1,0 0 0,0 1 0,-1-1 0,1 1 0,0-1 0,-1 1 0,2 0 0,20 17 142,-1 0 1,-1 2-1,0 0 1,-2 1-1,23 33 1,-17-17 115,-2 0 1,31 72 0,-45-92-226,-2 1 1,-1-1-1,0 1 1,-1 0-1,0 1 0,-2-1 1,0 0-1,-1 1 1,-3 30-1,0-34-10,-1 0 0,0 0-1,-2 0 1,1 0 0,-2-1-1,0 0 1,0 0-1,-1 0 1,-1-1 0,0 0-1,-1-1 1,-12 13 0,-3 0-21,-1 0 1,-2-2 0,0-1 0,-2-1 0,-43 24-1,-24 5-3213,52-33-1715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170 231 9332,'-170'-34'1041,"335"35"-255,-60-3-769,1154-42 804,-518 10-783,2010-25 63,-1869 25-98,-797 24-315,-54 4-178,-29 3-18,-18 1-639,-44-1-2372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8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21 10341,'-3'-6'1232,"3"0"-1184,3 0-16,-3 4-32,3 7-272,7 10 272,-4 8 160,1 15 0,2 12-112,-2 5-32,-1 3 0,1 1 16,-1-4-32,-6-5-704,-3-4-2385,-3-11-2290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8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10469,'4'-19'502,"-1"7"-339,0 0-1,0 1 1,11-23 0,-12 30-160,0 1 0,0-1-1,1 1 1,-1 0 0,1 0 0,0 0 0,0 0-1,0 0 1,0 0 0,1 1 0,-1 0 0,1 0-1,-1 0 1,1 0 0,7-3 0,9 0 25,1 0 0,0 1 0,0 1 0,0 0 0,0 2 0,0 1 0,0 0 0,0 2 0,0 0 0,0 2 0,0 0 0,-1 1 0,36 14 0,-53-18-31,0 1-1,-1-1 1,1 0 0,-1 1 0,1-1 0,-1 1-1,0 0 1,1 0 0,-1 0 0,0 0-1,0 0 1,-1 0 0,1 1 0,0-1 0,-1 1-1,1-1 1,-1 1 0,0-1 0,0 1 0,0 0-1,0 0 1,-1 0 0,1 3 0,-1-2 19,0-1 0,0 1 1,-1-1-1,1 1 1,-1 0-1,0-1 1,-1 1-1,1-1 0,0 0 1,-1 1-1,0-1 1,0 0-1,0 0 1,0 0-1,0 0 0,0 0 1,-1-1-1,-3 4 1,-6 4 5,-1 0 0,0 0 1,0-2-1,-1 1 1,0-2-1,-24 10 0,-95 26-1365,108-36 486,-10 2-1867,13-5-1200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9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12 2401,'10'-11'8273,"-13"12"-8262,0 0-1,0 0 1,0 0 0,0 1-1,1-1 1,-1 1 0,0 0 0,-4 3-1,-2 5 72,0 0-1,1 0 1,0 1 0,0 0-1,1 0 1,1 1-1,0 0 1,1 0 0,0 1-1,-7 25 1,5-6 118,1 0-1,2 1 1,-2 44 0,6-51-117,0 0 0,2 1 1,0-1-1,9 36 0,-9-53-245,1-1-1,0 1 1,0-1-1,0 0 1,1 0 0,0 0-1,1 0 1,0-1-1,0 1 1,0-1-1,1-1 1,0 1 0,1-1-1,-1 0 1,1 0-1,11 7 1,24 6-3941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3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72 8100,'2'-7'527,"0"1"0,0-1 1,0 0-1,1-13 1,-3 19-493,0 0 0,0 1 0,0-1 0,0 0 0,0 0 0,0 0 0,0 0 1,0 0-1,0 0 0,-1 0 0,1 1 0,0-1 0,-1 0 0,1 0 0,0 0 0,-1 0 1,1 1-1,-1-1 0,1 0 0,-1 1 0,1-1 0,-1 0 0,0 1 0,1-1 0,-1 0 1,0 1-1,1-1 0,-1 1 0,0 0 0,0-1 0,0 1 0,1-1 0,-1 1 1,0 0-1,0 0 0,0 0 0,0-1 0,0 1 0,0 0 0,1 0 0,-1 0 0,0 0 1,0 0-1,0 1 0,0-1 0,0 0 0,0 0 0,1 0 0,-1 1 0,0-1 1,0 1-1,-1 0 0,-11 4-15,0 0 0,0 1 0,1 1 0,0 0 0,0 1 0,0 0 0,1 1 0,-17 18 0,15-14-42,0 0 0,2 2 0,-1-1 0,2 1 0,0 1 0,-9 19 0,18-32-2,-1 0 0,1 0 0,0 0 0,0 0 0,0 0 0,0 0 0,1 0 0,-1 0 0,1 0 0,0 0 0,0 0 0,0 0 0,0 0 0,0 0 0,1 0 0,-1 1 0,1-1 0,0 0 0,0 0 0,0-1 0,0 1-1,1 0 1,-1 0 0,4 4 0,-3-5-38,0 0 0,1 0 0,-1 0 0,1-1 0,0 1 0,0 0 0,-1-1 0,1 0-1,0 0 1,0 0 0,0 0 0,0 0 0,0 0 0,1-1 0,-1 0 0,0 1 0,0-1-1,0-1 1,0 1 0,0 0 0,1-1 0,-1 1 0,4-2 0,3-2 51,-1 0-1,0 0 1,1-1 0,-2-1 0,1 1 0,-1-1 0,1-1 0,-2 1-1,1-1 1,-1-1 0,0 1 0,0-1 0,7-12 0,-8 11 103,0 1 0,0-1 1,-1 0-1,0 0 0,-1 0 1,0-1-1,-1 0 0,5-17 1,2 93-14,2 1 1,3-2-1,36 96 1,9 36-46,-57-185-23,0-1-1,-1 1 1,0 0 0,0 24-1,-3-31 7,1-1-1,-1 1 0,0-1 1,0 0-1,0 1 0,-1-1 1,1 0-1,-1 0 0,0 0 1,0 0-1,-1 0 0,1 0 0,-1-1 1,0 1-1,0-1 0,-5 5 1,-3 1-80,-1-1 1,0-1-1,0 0 0,0-1 1,-1 0-1,0-1 0,0 0 1,0-1-1,0 0 1,-1-1-1,0-1 0,0 0 1,1-1-1,-1 0 0,0-1 1,0-1-1,0 0 1,-16-4-1,-3-11-2069,9-4-1859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3778,'47'56'8956,"58"52"-9279,-41-43 670,-61-61-557,1-1 1,-1 1 0,1-1-1,-1 0 1,1 0 0,0-1-1,0 1 1,6 2 0,-9-5 88,1 1 1,-1-1 0,0 0 0,0 0 0,1 0 0,-1 0 0,0 0 0,1 0 0,-1 0 0,0-1 0,0 1 0,1 0 0,-1-1 0,0 1 0,0-1 0,1 1 0,-1-1 0,0 0 0,0 1 0,0-1 0,0 0 0,0 0 0,0 0 0,0 0 0,0 0 0,-1 0 0,1 0 0,0 0 0,0 0 0,-1 0 0,1 0 0,-1-1-1,1 0 1,10-21-105,-1 0-1,8-25 0,-12 27 885,2 1 0,0 1 0,19-33 0,-22 43-338,-4 7-240,0-1 0,1 0-1,-1 1 1,1-1 0,0 1-1,0-1 1,0 1 0,0 0 0,0 0-1,0 0 1,1 0 0,-1 0-1,4-2 1,-6 4-56,1 1 0,-1-1 0,1 0 0,-1 0 0,1 0 0,-1 1 0,1-1 0,-1 0 0,0 1 0,1-1 0,-1 0 0,0 1 0,1-1 0,-1 1 0,0-1 0,1 0 0,-1 1 0,0-1 0,0 1 0,0-1 0,1 1 0,-1-1 0,0 1 0,0-1 0,0 1 0,0-1 0,0 1 0,0-1 0,0 1 0,0-1 0,0 1 0,0-1 0,0 1 1,0-1-1,0 0 0,-1 1 0,1-1 0,0 2 0,-5 23 741,-4 2-529,-1 0 0,-1-1 0,-1 0 0,-18 26-1,-69 96 136,78-119-322,-5 6-38,12-17-131,1 1 1,-14 25-1,20-23-1695,9-5-1943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2:4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2 5442,'8'-1'6754,"-7"1"-6604,10 14 1402,10 25-2871,-19-33 1930,29 55-597,-5-14-4,-3 2 0,-2 0 0,17 61 1,-34-96-6,-1 0 0,0 0 0,-1 1-1,0-1 1,-1 1 0,-1-1 0,-1 1 0,0-1 0,0 1 0,-2-1 0,0 0 0,0 0 0,-1 0 0,-1 0 0,-1 0 0,-10 20 0,1-12 29,-1 0 0,-1 0 0,-1-2 1,0 0-1,-2-1 0,-31 24 0,11-14-340,-2-1 1,-70 35-1,86-52-2594,11-6-2065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17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13021 1033 4930,'-17'-16'446,"13"11"-191,-1 0 0,1 1 0,-1 0 0,0 0 0,-1 0 0,1 0 1,-1 1-1,0 0 0,1 0 0,-1 1 0,-1-1 0,-9-2 0,-87-20-91,62 14-153,-1 1-1,-47-4 0,-14 8 28,-140 11-1,-102 27-767,146-11 1222,-690 47 797,-1653-87-1,1163-101-162,-144-10-688,1306 114-440,-834-62-32,2-29-37,-966-142 119,1638 195 3,8-28 23,347 75-82,6 3-25,0 0 0,0-2 0,1 0 0,-15-9 0,28 11-638,10 1 162,14 2-245,27 7-1364,0 2 0,76 23 1,-117-29 2037,-7-2 78,1 1 0,-1-1 0,1 0 0,-1 0 0,1 0 0,-1 0 0,1 0 0,-1 0 0,1 0 0,-1-1 0,1 1 0,-1 0 0,0-1 0,1 1 0,-1-1 0,0 1 0,1-1 0,-1 0 0,0 0 0,1 0 0,-1 1 0,0-1 0,2-2 0,0-1 295,0 0-1,-1 0 0,1 0 0,-1 0 0,0 0 0,0 0 0,3-9 0,-1 0 526,0-1 0,-2 0 0,1 0 0,-1-23 0,-2 36-800,0-1 0,0 1 0,0 0 0,-1 0 0,1 0 0,-1 0 0,1-1-1,-1 1 1,1 0 0,-1 0 0,0 0 0,1 0 0,-1 0 0,0 0 0,0 0 0,0 0 0,0 1-1,0-1 1,0 0 0,0 0 0,0 1 0,0-1 0,0 0 0,0 1 0,0 0 0,0-1 0,-1 1-1,1-1 1,0 1 0,0 0 0,0 0 0,-1 0 0,1 0 0,0 0 0,0 0 0,-2 0 0,-6 0-19,0 1 0,0 0 1,0 0-1,-9 3 0,-51 13 5,0 3 1,2 3-1,0 3 0,-66 37 1,126-59-17,0 0 0,0 0 0,0 1 0,1 0 1,-1 0-1,1 1 0,1 0 0,-7 7 1,11-12 17,0 1-1,0-1 1,0 1 0,1 0 0,-1-1 0,0 1 0,1 0 0,-1-1 0,1 1 0,0 0 0,-1 0 0,1-1 0,0 1 0,0 0 0,0 0 0,1 3-1,0-3 10,0 0 0,0 1 0,0-1 0,0 0 0,0 0 0,1 0 0,-1 0 0,1 0 0,-1 0 0,1 0 0,0 0 0,0-1 0,0 1 0,0-1 0,2 2 0,8 4 29,0 0 0,0-1-1,0-1 1,1 0 0,24 6 0,70 9 24,-83-17-65,302 28-478,-147-17-3658,-126-8 212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18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 39 5923,'32'-33'2065,"-33"33"-2024,1 0 1,0 0 0,0 0 0,0 0 0,0 0-1,0 0 1,-1 0 0,1 0 0,0 0-1,0 0 1,0 0 0,0 0 0,-1 0-1,1 0 1,0 0 0,0 0 0,0 0 0,0 0-1,0 0 1,-1 0 0,1 0 0,0 0-1,0 0 1,0 0 0,0 0 0,0 0 0,0-1-1,-1 1 1,1 0 0,0 0 0,0 0-1,0 0 1,0 0 0,0 0 0,0-1 0,0 1-1,0 0 1,0 0 0,0 0 0,0 0-1,-1 0 1,1-1 0,0 1 0,0 0-1,0 0 1,0 0 0,0 0 0,0 0 0,0-1-1,0 1 1,1 0 0,-1 0 0,0 0-1,0 0 1,0-1 0,0 1 0,0 0 0,0 0-1,0 0 1,0 0 0,0-1 0,-27 5 374,-36 11-637,20 0 214,0 2-1,1 2 1,-63 40 0,100-56-21,0 0 0,0 1 1,0 0-1,1 0 0,-7 8 1,11-11 29,-1-1 1,1 1-1,-1 0 0,1-1 1,-1 1-1,1 0 0,0-1 1,-1 1-1,1 0 0,0 0 1,0-1-1,-1 1 0,1 0 1,0 0-1,0 0 1,0-1-1,0 1 0,0 0 1,0 0-1,0 0 0,0-1 1,1 1-1,-1 0 0,0 0 1,0 0-1,1-1 0,-1 1 1,0 0-1,1-1 0,-1 1 1,1 0-1,-1-1 1,1 1-1,-1 0 0,1-1 1,-1 1-1,1-1 0,0 1 1,-1-1-1,1 1 0,0-1 1,-1 0-1,1 1 0,0-1 1,0 0-1,-1 1 1,1-1-1,0 0 0,1 0 1,27 10 47,1-2 0,-1-2 0,35 4 0,29 6-32,-56-8-8,75 20-44,-101-25 29,-1 1 0,0 1 0,0-1 0,0 2 0,0-1 0,-1 1 0,0 1 0,9 7 0,-17-13 12,1 0 0,-1 0 1,0 1-1,0-1 0,0 0 0,0 0 1,0 1-1,0-1 0,0 1 0,0-1 1,-1 1-1,1-1 0,-1 1 0,1-1 1,-1 1-1,1-1 0,-1 1 0,0 0 1,0-1-1,0 1 0,0 0 0,0-1 1,0 1-1,0-1 0,0 1 0,-1 0 1,1-1-1,-1 1 0,1-1 0,-1 1 1,1-1-1,-1 1 0,0-1 0,0 1 1,0-1-1,0 0 0,0 1 0,0-1 1,0 0-1,0 0 0,-1 0 0,-1 1 1,-5 5 12,0-2 0,-1 1 0,1-1 0,-1 0 0,-13 4 0,-3 2-75,-1-2-1,0-1 1,0-1 0,0-2-1,-1 0 1,0-2 0,-37 0-1,61-2-200,0-1-1,1 0 1,-1 0-1,0 0 0,1-1 1,-1 1-1,0-1 1,1 1-1,-1-1 1,0 0-1,1 0 1,0 0-1,-1-1 0,1 1 1,-1 0-1,1-1 1,-2-2-1,-2-14-3430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18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4 333 6147,'32'-20'2193,"-12"2"-1281,-7 7-63,-10 2 287,-3 15-1120,3 8 624,0 13-431,4 11-49,-1 8-80,-2 7-64,2-1-16,-3-5-449,1-6-2224,-1-9-2737</inkml:trace>
  <inkml:trace contextRef="#ctx0" brushRef="#br0" timeOffset="1">23 91 3554,'-9'-46'5890,"-1"16"-5890,7 16-2305,6 17 2305,7 17-1168,6 18-1489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19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39 7892,'2'0'168,"-1"0"1,1-1-1,0 1 1,-1 0 0,1-1-1,0 1 1,-1-1-1,1 0 1,-1 0 0,1 1-1,-1-1 1,1 0-1,-1 0 1,0 0 0,1-1-1,-1 1 1,0 0-1,0 0 1,1-3 0,-2 4-120,1 0 1,-1-1 0,0 1-1,0-1 1,0 1 0,0 0-1,0-1 1,0 1 0,0-1-1,0 1 1,0-1 0,0 1-1,0 0 1,0-1 0,0 1-1,-1-1 1,1 1 0,0 0-1,0-1 1,0 1 0,0-1 0,-1 1-1,1 0 1,0-1 0,-1 1-1,1 0 1,-1-1 0,-21-8 488,15 9-525,-1-1 0,0 2 0,0-1 1,1 1-1,-1 0 0,0 0 0,1 1 1,-1 0-1,1 1 0,-12 5 0,10-4-23,0 0-1,1 1 1,-1 0-1,1 0 1,0 1-1,0 0 1,-13 14-1,20-19 4,0 0 1,0 0-1,0 0 0,0 0 0,0 0 1,0 0-1,1 0 0,-1 0 1,0 0-1,1 0 0,-1 0 0,1 1 1,-1-1-1,1 0 0,0 0 0,0 1 1,-1-1-1,1 0 0,0 1 1,0-1-1,0 0 0,0 0 0,0 1 1,1 1-1,0-2 8,0 0 0,0 0 0,0 0 0,0 0-1,0 0 1,0 0 0,0 0 0,1-1 0,-1 1 0,0 0 0,1-1 0,-1 1 0,0-1 0,1 0-1,-1 1 1,0-1 0,1 0 0,1 0 0,11 1 25,-1-1 0,1 0 0,18-3 0,-30 2-32,31-4 23,-17 2-24,0 1 1,0 0 0,30 2-1,-42 0 16,-1 0-1,1 1 0,0 0 0,0-1 1,0 2-1,0-1 0,-1 0 1,1 1-1,-1-1 0,1 1 0,-1 0 1,0 0-1,1 1 0,-1-1 0,0 1 1,0-1-1,-1 1 0,1 0 1,-1 0-1,5 7 0,-2-1 22,0 0-1,0 1 1,-1 0 0,-1 0-1,1 0 1,2 21 0,-4-13-18,-1 0-1,0 0 1,-2 0 0,-4 28 0,-19 86 9,23-127-17,0 1 0,0-1 0,-1 0-1,0 1 1,0-1 0,-1 0 0,-4 8 0,5-11-2,1-1 0,-1 1 0,0-1 1,0 1-1,0-1 0,0 0 0,1 1 1,-2-1-1,1 0 0,-3 1 1,-13 7-48,12-5-63,0-1-1,-1 0 1,1 0 0,-1 0 0,-12 3 0,17-5-78,-1-1-1,0 1 1,0-1 0,0 0 0,0 0 0,0 0 0,1 0 0,-1 0-1,0-1 1,0 1 0,0-1 0,0 0 0,1 0 0,-1 0 0,0 0-1,1 0 1,-1-1 0,-3-2 0,-14-15-3610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19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9204,'8'-4'163,"1"0"0,0 0-1,-1 1 1,1 0 0,0 1 0,18-3-1,-23 5-75,-1 0-1,1 0 0,0 0 1,-1 1-1,1 0 0,-1-1 1,1 1-1,-1 1 0,1-1 1,-1 0-1,0 1 1,1-1-1,-1 1 0,0 0 1,0 0-1,0 1 0,-1-1 1,1 0-1,-1 1 0,1 0 1,2 4-1,8 13-41,-1 0-1,-1 1 1,0 0-1,-2 1 1,-1 0 0,-1 1-1,0-1 1,-2 1 0,-1 1-1,3 40 1,-7-62-79,0 33-753,0-34 771,0 1-1,0-1 0,0 0 0,0 0 0,0 0 0,0 0 1,-1 0-1,1 0 0,0 1 0,-1-1 0,1 0 0,-1 0 1,1 0-1,-1 0 0,1 0 0,-1 0 0,0 0 0,1-1 0,-1 1 1,0 0-1,0 0 0,0 0 0,-2 1 0,3-2 13,-1 0 1,0 0-1,0-1 0,1 1 0,-1 0 0,0 0 1,0 0-1,1 0 0,-1-1 0,0 1 0,1 0 0,-1-1 1,0 1-1,1-1 0,-1 1 0,0-1 0,1 1 1,-1-1-1,1 1 0,-1-1 0,1 1 0,-1-1 0,1 0 1,0 1-1,-1-1 0,1 0 0,0 1 0,-1-1 1,1 0-1,0 1 0,0-1 0,0 0 0,-1 0 0,1 1 1,0-2-1,-3-32 17,2 30-6,1-12 20,1-1 0,0 0 0,1 1 0,0-1 0,2 1 0,9-30 0,-10 38 11,0 1 0,0 0-1,0-1 1,1 1 0,-1 1-1,2-1 1,-1 1 0,1-1-1,0 1 1,0 0 0,1 1-1,0 0 1,0-1 0,0 2-1,1-1 1,9-4 0,-12 7 5,0 1 1,0 0 0,0 0 0,0 0 0,1 0-1,-1 1 1,0-1 0,1 1 0,-1 1-1,0-1 1,0 0 0,1 1 0,-1 0 0,0 0-1,0 0 1,0 1 0,0-1 0,0 1 0,0 0-1,0 0 1,-1 0 0,1 1 0,-1 0 0,5 3-1,-5-3-41,0-1-1,-1 1 0,1 0 1,-1 0-1,0 0 0,1 1 1,-1-1-1,-1 0 0,1 1 1,0-1-1,-1 1 1,0 0-1,0 0 0,0-1 1,0 1-1,-1 0 0,1 0 1,-1 0-1,0 0 0,0-1 1,0 1-1,-1 0 0,1 0 1,-1 0-1,0 0 0,-2 5 1,1-5-22,1-1 1,-1 1 0,0 0-1,0 0 1,0-1-1,0 1 1,-1-1 0,1 0-1,-1 0 1,0 1 0,0-2-1,0 1 1,-1 0-1,-3 2 1,33-61 222,-18 42-192,0 1 1,1 0 0,1 1 0,0 0-1,0 1 1,1 0 0,22-16 0,-28 23-5,0 0 0,0 0 0,1 1 0,-1 0 1,1 0-1,0 1 0,-1 0 0,1 0 0,0 0 0,0 0 1,1 1-1,-1 0 0,0 1 0,0-1 0,0 1 0,1 0 1,-1 1-1,0-1 0,0 1 0,1 1 0,-1-1 0,6 3 1,-7-2-2,0 1 0,0 0-1,-1 0 1,1 0 0,-1 0 0,1 1 0,-1-1 0,-1 1 0,1 0 0,0 1 0,-1-1 0,0 1 0,0-1 0,0 1 0,3 8 0,1 5-269,-1 1-1,0 0 1,2 21-1,-4-20-2167,13 39-1,-4-29-980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0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213 166 4642,'10'-16'1547,"-1"0"0,9-20 0,-16 32-1326,0 0-1,-1 0 1,0-1 0,1 1 0,-1-1 0,-1 1 0,1-1-1,-1 0 1,0 1 0,0-1 0,0 1 0,0-1-1,-1 0 1,-1-5 0,1 9-196,1-1-1,-1 1 1,0-1-1,0 1 1,1 0-1,-1-1 1,0 1-1,0 0 1,0 0-1,0 0 1,-1-1-1,1 1 1,0 0 0,0 1-1,-1-1 1,1 0-1,0 0 1,-1 1-1,1-1 1,-1 0-1,1 1 1,-1-1-1,1 1 1,-1 0-1,1 0 1,-1-1 0,1 1-1,-1 0 1,1 0-1,-1 1 1,0-1-1,1 0 1,-1 0-1,1 1 1,-2 0-1,-5 1-20,0 1 0,0 0 0,0 0 0,1 1 0,-10 5 0,1 2-3,0 0 1,1 1-1,0 1 0,-14 15 0,22-21-11,0 1 0,1-1 0,0 1 0,1 0 0,0 1 0,0-1 1,1 1-1,0 0 0,-6 18 0,10-25 11,-1 0-1,0 0 1,1 0 0,-1 0 0,1 0-1,0 0 1,0 0 0,0 0 0,0 0 0,0 0-1,0 0 1,0 0 0,1 0 0,-1 0-1,1 0 1,-1 0 0,1 0 0,0 0 0,-1 0-1,1 0 1,0-1 0,1 1 0,-1 0-1,0-1 1,0 1 0,1-1 0,-1 1-1,1-1 1,-1 0 0,1 1 0,-1-1 0,1 0-1,0 0 1,0 0 0,0 0 0,-1 0-1,1-1 1,0 1 0,0-1 0,0 1 0,0-1-1,0 0 1,0 1 0,3-1 0,4 0 10,0 0 1,1-1-1,-1 0 1,0-1-1,0 0 1,0 0-1,0 0 1,11-6 0,-6 2 0,-1-1 0,0 0 1,-1 0-1,18-16 0,-26 21 41,0-2 0,0 1 0,-1 0 0,1-1 0,-1 0 0,0 1 1,0-1-1,0 0 0,-1-1 0,0 1 0,1 0 0,-1-1 0,-1 0 0,1 1 0,-1-1 0,0 0 0,1-8 0,-1 22-41,1 0 0,-1-1-1,2 1 1,-1-1 0,1 0 0,0 0-1,5 9 1,1 2-7,25 35 0,-26-43-257,0 0 0,2-1 0,-1 1 0,13 9 0,-16-16-292,0 1 1,0-1 0,0-1-1,1 1 1,0-1 0,-1 0-1,1 0 1,0-1 0,11 2-1,30 3-4837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0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87 6659,'32'-25'2801,"-16"12"-1742,0 1-1,0 1 1,27-15-1,-108 54 78,20-11-1135,1 1 1,1 3 0,-79 51-1,120-70-16,-1 0-1,1 0 0,-1 0 1,1 1-1,0-1 1,0 0-1,0 1 1,0 0-1,0-1 0,-2 6 1,4-6 17,0-1-1,0 0 1,-1 0 0,1 0 0,0 0 0,1 1 0,-1-1-1,0 0 1,0 0 0,0 0 0,1 0 0,-1 1 0,0-1-1,1 0 1,-1 0 0,1 0 0,0 0 0,-1 0 0,1 0-1,0 0 1,0 0 0,-1 0 0,1-1 0,0 1-1,0 0 1,0 0 0,0-1 0,0 1 0,0-1 0,2 2-1,7 3 19,0 1-1,1-2 0,-1 1 0,1-1 1,0-1-1,0 0 0,12 1 0,88 7 22,-28-3-54,-59-5 3,-13-2-7,1 0 0,0 1 0,-1 1 0,1 0 0,15 6 0,-26-8 18,0-1 1,-1 0 0,1 1 0,0-1-1,0 1 1,-1-1 0,1 1 0,0-1-1,-1 1 1,1-1 0,0 1-1,-1-1 1,1 1 0,-1 0 0,1 0-1,-1-1 1,1 1 0,-1 0-1,1 0 1,-1-1 0,0 1 0,1 0-1,-1 0 1,0 0 0,0 0 0,0 0-1,0 1 5,0-1-1,-1 1 0,1-1 1,-1 0-1,1 1 1,-1-1-1,0 0 1,1 1-1,-1-1 0,0 0 1,0 0-1,0 0 1,0 0-1,-2 2 0,-5 4 21,-1 0 1,0-1-1,-14 7 0,16-8-39,-193 99 21,60-34-147,139-70 141,1 0 0,0 0 0,0 1 0,0-1 0,0 0 1,0 0-1,0 0 0,0 1 0,-1-1 0,1 0 0,0 0 0,0 1 1,0-1-1,0 0 0,0 0 0,0 0 0,0 1 0,0-1 0,0 0 0,0 0 1,0 1-1,0-1 0,1 0 0,-1 0 0,0 0 0,0 1 0,0-1 1,0 0-1,0 0 0,0 0 0,0 1 0,1-1 0,-1 0 0,0 0 0,0 0 1,0 1-1,0-1 0,1 0 0,-1 0 0,0 0 0,0 0 0,0 0 1,1 0-1,-1 0 0,0 0 0,0 1 0,1-1 0,-1 0 0,0 0 0,0 0 1,0 0-1,1 0 0,-1 0 0,0 0 0,0 0 0,1 0 0,16 6 202,19 3-61,1-2 1,0-2-1,-1-1 0,64-1 0,-69-4-936,0-2 0,0-1-1,38-10 1,-44 4-2744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1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30 12966,'-7'-17'224,"4"5"-224,3 15-80,3 8 80,4 13 0,2 8-64,7 9-2193,4 2-2065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3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8532,'0'0'864,"-13"0"-303,-10 0 31,1 11-288,-4 4-208,0 5-80,6 4-16,4 5 0,3 0-256,10-3-1617,3 1-2657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1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9172,'36'-24'3154,"-17"4"-2738,-6 8-160,-9 6 112,-8 9-336,4 9 96,0 11 64,-6 12-128,6 9-64,0 6-32,0-1-1777,6 1-3521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2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10565,'20'-77'2817,"-4"109"-2590,-6-3-238,9 56 0,-17-73-249,-1 1 0,0 0 0,-1 0 0,0 0 0,-1-1 0,-1 1 0,-3 15 0,4-26 241,1 1 1,-1-1 0,0 0-1,0 0 1,0 0 0,-1 0 0,1 0-1,0 0 1,-1 0 0,-1 1 0,-6-1 155,4-17-15,5 7-86,0-1-1,0 1 1,1 0 0,0 0-1,1 0 1,0 0-1,0 0 1,6-13-1,32-59 174,-38 75-193,5-7 68,0 0 1,1 0-1,1 0 1,0 1 0,0 0-1,1 1 1,18-15-1,-25 22-47,0 1-1,1 0 0,-1 0 1,1 0-1,0 0 0,-1 0 0,1 1 1,0-1-1,0 1 0,0 0 0,0 0 1,0 1-1,0-1 0,0 1 0,1 0 1,-1 0-1,0 0 0,0 1 0,0-1 1,0 1-1,0 0 0,0 0 0,0 1 1,0-1-1,-1 1 0,1 0 0,0 0 1,-1 0-1,1 0 0,4 5 0,-2-2-4,0 0-1,-1 1 0,1 0 1,-1 0-1,0 1 0,-1-1 1,1 1-1,-2 0 1,1 1-1,-1-1 0,4 12 1,0 6-163,-1 0 0,3 32 1,-8-49 23,-1-8 102,0 1 0,0-1 0,0 0 1,0 0-1,0 0 0,0 0 0,0 0 1,0 1-1,0-1 0,0 0 0,0 0 1,0 0-1,0 0 0,0 0 1,0 1-1,0-1 0,0 0 0,0 0 1,1 0-1,-1 0 0,0 0 0,0 0 1,0 1-1,0-1 0,0 0 0,0 0 1,0 0-1,1 0 0,-1 0 0,0 0 1,0 0-1,0 0 0,0 0 0,0 0 1,1 0-1,-1 0 0,0 0 0,0 0 1,0 0-1,0 0 0,0 0 0,1 0 1,-1 0-1,0 0 0,0 0 1,0 0-1,0 0 0,0 0 0,1 0 1,-1 0-1,0 0 0,0 0 0,0 0 1,0 0-1,0 0 0,1-1 0,10-9-106,13-25 90,-20 28-1,15-22-14,36-48 13,-48 68 19,0 1-1,0 1 0,1 0 0,0 0 0,0 0 0,15-8 0,-22 14 5,0 0 0,0 1 1,0-1-1,1 1 0,-1-1 0,0 1 0,0 0 0,1-1 0,-1 1 1,0 0-1,0 0 0,1 0 0,-1 0 0,0 0 0,0 0 1,1 0-1,-1 0 0,0 1 0,0-1 0,1 0 0,-1 1 0,0-1 1,0 1-1,0 0 0,0-1 0,1 1 0,-1 0 0,0 0 1,0-1-1,0 1 0,-1 0 0,1 0 0,0 0 0,0 0 1,0 0-1,-1 0 0,2 2 0,2 5 44,0 0 0,0 0 0,-1 1 0,3 11 0,0-3-46,-3-6 17,2 0 0,0-1 0,0 1-1,1-1 1,0-1 0,0 1 0,1-1 0,10 10-1,-13-15-13,0-1 0,0 1 0,1-1 0,-1 0-1,1 0 1,0 0 0,0-1 0,0 0 0,0 0 0,1 0-1,-1 0 1,0-1 0,1 0 0,-1 0 0,1 0-1,-1-1 1,1 0 0,-1 0 0,8-1 0,3-2-126,1 0 0,-1-1 0,0 0 0,-1-1 0,1-1 0,-1-1 0,22-12 0,-31 16 109,-1-1 1,1-1 0,0 1 0,-1-1-1,0 0 1,0 0 0,-1-1 0,8-10-1,-9 12 38,-1 0 1,0 0-1,-1-1 0,1 1 0,-1 0 1,0-1-1,0 1 0,0-1 0,-1 1 1,1-1-1,-1 1 0,0-1 0,-1 1 0,1-1 1,-2-4-1,2 7-11,0 0-1,0 0 1,-1 0 0,1 0 0,-1 0-1,1 0 1,-1 1 0,0-1-1,0 0 1,0 0 0,0 1 0,0-1-1,0 0 1,0 1 0,0-1 0,-1 1-1,1 0 1,-1-1 0,1 1-1,-1 0 1,1 0 0,-1 0 0,0 0-1,1 0 1,-1 0 0,0 0 0,0 1-1,0-1 1,0 1 0,0-1 0,0 1-1,0 0 1,0 0 0,-2 0-1,0 0-13,1 1-1,-1 0 0,1 0 0,-1 0 1,1 0-1,0 1 0,0-1 0,-1 1 1,1 0-1,0 0 0,0 0 0,1 0 1,-1 1-1,0-1 0,1 1 0,0-1 1,-1 1-1,-1 4 0,1-2-54,0-1-1,1 1 1,-1 0-1,2 0 1,-1 0 0,0 0-1,1 0 1,0 1-1,0-1 1,0 0 0,1 0-1,0 1 1,0-1-1,0 0 1,2 11 0,0-10-256,0 1 1,0-1-1,0 0 1,1 0-1,0 0 1,0-1-1,0 1 1,1-1-1,-1 1 1,1-1-1,1 0 1,-1-1-1,1 1 0,0-1 1,0 0-1,0 0 1,0 0-1,1-1 1,-1 0-1,7 3 1,33 7-2053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2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114 190 1921,'13'-8'1028,"0"0"1,-1-1 0,0-1-1,21-21 1,-30 28-800,0 0 0,-1 1 0,0-1 0,1 0 1,-1-1-1,0 1 0,0 0 0,-1-1 0,1 1 0,-1-1 1,0 1-1,0-1 0,0 0 0,0 1 0,0-1 0,-1 0 1,0 0-1,0 1 0,0-1 0,0 0 0,-1 0 0,1 0 0,-1 1 1,0-1-1,-2-5 0,2 7-204,0 0 0,0 0 1,-1 0-1,1 1 0,0-1 1,-1 0-1,1 1 0,-1 0 0,0-1 1,1 1-1,-1 0 0,0 0 0,0 0 1,0 0-1,0 0 0,0 0 0,0 0 1,0 1-1,0-1 0,0 1 1,0-1-1,0 1 0,0 0 0,0 0 1,-1 0-1,1 0 0,0 0 0,0 1 1,0-1-1,0 1 0,0-1 0,0 1 1,0 0-1,-4 1 0,-3 2-38,0 0-1,-1 1 1,2 0-1,-1 0 1,-15 13-1,13-8-8,0 0 1,1 1-1,-16 20 0,23-27 10,0-1 0,1 1 0,0 0 0,0-1 1,0 1-1,0 0 0,1 0 0,-1 0 0,1 1 0,0-1 0,0 0 0,1 0 0,-1 1 0,1-1 0,0 0 0,0 1 0,1 4 1,-1-7 13,1-1 0,0 1 1,-1-1-1,1 0 1,0 1-1,0-1 1,0 0-1,-1 0 1,1 0-1,1 0 0,-1 0 1,0 0-1,0 0 1,0 0-1,0 0 1,1 0-1,-1-1 0,0 1 1,1 0-1,-1-1 1,1 1-1,-1-1 1,0 0-1,1 1 1,-1-1-1,1 0 0,-1 0 1,1 0-1,-1 0 1,1 0-1,-1 0 1,1 0-1,-1-1 1,4 0-1,4-1 10,0 0 0,0-1 0,18-8 0,-6 0 3,1-1 0,25-19 0,5-4-153,-52 36 124,1-1 0,-1 0 0,1 0 1,-1 1-1,1-1 0,-1 0 1,1 1-1,-1-1 0,0 1 0,1-1 1,-1 0-1,0 1 0,1-1 1,-1 1-1,0-1 0,1 1 0,-1-1 1,0 1-1,0-1 0,0 1 0,1-1 1,-1 1-1,0 0 0,0-1 1,0 1-1,0-1 0,0 1 0,5 23-406,-4-20 195,12 47-3977,-4-24-768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16 142 1825,'0'-6'2298,"-1"-49"3936,1 41-5591,-1 0-1,-1 1 0,-7-27 0,6 139-445,13 103-215,-9-199-3,4-7 14,11-19 16,14-29 12,-15 25-29,-10 14 25,1 1 1,1 0 0,0 1-1,1 0 1,0 0-1,1 0 1,0 1-1,20-18 1,-28 27-18,1 0 1,-1 0 0,0 0 0,1 0-1,-1 1 1,1-1 0,-1 0 0,1 1-1,-1-1 1,1 1 0,0 0-1,-1-1 1,1 1 0,-1 0 0,1 0-1,0 0 1,-1 0 0,1 0-1,0 0 1,-1 1 0,1-1 0,-1 0-1,3 2 1,-2-1 15,0 1-1,0-1 1,0 1-1,0 0 1,0-1-1,0 1 1,-1 0 0,1 0-1,0 1 1,-1-1-1,0 0 1,0 0-1,2 4 1,1 5-439,-1 0 1,0 1-1,0-1 1,-1 1-1,1 16 1,-1 3-3084,2-6-2184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3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87 9220,'4'-7'788,"-1"3"-493,-1 0 0,1 0 0,-1 0 0,0 0 1,0 0-1,-1-1 0,1 1 0,-1 0 1,0-1-1,0 1 0,0-1 0,-1 1 0,0-1 1,0-6-1,0 11-276,0-1-1,0 1 1,-1-1-1,1 1 1,0 0 0,0-1-1,-1 1 1,1-1 0,0 1-1,-1-1 1,1 1 0,0 0-1,-1-1 1,1 1 0,-1 0-1,1-1 1,-1 1-1,1 0 1,-1 0 0,1-1-1,-1 1 1,1 0 0,-1 0-1,1 0 1,-1 0 0,1 0-1,-1 0 1,1 0 0,-1 0-1,1 0 1,-1 0-1,1 0 1,-1 0 0,1 0-1,-1 0 1,1 0 0,-1 0-1,1 1 1,-1-1 0,1 0-1,-1 0 1,0 1-1,-23 13-75,22-13 87,-13 10-42,0 1-1,0 0 1,1 1 0,0 1 0,1 0 0,1 1 0,1 0 0,0 1-1,0 0 1,-7 19 0,17-34 16,0 1 0,0 0 0,0-1-1,0 1 1,1 0 0,-1 0 0,1 0-1,-1-1 1,1 1 0,0 0 0,0 0-1,0 0 1,0 0 0,0 0 0,0 0-1,0-1 1,0 1 0,1 0 0,-1 0-1,1 0 1,0 0 0,-1-1 0,1 1-1,0 0 1,0-1 0,0 1 0,0-1-1,0 1 1,0-1 0,1 1 0,-1-1-1,0 0 1,4 2 0,2 1 24,1-1 1,0 0-1,-1 0 0,2-1 1,-1 0-1,13 2 0,-13-3-18,0 0-1,1 1 1,-1 0-1,15 7 1,-22-9-8,-1 0 0,1 1 0,0-1 0,0 1 0,-1-1 0,1 1 1,0-1-1,-1 1 0,1-1 0,0 1 0,-1 0 0,1-1 0,-1 1 0,1 0 0,-1 0 1,1-1-1,-1 1 0,0 0 0,1 0 0,-1 0 0,0-1 0,0 1 0,1 0 0,-1 0 1,0 0-1,0 0 0,0 1 0,-1 0-10,1 0 0,-1 0 0,0 0-1,0-1 1,0 1 0,0 0 0,0-1 0,0 1 0,0 0 0,0-1 0,-1 0 0,0 2 0,-6 4-396,1-1 0,-1-1 0,0 1 1,-11 5-1,-33 12-3313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3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42 9220,'1'-1'72,"0"0"0,0 0-1,0 0 1,0 0 0,0 0-1,-1 0 1,1 0 0,0 0-1,-1-1 1,1 1 0,-1 0-1,1 0 1,-1-1 0,0 1-1,1 0 1,-1-1 0,0 1-1,0-3 1,-1 3-48,1 0 0,0 0 0,-1 1 0,1-1 1,-1 0-1,1 1 0,-1-1 0,1 0 0,-1 1 0,0-1 0,1 0 0,-1 1 0,0-1 0,1 1 0,-1-1 1,0 1-1,0 0 0,0-1 0,1 1 0,-1 0 0,-1-1 0,-4 0-10,-1 0 0,1 0 0,0 1 0,0-1 0,0 2 0,0-1 0,-7 1 0,-23 6-11,0 2 1,1 1-1,0 1 1,1 2 0,-38 21-1,65-31-41,1 1-1,0 0 1,0 0-1,0 0 1,-6 7-1,11-11 37,1 1 0,-1-1 0,0 1 0,1 0 0,-1-1-1,1 1 1,-1 0 0,1 0 0,-1-1 0,1 1 0,-1 0-1,1 0 1,0 0 0,-1 0 0,1 0 0,0-1 0,0 1 0,0 0-1,0 0 1,0 0 0,0 0 0,0 0 0,0 0 0,0 0-1,0 0 1,0-1 0,0 1 0,1 0 0,-1 0 0,0 0-1,1 0 1,-1 0 0,1-1 0,-1 1 0,1 0 0,-1 0-1,1-1 1,-1 1 0,1 0 0,0-1 0,0 1 0,-1-1-1,1 1 1,0-1 0,0 1 0,-1-1 0,1 1 0,0-1-1,1 1 1,10 4 31,0-1 0,1 0 1,-1 0-1,1-1 0,-1-1 0,23 1 0,1 2-6,26 3-17,77 13-33,-121-17-14,-1 1-1,1 0 1,-1 1-1,0 1 1,21 12 0,-34-17 33,-1 0 1,0 0-1,1 1 0,-1-1 1,0 1-1,-1-1 1,1 1-1,3 4 1,-6-6 8,1 0 1,-1 0 0,0 0-1,1 0 1,-1 0 0,0 0-1,1 0 1,-1 0 0,0 0-1,0 0 1,0 0 0,0 0-1,0 0 1,0 0 0,0 0-1,0 0 1,0 0 0,-1 0-1,1 0 1,0 0 0,0 0-1,-1-1 1,1 1 0,-1 0-1,1 0 1,-1 0 0,0 0-1,1 0 1,-1-1 0,0 1-1,1 0 1,-1 0 0,0-1-1,0 1 1,0 0 0,-10 7-102,-1 0 0,1-1 0,-1-1 0,0 0 0,-21 8 0,-67 15-2854,44-17-170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4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10 11093,'17'-9'1070,"-11"8"-772,-11 9-292,0 0-96,0 0 1,0 1-1,1-1 0,0 1 1,0 0-1,1 0 0,0 0 1,0 0-1,1 1 0,1-1 1,0 1-1,0-1 0,0 1 0,1 0 1,1-1-1,0 1 0,0-1 1,1 1-1,0-1 0,0 0 1,1 1-1,1-1 0,-1-1 1,2 1-1,8 14 0,-12-21 57,1 1 1,0-1-1,-1 0 0,1 0 0,0 0 0,0-1 0,0 1 0,0 0 1,1-1-1,-1 1 0,0-1 0,1 0 0,-1 0 0,1 0 0,-1 0 0,1 0 1,0 0-1,-1-1 0,1 1 0,0-1 0,-1 0 0,1 0 0,0 0 0,-1 0 1,1 0-1,0-1 0,-1 1 0,1-1 0,0 1 0,-1-1 0,1 0 1,-1 0-1,1 0 0,-1-1 0,0 1 0,4-3 0,4-3 121,0 0 0,0-1 0,0 0 0,-1-1 0,0 0 0,11-16 0,2-7 187,-15 21-166,0 1 0,1 0 0,0 0 0,1 0 0,0 1 0,13-11 0,-21 20-105,-1-1 1,1 1-1,-1-1 0,1 1 1,-1 0-1,1 0 0,-1-1 1,1 1-1,0 0 0,-1 0 1,1 0-1,-1-1 0,1 1 1,0 0-1,-1 0 1,1 0-1,0 0 0,-1 0 1,1 0-1,-1 0 0,1 1 1,0-1-1,-1 0 0,1 0 1,-1 0-1,1 1 0,0-1 1,-1 0-1,1 0 1,-1 1-1,1-1 0,-1 1 1,1-1-1,-1 0 0,0 1 1,1-1-1,-1 1 0,1-1 1,-1 1-1,0-1 0,1 1 1,-1 0-1,0-1 1,0 1-1,1-1 0,-1 1 1,0-1-1,0 1 0,0 0 1,0-1-1,0 1 0,0 0 1,0 0-1,4 44 220,-4-34-248,1 10 249,-2-7-501,2 0 1,0-1-1,1 1 0,0 0 1,6 16-1,-8-27 118,1 0-1,1-1 1,-1 1-1,0 0 1,1-1 0,-1 1-1,1-1 1,0 1-1,0-1 1,0 0 0,0 0-1,0 0 1,1 0-1,-1 0 1,1 0 0,-1-1-1,1 1 1,-1-1 0,1 0-1,0 1 1,0-1-1,0-1 1,-1 1 0,1 0-1,0-1 1,0 1-1,0-1 1,0 0 0,0 0-1,4 0 1,1-1 216,0-1 0,0 0 1,0 0-1,0 0 0,-1-1 1,1 0-1,-1-1 0,1 1 1,-1-1-1,0-1 0,-1 1 1,1-1-1,-1-1 0,9-8 1,-3 1 726,0 0-1,-1-2 1,0 1 0,-1-1 0,12-25 0,-21 38-680,2-4 43,-1 0 0,1 1 0,1-1 1,-1 0-1,1 1 0,-1 0 0,2 0 1,-1 0-1,7-5 0,-11 10-140,1 0-1,0 0 1,0 0 0,0 0 0,0 0-1,-1 0 1,1 0 0,0 1-1,0-1 1,-1 0 0,1 1-1,0-1 1,0 0 0,-1 1-1,1-1 1,0 1 0,-1-1 0,1 1-1,-1-1 1,1 1 0,-1 0-1,1-1 1,-1 1 0,1 0-1,-1-1 1,1 1 0,-1 0-1,0 0 1,1-1 0,-1 1 0,0 1-1,11 31 137,-9-25-136,8 33 23,5 48 0,-1-6-8,-14-83-19,0 0 1,0 1 0,0-1-1,0 1 1,0-1-1,0 0 1,0 1-1,0-1 1,0 1-1,0-1 1,1 0-1,-1 1 1,0-1-1,0 0 1,0 1-1,1-1 1,-1 0-1,0 1 1,0-1-1,1 0 1,-1 1 0,0-1-1,1 0 1,-1 0-1,0 1 1,1-1-1,-1 0 1,0 0-1,1 0 1,-1 1-1,1-1 1,-1 0-1,0 0 1,1 0-1,-1 0 1,1 0-1,15-11 135,15-32-30,-27 38-121,44-58 7,-42 57-3,-1 0 1,1 0-1,0 1 1,1 0 0,-1 0-1,1 1 1,0 0-1,10-4 1,-15 7 18,0 0-1,-1 1 1,1-1 0,0 1 0,0-1-1,0 1 1,0 0 0,0 0 0,0 0-1,0 0 1,0 0 0,0 0 0,0 1-1,-1-1 1,1 1 0,0-1 0,0 1-1,0 0 1,0-1 0,-1 1 0,3 1 0,-1 1 9,0 0 0,0 0 0,0 0 0,0 0 0,0 0 0,-1 0 0,0 1 0,1-1 0,1 6 0,4 8 15,-2 1 0,0-1 0,5 27 0,-10-39-44,0 1 15,0 0 1,1 0-1,0 0 0,0 0 1,0 0-1,1 0 0,6 10 1,-8-16-1,-1 1 0,1-1-1,-1 1 1,1-1 0,-1 0 0,1 0 0,-1 1 0,1-1 0,0 0 0,-1 0 0,1 0-1,-1 1 1,1-1 0,0 0 0,-1 0 0,1 0 0,0 0 0,-1 0 0,1 0 0,-1 0 0,1 0-1,0-1 1,-1 1 0,1 0 0,-1 0 0,1 0 0,0-1 0,-1 1 0,1 0 0,-1-1 0,1 1-1,-1 0 1,1-1 0,-1 1 0,1-1 0,-1 0 0,22-19 31,-19 16-28,58-67 43,-38 42-26,43-41 0,-65 70-27,-1-1-1,0 1 1,0-1-1,1 1 1,-1-1 0,1 1-1,-1-1 1,0 1 0,1 0-1,-1-1 1,1 1-1,-1 0 1,1-1 0,-1 1-1,1 0 1,-1-1-1,1 1 1,-1 0 0,1 0-1,-1 0 1,1 0 0,0 0-1,-1 0 1,1-1-1,-1 1 1,1 1 0,-1-1-1,1 0 1,0 0 0,-1 0-1,1 0 1,-1 0-1,1 0 1,-1 1 0,1-1-1,-1 0 1,1 0 0,-1 1-1,1-1 1,-1 0-1,1 1 1,-1-1 0,1 0-1,-1 1 1,0-1-1,1 1 1,-1-1 0,0 1-1,1-1 1,-1 1 0,0-1-1,1 1 1,-1-1-1,0 1 1,0-1 0,0 1-1,0-1 1,0 1 0,0 0-1,0-1 1,1 1-1,-2-1 1,1 1 0,0-1-1,0 2 1,0 50-288,0-38-153,3 57-4709,0-40 476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6803,'9'-21'1087,"-1"0"-1,7-24 1,5-16 1173,-20 61-2246,0-1-1,0 0 1,0 0-1,1 1 1,-1-1-1,0 0 1,0 1 0,1-1-1,-1 1 1,1-1-1,-1 0 1,0 1-1,1-1 1,-1 1 0,1-1-1,-1 1 1,1-1-1,0 1 1,-1 0-1,1-1 1,-1 1-1,1 0 1,0-1 0,-1 1-1,1 0 1,0 0-1,0-1 1,0 2 2,0-1 0,0 0 0,0 1 0,0-1 0,0 1 0,-1-1 0,1 1 0,0 0 0,0-1 0,0 1 0,-1 0 0,1-1 0,-1 1 0,1 0 0,0 0 0,0 2 0,21 47 202,-19-41-234,23 69 2,-24-70-53,0 0 0,0 1 0,-1-1 0,0 0 0,-1 1 0,0-1 0,-1 15 0,-4-16-76,3-19-215,4-2 363,1-1 1,0 2 0,1-1 0,0 0 0,1 1 0,13-25-1,-13 30 34,-1 0-1,2 0 1,-1 1-1,1-1 0,0 1 1,1 1-1,-1-1 1,1 1-1,1 0 0,-1 1 1,17-10-1,-22 14-33,0 0-1,0 0 1,0-1 0,1 2-1,-1-1 1,0 0 0,1 0-1,-1 1 1,1-1 0,-1 1-1,0 0 1,1 0-1,-1 0 1,1 0 0,-1 0-1,1 0 1,-1 1 0,1-1-1,-1 1 1,0 0 0,1-1-1,-1 1 1,0 0 0,0 0-1,1 1 1,-1-1-1,0 0 1,0 1 0,0-1-1,-1 1 1,1 0 0,0 0-1,-1 0 1,1 0 0,-1 0-1,1 0 1,-1 0 0,0 0-1,1 3 1,2 3-61,-1 1 0,-1-1 0,0 1 0,0 0 0,0 0 0,-1-1 0,-1 1 0,1 0 1,-2 15-1,-12 40-1121,46-110 1209,-18 21-16,7-11 144,0 1 0,47-53 0,-68 86-149,0 0 0,1 1 0,0-1 0,-1 1-1,1 0 1,0-1 0,0 1 0,-1 0 0,1 0-1,0 0 1,0 0 0,0 0 0,0 1 0,1-1-1,2 0 1,-3 1 1,-1 0 0,1 0 0,-1 1 1,1-1-1,-1 0 0,1 1 0,-1-1 0,0 1 0,1-1 0,-1 1 0,0 0 1,1 0-1,-1 0 0,0-1 0,0 1 0,0 0 0,0 0 0,1 2 0,4 5-31,0 0 0,-1 1 0,0 0 0,-1 0 0,6 16 0,1 2-558,9 9-1624,5-3-2129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5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157 333 8948,'3'-5'465,"28"-42"2221,-30 45-2564,0 1 0,0-1-1,0 0 1,-1 1 0,1-1 0,0 0 0,-1 0-1,1 1 1,-1-1 0,0 0 0,1 0 0,-1 0-1,0 0 1,0 0 0,0 0 0,-1 1 0,1-1-1,0 0 1,-1 0 0,1 0 0,-1 1 0,1-1-1,-1 0 1,0 0 0,-1-1 0,1 2-102,1 1 0,-1-1 0,0 1 0,0-1 0,1 1 0,-1 0 0,0-1 0,0 1 0,0 0 0,1 0 0,-1 0-1,0 0 1,0-1 0,0 1 0,0 0 0,0 0 0,1 0 0,-1 1 0,0-1 0,0 0 0,0 0 0,1 0 0,-1 1 0,0-1 0,0 0 0,0 1 0,-22 12-93,19-11 108,-9 8-46,-1 0-1,1 1 1,1 0 0,0 1-1,1 0 1,0 1-1,1 0 1,0 1 0,1 0-1,-12 27 1,20-39-5,0 1 1,0-1 0,0 1-1,0 0 1,1-1-1,-1 1 1,1 0-1,0 0 1,0-1-1,0 1 1,0 0 0,1 0-1,0 3 1,-1-5 11,1 0 0,-1 0 0,1 0 0,-1 0 0,1 0 0,-1 0 0,1 0 0,0-1 0,-1 1 0,1 0 0,0 0 0,0 0 0,0-1 0,0 1 0,0-1 0,0 1 0,0-1 0,0 1 0,0-1 0,0 1 0,0-1 0,0 0 0,0 1 0,0-1 0,0 0 0,0 0 0,0 0 0,0 0 0,0 0 0,0 0 0,0 0 0,1-1 0,1 1 0,7-3-44,0 0 0,0 0 0,-1-1 0,1 0 1,-1 0-1,17-12 0,53-42 35,-60 43 11,49-43 34,-67 71-185,-8 19 206,2-4-54,5-27 2,-2 12-112,0 1 1,1 0 0,1 0-1,2 23 1,-2-34-34,1-1 0,-1 1 0,1 0 0,0 0 0,0 0 0,0 0 0,0-1 0,0 1 0,0 0 0,1-1 0,-1 1 0,1-1 0,0 0 0,0 1 0,0-1 0,0 0 0,0 0 0,0 0 0,1 0 0,-1-1 0,1 1-1,-1-1 1,1 1 0,0-1 0,-1 0 0,1 0 0,0 0 0,0 0 0,3 0 0,0 0-337,0-1-1,0 0 1,-1 0 0,1 0-1,0-1 1,0 1 0,0-1-1,-1-1 1,1 1-1,8-4 1,-5 1 229,0-1 1,-1 0-1,0 0 1,0 0-1,0-1 0,7-7 1,-4 3 431,-1-1 1,0-1-1,0 1 1,-2-2-1,1 1 1,-2-1-1,1-1 1,5-15-1,-1-5 1062,-2 0 0,-2 0-1,-1-1 1,-2-1-1,-1 1 1,-1 0-1,-4-46 1,-2 59-693,3 22-546,0 0-1,0 0 1,0 0 0,0 0 0,0 0 0,0 0-1,-1 0 1,1 0 0,0 0 0,0 0 0,0 0 0,0 0-1,0 0 1,0 0 0,0 0 0,-1 0 0,1 0-1,0 0 1,0 0 0,0 0 0,0 0 0,0 0-1,0 0 1,0 0 0,0 0 0,-1 0 0,1 0-1,0 0 1,0 0 0,0 0 0,0 0 0,0 0-1,0 0 1,0 0 0,0 1 0,0-1 0,-1 0-1,1 0 1,0 0 0,0 0 0,0 0 0,0 0 0,0 0-1,0 0 1,0 1 0,0-1 0,0 0 0,0 0-1,0 0 1,0 0 0,0 0 0,0 0 0,0 0-1,0 0 1,0 1 0,0-1 0,0 0 0,0 0-1,0 0 1,0 0 0,0 0 0,0 0 0,0 0-1,0 1 1,0-1 0,0 0 0,1 0 0,-7 41 100,3 48-157,12 124-1,11-88-6178,-14-108 1634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97 9028,'-16'-21'3410,"3"1"-2658,3 2 625,7 9-833,3 4-544,7 2-16,9 0 0,10 0-144,9-3-1137,8 3-496,2 0-1264,0 0-2610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5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408 159 5010,'1'-5'214,"0"1"-1,0 0 1,-1-1-1,1 1 0,-1 0 1,0-1-1,0 1 1,-1-1-1,1 1 0,-1 0 1,0-1-1,0 1 1,-1 0-1,1 0 1,-1 0-1,0 0 0,0 0 1,-3-4-1,1 2-26,-1 1 1,0-1-1,0 1 0,-1 0 0,1 1 1,-1-1-1,0 1 0,0 0 1,-1 1-1,-8-4 0,7 3-112,0 1 0,0 0-1,0 1 1,0 0 0,0 0 0,0 1-1,-1 0 1,1 0 0,0 1 0,-1 0-1,1 0 1,-1 1 0,1 0 0,0 1-1,0 0 1,0 0 0,-16 7 0,14-4-83,0 1 0,0 0 0,1 1 0,0-1 0,0 2 0,0 0 1,1 0-1,0 0 0,1 1 0,0 0 0,0 0 0,-8 16 0,8-11-11,0-1 0,1 1 0,0 0 0,-6 29 0,10-39 23,1 1 0,1-1 0,-1 0 0,1 1 0,0-1 0,0 1 0,0-1 0,0 0 0,1 1 0,0-1 0,-1 1 0,2-1 0,-1 0 0,0 0 0,1 0 0,0 0 0,0 0 0,0 0-1,1 0 1,-1-1 0,5 5 0,-5-5-3,1-1-1,0-1 0,0 1 0,0 0 1,0-1-1,0 1 0,0-1 0,0 0 1,1 0-1,-1 0 0,0 0 0,1-1 1,-1 1-1,0-1 0,1 0 0,-1 0 1,1 0-1,-1-1 0,4 0 0,8-2-212,0 0 0,27-11-1,-37 12 125,16-6 34,-1-1 1,0 0-1,-1-2 0,0 0 1,-1-1-1,0-1 1,-1 0-1,0-2 0,17-19 1,-27 27-35,-7 11-151,-1 17 230,2-15 15,0 0 0,0 0 0,1 0 0,0 0 0,0 0 0,0 0 0,1 0 0,0-1 0,0 1 0,1-1 0,-1 0 1,1 0-1,0 0 0,0-1 0,1 1 0,0-1 0,-1 0 0,1 0 0,1-1 0,10 6 0,-9-5 4,1-2-1,0 1 1,0-1-1,0 0 1,0-1-1,0 1 1,0-2-1,0 1 1,0-1 0,1 0-1,-1-1 1,0 0-1,0 0 1,0-1-1,14-5 1,-11 3-5,-1 0 0,0 0-1,0-1 1,-1-1 0,0 1 0,1-2 0,-2 1 0,1-1 0,-1 0 0,0-1 0,12-16-1,-11 11 58,-1 0 0,0 0 1,-1-1-1,-1 0 0,0-1 0,-1 1 0,6-29 0,-11 43-68,0 0-1,0 0 1,0-1 0,0 1 0,0 0 0,0-1 0,0 1 0,0 0-1,0-1 1,0 1 0,0 0 0,0-1 0,0 1 0,0 0 0,0-1 0,0 1-1,1 0 1,-1 0 0,0-1 0,0 1 0,0 0 0,1 0 0,-1-1-1,0 1 1,0 0 0,1 0 0,-1 0 0,0-1 0,0 1 0,1 0 0,-1 0-1,0 0 1,1 0 0,-1 0 0,0 0 0,0-1 0,1 1 0,-1 0 0,0 0-1,1 0 1,-1 0 0,0 0 0,1 0 0,11 15-57,11 38 164,-17-39-112,99 190 84,-94-185-63,-13-25 4,1 0 0,0 0 0,0 0 0,1-1 0,0 1 0,0 0 0,0 0 0,1 0 0,1-8 1,0-1 4,0-8-21,2 1 0,0 0 1,8-25-1,-9 39-4,0-1 1,0 1-1,1-1 0,0 1 0,1 0 1,-1 1-1,2-1 0,-1 1 1,1 0-1,11-11 0,-16 17 1,1-1 0,-1 1-1,1 0 1,0-1 0,-1 1 0,1 0-1,0 0 1,0 0 0,0 0 0,0 0-1,0 1 1,0-1 0,0 1 0,0-1-1,0 1 1,1 0 0,-1 0 0,0-1-1,0 2 1,0-1 0,0 0-1,0 0 1,0 1 0,0-1 0,1 1-1,-1-1 1,0 1 0,0 0 0,-1 0-1,1 0 1,0 0 0,0 0 0,0 1-1,-1-1 1,1 0 0,-1 1-1,1-1 1,-1 1 0,1 0 0,1 3-1,5 7 0,0 1 0,-1 0 0,0 1 0,8 24-1,-9-22-13,1 3-987,2 0-1,14 24 1,3-7-2947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3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7123,'36'-29'2289,"-20"12"-1744,-13 8-545,-6 9 32,0 15 32,3 11 544,-3 15-336,3 20-32,3 12 160,3 17-224,1 4-176,6 2 0,-3 0-1488,-1-6-529,-2-17-1361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6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72 333 9268,'-3'-6'1569,"-3"3"-1393,-4 3 576,0 9 177,0 6-561,1 5-96,-1 9-176,0 9-48,7-6 16,3 3-64,3-3-256,0-8-1905,4-10-1072</inkml:trace>
  <inkml:trace contextRef="#ctx0" brushRef="#br0" timeOffset="1">92 222 6211,'-4'-64'4178,"1"6"-3666,-3 8 721,2 18-785,1 15-448,6 17-144,7 11 96,6 13-1345,7 8-2097,3 6-912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6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55 8084,'-1'3'200,"0"1"1,0 0 0,0 0 0,-1-1-1,1 1 1,-1-1 0,0 1-1,0-1 1,-1 0 0,1 0 0,-1 0-1,1 0 1,-6 4 0,-13 18 241,16-15-372,-1 0-1,2 0 1,-1 0 0,2 1 0,-1 0 0,-3 18 0,6-24-56,1-1 1,-1 0-1,1 1 1,0-1 0,0 1-1,0-1 1,0 1 0,1-1-1,0 0 1,0 1 0,0-1-1,0 0 1,1 0 0,-1 0-1,1 0 1,0 0 0,1 0-1,-1 0 1,5 6 0,-4-8-2,-1-1 0,0 1 0,1 0 0,-1-1 1,1 0-1,0 1 0,0-1 0,-1 0 0,1 0 1,0 0-1,0-1 0,0 1 0,0-1 0,0 0 1,0 0-1,0 0 0,0 0 0,-1 0 0,1 0 1,0-1-1,0 0 0,0 1 0,0-1 0,0 0 1,-1 0-1,1-1 0,0 1 0,-1 0 0,1-1 1,2-2-1,2 0-5,-1-1 1,1 0-1,-1 0 0,0-1 1,-1 1-1,1-1 1,-1-1-1,-1 1 0,1-1 1,4-7-1,-6 5-4,0 1-1,0-1 0,0 1 1,-1-1-1,-1 0 1,1 0-1,-2 0 0,1 0 1,-2-13-1,1 18-29,0 0-1,0 1 0,-1-1 0,0 0 0,0 0 1,0 1-1,0-1 0,-1 0 0,1 1 1,-1-1-1,0 1 0,0 0 0,0-1 1,0 1-1,-1 0 0,1 0 0,-1 1 0,0-1 1,0 0-1,0 1 0,0 0 0,0 0 1,0 0-1,-6-3 0,6 5-142,-1-1-1,0 1 1,1-1-1,-1 1 1,0 0-1,1 0 1,-1 1-1,0-1 1,1 1 0,-1 0-1,1 0 1,-1 0-1,1 0 1,-1 1-1,1-1 1,0 1-1,0 0 1,0 0-1,0 0 1,0 0 0,0 0-1,0 1 1,1 0-1,-1-1 1,1 1-1,0 0 1,0 0-1,-3 6 1,4-8 143,1 0 0,0 0 1,0-1-1,0 1 0,-1 0 0,1 0 0,0 0 1,0 0-1,0 0 0,1 0 0,-1-1 0,0 1 1,0 0-1,0 0 0,1 0 0,-1 0 1,0 0-1,1-1 0,-1 1 0,1 0 0,-1 0 1,1-1-1,-1 1 0,1 0 0,-1-1 0,1 1 1,0-1-1,-1 1 0,1 0 0,0-1 0,0 0 1,-1 1-1,1-1 0,0 1 0,0-1 1,0 0-1,-1 0 0,1 1 0,0-1 0,0 0 1,0 0-1,0 0 0,0 0 0,0 0 0,1 0 1,4 1 128,1-1 1,0 0 0,0-1 0,11-1 0,3-3 632,0-1 1,0-1-1,35-17 0,-36 15 107,1 0 0,0 2 0,33-9 0,-51 16-805,0-1-1,0 1 0,0-1 0,0 1 1,0 0-1,0 0 0,0 1 0,0-1 1,-1 0-1,1 1 0,0 0 0,0 0 0,0 0 1,0 0-1,-1 0 0,1 0 0,-1 1 1,4 2-1,-3-2-8,0 1 1,0 0 0,-1 1-1,1-1 1,-1 0-1,0 1 1,0-1-1,0 1 1,0 0 0,0 0-1,1 6 1,1 8-22,-1 1 1,0-1-1,-2 1 0,0 28 1,-1-39-28,0-7 0,0 0 1,-1-1-1,1 1 0,0-1 0,0 1 0,0 0 0,0-1 0,0 1 0,0-1 0,1 1 0,-1 0 0,0-1 1,0 1-1,0-1 0,1 1 0,-1-1 0,0 1 0,0 0 0,1-1 0,-1 1 0,0-1 0,1 0 0,-1 1 1,1 0-1,10-8-78,15-30 262,-21 28-214,7-9 105,9-13-72,37-44-1,-52 67 72,1 1-1,0 0 1,0 1-1,1 0 1,0 0-1,0 0 1,1 1-1,-1 0 1,1 1-1,0 0 1,10-3-1,-16 6-4,-1 0-1,0 0 0,1 1 1,-1 0-1,1-1 0,-1 1 0,0 0 1,1 0-1,-1 0 0,1 1 1,-1-1-1,1 0 0,-1 1 0,0 0 1,1-1-1,-1 1 0,0 0 1,0 0-1,0 0 0,0 1 0,0-1 1,4 3-1,-3 0 4,-1-1 0,1 1 0,-1-1 0,1 1 0,-1 0 0,0 0 0,-1 0 0,1 0 0,-1 0 0,1 1 0,0 7 0,0 6-9,0 1-1,-2-1 1,0 1-1,-5 35 1,1-28-187,-3 32-3497,9-39-719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7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70 12966,'0'0'28,"0"0"0,0 0 0,0 0 0,0-1 0,0 1 0,1 0 1,-1 0-1,0-1 0,0 1 0,0 0 0,0 0 0,0-1 0,0 1 0,0 0 0,0 0 0,0-1 0,0 1 1,0 0-1,0 0 0,0-1 0,-1 1 0,1 0 0,0 0 0,0-1 0,0 1 0,0 0 0,0 0 0,0 0 0,-1-1 1,1 1-1,0 0 0,0 0 0,0 0 0,0 0 0,-1-1 0,1 1 0,0 0 0,0 0 0,-1 0 0,1 0 1,0 0-1,0 0 0,0 0 0,-1-1 0,1 1 0,0 0 0,-1 0 0,-18 3 516,-19 10-192,29-8-339,1 0 1,0 0 0,0 0 0,0 1 0,0 1-1,1-1 1,0 1 0,0 0 0,1 1 0,-9 13-1,11-15-31,0 0 0,1 0 0,0 0 0,0 1 0,0-1 0,1 1 0,0 0 0,0 0 1,1-1-1,0 1 0,0 0 0,0 0 0,1 0 0,0 0 0,2 11 0,-2-16-7,0 0 1,0-1-1,0 1 0,1 0 1,-1-1-1,1 1 1,-1-1-1,1 1 1,0-1-1,-1 1 1,1-1-1,0 1 1,0-1-1,0 0 1,0 0-1,0 1 1,0-1-1,0 0 1,1 0-1,-1 0 0,0 0 1,1 0-1,-1 0 1,0-1-1,1 1 1,-1 0-1,1-1 1,0 1-1,-1-1 1,1 1-1,-1-1 1,1 0-1,0 0 1,-1 0-1,1 0 1,0 0-1,-1 0 0,1 0 1,-1 0-1,1-1 1,0 1-1,-1 0 1,1-1-1,-1 0 1,1 1-1,1-2 1,4-1-20,0-1 1,0 0-1,0-1 1,0 0-1,-1 0 0,1 0 1,-1 0-1,5-8 1,-4 3 47,1 0 1,-2-1-1,0 0 1,0 0-1,-1-1 0,0 0 1,-1 1-1,5-24 1,-7 30-67,-1-1 0,0 1 0,0-1 0,-1 0 0,1 1 1,-1-1-1,0 0 0,-1 1 0,1-1 0,-1 0 0,0 1 1,-1-1-1,1 1 0,-1 0 0,0-1 0,-1 1 0,1 0 1,-1 0-1,0 0 0,0 1 0,-6-7 0,7 9-142,1 1 0,-1 0 1,0 0-1,1 0 0,-1 0 0,0 0 0,0 0 0,0 1 0,0-1 0,0 1 0,0-1 0,0 1 0,0 0 0,0-1 1,0 1-1,0 0 0,0 1 0,-1-1 0,1 0 0,0 1 0,0-1 0,0 1 0,0-1 0,1 1 0,-1 0 0,0 0 1,0 0-1,0 0 0,-2 2 0,-13 16-2878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159 128 5298,'3'-6'646,"-2"0"-1,1 0 1,-1-1-1,0 1 1,0-1-1,0 1 0,-1-1 1,0 1-1,-1-1 1,0-6-1,0 10-601,1 1-1,-1-1 1,1 1 0,-1 0 0,0-1-1,0 1 1,0 0 0,0-1 0,-1 1-1,1 0 1,-1 0 0,1 0 0,-1 0-1,0 0 1,1 1 0,-1-1 0,0 0-1,0 1 1,0-1 0,-1 1 0,1 0-1,0 0 1,0 0 0,-1 0 0,1 0-1,-1 0 1,1 1 0,-1-1 0,-2 0-1,2 2-23,0-1 0,0 1-1,1-1 1,-1 1 0,0 0-1,0 0 1,1 0-1,-1 0 1,0 1 0,1-1-1,-1 1 1,1-1 0,0 1-1,0 0 1,-1 0 0,1 0-1,0 0 1,1 0 0,-1 1-1,0-1 1,1 0-1,-1 1 1,1 0 0,-1-1-1,0 4 1,-5 9 111,1 0 0,1 0 0,-5 18 0,1 7 52,2 1 0,-2 66 0,8 81-1313,3-85-4145,-4-88 20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27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12102,'3'-17'1248,"1"8"-1024,-1 3-32,0 3-160,13 3 0,4-3-32,9 3-112,10 0-1520,0 3-3091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1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21 8116,'3'-8'1616,"-3"-1"994,0 6-1986,-3 9-400,3 8 640,-4 18-255,-2 9-385,3 18-160,-1 11-16,1 0-48,3 3 0,0-9-752,0-12-593,0-5-1280,0-18-817,0-9 801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1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4082,'2'-57'757,"9"-94"2344,-9 134-2657,1 0-1,1 0 1,1 0-1,0 0 1,1 0 0,11-20-1,-15 35-402,-1-1 1,0 1-1,0 0 1,1-1-1,-1 1 0,1 0 1,-1 0-1,1 0 0,0 0 1,0 1-1,0-1 0,0 0 1,0 1-1,1 0 1,-1-1-1,0 1 0,1 0 1,-1 0-1,0 0 0,1 0 1,-1 1-1,1-1 1,0 1-1,-1-1 0,1 1 1,-1 0-1,1 0 0,3 0 1,0 2 3,0 0 1,0 0-1,0 0 0,-1 1 1,1 0-1,-1 0 1,1 0-1,-1 1 1,0-1-1,8 10 1,0-2-11,-1 1 0,0 1 0,-1 0 0,15 21 0,-24-30-98,0 0 0,0 0 0,0 1 0,0-1 0,0 0 0,-1 1 0,0-1 0,0 0 0,0 1 0,0 4 0,-1-6-79,-1-1 0,1 1 1,0-1-1,-1 1 0,1-1 1,-1 0-1,0 1 1,0-1-1,0 0 0,0 0 1,0 0-1,0 0 0,-1 0 1,1 0-1,-1 0 0,1 0 1,-1 0-1,0 0 1,0-1-1,-2 2 0,-21 12-2475,-3-3-64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8852,'5'-2'183,"1"1"-1,-1 0 1,1 1 0,0 0 0,-1-1-1,1 2 1,7 0 0,-12-1-135,1 1 1,0-1 0,0 1-1,0 0 1,0 0-1,-1 0 1,1 0-1,0 0 1,-1 0-1,1 0 1,-1 1 0,1-1-1,-1 0 1,0 1-1,1-1 1,-1 1-1,0 0 1,0-1 0,0 1-1,0 0 1,-1 0-1,1 0 1,0-1-1,0 5 1,1 5-145,0 0 0,0 0 0,-1 1 0,-1-1 0,0 0 0,-1 1 0,0-1 0,0 0 0,-1 0 0,-1 0-1,0 0 1,0 0 0,-1 0 0,-7 11 0,3-12-69,3-14-195,7-18-19,1 12 377,1 1 0,1 0-1,0 1 1,0-1 0,1 1 0,0 0 0,0 1-1,1-1 1,8-6 0,-10 9 29,0 1 1,1-1-1,-1 1 0,1 1 0,-1-1 1,1 1-1,0 0 0,0 0 0,1 1 1,-1 0-1,1 0 0,-1 0 0,1 1 0,8-1 1,-12 2-10,-1 0 1,1 0 0,-1 0 0,1 1-1,0-1 1,-1 1 0,1 0-1,-1 0 1,0 0 0,1 0-1,-1 0 1,0 0 0,1 0 0,-1 1-1,0-1 1,0 1 0,0 0-1,0-1 1,0 1 0,-1 0-1,1 0 1,0 0 0,-1 1 0,2 3-1,2 4 5,-1 0-1,-1 1 0,0-1 0,3 21 1,-4-22-22,0 0 0,0 1 0,1-1 0,5 14 0,-7-22-1,0 1 0,0-1 0,0 0 0,0 0 0,0 0 1,1 0-1,-1 0 0,0-1 0,0 1 0,0 0 0,1-1 0,-1 1 0,1 0 0,-1-1 0,0 0 0,1 1 1,-1-1-1,1 0 0,-1 0 0,1 1 0,-1-1 0,0 0 0,1-1 0,-1 1 0,1 0 0,-1 0 0,1-1 1,-1 1-1,1 0 0,-1-1 0,0 0 0,1 1 0,-1-1 0,0 0 0,0 1 0,2-3 0,4-1-38,-1 0-1,0 0 0,0-1 0,0 1 0,10-12 1,-12 11-4,1-1 1,-1 1 0,0-1 0,-1 0 0,1 0 0,-1 0 0,0-1 0,-1 1 0,1-1-1,-1 1 1,-1-1 0,2-9 0,-3 12-59,0 0-1,0 0 1,-1 0-1,1 0 1,-1 0 0,0 0-1,0 0 1,-1 0-1,1 0 1,-1 1 0,0-1-1,0 0 1,0 1-1,0 0 1,0-1-1,-1 1 1,0 0 0,1 0-1,-1 1 1,0-1-1,-1 0 1,-3-1 0,2 0-245,0 0 0,-1 1 0,0 0 0,1 0 0,-1 1 1,0 0-1,-11-3 0,-8 1-1624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2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42 100 9748,'1'-9'624,"0"-1"0,-1 1 0,-1-15-1,1 21-515,-1 0 0,0 0 0,1 0 0,-1 0 0,0 1 0,-1-1 0,1 0 0,0 0 0,-1 1 0,0-1 0,0 1 0,1-1-1,-1 1 1,-4-3 0,6 4-107,0 1-1,-1 0 0,1-1 0,0 1 1,0 0-1,-1 0 0,1-1 0,0 1 0,-1 0 1,1 0-1,-1-1 0,1 1 0,0 0 1,-1 0-1,1 0 0,-1 0 0,1-1 1,0 1-1,-1 0 0,1 0 0,-1 0 1,1 0-1,-1 0 0,1 0 0,-1 0 0,1 0 1,0 0-1,-1 1 0,1-1 0,-1 0 1,1 0-1,0 0 0,-1 0 0,1 1 1,-1-1-1,1 0 0,0 0 0,-1 1 0,1-1 1,0 0-1,-1 0 0,1 1 0,0-1 1,0 0-1,-1 1 0,1-1 0,0 1 1,0-1-1,0 0 0,-1 1 0,1-1 1,0 1-1,0-1 0,0 0 0,0 1 0,0-1 1,0 1-1,0-1 0,0 1 0,0-1 1,0 0-1,0 1 0,-2 35-33,2-32 49,4 79-156,17 94 0,-8-80-1010,-11-77 511,-2-1 0,0 1 0,-3 21 0,2-33 612,-1 4 19,-2-12 79,1-20 218,4 10-235,1 0-1,0 0 0,1 1 0,0-1 1,0 1-1,1-1 0,0 1 0,1 0 0,0 0 1,1 1-1,-1 0 0,14-15 0,-13 17-44,0 0-1,0 0 0,1 1 0,-1 0 1,1 0-1,0 0 0,0 1 1,1 0-1,-1 1 0,1 0 0,0 0 1,0 0-1,0 1 0,0 0 0,16-1 1,-14 3 9,-1 0 0,1 1 0,-1 0-1,1 0 1,-1 1 0,0 1 0,1-1 0,-1 1 0,8 5 0,-13-7-1,-1 1 0,1 0 0,-1 0 0,0 0 0,0 0 0,0 1 0,0-1 0,0 1 0,0 0 0,-1 0 0,1 0-1,-1 0 1,0 0 0,0 0 0,0 1 0,0-1 0,-1 1 0,1 0 0,-1-1 0,0 1 0,0 0 0,0-1 0,-1 1 0,1 6 0,-1-6-4,-1 0 1,0-1-1,0 1 1,0 0-1,0-1 1,0 1-1,-1 0 1,0-1-1,1 0 1,-1 1-1,-1-1 0,1 0 1,0 0-1,-1 0 1,1-1-1,-1 1 1,0 0-1,0-1 1,0 0-1,0 0 1,-1 0-1,-4 2 1,-4 3-36,-1-1 0,0-1 0,0 0 0,-25 5 0,36-9-16,-11 2-421,-1 0 0,1-1 0,-1 0 1,1-1-1,-1 0 0,-24-3 0,14-5-3476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2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8 4466,'12'-6'4605,"-19"4"-2846,-25 5-928,20 1-788,0 0 1,0 0-1,0 2 0,1-1 0,-1 1 0,1 1 0,1 0 0,0 0 0,0 1 0,0 0 1,1 1-1,0 0 0,1 1 0,-1 0 0,2 0 0,0 0 0,0 1 0,-10 23 0,16-32-45,0 0-1,0 1 1,0-1-1,1 1 0,-1-1 1,0 1-1,1-1 1,0 1-1,0-1 0,-1 1 1,2-1-1,-1 1 1,0 0-1,0-1 0,1 1 1,-1-1-1,1 1 1,0-1-1,0 0 0,0 1 1,0-1-1,0 0 1,1 1-1,-1-1 0,0 0 1,1 0-1,2 2 0,-1-2-6,0 0-1,0 0 0,1 0 0,-1-1 1,1 1-1,0-1 0,-1 0 0,1 0 0,0 0 1,-1 0-1,1-1 0,0 0 0,0 1 1,0-2-1,0 1 0,-1 0 0,1-1 0,4 0 1,7-3 5,-1 0 1,1-1 0,-1 0 0,0-1 0,0-1 0,-1 0 0,23-17 0,82-73 290,-105 85-221,-2 0-5,8-4-168,-18 16 103,-1 0 0,1 0 0,0 0 0,0 1 0,-1-1 0,1 0 0,0 0-1,-1 1 1,1-1 0,0 0 0,-1 1 0,1-1 0,-1 0 0,1 1 0,0-1 0,-1 1-1,1-1 1,-1 1 0,1-1 0,-1 1 0,0 0 0,1-1 0,-1 1 0,1-1-1,-1 1 1,0 0 0,0 0 0,1-1 0,-1 1 0,0 0 0,0-1 0,0 1 0,0 0-1,0 0 1,5 14-210,-3-7-515,0-1 0,0 0 0,1 0 0,0-1-1,1 1 1,-1 0 0,1-1 0,6 7 0,8 3-2038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4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125 466 7011,'-105'-130'3154,"102"127"-3104,1 0 0,-1-1 1,1 1-1,0-1 1,0 1-1,0-1 1,-1-4-1,3 7-46,0 0 0,-1 1 0,1-1 0,0 0 0,0 0 0,1 0 0,-1 1 0,0-1 0,0 0 0,0 0 0,1 0-1,-1 1 1,0-1 0,0 0 0,1 0 0,-1 1 0,1-1 0,-1 0 0,1 1 0,-1-1 0,1 0 0,-1 1 0,1-1 0,0 1 0,-1-1 0,1 1 0,0-1 0,-1 1 0,1 0 0,0-1 0,0 1 0,-1 0 0,1 0 0,0-1-1,0 1 1,0 0 0,-1 0 0,1 0 0,0 0 0,1 0 0,36-6 143,0 2-1,61 2 1,-15 1-5,293-34 2,-312 24-9,0-3 1,-1-3-1,105-42 0,-163 57-25,-1 0 0,0-1 0,0 0 0,0 0 0,-1 0 0,1 0 0,-1-1 0,1 0-1,4-5 1,-9 9-85,1-1-1,-1 0 1,1 0-1,-1 0 0,1 0 1,-1 1-1,0-1 1,1 0-1,-1 0 1,0 0-1,0 0 0,0 0 1,1 0-1,-1 0 1,0 0-1,0 0 1,-1 0-1,1 0 0,0 0 1,0 0-1,0 0 1,-1-1-1,0 0-19,0 0 0,-1 1-1,1-1 1,-1 0 0,1 1-1,-1-1 1,1 1 0,-1-1-1,0 1 1,0 0 0,0 0-1,0 0 1,-4-2 0,-17-8-1,-1 2 1,-1 0-1,-35-7 0,49 14-7,-1 0 0,1 0 0,0 1 0,-1 1 0,1-1 0,0 2 0,-1 0 0,1 0 0,0 1 0,-16 5 0,22-5 12,-1 1 0,1 0 1,0 1-1,0-1 0,0 1 0,1 0 1,-1 0-1,1 1 0,0-1 1,0 1-1,0 0 0,1 0 1,0 0-1,0 0 0,0 1 1,1-1-1,-1 1 0,1 0 1,1 0-1,-2 6 0,-2 10 38,1 1-1,1 0 1,1 44-1,3-30-74,2 0 0,1-1-1,2 1 1,11 36 0,-17-72-19,1 1 1,-1 0-1,1-1 1,-1 1-1,1-1 1,-1 1-1,1-1 1,0 1-1,0-1 1,0 1 0,0-1-1,0 0 1,0 1-1,0-1 1,0 0-1,1 0 1,1 2-1,-2-3-4,0 0-1,-1 0 1,1 0-1,0 1 1,0-1 0,0 0-1,0 0 1,0 0-1,0 0 1,0-1-1,0 1 1,-1 0-1,1 0 1,0 0 0,0-1-1,0 1 1,0-1-1,0 1 1,-1 0-1,1-1 1,0 1 0,1-2-1,3-3-136,1-1 0,-1 1 0,0-1 0,0-1 0,6-11 0,12-25 167,-14 25 104,24-35 1,-30 48-23,0 1 1,1 0 0,0 0-1,0 0 1,0 0-1,0 1 1,0 0 0,1-1-1,0 1 1,-1 1 0,1-1-1,7-2 1,-10 5-38,1-1 0,-1 1 1,1 0-1,0 0 0,-1-1 0,1 2 1,-1-1-1,1 0 0,-1 0 1,1 1-1,-1 0 0,1-1 0,-1 1 1,0 0-1,1 0 0,-1 0 0,0 0 1,0 1-1,0-1 0,0 1 1,0-1-1,0 1 0,0 0 0,0 0 1,0-1-1,-1 1 0,1 1 1,1 1-1,6 10-7,-1 0-1,0 1 1,8 21 0,-3-7 31,-7-17-29,0-1 0,0 0 0,1-1 0,1 1 0,16 17 0,-21-25-17,1 0 0,-1-1-1,1 1 1,-1-1 0,1 0 0,0 1-1,-1-2 1,1 1 0,0 0-1,1-1 1,-1 0 0,0 0-1,0 0 1,0 0 0,1-1 0,-1 1-1,0-1 1,1 0 0,-1-1-1,0 1 1,5-2 0,3-1-45,0-1-1,-1-1 1,0 0 0,0 0 0,0-1-1,0 0 1,-1-1 0,0-1-1,-1 1 1,0-1 0,0-1 0,0 0-1,13-18 1,-16 18 40,0 1 0,0-1 0,-1 0 0,0 0-1,0-1 1,-1 0 0,0 1 0,-1-1 0,0-1 0,-1 1 0,0 0 0,-1-1-1,0 1 1,0-1 0,-1 1 0,-1-15 0,0 22 31,1 1-1,-1-1 1,1 0 0,-1 1-1,0-1 1,0 1 0,0-1 0,0 1-1,-1-1 1,1 1 0,-1 0-1,1-1 1,-1 1 0,0 0 0,0 0-1,0 0 1,0 1 0,0-1-1,0 0 1,0 1 0,-1-1 0,-2 0-1,3 1-19,-1 1-1,1-1 0,-1 1 0,1 0 1,-1 0-1,1 0 0,-1 0 0,1 0 1,-1 1-1,1-1 0,0 1 0,-1 0 1,1-1-1,-1 1 0,1 0 1,0 0-1,0 1 0,0-1 0,0 0 1,0 1-1,0-1 0,0 1 0,0 0 1,-2 3-1,-1 0-14,0 1 1,1 0 0,-1 0-1,1 0 1,1 1-1,-1-1 1,1 1-1,0 0 1,1 0-1,0 0 1,0 0 0,0 1-1,1-1 1,0 0-1,1 1 1,-1-1-1,1 1 1,1-1-1,-1 1 1,1-1 0,1 0-1,-1 0 1,1 1-1,4 7 1,-4-8-219,1-1 0,1 1 0,-1-1 0,1 1 0,0-1 0,1 0 0,-1 0-1,1-1 1,1 0 0,-1 0 0,0 0 0,1 0 0,0-1 0,0 0 0,12 6 0,30 7-3977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3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17 305 3442,'6'-19'2229,"-1"0"0,5-32 0,-8 31-1684,-1-1 0,0 1 1,-2-1-1,0 1 0,-1-1 0,-2 1 1,0 0-1,-8-25 0,12 45-543,0 0 0,0-1-1,0 1 1,0 0 0,0-1-1,0 1 1,0 0 0,0 0-1,0-1 1,0 1 0,0 0 0,0 0-1,0-1 1,0 1 0,0 0-1,-1 0 1,1-1 0,0 1-1,0 0 1,0 0 0,0-1-1,-1 1 1,1 0 0,0 0 0,0 0-1,0-1 1,-1 1 0,1 0-1,0 0 1,0 0 0,-1 0-1,1 0 1,0-1 0,0 1-1,-1 0 1,1 0 0,0 0 0,0 0-1,-1 0 1,1 0 0,0 0-1,-1 0 1,-4 14 17,1 24-20,5 115-88,2-91-859,-7 73 0,4-135 951,0 1 0,-1-1 0,1 0 0,0 0-1,0 0 1,0 0 0,0 0 0,0 0 0,0 1 0,0-1 0,0 0-1,0 0 1,0 0 0,0 0 0,0 0 0,0 1 0,0-1 0,0 0 0,0 0-1,0 0 1,0 0 0,0 0 0,0 1 0,0-1 0,0 0 0,0 0 0,0 0-1,0 0 1,0 0 0,1 0 0,-1 1 0,0-1 0,0 0 0,0 0 0,0 0-1,0 0 1,0 0 0,0 0 0,0 0 0,1 0 0,-1 0 0,0 0-1,0 1 1,0-1 0,0 0 0,0 0 0,1 0 0,-1 0 0,0 0 0,0 0-1,0 0 1,0 0 0,0 0 0,1 0 0,-1 0 0,0 0 0,0 0 0,0 0-1,0 0 1,1-1 0,10-8 101,17-25 21,-23 27-81,5-5-11,1 0 0,0 1 0,0 0 0,1 1-1,1 0 1,0 1 0,24-13 0,-31 19-16,0 0 0,0 0 1,0 1-1,0 0 0,1 0 1,-1 0-1,1 1 0,-1 0 0,1 1 1,-1-1-1,1 1 0,-1 0 1,1 1-1,-1 0 0,1 0 0,-1 0 1,1 1-1,-1 0 0,0 0 1,0 0-1,7 4 0,-10-5-6,-1 0 0,0 0 1,0 0-1,0 1 0,0-1 0,0 0 0,0 1 0,0 0 0,-1-1 0,1 1 0,0 0 0,-1 0 1,0-1-1,1 1 0,-1 1 0,0-1 0,0 0 0,0 0 0,0 0 0,0 0 0,-1 1 1,1-1-1,-1 0 0,1 1 0,-1-1 0,0 0 0,0 1 0,0-1 0,0 1 0,0-1 0,-1 0 1,1 1-1,-1-1 0,1 0 0,-1 1 0,0-1 0,0 0 0,0 0 0,0 0 0,0 0 0,-2 2 1,-4 6 8,-1-1 0,1 0 0,-2-1 1,1 0-1,-1 0 0,-19 12 0,11-9-301,1-2 0,-33 14 0,-9-6-3851,43-18-1268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3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0 418 6051,'36'-15'4258,"-10"6"-3186,-13 1 241,-7 11-833,-6 5 400,3 10-447,-3 5-289,0 9-96,0 3-48,4 0-208,-1-3-1473,3-5-1777</inkml:trace>
  <inkml:trace contextRef="#ctx0" brushRef="#br0" timeOffset="1">214 155 10405,'-16'-64'1568,"3"15"-687,-3 19-753,6 19-128,3 11-304,7 11-1649,4 16-1969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3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12070,'1'0'71,"0"0"0,0 0 0,0 0 1,0 0-1,-1 0 0,1 0 0,0 1 1,0-1-1,0 0 0,-1 1 1,1-1-1,0 0 0,0 1 0,-1-1 1,1 1-1,0-1 0,-1 1 1,1-1-1,0 1 0,-1-1 0,1 1 1,-1 0-1,1-1 0,-1 1 1,1 0-1,-1 0 0,0-1 0,1 1 1,-1 0-1,0 0 0,1-1 0,-1 1 1,0 0-1,0 0 0,0 1 1,12 44-230,-9-32 311,15 84-114,-13-65-395,2-1-1,14 48 1,-20-78 340,-1-1 0,0 0 0,0 0 0,1 0 0,-1 0 0,1 0 0,-1 1 0,1-1 0,0 0 0,-1 0-1,1 0 1,0 0 0,-1-1 0,1 1 0,0 0 0,0 0 0,0 0 0,0-1 0,0 1 0,0 0 0,0-1 0,0 1 0,0-1 0,0 1 0,1-1 0,-1 0 0,0 1 0,0-1 0,0 0 0,0 0 0,2 0 0,2-1-7,-1 0 0,1-1 0,-1 1 1,0-1-1,0 0 0,0 0 0,5-4 1,-9 6 21,21-14-72,-1-1 0,29-29 1,-35 30 118,0 1 1,2 1-1,-1 0 1,2 0-1,22-11 1,-38 23-13,0-1 0,1 1 1,-1-1-1,0 1 0,0-1 0,0 1 1,1 0-1,-1 0 0,0 0 0,0 0 1,1 0-1,-1 0 0,0 0 0,0 0 1,1 0-1,-1 1 0,0-1 0,0 0 1,1 1-1,-1-1 0,0 1 0,0-1 1,0 1-1,0 0 0,0-1 0,0 1 1,0 0-1,0 0 0,0 0 0,0 0 1,0 0-1,-1 0 0,1 0 0,0 0 1,-1 0-1,1 0 0,-1 0 0,1 0 1,-1 0-1,1 1 0,-1-1 0,1 2 0,2 9 93,0-1 0,-1 1 0,1 22-1,-1-12-149,0-11-123,0 3 255,1 1 1,0-1-1,8 23 1,-10-35-215,0 1 1,0-1 0,-1 0 0,1 0-1,1 0 1,-1 0 0,0 0 0,0 0-1,1 0 1,0 0 0,-1 0 0,1-1-1,0 1 1,-1 0 0,1-1-1,0 0 1,0 1 0,0-1 0,1 0-1,-1 0 1,0 0 0,0 0 0,0-1-1,1 1 1,-1-1 0,0 1 0,1-1-1,-1 0 1,1 0 0,2 0-1,17-7-4016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4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50 6883,'-26'-32'2289,"3"18"-2289,7 11-48,3 17-1200,10 10-2754</inkml:trace>
  <inkml:trace contextRef="#ctx0" brushRef="#br0" timeOffset="1">302 103 10469,'3'-18'1729,"-3"4"-1393,4 5 96,-8 3-432,8 12 0,-4 6 384,3 11-144,-3 9-112,-3 12 48,-4 11-96,1 6-64,-1 9-16,1 0-592,-1-3-1521,11-8-336,2-18-2289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4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56 5026,'-5'-4'1993,"-18"-15"2910,21 17-4794,0 1 0,-1-1 0,1 1 0,-1 0 0,1 0-1,-1 0 1,0 0 0,-3-1 0,9 6-115,-2-2 2,0 0-1,0 0 1,0 0-1,0 0 1,1-1-1,-1 1 1,1 0-1,0-1 1,-1 1-1,1-1 1,0 0-1,0 0 1,0 1 0,0-1-1,0 0 1,0-1-1,0 1 1,2 0-1,13 3-526,0-2 0,-1 0 0,1-1 0,0-1 1,0 0-1,0-1 0,27-5 0,112-37 2747,-144 40-1932,-8 1-188,0 1 1,1 0 0,-1-1-1,0 2 1,0-1 0,1 0-1,-1 1 1,1 0 0,-1 0-1,7 1 1,-8 0-9,0 1 1,-1-1-1,1 0 0,0 1 1,0 0-1,-1 0 0,1-1 0,-1 2 1,1-1-1,-1 0 0,0 0 1,0 1-1,0-1 0,2 4 0,-1-2 15,0 0-1,0 0 0,-1 0 0,0 1 0,0-1 0,0 1 0,0 0 0,0-1 0,-1 1 0,0 0 0,0 0 0,0 7 0,-1-3 60,-1 0 1,0 0-1,-1 0 0,0-1 0,0 1 1,-4 9-1,1-4-347,1 0 0,0 0 0,1 1 0,1 0 0,-1 16 0,4-25-1856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5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85 10661,'-22'-44'944,"2"18"-944,10 12-1440,17 31-5524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35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8084,'0'2'141,"1"0"0,-1 0-1,1 0 1,0 0 0,-1 0 0,1-1 0,0 1 0,0 0 0,0 0 0,0-1 0,0 1 0,1 0 0,-1-1 0,0 0 0,1 1-1,-1-1 1,1 0 0,0 1 0,-1-1 0,1 0 0,0 0 0,0 0 0,2 0 0,0-1-95,0 0 0,0 0 1,0 0-1,-1-1 0,1 1 1,0-1-1,0 0 0,0 0 1,-1-1-1,1 1 0,5-4 1,5-1-46,0-2 0,0 0 0,-1 0 0,0-1 0,20-20 0,-29 26 17,0 0-1,-1-1 0,0 1 0,1-1 0,-2 0 1,1 0-1,0 0 0,-1 0 0,1-1 0,-1 1 1,-1 0-1,1-1 0,0 0 0,-1 1 1,0-1-1,0 0 0,-1 0 0,1 0 0,-1 1 1,0-1-1,0 0 0,-2-8 0,2 12 9,0-1-1,-1 1 1,1 0-1,-1-1 0,1 1 1,-1 0-1,0-1 0,1 1 1,-1 0-1,0 0 1,0 0-1,0 0 0,0 0 1,0 0-1,0 0 1,0 0-1,0 0 0,-1 0 1,1 0-1,0 1 1,0-1-1,-3-1 0,2 2-7,-1 0-1,1-1 1,-1 1-1,1 0 1,0 0-1,-1 1 1,1-1-1,-1 0 1,1 1-1,0-1 1,0 1-1,-4 1 1,-1 1 7,1 1 1,-1-1 0,1 1-1,0 0 1,0 1 0,1-1-1,-11 11 1,12-9-19,0 0 1,0 0 0,1 1-1,0-1 1,0 1 0,0-1-1,1 1 1,0 0 0,0 0-1,1 0 1,0 0 0,0 1-1,1-1 1,0 0 0,0 0-1,0 0 1,1 1 0,0-1-1,1 0 1,0 0 0,0 0-1,0-1 1,1 1 0,4 8-1,-5-10 0,1 0-1,0 0 1,0-1-1,0 1 1,0-1-1,1 0 1,0 0-1,0 0 1,0 0-1,0-1 1,0 0-1,1 0 1,-1 0-1,1 0 1,0-1-1,0 1 1,0-1-1,0-1 1,0 1-1,1-1 1,-1 0-1,0 0 0,1 0 1,-1-1-1,1 1 1,-1-2-1,0 1 1,1 0-1,-1-1 1,1 0-1,-1 0 1,7-3-1,-1-1 12,0 1 1,0-1-1,-1-1 0,0 0 0,0 0 0,-1-1 0,0-1 0,0 1 1,0-1-1,-1-1 0,0 0 0,7-10 0,5-12 58,0-2-1,21-47 0,-2 2-27,-39 78-52,0-1 0,0 1 0,1 0 0,-1 0 0,0 0-1,0-1 1,1 1 0,-1 0 0,0 0 0,0 0 0,0 0 0,1-1 0,-1 1 0,0 0 0,1 0 0,-1 0 0,0 0 0,0 0-1,1 0 1,-1 0 0,0 0 0,1 0 0,-1 0 0,0 0 0,0 0 0,1 0 0,-1 0 0,0 0 0,1 0 0,-1 0 0,0 0 0,0 1-1,1-1 1,-1 0 0,0 0 0,0 0 0,1 0 0,-1 1 0,0-1 0,0 0 0,0 0 0,1 0 0,-1 1 0,0-1 0,0 0-1,0 0 1,0 1 0,1-1 0,-1 0 0,0 0 0,0 1 0,0-1 0,0 0 0,0 1 0,12 22 52,-9-17-56,33 59 126,27 55 121,-62-119-226,-1 1 0,1 0 0,0-1-1,-1 1 1,1 0 0,-1 0 0,1 0-1,-1 0 1,0-1 0,0 1 0,0 0-1,0 0 1,0 0 0,0 0 0,-1 0 0,1-1-1,0 1 1,-1 0 0,0 0 0,1 0-1,-1-1 1,0 1 0,0 0 0,0-1-1,0 1 1,0-1 0,0 1 0,0-1-1,-1 0 1,1 1 0,-1-1 0,1 0-1,-1 0 1,1 0 0,-1 0 0,1 0 0,-1 0-1,0-1 1,0 1 0,1 0 0,-1-1-1,-4 1 1,-6 2-816,-1 0 0,0-1 0,0-1 1,-22 0-1,6-3-3346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2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59 144 4098,'39'-6'10485,"-44"7"-10460,0 1 1,0-1 0,0 1 0,0 0-1,1 0 1,-1 0 0,0 1 0,1 0-1,0 0 1,-1 0 0,1 0 0,0 0-1,1 1 1,-1 0 0,1 0 0,-1 0-1,1 0 1,1 1 0,-1-1 0,0 1-1,1-1 1,0 1 0,0 0-1,1 0 1,-1 0 0,1 0 0,0 0-1,0 1 1,1-1 0,-1 0 0,1 0-1,1 0 1,-1 1 0,1-1 0,-1 0-1,4 9 1,-3-12-84,0 1 0,0-1 0,0 0 0,1 0 0,-1 1 0,1-1 0,-1 0 0,1 0 0,0 0 0,0-1 0,0 1 0,0 0 0,0-1 0,0 1 0,0-1 0,1 0 0,-1 0 0,1 0 0,-1 0 0,0 0 0,1 0 0,0-1 0,-1 1 0,1-1 0,-1 0 0,1 1 0,-1-1 0,1-1 0,0 1 0,-1 0 0,1 0 0,-1-1 0,4-1 0,2 0-35,0 0 0,0-1 1,0 0-1,0 0 0,-1 0 0,0-1 1,1-1-1,-1 1 0,8-8 0,-9 7 91,-1 0 0,0 0 0,-1-1 0,1 1-1,-1-1 1,0 0 0,0 0 0,-1 0 0,0-1 0,0 1 0,0-1-1,-1 0 1,0 0 0,0 1 0,-1-1 0,0-1 0,0 1 0,-1 0-1,0-12 1,-1 11-11,0 1-1,-1-1 0,0 1 0,-1-1 1,1 1-1,-1 0 0,-1 0 0,1 0 1,-1 1-1,0-1 0,-1 1 0,1 0 1,-1 0-1,-1 0 0,1 1 0,-1 0 0,0 0 1,-8-5-1,-14-5-297,27 14 243,0 1-1,1-1 0,-1 1 1,0 0-1,0-1 0,0 1 1,1 0-1,-1-1 1,0 1-1,0 0 0,0 0 1,0 0-1,1 0 0,-1 0 1,0 0-1,0 0 1,0 0-1,0 0 0,0 0 1,1 0-1,-1 0 1,0 1-1,0-1 0,0 0 1,1 1-1,-1-1 0,0 1 1,0-1-1,1 0 1,-1 1-1,0 0 0,1-1 1,-2 2-1,6 9-1838,13 6-1071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376 126 7796,'1'-3'130,"-1"0"0,0 0 0,0-1 1,0 1-1,-1 0 0,1-1 1,-1 1-1,0 0 0,1 0 0,-1 0 1,-1-1-1,1 1 0,0 0 0,-1 1 1,0-1-1,-2-4 0,0 3 62,0 0-1,0 0 0,-1 0 1,1 0-1,-1 1 0,0 0 1,0 0-1,-9-4 0,-4 0 195,1 1 0,-1 1 0,0 1 0,-36-5 0,49 9-324,0-1-1,0 1 0,-1 0 0,1 0 1,0 0-1,0 1 0,-1 0 1,1 0-1,0 0 0,0 1 0,0 0 1,0-1-1,0 2 0,1-1 1,-1 1-1,-5 3 0,5-2 6,1 1 0,-1 0 0,1 0 0,-1 0 0,1 0 0,1 1-1,-1 0 1,1 0 0,0 0 0,0 0 0,-2 8 0,-2 13 42,2 0 0,0 1 1,2 0-1,0 51 0,3-70-131,-1 111 29,-1 37-425,-6-53-2618,2-72-32,-1-10-1678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7 129 9476,'-3'-38'1377,"0"12"-257,3 8-431,0 7-465,6 5-208,7 3 0,13 0 0,10 0-16,16-3-368,13-2-1825,16 2-1505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4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49 204 7251,'-23'-83'3156,"15"56"-1981,-9-47 1,18 70-1365,5 9 123,6 11 51,0 7 22,-2 0-1,0 1 1,-1 0-1,10 44 1,-15-50-5,-2-11-42,0 0-1,-1 0 1,1 1 0,-1-1 0,-1 1-1,0-1 1,0 1 0,0-1-1,-1 1 1,-2 8 0,-1 17-189,5-61 115,1 0 0,1 1-1,2 0 1,0 0 0,2 0 0,1 1 0,1-1 0,20-39 0,-27 62 166,0 0 0,0 1 1,1-1-1,0 1 0,-1-1 0,1 1 1,0 0-1,0 0 0,1 0 1,-1 0-1,1 1 0,-1-1 1,1 1-1,0 0 0,0 0 1,0 0-1,0 1 0,0-1 1,0 1-1,8-1 0,-6 2-3,-1 0 0,0 1-1,1-1 1,-1 1 0,0 0-1,1 1 1,-1-1 0,0 1-1,0 0 1,0 1 0,0-1-1,0 1 1,-1 0 0,1 0-1,-1 0 1,5 5 0,-1-1 14,-1 0 0,0 0 0,0 1 0,0 0 0,-1 1-1,0 0 1,-1-1 0,6 15 0,-8-17-184,0 1-1,-1 0 1,0 0 0,-1 1-1,2 7 1,-3-9-474,0-1 0,0 1 1,0 0-1,-1-1 0,0 1 1,0-1-1,-2 7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3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55 9845,'1'-2'98,"-1"0"1,0 0 0,0 0-1,-1 0 1,1-1 0,0 1 0,-1 0-1,0 0 1,1 0 0,-1 0 0,0 0-1,0 0 1,0 0 0,0 0-1,0 0 1,0 1 0,-1-1 0,1 0-1,-1 1 1,1-1 0,-1 1 0,1-1-1,-1 1 1,0 0 0,0 0-1,0 0 1,0 0 0,0 0 0,0 0-1,0 0 1,0 1 0,0-1 0,0 1-1,-3-1 1,-1 0-67,0 1 1,0 0-1,0 1 1,0-1-1,0 1 0,0 0 1,1 0-1,-1 1 1,0 0-1,0 0 1,-7 4-1,0 1-1,1 1 1,0 1-1,0 0 0,1 0 1,0 1-1,-11 14 1,16-17-30,0 0 1,0 1 0,0 0 0,1 0 0,1 0 0,-1 1-1,1-1 1,1 1 0,0 0 0,-4 15 0,7-22-14,-1-1-1,1 0 1,0 1 0,0-1 0,0 0 0,-1 1 0,1-1 0,0 0-1,0 1 1,1-1 0,-1 0 0,0 1 0,0-1 0,1 0 0,-1 0 0,1 1-1,-1-1 1,1 0 0,-1 0 0,1 1 0,0-1 0,0 0 0,0 0-1,-1 0 1,1 0 0,0 0 0,0 0 0,0-1 0,0 1 0,1 0-1,-1 0 1,0-1 0,0 1 0,0 0 0,1-1 0,-1 0 0,0 1 0,0-1-1,1 0 1,-1 1 0,0-1 0,1 0 0,-1 0 0,1 0 0,-1 0-1,0 0 1,3-1 0,4 0-143,1-1-1,0 0 0,-1 0 1,1-1-1,14-7 1,4-3 111,-2 0 0,0-2 1,0-1-1,-1-2 0,-2 0 1,39-38-1,-57 51 59,5-4 5,-9 14-52,-4 18-2,3-14-134,0 0-1,2 0 1,-1 0-1,1 0 1,0 0-1,4 12 1,-4-16-368,1 0 0,0 0 1,0 0-1,0-1 0,1 1 0,0-1 1,5 7-1,17 12-3766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3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23 123 9957,'0'-44'1040,"-4"6"-384,-2 12-304,0 11-319,2 21 47,4 14 16,-3 15-16,3 9-64,0 17-16,7-2 0,-1-1-32,7-2-1473,0-4-2353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4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9828,'20'-38'545,"-7"15"-545,-7 17 0,-6 15 1120,-3 23-143,3 17-561,-7 10-256,1 8-112,3 9-32,-1-4-16,8-4-64,2-10-1393,10-6-544,10-17-1760</inkml:trace>
  <inkml:trace contextRef="#ctx0" brushRef="#br0" timeOffset="1">804 260 2945,'29'-32'8244,"-10"6"-7139,-9 14-625,-10 7-320,-3 16 224,-4 18 0,1 12-304,3 9-32,3 11-32,3-3-32,0 1-816,4-4-1985,-4-5-1841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21 384 9444,'-4'-8'167,"1"0"0,0 0-1,0 0 1,1-1 0,0 1 0,-1-13-1,3 19-151,0-1 0,0 1 0,0 0 0,1 0 0,-1 0 0,1-1 0,-1 1 0,1 0 0,0 0 0,-1 0 0,1 0 0,0 0 0,1 0 0,-1 0 0,0 0 0,0 0 0,1 1 0,-1-1 0,1 1 0,0-1 0,-1 1 0,1-1 0,0 1 0,0 0 0,0 0 0,0 0 0,0 0 0,0 0 0,0 0-1,0 0 1,3 0 0,21-4 75,0 1-1,0 1 1,0 1-1,41 3 1,0-2-68,1-2-161,1-4 0,-1-2 1,0-4-1,77-24 0,-139 35 87,58-22-243,-59 22 269,-1-1-1,1 1 0,0-1 1,-1 0-1,0-1 0,0 1 1,0-1-1,0 0 0,0 0 1,3-4-1,-6 6 27,-1 1-1,1-1 1,0 1 0,-1-1-1,1 0 1,-1 1 0,1-1 0,-1 1-1,0-1 1,1 0 0,-1 0-1,0 1 1,0-1 0,0 0-1,0 1 1,-1-1 0,1 0-1,0 1 1,-1-1 0,1 0-1,-1 1 1,0-1 0,0 1 0,1-1-1,-1 1 1,0-1 0,0 1-1,0 0 1,0-1 0,0 1-1,-1 0 1,1 0 0,0 0-1,-1 0 1,1 0 0,-3-1-1,-5-4 137,0 0-1,0 1 0,-1 1 0,-14-6 0,11 5 134,-1 0-1,-1 2 1,1-1 0,-1 2-1,1 0 1,-21-1-1,30 3-206,0 0 0,0 1 0,1-1 0,-1 1 0,0 0 0,0 0 0,1 0 0,-1 1 0,1 0 0,-1 0 0,1 0 0,-1 0 0,1 1 0,0-1 0,0 1 0,1 0 0,-1 0-1,0 1 1,1-1 0,0 1 0,0 0 0,0-1 0,-2 6 0,-2 5 26,1 0-1,0 1 0,1-1 1,1 1-1,1 0 0,0 1 0,-2 28 1,7 113-226,-1-135 113,-1-15-89,0-2-92,0 0 1,0-1-1,1 1 1,-1 0 0,1-1-1,0 1 1,0 0-1,1-1 1,-1 1-1,4 6 1,-4-11 173,-1 0 0,0 1 0,1-1 0,-1 0 0,1 1 0,-1-1 0,1 0 0,-1 1 0,1-1 0,-1 0 0,1 0 1,-1 0-1,1 1 0,-1-1 0,1 0 0,-1 0 0,1 0 0,-1 0 0,1 0 0,-1 0 0,1 0 0,-1 0 0,1 0 0,0 0 0,-1 0 0,1-1 0,-1 1 0,1 0 0,-1 0 0,1 0 0,-1-1 0,1 1 0,0-1 0,15-12-292,-14 11 254,50-48-153,-35 32 262,1 1 0,0 0 0,42-27 1,-58 42-5,0 1-1,0-1 1,0 1 0,0 0 0,0 0 0,1 0 0,-1 1 0,0-1 0,1 0 0,-1 1 0,1-1 0,-1 1 0,0 0-1,1 0 1,-1 0 0,4 1 0,-3 0 15,0 0 1,-1 1-1,1 0 0,-1-1 0,1 1 0,-1 0 0,0 0 0,1 1 1,-1-1-1,0 0 0,-1 1 0,1-1 0,0 1 0,-1 0 0,1 0 0,1 4 1,7 17 9,-6-14-45,0 1 1,1-1 0,1-1 0,9 15-1,-13-21-75,1 0 0,-1-1 0,1 1 0,0 0 0,0-1 0,0 1 0,0-1 0,0 0 0,0 0 0,1-1 0,-1 1 0,1 0 0,-1-1 0,1 0 0,-1 0 0,1 0 0,0 0 0,0-1 0,-1 0 0,1 1 0,0-1 0,0-1 0,0 1 0,-1 0 0,1-1 0,4-1 0,-1 0 6,0 0 1,0 0-1,0-1 0,0 0 0,0 0 0,-1 0 0,0-1 0,1 0 0,-1-1 0,-1 1 0,1-1 0,7-9 0,-8 8 68,-1 0 0,0-1 0,-1 1 0,1-1 0,-1 0 0,0 0 0,-1-1 0,0 1 0,2-13 0,-3 15 114,0 0-1,0-1 1,-1 1 0,0 0-1,0-1 1,-1 1 0,1-1-1,-1 1 1,0 0-1,0 0 1,-1 0 0,0-1-1,0 1 1,-3-5 0,5 9-119,-1 0 1,1 0-1,-1 1 1,1-1-1,-1 0 1,0 0-1,1 1 1,-1-1-1,0 0 1,0 1-1,1-1 1,-1 0-1,0 1 1,0-1-1,0 1 1,0 0-1,0-1 1,0 1-1,0 0 1,0 0-1,0-1 1,0 1-1,0 0 1,0 0-1,0 0 1,0 0-1,-1 0 1,0 1-3,0 0 0,0 0-1,-1 0 1,1 0 0,0 0 0,0 0 0,0 0 0,1 1 0,-1-1 0,0 1 0,-2 2 0,-1 2-7,0-1 0,0 2 0,1-1 0,0 0 0,0 1 0,-3 7 0,6-9-137,-1 0 1,1-1-1,0 1 1,1 0-1,-1-1 0,1 1 1,0 0-1,0 0 0,0-1 1,1 1-1,0 0 1,0 0-1,0-1 0,0 1 1,1-1-1,0 1 0,0-1 1,3 5-1,16 21-3211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5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1 365 6451,'38'-24'2849,"-15"7"-1232,-13-1-144,-13 4-465,-7 8-448,0 0-400,4 6-112,-4 12-48,3 5-16,4 9 16,3 4-16,3 8-672,4-6-2177,-1-6-2834</inkml:trace>
  <inkml:trace contextRef="#ctx0" brushRef="#br0" timeOffset="1">23 96 10117,'-6'-46'160,"3"16"-160,-1 10-673,17 26-2256,3 14 560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5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16 8308,'-4'-2'1990,"15"11"-1304,-6 1-608,1-1 1,-2 1 0,1 0-1,-1 0 1,-1 0-1,0 0 1,3 17 0,-2-3-130,-2 0 1,1 29-1,0-62-198,0-1 0,1 1-1,0 0 1,1 0 0,9-14 0,0 1 47,32-38 0,-38 51 346,1 1 0,-1 1-1,1-1 1,0 1 0,1 1 0,-1 0 0,14-6 0,-21 11-82,0 0 0,0 0 1,1 1-1,-1-1 0,0 1 0,1-1 1,-1 1-1,0 0 0,1 0 0,-1 0 0,1 0 1,-1 0-1,0 0 0,1 1 0,-1-1 1,4 2-1,-4 0-41,0-1-1,0 1 1,0-1 0,0 1 0,0 0 0,0 0-1,-1 0 1,1 0 0,0 0 0,-1 0 0,0 1-1,0-1 1,0 0 0,0 1 0,0-1 0,0 0 0,0 1-1,-1-1 1,1 4 0,5 19-786,-2 0 0,2 52 1,-6-48-2486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5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250 419 3570,'0'-3'358,"0"1"0,0 0 1,0-1-1,-1 1 1,1-1-1,-1 1 0,1 0 1,-1-1-1,0 1 1,0 0-1,0 0 0,0 0 1,0 0-1,0-1 1,-1 2-1,1-1 0,-1 0 1,1 0-1,-1 0 0,-3-2 1,2 2-231,-1 0 0,1 1 0,-1-1 0,1 1 0,-1-1 0,1 1 0,-1 0 0,0 1 0,0-1 0,0 0 0,1 1 0,-5 0 0,-1 0-131,1 1-1,0 0 1,-1 0-1,1 1 1,0 0-1,0 0 1,0 1-1,0 0 0,1 1 1,-1-1-1,-11 9 1,12-6 26,1 0 0,0 0 0,0 0 0,1 1 0,-1 0-1,1 0 1,1 1 0,0-1 0,0 1 0,-5 12 0,8-17-49,0 0 0,0 1 1,0-1-1,0 0 0,1 0 0,-1 0 0,1 0 0,0 1 0,0-1 0,0 0 1,0 0-1,1 1 0,-1-1 0,1 0 0,0 0 0,0 0 0,0 0 1,0 0-1,1 0 0,-1 0 0,1 0 0,-1 0 0,1-1 0,0 1 0,0-1 1,1 1-1,-1-1 0,0 0 0,1 0 0,4 4 0,-4-5-17,0 1 0,0-1 0,0 0-1,1 0 1,-1-1 0,0 1 0,0 0 0,0-1-1,1 0 1,-1 0 0,0 0 0,0 0 0,0 0-1,1-1 1,-1 0 0,0 1 0,0-1-1,0 0 1,0 0 0,0-1 0,0 1 0,0-1-1,0 1 1,-1-1 0,1 0 0,-1 0 0,1 0-1,2-4 1,5-3 85,-1 0 0,0-1 0,-1 0 1,0-1-1,12-20 0,-7 5 223,-2 0 0,0-1 1,-2 0-1,0-1 0,-2 0 1,4-36-1,-7 26 36,-1-1 1,-2 0-1,-1 1 1,-6-42-1,1 65-229,0 28-40,-1 32-24,4-12-280,1 0-1,8 65 1,-5-83-305,1 1 1,0-1-1,1 0 1,1 0-1,0-1 1,1 0 0,1 1-1,13 20 1,-17-31 452,0 0 1,0 0 0,0-1 0,1 1 0,-1 0 0,1-1 0,0 0-1,0 0 1,1 0 0,-1-1 0,0 1 0,1-1 0,-1 0 0,1 0-1,0-1 1,0 1 0,0-1 0,0 0 0,0 0 0,0-1 0,0 1-1,0-1 1,0 0 0,7-2 0,-5 1 321,-1-1-1,1 0 1,-1 0 0,0 0-1,0-1 1,0 0 0,0-1 0,0 1-1,-1-1 1,1 0 0,-1 0-1,0-1 1,0 1 0,-1-1-1,1 0 1,-1-1 0,0 1 0,3-7-1,-4 6 106,-1 0 1,1 0-1,-1 0 0,0 0 0,-1 0 1,1-1-1,0-7 0,8-30 1286,-3 118-820,-5-56-738,0 0 1,1-1 0,1 0-1,10 26 1,-12-38-174,0 0 1,0 0 0,1-1 0,0 0-1,0 1 1,0-1 0,0 0-1,7 6 1,-7-8-127,-1 0 1,0-1-1,1 1 0,0-1 1,-1 1-1,1-1 0,0 0 1,-1 0-1,1 0 0,0-1 1,0 1-1,0-1 0,0 1 1,-1-1-1,1 0 1,5-1-1,24-3-4534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77 8116,'-29'-38'2449,"0"12"-2449,3 14-80,10 12-240,9 15-225,11 8-1536,9 9-720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6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8740,'0'-1'56,"0"1"0,0 0 1,0-1-1,0 1 0,0 0 0,0-1 1,0 1-1,0 0 0,0-1 0,0 1 1,0 0-1,0-1 0,0 1 0,0 0 1,0-1-1,0 1 0,0 0 0,0-1 1,0 1-1,0 0 0,1 0 0,-1-1 1,0 1-1,0 0 0,0-1 0,1 1 1,-1 0-1,0 0 0,0-1 0,1 1 1,-1 0-1,0 0 0,1 0 0,0-1 1,8 9 754,10 23-390,-15-19-385,0 0-1,-1 1 0,0-1 0,1 21 0,-2-19-8,0 0 1,1-1-1,7 24 1,-9-36-20,-1 0 0,1 0 0,-1 0 0,1 0 0,-1 0 0,1 0 0,0 0 0,0 0 0,-1-1-1,1 1 1,0 0 0,0 0 0,0-1 0,0 1 0,0 0 0,0-1 0,0 1 0,0-1 0,0 1 0,0-1 0,0 0 0,0 1 0,0-1 0,0 0 0,0 0 0,1 0 0,-1 0 0,0 0 0,0 0 0,0 0 0,0 0-1,0 0 1,1-1 0,-1 1 0,0 0 0,0-1 0,0 1 0,0-1 0,1 0 0,6-3-22,1 0 0,-1-1 0,14-11 0,-13 9-32,51-39-377,-38 28 440,0 1 1,47-26-1,-69 43 9,0 0-1,1-1 1,-1 1-1,0 0 1,1 0-1,-1 0 1,0-1-1,1 1 0,-1 0 1,1 0-1,-1 0 1,1 0-1,-1 0 1,0 0-1,1 0 1,-1 0-1,1 0 1,-1 0-1,0 0 1,1 0-1,-1 0 1,1 0-1,-1 0 1,0 0-1,1 1 1,-1-1-1,1 0 0,-1 0 1,0 0-1,1 1 1,-1-1-1,0 0 1,1 0-1,-1 1 1,0-1-1,1 1 1,2 18 482,-11 28-250,7-42-254,-8 59 88,8-58-193,1-1 0,0 0 0,0 1 0,1-1 0,0 1 0,0-1 0,0 0 0,0 0 0,4 9 0,5-4-1993,2-4-1684</inkml:trace>
  <inkml:trace contextRef="#ctx0" brushRef="#br0" timeOffset="1">426 6 11525,'-16'-6'0,"-1"12"-784,8 9 288,9 8-1345,9 9-1761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7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271 467 7491,'-1'-2'103,"0"1"0,1-1 0,-1 1-1,0-1 1,1 1 0,-1 0-1,0-1 1,0 1 0,0 0-1,0 0 1,-1 0 0,1 0-1,0 0 1,0 0 0,-1 0 0,1 0-1,0 0 1,-1 0 0,1 1-1,-1-1 1,1 1 0,-4-1-1,2 0 1,-1 1 0,0 0 0,0 0 0,0 0 0,1 0 0,-1 1 0,0 0 0,0 0 0,-5 1 0,-4 4 164,0 0 1,0 0-1,0 1 0,-13 10 0,21-13-140,-15 10 258,-34 30 1,50-40-375,0-1-1,1 1 1,-1 0 0,1 0 0,0 0-1,0 1 1,1-1 0,-1 0 0,1 1-1,0 0 1,0 0 0,0-1 0,1 1-1,0 0 1,-1 9 0,1-13-12,1 1 0,1-1 0,-1 1 0,0-1 0,0 1 1,0-1-1,1 1 0,-1-1 0,1 1 0,-1-1 0,1 0 0,0 1 1,-1-1-1,1 0 0,0 1 0,0-1 0,0 0 0,0 0 0,0 0 1,0 0-1,1 0 0,-1 0 0,0 0 0,0 0 0,1 0 1,-1-1-1,0 1 0,1 0 0,-1-1 0,1 1 0,-1-1 0,1 0 1,-1 1-1,1-1 0,-1 0 0,1 0 0,-1 0 0,4 0 0,2-1-68,0 1 0,0-1 0,0 0 0,0-1 0,0 0-1,12-5 1,-10 3 27,1-1 0,-1-1 0,0 0-1,0 0 1,0-1 0,-1 0 0,0 0-1,0-1 1,-1 0 0,0 0 0,0-1 0,-1 0-1,0 0 1,-1 0 0,0-1 0,0 0 0,-1 0-1,-1 0 1,1-1 0,1-10 0,2-21 299,-1 0 0,-2-1 0,-3-74 0,-1 76 17,-6-145 1023,14 298-2209,1-64-945,4 4-1646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5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21 4610,'0'-2'93,"-6"-16"1702,3 17-603,0 12-174,-15 190 2059,16-128-3373,2 0-1,12 82 1,-10-144-273,-2-7 72,0-1 0,1 0 0,-1 0 0,1 0 0,0 1 0,0-1 0,0 0-1,2 4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7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4946,'4'-7'5959,"-3"-1"-3761,0 7-1927,0 7-335,1 3 165,7 46-17,-8-45-88,0 0-1,0-1 1,1 1-1,0 0 1,0-1-1,1 0 1,0 0-1,1 0 1,0 0 0,10 15-1,-13-23-40,0 0 1,0 1-1,0-1 0,0 0 1,1 0-1,-1 0 0,0 0 0,1 0 1,-1-1-1,0 1 0,1 0 1,-1-1-1,1 1 0,0-1 0,-1 1 1,1-1-1,-1 0 0,1 1 1,0-1-1,1 0 0,1-1-51,-1 1 0,0-1 0,1 1 1,-1-1-1,0 0 0,0-1 0,0 1 0,0-1 0,4-2 0,5-3-131,-1-2-1,0 0 1,15-16 0,-25 24 238,71-84 86,-32 37 1004,-39 46-1045,0 1 0,1-1 0,-1 0 0,1 1-1,-1-1 1,1 1 0,0 0 0,0-1 0,-1 1 0,1 0 0,0 0-1,0 0 1,0 0 0,0 1 0,1-1 0,2 0 0,-4 1-36,1 0 1,0 0-1,-1 0 1,1 1-1,-1-1 1,0 1-1,1-1 1,-1 1-1,1-1 1,-1 1-1,0 0 1,1 0-1,-1-1 1,0 1-1,0 0 1,1 0-1,-1 0 1,1 2-1,4 6-28,0-1-1,0 1 1,-1 1-1,0-1 1,5 16-1,-1-3-22,-6-15-464,1 0 0,0 0 0,0 0 0,1 0 0,0-1 0,0 0 0,1 0 1,-1 0-1,1 0 0,0-1 0,9 5 0,14 8-2797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7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140 106 4370,'6'-10'851,"-1"1"1,0-1-1,4-12 1,-8 20-683,0 1-1,0-1 1,-1 0 0,1 0-1,-1 1 1,1-1 0,-1 0-1,0 0 1,1 0 0,-1 0-1,0 1 1,0-1 0,0 0 0,-1 0-1,1 0 1,0 0 0,-1 0-1,1 1 1,-1-1 0,0 0-1,1 1 1,-1-1 0,0 0-1,0 1 1,0-1 0,0 1-1,-2-2 1,2 2-120,-1 0 1,1 1-1,0-1 0,-1 1 1,1-1-1,0 1 0,-1 0 1,1-1-1,-1 1 0,1 0 1,-1 0-1,1 0 0,-1 0 1,1 1-1,0-1 0,-1 0 1,1 0-1,-1 1 0,1-1 1,0 1-1,-3 1 0,-28 17 500,26-15-382,-3 2-91,1 0 1,-1 1 0,1 0-1,1 1 1,-1-1-1,1 1 1,0 1-1,1-1 1,-7 14 0,12-21-75,0 0 0,1 0 1,-1-1-1,1 1 0,0 0 1,-1 0-1,1 0 0,0 0 1,-1-1-1,1 1 1,0 0-1,0 0 0,0 0 1,0 0-1,0 0 0,0 0 1,0 0-1,0 0 1,0 0-1,0-1 0,0 1 1,1 0-1,-1 0 0,0 0 1,1 0-1,-1 0 0,1 1 1,0-2-5,0 1 0,1-1 0,-1 0 0,0 1 1,0-1-1,0 0 0,1 1 0,-1-1 0,0 0 0,0 0 0,0 0 1,1 0-1,-1 0 0,0 0 0,0-1 0,1 1 0,0-1 0,7-1-70,0-1-1,0 0 0,16-9 0,62-50-139,-14 9 304,-72 52-85,-1 1 1,1-1-1,-1 1 0,1 0 1,-1-1-1,1 1 1,-1-1-1,1 1 0,0 0 1,-1-1-1,1 1 0,-1 0 1,1 0-1,0 0 1,-1-1-1,1 1 0,0 0 1,-1 0-1,1 0 1,0 0-1,-1 0 0,1 0 1,0 0-1,-1 0 1,1 0-1,0 1 0,-1-1 1,1 0-1,0 0 1,-1 1-1,1-1 0,-1 0 1,1 1-1,-1-1 1,1 0-1,0 1 0,-1-1 1,0 1-1,1-1 1,-1 1-1,1-1 0,-1 1 1,1-1-1,-1 1 1,0-1-1,1 1 0,-1 0 1,0-1-1,0 1 1,0 0-1,1 0 0,0 7 31,0-1-1,0 0 0,-1 1 0,-1 9 0,2 7-74,-1-20-71,1 0-1,-1 0 0,1 0 1,1 0-1,-1 0 0,0 0 1,1 0-1,0 0 1,4 6-1,-5-8-135,1-1 1,-1 1 0,1-1-1,-1 0 1,1 0-1,-1 1 1,1-1 0,0 0-1,0 0 1,-1-1-1,1 1 1,0 0-1,0 0 1,0-1 0,0 1-1,0-1 1,0 0-1,0 0 1,0 0-1,0 0 1,0 0 0,0 0-1,3-1 1,17-3-3775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78 315 7251,'-64'-284'6662,"55"260"-6016,5 17-232,4 18 506,13 291 1063,-7-127-2787,7 0-5356,-10-150-1246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8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120 145 7155,'-105'35'3108,"91"-26"-2366,14-9-715,0 1 0,0-1 0,0 0 0,0 1 0,0-1 0,0 0 0,0 1 0,0-1 0,0 0 0,0 1 0,0-1 0,0 0 0,0 1 0,0-1 0,0 0 0,0 1 0,1-1 0,-1 0 1,0 0-1,0 1 0,0-1 0,1 0 0,-1 0 0,0 1 0,0-1 0,1 0 0,-1 0 0,1 1 0,1 0 72,0 1 0,1-1-1,-1 0 1,1 0 0,0 0 0,-1 0-1,1 0 1,5 0 0,16 0-65,-1-1 0,0-1 1,0-1-1,0 0 0,0-2 0,0-1 0,0-1 1,-1-1-1,0-1 0,-1-1 0,22-12 1,-34 15-69,1 0 0,-2 0 0,1-1 0,-1 0 0,0 0 0,11-14 0,-17 18 37,0 1 0,-1-1 0,1 1 0,0-1 0,-1 1 0,0-1 0,0 0 0,0 0 0,0 1 0,0-1 0,0 0 0,-1 0-1,1-3 1,-2 4 11,1 1 0,0-1 0,-1 0-1,1 0 1,-1 1 0,1-1-1,-1 1 1,0-1 0,0 1 0,1-1-1,-1 1 1,0-1 0,0 1-1,-1 0 1,1-1 0,0 1 0,0 0-1,-1 0 1,1 0 0,-1 0 0,1 0-1,-1 0 1,1 0 0,-3 0-1,-1-1 63,0 0-1,0 1 1,0 0-1,0 0 0,0 0 1,0 1-1,-1 0 1,1-1-1,0 2 0,0-1 1,0 1-1,0 0 1,0 0-1,0 0 0,0 0 1,0 1-1,-9 4 1,3 0 22,-1 0 0,1 0 1,1 1-1,-1 1 1,1 0-1,-10 10 1,16-14-91,-1 1 1,1 0 0,0 0 0,0 0 0,1 0-1,0 1 1,0 0 0,0 0 0,0-1-1,1 1 1,0 1 0,0-1 0,1 0-1,0 0 1,-1 8 0,2-9-125,0-1 0,1 1 0,-1-1 1,1 0-1,0 1 0,0-1 0,0 1 0,1-1 0,-1 0 1,1 0-1,0 0 0,1 0 0,-1 0 0,0 0 0,1-1 1,0 1-1,0-1 0,0 0 0,0 0 0,1 0 1,-1 0-1,5 2 0,27 15-3014,3-7-1840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8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7155,'16'-34'1235,"8"-12"-165,-23 43-973,1 1 1,-1-1-1,1 1 0,0 0 0,0 0 0,0 0 1,0 0-1,0 0 0,0 0 0,1 0 0,-1 1 1,0-1-1,4-1 0,-5 3-54,0 0 1,0 0-1,0 0 1,0-1-1,0 1 1,1 0-1,-1 0 1,0 1-1,0-1 1,0 0-1,0 0 1,0 0-1,0 1 0,0-1 1,0 1-1,0-1 1,0 0-1,-1 1 1,1 0-1,0-1 1,0 1-1,0-1 1,0 1-1,-1 0 1,1 0-1,0 0 1,-1-1-1,1 1 0,0 0 1,-1 0-1,1 0 1,-1 0-1,1 1 1,13 38 267,-12-32-267,9 39 59,-9-32-69,2 0-1,0 0 1,0-1-1,2 1 0,11 22 1,-17-36-1,1-1 0,-1 1-1,1 0 1,0-1 0,-1 1 0,1 0 0,0-1 0,0 1-1,-1-1 1,1 1 0,0-1 0,0 0 0,0 1 0,0-1-1,0 0 1,-1 0 0,1 1 0,0-1 0,0 0 0,0 0-1,0 0 1,0 0 0,0 0 0,0 0 0,0 0 0,0-1-1,-1 1 1,1 0 0,0 0 0,0-1 0,0 1 0,0 0-1,0-1 1,-1 1 0,1-1 0,0 1 0,0-1 0,-1 0-1,1 1 1,0-1 0,-1 0 0,2-1 0,32-36 113,-28 31-143,71-77-1232,-53 61-1327,37-28-1,-26 29-962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49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5 281 5907,'2'1'29,"1"0"1,-1 0-1,0-1 1,1 1 0,-1-1-1,1 1 1,-1-1-1,1 0 1,-1 0 0,0 0-1,1 0 1,-1-1-1,1 1 1,-1-1 0,1 1-1,-1-1 1,0 0-1,1 0 1,-1 0 0,4-2-1,1-2-222,1 1-1,-1-1 0,1-1 1,8-8-1,-4 3 201,-1 0 0,-1-1 1,0-1-1,9-13 0,-18 24 197,1-1-1,0 1 1,-1-1-1,1 1 1,-1-1-1,0 0 1,0 1-1,0-1 1,0 0-1,-1 0 1,1 0-1,-1 1 1,1-1-1,-1 0 1,0 0-1,0 0 1,-1 0-1,1 0 1,0 0-1,-1 1 1,0-1-1,1 0 1,-1 0-1,-1 1 1,1-1-1,0 0 1,0 1-1,-1-1 1,-3-4-1,3 5-84,0 1-1,-1-1 0,1 0 0,0 1 1,-1-1-1,1 1 0,-1 0 1,0 0-1,1 0 0,-1 0 0,0 0 1,0 1-1,1-1 0,-1 1 1,0 0-1,0-1 0,0 1 0,0 1 1,0-1-1,1 0 0,-1 1 1,0-1-1,0 1 0,1 0 0,-1 0 1,0 0-1,1 0 0,-1 1 0,1-1 1,-1 1-1,-3 2 0,-1 1-51,0 1 0,0-1 0,1 1 0,0 0 1,0 1-1,0-1 0,1 1 0,0 0 0,-5 10 0,8-14-92,0 1 0,1-1 0,-1 1 0,1-1 0,0 1 0,0 0 0,0-1 0,1 1 0,-1 0 0,1 0 0,0 0 0,0 0 0,0-1 0,0 1 0,1 0 0,0 0 0,-1-1 0,1 1 0,1 0 0,-1-1 0,1 1 0,-1-1 0,1 1 0,0-1 0,0 0 1,3 4-1,-1-3-136,-1-1 1,1 0-1,-1 0 1,1-1-1,0 1 1,0-1-1,1 0 1,-1 0-1,0 0 1,1 0-1,-1-1 1,0 0-1,1 0 1,0 0-1,-1 0 1,1-1 0,0 0-1,-1 0 1,1 0-1,0 0 1,6-2-1,6-2-577,0-1 0,-1-1-1,0 0 1,0-1 0,0-1-1,27-17 1,-15 5 1067,-1-1 0,38-36 1,-51 41 933,0 0 0,-1-1 0,18-32 0,-14 23 616,-13 24-791,-5 12-566,-4 22-320,4-26-157,-2 14-23,0 1 1,1 20 0,2-34-33,0-1 0,1 1-1,-1 0 1,1 0 0,1 0-1,-1-1 1,1 1 0,0-1-1,7 13 1,-9-19 6,0 1 0,1 0 0,-1-1 0,1 1 0,-1-1 0,1 1 0,-1 0 0,1-1 0,-1 0 0,1 1 0,0-1 0,-1 1 0,1-1 0,0 0 0,-1 1 0,1-1 0,0 0 0,0 0 0,-1 1 0,1-1 0,0 0 0,-1 0 0,1 0 0,0 0 0,0 0 0,1 0 0,20-11-33,15-25-50,-12 2 16,17-20 38,-38 50 25,0 0-1,0 0 0,0 0 1,1 1-1,-1-1 0,1 1 1,0 0-1,9-4 0,-12 6 6,0 1 0,-1 0 0,1-1 0,-1 1 0,1 0 0,0 0-1,-1 0 1,1 0 0,0 0 0,-1 0 0,1 1 0,-1-1 0,1 1 0,-1-1-1,1 1 1,-1-1 0,1 1 0,-1 0 0,1 0 0,-1-1 0,0 1-1,1 0 1,-1 0 0,0 0 0,0 1 0,0-1 0,0 0 0,2 3 0,3 4-35,0 1 1,-1 0-1,6 17 1,-1-6-390,-9-17 140,1-1-1,-1 1 0,1 0 0,-1-1 0,1 0 0,0 1 1,0-1-1,0 0 0,1 0 0,-1 0 0,0 0 0,1 0 1,-1-1-1,1 1 0,0-1 0,-1 1 0,1-1 0,0 0 1,0 0-1,0 0 0,0-1 0,0 1 0,0-1 0,0 1 1,0-1-1,3 0 0,16-8-3127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50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0 241 2193,'5'-8'711,"0"0"0,-1-1 0,0 0 1,-1 1-1,0-1 0,0-1 0,-1 1 0,0 0 0,-1-1 1,1-9-1,-3 0 569,0 0 1,0 0-1,-10-36 1,3 34-245,3 33-556,2 40-97,10 19-295,16 70 0,4 33-4527,-25-161 658,-3-22 2343,-7-46 2572,-2 17 737,7 29-1464,0-1 1,0 1 0,1-1-1,0 0 1,0 1 0,1-1-1,1 0 1,0 0 0,0 0 0,2-12-1,-1 20-384,0 0-1,0 0 1,0 1-1,0-1 1,0 0-1,1 1 1,-1-1 0,0 1-1,1-1 1,-1 1-1,1 0 1,0-1-1,-1 1 1,1 0-1,0 0 1,0 0-1,0 1 1,0-1-1,0 0 1,0 1 0,3-1-1,53-7-51,-27 5 61,14-7-25,-2-1-1,1-3 0,-2-1 1,65-33-1,-74 30-10,-20 10-25,0 1 0,1 0 0,0 1 0,19-6 0,-33 12 35,0 0 0,0 0 0,1-1 1,-1 1-1,0 0 0,0 0 0,0 0 1,1 0-1,-1 0 0,0 0 0,0 0 0,1 0 1,-1 0-1,0 0 0,0 0 0,1 0 1,-1 0-1,0 0 0,0 0 0,1 0 1,-1 0-1,0 0 0,0 0 0,1 1 0,-1-1 1,0 0-1,0 0 0,0 0 0,1 0 1,-1 0-1,0 1 0,0-1 0,0 0 1,0 0-1,1 0 0,-1 1 0,0-1 0,0 0 1,0 0-1,0 0 0,0 1 0,0-1 1,0 0-1,0 0 0,1 1 0,-1-1 1,0 0-1,0 0 0,0 1 0,0-1 0,0 0 1,0 0-1,0 1 0,-1-1 0,1 0 1,0 0-1,0 1 0,0-1 0,0 0 1,0 0-1,0 1 0,-11 20 468,5-9-374,1 3-81,0 1-1,1 0 0,1-1 1,0 1-1,1 0 0,1 0 1,1 1-1,0-1 0,1 0 1,0 0-1,2 0 0,0 0 1,0-1-1,2 1 0,7 19 1,-11-34-15,-1-1 1,1 1 0,-1-1 0,0 1 0,1-1 0,-1 1 0,0 0-1,0-1 1,1 1 0,-1-1 0,0 1 0,0 0 0,0-1-1,0 1 1,0-1 0,0 1 0,0 0 0,0-1 0,0 1-1,0 0 1,0-1 0,0 1 0,-1-1 0,1 1 0,0 0 0,0-1-1,0 1 1,-1-1 0,1 1 0,0-1 0,-1 1 0,1-1-1,-1 1 1,1-1 0,-1 1 0,1-1 0,-1 1 0,1-1-1,-1 0 1,1 1 0,-1-1 0,1 0 0,-1 0 0,1 1 0,-1-1-1,0 0 1,1 0 0,-1 0 0,1 0 0,-1 0 0,0 0-1,1 0 1,-1 0 0,0 0 0,0 0 0,-46-9 395,30 5-343,-4 0-188,1-1 1,-30-12-1,41 14-415,1-1 0,1 0 0,-1 0 0,0-1 0,1 0 0,0 0 0,0-1 0,-10-11 0,5-3-3872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3:50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8628,'45'6'3682,"-9"3"-3074,-13-3 16,-13-1-320,-4 7-208,-6 3-96,-10-4-1760,-6 10-4147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6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9636,'0'6'0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0 14439,'3'9'416,"-12"-3"-384,-1-6-32,0 0-256,14 0-801,9-9-2737</inkml:trace>
  <inkml:trace contextRef="#ctx0" brushRef="#br0" timeOffset="1">182 362 14855,'-23'52'0,"7"-17"-80,3-17 80,10-7-64,16-8-176,13-17-2129,6-13-4371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6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54 6243,'-6'-48'2540,"7"47"-2525,0 0-1,0 1 1,0-1 0,1 1 0,-1-1 0,0 1 0,1 0 0,-1-1 0,1 1 0,-1 0-1,0 0 1,1 0 0,-1 0 0,0 0 0,1 0 0,-1 0 0,1 1 0,1 0-1,200 30 496,-184-28-504,3-1-17,0 2 0,0 0-1,-1 1 1,33 12-1,-53-16 17,0-1 1,0 0-1,-1 0 0,1 0 0,0 1 0,0-1 0,0 0 0,-1 1 0,1-1 0,0 1 0,0-1 0,-1 1 0,1-1 1,0 1-1,-1 0 0,1-1 0,-1 1 0,1 0 0,-1-1 0,1 1 0,-1 0 0,1 0 0,-1 0 0,0-1 1,1 1-1,-1 0 0,0 0 0,0 0 0,0 0 0,1-1 0,-1 1 0,0 0 0,0 0 0,0 0 0,-1 0 1,1 0-1,0 0 0,0-1 0,0 1 0,-1 0 0,1 0 0,0 0 0,-1 0 0,1-1 0,0 1 0,-1 0 0,1-1 1,-1 1-1,0 0 0,1-1 0,-1 1 0,1 0 0,-1-1 0,0 1 0,-1 0 0,-6 5-3,-1 1 1,0-2-1,-18 9 0,16-8 0,-66 29-1410,41-18-1786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39 11109,'3'-15'784,"-3"4"-527,-7 2-257,1 6-48,3 15 48,6 14 160,-3 23-96,0 21-32,3 15 0,7 11-32,0 6-16,-1-2-1521,1-7-2689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0:59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26 265 10485,'3'-39'244,"-2"16"-166,1 0-1,6-28 1,-7 45-55,0 1 0,0 1 1,1-1-1,0 0 0,0 0 0,0 1 0,0-1 1,1 1-1,0-1 0,0 1 0,0 0 0,0 0 1,1 0-1,0 1 0,7-6 0,3 1 11,0 1 0,0 0 0,1 1-1,0 1 1,0 0 0,1 1 0,-1 1 0,20-2-1,-14 3 2,0 1 0,1 1-1,-1 1 1,0 1 0,34 7-1,-50-8-27,0 0 1,0 1-1,0 0 0,1 0 0,-2 0 0,1 0 0,0 1 0,0 0 0,-1 0 0,1 0 0,-1 1 0,0-1 0,4 5 0,-6-5-7,-1 0-1,1 0 0,0 0 1,-1 0-1,1 0 1,-1 0-1,0 0 0,0 0 1,0 0-1,-1 1 1,1-1-1,-1 0 1,0 1-1,1-1 0,-2 0 1,1 1-1,0-1 1,-1 0-1,1 1 1,-1-1-1,0 0 0,-2 5 1,-3 6-105,-1 0 0,0 0-1,-1-1 1,0 0 0,-1-1 0,-1 0 0,-18 19 0,-9 3-19,-42 31 0,46-39 188,-1-3-1,0 0 1,-2-2-1,-70 29 1,73-43-54,28-9-15,20-4 18,6-1 2,0 2-1,1 1 0,-1 0 0,1 2 0,0 0 0,-1 2 1,1 0-1,0 1 0,0 1 0,29 7 0,-35-4-180,1-1 0,-1 2 1,0 0-1,0 1 0,-1 1 0,0 0 0,-1 1 0,1 0 0,-2 1 1,1 1-1,-1 0 0,-1 1 0,18 22 0,8 21-3644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9604,'2'-2'23,"-1"1"0,1-1 0,0 1 0,-1 0 0,1 0 0,0 0 1,0 0-1,0 0 0,0 0 0,0 0 0,0 1 0,0-1 0,0 1 0,0-1 0,0 1 0,0 0 0,0 0 0,0 0 0,3 0 0,45 10 7,-42-8-21,0 0 0,0 0 0,0-1 1,13 1-1,-6-2-2,0-2-1,0 0 1,0 0 0,-1-2 0,1 0 0,0 0 0,-1-1 0,0-1-1,-1 0 1,1-1 0,-1-1 0,0 0 0,16-14 0,-27 21 2,-1 0 1,1-1 0,-1 1-1,0 0 1,0-1-1,1 1 1,-1 0 0,0-1-1,-1 0 1,1 1 0,0-1-1,0 1 1,-1-1-1,1 0 1,0 0 0,-1 1-1,0-1 1,1 0 0,-1-3-1,-1 3 27,1 1 0,-1-1-1,1 1 1,-1 0 0,0 0 0,1-1-1,-1 1 1,0 0 0,0 0 0,0 0-1,0 0 1,0 0 0,0 0 0,0 0-1,0 0 1,-1 0 0,1 0 0,0 1-1,-2-2 1,-5-1 91,1 1 1,-1-1-1,0 1 0,1 0 1,-1 1-1,0 0 1,-12 0-1,8 1-80,0 1-1,0 1 1,1-1 0,-1 2-1,1 0 1,-1 0-1,1 1 1,0 0 0,0 1-1,1 0 1,0 1 0,-1 0-1,2 1 1,-1 0 0,-13 13-1,18-15-50,0 1 1,0-1-1,1 1 0,0 0 0,0 0 0,0 0 0,1 0 1,0 1-1,0-1 0,1 1 0,-1 0 0,1 0 1,1 0-1,0 0 0,0 0 0,0 0 0,1 0 0,0 0 1,0 0-1,0 1 0,1-1 0,0 0 0,1 0 0,0 0 1,0 0-1,5 11 0,-2-9-166,0 0 0,0 0 0,1-1 0,0 0 0,1 0 0,0 0 0,0-1 1,0 0-1,1 0 0,0-1 0,1 0 0,-1 0 0,1-1 0,0 0 0,14 5 0,43 12-3610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0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107 155 8308,'-15'-15'436,"-1"0"0,0 1 0,-1 1 0,-20-13-1,37 27-438,0-1 0,0 0 0,0 0 0,0 0 0,0 0 0,0 0 0,0 0-1,0 1 1,0-1 0,0 0 0,0 0 0,0 0 0,0 0 0,0 0-1,0 0 1,0 0 0,0 1 0,0-1 0,0 0 0,0 0 0,-1 0-1,1 0 1,0 0 0,0 0 0,0 0 0,0 0 0,0 0 0,0 1 0,0-1-1,0 0 1,0 0 0,-1 0 0,1 0 0,0 0 0,0 0 0,0 0-1,0 0 1,0 0 0,0 0 0,0 0 0,-1 0 0,1 0 0,0 0-1,0 0 1,0 0 0,0 0 0,0 0 0,0 0 0,0 0 0,-1 0-1,1 0 1,0 0 0,0 0 0,0 0 0,0 0 0,0 0 0,0 0 0,0-1-1,-1 1 1,1 0 0,0 0 0,0 0 0,0 0 0,0 0 0,0 0-1,7 15-12,17 20 58,-23-33-42,39 52-51,1-1-1,68 64 0,-102-110 38,0-2-1,0 1 1,0-1-1,1 0 0,16 7 1,-22-11 18,0 0 0,0 0 0,0 0 0,0-1 0,1 1 0,-1-1 0,0 1 0,1-1 0,-1 0 1,0 0-1,0 0 0,1 0 0,-1-1 0,0 1 0,1 0 0,-1-1 0,0 0 0,0 1 0,0-1 0,0 0 0,0 0 1,0 0-1,0-1 0,0 1 0,0 0 0,0-1 0,3-2 0,0-3 103,0 0 0,-1 0-1,1 0 1,-2-1 0,1 0 0,-1 1 0,0-1-1,0-1 1,-1 1 0,2-10 0,1-15 474,1-41 1,-5 53-586,0-31 123,-1 31-400,0 0-1,7-35 1,-2 49-1135,3 15-231,7 13-1635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29 496 8404,'-3'-29'1729,"0"0"-1537,-7 2-48,4 4 272,-1 11-416,10 9-64,4 12 64,-1 14 96,7 15-96,0 9-224,3 8-1841,4 1-2369</inkml:trace>
  <inkml:trace contextRef="#ctx0" brushRef="#br0" timeOffset="1">165 58 9508,'-13'-35'0,"4"15"-1328,2 17-1121,4 12-529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16 9476,'1'0'32,"-1"0"-1,1 0 0,-1-1 1,0 1-1,1 0 0,-1 0 1,0-1-1,0 1 0,1 0 1,-1-1-1,0 1 0,1 0 1,-1-1-1,0 1 0,0 0 1,0-1-1,0 1 0,1-1 1,-1 1-1,0 0 0,0-1 1,0 1-1,0-1 0,0 1 1,0 0-1,0-1 0,0 1 1,0-1-1,0 1 0,0-1 1,-12-4 268,-22 8-219,13 5-85,1 2 0,1 0 0,-1 1 1,2 1-1,-1 1 0,2 0 0,0 2 0,-30 31 0,45-44-8,0 0-1,1 0 0,-1 0 0,0 0 1,1 1-1,-1-1 0,1 0 0,0 1 1,-1 0-1,1-1 0,1 1 1,-1 0-1,0-1 0,0 4 0,1-5 11,0-1 0,0 1-1,1 0 1,-1 0 0,0-1-1,0 1 1,0 0 0,1 0-1,-1-1 1,0 1 0,1 0-1,-1-1 1,1 1 0,-1 0-1,1-1 1,-1 1 0,1-1-1,-1 1 1,1-1 0,0 1-1,1 0 9,0 0-1,0 0 1,0 0 0,0 0-1,0-1 1,0 1-1,0-1 1,0 1-1,0-1 1,3 0 0,71-2 67,10-1-83,-79 4 6,1-1 1,-1 1-1,0 1 1,1 0 0,-1 0-1,0 0 1,0 1-1,13 6 1,-18-8 9,0 0 1,-1 0 0,1 0 0,0 0 0,0 0 0,-1 0 0,1 1 0,-1-1 0,1 0 0,-1 1 0,0-1-1,0 1 1,0 0 0,1-1 0,-1 1 0,-1 0 0,1 0 0,0-1 0,0 1 0,-1 0 0,1 0-1,-1 0 1,1 0 0,-1 0 0,0 0 0,0 0 0,0 0 0,0 0 0,0 0 0,0 0 0,-1 0 0,1 0-1,-1 0 1,1 0 0,-1 0 0,0-1 0,0 1 0,0 0 0,0 0 0,-2 2 0,-3 4 13,0-1 0,0 0 0,-1 0 0,0-1 0,0 1-1,0-2 1,-11 7 0,-6 3-19,-1-1 0,0-1 0,-1-2-1,-1 0 1,1-2 0,-38 8 0,38-15-1509,11-9-2125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1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1 415 9828,'10'-15'1601,"-4"4"-1249,-3 5-352,-3 9 0,3 9 224,4 8 1,3 12-145,6 9-80,-3 8 0,3 1-1745,0 3-1873</inkml:trace>
  <inkml:trace contextRef="#ctx0" brushRef="#br0" timeOffset="1">104 231 5154,'-12'-78'5955,"-1"16"-5491,3 16-464,0 16-16,7 19-272,13 8-320,3 12-865,9 11-2705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26 8340,'-3'19'484,"-1"-1"0,-1 1 0,-11 27 0,10-32-322,1 0 0,1 0 0,0 0 0,1 1 0,0 0 0,-1 29 1,5-35-119,0 0 1,0 0-1,1 0 1,0-1 0,0 1-1,1-1 1,0 1-1,0-1 1,1 0 0,1 0-1,-1 0 1,1-1-1,0 0 1,9 10 0,-11-14-27,0 0 1,1 0-1,-1 0 1,1 0 0,0-1-1,0 1 1,0-1-1,0 0 1,0 0 0,1 0-1,-1-1 1,0 0-1,1 1 1,-1-1 0,1-1-1,0 1 1,-1-1-1,1 0 1,0 0 0,-1 0-1,1-1 1,-1 1 0,1-1-1,-1 0 1,1-1-1,-1 1 1,0-1 0,1 0-1,3-2 1,2-2-7,-1 0 0,1-1 0,-1 0 0,-1 0 0,1-1 0,-1 0 0,-1-1 0,0 0 0,0 0 0,0 0 0,-1-1 0,-1 0 0,0 0 0,0-1 0,-1 1 0,6-21 0,-8 21 8,1 1 0,-2-1 0,1 1 0,-1-1 0,0 0 0,-1 0 0,0 1 0,-1-1 0,0 0-1,-1 0 1,0 1 0,0-1 0,-1 1 0,0 0 0,0-1 0,-1 1 0,-1 1 0,0-1 0,-9-13 0,10 18-8,0 0 1,0 1 0,0-1-1,0 1 1,0 0-1,-1 0 1,1 1 0,-1-1-1,0 1 1,0 0-1,0 0 1,0 1 0,0-1-1,-10 0 1,12 1-124,0 1 0,1 0 0,-1 0 1,1 0-1,-1 0 0,1 0 0,-1 1 0,0-1 1,1 1-1,-1 0 0,1-1 0,0 1 1,-1 0-1,1 0 0,0 1 0,-1-1 0,1 0 1,0 1-1,0 0 0,0-1 0,0 1 0,1 0 1,-1 0-1,0 0 0,1 0 0,-1 0 0,1 0 1,0 1-1,-1-1 0,1 0 0,-1 5 1,1-4-215,1-1 0,-1 1 0,1 0 0,0 0 0,0-1 0,0 1 0,0 0 0,1 4 1,7 24-3099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4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 4114,'21'-7'1629,"-14"4"-797,1 0 0,0 0 0,-1 0 0,0-1 1,0 0-1,9-7 854,-11 15-1621,0 0-1,-1 1 1,0-1 0,0 1 0,0 0 0,0 0-1,-1 0 1,0 1 0,0-1 0,3 7 0,1 2-26,8 15-212,-1 0 0,-1 1 0,-2 1 0,-1 0 0,9 45 0,-21-91 173,2 1 1,0-1-1,1 1 0,1-1 0,0 1 1,0-1-1,2 1 0,0 0 0,6-16 1,-5 18 30,-1 0 1,2 0 0,-1 1 0,2-1 0,0 2 0,0-1-1,0 1 1,2 0 0,-1 0 0,1 1 0,0 0 0,14-9-1,-19 15-16,1 0 0,-1 0-1,1 1 1,-1 0-1,1 0 1,0 0-1,0 1 1,0-1 0,0 1-1,0 0 1,0 1-1,0-1 1,0 1 0,0 0-1,1 0 1,-1 1-1,0-1 1,0 1-1,0 1 1,0-1 0,0 0-1,-1 1 1,1 0-1,0 0 1,-1 1 0,1-1-1,-1 1 1,0 0-1,0 0 1,0 1-1,0-1 1,0 1 0,-1-1-1,0 1 1,1 0-1,-2 1 1,1-1-1,0 0 1,-1 1 0,0 0-1,0-1 1,2 7-1,2 13-435,-1 0-1,-1 1 1,-1-1-1,-2 1 1,0 0-1,-3 27 1,2-4-3741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2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21 13398,'0'0'-6,"1"0"1,-1 0-1,0 0 0,1 0 0,-1 0 1,0 0-1,1 0 0,-1 0 0,0 0 1,1 0-1,-1 0 0,0 0 0,0 0 1,1 1-1,-1-1 0,0 0 0,1 0 1,-1 0-1,0 1 0,0-1 0,1 0 1,-1 0-1,0 0 0,0 1 0,0-1 1,1 0-1,-1 1 0,0-1 0,0 0 0,0 0 1,0 1-1,0-1 0,0 0 0,1 1 1,-1-1-1,0 0 0,0 1 0,0-1 1,0 0-1,0 1 0,0-1 0,0 0 1,0 1-1,-1-1 0,1 0 0,0 1 1,0-1-1,0 0 0,0 1 0,0-1 1,0 0-1,-1 0 0,1 1 0,0-1 1,-20 20-124,6-7 174,3 0-38,1 0-1,0 1 1,1 0 0,1 1 0,-12 27-1,18-36-10,0-1-1,0 1 1,0 0-1,0 1 1,1-1-1,0 0 1,1 0-1,-1 1 1,1-1-1,0 0 1,1 0-1,-1 1 1,1-1-1,1 0 1,-1 0-1,1 0 1,0 0-1,5 9 1,-5-11 2,1-1 0,-1 1 0,1-1 0,0 0 1,1 0-1,-1 0 0,0 0 0,1-1 0,0 0 1,-1 1-1,1-1 0,0 0 0,0-1 0,0 1 1,0-1-1,1 0 0,-1 0 0,0 0 0,0 0 1,1-1-1,-1 1 0,0-1 0,1-1 0,-1 1 1,7-2-1,5 0-46,-1-1 1,0-1 0,0-1-1,0 0 1,27-13 0,-25 9-4,0-1 1,-1 0-1,0-1 1,26-24-1,-37 31 60,0-1-1,-1 1 1,1-1-1,-1 0 1,0 0 0,-1-1-1,1 1 1,-1-1-1,0 0 1,-1 0-1,1 0 1,-1 0-1,-1 0 1,1 0-1,-1 0 1,0-1-1,0 1 1,0-9-1,-2 10 2,-1 0 0,1 0 0,-1 1 0,1-1 0,-1 0 0,-1 1 0,1 0 0,-1-1 0,1 1 0,-1 0 0,0 0 0,-1 0 0,1 1 0,-1-1 0,1 1 0,-1 0 0,0 0 0,0 0 0,-1 1 1,1-1-1,-1 1 0,1 0 0,-7-2 0,-3-1-16,-1 0 1,0 0-1,0 2 1,0 0 0,-1 1-1,-19-1 1,26 2-132,0 1-1,1 0 1,-1 0 0,0 1-1,0 0 1,0 1 0,1 0-1,-1 0 1,1 1 0,0 0-1,0 0 1,0 1 0,0 0 0,-12 8-1,19-11 40,0-1 0,1 1 0,-1-1 0,0 1-1,0 0 1,1-1 0,-1 1 0,0 0 0,1-1-1,-1 1 1,1 0 0,-1 0 0,1 0 0,-1-1 0,1 1-1,0 0 1,-1 0 0,1 0 0,0 0 0,0 0-1,-1 0 1,1 0 0,0 0 0,0 0 0,0 0 0,0 0-1,0-1 1,1 1 0,-1 0 0,0 0 0,0 0 0,1 0-1,-1 0 1,0 0 0,1 0 0,-1 0 0,1-1-1,-1 1 1,1 0 0,-1 0 0,1-1 0,0 1 0,-1 0-1,1-1 1,0 1 0,0 0 0,-1-1 0,1 1-1,1 0 1,33 12-3698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15 5202,'-11'-8'1669,"11"8"-1619,0 0 0,0-1 1,0 1-1,-1-1 0,1 1 0,0 0 0,0-1 0,-1 1 0,1 0 1,0-1-1,0 1 0,-1 0 0,1-1 0,-1 1 0,1 0 1,0 0-1,-1-1 0,1 1 0,0 0 0,-1 0 0,1 0 0,-1 0 1,1 0-1,-1 0 0,1-1 0,0 1 0,-1 0 0,1 0 1,-1 0-1,1 0 0,-1 0 0,1 1 0,-1-1 0,1 0 0,0 0 1,-1 0-1,1 0 0,-1 0 0,1 1 0,0-1 0,-1 0 0,1 0 1,0 0-1,-1 1 0,1-1 0,0 0 0,-1 1 0,1-1 1,0 0-1,-1 1 0,1-1 0,0 0 0,0 1 0,0-1 0,-1 1 1,1 0-1,-12 18 164,1 1-1,0 0 1,2 1 0,0 0 0,2 0 0,0 1 0,1 0 0,1 0-1,2 1 1,0-1 0,1 1 0,2 30 0,1-26-190,2-1 1,1 1-1,1-1 1,1 0-1,2 0 1,17 42-1,-20-56-329,1 0 0,0-1 0,1 0 0,0 0-1,1 0 1,0-1 0,0 0 0,1 0 0,0-1-1,1 0 1,0-1 0,1 0 0,0-1 0,0 0-1,21 10 1,26-2-4340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374 120 12166,'-5'-9'69,"-1"0"0,1 0 0,-1 1 0,-1 0 1,0 0-1,0 1 0,0 0 0,-1 0 0,0 0 1,0 1-1,-1 1 0,1-1 0,-1 1 0,-1 1 1,-16-7-1,24 11-66,-1-1 1,1 0-1,-1 1 1,1-1-1,-1 1 1,0 0-1,1 0 1,-1 0-1,1 0 1,-1 0-1,0 0 1,1 1-1,-1-1 1,1 1-1,-1 0 1,1 0 0,0 0-1,-1 0 1,1 0-1,0 0 1,0 1-1,-1-1 1,1 1-1,0 0 1,1-1-1,-1 1 1,0 0-1,0 0 1,1 0-1,-1 0 1,1 0-1,0 1 1,-1-1-1,1 0 1,0 1-1,0 2 1,-4 8-7,2 0 0,-1 1 0,2-1 0,0 1 0,-1 20 0,4 33-248,3 1 0,21 119 1,-2-32-4067,-18-86 515</inkml:trace>
  <inkml:trace contextRef="#ctx0" brushRef="#br0" timeOffset="1">1 414 2017,'3'-23'10357,"4"8"-10069,6 4-240,6 2-16,10 0-32,10-3 0,13 4-224,6-7-849,4 1-1680,0-4-4002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0 8052,'3'6'80,"-9"20"96,-4 18-128,0 20-48,4 21-48,2 8 32,8 6-576,2-2-2050,7-7 353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3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74 167 6483,'-31'-56'5335,"-4"2"-4606,34 53-729,0 0 0,1 0 0,-1 1-1,0-1 1,1 0 0,-1 0 0,1 0 0,-1 0 0,1 0 0,0 0-1,-1 0 1,1 0 0,0 0 0,0 0 0,0 0 0,0-1-1,0 1 1,0 0 0,0 0 0,0 0 0,0 0 0,0 0 0,1 0-1,-1-2 1,1 2-2,0 0 0,1 0 0,-1-1 0,0 1-1,0 0 1,0 0 0,1 0 0,-1 0 0,0 0 0,1 0 0,-1 1-1,1-1 1,-1 0 0,3 0 0,8-2-10,0 0 0,0 1-1,19-1 1,-23 3 17,37-3-30,62 3 1,-85 2-3,0 0 1,0 2-1,0 0 1,38 14 0,-56-17 25,-1 0 1,0 0 0,1 0 0,-1 1 0,0 0 0,0 0 0,0 0-1,0 0 1,0 0 0,-1 0 0,1 1 0,-1-1 0,1 1 0,-1 0-1,0 0 1,0 0 0,0 0 0,2 5 0,-4-5-5,1 0 0,-1 0 1,0 0-1,0 0 0,0 1 0,0-1 1,-1 0-1,0 0 0,1 0 1,-1 0-1,0 0 0,0 0 0,0 0 1,-1 0-1,1-1 0,-1 1 1,0 0-1,1-1 0,-1 1 0,0-1 1,-4 4-1,-15 16-339,0-1 0,-2-2 1,-27 20-1,-83 49-1207,31-22-1256,38-21 59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6643,'12'-7'1580,"27"-19"555,-37 25-2071,0-1 1,0 0-1,0 0 1,0 0-1,0 0 1,-1 0 0,1 0-1,-1 0 1,1 0-1,-1-1 1,0 1-1,0 0 1,1-5-1,-2 7-58,0 0 0,1 0-1,-1 0 1,0 0 0,0 0 0,0 0-1,0 0 1,0 1 0,0-1 0,0 0-1,0 0 1,0 0 0,0 0 0,0 0 0,0 0-1,1 0 1,-1 0 0,0 0 0,0 0-1,0 0 1,0 0 0,0 0 0,0 0-1,0 0 1,0 0 0,0 0 0,0 0-1,0 0 1,1 0 0,-1 0 0,0 0-1,0 0 1,0 0 0,0 0 0,0 0-1,0 0 1,0 0 0,0-1 0,0 1-1,0 0 1,0 0 0,0 0 0,1 0-1,-1 0 1,0 0 0,0 0 0,0 0-1,0 0 1,0 0 0,0 0 0,0 0 0,0 0-1,0-1 1,0 1 0,0 0 0,0 0-1,0 0 1,0 0 0,0 0 0,0 0-1,0 0 1,0 0 0,5 11 355,4 17 49,12 77-214,-16-72-573,2 0 1,1 0 0,14 38-1,-22-71 365,1 1 1,-1-1-1,0 1 0,0 0 1,0-1-1,0 1 1,0-1-1,1 1 0,-1-1 1,0 1-1,1-1 0,-1 1 1,0-1-1,1 1 0,-1-1 1,0 1-1,1-1 0,-1 1 1,1-1-1,-1 0 1,1 1-1,-1-1 0,1 0 1,-1 1-1,1-1 0,-1 0 1,1 0-1,0 0 0,-1 1 1,1-1-1,-1 0 0,1 0 1,0 0-1,-1 0 0,1 0 1,-1 0-1,1 0 1,0 0-1,-1 0 0,1-1 1,-1 1-1,1 0 0,0 0 1,-1 0-1,1-1 0,-1 1 1,1 0-1,-1-1 0,1 1 1,-1 0-1,1-1 1,-1 1-1,1-1 0,-1 1 1,0 0-1,1-1 0,-1 1 1,0-1-1,1 0 0,-1 1 1,0-1-1,26-46 181,-19 32-230,7-9 84,0 1 0,31-37 0,-40 53-11,2 0 0,-1 1 1,1-1-1,0 1 1,0 1-1,1-1 0,-1 1 1,1 0-1,1 1 1,-1 0-1,0 0 0,10-2 1,-14 6-7,-1-1 0,1 1 0,-1 0 1,1 0-1,-1 0 0,1 0 0,-1 0 0,1 1 1,-1 0-1,0 0 0,1 0 0,-1 0 0,0 0 1,1 1-1,-1-1 0,0 1 0,0 0 0,0 0 1,0 0-1,-1 0 0,1 1 0,-1-1 0,1 1 1,-1-1-1,0 1 0,0 0 0,2 3 0,6 11 31,0 0 0,-1 1 0,11 32 0,-7-18-46,-8-19 14,1 0 1,0-1-1,1 0 0,12 16 1,-18-25 5,1-1 1,-1-1 0,1 1 0,0 0-1,-1 0 1,1 0 0,0-1-1,0 1 1,0-1 0,0 0-1,0 1 1,0-1 0,1 0-1,-1 0 1,0-1 0,0 1 0,1 0-1,-1-1 1,1 1 0,-1-1-1,0 0 1,1 0 0,-1 0-1,1 0 1,-1 0 0,1 0-1,-1-1 1,0 1 0,1-1-1,-1 0 1,0 0 0,1 1 0,2-3-1,3-3 19,-1 1-1,0-1 1,-1 0 0,1 0-1,-1-1 1,-1 0-1,1 0 1,-1 0 0,0 0-1,-1-1 1,0 0-1,0 0 1,0 0 0,-1-1-1,-1 1 1,1-1-1,-1 0 1,-1 0 0,0 1-1,0-1 1,-1 0-1,0 0 1,-2-16 0,2 16 12,-2 1-1,0-1 1,0 0 0,0 1 0,-1-1 0,0 1 0,-1 0 0,0 0 0,0 0-1,-9-12 1,9 15-26,-1 0 0,1 0 0,-1 0 0,0 1 0,0 0-1,0 0 1,-1 0 0,1 1 0,-1 0 0,0 0 0,0 0-1,0 1 1,0 0 0,0 0 0,-10-2 0,5 3-15,1 1 0,-1-1 1,1 2-1,-1-1 0,1 1 1,-1 1-1,1 0 0,-1 1 1,1 0-1,-18 8 0,21-9-103,0 2-1,0-1 1,1 1-1,0 0 0,-1 0 1,2 1-1,-1-1 1,0 1-1,1 1 1,0-1-1,0 1 1,1 0-1,-1 0 1,1 0-1,1 0 1,-4 9-1,6-12-44,0-1 1,0 1-1,0-1 0,1 1 0,-1-1 1,1 1-1,0 0 0,-1-1 0,1 1 1,1-1-1,-1 1 0,0 0 1,1-1-1,-1 1 0,1-1 0,0 1 1,-1-1-1,1 1 0,1-1 0,-1 1 1,0-1-1,1 0 0,-1 0 0,1 0 1,-1 0-1,1 0 0,4 4 1,38 18-2861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72 208 8628,'23'-41'2225,"-17"0"-1393,-12 6 273,-14 3-81,-2 8-543,2 4 63,4 11-512,6 3-32,4 9-32,6 18 0,0 14 32,6 11-128,7 22-64,3 7-897,1 7-1264,-5-3-1601,-5-6 785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4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98 242 3378,'-2'-13'388,"1"0"1,1-1-1,0 1 1,1-1 0,0 1-1,1-1 1,1 1 0,0 0-1,8-21 1,-9 28-368,1 1 0,0-1-1,0 1 1,0 0 0,1 0 0,-1 1 0,1-1-1,0 1 1,0 0 0,1 0 0,-1 0 0,1 0 0,0 1-1,0 0 1,0 0 0,1 0 0,-1 1 0,1-1-1,-1 1 1,1 1 0,0-1 0,0 1 0,11-1 0,7 1-11,1 1 0,-1 1 1,1 2-1,-1 0 0,0 2 1,28 8-1,135 55-328,-181-66 289,5 2-69,1 1 0,-1 1 0,19 12 0,-28-17 99,-1-1 1,0 1-1,0 0 1,0 0 0,0-1-1,0 1 1,0 0 0,0 0-1,0 0 1,0 0-1,0 0 1,0 0 0,-1 1-1,1-1 1,0 0 0,-1 0-1,1 0 1,-1 1-1,1-1 1,-1 0 0,0 1-1,0-1 1,1 0 0,-1 1-1,0-1 1,0 0-1,0 1 1,0-1 0,-1 0-1,1 1 1,0-1 0,-1 0-1,1 0 1,0 1-1,-1-1 1,1 0 0,-1 0-1,0 1 1,0-1 0,1 0-1,-1 0 1,0 0-1,0 0 1,0 0 0,-1 1-1,-8 5 42,-1 1 0,0-1 0,-1-1 0,1 0 0,-1-1 0,-1 0 0,1 0 0,0-1 1,-1-1-1,-14 2 0,3 1-4,-62 14-642,-1-4 0,0-3 0,-128 1 0,161-14-1660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452 293 10661,'-15'-2'258,"0"1"-1,-1 0 1,1 1 0,-1 1 0,1 0 0,-17 5-1,-4 1-106,-45 17-1,59-16-81,1 0 0,0 1 1,1 1-1,-21 14 0,34-20-63,1 1 0,-1 0 0,1 0-1,0 1 1,0 0 0,1 0-1,-1 0 1,1 0 0,1 1-1,-1 0 1,1 0 0,0 0 0,1 0-1,-5 13 1,7-16-11,0 0 0,0-1-1,1 1 1,-1 0 0,1 0 0,0 0 0,0 0-1,0 0 1,1-1 0,-1 1 0,1 0 0,0 0-1,0-1 1,0 1 0,1 0 0,-1-1 0,1 1-1,0-1 1,0 0 0,0 1 0,0-1 0,1 0-1,-1 0 1,1-1 0,0 1 0,0 0 0,0-1-1,0 0 1,0 0 0,0 0 0,1 0 0,-1 0-1,1 0 1,5 1 0,0 0-20,1 0 1,-1-1-1,0 0 0,1 0 0,-1-1 1,1-1-1,0 1 0,-1-1 0,1-1 1,-1 0-1,1 0 0,-1-1 1,10-3-1,-9 1 39,0 0 0,0-1 1,0 0-1,-1-1 0,0 0 0,0 0 1,-1-1-1,0 0 0,0 0 0,0-1 1,10-14-1,-6 5 132,0-2 1,-1 1 0,-2-1 0,15-38-1,-17 44-176,0 12-61,6 21-36,-7-11 164,2 6-196,1-1 0,1 0 0,0-1 0,1 0 0,0-1 0,1 0 0,21 16-1,-29-25 62,0-1 0,0 1-1,0-1 1,0 0 0,0-1-1,0 1 1,0-1 0,1 0-1,-1 0 1,1 0 0,-1 0 0,0-1-1,1 0 1,4 0 0,-4-1 49,-1 0 1,1 0-1,-1 0 1,0-1-1,0 0 1,1 0-1,-1 0 1,0-1-1,-1 1 1,1-1-1,0 0 1,-1 0-1,1 0 1,-1 0-1,0-1 1,4-5-1,0-1 183,0-1 0,-1 0 0,0-1 0,-1 0 0,-1 0 0,1 0 0,-2 0 0,0 0 0,0-1 0,-1 0 0,-1 1 0,0-1-1,-1-15 1,-1-6 334,-2-1 0,-1 1-1,-15-57 1,15 72-351,1 4 15,-1 1 0,0-1 0,-1 1 0,-1 0 0,-9-18 1,14 33-135,0 0 0,0 0 0,1 0 0,-1 0 0,1 0 0,-1 0 0,1 0 0,-1 1 0,1-1 0,-1 0 0,1 0 0,0 0 0,0 1 0,0-1 0,0 3 0,-6 64-279,4 1 1,2 0 0,4 0 0,13 76 0,-15-136 202,-2-3 23,1 0-1,0 0 1,0 0 0,0 0 0,1 0-1,0 0 1,1 0 0,-1 0 0,1-1 0,5 9-1,-8-14 57,1 0-1,-1 0 0,0 1 1,1-1-1,-1 0 0,0 0 0,1 0 1,-1 0-1,0 0 0,1 0 1,-1 0-1,0 0 0,1 1 0,-1-1 1,0 0-1,1 0 0,-1-1 1,0 1-1,1 0 0,-1 0 1,1 0-1,-1 0 0,0 0 0,1 0 1,-1 0-1,0-1 0,0 1 1,1 0-1,-1 0 0,0 0 1,1-1-1,-1 1 0,0 0 0,0 0 1,1-1-1,-1 1 0,0 0 1,0 0-1,0-1 0,1 1 1,-1 0-1,0-1 0,0 1 0,0 0 1,0-1-1,9-20 96,-8 18-83,4-14 7,2 0-1,0 1 1,1-1 0,0 1-1,14-17 1,-18 28-28,0-1 0,1 1 0,0 0-1,0 0 1,0 1 0,0 0 0,1 0 0,0 0-1,0 0 1,0 1 0,0 0 0,0 0 0,1 1-1,0 0 1,-1 0 0,14-2 0,-5 2-36,1 1 0,-1 1 0,1 0 0,-1 1 1,1 0-1,-1 2 0,0 0 0,1 0 0,-2 1 0,1 1 1,0 1-1,-1 0 0,19 11 0,-31-16 32,0 0-1,0 1 1,-1-1-1,1 1 1,0-1-1,-1 1 1,1 0 0,0-1-1,-1 1 1,0 0-1,1 0 1,-1 0-1,0 0 1,0 0-1,0 0 1,-1 1 0,2 2-1,-2-3 7,0 0 1,0 0-1,0-1 0,-1 1 0,1 0 1,0 0-1,-1 0 0,1-1 0,-1 1 1,0 0-1,0-1 0,1 1 0,-1 0 0,0-1 1,-1 1-1,1-1 0,-2 2 0,-4 4 0,0-1-1,0 0 0,-1-1 1,0 0-1,0 0 0,0-1 0,-10 4 1,-16 7-108,0-2 0,0-2 0,-1-1 0,-1-2 0,-58 7 1,75-17-1705,19 2 1733,0 0 1,-1 0-1,1 0 0,0 0 1,0 0-1,-1-1 0,1 1 1,0 0-1,-1 0 0,1 0 1,0-1-1,0 1 0,-1 0 1,1 0-1,0-1 0,0 1 1,0 0-1,0 0 0,-1-1 1,1 1-1,0 0 0,0-1 1,0 1-1,0 0 0,0 0 1,0-1-1,0 1 0,0 0 1,0-1-1,0 1 0,0 0 1,0-1-1,0 1 1,0 0-1,0-1 0,0 1 1,0 0-1,0-1 0,0 1 1,0 0-1,0 0 0,1-1 1,-1 1-1,0 0 0,0-1 1,16-15-2747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5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1 602 9268,'16'-18'1985,"-9"4"-704,-7 2-177,-4 9-1104,1 6 208,0 6-208,6 11 96,0 6-96,7 9-32,6 3-352,4 0-1249,6-3-1728,0-6-1057</inkml:trace>
  <inkml:trace contextRef="#ctx0" brushRef="#br0" timeOffset="1">215 205 6643,'-16'-79'3890,"-1"18"-3586,4 17-304,0 24-608,10 20 175,10 20 177,6 15-1504,3 15-1570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7 124 9028,'-5'-106'2689,"5"105"-2681,-1 1-1,1-1 1,0 0-1,0 1 1,0-1-1,0 1 1,0-1-1,0 0 1,0 1-1,0-1 0,0 0 1,0 1-1,0-1 1,1 1-1,-1-1 1,0 0-1,0 1 1,1-1-1,-1 1 1,0-1-1,0 1 1,1-1-1,-1 1 1,1-1-1,-1 1 0,0-1 1,1 1-1,-1 0 1,2-1-1,11 11 529,9 29 33,3 29-571,-4 2 0,16 87 0,-14-51-1110,-23-105 1086,1 1-1,-1-1 0,0 0 1,0 0-1,1 0 0,-1 0 1,1 0-1,-1 0 1,1 0-1,-1 0 0,1 0 1,-1 0-1,1-1 1,0 1-1,0 0 0,-1 0 1,1 0-1,0-1 1,1 2-1,-1-2 11,0 0 1,-1 0-1,1 0 0,0 0 0,0 0 1,0 0-1,0 0 0,-1 0 0,1 0 1,0 0-1,0 0 0,-1 0 1,1-1-1,0 1 0,0 0 0,0-1 1,-1 1-1,1 0 0,0-1 0,0 0 1,5-4-67,1-1 1,-2 1 0,1-1 0,6-9-1,-2 3-95,11-11 33,-9 8 155,1 1 1,1 0 0,0 1-1,0 0 1,18-10-1,-31 22 23,0 1 0,0-1 0,0 0-1,0 1 1,0-1 0,0 1-1,0-1 1,0 1 0,1 0-1,-1-1 1,0 1 0,0 0 0,1 0-1,-1 0 1,0 0 0,0 0-1,0 0 1,1 0 0,-1 0-1,0 1 1,0-1 0,0 0 0,1 1-1,-1-1 1,0 1 0,0-1-1,0 1 1,0 0 0,0-1-1,0 1 1,0 0 0,0 0 0,0 0-1,0-1 1,0 3 0,3 2 105,-1 1 0,0 0-1,0 0 1,0 0 0,2 10 0,2 5-193,-2-10 85,-1-1 1,1 0-1,1 0 0,0 0 0,1-1 0,9 12 0,-13-18-169,0 0 0,0 0-1,0-1 1,1 1 0,0-1-1,-1 1 1,1-1 0,0 0 0,0-1-1,0 1 1,0-1 0,0 0-1,1 1 1,-1-2 0,0 1 0,1 0-1,-1-1 1,0 0 0,7-1 0,22-4-3456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35 11877,'-36'-26'0,"7"17"-576,9 12-160,17 12-417,13 8-2032,13 6-1009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9 2561,'-14'-8'4840,"14"17"-2763,15 23-1089,-5-18-756,0-2-1,0 1 1,1-1 0,1-1 0,16 13-1,68 46-44,-51-40-579,0-2-1,96 42 1,-139-69 4,1-1-1,-1 1 0,1 0 0,-1-1 1,1 1-1,-1-1 0,1 0 1,-1 0-1,6-1 0,0-1-3084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6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91 10565,'-13'-20'2337,"0"-4"-2257,3 4 64,3 2-96,11 10-48,5 8 0,4 6 112,7 17 128,-1 15-96,7 14-80,-6 15-32,-1 12-32,-3 6 0,-6-1-704,-4-2-1457,4-15 1153,0-14-369,0-21-2913</inkml:trace>
  <inkml:trace contextRef="#ctx0" brushRef="#br0" timeOffset="1">140 249 11861,'-5'-2'66,"1"0"0,0 0-1,-1 1 1,1-1 0,-1 1-1,0 0 1,1 1-1,-1-1 1,0 1 0,0 0-1,-8 1 1,11-1-65,1 0 0,-1 1-1,0-1 1,1 1 0,-1 0 0,1-1-1,-1 1 1,1 0 0,-1 0 0,1 0-1,0 0 1,-1 0 0,1 0 0,0 0-1,0 1 1,0-1 0,0 0 0,0 1-1,0-1 1,0 1 0,0-1 0,0 1-1,1-1 1,-1 1 0,1-1 0,-1 1-1,1 0 1,-1-1 0,1 1 0,0 0-1,0-1 1,0 1 0,0 0 0,0 0 0,0-1-1,1 1 1,0 2 0,-1-1 8,1 0 0,0 0 1,0 0-1,0 0 0,1 0 0,-1 0 0,1 0 1,-1 0-1,1-1 0,0 1 0,0 0 1,0-1-1,1 0 0,-1 1 0,1-1 1,-1 0-1,1 0 0,-1 0 0,1-1 1,0 1-1,0-1 0,0 1 0,0-1 1,0 0-1,0 0 0,1 0 0,4 0 0,3 1 2,0-1 0,1 0 0,-1 0-1,0-1 1,1-1 0,21-3-1,-2-4-3,1-2 0,-1-1-1,0-1 1,44-26 0,-53 27-6,-21 10 9,1-1 0,0 1 0,0 0 0,0 1 1,0-1-1,0 0 0,1 0 0,-1 1 0,0 0 0,0-1 0,0 1 0,1 0 0,-1 0 1,0 0-1,0 0 0,0 0 0,1 1 0,1 0 0,-2 0 4,0 0-1,-1 1 1,1-1-1,0 1 0,-1-1 1,1 1-1,-1-1 1,0 1-1,0 0 1,1 0-1,-1 0 1,0 0-1,-1 0 1,1 0-1,0 0 1,-1 0-1,1 0 1,0 4-1,17 94 230,-12-59-1626,13 47-1,-6-54-2559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88 14391,'-23'-43'144,"1"16"32,5 10-176,8 17-432,9 12 351,6 14-607,10 6-1473,10 15-1953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46 269 12150,'-3'7'207,"-1"1"1,1-1 0,-1 0 0,-7 9 0,-9 17-135,20-33-70,0 0 0,0 0 0,0 0 1,0 1-1,0-1 0,0 0 0,0 0 0,0 0 0,0 0 0,0 0 0,0 0 1,0 1-1,0-1 0,0 0 0,0 0 0,0 0 0,0 0 0,0 0 0,0 0 0,0 0 1,0 1-1,0-1 0,1 0 0,-1 0 0,0 0 0,0 0 0,0 0 0,0 0 1,0 0-1,0 0 0,0 0 0,0 0 0,0 1 0,0-1 0,1 0 0,-1 0 1,0 0-1,0 0 0,0 0 0,0 0 0,0 0 0,0 0 0,1 0 0,-1 0 0,0 0 1,0 0-1,0 0 0,0 0 0,0 0 0,0 0 0,0 0 0,1 0 0,-1 0 1,13-2 75,13-6-25,-1-3-125,0 0 1,0-2 0,38-26-1,-50 30 53,-1-1 0,1 0 0,-2 0-1,0-1 1,0-1 0,-1 0 0,17-26 0,-24 32 50,-1-1 1,1 0 0,-1 0 0,0 0-1,-1 0 1,0 0 0,0 0 0,0 0-1,-1 0 1,0 0 0,-2-14 0,2 19-18,0 0 1,0-1 0,-1 1-1,1 0 1,-1 0 0,1 0-1,-1-1 1,0 1 0,0 0-1,0 0 1,0 0 0,0 0-1,-1 0 1,1 1 0,-1-1-1,1 0 1,-1 0 0,0 1-1,1-1 1,-1 1 0,0 0-1,0-1 1,0 1 0,0 0-1,0 0 1,0 0 0,0 1-1,-1-1 1,1 0 0,0 1-1,0-1 1,-1 1 0,1 0-1,0 0 1,0 0 0,-1 0-1,1 0 1,0 0 0,-1 1-1,-2 0 1,0 1 5,-1 0 1,1 0 0,0 1-1,0-1 1,0 1-1,0 0 1,0 0-1,1 1 1,-1 0-1,1 0 1,0 0 0,0 0-1,0 0 1,1 1-1,0 0 1,0-1-1,0 1 1,-3 8 0,0-1-10,1 0 1,1 0 0,0 1-1,0 0 1,1-1 0,-2 27 0,5-29-18,0 0 1,0 0 0,1 0-1,0 0 1,1 0-1,0 0 1,1-1 0,0 1-1,0-1 1,1 1-1,0-1 1,1 0 0,-1-1-1,13 16 1,-13-19 8,0-1 0,0 1 0,1-1 0,0 0 0,0-1 0,-1 1 0,2-1 0,-1 0 0,0 0 0,1-1-1,-1 0 1,1 1 0,0-2 0,0 1 0,0-1 0,0 0 0,0 0 0,0-1 0,0 1 0,0-1 0,0-1 0,0 1 0,0-1 0,0 0 0,9-3 0,-4 1 6,-1-1 0,0-1 1,0 0-1,0 0 0,-1-1 0,1 0 0,-1 0 0,-1-1 1,1 0-1,-1-1 0,-1 0 0,1 0 0,-1-1 0,9-14 0,5-12 15,-1-2 0,23-62 0,2-1-38,-44 99 10,-1 0 0,1-1 1,0 1-1,-1 0 1,1-1-1,0 1 1,0 0-1,0 0 1,0 0-1,0 0 1,0 0-1,1 0 1,-1 0-1,0 0 1,0 0-1,2 0 1,-2 1 0,-1 0 0,1 0 0,0 0 1,-1 0-1,1 0 0,0 0 0,-1 0 0,1 0 1,0 0-1,-1 0 0,1 1 0,0-1 0,-1 0 1,1 1-1,-1-1 0,1 0 0,-1 1 0,1-1 0,-1 1 1,1-1-1,-1 0 0,1 1 0,-1-1 0,1 1 1,-1 0-1,5 6-12,-2 1-1,1-1 1,-1 1 0,5 13-1,-3-5 8,22 50-37,2-1 0,4-2 0,41 61 0,-73-123 48,-1-1 0,1 1 0,0 0 0,-1 0 0,1 0 0,-1 0 0,1 1 0,-1-1 0,1 0 0,-1 0 0,0 0 0,1 0 0,-1 0 0,0 0 0,0 1 0,0-1 0,0 2 0,0-2-2,-1-1 1,1 1-1,0-1 0,-1 0 0,1 1 0,-1-1 0,1 1 0,0-1 0,-1 1 0,1-1 1,-1 0-1,1 1 0,-1-1 0,1 0 0,-1 0 0,0 1 0,1-1 0,-1 0 0,1 0 1,-1 0-1,1 0 0,-1 0 0,0 0 0,0 0 0,-8 0 12,1-1 0,-1 0 0,-16-4 0,9 2-8,-173-41 233,16 3-2244,154 40-1044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7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13334,'71'6'688,"-38"-1"-431,-23 4-113,-17 3-80,-3 2-64,4-2-753,3 3-2384</inkml:trace>
  <inkml:trace contextRef="#ctx0" brushRef="#br0" timeOffset="1">117 392 16007,'-20'35'0,"4"-6"-384,3-12 112,10-2-176,13-9-176,19-15-1329,23-14-4578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8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0 231 5939,'13'-26'1729,"-3"-3"-353,-7-3-175,1-3 319,-8 0-319,1 5-353,0 7 49,0 8-769,3 10-48,-4 13-80,4 19 144,-3 19-32,0 18-96,0 18-16,3 11-128,0 4-1073,3-4-2176,0-6-1778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09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24 517 1809,'-6'-50'5633,"-5"-46"-1858,4-48-2589,7 136-1137,1-1-1,0 1 1,1 0-1,-1-1 1,2 1 0,-1 0-1,1 0 1,0 0-1,1 1 1,0-1 0,0 1-1,0 0 1,9-10-1,-5 8-25,0 0-1,1 1 1,0 1-1,1 0 0,-1 0 1,1 0-1,0 1 1,22-9-1,-15 9-34,1 0 0,-1 1 0,1 0 0,1 2 0,-1 0 0,0 1 0,1 1 0,-1 0 0,1 2 0,-1 0 0,1 1 0,21 6 0,-35-7 15,-1 0 1,1 0 0,-1 1 0,1 0-1,-1 0 1,0 0 0,0 0 0,0 1 0,0 0-1,0-1 1,0 2 0,-1-1 0,0 0-1,1 1 1,-1-1 0,0 1 0,-1 0-1,1 0 1,-1 0 0,0 0 0,1 1-1,-2-1 1,1 0 0,-1 1 0,1 0 0,-1-1-1,-1 1 1,1 0 0,0-1 0,-1 1-1,0 0 1,0 0 0,-1-1 0,0 1-1,1 0 1,-1-1 0,-1 1 0,-1 5-1,-4 9 9,-1 0 0,-1 0 0,-1-1 0,0-1-1,-2 0 1,0 0 0,-14 15 0,-14 12-2,-50 43 0,77-73-40,13-13 30,0-1 0,0 0 0,0 0 0,0 0 0,0 0 0,0 1 0,0-1 0,0 0 0,0 0 0,0 0 0,0 0 0,0 0 0,0 1 1,0-1-1,0 0 0,0 0 0,0 0 0,0 0 0,0 0 0,0 1 0,0-1 0,0 0 0,0 0 0,0 0 0,0 0 0,1 0 0,-1 0 0,0 1 0,0-1 0,0 0 0,0 0 0,0 0 0,0 0 0,1 0 0,-1 0 0,0 0 0,0 0 0,0 0 0,0 0 0,0 0 0,1 0 1,-1 0-1,0 0 0,0 0 0,0 0 0,0 0 0,1 0 0,-1 0 0,0 0 0,35-6 44,-15 1-28,20-2-18,0 2 0,0 2-1,1 2 1,71 7 0,-91-4-2,0 1 0,0 1 0,0 1 0,0 1 1,-1 1-1,0 1 0,0 0 0,-1 2 0,0 0 1,30 22-1,-44-28 5,0 0 0,0 1 0,-1 0 0,1 0 0,-1 0 0,0 0 0,0 0 0,-1 1 0,1 0 0,-1 0 0,-1 0 0,1 0 0,2 10 0,-4-11-2,0 1 0,-1-1-1,0 0 1,0 0 0,0 0-1,0 0 1,-1 0 0,0 0-1,0 0 1,-1 0 0,1 0-1,-1 0 1,0 0 0,0-1-1,-1 1 1,1-1 0,-1 0-1,-3 5 1,-7 6-3,-1 0 0,0 0-1,-1-2 1,0 0 0,-1 0-1,-1-2 1,0 0 0,-37 18 0,17-13 16,0-2 0,-1-1 0,-63 13 1,73-20 25,-1-1 0,-50 1-1,73-6-117,0 1-1,0-2 0,0 1 0,0-1 0,0 1 0,0-1 0,1-1 0,-1 1 1,0-1-1,1 0 0,-1-1 0,1 1 0,0-1 0,0 0 0,0 0 0,0-1 1,0 0-1,1 0 0,-1 0 0,-4-5 0,8 7-68,0-1 1,-1 1-1,1 0 1,0 0-1,0-1 0,0 1 1,1-1-1,-1 1 0,0-1 1,1 1-1,0-1 0,0 1 1,0-5-1,1 0-453,0 0-1,1 1 1,0-1-1,6-11 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438 20 10341,'-5'-3'78,"0"1"0,0-1 0,0 1 0,-1 0 0,1 0 0,-1 1 0,0-1 0,1 1 1,-1 0-1,0 1 0,-9 0 0,-8 0 211,-35 7 0,39-4-201,-1 2-1,1 0 1,0 1-1,0 1 0,0 1 1,1 1-1,1 0 1,-19 13-1,27-15-78,0-1 0,0 2 0,1-1 0,0 1 0,1 1 0,0-1 0,-7 11 0,10-13-12,1-1 1,0 1-1,1 0 1,-1 1-1,1-1 1,0 0 0,0 1-1,1-1 1,0 0-1,0 1 1,1 0 0,0 11-1,0-14 4,0 0-1,1 0 0,-1 1 1,1-1-1,0 0 1,0 0-1,0 0 1,1 0-1,-1 0 0,1-1 1,0 1-1,0 0 1,0-1-1,1 1 0,-1-1 1,1 0-1,0 0 1,0 0-1,0 0 1,0 0-1,1-1 0,-1 1 1,1-1-1,-1 0 1,5 2-1,-2-2 15,0-1 0,-1 0 1,1 0-1,0-1 0,-1 1 0,1-1 0,0 0 0,-1-1 0,1 1 1,0-1-1,-1 0 0,1-1 0,-1 1 0,1-1 0,-1 0 0,0-1 1,1 1-1,4-4 0,7-5 71,0-1 0,-1 0 0,-1-1 0,0-1 0,-1 0 0,0-1 0,-1 0-1,-1-1 1,0-1 0,-1 0 0,-1 0 0,-1-1 0,12-31 0,-23 63-76,0 1-1,1-1 1,1 1-1,0-1 1,1 1-1,3 14 1,20 104-837,-21-122 406,0-1 1,1 0-1,0 1 0,0-1 1,1 0-1,0-1 1,12 16-1,-15-23 239,-1 0 0,1 1 0,1-1 0,-1 0 0,0 0 0,0 0-1,1 0 1,-1-1 0,1 1 0,0-1 0,-1 1 0,1-1 0,0 0 0,0 0 0,0 0 0,0 0 0,0-1 0,0 1 0,0-1 0,0 0 0,0 0 0,0 0-1,0 0 1,0 0 0,0-1 0,0 0 0,0 1 0,0-1 0,0 0 0,-1 0 0,6-3 0,2-2 74,1 0 1,-1-1-1,-1-1 1,0 0 0,0 0-1,0-1 1,-1 1-1,0-2 1,-1 1-1,0-1 1,0-1-1,6-12 1,-4 4 694,-1-1 0,0 1 0,-1-1 1,-1-1-1,-1 1 0,3-27 0,-7 40-226,1-5 237,-1-1 0,0 1 0,-1-1-1,0 1 1,0-1 0,-5-18 0,2 28-379,2 11-118,-1 14-47,4 0-54,0-1 1,1 0-1,2 0 0,8 27 1,-10-39-11,1 1-1,-1-2 1,2 1 0,-1 0 0,1-1-1,0 0 1,1 0 0,0-1 0,0 1 0,1-1-1,0 0 1,8 5 0,-12-9 10,0-1-1,0 0 1,1-1-1,-1 1 1,1 0-1,-1-1 1,1 0 0,0 0-1,-1 0 1,1 0-1,0-1 1,0 1-1,-1-1 1,1 0 0,0 0-1,4-1 1,-3 0 3,1 0 1,0-1-1,-1 0 1,1 0-1,-1-1 0,0 1 1,1-1-1,-1 0 1,7-6-1,0-2 15,1 0 0,-1-2 0,-1 1 0,0-1-1,-1-1 1,11-19 0,0-6 42,21-56 0,-18 37 98,-60 167 933,-26 56-770,-106 308-642,160-450-433,1 0 1,2 1-1,0-1 1,-2 37 0,11-23-3230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90 8948,'-7'5'113,"1"1"1,0 0-1,1 0 0,-1 0 0,1 1 0,0 0 1,1 0-1,0 0 0,0 0 0,0 1 0,1-1 1,0 1-1,1 0 0,0 0 0,-2 13 1,4-19-103,-1 0 0,1 0 1,0 0-1,0 0 0,1 0 1,-1 0-1,0 0 1,0 0-1,1 0 0,0 0 1,-1 0-1,1-1 1,0 1-1,0 0 0,0 0 1,0-1-1,0 1 0,0 0 1,0-1-1,0 1 1,1-1-1,-1 0 0,1 1 1,-1-1-1,1 0 0,0 0 1,-1 0-1,1 0 1,0 0-1,0 0 0,-1-1 1,1 1-1,0-1 0,0 1 1,0-1-1,4 1 1,1-1 24,-1 1 0,1-2 0,0 1 0,0-1 0,0 0 0,0 0 0,-1-1 0,1 0 0,7-3 0,0-1-15,-1-1 1,0 0-1,0-1 0,-1 0 0,0-1 0,16-15 1,-22 17-1,1 1 0,-1-1 0,-1 0 0,1 0 0,-1-1 0,-1 0 0,1 1 0,-1-2 0,-1 1-1,1 0 1,3-17 0,-6 23 2,-1-1-1,1 1 1,-1-1-1,1 0 0,-1 1 1,0-1-1,0 1 1,0-1-1,-1 1 0,1-1 1,0 0-1,-1 1 1,0 0-1,1-1 0,-1 1 1,0-1-1,-1 1 1,1 0-1,0-1 0,-1 1 1,1 0-1,-1 0 1,1 0-1,-1 0 0,0 1 1,0-1-1,0 0 1,0 1-1,0-1 0,0 1 1,-1 0-1,-3-2 1,2 1 5,-1 1 0,1 0 0,-1 1 0,0-1 0,1 1 0,-1 0 0,0 0 0,1 0 0,-1 1 0,0-1 0,1 1 0,-1 0 0,1 0 0,-1 1 0,1 0 0,0-1 0,-7 5 0,2 0 12,0 1 0,0 0 0,1 0 0,0 1 1,0 0-1,1 1 0,0-1 0,0 1 0,1 1 1,0-1-1,0 1 0,1 0 0,1 1 0,-5 14 0,4-9-34,0 1 0,1 0-1,1 0 1,1 0 0,0 0-1,2 0 1,0 1 0,3 28-1,-2-39-37,1-1-1,-1 1 0,1 0 0,0 0 1,1-1-1,0 1 0,0-1 1,0 0-1,1 0 0,0 0 0,0 0 1,0-1-1,8 8 0,-8-10-203,0 1-1,0-1 0,1 0 1,-1-1-1,1 1 0,0-1 1,-1 1-1,1-2 0,0 1 1,0 0-1,1-1 1,-1 0-1,0 0 0,0-1 1,1 1-1,-1-1 0,0 0 1,8-2-1,48-14-5686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88 117 9508,'-7'-49'2065,"-6"11"-1633,3 17-223,-3 13 95,7 19-176,-4 16 112,4 13-208,-4 16-32,3 8-32,1 3-913,9 6-3761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225 113 6451,'10'-5'114,"2"0"-77,1 0 0,-1-2 1,17-10-1,-27 15 84,0 1 0,0-1 0,-1 1 0,1-1 0,0 0 0,-1 0 0,1 0 0,-1 0 0,1 0 0,-1 0 0,1-3 0,-1 4 29,-1-1-1,0 1 1,0 0-1,0 0 1,0-1-1,0 1 1,0 0-1,0 0 1,0-1-1,0 1 1,0 0-1,-1 0 1,1-1-1,0 1 1,-1 0-1,1 0 1,-1 0 0,0 0-1,1 0 1,-1 0-1,0 0 1,0 0-1,0-1 1,-2 0-73,0-1 1,0 1-1,0 1 1,0-1 0,0 0-1,-1 1 1,1-1-1,0 1 1,-1 0 0,1 0-1,-1 1 1,1-1-1,-1 1 1,1-1 0,-1 1-1,1 0 1,-1 1-1,0-1 1,1 0-1,-1 1 1,-4 1 0,-7 2-44,0 0 0,1 1 0,-24 10 0,21-7-20,1 1 0,0 0 0,1 1 0,-1 0 0,2 2 0,0 0 0,-21 22 0,34-33-15,0 0 1,0-1-1,0 1 0,1 0 0,-1 0 0,0 0 0,1 0 0,-1 0 1,1 0-1,-1 0 0,1 0 0,-1 0 0,1 1 0,0-1 0,0 0 0,-1 0 1,1 0-1,0 0 0,0 0 0,0 1 0,0-1 0,0 0 0,1 0 1,-1 2-1,1-2 8,0 0 0,0 0 1,0 0-1,0 0 0,0 0 1,0-1-1,0 1 0,0 0 1,0 0-1,0-1 0,1 1 1,-1-1-1,0 1 0,0-1 1,1 1-1,-1-1 0,2 0 1,8 2 36,-1-1 1,1 0-1,21-2 0,72-13-14,-67 7-35,0 3 1,56-1-1,-83 5 6,1 0 0,-1 1 0,0 1-1,0 0 1,0 0 0,0 1 0,0 0-1,-1 1 1,1 0 0,-1 0 0,0 1 0,0 1-1,14 10 1,-21-15 3,0 1 0,0 0 0,1 0 1,-1 1-1,0-1 0,-1 0 0,1 1 0,0-1 0,-1 1 0,1 0 0,-1-1 0,0 1 0,0 0 1,0 0-1,0 0 0,-1-1 0,1 1 0,-1 0 0,1 0 0,-1 6 0,-1-4 3,0 0 0,0-1 0,-1 1 0,1 0 0,-1-1 1,0 1-1,-1-1 0,1 1 0,-1-1 0,0 0 0,-4 6 0,-8 5 2,0 0 1,-1-1 0,0-1-1,-31 20 1,18-15-41,0-2-1,-36 15 1,-2-9-1419,55-19 253,-1-1-1,1 0 1,-18-1-1,6-3-4567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7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44 5875,'0'-4'284,"0"1"-1,0-1 1,-1 1 0,1-1 0,-1 1 0,0 0 0,0-1 0,0 1-1,-2-4 1,3 7-250,0 0-1,-1-1 0,1 1 1,0 0-1,0-1 0,-1 1 1,1 0-1,0-1 1,-1 1-1,1 0 0,0-1 1,-1 1-1,1 0 0,0 0 1,-1 0-1,1-1 0,-1 1 1,1 0-1,0 0 1,-1 0-1,1 0 0,-1 0 1,1 0-1,0 0 0,-1 0 1,1 0-1,-1 0 0,0 0 1,0 0-20,0 1 1,0 0 0,0-1-1,0 1 1,0 0 0,0 0-1,0 0 1,0-1 0,0 1-1,0 0 1,0 1 0,1-1-1,-1 0 1,-1 2 0,-25 36 90,-2-1 1,-1-1 0,-2-2 0,-47 40 0,-35 39-30,111-110-117,1-2-138,-1 0 0,1 1 0,0-1 0,0 1 0,0-1-1,0 1 1,0 0 0,1 0 0,-1 0 0,1 0 0,0 0 0,0 0 0,-1 4 0,6 4-3553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1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3153,'68'-41'6964,"-22"12"-5892,-23 14-143,-20 15-385,-13 18 16,-3 20-368,-3 11-112,3 16-16,0 10-32,6 7-32,4 3-1008,3 2-4483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25 372 10293,'-10'-69'862,"4"36"-356,1 0-1,2 0 0,3-65 1,0 94-485,1 0 1,-1 0-1,1 0 1,0 0-1,1 0 1,-1 0-1,1 0 1,0 0-1,0 0 1,0 1 0,0-1-1,0 1 1,1-1-1,0 1 1,0 0-1,5-5 1,-2 4-5,-1 1 0,1 0 0,0 0 0,-1 0 0,1 0-1,1 1 1,-1 0 0,0 1 0,13-3 0,4 2-4,1 2-1,-1 0 1,1 1-1,41 8 0,-41-5-32,-1 1-1,30 10 1,-47-13 22,0 1 0,0-1 0,0 1 1,0 0-1,0 1 0,0-1 1,-1 1-1,0 0 0,1 1 0,-2-1 1,1 1-1,8 10 0,-12-11 9,1-1 0,-1 0 0,0 1 0,0-1 0,-1 1 0,1 0 0,-1-1 0,0 1 0,1 0 0,-2-1-1,1 1 1,0 0 0,-1-1 0,0 1 0,1-1 0,-1 1 0,-1-1 0,1 1 0,0-1 0,-1 0 0,0 0 0,0 1 0,0-1-1,-2 2 1,-8 11-1,0 0 0,-1-1 0,-16 14-1,-15 13 0,-1-3 0,-3-2-1,-1-2 1,-70 38-1,111-69-11,5-2-11,0 0 0,-1 0 1,0 0-1,1-1 0,-1 0 0,0 1 0,1-1 0,-7 0 0,22-14-125,-6 10 140,0 0 0,0 0 0,1 1 0,-1 0 0,1 0-1,0 0 1,-1 1 0,1 0 0,0 0 0,0 1 0,0 0-1,0 0 1,0 1 0,-1-1 0,1 2 0,0-1 0,0 1-1,-1 0 1,1 0 0,-1 0 0,8 5 0,11 7 5,-1 1 1,-1 1 0,41 36-1,-21-15-3,-38-33-21,0 0 0,0 0 0,1 0 0,-1-1 0,1 0 0,0 0 0,0 0 0,0-1 0,0 0 0,1 0 0,-1 0 1,0-1-1,1 0 0,-1 0 0,1 0 0,0-1 0,-1 0 0,1-1 0,-1 1 0,1-1 0,-1-1 0,1 1 0,-1-1 0,0 0 0,0 0 0,0-1 0,0 0 0,0 0 0,0 0 0,5-6 0,4-1-107,-1 0 0,-1-1 0,0-1 0,-1 0 0,0-1 0,-1-1 0,18-26-1,-22 29 269,-1-1 0,0 0 0,0 0 0,-1-1 0,-1 0 0,0 0-1,-1 0 1,0 0 0,-1 0 0,1-23 0,-5 23 245,-3 17-138,-3 23-85,5-6-145,1 0 0,1 0-1,1 0 1,2 23 0,-1-33-24,1-1-1,0 0 1,0 0-1,1 0 1,0 0 0,1-1-1,0 1 1,0-1-1,1 0 1,9 12-1,-12-18 2,-1-1-1,1 1 1,0-1-1,1 0 1,-1 1-1,0-1 1,1 0-1,-1-1 0,1 1 1,0 0-1,-1-1 1,1 1-1,0-1 1,0 0-1,0 0 1,0 0-1,0 0 0,0-1 1,0 1-1,0-1 1,1 0-1,-1 0 1,0 0-1,0 0 1,0 0-1,0-1 0,0 0 1,0 1-1,0-1 1,0 0-1,0 0 1,0-1-1,0 1 1,0-1-1,-1 1 0,1-1 1,3-3-1,5-4-10,0 0 0,-1-1 0,0 0-1,0-1 1,-1 0 0,15-24 0,14-34 67,-26 44-59,2 1 1,29-39 0,-43 62 0,0 1 0,0-1 0,1 1 0,-1-1-1,0 1 1,1-1 0,-1 1 0,0-1 0,1 1 0,-1 0 0,1-1 0,-1 1-1,1 0 1,-1-1 0,1 1 0,-1 0 0,1 0 0,-1-1 0,1 1 0,-1 0 0,1 0-1,-1 0 1,1 0 0,0 0 0,-1 0 0,1 0 0,-1 0 0,1 0 0,0 0-1,-1 0 1,1 0 0,-1 0 0,1 0 0,0 1 0,0 0 5,0 0 0,0 0 1,0 0-1,0 1 0,0-1 1,-1 0-1,1 1 0,0-1 0,-1 0 1,1 1-1,-1-1 0,1 4 0,6 58 110,-6-55-132,0 45 52,0-19-21,4 34 0,-3-60-16,-1 1 0,1 0 0,0-1 1,1 1-1,0-1 0,1 0 0,-1 0 0,10 14 1,-11-19 4,-1-1 1,1 0 0,0 0 0,0 0 0,0 0 0,0 0-1,1 0 1,-1 0 0,0-1 0,1 1 0,-1-1-1,1 0 1,-1 0 0,1 0 0,0 0 0,-1 0 0,1 0-1,0-1 1,0 1 0,3-1 0,0 0-29,-1-1-1,0 0 1,1 0 0,-1 0 0,0 0-1,0-1 1,0 0 0,0 0 0,0 0-1,5-4 1,6-4-136,-1-1 0,1-1 0,-2-1 0,25-26 0,-23 20 146,-1-1-1,-1-1 1,-1 0-1,0 0 1,-2-2-1,-1 1 0,0-1 1,-2-1-1,9-39 1,-11 31 97,-1 0 0,-1 0 0,-2 0 0,-2 0 0,0-1 0,-10-59 0,8 82 126,0 1 0,0 0 1,-1-1-1,-6-14 0,9 24-200,0 0 1,-1-1-1,1 1 0,0 0 0,0-1 0,0 1 0,0 0 0,-1-1 0,1 1 1,0 0-1,0 0 0,0-1 0,-1 1 0,1 0 0,0 0 0,0-1 0,-1 1 1,1 0-1,0 0 0,-1 0 0,1-1 0,0 1 0,-1 0 0,1 0 0,0 0 0,-1 0 1,1 0-1,0 0 0,-1 0 0,1 0 0,0 0 0,-1 0 0,1 0 0,-1 0 1,1 0-1,0 0 0,-1 0 0,1 0 0,0 0 0,-1 0 0,1 0 0,0 1 1,-1-1-1,1 0 0,0 0 0,0 0 0,-1 1 0,1-1 0,0 0 0,0 0 0,-1 1 1,1-1-1,0 0 0,0 1 0,0-1 0,-1 0 0,1 0 0,0 1 0,0-1 1,0 0-1,0 1 0,0-1 0,0 1 0,0-1 0,0 0 0,0 1 0,-10 26 165,4 0-110,2 1 1,1-1-1,2 1 1,0 0 0,2-1-1,1 1 1,8 40 0,5 3-757,39 113 1,-31-124-2193,0-8-3814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2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10 221 7748,'9'-8'1067,"10"-7"1287,-14 19-1508,-5 12-277,-1-14-556,1 1 0,-1-1 0,1 0 0,0 0 0,0 0 0,0 0 0,0 1 0,0-1-1,1 0 1,-1 0 0,0 0 0,1 0 0,0 0 0,0 0 0,-1 0 0,1 0-1,0 0 1,0 0 0,1 0 0,-1 0 0,0-1 0,2 2 0,-1-1 0,0-1 0,0-1 0,0 1 0,0 0-1,0 0 1,0-1 0,1 1 0,-1-1 0,0 0 0,0 0 0,0 0 0,1 0 0,-1 0 0,0 0 0,0 0 0,0-1 0,4 0 0,7-3-1,-1-1 1,1 0 0,-1-1 0,0 0-1,17-12 1,-6 2-49,38-34 0,-55 45 34,0-1 0,-1 0 0,1-1-1,-1 1 1,-1-1 0,1 0 0,-1 0 0,0 0-1,-1-1 1,5-14 0,-7 20 9,0 0-1,-1-1 1,1 1 0,-1 0 0,0 0-1,1-1 1,-1 1 0,0 0 0,-1 0-1,1-1 1,0 1 0,-1 0-1,1 0 1,-1-1 0,1 1 0,-1 0-1,0 0 1,0 0 0,0 0 0,0 0-1,-1 0 1,1 0 0,0 1-1,-1-1 1,1 0 0,-1 1 0,0-1-1,1 1 1,-1-1 0,0 1 0,0 0-1,0 0 1,0 0 0,-3-1-1,1 0 30,0 1 0,-1 0 0,1 1 0,0-1 0,-1 1 0,1 0 0,0 0 0,-1 0 0,1 0 0,-1 1 0,1 0 0,0 0 0,0 0 0,-1 0 0,1 1 0,0 0 0,-4 2 0,-7 5 130,1 1-1,0 1 1,1 0-1,0 1 1,0 0-1,1 1 1,1 1-1,-15 22 1,12-14-105,2 0 0,0 1 0,1 0 1,1 0-1,-8 32 0,16-48-63,0 1 1,1-1-1,0 1 1,0-1-1,1 1 1,-1-1-1,2 1 0,1 12 1,-2-18-37,1 1 0,0-1 0,-1 0 0,1 1 1,0-1-1,1 0 0,-1 1 0,0-1 0,1 0 0,-1 0 0,1 0 1,-1 0-1,1 0 0,0-1 0,0 1 0,0 0 0,0-1 0,0 1 1,0-1-1,0 0 0,1 0 0,-1 0 0,0 0 0,1 0 0,-1 0 1,1-1-1,-1 1 0,1-1 0,2 1 0,3-1-340,1 0-1,-1 0 1,0-1 0,12-2 0,50-14-1834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1:15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39 158 3426,'-2'0'392,"1"0"0,0 0 0,0 0 0,-1 1 0,1-1 0,0 0 0,0 1 0,0-1 0,-1 1 0,1-1 0,0 1 0,0 0 1,-2 1-1,2-1-256,0-1 1,0 1-1,0 0 1,0 0-1,-1-1 1,1 1-1,0-1 1,0 1-1,-1-1 1,1 0-1,0 1 1,-1-1-1,1 0 1,-2 0-1,15 2-176,0 0 0,-1 1-1,0 0 1,1 0-1,-1 1 1,0 1-1,14 8 1,36 13-234,41 4 331,2-4 0,172 20 1,216-11-43,273-31-50,-71-11-51,37-15 24,-315 1 28,-205 15 15,851-35 14,734-48 67,-1580 80-68,954 3-39,355 49 32,-826-51 31,79 2 14,-647 9-26,1115 14-30,115 15 53,-159-2-58,-401-11 39,110-1-2,-245-19-10,379-7 20,1465-108-34,-1098 7 174,-850 40 768,-548 68-943,-11 1-10,0-1-1,-1 1 0,1 0 1,-1-1-1,1 1 0,0-1 0,-1 0 1,1 1-1,-1-1 0,0-1 1,1 1-1,2-2 0,-3-3-1482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4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24 4770,'1'-17'3696,"0"11"-2434,0 9-278,-8 123-942,-10 84-357,11-173-1792,-18 61-1,16-72 169,2-7 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0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2 179 3105,'2'-7'661,"-1"0"-1,1 0 1,-2 0-1,1 0 1,-1 0-1,0 0 1,0 0-1,-1 0 1,-2-9-1,2 8-106,0 0 1,0 0-1,1 0 0,0 0 0,2-16 0,-2 22-548,1 0 0,0 1-1,0-1 1,0 0 0,0 0 0,0 1-1,0-1 1,0 1 0,1-1 0,-1 1-1,1-1 1,-1 1 0,1 0 0,-1 0-1,1 0 1,0-1 0,-1 2-1,1-1 1,0 0 0,0 0 0,0 1-1,0-1 1,0 0 0,3 1 0,6-2-18,0 1 0,0 0 0,13 1 0,-16 0 2,10 0-55,0 0 0,0 2 0,0 0 1,0 1-1,0 1 0,26 10 1,-40-13-2,0 0 1,0 1 0,0 0 0,0 0 0,0 0 0,-1 0-1,1 1 1,0 0 0,-1-1 0,0 1 0,0 0-1,0 1 1,0-1 0,0 1 0,-1-1 0,1 1 0,-1 0-1,0-1 1,0 1 0,-1 0 0,1 1 0,-1-1 0,0 0-1,0 0 1,0 1 0,0-1 0,-1 0 0,0 1 0,0-1-1,0 0 1,0 1 0,-2 6 0,0-3 79,0 1 0,-1-1 1,0 0-1,-1 1 0,0-2 0,0 1 1,-1 0-1,0-1 0,0 0 1,0 0-1,-1 0 0,-7 6 0,9-9-169,1-1 0,-1 0 0,0 0-1,0 0 1,-1 0 0,1 0-1,0-1 1,-1 0 0,0 0 0,1 0-1,-1 0 1,0-1 0,0 0 0,0 0-1,0 0 1,0-1 0,0 0 0,0 0-1,0 0 1,0 0 0,0-1 0,-6-1-1,0-3-1933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9 2289,'0'-6'6027,"0"6"-5929,-2 0-61,1-1 1,0 1 0,-1-1 0,1 1 0,0 0 0,-1 0-1,1 0 1,-1 0 0,1 0 0,0 0 0,-1 0 0,1 0 0,-1 0-1,1 1 1,0-1 0,-1 1 0,-1 0 0,-12 4-32,1 1 0,0 0 0,0 1 1,1 1-1,-1 0 0,2 0 0,-1 2 0,1-1 1,1 2-1,0-1 0,0 2 0,1-1 0,0 1 0,1 1 1,1 0-1,0 0 0,0 1 0,2 0 0,-1 0 1,2 0-1,0 1 0,1 0 0,0 0 0,-2 20 1,4-10-7,1-1 1,1 1-1,1 0 1,1-1 0,1 1-1,1-1 1,1 0 0,2 0-1,0-1 1,11 24-1,-10-28-69,1-1 0,0 0-1,1-1 1,1 0-1,1-1 1,1 0-1,0-1 1,0 0-1,2-1 1,0 0-1,0-2 1,31 20-1,-41-29-155,1 0 0,0-1 0,0 1-1,0-1 1,0 0 0,1-1 0,-1 0-1,0 0 1,1 0 0,-1-1 0,13 0 0,20-5-1568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3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190 237 3586,'-42'74'3662,"7"-11"-3341,10-23-228,3-4-66,1 1-1,-24 56 1,58-103 125,7-15-341,31-56 149,50-107 0,-14 22 1208,-47 104-696,-37 57-457,1 1-1,0-1 1,0 1 0,0-1 0,1 1-1,-1 0 1,1 1 0,0-1 0,10-4-1,-14 8-11,-1-1 0,1 1-1,0 0 1,0 0 0,0 0-1,0 0 1,-1 0 0,1 0-1,0 0 1,0 0 0,0 0-1,0 0 1,-1 0 0,1 1-1,0-1 1,0 0 0,-1 1-1,1-1 1,0 0 0,0 1-1,-1-1 1,1 1 0,0-1-1,-1 1 1,1-1-1,-1 1 1,1 0 0,0-1-1,-1 1 1,0 0 0,1-1-1,-1 1 1,1 0 0,-1 0-1,1 1 1,11 34 206,-10-26-194,10 43 50,8 105 0,-10-63-50,-6-60-90,5 28-889,1-24-2594,-3-26 1095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4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5619,'-20'0'496,"7"3"-432,1 0 48,5 0-112,7 0 400,3 3-96,10 0 0,7-1 16,6-5-191,6 0-129,7 0 0,6-5-3474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73 2961,'2'-2'281,"-1"-1"1,0 0-1,0 1 0,0-1 0,-1 0 0,1 0 0,-1 1 0,1-1 0,-1 0 0,0 0 0,0 0 0,0 1 1,-1-1-1,1 0 0,-1 0 0,1 0 0,-1 1 0,0-1 0,0 0 0,0 1 0,0-1 0,-1 1 0,1-1 0,-3-1 1,4 3-101,0-1-74,0 1-150,-3 17-136,-11 238 276,12-174-84,-1-23-201,0 52 601,3-94-1095,1 0 0,1 0 0,0-1-1,8 28 1,-2-27-1377,4-8 741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40 4978,'-1'-2'272,"1"0"0,-1 0 0,0-1 0,0 1 0,0 0 0,0 0 0,0 0 0,-1 0 0,1 0 0,0 0 0,-1 0 0,0 1 0,1-1 0,-1 0 0,0 1 0,0-1 0,0 1 0,0 0 0,0 0 0,0 0 0,-4-2 0,-3 41 1132,2 101-995,-6 77 6,8-182-726,-3 41-1777,8-68 1726,0-1 0,0 1-1,1-1 1,-1 0 0,1 1 0,1-1 0,-1 1 0,5 8-1,6 2-4623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6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78 2417,'0'-1'111,"1"1"0,-1-1-1,1 1 1,-1-1 0,1 1 0,-1-1-1,1 0 1,-1 1 0,1-1 0,-1 0-1,0 1 1,1-1 0,-1 0-1,0 1 1,0-1 0,0 0 0,1 0-1,-1 1 1,0-1 0,0 0 0,0 0-1,0 1 1,0-1 0,-1 0 0,1 0-1,0-1 1,-1 1 45,0-1 0,0 0 0,0 1 0,0-1 0,0 1 0,0-1 0,0 1 0,-1-1 0,1 1 0,-3-2 0,0-1 83,-1 1 0,0 0 0,0 0 0,0 1 0,0 0 0,-10-4 0,7 5-192,0 0 0,0 1 0,1 0 0,-1 1 0,0-1 0,0 1 0,1 1 0,-1 0 0,0 0 0,1 0 0,0 1 0,0 0 0,-1 0 0,2 1 0,-13 8 0,14-9-49,0 0 0,1 1 0,-1-1 0,1 1 1,0 0-1,-1 0 0,2 1 0,-1-1 1,1 1-1,-1 0 0,1 0 0,0 0 0,1 0 1,0 1-1,-1-1 0,2 1 0,-1-1 0,1 1 1,0 0-1,0-1 0,0 12 0,1-15-13,0 0 0,0 0 0,0 0-1,0 0 1,1 0 0,-1 0 0,1 0 0,0 0-1,-1-1 1,1 1 0,0 0 0,0 0-1,0 0 1,0-1 0,1 1 0,-1-1-1,0 1 1,1-1 0,-1 1 0,1-1-1,-1 0 1,3 2 0,-1-2-31,1 0 0,-1 0 0,0 0 1,0 0-1,0-1 0,1 1 0,-1-1 0,0 0 0,1 0 0,-1 0 0,0 0 1,6-2-1,4-1-62,1-1 0,-1 0 1,0-1-1,0-1 0,16-9 1,-18 8 163,0 0 0,-1-1 0,0 0 0,-1 0 0,0-1 0,0 0 0,-1-1 0,0 0 0,-1-1 0,0 1 0,-1-1 0,0 0 0,0-1 0,-1 0 0,4-15 0,-9 27-55,0 0-1,0 0 1,0 0-1,0 0 1,0 0-1,0 0 1,0 0-1,0 0 1,0-1-1,0 1 1,0 0-1,0 0 1,0 0-1,0 0 1,0 0-1,0 0 1,0 0-1,0 0 1,0-1-1,0 1 1,0 0-1,0 0 1,0 0-1,0 0 1,0 0-1,1 0 1,-1 0-1,0 0 1,0 0-1,0 0 1,0 0 0,0-1-1,0 1 1,0 0-1,0 0 1,0 0-1,1 0 1,-1 0-1,0 0 1,0 0-1,0 0 1,0 0-1,0 0 1,0 0-1,0 0 1,0 0-1,1 0 1,-1 0-1,0 0 1,0 0-1,0 0 1,0 0-1,0 0 1,0 0-1,0 0 1,0 0-1,0 1 1,1-1-1,-1 0 1,0 0-1,0 0 1,0 0-1,0 0 1,0 0-1,0 0 1,0 0 0,7 12 17,7 31-12,-6-18-9,-5-15-312,1 0 0,1 0 1,-1-1-1,1 0 0,1 1 0,0-2 0,0 1 1,1-1-1,0 0 0,15 13 0,6-2-2033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6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54 6691,'-3'-44'607,"4"34"-570,4 30 90,3 37 104,-2 0 1,-3 58-1,-3-126-196,2 0 1,-1 0-1,1 0 1,1 0 0,0 0-1,1 1 1,0-1-1,8-14 1,-9 19-33,0 0 0,1 0 0,-1 1 1,1-1-1,0 1 0,1 0 0,-1 0 0,1 0 0,0 1 1,0-1-1,0 1 0,1 1 0,0-1 0,-1 1 0,10-4 1,-12 6-5,0 1 1,-1-1-1,1 1 1,0 0-1,0 0 1,0 0-1,-1 0 1,1 1-1,0-1 1,0 1-1,0-1 1,-1 1 0,1 0-1,0 0 1,-1 0-1,1 0 1,-1 1-1,1-1 1,-1 1-1,0 0 1,0-1-1,0 1 1,0 0-1,0 0 1,0 0 0,0 1-1,0-1 1,-1 0-1,1 1 1,1 2-1,5 11 16,-1-1-1,0 1 1,9 30-1,-10-26-28,-2-6-72,1 3 105,-2-17 12,1-10-16,-1 0-26,1 0 1,0 1-1,0-1 1,1 1 0,0 0-1,1 1 1,0-1 0,0 1-1,1 0 1,0 1-1,0 0 1,1 0 0,0 0-1,0 1 1,0 0 0,1 0-1,12-5 1,-20 11 9,0 0 0,1-1 1,-1 1-1,0 0 0,0 0 0,0 0 1,1 0-1,-1 0 0,0 0 1,0 0-1,1 0 0,-1 0 0,0 1 1,0-1-1,0 0 0,1 1 1,-1-1-1,0 1 0,0-1 0,0 1 1,0 0-1,0-1 0,0 1 0,0 0 1,0 0-1,0 0 0,-1 0 1,1 0-1,0 0 0,0 0 0,-1 0 1,1 0-1,-1 0 0,1 0 0,-1 0 1,1 0-1,-1 0 0,1 3 1,2 6 17,-1 1 1,0-1 0,1 20 0,-1-7-10,-2-23-10,2 14-391,0-1 0,1 0 0,10 25-1,-1-19-1836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7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26 4242,'1'-2'320,"1"1"-195,-1-1 0,0 1 0,0-1-1,0 0 1,0 1 0,0-1-1,0 0 1,0 0 0,0 0-1,-1 0 1,1-2 0,-15 32 934,12-22-963,-3 6 10,1 0 1,0 1-1,1-1 0,0 1 1,1-1-1,1 1 1,0 0-1,0 0 0,3 17 1,-2-26-83,1 0 0,0 1 1,0-1-1,0 0 0,0 0 1,1 1-1,-1-1 0,1 0 1,0 0-1,1-1 0,-1 1 1,1 0-1,3 3 0,-4-5-7,1 1 0,0-1-1,0-1 1,0 1 0,0 0-1,0-1 1,0 1 0,1-1-1,-1 0 1,0 0 0,1 0-1,-1 0 1,1-1 0,-1 0-1,1 1 1,-1-1-1,1 0 1,6-2 0,0 1 3,0-1 0,-1 0 0,1-1 1,-1 0-1,1-1 0,-1 0 0,0-1 0,0 1 1,-1-2-1,1 1 0,11-11 0,-17 14-18,-1 0 0,1-1 1,-1 1-1,1-1 0,-1 0 0,0 0 0,0 0 0,0 0 0,0 0 1,0 0-1,-1 0 0,1 0 0,-1-1 0,0 1 0,0-1 0,0 1 1,-1-1-1,1 1 0,-1-1 0,0 0 0,0 1 0,0-1 0,0 1 1,-1-1-1,0 1 0,1-1 0,-1 1 0,0-1 0,-1 1 0,1 0 1,-1-1-1,1 1 0,-1 0 0,-4-5 0,2 3 13,-1 0-1,1 1 1,-1 0-1,0 0 1,0 0-1,0 0 1,-1 1-1,0 0 1,1 0-1,-1 1 1,0-1 0,0 1-1,0 0 1,-11-1-1,6 1-397,0 0-1,1 1 1,-1 1 0,0 0-1,0 0 1,1 1-1,-22 4 1,8 3-2514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7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9 5218,'0'-1'21,"0"1"0,0 0 0,0-1-1,0 1 1,0 0 0,0 0-1,0-1 1,0 1 0,0 0 0,0-1-1,0 1 1,0 0 0,1-1-1,-1 1 1,0 0 0,0 0 0,0-1-1,0 1 1,1 0 0,-1 0 0,0-1-1,0 1 1,1 0 0,-1 0-1,0 0 1,0 0 0,1-1 0,-1 1-1,0 0 1,0 0 0,1 0-1,-1 0 1,0 0 0,1 0 0,-1 0-1,0 0 1,1 0 0,-1 0 0,0 0-1,1 0 1,-1 0 0,0 0-1,1 0 1,-1 0 0,14 15 441,15 40 98,-22-40-148,15 27-114,-2 2 0,-2 0 0,-1 1 0,19 92 1,-32-121-286,-2 1 1,0-1 0,-1 1 0,-1 0 0,-1-1-1,0 1 1,-1 0 0,-1-1 0,0 1 0,-1-1 0,-1 0-1,-1 0 1,0-1 0,-1 0 0,0 0 0,-1 0-1,-18 23 1,13-22-61,-1-1 0,0-1 0,-1 0 0,-1-1 0,0 0 0,-1-2 0,0 0 0,0-1 0,-1 0 0,-1-2 0,0 0-1,0-1 1,-23 5 0,8-9-3127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7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15 7523,'-3'-3'849,"-4"3"-401,4-6 272,3 3-367,0 0-353,3 3 0,4 3 192,6-3-16,6 3-32,10 3-64,10-3-16,6 0-64,11-3-32,2 0-1233,-3-3-1456,-10 3-625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8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5651,'-23'14'256,"10"-5"-256,3-3 0,10 0 304,7 0 368,6-1-288,9 1 225,4-3 31,4 0-256,2-6-208,4 0-112,-1-3-48,1 3 0,-7 1-16,-3 2-112,-7 0-1681,-2 0-1296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65 3538,'-17'-50'5023,"17"50"-5003,0-1 0,-1 1-1,1 0 1,0-1-1,0 1 1,0 0 0,-1-1-1,1 1 1,0 0 0,-1-1-1,1 1 1,0 0 0,0-1-1,-1 1 1,1 0 0,-1 0-1,1-1 1,0 1-1,-1 0 1,1 0 0,0 0-1,-1 0 1,1 0 0,-1-1-1,1 1 1,-1 0 0,1 0-1,0 0 1,-1 0 0,1 0-1,-1 0 1,0 1-1,-17 7 117,-13 18-87,21-15-19,0 1 1,2 0 0,-1 1 0,1-1 0,1 2 0,0-1-1,-9 27 1,14-31-25,-1-1-1,1 0 1,0 1 0,1 0-1,-1-1 1,2 1 0,-1 0-1,2-1 1,-1 1-1,1 0 1,0-1 0,1 1-1,0-1 1,5 17-1,-5-22 2,0 0-1,-1 0 1,1 0-1,0 0 0,1 0 1,-1 0-1,0 0 0,1 0 1,0-1-1,-1 0 0,1 1 1,0-1-1,0 0 0,0 0 1,1-1-1,-1 1 0,0-1 1,7 2-1,-4-1 4,0-2 0,0 1-1,0 0 1,0-1 0,0 0 0,0-1-1,0 1 1,0-1 0,0 0 0,10-3-1,-8 1 1,0 0-1,0 0 0,0-1 0,0 0 1,0 0-1,-1 0 0,0-1 0,0 0 1,0-1-1,-1 0 0,1 0 1,-1 0-1,-1-1 0,1 0 0,7-12 1,-10 10 15,0-1 1,-1 1-1,0 0 1,0 0-1,-1-1 1,0 1-1,-1-1 1,0 1-1,-1-1 1,0 1-1,-3-18 1,0 12-33,0 0 0,-1 0-1,0 0 1,-1 0 0,-1 1 0,-11-17 0,3 16-143,8 14-571,7 11-1396,6 3-1010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9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8708,'-10'6'640,"-3"-6"-560,-3 3 16,0-6-80,6 3-16,4 3-656,12-3-1313,7 0-368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6:59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22 3730,'0'-1'213,"0"0"1,0 0-1,0 0 0,0 0 1,0 0-1,0 1 1,0-1-1,0 0 0,0 0 1,-1 0-1,1 0 1,0 0-1,-1 0 0,1 0 1,-1 0-1,1 0 1,-1 1-1,1-1 0,-1 0 1,0 0-1,0 0 1,0 0-179,0 1 0,0 0 0,1 0 0,-1 0 0,0 0 0,0-1 0,1 1 0,-1 0 1,0 0-1,0 1 0,0-1 0,1 0 0,-1 0 0,0 0 0,0 0 0,1 1 0,-1-1 0,0 0 0,0 1 0,0 0 1,-4 2-82,1 0 1,-1 0-1,1 1 1,0 0 0,0-1-1,-5 8 1,-1 3 145,1 0 1,1 1-1,0 0 0,1 0 1,1 1-1,0-1 1,-5 26-1,5-16-68,2 0 0,1 0 0,1 0 0,2 34 0,0-54-26,0-1-1,1 0 1,-1 1-1,1-1 1,0 0-1,0 0 1,0 0-1,1 0 1,-1 1-1,1-2 1,0 1-1,0 0 1,1 0-1,-1-1 1,1 1-1,4 4 1,-4-6 4,0 0 1,0 0-1,0 0 0,0-1 1,1 1-1,-1-1 0,1 1 1,-1-1-1,1 0 1,0-1-1,-1 1 0,1-1 1,0 1-1,-1-1 1,1 0-1,0 0 0,-1-1 1,1 1-1,5-2 1,0 0-6,0-1 1,0 0-1,0 0 1,0-1-1,-1 0 1,0 0-1,1-1 0,8-7 1,-14 10-1,-1 0 1,1 0-1,-1 0 1,1 0-1,-1 0 1,0 0-1,0-1 1,0 1-1,-1-1 1,1 1-1,0-1 1,-1 0-1,0 1 1,1-1-1,-1 0 0,-1 0 1,1 0-1,0 0 1,-1 0-1,1 0 1,-1 0-1,0 0 1,0 0-1,0-1 1,0 1-1,-1 0 1,1 0-1,-1 0 1,0-3-1,-1 3 6,0 0 0,0-1 0,-1 1 0,1 0 0,-1 1 0,1-1 0,-1 0 0,0 1 0,0-1 0,0 1 0,0 0 0,-1 0 0,1 0 0,0 1 0,-1-1 0,0 1 0,1-1 0,-1 1 0,0 1 0,1-1 0,-1 0 0,-6 1 0,5-1-209,-1 0-1,1 1 1,-1 0 0,0 1 0,1-1 0,-1 1 0,1 0 0,-1 0 0,1 1 0,-1-1 0,1 1 0,0 0 0,0 1 0,-8 4-1,2 5-3226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0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20 9284,'-1'-1'0,"1"0"0,-1 0 0,1 0-1,-1 0 1,1 0 0,-1 0 0,0 0-1,1 0 1,-1 0 0,0 0 0,0 0 0,0 0-1,1 1 1,-1-1 0,0 0 0,0 1-1,0-1 1,0 1 0,-1-1 0,1 1 0,0-1-1,0 1 1,0 0 0,0-1 0,0 1-1,0 0 1,-1 0 0,1 0 0,0 0 0,0 0-1,0 0 1,-1 0 0,1 0 0,0 1-1,0-1 1,0 0 0,0 1 0,0-1 0,0 1-1,0-1 1,0 1 0,0-1 0,0 1-1,0 0 1,0 0 0,0-1 0,0 1 0,0 0-1,0 1 1,-3 2-2,0 1 0,1-1 0,-1 1 0,1 0 0,0 0 0,1 0 0,-1 0-1,1 0 1,-2 8 0,1-2 0,2 0 1,-1 1-1,1-1 0,2 19 0,-1-24-7,0 0 1,1 0-1,0 0 0,0 0 0,1 0 0,0 0 0,0 0 0,0-1 0,0 1 0,6 7 1,-7-11 13,1 0 1,0-1 0,-1 0 0,1 1 0,0-1 0,0 0 0,0 0 0,0 0 0,0 0 0,0 0 0,0-1 0,0 1 0,0-1 0,0 1 0,0-1 0,1 0 0,-1 1 0,3-1 0,47-5 43,-34 2-83,-2 2-84,65-4-586,-75 5 651,0 0 0,-1 1 1,1 0-1,0 0 0,-1 0 0,1 0 0,-1 1 0,1 0 0,-1 0 0,0 1 0,8 4 0,-13-6 54,1-1 0,-1 0 0,1 1 0,-1-1 1,1 1-1,-1-1 0,0 1 0,1-1 0,-1 1 0,0 0 0,1-1 1,-1 1-1,0-1 0,0 1 0,1 0 0,-1-1 0,0 1 0,0 0 0,0-1 1,0 1-1,0-1 0,0 1 0,0 0 0,0-1 0,0 1 0,0 0 1,0-1-1,-1 1 0,1 0 0,0-1 0,0 1 0,-1-1 0,1 1 0,0 0 1,-1-1-1,1 1 0,0-1 0,-1 1 0,1-1 0,-1 1 0,1-1 1,-1 0-1,1 1 0,-1-1 0,1 0 0,-1 1 0,1-1 0,-1 0 0,0 1 1,1-1-1,-2 0 0,-38 20 79,33-18-75,-32 12-160,-2-2-1,0-3 1,0 0 0,-59 3 0,84-10-479,0-1 0,0 0 1,-23-3-1,11-3-1103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7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84 6771,'-3'-3'2880,"11"7"-2473,15 14-27,-1 1-1,-1 1 1,-1 0-1,28 38 1,16 16-192,-53-61-341,-8-9 170,0 0 1,0-1 0,0 0-1,0 0 1,1 0 0,-1 0 0,6 3-1,-8-6-210,0 1-1,0-1 0,0 0 1,0 0-1,0 1 0,0-1 1,0 0-1,0 0 0,1 0 1,-1 0-1,0-1 0,0 1 0,0 0 1,0 0-1,0-1 0,0 1 1,0 0-1,0-1 0,0 1 1,0-1-1,0 0 0,0 1 1,0-1-1,0 0 0,-1 1 1,1-1-1,0 0 0,0 0 0,-1 0 1,1 0-1,-1 1 0,1-1 1,-1 0-1,1 0 0,0-2 1,6-11-3110</inkml:trace>
  <inkml:trace contextRef="#ctx0" brushRef="#br0" timeOffset="1">347 90 2545,'8'-11'579,"-3"2"-222,0 1-1,1 0 1,0 0 0,1 0 0,0 1 0,0 0 0,0 0 0,15-10 0,-21 17-334,-1 1 0,0-1 0,0 0 0,0 0 0,1 0-1,-1 0 1,0 0 0,0 0 0,1 0 0,-1 1 0,0-1 0,0 0-1,0 0 1,0 0 0,1 0 0,-1 1 0,0-1 0,0 0 0,0 0-1,0 0 1,0 1 0,1-1 0,-1 0 0,0 0 0,0 1 0,0-1-1,0 0 1,0 0 0,0 1 0,0-1 0,0 0 0,0 0 0,0 1-1,0-1 1,0 0 0,0 0 0,0 1 0,0-1 0,0 0 0,-1 0-1,1 0 1,0 1 0,0-1 0,0 0 0,0 0 0,0 1 0,0-1-1,-1 0 1,1 0 0,0 0 0,0 1 0,-5 14 610,-135 254 2382,0 0-2689,138-265-390,-12 35-164,13-38 83,1 1 0,-1 0 1,1 0-1,0 0 0,0 0 0,-1-1 1,1 1-1,0 0 0,0 0 0,1 0 1,-1 0-1,0-1 0,1 1 0,-1 0 1,1 0-1,-1 0 0,3 3 0,8 2-3046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0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7139,'16'-23'1265,"-6"5"-609,-1 1-416,1 5 80,6 3-63,7 3-129,3-2 256,6 5 208,7-3-96,3 3-320,1 3-128,-5 0-48,-5 0 0,-7 3-48,-10 3-320,-3-3-736,-10 5-1105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1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3682,'43'-58'6066,"-41"58"-5961,-2 34 84,-11 87 29,3-49-768,3 0 0,6 88-1,0-139-3210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36 238 2577,'-32'-188'6798,"31"185"-6741,1 1 1,-1 0-1,1 0 0,-1 0 0,1-1 1,0 1-1,0 0 0,0-1 1,0 1-1,0 0 0,1 0 1,-1-1-1,2-3 0,-1 5-58,0 0-1,1 0 1,-1 0-1,1 0 1,-1 0 0,1 0-1,-1 0 1,1 0-1,-1 1 1,1-1-1,0 1 1,-1-1 0,1 1-1,0-1 1,-1 1-1,1 0 1,0 0-1,0 0 1,2 0 0,58-2 1,-1 2 1,0 3-1,1 3 1,102 22-1,-153-25-106,1 1 0,-1 0 0,0 0 0,16 10-1,-26-13 104,0-1-1,0 0 0,0 1 0,0 0 0,0-1 1,0 1-1,0-1 0,0 1 0,0 0 0,-1 0 1,1-1-1,0 1 0,-1 0 0,1 0 0,0 0 1,-1 0-1,1 0 0,-1 0 0,0 0 0,1 0 1,-1 0-1,0 0 0,1 0 0,-1 0 0,0 0 1,0 0-1,0 1 0,0-1 0,0 0 0,0 0 1,0 0-1,-1 0 0,1 0 0,0 0 0,0 0 1,-1 0-1,1 0 0,-1 0 0,1 0 0,-1 0 1,1 0-1,-1 0 0,0 0 0,1 0 0,-1-1 1,0 1-1,0 0 0,0 0 0,0-1 0,-1 2 1,-3 2 11,-1 0 0,0 0 0,1 0 1,-1-1-1,-1 0 0,-11 5 0,-121 28 167,36-11-1974,82-19-1883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1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16 3922,'0'-1'17,"0"1"0,0-1 0,1 1 1,-1-1-1,0 1 0,0-1 0,0 1 0,0-1 1,0 1-1,0-1 0,0 1 0,0-1 0,0 1 0,-1-1 1,1 1-1,0-1 0,0 1 0,0 0 0,-1-1 1,1 1-1,0-1 0,0 1 0,-1-1 0,1 1 1,0 0-1,-1-1 0,1 1 0,0 0 0,-1-1 1,1 1-1,-1 0 0,1 0 0,0-1 0,-1 1 0,1 0 1,-1 0-1,1 0 0,-1-1 0,-1 2 32,0-1 0,1 1 0,-1-1 0,1 1 0,-1 0 0,1 0 0,-1 0 0,1 0 0,0 0 0,-1 0 1,-1 2-1,-31 37 1461,20-16-1080,2 0 0,0 1 0,1 0 0,-12 43 0,-17 110 120,32-137-494,2 1 1,-1 81 0,7-112-48,0 0 1,1 0 0,0-1 0,1 1 0,0 0 0,1 0 0,0-1 0,1 1 0,0-1 0,0 0 0,1 0 0,1-1 0,-1 1 0,2-1 0,-1-1 0,13 14 0,-13-17-88,1-1 1,-1 1 0,1-1-1,0 0 1,1-1 0,-1 0-1,0 0 1,1-1-1,0 1 1,0-2 0,0 1-1,9 0 1,18-1-2564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60 3185,'1'-1'206,"0"-1"0,0 0-1,0 0 1,0 1-1,0-1 1,-1 0-1,1 0 1,-1 0-1,1 0 1,-1 0-1,0 0 1,0 0-1,0 0 1,0 0-1,0 0 1,0 0-1,-1-2 1,1 3-114,-1 0 0,1-1-1,-1 1 1,0 0 0,0 0 0,1 0 0,-1 0 0,0 0-1,0 0 1,0 0 0,0 0 0,0 0 0,-1 1 0,1-1 0,0 0-1,0 1 1,0-1 0,-3 0 0,-2-1-37,-1 1 0,1 0 0,0 0 0,-1 0 0,1 1-1,-1 0 1,1 1 0,-11 1 0,-10 4-17,1 1 0,1 1 1,0 1-1,0 1 0,1 2 0,0 0 0,1 1 0,0 2 1,-24 20-1,41-30-45,1 0 0,0 0 0,0 1 0,0-1 0,-7 14 0,11-18 8,0 0-1,0 0 1,1 0 0,-1 1-1,0-1 1,1 0 0,-1 1 0,1-1-1,0 1 1,-1-1 0,1 0-1,0 1 1,0-1 0,0 1-1,0-1 1,0 1 0,0-1-1,0 0 1,1 1 0,-1-1 0,1 1-1,-1-1 1,1 0 0,-1 1-1,1-1 1,-1 0 0,1 0-1,0 0 1,0 1 0,0-1 0,0 0-1,0 0 1,0 0 0,0 0-1,0 0 1,2 1 0,11 4 8,-1 0 1,2-1 0,-1-1 0,1 0 0,-1-1 0,1-1-1,27 2 1,-6 0-3,-3 0-5,41 6 12,-68-9-27,0 0 1,0 1-1,-1 0 1,1 0-1,-1 1 1,1-1-1,-1 1 1,0 0-1,7 6 1,-11-8 13,0 0 1,0 0 0,0 0-1,0 0 1,0 0 0,0 1 0,0-1-1,-1 0 1,1 0 0,0 1-1,-1-1 1,0 0 0,1 1-1,-1-1 1,0 1 0,1-1-1,-1 1 1,0-1 0,0 0 0,0 1-1,0-1 1,0 1 0,-1-1-1,1 1 1,0-1 0,-1 0-1,1 1 1,-1-1 0,1 1-1,-1-1 1,0 0 0,1 0 0,-1 1-1,0-1 1,0 0 0,0 0-1,0 0 1,-2 2 0,-4 3 10,1 0-1,-1 0 1,-1 0 0,-14 8 0,-13 4 12,-1-1 0,0-1 0,-1-3 1,-51 13-1,18-10-26,-106 9 0,166-24-116,7-1-77,1 1 1,-1-1 0,1 1-1,-1-1 1,1 0 0,-1 0-1,1 0 1,-1 0 0,1 0-1,-1-1 1,1 1 0,-1-1-1,1 0 1,-1 1 0,-4-3-1,7-6-2971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3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7539,'-1'2'12,"0"-1"0,-1 1 0,1-1 0,-1 1 0,1-1 0,-1 0 0,0 0 0,0 0 0,1 0 0,-1 0-1,0 0 1,0 0 0,0 0 0,0-1 0,-4 2 0,-2 0 32,3 1-32,-1 0-1,1 0 1,0 1-1,0 0 1,0 0-1,0 0 1,1 0-1,-1 1 1,1 0-1,0-1 1,1 2-1,-1-1 1,1 0-1,0 1 1,0-1-1,-3 12 1,5-14-8,0 0 1,0 1-1,1-1 1,-1 0-1,1 0 1,0 1-1,0-1 1,0 0 0,0 1-1,1-1 1,-1 0-1,1 0 1,0 1-1,0-1 1,0 0-1,0 0 1,0 0-1,1 0 1,0 0-1,-1 0 1,1-1-1,0 1 1,0-1-1,1 1 1,-1-1 0,0 1-1,1-1 1,0 0-1,-1 0 1,1-1-1,0 1 1,0 0-1,4 1 1,2 1-1,1-1 0,0 1 0,0-1 0,1-1 0,-1 0 0,0-1 0,16 1 0,-20-2 5,-1 0 0,1 0 0,-1 0 0,1-1 0,-1 0 0,1 0 0,-1 0 0,0-1 0,1 0 0,-1 0 0,0 0 0,0-1 0,0 0 0,-1 1 0,9-8 0,-11 8 23,-1 1 0,1-1 1,-1 1-1,1-1 0,-1 0 0,0 1 1,0-1-1,0 0 0,0 0 1,0 0-1,0 0 0,0 0 0,-1 0 1,1 0-1,-1 0 0,0 0 0,1-1 1,-1 1-1,0 0 0,0-3 1,-1 2-16,0 0 0,0 0 0,0 0 0,0 0 0,-1 0 1,1 0-1,-1 1 0,0-1 0,1 0 0,-1 1 0,0 0 1,-4-4-1,-2-1-15,1 1 1,-1 1-1,0-1 1,0 2-1,-1-1 1,1 1-1,-1 0 0,-10-3 1,16 6-240,-1 0 0,1 0 1,-1 0-1,1 0 0,-1 0 0,1 1 1,-1 0-1,1 0 0,-1 0 0,1 0 1,-1 0-1,0 1 0,1 0 1,-1-1-1,1 1 0,0 1 0,-1-1 1,-3 2-1,2 8-2247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3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35 3089,'13'-19'5149,"-13"19"-5125,1-1 0,-1 1 0,0 0 0,0-1 0,0 1 0,0-1 0,1 1 0,-1 0 0,0-1 0,0 1 1,0-1-1,0 1 0,0 0 0,0-1 0,0 1 0,0-1 0,0 1 0,0 0 0,0-1 0,0 1 0,0-1 0,0 1 0,-1 0 0,1-1 1,0 1-1,0-1 0,0 1 0,-1 0 0,1-1 0,0 1 0,0 0 0,-1 0 0,1-1 0,0 1 0,-1 0 0,1-1 0,0 1 0,-1 0 1,1 0-1,0 0 0,-1-1 0,1 1 0,0 0 0,-1 0 0,1 0 0,-1 0 0,1 0 0,0 0 0,-1 0 0,1 0 0,-1 0 1,1 0-1,-1 0 0,1 0 0,-1 1-23,0-1 0,0 1 0,1 0 1,-1-1-1,0 1 0,1 0 1,-1 0-1,0 0 0,1 0 0,0 0 1,-1 0-1,1-1 0,-1 1 0,1 0 1,0 0-1,0 0 0,-1 0 0,1 0 1,0 2-1,-3 21 14,3-16-30,0 1 0,0-1 0,1 0 0,0 0 0,0 0 0,1 0 1,0 0-1,1 0 0,0 0 0,0 0 0,0-1 0,7 10 0,-9-14 11,1-1 1,0 1-1,0-1 0,0 1 0,0-1 0,1 0 0,-1 0 0,0 0 1,1 0-1,0 0 0,-1 0 0,1-1 0,0 1 0,0-1 1,0 0-1,0 0 0,0 0 0,0 0 0,0-1 0,1 1 0,-1-1 1,0 1-1,0-1 0,0 0 0,1-1 0,-1 1 0,0-1 1,0 1-1,0-1 0,0 0 0,0 0 0,0 0 0,0 0 0,4-3 1,13-7 75,0-2 0,-1 0 1,0-1-1,-1-1 0,-1-1 1,0 0-1,-1-1 0,21-30 1,-39 51-68,1 0 0,-1 0 0,1 1 1,1-1-1,-1 0 0,0 1 0,1-1 0,0 0 1,1 9-1,4 46-4,-4-52-241,0-1 1,1 0-1,0 0 0,0 0 1,0 0-1,0 0 1,1 0-1,0-1 0,1 1 1,-1-1-1,1 0 1,0 0-1,0 0 0,0 0 1,8 5-1,9 0-2334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3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0 199 4290,'3'-38'576,"1"0"385,-4 3 271,3 0 1,0 12-337,0 5-496,-3 6-400,4 12 16,-4 6-16,3 9 305,0 8-177,0 9-64,4 9-16,3 3-48,-4 2-160,4 1-2017,0-6-1521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4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3 335 9124,'-1'-3'24,"0"0"-1,1 0 0,0-1 1,-1 1-1,1 0 1,0 0-1,1 0 0,-1 0 1,1-1-1,-1 1 1,1 0-1,1-3 0,-1 4-17,1 0 0,-1 0-1,1 1 1,-1-1-1,1 1 1,-1-1 0,1 1-1,0 0 1,0-1-1,-1 1 1,1 0 0,0 0-1,0 1 1,0-1-1,1 0 1,-1 0 0,0 1-1,0 0 1,3-1-1,231-49-509,-177 34 164,111-46 0,-163 59 295,0 0 1,0-1 0,0 0-1,0 0 1,7-8-1,-13 12 50,0-1-1,0 0 0,0 0 0,-1 1 1,1-1-1,0 0 0,-1 0 0,1 0 1,0 0-1,-1 0 0,1 0 0,-1 0 1,0 0-1,1 0 0,-1 0 0,0 0 1,0 0-1,1 0 0,-1 0 0,0 0 0,0 0 1,0 0-1,0 0 0,0 0 0,-1 0 1,1 0-1,0 0 0,0 0 0,-1 0 1,1 0-1,-1 0 0,1 0 0,-1 0 1,1 0-1,-1 0 0,1 0 0,-1 0 1,0 0-1,0 1 0,1-1 0,-1 0 0,0 0 1,0 1-1,0-1 0,0 1 0,0-1 1,0 1-1,-1-1 0,-18-10 330,0 1 0,-1 1 0,0 0-1,0 2 1,-1 1 0,0 0 0,-33-3 0,54 9-331,0 0 1,0 0-1,0 0 0,0 0 1,0 1-1,0-1 1,0 0-1,0 1 0,1-1 1,-1 0-1,0 1 1,0-1-1,0 1 0,0-1 1,0 1-1,1 0 1,-1-1-1,0 1 0,0 0 1,1 0-1,-1-1 1,0 1-1,1 0 1,-1 0-1,1 0 0,-1 0 1,1 0-1,0 0 1,-1 0-1,1 0 0,0 0 1,-1 1-1,-4 40 170,4-31-119,-8 85 112,5 188 1,9-263-281,-5-21 115,1 0 1,-1 0-1,0 0 0,0 0 1,1 1-1,-1-1 1,0 0-1,0 0 1,1 0-1,-1 0 1,0 0-1,1 0 1,-1 0-1,0 0 1,0 0-1,1 0 1,-1 0-1,0 0 1,1 0-1,-1 0 0,0 0 1,0 0-1,1 0 1,-1 0-1,0 0 1,1-1-1,-1 1 1,0 0-1,0 0 1,0 0-1,1 0 1,-1-1-1,0 1 1,0 0-1,1 0 0,-1-1 1,24-34 150,-13 16-313,3 1 96,-1 1 0,2 1 0,27-25 1,-37 36 47,1 1-1,0-1 1,0 1 0,0 0 0,0 1 0,1-1 0,-1 1 0,1 0 0,0 1 0,0 0 0,0 0 0,0 0 0,0 1 0,14-1 0,-18 2 15,-1 1 0,0-1 0,0 1 1,0 0-1,1-1 0,-1 1 0,0 0 1,0 0-1,0 0 0,0 1 0,0-1 0,-1 0 1,1 1-1,0-1 0,-1 1 0,1 0 1,-1-1-1,1 1 0,-1 0 0,0 0 0,0 0 1,0 0-1,0 0 0,0 0 0,0 0 1,0 1-1,-1-1 0,1 0 0,-1 0 0,1 5 1,0 8 26,0 0 1,0-1 0,-4 25-1,2-23-19,-10 83-934,14-85-1708,6-4-1115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5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67 4834,'-7'-3'1473,"-3"-3"-561,4 4 353,-1-1-305,4 3-720,6 3-47,7-3 191,3 0-16,10-6-80,13 3-192,12-3-48,7 0-32,7 0-32,3-2-208,-1-1-1105,-5 0-784,-14 6-848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2:25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309 447 8116,'-4'-4'100,"0"0"0,0 1 1,-1-1-1,0 1 0,0 0 1,0 0-1,0 0 0,0 1 0,0-1 1,-1 1-1,1 1 0,-1-1 1,1 1-1,-1 0 0,0 0 1,1 1-1,-1 0 0,-9 0 1,5 1-40,1 1 0,0 0 0,0 0 0,0 1 0,0 0 0,0 1 1,1 0-1,-1 0 0,1 0 0,0 1 0,-8 7 0,8-6-50,0 1 0,0 0 0,1 1 0,0-1 0,1 1-1,0 1 1,0-1 0,0 1 0,1 0 0,-4 11 0,6-14-7,1 0-1,0 0 1,1 0 0,-1 1 0,1-1-1,1 0 1,-1 0 0,1 1-1,0-1 1,0 0 0,1 1 0,0-1-1,0 0 1,0 0 0,1 1 0,4 10-1,-4-13-1,0 0 0,0-1 0,1 1 0,-1-1 0,1 1-1,-1-1 1,1 0 0,0 0 0,0 0 0,1 0 0,-1 0-1,1-1 1,-1 1 0,1-1 0,0 0 0,0 0 0,7 2 0,-5-3-2,1 1 0,0-1 0,0 0 0,-1-1 0,1 1 0,0-2 0,0 1 0,0-1 0,0 0 0,10-2 0,-7 0-2,-1 0 1,1 0-1,0-1 1,-1-1 0,0 1-1,0-1 1,0-1-1,-1 0 1,0 0 0,0 0-1,0-1 1,-1 0-1,0-1 1,0 0-1,6-10 1,-8 7 2,0 1 0,-1-2 0,0 1 0,-1 0 0,0-1-1,-1 1 1,-1-1 0,1 0 0,-2-18 0,-2-14 14,-9-54 1,4 46 3,-8-51 91,6 49 120,-3-87 1,28 183-234,25 140 270,-32-125-490,4-1 0,38 108-1,-25-111-2046,6-8-2311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51 7892,'4'-27'793,"-1"8"-356,-3 19-425,0 0 1,0 0 0,0 0 0,-1-1 0,1 1-1,0 0 1,0 0 0,0 0 0,0 0-1,0 0 1,0 0 0,0 0 0,0-1 0,0 1-1,0 0 1,0 0 0,0 0 0,0 0-1,0 0 1,0 0 0,0-1 0,0 1 0,0 0-1,1 0 1,-1 0 0,0 0 0,0 0 0,0 0-1,0 0 1,0-1 0,0 1 0,0 0-1,0 0 1,0 0 0,0 0 0,0 0 0,1 0-1,-1 0 1,0 0 0,0 0 0,0 0-1,0 0 1,0 0 0,0 0 0,0 0 0,1 0-1,-1-1 1,0 1 0,0 0 0,0 0-1,0 0 1,0 0 0,0 1 0,1-1 0,-1 0-1,0 0 1,0 0 0,0 0 0,0 0-1,0 0 1,0 0 0,0 0 0,1 0 0,-1 0-1,0 0 1,0 0 0,14 23 704,-1 1 1,0 0-1,15 47 1,-17-43-549,4 11-110,-1 1 1,-3 0-1,-1 1 0,-2 0 1,-2 0-1,2 83 1,-9-99-44,0 0 1,-2-1-1,0 1 0,-2-1 1,-1 0-1,-1 0 1,-1-1-1,0 0 0,-2 0 1,-1-1-1,-1 0 0,-1-1 1,-16 21-1,7-15 4,0-2-1,-2-1 0,-34 27 1,41-38-18,0 0 1,-1-2 0,-1 0-1,0-1 1,0-1 0,-26 9-1,7-11-374,36-6 235,1-1 0,-1 0 0,1 0-1,-1 0 1,1 0 0,0 0 0,-1-1-1,1 1 1,-1 0 0,1-1 0,-1 1-1,1-1 1,0 1 0,-1-1 0,1 0 0,0 1-1,0-1 1,0 0 0,-1 0 0,1 0-1,0 0 1,0 0 0,-1-2 0,-3-15-2929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5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1 3730,'-10'2'389,"1"0"-241,1 0 0,-1 1-1,0 0 1,1 0-1,-9 5 1,17-8-136,-1 1 1,0-1-1,1 1 0,-1-1 0,1 1 1,0-1-1,-1 1 0,1-1 0,-1 1 1,1-1-1,0 1 0,-1 0 1,1-1-1,0 1 0,0-1 0,-1 1 1,1 0-1,0-1 0,0 1 1,0 0-1,0-1 0,0 1 0,0 0 1,0-1-1,0 1 0,0 0 1,0-1-1,0 1 0,1 0 0,-1-1 1,0 2-1,13 22 752,-8-15-491,6 12-42,-1 0-1,-1 1 1,-2 0 0,0 1-1,-1-1 1,5 37 0,-10-51-215,-1 0 0,0-1 0,0 1 0,-1 0 1,0 0-1,0 0 0,-1 0 0,0-1 1,0 1-1,-4 7 0,3-9 23,0-1 0,0-1 0,-1 1 0,1 0 0,-1-1 0,0 1 0,0-1 0,0-1 0,-1 1 0,1 0 0,-1-1 0,0 0 0,0 0 0,0 0 0,-8 2 0,0 0-141,0 0 0,0-1 0,0 0 1,0-2-1,-1 1 0,0-1 0,1-1 0,-1-1 0,0 0 0,-21-3 1,17-2-3517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5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65 8852,'0'1'-1,"1"-1"0,-1 1 0,0 0 0,0 0 0,0 0-1,0 0 1,0-1 0,0 1 0,0 0 0,0 0 0,0 0 0,0-1 0,-1 1 0,1 0 0,0 0-1,0 0 1,-1-1 0,1 1 0,-1 0 0,1-1 0,-1 1 0,1 0 0,-1-1 0,1 1 0,-1 0 0,1-1-1,-2 1 1,-5 12-103,7-12 110,0 0-1,1 0 1,-1-1-1,1 1 1,-1 0-1,1 0 1,0-1-1,-1 1 1,1-1-1,0 1 1,-1 0-1,1-1 1,0 1-1,-1-1 1,1 0-1,0 1 1,0-1-1,0 0 1,0 1 0,-1-1-1,1 0 1,2 1-1,6 1-21,1-1 0,0 1 0,0-1 1,-1-1-1,1 0 0,0 0 0,0-1 0,16-3 0,3-2-870,44-16 0,-66 20 882,-1-1 0,1 0 1,-1 0-1,0 0 0,0-1 1,0 0-1,9-8 0,-15 12 21,1-1 0,0 0 0,0 0-1,-1 1 1,1-1 0,-1 0-1,1 0 1,0 0 0,-1 0-1,0 0 1,1 0 0,-1 0-1,0 0 1,1 0 0,-1 0-1,0 0 1,0 0 0,0 0 0,0 0-1,0 0 1,0 0 0,0-1-1,-1 0 21,0 1 0,0-1-1,0 1 1,0-1 0,0 1-1,0 0 1,-1-1 0,1 1-1,0 0 1,-1 0-1,1 0 1,-1 0 0,1 0-1,-1 0 1,1 1 0,-1-1-1,0 1 1,-1-2 0,-4 1 42,1-1 0,-1 1-1,0 0 1,1 0 0,-1 1 0,0 0 0,1 0 0,-1 1 0,0-1 0,1 1 0,-1 1 0,1 0 0,-1-1 0,1 2 0,-8 3 0,6-3-36,1 1 1,-1 0 0,1 0 0,0 1-1,0-1 1,1 2 0,-1-1-1,1 1 1,0 0 0,1 0-1,-9 13 1,12-16-38,0 0 0,0 0-1,1 0 1,-1 1 0,1-1 0,0 0-1,0 1 1,0-1 0,0 1-1,1-1 1,-1 1 0,1 0 0,0-1-1,0 1 1,0-1 0,1 1 0,-1 0-1,1-1 1,0 1 0,0-1-1,0 1 1,1-1 0,-1 0 0,1 0-1,-1 1 1,4 3 0,0-2-38,0 0 1,-1 0 0,2 0-1,-1-1 1,1 1-1,-1-1 1,1-1 0,0 1-1,1-1 1,-1 0-1,1 0 1,10 2 0,31 6-1653,4-7-1072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6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33 116 5523,'-13'-38'2152,"9"29"-1766,1-1 0,0 1 0,0-1 0,1 0 0,-2-19 0,20 85-338,25 149 150,-40-205-182,-1 0 1,0 0 0,0 0-1,0 1 1,0-1 0,0 0-1,0 0 1,0 0-1,0 1 1,0-1 0,0 0-1,0 0 1,0 1 0,0-1-1,0 0 1,0 0 0,0 0-1,0 1 1,0-1-1,0 0 1,0 0 0,0 0-1,0 1 1,0-1 0,0 0-1,0 0 1,-1 0-1,1 0 1,0 1 0,0-1-1,0 0 1,0 0 0,0 0-1,-1 0 1,1 0 0,0 1-1,0-1 1,0 0-1,0 0 1,-1 0 0,1 0-1,0 0 1,0 0 0,0 0-1,-1 0 1,1 0 0,0 0-1,-1 0 1,-12-6 216,-11-20-246,23 23-33,0 0 0,0-1 1,0 0-1,0 1 0,0-1 1,1 0-1,-1 1 0,1-1 1,0 0-1,0 0 0,0 1 1,1-1-1,-1 0 0,1 1 1,0-1-1,0 0 0,1 1 1,-1-1-1,1 1 0,-1 0 1,1-1-1,2-2 0,1-1-394,1 0 0,-1 0 0,1 0 0,0 1 0,0 0 0,1 0 0,0 1 1,12-8-1,22-8-1548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6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27 1953,'0'-1'230,"0"0"1,0 0 0,1 0-1,-2 0 1,1 0-1,0 0 1,0 0 0,0 0-1,0 0 1,-1 0-1,1 0 1,0 0-1,-1 0 1,1 0 0,-1 0-1,1 0 1,-1 0-1,0 1 1,1-1-1,-1 0 1,0 0 0,1 1-1,-1-1 1,0 0-1,0 1 1,0-1-1,1 1 1,-3-2 0,0 2-118,1 0 0,0-1 0,-1 1 0,1 0 0,-1 0 0,1 0 0,0 1 0,-1-1 0,1 0 0,-1 1 0,1 0 0,-3 0 0,-3 3-113,-1 0 0,1 0 0,-1 0 0,1 1 0,-13 10 0,13-8 34,0 1 0,1 0 0,-1 1 0,2-1 0,-1 1 0,1 1 0,-6 10 0,11-17-25,-1 1 0,1-1 1,0 0-1,0 1 1,0-1-1,0 1 0,1-1 1,-1 1-1,1-1 1,0 1-1,0-1 0,0 1 1,0 0-1,1-1 0,-1 1 1,1-1-1,0 0 1,0 1-1,1-1 0,-1 1 1,1-1-1,-1 0 1,1 0-1,0 0 0,0 0 1,3 3-1,2 0 14,-1 0 1,1 0-1,1-1 0,-1 0 0,1 0 0,0-1 0,11 5 0,-10-5-6,0 0-1,0 1 0,-1 0 1,14 10-1,-22-14-13,0-1 0,0 0 0,0 1 0,1-1 0,-1 1 0,0-1 0,0 0 0,0 1 0,0-1 0,0 1 0,0-1-1,0 0 1,0 1 0,0-1 0,0 1 0,0-1 0,0 0 0,0 1 0,0-1 0,0 1 0,-1-1 0,1 0 0,0 1 0,0-1 0,0 0 0,-1 1 0,1-1 0,0 0 0,0 1 0,-1-1 0,1 0 0,0 1 0,-1-1-1,1 0 1,0 0 0,-1 1 0,1-1 0,0 0 0,-1 0 0,1 0 0,-1 0 0,1 1 0,-1-1 0,-18 9 163,-43 11-481,0-3 1,-107 16-1,261-46-451,152-28-1207,-211 33 1908,0-1 0,0-2-1,-1-1 1,-1-1 0,34-20 0,-58 29 200,-1-1 0,1 1-1,-1-1 1,0 0 0,0-1 0,0 1-1,-1-1 1,1-1 0,6-10 0,-11 15-78,0-1 1,1 1-1,-1-1 1,-1 1-1,1-1 1,0 1-1,-1-1 1,1 0-1,-1 1 1,0-1-1,0 0 1,0 0-1,0 1 1,0-1-1,-1 0 1,1 1 0,-1-1-1,0 1 1,1-1-1,-1 1 1,0-1-1,-1 1 1,1-1-1,0 1 1,-1 0-1,1 0 1,-1-1-1,0 1 1,0 1-1,0-1 1,-4-3-1,4 3-47,0 0 0,0 0 0,0 0 0,-1 0 0,1 1 0,-1-1 0,1 1 0,-1-1 0,0 1 0,0 0 0,1 0 0,-1 0 0,0 1 0,0-1 0,0 1 0,0-1 0,0 1 0,0 0 0,0 0 0,0 1 0,0-1 0,0 0 0,0 1 0,0 0 0,1 0 0,-1 0 0,0 0 0,0 0 0,1 0 0,-1 1 0,1-1 0,-1 1 0,1 0 0,-1 0 0,1 0 0,0 0-1,0 0 1,0 0 0,0 0 0,1 1 0,-1-1 0,0 1 0,1 0 0,0-1 0,-2 6 0,-17 58 60,19-62-58,1 1 1,0-1-1,0 1 1,0-1-1,0 1 1,1-1-1,0 1 1,0-1-1,0 1 1,0-1 0,1 0-1,0 0 1,0 0-1,0 0 1,0 0-1,1 0 1,-1 0-1,1 0 1,0-1-1,0 0 1,6 6-1,-4-4-7,0 0-101,1 0 1,0 0-1,-1 0 1,2-1-1,-1 0 1,0-1 0,1 1-1,0-1 1,-1 0-1,11 2 1,-9-3-613,0 0 0,-1-1 1,1 0-1,0 0 1,12-1-1,7-2-1802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6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 3682,'6'-40'2265,"-2"0"0,-1-48 0,-2 99-2292,1-1 0,0 0 0,0 0 0,1 0 0,0 0 0,1-1 0,0 1 0,1-1 0,11 18 0,-13-23-63,0-1 0,1 1 0,0 0 0,-1-1 0,1 0 0,1 0 0,-1 0 0,0 0 0,1 0 0,-1-1 0,1 0 0,0 0 0,0 0 0,0-1 0,0 0 0,0 0 0,0 0 0,0 0 0,0-1 0,0 0 0,0 0 0,6-1 0,-5 1 98,1-1 1,-1 0-1,0 0 1,0 0-1,0-1 1,0 0-1,0 0 1,-1 0-1,1-1 0,-1 0 1,1 0-1,-1-1 1,0 1-1,0-1 1,0 0-1,-1 0 0,1-1 1,4-7-1,-1 1 379,-1-2 0,-1 1 0,0-1 0,-1 0-1,0 0 1,5-27 0,-10 38-164,-4 5-46,-8 15 69,-15 23 18,-13 24-126,-49 89 286,79-134-694,1 0 0,1 1-1,1 0 1,0 1 0,-5 38 0,13-25-1830,9-10-1454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7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34 9268,'-3'-14'232,"0"-4"-224,6 17-29,6 8 64,49 48 234,29 32 253,-77-75-475,0 1 0,-1 0 0,-1 0 0,0 1 0,-1 0 0,6 16 0,-7-14-35,-1 1 0,0 0-1,-2 0 1,0 0 0,0 0-1,-2 1 1,0-1 0,-2 1-1,1-1 1,-2 0 0,0 0-1,-2 1 1,1-1 0,-2-1-1,0 1 1,-1-1 0,-1 0-1,-1 0 1,0-1 0,-1 0-1,0 0 1,-1-1-1,-1 0 1,0-1 0,-1 0-1,-21 18 1,4-9-38,-1 0 0,-43 22 0,-23 1-2892,56-29-961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7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50 13462,'19'-12'128,"-9"-2"-128,-4 5 0,1-3 0,12 12 32,10 0-16,10 0 16,10 0-32,6 0-256,3 0-1745,-3-3-2849</inkml:trace>
  <inkml:trace contextRef="#ctx0" brushRef="#br0" timeOffset="1">79 219 7652,'-39'21'2449,"13"-7"-2449,13-11 192,29-3-80,17-3-32,12 0-48,10 0-16,7-3-16,-1 4-320,-3-1-2338,-12 6-1856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9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32 3426,'5'-19'3799,"-3"8"-796,-12 16-2181,4-1-801,0 2 0,1-1-1,0 1 1,0 0-1,0 0 1,1 0 0,-6 11-1,-21 49 2,25-50-21,0 0 0,1 1 0,1 0 0,0 1 0,1-1 0,0 22 0,3-32 1,0 0-1,1 0 1,-1 0 0,1 0-1,1 0 1,-1-1 0,1 1-1,4 9 1,-4-13 6,0 0 0,0 0 1,0 0-1,0 0 0,0 0 0,1 0 0,-1 0 0,1-1 0,0 1 0,-1-1 0,1 0 1,1 0-1,-1 0 0,0 0 0,0 0 0,6 1 0,-3-2-23,0 0-1,-1 0 1,1 0-1,0-1 0,0 0 1,0 0-1,-1-1 1,1 1-1,0-1 1,-1-1-1,1 1 0,0-1 1,-1 0-1,0 0 1,1-1-1,-1 1 1,0-1-1,0 0 0,-1-1 1,1 1-1,5-6 1,-1 1-90,0 0 1,-1 0-1,0-1 1,0-1-1,-1 1 1,0-1-1,0 0 1,-1-1-1,6-15 1,-9 16 95,0-1 0,-1 1 0,0-1 0,-1 1 0,0-1 0,0 0 0,-1 1 0,-1-1 0,0 0-1,0 1 1,-4-12 0,4 17-5,0-1-1,0 1 0,-1 0 1,0 0-1,0-1 0,-1 1 1,1 1-1,-1-1 0,0 0 1,-1 1-1,1-1 1,-1 1-1,0 0 0,0 0 1,0 0-1,0 1 0,-1-1 1,1 1-1,-1 0 0,0 1 1,0-1-1,-8-2 0,11 4-145,1 0 0,-1 1 0,0 0 0,0-1 0,1 1 0,-1 0 0,0 0 0,1 0 0,-1 0 0,0 0 0,0 0-1,1 1 1,-1-1 0,0 1 0,1-1 0,-1 1 0,1-1 0,-4 3 0,-3 7-2905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9188,'-23'6'32,"-3"-3"-32,0-3 0,7 0-176,6 6-3810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09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19 9172,'0'-1'8,"-1"1"-1,1 0 1,0 0-1,-1-1 1,1 1-1,0 0 1,0 0-1,0-1 1,-1 1-1,1 0 1,0-1-1,0 1 1,0 0-1,0-1 1,-1 1-1,1 0 1,0-1-1,0 1 1,0 0-1,0-1 1,0 1-1,0 0 1,0-1-1,0 1 1,0 0-1,0-1 1,0 1-1,0-1 1,0 1-1,0 0 1,1-1-1,-1 1 1,0 0-1,0-1 1,0 1-1,0 0 1,1 0-1,-1-1 1,0 1-1,0 0 1,1-1-1,-1 1 1,0 0-1,0 0 1,1 0-1,-1-1 1,0 1-1,1 0 1,-1 0-1,0 0 1,1 0-1,-1 0 1,0-1-1,1 1 1,-1 0-1,0 0 1,1 0-1,-1 0 1,0 0-1,1 0 1,-1 0-1,1 0 1,-1 0-1,1 1 1,25-4 112,-2 3-21,1-1 33,0 2 0,36 4 1,-56-4-127,0 0 0,0 0 0,1 0 1,-1 1-1,0-1 0,-1 1 1,1 1-1,0-1 0,0 0 0,-1 1 1,0 0-1,1 0 0,-1 1 1,0-1-1,-1 1 0,1 0 0,5 7 1,-8-8 3,0 0-1,0 0 1,0 0 0,0 0 0,0 0 0,-1 0-1,1 0 1,-1 0 0,0 1 0,0-1 0,0 0 0,0 0-1,-1 0 1,1 0 0,-1 1 0,0-1 0,0 0-1,0 0 1,0 0 0,-1-1 0,1 1 0,-1 0 0,1 0-1,-1-1 1,0 1 0,0-1 0,-5 5 0,-5 6 6,-1-1 0,0 0 0,-24 15 0,8-10 6,23-15-19,0 1 0,1 0 0,-1 1 0,1-1-1,0 1 1,0 0 0,-5 5 0,15-8 24,0 0-1,-1-1 1,1 0 0,0 0-1,0 0 1,5-1 0,84-6 19,-83 6-61,0 2-1,1 0 0,-1 0 0,0 1 0,0 0 0,14 5 1,-23-6 7,0 0 1,0 0-1,0 0 1,0-1-1,0 2 1,0-1-1,0 0 1,-1 0-1,1 1 1,0-1-1,-1 1 1,1-1 0,-1 1-1,1-1 1,-1 1-1,0 0 1,2 3-1,-3-3 16,1 0 0,-1-1 0,0 1-1,1 0 1,-1 0 0,0 0 0,0-1 0,-1 1 0,1 0-1,0 0 1,0-1 0,-1 1 0,1 0 0,-1-1 0,0 1-1,1 0 1,-2 1 0,-2 3 41,0-1-1,0 1 1,0-1 0,0 0-1,-1 0 1,0-1 0,0 0-1,0 1 1,-1-2 0,-6 5-1,-21 7-46,-1-1 1,0-1-1,-1-2 0,0-1 0,-69 8 1,79-15-940,12-5-1990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8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44 5539,'-3'0'4289,"-4"6"-3728,-2-6-273,-1 0 448,13 0-368,7 0 161,16 0-97,10 0-128,15 0-80,4-6-80,7 0-144,-7-5 0,-6 2-352,-4-3-2033,-16 6-1521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0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9909,'-6'4'6,"1"0"0,-1 1 1,1-1-1,0 1 1,0 0-1,0 1 1,1-1-1,0 1 1,0 0-1,0 0 0,1 0 1,0 0-1,0 1 1,0-1-1,1 1 1,0 0-1,-2 9 1,3-11-3,0 0 1,0 0-1,0 1 1,1-1-1,-1 0 1,1 0-1,0 0 1,1 0-1,-1 0 1,1 0-1,0 0 1,0 0-1,1 0 1,0 0-1,-1 0 1,2 0 0,-1-1-1,0 1 1,1-1-1,0 0 1,0 1-1,0-1 1,1-1-1,-1 1 1,1 0-1,0-1 1,5 4-1,-2-5 56,0 1 0,0-2-1,0 1 1,0-1 0,0 0-1,0 0 1,0-1 0,0 0 0,11-1-1,12 0-37,-13 2-20,60 6-14,-71-6 8,-1 0-1,0 0 1,0 1 0,0 0 0,0 0-1,0 0 1,0 0 0,0 1 0,-1 0-1,1 0 1,6 6 0,-10-9 26,-1 1-1,1 0 1,-1 0 0,1 0 0,0 0-1,-1 0 1,0-1 0,1 1 0,-1 0-1,1 0 1,-1 0 0,0 0 0,0 0-1,0 0 1,0 0 0,0 0 0,0 0-1,0 0 1,0 0 0,0 0 0,0 0-1,0 0 1,0 0 0,-1 0 0,1 0-1,-1 0 1,1 0 0,0 0 0,-1 0-1,1 0 1,-1 0 0,0 0 0,1-1-1,-1 1 1,0 0 0,1 0 0,-3 0-1,-2 4 88,0-1-1,0 1 1,-1-1-1,-9 4 1,-46 22-568,0-3 0,-113 32 0,165-55-2302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0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8852,'3'-3'55,"1"1"0,-1-1 0,1 1 0,0 0 0,0 0 0,-1 1 1,1-1-1,1 1 0,-1 0 0,7-1 0,48-3 342,-26 4-175,327-62 1856,-360 63-2093,0 0 0,0 0 0,0 0 1,0 0-1,0 0 0,0 0 0,-1 0 0,1 0 1,0 0-1,0 0 0,0 0 0,0 1 0,0-1 0,0 0 1,0 0-1,0 0 0,0 0 0,0 0 0,0 0 0,0 0 1,0 0-1,0 0 0,0 1 0,0-1 0,0 0 1,0 0-1,0 0 0,0 0 0,0 0 0,0 0 0,0 0 1,0 0-1,1 0 0,-1 0 0,0 1 0,0-1 1,0 0-1,0 0 0,0 0 0,0 0 0,0 0 0,0 0 1,0 0-1,0 0 0,0 0 0,0 0 0,0 0 0,1 0 1,-1 0-1,0 0 0,0 0 0,0 0 0,0 0 1,0 0-1,0 0 0,0 0 0,0 0 0,0 0 0,1 0 1,-1 0-1,0 0 0,0 0 0,0 0 0,0 0 1,0 0-1,0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1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5442,'0'15'4386,"-9"-4"-4321,-1-2-49,0-3-32,4 0-81,2 2-1775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5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24 4722,'0'-3'244,"-1"-18"4576,-2 33-4415,-1 24-345,-1 66-1,4-50-60,5 172-2094,-4-207-444,-3-4-207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5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25 139 3346,'-3'-23'1457,"-2"1"0,-7-24 0,10 39-837,2 5-526,-1 0 0,1 1 0,-1-1-1,1 0 1,0 0 0,-1 1 0,1-1 0,0 0-1,0 0 1,1 1 0,-1-1 0,0 0 0,1 0-1,-1 1 1,1-3 0,0 3-72,-1 0 1,1 1-1,-1-1 0,1 0 1,0 1-1,-1-1 0,1 0 1,0 1-1,0-1 0,0 1 1,-1-1-1,1 1 0,0-1 1,0 1-1,0 0 0,0-1 1,0 1-1,0 0 1,0 0-1,1-1 0,5 1-41,0 1 0,0-1 0,0 1 0,0 0 0,-1 1 0,8 2 0,1-1 199,85 11-78,-70-12-134,-1 2 0,42 10-1,-69-13 25,1 0 1,0-1-1,-1 1 0,1 0 0,-1 1 0,0-1 0,1 0 0,-1 1 0,0-1 0,0 1 0,0 0 0,0-1 0,0 1 0,0 0 0,3 4 1,-4-4 6,-1-1 0,1 1 1,-1 0-1,1-1 1,-1 1-1,0 0 0,1-1 1,-1 1-1,0 0 1,0-1-1,0 1 0,0 0 1,-1 0-1,1-1 1,0 1-1,-1 0 1,1-1-1,-2 4 0,-2 1 3,1 0 0,-1 0 0,0 0 0,-1 0 0,0-1 0,0 1 0,0-1-1,0 0 1,-1-1 0,-6 5 0,-28 14-395,0-1 0,-2-2 1,-61 21-1,70-28-1926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6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14 4290,'-1'-1'272,"-1"0"-1,1-1 1,0 1-1,0 0 1,-1 0-1,1 0 1,0 0-1,-1 1 1,1-1-1,-1 0 1,1 1 0,-1-1-1,0 1 1,1-1-1,-1 1 1,0 0-1,1-1 1,-4 1-1,3 1-246,0 0 0,0 0 0,0 0-1,0 0 1,0 0 0,1 0-1,-1 1 1,0-1 0,1 0-1,-1 1 1,0 0 0,1-1-1,0 1 1,-1 0 0,0 2 0,-28 43 148,3 1 0,1 2 1,3 0-1,2 1 1,-19 69-1,31-88-136,1 1-1,2 0 1,1 0-1,-1 48 1,6-67-42,0-1 1,1 0-1,0 1 1,1-1-1,0 0 1,1 0-1,1 0 1,0 0-1,1-1 1,0 0-1,1 0 1,0 0 0,15 20-1,-16-27-183,-1 0-1,1 0 1,0-1 0,0 0 0,1 0-1,-1 0 1,1-1 0,0 0 0,0 0-1,0 0 1,0-1 0,0 0-1,10 2 1,38 4-3155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6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322 404 5763,'0'-1'59,"1"1"1,-1-1-1,1 1 1,-1-1-1,0 0 1,1 1 0,-1-1-1,0 0 1,0 1-1,1-1 1,-1 0-1,0 0 1,0 1-1,0-1 1,0 0 0,0 0-1,0 1 1,0-1-1,0 0 1,0 0-1,0 1 1,-1-1-1,1 0 1,0 1 0,0-1-1,-1 0 1,1 1-1,-1-1 1,0-1-1,0 0-5,-1 0 0,0 0 0,0 1 0,0-1 0,0 0 0,-1 1 0,1-1 0,-4-1 0,-4-1 87,1 0 0,-1 1 0,-17-5 0,17 7-88,0 0 1,1 1-1,-1 0 1,0 0 0,1 1-1,-1 0 1,1 1-1,-1 0 1,1 1-1,0 0 1,0 0 0,0 1-1,-15 8 1,17-8-41,0 1 0,-1 0 0,1 0 0,1 0 0,-1 1 0,1 0 0,0 1 0,0-1 0,1 1 0,0 0-1,0 1 1,1-1 0,0 1 0,0 0 0,-3 11 0,6-16-10,0 0-1,1-1 1,0 1-1,-1 0 1,1 0-1,0-1 0,0 1 1,0 0-1,1 0 1,0 3-1,16 46 19,-16-50-13,-1-1 0,1 1-1,0-1 1,0 1 0,0-1-1,0 0 1,1 1 0,-1-1-1,0 0 1,0 0 0,1 0-1,-1 0 1,1 0 0,-1 0-1,1 0 1,-1 0 0,1-1-1,0 1 1,-1 0 0,1-1-1,0 0 1,-1 1 0,1-1-1,0 0 1,0 0 0,-1 0-1,1 0 1,0 0 0,0 0-1,-1-1 1,1 1 0,3-2-1,7 1 7,-4 0-24,0 0 0,1 0 0,-1-1 0,0 0 0,1 0 0,-1-1 0,0 0 0,-1-1 0,1 0 0,-1 0 0,1 0 0,7-7 0,-6 3 0,0-1 1,-1 1-1,0-1 0,0-1 1,-1 1-1,0-1 0,-1-1 0,6-10 1,-4 3 13,-1 0-1,0 0 1,-2-1 0,0 0 0,-1 0-1,0 0 1,-2 0 0,-1-1 0,0 1-1,-4-36 1,-3 3 105,-2-1 1,-18-56-1,30 141-79,0 0 0,-2 47 1,0-5 145,1 44-93,10 95-1639,-10-194-1658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7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17 2561,'6'-17'7297,"-7"20"-7273,0-1 0,0 0 1,0 1-1,0-1 0,1 0 1,-1 1-1,1-1 0,-1 1 1,1-1-1,0 1 0,0-1 1,0 1-1,1 4 0,-2 5 68,-39 411 1862,13-174-1891,26-239-58,-11 183 198,2-232-2777,14 9-396,-1 21 833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19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1 468 5507,'0'-1'199,"0"-1"1,0 0-1,1 1 1,-1-1 0,1 1-1,-1-1 1,1 1 0,-1-1-1,1 1 1,0-1-1,0 1 1,0 0 0,0-1-1,1 0 1,24-36 339,-13 20-351,89-146-73,12-19 128,-108 173-157,16-19-92,-22 29 3,0 0-1,0 0 1,1-1 0,-1 1 0,0 0 0,0 0-1,1 0 1,-1-1 0,0 1 0,1 0 0,-1 0 0,0 0-1,0 0 1,1 0 0,-1 0 0,0 0 0,1 0-1,-1 0 1,0-1 0,1 1 0,-1 0 0,0 1 0,0-1-1,1 0 1,-1 0 0,0 0 0,1 0 0,-1 0-1,0 0 1,1 0 0,4 17-128,8 210 648,-6-69-580,-4-68-2704,-3-54-178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0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3538,'10'-8'2065,"-1"2"-2065,1 3 0,6 6 0,10 3 0,7-1-849,5-5-768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09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 4658,'-11'7'1273,"6"-5"-927,0 1 0,0 0 1,1 1-1,-1-1 1,-7 8-1,45-9 2487,45-5-1596,109-10-409,-92-6-2354,-85 18-859,0-4-1697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0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55 3410,'-6'-16'1992,"4"11"-1404,0-1 0,-1 1 0,1-1-1,-1 1 1,-5-6 0,7 13-551,1 0 1,-1 1-1,0-1 0,1 1 0,0 0 0,0-1 0,-1 1 0,2 4 0,-8 143 1357,2-93-1347,3-1 1,7 86 0,-5-138-217,0 0 0,0 0 1,0 0-1,1 0 1,0 0-1,0-1 1,0 1-1,0 0 0,0 0 1,1-1-1,0 1 1,0-1-1,0 1 0,0-1 1,0 0-1,1 0 1,-1 0-1,1 0 0,0 0 1,3 2-1,16 5-2352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1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238 161 1649,'8'-9'1395,"-1"-1"0,-1 0 1,1 0-1,8-21 0,-13 28-1248,-1-1 0,0 1 0,1 0 0,-1-1 0,-1 1 0,1-1 0,0 1 0,-1-1 0,0 0 0,0 1 0,0-1 0,0 1 0,0-1 0,-1 1 0,0-1 0,1 1 0,-1-1 0,-1 1 0,1-1 0,-3-4 0,3 7-133,0 0 1,0 0-1,-1 0 0,1 0 0,0 0 0,0 0 1,-1 0-1,1 0 0,-1 1 0,1-1 1,0 1-1,-1-1 0,1 1 0,-1-1 1,0 1-1,1 0 0,-1 0 0,1 0 1,-1 0-1,1 0 0,-1 0 0,1 0 1,-1 0-1,0 0 0,1 1 0,-1-1 1,1 1-1,-1-1 0,1 1 0,-2 1 1,-8 3-22,1 0 1,1 0 0,-12 9 0,14-9 29,-14 9-38,0 1-1,1 1 0,0 0 1,2 2-1,0 0 0,-30 40 1,47-56 20,0-1-1,0 1 1,0 0-1,0 0 1,0 0 0,0 0-1,1 0 1,-1 0 0,1 1-1,-1-1 1,1 0 0,0 0-1,0 0 1,0 0 0,0 4-1,0-5 6,1 0-1,-1 0 0,1 0 0,0 1 1,-1-1-1,1 0 0,0 0 0,0 0 1,0-1-1,-1 1 0,1 0 0,0 0 1,0 0-1,0 0 0,0-1 0,1 1 1,-1-1-1,0 1 0,0-1 0,0 1 1,0-1-1,1 0 0,-1 1 0,0-1 1,0 0-1,1 0 0,1 0 0,9 1 3,0-1 0,1 0 0,-1-1 0,0 0 0,0-1 0,0 0 0,21-7 0,79-38-55,-72 28-63,-29 71-35,-9-48 24,0 1 1,1-1 0,-1 1 0,1-1 0,0 0 0,1 0 0,-1 0-1,1 0 1,0-1 0,-1 1 0,2-1 0,-1 0 0,0 0 0,1 0-1,-1-1 1,1 0 0,0 0 0,-1 0 0,8 2 0,-6-2-211,1 0 0,0-1 1,0 0-1,0 0 0,0 0 1,0-1-1,0 0 0,0 0 1,0-1-1,-1 0 0,1 0 0,0-1 1,12-3-1,-15 2 342,0 1 0,0 0 0,0-1 0,0 0 1,0 0-1,-1 0 0,1 0 0,-1-1 0,0 0 0,0 1 0,0-1 0,-1 0 0,1 0 0,-1 0 1,0-1-1,0 1 0,0-1 0,-1 1 0,2-6 0,1-10 728,-1 1 0,-1 0 0,-1-29 0,1 5 100,0 10 285,-4 53-592,1-6-438,-3 17-17,2-1 0,2 1 0,1 0 1,1-1-1,6 32 0,0-39 90,-5-17 70,-5-17-125,-1 0-106,1-1 0,1 1 0,-1 0-1,2-1 1,-1 1 0,2-1 0,1-11 0,-2 18-12,1-1 1,0 1-1,1-1 1,-1 1-1,1 0 1,0-1-1,0 1 1,0 0-1,1 0 1,0 1-1,0-1 1,0 0-1,1 1 1,-1 0-1,1 0 1,5-5-1,-6 8 2,1-1-1,-1 1 1,0-1-1,1 1 0,0 0 1,-1 1-1,1-1 1,-1 1-1,1-1 0,0 1 1,0 0-1,-1 0 1,1 1-1,0-1 0,-1 1 1,1 0-1,-1 0 1,1 0-1,5 3 1,9 3 43,0 1 0,22 14 1,-33-17-43,3-1-2,-1 2 0,0-1 0,-1 1 0,1 0 0,-1 1 1,-1 0-1,1 0 0,-1 1 0,0 0 0,8 12 0,-15-20 7,0 0 0,1 0 1,-1 0-1,0 0 0,1 0 1,-1 0-1,1 0 0,-1 0 0,0 0 1,1 0-1,-1 0 0,1 0 1,-1 0-1,0 0 0,1 0 1,-1 0-1,1-1 0,-1 1 1,0 0-1,1 0 0,-1 0 0,0-1 1,1 1-1,-1 0 0,0 0 1,0-1-1,1 1 0,-1 0 1,0-1-1,0 1 0,1 0 1,-1-1-1,0 1 0,0 0 1,0-1-1,0 1 0,1 0 0,-1-2 1,14-19-24,-12 17 30,19-32-19,-11 17 11,1 2 0,17-23 0,-25 36-16,0 0-1,0 1 1,1-1 0,0 1 0,0 0-1,0 0 1,0 0 0,0 0 0,1 0 0,-1 1-1,1 0 1,0 0 0,0 0 0,7-1-1,-10 3 9,0 0 0,0 0 0,0 0-1,0 1 1,0-1 0,1 0 0,-1 1-1,0 0 1,-1-1 0,1 1-1,0 0 1,0 0 0,0 0 0,0 0-1,-1 0 1,1 1 0,0-1 0,-1 0-1,1 1 1,-1-1 0,1 1 0,-1 0-1,0-1 1,0 1 0,0 0 0,0 0-1,0 0 1,0 0 0,1 3 0,3 8-11,-1 1 1,0-1 0,2 18 0,-4-20 11,-1-6-19,0 1-357,0 0 0,1 0 0,0-1 0,0 1 0,0 0 0,4 7 0,-5-12 225,0 1-1,0-1 1,1 0-1,-1 1 0,0-1 1,1 0-1,-1 0 1,1 0-1,-1 0 0,1 0 1,0 0-1,-1 0 1,1-1-1,0 1 0,0-1 1,-1 1-1,1-1 1,0 1-1,0-1 0,0 0 1,0 0-1,0 0 1,-1 0-1,4-1 0,17-1-2602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1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43 113 4210,'10'-69'5445,"-10"74"-5313,-1 21 162,1 0 0,1 0 0,2 0 0,0-1 1,14 49-1,-16-71-267,0 0 0,0-1 0,1 1 0,-1 0 0,1-1-1,-1 0 1,1 1 0,0-1 0,0 0 0,0 0 0,0 0 0,1 0 0,-1 0 0,0 0 0,1-1 0,0 1 0,-1-1-1,1 0 1,0 0 0,4 2 0,-2-2-12,1-1 1,-1 1-1,1-1 0,-1 0 1,1 0-1,-1 0 0,0-1 1,1 0-1,-1 0 0,9-3 0,-4 0-9,1 0 0,-1 0 0,1-1 0,-2-1 0,1 0-1,0 0 1,-1-1 0,0 0 0,-1 0 0,11-13 0,-16 14-10,0 1 1,0-1 0,0-1-1,-1 1 1,0 0 0,0-1 0,-1 1-1,0-1 1,0 1 0,-1-1-1,1 0 1,-1 1 0,-1-1-1,1 0 1,-1 1 0,-4-13 0,5 15 0,-1 0 2,0 1 0,0-1 0,0 0 0,0 1 0,-1 0 0,0-1 0,1 1 0,-1 0 0,0 0 0,-1 0 0,1 0 0,0 0 1,-1 0-1,0 0 0,1 1 0,-1 0 0,-6-5 0,0 3-15,1 0 0,-1 0 0,0 1 0,-16-4 0,24 6 12,-9-1-23,-1 0 1,1 1-1,0 0 0,0 0 1,-1 1-1,1 1 1,0-1-1,-19 5 1,22-3-256,0-1 0,1 2 0,-1-1 1,0 1-1,1 0 0,0 0 1,-1 0-1,1 1 0,0 0 0,1 0 1,-1 1-1,1 0 0,-7 7 0,-3 12-3258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2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90 3506,'-3'-13'985,"-1"-1"0,2 0 0,0 0 0,0-20 0,3 34-971,-1 0 1,1 0 0,-1 0-1,1 0 1,-1 0 0,0 1-1,1-1 1,-1 0 0,1 0-1,-1 0 1,1 1 0,-1-1-1,0 0 1,1 0 0,-1 1-1,0-1 1,1 0 0,-1 1-1,0-1 1,1 1 0,-1-1-1,0 0 1,0 1 0,1-1-1,-1 1 1,0-1 0,0 1-1,0-1 1,0 1 0,13 19 281,8 18-11,-2 1-1,-1 0 1,11 43-1,-22-59-247,-2 0 0,0 1 0,-2 0-1,0-1 1,-2 1 0,0 0 0,-4 26 0,0-26-18,-2-1-1,0 0 1,-2 0 0,0 0 0,-2-1 0,0 0 0,-1-1 0,-2 0 0,0 0 0,-1-2 0,-1 1 0,0-2 0,-2 0 0,0 0 0,-1-2 0,-32 24 0,37-29-90,10-8-187,0-1 0,-1 0 0,1 0 1,-1 0-1,1 0 0,-1 0 0,0 0 1,0-1-1,-4 3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2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5186,'20'-5'2754,"-11"-4"-2194,1 3-80,-7 3 272,4 3-415,-4 0-81,7 3 112,3 0 112,3 0 32,3 0-224,7 0-143,7-3-113,6-3-32,3 0-16,0 0-1185,0-3-752,-3 0-2929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2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6563,'-16'9'32,"9"-3"48,10-6 528,14 0-288,9 0 1,9 0 303,7-3-160,0 0-256,4 0-144,-4 3-32,-6 0-32,-7 3-112,-3 0-1665,-10 3-1136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3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171 154 4930,'7'-16'1515,"2"2"588,-9 13-2074,0 1 0,0 0 0,0 0 0,0-1 0,-1 1-1,1 0 1,0 0 0,0-1 0,0 1 0,0 0 0,0 0-1,-1-1 1,1 1 0,0 0 0,0 0 0,0 0-1,-1-1 1,1 1 0,0 0 0,0 0 0,-1 0 0,1 0-1,0-1 1,0 1 0,-1 0 0,1 0 0,0 0 0,-1 0-1,1 0 1,0 0 0,0 0 0,-1 0 0,1 0-1,0 0 1,-1 0 0,1 0 0,0 0 0,0 0 0,-1 0-1,1 0 1,0 0 0,-1 1 0,-22 6 159,13-2-215,0 0-1,1 1 0,-14 10 1,13-7 42,0 1-1,1 0 1,0 1 0,1-1 0,0 2-1,1-1 1,0 1 0,1 0 0,0 1-1,-6 20 1,9-25-4,1 1 0,1-1-1,-1 0 1,2 0 0,-1 1-1,1-1 1,0 1 0,2 10-1,-2-14 2,2 0 1,-1 0-1,1 0 0,-1 0 0,1 0 1,1 0-1,-1 0 0,1-1 0,0 1 0,0-1 1,0 1-1,0-1 0,8 6 0,-5-5-9,0-2 0,-1 1 0,2 0 0,-1-1 0,0 0 0,1-1 0,-1 1 0,1-1 0,0-1 0,0 1 0,0-1 0,0 0 0,0-1 0,0 0 0,0 0 0,13-2 0,-7 1-54,1-1 0,-1-1 0,1-1 0,-1 0 0,0 0 0,-1-2 0,22-10 0,-25 10 51,-1 0 0,0 0 0,-1-1 0,1 0 1,-1 0-1,-1-1 0,1 1 0,-1-2 0,-1 1 0,0-1 1,0 1-1,0-1 0,-1-1 0,0 1 0,-1-1 0,0 1 0,-1-1 1,0 0-1,0 0 0,-1 0 0,0-16 0,-1 12 25,-1 0 0,0-1-1,-1 1 1,-1 0 0,0 0-1,0 0 1,-2 0 0,1 1-1,-2 0 1,0 0 0,-1 0-1,0 0 1,0 1 0,-16-18-1,19 26-8,0 1-1,0-1 0,0 1 0,0 0 0,-1 0 1,-5-2-1,10 4-60,-1 1 1,1 0-1,-1-1 0,1 1 1,-1 0-1,0-1 0,1 1 1,-1 0-1,1 0 0,-1 0 1,0-1-1,1 1 0,-1 0 1,1 0-1,-1 0 0,0 0 1,1 0-1,-1 0 0,0 0 1,1 0-1,-1 0 0,1 0 1,-1 1-1,0-1 0,1 0 1,-1 0-1,1 1 0,-1-1 1,0 0-1,1 1 0,-1-1 1,1 0-1,-1 1 0,1-1 1,0 1-1,-1-1 0,1 1 1,-1-1-1,1 1 0,0-1 1,-1 1-1,1-1 0,0 1 1,0 0-1,-1-1 0,1 1 1,0-1-1,0 1 0,0 0 1,0-1-1,0 1 0,0 0 1,0-1-1,0 1 0,0-1 1,0 1-1,0 0 1,0-1-1,0 1 0,1 0 1,-1 0-1,3 20-2978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4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9973,'-6'3'496,"-10"0"-480,3-3 32,-3 0-48,6 3-128,3 3-240,7-3-657,7 3-544,6-4-1552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5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52 4338,'0'-3'428,"0"-1"-1,-1 1 1,1 0 0,-1 0-1,1 0 1,-1 0 0,0 0-1,0 0 1,0 0 0,-2-3-1,2 5-402,1 0 0,-1 1 0,1-1 0,-1 1 0,1-1 0,-1 1 0,1-1-1,-1 1 1,0 0 0,1-1 0,-1 1 0,0 0 0,0-1 0,1 1 0,-1 0 0,0 0 0,1-1-1,-1 1 1,0 0 0,0 0 0,1 0 0,-1 0 0,0 0 0,0 0 0,0 0 0,1 1 0,-1-1 0,0 0-1,1 0 1,-1 0 0,0 1 0,0-1 0,1 0 0,-1 1 0,0-1 0,1 1 0,-1-1 0,1 1-1,-1-1 1,1 1 0,-1-1 0,1 1 0,-1-1 0,1 1 0,-1 0 0,0 1 0,-10 11 32,0 1-1,1 1 1,0 0 0,1 0 0,1 1 0,0 0 0,1 0 0,1 1-1,1 0 1,0 0 0,1 0 0,1 1 0,0 0 0,2-1 0,0 31-1,2-43-35,-1-1 0,1 1 0,0-1 0,0 1 0,0-1 0,0 0 0,1 0-1,0 0 1,0 1 0,0-2 0,0 1 0,1 0 0,0 0 0,-1-1 0,1 1-1,1-1 1,3 4 0,-4-6-11,0 1-1,0 0 0,0-1 0,0 0 1,0 1-1,1-1 0,-1 0 1,0-1-1,1 1 0,-1-1 0,0 1 1,1-1-1,-1 0 0,1 0 1,-1-1-1,0 1 0,1-1 1,-1 1-1,0-1 0,1 0 0,-1-1 1,6-2-1,1-1-9,0 0 0,0 0 0,-1-1 1,0-1-1,0 0 0,0 0 0,-1 0 0,0-1 0,0 0 0,-1-1 1,0 0-1,10-18 0,-14 21 12,0-1 1,0 1-1,0-1 1,-1 0-1,0 0 1,0 0-1,-1 0 1,0 0-1,0 0 1,-1-1-1,0 1 1,0 0-1,-1 0 1,0-1-1,0 1 1,0 0-1,-1 0 1,0 0-1,-1 1 1,-4-12-1,-3 3 6,8 12 7,0-1-1,0 1 0,0 0 1,0-1-1,1 1 0,-1-1 1,1 1-1,-2-7 1,3 9 39,0 1 219,0-1-260,0 1-1,0-1 1,0 1 0,0 0-1,0-1 1,0 1-1,0-1 1,0 1 0,-1 0-1,1-1 1,0 1 0,0-1-1,0 1 1,0 0-1,-1-1 1,1 1 0,0 0-1,0-1 1,-1 1 0,1 0-1,0-1 1,-1 1-1,1 0 1,0 0 0,-1-1-1,1 1 1,0 0 0,-1 0-1,1 0 1,-1 0-1,1 0 1,0-1 0,-1 1-1,1 0 1,-1 0 0,1 0-1,-5-4-3,0 0 1,1 0-1,0 0 0,-1-1 0,2 1 0,-1-1 1,1 0-1,-1-1 0,-2-6 0,4 10 61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7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308 106 3282,'1'-1'161,"0"0"1,-1-1 0,1 1 0,-1 0 0,1 0 0,-1-1-1,1 1 1,-1 0 0,0 0 0,0-1 0,0 1 0,1 0-1,-1-1 1,0 1 0,-1 0 0,1-1 0,0 1 0,0 0 0,-1-1-1,1 1 1,0 0 0,-1 0 0,1-1 0,-1 1 0,0 0-1,1 0 1,-1 0 0,0 0 0,0 0 0,-1-2 0,-1-1 22,0 1 1,0-1 0,0 1 0,0 0 0,0 0-1,-1 0 1,0 0 0,-6-4 0,5 6-158,0-1 1,1 1-1,-1 0 0,-1 0 1,1 1-1,0-1 1,0 1-1,0 0 0,0 1 1,0-1-1,0 1 1,0 0-1,0 0 0,0 0 1,0 1-1,0 0 1,0 0-1,1 0 0,-1 1 1,1-1-1,0 1 1,0 0-1,-8 7 0,9-8-7,0 1 0,1 0-1,-1-1 1,0 1 0,1 1-1,0-1 1,-1 0 0,2 0-1,-1 1 1,0-1-1,0 1 1,1 0 0,0-1-1,0 1 1,0 0 0,0 0-1,1-1 1,-1 1 0,1 0-1,0 0 1,0 0-1,0 0 1,1 0 0,-1 0-1,1-1 1,0 1 0,0 0-1,1 0 1,-1-1 0,1 1-1,3 6 1,3-1 1,0 0 0,1 0 0,0-1 1,0 0-1,1-1 0,0 0 0,16 9 0,27 19 21,-51-34-41,5 5-20,0-1 0,0 1 0,0 1 0,-1-1 0,0 1 0,6 9 0,-11-14 18,0 0 0,0 0 1,0 1-1,0-1 0,0 1 0,-1-1 1,1 0-1,-1 1 0,1-1 1,-1 1-1,0-1 0,0 1 0,0-1 1,0 1-1,-1-1 0,1 1 0,-1-1 1,1 1-1,-1-1 0,0 0 1,0 1-1,0-1 0,0 0 0,-1 0 1,1 0-1,0 0 0,-4 4 1,-4 3-26,0 1 0,0-2 0,-1 1 1,0-1-1,0 0 0,-1-1 1,0-1-1,-19 9 0,9-6 0,1-1 0,-1-1-1,0-1 1,-27 5 0,44-11 37,0 1 0,-1-1 0,1 1 0,-1-1 0,1-1 0,-1 1 0,1-1 0,0 1 0,-1-1 1,-4-2-1,8 2-1,-1 1-1,1-1 1,0 0 0,0 0 0,0 1 0,0-1 0,-1 0 0,1 0 0,1 0-1,-1 0 1,0 0 0,0 0 0,0-1 0,0 1 0,1 0 0,-1 0 0,1-1-1,-1 1 1,1 0 0,-1-1 0,1 1 0,0 0 0,0-1 0,-1 1 0,1 0-1,0-1 1,0 1 0,1-1 0,-1 1 0,0 0 0,0-1 0,1 1 0,-1 0-1,0-1 1,2-1 0,3-12 83,1 0 0,1 0 0,0 1 0,1-1 0,18-23 0,59-61 174,-39 51-250,3 2-1,64-47 1,-14 29-2754,-61 44-2020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12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49 9332,'0'28'2690,"3"530"-820,-2-537-3137,-2-58-4357,-21-229 4938,20 244 1043,-5-112 2462,7 116-2277,1 1 0,1-1-1,0 0 1,1 1 0,8-24 0,-9 37-520,0 0 0,0 0-1,0 0 1,0 1 0,1-1 0,0 1 0,-1 0 0,1 0 0,1 0 0,-1 0-1,0 0 1,1 1 0,-1-1 0,1 1 0,0 0 0,0 0 0,0 0 0,0 1-1,0 0 1,0-1 0,8 0 0,4-1-15,1 1 0,0 0-1,0 2 1,20 1 0,8 1-4,74 15 0,-101-14-99,0 2 0,-1 0 1,0 1-1,0 1 0,0 0 0,-1 1 0,17 12 0,-31-20 95,-1 1 0,0 0-1,1 0 1,-1-1 0,0 1 0,0 0-1,0 0 1,0 0 0,0 0-1,0 0 1,0 1 0,0-1-1,0 0 1,0 0 0,-1 1 0,1-1-1,0 0 1,-1 1 0,1-1-1,-1 0 1,0 1 0,1-1-1,-1 1 1,0-1 0,0 1-1,0-1 1,0 1 0,0-1 0,0 1-1,-1-1 1,1 0 0,0 1-1,-1-1 1,1 1 0,-1-1-1,1 0 1,-1 1 0,0-1 0,1 0-1,-1 0 1,0 1 0,0-1-1,0 0 1,0 0 0,0 0-1,0 0 1,0 0 0,-3 1 0,-6 6 42,-1-1 1,0 0-1,0 0 1,-17 6-1,19-9-78,-23 9-11,-1-1 0,-66 14 0,30-9-2633,53-11-1270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5026,'-4'6'3571,"0"18"-2460,-4 29-670,0 25-368,3 1 1,6 87 0,5-125-1282,3-10-2047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8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30 4962,'-1'-1'145,"1"0"0,-1-1 0,1 1-1,0-1 1,-1 1 0,1-1 0,0 1 0,0-1-1,0 1 1,0-1 0,0 1 0,0-1 0,0 1-1,1-1 1,-1 1 0,0-1 0,1 1 0,1-3-1,-1 4-119,0 0 0,1 0-1,-1 0 1,0 0 0,1 1-1,-1-1 1,0 0 0,1 0-1,-1 1 1,0-1 0,1 1-1,-1 0 1,0-1 0,0 1-1,2 1 1,18 7 1053,22 6-754,0-3 0,65 10 0,8 2-432,-115-24 107,0 0 1,0 0-1,0 0 0,0 1 1,0-1-1,0 0 0,0 1 1,0-1-1,0 1 1,0-1-1,0 1 0,-1-1 1,1 1-1,0-1 0,0 1 1,-1 0-1,1-1 0,0 1 1,-1 0-1,1 0 1,0 1-1,-1-1 1,0-1 1,0 1-1,0 0 1,0 0 0,0 0-1,0-1 1,0 1-1,-1 0 1,1 0-1,0-1 1,-1 1-1,1 0 1,0-1-1,-1 1 1,1 0-1,-1-1 1,1 1-1,-1-1 1,1 1-1,-2 0 1,-38 26 33,37-25-33,-40 19-796,-60 20 1,86-34-197,0-1-1117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8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 6595,'-10'6'80,"-16"2"272,-6 7 721,-4 5-305,-3 13-400,4 4 16,9 7 1,6 6-49,7 2-96,13 7-144,7-1-32,9-3-64,7-5-240,6-6-961,6-9-1984,4-12-385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9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261 264 7876,'-14'0'78,"0"2"0,0-1 0,0 2 0,0 0 0,0 0 0,1 2 0,-1 0 0,1 0 0,-23 13 0,29-13-39,0-1 0,0 0 0,0 1 0,1 1 0,0-1 0,0 1 0,0 0 0,0 0 0,1 1 0,0-1 0,1 1 0,-1 0 0,1 1 0,1-1-1,0 1 1,0 0 0,0-1 0,-2 10 0,5-13-29,-1-1 0,0 0 0,1 1 0,0-1 0,0 1 1,0-1-1,0 0 0,0 1 0,1-1 0,-1 1 0,1-1 0,0 0 0,0 1 0,0-1 0,1 0 0,-1 0 0,1 0 0,0 0 0,0 0 0,0 0 0,0-1 0,0 1 0,0-1 0,1 1 0,-1-1 0,1 0 0,0 0 0,0 0 0,0 0 0,0 0 0,0-1 1,0 1-1,0-1 0,0 0 0,0 0 0,5 1 0,0-1-16,0 0 0,0 0 0,1 0 0,-1-1 0,0-1 0,0 1 0,0-1 0,0-1 1,0 1-1,0-1 0,0-1 0,0 0 0,-1 0 0,10-5 0,-9 3 13,0 0-1,0 0 0,-1 0 1,0-1-1,0-1 1,0 1-1,-1-1 0,0 0 1,-1 0-1,1-1 1,-1 0-1,-1 0 0,1 0 1,-1 0-1,-1-1 1,0 0-1,0 1 0,0-1 1,-1 0-1,-1 0 1,1-1-1,-2 1 0,1 0 1,-1 0-1,-1-1 1,1 1-1,-1 0 0,-1 0 1,-3-12-1,-21-64 207,17 60 124,2 0 0,0 0 1,1-1-1,2 0 0,-2-29 0,6 55-338,0 0-1,0 0 1,0 0 0,0 0-1,0 0 1,0 0 0,0 1-1,0-1 1,1 0 0,-1 0-1,0 0 1,0 0 0,0 0 0,0 0-1,0 0 1,0 0 0,0 0-1,0 0 1,0 0 0,0 0-1,0 0 1,0 0 0,0-1-1,0 1 1,1 0 0,-1 0-1,0 0 1,0 0 0,0 0 0,0 0-1,0 0 1,0 0 0,0 0-1,0 0 1,0 0 0,0 0-1,0 0 1,0 0 0,0 0-1,0 0 1,0 0 0,0 0 0,0 0-1,0 0 1,0-1 0,0 1-1,0 0 1,0 0 0,0 0-1,0 0 1,0 0 0,0 0-1,0 0 1,0 0 0,0 0-1,0 0 1,0 0 0,0 0 0,5 8 15,4 14 105,41 266-64,-36-190-2380,-9-69-367,4-7-971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29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9 8788,'3'-6'80,"-3"3"16,-3 6-32,-4 12 48,1 11-16,3 9 16,-1 9 144,-2 8 129,3 6-113,-4 7-80,-2 2-128,-4 3-16,-4-6 0,-2-6-32,-4-11-16,10-12 0,0-12-881,7-8-1616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52 6131,'1'-1'66,"-1"0"0,1-1 0,-1 1 0,1-1 0,-1 0 0,0 1 0,1-1 0,-1 1 0,0-1 0,0 1 0,0-1 0,-1 0 0,1 1 0,0-1 0,0 1 0,-1-1 0,1 1 0,-1-1 0,1 1 0,-1-1 0,0 1 0,0 0 0,0-1 0,1 1 0,-1 0 0,0-1 0,-1 1 0,1 0-1,0 0 1,0 0 0,0 0 0,-1 0 0,1 0 0,0 1 0,-1-1 0,1 0 0,-1 1 0,1-1 0,-1 1 0,1-1 0,-1 1 0,1 0 0,-1-1 0,1 1 0,-1 0 0,0 0 0,1 0 0,-4 1 0,-8 0 10,-1 0-1,1 1 1,0 1 0,0 0-1,0 1 1,-22 9 0,5 0 138,-44 28 0,65-36-205,1 1-1,0 0 1,0 1-1,1-1 1,-12 14-1,18-19-1,0 0 0,1 0-1,-1 0 1,0 0 0,0 0-1,0 0 1,1 0 0,-1 0-1,0 1 1,1-1 0,-1 0-1,1 0 1,-1 1 0,1-1-1,0 0 1,0 1 0,-1-1-1,1 0 1,0 1-1,0-1 1,0 0 0,1 1-1,-1-1 1,0 0 0,0 1-1,1-1 1,-1 0 0,1 1-1,-1-1 1,1 0 0,-1 0-1,1 0 1,0 0 0,0 1-1,-1-1 1,1 0 0,0 0-1,0 0 1,0-1 0,0 1-1,0 0 1,1 0 0,-1 0-1,0-1 1,0 1 0,0-1-1,1 1 1,-1-1 0,0 1-1,1-1 1,1 1 0,27 7 22,0 0 1,0-2 0,43 2 0,-43-5-62,0 1 0,1 2 0,38 12 1,-68-18 28,1 0 1,-1 0-1,0 1 1,0-1-1,0 1 0,0-1 1,1 1-1,-1-1 1,0 1-1,0-1 1,0 1-1,0 0 1,0 0-1,0-1 1,-1 1-1,1 0 1,0 0-1,0 0 1,-1 0-1,1 0 1,0 0-1,-1 0 1,1 0-1,0 2 1,-1-2 5,-1 1 0,1-1 0,-1 0 0,1 0-1,-1 0 1,1 0 0,-1 0 0,1 0 0,-1 0 0,0 0 0,0 0 0,1 0 0,-1 0 0,0 0 0,0-1 0,0 1 0,0 0 0,0-1 0,-2 2 0,-7 4 24,-1-1 0,-1 0 0,-13 4 0,-6 2-108,-1-2 1,0-1-1,-1-1 1,0-2 0,1-2-1,-37 0 1,52-6-2089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0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8644,'11'-5'159,"-1"1"280,-12 15 17,-1-2-412,0 0 0,0 1 1,0 0-1,1-1 0,1 1 1,0 0-1,0 0 0,1 0 1,1 17-1,-1-22-29,1 0 1,-1 0-1,1 0 0,0 0 0,0 0 0,0-1 1,1 1-1,0 0 0,0-1 0,0 1 1,0-1-1,1 1 0,0-1 0,0 0 0,0 0 1,0 0-1,1-1 0,-1 1 0,1-1 1,6 5-1,-7-6-6,0-1 0,0 0 0,0 0 1,0 0-1,-1 0 0,1-1 0,0 1 1,0-1-1,0 0 0,0 1 0,1-1 0,-1-1 1,0 1-1,0 0 0,0-1 0,0 1 0,-1-1 1,5-2-1,-3 1 22,0 0 0,0 0 1,0-1-1,0 0 0,-1 1 0,0-1 1,1-1-1,-1 1 0,0 0 0,0-1 1,3-5-1,-2 3 26,-1 0 0,1 0 0,-1-1 1,-1 1-1,1-1 0,-1 0 0,0 0 0,-1 0 0,0 0 1,0 0-1,0 0 0,-1 0 0,0 0 0,0 0 0,-2-11 0,0 14-39,1 0 0,-1 0 0,1 0 0,-1 0 0,0 0-1,0 1 1,-1-1 0,1 1 0,-1 0 0,0 0 0,0 0-1,0 0 1,0 0 0,0 0 0,-1 1 0,1 0 0,-7-4-1,8 5-76,0 1 0,-1-1 0,1 0 0,0 1 0,0-1 0,-1 1 0,1 0 0,0 0 0,0 0 0,-1 0 0,1 0 0,0 0 0,-1 1 0,1-1 0,0 1 0,0 0 0,0-1 0,-1 1 0,1 0 0,0 0 0,0 1 0,0-1 0,1 0 0,-1 1 0,0-1 0,0 1 0,1-1 0,-1 1 0,1 0-1,-1-1 1,1 1 0,0 0 0,-2 4 0,2-4-145,0 0 0,0 0 0,0-1-1,0 1 1,0 0 0,1 0 0,-1 0-1,1 0 1,0 0 0,-1 0 0,1 0-1,0 0 1,0 0 0,0 0 0,1 0-1,-1 0 1,0 0 0,1 0 0,-1 0-1,1 0 1,0 0 0,0 0 0,0 0-1,1 2 1,13 9-1872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0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4226,'11'-8'1085,"0"1"-1,0-1 1,17-19-1,-8 9 701,-20 23-1647,1 0-1,0-1 1,-1 1 0,0-1 0,0 1-1,0 0 1,-2 5 0,2-8-146,-1 15 46,0-1 0,1 1 0,1 0 1,1-1-1,4 22 0,-5-34-31,0 0-1,1 0 1,-1-1 0,1 1-1,0 0 1,0-1 0,0 1 0,0-1-1,0 0 1,1 0 0,-1 0-1,5 3 1,-5-4-3,1 0 0,-1-1 0,1 0 0,-1 0 0,1 1 0,0-1 0,-1-1 0,1 1 0,0 0 1,0-1-1,-1 1 0,1-1 0,0 0 0,0 0 0,0 0 0,0-1 0,0 1 0,-1 0 0,5-2 0,1 0-29,1-1 0,-1 0 0,0 0 0,0-1 0,0 0 0,0 0 0,-1-1 0,1 0 0,-1 0 0,12-11 0,-2-3 33,0-1 0,18-28 0,1-1-16,-36 49 7,0 0 0,0 0 0,0-1-1,0 1 1,1 0 0,-1 0 0,0 0 0,0 0-1,0 0 1,0-1 0,0 1 0,0 0-1,0 0 1,1 0 0,-1 0 0,0 0 0,0 0-1,0 0 1,0 0 0,0 0 0,1-1 0,-1 1-1,0 0 1,0 0 0,0 0 0,0 0-1,1 0 1,-1 0 0,0 0 0,0 0 0,0 0-1,0 0 1,1 0 0,-1 0 0,0 0 0,0 0-1,0 1 1,0-1 0,1 0 0,-1 0-1,0 0 1,0 0 0,0 0 0,0 0 0,0 0-1,1 1 1,3 10-99,0 30-116,-2-17 149,1-10-69,-2-4-452,0-1 0,1 0 0,0 1 0,1-1 0,0 0 0,0 0 0,9 15 1,3-8-3730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1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79 6835,'0'-32'1649,"-4"9"-881,4 8-416,-3 6-304,3 15 64,-3 9 113,3 11 335,0 12-64,-3 11-336,0 4-112,3 8-16,-4 0-32,4-2-304,0-10-608,4-11-1105,-1-9-1201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3 290 8036,'0'-1'12,"-1"0"0,1 0 0,0 0 0,-1-1 0,1 1 0,0 0-1,0 0 1,0 0 0,0 0 0,0 0 0,0-1 0,0 1 0,0 0 0,0 0 0,1 0 0,-1 0 0,0 0 0,1 0 0,-1 0 0,1 0 0,-1 0 0,1 0 0,0 0 0,-1 0 0,1 0 0,0 0 0,0 0 0,-1 0 0,1 0 0,0 1 0,0-1 0,2-1 0,1 1-11,0 1 0,1-1 0,-1 1 0,0-1 0,0 1 0,1 1 0,6 0 0,0 0 28,32 1-274,0-1 0,0-3 0,0-1 0,70-15 0,-84 12 90,0-2 0,0-1 0,0-2 0,-2 0 0,1-2 0,-2-1 0,38-25 0,-61 37 172,0-1 1,0 1 0,0-1-1,0 1 1,-1-1 0,1 0-1,-1 0 1,1 0-1,-1-1 1,0 1 0,0 0-1,-1-1 1,4-7 0,-5 10-5,0-1 0,0 0 0,0 0 1,0 0-1,0 0 0,0 0 1,-1 0-1,1 1 0,-1-1 0,1 0 1,-1 0-1,0 1 0,1-1 1,-1 0-1,0 1 0,0-1 1,0 0-1,0 1 0,-1-1 0,1 1 1,0 0-1,-1 0 0,1-1 1,-1 1-1,1 0 0,-1 0 0,1 0 1,-1 0-1,-2-1 0,-7-2 190,1-1 0,-1 1 0,0 1 0,0-1 0,0 2 0,0 0 0,-1 0 0,1 1 0,-1 1 0,1 0 0,-1 0 0,-21 4 0,29-3-119,1 1-1,-1 0 1,1-1 0,-1 1 0,1 1 0,0-1-1,0 0 1,0 1 0,0-1 0,0 1-1,1 0 1,-1 0 0,1 0 0,0 0 0,0 1-1,0-1 1,0 0 0,0 1 0,1-1 0,0 1-1,-2 5 1,-2 9 227,1 1 0,-3 37 0,6-48-275,-7 144 240,-1 9-117,7-151-244,2-3-355,8-18-85,-6 8 473,-1 1-53,95-130-3226,-85 117 3290,2 2 1,0 0 0,0 0-1,1 1 1,0 1-1,28-17 1,-40 27 83,0 0 1,-1 0 0,1 0-1,0 1 1,0-1 0,0 0-1,0 1 1,0-1-1,-1 1 1,1 0 0,0 0-1,0-1 1,0 1-1,0 0 1,0 1 0,3-1-1,-4 1 5,1 0 0,-1-1 1,0 1-1,0 0 0,0-1 0,0 1 0,0 0 0,0 0 0,0 0 0,0 0 0,0 0 0,0 0 0,-1 0 0,1 0 1,0 1-1,-1-1 0,1 0 0,0 2 0,1 5 110,0 1 0,0 0 1,-1-1-1,-1 1 0,0 15 1,0-17-219,0 20 107,-6 47-1,2-50-96,1 44-1,4-56-832,2-2-1809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12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6 10389,'-10'-6'240,"-10"12"-112,-5 0 352,-1 0-80,3 14-320,3 6 32,1 6 193,9 12 63,4 9-80,6 14-176,10 3-64,2 8-16,11 1-32,10-6-432,9-15-1297,10-8-1489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59 6099,'-12'-7'4754,"19"9"-4271,16 5-335,0-1 0,1-1 0,-1-1 0,1-1 0,0-1 1,0-1-1,26-3 0,168-27-680,-176 22 324,111-24-5125,-95 18 1302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2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5298,'-27'9'660,"15"-5"-398,-1 0-1,1 1 1,1 0-1,-1 1 0,-11 7 1,21-12-198,0 1 0,0 0-1,0-1 1,0 1 0,0 0 0,0 0 0,0 1-1,1-1 1,-1 0 0,1 0 0,-1 1 0,1-1 0,0 1-1,0-1 1,0 1 0,0 0 0,1-1 0,-1 1-1,1 0 1,-1-1 0,1 1 0,0 0 0,0 0 0,0-1-1,1 1 1,-1 0 0,1-1 0,1 6 0,19 55 756,-12-39-741,-1 1 0,-1 0 0,4 26 0,-11-47-45,0 0-1,0-1 1,0 1 0,0-1-1,-1 1 1,1-1 0,-1 1-1,0-1 1,0 0 0,-1 1-1,1-1 1,-1 0 0,1 0-1,-1 0 1,0 0 0,0 0-1,0 0 1,-1 0 0,1-1-1,-1 1 1,1-1 0,-1 0-1,0 0 1,0 0 0,0 0-1,0 0 1,0-1 0,-4 2 0,-12 5 41,1-1 0,-1-1 1,-36 6-1,38-8-120,-39 10-2,38-8-96,1-1-1,-1-1 1,-1-1-1,1 0 1,0-1-1,-29-2 1,47 0 87,0 1 0,0-1 0,-1 0 0,1 0 0,0 0 0,0 0 0,0 0 0,0 0 0,-1 0 0,1 0 0,0 0 0,0 0 0,0 0 0,0 0 0,-1 0 0,1 0 0,0 0 0,0 0 0,0-1 0,0 1 0,0 0 0,-1 0 0,1 0 0,0 0 0,0 0 0,-1-1-503,1 1 503,0-1 0,0 1 0,0 0 0,0 0 0,0 0 0,0 0 0,0-1 0,0 1 0,0 0 0,0 0 0,0 0 0,9-11-3199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27 186 5394,'-7'2'1690,"23"-11"-1425,24-13-584,-30 16 277,63-34-805,-66 35 766,0 1 0,-1-1-1,0 0 1,0-1 0,0 0-1,0 0 1,8-13 0,-13 18 100,0 0 0,-1 0 0,1 0 0,0 0 0,-1 0 0,1 0 0,-1 0 0,1-1 0,-1 1 0,1 0 0,-1 0 0,0-1 0,0 1 0,0 0 0,0-1 1,0 1-1,0 0 0,0-1 0,0 1 0,0 0 0,0 0 0,-1-1 0,1 1 0,-1 0 0,1 0 0,-1 0 0,1-1 0,-1 1 0,0 0 0,1 0 0,-1 0 0,0 0 1,0 0-1,0 0 0,0 0 0,0 0 0,0 1 0,0-1 0,0 0 0,0 1 0,0-1 0,0 0 0,-1 1 0,1-1 0,0 1 0,0 0 0,-1-1 0,1 1 1,-3 0-1,-3-2 141,-1 1 1,1 0 0,-1 0-1,0 1 1,1 0 0,-1 0-1,-10 2 1,11 0-27,0 0-1,0 0 1,0 0 0,1 1-1,-1 0 1,1 0 0,-1 1 0,1 0-1,0 0 1,1 0 0,-1 1-1,1-1 1,-1 1 0,2 1 0,-7 6-1,9-8-109,-1 0 0,1 1 0,-1-1-1,1 1 1,1-1 0,-1 1 0,0-1 0,1 1-1,0 0 1,0 0 0,1 0 0,-1 0 0,1 0-1,0-1 1,1 1 0,-1 0 0,1 0 0,0 0-1,0 0 1,0-1 0,1 1 0,-1 0 0,4 5-1,-2-4-60,1 0-1,-1-1 1,1 1-1,1-1 0,-1 1 1,1-1-1,0-1 0,0 1 1,0-1-1,0 0 1,1 0-1,0 0 0,6 3 1,-5-4-425,1 0-1,-1 0 1,1-1 0,0 0 0,-1 0 0,14 1 0,33-1-3399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70 3458,'-11'-69'4207,"11"80"-3742,2 0 0,-1 1 0,5 13 0,3 15 76,-3-1-388,-2 0 1,-1 0-1,-2 1 1,-2-1-1,-6 46 0,6-82-102,1 0 0,-1 1-1,0-1 1,0 0 0,-1 0 0,1 0-1,-1 0 1,1 0 0,-3 3-1,4-5-42,-1-1-1,0 1 0,1-1 0,-1 1 1,0 0-1,1-1 0,-1 0 1,0 1-1,0-1 0,1 1 0,-1-1 1,0 0-1,0 0 0,0 1 1,0-1-1,1 0 0,-1 0 0,0 0 1,0 0-1,0 0 0,0 0 1,0 0-1,1 0 0,-1 0 0,0-1 1,0 1-1,0 0 0,0 0 1,1-1-1,-1 1 0,0 0 0,0-1 1,1 1-1,-1-1 0,0 1 1,1-1-1,-1 0 0,0 1 1,1-1-1,-1-1 0,-1 1-19,1-1 1,0 0-1,0 1 0,0-1 1,0 0-1,0 0 0,0 0 0,0 0 1,1 0-1,-1 0 0,1 0 1,-1 0-1,1 0 0,0 0 0,0 0 1,0 0-1,0 0 0,0 0 1,0 0-1,0 0 0,1 0 1,-1 0-1,1 0 0,0 0 0,-1 0 1,1 0-1,0 0 0,2-1 1,1-5-96,0 0 0,1 0-1,0 1 1,0 0 0,9-9 0,8-3-120,0 1-1,1 1 1,1 2 0,1 0-1,29-13 1,-29 16 203,-1-1 0,0-2 0,0 0 1,-2-1-1,30-28 0,-51 43 33,1-1 1,-1 1-1,1-1 1,-1 0-1,0 1 0,1-1 1,-1 0-1,0 0 1,-1 0-1,1 0 1,0 0-1,1-4 0,-2 5 5,0 0-1,0 1 0,0-1 0,0 0 0,0 0 0,-1 1 0,1-1 0,0 0 1,0 1-1,0-1 0,-1 0 0,1 1 0,0-1 0,-1 0 0,1 1 0,-1-1 0,1 0 1,0 1-1,-1-1 0,0 1 0,1-1 0,-1 1 0,1-1 0,-1 1 0,0-1 1,-2 0 31,1 0 1,-1 1 0,0-1 0,1 0 0,-1 1-1,0-1 1,1 1 0,-1 0 0,0 0 0,0 0-1,1 1 1,-1-1 0,0 0 0,1 1 0,-1 0-1,0 0 1,1 0 0,-4 1 0,3 0-13,-1-1 0,0 1 0,1 0 1,-1 1-1,1-1 0,-1 0 0,1 1 0,0 0 0,0 0 0,0 0 1,1 0-1,-1 0 0,1 0 0,0 1 0,-1-1 0,2 1 1,-1 0-1,0 0 0,1-1 0,-1 1 0,1 0 0,0 0 1,1 0-1,-1 0 0,1 1 0,0-1 0,-1 0 0,2 0 0,-1 0 1,0 0-1,3 6 0,-1 1-1,2 1-1,-1-1 1,2 0-1,-1-1 1,2 1-1,-1-1 1,1 0-1,1-1 1,14 18-1,-1-9-12,-16-16-18,-1 1 0,1 0-1,-1 0 1,1 1 0,-1-1 0,0 1 0,-1-1 0,1 1-1,2 5 1,-5-9 8,0 1 0,0-1-1,0 1 1,0-1 0,0 1 0,0-1-1,0 1 1,-1-1 0,1 1 0,0-1-1,0 0 1,0 1 0,-1-1 0,1 1-1,0-1 1,-1 0 0,1 1 0,0-1-1,-1 0 1,1 1 0,-1-1-1,1 0 1,0 1 0,-1-1 0,1 0-1,-1 0 1,1 0 0,-1 1 0,1-1-1,-1 0 1,1 0 0,-1 0 0,-19 4 36,18-4-40,-138 17 46,124-14-198,15-1-93,8 0 207,10 0 63,6-3-28,0-1 1,0-1-1,0-2 0,0 0 1,-1-1-1,0-1 0,28-13 0,2-5 44,86-56 0,-126 73-24,0 0 1,0-1-1,17-18 1,-27 25-18,0 0 0,0 0 0,0 1 0,0-1 0,-1 0-1,1 0 1,-1-1 0,0 1 0,1 0 0,-1 0 0,0-1 0,0 1 0,-1-1 0,1 1 0,0-1-1,-1 1 1,0-1 0,1 1 0,-1-1 0,0 1 0,0-1 0,-1 0 0,1 1 0,0-1 0,-1 1-1,0-1 1,1 1 0,-1-1 0,-1-1 0,0 2-2,1 0 0,0 1 0,-1-1 0,0 1 0,1-1 0,-1 1 0,0 0 0,1 0 0,-1-1 0,0 1 0,0 1 0,0-1 1,0 0-1,0 0 0,0 1 0,-1-1 0,1 1 0,0 0 0,0-1 0,0 1 0,0 0 0,0 0 0,-1 0 0,1 1 0,0-1 0,0 1 0,0-1 0,0 1 0,0 0 0,0-1 0,0 1 0,-3 2 0,-2 0 42,1 0-1,0 1 0,0-1 0,0 1 1,1 0-1,-1 1 0,1 0 1,-9 10-1,9-9-27,1 1 0,0 0 0,0 0-1,0 1 1,1-1 0,0 1 0,1 0 0,0-1 0,0 1 0,1 0 0,0 0 0,0 1-1,1-1 1,-1 0 0,2 0 0,1 13 0,-1-16-26,1 0-1,-1 1 1,1-1 0,0 0 0,0 0-1,0 0 1,1 0 0,0-1-1,0 1 1,0-1 0,0 0-1,1 1 1,-1-1 0,1-1 0,0 1-1,1-1 1,-1 1 0,1-1-1,-1 0 1,1-1 0,0 1-1,0-1 1,0 0 0,0 0 0,8 1-1,-1-1-501,1 0-1,-1-1 0,1 0 1,-1-1-1,1-1 0,-1 0 0,1-1 1,-1 0-1,0-1 0,20-7 1,-22 7 208,-1 0-1,1-2 1,-1 1 0,0-1 0,-1 0-1,1-1 1,-1 0 0,0 0 0,-1-1-1,1 0 1,-1 0 0,-1-1 0,10-13-1,-10 7 891,0-1 0,-1 1-1,-1-1 1,-1 0 0,0 0 0,-1 0-1,1-26 1,5-27 1915,8 160-1915,-14-82-577,1-1-1,0 0 1,0 0 0,0 0 0,10 16 0,-12-23-13,0 0 1,0-1-1,0 1 1,0-1 0,0 0-1,0 1 1,0-1-1,0 0 1,1 1-1,-1-1 1,0 0-1,1 0 1,-1 0-1,1 0 1,0-1-1,-1 1 1,1 0-1,-1-1 1,1 1-1,0-1 1,0 1-1,-1-1 1,1 0-1,0 0 1,0 0-1,-1 0 1,1 0 0,0 0-1,0 0 1,-1 0-1,1-1 1,0 1-1,-1-1 1,1 1-1,0-1 1,-1 0-1,1 0 1,2-1-1,9-9 0,0 0 0,0-1 0,-1 0 1,-1-1-1,0 0 0,-1-1 0,-1 0 0,0-1 0,9-19 0,-6 0 185,-12 34-176,0 0 0,0 0-1,0 0 1,0 0 0,0-1 0,0 1 0,0 0-1,0 0 1,0 0 0,0 0 0,0-1 0,0 1-1,0 0 1,0 0 0,0 0 0,0-1 0,0 1-1,0 0 1,0 0 0,0 0 0,0 0 0,0-1-1,0 1 1,0 0 0,0 0 0,0 0 0,0 0-1,0 0 1,-1-1 0,1 1 0,0 0 0,0 0-1,0 0 1,0 0 0,0 0 0,0 0 0,-1 0-1,1 0 1,0-1 0,0 1 0,0 0 0,0 0-1,-1 0 1,1 0 0,0 0 0,0 0 0,0 0-1,-15 14 434,-16 28 381,-32 58 0,34-52-624,-69 132 88,83-147-466,1 1 0,2 0 1,-12 55-1,22-82 20,0 0 0,1-1 0,0 1 0,0 0 0,1 0 0,0 0 0,0 0 0,0 0 0,1 0 0,2 7-1,-3-14 60,0 1 0,1-1-1,-1 1 1,0-1-1,1 1 1,-1-1-1,0 1 1,1-1-1,-1 0 1,1 1-1,-1-1 1,1 0-1,-1 1 1,0-1-1,1 0 1,-1 1-1,1-1 1,0 0-1,-1 0 1,1 0-1,-1 0 1,1 1-1,-1-1 1,1 0-1,-1 0 1,1 0-1,0 0 1,-1 0 0,1 0-1,-1 0 1,1-1-1,0 1 1,26-11-5972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4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34 9588,'4'-8'83,"-3"5"-68,0 1 0,0 0-1,0-1 1,0 1 0,0 0 0,1 0 0,-1 0 0,4-3-1,-4 4-9,0 1-1,0 0 1,-1-1-1,1 1 1,0 0-1,0 0 1,0 0-1,0 0 1,-1 0-1,1 0 1,0 0-1,0 0 1,0 0-1,0 0 1,-1 0-1,1 0 1,0 1 0,0-1-1,0 0 1,0 1-1,-1-1 1,1 0-1,0 1 1,-1-1-1,1 1 1,0-1-1,-1 1 1,1 0-1,0-1 1,-1 1-1,2 1 1,18 17 229,0 2 1,0 0 0,-2 1-1,-1 1 1,-1 1 0,-1 0-1,-1 1 1,17 44-1,-25-55-214,-1 0-1,0 1 0,-1-1 1,-1 1-1,-1 0 0,0 1 1,-1-1-1,0 0 0,-1 0 1,-1 1-1,0-1 0,-1 0 1,-1 0-1,-1 0 0,0 0 1,0-1-1,-13 25 0,3-15-1,-2 0 1,0-1-1,-2-1 0,-1-1 0,0 0 0,-1-1 0,-26 18 0,-5 1-104,-3-3-1,-57 30 1,89-54-1259,10-8-864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5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10085,'16'3'16,"0"0"48,-3 0 16,6 3-64,7-3 16,10 2 0,0-5-16,-1 0-16,4-2-96,-6-1-881,-11 3-3425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5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9524,'-26'17'176,"10"-8"-144,12-3 16,8-1 417,2-2-321,14-3 144,9 3 240,3-6-208,7 0-240,3 1-80,4-1-32,-4 0-1472,-3 0-3651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19 5587,'0'-1'149,"-1"0"0,1 0 0,-1 0 0,1 0 0,-1 0 0,1 0 0,-1 1 0,0-1 0,1 0 0,-1 0 0,0 0 0,0 1 0,0-1 0,0 0 0,1 1 0,-1-1 0,0 1 0,0-1 0,0 1 0,0-1 0,0 1 0,0 0 0,0-1 0,-1 1 0,1 0 0,0 0 0,0 0 0,0 0 0,0 0 0,0 0 0,-2 0 0,1 1-15,-1 1 1,0-1-1,1 1 1,-1-1-1,1 1 1,0 0-1,0 0 1,0 0-1,-1 0 0,2 0 1,-4 4-1,-5 8 22,1 1-1,1 0 0,-9 19 1,13-21-125,0-1 1,0 1 0,2 1 0,-1-1-1,2 0 1,0 1 0,0-1 0,1 1-1,1-1 1,0 1 0,1-1-1,4 18 1,-4-24-19,1 0-1,-1 0 1,1 0-1,0 0 1,0-1 0,1 0-1,0 0 1,0 0-1,1 0 1,9 9-1,-10-11 3,0-1 0,0 0 0,1 0 0,-1 0 0,1-1-1,0 0 1,0 0 0,0 0 0,0 0 0,0-1 0,0 1 0,0-1-1,1-1 1,-1 1 0,0-1 0,7 0 0,-1-1-10,0-1 0,0 1 0,-1-2 0,1 1 0,0-2 0,-1 1 0,0-1 0,0-1 1,0 0-1,-1 0 0,0-1 0,0 0 0,0-1 0,11-10 0,-15 12-8,-1 1 1,1-1-1,-1 0 1,0-1-1,-1 1 1,1-1-1,-1 1 1,0-1-1,0 0 1,-1 0-1,0 0 1,0-1-1,0 1 1,-1 0-1,0-1 1,0 1-1,0-1 1,-1 1-1,0-1 1,0 0-1,-1 1 1,0-1-1,0 1 1,-4-13-1,0 8-11,0-1 1,0 1-1,-1 0 0,-1 0 0,0 0 0,0 1 0,-1 0 1,-1 1-1,1-1 0,-2 2 0,1-1 0,-1 1 1,0 1-1,-1 0 0,1 0 0,-20-8 0,28 14-71,0 0 0,1 1 0,-1-1 0,0 1 0,1-1 0,-1 1 0,0-1 0,1 1 0,-1 0 0,0 0 0,0 0 0,0 0 0,1 0 0,-1 0 0,0 0-1,0 1 1,1-1 0,-1 0 0,0 1 0,-1 0 0,2 0 13,1-1 1,0 0-1,-1 1 0,1-1 1,0 0-1,0 1 0,0-1 0,-1 0 1,1 1-1,0-1 0,0 1 0,0-1 1,0 0-1,0 1 0,-1-1 0,1 1 1,0-1-1,0 1 0,0-1 1,0 0-1,0 1 0,0-1 0,1 1 1,-1-1-1,0 1 0,0-1 0,0 0 1,0 1-1,16 18-1987,8 0-785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6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10485,'10'9'1056,"-4"-6"-848,-9-3 225,0 3-337,-4 0-96,4 0-64,3-1-112,3 1-625,4-3-239,9-3-1698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3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7700,'-10'54'3617,"7"-43"-3110,-12 49 130,3-17-492,2 0 0,2 0 0,-5 75 0,13-111-117,2 31-606,-2-37 336,0 1 1,0-1-1,0 0 1,1 1-1,-1-1 1,1 1 0,-1-1-1,1 0 1,-1 1-1,1-1 1,0 0-1,-1 0 1,1 1 0,0-1-1,0 0 1,0 0-1,0 0 1,0 0 0,0 0-1,0 0 1,2 0-1,12 1-2887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12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91 10405,'-6'-8'144,"3"11"-32,3 8-112,9 4 288,4 11-80,10 6-64,6 6 64,7-6-64,0 0-80,-1-6-32,1 1-32,-4-1 0,-6 0-1392,3 0-3635</inkml:trace>
  <inkml:trace contextRef="#ctx0" brushRef="#br0" timeOffset="1">367 18 8916,'0'-11'1537,"-7"5"-1329,1 12-96,-7 3 320,0 14-48,-7 9-256,-6 6-32,-6 11 96,-4 7-15,-3-4-1,-3 7-48,0-7-64,6-5-48,7-3-16,10-12-192,12-12-1777,14-8-2561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6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2961,'36'-3'769,"9"-3"-417,17-2-176,9-1-160,7-3-16,0 4 0,-7-4-80,-16 6-1153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7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6 4482,'3'-2'1713,"-3"-1"-961,0 6-672,-3 5 464,0 10-415,0 5 287,-1 6-288,-2 9-32,-1 6 208,4 3-176,-3 2-64,2 1-64,1-4-32,3-5-2209,-3-9-1441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7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11 3153,'0'-1'57,"0"1"0,0 0-1,0 0 1,0-1-1,0 1 1,0 0-1,0-1 1,0 1 0,0 0-1,0-1 1,0 1-1,0 0 1,0-1-1,0 1 1,0 0 0,0-1-1,0 1 1,0 0-1,0 0 1,0-1-1,0 1 1,0 0 0,-1-1-1,1 1 1,0 0-1,0 0 1,0-1-1,-1 1 1,1 0 0,0 0-1,0 0 1,-1-1-1,1 1 1,-1 0-1,-6 9 1309,-5 21-163,10-14-1198,-1-1 0,2 0 1,0 1-1,1 15 1,0-22 2,1-1 0,0 1 1,1-1-1,-1 1 0,2-1 1,-1 0-1,1 0 0,7 14 1,-9-20 6,-1-1 1,1 0-1,0 0 0,0 1 1,0-1-1,0 0 1,0 0-1,0 0 1,0 0-1,0 0 1,0 0-1,1 0 1,-1 0-1,0 0 1,1-1-1,-1 1 1,0 0-1,1-1 1,-1 0-1,1 1 1,-1-1-1,1 0 1,-1 1-1,1-1 1,-1 0-1,1 0 1,-1 0-1,1 0 1,-1-1-1,1 1 1,-1 0-1,1-1 0,-1 1 1,1-1-1,-1 1 1,0-1-1,1 0 1,-1 1-1,0-1 1,1 0-1,-1 0 1,0 0-1,0 0 1,2-2-1,1-1 78,0 1-1,-1-1 1,0 0-1,0 0 1,0 0-1,0-1 1,0 1-1,-1-1 1,0 1-1,0-1 0,0 0 1,1-6-1,-2 5-25,-1 0 0,0 0 0,-1-1 0,1 1 0,-1 0 0,0 0 0,-1 1 0,1-1 0,-1 0 0,-5-10 0,5 13-128,1-1 0,-1 1 0,0 0 0,0-1 0,0 1 0,-1 0 0,1 0-1,-1 1 1,1-1 0,-1 0 0,0 1 0,0 0 0,0 0 0,-1 0 0,1 0 0,0 0 0,-1 0 0,-5-1 0,-6 3-2078,4 5-589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8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202 184 4306,'10'-9'868,"0"-1"1,0 0-1,-1-1 0,0 0 1,9-16-1,-16 24-842,-1 1-1,1-1 0,-1 1 0,0-1 1,1 1-1,-1-1 0,0 0 0,-1 0 1,1 0-1,0 1 0,-1-1 0,0 0 1,0 0-1,0 0 0,0 0 1,0 0-1,0 0 0,-1 0 0,1 0 1,-1 1-1,0-1 0,0 0 0,0 0 1,0 1-1,0-1 0,-1 1 1,1-1-1,-1 1 0,0-1 0,0 1 1,0 0-1,0 0 0,-3-3 0,3 3-26,0 1 0,0 0 0,0-1 0,-1 1-1,1 0 1,0 0 0,0 0 0,-1 1-1,1-1 1,-1 1 0,1-1 0,0 1 0,-1 0-1,1-1 1,-1 1 0,1 1 0,-1-1-1,1 0 1,-1 1 0,1-1 0,0 1-1,-1-1 1,1 1 0,0 0 0,-1 0 0,1 0-1,0 1 1,0-1 0,0 0 0,0 1-1,-2 2 1,-7 5-10,2 0-1,-1 1 1,2 1-1,-12 15 1,17-22 3,-11 17 44,1 1-1,1 1 0,1-1 0,2 2 1,0-1-1,1 1 0,1 1 0,-6 43 1,3 17-1061,1 105 0,7-121-1258,0-18-1108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8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2 105 6947,'-1'-20'442,"1"13"-393,-1 0 1,1 0-1,0 0 1,1-1-1,2-10 1,-3 16-52,1 1 1,-1-1-1,1 1 1,0-1 0,-1 1-1,1-1 1,0 1-1,0 0 1,0 0-1,0-1 1,0 1-1,0 0 1,0 0-1,1 0 1,-1 0 0,0 0-1,1 0 1,-1 1-1,0-1 1,1 0-1,-1 1 1,1-1-1,-1 1 1,1-1 0,0 1-1,-1 0 1,1-1-1,-1 1 1,1 0-1,2 0 1,156 13 67,-30-1-41,-54-13 372,1-3 1,109-19-1,-186 26-329,-1 1 0,1-1 0,-1 1 0,1-1 0,-1 0 0,0 0 0,-1 1 0,1-1 0,-3 5 0,-3 11 55,1-2-288,2 0-1,0 0 1,1 0-1,0 1 1,2-1 0,0 1-1,1 0 1,3 23-1,3-13-3238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8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38 5987,'-3'-23'0,"0"9"-1201,6 14 273,7 11-1041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9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25 8372,'-2'2'10,"0"0"1,1 0-1,-1 0 1,0 1-1,1-1 1,0 1-1,0-1 1,-1 1-1,2 0 1,-1-1-1,0 1 1,0 0-1,1 0 1,0-1-1,-1 1 1,1 0-1,0 0 1,0 0-1,1 0 1,-1-1-1,1 1 1,-1 0-1,1 0 0,2 4 1,2 9-88,2-2 0,-1 1 0,12 16 1,-11-18-247,-3-2-165,-8-10 414,-10-15 206,12 10-108,0 0 0,1-1 0,-1 1 0,1 0 1,0 0-1,0 0 0,1-1 0,-1 1 0,1 0 0,0-1 0,0 1 0,1-1 0,-1 1 0,1 0 0,0 0 0,0-1 0,0 1 0,3-5 1,-1 3-22,0 0 0,1 1 0,-1-1 0,1 1 0,0-1 0,1 1 1,0 1-1,-1-1 0,1 1 0,1 0 0,6-5 0,-4 4-4,-1 1 1,0 1-1,1-1 0,-1 1 0,1 0 0,0 1 0,0 0 0,0 0 0,10 0 0,-13 1 22,0 1 1,0 0-1,0 0 0,1 1 0,-1 0 0,0-1 0,0 2 0,0-1 0,0 0 1,-1 1-1,1 0 0,0 0 0,-1 1 0,8 4 0,-8-4-1,-1 0-1,0 1 0,1-1 1,-1 1-1,-1 0 0,1-1 1,-1 1-1,1 0 1,-1 1-1,0-1 0,-1 0 1,1 1-1,-1-1 0,0 1 1,0-1-1,0 1 1,-1-1-1,1 7 0,-1 0-577,0 0 0,-1 0-1,-1 0 1,1 0 0,-2 0-1,-4 14 1,3-13-2614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9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169 378 7668,'3'-3'209,"-1"1"0,0-1 1,-1-1-1,1 1 1,0 0-1,-1 0 1,0-1-1,0 1 1,0 0-1,1-4 0,-2 6-159,0 0 0,0 0-1,0 0 1,0 1-1,0-1 1,0 0-1,0 0 1,0 0 0,0 1-1,0-1 1,0 0-1,-1 0 1,1 1 0,0-1-1,-1 0 1,1 0-1,0 1 1,-1-1-1,1 0 1,-2 0 0,1 0-39,0 1 0,0-1 0,0 1-1,0-1 1,0 1 0,0 0 0,0 0 0,0-1 0,0 1 0,-1 0 0,1 0 0,0 0 0,0 0 0,0 0 0,0 1 0,0-1 0,0 0 0,-1 0 0,0 1 0,-8 3-32,0 0 1,0 0-1,1 1 0,0 0 1,0 1-1,0 0 1,1 0-1,0 0 0,0 2 1,1-1-1,-10 12 1,12-14 16,1 1 0,-1-1 0,1 1 1,0 0-1,1 1 0,0-1 0,0 1 1,0-1-1,1 1 0,0 0 0,0 0 1,0 0-1,1 0 0,0 0 0,1 0 1,0 0-1,0 11 0,1-15 4,-1 1-1,1-1 1,0 1-1,0-1 1,0 1-1,1-1 1,-1 0-1,1 0 1,-1 0 0,1 0-1,0 0 1,0 0-1,1 0 1,-1-1-1,1 1 1,-1-1 0,1 1-1,0-1 1,0 0-1,0 0 1,0 0-1,0-1 1,0 1-1,0-1 1,1 0 0,-1 1-1,0-1 1,1-1-1,-1 1 1,1-1-1,-1 1 1,1-1-1,-1 0 1,1 0 0,0 0-1,5-2 1,-2 1-14,-1 0 1,1-1-1,-1 0 0,0 0 1,0-1-1,0 1 1,0-1-1,0-1 0,-1 1 1,1-1-1,-1 0 1,0 0-1,0 0 0,0-1 1,-1 0-1,1 0 1,-1 0-1,-1 0 0,5-7 1,-3 0 21,-1 0 1,0 0-1,-1 0 1,0 0-1,-1 0 0,1-19 1,-3-78 11,-1 53-19,1 20-21,-4-165 760,2 183-872,-1 21 7,0 32 65,6 227-149,0-165-2026,0-41-1919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49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 7812,'-239'37'45,"236"-37"-79,-31 7-297,33-7 330,1 1 0,-1-1 0,1 0 0,0 0 0,-1 0 0,1 0 0,-1 1 0,1-1 0,0 0 0,-1 0 0,1 1 0,-1-1 0,1 0 0,0 0 0,0 1 1,-1-1-1,1 1 0,0-1 0,0 0 0,-1 1 0,1-1 0,0 0 0,0 1 0,0-1 0,-1 1 0,1-1 0,0 1 0,0-1 0,0 1 0,0-1 0,0 0 0,0 1 0,0-1 0,0 1 0,0-1 0,0 1 1,0-1-1,1 1 0,-1-1 0,0 0 0,0 1 0,0-1 0,0 1 0,1-1 0,-1 0 0,0 1 0,1-1 0,-1 0 0,0 1 0,0-1 0,1 0 0,-1 1 0,0-1 0,1 0 0,-1 0 0,1 1 0,-1-1 1,0 0-1,1 0 0,-1 0 0,1 1 0,9 4 50,0 1 1,0-2-1,1 1 0,-1-1 1,1-1-1,0 0 1,0 0-1,0-1 0,12 1 1,0 1 8,109 13 160,170 2 0,-252-17-166,826-23 1632,30-73-1500,-862 84-3551,-24 4-902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0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4 11077,'3'-3'48,"-10"3"-112,1 3-112,3 9-512,3 2-2002,0 7-543</inkml:trace>
  <inkml:trace contextRef="#ctx0" brushRef="#br0" timeOffset="1">7 281 9428,'-3'6'433,"0"0"-433,16-1-2450,-3-5 369,3-2-944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13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47 4066,'0'-7'2272,"0"4"-1728,0-1 0,0 1 1,0 0-1,0-1 0,-1 1 0,1 0 0,-1 0 0,0-1 0,0 1 0,-2-4 0,57 61 86,-30-29-466,-2 1 0,0 2 0,-1 0 1,-2 1-1,-1 1 0,-2 0 1,25 63-1,-35-76-139,-1 1 1,0 1-1,-1-1 0,-1 1 1,-1-1-1,-1 1 0,0 0 1,-2 0-1,0 0 0,-1-1 0,-1 1 1,0-1-1,-2 1 0,0-1 1,-1 0-1,-9 20 0,0-12-38,0-1-1,-1-1 0,-2 0 0,0-1 0,-2-1 0,0 0 1,-2-2-1,0-1 0,-1 0 0,-25 14 0,38-26-908,0-2-1,1 1 1,-2-1-1,-18 6 1,8-7-5121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0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4 182 8580,'-3'3'224,"9"-3"-224,11 3 64,5 0-48,11-3-16,12-3-256,7-3-1905,6 0-1105</inkml:trace>
  <inkml:trace contextRef="#ctx0" brushRef="#br0" timeOffset="1">954 1 9044,'-4'0'256,"1"0"-256,0 3 0,0 9 144,-4 8-48,4 6 48,0 9-16,-1 3-15,8 6-17,2 0-80,1-1 0,-4 1-16,3-3-16,-2-6-1137,-4-6-2048,0-8 848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0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4882,'0'-12'305,"-1"1"187,1 0 0,0 0 0,1 1 0,1-1 0,-1 0 0,6-16 0,-6 26-493,0-1 1,1 0-1,-1 1 1,0-1 0,1 1-1,-1 0 1,1-1-1,-1 1 1,1 0-1,0 0 1,0 0 0,-1 0-1,1 0 1,0 0-1,0 1 1,0-1 0,0 1-1,0-1 1,0 1-1,0 0 1,0-1 0,0 1-1,3 1 1,49 2 34,3 5-9,-22-4-25,0 1 1,0 2-1,47 16 0,-81-23-5,1 0 0,-1 1-1,1 0 1,-1-1-1,1 1 1,-1 0 0,1 0-1,-1-1 1,0 1 0,0 0-1,1 0 1,-1 0-1,0 1 1,0-1 0,0 0-1,0 0 1,0 1 0,1 2-1,-2-3 15,0 0 0,0 0 0,0 0-1,0 0 1,0 0 0,0 0 0,0 0 0,0 0 0,-1 0-1,1 0 1,0 0 0,-1 0 0,1 0 0,-1 0 0,1-1-1,-1 1 1,1 0 0,-1 0 0,0 0 0,1 0 0,-2 0-1,-4 5-4,-1-1 0,1-1 0,-1 1-1,0-1 1,-12 6 0,-95 33-2683,82-33 804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1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17 2225,'-1'-1'170,"0"-1"1,0 1-1,0 0 0,0 0 0,-1 0 1,1 0-1,0 0 0,-1 0 1,1 0-1,-1 0 0,1 0 0,-1 0 1,0 1-1,1-1 0,-1 1 1,1-1-1,-1 1 0,0 0 1,1 0-1,-1 0 0,0 0 0,0 0 1,1 0-1,-1 0 0,0 0 1,1 1-1,-1-1 0,0 0 0,1 1 1,-1 0-1,1-1 0,-1 1 1,1 0-1,-1 0 0,1 0 0,-1 0 1,1 0-1,0 0 0,-1 0 1,0 2-1,-19 16 151,0 1 0,2 2 0,0 0 0,1 0 0,1 2 0,2 0 0,0 1 0,-18 44 0,26-51-302,1 1 0,1-1 0,1 1 0,0 0 0,1 1-1,1-1 1,1 0 0,1 1 0,1-1 0,0 1 0,2-1 0,0 0-1,10 32 1,-7-32 20,1 0 0,0-1 0,2 1 0,0-2-1,16 23 1,-19-31-207,1-1-1,0 0 1,0 0-1,0-1 0,1 0 1,0 0-1,0-1 1,1 0-1,0-1 1,0 1-1,0-2 1,11 5-1,8-3-2112,-1-8-1534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3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6 424 2609,'-5'2'4081,"6"-11"-3122,9-12-799,4-1-59,0 1 0,1 0 0,30-31 0,62-50 242,-66 64-303,98-91-120,-121 119-195,-18 10 279,0 0 0,0 0-1,1 0 1,-1 0 0,0 0-1,1 0 1,-1 1-1,0-1 1,1 0 0,-1 0-1,0 0 1,0 0-1,1 1 1,-1-1 0,0 0-1,0 0 1,1 1 0,-1-1-1,0 0 1,0 0-1,0 1 1,0-1 0,1 0-1,-1 1 1,0-1-1,0 0 1,0 1 0,0-1-1,0 0 1,0 0-1,0 1 1,0 0 0,-3 39 525,0-23-556,-2 34 152,1 0 1,3 0-1,3 0 0,1 0 1,18 89-1,-8-80-2814,-10-41-219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3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 6387,'-7'-9'128,"4"6"-128,6 3 32,10 6 16,0 0-32,10 2 48,6-5-64,13 0 0,4-3-800,9-3-2098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4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80 4882,'-22'-80'3775,"24"173"-3172,4-17-380,-2-1-168,23 116 1,-25-182-571,1 1 1,0-1-1,0 0 1,1 0-1,1 0 1,4 8-1,13 9-2836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82 5394,'0'-4'95,"-1"1"0,1-1 0,-1 0 0,0 1-1,0-1 1,0 1 0,-1-1 0,1 1-1,-1-1 1,0 1 0,0 0 0,0 0 0,0 0-1,0 0 1,-1 0 0,1 0 0,-1 1-1,0-1 1,0 1 0,0 0 0,0-1-1,0 2 1,0-1 0,-7-3 0,4 4-56,1 0 0,-1 0 0,1 0 1,0 1-1,-1 0 0,1 0 0,-1 0 1,1 1-1,-1-1 0,1 1 0,0 1 0,-1-1 1,1 1-1,0 0 0,0 0 0,-9 5 1,3 0-16,1-1 0,0 1 0,1 1 0,-1 0 0,1 0 0,-15 18 0,20-21-24,1 0 0,-1 1 0,0-1 0,1 1 0,0 0 0,1 0 0,-1 0 0,1 0 0,0 0 0,1 0 0,-1 1 0,1-1 0,1 1 0,-1 11 0,1-16 8,0 1 1,1-1 0,-1 0-1,0 1 1,1-1 0,0 1 0,-1-1-1,1 0 1,0 1 0,0-1-1,1 0 1,-1 0 0,0 0-1,1 0 1,-1 0 0,1 0 0,0 0-1,-1 0 1,1-1 0,0 1-1,4 2 1,-2-2 3,1-1 1,-1 1-1,0-1 0,1 1 0,-1-2 1,1 1-1,-1 0 0,1-1 0,-1 0 0,1 0 1,5 0-1,2-2 7,0 0 1,0 0-1,-1-1 0,1 0 1,-1-1-1,0 0 0,0-1 1,15-9-1,9-14 99,-28 22-102,0 0-1,0 0 1,0 1 0,0 0-1,14-6 1,-18 10-22,1 0 0,-1 0 1,0 0-1,1 1 0,-1-1 0,0 1 0,1 0 1,-1 0-1,0 0 0,1 1 0,-1-1 0,0 1 1,1-1-1,-1 1 0,0 0 0,0 1 0,0-1 0,0 0 1,4 3-1,6 5-10,0-1-1,-1 2 1,15 15 0,21 15-3089,-25-25 1294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4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16 123 4066,'-6'-39'572,"2"18"195,1 1 0,0-22 0,13 102 599,-10 170-357,0-238-995,0 1 0,0-1 0,1 1 0,0 0 0,1-1 0,0 1 0,0 0 0,0 0 0,1 0 0,0 0 0,0 0 0,6-7 0,-7 11-12,1 0 0,-1 0 0,1 0 1,0 1-1,0-1 0,0 1 0,0 0 0,0 0 0,1 0 0,-1 0 0,1 1 0,-1-1 1,1 1-1,0 0 0,-1 0 0,1 0 0,0 1 0,0-1 0,0 1 0,-1 0 0,1 0 1,0 0-1,0 1 0,0-1 0,7 3 0,-1 0 6,1 0 0,-1 1 0,0 0 0,1 0 1,-2 1-1,1 1 0,-1 0 0,0 0 0,0 1 0,8 8 0,-13-12-4,-1 0 0,0 0-1,1 0 1,-1 1 0,0 0 0,-1 0-1,1 0 1,-1 0 0,0 0 0,1 0-1,-2 0 1,1 1 0,-1-1 0,1 1-1,-1-1 1,0 1 0,-1 0 0,1-1-1,-1 1 1,0 0 0,0 0 0,-1-1 0,1 1-1,-1 0 1,-2 6 0,3-10 3,-1 1 1,0 0-1,0-1 1,0 1-1,0 0 1,0-1-1,0 0 1,0 1-1,0-1 0,-1 1 1,1-1-1,0 0 1,-1 0-1,1 0 1,-1 0-1,0 0 1,1 0-1,-1 0 1,-3 0-1,4-1-3,1 1-1,-1-1 1,1 0-1,-1 0 1,1 0-1,-1 0 1,0 0 0,1 0-1,-1 0 1,1-1-1,-1 1 1,1 0-1,-1 0 1,1 0-1,-1 0 1,1-1-1,-1 1 1,1 0 0,-1-1-1,1 1 1,0 0-1,-1-1 1,1 1-1,-1 0 1,1-1-1,-1 0 0,1-1 0,-1 1-1,1 0 1,-1 0-1,1-1 1,0 1-1,-1 0 1,1-1 0,0 1-1,0 0 1,0-1-1,0 1 1,0 0-1,1 0 1,-1-2 0,2-7-4,1 1 1,0 0 0,1 0-1,0 0 1,0 1 0,0-1-1,1 1 1,1 0 0,8-10-1,-2 4-2,0 1 0,1 0 0,1 0 0,15-10 0,-23 19-4,0 0 0,0 0 0,0 0 1,1 1-1,-1 0 0,1 0 0,0 1 0,0 0 0,8-2 0,-12 4 10,-1 0 0,1 0 0,-1 0 0,1 0 0,-1 1-1,1-1 1,-1 0 0,1 1 0,-1 0 0,1 0-1,-1 0 1,0 0 0,1 0 0,-1 0 0,0 0 0,0 1-1,0-1 1,0 1 0,0 0 0,0-1 0,0 1-1,-1 0 1,1 0 0,-1 0 0,1 0 0,-1 1 0,0-1-1,2 4 1,1 4 34,-1-1 1,0 1-1,-1 0 0,0 0 0,2 19 0,-3-19-461,0 1 0,1-1 0,0 0 0,0 1 0,5 9 0,0-8-1606,2-5 448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5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 3490,'15'-32'816,"-11"21"-275,1 0 0,0 0 0,1 0 0,8-10 0,-14 20-512,1 1 1,-1-1-1,0 1 0,1-1 0,-1 1 0,0-1 0,1 1 1,-1 0-1,1-1 0,-1 1 0,1-1 0,-1 1 0,1 0 1,0-1-1,-1 1 0,1 0 0,-1 0 0,1-1 1,0 1-1,-1 0 0,1 0 0,-1 0 0,1 0 0,0 0 1,-1 0-1,1 0 0,0 0 0,0 0 0,0 1 15,0 0-1,0-1 0,0 1 0,0 0 1,-1 0-1,1-1 0,0 1 1,-1 0-1,1 0 0,0 0 1,-1 0-1,1 0 0,-1 0 0,1 2 1,7 39 571,-8 4-386,0-23-168,1 0 1,3 25-1,-3-43-42,-1 1-1,2-1 1,-1 0-1,0 0 1,1 0-1,0 0 1,0 0-1,1-1 1,0 1-1,-1-1 1,1 1-1,1-1 1,-1 0-1,6 5 0,-5-7-7,-1 0 0,0 0 0,1 0 0,0-1-1,-1 0 1,1 0 0,0 0 0,-1 0-1,1-1 1,0 1 0,0-1 0,0 0-1,0 0 1,-1 0 0,1-1 0,0 1 0,0-1-1,0 0 1,-1 0 0,1 0 0,0-1-1,-1 1 1,5-3 0,7-4 4,-1 0 1,1 0-1,25-22 1,-34 26-17,0-1-1,0 0 1,-1-1 0,0 1 0,0-1 0,-1 0 0,1 0 0,-1-1 0,-1 1 0,1-1-1,4-12 1,-8 16-9,1-1-1,0 1 1,-1 0-1,0-1 1,0 1-1,0 0 1,0-1-1,0 1 1,-1-1-1,1 1 1,-1 0-1,0 0 1,0-1-1,0 1 1,-1 0-1,1 0 1,-1 0 0,1 0-1,-1 0 1,0 0-1,0 1 1,0-1-1,-1 1 1,1-1-1,-1 1 1,1 0-1,-1 0 1,-3-2-1,-5-2-223,0 0 0,0 0 1,-1 1-1,1 1 0,-1 0 0,0 1 0,0 0 1,-1 1-1,1 0 0,0 1 0,-1 0 0,1 1 0,-1 1 1,1 0-1,0 0 0,-23 6 0,4 4-2324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5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10 5330,'5'-10'117,"-1"21"308,-1 23 535,1 101 12,-7 0-1,-32 223 0,32-341-1096,1-11-92,0 0-1,1-1 1,0 1-1,1 0 0,-1 0 1,1 0-1,0 0 0,1 0 1,-1 0-1,4 12 0,7-10-2623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18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 61 7860,'-1'-3'194,"0"0"0,0 0 0,0 0 1,-1 0-1,1 0 0,-1 0 0,1 0 1,-1 0-1,0 0 0,0 1 1,0-1-1,-1 1 0,1-1 0,0 1 1,-1 0-1,0 0 0,1 0 0,-1 0 1,-4-1-1,2 1-109,0 1 0,0 0 0,0-1 0,0 2 0,0-1 0,0 1 0,0 0 0,0 0 0,0 0 0,0 0 0,-7 3 0,-5 1-85,0 1-1,1 1 0,-1 0 1,2 1-1,-1 1 0,-19 13 1,7-2 22,1 1 0,-30 29 0,46-38-51,0 0 1,1 1-1,0 1 1,1-1-1,0 1 1,-12 27-1,20-37 23,-1-1 1,1 1-1,0 0 0,1-1 0,-1 1 0,0 0 1,1 0-1,0 0 0,-1-1 0,1 1 0,0 0 1,1 0-1,-1 0 0,0 0 0,1-1 0,1 6 1,-1-6 5,0-1 1,0 1 0,0 0 0,1-1-1,-1 1 1,1-1 0,-1 1 0,1-1 0,-1 1-1,1-1 1,0 0 0,-1 0 0,1 0-1,0 0 1,0 0 0,0 0 0,0-1-1,0 1 1,0-1 0,0 1 0,0-1 0,0 0-1,3 1 1,6-1 1,0-1 0,-1 1-1,1-1 1,0-1 0,-1 0-1,0-1 1,13-4 0,70-33-96,3-17 8,3-1-17,-98 57 75,1 1 1,-1-1 0,0 1-1,0-1 1,0 1 0,1 0-1,-1-1 1,0 1 0,1 0 0,-1 0-1,0 0 1,1 0 0,-1 0-1,0 0 1,0 0 0,1 0-1,-1 1 1,0-1 0,1 0 0,-1 1-1,0-1 1,0 1 0,0 0-1,0-1 1,1 1 0,-1 0-1,0 0 1,0-1 0,0 1-1,-1 0 1,1 0 0,1 2 0,2 3 44,0 0 0,0 1 1,-1-1-1,6 14 1,3 9-50,-8-24 10,-1 0 0,1 0 0,-1 0 0,2 0 0,-1-1 0,0 1 1,1-1-1,0 0 0,0-1 0,0 1 0,0-1 0,0 0 0,11 4 0,-11-6 8,-1 1 0,1-1 0,-1-1 1,1 1-1,0-1 0,-1 0 0,1 0 0,0 0 0,-1 0 0,1-1 0,-1 0 0,1 0 0,-1 0 0,1-1 1,-1 1-1,0-1 0,1 0 0,6-5 0,2-3 41,0 0-1,0-1 1,-1 0-1,-1-1 1,1 0-1,10-18 1,-9 14-15,0 0-1,1 1 1,18-16-1,-30 30-17,0-1-1,-1 1 1,1-1 0,0 1-1,0 0 1,0-1 0,0 1-1,0 0 1,0 1 0,1-1-1,-1 0 1,0 1 0,0-1-1,1 1 1,-1-1 0,0 1-1,0 0 1,1 0 0,-1 0-1,0 0 1,1 1 0,-1-1-1,0 1 1,0-1 0,1 1-1,-1 0 1,0 0-1,0 0 1,0 0 0,0 0-1,0 0 1,0 1 0,0-1-1,-1 0 1,1 1 0,0 0-1,-1-1 1,1 1 0,-1 0-1,0 0 1,1 0 0,0 3-1,3 2 17,-1 1 0,0-1 0,-1 1 0,0 0 0,0 0 0,-1 1 0,0-1 0,0 0 0,-1 1 0,1 8 0,-2-10-3,-1-1-1,0 1 0,0-1 0,0 0 0,-4 11 0,1-4 77,9-30 88,-4 10-163,0-1 1,1 1-1,0 1 0,0-1 0,1 0 1,0 0-1,0 1 0,1 0 0,0-1 0,0 1 1,8-9-1,-6 10-11,-1 0 0,1 1 0,0 0 1,0 0-1,0 1 0,1 0 0,-1 0 1,1 0-1,-1 1 0,1 0 0,12-2 0,-16 3 5,0 1 0,0 0 0,0 0-1,0 0 1,0 1 0,0-1-1,-1 0 1,1 1 0,0 0 0,0 0-1,0 0 1,-1 0 0,1 0-1,0 1 1,-1-1 0,1 1-1,-1-1 1,0 1 0,0 0 0,1 0-1,-1 0 1,0 0 0,-1 1-1,1-1 1,0 0 0,-1 1 0,1-1-1,-1 1 1,0 0 0,0-1-1,1 5 1,2 7-327,-1 0 1,-1 0-1,0 0 0,-1 1 1,0-1-1,-3 27 0,1-6-3188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5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245 281 6291,'1'-1'24,"-1"0"-1,1 0 1,-1 0 0,1 0-1,-1-1 1,1 1 0,-1 0 0,0 0-1,0-1 1,1 1 0,-1 0-1,0 0 1,0-1 0,-1 1-1,1 0 1,0 0 0,0-1 0,0 1-1,-1 0 1,1 0 0,-1-1-1,1 1 1,-1 0 0,1 0 0,-1 0-1,0 0 1,1 0 0,-1 0-1,0 0 1,0 0 0,0 0-1,-1-1 1,-1 1-2,0 0 0,1 0 0,-1 0 0,0 1 1,0-1-1,0 1 0,0-1 0,0 1 0,0 0 0,0 0 0,0 0 0,0 1 0,-4 0 0,-6 2 51,0 1 1,0 1-1,1 0 1,-1 0-1,1 2 0,0-1 1,1 1-1,0 1 0,0 0 1,0 1-1,1 0 0,0 0 1,-12 16-1,20-22-64,0-1 0,0 1 0,0 0 0,1 0 0,-1 0 0,1 0 0,-1 0 0,1 0 0,0 0 0,0 0-1,1 1 1,-1-1 0,1 0 0,-1 1 0,1-1 0,0 0 0,0 1 0,1-1 0,-1 0 0,2 7 0,-1-8 4,1 1 1,-1-1 0,1 1-1,0-1 1,-1 0 0,1 1-1,0-1 1,0 0-1,1 0 1,-1-1 0,0 1-1,1 0 1,-1-1 0,1 1-1,-1-1 1,1 0-1,0 0 1,-1 0 0,1 0-1,0 0 1,0-1 0,0 1-1,0-1 1,3 0-1,8 0 9,0 0 1,-1-1-1,1 0 0,0-1 0,-1-1 0,0 0 0,1-1 0,-1 0 0,-1-1 0,21-11 0,-21 10-25,-1-1-1,0 0 1,0 0 0,0-1-1,-1 0 1,0-1 0,-1 0-1,0-1 1,-1 0 0,0 0 0,8-14-1,-11 14 16,0 0 0,-1-1-1,0 1 1,-1-1 0,0 0-1,-1 0 1,0 0 0,-1 0-1,0 0 1,-1 0 0,-2-21 0,0 15 58,-2 1 1,0-1-1,0 1 1,-1 0-1,-1 0 1,-1 0-1,-10-16 1,10 25-127,5 19 59,7 30 78,-4-33-61,11 81 73,18 220-210,-27-262-1295,3-10-2323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6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48 5042,'0'-4'159,"1"0"0,0 0 0,0 0-1,0 0 1,0 0 0,0 0-1,1 1 1,2-6 0,-4 9-146,1-1 1,-1 1-1,1-1 0,-1 1 1,1-1-1,-1 1 0,1-1 0,-1 1 1,1-1-1,-1 1 0,1 0 1,-1-1-1,1 1 0,0 0 1,-1 0-1,1-1 0,0 1 1,-1 0-1,1 0 0,0 0 1,0 0-1,1 0 14,-1 0 1,0 1 0,1-1-1,-1 1 1,0-1-1,1 1 1,-1-1-1,0 1 1,1 0-1,-1 0 1,0 0-1,0 0 1,0 0-1,1 1 1,16 16 187,-2 0 0,0 1 0,-1 1 1,-2 0-1,0 1 0,0 1 0,-2 0 1,-1 0-1,-1 1 0,7 27 1,-11-33-185,-1 0 0,-1 0 0,-1 0 1,-1 0-1,0 0 0,-1 0 0,-1 0 1,0 0-1,-1 0 0,-1 0 0,-1 0 1,0-1-1,-2 0 0,1 1 0,-13 21 1,5-15 3,-2-1 1,-1 0-1,0-1 0,-2-1 1,-36 34-1,23-28-146,0-2 0,-2-1 0,-44 24-1,67-42-1678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6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3634,'39'-15'5826,"-13"3"-5377,-10 1-433,-6 5 96,3 3 208,3 3-48,13 3 32,10-3-176,6-3-48,14-3-80,-4 0-224,0-2-2433,-10 2-2562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104 361 5651,'-46'20'1632,"17"-3"-1296,10-5 17,9-6 239,13 0 48,10 0-144,7-1-143,12-5-113,7 3-128,6-6-64,7 1-48,0-4 48,3 0-48,0 0-192,-3-3-1521,-3 1-2129</inkml:trace>
  <inkml:trace contextRef="#ctx0" brushRef="#br0" timeOffset="1">930 156 6611,'1'-1'114,"0"0"1,0-1-1,0 1 1,0-1-1,0 0 0,0 1 1,-1-1-1,1 0 1,-1 1-1,1-1 0,-1 0 1,1 0-1,-1 1 1,0-1-1,0 0 0,0 0 1,0 0-1,0 1 1,-1-1-1,1 0 0,0 0 1,-1 1-1,1-1 1,-1 0-1,0 1 0,0-1 1,1 0-1,-1 1 1,-2-3-1,-8-20 154,11 22-254,0-1-1,-1 1 1,1-1-1,0 1 0,0-1 1,0 1-1,0-1 0,1 1 1,-1-1-1,1 1 0,-1 0 1,1-1-1,0 1 1,0 0-1,0-1 0,0 1 1,1 0-1,-1 0 0,0 0 1,1 0-1,0 0 1,-1 0-1,1 1 0,0-1 1,0 0-1,0 1 0,0 0 1,0-1-1,0 1 1,0 0-1,1 0 0,-1 0 1,3-1-1,0 0-12,0 0 0,0 0-1,0 1 1,0-1 0,0 1 0,0 0-1,1 1 1,-1-1 0,0 1 0,0 0-1,0 0 1,1 1 0,-1 0 0,0 0 0,7 2-1,-8-1 12,0 0 1,0 1-1,0 0 0,0 0 0,-1 0 0,1 0 1,-1 1-1,0 0 0,0-1 0,0 1 1,0 0-1,-1 0 0,1 0 0,-1 1 0,0-1 1,-1 1-1,1-1 0,-1 1 0,0-1 0,0 1 1,0 0-1,-1 0 0,1-1 0,-1 1 0,-1 7 1,0 5 102,0 0 1,-1-1-1,-1 1 1,-1-1 0,-12 32-1,4-20 159,-2 0 0,-26 38 0,24-40-223,0 0 1,-16 39 0,32-63-47,-1 0 0,1 0 0,0 0 0,-1 0 1,1 1-1,0-1 0,0 0 0,1 0 0,-1 0 0,0 0 0,1 0 1,-1 0-1,1 0 0,0 0 0,0 0 0,0 0 0,0 0 0,0 0 1,0 0-1,0-1 0,0 1 0,1 0 0,-1-1 0,1 1 0,-1-1 1,1 0-1,0 1 0,-1-1 0,1 0 0,0 0 0,2 1 0,-2-1 2,1 1 2,0-1 1,0 1 0,0-1 0,0 0-1,1 0 1,-1 0 0,0 0-1,1-1 1,-1 1 0,0-1 0,1 0-1,-1 0 1,1 0 0,-1 0 0,0-1-1,1 1 1,-1-1 0,4-1 0,15-2-219,57-1-3540,-47 7-613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7:57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5955,'-22'32'1969,"5"-9"-1537,8-8-240,9-7 112,6 1-208,14-3-96,5-3-4050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04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4594,'3'-7'708,"0"0"0,0 1-1,1-1 1,-1 0 0,2 1 0,7-9 384,-13 18-1030,0 0 0,0 0 1,0-1-1,1 1 1,0 0-1,-1 1 1,1-1-1,0 0 1,1 3-1,-1 0 53,-10 102 124,-2 70-300,12-113-3663,0-38 136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05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0 117 5426,'8'-37'896,"-5"22"-133,1-1 1,7-20-1,-11 35-759,1 1-1,-1-1 1,1 0 0,-1 0 0,1 0-1,0 1 1,-1-1 0,1 0-1,0 1 1,-1-1 0,1 1 0,0-1-1,0 1 1,0-1 0,0 1 0,-1-1-1,1 1 1,0 0 0,0 0-1,0-1 1,0 1 0,0 0 0,0 0-1,0 0 1,0 0 0,0 0-1,0 0 1,0 0 0,0 0 0,0 0-1,-1 1 1,1-1 0,0 0 0,0 1-1,0-1 1,1 1 0,38 21 171,-29-15-149,26 16-14,-2 2 1,50 43-1,-84-67-10,1 0-1,0 1 1,-1-1 0,1 1-1,-1-1 1,0 1-1,1-1 1,-1 1 0,0 0-1,0 0 1,0 0 0,0 0-1,0-1 1,0 1-1,-1 0 1,1 0 0,-1 1-1,1-1 1,-1 0 0,0 0-1,0 4 1,-1-4 6,1 0 1,-1 0-1,0 0 1,0 0-1,0 0 0,-1 0 1,1 0-1,0 0 1,-1-1-1,1 1 1,-1 0-1,0-1 1,1 1-1,-1-1 0,0 0 1,-3 2-1,-8 4-94,0-1-1,-1 0 1,0-1-1,-22 5 1,-28 4-2716,39-10 1143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0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7 6915,'-1'-1'12,"0"0"-1,-1 1 1,1-1-1,-1 0 1,1 1-1,-1-1 1,1 1-1,-1-1 1,1 1-1,-1 0 1,1 0-1,-1-1 1,0 1-1,1 0 1,-1 0-1,1 1 1,-1-1-1,1 0 1,-1 1-1,1-1 1,-1 0-1,1 1 0,-1 0 1,1-1-1,-1 1 1,1 0-1,-2 1 1,-4 2 89,0 1 0,0 0 0,-11 11 0,0 3 215,0 1 1,1 1-1,1 1 0,1 1 1,-19 39-1,10-11-36,-29 91-1,43-112-250,2 1 0,-8 56 0,15-75-14,0-1 0,1 0 0,0 1 0,1-1 0,0 0 0,1 0 0,0 0 0,1 0 0,0 0 0,0 0 0,8 14 0,-8-20-12,0 0 1,0-1 0,1 1 0,0-1-1,-1 1 1,2-1 0,-1-1-1,0 1 1,1 0 0,0-1-1,0 0 1,0 0 0,0-1-1,0 1 1,9 2 0,-1-1-728,0-1 1,0 0-1,0-1 1,1-1-1,20 0 1,8-3-3615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1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29 2193,'12'-9'3123,"-12"9"-3023,0 0 0,0-1 1,0 1-1,0 0 1,1 0-1,-1-1 0,0 1 1,0 0-1,0-1 0,0 1 1,0 0-1,0 0 1,0-1-1,-3-3 2008,3 3-2008,-5-1 17,1 1 0,-1-1 0,1 1 0,-1-1 0,1 2-1,-1-1 1,0 0 0,1 1 0,-1 0 0,0 0-1,1 0 1,-1 1 0,0-1 0,1 1 0,-1 0 0,1 1-1,-8 2 1,3 0-140,0 1 0,1 0 0,0 1 0,0 0 0,0 0 0,1 1 0,-11 11 0,17-17 24,1-1 1,-1 1-1,0 0 0,1-1 1,-1 1-1,1 0 1,0-1-1,-1 1 1,1 0-1,0 0 1,-1 0-1,1-1 1,0 1-1,0 0 1,0 0-1,-1 0 1,1 0-1,0-1 0,0 1 1,0 0-1,0 0 1,1 0-1,-1 0 1,0 0-1,0-1 1,0 1-1,1 0 1,-1 0-1,0 0 1,1-1-1,-1 1 1,1 0-1,-1-1 1,1 1-1,-1 0 0,1-1 1,0 1-1,-1 0 1,1-1-1,0 1 1,-1-1-1,1 1 1,0-1-1,0 0 1,-1 1-1,3-1 1,5 5 29,2-1 0,-1 0 0,14 4 0,-7-3-11,14 9-10,0 1 1,-2 1-1,1 1 0,-2 1 0,32 29 0,-54-43-13,-1 0 0,0 0 0,-1 0 0,1 0 0,-1 1 0,0-1 0,0 1 0,0 0 0,-1 0 0,3 6 0,-4-9 7,-1 0 0,1 1 0,-1-1 0,0 0 0,0 1 1,0-1-1,0 0 0,0 1 0,0-1 0,0 0 0,-1 1 0,1-1 0,-1 0 0,0 0 0,0 0 1,0 1-1,0-1 0,0 0 0,0 0 0,0 0 0,-1-1 0,1 1 0,-1 0 0,1 0 1,-1-1-1,-3 3 0,-6 5 3,-1-2 0,0 0 1,0 0-1,0-1 0,-1 0 0,-24 7 1,-83 14 21,90-21-55,-1-1 1,0-1-1,0-2 0,-41-2 1,70 0-122,0 0 0,0 0 0,1-1 0,-1 1 0,0 0 1,0-1-1,0 1 0,1-1 0,-1 1 0,0-1 0,1 0 0,-1 0 0,1 0 1,-1 0-1,1 0 0,-1 0 0,1 0 0,-3-2 0,0-9-3364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16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0 2689,'1'1'210,"0"0"0,-1-1 0,1 1 0,-1-1 0,1 1 0,-1 0 0,1 0 0,-1-1 0,1 1 0,-1 0 0,1 0 0,-1 0 0,0-1 0,0 1 0,1 0-1,-1 0 1,0 0 0,0 0 0,0 0 0,0 0 0,0-1 0,0 1 0,0 0 0,0 0 0,-1 0 0,1 0 0,0 0 0,-15 25-591,1-4 579,11-14-170,0-1 1,0 1-1,1 0 0,1 0 0,0 1 0,0-1 0,0 0 1,1 0-1,0 1 0,0-1 0,1 0 0,0 0 1,5 16-1,-5-21-6,0 0 0,0 1 1,1-1-1,-1 0 0,1 0 0,-1 0 0,1 0 1,0-1-1,0 1 0,1 0 0,-1-1 1,0 0-1,1 1 0,0-1 0,-1 0 1,1 0-1,0 0 0,0-1 0,0 1 1,0-1-1,0 0 0,1 1 0,-1-1 1,0-1-1,0 1 0,1 0 0,-1-1 0,1 0 1,-1 0-1,0 0 0,1 0 0,-1 0 1,1-1-1,-1 1 0,6-3 0,-1 1-11,-1-1 0,0 1 0,0-1 0,0-1 0,0 0 0,-1 0 0,1 0-1,-1 0 1,0-1 0,0 0 0,-1-1 0,1 1 0,5-9 0,-8 11-6,-1 0 1,0 0 0,0-1 0,0 1 0,-1 0 0,1-1 0,-1 1 0,1-1-1,-1 1 1,-1-1 0,1 0 0,0 1 0,-1-1 0,1 0 0,-1 0-1,0 1 1,-1-1 0,1 0 0,-1 0 0,1 1 0,-1-1 0,0 0-1,0 1 1,-1-1 0,1 1 0,-1 0 0,0-1 0,0 1 0,-3-4 0,1 1-93,-2 1 0,1-1 0,-1 1 0,1 0 0,-1 0 0,-1 1 0,1 0 0,0 0 0,-1 0 0,0 1 0,0 0 0,0 1 0,0-1 0,-1 1 0,1 1 0,-1-1 0,1 1 0,-1 0 0,1 1 1,-1 0-1,-11 1 0,4 5-3075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18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287 554 11013,'-12'-5'164,"0"1"0,-1 0 1,0 1-1,0 0 0,0 1 0,0 0 1,0 1-1,0 1 0,0 0 0,0 1 1,0 0-1,-1 1 0,2 1 0,-1 0 0,0 0 1,1 1-1,-19 9 0,29-12-166,0-1 0,0 1 0,0 0 0,-1 1 0,1-1 0,1 0 0,-1 0 0,0 1 0,0-1 1,0 1-1,1 0 0,-1 0 0,1-1 0,-1 1 0,1 0 0,0 0 0,0 0 0,0 0 0,0 1 0,0-1 0,0 0 0,0 0 0,1 1 0,-1-1 0,1 0 0,0 1 0,0-1 0,0 0 0,0 1 0,0-1 0,0 0 1,0 1-1,1-1 0,-1 0 0,1 0 0,0 1 0,0-1 0,0 0 0,0 0 0,0 0 0,0 0 0,0 0 0,1 0 0,1 2 0,2 3 6,0-1 0,1 0 0,-1 0 0,1-1 0,0 0-1,0 0 1,1 0 0,-1-1 0,1 1 0,0-2 0,1 1 0,9 3 0,-9-5-11,-1 0 1,1-1 0,-1 0-1,1 0 1,0-1-1,-1 0 1,1 0 0,0-1-1,-1 0 1,1 0-1,-1-1 1,1 1-1,-1-2 1,0 1 0,0-1-1,0 0 1,0-1-1,0 0 1,-1 0 0,0 0-1,1-1 1,-1 0-1,-1 0 1,1 0 0,-1-1-1,0 0 1,6-9-1,-2 1 19,0-1 0,-1 0-1,0 0 1,-1-1-1,-1 0 1,0-1 0,-2 1-1,0-1 1,0 0-1,-2 0 1,1-23 0,-3-13 301,-3 1 1,-2 0-1,-3-1 1,-1 2-1,-30-90 1,30 115-356,9 26 38,0 0 0,0 0 1,0 1-1,0-1 0,0 0 0,0 0 0,0 0 0,0 0 0,0 0 0,-1 0 0,1 0 1,0 0-1,0 0 0,0 1 0,0-1 0,0 0 0,0 0 0,0 0 0,0 0 0,0 0 1,0 0-1,0 0 0,0 0 0,0 0 0,0 0 0,0 0 0,0 0 0,-1 0 0,1 0 1,0 1-1,0-1 0,0 0 0,0 0 0,0 0 0,0 0 0,0 0 0,0 0 0,0 0 0,-1 0 1,1 0-1,0 0 0,0 0 0,0 0 0,0 0 0,0 0 0,0 0 0,0 0 0,6 51-50,31 215-357,-17-86-3141,-16-147 2278,9 81-4961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1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7780,'12'-21'1452,"-12"20"-1407,0 1-1,1-1 0,-1 0 1,0 0-1,1 0 0,-1 1 0,0-1 1,0 0-1,0 0 0,0 0 0,0 0 1,0 0-1,0 0 0,0 1 0,0-1 1,0 0-1,-1 0 0,1 0 1,0 0-1,-1 1 0,1-1 0,0 0 1,-1 0-1,1 1 0,-1-2 0,7 57-65,9 15 70,-14-66-37,0 1 0,0-1-1,1 0 1,0 0 0,0 0 0,0 0-1,1 0 1,-1-1 0,1 1 0,0-1-1,0 1 1,0-1 0,6 4 0,-7-6-6,-1 0 0,1-1 0,0 1 0,0-1 0,0 0 0,1 1 0,-1-1 1,0 0-1,0 0 0,0 0 0,0-1 0,0 1 0,0 0 0,0-1 1,0 0-1,0 1 0,0-1 0,0 0 0,2-1 0,40-25 10,-33 19-8,34-22 26,74-66-1,-121 100-31,0 0 1,0 0-1,0 0 0,1 0 1,0 0-1,0 0 0,0 1 1,0-1-1,1 0 0,-1 1 1,1-1-1,0 1 0,0-1 1,1 0-1,-1 1 1,1-1-1,0 0 0,2 5 1,-2-5-149,0 1 0,0-1 1,1 0-1,-1 0 0,1 0 1,0 0-1,0 0 0,1-1 0,-1 1 1,1-1-1,-1 1 0,1-1 1,0 0-1,1 0 0,-1 0 1,0-1-1,1 1 0,0-1 1,-1 1-1,1-1 0,0-1 1,0 1-1,0 0 0,0-1 1,6 1-1,89 8-2866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17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4210,'6'-179'6571,"-6"237"-6308,3 144 503,13-68-3748,-12-110-516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18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23 306 6147,'-6'-9'636,"-10"-20"999,15 28-1622,1 0-1,0 1 0,0-1 0,0 0 0,0 1 0,1-1 0,-1 0 0,0 1 1,0-1-1,0 0 0,0 1 0,1-1 0,-1 1 0,0-1 0,1 0 1,-1 1-1,0-1 0,1 1 0,-1-1 0,1 1 0,-1-1 0,1 1 0,-1-1 1,1 1-1,-1-1 0,1 1 0,-1 0 0,1-1 0,0 1 0,-1 0 1,1 0-1,-1-1 0,1 1 0,0 0 0,-1 0 0,1 0 0,0 0 0,0 0 1,-1 0-1,1 0 0,0 0 0,0 0 0,238-37 59,-198 28-67,-2-1-1,1-3 1,69-31-1,-104 41-5,0 1 0,-1-1 0,1 0 0,-1 0 0,0 0-1,0-1 1,0 1 0,6-8 0,-9 9 8,-1 1 0,1 0 0,0 0 0,-1 0 0,1 0 0,-1-1 0,1 1 0,-1 0 0,0-1 0,1 1 0,-1 0 0,0-1 1,0 1-1,0 0 0,0-1 0,0 1 0,0 0 0,0-1 0,-1 1 0,1 0 0,0-1 0,-1 1 0,1 0 0,-1 0 0,0 0 0,1-1 0,-1 1 0,0 0 0,1 0 0,-1 0 0,0 0 0,0 0 0,0 0 0,0 0 0,0 0 0,0 1 0,0-1 1,-2-1-1,-8-5 115,1 0 0,-1 1 0,0 0 0,-1 1 0,0 0 1,1 1-1,-1 1 0,-1-1 0,1 2 0,0 0 0,-24-1 1,35 3-116,0 0 1,0 0 0,0 1-1,0-1 1,0 0 0,0 1 0,0-1-1,0 1 1,0-1 0,1 1-1,-1-1 1,0 1 0,0 0 0,0-1-1,1 1 1,-1 0 0,0 0-1,1-1 1,-1 1 0,1 0-1,-1 0 1,1 0 0,-1 0 0,1 0-1,-1 0 1,1 2 0,-4 29 416,4-23-272,1 63 277,2 0 0,24 123 1,-22-162-388,4 0 135,11-54 189,43-62-411,-15 17 17,-41 56 23,1 0 0,0 1-1,1 0 1,0 0 0,0 1 0,1 0-1,0 1 1,1 0 0,-1 0-1,20-8 1,-28 15 3,-1-1 0,1 1-1,-1-1 1,1 1 0,-1 0 0,1 0 0,-1-1 0,1 1-1,-1 0 1,1 0 0,-1 1 0,1-1 0,-1 0-1,0 0 1,1 1 0,-1-1 0,1 1 0,-1-1 0,0 1-1,1 0 1,-1 0 0,0-1 0,1 1 0,-1 0-1,0 0 1,0 0 0,0 0 0,0 0 0,0 1 0,0-1-1,0 0 1,-1 0 0,1 1 0,0-1 0,-1 0-1,1 1 1,0-1 0,-1 1 0,0-1 0,1 0 0,-1 1-1,0 2 1,2 8 11,-1 0 1,0-1-1,-1 1 0,-1 15 0,1-20-11,-2 13-143,1 44 458,1-59-488,0-1 0,1 1 0,-1-1 0,1 0 0,0 1 0,0-1-1,1 0 1,-1 0 0,1 0 0,0 0 0,3 4 0,9 4-2113,7-5-1364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18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36 137 6067,'2'-7'543,"1"0"1,0 0 0,0 1-1,8-12 1,-10 16-492,1 0 1,-1 1-1,1-1 0,-1 0 1,1 1-1,0 0 0,0-1 1,0 1-1,0 0 1,0 0-1,0 0 0,0 0 1,0 0-1,0 0 0,1 1 1,-1-1-1,0 1 0,0-1 1,1 1-1,2 0 1,77-3 424,148-26 0,-98 5-2424,-56 10-1108,-227 48 3481,134-29-57,1 0-1,-1 2 1,1 0 0,0 1 0,0 0-1,-26 20 1,39-25-298,1 0 0,-1 0 0,0 1 0,1-1 0,0 1 0,0-1 1,0 1-1,0 0 0,1 0 0,-1 0 0,1 0 0,0 0 0,0 0 0,0 0 0,1 0 0,0 0 0,-1 0 0,2 5 0,0 12 296,1 0 0,6 29 0,-4-28-57,-1-2-108,0 0 0,-1 1 0,-1-1 0,-3 32-1,2-46-173,-1 0 0,0 0-1,-1 0 1,1-1-1,-1 1 1,0 0-1,-1-1 1,1 1 0,-1-1-1,0 0 1,0 0-1,-1 0 1,1 0 0,-1 0-1,0-1 1,-1 0-1,1 0 1,-1 0-1,-9 6 1,1-2-53,-1-2 0,0 1 0,0-2 0,-1 0 0,1-1 0,-1 0 0,0-1 0,0-1 0,0 0 0,0-1 0,0 0 0,-20-3 0,32 2-226,0-1 1,1 0 0,-1 1 0,0-1 0,1 0 0,-1 0 0,0 0 0,1-1 0,0 1-1,-1-1 1,1 1 0,0-1 0,0 0 0,0 1 0,-3-4 0,-3-10-3771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19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1 177 8660,'37'4'1046,"71"1"0,-95-6-1049,1 0 1,-1 0 0,1-2-1,-1 0 1,0 0-1,0-1 1,-1-1 0,21-10-1,-31 15 7,0-1 0,-1 1 0,1-1 0,-1 0 0,1 0 0,-1 0 0,1 0 0,-1 0-1,1 0 1,-1 0 0,0 0 0,0-1 0,0 1 0,0-1 0,0 1 0,0 0 0,0-1 0,0 1 0,0-1 0,-1 0-1,1 1 1,0-1 0,-1 0 0,0 1 0,1-1 0,-1 0 0,0 0 0,0 1 0,0-5 0,-1 4 7,-1 0 1,1 0 0,0 0-1,-1 0 1,1 0 0,-1 0-1,0 0 1,0 1 0,0-1 0,1 0-1,-2 1 1,1 0 0,0-1-1,0 1 1,0 0 0,0 0-1,-1 0 1,1 0 0,-1 1-1,-3-1 1,0 0 18,0 0-1,0 0 0,0 1 1,-1 0-1,1 1 1,0-1-1,0 1 1,0 0-1,0 1 1,1-1-1,-1 1 1,0 1-1,0-1 1,1 1-1,0 0 0,-1 0 1,1 0-1,0 1 1,1-1-1,-1 1 1,1 1-1,-1-1 1,1 1-1,0-1 1,-5 10-1,6-10-19,0 0 1,1 0-1,-1 0 0,1 0 1,0 1-1,0-1 0,0 1 1,1 0-1,0-1 1,0 1-1,0 0 0,0 0 1,1-1-1,0 1 0,0 0 1,0 0-1,0 0 0,1 0 1,0 0-1,0-1 0,0 1 1,0 0-1,1-1 0,0 1 1,0-1-1,0 0 0,1 1 1,-1-1-1,1 0 0,0 0 1,0-1-1,5 5 0,-1-3-85,0 0-1,0 0 0,0-1 1,1-1-1,-1 1 0,1-1 1,0 0-1,0-1 0,0 0 1,1 0-1,-1-1 0,0 0 1,1 0-1,-1-1 0,9 0 1,-2-1-652,-1 0 0,1-1 0,-1-1-1,1 0 1,-1-1 0,0 0 0,24-12 0,-34 14 697,-1 0 0,1-1-1,-1 0 1,0 1 0,0-1 0,0 0-1,0-1 1,-1 1 0,1 0 0,-1-1 0,0 1-1,0-1 1,0 0 0,0 0 0,-1 0-1,1 0 1,-1 0 0,0 0 0,0 0 0,0-8-1,0-8 324,0 0 0,-2 0 0,-2-24-1,0 15 706,2 21-565,1 5-217,-1-1 0,1 0 0,0 1 0,0-1 0,0 0 0,1 1 0,1-7 0,8 34 969,4 19-863,-2 0-1,12 87 1,-23-129-307,-1 1-1,0 0 1,0-1-1,0 1 1,0 0 0,0-1-1,0 1 1,0 0-1,-1-1 1,1 1-1,-1 0 1,1-1-1,-1 1 1,0-1-1,1 1 1,-1-1-1,0 1 1,0-1-1,0 1 1,0-1-1,0 0 1,0 0 0,-1 1-1,-1 0 1,2-1-13,-1-1 1,1 0-1,0 0 1,0 0-1,-1 0 1,1 0 0,0 0-1,0 0 1,-1 0-1,1 0 1,0-1 0,0 1-1,0 0 1,-1-1-1,1 1 1,0-1-1,0 1 1,0-1 0,0 0-1,0 1 1,0-1-1,0 0 1,0 0-1,0 0 1,0 0 0,0 0-1,1 0 1,-1 0-1,0 0 1,1 0-1,-1 0 1,0-3 0,-1 2-21,1 0 0,1-1 1,-1 0-1,0 1 0,0-1 0,1 0 1,0 1-1,-1-1 0,1 0 1,0 1-1,0-1 0,1 0 1,-1 1-1,0-1 0,1 0 1,0 1-1,-1-1 0,1 1 1,0-1-1,1 1 0,-1-1 1,0 1-1,1 0 0,-1-1 0,1 1 1,2-2-1,5-8-220,1 1-1,0 1 1,16-13 0,-24 22 212,93-69-653,-60 46 721,34-30 0,-60 43 220,-11 6 148,0 5-363,0 1 0,1-1 1,-1 0-1,0 1 0,1-1 1,-1 1-1,1-1 0,-1 1 0,1 0 1,-1-1-1,1 1 0,0 0 1,-2 2-1,-1 0 21,0 0 1,0 1-1,0 0 1,0 0-1,1 0 0,0 0 1,0 0-1,0 1 1,0-1-1,1 1 1,0 0-1,0 0 0,0 0 1,0 0-1,1 0 1,0 0-1,0 1 1,0-1-1,1 0 0,0 1 1,0-1-1,0 0 1,1 1-1,-1-1 1,1 0-1,0 0 0,4 10 1,0-3-5,0 0 1,1 0-1,0-1 1,1 1-1,0-2 1,1 1-1,0-1 1,1 0-1,0 0 1,14 11-1,19 14 72,-42-35-133,0 0-1,0 1 1,0-1-1,1 0 1,-1 0 0,0 0-1,0 0 1,0 1-1,0-1 1,0 0-1,0 0 1,0 0 0,0 0-1,1 1 1,-1-1-1,0 0 1,0 0-1,0 0 1,0 1 0,0-1-1,0 0 1,0 0-1,0 1 1,0-1-1,0 0 1,0 0 0,0 0-1,0 1 1,-1-1-1,1 0 1,0 0-1,0 0 1,0 0 0,0 1-1,0-1 1,0 0-1,0 0 1,-1 0-1,1 0 1,0 1 0,0-1-1,-12 7 54,-14 1-28,21-7-22,0 1-1,0-2 0,0 1 1,0 0-1,-1-1 0,1 0 1,0 0-1,-9-2 0,14 2-5,0 0-1,0 0 0,0 0 1,0 0-1,0 0 0,0 0 1,0 0-1,0 0 0,0-1 1,0 1-1,-1 0 1,1 0-1,0 0 0,0 0 1,0 0-1,0 0 0,0 0 1,0 0-1,0 0 0,0 0 1,0 0-1,0 0 0,0-1 1,0 1-1,0 0 0,0 0 1,0 0-1,0 0 1,0 0-1,0 0 0,0 0 1,0 0-1,0 0 0,0-1 1,0 1-1,0 0 0,0 0 1,0 0-1,0 0 0,0 0 1,0 0-1,0 0 0,0 0 1,0 0-1,1 0 1,-1 0-1,0-1 0,0 1 1,0 0-1,0 0 0,0 0 1,0 0-1,0 0 0,0 0 1,0 0-1,0 0 0,0 0 1,1 0-1,-1 0 0,0 0 1,0 0-1,0 0 1,0 0-1,0 0 0,0 0 1,12-6 7,15-4 12,145-48-136,-143 46 82,-2-1 0,1-1 1,47-34-1,-69 44 30,-2 0 0,1 0 0,0 0 0,-1-1 0,0 0 0,0 0 0,0 0 0,-1 0-1,1 0 1,-1-1 0,-1 1 0,1-1 0,-1 0 0,3-10 0,-4 12-1,-1 0 0,1-1-1,-1 1 1,0 0 0,-1-1 0,1 1-1,-1 0 1,1-1 0,-1 1 0,-1 0-1,1 0 1,0-1 0,-1 1 0,0 0-1,0 1 1,0-1 0,-1 0 0,1 1-1,-1-1 1,0 1 0,-4-5 0,6 7 0,0 0 0,0 0 1,0 0-1,0 0 0,-1 0 0,1 0 1,0 0-1,0 0 0,-1 0 0,1 1 1,0-1-1,-1 0 0,1 1 0,-1-1 1,1 1-1,-1 0 0,1-1 0,-1 1 1,1 0-1,-1 0 0,1 0 0,-1 0 1,-2 1-1,2 0 4,0 0 0,0 0-1,0 0 1,1 0 0,-1 0 0,0 0 0,1 1-1,-1-1 1,1 1 0,-1-1 0,1 1 0,0 0-1,0-1 1,0 1 0,-2 2 0,0 3 5,0 0 1,0 0-1,1 0 1,0 1-1,0-1 1,1 1-1,-1-1 1,1 14-1,1-15-2,1 0-1,0 0 0,0 0 1,0-1-1,1 1 0,-1 0 1,1-1-1,1 1 0,-1-1 0,1 0 1,0 0-1,0 0 0,1 0 1,-1 0-1,1-1 0,7 7 1,-3-5-472,-1 0 1,1-1 0,0 0-1,0 0 1,1-1 0,-1 0-1,1-1 1,0 0 0,17 4-1,13-1-3760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0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46 5667,'0'0'45,"0"-1"1,0 1 0,0 0 0,-1-1-1,1 1 1,0-1 0,0 1 0,0 0-1,-1-1 1,1 1 0,0 0 0,0-1-1,-1 1 1,1 0 0,0 0 0,-1-1-1,1 1 1,0 0 0,-1 0 0,1-1-1,0 1 1,-1 0 0,1 0 0,-1 0-1,1 0 1,0 0 0,-1 0 0,1 0-1,-1 0 1,1 0 0,0 0 0,-1 0-1,1 0 1,-1 0 0,0 0 0,-2 15 685,9 23-431,-3-32-274,0 0-1,1 0 1,-1 0-1,1 0 1,1-1-1,-1 0 1,1 0-1,0 0 1,0 0-1,0-1 1,12 7 0,-15-9-10,1-1 1,0 1-1,-1-1 1,1 0 0,0 0-1,0 0 1,0 0-1,0-1 1,0 1-1,0-1 1,-1 0 0,7 0-1,-7 0-1,0-1-1,0 1 1,-1-1 0,1 0-1,0 1 1,0-1-1,-1 0 1,1 0 0,0 0-1,-1 0 1,1 0-1,-1-1 1,1 1 0,-1 0-1,0-1 1,0 1-1,1-1 1,-1 1-1,0-1 1,0 0 0,1-2-1,6-16 258,0 0 0,7-29 0,2-8 121,-61 238 1168,27-106-1468,17-73-130,-18 90 335,17-82-809,0 0-1,1 0 1,0 0-1,0 1 0,1-1 1,1 0-1,2 10 1,2-1-5052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0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30 2065,'9'-28'6551,"-9"28"-6532,0 0 0,0 0 0,0 0 1,0 0-1,0 0 0,0 0 0,0 0 1,0 0-1,0 0 0,0 0 0,1 0 0,-1 0 1,0 0-1,0 0 0,0 1 0,0-1 1,0 0-1,0 0 0,0 0 0,0 0 0,0 0 1,0 0-1,0 0 0,1 0 0,-1 0 0,0 0 1,0 0-1,0 0 0,0 0 0,0 0 1,0 0-1,0-1 0,0 1 0,0 0 0,0 0 1,0 0-1,0 0 0,1 0 0,-1 0 1,0 0-1,0 0 0,0 0 0,0 0 0,0 0 1,0 0-1,0 0 0,0 0 0,0 0 1,0 0-1,0 0 0,0-1 0,0 1 0,0 0 1,0 0-1,0 0 0,0 0 0,0 0 1,0 0-1,0 0 0,0 0 0,0 0 0,0 0 1,0 0-1,0-1 0,0 1 0,0 0 0,0 18 299,-10 287 2969,-8 106-2647,9-332-670,4-41-315,1 1 1,2 1-1,3 42 0,6-57-1888,5-8-1006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0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276 501 6387,'2'-4'319,"-1"1"0,1 0 0,0 0 0,-1-1 1,1 1-1,-1-1 0,0 1 0,0-1 0,-1 1 0,1-6 1,-1 8-288,0-1 0,0 1 0,0 0 1,0 0-1,-1 0 0,1 0 1,0 0-1,-1 0 0,1 0 0,-1 0 1,1 0-1,-1 0 0,0 0 1,1 0-1,-1 0 0,0 1 1,0-1-1,1 0 0,-1 0 0,0 1 1,0-1-1,0 0 0,0 1 1,0-1-1,0 1 0,0-1 1,0 1-1,0 0 0,0-1 0,0 1 1,-1 0-1,1 0 0,0 0 1,0 0-1,0 0 0,0 0 1,0 0-1,-2 0 0,-12 1 3,1 1-1,0-1 1,-1 2-1,1 0 1,0 1-1,1 1 0,-1 0 1,1 0-1,-14 8 1,20-9-14,-1 1 1,1-1-1,0 1 0,0 0 0,0 1 1,1-1-1,-1 1 0,2 1 1,-1-1-1,1 1 0,0 0 1,0 0-1,0 1 0,1-1 0,1 1 1,-5 10-1,8-15-8,-1 0 1,0 0-1,0-1 0,1 1 0,0 0 1,0 0-1,-1 0 0,2-1 0,-1 1 1,0 0-1,0 0 0,1 0 0,0-1 1,-1 1-1,1 0 0,0-1 0,0 1 1,1-1-1,-1 1 0,1-1 0,-1 1 1,1-1-1,-1 0 0,1 0 0,0 0 1,0 0-1,0 0 0,1 0 0,-1 0 1,0-1-1,1 1 0,-1-1 0,1 0 1,-1 0-1,1 0 0,0 0 0,2 1 1,3 0 6,0 0-1,0-1 1,1 0 0,-1 0 0,0-1 0,0 0 0,0 0-1,1-1 1,-1 0 0,0 0 0,13-4 0,-13 1-19,1 1 1,-1-1 0,1 0-1,-1-1 1,0 0 0,-1 0-1,1-1 1,-1 0 0,0 0-1,-1-1 1,1 0 0,-1 0-1,-1 0 1,1-1 0,-1 0 0,-1 0-1,1 0 1,-1 0 0,-1-1-1,6-17 1,-1-10-30,-2 0 1,-1 0 0,-2 0-1,-1-41 1,1-14-69,15-120-533,-31 283 778,3 1 1,3 1-1,3-1 0,4 1 1,12 104-1,-11-169-229,0-1-263,0 0-1,0 0 1,1-1 0,0 1 0,0 0-1,1-1 1,0 0 0,8 14 0,1-8-3160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 7395,'0'-1'24,"0"1"0,0 0 0,0 0 0,0 0 0,1 0-1,-1-1 1,0 1 0,0 0 0,0 0 0,1 0-1,-1 0 1,0 0 0,0 0 0,0-1 0,1 1 0,-1 0-1,0 0 1,0 0 0,0 0 0,1 0 0,-1 0 0,0 0-1,0 0 1,1 0 0,-1 0 0,0 0 0,0 0 0,1 0-1,-1 0 1,0 0 0,0 0 0,0 0 0,1 1 0,-1-1-1,0 0 1,0 0 0,0 0 0,1 0 0,-1 0-1,0 0 1,0 1 0,0-1 0,0 0 0,1 0 0,-1 0-1,0 1 1,0-1 0,0 0 0,0 0 0,0 0 0,0 1-1,0-1 1,0 0 0,1 0 0,-1 0 0,0 1 0,0-1-1,0 0 1,0 0 0,0 1 0,0-1 0,0 0-1,0 0 1,-1 1 0,2 22 13,-1-13 189,35 239 893,-20-172-948,8 134 0,-22-187-151,-2 0 0,0 0 0,-2 0 0,0 0-1,-2 0 1,0-1 0,-2 0 0,-1 0 0,-19 40-1,12-36-47,-2-2 1,-1 0-1,-1-1 0,-1-1 0,-1 0 0,-1-2 0,0 0 0,-2-2 0,-1-1 0,-44 26 1,64-41-172,2-1-112,0 0 0,0 0-1,-1 0 1,1-1 0,0 1 0,-1-1 0,1 0 0,-5 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64 10149,'-19'0'656,"9"0"-208,3-3 80,7 0-416,7 3 161,9-2-145,7-1-80,9-6-32,10 0-16,7 0 0,3-5-1217,0 2-3457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14:20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35 5571,'-4'-2'507,"-54"-25"5136,55 26-5464,-1 0 1,0 0-1,0 0 1,0 0-1,0 1 0,0 0 1,1 0-1,-1 0 1,0 0-1,0 0 0,0 1 1,0 0-1,0 0 1,-3 1-1,-5 4-143,1 0-1,0 0 1,0 2 0,1-1 0,0 1 0,0 1-1,1-1 1,0 2 0,0-1 0,1 1 0,1 1-1,0-1 1,0 1 0,-9 22 0,7-13-54,1 1 0,0 0 0,2 0 1,1 0-1,0 1 0,2 0 1,-1 41-1,4-55-3,0 1 1,1-1-1,0 0 0,0 0 1,1 0-1,0 0 1,1 0-1,4 10 0,-5-15 14,-1 0 0,1 0 0,0 0 0,0 0 0,0 0 0,0-1 0,0 1 0,1-1 0,-1 1 0,1-1 0,0 0 0,0 0 0,-1 0 0,1-1 0,0 1 0,1-1 0,-1 1 0,0-1 0,0 0 0,0 0 0,1-1 0,5 1 0,1-1-79,0 0 0,0-1 0,0 0 0,0-1 0,0 0 0,0-1 0,0 0 0,-1-1 0,1 1 0,-1-2 0,0 1 0,0-2 0,14-10 0,-11 8-126,-2-1-1,1-1 0,-1 0 0,0 0 0,-1-1 0,0 0 0,-1 0 0,0-1 1,8-18-1,-14 25 202,1-1 0,-1 0 0,-1 0 0,1-1 0,-1 1 0,0 0 0,-1 0 0,1-1 0,-1 1 0,0 0 0,-1 0 1,0-1-1,0 1 0,0 0 0,-1 0 0,1 0 0,-1 0 0,-1 0 0,1 0 0,-1 1 0,0-1 0,-1 1 0,1-1 0,-1 1 0,0 1 0,0-1 1,-8-7-1,5 6 13,0 0 0,0 1 0,-1 0 0,0 0 1,0 0-1,0 1 0,0 0 0,-1 1 1,1 0-1,-1 0 0,0 0 0,0 2 0,0-1 1,0 1-1,0 0 0,0 1 0,0 0 0,-16 2 1,23-2-84,0 0 1,0 1 0,0-1 0,0 1 0,0-1-1,0 1 1,0 0 0,1 0 0,-1 0-1,0 0 1,1 0 0,-1 0 0,0 0-1,1 1 1,-1-1 0,1 1 0,0-1 0,0 1-1,-1-1 1,1 1 0,0 0 0,0-1-1,0 1 1,1 0 0,-1 0 0,0 0 0,0 2-1,2 22-3750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2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4018,'-16'20'5827,"6"-8"-5651,3-6-80,4-6 48,10 0 112,6 2-112,9-2-80,11-2-64,9-4 0,13 0-224,10-6-3858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7972,'0'0'71,"1"0"1,-1 0-1,0 0 1,1-1-1,-1 1 1,0 0-1,1 0 0,-1 0 1,0-1-1,0 1 1,1 0-1,-1 0 1,0-1-1,0 1 1,0 0-1,1 0 1,-1-1-1,0 1 1,0 0-1,0-1 1,0 1-1,0 0 1,1-1-1,-1 1 1,0 0-1,0-1 1,0 1-1,0 0 1,0-1-1,0 1 1,0 0-1,0-1 1,0 0-36,-1 1 0,1-1 0,0 1 1,0-1-1,1 1 0,-1-1 0,0 1 1,0-1-1,0 1 0,0-1 0,0 1 1,0-1-1,1 1 0,-1-1 0,0 1 1,0 0-1,1-1 0,-1 1 1,0-1-1,1 1 0,-1 0 0,0-1 1,1 1-1,0-1 0,11-8 149,1 1-1,-1 1 1,1-1-1,15-4 1,-22 9-120,0 1 0,0 0 0,0 1-1,0-1 1,0 1 0,0 0 0,0 1 0,1-1 0,-1 1 0,0 0 0,0 1-1,9 1 1,-13-1-45,0 0-1,0 0 1,0 0 0,0 0-1,0 0 1,0 1-1,-1-1 1,1 1 0,0-1-1,-1 1 1,1-1-1,-1 1 1,1 0 0,-1 0-1,0 0 1,0 0-1,0 0 1,0 0 0,0 0-1,0 0 1,-1 0-1,1 0 1,-1 1 0,1-1-1,-1 0 1,0 0-1,0 1 1,0 3-1,-1 6 37,0-1-1,0 1 1,-1-1-1,-3 14 1,-6 8 181,-1 0-1,-31 57 1,28-60-134,0 0 1,3 1-1,-12 40 0,23-68-87,0 1-1,0-1 1,0 0 0,1 1-1,0-1 1,-1 1 0,1-1-1,0 0 1,1 1 0,-1-1-1,1 1 1,-1-1 0,1 0-1,0 1 1,0-1 0,3 5-1,-3-6-109,1 0 0,0 0 0,0 0 0,1-1 0,-1 1 0,0 0 0,0-1 0,1 1 0,-1-1 0,1 0 1,-1 0-1,1 0 0,0 0 0,-1 0 0,1-1 0,0 1 0,0-1 0,-1 1 0,1-1 0,4 0 0,28 0-3985,3-3-2434</inkml:trace>
  <inkml:trace contextRef="#ctx0" brushRef="#br0" timeOffset="1">169 900 10261,'-17'35'224,"8"-8"-176,2-10 144,11 1-176,5-1-16,11-8-3073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9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2865,'5'-47'5409,"0"1"-3318,9 128-1882,-2-22-141,8 68-92,50 238-1713,-57-317-1990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48 6323,'-1'-2'53,"1"0"1,-1 0 0,0 0-1,1 0 1,-1 0-1,1-1 1,0 1-1,0 0 1,0 0-1,0-1 1,0 1-1,0 0 1,1 0-1,0-3 1,0 4-49,0 0 0,1 0 0,-1 0 0,0 0 0,1 0 0,-1 0 1,1 0-1,-1 0 0,1 1 0,-1-1 0,1 0 0,-1 1 0,1 0 0,0-1 0,-1 1 0,1 0 0,0 0 0,-1 0 0,1 0 1,2 0-1,66 0 483,0 3 0,71 13 0,-121-13-474,3-1 9,54 10 25,-69-11-41,-1 1 0,0 0 0,1 0 0,-1 1 0,0 0 0,-1 0 1,10 7-1,-15-9 0,0-1 1,0 1-1,0 0 1,0 0-1,0 0 1,0 0-1,-1 0 1,1 0-1,0 0 1,-1 0-1,1 0 0,0 0 1,-1 0-1,0 0 1,1 0-1,-1 0 1,0 1-1,1-1 1,-1 0-1,0 0 1,0 0-1,0 1 1,0-1-1,0 0 1,0 0-1,0 0 1,-1 1-1,1-1 1,0 0-1,-1 0 1,1 0-1,-1 0 1,1 0-1,-1 1 0,0-1 1,1 0-1,-1 0 1,0-1-1,-1 2 1,-2 4 14,-1-1 1,0 1 0,-1-2-1,0 1 1,-6 4 0,-21 11-273,-1-1 1,-1-3 0,0 0 0,-1-2-1,-1-2 1,-47 10 0,56-18-2942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29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6291,'-7'4'79,"0"0"1,1 0-1,-1 0 0,1 1 1,0 0-1,1 0 1,-1 1-1,1 0 0,0 0 1,1 0-1,-8 13 1,-2 6 518,-18 50 0,30-72-567,-12 36 95,2 1 1,2 0 0,1 1 0,2 0 0,-3 76 0,9-85-66,2 0 0,1 0 0,2 0 0,1-1 0,1 0 0,1 0-1,2 0 1,15 34 0,-20-56-185,1 1-1,-1-1 0,2 0 0,-1 0 0,1 0 0,1-1 0,0 0 0,0 0 0,0 0 0,16 11 1,28 5-3353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0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22 465 4738,'-18'9'1403,"14"-11"-158,11-9-1030,56-57-14,19-24 203,5-44 872,3-2-110,-88 135-1181,1 0 1,-1 0-1,1 0 1,-1 0-1,1 1 1,6-5-1,-8 6 12,0 1-1,-1 0 1,1-1 0,0 1-1,-1 0 1,1 0 0,0 0-1,0 0 1,0-1-1,-1 1 1,1 0 0,0 0-1,0 1 1,0-1 0,-1 0-1,1 0 1,0 0-1,0 0 1,-1 1 0,1-1-1,0 0 1,-1 1 0,1-1-1,0 0 1,-1 1 0,1-1-1,0 1 1,-1-1-1,1 1 1,-1-1 0,1 1-1,-1 0 1,1-1 0,-1 1-1,1 0 1,-1-1-1,1 2 1,8 13 31,-2 0 1,1 0-1,-2 1 0,0 0 0,4 17 0,15 87-8,-16-73-17,10 61-1660,-12-63-2462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0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7171,'6'3'16,"4"6"-16,16-1 0,13-2-960,19 0-2226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50 6515,'-3'-23'432,"3"6"-416,0 8 80,3 9 400,7 11 33,-1 13-17,-2 11 16,6 9-192,-4 8-144,-2 9-48,-4 3-63,0 6-17,-6 6-64,0-6 0,0-3-32,6-11-849,3-15-1808,11-15 384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1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57 7395,'2'-4'160,"-1"0"0,0 0-1,0 0 1,0 0-1,0 0 1,-1 0-1,1 0 1,-1 0-1,-1-6 1,1 10-148,0-1 1,0 1-1,0-1 0,0 1 1,-1-1-1,1 1 0,0-1 0,0 1 1,-1-1-1,1 1 0,0-1 1,0 1-1,-1-1 0,1 1 1,-1 0-1,1-1 0,0 1 0,-1-1 1,1 1-1,-1 0 0,1 0 1,-1-1-1,1 1 0,-1 0 1,1 0-1,-1-1 0,0 1 0,-1 0-1,0 0 0,0 0 0,0 1 0,0-1 0,0 1-1,0-1 1,0 1 0,0-1 0,1 1 0,-1 0 0,0 0 0,-3 2-1,-12 8 28,0 1-1,1 1 0,-28 28 0,35-32-53,0 1 0,1 0-1,0 0 1,1 1 0,0 0 0,1 0-1,-7 18 1,12-27 21,0 0-1,0 0 0,1 0 1,-1 1-1,1-1 1,-1 0-1,1 1 1,0-1-1,0 0 1,0 1-1,0-1 1,0 0-1,1 1 1,-1-1-1,1 0 1,-1 0-1,3 5 1,-2-6 3,0 1 0,0-1 0,0 1 0,1-1 0,-1 0-1,1 1 1,-1-1 0,1 0 0,-1 0 0,1 0 0,0 0 0,-1 0 0,1 0 0,0-1 0,0 1 0,0-1 0,2 1 0,3 0 3,0 0 0,0-1 0,1 0 0,-1 0 0,0-1 0,0 0 0,1 0 0,-1 0 0,12-5-1,0-2 87,-1-1 0,28-17 0,-31 17 162,-15 9-253,1-1-1,0 1 1,-1 0-1,1 0 1,0 0 0,-1 0-1,1 0 1,0 0-1,-1 0 1,1 0 0,0 0-1,-1 0 1,1 0-1,0 0 1,-1 0-1,1 1 1,0-1 0,-1 0-1,1 0 1,-1 1-1,1-1 1,0 0 0,-1 1-1,1-1 1,-1 1-1,1-1 1,-1 1-1,1-1 1,-1 1 0,0-1-1,1 1 1,-1-1-1,0 1 1,1 0 0,-1-1-1,0 1 1,1-1-1,-1 1 1,0 0-1,0 0 1,13 39 95,-7-22-79,-4-10-31,1-1 0,1 0 0,-1-1 0,1 1 0,0 0 0,1-1 0,0 0 0,0 0 0,0-1 0,8 7 0,-9-9-340,0 0 1,0 0 0,1-1 0,-1 0 0,1 1-1,0-2 1,-1 1 0,1-1 0,0 1 0,10 0-1,13-1-2001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5T07:48:31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3 142 3298,'2'-10'526,"1"0"1,-2-1 0,1 0-1,-1 1 1,-1-1 0,0 1-1,-1-1 1,0 0 0,0 1-1,-1-1 1,-5-14 0,15 52-449,8 41 0,4 15 1,-14-64-59,-5-13-2,0-1 0,0 1-1,1 0 1,0-1 0,0 1 0,1-1-1,-1 0 1,1 0 0,0 1-1,1-2 1,-1 1 0,7 6-1,-9-12-4,0 1 1,0 0-1,0 0 0,1-1 0,-1 1 0,0-1 1,0 1-1,0-1 0,0 1 0,0-1 0,0 0 1,0 0-1,0 1 0,0-1 0,0 0 0,0 0 1,0 0-1,-1 0 0,1 0 0,0 0 0,-1 0 1,1 0-1,0-2 0,3-2 20,32-44 4,-18 23-35,22-24 1,-34 44-15,0-1 0,0 1 0,1 1 0,0-1-1,0 1 1,0 1 0,1-1 0,11-5 0,-16 9 4,-1 0-1,0 1 0,0-1 1,1 0-1,-1 1 1,0-1-1,1 1 1,-1 0-1,0-1 0,1 1 1,-1 0-1,0 1 1,1-1-1,-1 0 1,0 1-1,1-1 0,-1 1 1,0 0-1,1 0 1,-1 0-1,0 0 1,4 2-1,-4 0 11,1 0 1,0 0-1,-1 0 1,1 0-1,-1 0 1,0 0-1,0 1 1,-1-1-1,1 1 1,0 0-1,-1-1 1,1 7-1,2 8 27,-2-1 1,0 1-1,-1 0 0,-2 34 0,0-41-89,0 15 289,7-24-54,6-14-76,127-181 0,-136 188-116,0 1-1,1 0 1,0 0 0,-1 1 0,1-1-1,5-2 1,-8 6 13,-1-1 0,0 1 0,1 0 0,-1-1 0,1 1 0,-1 0 0,1 0-1,-1 0 1,1 0 0,-1 0 0,1 0 0,-1-1 0,1 1 0,-1 0 0,1 0 0,-1 0 0,1 1-1,-1-1 1,1 0 0,-1 0 0,1 0 0,-1 0 0,1 0 0,-1 1 0,1-1 0,0 0 0,0 2 11,0-1 1,-1 0-1,1 0 1,0 0 0,-1 0-1,1 1 1,-1-1 0,1 0-1,-1 0 1,0 1-1,1-1 1,-1 0 0,0 1-1,0-1 1,0 2 0,1 60 159,1 12-331,6-26-2827,1-31-1107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4530-ED31-41A7-A398-084E11B0D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B58F-1A66-48FD-BE92-8DC978836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525B-2002-496F-86FB-C310D0AC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FE48-036C-4874-9185-2274D44F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CAA8-496F-4E4F-B507-ABD4F52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3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E75B-29CA-4399-9D43-11028652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0487A-B399-49A1-9813-740063B93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0484-C08A-4ED3-B4C2-F2158228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B70A-FB6E-4536-BA8F-8608117C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0D09C-F9A8-4A69-AD6B-1C693737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8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072DE-269F-46F7-A7AE-2F6A266F0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04DCE-58C2-4D8B-BBA6-0CD1B5C7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32731-27C9-4960-8B37-E95483D4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7388-448B-4392-B7CD-F7414101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5BAD-509D-4B42-8D6B-F8E08869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94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FEE6-7FC2-4F29-9156-FC588149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B6D3-A6E8-4541-A96B-F96AF337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4E3A-C98A-414F-8532-8341F9D4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141B-EE14-4D3D-9EEB-062A42AB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1C5D-3F7B-4FF7-8332-A1C7D81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8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6395-1246-4ED4-8F38-5A6CFD8B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E1910-F738-4368-8382-FC3E49F7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3B5A-60F3-4AC6-9D5B-4341CFFF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878B-C03A-4D48-9EF0-BCCA3430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B393-3753-4A7B-93AA-4D818470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B9B4-69DF-4812-87B3-D5F17313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1197-CCA0-4605-B6E7-D374755A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A090-1B87-4A64-BE8D-F454D7C0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23DF0-14DB-4CFA-A488-553D3A6C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A576-BA50-4C04-AE1C-3D8373BC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97FAD-15B4-4A17-9E8C-CBC0A07E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09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5E0F-A83C-48D5-9627-ECC72921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2E09-992B-4916-A8CE-02C2FF8C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97B7B-099D-4EBC-BC17-78A459AA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CBA5-4BAC-470B-B9F7-1C65863D0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90F1D-751A-467B-98D5-36DE355AA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4D6B4-AC36-4EF2-8C8A-2F4ED140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D7C98-DE81-4698-9298-5B6645B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CF28-2A3D-4D9E-8873-E8643E31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1F43-7D23-42ED-94D8-AEEB7031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1520C-E8B5-4CBD-AF8E-1A312CA1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A9121-2708-4EB6-90FB-4B618879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9866B-9460-4FD6-8E4F-59CA6D34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1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5B078-E122-418C-B0DC-433AA7B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2CA02-D4DD-439D-A925-01360412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53212-71F5-46AE-88B3-7C392C9D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EFD5-3D53-4F7E-A5AD-F3A18C8B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F5B0-494C-48FA-8FC1-03065E80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8B39E-192A-41B2-B261-B994BD11E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CB667-CB24-4349-8D72-0D908E84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2769A-A10E-40B3-B81B-D294EF49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BD34A-0FA9-472C-B5FA-4089B752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9FC8-7BA2-4BAC-802C-7E6FA263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55981-45D8-41DA-B7BD-1484E8FF3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D4281-4F6E-486E-BB24-BCCB632FD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65D2-DBD0-4743-A21B-242A264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60CB7-C708-41CB-8042-386532F9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41040-4E7D-4777-A180-0673605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D0D7A-8924-4CD1-8362-483B2162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1B6F-C9C0-40E4-B759-240B84FBA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50D7-CEDA-4862-A469-6596AF9D1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0481A-CA3A-4BE4-97B2-483BB7B166A7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EDA5-C81A-4484-A020-4E97E9562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15F3-A323-4414-9091-124C193FC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2BF3-83D2-476D-86E0-6CE523DA6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5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YRKXOsgPEM&amp;list=PLLy_2iUCG87CNafffzNZPVa9rW-QmOmEv&amp;index=8" TargetMode="External"/><Relationship Id="rId2" Type="http://schemas.openxmlformats.org/officeDocument/2006/relationships/hyperlink" Target="https://www.youtube.com/watch?v=yr7zgeJ_XTA&amp;list=PLLy_2iUCG87CNafffzNZPVa9rW-QmOmEv&amp;index=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9.png"/><Relationship Id="rId18" Type="http://schemas.openxmlformats.org/officeDocument/2006/relationships/customXml" Target="../ink/ink576.xml"/><Relationship Id="rId26" Type="http://schemas.openxmlformats.org/officeDocument/2006/relationships/customXml" Target="../ink/ink580.xml"/><Relationship Id="rId39" Type="http://schemas.openxmlformats.org/officeDocument/2006/relationships/image" Target="../media/image592.png"/><Relationship Id="rId21" Type="http://schemas.openxmlformats.org/officeDocument/2006/relationships/image" Target="../media/image583.png"/><Relationship Id="rId34" Type="http://schemas.openxmlformats.org/officeDocument/2006/relationships/customXml" Target="../ink/ink584.xml"/><Relationship Id="rId42" Type="http://schemas.openxmlformats.org/officeDocument/2006/relationships/customXml" Target="../ink/ink588.xml"/><Relationship Id="rId47" Type="http://schemas.openxmlformats.org/officeDocument/2006/relationships/image" Target="../media/image596.png"/><Relationship Id="rId50" Type="http://schemas.openxmlformats.org/officeDocument/2006/relationships/customXml" Target="../ink/ink592.xml"/><Relationship Id="rId55" Type="http://schemas.openxmlformats.org/officeDocument/2006/relationships/image" Target="../media/image600.png"/><Relationship Id="rId63" Type="http://schemas.openxmlformats.org/officeDocument/2006/relationships/image" Target="../media/image604.png"/><Relationship Id="rId68" Type="http://schemas.openxmlformats.org/officeDocument/2006/relationships/customXml" Target="../ink/ink601.xml"/><Relationship Id="rId7" Type="http://schemas.openxmlformats.org/officeDocument/2006/relationships/image" Target="../media/image576.png"/><Relationship Id="rId71" Type="http://schemas.openxmlformats.org/officeDocument/2006/relationships/image" Target="../media/image608.png"/><Relationship Id="rId2" Type="http://schemas.openxmlformats.org/officeDocument/2006/relationships/customXml" Target="../ink/ink568.xml"/><Relationship Id="rId16" Type="http://schemas.openxmlformats.org/officeDocument/2006/relationships/customXml" Target="../ink/ink575.xml"/><Relationship Id="rId29" Type="http://schemas.openxmlformats.org/officeDocument/2006/relationships/image" Target="../media/image587.png"/><Relationship Id="rId11" Type="http://schemas.openxmlformats.org/officeDocument/2006/relationships/image" Target="../media/image578.png"/><Relationship Id="rId24" Type="http://schemas.openxmlformats.org/officeDocument/2006/relationships/customXml" Target="../ink/ink579.xml"/><Relationship Id="rId32" Type="http://schemas.openxmlformats.org/officeDocument/2006/relationships/customXml" Target="../ink/ink583.xml"/><Relationship Id="rId37" Type="http://schemas.openxmlformats.org/officeDocument/2006/relationships/image" Target="../media/image591.png"/><Relationship Id="rId40" Type="http://schemas.openxmlformats.org/officeDocument/2006/relationships/customXml" Target="../ink/ink587.xml"/><Relationship Id="rId45" Type="http://schemas.openxmlformats.org/officeDocument/2006/relationships/image" Target="../media/image595.png"/><Relationship Id="rId53" Type="http://schemas.openxmlformats.org/officeDocument/2006/relationships/image" Target="../media/image599.png"/><Relationship Id="rId58" Type="http://schemas.openxmlformats.org/officeDocument/2006/relationships/customXml" Target="../ink/ink596.xml"/><Relationship Id="rId66" Type="http://schemas.openxmlformats.org/officeDocument/2006/relationships/customXml" Target="../ink/ink600.xml"/><Relationship Id="rId74" Type="http://schemas.openxmlformats.org/officeDocument/2006/relationships/image" Target="../media/image610.png"/><Relationship Id="rId5" Type="http://schemas.openxmlformats.org/officeDocument/2006/relationships/image" Target="../media/image575.png"/><Relationship Id="rId15" Type="http://schemas.openxmlformats.org/officeDocument/2006/relationships/image" Target="../media/image580.png"/><Relationship Id="rId23" Type="http://schemas.openxmlformats.org/officeDocument/2006/relationships/image" Target="../media/image584.png"/><Relationship Id="rId28" Type="http://schemas.openxmlformats.org/officeDocument/2006/relationships/customXml" Target="../ink/ink581.xml"/><Relationship Id="rId36" Type="http://schemas.openxmlformats.org/officeDocument/2006/relationships/customXml" Target="../ink/ink585.xml"/><Relationship Id="rId49" Type="http://schemas.openxmlformats.org/officeDocument/2006/relationships/image" Target="../media/image597.png"/><Relationship Id="rId57" Type="http://schemas.openxmlformats.org/officeDocument/2006/relationships/image" Target="../media/image601.png"/><Relationship Id="rId61" Type="http://schemas.openxmlformats.org/officeDocument/2006/relationships/image" Target="../media/image603.png"/><Relationship Id="rId10" Type="http://schemas.openxmlformats.org/officeDocument/2006/relationships/customXml" Target="../ink/ink572.xml"/><Relationship Id="rId19" Type="http://schemas.openxmlformats.org/officeDocument/2006/relationships/image" Target="../media/image582.png"/><Relationship Id="rId31" Type="http://schemas.openxmlformats.org/officeDocument/2006/relationships/image" Target="../media/image588.png"/><Relationship Id="rId44" Type="http://schemas.openxmlformats.org/officeDocument/2006/relationships/customXml" Target="../ink/ink589.xml"/><Relationship Id="rId52" Type="http://schemas.openxmlformats.org/officeDocument/2006/relationships/customXml" Target="../ink/ink593.xml"/><Relationship Id="rId60" Type="http://schemas.openxmlformats.org/officeDocument/2006/relationships/customXml" Target="../ink/ink597.xml"/><Relationship Id="rId65" Type="http://schemas.openxmlformats.org/officeDocument/2006/relationships/image" Target="../media/image605.png"/><Relationship Id="rId73" Type="http://schemas.openxmlformats.org/officeDocument/2006/relationships/image" Target="../media/image609.png"/><Relationship Id="rId4" Type="http://schemas.openxmlformats.org/officeDocument/2006/relationships/customXml" Target="../ink/ink569.xml"/><Relationship Id="rId9" Type="http://schemas.openxmlformats.org/officeDocument/2006/relationships/image" Target="../media/image577.png"/><Relationship Id="rId14" Type="http://schemas.openxmlformats.org/officeDocument/2006/relationships/customXml" Target="../ink/ink574.xml"/><Relationship Id="rId22" Type="http://schemas.openxmlformats.org/officeDocument/2006/relationships/customXml" Target="../ink/ink578.xml"/><Relationship Id="rId27" Type="http://schemas.openxmlformats.org/officeDocument/2006/relationships/image" Target="../media/image586.png"/><Relationship Id="rId30" Type="http://schemas.openxmlformats.org/officeDocument/2006/relationships/customXml" Target="../ink/ink582.xml"/><Relationship Id="rId35" Type="http://schemas.openxmlformats.org/officeDocument/2006/relationships/image" Target="../media/image590.png"/><Relationship Id="rId43" Type="http://schemas.openxmlformats.org/officeDocument/2006/relationships/image" Target="../media/image594.png"/><Relationship Id="rId48" Type="http://schemas.openxmlformats.org/officeDocument/2006/relationships/customXml" Target="../ink/ink591.xml"/><Relationship Id="rId56" Type="http://schemas.openxmlformats.org/officeDocument/2006/relationships/customXml" Target="../ink/ink595.xml"/><Relationship Id="rId64" Type="http://schemas.openxmlformats.org/officeDocument/2006/relationships/customXml" Target="../ink/ink599.xml"/><Relationship Id="rId69" Type="http://schemas.openxmlformats.org/officeDocument/2006/relationships/image" Target="../media/image607.png"/><Relationship Id="rId8" Type="http://schemas.openxmlformats.org/officeDocument/2006/relationships/customXml" Target="../ink/ink571.xml"/><Relationship Id="rId51" Type="http://schemas.openxmlformats.org/officeDocument/2006/relationships/image" Target="../media/image598.png"/><Relationship Id="rId72" Type="http://schemas.openxmlformats.org/officeDocument/2006/relationships/customXml" Target="../ink/ink603.xml"/><Relationship Id="rId3" Type="http://schemas.openxmlformats.org/officeDocument/2006/relationships/image" Target="../media/image574.png"/><Relationship Id="rId12" Type="http://schemas.openxmlformats.org/officeDocument/2006/relationships/customXml" Target="../ink/ink573.xml"/><Relationship Id="rId17" Type="http://schemas.openxmlformats.org/officeDocument/2006/relationships/image" Target="../media/image581.png"/><Relationship Id="rId25" Type="http://schemas.openxmlformats.org/officeDocument/2006/relationships/image" Target="../media/image585.png"/><Relationship Id="rId33" Type="http://schemas.openxmlformats.org/officeDocument/2006/relationships/image" Target="../media/image589.png"/><Relationship Id="rId38" Type="http://schemas.openxmlformats.org/officeDocument/2006/relationships/customXml" Target="../ink/ink586.xml"/><Relationship Id="rId46" Type="http://schemas.openxmlformats.org/officeDocument/2006/relationships/customXml" Target="../ink/ink590.xml"/><Relationship Id="rId59" Type="http://schemas.openxmlformats.org/officeDocument/2006/relationships/image" Target="../media/image602.png"/><Relationship Id="rId67" Type="http://schemas.openxmlformats.org/officeDocument/2006/relationships/image" Target="../media/image606.png"/><Relationship Id="rId20" Type="http://schemas.openxmlformats.org/officeDocument/2006/relationships/customXml" Target="../ink/ink577.xml"/><Relationship Id="rId41" Type="http://schemas.openxmlformats.org/officeDocument/2006/relationships/image" Target="../media/image593.png"/><Relationship Id="rId54" Type="http://schemas.openxmlformats.org/officeDocument/2006/relationships/customXml" Target="../ink/ink594.xml"/><Relationship Id="rId62" Type="http://schemas.openxmlformats.org/officeDocument/2006/relationships/customXml" Target="../ink/ink598.xml"/><Relationship Id="rId70" Type="http://schemas.openxmlformats.org/officeDocument/2006/relationships/customXml" Target="../ink/ink6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7.png"/><Relationship Id="rId299" Type="http://schemas.openxmlformats.org/officeDocument/2006/relationships/image" Target="../media/image758.png"/><Relationship Id="rId21" Type="http://schemas.openxmlformats.org/officeDocument/2006/relationships/image" Target="../media/image619.png"/><Relationship Id="rId63" Type="http://schemas.openxmlformats.org/officeDocument/2006/relationships/image" Target="../media/image640.png"/><Relationship Id="rId159" Type="http://schemas.openxmlformats.org/officeDocument/2006/relationships/image" Target="../media/image688.png"/><Relationship Id="rId324" Type="http://schemas.openxmlformats.org/officeDocument/2006/relationships/customXml" Target="../ink/ink765.xml"/><Relationship Id="rId366" Type="http://schemas.openxmlformats.org/officeDocument/2006/relationships/customXml" Target="../ink/ink786.xml"/><Relationship Id="rId170" Type="http://schemas.openxmlformats.org/officeDocument/2006/relationships/customXml" Target="../ink/ink688.xml"/><Relationship Id="rId226" Type="http://schemas.openxmlformats.org/officeDocument/2006/relationships/customXml" Target="../ink/ink716.xml"/><Relationship Id="rId433" Type="http://schemas.openxmlformats.org/officeDocument/2006/relationships/image" Target="../media/image825.png"/><Relationship Id="rId268" Type="http://schemas.openxmlformats.org/officeDocument/2006/relationships/customXml" Target="../ink/ink737.xml"/><Relationship Id="rId32" Type="http://schemas.openxmlformats.org/officeDocument/2006/relationships/customXml" Target="../ink/ink619.xml"/><Relationship Id="rId74" Type="http://schemas.openxmlformats.org/officeDocument/2006/relationships/customXml" Target="../ink/ink640.xml"/><Relationship Id="rId128" Type="http://schemas.openxmlformats.org/officeDocument/2006/relationships/customXml" Target="../ink/ink667.xml"/><Relationship Id="rId335" Type="http://schemas.openxmlformats.org/officeDocument/2006/relationships/image" Target="../media/image776.png"/><Relationship Id="rId377" Type="http://schemas.openxmlformats.org/officeDocument/2006/relationships/image" Target="../media/image797.png"/><Relationship Id="rId5" Type="http://schemas.openxmlformats.org/officeDocument/2006/relationships/image" Target="../media/image611.png"/><Relationship Id="rId181" Type="http://schemas.openxmlformats.org/officeDocument/2006/relationships/image" Target="../media/image699.png"/><Relationship Id="rId237" Type="http://schemas.openxmlformats.org/officeDocument/2006/relationships/image" Target="../media/image727.png"/><Relationship Id="rId402" Type="http://schemas.openxmlformats.org/officeDocument/2006/relationships/customXml" Target="../ink/ink804.xml"/><Relationship Id="rId279" Type="http://schemas.openxmlformats.org/officeDocument/2006/relationships/image" Target="../media/image748.png"/><Relationship Id="rId444" Type="http://schemas.openxmlformats.org/officeDocument/2006/relationships/customXml" Target="../ink/ink825.xml"/><Relationship Id="rId43" Type="http://schemas.openxmlformats.org/officeDocument/2006/relationships/image" Target="../media/image630.png"/><Relationship Id="rId139" Type="http://schemas.openxmlformats.org/officeDocument/2006/relationships/image" Target="../media/image678.png"/><Relationship Id="rId290" Type="http://schemas.openxmlformats.org/officeDocument/2006/relationships/customXml" Target="../ink/ink748.xml"/><Relationship Id="rId304" Type="http://schemas.openxmlformats.org/officeDocument/2006/relationships/customXml" Target="../ink/ink755.xml"/><Relationship Id="rId346" Type="http://schemas.openxmlformats.org/officeDocument/2006/relationships/customXml" Target="../ink/ink776.xml"/><Relationship Id="rId388" Type="http://schemas.openxmlformats.org/officeDocument/2006/relationships/customXml" Target="../ink/ink797.xml"/><Relationship Id="rId85" Type="http://schemas.openxmlformats.org/officeDocument/2006/relationships/image" Target="../media/image651.png"/><Relationship Id="rId150" Type="http://schemas.openxmlformats.org/officeDocument/2006/relationships/customXml" Target="../ink/ink678.xml"/><Relationship Id="rId192" Type="http://schemas.openxmlformats.org/officeDocument/2006/relationships/customXml" Target="../ink/ink699.xml"/><Relationship Id="rId206" Type="http://schemas.openxmlformats.org/officeDocument/2006/relationships/customXml" Target="../ink/ink706.xml"/><Relationship Id="rId413" Type="http://schemas.openxmlformats.org/officeDocument/2006/relationships/image" Target="../media/image815.png"/><Relationship Id="rId248" Type="http://schemas.openxmlformats.org/officeDocument/2006/relationships/customXml" Target="../ink/ink727.xml"/><Relationship Id="rId455" Type="http://schemas.openxmlformats.org/officeDocument/2006/relationships/image" Target="../media/image836.png"/><Relationship Id="rId12" Type="http://schemas.openxmlformats.org/officeDocument/2006/relationships/customXml" Target="../ink/ink609.xml"/><Relationship Id="rId108" Type="http://schemas.openxmlformats.org/officeDocument/2006/relationships/customXml" Target="../ink/ink657.xml"/><Relationship Id="rId315" Type="http://schemas.openxmlformats.org/officeDocument/2006/relationships/image" Target="../media/image766.png"/><Relationship Id="rId357" Type="http://schemas.openxmlformats.org/officeDocument/2006/relationships/image" Target="../media/image787.png"/><Relationship Id="rId54" Type="http://schemas.openxmlformats.org/officeDocument/2006/relationships/customXml" Target="../ink/ink630.xml"/><Relationship Id="rId96" Type="http://schemas.openxmlformats.org/officeDocument/2006/relationships/customXml" Target="../ink/ink651.xml"/><Relationship Id="rId161" Type="http://schemas.openxmlformats.org/officeDocument/2006/relationships/image" Target="../media/image689.png"/><Relationship Id="rId217" Type="http://schemas.openxmlformats.org/officeDocument/2006/relationships/image" Target="../media/image717.png"/><Relationship Id="rId399" Type="http://schemas.openxmlformats.org/officeDocument/2006/relationships/image" Target="../media/image808.png"/><Relationship Id="rId259" Type="http://schemas.openxmlformats.org/officeDocument/2006/relationships/image" Target="../media/image738.png"/><Relationship Id="rId424" Type="http://schemas.openxmlformats.org/officeDocument/2006/relationships/customXml" Target="../ink/ink815.xml"/><Relationship Id="rId466" Type="http://schemas.openxmlformats.org/officeDocument/2006/relationships/customXml" Target="../ink/ink836.xml"/><Relationship Id="rId23" Type="http://schemas.openxmlformats.org/officeDocument/2006/relationships/image" Target="../media/image620.png"/><Relationship Id="rId119" Type="http://schemas.openxmlformats.org/officeDocument/2006/relationships/image" Target="../media/image668.png"/><Relationship Id="rId270" Type="http://schemas.openxmlformats.org/officeDocument/2006/relationships/customXml" Target="../ink/ink738.xml"/><Relationship Id="rId326" Type="http://schemas.openxmlformats.org/officeDocument/2006/relationships/customXml" Target="../ink/ink766.xml"/><Relationship Id="rId65" Type="http://schemas.openxmlformats.org/officeDocument/2006/relationships/image" Target="../media/image641.png"/><Relationship Id="rId130" Type="http://schemas.openxmlformats.org/officeDocument/2006/relationships/customXml" Target="../ink/ink668.xml"/><Relationship Id="rId368" Type="http://schemas.openxmlformats.org/officeDocument/2006/relationships/customXml" Target="../ink/ink787.xml"/><Relationship Id="rId172" Type="http://schemas.openxmlformats.org/officeDocument/2006/relationships/customXml" Target="../ink/ink689.xml"/><Relationship Id="rId193" Type="http://schemas.openxmlformats.org/officeDocument/2006/relationships/image" Target="../media/image705.png"/><Relationship Id="rId207" Type="http://schemas.openxmlformats.org/officeDocument/2006/relationships/image" Target="../media/image712.png"/><Relationship Id="rId228" Type="http://schemas.openxmlformats.org/officeDocument/2006/relationships/customXml" Target="../ink/ink717.xml"/><Relationship Id="rId249" Type="http://schemas.openxmlformats.org/officeDocument/2006/relationships/image" Target="../media/image733.png"/><Relationship Id="rId414" Type="http://schemas.openxmlformats.org/officeDocument/2006/relationships/customXml" Target="../ink/ink810.xml"/><Relationship Id="rId435" Type="http://schemas.openxmlformats.org/officeDocument/2006/relationships/image" Target="../media/image826.png"/><Relationship Id="rId456" Type="http://schemas.openxmlformats.org/officeDocument/2006/relationships/customXml" Target="../ink/ink831.xml"/><Relationship Id="rId13" Type="http://schemas.openxmlformats.org/officeDocument/2006/relationships/image" Target="../media/image615.png"/><Relationship Id="rId109" Type="http://schemas.openxmlformats.org/officeDocument/2006/relationships/image" Target="../media/image663.png"/><Relationship Id="rId260" Type="http://schemas.openxmlformats.org/officeDocument/2006/relationships/customXml" Target="../ink/ink733.xml"/><Relationship Id="rId281" Type="http://schemas.openxmlformats.org/officeDocument/2006/relationships/image" Target="../media/image749.png"/><Relationship Id="rId316" Type="http://schemas.openxmlformats.org/officeDocument/2006/relationships/customXml" Target="../ink/ink761.xml"/><Relationship Id="rId337" Type="http://schemas.openxmlformats.org/officeDocument/2006/relationships/image" Target="../media/image777.png"/><Relationship Id="rId34" Type="http://schemas.openxmlformats.org/officeDocument/2006/relationships/customXml" Target="../ink/ink620.xml"/><Relationship Id="rId55" Type="http://schemas.openxmlformats.org/officeDocument/2006/relationships/image" Target="../media/image636.png"/><Relationship Id="rId76" Type="http://schemas.openxmlformats.org/officeDocument/2006/relationships/customXml" Target="../ink/ink641.xml"/><Relationship Id="rId97" Type="http://schemas.openxmlformats.org/officeDocument/2006/relationships/image" Target="../media/image657.png"/><Relationship Id="rId120" Type="http://schemas.openxmlformats.org/officeDocument/2006/relationships/customXml" Target="../ink/ink663.xml"/><Relationship Id="rId141" Type="http://schemas.openxmlformats.org/officeDocument/2006/relationships/image" Target="../media/image679.png"/><Relationship Id="rId358" Type="http://schemas.openxmlformats.org/officeDocument/2006/relationships/customXml" Target="../ink/ink782.xml"/><Relationship Id="rId379" Type="http://schemas.openxmlformats.org/officeDocument/2006/relationships/image" Target="../media/image798.png"/><Relationship Id="rId7" Type="http://schemas.openxmlformats.org/officeDocument/2006/relationships/image" Target="../media/image612.png"/><Relationship Id="rId162" Type="http://schemas.openxmlformats.org/officeDocument/2006/relationships/customXml" Target="../ink/ink684.xml"/><Relationship Id="rId183" Type="http://schemas.openxmlformats.org/officeDocument/2006/relationships/image" Target="../media/image700.png"/><Relationship Id="rId218" Type="http://schemas.openxmlformats.org/officeDocument/2006/relationships/customXml" Target="../ink/ink712.xml"/><Relationship Id="rId239" Type="http://schemas.openxmlformats.org/officeDocument/2006/relationships/image" Target="../media/image728.png"/><Relationship Id="rId390" Type="http://schemas.openxmlformats.org/officeDocument/2006/relationships/customXml" Target="../ink/ink798.xml"/><Relationship Id="rId404" Type="http://schemas.openxmlformats.org/officeDocument/2006/relationships/customXml" Target="../ink/ink805.xml"/><Relationship Id="rId425" Type="http://schemas.openxmlformats.org/officeDocument/2006/relationships/image" Target="../media/image821.png"/><Relationship Id="rId446" Type="http://schemas.openxmlformats.org/officeDocument/2006/relationships/customXml" Target="../ink/ink826.xml"/><Relationship Id="rId467" Type="http://schemas.openxmlformats.org/officeDocument/2006/relationships/image" Target="../media/image842.png"/><Relationship Id="rId250" Type="http://schemas.openxmlformats.org/officeDocument/2006/relationships/customXml" Target="../ink/ink728.xml"/><Relationship Id="rId271" Type="http://schemas.openxmlformats.org/officeDocument/2006/relationships/image" Target="../media/image744.png"/><Relationship Id="rId292" Type="http://schemas.openxmlformats.org/officeDocument/2006/relationships/customXml" Target="../ink/ink749.xml"/><Relationship Id="rId306" Type="http://schemas.openxmlformats.org/officeDocument/2006/relationships/customXml" Target="../ink/ink756.xml"/><Relationship Id="rId24" Type="http://schemas.openxmlformats.org/officeDocument/2006/relationships/customXml" Target="../ink/ink615.xml"/><Relationship Id="rId45" Type="http://schemas.openxmlformats.org/officeDocument/2006/relationships/image" Target="../media/image631.png"/><Relationship Id="rId66" Type="http://schemas.openxmlformats.org/officeDocument/2006/relationships/customXml" Target="../ink/ink636.xml"/><Relationship Id="rId87" Type="http://schemas.openxmlformats.org/officeDocument/2006/relationships/image" Target="../media/image652.png"/><Relationship Id="rId110" Type="http://schemas.openxmlformats.org/officeDocument/2006/relationships/customXml" Target="../ink/ink658.xml"/><Relationship Id="rId131" Type="http://schemas.openxmlformats.org/officeDocument/2006/relationships/image" Target="../media/image674.png"/><Relationship Id="rId327" Type="http://schemas.openxmlformats.org/officeDocument/2006/relationships/image" Target="../media/image772.png"/><Relationship Id="rId348" Type="http://schemas.openxmlformats.org/officeDocument/2006/relationships/customXml" Target="../ink/ink777.xml"/><Relationship Id="rId369" Type="http://schemas.openxmlformats.org/officeDocument/2006/relationships/image" Target="../media/image793.png"/><Relationship Id="rId152" Type="http://schemas.openxmlformats.org/officeDocument/2006/relationships/customXml" Target="../ink/ink679.xml"/><Relationship Id="rId173" Type="http://schemas.openxmlformats.org/officeDocument/2006/relationships/image" Target="../media/image695.png"/><Relationship Id="rId194" Type="http://schemas.openxmlformats.org/officeDocument/2006/relationships/customXml" Target="../ink/ink700.xml"/><Relationship Id="rId208" Type="http://schemas.openxmlformats.org/officeDocument/2006/relationships/customXml" Target="../ink/ink707.xml"/><Relationship Id="rId229" Type="http://schemas.openxmlformats.org/officeDocument/2006/relationships/image" Target="../media/image723.png"/><Relationship Id="rId380" Type="http://schemas.openxmlformats.org/officeDocument/2006/relationships/customXml" Target="../ink/ink793.xml"/><Relationship Id="rId415" Type="http://schemas.openxmlformats.org/officeDocument/2006/relationships/image" Target="../media/image816.png"/><Relationship Id="rId436" Type="http://schemas.openxmlformats.org/officeDocument/2006/relationships/customXml" Target="../ink/ink821.xml"/><Relationship Id="rId457" Type="http://schemas.openxmlformats.org/officeDocument/2006/relationships/image" Target="../media/image837.png"/><Relationship Id="rId240" Type="http://schemas.openxmlformats.org/officeDocument/2006/relationships/customXml" Target="../ink/ink723.xml"/><Relationship Id="rId261" Type="http://schemas.openxmlformats.org/officeDocument/2006/relationships/image" Target="../media/image739.png"/><Relationship Id="rId14" Type="http://schemas.openxmlformats.org/officeDocument/2006/relationships/customXml" Target="../ink/ink610.xml"/><Relationship Id="rId35" Type="http://schemas.openxmlformats.org/officeDocument/2006/relationships/image" Target="../media/image626.png"/><Relationship Id="rId56" Type="http://schemas.openxmlformats.org/officeDocument/2006/relationships/customXml" Target="../ink/ink631.xml"/><Relationship Id="rId77" Type="http://schemas.openxmlformats.org/officeDocument/2006/relationships/image" Target="../media/image647.png"/><Relationship Id="rId100" Type="http://schemas.openxmlformats.org/officeDocument/2006/relationships/customXml" Target="../ink/ink653.xml"/><Relationship Id="rId282" Type="http://schemas.openxmlformats.org/officeDocument/2006/relationships/customXml" Target="../ink/ink744.xml"/><Relationship Id="rId317" Type="http://schemas.openxmlformats.org/officeDocument/2006/relationships/image" Target="../media/image767.png"/><Relationship Id="rId338" Type="http://schemas.openxmlformats.org/officeDocument/2006/relationships/customXml" Target="../ink/ink772.xml"/><Relationship Id="rId359" Type="http://schemas.openxmlformats.org/officeDocument/2006/relationships/image" Target="../media/image788.png"/><Relationship Id="rId8" Type="http://schemas.openxmlformats.org/officeDocument/2006/relationships/customXml" Target="../ink/ink607.xml"/><Relationship Id="rId98" Type="http://schemas.openxmlformats.org/officeDocument/2006/relationships/customXml" Target="../ink/ink652.xml"/><Relationship Id="rId121" Type="http://schemas.openxmlformats.org/officeDocument/2006/relationships/image" Target="../media/image669.png"/><Relationship Id="rId142" Type="http://schemas.openxmlformats.org/officeDocument/2006/relationships/customXml" Target="../ink/ink674.xml"/><Relationship Id="rId163" Type="http://schemas.openxmlformats.org/officeDocument/2006/relationships/image" Target="../media/image690.png"/><Relationship Id="rId184" Type="http://schemas.openxmlformats.org/officeDocument/2006/relationships/customXml" Target="../ink/ink695.xml"/><Relationship Id="rId219" Type="http://schemas.openxmlformats.org/officeDocument/2006/relationships/image" Target="../media/image718.png"/><Relationship Id="rId370" Type="http://schemas.openxmlformats.org/officeDocument/2006/relationships/customXml" Target="../ink/ink788.xml"/><Relationship Id="rId391" Type="http://schemas.openxmlformats.org/officeDocument/2006/relationships/image" Target="../media/image804.png"/><Relationship Id="rId405" Type="http://schemas.openxmlformats.org/officeDocument/2006/relationships/image" Target="../media/image811.png"/><Relationship Id="rId426" Type="http://schemas.openxmlformats.org/officeDocument/2006/relationships/customXml" Target="../ink/ink816.xml"/><Relationship Id="rId447" Type="http://schemas.openxmlformats.org/officeDocument/2006/relationships/image" Target="../media/image832.png"/><Relationship Id="rId230" Type="http://schemas.openxmlformats.org/officeDocument/2006/relationships/customXml" Target="../ink/ink718.xml"/><Relationship Id="rId251" Type="http://schemas.openxmlformats.org/officeDocument/2006/relationships/image" Target="../media/image734.png"/><Relationship Id="rId468" Type="http://schemas.openxmlformats.org/officeDocument/2006/relationships/customXml" Target="../ink/ink837.xml"/><Relationship Id="rId25" Type="http://schemas.openxmlformats.org/officeDocument/2006/relationships/image" Target="../media/image621.png"/><Relationship Id="rId46" Type="http://schemas.openxmlformats.org/officeDocument/2006/relationships/customXml" Target="../ink/ink626.xml"/><Relationship Id="rId67" Type="http://schemas.openxmlformats.org/officeDocument/2006/relationships/image" Target="../media/image642.png"/><Relationship Id="rId272" Type="http://schemas.openxmlformats.org/officeDocument/2006/relationships/customXml" Target="../ink/ink739.xml"/><Relationship Id="rId293" Type="http://schemas.openxmlformats.org/officeDocument/2006/relationships/image" Target="../media/image755.png"/><Relationship Id="rId307" Type="http://schemas.openxmlformats.org/officeDocument/2006/relationships/image" Target="../media/image762.png"/><Relationship Id="rId328" Type="http://schemas.openxmlformats.org/officeDocument/2006/relationships/customXml" Target="../ink/ink767.xml"/><Relationship Id="rId349" Type="http://schemas.openxmlformats.org/officeDocument/2006/relationships/image" Target="../media/image783.png"/><Relationship Id="rId88" Type="http://schemas.openxmlformats.org/officeDocument/2006/relationships/customXml" Target="../ink/ink647.xml"/><Relationship Id="rId111" Type="http://schemas.openxmlformats.org/officeDocument/2006/relationships/image" Target="../media/image664.png"/><Relationship Id="rId132" Type="http://schemas.openxmlformats.org/officeDocument/2006/relationships/customXml" Target="../ink/ink669.xml"/><Relationship Id="rId153" Type="http://schemas.openxmlformats.org/officeDocument/2006/relationships/image" Target="../media/image685.png"/><Relationship Id="rId174" Type="http://schemas.openxmlformats.org/officeDocument/2006/relationships/customXml" Target="../ink/ink690.xml"/><Relationship Id="rId195" Type="http://schemas.openxmlformats.org/officeDocument/2006/relationships/image" Target="../media/image706.png"/><Relationship Id="rId209" Type="http://schemas.openxmlformats.org/officeDocument/2006/relationships/image" Target="../media/image713.png"/><Relationship Id="rId360" Type="http://schemas.openxmlformats.org/officeDocument/2006/relationships/customXml" Target="../ink/ink783.xml"/><Relationship Id="rId381" Type="http://schemas.openxmlformats.org/officeDocument/2006/relationships/image" Target="../media/image799.png"/><Relationship Id="rId416" Type="http://schemas.openxmlformats.org/officeDocument/2006/relationships/customXml" Target="../ink/ink811.xml"/><Relationship Id="rId220" Type="http://schemas.openxmlformats.org/officeDocument/2006/relationships/customXml" Target="../ink/ink713.xml"/><Relationship Id="rId241" Type="http://schemas.openxmlformats.org/officeDocument/2006/relationships/image" Target="../media/image729.png"/><Relationship Id="rId437" Type="http://schemas.openxmlformats.org/officeDocument/2006/relationships/image" Target="../media/image827.png"/><Relationship Id="rId458" Type="http://schemas.openxmlformats.org/officeDocument/2006/relationships/customXml" Target="../ink/ink832.xml"/><Relationship Id="rId15" Type="http://schemas.openxmlformats.org/officeDocument/2006/relationships/image" Target="../media/image616.png"/><Relationship Id="rId36" Type="http://schemas.openxmlformats.org/officeDocument/2006/relationships/customXml" Target="../ink/ink621.xml"/><Relationship Id="rId57" Type="http://schemas.openxmlformats.org/officeDocument/2006/relationships/image" Target="../media/image637.png"/><Relationship Id="rId262" Type="http://schemas.openxmlformats.org/officeDocument/2006/relationships/customXml" Target="../ink/ink734.xml"/><Relationship Id="rId283" Type="http://schemas.openxmlformats.org/officeDocument/2006/relationships/image" Target="../media/image750.png"/><Relationship Id="rId318" Type="http://schemas.openxmlformats.org/officeDocument/2006/relationships/customXml" Target="../ink/ink762.xml"/><Relationship Id="rId339" Type="http://schemas.openxmlformats.org/officeDocument/2006/relationships/image" Target="../media/image778.png"/><Relationship Id="rId78" Type="http://schemas.openxmlformats.org/officeDocument/2006/relationships/customXml" Target="../ink/ink642.xml"/><Relationship Id="rId99" Type="http://schemas.openxmlformats.org/officeDocument/2006/relationships/image" Target="../media/image658.png"/><Relationship Id="rId101" Type="http://schemas.openxmlformats.org/officeDocument/2006/relationships/image" Target="../media/image659.png"/><Relationship Id="rId122" Type="http://schemas.openxmlformats.org/officeDocument/2006/relationships/customXml" Target="../ink/ink664.xml"/><Relationship Id="rId143" Type="http://schemas.openxmlformats.org/officeDocument/2006/relationships/image" Target="../media/image680.png"/><Relationship Id="rId164" Type="http://schemas.openxmlformats.org/officeDocument/2006/relationships/customXml" Target="../ink/ink685.xml"/><Relationship Id="rId185" Type="http://schemas.openxmlformats.org/officeDocument/2006/relationships/image" Target="../media/image701.png"/><Relationship Id="rId350" Type="http://schemas.openxmlformats.org/officeDocument/2006/relationships/customXml" Target="../ink/ink778.xml"/><Relationship Id="rId371" Type="http://schemas.openxmlformats.org/officeDocument/2006/relationships/image" Target="../media/image794.png"/><Relationship Id="rId406" Type="http://schemas.openxmlformats.org/officeDocument/2006/relationships/customXml" Target="../ink/ink806.xml"/><Relationship Id="rId9" Type="http://schemas.openxmlformats.org/officeDocument/2006/relationships/image" Target="../media/image613.png"/><Relationship Id="rId210" Type="http://schemas.openxmlformats.org/officeDocument/2006/relationships/customXml" Target="../ink/ink708.xml"/><Relationship Id="rId392" Type="http://schemas.openxmlformats.org/officeDocument/2006/relationships/customXml" Target="../ink/ink799.xml"/><Relationship Id="rId427" Type="http://schemas.openxmlformats.org/officeDocument/2006/relationships/image" Target="../media/image822.png"/><Relationship Id="rId448" Type="http://schemas.openxmlformats.org/officeDocument/2006/relationships/customXml" Target="../ink/ink827.xml"/><Relationship Id="rId469" Type="http://schemas.openxmlformats.org/officeDocument/2006/relationships/image" Target="../media/image843.png"/><Relationship Id="rId26" Type="http://schemas.openxmlformats.org/officeDocument/2006/relationships/customXml" Target="../ink/ink616.xml"/><Relationship Id="rId231" Type="http://schemas.openxmlformats.org/officeDocument/2006/relationships/image" Target="../media/image724.png"/><Relationship Id="rId252" Type="http://schemas.openxmlformats.org/officeDocument/2006/relationships/customXml" Target="../ink/ink729.xml"/><Relationship Id="rId273" Type="http://schemas.openxmlformats.org/officeDocument/2006/relationships/image" Target="../media/image745.png"/><Relationship Id="rId294" Type="http://schemas.openxmlformats.org/officeDocument/2006/relationships/customXml" Target="../ink/ink750.xml"/><Relationship Id="rId308" Type="http://schemas.openxmlformats.org/officeDocument/2006/relationships/customXml" Target="../ink/ink757.xml"/><Relationship Id="rId329" Type="http://schemas.openxmlformats.org/officeDocument/2006/relationships/image" Target="../media/image773.png"/><Relationship Id="rId47" Type="http://schemas.openxmlformats.org/officeDocument/2006/relationships/image" Target="../media/image632.png"/><Relationship Id="rId68" Type="http://schemas.openxmlformats.org/officeDocument/2006/relationships/customXml" Target="../ink/ink637.xml"/><Relationship Id="rId89" Type="http://schemas.openxmlformats.org/officeDocument/2006/relationships/image" Target="../media/image653.png"/><Relationship Id="rId112" Type="http://schemas.openxmlformats.org/officeDocument/2006/relationships/customXml" Target="../ink/ink659.xml"/><Relationship Id="rId133" Type="http://schemas.openxmlformats.org/officeDocument/2006/relationships/image" Target="../media/image675.png"/><Relationship Id="rId154" Type="http://schemas.openxmlformats.org/officeDocument/2006/relationships/customXml" Target="../ink/ink680.xml"/><Relationship Id="rId175" Type="http://schemas.openxmlformats.org/officeDocument/2006/relationships/image" Target="../media/image696.png"/><Relationship Id="rId340" Type="http://schemas.openxmlformats.org/officeDocument/2006/relationships/customXml" Target="../ink/ink773.xml"/><Relationship Id="rId361" Type="http://schemas.openxmlformats.org/officeDocument/2006/relationships/image" Target="../media/image789.png"/><Relationship Id="rId196" Type="http://schemas.openxmlformats.org/officeDocument/2006/relationships/customXml" Target="../ink/ink701.xml"/><Relationship Id="rId200" Type="http://schemas.openxmlformats.org/officeDocument/2006/relationships/customXml" Target="../ink/ink703.xml"/><Relationship Id="rId382" Type="http://schemas.openxmlformats.org/officeDocument/2006/relationships/customXml" Target="../ink/ink794.xml"/><Relationship Id="rId417" Type="http://schemas.openxmlformats.org/officeDocument/2006/relationships/image" Target="../media/image817.png"/><Relationship Id="rId438" Type="http://schemas.openxmlformats.org/officeDocument/2006/relationships/customXml" Target="../ink/ink822.xml"/><Relationship Id="rId459" Type="http://schemas.openxmlformats.org/officeDocument/2006/relationships/image" Target="../media/image838.png"/><Relationship Id="rId16" Type="http://schemas.openxmlformats.org/officeDocument/2006/relationships/customXml" Target="../ink/ink611.xml"/><Relationship Id="rId221" Type="http://schemas.openxmlformats.org/officeDocument/2006/relationships/image" Target="../media/image719.png"/><Relationship Id="rId242" Type="http://schemas.openxmlformats.org/officeDocument/2006/relationships/customXml" Target="../ink/ink724.xml"/><Relationship Id="rId263" Type="http://schemas.openxmlformats.org/officeDocument/2006/relationships/image" Target="../media/image740.png"/><Relationship Id="rId284" Type="http://schemas.openxmlformats.org/officeDocument/2006/relationships/customXml" Target="../ink/ink745.xml"/><Relationship Id="rId319" Type="http://schemas.openxmlformats.org/officeDocument/2006/relationships/image" Target="../media/image768.png"/><Relationship Id="rId37" Type="http://schemas.openxmlformats.org/officeDocument/2006/relationships/image" Target="../media/image627.png"/><Relationship Id="rId58" Type="http://schemas.openxmlformats.org/officeDocument/2006/relationships/customXml" Target="../ink/ink632.xml"/><Relationship Id="rId79" Type="http://schemas.openxmlformats.org/officeDocument/2006/relationships/image" Target="../media/image648.png"/><Relationship Id="rId102" Type="http://schemas.openxmlformats.org/officeDocument/2006/relationships/customXml" Target="../ink/ink654.xml"/><Relationship Id="rId123" Type="http://schemas.openxmlformats.org/officeDocument/2006/relationships/image" Target="../media/image670.png"/><Relationship Id="rId144" Type="http://schemas.openxmlformats.org/officeDocument/2006/relationships/customXml" Target="../ink/ink675.xml"/><Relationship Id="rId330" Type="http://schemas.openxmlformats.org/officeDocument/2006/relationships/customXml" Target="../ink/ink768.xml"/><Relationship Id="rId90" Type="http://schemas.openxmlformats.org/officeDocument/2006/relationships/customXml" Target="../ink/ink648.xml"/><Relationship Id="rId165" Type="http://schemas.openxmlformats.org/officeDocument/2006/relationships/image" Target="../media/image691.png"/><Relationship Id="rId186" Type="http://schemas.openxmlformats.org/officeDocument/2006/relationships/customXml" Target="../ink/ink696.xml"/><Relationship Id="rId351" Type="http://schemas.openxmlformats.org/officeDocument/2006/relationships/image" Target="../media/image784.png"/><Relationship Id="rId372" Type="http://schemas.openxmlformats.org/officeDocument/2006/relationships/customXml" Target="../ink/ink789.xml"/><Relationship Id="rId393" Type="http://schemas.openxmlformats.org/officeDocument/2006/relationships/image" Target="../media/image805.png"/><Relationship Id="rId407" Type="http://schemas.openxmlformats.org/officeDocument/2006/relationships/image" Target="../media/image812.png"/><Relationship Id="rId428" Type="http://schemas.openxmlformats.org/officeDocument/2006/relationships/customXml" Target="../ink/ink817.xml"/><Relationship Id="rId449" Type="http://schemas.openxmlformats.org/officeDocument/2006/relationships/image" Target="../media/image833.png"/><Relationship Id="rId211" Type="http://schemas.openxmlformats.org/officeDocument/2006/relationships/image" Target="../media/image714.png"/><Relationship Id="rId232" Type="http://schemas.openxmlformats.org/officeDocument/2006/relationships/customXml" Target="../ink/ink719.xml"/><Relationship Id="rId253" Type="http://schemas.openxmlformats.org/officeDocument/2006/relationships/image" Target="../media/image735.png"/><Relationship Id="rId274" Type="http://schemas.openxmlformats.org/officeDocument/2006/relationships/customXml" Target="../ink/ink740.xml"/><Relationship Id="rId295" Type="http://schemas.openxmlformats.org/officeDocument/2006/relationships/image" Target="../media/image756.png"/><Relationship Id="rId309" Type="http://schemas.openxmlformats.org/officeDocument/2006/relationships/image" Target="../media/image763.png"/><Relationship Id="rId460" Type="http://schemas.openxmlformats.org/officeDocument/2006/relationships/customXml" Target="../ink/ink833.xml"/><Relationship Id="rId27" Type="http://schemas.openxmlformats.org/officeDocument/2006/relationships/image" Target="../media/image622.png"/><Relationship Id="rId48" Type="http://schemas.openxmlformats.org/officeDocument/2006/relationships/customXml" Target="../ink/ink627.xml"/><Relationship Id="rId69" Type="http://schemas.openxmlformats.org/officeDocument/2006/relationships/image" Target="../media/image643.png"/><Relationship Id="rId113" Type="http://schemas.openxmlformats.org/officeDocument/2006/relationships/image" Target="../media/image665.png"/><Relationship Id="rId134" Type="http://schemas.openxmlformats.org/officeDocument/2006/relationships/customXml" Target="../ink/ink670.xml"/><Relationship Id="rId320" Type="http://schemas.openxmlformats.org/officeDocument/2006/relationships/customXml" Target="../ink/ink763.xml"/><Relationship Id="rId80" Type="http://schemas.openxmlformats.org/officeDocument/2006/relationships/customXml" Target="../ink/ink643.xml"/><Relationship Id="rId155" Type="http://schemas.openxmlformats.org/officeDocument/2006/relationships/image" Target="../media/image686.png"/><Relationship Id="rId176" Type="http://schemas.openxmlformats.org/officeDocument/2006/relationships/customXml" Target="../ink/ink691.xml"/><Relationship Id="rId197" Type="http://schemas.openxmlformats.org/officeDocument/2006/relationships/image" Target="../media/image707.png"/><Relationship Id="rId341" Type="http://schemas.openxmlformats.org/officeDocument/2006/relationships/image" Target="../media/image779.png"/><Relationship Id="rId362" Type="http://schemas.openxmlformats.org/officeDocument/2006/relationships/customXml" Target="../ink/ink784.xml"/><Relationship Id="rId383" Type="http://schemas.openxmlformats.org/officeDocument/2006/relationships/image" Target="../media/image800.png"/><Relationship Id="rId418" Type="http://schemas.openxmlformats.org/officeDocument/2006/relationships/customXml" Target="../ink/ink812.xml"/><Relationship Id="rId439" Type="http://schemas.openxmlformats.org/officeDocument/2006/relationships/image" Target="../media/image828.png"/><Relationship Id="rId201" Type="http://schemas.openxmlformats.org/officeDocument/2006/relationships/image" Target="../media/image709.png"/><Relationship Id="rId222" Type="http://schemas.openxmlformats.org/officeDocument/2006/relationships/customXml" Target="../ink/ink714.xml"/><Relationship Id="rId243" Type="http://schemas.openxmlformats.org/officeDocument/2006/relationships/image" Target="../media/image730.png"/><Relationship Id="rId264" Type="http://schemas.openxmlformats.org/officeDocument/2006/relationships/customXml" Target="../ink/ink735.xml"/><Relationship Id="rId285" Type="http://schemas.openxmlformats.org/officeDocument/2006/relationships/image" Target="../media/image751.png"/><Relationship Id="rId450" Type="http://schemas.openxmlformats.org/officeDocument/2006/relationships/customXml" Target="../ink/ink828.xml"/><Relationship Id="rId17" Type="http://schemas.openxmlformats.org/officeDocument/2006/relationships/image" Target="../media/image617.png"/><Relationship Id="rId38" Type="http://schemas.openxmlformats.org/officeDocument/2006/relationships/customXml" Target="../ink/ink622.xml"/><Relationship Id="rId59" Type="http://schemas.openxmlformats.org/officeDocument/2006/relationships/image" Target="../media/image638.png"/><Relationship Id="rId103" Type="http://schemas.openxmlformats.org/officeDocument/2006/relationships/image" Target="../media/image660.png"/><Relationship Id="rId124" Type="http://schemas.openxmlformats.org/officeDocument/2006/relationships/customXml" Target="../ink/ink665.xml"/><Relationship Id="rId310" Type="http://schemas.openxmlformats.org/officeDocument/2006/relationships/customXml" Target="../ink/ink758.xml"/><Relationship Id="rId70" Type="http://schemas.openxmlformats.org/officeDocument/2006/relationships/customXml" Target="../ink/ink638.xml"/><Relationship Id="rId91" Type="http://schemas.openxmlformats.org/officeDocument/2006/relationships/image" Target="../media/image654.png"/><Relationship Id="rId145" Type="http://schemas.openxmlformats.org/officeDocument/2006/relationships/image" Target="../media/image681.png"/><Relationship Id="rId166" Type="http://schemas.openxmlformats.org/officeDocument/2006/relationships/customXml" Target="../ink/ink686.xml"/><Relationship Id="rId187" Type="http://schemas.openxmlformats.org/officeDocument/2006/relationships/image" Target="../media/image702.png"/><Relationship Id="rId331" Type="http://schemas.openxmlformats.org/officeDocument/2006/relationships/image" Target="../media/image774.png"/><Relationship Id="rId352" Type="http://schemas.openxmlformats.org/officeDocument/2006/relationships/customXml" Target="../ink/ink779.xml"/><Relationship Id="rId373" Type="http://schemas.openxmlformats.org/officeDocument/2006/relationships/image" Target="../media/image795.png"/><Relationship Id="rId394" Type="http://schemas.openxmlformats.org/officeDocument/2006/relationships/customXml" Target="../ink/ink800.xml"/><Relationship Id="rId408" Type="http://schemas.openxmlformats.org/officeDocument/2006/relationships/customXml" Target="../ink/ink807.xml"/><Relationship Id="rId429" Type="http://schemas.openxmlformats.org/officeDocument/2006/relationships/image" Target="../media/image8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09.xml"/><Relationship Id="rId233" Type="http://schemas.openxmlformats.org/officeDocument/2006/relationships/image" Target="../media/image725.png"/><Relationship Id="rId254" Type="http://schemas.openxmlformats.org/officeDocument/2006/relationships/customXml" Target="../ink/ink730.xml"/><Relationship Id="rId440" Type="http://schemas.openxmlformats.org/officeDocument/2006/relationships/customXml" Target="../ink/ink823.xml"/><Relationship Id="rId28" Type="http://schemas.openxmlformats.org/officeDocument/2006/relationships/customXml" Target="../ink/ink617.xml"/><Relationship Id="rId49" Type="http://schemas.openxmlformats.org/officeDocument/2006/relationships/image" Target="../media/image633.png"/><Relationship Id="rId114" Type="http://schemas.openxmlformats.org/officeDocument/2006/relationships/customXml" Target="../ink/ink660.xml"/><Relationship Id="rId275" Type="http://schemas.openxmlformats.org/officeDocument/2006/relationships/image" Target="../media/image746.png"/><Relationship Id="rId296" Type="http://schemas.openxmlformats.org/officeDocument/2006/relationships/customXml" Target="../ink/ink751.xml"/><Relationship Id="rId300" Type="http://schemas.openxmlformats.org/officeDocument/2006/relationships/customXml" Target="../ink/ink753.xml"/><Relationship Id="rId461" Type="http://schemas.openxmlformats.org/officeDocument/2006/relationships/image" Target="../media/image839.png"/><Relationship Id="rId60" Type="http://schemas.openxmlformats.org/officeDocument/2006/relationships/customXml" Target="../ink/ink633.xml"/><Relationship Id="rId81" Type="http://schemas.openxmlformats.org/officeDocument/2006/relationships/image" Target="../media/image649.png"/><Relationship Id="rId135" Type="http://schemas.openxmlformats.org/officeDocument/2006/relationships/image" Target="../media/image676.png"/><Relationship Id="rId156" Type="http://schemas.openxmlformats.org/officeDocument/2006/relationships/customXml" Target="../ink/ink681.xml"/><Relationship Id="rId177" Type="http://schemas.openxmlformats.org/officeDocument/2006/relationships/image" Target="../media/image697.png"/><Relationship Id="rId198" Type="http://schemas.openxmlformats.org/officeDocument/2006/relationships/customXml" Target="../ink/ink702.xml"/><Relationship Id="rId321" Type="http://schemas.openxmlformats.org/officeDocument/2006/relationships/image" Target="../media/image769.png"/><Relationship Id="rId342" Type="http://schemas.openxmlformats.org/officeDocument/2006/relationships/customXml" Target="../ink/ink774.xml"/><Relationship Id="rId363" Type="http://schemas.openxmlformats.org/officeDocument/2006/relationships/image" Target="../media/image790.png"/><Relationship Id="rId384" Type="http://schemas.openxmlformats.org/officeDocument/2006/relationships/customXml" Target="../ink/ink795.xml"/><Relationship Id="rId419" Type="http://schemas.openxmlformats.org/officeDocument/2006/relationships/image" Target="../media/image818.png"/><Relationship Id="rId202" Type="http://schemas.openxmlformats.org/officeDocument/2006/relationships/customXml" Target="../ink/ink704.xml"/><Relationship Id="rId223" Type="http://schemas.openxmlformats.org/officeDocument/2006/relationships/image" Target="../media/image720.png"/><Relationship Id="rId244" Type="http://schemas.openxmlformats.org/officeDocument/2006/relationships/customXml" Target="../ink/ink725.xml"/><Relationship Id="rId430" Type="http://schemas.openxmlformats.org/officeDocument/2006/relationships/customXml" Target="../ink/ink818.xml"/><Relationship Id="rId18" Type="http://schemas.openxmlformats.org/officeDocument/2006/relationships/customXml" Target="../ink/ink612.xml"/><Relationship Id="rId39" Type="http://schemas.openxmlformats.org/officeDocument/2006/relationships/image" Target="../media/image628.png"/><Relationship Id="rId265" Type="http://schemas.openxmlformats.org/officeDocument/2006/relationships/image" Target="../media/image741.png"/><Relationship Id="rId286" Type="http://schemas.openxmlformats.org/officeDocument/2006/relationships/customXml" Target="../ink/ink746.xml"/><Relationship Id="rId451" Type="http://schemas.openxmlformats.org/officeDocument/2006/relationships/image" Target="../media/image834.png"/><Relationship Id="rId50" Type="http://schemas.openxmlformats.org/officeDocument/2006/relationships/customXml" Target="../ink/ink628.xml"/><Relationship Id="rId104" Type="http://schemas.openxmlformats.org/officeDocument/2006/relationships/customXml" Target="../ink/ink655.xml"/><Relationship Id="rId125" Type="http://schemas.openxmlformats.org/officeDocument/2006/relationships/image" Target="../media/image671.png"/><Relationship Id="rId146" Type="http://schemas.openxmlformats.org/officeDocument/2006/relationships/customXml" Target="../ink/ink676.xml"/><Relationship Id="rId167" Type="http://schemas.openxmlformats.org/officeDocument/2006/relationships/image" Target="../media/image692.png"/><Relationship Id="rId188" Type="http://schemas.openxmlformats.org/officeDocument/2006/relationships/customXml" Target="../ink/ink697.xml"/><Relationship Id="rId311" Type="http://schemas.openxmlformats.org/officeDocument/2006/relationships/image" Target="../media/image764.png"/><Relationship Id="rId332" Type="http://schemas.openxmlformats.org/officeDocument/2006/relationships/customXml" Target="../ink/ink769.xml"/><Relationship Id="rId353" Type="http://schemas.openxmlformats.org/officeDocument/2006/relationships/image" Target="../media/image785.png"/><Relationship Id="rId374" Type="http://schemas.openxmlformats.org/officeDocument/2006/relationships/customXml" Target="../ink/ink790.xml"/><Relationship Id="rId395" Type="http://schemas.openxmlformats.org/officeDocument/2006/relationships/image" Target="../media/image806.png"/><Relationship Id="rId409" Type="http://schemas.openxmlformats.org/officeDocument/2006/relationships/image" Target="../media/image813.png"/><Relationship Id="rId71" Type="http://schemas.openxmlformats.org/officeDocument/2006/relationships/image" Target="../media/image644.png"/><Relationship Id="rId92" Type="http://schemas.openxmlformats.org/officeDocument/2006/relationships/customXml" Target="../ink/ink649.xml"/><Relationship Id="rId213" Type="http://schemas.openxmlformats.org/officeDocument/2006/relationships/image" Target="../media/image715.png"/><Relationship Id="rId234" Type="http://schemas.openxmlformats.org/officeDocument/2006/relationships/customXml" Target="../ink/ink720.xml"/><Relationship Id="rId420" Type="http://schemas.openxmlformats.org/officeDocument/2006/relationships/customXml" Target="../ink/ink813.xml"/><Relationship Id="rId2" Type="http://schemas.openxmlformats.org/officeDocument/2006/relationships/customXml" Target="../ink/ink604.xml"/><Relationship Id="rId29" Type="http://schemas.openxmlformats.org/officeDocument/2006/relationships/image" Target="../media/image623.png"/><Relationship Id="rId255" Type="http://schemas.openxmlformats.org/officeDocument/2006/relationships/image" Target="../media/image736.png"/><Relationship Id="rId276" Type="http://schemas.openxmlformats.org/officeDocument/2006/relationships/customXml" Target="../ink/ink741.xml"/><Relationship Id="rId297" Type="http://schemas.openxmlformats.org/officeDocument/2006/relationships/image" Target="../media/image757.png"/><Relationship Id="rId441" Type="http://schemas.openxmlformats.org/officeDocument/2006/relationships/image" Target="../media/image829.png"/><Relationship Id="rId462" Type="http://schemas.openxmlformats.org/officeDocument/2006/relationships/customXml" Target="../ink/ink834.xml"/><Relationship Id="rId40" Type="http://schemas.openxmlformats.org/officeDocument/2006/relationships/customXml" Target="../ink/ink623.xml"/><Relationship Id="rId115" Type="http://schemas.openxmlformats.org/officeDocument/2006/relationships/image" Target="../media/image666.png"/><Relationship Id="rId136" Type="http://schemas.openxmlformats.org/officeDocument/2006/relationships/customXml" Target="../ink/ink671.xml"/><Relationship Id="rId157" Type="http://schemas.openxmlformats.org/officeDocument/2006/relationships/image" Target="../media/image687.png"/><Relationship Id="rId178" Type="http://schemas.openxmlformats.org/officeDocument/2006/relationships/customXml" Target="../ink/ink692.xml"/><Relationship Id="rId301" Type="http://schemas.openxmlformats.org/officeDocument/2006/relationships/image" Target="../media/image759.png"/><Relationship Id="rId322" Type="http://schemas.openxmlformats.org/officeDocument/2006/relationships/customXml" Target="../ink/ink764.xml"/><Relationship Id="rId343" Type="http://schemas.openxmlformats.org/officeDocument/2006/relationships/image" Target="../media/image780.png"/><Relationship Id="rId364" Type="http://schemas.openxmlformats.org/officeDocument/2006/relationships/customXml" Target="../ink/ink785.xml"/><Relationship Id="rId61" Type="http://schemas.openxmlformats.org/officeDocument/2006/relationships/image" Target="../media/image639.png"/><Relationship Id="rId82" Type="http://schemas.openxmlformats.org/officeDocument/2006/relationships/customXml" Target="../ink/ink644.xml"/><Relationship Id="rId199" Type="http://schemas.openxmlformats.org/officeDocument/2006/relationships/image" Target="../media/image708.png"/><Relationship Id="rId203" Type="http://schemas.openxmlformats.org/officeDocument/2006/relationships/image" Target="../media/image710.png"/><Relationship Id="rId385" Type="http://schemas.openxmlformats.org/officeDocument/2006/relationships/image" Target="../media/image801.png"/><Relationship Id="rId19" Type="http://schemas.openxmlformats.org/officeDocument/2006/relationships/image" Target="../media/image618.png"/><Relationship Id="rId224" Type="http://schemas.openxmlformats.org/officeDocument/2006/relationships/customXml" Target="../ink/ink715.xml"/><Relationship Id="rId245" Type="http://schemas.openxmlformats.org/officeDocument/2006/relationships/image" Target="../media/image731.png"/><Relationship Id="rId266" Type="http://schemas.openxmlformats.org/officeDocument/2006/relationships/customXml" Target="../ink/ink736.xml"/><Relationship Id="rId287" Type="http://schemas.openxmlformats.org/officeDocument/2006/relationships/image" Target="../media/image752.png"/><Relationship Id="rId410" Type="http://schemas.openxmlformats.org/officeDocument/2006/relationships/customXml" Target="../ink/ink808.xml"/><Relationship Id="rId431" Type="http://schemas.openxmlformats.org/officeDocument/2006/relationships/image" Target="../media/image824.png"/><Relationship Id="rId452" Type="http://schemas.openxmlformats.org/officeDocument/2006/relationships/customXml" Target="../ink/ink829.xml"/><Relationship Id="rId30" Type="http://schemas.openxmlformats.org/officeDocument/2006/relationships/customXml" Target="../ink/ink618.xml"/><Relationship Id="rId105" Type="http://schemas.openxmlformats.org/officeDocument/2006/relationships/image" Target="../media/image661.png"/><Relationship Id="rId126" Type="http://schemas.openxmlformats.org/officeDocument/2006/relationships/customXml" Target="../ink/ink666.xml"/><Relationship Id="rId147" Type="http://schemas.openxmlformats.org/officeDocument/2006/relationships/image" Target="../media/image682.png"/><Relationship Id="rId168" Type="http://schemas.openxmlformats.org/officeDocument/2006/relationships/customXml" Target="../ink/ink687.xml"/><Relationship Id="rId312" Type="http://schemas.openxmlformats.org/officeDocument/2006/relationships/customXml" Target="../ink/ink759.xml"/><Relationship Id="rId333" Type="http://schemas.openxmlformats.org/officeDocument/2006/relationships/image" Target="../media/image775.png"/><Relationship Id="rId354" Type="http://schemas.openxmlformats.org/officeDocument/2006/relationships/customXml" Target="../ink/ink780.xml"/><Relationship Id="rId51" Type="http://schemas.openxmlformats.org/officeDocument/2006/relationships/image" Target="../media/image634.png"/><Relationship Id="rId72" Type="http://schemas.openxmlformats.org/officeDocument/2006/relationships/customXml" Target="../ink/ink639.xml"/><Relationship Id="rId93" Type="http://schemas.openxmlformats.org/officeDocument/2006/relationships/image" Target="../media/image655.png"/><Relationship Id="rId189" Type="http://schemas.openxmlformats.org/officeDocument/2006/relationships/image" Target="../media/image703.png"/><Relationship Id="rId375" Type="http://schemas.openxmlformats.org/officeDocument/2006/relationships/image" Target="../media/image796.png"/><Relationship Id="rId396" Type="http://schemas.openxmlformats.org/officeDocument/2006/relationships/customXml" Target="../ink/ink801.xml"/><Relationship Id="rId3" Type="http://schemas.openxmlformats.org/officeDocument/2006/relationships/image" Target="../media/image574.png"/><Relationship Id="rId214" Type="http://schemas.openxmlformats.org/officeDocument/2006/relationships/customXml" Target="../ink/ink710.xml"/><Relationship Id="rId235" Type="http://schemas.openxmlformats.org/officeDocument/2006/relationships/image" Target="../media/image726.png"/><Relationship Id="rId256" Type="http://schemas.openxmlformats.org/officeDocument/2006/relationships/customXml" Target="../ink/ink731.xml"/><Relationship Id="rId277" Type="http://schemas.openxmlformats.org/officeDocument/2006/relationships/image" Target="../media/image747.png"/><Relationship Id="rId298" Type="http://schemas.openxmlformats.org/officeDocument/2006/relationships/customXml" Target="../ink/ink752.xml"/><Relationship Id="rId400" Type="http://schemas.openxmlformats.org/officeDocument/2006/relationships/customXml" Target="../ink/ink803.xml"/><Relationship Id="rId421" Type="http://schemas.openxmlformats.org/officeDocument/2006/relationships/image" Target="../media/image819.png"/><Relationship Id="rId442" Type="http://schemas.openxmlformats.org/officeDocument/2006/relationships/customXml" Target="../ink/ink824.xml"/><Relationship Id="rId463" Type="http://schemas.openxmlformats.org/officeDocument/2006/relationships/image" Target="../media/image840.png"/><Relationship Id="rId116" Type="http://schemas.openxmlformats.org/officeDocument/2006/relationships/customXml" Target="../ink/ink661.xml"/><Relationship Id="rId137" Type="http://schemas.openxmlformats.org/officeDocument/2006/relationships/image" Target="../media/image677.png"/><Relationship Id="rId158" Type="http://schemas.openxmlformats.org/officeDocument/2006/relationships/customXml" Target="../ink/ink682.xml"/><Relationship Id="rId302" Type="http://schemas.openxmlformats.org/officeDocument/2006/relationships/customXml" Target="../ink/ink754.xml"/><Relationship Id="rId323" Type="http://schemas.openxmlformats.org/officeDocument/2006/relationships/image" Target="../media/image770.png"/><Relationship Id="rId344" Type="http://schemas.openxmlformats.org/officeDocument/2006/relationships/customXml" Target="../ink/ink775.xml"/><Relationship Id="rId20" Type="http://schemas.openxmlformats.org/officeDocument/2006/relationships/customXml" Target="../ink/ink613.xml"/><Relationship Id="rId41" Type="http://schemas.openxmlformats.org/officeDocument/2006/relationships/image" Target="../media/image629.png"/><Relationship Id="rId62" Type="http://schemas.openxmlformats.org/officeDocument/2006/relationships/customXml" Target="../ink/ink634.xml"/><Relationship Id="rId83" Type="http://schemas.openxmlformats.org/officeDocument/2006/relationships/image" Target="../media/image650.png"/><Relationship Id="rId179" Type="http://schemas.openxmlformats.org/officeDocument/2006/relationships/image" Target="../media/image698.png"/><Relationship Id="rId365" Type="http://schemas.openxmlformats.org/officeDocument/2006/relationships/image" Target="../media/image791.png"/><Relationship Id="rId386" Type="http://schemas.openxmlformats.org/officeDocument/2006/relationships/customXml" Target="../ink/ink796.xml"/><Relationship Id="rId190" Type="http://schemas.openxmlformats.org/officeDocument/2006/relationships/customXml" Target="../ink/ink698.xml"/><Relationship Id="rId204" Type="http://schemas.openxmlformats.org/officeDocument/2006/relationships/customXml" Target="../ink/ink705.xml"/><Relationship Id="rId225" Type="http://schemas.openxmlformats.org/officeDocument/2006/relationships/image" Target="../media/image721.png"/><Relationship Id="rId246" Type="http://schemas.openxmlformats.org/officeDocument/2006/relationships/customXml" Target="../ink/ink726.xml"/><Relationship Id="rId267" Type="http://schemas.openxmlformats.org/officeDocument/2006/relationships/image" Target="../media/image742.png"/><Relationship Id="rId288" Type="http://schemas.openxmlformats.org/officeDocument/2006/relationships/customXml" Target="../ink/ink747.xml"/><Relationship Id="rId411" Type="http://schemas.openxmlformats.org/officeDocument/2006/relationships/image" Target="../media/image814.png"/><Relationship Id="rId432" Type="http://schemas.openxmlformats.org/officeDocument/2006/relationships/customXml" Target="../ink/ink819.xml"/><Relationship Id="rId453" Type="http://schemas.openxmlformats.org/officeDocument/2006/relationships/image" Target="../media/image835.png"/><Relationship Id="rId106" Type="http://schemas.openxmlformats.org/officeDocument/2006/relationships/customXml" Target="../ink/ink656.xml"/><Relationship Id="rId127" Type="http://schemas.openxmlformats.org/officeDocument/2006/relationships/image" Target="../media/image672.png"/><Relationship Id="rId313" Type="http://schemas.openxmlformats.org/officeDocument/2006/relationships/image" Target="../media/image765.png"/><Relationship Id="rId10" Type="http://schemas.openxmlformats.org/officeDocument/2006/relationships/customXml" Target="../ink/ink608.xml"/><Relationship Id="rId31" Type="http://schemas.openxmlformats.org/officeDocument/2006/relationships/image" Target="../media/image624.png"/><Relationship Id="rId52" Type="http://schemas.openxmlformats.org/officeDocument/2006/relationships/customXml" Target="../ink/ink629.xml"/><Relationship Id="rId73" Type="http://schemas.openxmlformats.org/officeDocument/2006/relationships/image" Target="../media/image645.png"/><Relationship Id="rId94" Type="http://schemas.openxmlformats.org/officeDocument/2006/relationships/customXml" Target="../ink/ink650.xml"/><Relationship Id="rId148" Type="http://schemas.openxmlformats.org/officeDocument/2006/relationships/customXml" Target="../ink/ink677.xml"/><Relationship Id="rId169" Type="http://schemas.openxmlformats.org/officeDocument/2006/relationships/image" Target="../media/image693.png"/><Relationship Id="rId334" Type="http://schemas.openxmlformats.org/officeDocument/2006/relationships/customXml" Target="../ink/ink770.xml"/><Relationship Id="rId355" Type="http://schemas.openxmlformats.org/officeDocument/2006/relationships/image" Target="../media/image786.png"/><Relationship Id="rId376" Type="http://schemas.openxmlformats.org/officeDocument/2006/relationships/customXml" Target="../ink/ink791.xml"/><Relationship Id="rId397" Type="http://schemas.openxmlformats.org/officeDocument/2006/relationships/image" Target="../media/image807.png"/><Relationship Id="rId4" Type="http://schemas.openxmlformats.org/officeDocument/2006/relationships/customXml" Target="../ink/ink605.xml"/><Relationship Id="rId180" Type="http://schemas.openxmlformats.org/officeDocument/2006/relationships/customXml" Target="../ink/ink693.xml"/><Relationship Id="rId215" Type="http://schemas.openxmlformats.org/officeDocument/2006/relationships/image" Target="../media/image716.png"/><Relationship Id="rId236" Type="http://schemas.openxmlformats.org/officeDocument/2006/relationships/customXml" Target="../ink/ink721.xml"/><Relationship Id="rId257" Type="http://schemas.openxmlformats.org/officeDocument/2006/relationships/image" Target="../media/image737.png"/><Relationship Id="rId278" Type="http://schemas.openxmlformats.org/officeDocument/2006/relationships/customXml" Target="../ink/ink742.xml"/><Relationship Id="rId401" Type="http://schemas.openxmlformats.org/officeDocument/2006/relationships/image" Target="../media/image809.png"/><Relationship Id="rId422" Type="http://schemas.openxmlformats.org/officeDocument/2006/relationships/customXml" Target="../ink/ink814.xml"/><Relationship Id="rId443" Type="http://schemas.openxmlformats.org/officeDocument/2006/relationships/image" Target="../media/image830.png"/><Relationship Id="rId464" Type="http://schemas.openxmlformats.org/officeDocument/2006/relationships/customXml" Target="../ink/ink835.xml"/><Relationship Id="rId303" Type="http://schemas.openxmlformats.org/officeDocument/2006/relationships/image" Target="../media/image760.png"/><Relationship Id="rId42" Type="http://schemas.openxmlformats.org/officeDocument/2006/relationships/customXml" Target="../ink/ink624.xml"/><Relationship Id="rId84" Type="http://schemas.openxmlformats.org/officeDocument/2006/relationships/customXml" Target="../ink/ink645.xml"/><Relationship Id="rId138" Type="http://schemas.openxmlformats.org/officeDocument/2006/relationships/customXml" Target="../ink/ink672.xml"/><Relationship Id="rId345" Type="http://schemas.openxmlformats.org/officeDocument/2006/relationships/image" Target="../media/image781.png"/><Relationship Id="rId387" Type="http://schemas.openxmlformats.org/officeDocument/2006/relationships/image" Target="../media/image802.png"/><Relationship Id="rId191" Type="http://schemas.openxmlformats.org/officeDocument/2006/relationships/image" Target="../media/image704.png"/><Relationship Id="rId205" Type="http://schemas.openxmlformats.org/officeDocument/2006/relationships/image" Target="../media/image711.png"/><Relationship Id="rId247" Type="http://schemas.openxmlformats.org/officeDocument/2006/relationships/image" Target="../media/image732.png"/><Relationship Id="rId412" Type="http://schemas.openxmlformats.org/officeDocument/2006/relationships/customXml" Target="../ink/ink809.xml"/><Relationship Id="rId107" Type="http://schemas.openxmlformats.org/officeDocument/2006/relationships/image" Target="../media/image662.png"/><Relationship Id="rId289" Type="http://schemas.openxmlformats.org/officeDocument/2006/relationships/image" Target="../media/image753.png"/><Relationship Id="rId454" Type="http://schemas.openxmlformats.org/officeDocument/2006/relationships/customXml" Target="../ink/ink830.xml"/><Relationship Id="rId11" Type="http://schemas.openxmlformats.org/officeDocument/2006/relationships/image" Target="../media/image614.png"/><Relationship Id="rId53" Type="http://schemas.openxmlformats.org/officeDocument/2006/relationships/image" Target="../media/image635.png"/><Relationship Id="rId149" Type="http://schemas.openxmlformats.org/officeDocument/2006/relationships/image" Target="../media/image683.png"/><Relationship Id="rId314" Type="http://schemas.openxmlformats.org/officeDocument/2006/relationships/customXml" Target="../ink/ink760.xml"/><Relationship Id="rId356" Type="http://schemas.openxmlformats.org/officeDocument/2006/relationships/customXml" Target="../ink/ink781.xml"/><Relationship Id="rId398" Type="http://schemas.openxmlformats.org/officeDocument/2006/relationships/customXml" Target="../ink/ink802.xml"/><Relationship Id="rId95" Type="http://schemas.openxmlformats.org/officeDocument/2006/relationships/image" Target="../media/image656.png"/><Relationship Id="rId160" Type="http://schemas.openxmlformats.org/officeDocument/2006/relationships/customXml" Target="../ink/ink683.xml"/><Relationship Id="rId216" Type="http://schemas.openxmlformats.org/officeDocument/2006/relationships/customXml" Target="../ink/ink711.xml"/><Relationship Id="rId423" Type="http://schemas.openxmlformats.org/officeDocument/2006/relationships/image" Target="../media/image820.png"/><Relationship Id="rId258" Type="http://schemas.openxmlformats.org/officeDocument/2006/relationships/customXml" Target="../ink/ink732.xml"/><Relationship Id="rId465" Type="http://schemas.openxmlformats.org/officeDocument/2006/relationships/image" Target="../media/image841.png"/><Relationship Id="rId22" Type="http://schemas.openxmlformats.org/officeDocument/2006/relationships/customXml" Target="../ink/ink614.xml"/><Relationship Id="rId64" Type="http://schemas.openxmlformats.org/officeDocument/2006/relationships/customXml" Target="../ink/ink635.xml"/><Relationship Id="rId118" Type="http://schemas.openxmlformats.org/officeDocument/2006/relationships/customXml" Target="../ink/ink662.xml"/><Relationship Id="rId325" Type="http://schemas.openxmlformats.org/officeDocument/2006/relationships/image" Target="../media/image771.png"/><Relationship Id="rId367" Type="http://schemas.openxmlformats.org/officeDocument/2006/relationships/image" Target="../media/image792.png"/><Relationship Id="rId171" Type="http://schemas.openxmlformats.org/officeDocument/2006/relationships/image" Target="../media/image694.png"/><Relationship Id="rId227" Type="http://schemas.openxmlformats.org/officeDocument/2006/relationships/image" Target="../media/image722.png"/><Relationship Id="rId269" Type="http://schemas.openxmlformats.org/officeDocument/2006/relationships/image" Target="../media/image743.png"/><Relationship Id="rId434" Type="http://schemas.openxmlformats.org/officeDocument/2006/relationships/customXml" Target="../ink/ink820.xml"/><Relationship Id="rId33" Type="http://schemas.openxmlformats.org/officeDocument/2006/relationships/image" Target="../media/image625.png"/><Relationship Id="rId129" Type="http://schemas.openxmlformats.org/officeDocument/2006/relationships/image" Target="../media/image673.png"/><Relationship Id="rId280" Type="http://schemas.openxmlformats.org/officeDocument/2006/relationships/customXml" Target="../ink/ink743.xml"/><Relationship Id="rId336" Type="http://schemas.openxmlformats.org/officeDocument/2006/relationships/customXml" Target="../ink/ink771.xml"/><Relationship Id="rId75" Type="http://schemas.openxmlformats.org/officeDocument/2006/relationships/image" Target="../media/image646.png"/><Relationship Id="rId140" Type="http://schemas.openxmlformats.org/officeDocument/2006/relationships/customXml" Target="../ink/ink673.xml"/><Relationship Id="rId182" Type="http://schemas.openxmlformats.org/officeDocument/2006/relationships/customXml" Target="../ink/ink694.xml"/><Relationship Id="rId378" Type="http://schemas.openxmlformats.org/officeDocument/2006/relationships/customXml" Target="../ink/ink792.xml"/><Relationship Id="rId403" Type="http://schemas.openxmlformats.org/officeDocument/2006/relationships/image" Target="../media/image810.png"/><Relationship Id="rId6" Type="http://schemas.openxmlformats.org/officeDocument/2006/relationships/customXml" Target="../ink/ink606.xml"/><Relationship Id="rId238" Type="http://schemas.openxmlformats.org/officeDocument/2006/relationships/customXml" Target="../ink/ink722.xml"/><Relationship Id="rId445" Type="http://schemas.openxmlformats.org/officeDocument/2006/relationships/image" Target="../media/image831.png"/><Relationship Id="rId291" Type="http://schemas.openxmlformats.org/officeDocument/2006/relationships/image" Target="../media/image754.png"/><Relationship Id="rId305" Type="http://schemas.openxmlformats.org/officeDocument/2006/relationships/image" Target="../media/image761.png"/><Relationship Id="rId347" Type="http://schemas.openxmlformats.org/officeDocument/2006/relationships/image" Target="../media/image782.png"/><Relationship Id="rId44" Type="http://schemas.openxmlformats.org/officeDocument/2006/relationships/customXml" Target="../ink/ink625.xml"/><Relationship Id="rId86" Type="http://schemas.openxmlformats.org/officeDocument/2006/relationships/customXml" Target="../ink/ink646.xml"/><Relationship Id="rId151" Type="http://schemas.openxmlformats.org/officeDocument/2006/relationships/image" Target="../media/image684.png"/><Relationship Id="rId389" Type="http://schemas.openxmlformats.org/officeDocument/2006/relationships/image" Target="../media/image803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95.xml"/><Relationship Id="rId299" Type="http://schemas.openxmlformats.org/officeDocument/2006/relationships/customXml" Target="../ink/ink986.xml"/><Relationship Id="rId21" Type="http://schemas.openxmlformats.org/officeDocument/2006/relationships/image" Target="../media/image619.png"/><Relationship Id="rId63" Type="http://schemas.openxmlformats.org/officeDocument/2006/relationships/image" Target="../media/image640.png"/><Relationship Id="rId159" Type="http://schemas.openxmlformats.org/officeDocument/2006/relationships/customXml" Target="../ink/ink916.xml"/><Relationship Id="rId324" Type="http://schemas.openxmlformats.org/officeDocument/2006/relationships/image" Target="../media/image968.png"/><Relationship Id="rId366" Type="http://schemas.openxmlformats.org/officeDocument/2006/relationships/image" Target="../media/image989.png"/><Relationship Id="rId531" Type="http://schemas.openxmlformats.org/officeDocument/2006/relationships/customXml" Target="../ink/ink1102.xml"/><Relationship Id="rId170" Type="http://schemas.openxmlformats.org/officeDocument/2006/relationships/image" Target="../media/image891.png"/><Relationship Id="rId226" Type="http://schemas.openxmlformats.org/officeDocument/2006/relationships/image" Target="../media/image919.png"/><Relationship Id="rId433" Type="http://schemas.openxmlformats.org/officeDocument/2006/relationships/customXml" Target="../ink/ink1053.xml"/><Relationship Id="rId268" Type="http://schemas.openxmlformats.org/officeDocument/2006/relationships/image" Target="../media/image940.png"/><Relationship Id="rId475" Type="http://schemas.openxmlformats.org/officeDocument/2006/relationships/customXml" Target="../ink/ink1074.xml"/><Relationship Id="rId32" Type="http://schemas.openxmlformats.org/officeDocument/2006/relationships/customXml" Target="../ink/ink853.xml"/><Relationship Id="rId74" Type="http://schemas.openxmlformats.org/officeDocument/2006/relationships/image" Target="../media/image844.png"/><Relationship Id="rId128" Type="http://schemas.openxmlformats.org/officeDocument/2006/relationships/image" Target="../media/image870.png"/><Relationship Id="rId335" Type="http://schemas.openxmlformats.org/officeDocument/2006/relationships/customXml" Target="../ink/ink1004.xml"/><Relationship Id="rId377" Type="http://schemas.openxmlformats.org/officeDocument/2006/relationships/customXml" Target="../ink/ink1025.xml"/><Relationship Id="rId500" Type="http://schemas.openxmlformats.org/officeDocument/2006/relationships/image" Target="../media/image1056.png"/><Relationship Id="rId542" Type="http://schemas.openxmlformats.org/officeDocument/2006/relationships/image" Target="../media/image1077.png"/><Relationship Id="rId5" Type="http://schemas.openxmlformats.org/officeDocument/2006/relationships/image" Target="../media/image611.png"/><Relationship Id="rId181" Type="http://schemas.openxmlformats.org/officeDocument/2006/relationships/customXml" Target="../ink/ink927.xml"/><Relationship Id="rId237" Type="http://schemas.openxmlformats.org/officeDocument/2006/relationships/customXml" Target="../ink/ink955.xml"/><Relationship Id="rId402" Type="http://schemas.openxmlformats.org/officeDocument/2006/relationships/image" Target="../media/image1007.png"/><Relationship Id="rId279" Type="http://schemas.openxmlformats.org/officeDocument/2006/relationships/customXml" Target="../ink/ink976.xml"/><Relationship Id="rId444" Type="http://schemas.openxmlformats.org/officeDocument/2006/relationships/image" Target="../media/image1028.png"/><Relationship Id="rId486" Type="http://schemas.openxmlformats.org/officeDocument/2006/relationships/image" Target="../media/image1049.png"/><Relationship Id="rId43" Type="http://schemas.openxmlformats.org/officeDocument/2006/relationships/image" Target="../media/image630.png"/><Relationship Id="rId139" Type="http://schemas.openxmlformats.org/officeDocument/2006/relationships/customXml" Target="../ink/ink906.xml"/><Relationship Id="rId290" Type="http://schemas.openxmlformats.org/officeDocument/2006/relationships/image" Target="../media/image951.png"/><Relationship Id="rId304" Type="http://schemas.openxmlformats.org/officeDocument/2006/relationships/image" Target="../media/image958.png"/><Relationship Id="rId346" Type="http://schemas.openxmlformats.org/officeDocument/2006/relationships/image" Target="../media/image979.png"/><Relationship Id="rId388" Type="http://schemas.openxmlformats.org/officeDocument/2006/relationships/image" Target="../media/image1000.png"/><Relationship Id="rId511" Type="http://schemas.openxmlformats.org/officeDocument/2006/relationships/customXml" Target="../ink/ink1092.xml"/><Relationship Id="rId553" Type="http://schemas.openxmlformats.org/officeDocument/2006/relationships/customXml" Target="../ink/ink1113.xml"/><Relationship Id="rId85" Type="http://schemas.openxmlformats.org/officeDocument/2006/relationships/customXml" Target="../ink/ink879.xml"/><Relationship Id="rId150" Type="http://schemas.openxmlformats.org/officeDocument/2006/relationships/image" Target="../media/image881.png"/><Relationship Id="rId192" Type="http://schemas.openxmlformats.org/officeDocument/2006/relationships/image" Target="../media/image902.png"/><Relationship Id="rId206" Type="http://schemas.openxmlformats.org/officeDocument/2006/relationships/image" Target="../media/image909.png"/><Relationship Id="rId413" Type="http://schemas.openxmlformats.org/officeDocument/2006/relationships/customXml" Target="../ink/ink1043.xml"/><Relationship Id="rId248" Type="http://schemas.openxmlformats.org/officeDocument/2006/relationships/image" Target="../media/image930.png"/><Relationship Id="rId455" Type="http://schemas.openxmlformats.org/officeDocument/2006/relationships/customXml" Target="../ink/ink1064.xml"/><Relationship Id="rId497" Type="http://schemas.openxmlformats.org/officeDocument/2006/relationships/customXml" Target="../ink/ink1085.xml"/><Relationship Id="rId12" Type="http://schemas.openxmlformats.org/officeDocument/2006/relationships/customXml" Target="../ink/ink843.xml"/><Relationship Id="rId108" Type="http://schemas.openxmlformats.org/officeDocument/2006/relationships/image" Target="../media/image860.png"/><Relationship Id="rId315" Type="http://schemas.openxmlformats.org/officeDocument/2006/relationships/customXml" Target="../ink/ink994.xml"/><Relationship Id="rId357" Type="http://schemas.openxmlformats.org/officeDocument/2006/relationships/customXml" Target="../ink/ink1015.xml"/><Relationship Id="rId522" Type="http://schemas.openxmlformats.org/officeDocument/2006/relationships/image" Target="../media/image1067.png"/><Relationship Id="rId54" Type="http://schemas.openxmlformats.org/officeDocument/2006/relationships/customXml" Target="../ink/ink864.xml"/><Relationship Id="rId96" Type="http://schemas.openxmlformats.org/officeDocument/2006/relationships/image" Target="../media/image855.png"/><Relationship Id="rId161" Type="http://schemas.openxmlformats.org/officeDocument/2006/relationships/customXml" Target="../ink/ink917.xml"/><Relationship Id="rId217" Type="http://schemas.openxmlformats.org/officeDocument/2006/relationships/customXml" Target="../ink/ink945.xml"/><Relationship Id="rId399" Type="http://schemas.openxmlformats.org/officeDocument/2006/relationships/customXml" Target="../ink/ink1036.xml"/><Relationship Id="rId564" Type="http://schemas.openxmlformats.org/officeDocument/2006/relationships/image" Target="../media/image1086.png"/><Relationship Id="rId259" Type="http://schemas.openxmlformats.org/officeDocument/2006/relationships/customXml" Target="../ink/ink966.xml"/><Relationship Id="rId424" Type="http://schemas.openxmlformats.org/officeDocument/2006/relationships/image" Target="../media/image1018.png"/><Relationship Id="rId466" Type="http://schemas.openxmlformats.org/officeDocument/2006/relationships/image" Target="../media/image1039.png"/><Relationship Id="rId23" Type="http://schemas.openxmlformats.org/officeDocument/2006/relationships/image" Target="../media/image620.png"/><Relationship Id="rId119" Type="http://schemas.openxmlformats.org/officeDocument/2006/relationships/customXml" Target="../ink/ink896.xml"/><Relationship Id="rId270" Type="http://schemas.openxmlformats.org/officeDocument/2006/relationships/image" Target="../media/image941.png"/><Relationship Id="rId326" Type="http://schemas.openxmlformats.org/officeDocument/2006/relationships/image" Target="../media/image969.png"/><Relationship Id="rId533" Type="http://schemas.openxmlformats.org/officeDocument/2006/relationships/customXml" Target="../ink/ink1103.xml"/><Relationship Id="rId65" Type="http://schemas.openxmlformats.org/officeDocument/2006/relationships/image" Target="../media/image641.png"/><Relationship Id="rId130" Type="http://schemas.openxmlformats.org/officeDocument/2006/relationships/image" Target="../media/image871.png"/><Relationship Id="rId368" Type="http://schemas.openxmlformats.org/officeDocument/2006/relationships/image" Target="../media/image990.png"/><Relationship Id="rId172" Type="http://schemas.openxmlformats.org/officeDocument/2006/relationships/image" Target="../media/image892.png"/><Relationship Id="rId228" Type="http://schemas.openxmlformats.org/officeDocument/2006/relationships/image" Target="../media/image920.png"/><Relationship Id="rId435" Type="http://schemas.openxmlformats.org/officeDocument/2006/relationships/customXml" Target="../ink/ink1054.xml"/><Relationship Id="rId477" Type="http://schemas.openxmlformats.org/officeDocument/2006/relationships/customXml" Target="../ink/ink1075.xml"/><Relationship Id="rId281" Type="http://schemas.openxmlformats.org/officeDocument/2006/relationships/customXml" Target="../ink/ink977.xml"/><Relationship Id="rId337" Type="http://schemas.openxmlformats.org/officeDocument/2006/relationships/customXml" Target="../ink/ink1005.xml"/><Relationship Id="rId502" Type="http://schemas.openxmlformats.org/officeDocument/2006/relationships/image" Target="../media/image1057.png"/><Relationship Id="rId34" Type="http://schemas.openxmlformats.org/officeDocument/2006/relationships/customXml" Target="../ink/ink854.xml"/><Relationship Id="rId76" Type="http://schemas.openxmlformats.org/officeDocument/2006/relationships/image" Target="../media/image845.png"/><Relationship Id="rId141" Type="http://schemas.openxmlformats.org/officeDocument/2006/relationships/customXml" Target="../ink/ink907.xml"/><Relationship Id="rId379" Type="http://schemas.openxmlformats.org/officeDocument/2006/relationships/customXml" Target="../ink/ink1026.xml"/><Relationship Id="rId544" Type="http://schemas.openxmlformats.org/officeDocument/2006/relationships/image" Target="../media/image1078.png"/><Relationship Id="rId7" Type="http://schemas.openxmlformats.org/officeDocument/2006/relationships/image" Target="../media/image612.png"/><Relationship Id="rId183" Type="http://schemas.openxmlformats.org/officeDocument/2006/relationships/customXml" Target="../ink/ink928.xml"/><Relationship Id="rId239" Type="http://schemas.openxmlformats.org/officeDocument/2006/relationships/customXml" Target="../ink/ink956.xml"/><Relationship Id="rId390" Type="http://schemas.openxmlformats.org/officeDocument/2006/relationships/image" Target="../media/image1001.png"/><Relationship Id="rId404" Type="http://schemas.openxmlformats.org/officeDocument/2006/relationships/image" Target="../media/image1008.png"/><Relationship Id="rId446" Type="http://schemas.openxmlformats.org/officeDocument/2006/relationships/image" Target="../media/image1029.png"/><Relationship Id="rId250" Type="http://schemas.openxmlformats.org/officeDocument/2006/relationships/image" Target="../media/image931.png"/><Relationship Id="rId292" Type="http://schemas.openxmlformats.org/officeDocument/2006/relationships/image" Target="../media/image952.png"/><Relationship Id="rId306" Type="http://schemas.openxmlformats.org/officeDocument/2006/relationships/image" Target="../media/image959.png"/><Relationship Id="rId488" Type="http://schemas.openxmlformats.org/officeDocument/2006/relationships/image" Target="../media/image1050.png"/><Relationship Id="rId45" Type="http://schemas.openxmlformats.org/officeDocument/2006/relationships/image" Target="../media/image631.png"/><Relationship Id="rId87" Type="http://schemas.openxmlformats.org/officeDocument/2006/relationships/customXml" Target="../ink/ink880.xml"/><Relationship Id="rId110" Type="http://schemas.openxmlformats.org/officeDocument/2006/relationships/image" Target="../media/image861.png"/><Relationship Id="rId348" Type="http://schemas.openxmlformats.org/officeDocument/2006/relationships/image" Target="../media/image980.png"/><Relationship Id="rId513" Type="http://schemas.openxmlformats.org/officeDocument/2006/relationships/customXml" Target="../ink/ink1093.xml"/><Relationship Id="rId555" Type="http://schemas.openxmlformats.org/officeDocument/2006/relationships/customXml" Target="../ink/ink1114.xml"/><Relationship Id="rId152" Type="http://schemas.openxmlformats.org/officeDocument/2006/relationships/image" Target="../media/image882.png"/><Relationship Id="rId194" Type="http://schemas.openxmlformats.org/officeDocument/2006/relationships/image" Target="../media/image903.png"/><Relationship Id="rId208" Type="http://schemas.openxmlformats.org/officeDocument/2006/relationships/image" Target="../media/image910.png"/><Relationship Id="rId415" Type="http://schemas.openxmlformats.org/officeDocument/2006/relationships/customXml" Target="../ink/ink1044.xml"/><Relationship Id="rId457" Type="http://schemas.openxmlformats.org/officeDocument/2006/relationships/customXml" Target="../ink/ink1065.xml"/><Relationship Id="rId261" Type="http://schemas.openxmlformats.org/officeDocument/2006/relationships/customXml" Target="../ink/ink967.xml"/><Relationship Id="rId499" Type="http://schemas.openxmlformats.org/officeDocument/2006/relationships/customXml" Target="../ink/ink1086.xml"/><Relationship Id="rId14" Type="http://schemas.openxmlformats.org/officeDocument/2006/relationships/customXml" Target="../ink/ink844.xml"/><Relationship Id="rId56" Type="http://schemas.openxmlformats.org/officeDocument/2006/relationships/customXml" Target="../ink/ink865.xml"/><Relationship Id="rId317" Type="http://schemas.openxmlformats.org/officeDocument/2006/relationships/customXml" Target="../ink/ink995.xml"/><Relationship Id="rId359" Type="http://schemas.openxmlformats.org/officeDocument/2006/relationships/customXml" Target="../ink/ink1016.xml"/><Relationship Id="rId524" Type="http://schemas.openxmlformats.org/officeDocument/2006/relationships/image" Target="../media/image1068.png"/><Relationship Id="rId566" Type="http://schemas.openxmlformats.org/officeDocument/2006/relationships/image" Target="../media/image1087.png"/><Relationship Id="rId98" Type="http://schemas.openxmlformats.org/officeDocument/2006/relationships/image" Target="../media/image856.png"/><Relationship Id="rId121" Type="http://schemas.openxmlformats.org/officeDocument/2006/relationships/customXml" Target="../ink/ink897.xml"/><Relationship Id="rId163" Type="http://schemas.openxmlformats.org/officeDocument/2006/relationships/customXml" Target="../ink/ink918.xml"/><Relationship Id="rId219" Type="http://schemas.openxmlformats.org/officeDocument/2006/relationships/customXml" Target="../ink/ink946.xml"/><Relationship Id="rId370" Type="http://schemas.openxmlformats.org/officeDocument/2006/relationships/image" Target="../media/image991.png"/><Relationship Id="rId426" Type="http://schemas.openxmlformats.org/officeDocument/2006/relationships/image" Target="../media/image1019.png"/><Relationship Id="rId230" Type="http://schemas.openxmlformats.org/officeDocument/2006/relationships/image" Target="../media/image921.png"/><Relationship Id="rId468" Type="http://schemas.openxmlformats.org/officeDocument/2006/relationships/image" Target="../media/image1040.png"/><Relationship Id="rId25" Type="http://schemas.openxmlformats.org/officeDocument/2006/relationships/image" Target="../media/image621.png"/><Relationship Id="rId67" Type="http://schemas.openxmlformats.org/officeDocument/2006/relationships/image" Target="../media/image642.png"/><Relationship Id="rId272" Type="http://schemas.openxmlformats.org/officeDocument/2006/relationships/image" Target="../media/image942.png"/><Relationship Id="rId328" Type="http://schemas.openxmlformats.org/officeDocument/2006/relationships/image" Target="../media/image970.png"/><Relationship Id="rId535" Type="http://schemas.openxmlformats.org/officeDocument/2006/relationships/customXml" Target="../ink/ink1104.xml"/><Relationship Id="rId132" Type="http://schemas.openxmlformats.org/officeDocument/2006/relationships/image" Target="../media/image872.png"/><Relationship Id="rId174" Type="http://schemas.openxmlformats.org/officeDocument/2006/relationships/image" Target="../media/image893.png"/><Relationship Id="rId381" Type="http://schemas.openxmlformats.org/officeDocument/2006/relationships/customXml" Target="../ink/ink1027.xml"/><Relationship Id="rId241" Type="http://schemas.openxmlformats.org/officeDocument/2006/relationships/customXml" Target="../ink/ink957.xml"/><Relationship Id="rId437" Type="http://schemas.openxmlformats.org/officeDocument/2006/relationships/customXml" Target="../ink/ink1055.xml"/><Relationship Id="rId479" Type="http://schemas.openxmlformats.org/officeDocument/2006/relationships/customXml" Target="../ink/ink1076.xml"/><Relationship Id="rId36" Type="http://schemas.openxmlformats.org/officeDocument/2006/relationships/customXml" Target="../ink/ink855.xml"/><Relationship Id="rId283" Type="http://schemas.openxmlformats.org/officeDocument/2006/relationships/customXml" Target="../ink/ink978.xml"/><Relationship Id="rId339" Type="http://schemas.openxmlformats.org/officeDocument/2006/relationships/customXml" Target="../ink/ink1006.xml"/><Relationship Id="rId490" Type="http://schemas.openxmlformats.org/officeDocument/2006/relationships/image" Target="../media/image1051.png"/><Relationship Id="rId504" Type="http://schemas.openxmlformats.org/officeDocument/2006/relationships/image" Target="../media/image1058.png"/><Relationship Id="rId546" Type="http://schemas.openxmlformats.org/officeDocument/2006/relationships/image" Target="../media/image78.png"/><Relationship Id="rId78" Type="http://schemas.openxmlformats.org/officeDocument/2006/relationships/image" Target="../media/image846.png"/><Relationship Id="rId101" Type="http://schemas.openxmlformats.org/officeDocument/2006/relationships/customXml" Target="../ink/ink887.xml"/><Relationship Id="rId143" Type="http://schemas.openxmlformats.org/officeDocument/2006/relationships/customXml" Target="../ink/ink908.xml"/><Relationship Id="rId185" Type="http://schemas.openxmlformats.org/officeDocument/2006/relationships/customXml" Target="../ink/ink929.xml"/><Relationship Id="rId350" Type="http://schemas.openxmlformats.org/officeDocument/2006/relationships/image" Target="../media/image981.png"/><Relationship Id="rId406" Type="http://schemas.openxmlformats.org/officeDocument/2006/relationships/image" Target="../media/image1009.png"/><Relationship Id="rId9" Type="http://schemas.openxmlformats.org/officeDocument/2006/relationships/image" Target="../media/image613.png"/><Relationship Id="rId210" Type="http://schemas.openxmlformats.org/officeDocument/2006/relationships/image" Target="../media/image911.png"/><Relationship Id="rId392" Type="http://schemas.openxmlformats.org/officeDocument/2006/relationships/image" Target="../media/image1002.png"/><Relationship Id="rId448" Type="http://schemas.openxmlformats.org/officeDocument/2006/relationships/image" Target="../media/image1030.png"/><Relationship Id="rId26" Type="http://schemas.openxmlformats.org/officeDocument/2006/relationships/customXml" Target="../ink/ink850.xml"/><Relationship Id="rId231" Type="http://schemas.openxmlformats.org/officeDocument/2006/relationships/customXml" Target="../ink/ink952.xml"/><Relationship Id="rId252" Type="http://schemas.openxmlformats.org/officeDocument/2006/relationships/image" Target="../media/image932.png"/><Relationship Id="rId273" Type="http://schemas.openxmlformats.org/officeDocument/2006/relationships/customXml" Target="../ink/ink973.xml"/><Relationship Id="rId294" Type="http://schemas.openxmlformats.org/officeDocument/2006/relationships/image" Target="../media/image953.png"/><Relationship Id="rId308" Type="http://schemas.openxmlformats.org/officeDocument/2006/relationships/image" Target="../media/image960.png"/><Relationship Id="rId329" Type="http://schemas.openxmlformats.org/officeDocument/2006/relationships/customXml" Target="../ink/ink1001.xml"/><Relationship Id="rId480" Type="http://schemas.openxmlformats.org/officeDocument/2006/relationships/image" Target="../media/image1046.png"/><Relationship Id="rId515" Type="http://schemas.openxmlformats.org/officeDocument/2006/relationships/customXml" Target="../ink/ink1094.xml"/><Relationship Id="rId536" Type="http://schemas.openxmlformats.org/officeDocument/2006/relationships/image" Target="../media/image1074.png"/><Relationship Id="rId47" Type="http://schemas.openxmlformats.org/officeDocument/2006/relationships/image" Target="../media/image632.png"/><Relationship Id="rId68" Type="http://schemas.openxmlformats.org/officeDocument/2006/relationships/customXml" Target="../ink/ink871.xml"/><Relationship Id="rId89" Type="http://schemas.openxmlformats.org/officeDocument/2006/relationships/customXml" Target="../ink/ink881.xml"/><Relationship Id="rId112" Type="http://schemas.openxmlformats.org/officeDocument/2006/relationships/image" Target="../media/image862.png"/><Relationship Id="rId133" Type="http://schemas.openxmlformats.org/officeDocument/2006/relationships/customXml" Target="../ink/ink903.xml"/><Relationship Id="rId154" Type="http://schemas.openxmlformats.org/officeDocument/2006/relationships/image" Target="../media/image883.png"/><Relationship Id="rId175" Type="http://schemas.openxmlformats.org/officeDocument/2006/relationships/customXml" Target="../ink/ink924.xml"/><Relationship Id="rId340" Type="http://schemas.openxmlformats.org/officeDocument/2006/relationships/image" Target="../media/image976.png"/><Relationship Id="rId361" Type="http://schemas.openxmlformats.org/officeDocument/2006/relationships/customXml" Target="../ink/ink1017.xml"/><Relationship Id="rId557" Type="http://schemas.openxmlformats.org/officeDocument/2006/relationships/customXml" Target="../ink/ink1115.xml"/><Relationship Id="rId196" Type="http://schemas.openxmlformats.org/officeDocument/2006/relationships/image" Target="../media/image904.png"/><Relationship Id="rId200" Type="http://schemas.openxmlformats.org/officeDocument/2006/relationships/image" Target="../media/image906.png"/><Relationship Id="rId382" Type="http://schemas.openxmlformats.org/officeDocument/2006/relationships/image" Target="../media/image997.png"/><Relationship Id="rId417" Type="http://schemas.openxmlformats.org/officeDocument/2006/relationships/customXml" Target="../ink/ink1045.xml"/><Relationship Id="rId438" Type="http://schemas.openxmlformats.org/officeDocument/2006/relationships/image" Target="../media/image1025.png"/><Relationship Id="rId459" Type="http://schemas.openxmlformats.org/officeDocument/2006/relationships/customXml" Target="../ink/ink1066.xml"/><Relationship Id="rId16" Type="http://schemas.openxmlformats.org/officeDocument/2006/relationships/customXml" Target="../ink/ink845.xml"/><Relationship Id="rId221" Type="http://schemas.openxmlformats.org/officeDocument/2006/relationships/customXml" Target="../ink/ink947.xml"/><Relationship Id="rId242" Type="http://schemas.openxmlformats.org/officeDocument/2006/relationships/image" Target="../media/image927.png"/><Relationship Id="rId263" Type="http://schemas.openxmlformats.org/officeDocument/2006/relationships/customXml" Target="../ink/ink968.xml"/><Relationship Id="rId284" Type="http://schemas.openxmlformats.org/officeDocument/2006/relationships/image" Target="../media/image948.png"/><Relationship Id="rId319" Type="http://schemas.openxmlformats.org/officeDocument/2006/relationships/customXml" Target="../ink/ink996.xml"/><Relationship Id="rId470" Type="http://schemas.openxmlformats.org/officeDocument/2006/relationships/image" Target="../media/image1041.png"/><Relationship Id="rId491" Type="http://schemas.openxmlformats.org/officeDocument/2006/relationships/customXml" Target="../ink/ink1082.xml"/><Relationship Id="rId505" Type="http://schemas.openxmlformats.org/officeDocument/2006/relationships/customXml" Target="../ink/ink1089.xml"/><Relationship Id="rId526" Type="http://schemas.openxmlformats.org/officeDocument/2006/relationships/image" Target="../media/image1069.png"/><Relationship Id="rId37" Type="http://schemas.openxmlformats.org/officeDocument/2006/relationships/image" Target="../media/image627.png"/><Relationship Id="rId58" Type="http://schemas.openxmlformats.org/officeDocument/2006/relationships/customXml" Target="../ink/ink866.xml"/><Relationship Id="rId79" Type="http://schemas.openxmlformats.org/officeDocument/2006/relationships/customXml" Target="../ink/ink876.xml"/><Relationship Id="rId102" Type="http://schemas.openxmlformats.org/officeDocument/2006/relationships/image" Target="../media/image573.png"/><Relationship Id="rId123" Type="http://schemas.openxmlformats.org/officeDocument/2006/relationships/customXml" Target="../ink/ink898.xml"/><Relationship Id="rId144" Type="http://schemas.openxmlformats.org/officeDocument/2006/relationships/image" Target="../media/image878.png"/><Relationship Id="rId330" Type="http://schemas.openxmlformats.org/officeDocument/2006/relationships/image" Target="../media/image971.png"/><Relationship Id="rId547" Type="http://schemas.openxmlformats.org/officeDocument/2006/relationships/customXml" Target="../ink/ink1110.xml"/><Relationship Id="rId568" Type="http://schemas.openxmlformats.org/officeDocument/2006/relationships/image" Target="../media/image1088.png"/><Relationship Id="rId90" Type="http://schemas.openxmlformats.org/officeDocument/2006/relationships/image" Target="../media/image852.png"/><Relationship Id="rId165" Type="http://schemas.openxmlformats.org/officeDocument/2006/relationships/customXml" Target="../ink/ink919.xml"/><Relationship Id="rId186" Type="http://schemas.openxmlformats.org/officeDocument/2006/relationships/image" Target="../media/image899.png"/><Relationship Id="rId351" Type="http://schemas.openxmlformats.org/officeDocument/2006/relationships/customXml" Target="../ink/ink1012.xml"/><Relationship Id="rId372" Type="http://schemas.openxmlformats.org/officeDocument/2006/relationships/image" Target="../media/image992.png"/><Relationship Id="rId393" Type="http://schemas.openxmlformats.org/officeDocument/2006/relationships/customXml" Target="../ink/ink1033.xml"/><Relationship Id="rId407" Type="http://schemas.openxmlformats.org/officeDocument/2006/relationships/customXml" Target="../ink/ink1040.xml"/><Relationship Id="rId428" Type="http://schemas.openxmlformats.org/officeDocument/2006/relationships/image" Target="../media/image1020.png"/><Relationship Id="rId449" Type="http://schemas.openxmlformats.org/officeDocument/2006/relationships/customXml" Target="../ink/ink1061.xml"/><Relationship Id="rId211" Type="http://schemas.openxmlformats.org/officeDocument/2006/relationships/customXml" Target="../ink/ink942.xml"/><Relationship Id="rId232" Type="http://schemas.openxmlformats.org/officeDocument/2006/relationships/image" Target="../media/image922.png"/><Relationship Id="rId253" Type="http://schemas.openxmlformats.org/officeDocument/2006/relationships/customXml" Target="../ink/ink963.xml"/><Relationship Id="rId274" Type="http://schemas.openxmlformats.org/officeDocument/2006/relationships/image" Target="../media/image943.png"/><Relationship Id="rId295" Type="http://schemas.openxmlformats.org/officeDocument/2006/relationships/customXml" Target="../ink/ink984.xml"/><Relationship Id="rId309" Type="http://schemas.openxmlformats.org/officeDocument/2006/relationships/customXml" Target="../ink/ink991.xml"/><Relationship Id="rId460" Type="http://schemas.openxmlformats.org/officeDocument/2006/relationships/image" Target="../media/image1036.png"/><Relationship Id="rId481" Type="http://schemas.openxmlformats.org/officeDocument/2006/relationships/customXml" Target="../ink/ink1077.xml"/><Relationship Id="rId516" Type="http://schemas.openxmlformats.org/officeDocument/2006/relationships/image" Target="../media/image1064.png"/><Relationship Id="rId27" Type="http://schemas.openxmlformats.org/officeDocument/2006/relationships/image" Target="../media/image622.png"/><Relationship Id="rId48" Type="http://schemas.openxmlformats.org/officeDocument/2006/relationships/customXml" Target="../ink/ink861.xml"/><Relationship Id="rId69" Type="http://schemas.openxmlformats.org/officeDocument/2006/relationships/image" Target="../media/image643.png"/><Relationship Id="rId113" Type="http://schemas.openxmlformats.org/officeDocument/2006/relationships/customXml" Target="../ink/ink893.xml"/><Relationship Id="rId134" Type="http://schemas.openxmlformats.org/officeDocument/2006/relationships/image" Target="../media/image873.png"/><Relationship Id="rId320" Type="http://schemas.openxmlformats.org/officeDocument/2006/relationships/image" Target="../media/image966.png"/><Relationship Id="rId537" Type="http://schemas.openxmlformats.org/officeDocument/2006/relationships/customXml" Target="../ink/ink1105.xml"/><Relationship Id="rId558" Type="http://schemas.openxmlformats.org/officeDocument/2006/relationships/image" Target="../media/image1084.png"/><Relationship Id="rId80" Type="http://schemas.openxmlformats.org/officeDocument/2006/relationships/image" Target="../media/image847.png"/><Relationship Id="rId155" Type="http://schemas.openxmlformats.org/officeDocument/2006/relationships/customXml" Target="../ink/ink914.xml"/><Relationship Id="rId176" Type="http://schemas.openxmlformats.org/officeDocument/2006/relationships/image" Target="../media/image894.png"/><Relationship Id="rId197" Type="http://schemas.openxmlformats.org/officeDocument/2006/relationships/customXml" Target="../ink/ink935.xml"/><Relationship Id="rId341" Type="http://schemas.openxmlformats.org/officeDocument/2006/relationships/customXml" Target="../ink/ink1007.xml"/><Relationship Id="rId362" Type="http://schemas.openxmlformats.org/officeDocument/2006/relationships/image" Target="../media/image987.png"/><Relationship Id="rId383" Type="http://schemas.openxmlformats.org/officeDocument/2006/relationships/customXml" Target="../ink/ink1028.xml"/><Relationship Id="rId418" Type="http://schemas.openxmlformats.org/officeDocument/2006/relationships/image" Target="../media/image1015.png"/><Relationship Id="rId439" Type="http://schemas.openxmlformats.org/officeDocument/2006/relationships/customXml" Target="../ink/ink1056.xml"/><Relationship Id="rId201" Type="http://schemas.openxmlformats.org/officeDocument/2006/relationships/customXml" Target="../ink/ink937.xml"/><Relationship Id="rId222" Type="http://schemas.openxmlformats.org/officeDocument/2006/relationships/image" Target="../media/image917.png"/><Relationship Id="rId243" Type="http://schemas.openxmlformats.org/officeDocument/2006/relationships/customXml" Target="../ink/ink958.xml"/><Relationship Id="rId264" Type="http://schemas.openxmlformats.org/officeDocument/2006/relationships/image" Target="../media/image938.png"/><Relationship Id="rId285" Type="http://schemas.openxmlformats.org/officeDocument/2006/relationships/customXml" Target="../ink/ink979.xml"/><Relationship Id="rId450" Type="http://schemas.openxmlformats.org/officeDocument/2006/relationships/image" Target="../media/image1031.png"/><Relationship Id="rId471" Type="http://schemas.openxmlformats.org/officeDocument/2006/relationships/customXml" Target="../ink/ink1072.xml"/><Relationship Id="rId506" Type="http://schemas.openxmlformats.org/officeDocument/2006/relationships/image" Target="../media/image1059.png"/><Relationship Id="rId17" Type="http://schemas.openxmlformats.org/officeDocument/2006/relationships/image" Target="../media/image617.png"/><Relationship Id="rId38" Type="http://schemas.openxmlformats.org/officeDocument/2006/relationships/customXml" Target="../ink/ink856.xml"/><Relationship Id="rId59" Type="http://schemas.openxmlformats.org/officeDocument/2006/relationships/image" Target="../media/image638.png"/><Relationship Id="rId103" Type="http://schemas.openxmlformats.org/officeDocument/2006/relationships/customXml" Target="../ink/ink888.xml"/><Relationship Id="rId124" Type="http://schemas.openxmlformats.org/officeDocument/2006/relationships/image" Target="../media/image868.png"/><Relationship Id="rId310" Type="http://schemas.openxmlformats.org/officeDocument/2006/relationships/image" Target="../media/image961.png"/><Relationship Id="rId492" Type="http://schemas.openxmlformats.org/officeDocument/2006/relationships/image" Target="../media/image1052.png"/><Relationship Id="rId527" Type="http://schemas.openxmlformats.org/officeDocument/2006/relationships/customXml" Target="../ink/ink1100.xml"/><Relationship Id="rId548" Type="http://schemas.openxmlformats.org/officeDocument/2006/relationships/image" Target="../media/image1079.png"/><Relationship Id="rId569" Type="http://schemas.openxmlformats.org/officeDocument/2006/relationships/customXml" Target="../ink/ink1121.xml"/><Relationship Id="rId70" Type="http://schemas.openxmlformats.org/officeDocument/2006/relationships/customXml" Target="../ink/ink872.xml"/><Relationship Id="rId91" Type="http://schemas.openxmlformats.org/officeDocument/2006/relationships/customXml" Target="../ink/ink882.xml"/><Relationship Id="rId145" Type="http://schemas.openxmlformats.org/officeDocument/2006/relationships/customXml" Target="../ink/ink909.xml"/><Relationship Id="rId166" Type="http://schemas.openxmlformats.org/officeDocument/2006/relationships/image" Target="../media/image889.png"/><Relationship Id="rId187" Type="http://schemas.openxmlformats.org/officeDocument/2006/relationships/customXml" Target="../ink/ink930.xml"/><Relationship Id="rId331" Type="http://schemas.openxmlformats.org/officeDocument/2006/relationships/customXml" Target="../ink/ink1002.xml"/><Relationship Id="rId352" Type="http://schemas.openxmlformats.org/officeDocument/2006/relationships/image" Target="../media/image982.png"/><Relationship Id="rId373" Type="http://schemas.openxmlformats.org/officeDocument/2006/relationships/customXml" Target="../ink/ink1023.xml"/><Relationship Id="rId394" Type="http://schemas.openxmlformats.org/officeDocument/2006/relationships/image" Target="../media/image1003.png"/><Relationship Id="rId408" Type="http://schemas.openxmlformats.org/officeDocument/2006/relationships/image" Target="../media/image1010.png"/><Relationship Id="rId429" Type="http://schemas.openxmlformats.org/officeDocument/2006/relationships/customXml" Target="../ink/ink105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12.png"/><Relationship Id="rId233" Type="http://schemas.openxmlformats.org/officeDocument/2006/relationships/customXml" Target="../ink/ink953.xml"/><Relationship Id="rId254" Type="http://schemas.openxmlformats.org/officeDocument/2006/relationships/image" Target="../media/image933.png"/><Relationship Id="rId440" Type="http://schemas.openxmlformats.org/officeDocument/2006/relationships/image" Target="../media/image1026.png"/><Relationship Id="rId28" Type="http://schemas.openxmlformats.org/officeDocument/2006/relationships/customXml" Target="../ink/ink851.xml"/><Relationship Id="rId49" Type="http://schemas.openxmlformats.org/officeDocument/2006/relationships/image" Target="../media/image633.png"/><Relationship Id="rId114" Type="http://schemas.openxmlformats.org/officeDocument/2006/relationships/image" Target="../media/image863.png"/><Relationship Id="rId275" Type="http://schemas.openxmlformats.org/officeDocument/2006/relationships/customXml" Target="../ink/ink974.xml"/><Relationship Id="rId296" Type="http://schemas.openxmlformats.org/officeDocument/2006/relationships/image" Target="../media/image954.png"/><Relationship Id="rId300" Type="http://schemas.openxmlformats.org/officeDocument/2006/relationships/image" Target="../media/image956.png"/><Relationship Id="rId461" Type="http://schemas.openxmlformats.org/officeDocument/2006/relationships/customXml" Target="../ink/ink1067.xml"/><Relationship Id="rId482" Type="http://schemas.openxmlformats.org/officeDocument/2006/relationships/image" Target="../media/image1047.png"/><Relationship Id="rId517" Type="http://schemas.openxmlformats.org/officeDocument/2006/relationships/customXml" Target="../ink/ink1095.xml"/><Relationship Id="rId538" Type="http://schemas.openxmlformats.org/officeDocument/2006/relationships/image" Target="../media/image1075.png"/><Relationship Id="rId559" Type="http://schemas.openxmlformats.org/officeDocument/2006/relationships/customXml" Target="../ink/ink1116.xml"/><Relationship Id="rId60" Type="http://schemas.openxmlformats.org/officeDocument/2006/relationships/customXml" Target="../ink/ink867.xml"/><Relationship Id="rId81" Type="http://schemas.openxmlformats.org/officeDocument/2006/relationships/customXml" Target="../ink/ink877.xml"/><Relationship Id="rId135" Type="http://schemas.openxmlformats.org/officeDocument/2006/relationships/customXml" Target="../ink/ink904.xml"/><Relationship Id="rId156" Type="http://schemas.openxmlformats.org/officeDocument/2006/relationships/image" Target="../media/image884.png"/><Relationship Id="rId177" Type="http://schemas.openxmlformats.org/officeDocument/2006/relationships/customXml" Target="../ink/ink925.xml"/><Relationship Id="rId198" Type="http://schemas.openxmlformats.org/officeDocument/2006/relationships/image" Target="../media/image905.png"/><Relationship Id="rId321" Type="http://schemas.openxmlformats.org/officeDocument/2006/relationships/customXml" Target="../ink/ink997.xml"/><Relationship Id="rId342" Type="http://schemas.openxmlformats.org/officeDocument/2006/relationships/image" Target="../media/image977.png"/><Relationship Id="rId363" Type="http://schemas.openxmlformats.org/officeDocument/2006/relationships/customXml" Target="../ink/ink1018.xml"/><Relationship Id="rId384" Type="http://schemas.openxmlformats.org/officeDocument/2006/relationships/image" Target="../media/image998.png"/><Relationship Id="rId419" Type="http://schemas.openxmlformats.org/officeDocument/2006/relationships/customXml" Target="../ink/ink1046.xml"/><Relationship Id="rId570" Type="http://schemas.openxmlformats.org/officeDocument/2006/relationships/image" Target="../media/image1089.png"/><Relationship Id="rId202" Type="http://schemas.openxmlformats.org/officeDocument/2006/relationships/image" Target="../media/image907.png"/><Relationship Id="rId223" Type="http://schemas.openxmlformats.org/officeDocument/2006/relationships/customXml" Target="../ink/ink948.xml"/><Relationship Id="rId244" Type="http://schemas.openxmlformats.org/officeDocument/2006/relationships/image" Target="../media/image928.png"/><Relationship Id="rId430" Type="http://schemas.openxmlformats.org/officeDocument/2006/relationships/image" Target="../media/image1021.png"/><Relationship Id="rId18" Type="http://schemas.openxmlformats.org/officeDocument/2006/relationships/customXml" Target="../ink/ink846.xml"/><Relationship Id="rId39" Type="http://schemas.openxmlformats.org/officeDocument/2006/relationships/image" Target="../media/image628.png"/><Relationship Id="rId265" Type="http://schemas.openxmlformats.org/officeDocument/2006/relationships/customXml" Target="../ink/ink969.xml"/><Relationship Id="rId286" Type="http://schemas.openxmlformats.org/officeDocument/2006/relationships/image" Target="../media/image949.png"/><Relationship Id="rId451" Type="http://schemas.openxmlformats.org/officeDocument/2006/relationships/customXml" Target="../ink/ink1062.xml"/><Relationship Id="rId472" Type="http://schemas.openxmlformats.org/officeDocument/2006/relationships/image" Target="../media/image1042.png"/><Relationship Id="rId493" Type="http://schemas.openxmlformats.org/officeDocument/2006/relationships/customXml" Target="../ink/ink1083.xml"/><Relationship Id="rId507" Type="http://schemas.openxmlformats.org/officeDocument/2006/relationships/customXml" Target="../ink/ink1090.xml"/><Relationship Id="rId528" Type="http://schemas.openxmlformats.org/officeDocument/2006/relationships/image" Target="../media/image1070.png"/><Relationship Id="rId549" Type="http://schemas.openxmlformats.org/officeDocument/2006/relationships/customXml" Target="../ink/ink1111.xml"/><Relationship Id="rId50" Type="http://schemas.openxmlformats.org/officeDocument/2006/relationships/customXml" Target="../ink/ink862.xml"/><Relationship Id="rId104" Type="http://schemas.openxmlformats.org/officeDocument/2006/relationships/image" Target="../media/image858.png"/><Relationship Id="rId125" Type="http://schemas.openxmlformats.org/officeDocument/2006/relationships/customXml" Target="../ink/ink899.xml"/><Relationship Id="rId146" Type="http://schemas.openxmlformats.org/officeDocument/2006/relationships/image" Target="../media/image879.png"/><Relationship Id="rId167" Type="http://schemas.openxmlformats.org/officeDocument/2006/relationships/customXml" Target="../ink/ink920.xml"/><Relationship Id="rId188" Type="http://schemas.openxmlformats.org/officeDocument/2006/relationships/image" Target="../media/image900.png"/><Relationship Id="rId311" Type="http://schemas.openxmlformats.org/officeDocument/2006/relationships/customXml" Target="../ink/ink992.xml"/><Relationship Id="rId332" Type="http://schemas.openxmlformats.org/officeDocument/2006/relationships/image" Target="../media/image972.png"/><Relationship Id="rId353" Type="http://schemas.openxmlformats.org/officeDocument/2006/relationships/customXml" Target="../ink/ink1013.xml"/><Relationship Id="rId374" Type="http://schemas.openxmlformats.org/officeDocument/2006/relationships/image" Target="../media/image993.png"/><Relationship Id="rId395" Type="http://schemas.openxmlformats.org/officeDocument/2006/relationships/customXml" Target="../ink/ink1034.xml"/><Relationship Id="rId409" Type="http://schemas.openxmlformats.org/officeDocument/2006/relationships/customXml" Target="../ink/ink1041.xml"/><Relationship Id="rId560" Type="http://schemas.openxmlformats.org/officeDocument/2006/relationships/image" Target="../media/image331.png"/><Relationship Id="rId71" Type="http://schemas.openxmlformats.org/officeDocument/2006/relationships/image" Target="../media/image644.png"/><Relationship Id="rId92" Type="http://schemas.openxmlformats.org/officeDocument/2006/relationships/image" Target="../media/image853.png"/><Relationship Id="rId213" Type="http://schemas.openxmlformats.org/officeDocument/2006/relationships/customXml" Target="../ink/ink943.xml"/><Relationship Id="rId234" Type="http://schemas.openxmlformats.org/officeDocument/2006/relationships/image" Target="../media/image923.png"/><Relationship Id="rId420" Type="http://schemas.openxmlformats.org/officeDocument/2006/relationships/image" Target="../media/image1016.png"/><Relationship Id="rId2" Type="http://schemas.openxmlformats.org/officeDocument/2006/relationships/customXml" Target="../ink/ink838.xml"/><Relationship Id="rId29" Type="http://schemas.openxmlformats.org/officeDocument/2006/relationships/image" Target="../media/image623.png"/><Relationship Id="rId255" Type="http://schemas.openxmlformats.org/officeDocument/2006/relationships/customXml" Target="../ink/ink964.xml"/><Relationship Id="rId276" Type="http://schemas.openxmlformats.org/officeDocument/2006/relationships/image" Target="../media/image944.png"/><Relationship Id="rId297" Type="http://schemas.openxmlformats.org/officeDocument/2006/relationships/customXml" Target="../ink/ink985.xml"/><Relationship Id="rId441" Type="http://schemas.openxmlformats.org/officeDocument/2006/relationships/customXml" Target="../ink/ink1057.xml"/><Relationship Id="rId462" Type="http://schemas.openxmlformats.org/officeDocument/2006/relationships/image" Target="../media/image1037.png"/><Relationship Id="rId483" Type="http://schemas.openxmlformats.org/officeDocument/2006/relationships/customXml" Target="../ink/ink1078.xml"/><Relationship Id="rId518" Type="http://schemas.openxmlformats.org/officeDocument/2006/relationships/image" Target="../media/image1065.png"/><Relationship Id="rId539" Type="http://schemas.openxmlformats.org/officeDocument/2006/relationships/customXml" Target="../ink/ink1106.xml"/><Relationship Id="rId40" Type="http://schemas.openxmlformats.org/officeDocument/2006/relationships/customXml" Target="../ink/ink857.xml"/><Relationship Id="rId115" Type="http://schemas.openxmlformats.org/officeDocument/2006/relationships/customXml" Target="../ink/ink894.xml"/><Relationship Id="rId136" Type="http://schemas.openxmlformats.org/officeDocument/2006/relationships/image" Target="../media/image874.png"/><Relationship Id="rId157" Type="http://schemas.openxmlformats.org/officeDocument/2006/relationships/customXml" Target="../ink/ink915.xml"/><Relationship Id="rId178" Type="http://schemas.openxmlformats.org/officeDocument/2006/relationships/image" Target="../media/image895.png"/><Relationship Id="rId301" Type="http://schemas.openxmlformats.org/officeDocument/2006/relationships/customXml" Target="../ink/ink987.xml"/><Relationship Id="rId322" Type="http://schemas.openxmlformats.org/officeDocument/2006/relationships/image" Target="../media/image967.png"/><Relationship Id="rId343" Type="http://schemas.openxmlformats.org/officeDocument/2006/relationships/customXml" Target="../ink/ink1008.xml"/><Relationship Id="rId364" Type="http://schemas.openxmlformats.org/officeDocument/2006/relationships/image" Target="../media/image988.png"/><Relationship Id="rId550" Type="http://schemas.openxmlformats.org/officeDocument/2006/relationships/image" Target="../media/image1080.png"/><Relationship Id="rId61" Type="http://schemas.openxmlformats.org/officeDocument/2006/relationships/image" Target="../media/image639.png"/><Relationship Id="rId82" Type="http://schemas.openxmlformats.org/officeDocument/2006/relationships/image" Target="../media/image848.png"/><Relationship Id="rId199" Type="http://schemas.openxmlformats.org/officeDocument/2006/relationships/customXml" Target="../ink/ink936.xml"/><Relationship Id="rId203" Type="http://schemas.openxmlformats.org/officeDocument/2006/relationships/customXml" Target="../ink/ink938.xml"/><Relationship Id="rId385" Type="http://schemas.openxmlformats.org/officeDocument/2006/relationships/customXml" Target="../ink/ink1029.xml"/><Relationship Id="rId571" Type="http://schemas.openxmlformats.org/officeDocument/2006/relationships/customXml" Target="../ink/ink1122.xml"/><Relationship Id="rId19" Type="http://schemas.openxmlformats.org/officeDocument/2006/relationships/image" Target="../media/image618.png"/><Relationship Id="rId224" Type="http://schemas.openxmlformats.org/officeDocument/2006/relationships/image" Target="../media/image918.png"/><Relationship Id="rId245" Type="http://schemas.openxmlformats.org/officeDocument/2006/relationships/customXml" Target="../ink/ink959.xml"/><Relationship Id="rId266" Type="http://schemas.openxmlformats.org/officeDocument/2006/relationships/image" Target="../media/image939.png"/><Relationship Id="rId287" Type="http://schemas.openxmlformats.org/officeDocument/2006/relationships/customXml" Target="../ink/ink980.xml"/><Relationship Id="rId410" Type="http://schemas.openxmlformats.org/officeDocument/2006/relationships/image" Target="../media/image1011.png"/><Relationship Id="rId431" Type="http://schemas.openxmlformats.org/officeDocument/2006/relationships/customXml" Target="../ink/ink1052.xml"/><Relationship Id="rId452" Type="http://schemas.openxmlformats.org/officeDocument/2006/relationships/image" Target="../media/image1032.png"/><Relationship Id="rId473" Type="http://schemas.openxmlformats.org/officeDocument/2006/relationships/customXml" Target="../ink/ink1073.xml"/><Relationship Id="rId494" Type="http://schemas.openxmlformats.org/officeDocument/2006/relationships/image" Target="../media/image1053.png"/><Relationship Id="rId508" Type="http://schemas.openxmlformats.org/officeDocument/2006/relationships/image" Target="../media/image1060.png"/><Relationship Id="rId529" Type="http://schemas.openxmlformats.org/officeDocument/2006/relationships/customXml" Target="../ink/ink1101.xml"/><Relationship Id="rId30" Type="http://schemas.openxmlformats.org/officeDocument/2006/relationships/customXml" Target="../ink/ink852.xml"/><Relationship Id="rId105" Type="http://schemas.openxmlformats.org/officeDocument/2006/relationships/customXml" Target="../ink/ink889.xml"/><Relationship Id="rId126" Type="http://schemas.openxmlformats.org/officeDocument/2006/relationships/image" Target="../media/image869.png"/><Relationship Id="rId147" Type="http://schemas.openxmlformats.org/officeDocument/2006/relationships/customXml" Target="../ink/ink910.xml"/><Relationship Id="rId168" Type="http://schemas.openxmlformats.org/officeDocument/2006/relationships/image" Target="../media/image890.png"/><Relationship Id="rId312" Type="http://schemas.openxmlformats.org/officeDocument/2006/relationships/image" Target="../media/image962.png"/><Relationship Id="rId333" Type="http://schemas.openxmlformats.org/officeDocument/2006/relationships/customXml" Target="../ink/ink1003.xml"/><Relationship Id="rId354" Type="http://schemas.openxmlformats.org/officeDocument/2006/relationships/image" Target="../media/image983.png"/><Relationship Id="rId540" Type="http://schemas.openxmlformats.org/officeDocument/2006/relationships/image" Target="../media/image1076.png"/><Relationship Id="rId51" Type="http://schemas.openxmlformats.org/officeDocument/2006/relationships/image" Target="../media/image634.png"/><Relationship Id="rId72" Type="http://schemas.openxmlformats.org/officeDocument/2006/relationships/customXml" Target="../ink/ink873.xml"/><Relationship Id="rId93" Type="http://schemas.openxmlformats.org/officeDocument/2006/relationships/customXml" Target="../ink/ink883.xml"/><Relationship Id="rId189" Type="http://schemas.openxmlformats.org/officeDocument/2006/relationships/customXml" Target="../ink/ink931.xml"/><Relationship Id="rId375" Type="http://schemas.openxmlformats.org/officeDocument/2006/relationships/customXml" Target="../ink/ink1024.xml"/><Relationship Id="rId396" Type="http://schemas.openxmlformats.org/officeDocument/2006/relationships/image" Target="../media/image1004.png"/><Relationship Id="rId561" Type="http://schemas.openxmlformats.org/officeDocument/2006/relationships/customXml" Target="../ink/ink1117.xml"/><Relationship Id="rId3" Type="http://schemas.openxmlformats.org/officeDocument/2006/relationships/image" Target="../media/image574.png"/><Relationship Id="rId214" Type="http://schemas.openxmlformats.org/officeDocument/2006/relationships/image" Target="../media/image913.png"/><Relationship Id="rId235" Type="http://schemas.openxmlformats.org/officeDocument/2006/relationships/customXml" Target="../ink/ink954.xml"/><Relationship Id="rId256" Type="http://schemas.openxmlformats.org/officeDocument/2006/relationships/image" Target="../media/image934.png"/><Relationship Id="rId277" Type="http://schemas.openxmlformats.org/officeDocument/2006/relationships/customXml" Target="../ink/ink975.xml"/><Relationship Id="rId298" Type="http://schemas.openxmlformats.org/officeDocument/2006/relationships/image" Target="../media/image955.png"/><Relationship Id="rId400" Type="http://schemas.openxmlformats.org/officeDocument/2006/relationships/image" Target="../media/image1006.png"/><Relationship Id="rId421" Type="http://schemas.openxmlformats.org/officeDocument/2006/relationships/customXml" Target="../ink/ink1047.xml"/><Relationship Id="rId442" Type="http://schemas.openxmlformats.org/officeDocument/2006/relationships/image" Target="../media/image1027.png"/><Relationship Id="rId463" Type="http://schemas.openxmlformats.org/officeDocument/2006/relationships/customXml" Target="../ink/ink1068.xml"/><Relationship Id="rId484" Type="http://schemas.openxmlformats.org/officeDocument/2006/relationships/image" Target="../media/image1048.png"/><Relationship Id="rId519" Type="http://schemas.openxmlformats.org/officeDocument/2006/relationships/customXml" Target="../ink/ink1096.xml"/><Relationship Id="rId116" Type="http://schemas.openxmlformats.org/officeDocument/2006/relationships/image" Target="../media/image864.png"/><Relationship Id="rId137" Type="http://schemas.openxmlformats.org/officeDocument/2006/relationships/customXml" Target="../ink/ink905.xml"/><Relationship Id="rId158" Type="http://schemas.openxmlformats.org/officeDocument/2006/relationships/image" Target="../media/image885.png"/><Relationship Id="rId302" Type="http://schemas.openxmlformats.org/officeDocument/2006/relationships/image" Target="../media/image957.png"/><Relationship Id="rId323" Type="http://schemas.openxmlformats.org/officeDocument/2006/relationships/customXml" Target="../ink/ink998.xml"/><Relationship Id="rId344" Type="http://schemas.openxmlformats.org/officeDocument/2006/relationships/image" Target="../media/image978.png"/><Relationship Id="rId530" Type="http://schemas.openxmlformats.org/officeDocument/2006/relationships/image" Target="../media/image1071.png"/><Relationship Id="rId20" Type="http://schemas.openxmlformats.org/officeDocument/2006/relationships/customXml" Target="../ink/ink847.xml"/><Relationship Id="rId41" Type="http://schemas.openxmlformats.org/officeDocument/2006/relationships/image" Target="../media/image629.png"/><Relationship Id="rId62" Type="http://schemas.openxmlformats.org/officeDocument/2006/relationships/customXml" Target="../ink/ink868.xml"/><Relationship Id="rId83" Type="http://schemas.openxmlformats.org/officeDocument/2006/relationships/customXml" Target="../ink/ink878.xml"/><Relationship Id="rId179" Type="http://schemas.openxmlformats.org/officeDocument/2006/relationships/customXml" Target="../ink/ink926.xml"/><Relationship Id="rId365" Type="http://schemas.openxmlformats.org/officeDocument/2006/relationships/customXml" Target="../ink/ink1019.xml"/><Relationship Id="rId386" Type="http://schemas.openxmlformats.org/officeDocument/2006/relationships/image" Target="../media/image999.png"/><Relationship Id="rId551" Type="http://schemas.openxmlformats.org/officeDocument/2006/relationships/customXml" Target="../ink/ink1112.xml"/><Relationship Id="rId572" Type="http://schemas.openxmlformats.org/officeDocument/2006/relationships/image" Target="../media/image1090.png"/><Relationship Id="rId190" Type="http://schemas.openxmlformats.org/officeDocument/2006/relationships/image" Target="../media/image901.png"/><Relationship Id="rId204" Type="http://schemas.openxmlformats.org/officeDocument/2006/relationships/image" Target="../media/image908.png"/><Relationship Id="rId225" Type="http://schemas.openxmlformats.org/officeDocument/2006/relationships/customXml" Target="../ink/ink949.xml"/><Relationship Id="rId246" Type="http://schemas.openxmlformats.org/officeDocument/2006/relationships/image" Target="../media/image929.png"/><Relationship Id="rId267" Type="http://schemas.openxmlformats.org/officeDocument/2006/relationships/customXml" Target="../ink/ink970.xml"/><Relationship Id="rId288" Type="http://schemas.openxmlformats.org/officeDocument/2006/relationships/image" Target="../media/image950.png"/><Relationship Id="rId411" Type="http://schemas.openxmlformats.org/officeDocument/2006/relationships/customXml" Target="../ink/ink1042.xml"/><Relationship Id="rId432" Type="http://schemas.openxmlformats.org/officeDocument/2006/relationships/image" Target="../media/image1022.png"/><Relationship Id="rId453" Type="http://schemas.openxmlformats.org/officeDocument/2006/relationships/customXml" Target="../ink/ink1063.xml"/><Relationship Id="rId474" Type="http://schemas.openxmlformats.org/officeDocument/2006/relationships/image" Target="../media/image1043.png"/><Relationship Id="rId509" Type="http://schemas.openxmlformats.org/officeDocument/2006/relationships/customXml" Target="../ink/ink1091.xml"/><Relationship Id="rId106" Type="http://schemas.openxmlformats.org/officeDocument/2006/relationships/image" Target="../media/image859.png"/><Relationship Id="rId127" Type="http://schemas.openxmlformats.org/officeDocument/2006/relationships/customXml" Target="../ink/ink900.xml"/><Relationship Id="rId313" Type="http://schemas.openxmlformats.org/officeDocument/2006/relationships/customXml" Target="../ink/ink993.xml"/><Relationship Id="rId495" Type="http://schemas.openxmlformats.org/officeDocument/2006/relationships/customXml" Target="../ink/ink1084.xml"/><Relationship Id="rId10" Type="http://schemas.openxmlformats.org/officeDocument/2006/relationships/customXml" Target="../ink/ink842.xml"/><Relationship Id="rId31" Type="http://schemas.openxmlformats.org/officeDocument/2006/relationships/image" Target="../media/image624.png"/><Relationship Id="rId52" Type="http://schemas.openxmlformats.org/officeDocument/2006/relationships/customXml" Target="../ink/ink863.xml"/><Relationship Id="rId73" Type="http://schemas.openxmlformats.org/officeDocument/2006/relationships/image" Target="../media/image645.png"/><Relationship Id="rId94" Type="http://schemas.openxmlformats.org/officeDocument/2006/relationships/image" Target="../media/image854.png"/><Relationship Id="rId148" Type="http://schemas.openxmlformats.org/officeDocument/2006/relationships/image" Target="../media/image880.png"/><Relationship Id="rId169" Type="http://schemas.openxmlformats.org/officeDocument/2006/relationships/customXml" Target="../ink/ink921.xml"/><Relationship Id="rId334" Type="http://schemas.openxmlformats.org/officeDocument/2006/relationships/image" Target="../media/image973.png"/><Relationship Id="rId355" Type="http://schemas.openxmlformats.org/officeDocument/2006/relationships/customXml" Target="../ink/ink1014.xml"/><Relationship Id="rId376" Type="http://schemas.openxmlformats.org/officeDocument/2006/relationships/image" Target="../media/image994.png"/><Relationship Id="rId397" Type="http://schemas.openxmlformats.org/officeDocument/2006/relationships/customXml" Target="../ink/ink1035.xml"/><Relationship Id="rId520" Type="http://schemas.openxmlformats.org/officeDocument/2006/relationships/image" Target="../media/image1066.png"/><Relationship Id="rId541" Type="http://schemas.openxmlformats.org/officeDocument/2006/relationships/customXml" Target="../ink/ink1107.xml"/><Relationship Id="rId562" Type="http://schemas.openxmlformats.org/officeDocument/2006/relationships/image" Target="../media/image1085.png"/><Relationship Id="rId4" Type="http://schemas.openxmlformats.org/officeDocument/2006/relationships/customXml" Target="../ink/ink839.xml"/><Relationship Id="rId180" Type="http://schemas.openxmlformats.org/officeDocument/2006/relationships/image" Target="../media/image896.png"/><Relationship Id="rId215" Type="http://schemas.openxmlformats.org/officeDocument/2006/relationships/customXml" Target="../ink/ink944.xml"/><Relationship Id="rId236" Type="http://schemas.openxmlformats.org/officeDocument/2006/relationships/image" Target="../media/image924.png"/><Relationship Id="rId257" Type="http://schemas.openxmlformats.org/officeDocument/2006/relationships/customXml" Target="../ink/ink965.xml"/><Relationship Id="rId278" Type="http://schemas.openxmlformats.org/officeDocument/2006/relationships/image" Target="../media/image945.png"/><Relationship Id="rId401" Type="http://schemas.openxmlformats.org/officeDocument/2006/relationships/customXml" Target="../ink/ink1037.xml"/><Relationship Id="rId422" Type="http://schemas.openxmlformats.org/officeDocument/2006/relationships/image" Target="../media/image1017.png"/><Relationship Id="rId443" Type="http://schemas.openxmlformats.org/officeDocument/2006/relationships/customXml" Target="../ink/ink1058.xml"/><Relationship Id="rId464" Type="http://schemas.openxmlformats.org/officeDocument/2006/relationships/image" Target="../media/image1038.png"/><Relationship Id="rId303" Type="http://schemas.openxmlformats.org/officeDocument/2006/relationships/customXml" Target="../ink/ink988.xml"/><Relationship Id="rId485" Type="http://schemas.openxmlformats.org/officeDocument/2006/relationships/customXml" Target="../ink/ink1079.xml"/><Relationship Id="rId42" Type="http://schemas.openxmlformats.org/officeDocument/2006/relationships/customXml" Target="../ink/ink858.xml"/><Relationship Id="rId84" Type="http://schemas.openxmlformats.org/officeDocument/2006/relationships/image" Target="../media/image849.png"/><Relationship Id="rId138" Type="http://schemas.openxmlformats.org/officeDocument/2006/relationships/image" Target="../media/image875.png"/><Relationship Id="rId345" Type="http://schemas.openxmlformats.org/officeDocument/2006/relationships/customXml" Target="../ink/ink1009.xml"/><Relationship Id="rId387" Type="http://schemas.openxmlformats.org/officeDocument/2006/relationships/customXml" Target="../ink/ink1030.xml"/><Relationship Id="rId510" Type="http://schemas.openxmlformats.org/officeDocument/2006/relationships/image" Target="../media/image1061.png"/><Relationship Id="rId552" Type="http://schemas.openxmlformats.org/officeDocument/2006/relationships/image" Target="../media/image1081.png"/><Relationship Id="rId191" Type="http://schemas.openxmlformats.org/officeDocument/2006/relationships/customXml" Target="../ink/ink932.xml"/><Relationship Id="rId205" Type="http://schemas.openxmlformats.org/officeDocument/2006/relationships/customXml" Target="../ink/ink939.xml"/><Relationship Id="rId247" Type="http://schemas.openxmlformats.org/officeDocument/2006/relationships/customXml" Target="../ink/ink960.xml"/><Relationship Id="rId412" Type="http://schemas.openxmlformats.org/officeDocument/2006/relationships/image" Target="../media/image1012.png"/><Relationship Id="rId107" Type="http://schemas.openxmlformats.org/officeDocument/2006/relationships/customXml" Target="../ink/ink890.xml"/><Relationship Id="rId289" Type="http://schemas.openxmlformats.org/officeDocument/2006/relationships/customXml" Target="../ink/ink981.xml"/><Relationship Id="rId454" Type="http://schemas.openxmlformats.org/officeDocument/2006/relationships/image" Target="../media/image1033.png"/><Relationship Id="rId496" Type="http://schemas.openxmlformats.org/officeDocument/2006/relationships/image" Target="../media/image1054.png"/><Relationship Id="rId11" Type="http://schemas.openxmlformats.org/officeDocument/2006/relationships/image" Target="../media/image614.png"/><Relationship Id="rId53" Type="http://schemas.openxmlformats.org/officeDocument/2006/relationships/image" Target="../media/image635.png"/><Relationship Id="rId149" Type="http://schemas.openxmlformats.org/officeDocument/2006/relationships/customXml" Target="../ink/ink911.xml"/><Relationship Id="rId314" Type="http://schemas.openxmlformats.org/officeDocument/2006/relationships/image" Target="../media/image963.png"/><Relationship Id="rId356" Type="http://schemas.openxmlformats.org/officeDocument/2006/relationships/image" Target="../media/image984.png"/><Relationship Id="rId398" Type="http://schemas.openxmlformats.org/officeDocument/2006/relationships/image" Target="../media/image1005.png"/><Relationship Id="rId521" Type="http://schemas.openxmlformats.org/officeDocument/2006/relationships/customXml" Target="../ink/ink1097.xml"/><Relationship Id="rId563" Type="http://schemas.openxmlformats.org/officeDocument/2006/relationships/customXml" Target="../ink/ink1118.xml"/><Relationship Id="rId95" Type="http://schemas.openxmlformats.org/officeDocument/2006/relationships/customXml" Target="../ink/ink884.xml"/><Relationship Id="rId160" Type="http://schemas.openxmlformats.org/officeDocument/2006/relationships/image" Target="../media/image886.png"/><Relationship Id="rId216" Type="http://schemas.openxmlformats.org/officeDocument/2006/relationships/image" Target="../media/image914.png"/><Relationship Id="rId423" Type="http://schemas.openxmlformats.org/officeDocument/2006/relationships/customXml" Target="../ink/ink1048.xml"/><Relationship Id="rId258" Type="http://schemas.openxmlformats.org/officeDocument/2006/relationships/image" Target="../media/image935.png"/><Relationship Id="rId465" Type="http://schemas.openxmlformats.org/officeDocument/2006/relationships/customXml" Target="../ink/ink1069.xml"/><Relationship Id="rId22" Type="http://schemas.openxmlformats.org/officeDocument/2006/relationships/customXml" Target="../ink/ink848.xml"/><Relationship Id="rId64" Type="http://schemas.openxmlformats.org/officeDocument/2006/relationships/customXml" Target="../ink/ink869.xml"/><Relationship Id="rId118" Type="http://schemas.openxmlformats.org/officeDocument/2006/relationships/image" Target="../media/image865.png"/><Relationship Id="rId325" Type="http://schemas.openxmlformats.org/officeDocument/2006/relationships/customXml" Target="../ink/ink999.xml"/><Relationship Id="rId367" Type="http://schemas.openxmlformats.org/officeDocument/2006/relationships/customXml" Target="../ink/ink1020.xml"/><Relationship Id="rId532" Type="http://schemas.openxmlformats.org/officeDocument/2006/relationships/image" Target="../media/image1072.png"/><Relationship Id="rId171" Type="http://schemas.openxmlformats.org/officeDocument/2006/relationships/customXml" Target="../ink/ink922.xml"/><Relationship Id="rId227" Type="http://schemas.openxmlformats.org/officeDocument/2006/relationships/customXml" Target="../ink/ink950.xml"/><Relationship Id="rId269" Type="http://schemas.openxmlformats.org/officeDocument/2006/relationships/customXml" Target="../ink/ink971.xml"/><Relationship Id="rId434" Type="http://schemas.openxmlformats.org/officeDocument/2006/relationships/image" Target="../media/image1023.png"/><Relationship Id="rId476" Type="http://schemas.openxmlformats.org/officeDocument/2006/relationships/image" Target="../media/image1044.png"/><Relationship Id="rId33" Type="http://schemas.openxmlformats.org/officeDocument/2006/relationships/image" Target="../media/image625.png"/><Relationship Id="rId129" Type="http://schemas.openxmlformats.org/officeDocument/2006/relationships/customXml" Target="../ink/ink901.xml"/><Relationship Id="rId280" Type="http://schemas.openxmlformats.org/officeDocument/2006/relationships/image" Target="../media/image946.png"/><Relationship Id="rId336" Type="http://schemas.openxmlformats.org/officeDocument/2006/relationships/image" Target="../media/image974.png"/><Relationship Id="rId501" Type="http://schemas.openxmlformats.org/officeDocument/2006/relationships/customXml" Target="../ink/ink1087.xml"/><Relationship Id="rId543" Type="http://schemas.openxmlformats.org/officeDocument/2006/relationships/customXml" Target="../ink/ink1108.xml"/><Relationship Id="rId75" Type="http://schemas.openxmlformats.org/officeDocument/2006/relationships/customXml" Target="../ink/ink874.xml"/><Relationship Id="rId140" Type="http://schemas.openxmlformats.org/officeDocument/2006/relationships/image" Target="../media/image876.png"/><Relationship Id="rId182" Type="http://schemas.openxmlformats.org/officeDocument/2006/relationships/image" Target="../media/image897.png"/><Relationship Id="rId378" Type="http://schemas.openxmlformats.org/officeDocument/2006/relationships/image" Target="../media/image995.png"/><Relationship Id="rId403" Type="http://schemas.openxmlformats.org/officeDocument/2006/relationships/customXml" Target="../ink/ink1038.xml"/><Relationship Id="rId6" Type="http://schemas.openxmlformats.org/officeDocument/2006/relationships/customXml" Target="../ink/ink840.xml"/><Relationship Id="rId238" Type="http://schemas.openxmlformats.org/officeDocument/2006/relationships/image" Target="../media/image925.png"/><Relationship Id="rId445" Type="http://schemas.openxmlformats.org/officeDocument/2006/relationships/customXml" Target="../ink/ink1059.xml"/><Relationship Id="rId487" Type="http://schemas.openxmlformats.org/officeDocument/2006/relationships/customXml" Target="../ink/ink1080.xml"/><Relationship Id="rId291" Type="http://schemas.openxmlformats.org/officeDocument/2006/relationships/customXml" Target="../ink/ink982.xml"/><Relationship Id="rId305" Type="http://schemas.openxmlformats.org/officeDocument/2006/relationships/customXml" Target="../ink/ink989.xml"/><Relationship Id="rId347" Type="http://schemas.openxmlformats.org/officeDocument/2006/relationships/customXml" Target="../ink/ink1010.xml"/><Relationship Id="rId512" Type="http://schemas.openxmlformats.org/officeDocument/2006/relationships/image" Target="../media/image1062.png"/><Relationship Id="rId44" Type="http://schemas.openxmlformats.org/officeDocument/2006/relationships/customXml" Target="../ink/ink859.xml"/><Relationship Id="rId86" Type="http://schemas.openxmlformats.org/officeDocument/2006/relationships/image" Target="../media/image850.png"/><Relationship Id="rId151" Type="http://schemas.openxmlformats.org/officeDocument/2006/relationships/customXml" Target="../ink/ink912.xml"/><Relationship Id="rId389" Type="http://schemas.openxmlformats.org/officeDocument/2006/relationships/customXml" Target="../ink/ink1031.xml"/><Relationship Id="rId554" Type="http://schemas.openxmlformats.org/officeDocument/2006/relationships/image" Target="../media/image1082.png"/><Relationship Id="rId193" Type="http://schemas.openxmlformats.org/officeDocument/2006/relationships/customXml" Target="../ink/ink933.xml"/><Relationship Id="rId207" Type="http://schemas.openxmlformats.org/officeDocument/2006/relationships/customXml" Target="../ink/ink940.xml"/><Relationship Id="rId249" Type="http://schemas.openxmlformats.org/officeDocument/2006/relationships/customXml" Target="../ink/ink961.xml"/><Relationship Id="rId414" Type="http://schemas.openxmlformats.org/officeDocument/2006/relationships/image" Target="../media/image1013.png"/><Relationship Id="rId456" Type="http://schemas.openxmlformats.org/officeDocument/2006/relationships/image" Target="../media/image1034.png"/><Relationship Id="rId498" Type="http://schemas.openxmlformats.org/officeDocument/2006/relationships/image" Target="../media/image1055.png"/><Relationship Id="rId13" Type="http://schemas.openxmlformats.org/officeDocument/2006/relationships/image" Target="../media/image615.png"/><Relationship Id="rId109" Type="http://schemas.openxmlformats.org/officeDocument/2006/relationships/customXml" Target="../ink/ink891.xml"/><Relationship Id="rId260" Type="http://schemas.openxmlformats.org/officeDocument/2006/relationships/image" Target="../media/image936.png"/><Relationship Id="rId316" Type="http://schemas.openxmlformats.org/officeDocument/2006/relationships/image" Target="../media/image964.png"/><Relationship Id="rId523" Type="http://schemas.openxmlformats.org/officeDocument/2006/relationships/customXml" Target="../ink/ink1098.xml"/><Relationship Id="rId55" Type="http://schemas.openxmlformats.org/officeDocument/2006/relationships/image" Target="../media/image636.png"/><Relationship Id="rId97" Type="http://schemas.openxmlformats.org/officeDocument/2006/relationships/customXml" Target="../ink/ink885.xml"/><Relationship Id="rId120" Type="http://schemas.openxmlformats.org/officeDocument/2006/relationships/image" Target="../media/image866.png"/><Relationship Id="rId358" Type="http://schemas.openxmlformats.org/officeDocument/2006/relationships/image" Target="../media/image985.png"/><Relationship Id="rId565" Type="http://schemas.openxmlformats.org/officeDocument/2006/relationships/customXml" Target="../ink/ink1119.xml"/><Relationship Id="rId162" Type="http://schemas.openxmlformats.org/officeDocument/2006/relationships/image" Target="../media/image887.png"/><Relationship Id="rId218" Type="http://schemas.openxmlformats.org/officeDocument/2006/relationships/image" Target="../media/image915.png"/><Relationship Id="rId425" Type="http://schemas.openxmlformats.org/officeDocument/2006/relationships/customXml" Target="../ink/ink1049.xml"/><Relationship Id="rId467" Type="http://schemas.openxmlformats.org/officeDocument/2006/relationships/customXml" Target="../ink/ink1070.xml"/><Relationship Id="rId271" Type="http://schemas.openxmlformats.org/officeDocument/2006/relationships/customXml" Target="../ink/ink972.xml"/><Relationship Id="rId24" Type="http://schemas.openxmlformats.org/officeDocument/2006/relationships/customXml" Target="../ink/ink849.xml"/><Relationship Id="rId66" Type="http://schemas.openxmlformats.org/officeDocument/2006/relationships/customXml" Target="../ink/ink870.xml"/><Relationship Id="rId131" Type="http://schemas.openxmlformats.org/officeDocument/2006/relationships/customXml" Target="../ink/ink902.xml"/><Relationship Id="rId327" Type="http://schemas.openxmlformats.org/officeDocument/2006/relationships/customXml" Target="../ink/ink1000.xml"/><Relationship Id="rId369" Type="http://schemas.openxmlformats.org/officeDocument/2006/relationships/customXml" Target="../ink/ink1021.xml"/><Relationship Id="rId534" Type="http://schemas.openxmlformats.org/officeDocument/2006/relationships/image" Target="../media/image1073.png"/><Relationship Id="rId173" Type="http://schemas.openxmlformats.org/officeDocument/2006/relationships/customXml" Target="../ink/ink923.xml"/><Relationship Id="rId229" Type="http://schemas.openxmlformats.org/officeDocument/2006/relationships/customXml" Target="../ink/ink951.xml"/><Relationship Id="rId380" Type="http://schemas.openxmlformats.org/officeDocument/2006/relationships/image" Target="../media/image996.png"/><Relationship Id="rId436" Type="http://schemas.openxmlformats.org/officeDocument/2006/relationships/image" Target="../media/image1024.png"/><Relationship Id="rId240" Type="http://schemas.openxmlformats.org/officeDocument/2006/relationships/image" Target="../media/image926.png"/><Relationship Id="rId478" Type="http://schemas.openxmlformats.org/officeDocument/2006/relationships/image" Target="../media/image1045.png"/><Relationship Id="rId35" Type="http://schemas.openxmlformats.org/officeDocument/2006/relationships/image" Target="../media/image626.png"/><Relationship Id="rId77" Type="http://schemas.openxmlformats.org/officeDocument/2006/relationships/customXml" Target="../ink/ink875.xml"/><Relationship Id="rId100" Type="http://schemas.openxmlformats.org/officeDocument/2006/relationships/image" Target="../media/image857.png"/><Relationship Id="rId282" Type="http://schemas.openxmlformats.org/officeDocument/2006/relationships/image" Target="../media/image947.png"/><Relationship Id="rId338" Type="http://schemas.openxmlformats.org/officeDocument/2006/relationships/image" Target="../media/image975.png"/><Relationship Id="rId503" Type="http://schemas.openxmlformats.org/officeDocument/2006/relationships/customXml" Target="../ink/ink1088.xml"/><Relationship Id="rId545" Type="http://schemas.openxmlformats.org/officeDocument/2006/relationships/customXml" Target="../ink/ink1109.xml"/><Relationship Id="rId8" Type="http://schemas.openxmlformats.org/officeDocument/2006/relationships/customXml" Target="../ink/ink841.xml"/><Relationship Id="rId142" Type="http://schemas.openxmlformats.org/officeDocument/2006/relationships/image" Target="../media/image877.png"/><Relationship Id="rId184" Type="http://schemas.openxmlformats.org/officeDocument/2006/relationships/image" Target="../media/image898.png"/><Relationship Id="rId391" Type="http://schemas.openxmlformats.org/officeDocument/2006/relationships/customXml" Target="../ink/ink1032.xml"/><Relationship Id="rId405" Type="http://schemas.openxmlformats.org/officeDocument/2006/relationships/customXml" Target="../ink/ink1039.xml"/><Relationship Id="rId447" Type="http://schemas.openxmlformats.org/officeDocument/2006/relationships/customXml" Target="../ink/ink1060.xml"/><Relationship Id="rId251" Type="http://schemas.openxmlformats.org/officeDocument/2006/relationships/customXml" Target="../ink/ink962.xml"/><Relationship Id="rId489" Type="http://schemas.openxmlformats.org/officeDocument/2006/relationships/customXml" Target="../ink/ink1081.xml"/><Relationship Id="rId46" Type="http://schemas.openxmlformats.org/officeDocument/2006/relationships/customXml" Target="../ink/ink860.xml"/><Relationship Id="rId293" Type="http://schemas.openxmlformats.org/officeDocument/2006/relationships/customXml" Target="../ink/ink983.xml"/><Relationship Id="rId307" Type="http://schemas.openxmlformats.org/officeDocument/2006/relationships/customXml" Target="../ink/ink990.xml"/><Relationship Id="rId349" Type="http://schemas.openxmlformats.org/officeDocument/2006/relationships/customXml" Target="../ink/ink1011.xml"/><Relationship Id="rId514" Type="http://schemas.openxmlformats.org/officeDocument/2006/relationships/image" Target="../media/image1063.png"/><Relationship Id="rId556" Type="http://schemas.openxmlformats.org/officeDocument/2006/relationships/image" Target="../media/image1083.png"/><Relationship Id="rId88" Type="http://schemas.openxmlformats.org/officeDocument/2006/relationships/image" Target="../media/image851.png"/><Relationship Id="rId111" Type="http://schemas.openxmlformats.org/officeDocument/2006/relationships/customXml" Target="../ink/ink892.xml"/><Relationship Id="rId153" Type="http://schemas.openxmlformats.org/officeDocument/2006/relationships/customXml" Target="../ink/ink913.xml"/><Relationship Id="rId195" Type="http://schemas.openxmlformats.org/officeDocument/2006/relationships/customXml" Target="../ink/ink934.xml"/><Relationship Id="rId209" Type="http://schemas.openxmlformats.org/officeDocument/2006/relationships/customXml" Target="../ink/ink941.xml"/><Relationship Id="rId360" Type="http://schemas.openxmlformats.org/officeDocument/2006/relationships/image" Target="../media/image986.png"/><Relationship Id="rId416" Type="http://schemas.openxmlformats.org/officeDocument/2006/relationships/image" Target="../media/image1014.png"/><Relationship Id="rId220" Type="http://schemas.openxmlformats.org/officeDocument/2006/relationships/image" Target="../media/image916.png"/><Relationship Id="rId458" Type="http://schemas.openxmlformats.org/officeDocument/2006/relationships/image" Target="../media/image1035.png"/><Relationship Id="rId15" Type="http://schemas.openxmlformats.org/officeDocument/2006/relationships/image" Target="../media/image616.png"/><Relationship Id="rId57" Type="http://schemas.openxmlformats.org/officeDocument/2006/relationships/image" Target="../media/image637.png"/><Relationship Id="rId262" Type="http://schemas.openxmlformats.org/officeDocument/2006/relationships/image" Target="../media/image937.png"/><Relationship Id="rId318" Type="http://schemas.openxmlformats.org/officeDocument/2006/relationships/image" Target="../media/image965.png"/><Relationship Id="rId525" Type="http://schemas.openxmlformats.org/officeDocument/2006/relationships/customXml" Target="../ink/ink1099.xml"/><Relationship Id="rId567" Type="http://schemas.openxmlformats.org/officeDocument/2006/relationships/customXml" Target="../ink/ink1120.xml"/><Relationship Id="rId99" Type="http://schemas.openxmlformats.org/officeDocument/2006/relationships/customXml" Target="../ink/ink886.xml"/><Relationship Id="rId122" Type="http://schemas.openxmlformats.org/officeDocument/2006/relationships/image" Target="../media/image867.png"/><Relationship Id="rId164" Type="http://schemas.openxmlformats.org/officeDocument/2006/relationships/image" Target="../media/image888.png"/><Relationship Id="rId371" Type="http://schemas.openxmlformats.org/officeDocument/2006/relationships/customXml" Target="../ink/ink1022.xml"/><Relationship Id="rId427" Type="http://schemas.openxmlformats.org/officeDocument/2006/relationships/customXml" Target="../ink/ink1050.xml"/><Relationship Id="rId469" Type="http://schemas.openxmlformats.org/officeDocument/2006/relationships/customXml" Target="../ink/ink107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2.png"/><Relationship Id="rId299" Type="http://schemas.openxmlformats.org/officeDocument/2006/relationships/image" Target="../media/image1203.png"/><Relationship Id="rId303" Type="http://schemas.openxmlformats.org/officeDocument/2006/relationships/image" Target="../media/image1205.png"/><Relationship Id="rId21" Type="http://schemas.openxmlformats.org/officeDocument/2006/relationships/image" Target="../media/image619.png"/><Relationship Id="rId42" Type="http://schemas.openxmlformats.org/officeDocument/2006/relationships/customXml" Target="../ink/ink1143.xml"/><Relationship Id="rId63" Type="http://schemas.openxmlformats.org/officeDocument/2006/relationships/image" Target="../media/image640.png"/><Relationship Id="rId84" Type="http://schemas.openxmlformats.org/officeDocument/2006/relationships/customXml" Target="../ink/ink1164.xml"/><Relationship Id="rId138" Type="http://schemas.openxmlformats.org/officeDocument/2006/relationships/customXml" Target="../ink/ink1191.xml"/><Relationship Id="rId159" Type="http://schemas.openxmlformats.org/officeDocument/2006/relationships/image" Target="../media/image1133.png"/><Relationship Id="rId324" Type="http://schemas.openxmlformats.org/officeDocument/2006/relationships/customXml" Target="../ink/ink1284.xml"/><Relationship Id="rId345" Type="http://schemas.openxmlformats.org/officeDocument/2006/relationships/image" Target="../media/image1225.png"/><Relationship Id="rId170" Type="http://schemas.openxmlformats.org/officeDocument/2006/relationships/customXml" Target="../ink/ink1207.xml"/><Relationship Id="rId191" Type="http://schemas.openxmlformats.org/officeDocument/2006/relationships/image" Target="../media/image1149.png"/><Relationship Id="rId205" Type="http://schemas.openxmlformats.org/officeDocument/2006/relationships/image" Target="../media/image1156.png"/><Relationship Id="rId226" Type="http://schemas.openxmlformats.org/officeDocument/2006/relationships/customXml" Target="../ink/ink1235.xml"/><Relationship Id="rId247" Type="http://schemas.openxmlformats.org/officeDocument/2006/relationships/image" Target="../media/image1177.png"/><Relationship Id="rId107" Type="http://schemas.openxmlformats.org/officeDocument/2006/relationships/image" Target="../media/image1107.png"/><Relationship Id="rId268" Type="http://schemas.openxmlformats.org/officeDocument/2006/relationships/customXml" Target="../ink/ink1256.xml"/><Relationship Id="rId289" Type="http://schemas.openxmlformats.org/officeDocument/2006/relationships/image" Target="../media/image1198.png"/><Relationship Id="rId11" Type="http://schemas.openxmlformats.org/officeDocument/2006/relationships/image" Target="../media/image614.png"/><Relationship Id="rId32" Type="http://schemas.openxmlformats.org/officeDocument/2006/relationships/customXml" Target="../ink/ink1138.xml"/><Relationship Id="rId53" Type="http://schemas.openxmlformats.org/officeDocument/2006/relationships/image" Target="../media/image635.png"/><Relationship Id="rId74" Type="http://schemas.openxmlformats.org/officeDocument/2006/relationships/customXml" Target="../ink/ink1159.xml"/><Relationship Id="rId128" Type="http://schemas.openxmlformats.org/officeDocument/2006/relationships/customXml" Target="../ink/ink1186.xml"/><Relationship Id="rId149" Type="http://schemas.openxmlformats.org/officeDocument/2006/relationships/image" Target="../media/image1128.png"/><Relationship Id="rId314" Type="http://schemas.openxmlformats.org/officeDocument/2006/relationships/customXml" Target="../ink/ink1279.xml"/><Relationship Id="rId335" Type="http://schemas.openxmlformats.org/officeDocument/2006/relationships/image" Target="../media/image1220.png"/><Relationship Id="rId5" Type="http://schemas.openxmlformats.org/officeDocument/2006/relationships/image" Target="../media/image611.png"/><Relationship Id="rId95" Type="http://schemas.openxmlformats.org/officeDocument/2006/relationships/image" Target="../media/image1101.png"/><Relationship Id="rId160" Type="http://schemas.openxmlformats.org/officeDocument/2006/relationships/customXml" Target="../ink/ink1202.xml"/><Relationship Id="rId181" Type="http://schemas.openxmlformats.org/officeDocument/2006/relationships/image" Target="../media/image1144.png"/><Relationship Id="rId216" Type="http://schemas.openxmlformats.org/officeDocument/2006/relationships/customXml" Target="../ink/ink1230.xml"/><Relationship Id="rId237" Type="http://schemas.openxmlformats.org/officeDocument/2006/relationships/image" Target="../media/image1172.png"/><Relationship Id="rId258" Type="http://schemas.openxmlformats.org/officeDocument/2006/relationships/customXml" Target="../ink/ink1251.xml"/><Relationship Id="rId279" Type="http://schemas.openxmlformats.org/officeDocument/2006/relationships/image" Target="../media/image1193.png"/><Relationship Id="rId22" Type="http://schemas.openxmlformats.org/officeDocument/2006/relationships/customXml" Target="../ink/ink1133.xml"/><Relationship Id="rId43" Type="http://schemas.openxmlformats.org/officeDocument/2006/relationships/image" Target="../media/image630.png"/><Relationship Id="rId64" Type="http://schemas.openxmlformats.org/officeDocument/2006/relationships/customXml" Target="../ink/ink1154.xml"/><Relationship Id="rId118" Type="http://schemas.openxmlformats.org/officeDocument/2006/relationships/customXml" Target="../ink/ink1181.xml"/><Relationship Id="rId139" Type="http://schemas.openxmlformats.org/officeDocument/2006/relationships/image" Target="../media/image1123.png"/><Relationship Id="rId290" Type="http://schemas.openxmlformats.org/officeDocument/2006/relationships/customXml" Target="../ink/ink1267.xml"/><Relationship Id="rId304" Type="http://schemas.openxmlformats.org/officeDocument/2006/relationships/customXml" Target="../ink/ink1274.xml"/><Relationship Id="rId325" Type="http://schemas.openxmlformats.org/officeDocument/2006/relationships/image" Target="../media/image1215.png"/><Relationship Id="rId85" Type="http://schemas.openxmlformats.org/officeDocument/2006/relationships/image" Target="../media/image1096.png"/><Relationship Id="rId150" Type="http://schemas.openxmlformats.org/officeDocument/2006/relationships/customXml" Target="../ink/ink1197.xml"/><Relationship Id="rId171" Type="http://schemas.openxmlformats.org/officeDocument/2006/relationships/image" Target="../media/image1139.png"/><Relationship Id="rId192" Type="http://schemas.openxmlformats.org/officeDocument/2006/relationships/customXml" Target="../ink/ink1218.xml"/><Relationship Id="rId206" Type="http://schemas.openxmlformats.org/officeDocument/2006/relationships/customXml" Target="../ink/ink1225.xml"/><Relationship Id="rId227" Type="http://schemas.openxmlformats.org/officeDocument/2006/relationships/image" Target="../media/image1167.png"/><Relationship Id="rId248" Type="http://schemas.openxmlformats.org/officeDocument/2006/relationships/customXml" Target="../ink/ink1246.xml"/><Relationship Id="rId269" Type="http://schemas.openxmlformats.org/officeDocument/2006/relationships/image" Target="../media/image1188.png"/><Relationship Id="rId12" Type="http://schemas.openxmlformats.org/officeDocument/2006/relationships/customXml" Target="../ink/ink1128.xml"/><Relationship Id="rId33" Type="http://schemas.openxmlformats.org/officeDocument/2006/relationships/image" Target="../media/image625.png"/><Relationship Id="rId108" Type="http://schemas.openxmlformats.org/officeDocument/2006/relationships/customXml" Target="../ink/ink1176.xml"/><Relationship Id="rId129" Type="http://schemas.openxmlformats.org/officeDocument/2006/relationships/image" Target="../media/image1118.png"/><Relationship Id="rId280" Type="http://schemas.openxmlformats.org/officeDocument/2006/relationships/customXml" Target="../ink/ink1262.xml"/><Relationship Id="rId315" Type="http://schemas.openxmlformats.org/officeDocument/2006/relationships/image" Target="../media/image1210.png"/><Relationship Id="rId336" Type="http://schemas.openxmlformats.org/officeDocument/2006/relationships/customXml" Target="../ink/ink1290.xml"/><Relationship Id="rId54" Type="http://schemas.openxmlformats.org/officeDocument/2006/relationships/customXml" Target="../ink/ink1149.xml"/><Relationship Id="rId75" Type="http://schemas.openxmlformats.org/officeDocument/2006/relationships/image" Target="../media/image1091.png"/><Relationship Id="rId96" Type="http://schemas.openxmlformats.org/officeDocument/2006/relationships/customXml" Target="../ink/ink1170.xml"/><Relationship Id="rId140" Type="http://schemas.openxmlformats.org/officeDocument/2006/relationships/customXml" Target="../ink/ink1192.xml"/><Relationship Id="rId161" Type="http://schemas.openxmlformats.org/officeDocument/2006/relationships/image" Target="../media/image1134.png"/><Relationship Id="rId182" Type="http://schemas.openxmlformats.org/officeDocument/2006/relationships/customXml" Target="../ink/ink1213.xml"/><Relationship Id="rId217" Type="http://schemas.openxmlformats.org/officeDocument/2006/relationships/image" Target="../media/image1162.png"/><Relationship Id="rId6" Type="http://schemas.openxmlformats.org/officeDocument/2006/relationships/customXml" Target="../ink/ink1125.xml"/><Relationship Id="rId238" Type="http://schemas.openxmlformats.org/officeDocument/2006/relationships/customXml" Target="../ink/ink1241.xml"/><Relationship Id="rId259" Type="http://schemas.openxmlformats.org/officeDocument/2006/relationships/image" Target="../media/image1183.png"/><Relationship Id="rId23" Type="http://schemas.openxmlformats.org/officeDocument/2006/relationships/image" Target="../media/image620.png"/><Relationship Id="rId119" Type="http://schemas.openxmlformats.org/officeDocument/2006/relationships/image" Target="../media/image1113.png"/><Relationship Id="rId270" Type="http://schemas.openxmlformats.org/officeDocument/2006/relationships/customXml" Target="../ink/ink1257.xml"/><Relationship Id="rId291" Type="http://schemas.openxmlformats.org/officeDocument/2006/relationships/image" Target="../media/image1199.png"/><Relationship Id="rId305" Type="http://schemas.openxmlformats.org/officeDocument/2006/relationships/image" Target="../media/image1206.png"/><Relationship Id="rId326" Type="http://schemas.openxmlformats.org/officeDocument/2006/relationships/customXml" Target="../ink/ink1285.xml"/><Relationship Id="rId44" Type="http://schemas.openxmlformats.org/officeDocument/2006/relationships/customXml" Target="../ink/ink1144.xml"/><Relationship Id="rId65" Type="http://schemas.openxmlformats.org/officeDocument/2006/relationships/image" Target="../media/image641.png"/><Relationship Id="rId86" Type="http://schemas.openxmlformats.org/officeDocument/2006/relationships/customXml" Target="../ink/ink1165.xml"/><Relationship Id="rId130" Type="http://schemas.openxmlformats.org/officeDocument/2006/relationships/customXml" Target="../ink/ink1187.xml"/><Relationship Id="rId151" Type="http://schemas.openxmlformats.org/officeDocument/2006/relationships/image" Target="../media/image1129.png"/><Relationship Id="rId172" Type="http://schemas.openxmlformats.org/officeDocument/2006/relationships/customXml" Target="../ink/ink1208.xml"/><Relationship Id="rId193" Type="http://schemas.openxmlformats.org/officeDocument/2006/relationships/image" Target="../media/image1150.png"/><Relationship Id="rId207" Type="http://schemas.openxmlformats.org/officeDocument/2006/relationships/image" Target="../media/image1157.png"/><Relationship Id="rId228" Type="http://schemas.openxmlformats.org/officeDocument/2006/relationships/customXml" Target="../ink/ink1236.xml"/><Relationship Id="rId249" Type="http://schemas.openxmlformats.org/officeDocument/2006/relationships/image" Target="../media/image1178.png"/><Relationship Id="rId13" Type="http://schemas.openxmlformats.org/officeDocument/2006/relationships/image" Target="../media/image615.png"/><Relationship Id="rId109" Type="http://schemas.openxmlformats.org/officeDocument/2006/relationships/image" Target="../media/image1108.png"/><Relationship Id="rId260" Type="http://schemas.openxmlformats.org/officeDocument/2006/relationships/customXml" Target="../ink/ink1252.xml"/><Relationship Id="rId281" Type="http://schemas.openxmlformats.org/officeDocument/2006/relationships/image" Target="../media/image1194.png"/><Relationship Id="rId316" Type="http://schemas.openxmlformats.org/officeDocument/2006/relationships/customXml" Target="../ink/ink1280.xml"/><Relationship Id="rId337" Type="http://schemas.openxmlformats.org/officeDocument/2006/relationships/image" Target="../media/image1221.png"/><Relationship Id="rId34" Type="http://schemas.openxmlformats.org/officeDocument/2006/relationships/customXml" Target="../ink/ink1139.xml"/><Relationship Id="rId55" Type="http://schemas.openxmlformats.org/officeDocument/2006/relationships/image" Target="../media/image636.png"/><Relationship Id="rId76" Type="http://schemas.openxmlformats.org/officeDocument/2006/relationships/customXml" Target="../ink/ink1160.xml"/><Relationship Id="rId97" Type="http://schemas.openxmlformats.org/officeDocument/2006/relationships/image" Target="../media/image1102.png"/><Relationship Id="rId120" Type="http://schemas.openxmlformats.org/officeDocument/2006/relationships/customXml" Target="../ink/ink1182.xml"/><Relationship Id="rId141" Type="http://schemas.openxmlformats.org/officeDocument/2006/relationships/image" Target="../media/image1124.png"/><Relationship Id="rId7" Type="http://schemas.openxmlformats.org/officeDocument/2006/relationships/image" Target="../media/image612.png"/><Relationship Id="rId162" Type="http://schemas.openxmlformats.org/officeDocument/2006/relationships/customXml" Target="../ink/ink1203.xml"/><Relationship Id="rId183" Type="http://schemas.openxmlformats.org/officeDocument/2006/relationships/image" Target="../media/image1145.png"/><Relationship Id="rId218" Type="http://schemas.openxmlformats.org/officeDocument/2006/relationships/customXml" Target="../ink/ink1231.xml"/><Relationship Id="rId239" Type="http://schemas.openxmlformats.org/officeDocument/2006/relationships/image" Target="../media/image1173.png"/><Relationship Id="rId250" Type="http://schemas.openxmlformats.org/officeDocument/2006/relationships/customXml" Target="../ink/ink1247.xml"/><Relationship Id="rId271" Type="http://schemas.openxmlformats.org/officeDocument/2006/relationships/image" Target="../media/image1189.png"/><Relationship Id="rId292" Type="http://schemas.openxmlformats.org/officeDocument/2006/relationships/customXml" Target="../ink/ink1268.xml"/><Relationship Id="rId306" Type="http://schemas.openxmlformats.org/officeDocument/2006/relationships/customXml" Target="../ink/ink1275.xml"/><Relationship Id="rId24" Type="http://schemas.openxmlformats.org/officeDocument/2006/relationships/customXml" Target="../ink/ink1134.xml"/><Relationship Id="rId45" Type="http://schemas.openxmlformats.org/officeDocument/2006/relationships/image" Target="../media/image631.png"/><Relationship Id="rId66" Type="http://schemas.openxmlformats.org/officeDocument/2006/relationships/customXml" Target="../ink/ink1155.xml"/><Relationship Id="rId87" Type="http://schemas.openxmlformats.org/officeDocument/2006/relationships/image" Target="../media/image1097.png"/><Relationship Id="rId110" Type="http://schemas.openxmlformats.org/officeDocument/2006/relationships/customXml" Target="../ink/ink1177.xml"/><Relationship Id="rId131" Type="http://schemas.openxmlformats.org/officeDocument/2006/relationships/image" Target="../media/image1119.png"/><Relationship Id="rId327" Type="http://schemas.openxmlformats.org/officeDocument/2006/relationships/image" Target="../media/image1216.png"/><Relationship Id="rId152" Type="http://schemas.openxmlformats.org/officeDocument/2006/relationships/customXml" Target="../ink/ink1198.xml"/><Relationship Id="rId173" Type="http://schemas.openxmlformats.org/officeDocument/2006/relationships/image" Target="../media/image1140.png"/><Relationship Id="rId194" Type="http://schemas.openxmlformats.org/officeDocument/2006/relationships/customXml" Target="../ink/ink1219.xml"/><Relationship Id="rId208" Type="http://schemas.openxmlformats.org/officeDocument/2006/relationships/customXml" Target="../ink/ink1226.xml"/><Relationship Id="rId229" Type="http://schemas.openxmlformats.org/officeDocument/2006/relationships/image" Target="../media/image1168.png"/><Relationship Id="rId240" Type="http://schemas.openxmlformats.org/officeDocument/2006/relationships/customXml" Target="../ink/ink1242.xml"/><Relationship Id="rId261" Type="http://schemas.openxmlformats.org/officeDocument/2006/relationships/image" Target="../media/image1184.png"/><Relationship Id="rId14" Type="http://schemas.openxmlformats.org/officeDocument/2006/relationships/customXml" Target="../ink/ink1129.xml"/><Relationship Id="rId35" Type="http://schemas.openxmlformats.org/officeDocument/2006/relationships/image" Target="../media/image626.png"/><Relationship Id="rId56" Type="http://schemas.openxmlformats.org/officeDocument/2006/relationships/customXml" Target="../ink/ink1150.xml"/><Relationship Id="rId77" Type="http://schemas.openxmlformats.org/officeDocument/2006/relationships/image" Target="../media/image1092.png"/><Relationship Id="rId100" Type="http://schemas.openxmlformats.org/officeDocument/2006/relationships/customXml" Target="../ink/ink1172.xml"/><Relationship Id="rId282" Type="http://schemas.openxmlformats.org/officeDocument/2006/relationships/customXml" Target="../ink/ink1263.xml"/><Relationship Id="rId317" Type="http://schemas.openxmlformats.org/officeDocument/2006/relationships/image" Target="../media/image1211.png"/><Relationship Id="rId338" Type="http://schemas.openxmlformats.org/officeDocument/2006/relationships/customXml" Target="../ink/ink1291.xml"/><Relationship Id="rId8" Type="http://schemas.openxmlformats.org/officeDocument/2006/relationships/customXml" Target="../ink/ink1126.xml"/><Relationship Id="rId98" Type="http://schemas.openxmlformats.org/officeDocument/2006/relationships/customXml" Target="../ink/ink1171.xml"/><Relationship Id="rId121" Type="http://schemas.openxmlformats.org/officeDocument/2006/relationships/image" Target="../media/image1114.png"/><Relationship Id="rId142" Type="http://schemas.openxmlformats.org/officeDocument/2006/relationships/customXml" Target="../ink/ink1193.xml"/><Relationship Id="rId163" Type="http://schemas.openxmlformats.org/officeDocument/2006/relationships/image" Target="../media/image1135.png"/><Relationship Id="rId184" Type="http://schemas.openxmlformats.org/officeDocument/2006/relationships/customXml" Target="../ink/ink1214.xml"/><Relationship Id="rId219" Type="http://schemas.openxmlformats.org/officeDocument/2006/relationships/image" Target="../media/image1163.png"/><Relationship Id="rId230" Type="http://schemas.openxmlformats.org/officeDocument/2006/relationships/customXml" Target="../ink/ink1237.xml"/><Relationship Id="rId251" Type="http://schemas.openxmlformats.org/officeDocument/2006/relationships/image" Target="../media/image1179.png"/><Relationship Id="rId25" Type="http://schemas.openxmlformats.org/officeDocument/2006/relationships/image" Target="../media/image621.png"/><Relationship Id="rId46" Type="http://schemas.openxmlformats.org/officeDocument/2006/relationships/customXml" Target="../ink/ink1145.xml"/><Relationship Id="rId67" Type="http://schemas.openxmlformats.org/officeDocument/2006/relationships/image" Target="../media/image642.png"/><Relationship Id="rId116" Type="http://schemas.openxmlformats.org/officeDocument/2006/relationships/customXml" Target="../ink/ink1180.xml"/><Relationship Id="rId137" Type="http://schemas.openxmlformats.org/officeDocument/2006/relationships/image" Target="../media/image1122.png"/><Relationship Id="rId158" Type="http://schemas.openxmlformats.org/officeDocument/2006/relationships/customXml" Target="../ink/ink1201.xml"/><Relationship Id="rId272" Type="http://schemas.openxmlformats.org/officeDocument/2006/relationships/customXml" Target="../ink/ink1258.xml"/><Relationship Id="rId293" Type="http://schemas.openxmlformats.org/officeDocument/2006/relationships/image" Target="../media/image1200.png"/><Relationship Id="rId302" Type="http://schemas.openxmlformats.org/officeDocument/2006/relationships/customXml" Target="../ink/ink1273.xml"/><Relationship Id="rId307" Type="http://schemas.openxmlformats.org/officeDocument/2006/relationships/image" Target="../media/image1207.png"/><Relationship Id="rId323" Type="http://schemas.openxmlformats.org/officeDocument/2006/relationships/image" Target="../media/image1214.png"/><Relationship Id="rId328" Type="http://schemas.openxmlformats.org/officeDocument/2006/relationships/customXml" Target="../ink/ink1286.xml"/><Relationship Id="rId344" Type="http://schemas.openxmlformats.org/officeDocument/2006/relationships/customXml" Target="../ink/ink1294.xml"/><Relationship Id="rId20" Type="http://schemas.openxmlformats.org/officeDocument/2006/relationships/customXml" Target="../ink/ink1132.xml"/><Relationship Id="rId41" Type="http://schemas.openxmlformats.org/officeDocument/2006/relationships/image" Target="../media/image629.png"/><Relationship Id="rId62" Type="http://schemas.openxmlformats.org/officeDocument/2006/relationships/customXml" Target="../ink/ink1153.xml"/><Relationship Id="rId83" Type="http://schemas.openxmlformats.org/officeDocument/2006/relationships/image" Target="../media/image1095.png"/><Relationship Id="rId88" Type="http://schemas.openxmlformats.org/officeDocument/2006/relationships/customXml" Target="../ink/ink1166.xml"/><Relationship Id="rId111" Type="http://schemas.openxmlformats.org/officeDocument/2006/relationships/image" Target="../media/image1109.png"/><Relationship Id="rId132" Type="http://schemas.openxmlformats.org/officeDocument/2006/relationships/customXml" Target="../ink/ink1188.xml"/><Relationship Id="rId153" Type="http://schemas.openxmlformats.org/officeDocument/2006/relationships/image" Target="../media/image1130.png"/><Relationship Id="rId174" Type="http://schemas.openxmlformats.org/officeDocument/2006/relationships/customXml" Target="../ink/ink1209.xml"/><Relationship Id="rId179" Type="http://schemas.openxmlformats.org/officeDocument/2006/relationships/image" Target="../media/image1143.png"/><Relationship Id="rId195" Type="http://schemas.openxmlformats.org/officeDocument/2006/relationships/image" Target="../media/image1151.png"/><Relationship Id="rId209" Type="http://schemas.openxmlformats.org/officeDocument/2006/relationships/image" Target="../media/image1158.png"/><Relationship Id="rId190" Type="http://schemas.openxmlformats.org/officeDocument/2006/relationships/customXml" Target="../ink/ink1217.xml"/><Relationship Id="rId204" Type="http://schemas.openxmlformats.org/officeDocument/2006/relationships/customXml" Target="../ink/ink1224.xml"/><Relationship Id="rId220" Type="http://schemas.openxmlformats.org/officeDocument/2006/relationships/customXml" Target="../ink/ink1232.xml"/><Relationship Id="rId225" Type="http://schemas.openxmlformats.org/officeDocument/2006/relationships/image" Target="../media/image1166.png"/><Relationship Id="rId241" Type="http://schemas.openxmlformats.org/officeDocument/2006/relationships/image" Target="../media/image1174.png"/><Relationship Id="rId246" Type="http://schemas.openxmlformats.org/officeDocument/2006/relationships/customXml" Target="../ink/ink1245.xml"/><Relationship Id="rId267" Type="http://schemas.openxmlformats.org/officeDocument/2006/relationships/image" Target="../media/image1187.png"/><Relationship Id="rId288" Type="http://schemas.openxmlformats.org/officeDocument/2006/relationships/customXml" Target="../ink/ink1266.xml"/><Relationship Id="rId15" Type="http://schemas.openxmlformats.org/officeDocument/2006/relationships/image" Target="../media/image616.png"/><Relationship Id="rId36" Type="http://schemas.openxmlformats.org/officeDocument/2006/relationships/customXml" Target="../ink/ink1140.xml"/><Relationship Id="rId57" Type="http://schemas.openxmlformats.org/officeDocument/2006/relationships/image" Target="../media/image637.png"/><Relationship Id="rId106" Type="http://schemas.openxmlformats.org/officeDocument/2006/relationships/customXml" Target="../ink/ink1175.xml"/><Relationship Id="rId127" Type="http://schemas.openxmlformats.org/officeDocument/2006/relationships/image" Target="../media/image1117.png"/><Relationship Id="rId262" Type="http://schemas.openxmlformats.org/officeDocument/2006/relationships/customXml" Target="../ink/ink1253.xml"/><Relationship Id="rId283" Type="http://schemas.openxmlformats.org/officeDocument/2006/relationships/image" Target="../media/image1195.png"/><Relationship Id="rId313" Type="http://schemas.openxmlformats.org/officeDocument/2006/relationships/image" Target="../media/image1209.png"/><Relationship Id="rId318" Type="http://schemas.openxmlformats.org/officeDocument/2006/relationships/customXml" Target="../ink/ink1281.xml"/><Relationship Id="rId339" Type="http://schemas.openxmlformats.org/officeDocument/2006/relationships/image" Target="../media/image1222.png"/><Relationship Id="rId10" Type="http://schemas.openxmlformats.org/officeDocument/2006/relationships/customXml" Target="../ink/ink1127.xml"/><Relationship Id="rId31" Type="http://schemas.openxmlformats.org/officeDocument/2006/relationships/image" Target="../media/image624.png"/><Relationship Id="rId52" Type="http://schemas.openxmlformats.org/officeDocument/2006/relationships/customXml" Target="../ink/ink1148.xml"/><Relationship Id="rId73" Type="http://schemas.openxmlformats.org/officeDocument/2006/relationships/image" Target="../media/image645.png"/><Relationship Id="rId78" Type="http://schemas.openxmlformats.org/officeDocument/2006/relationships/customXml" Target="../ink/ink1161.xml"/><Relationship Id="rId94" Type="http://schemas.openxmlformats.org/officeDocument/2006/relationships/customXml" Target="../ink/ink1169.xml"/><Relationship Id="rId99" Type="http://schemas.openxmlformats.org/officeDocument/2006/relationships/image" Target="../media/image1103.png"/><Relationship Id="rId101" Type="http://schemas.openxmlformats.org/officeDocument/2006/relationships/image" Target="../media/image1104.png"/><Relationship Id="rId122" Type="http://schemas.openxmlformats.org/officeDocument/2006/relationships/customXml" Target="../ink/ink1183.xml"/><Relationship Id="rId143" Type="http://schemas.openxmlformats.org/officeDocument/2006/relationships/image" Target="../media/image1125.png"/><Relationship Id="rId148" Type="http://schemas.openxmlformats.org/officeDocument/2006/relationships/customXml" Target="../ink/ink1196.xml"/><Relationship Id="rId164" Type="http://schemas.openxmlformats.org/officeDocument/2006/relationships/customXml" Target="../ink/ink1204.xml"/><Relationship Id="rId169" Type="http://schemas.openxmlformats.org/officeDocument/2006/relationships/image" Target="../media/image1138.png"/><Relationship Id="rId185" Type="http://schemas.openxmlformats.org/officeDocument/2006/relationships/image" Target="../media/image1146.png"/><Relationship Id="rId334" Type="http://schemas.openxmlformats.org/officeDocument/2006/relationships/customXml" Target="../ink/ink1289.xml"/><Relationship Id="rId4" Type="http://schemas.openxmlformats.org/officeDocument/2006/relationships/customXml" Target="../ink/ink1124.xml"/><Relationship Id="rId9" Type="http://schemas.openxmlformats.org/officeDocument/2006/relationships/image" Target="../media/image613.png"/><Relationship Id="rId180" Type="http://schemas.openxmlformats.org/officeDocument/2006/relationships/customXml" Target="../ink/ink1212.xml"/><Relationship Id="rId210" Type="http://schemas.openxmlformats.org/officeDocument/2006/relationships/customXml" Target="../ink/ink1227.xml"/><Relationship Id="rId215" Type="http://schemas.openxmlformats.org/officeDocument/2006/relationships/image" Target="../media/image1161.png"/><Relationship Id="rId236" Type="http://schemas.openxmlformats.org/officeDocument/2006/relationships/customXml" Target="../ink/ink1240.xml"/><Relationship Id="rId257" Type="http://schemas.openxmlformats.org/officeDocument/2006/relationships/image" Target="../media/image1182.png"/><Relationship Id="rId278" Type="http://schemas.openxmlformats.org/officeDocument/2006/relationships/customXml" Target="../ink/ink1261.xml"/><Relationship Id="rId26" Type="http://schemas.openxmlformats.org/officeDocument/2006/relationships/customXml" Target="../ink/ink1135.xml"/><Relationship Id="rId231" Type="http://schemas.openxmlformats.org/officeDocument/2006/relationships/image" Target="../media/image1169.png"/><Relationship Id="rId252" Type="http://schemas.openxmlformats.org/officeDocument/2006/relationships/customXml" Target="../ink/ink1248.xml"/><Relationship Id="rId273" Type="http://schemas.openxmlformats.org/officeDocument/2006/relationships/image" Target="../media/image1190.png"/><Relationship Id="rId294" Type="http://schemas.openxmlformats.org/officeDocument/2006/relationships/customXml" Target="../ink/ink1269.xml"/><Relationship Id="rId308" Type="http://schemas.openxmlformats.org/officeDocument/2006/relationships/customXml" Target="../ink/ink1276.xml"/><Relationship Id="rId329" Type="http://schemas.openxmlformats.org/officeDocument/2006/relationships/image" Target="../media/image1217.png"/><Relationship Id="rId47" Type="http://schemas.openxmlformats.org/officeDocument/2006/relationships/image" Target="../media/image632.png"/><Relationship Id="rId68" Type="http://schemas.openxmlformats.org/officeDocument/2006/relationships/customXml" Target="../ink/ink1156.xml"/><Relationship Id="rId89" Type="http://schemas.openxmlformats.org/officeDocument/2006/relationships/image" Target="../media/image1098.png"/><Relationship Id="rId112" Type="http://schemas.openxmlformats.org/officeDocument/2006/relationships/customXml" Target="../ink/ink1178.xml"/><Relationship Id="rId133" Type="http://schemas.openxmlformats.org/officeDocument/2006/relationships/image" Target="../media/image1120.png"/><Relationship Id="rId154" Type="http://schemas.openxmlformats.org/officeDocument/2006/relationships/customXml" Target="../ink/ink1199.xml"/><Relationship Id="rId175" Type="http://schemas.openxmlformats.org/officeDocument/2006/relationships/image" Target="../media/image1141.png"/><Relationship Id="rId340" Type="http://schemas.openxmlformats.org/officeDocument/2006/relationships/customXml" Target="../ink/ink1292.xml"/><Relationship Id="rId196" Type="http://schemas.openxmlformats.org/officeDocument/2006/relationships/customXml" Target="../ink/ink1220.xml"/><Relationship Id="rId200" Type="http://schemas.openxmlformats.org/officeDocument/2006/relationships/customXml" Target="../ink/ink1222.xml"/><Relationship Id="rId16" Type="http://schemas.openxmlformats.org/officeDocument/2006/relationships/customXml" Target="../ink/ink1130.xml"/><Relationship Id="rId221" Type="http://schemas.openxmlformats.org/officeDocument/2006/relationships/image" Target="../media/image1164.png"/><Relationship Id="rId242" Type="http://schemas.openxmlformats.org/officeDocument/2006/relationships/customXml" Target="../ink/ink1243.xml"/><Relationship Id="rId263" Type="http://schemas.openxmlformats.org/officeDocument/2006/relationships/image" Target="../media/image1185.png"/><Relationship Id="rId284" Type="http://schemas.openxmlformats.org/officeDocument/2006/relationships/customXml" Target="../ink/ink1264.xml"/><Relationship Id="rId319" Type="http://schemas.openxmlformats.org/officeDocument/2006/relationships/image" Target="../media/image1212.png"/><Relationship Id="rId37" Type="http://schemas.openxmlformats.org/officeDocument/2006/relationships/image" Target="../media/image627.png"/><Relationship Id="rId58" Type="http://schemas.openxmlformats.org/officeDocument/2006/relationships/customXml" Target="../ink/ink1151.xml"/><Relationship Id="rId79" Type="http://schemas.openxmlformats.org/officeDocument/2006/relationships/image" Target="../media/image1093.png"/><Relationship Id="rId102" Type="http://schemas.openxmlformats.org/officeDocument/2006/relationships/customXml" Target="../ink/ink1173.xml"/><Relationship Id="rId123" Type="http://schemas.openxmlformats.org/officeDocument/2006/relationships/image" Target="../media/image1115.png"/><Relationship Id="rId144" Type="http://schemas.openxmlformats.org/officeDocument/2006/relationships/customXml" Target="../ink/ink1194.xml"/><Relationship Id="rId330" Type="http://schemas.openxmlformats.org/officeDocument/2006/relationships/customXml" Target="../ink/ink1287.xml"/><Relationship Id="rId90" Type="http://schemas.openxmlformats.org/officeDocument/2006/relationships/customXml" Target="../ink/ink1167.xml"/><Relationship Id="rId165" Type="http://schemas.openxmlformats.org/officeDocument/2006/relationships/image" Target="../media/image1136.png"/><Relationship Id="rId186" Type="http://schemas.openxmlformats.org/officeDocument/2006/relationships/customXml" Target="../ink/ink1215.xml"/><Relationship Id="rId211" Type="http://schemas.openxmlformats.org/officeDocument/2006/relationships/image" Target="../media/image1159.png"/><Relationship Id="rId232" Type="http://schemas.openxmlformats.org/officeDocument/2006/relationships/customXml" Target="../ink/ink1238.xml"/><Relationship Id="rId253" Type="http://schemas.openxmlformats.org/officeDocument/2006/relationships/image" Target="../media/image1180.png"/><Relationship Id="rId274" Type="http://schemas.openxmlformats.org/officeDocument/2006/relationships/customXml" Target="../ink/ink1259.xml"/><Relationship Id="rId295" Type="http://schemas.openxmlformats.org/officeDocument/2006/relationships/image" Target="../media/image1201.png"/><Relationship Id="rId309" Type="http://schemas.openxmlformats.org/officeDocument/2006/relationships/image" Target="../media/image689.png"/><Relationship Id="rId27" Type="http://schemas.openxmlformats.org/officeDocument/2006/relationships/image" Target="../media/image622.png"/><Relationship Id="rId48" Type="http://schemas.openxmlformats.org/officeDocument/2006/relationships/customXml" Target="../ink/ink1146.xml"/><Relationship Id="rId69" Type="http://schemas.openxmlformats.org/officeDocument/2006/relationships/image" Target="../media/image643.png"/><Relationship Id="rId113" Type="http://schemas.openxmlformats.org/officeDocument/2006/relationships/image" Target="../media/image1110.png"/><Relationship Id="rId134" Type="http://schemas.openxmlformats.org/officeDocument/2006/relationships/customXml" Target="../ink/ink1189.xml"/><Relationship Id="rId320" Type="http://schemas.openxmlformats.org/officeDocument/2006/relationships/customXml" Target="../ink/ink1282.xml"/><Relationship Id="rId80" Type="http://schemas.openxmlformats.org/officeDocument/2006/relationships/customXml" Target="../ink/ink1162.xml"/><Relationship Id="rId155" Type="http://schemas.openxmlformats.org/officeDocument/2006/relationships/image" Target="../media/image1131.png"/><Relationship Id="rId176" Type="http://schemas.openxmlformats.org/officeDocument/2006/relationships/customXml" Target="../ink/ink1210.xml"/><Relationship Id="rId197" Type="http://schemas.openxmlformats.org/officeDocument/2006/relationships/image" Target="../media/image1152.png"/><Relationship Id="rId341" Type="http://schemas.openxmlformats.org/officeDocument/2006/relationships/image" Target="../media/image1223.png"/><Relationship Id="rId201" Type="http://schemas.openxmlformats.org/officeDocument/2006/relationships/image" Target="../media/image1154.png"/><Relationship Id="rId222" Type="http://schemas.openxmlformats.org/officeDocument/2006/relationships/customXml" Target="../ink/ink1233.xml"/><Relationship Id="rId243" Type="http://schemas.openxmlformats.org/officeDocument/2006/relationships/image" Target="../media/image1175.png"/><Relationship Id="rId264" Type="http://schemas.openxmlformats.org/officeDocument/2006/relationships/customXml" Target="../ink/ink1254.xml"/><Relationship Id="rId285" Type="http://schemas.openxmlformats.org/officeDocument/2006/relationships/image" Target="../media/image1196.png"/><Relationship Id="rId17" Type="http://schemas.openxmlformats.org/officeDocument/2006/relationships/image" Target="../media/image617.png"/><Relationship Id="rId38" Type="http://schemas.openxmlformats.org/officeDocument/2006/relationships/customXml" Target="../ink/ink1141.xml"/><Relationship Id="rId59" Type="http://schemas.openxmlformats.org/officeDocument/2006/relationships/image" Target="../media/image638.png"/><Relationship Id="rId103" Type="http://schemas.openxmlformats.org/officeDocument/2006/relationships/image" Target="../media/image1105.png"/><Relationship Id="rId124" Type="http://schemas.openxmlformats.org/officeDocument/2006/relationships/customXml" Target="../ink/ink1184.xml"/><Relationship Id="rId310" Type="http://schemas.openxmlformats.org/officeDocument/2006/relationships/customXml" Target="../ink/ink1277.xml"/><Relationship Id="rId70" Type="http://schemas.openxmlformats.org/officeDocument/2006/relationships/customXml" Target="../ink/ink1157.xml"/><Relationship Id="rId91" Type="http://schemas.openxmlformats.org/officeDocument/2006/relationships/image" Target="../media/image1099.png"/><Relationship Id="rId145" Type="http://schemas.openxmlformats.org/officeDocument/2006/relationships/image" Target="../media/image1126.png"/><Relationship Id="rId166" Type="http://schemas.openxmlformats.org/officeDocument/2006/relationships/customXml" Target="../ink/ink1205.xml"/><Relationship Id="rId187" Type="http://schemas.openxmlformats.org/officeDocument/2006/relationships/image" Target="../media/image1147.png"/><Relationship Id="rId331" Type="http://schemas.openxmlformats.org/officeDocument/2006/relationships/image" Target="../media/image121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28.xml"/><Relationship Id="rId233" Type="http://schemas.openxmlformats.org/officeDocument/2006/relationships/image" Target="../media/image1170.png"/><Relationship Id="rId254" Type="http://schemas.openxmlformats.org/officeDocument/2006/relationships/customXml" Target="../ink/ink1249.xml"/><Relationship Id="rId28" Type="http://schemas.openxmlformats.org/officeDocument/2006/relationships/customXml" Target="../ink/ink1136.xml"/><Relationship Id="rId49" Type="http://schemas.openxmlformats.org/officeDocument/2006/relationships/image" Target="../media/image633.png"/><Relationship Id="rId114" Type="http://schemas.openxmlformats.org/officeDocument/2006/relationships/customXml" Target="../ink/ink1179.xml"/><Relationship Id="rId275" Type="http://schemas.openxmlformats.org/officeDocument/2006/relationships/image" Target="../media/image1191.png"/><Relationship Id="rId296" Type="http://schemas.openxmlformats.org/officeDocument/2006/relationships/customXml" Target="../ink/ink1270.xml"/><Relationship Id="rId300" Type="http://schemas.openxmlformats.org/officeDocument/2006/relationships/customXml" Target="../ink/ink1272.xml"/><Relationship Id="rId60" Type="http://schemas.openxmlformats.org/officeDocument/2006/relationships/customXml" Target="../ink/ink1152.xml"/><Relationship Id="rId81" Type="http://schemas.openxmlformats.org/officeDocument/2006/relationships/image" Target="../media/image1094.png"/><Relationship Id="rId135" Type="http://schemas.openxmlformats.org/officeDocument/2006/relationships/image" Target="../media/image1121.png"/><Relationship Id="rId156" Type="http://schemas.openxmlformats.org/officeDocument/2006/relationships/customXml" Target="../ink/ink1200.xml"/><Relationship Id="rId177" Type="http://schemas.openxmlformats.org/officeDocument/2006/relationships/image" Target="../media/image1142.png"/><Relationship Id="rId198" Type="http://schemas.openxmlformats.org/officeDocument/2006/relationships/customXml" Target="../ink/ink1221.xml"/><Relationship Id="rId321" Type="http://schemas.openxmlformats.org/officeDocument/2006/relationships/image" Target="../media/image1213.png"/><Relationship Id="rId342" Type="http://schemas.openxmlformats.org/officeDocument/2006/relationships/customXml" Target="../ink/ink1293.xml"/><Relationship Id="rId202" Type="http://schemas.openxmlformats.org/officeDocument/2006/relationships/customXml" Target="../ink/ink1223.xml"/><Relationship Id="rId223" Type="http://schemas.openxmlformats.org/officeDocument/2006/relationships/image" Target="../media/image1165.png"/><Relationship Id="rId244" Type="http://schemas.openxmlformats.org/officeDocument/2006/relationships/customXml" Target="../ink/ink1244.xml"/><Relationship Id="rId18" Type="http://schemas.openxmlformats.org/officeDocument/2006/relationships/customXml" Target="../ink/ink1131.xml"/><Relationship Id="rId39" Type="http://schemas.openxmlformats.org/officeDocument/2006/relationships/image" Target="../media/image628.png"/><Relationship Id="rId265" Type="http://schemas.openxmlformats.org/officeDocument/2006/relationships/image" Target="../media/image1186.png"/><Relationship Id="rId286" Type="http://schemas.openxmlformats.org/officeDocument/2006/relationships/customXml" Target="../ink/ink1265.xml"/><Relationship Id="rId50" Type="http://schemas.openxmlformats.org/officeDocument/2006/relationships/customXml" Target="../ink/ink1147.xml"/><Relationship Id="rId104" Type="http://schemas.openxmlformats.org/officeDocument/2006/relationships/customXml" Target="../ink/ink1174.xml"/><Relationship Id="rId125" Type="http://schemas.openxmlformats.org/officeDocument/2006/relationships/image" Target="../media/image1116.png"/><Relationship Id="rId146" Type="http://schemas.openxmlformats.org/officeDocument/2006/relationships/customXml" Target="../ink/ink1195.xml"/><Relationship Id="rId167" Type="http://schemas.openxmlformats.org/officeDocument/2006/relationships/image" Target="../media/image1137.png"/><Relationship Id="rId188" Type="http://schemas.openxmlformats.org/officeDocument/2006/relationships/customXml" Target="../ink/ink1216.xml"/><Relationship Id="rId311" Type="http://schemas.openxmlformats.org/officeDocument/2006/relationships/image" Target="../media/image1208.png"/><Relationship Id="rId332" Type="http://schemas.openxmlformats.org/officeDocument/2006/relationships/customXml" Target="../ink/ink1288.xml"/><Relationship Id="rId71" Type="http://schemas.openxmlformats.org/officeDocument/2006/relationships/image" Target="../media/image644.png"/><Relationship Id="rId92" Type="http://schemas.openxmlformats.org/officeDocument/2006/relationships/customXml" Target="../ink/ink1168.xml"/><Relationship Id="rId213" Type="http://schemas.openxmlformats.org/officeDocument/2006/relationships/image" Target="../media/image1160.png"/><Relationship Id="rId234" Type="http://schemas.openxmlformats.org/officeDocument/2006/relationships/customXml" Target="../ink/ink1239.xml"/><Relationship Id="rId2" Type="http://schemas.openxmlformats.org/officeDocument/2006/relationships/customXml" Target="../ink/ink1123.xml"/><Relationship Id="rId29" Type="http://schemas.openxmlformats.org/officeDocument/2006/relationships/image" Target="../media/image623.png"/><Relationship Id="rId255" Type="http://schemas.openxmlformats.org/officeDocument/2006/relationships/image" Target="../media/image1181.png"/><Relationship Id="rId276" Type="http://schemas.openxmlformats.org/officeDocument/2006/relationships/customXml" Target="../ink/ink1260.xml"/><Relationship Id="rId297" Type="http://schemas.openxmlformats.org/officeDocument/2006/relationships/image" Target="../media/image1202.png"/><Relationship Id="rId40" Type="http://schemas.openxmlformats.org/officeDocument/2006/relationships/customXml" Target="../ink/ink1142.xml"/><Relationship Id="rId115" Type="http://schemas.openxmlformats.org/officeDocument/2006/relationships/image" Target="../media/image1111.png"/><Relationship Id="rId136" Type="http://schemas.openxmlformats.org/officeDocument/2006/relationships/customXml" Target="../ink/ink1190.xml"/><Relationship Id="rId157" Type="http://schemas.openxmlformats.org/officeDocument/2006/relationships/image" Target="../media/image1132.png"/><Relationship Id="rId178" Type="http://schemas.openxmlformats.org/officeDocument/2006/relationships/customXml" Target="../ink/ink1211.xml"/><Relationship Id="rId301" Type="http://schemas.openxmlformats.org/officeDocument/2006/relationships/image" Target="../media/image1204.png"/><Relationship Id="rId322" Type="http://schemas.openxmlformats.org/officeDocument/2006/relationships/customXml" Target="../ink/ink1283.xml"/><Relationship Id="rId343" Type="http://schemas.openxmlformats.org/officeDocument/2006/relationships/image" Target="../media/image1224.png"/><Relationship Id="rId61" Type="http://schemas.openxmlformats.org/officeDocument/2006/relationships/image" Target="../media/image639.png"/><Relationship Id="rId82" Type="http://schemas.openxmlformats.org/officeDocument/2006/relationships/customXml" Target="../ink/ink1163.xml"/><Relationship Id="rId199" Type="http://schemas.openxmlformats.org/officeDocument/2006/relationships/image" Target="../media/image1153.png"/><Relationship Id="rId203" Type="http://schemas.openxmlformats.org/officeDocument/2006/relationships/image" Target="../media/image1155.png"/><Relationship Id="rId19" Type="http://schemas.openxmlformats.org/officeDocument/2006/relationships/image" Target="../media/image618.png"/><Relationship Id="rId224" Type="http://schemas.openxmlformats.org/officeDocument/2006/relationships/customXml" Target="../ink/ink1234.xml"/><Relationship Id="rId245" Type="http://schemas.openxmlformats.org/officeDocument/2006/relationships/image" Target="../media/image1176.png"/><Relationship Id="rId266" Type="http://schemas.openxmlformats.org/officeDocument/2006/relationships/customXml" Target="../ink/ink1255.xml"/><Relationship Id="rId287" Type="http://schemas.openxmlformats.org/officeDocument/2006/relationships/image" Target="../media/image1197.png"/><Relationship Id="rId30" Type="http://schemas.openxmlformats.org/officeDocument/2006/relationships/customXml" Target="../ink/ink1137.xml"/><Relationship Id="rId105" Type="http://schemas.openxmlformats.org/officeDocument/2006/relationships/image" Target="../media/image1106.png"/><Relationship Id="rId126" Type="http://schemas.openxmlformats.org/officeDocument/2006/relationships/customXml" Target="../ink/ink1185.xml"/><Relationship Id="rId147" Type="http://schemas.openxmlformats.org/officeDocument/2006/relationships/image" Target="../media/image1127.png"/><Relationship Id="rId168" Type="http://schemas.openxmlformats.org/officeDocument/2006/relationships/customXml" Target="../ink/ink1206.xml"/><Relationship Id="rId312" Type="http://schemas.openxmlformats.org/officeDocument/2006/relationships/customXml" Target="../ink/ink1278.xml"/><Relationship Id="rId333" Type="http://schemas.openxmlformats.org/officeDocument/2006/relationships/image" Target="../media/image1219.png"/><Relationship Id="rId51" Type="http://schemas.openxmlformats.org/officeDocument/2006/relationships/image" Target="../media/image634.png"/><Relationship Id="rId72" Type="http://schemas.openxmlformats.org/officeDocument/2006/relationships/customXml" Target="../ink/ink1158.xml"/><Relationship Id="rId93" Type="http://schemas.openxmlformats.org/officeDocument/2006/relationships/image" Target="../media/image1100.png"/><Relationship Id="rId189" Type="http://schemas.openxmlformats.org/officeDocument/2006/relationships/image" Target="../media/image1148.png"/><Relationship Id="rId3" Type="http://schemas.openxmlformats.org/officeDocument/2006/relationships/image" Target="../media/image574.png"/><Relationship Id="rId214" Type="http://schemas.openxmlformats.org/officeDocument/2006/relationships/customXml" Target="../ink/ink1229.xml"/><Relationship Id="rId235" Type="http://schemas.openxmlformats.org/officeDocument/2006/relationships/image" Target="../media/image1171.png"/><Relationship Id="rId256" Type="http://schemas.openxmlformats.org/officeDocument/2006/relationships/customXml" Target="../ink/ink1250.xml"/><Relationship Id="rId277" Type="http://schemas.openxmlformats.org/officeDocument/2006/relationships/image" Target="../media/image1192.png"/><Relationship Id="rId298" Type="http://schemas.openxmlformats.org/officeDocument/2006/relationships/customXml" Target="../ink/ink12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8vIcmr_Pqo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6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16" Type="http://schemas.openxmlformats.org/officeDocument/2006/relationships/image" Target="../media/image111.png"/><Relationship Id="rId237" Type="http://schemas.openxmlformats.org/officeDocument/2006/relationships/customXml" Target="../ink/ink118.xml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0" Type="http://schemas.openxmlformats.org/officeDocument/2006/relationships/image" Target="../media/image43.png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55" Type="http://schemas.openxmlformats.org/officeDocument/2006/relationships/customXml" Target="../ink/ink77.xml"/><Relationship Id="rId171" Type="http://schemas.openxmlformats.org/officeDocument/2006/relationships/customXml" Target="../ink/ink85.xml"/><Relationship Id="rId176" Type="http://schemas.openxmlformats.org/officeDocument/2006/relationships/image" Target="../media/image91.png"/><Relationship Id="rId192" Type="http://schemas.openxmlformats.org/officeDocument/2006/relationships/image" Target="../media/image99.png"/><Relationship Id="rId197" Type="http://schemas.openxmlformats.org/officeDocument/2006/relationships/customXml" Target="../ink/ink98.xml"/><Relationship Id="rId206" Type="http://schemas.openxmlformats.org/officeDocument/2006/relationships/image" Target="../media/image106.png"/><Relationship Id="rId227" Type="http://schemas.openxmlformats.org/officeDocument/2006/relationships/customXml" Target="../ink/ink113.xml"/><Relationship Id="rId201" Type="http://schemas.openxmlformats.org/officeDocument/2006/relationships/customXml" Target="../ink/ink100.xml"/><Relationship Id="rId222" Type="http://schemas.openxmlformats.org/officeDocument/2006/relationships/image" Target="../media/image114.png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7.png"/><Relationship Id="rId124" Type="http://schemas.openxmlformats.org/officeDocument/2006/relationships/image" Target="../media/image65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6.png"/><Relationship Id="rId182" Type="http://schemas.openxmlformats.org/officeDocument/2006/relationships/image" Target="../media/image94.png"/><Relationship Id="rId187" Type="http://schemas.openxmlformats.org/officeDocument/2006/relationships/customXml" Target="../ink/ink93.xml"/><Relationship Id="rId217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212" Type="http://schemas.openxmlformats.org/officeDocument/2006/relationships/image" Target="../media/image109.png"/><Relationship Id="rId233" Type="http://schemas.openxmlformats.org/officeDocument/2006/relationships/customXml" Target="../ink/ink116.xml"/><Relationship Id="rId238" Type="http://schemas.openxmlformats.org/officeDocument/2006/relationships/image" Target="../media/image122.png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0" Type="http://schemas.openxmlformats.org/officeDocument/2006/relationships/image" Target="../media/image33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Relationship Id="rId198" Type="http://schemas.openxmlformats.org/officeDocument/2006/relationships/image" Target="../media/image102.png"/><Relationship Id="rId172" Type="http://schemas.openxmlformats.org/officeDocument/2006/relationships/image" Target="../media/image89.png"/><Relationship Id="rId193" Type="http://schemas.openxmlformats.org/officeDocument/2006/relationships/customXml" Target="../ink/ink96.xml"/><Relationship Id="rId202" Type="http://schemas.openxmlformats.org/officeDocument/2006/relationships/image" Target="../media/image104.png"/><Relationship Id="rId207" Type="http://schemas.openxmlformats.org/officeDocument/2006/relationships/customXml" Target="../ink/ink103.xml"/><Relationship Id="rId223" Type="http://schemas.openxmlformats.org/officeDocument/2006/relationships/customXml" Target="../ink/ink111.xml"/><Relationship Id="rId228" Type="http://schemas.openxmlformats.org/officeDocument/2006/relationships/image" Target="../media/image11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188" Type="http://schemas.openxmlformats.org/officeDocument/2006/relationships/image" Target="../media/image9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162" Type="http://schemas.openxmlformats.org/officeDocument/2006/relationships/image" Target="../media/image84.png"/><Relationship Id="rId183" Type="http://schemas.openxmlformats.org/officeDocument/2006/relationships/customXml" Target="../ink/ink91.xml"/><Relationship Id="rId213" Type="http://schemas.openxmlformats.org/officeDocument/2006/relationships/customXml" Target="../ink/ink106.xml"/><Relationship Id="rId218" Type="http://schemas.openxmlformats.org/officeDocument/2006/relationships/image" Target="../media/image112.png"/><Relationship Id="rId234" Type="http://schemas.openxmlformats.org/officeDocument/2006/relationships/image" Target="../media/image120.png"/><Relationship Id="rId239" Type="http://schemas.openxmlformats.org/officeDocument/2006/relationships/customXml" Target="../ink/ink119.xml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4" Type="http://schemas.openxmlformats.org/officeDocument/2006/relationships/image" Target="../media/image10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208" Type="http://schemas.openxmlformats.org/officeDocument/2006/relationships/image" Target="../media/image107.png"/><Relationship Id="rId229" Type="http://schemas.openxmlformats.org/officeDocument/2006/relationships/customXml" Target="../ink/ink114.xml"/><Relationship Id="rId19" Type="http://schemas.openxmlformats.org/officeDocument/2006/relationships/customXml" Target="../ink/ink9.xml"/><Relationship Id="rId224" Type="http://schemas.openxmlformats.org/officeDocument/2006/relationships/image" Target="../media/image115.png"/><Relationship Id="rId240" Type="http://schemas.openxmlformats.org/officeDocument/2006/relationships/image" Target="../media/image123.png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image" Target="../media/image95.png"/><Relationship Id="rId189" Type="http://schemas.openxmlformats.org/officeDocument/2006/relationships/customXml" Target="../ink/ink94.xml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10.png"/><Relationship Id="rId230" Type="http://schemas.openxmlformats.org/officeDocument/2006/relationships/image" Target="../media/image118.png"/><Relationship Id="rId235" Type="http://schemas.openxmlformats.org/officeDocument/2006/relationships/customXml" Target="../ink/ink117.xml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8.png"/><Relationship Id="rId204" Type="http://schemas.openxmlformats.org/officeDocument/2006/relationships/image" Target="../media/image105.png"/><Relationship Id="rId220" Type="http://schemas.openxmlformats.org/officeDocument/2006/relationships/image" Target="../media/image113.png"/><Relationship Id="rId225" Type="http://schemas.openxmlformats.org/officeDocument/2006/relationships/customXml" Target="../ink/ink112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10" Type="http://schemas.openxmlformats.org/officeDocument/2006/relationships/image" Target="../media/image108.png"/><Relationship Id="rId215" Type="http://schemas.openxmlformats.org/officeDocument/2006/relationships/customXml" Target="../ink/ink107.xml"/><Relationship Id="rId236" Type="http://schemas.openxmlformats.org/officeDocument/2006/relationships/image" Target="../media/image121.png"/><Relationship Id="rId26" Type="http://schemas.openxmlformats.org/officeDocument/2006/relationships/image" Target="../media/image16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96" Type="http://schemas.openxmlformats.org/officeDocument/2006/relationships/image" Target="../media/image101.png"/><Relationship Id="rId200" Type="http://schemas.openxmlformats.org/officeDocument/2006/relationships/image" Target="../media/image103.png"/><Relationship Id="rId16" Type="http://schemas.openxmlformats.org/officeDocument/2006/relationships/image" Target="../media/image11.png"/><Relationship Id="rId221" Type="http://schemas.openxmlformats.org/officeDocument/2006/relationships/customXml" Target="../ink/ink110.xml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186" Type="http://schemas.openxmlformats.org/officeDocument/2006/relationships/image" Target="../media/image96.png"/><Relationship Id="rId211" Type="http://schemas.openxmlformats.org/officeDocument/2006/relationships/customXml" Target="../ink/ink105.xml"/><Relationship Id="rId232" Type="http://schemas.openxmlformats.org/officeDocument/2006/relationships/image" Target="../media/image119.png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customXml" Target="../ink/ink125.xml"/><Relationship Id="rId18" Type="http://schemas.openxmlformats.org/officeDocument/2006/relationships/image" Target="../media/image132.png"/><Relationship Id="rId26" Type="http://schemas.openxmlformats.org/officeDocument/2006/relationships/image" Target="../media/image136.png"/><Relationship Id="rId3" Type="http://schemas.openxmlformats.org/officeDocument/2006/relationships/customXml" Target="../ink/ink120.xml"/><Relationship Id="rId21" Type="http://schemas.openxmlformats.org/officeDocument/2006/relationships/customXml" Target="../ink/ink129.xml"/><Relationship Id="rId7" Type="http://schemas.openxmlformats.org/officeDocument/2006/relationships/customXml" Target="../ink/ink122.xml"/><Relationship Id="rId12" Type="http://schemas.openxmlformats.org/officeDocument/2006/relationships/image" Target="../media/image129.png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2" Type="http://schemas.openxmlformats.org/officeDocument/2006/relationships/image" Target="../media/image124.png"/><Relationship Id="rId16" Type="http://schemas.openxmlformats.org/officeDocument/2006/relationships/image" Target="../media/image131.png"/><Relationship Id="rId20" Type="http://schemas.openxmlformats.org/officeDocument/2006/relationships/image" Target="../media/image133.png"/><Relationship Id="rId29" Type="http://schemas.openxmlformats.org/officeDocument/2006/relationships/customXml" Target="../ink/ink1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customXml" Target="../ink/ink124.xml"/><Relationship Id="rId24" Type="http://schemas.openxmlformats.org/officeDocument/2006/relationships/image" Target="../media/image135.png"/><Relationship Id="rId32" Type="http://schemas.openxmlformats.org/officeDocument/2006/relationships/image" Target="../media/image139.png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28" Type="http://schemas.openxmlformats.org/officeDocument/2006/relationships/image" Target="../media/image137.png"/><Relationship Id="rId10" Type="http://schemas.openxmlformats.org/officeDocument/2006/relationships/image" Target="../media/image128.png"/><Relationship Id="rId19" Type="http://schemas.openxmlformats.org/officeDocument/2006/relationships/customXml" Target="../ink/ink128.xml"/><Relationship Id="rId31" Type="http://schemas.openxmlformats.org/officeDocument/2006/relationships/customXml" Target="../ink/ink134.xml"/><Relationship Id="rId4" Type="http://schemas.openxmlformats.org/officeDocument/2006/relationships/image" Target="../media/image125.png"/><Relationship Id="rId9" Type="http://schemas.openxmlformats.org/officeDocument/2006/relationships/customXml" Target="../ink/ink123.xml"/><Relationship Id="rId14" Type="http://schemas.openxmlformats.org/officeDocument/2006/relationships/image" Target="../media/image130.png"/><Relationship Id="rId22" Type="http://schemas.openxmlformats.org/officeDocument/2006/relationships/image" Target="../media/image134.png"/><Relationship Id="rId27" Type="http://schemas.openxmlformats.org/officeDocument/2006/relationships/customXml" Target="../ink/ink132.xml"/><Relationship Id="rId30" Type="http://schemas.openxmlformats.org/officeDocument/2006/relationships/image" Target="../media/image13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2.xml"/><Relationship Id="rId299" Type="http://schemas.openxmlformats.org/officeDocument/2006/relationships/customXml" Target="../ink/ink283.xml"/><Relationship Id="rId21" Type="http://schemas.openxmlformats.org/officeDocument/2006/relationships/image" Target="../media/image149.png"/><Relationship Id="rId63" Type="http://schemas.openxmlformats.org/officeDocument/2006/relationships/image" Target="../media/image170.png"/><Relationship Id="rId159" Type="http://schemas.openxmlformats.org/officeDocument/2006/relationships/customXml" Target="../ink/ink213.xml"/><Relationship Id="rId324" Type="http://schemas.openxmlformats.org/officeDocument/2006/relationships/image" Target="../media/image301.png"/><Relationship Id="rId366" Type="http://schemas.openxmlformats.org/officeDocument/2006/relationships/image" Target="../media/image322.png"/><Relationship Id="rId170" Type="http://schemas.openxmlformats.org/officeDocument/2006/relationships/image" Target="../media/image224.png"/><Relationship Id="rId226" Type="http://schemas.openxmlformats.org/officeDocument/2006/relationships/image" Target="../media/image252.png"/><Relationship Id="rId433" Type="http://schemas.openxmlformats.org/officeDocument/2006/relationships/customXml" Target="../ink/ink350.xml"/><Relationship Id="rId268" Type="http://schemas.openxmlformats.org/officeDocument/2006/relationships/image" Target="../media/image273.png"/><Relationship Id="rId475" Type="http://schemas.openxmlformats.org/officeDocument/2006/relationships/customXml" Target="../ink/ink371.xml"/><Relationship Id="rId32" Type="http://schemas.openxmlformats.org/officeDocument/2006/relationships/customXml" Target="../ink/ink150.xml"/><Relationship Id="rId74" Type="http://schemas.openxmlformats.org/officeDocument/2006/relationships/customXml" Target="../ink/ink171.xml"/><Relationship Id="rId128" Type="http://schemas.openxmlformats.org/officeDocument/2006/relationships/image" Target="../media/image203.png"/><Relationship Id="rId335" Type="http://schemas.openxmlformats.org/officeDocument/2006/relationships/customXml" Target="../ink/ink301.xml"/><Relationship Id="rId377" Type="http://schemas.openxmlformats.org/officeDocument/2006/relationships/customXml" Target="../ink/ink322.xml"/><Relationship Id="rId5" Type="http://schemas.openxmlformats.org/officeDocument/2006/relationships/image" Target="../media/image141.png"/><Relationship Id="rId181" Type="http://schemas.openxmlformats.org/officeDocument/2006/relationships/customXml" Target="../ink/ink224.xml"/><Relationship Id="rId237" Type="http://schemas.openxmlformats.org/officeDocument/2006/relationships/customXml" Target="../ink/ink252.xml"/><Relationship Id="rId402" Type="http://schemas.openxmlformats.org/officeDocument/2006/relationships/image" Target="../media/image340.png"/><Relationship Id="rId279" Type="http://schemas.openxmlformats.org/officeDocument/2006/relationships/customXml" Target="../ink/ink273.xml"/><Relationship Id="rId444" Type="http://schemas.openxmlformats.org/officeDocument/2006/relationships/image" Target="../media/image361.png"/><Relationship Id="rId486" Type="http://schemas.openxmlformats.org/officeDocument/2006/relationships/image" Target="../media/image382.png"/><Relationship Id="rId43" Type="http://schemas.openxmlformats.org/officeDocument/2006/relationships/image" Target="../media/image160.png"/><Relationship Id="rId139" Type="http://schemas.openxmlformats.org/officeDocument/2006/relationships/customXml" Target="../ink/ink203.xml"/><Relationship Id="rId290" Type="http://schemas.openxmlformats.org/officeDocument/2006/relationships/image" Target="../media/image284.png"/><Relationship Id="rId304" Type="http://schemas.openxmlformats.org/officeDocument/2006/relationships/image" Target="../media/image291.png"/><Relationship Id="rId346" Type="http://schemas.openxmlformats.org/officeDocument/2006/relationships/image" Target="../media/image312.png"/><Relationship Id="rId388" Type="http://schemas.openxmlformats.org/officeDocument/2006/relationships/image" Target="../media/image333.png"/><Relationship Id="rId85" Type="http://schemas.openxmlformats.org/officeDocument/2006/relationships/customXml" Target="../ink/ink176.xml"/><Relationship Id="rId150" Type="http://schemas.openxmlformats.org/officeDocument/2006/relationships/image" Target="../media/image214.png"/><Relationship Id="rId192" Type="http://schemas.openxmlformats.org/officeDocument/2006/relationships/image" Target="../media/image235.png"/><Relationship Id="rId206" Type="http://schemas.openxmlformats.org/officeDocument/2006/relationships/image" Target="../media/image242.png"/><Relationship Id="rId413" Type="http://schemas.openxmlformats.org/officeDocument/2006/relationships/customXml" Target="../ink/ink340.xml"/><Relationship Id="rId248" Type="http://schemas.openxmlformats.org/officeDocument/2006/relationships/image" Target="../media/image263.png"/><Relationship Id="rId455" Type="http://schemas.openxmlformats.org/officeDocument/2006/relationships/customXml" Target="../ink/ink361.xml"/><Relationship Id="rId12" Type="http://schemas.openxmlformats.org/officeDocument/2006/relationships/customXml" Target="../ink/ink140.xml"/><Relationship Id="rId108" Type="http://schemas.openxmlformats.org/officeDocument/2006/relationships/image" Target="../media/image193.png"/><Relationship Id="rId315" Type="http://schemas.openxmlformats.org/officeDocument/2006/relationships/customXml" Target="../ink/ink291.xml"/><Relationship Id="rId357" Type="http://schemas.openxmlformats.org/officeDocument/2006/relationships/customXml" Target="../ink/ink312.xml"/><Relationship Id="rId54" Type="http://schemas.openxmlformats.org/officeDocument/2006/relationships/customXml" Target="../ink/ink161.xml"/><Relationship Id="rId96" Type="http://schemas.openxmlformats.org/officeDocument/2006/relationships/image" Target="../media/image187.png"/><Relationship Id="rId161" Type="http://schemas.openxmlformats.org/officeDocument/2006/relationships/customXml" Target="../ink/ink214.xml"/><Relationship Id="rId217" Type="http://schemas.openxmlformats.org/officeDocument/2006/relationships/customXml" Target="../ink/ink242.xml"/><Relationship Id="rId399" Type="http://schemas.openxmlformats.org/officeDocument/2006/relationships/customXml" Target="../ink/ink333.xml"/><Relationship Id="rId259" Type="http://schemas.openxmlformats.org/officeDocument/2006/relationships/customXml" Target="../ink/ink263.xml"/><Relationship Id="rId424" Type="http://schemas.openxmlformats.org/officeDocument/2006/relationships/image" Target="../media/image351.png"/><Relationship Id="rId466" Type="http://schemas.openxmlformats.org/officeDocument/2006/relationships/image" Target="../media/image372.png"/><Relationship Id="rId23" Type="http://schemas.openxmlformats.org/officeDocument/2006/relationships/image" Target="../media/image150.png"/><Relationship Id="rId119" Type="http://schemas.openxmlformats.org/officeDocument/2006/relationships/customXml" Target="../ink/ink193.xml"/><Relationship Id="rId270" Type="http://schemas.openxmlformats.org/officeDocument/2006/relationships/image" Target="../media/image274.png"/><Relationship Id="rId326" Type="http://schemas.openxmlformats.org/officeDocument/2006/relationships/image" Target="../media/image302.png"/><Relationship Id="rId65" Type="http://schemas.openxmlformats.org/officeDocument/2006/relationships/image" Target="../media/image171.png"/><Relationship Id="rId130" Type="http://schemas.openxmlformats.org/officeDocument/2006/relationships/image" Target="../media/image204.png"/><Relationship Id="rId368" Type="http://schemas.openxmlformats.org/officeDocument/2006/relationships/image" Target="../media/image323.png"/><Relationship Id="rId172" Type="http://schemas.openxmlformats.org/officeDocument/2006/relationships/image" Target="../media/image225.png"/><Relationship Id="rId228" Type="http://schemas.openxmlformats.org/officeDocument/2006/relationships/image" Target="../media/image253.png"/><Relationship Id="rId435" Type="http://schemas.openxmlformats.org/officeDocument/2006/relationships/customXml" Target="../ink/ink351.xml"/><Relationship Id="rId477" Type="http://schemas.openxmlformats.org/officeDocument/2006/relationships/customXml" Target="../ink/ink372.xml"/><Relationship Id="rId281" Type="http://schemas.openxmlformats.org/officeDocument/2006/relationships/customXml" Target="../ink/ink274.xml"/><Relationship Id="rId337" Type="http://schemas.openxmlformats.org/officeDocument/2006/relationships/customXml" Target="../ink/ink302.xml"/><Relationship Id="rId34" Type="http://schemas.openxmlformats.org/officeDocument/2006/relationships/customXml" Target="../ink/ink151.xml"/><Relationship Id="rId76" Type="http://schemas.openxmlformats.org/officeDocument/2006/relationships/image" Target="../media/image177.png"/><Relationship Id="rId141" Type="http://schemas.openxmlformats.org/officeDocument/2006/relationships/customXml" Target="../ink/ink204.xml"/><Relationship Id="rId379" Type="http://schemas.openxmlformats.org/officeDocument/2006/relationships/customXml" Target="../ink/ink323.xml"/><Relationship Id="rId7" Type="http://schemas.openxmlformats.org/officeDocument/2006/relationships/image" Target="../media/image142.png"/><Relationship Id="rId162" Type="http://schemas.openxmlformats.org/officeDocument/2006/relationships/image" Target="../media/image220.png"/><Relationship Id="rId183" Type="http://schemas.openxmlformats.org/officeDocument/2006/relationships/customXml" Target="../ink/ink225.xml"/><Relationship Id="rId218" Type="http://schemas.openxmlformats.org/officeDocument/2006/relationships/image" Target="../media/image248.png"/><Relationship Id="rId239" Type="http://schemas.openxmlformats.org/officeDocument/2006/relationships/customXml" Target="../ink/ink253.xml"/><Relationship Id="rId390" Type="http://schemas.openxmlformats.org/officeDocument/2006/relationships/image" Target="../media/image334.png"/><Relationship Id="rId404" Type="http://schemas.openxmlformats.org/officeDocument/2006/relationships/image" Target="../media/image341.png"/><Relationship Id="rId425" Type="http://schemas.openxmlformats.org/officeDocument/2006/relationships/customXml" Target="../ink/ink346.xml"/><Relationship Id="rId446" Type="http://schemas.openxmlformats.org/officeDocument/2006/relationships/image" Target="../media/image362.png"/><Relationship Id="rId467" Type="http://schemas.openxmlformats.org/officeDocument/2006/relationships/customXml" Target="../ink/ink367.xml"/><Relationship Id="rId250" Type="http://schemas.openxmlformats.org/officeDocument/2006/relationships/image" Target="../media/image264.png"/><Relationship Id="rId271" Type="http://schemas.openxmlformats.org/officeDocument/2006/relationships/customXml" Target="../ink/ink269.xml"/><Relationship Id="rId292" Type="http://schemas.openxmlformats.org/officeDocument/2006/relationships/image" Target="../media/image285.png"/><Relationship Id="rId306" Type="http://schemas.openxmlformats.org/officeDocument/2006/relationships/image" Target="../media/image292.png"/><Relationship Id="rId488" Type="http://schemas.openxmlformats.org/officeDocument/2006/relationships/image" Target="../media/image383.png"/><Relationship Id="rId24" Type="http://schemas.openxmlformats.org/officeDocument/2006/relationships/customXml" Target="../ink/ink146.xml"/><Relationship Id="rId45" Type="http://schemas.openxmlformats.org/officeDocument/2006/relationships/image" Target="../media/image161.png"/><Relationship Id="rId66" Type="http://schemas.openxmlformats.org/officeDocument/2006/relationships/customXml" Target="../ink/ink167.xml"/><Relationship Id="rId87" Type="http://schemas.openxmlformats.org/officeDocument/2006/relationships/customXml" Target="../ink/ink177.xml"/><Relationship Id="rId110" Type="http://schemas.openxmlformats.org/officeDocument/2006/relationships/image" Target="../media/image194.png"/><Relationship Id="rId131" Type="http://schemas.openxmlformats.org/officeDocument/2006/relationships/customXml" Target="../ink/ink199.xml"/><Relationship Id="rId327" Type="http://schemas.openxmlformats.org/officeDocument/2006/relationships/customXml" Target="../ink/ink297.xml"/><Relationship Id="rId348" Type="http://schemas.openxmlformats.org/officeDocument/2006/relationships/image" Target="../media/image313.png"/><Relationship Id="rId369" Type="http://schemas.openxmlformats.org/officeDocument/2006/relationships/customXml" Target="../ink/ink318.xml"/><Relationship Id="rId152" Type="http://schemas.openxmlformats.org/officeDocument/2006/relationships/image" Target="../media/image215.png"/><Relationship Id="rId173" Type="http://schemas.openxmlformats.org/officeDocument/2006/relationships/customXml" Target="../ink/ink220.xml"/><Relationship Id="rId194" Type="http://schemas.openxmlformats.org/officeDocument/2006/relationships/image" Target="../media/image236.png"/><Relationship Id="rId208" Type="http://schemas.openxmlformats.org/officeDocument/2006/relationships/image" Target="../media/image243.png"/><Relationship Id="rId229" Type="http://schemas.openxmlformats.org/officeDocument/2006/relationships/customXml" Target="../ink/ink248.xml"/><Relationship Id="rId380" Type="http://schemas.openxmlformats.org/officeDocument/2006/relationships/image" Target="../media/image329.png"/><Relationship Id="rId415" Type="http://schemas.openxmlformats.org/officeDocument/2006/relationships/customXml" Target="../ink/ink341.xml"/><Relationship Id="rId436" Type="http://schemas.openxmlformats.org/officeDocument/2006/relationships/image" Target="../media/image357.png"/><Relationship Id="rId457" Type="http://schemas.openxmlformats.org/officeDocument/2006/relationships/customXml" Target="../ink/ink362.xml"/><Relationship Id="rId240" Type="http://schemas.openxmlformats.org/officeDocument/2006/relationships/image" Target="../media/image259.png"/><Relationship Id="rId261" Type="http://schemas.openxmlformats.org/officeDocument/2006/relationships/customXml" Target="../ink/ink264.xml"/><Relationship Id="rId478" Type="http://schemas.openxmlformats.org/officeDocument/2006/relationships/image" Target="../media/image378.png"/><Relationship Id="rId14" Type="http://schemas.openxmlformats.org/officeDocument/2006/relationships/customXml" Target="../ink/ink141.xml"/><Relationship Id="rId35" Type="http://schemas.openxmlformats.org/officeDocument/2006/relationships/image" Target="../media/image156.png"/><Relationship Id="rId56" Type="http://schemas.openxmlformats.org/officeDocument/2006/relationships/customXml" Target="../ink/ink162.xml"/><Relationship Id="rId77" Type="http://schemas.openxmlformats.org/officeDocument/2006/relationships/customXml" Target="../ink/ink172.xml"/><Relationship Id="rId100" Type="http://schemas.openxmlformats.org/officeDocument/2006/relationships/image" Target="../media/image189.png"/><Relationship Id="rId282" Type="http://schemas.openxmlformats.org/officeDocument/2006/relationships/image" Target="../media/image280.png"/><Relationship Id="rId317" Type="http://schemas.openxmlformats.org/officeDocument/2006/relationships/customXml" Target="../ink/ink292.xml"/><Relationship Id="rId338" Type="http://schemas.openxmlformats.org/officeDocument/2006/relationships/image" Target="../media/image308.png"/><Relationship Id="rId359" Type="http://schemas.openxmlformats.org/officeDocument/2006/relationships/customXml" Target="../ink/ink313.xml"/><Relationship Id="rId8" Type="http://schemas.openxmlformats.org/officeDocument/2006/relationships/customXml" Target="../ink/ink138.xml"/><Relationship Id="rId98" Type="http://schemas.openxmlformats.org/officeDocument/2006/relationships/image" Target="../media/image188.png"/><Relationship Id="rId121" Type="http://schemas.openxmlformats.org/officeDocument/2006/relationships/customXml" Target="../ink/ink194.xml"/><Relationship Id="rId142" Type="http://schemas.openxmlformats.org/officeDocument/2006/relationships/image" Target="../media/image210.png"/><Relationship Id="rId163" Type="http://schemas.openxmlformats.org/officeDocument/2006/relationships/customXml" Target="../ink/ink215.xml"/><Relationship Id="rId184" Type="http://schemas.openxmlformats.org/officeDocument/2006/relationships/image" Target="../media/image231.png"/><Relationship Id="rId219" Type="http://schemas.openxmlformats.org/officeDocument/2006/relationships/customXml" Target="../ink/ink243.xml"/><Relationship Id="rId370" Type="http://schemas.openxmlformats.org/officeDocument/2006/relationships/image" Target="../media/image324.png"/><Relationship Id="rId391" Type="http://schemas.openxmlformats.org/officeDocument/2006/relationships/customXml" Target="../ink/ink329.xml"/><Relationship Id="rId405" Type="http://schemas.openxmlformats.org/officeDocument/2006/relationships/customXml" Target="../ink/ink336.xml"/><Relationship Id="rId426" Type="http://schemas.openxmlformats.org/officeDocument/2006/relationships/image" Target="../media/image352.png"/><Relationship Id="rId447" Type="http://schemas.openxmlformats.org/officeDocument/2006/relationships/customXml" Target="../ink/ink357.xml"/><Relationship Id="rId230" Type="http://schemas.openxmlformats.org/officeDocument/2006/relationships/image" Target="../media/image254.png"/><Relationship Id="rId251" Type="http://schemas.openxmlformats.org/officeDocument/2006/relationships/customXml" Target="../ink/ink259.xml"/><Relationship Id="rId468" Type="http://schemas.openxmlformats.org/officeDocument/2006/relationships/image" Target="../media/image373.png"/><Relationship Id="rId25" Type="http://schemas.openxmlformats.org/officeDocument/2006/relationships/image" Target="../media/image151.png"/><Relationship Id="rId46" Type="http://schemas.openxmlformats.org/officeDocument/2006/relationships/customXml" Target="../ink/ink157.xml"/><Relationship Id="rId67" Type="http://schemas.openxmlformats.org/officeDocument/2006/relationships/image" Target="../media/image172.png"/><Relationship Id="rId272" Type="http://schemas.openxmlformats.org/officeDocument/2006/relationships/image" Target="../media/image275.png"/><Relationship Id="rId293" Type="http://schemas.openxmlformats.org/officeDocument/2006/relationships/customXml" Target="../ink/ink280.xml"/><Relationship Id="rId307" Type="http://schemas.openxmlformats.org/officeDocument/2006/relationships/customXml" Target="../ink/ink287.xml"/><Relationship Id="rId328" Type="http://schemas.openxmlformats.org/officeDocument/2006/relationships/image" Target="../media/image303.png"/><Relationship Id="rId349" Type="http://schemas.openxmlformats.org/officeDocument/2006/relationships/customXml" Target="../ink/ink308.xml"/><Relationship Id="rId88" Type="http://schemas.openxmlformats.org/officeDocument/2006/relationships/image" Target="../media/image183.png"/><Relationship Id="rId111" Type="http://schemas.openxmlformats.org/officeDocument/2006/relationships/customXml" Target="../ink/ink189.xml"/><Relationship Id="rId132" Type="http://schemas.openxmlformats.org/officeDocument/2006/relationships/image" Target="../media/image205.png"/><Relationship Id="rId153" Type="http://schemas.openxmlformats.org/officeDocument/2006/relationships/customXml" Target="../ink/ink210.xml"/><Relationship Id="rId174" Type="http://schemas.openxmlformats.org/officeDocument/2006/relationships/image" Target="../media/image226.png"/><Relationship Id="rId195" Type="http://schemas.openxmlformats.org/officeDocument/2006/relationships/customXml" Target="../ink/ink231.xml"/><Relationship Id="rId209" Type="http://schemas.openxmlformats.org/officeDocument/2006/relationships/customXml" Target="../ink/ink238.xml"/><Relationship Id="rId360" Type="http://schemas.openxmlformats.org/officeDocument/2006/relationships/image" Target="../media/image319.png"/><Relationship Id="rId381" Type="http://schemas.openxmlformats.org/officeDocument/2006/relationships/customXml" Target="../ink/ink324.xml"/><Relationship Id="rId416" Type="http://schemas.openxmlformats.org/officeDocument/2006/relationships/image" Target="../media/image347.png"/><Relationship Id="rId220" Type="http://schemas.openxmlformats.org/officeDocument/2006/relationships/image" Target="../media/image249.png"/><Relationship Id="rId241" Type="http://schemas.openxmlformats.org/officeDocument/2006/relationships/customXml" Target="../ink/ink254.xml"/><Relationship Id="rId437" Type="http://schemas.openxmlformats.org/officeDocument/2006/relationships/customXml" Target="../ink/ink352.xml"/><Relationship Id="rId458" Type="http://schemas.openxmlformats.org/officeDocument/2006/relationships/image" Target="../media/image368.png"/><Relationship Id="rId479" Type="http://schemas.openxmlformats.org/officeDocument/2006/relationships/customXml" Target="../ink/ink373.xml"/><Relationship Id="rId15" Type="http://schemas.openxmlformats.org/officeDocument/2006/relationships/image" Target="../media/image146.png"/><Relationship Id="rId36" Type="http://schemas.openxmlformats.org/officeDocument/2006/relationships/customXml" Target="../ink/ink152.xml"/><Relationship Id="rId57" Type="http://schemas.openxmlformats.org/officeDocument/2006/relationships/image" Target="../media/image167.png"/><Relationship Id="rId262" Type="http://schemas.openxmlformats.org/officeDocument/2006/relationships/image" Target="../media/image270.png"/><Relationship Id="rId283" Type="http://schemas.openxmlformats.org/officeDocument/2006/relationships/customXml" Target="../ink/ink275.xml"/><Relationship Id="rId318" Type="http://schemas.openxmlformats.org/officeDocument/2006/relationships/image" Target="../media/image298.png"/><Relationship Id="rId339" Type="http://schemas.openxmlformats.org/officeDocument/2006/relationships/customXml" Target="../ink/ink303.xml"/><Relationship Id="rId78" Type="http://schemas.openxmlformats.org/officeDocument/2006/relationships/image" Target="../media/image178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200.png"/><Relationship Id="rId143" Type="http://schemas.openxmlformats.org/officeDocument/2006/relationships/customXml" Target="../ink/ink205.xml"/><Relationship Id="rId164" Type="http://schemas.openxmlformats.org/officeDocument/2006/relationships/image" Target="../media/image221.png"/><Relationship Id="rId185" Type="http://schemas.openxmlformats.org/officeDocument/2006/relationships/customXml" Target="../ink/ink226.xml"/><Relationship Id="rId350" Type="http://schemas.openxmlformats.org/officeDocument/2006/relationships/image" Target="../media/image314.png"/><Relationship Id="rId371" Type="http://schemas.openxmlformats.org/officeDocument/2006/relationships/customXml" Target="../ink/ink319.xml"/><Relationship Id="rId406" Type="http://schemas.openxmlformats.org/officeDocument/2006/relationships/image" Target="../media/image342.png"/><Relationship Id="rId9" Type="http://schemas.openxmlformats.org/officeDocument/2006/relationships/image" Target="../media/image143.png"/><Relationship Id="rId210" Type="http://schemas.openxmlformats.org/officeDocument/2006/relationships/image" Target="../media/image244.png"/><Relationship Id="rId392" Type="http://schemas.openxmlformats.org/officeDocument/2006/relationships/image" Target="../media/image335.png"/><Relationship Id="rId427" Type="http://schemas.openxmlformats.org/officeDocument/2006/relationships/customXml" Target="../ink/ink347.xml"/><Relationship Id="rId448" Type="http://schemas.openxmlformats.org/officeDocument/2006/relationships/image" Target="../media/image363.png"/><Relationship Id="rId469" Type="http://schemas.openxmlformats.org/officeDocument/2006/relationships/customXml" Target="../ink/ink368.xml"/><Relationship Id="rId26" Type="http://schemas.openxmlformats.org/officeDocument/2006/relationships/customXml" Target="../ink/ink147.xml"/><Relationship Id="rId231" Type="http://schemas.openxmlformats.org/officeDocument/2006/relationships/customXml" Target="../ink/ink249.xml"/><Relationship Id="rId252" Type="http://schemas.openxmlformats.org/officeDocument/2006/relationships/image" Target="../media/image265.png"/><Relationship Id="rId273" Type="http://schemas.openxmlformats.org/officeDocument/2006/relationships/customXml" Target="../ink/ink270.xml"/><Relationship Id="rId294" Type="http://schemas.openxmlformats.org/officeDocument/2006/relationships/image" Target="../media/image286.png"/><Relationship Id="rId308" Type="http://schemas.openxmlformats.org/officeDocument/2006/relationships/image" Target="../media/image293.png"/><Relationship Id="rId329" Type="http://schemas.openxmlformats.org/officeDocument/2006/relationships/customXml" Target="../ink/ink298.xml"/><Relationship Id="rId480" Type="http://schemas.openxmlformats.org/officeDocument/2006/relationships/image" Target="../media/image379.png"/><Relationship Id="rId47" Type="http://schemas.openxmlformats.org/officeDocument/2006/relationships/image" Target="../media/image162.png"/><Relationship Id="rId68" Type="http://schemas.openxmlformats.org/officeDocument/2006/relationships/customXml" Target="../ink/ink168.xml"/><Relationship Id="rId89" Type="http://schemas.openxmlformats.org/officeDocument/2006/relationships/customXml" Target="../ink/ink178.xml"/><Relationship Id="rId112" Type="http://schemas.openxmlformats.org/officeDocument/2006/relationships/image" Target="../media/image195.png"/><Relationship Id="rId133" Type="http://schemas.openxmlformats.org/officeDocument/2006/relationships/customXml" Target="../ink/ink200.xml"/><Relationship Id="rId154" Type="http://schemas.openxmlformats.org/officeDocument/2006/relationships/image" Target="../media/image216.png"/><Relationship Id="rId175" Type="http://schemas.openxmlformats.org/officeDocument/2006/relationships/customXml" Target="../ink/ink221.xml"/><Relationship Id="rId340" Type="http://schemas.openxmlformats.org/officeDocument/2006/relationships/image" Target="../media/image309.png"/><Relationship Id="rId361" Type="http://schemas.openxmlformats.org/officeDocument/2006/relationships/customXml" Target="../ink/ink314.xml"/><Relationship Id="rId196" Type="http://schemas.openxmlformats.org/officeDocument/2006/relationships/image" Target="../media/image237.png"/><Relationship Id="rId200" Type="http://schemas.openxmlformats.org/officeDocument/2006/relationships/image" Target="../media/image239.png"/><Relationship Id="rId382" Type="http://schemas.openxmlformats.org/officeDocument/2006/relationships/image" Target="../media/image330.png"/><Relationship Id="rId417" Type="http://schemas.openxmlformats.org/officeDocument/2006/relationships/customXml" Target="../ink/ink342.xml"/><Relationship Id="rId438" Type="http://schemas.openxmlformats.org/officeDocument/2006/relationships/image" Target="../media/image358.png"/><Relationship Id="rId459" Type="http://schemas.openxmlformats.org/officeDocument/2006/relationships/customXml" Target="../ink/ink363.xml"/><Relationship Id="rId16" Type="http://schemas.openxmlformats.org/officeDocument/2006/relationships/customXml" Target="../ink/ink142.xml"/><Relationship Id="rId221" Type="http://schemas.openxmlformats.org/officeDocument/2006/relationships/customXml" Target="../ink/ink244.xml"/><Relationship Id="rId242" Type="http://schemas.openxmlformats.org/officeDocument/2006/relationships/image" Target="../media/image260.png"/><Relationship Id="rId263" Type="http://schemas.openxmlformats.org/officeDocument/2006/relationships/customXml" Target="../ink/ink265.xml"/><Relationship Id="rId284" Type="http://schemas.openxmlformats.org/officeDocument/2006/relationships/image" Target="../media/image281.png"/><Relationship Id="rId319" Type="http://schemas.openxmlformats.org/officeDocument/2006/relationships/customXml" Target="../ink/ink293.xml"/><Relationship Id="rId470" Type="http://schemas.openxmlformats.org/officeDocument/2006/relationships/image" Target="../media/image374.png"/><Relationship Id="rId37" Type="http://schemas.openxmlformats.org/officeDocument/2006/relationships/image" Target="../media/image157.png"/><Relationship Id="rId58" Type="http://schemas.openxmlformats.org/officeDocument/2006/relationships/customXml" Target="../ink/ink163.xml"/><Relationship Id="rId79" Type="http://schemas.openxmlformats.org/officeDocument/2006/relationships/customXml" Target="../ink/ink173.xml"/><Relationship Id="rId102" Type="http://schemas.openxmlformats.org/officeDocument/2006/relationships/image" Target="../media/image190.png"/><Relationship Id="rId123" Type="http://schemas.openxmlformats.org/officeDocument/2006/relationships/customXml" Target="../ink/ink195.xml"/><Relationship Id="rId144" Type="http://schemas.openxmlformats.org/officeDocument/2006/relationships/image" Target="../media/image211.png"/><Relationship Id="rId330" Type="http://schemas.openxmlformats.org/officeDocument/2006/relationships/image" Target="../media/image304.png"/><Relationship Id="rId90" Type="http://schemas.openxmlformats.org/officeDocument/2006/relationships/image" Target="../media/image184.png"/><Relationship Id="rId165" Type="http://schemas.openxmlformats.org/officeDocument/2006/relationships/customXml" Target="../ink/ink216.xml"/><Relationship Id="rId186" Type="http://schemas.openxmlformats.org/officeDocument/2006/relationships/image" Target="../media/image232.png"/><Relationship Id="rId351" Type="http://schemas.openxmlformats.org/officeDocument/2006/relationships/customXml" Target="../ink/ink309.xml"/><Relationship Id="rId372" Type="http://schemas.openxmlformats.org/officeDocument/2006/relationships/image" Target="../media/image325.png"/><Relationship Id="rId393" Type="http://schemas.openxmlformats.org/officeDocument/2006/relationships/customXml" Target="../ink/ink330.xml"/><Relationship Id="rId407" Type="http://schemas.openxmlformats.org/officeDocument/2006/relationships/customXml" Target="../ink/ink337.xml"/><Relationship Id="rId428" Type="http://schemas.openxmlformats.org/officeDocument/2006/relationships/image" Target="../media/image353.png"/><Relationship Id="rId449" Type="http://schemas.openxmlformats.org/officeDocument/2006/relationships/customXml" Target="../ink/ink358.xml"/><Relationship Id="rId211" Type="http://schemas.openxmlformats.org/officeDocument/2006/relationships/customXml" Target="../ink/ink239.xml"/><Relationship Id="rId232" Type="http://schemas.openxmlformats.org/officeDocument/2006/relationships/image" Target="../media/image255.png"/><Relationship Id="rId253" Type="http://schemas.openxmlformats.org/officeDocument/2006/relationships/customXml" Target="../ink/ink260.xml"/><Relationship Id="rId274" Type="http://schemas.openxmlformats.org/officeDocument/2006/relationships/image" Target="../media/image276.png"/><Relationship Id="rId295" Type="http://schemas.openxmlformats.org/officeDocument/2006/relationships/customXml" Target="../ink/ink281.xml"/><Relationship Id="rId309" Type="http://schemas.openxmlformats.org/officeDocument/2006/relationships/customXml" Target="../ink/ink288.xml"/><Relationship Id="rId460" Type="http://schemas.openxmlformats.org/officeDocument/2006/relationships/image" Target="../media/image369.png"/><Relationship Id="rId481" Type="http://schemas.openxmlformats.org/officeDocument/2006/relationships/customXml" Target="../ink/ink374.xml"/><Relationship Id="rId27" Type="http://schemas.openxmlformats.org/officeDocument/2006/relationships/image" Target="../media/image152.png"/><Relationship Id="rId48" Type="http://schemas.openxmlformats.org/officeDocument/2006/relationships/customXml" Target="../ink/ink158.xml"/><Relationship Id="rId69" Type="http://schemas.openxmlformats.org/officeDocument/2006/relationships/image" Target="../media/image173.png"/><Relationship Id="rId113" Type="http://schemas.openxmlformats.org/officeDocument/2006/relationships/customXml" Target="../ink/ink190.xml"/><Relationship Id="rId134" Type="http://schemas.openxmlformats.org/officeDocument/2006/relationships/image" Target="../media/image206.png"/><Relationship Id="rId320" Type="http://schemas.openxmlformats.org/officeDocument/2006/relationships/image" Target="../media/image299.png"/><Relationship Id="rId80" Type="http://schemas.openxmlformats.org/officeDocument/2006/relationships/image" Target="../media/image179.png"/><Relationship Id="rId155" Type="http://schemas.openxmlformats.org/officeDocument/2006/relationships/customXml" Target="../ink/ink211.xml"/><Relationship Id="rId176" Type="http://schemas.openxmlformats.org/officeDocument/2006/relationships/image" Target="../media/image227.png"/><Relationship Id="rId197" Type="http://schemas.openxmlformats.org/officeDocument/2006/relationships/customXml" Target="../ink/ink232.xml"/><Relationship Id="rId341" Type="http://schemas.openxmlformats.org/officeDocument/2006/relationships/customXml" Target="../ink/ink304.xml"/><Relationship Id="rId362" Type="http://schemas.openxmlformats.org/officeDocument/2006/relationships/image" Target="../media/image320.png"/><Relationship Id="rId383" Type="http://schemas.openxmlformats.org/officeDocument/2006/relationships/customXml" Target="../ink/ink325.xml"/><Relationship Id="rId418" Type="http://schemas.openxmlformats.org/officeDocument/2006/relationships/image" Target="../media/image348.png"/><Relationship Id="rId439" Type="http://schemas.openxmlformats.org/officeDocument/2006/relationships/customXml" Target="../ink/ink353.xml"/><Relationship Id="rId201" Type="http://schemas.openxmlformats.org/officeDocument/2006/relationships/customXml" Target="../ink/ink234.xml"/><Relationship Id="rId222" Type="http://schemas.openxmlformats.org/officeDocument/2006/relationships/image" Target="../media/image250.png"/><Relationship Id="rId243" Type="http://schemas.openxmlformats.org/officeDocument/2006/relationships/customXml" Target="../ink/ink255.xml"/><Relationship Id="rId264" Type="http://schemas.openxmlformats.org/officeDocument/2006/relationships/image" Target="../media/image271.png"/><Relationship Id="rId285" Type="http://schemas.openxmlformats.org/officeDocument/2006/relationships/customXml" Target="../ink/ink276.xml"/><Relationship Id="rId450" Type="http://schemas.openxmlformats.org/officeDocument/2006/relationships/image" Target="../media/image364.png"/><Relationship Id="rId471" Type="http://schemas.openxmlformats.org/officeDocument/2006/relationships/customXml" Target="../ink/ink369.xml"/><Relationship Id="rId17" Type="http://schemas.openxmlformats.org/officeDocument/2006/relationships/image" Target="../media/image147.png"/><Relationship Id="rId38" Type="http://schemas.openxmlformats.org/officeDocument/2006/relationships/customXml" Target="../ink/ink153.xml"/><Relationship Id="rId59" Type="http://schemas.openxmlformats.org/officeDocument/2006/relationships/image" Target="../media/image168.png"/><Relationship Id="rId103" Type="http://schemas.openxmlformats.org/officeDocument/2006/relationships/customXml" Target="../ink/ink185.xml"/><Relationship Id="rId124" Type="http://schemas.openxmlformats.org/officeDocument/2006/relationships/image" Target="../media/image201.png"/><Relationship Id="rId310" Type="http://schemas.openxmlformats.org/officeDocument/2006/relationships/image" Target="../media/image294.png"/><Relationship Id="rId70" Type="http://schemas.openxmlformats.org/officeDocument/2006/relationships/customXml" Target="../ink/ink169.xml"/><Relationship Id="rId91" Type="http://schemas.openxmlformats.org/officeDocument/2006/relationships/customXml" Target="../ink/ink179.xml"/><Relationship Id="rId145" Type="http://schemas.openxmlformats.org/officeDocument/2006/relationships/customXml" Target="../ink/ink206.xml"/><Relationship Id="rId166" Type="http://schemas.openxmlformats.org/officeDocument/2006/relationships/image" Target="../media/image222.png"/><Relationship Id="rId187" Type="http://schemas.openxmlformats.org/officeDocument/2006/relationships/customXml" Target="../ink/ink227.xml"/><Relationship Id="rId331" Type="http://schemas.openxmlformats.org/officeDocument/2006/relationships/customXml" Target="../ink/ink299.xml"/><Relationship Id="rId352" Type="http://schemas.openxmlformats.org/officeDocument/2006/relationships/image" Target="../media/image315.png"/><Relationship Id="rId373" Type="http://schemas.openxmlformats.org/officeDocument/2006/relationships/customXml" Target="../ink/ink320.xml"/><Relationship Id="rId394" Type="http://schemas.openxmlformats.org/officeDocument/2006/relationships/image" Target="../media/image336.png"/><Relationship Id="rId408" Type="http://schemas.openxmlformats.org/officeDocument/2006/relationships/image" Target="../media/image343.png"/><Relationship Id="rId429" Type="http://schemas.openxmlformats.org/officeDocument/2006/relationships/customXml" Target="../ink/ink34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45.png"/><Relationship Id="rId233" Type="http://schemas.openxmlformats.org/officeDocument/2006/relationships/customXml" Target="../ink/ink250.xml"/><Relationship Id="rId254" Type="http://schemas.openxmlformats.org/officeDocument/2006/relationships/image" Target="../media/image266.png"/><Relationship Id="rId440" Type="http://schemas.openxmlformats.org/officeDocument/2006/relationships/image" Target="../media/image359.png"/><Relationship Id="rId28" Type="http://schemas.openxmlformats.org/officeDocument/2006/relationships/customXml" Target="../ink/ink148.xml"/><Relationship Id="rId49" Type="http://schemas.openxmlformats.org/officeDocument/2006/relationships/image" Target="../media/image163.png"/><Relationship Id="rId114" Type="http://schemas.openxmlformats.org/officeDocument/2006/relationships/image" Target="../media/image196.png"/><Relationship Id="rId275" Type="http://schemas.openxmlformats.org/officeDocument/2006/relationships/customXml" Target="../ink/ink271.xml"/><Relationship Id="rId296" Type="http://schemas.openxmlformats.org/officeDocument/2006/relationships/image" Target="../media/image287.png"/><Relationship Id="rId300" Type="http://schemas.openxmlformats.org/officeDocument/2006/relationships/image" Target="../media/image289.png"/><Relationship Id="rId461" Type="http://schemas.openxmlformats.org/officeDocument/2006/relationships/customXml" Target="../ink/ink364.xml"/><Relationship Id="rId482" Type="http://schemas.openxmlformats.org/officeDocument/2006/relationships/image" Target="../media/image380.png"/><Relationship Id="rId60" Type="http://schemas.openxmlformats.org/officeDocument/2006/relationships/customXml" Target="../ink/ink164.xml"/><Relationship Id="rId81" Type="http://schemas.openxmlformats.org/officeDocument/2006/relationships/customXml" Target="../ink/ink174.xml"/><Relationship Id="rId135" Type="http://schemas.openxmlformats.org/officeDocument/2006/relationships/customXml" Target="../ink/ink201.xml"/><Relationship Id="rId156" Type="http://schemas.openxmlformats.org/officeDocument/2006/relationships/image" Target="../media/image217.png"/><Relationship Id="rId177" Type="http://schemas.openxmlformats.org/officeDocument/2006/relationships/customXml" Target="../ink/ink222.xml"/><Relationship Id="rId198" Type="http://schemas.openxmlformats.org/officeDocument/2006/relationships/image" Target="../media/image238.png"/><Relationship Id="rId321" Type="http://schemas.openxmlformats.org/officeDocument/2006/relationships/customXml" Target="../ink/ink294.xml"/><Relationship Id="rId342" Type="http://schemas.openxmlformats.org/officeDocument/2006/relationships/image" Target="../media/image310.png"/><Relationship Id="rId363" Type="http://schemas.openxmlformats.org/officeDocument/2006/relationships/customXml" Target="../ink/ink315.xml"/><Relationship Id="rId384" Type="http://schemas.openxmlformats.org/officeDocument/2006/relationships/image" Target="../media/image331.png"/><Relationship Id="rId419" Type="http://schemas.openxmlformats.org/officeDocument/2006/relationships/customXml" Target="../ink/ink343.xml"/><Relationship Id="rId202" Type="http://schemas.openxmlformats.org/officeDocument/2006/relationships/image" Target="../media/image240.png"/><Relationship Id="rId223" Type="http://schemas.openxmlformats.org/officeDocument/2006/relationships/customXml" Target="../ink/ink245.xml"/><Relationship Id="rId244" Type="http://schemas.openxmlformats.org/officeDocument/2006/relationships/image" Target="../media/image261.png"/><Relationship Id="rId430" Type="http://schemas.openxmlformats.org/officeDocument/2006/relationships/image" Target="../media/image354.png"/><Relationship Id="rId18" Type="http://schemas.openxmlformats.org/officeDocument/2006/relationships/customXml" Target="../ink/ink143.xml"/><Relationship Id="rId39" Type="http://schemas.openxmlformats.org/officeDocument/2006/relationships/image" Target="../media/image158.png"/><Relationship Id="rId265" Type="http://schemas.openxmlformats.org/officeDocument/2006/relationships/customXml" Target="../ink/ink266.xml"/><Relationship Id="rId286" Type="http://schemas.openxmlformats.org/officeDocument/2006/relationships/image" Target="../media/image282.png"/><Relationship Id="rId451" Type="http://schemas.openxmlformats.org/officeDocument/2006/relationships/customXml" Target="../ink/ink359.xml"/><Relationship Id="rId472" Type="http://schemas.openxmlformats.org/officeDocument/2006/relationships/image" Target="../media/image375.png"/><Relationship Id="rId50" Type="http://schemas.openxmlformats.org/officeDocument/2006/relationships/customXml" Target="../ink/ink159.xml"/><Relationship Id="rId104" Type="http://schemas.openxmlformats.org/officeDocument/2006/relationships/image" Target="../media/image191.png"/><Relationship Id="rId125" Type="http://schemas.openxmlformats.org/officeDocument/2006/relationships/customXml" Target="../ink/ink196.xml"/><Relationship Id="rId146" Type="http://schemas.openxmlformats.org/officeDocument/2006/relationships/image" Target="../media/image212.png"/><Relationship Id="rId167" Type="http://schemas.openxmlformats.org/officeDocument/2006/relationships/customXml" Target="../ink/ink217.xml"/><Relationship Id="rId188" Type="http://schemas.openxmlformats.org/officeDocument/2006/relationships/image" Target="../media/image233.png"/><Relationship Id="rId311" Type="http://schemas.openxmlformats.org/officeDocument/2006/relationships/customXml" Target="../ink/ink289.xml"/><Relationship Id="rId332" Type="http://schemas.openxmlformats.org/officeDocument/2006/relationships/image" Target="../media/image305.png"/><Relationship Id="rId353" Type="http://schemas.openxmlformats.org/officeDocument/2006/relationships/customXml" Target="../ink/ink310.xml"/><Relationship Id="rId374" Type="http://schemas.openxmlformats.org/officeDocument/2006/relationships/image" Target="../media/image326.png"/><Relationship Id="rId395" Type="http://schemas.openxmlformats.org/officeDocument/2006/relationships/customXml" Target="../ink/ink331.xml"/><Relationship Id="rId409" Type="http://schemas.openxmlformats.org/officeDocument/2006/relationships/customXml" Target="../ink/ink338.xml"/><Relationship Id="rId71" Type="http://schemas.openxmlformats.org/officeDocument/2006/relationships/image" Target="../media/image174.png"/><Relationship Id="rId92" Type="http://schemas.openxmlformats.org/officeDocument/2006/relationships/image" Target="../media/image185.png"/><Relationship Id="rId213" Type="http://schemas.openxmlformats.org/officeDocument/2006/relationships/customXml" Target="../ink/ink240.xml"/><Relationship Id="rId234" Type="http://schemas.openxmlformats.org/officeDocument/2006/relationships/image" Target="../media/image256.png"/><Relationship Id="rId420" Type="http://schemas.openxmlformats.org/officeDocument/2006/relationships/image" Target="../media/image349.png"/><Relationship Id="rId2" Type="http://schemas.openxmlformats.org/officeDocument/2006/relationships/customXml" Target="../ink/ink135.xml"/><Relationship Id="rId29" Type="http://schemas.openxmlformats.org/officeDocument/2006/relationships/image" Target="../media/image153.png"/><Relationship Id="rId255" Type="http://schemas.openxmlformats.org/officeDocument/2006/relationships/customXml" Target="../ink/ink261.xml"/><Relationship Id="rId276" Type="http://schemas.openxmlformats.org/officeDocument/2006/relationships/image" Target="../media/image277.png"/><Relationship Id="rId297" Type="http://schemas.openxmlformats.org/officeDocument/2006/relationships/customXml" Target="../ink/ink282.xml"/><Relationship Id="rId441" Type="http://schemas.openxmlformats.org/officeDocument/2006/relationships/customXml" Target="../ink/ink354.xml"/><Relationship Id="rId462" Type="http://schemas.openxmlformats.org/officeDocument/2006/relationships/image" Target="../media/image370.png"/><Relationship Id="rId483" Type="http://schemas.openxmlformats.org/officeDocument/2006/relationships/customXml" Target="../ink/ink375.xml"/><Relationship Id="rId40" Type="http://schemas.openxmlformats.org/officeDocument/2006/relationships/customXml" Target="../ink/ink154.xml"/><Relationship Id="rId115" Type="http://schemas.openxmlformats.org/officeDocument/2006/relationships/customXml" Target="../ink/ink191.xml"/><Relationship Id="rId136" Type="http://schemas.openxmlformats.org/officeDocument/2006/relationships/image" Target="../media/image207.png"/><Relationship Id="rId157" Type="http://schemas.openxmlformats.org/officeDocument/2006/relationships/customXml" Target="../ink/ink212.xml"/><Relationship Id="rId178" Type="http://schemas.openxmlformats.org/officeDocument/2006/relationships/image" Target="../media/image228.png"/><Relationship Id="rId301" Type="http://schemas.openxmlformats.org/officeDocument/2006/relationships/customXml" Target="../ink/ink284.xml"/><Relationship Id="rId322" Type="http://schemas.openxmlformats.org/officeDocument/2006/relationships/image" Target="../media/image300.png"/><Relationship Id="rId343" Type="http://schemas.openxmlformats.org/officeDocument/2006/relationships/customXml" Target="../ink/ink305.xml"/><Relationship Id="rId364" Type="http://schemas.openxmlformats.org/officeDocument/2006/relationships/image" Target="../media/image321.png"/><Relationship Id="rId61" Type="http://schemas.openxmlformats.org/officeDocument/2006/relationships/image" Target="../media/image169.png"/><Relationship Id="rId82" Type="http://schemas.openxmlformats.org/officeDocument/2006/relationships/image" Target="../media/image180.png"/><Relationship Id="rId199" Type="http://schemas.openxmlformats.org/officeDocument/2006/relationships/customXml" Target="../ink/ink233.xml"/><Relationship Id="rId203" Type="http://schemas.openxmlformats.org/officeDocument/2006/relationships/customXml" Target="../ink/ink235.xml"/><Relationship Id="rId385" Type="http://schemas.openxmlformats.org/officeDocument/2006/relationships/customXml" Target="../ink/ink326.xml"/><Relationship Id="rId19" Type="http://schemas.openxmlformats.org/officeDocument/2006/relationships/image" Target="../media/image148.png"/><Relationship Id="rId224" Type="http://schemas.openxmlformats.org/officeDocument/2006/relationships/image" Target="../media/image251.png"/><Relationship Id="rId245" Type="http://schemas.openxmlformats.org/officeDocument/2006/relationships/customXml" Target="../ink/ink256.xml"/><Relationship Id="rId266" Type="http://schemas.openxmlformats.org/officeDocument/2006/relationships/image" Target="../media/image272.png"/><Relationship Id="rId287" Type="http://schemas.openxmlformats.org/officeDocument/2006/relationships/customXml" Target="../ink/ink277.xml"/><Relationship Id="rId410" Type="http://schemas.openxmlformats.org/officeDocument/2006/relationships/image" Target="../media/image344.png"/><Relationship Id="rId431" Type="http://schemas.openxmlformats.org/officeDocument/2006/relationships/customXml" Target="../ink/ink349.xml"/><Relationship Id="rId452" Type="http://schemas.openxmlformats.org/officeDocument/2006/relationships/image" Target="../media/image365.png"/><Relationship Id="rId473" Type="http://schemas.openxmlformats.org/officeDocument/2006/relationships/customXml" Target="../ink/ink370.xml"/><Relationship Id="rId30" Type="http://schemas.openxmlformats.org/officeDocument/2006/relationships/customXml" Target="../ink/ink149.xml"/><Relationship Id="rId105" Type="http://schemas.openxmlformats.org/officeDocument/2006/relationships/customXml" Target="../ink/ink186.xml"/><Relationship Id="rId126" Type="http://schemas.openxmlformats.org/officeDocument/2006/relationships/image" Target="../media/image202.png"/><Relationship Id="rId147" Type="http://schemas.openxmlformats.org/officeDocument/2006/relationships/customXml" Target="../ink/ink207.xml"/><Relationship Id="rId168" Type="http://schemas.openxmlformats.org/officeDocument/2006/relationships/image" Target="../media/image223.png"/><Relationship Id="rId312" Type="http://schemas.openxmlformats.org/officeDocument/2006/relationships/image" Target="../media/image295.png"/><Relationship Id="rId333" Type="http://schemas.openxmlformats.org/officeDocument/2006/relationships/customXml" Target="../ink/ink300.xml"/><Relationship Id="rId354" Type="http://schemas.openxmlformats.org/officeDocument/2006/relationships/image" Target="../media/image316.png"/><Relationship Id="rId51" Type="http://schemas.openxmlformats.org/officeDocument/2006/relationships/image" Target="../media/image164.png"/><Relationship Id="rId72" Type="http://schemas.openxmlformats.org/officeDocument/2006/relationships/customXml" Target="../ink/ink170.xml"/><Relationship Id="rId93" Type="http://schemas.openxmlformats.org/officeDocument/2006/relationships/customXml" Target="../ink/ink180.xml"/><Relationship Id="rId189" Type="http://schemas.openxmlformats.org/officeDocument/2006/relationships/customXml" Target="../ink/ink228.xml"/><Relationship Id="rId375" Type="http://schemas.openxmlformats.org/officeDocument/2006/relationships/customXml" Target="../ink/ink321.xml"/><Relationship Id="rId396" Type="http://schemas.openxmlformats.org/officeDocument/2006/relationships/image" Target="../media/image337.png"/><Relationship Id="rId3" Type="http://schemas.openxmlformats.org/officeDocument/2006/relationships/image" Target="../media/image140.png"/><Relationship Id="rId214" Type="http://schemas.openxmlformats.org/officeDocument/2006/relationships/image" Target="../media/image246.png"/><Relationship Id="rId235" Type="http://schemas.openxmlformats.org/officeDocument/2006/relationships/customXml" Target="../ink/ink251.xml"/><Relationship Id="rId256" Type="http://schemas.openxmlformats.org/officeDocument/2006/relationships/image" Target="../media/image267.png"/><Relationship Id="rId277" Type="http://schemas.openxmlformats.org/officeDocument/2006/relationships/customXml" Target="../ink/ink272.xml"/><Relationship Id="rId298" Type="http://schemas.openxmlformats.org/officeDocument/2006/relationships/image" Target="../media/image288.png"/><Relationship Id="rId400" Type="http://schemas.openxmlformats.org/officeDocument/2006/relationships/image" Target="../media/image339.png"/><Relationship Id="rId421" Type="http://schemas.openxmlformats.org/officeDocument/2006/relationships/customXml" Target="../ink/ink344.xml"/><Relationship Id="rId442" Type="http://schemas.openxmlformats.org/officeDocument/2006/relationships/image" Target="../media/image360.png"/><Relationship Id="rId463" Type="http://schemas.openxmlformats.org/officeDocument/2006/relationships/customXml" Target="../ink/ink365.xml"/><Relationship Id="rId484" Type="http://schemas.openxmlformats.org/officeDocument/2006/relationships/image" Target="../media/image381.png"/><Relationship Id="rId116" Type="http://schemas.openxmlformats.org/officeDocument/2006/relationships/image" Target="../media/image197.png"/><Relationship Id="rId137" Type="http://schemas.openxmlformats.org/officeDocument/2006/relationships/customXml" Target="../ink/ink202.xml"/><Relationship Id="rId158" Type="http://schemas.openxmlformats.org/officeDocument/2006/relationships/image" Target="../media/image218.png"/><Relationship Id="rId302" Type="http://schemas.openxmlformats.org/officeDocument/2006/relationships/image" Target="../media/image290.png"/><Relationship Id="rId323" Type="http://schemas.openxmlformats.org/officeDocument/2006/relationships/customXml" Target="../ink/ink295.xml"/><Relationship Id="rId344" Type="http://schemas.openxmlformats.org/officeDocument/2006/relationships/image" Target="../media/image311.png"/><Relationship Id="rId20" Type="http://schemas.openxmlformats.org/officeDocument/2006/relationships/customXml" Target="../ink/ink144.xml"/><Relationship Id="rId41" Type="http://schemas.openxmlformats.org/officeDocument/2006/relationships/image" Target="../media/image159.png"/><Relationship Id="rId62" Type="http://schemas.openxmlformats.org/officeDocument/2006/relationships/customXml" Target="../ink/ink165.xml"/><Relationship Id="rId83" Type="http://schemas.openxmlformats.org/officeDocument/2006/relationships/customXml" Target="../ink/ink175.xml"/><Relationship Id="rId179" Type="http://schemas.openxmlformats.org/officeDocument/2006/relationships/customXml" Target="../ink/ink223.xml"/><Relationship Id="rId365" Type="http://schemas.openxmlformats.org/officeDocument/2006/relationships/customXml" Target="../ink/ink316.xml"/><Relationship Id="rId386" Type="http://schemas.openxmlformats.org/officeDocument/2006/relationships/image" Target="../media/image332.png"/><Relationship Id="rId190" Type="http://schemas.openxmlformats.org/officeDocument/2006/relationships/image" Target="../media/image234.png"/><Relationship Id="rId204" Type="http://schemas.openxmlformats.org/officeDocument/2006/relationships/image" Target="../media/image241.png"/><Relationship Id="rId225" Type="http://schemas.openxmlformats.org/officeDocument/2006/relationships/customXml" Target="../ink/ink246.xml"/><Relationship Id="rId246" Type="http://schemas.openxmlformats.org/officeDocument/2006/relationships/image" Target="../media/image262.png"/><Relationship Id="rId267" Type="http://schemas.openxmlformats.org/officeDocument/2006/relationships/customXml" Target="../ink/ink267.xml"/><Relationship Id="rId288" Type="http://schemas.openxmlformats.org/officeDocument/2006/relationships/image" Target="../media/image283.png"/><Relationship Id="rId411" Type="http://schemas.openxmlformats.org/officeDocument/2006/relationships/customXml" Target="../ink/ink339.xml"/><Relationship Id="rId432" Type="http://schemas.openxmlformats.org/officeDocument/2006/relationships/image" Target="../media/image355.png"/><Relationship Id="rId453" Type="http://schemas.openxmlformats.org/officeDocument/2006/relationships/customXml" Target="../ink/ink360.xml"/><Relationship Id="rId474" Type="http://schemas.openxmlformats.org/officeDocument/2006/relationships/image" Target="../media/image376.png"/><Relationship Id="rId106" Type="http://schemas.openxmlformats.org/officeDocument/2006/relationships/image" Target="../media/image192.png"/><Relationship Id="rId127" Type="http://schemas.openxmlformats.org/officeDocument/2006/relationships/customXml" Target="../ink/ink197.xml"/><Relationship Id="rId313" Type="http://schemas.openxmlformats.org/officeDocument/2006/relationships/customXml" Target="../ink/ink290.xml"/><Relationship Id="rId10" Type="http://schemas.openxmlformats.org/officeDocument/2006/relationships/customXml" Target="../ink/ink139.xml"/><Relationship Id="rId31" Type="http://schemas.openxmlformats.org/officeDocument/2006/relationships/image" Target="../media/image154.png"/><Relationship Id="rId52" Type="http://schemas.openxmlformats.org/officeDocument/2006/relationships/customXml" Target="../ink/ink160.xml"/><Relationship Id="rId73" Type="http://schemas.openxmlformats.org/officeDocument/2006/relationships/image" Target="../media/image175.png"/><Relationship Id="rId94" Type="http://schemas.openxmlformats.org/officeDocument/2006/relationships/image" Target="../media/image186.png"/><Relationship Id="rId148" Type="http://schemas.openxmlformats.org/officeDocument/2006/relationships/image" Target="../media/image213.png"/><Relationship Id="rId169" Type="http://schemas.openxmlformats.org/officeDocument/2006/relationships/customXml" Target="../ink/ink218.xml"/><Relationship Id="rId334" Type="http://schemas.openxmlformats.org/officeDocument/2006/relationships/image" Target="../media/image306.png"/><Relationship Id="rId355" Type="http://schemas.openxmlformats.org/officeDocument/2006/relationships/customXml" Target="../ink/ink311.xml"/><Relationship Id="rId376" Type="http://schemas.openxmlformats.org/officeDocument/2006/relationships/image" Target="../media/image327.png"/><Relationship Id="rId397" Type="http://schemas.openxmlformats.org/officeDocument/2006/relationships/customXml" Target="../ink/ink332.xml"/><Relationship Id="rId4" Type="http://schemas.openxmlformats.org/officeDocument/2006/relationships/customXml" Target="../ink/ink136.xml"/><Relationship Id="rId180" Type="http://schemas.openxmlformats.org/officeDocument/2006/relationships/image" Target="../media/image229.png"/><Relationship Id="rId215" Type="http://schemas.openxmlformats.org/officeDocument/2006/relationships/customXml" Target="../ink/ink241.xml"/><Relationship Id="rId236" Type="http://schemas.openxmlformats.org/officeDocument/2006/relationships/image" Target="../media/image257.png"/><Relationship Id="rId257" Type="http://schemas.openxmlformats.org/officeDocument/2006/relationships/customXml" Target="../ink/ink262.xml"/><Relationship Id="rId278" Type="http://schemas.openxmlformats.org/officeDocument/2006/relationships/image" Target="../media/image278.png"/><Relationship Id="rId401" Type="http://schemas.openxmlformats.org/officeDocument/2006/relationships/customXml" Target="../ink/ink334.xml"/><Relationship Id="rId422" Type="http://schemas.openxmlformats.org/officeDocument/2006/relationships/image" Target="../media/image350.png"/><Relationship Id="rId443" Type="http://schemas.openxmlformats.org/officeDocument/2006/relationships/customXml" Target="../ink/ink355.xml"/><Relationship Id="rId464" Type="http://schemas.openxmlformats.org/officeDocument/2006/relationships/image" Target="../media/image371.png"/><Relationship Id="rId303" Type="http://schemas.openxmlformats.org/officeDocument/2006/relationships/customXml" Target="../ink/ink285.xml"/><Relationship Id="rId485" Type="http://schemas.openxmlformats.org/officeDocument/2006/relationships/customXml" Target="../ink/ink376.xml"/><Relationship Id="rId42" Type="http://schemas.openxmlformats.org/officeDocument/2006/relationships/customXml" Target="../ink/ink155.xml"/><Relationship Id="rId84" Type="http://schemas.openxmlformats.org/officeDocument/2006/relationships/image" Target="../media/image181.png"/><Relationship Id="rId138" Type="http://schemas.openxmlformats.org/officeDocument/2006/relationships/image" Target="../media/image208.png"/><Relationship Id="rId345" Type="http://schemas.openxmlformats.org/officeDocument/2006/relationships/customXml" Target="../ink/ink306.xml"/><Relationship Id="rId387" Type="http://schemas.openxmlformats.org/officeDocument/2006/relationships/customXml" Target="../ink/ink327.xml"/><Relationship Id="rId191" Type="http://schemas.openxmlformats.org/officeDocument/2006/relationships/customXml" Target="../ink/ink229.xml"/><Relationship Id="rId205" Type="http://schemas.openxmlformats.org/officeDocument/2006/relationships/customXml" Target="../ink/ink236.xml"/><Relationship Id="rId247" Type="http://schemas.openxmlformats.org/officeDocument/2006/relationships/customXml" Target="../ink/ink257.xml"/><Relationship Id="rId412" Type="http://schemas.openxmlformats.org/officeDocument/2006/relationships/image" Target="../media/image345.png"/><Relationship Id="rId107" Type="http://schemas.openxmlformats.org/officeDocument/2006/relationships/customXml" Target="../ink/ink187.xml"/><Relationship Id="rId289" Type="http://schemas.openxmlformats.org/officeDocument/2006/relationships/customXml" Target="../ink/ink278.xml"/><Relationship Id="rId454" Type="http://schemas.openxmlformats.org/officeDocument/2006/relationships/image" Target="../media/image366.png"/><Relationship Id="rId11" Type="http://schemas.openxmlformats.org/officeDocument/2006/relationships/image" Target="../media/image144.png"/><Relationship Id="rId53" Type="http://schemas.openxmlformats.org/officeDocument/2006/relationships/image" Target="../media/image165.png"/><Relationship Id="rId149" Type="http://schemas.openxmlformats.org/officeDocument/2006/relationships/customXml" Target="../ink/ink208.xml"/><Relationship Id="rId314" Type="http://schemas.openxmlformats.org/officeDocument/2006/relationships/image" Target="../media/image296.png"/><Relationship Id="rId356" Type="http://schemas.openxmlformats.org/officeDocument/2006/relationships/image" Target="../media/image317.png"/><Relationship Id="rId398" Type="http://schemas.openxmlformats.org/officeDocument/2006/relationships/image" Target="../media/image338.png"/><Relationship Id="rId95" Type="http://schemas.openxmlformats.org/officeDocument/2006/relationships/customXml" Target="../ink/ink181.xml"/><Relationship Id="rId160" Type="http://schemas.openxmlformats.org/officeDocument/2006/relationships/image" Target="../media/image219.png"/><Relationship Id="rId216" Type="http://schemas.openxmlformats.org/officeDocument/2006/relationships/image" Target="../media/image247.png"/><Relationship Id="rId423" Type="http://schemas.openxmlformats.org/officeDocument/2006/relationships/customXml" Target="../ink/ink345.xml"/><Relationship Id="rId258" Type="http://schemas.openxmlformats.org/officeDocument/2006/relationships/image" Target="../media/image268.png"/><Relationship Id="rId465" Type="http://schemas.openxmlformats.org/officeDocument/2006/relationships/customXml" Target="../ink/ink366.xml"/><Relationship Id="rId22" Type="http://schemas.openxmlformats.org/officeDocument/2006/relationships/customXml" Target="../ink/ink145.xml"/><Relationship Id="rId64" Type="http://schemas.openxmlformats.org/officeDocument/2006/relationships/customXml" Target="../ink/ink166.xml"/><Relationship Id="rId118" Type="http://schemas.openxmlformats.org/officeDocument/2006/relationships/image" Target="../media/image198.png"/><Relationship Id="rId325" Type="http://schemas.openxmlformats.org/officeDocument/2006/relationships/customXml" Target="../ink/ink296.xml"/><Relationship Id="rId367" Type="http://schemas.openxmlformats.org/officeDocument/2006/relationships/customXml" Target="../ink/ink317.xml"/><Relationship Id="rId171" Type="http://schemas.openxmlformats.org/officeDocument/2006/relationships/customXml" Target="../ink/ink219.xml"/><Relationship Id="rId227" Type="http://schemas.openxmlformats.org/officeDocument/2006/relationships/customXml" Target="../ink/ink247.xml"/><Relationship Id="rId269" Type="http://schemas.openxmlformats.org/officeDocument/2006/relationships/customXml" Target="../ink/ink268.xml"/><Relationship Id="rId434" Type="http://schemas.openxmlformats.org/officeDocument/2006/relationships/image" Target="../media/image356.png"/><Relationship Id="rId476" Type="http://schemas.openxmlformats.org/officeDocument/2006/relationships/image" Target="../media/image377.png"/><Relationship Id="rId33" Type="http://schemas.openxmlformats.org/officeDocument/2006/relationships/image" Target="../media/image155.png"/><Relationship Id="rId129" Type="http://schemas.openxmlformats.org/officeDocument/2006/relationships/customXml" Target="../ink/ink198.xml"/><Relationship Id="rId280" Type="http://schemas.openxmlformats.org/officeDocument/2006/relationships/image" Target="../media/image279.png"/><Relationship Id="rId336" Type="http://schemas.openxmlformats.org/officeDocument/2006/relationships/image" Target="../media/image307.png"/><Relationship Id="rId75" Type="http://schemas.openxmlformats.org/officeDocument/2006/relationships/image" Target="../media/image176.png"/><Relationship Id="rId140" Type="http://schemas.openxmlformats.org/officeDocument/2006/relationships/image" Target="../media/image209.png"/><Relationship Id="rId182" Type="http://schemas.openxmlformats.org/officeDocument/2006/relationships/image" Target="../media/image230.png"/><Relationship Id="rId378" Type="http://schemas.openxmlformats.org/officeDocument/2006/relationships/image" Target="../media/image328.png"/><Relationship Id="rId403" Type="http://schemas.openxmlformats.org/officeDocument/2006/relationships/customXml" Target="../ink/ink335.xml"/><Relationship Id="rId6" Type="http://schemas.openxmlformats.org/officeDocument/2006/relationships/customXml" Target="../ink/ink137.xml"/><Relationship Id="rId238" Type="http://schemas.openxmlformats.org/officeDocument/2006/relationships/image" Target="../media/image258.png"/><Relationship Id="rId445" Type="http://schemas.openxmlformats.org/officeDocument/2006/relationships/customXml" Target="../ink/ink356.xml"/><Relationship Id="rId487" Type="http://schemas.openxmlformats.org/officeDocument/2006/relationships/customXml" Target="../ink/ink377.xml"/><Relationship Id="rId291" Type="http://schemas.openxmlformats.org/officeDocument/2006/relationships/customXml" Target="../ink/ink279.xml"/><Relationship Id="rId305" Type="http://schemas.openxmlformats.org/officeDocument/2006/relationships/customXml" Target="../ink/ink286.xml"/><Relationship Id="rId347" Type="http://schemas.openxmlformats.org/officeDocument/2006/relationships/customXml" Target="../ink/ink307.xml"/><Relationship Id="rId44" Type="http://schemas.openxmlformats.org/officeDocument/2006/relationships/customXml" Target="../ink/ink156.xml"/><Relationship Id="rId86" Type="http://schemas.openxmlformats.org/officeDocument/2006/relationships/image" Target="../media/image182.png"/><Relationship Id="rId151" Type="http://schemas.openxmlformats.org/officeDocument/2006/relationships/customXml" Target="../ink/ink209.xml"/><Relationship Id="rId389" Type="http://schemas.openxmlformats.org/officeDocument/2006/relationships/customXml" Target="../ink/ink328.xml"/><Relationship Id="rId193" Type="http://schemas.openxmlformats.org/officeDocument/2006/relationships/customXml" Target="../ink/ink230.xml"/><Relationship Id="rId207" Type="http://schemas.openxmlformats.org/officeDocument/2006/relationships/customXml" Target="../ink/ink237.xml"/><Relationship Id="rId249" Type="http://schemas.openxmlformats.org/officeDocument/2006/relationships/customXml" Target="../ink/ink258.xml"/><Relationship Id="rId414" Type="http://schemas.openxmlformats.org/officeDocument/2006/relationships/image" Target="../media/image346.png"/><Relationship Id="rId456" Type="http://schemas.openxmlformats.org/officeDocument/2006/relationships/image" Target="../media/image367.png"/><Relationship Id="rId13" Type="http://schemas.openxmlformats.org/officeDocument/2006/relationships/image" Target="../media/image145.png"/><Relationship Id="rId109" Type="http://schemas.openxmlformats.org/officeDocument/2006/relationships/customXml" Target="../ink/ink188.xml"/><Relationship Id="rId260" Type="http://schemas.openxmlformats.org/officeDocument/2006/relationships/image" Target="../media/image269.png"/><Relationship Id="rId316" Type="http://schemas.openxmlformats.org/officeDocument/2006/relationships/image" Target="../media/image297.png"/><Relationship Id="rId55" Type="http://schemas.openxmlformats.org/officeDocument/2006/relationships/image" Target="../media/image166.png"/><Relationship Id="rId97" Type="http://schemas.openxmlformats.org/officeDocument/2006/relationships/customXml" Target="../ink/ink182.xml"/><Relationship Id="rId120" Type="http://schemas.openxmlformats.org/officeDocument/2006/relationships/image" Target="../media/image199.png"/><Relationship Id="rId358" Type="http://schemas.openxmlformats.org/officeDocument/2006/relationships/image" Target="../media/image31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99" Type="http://schemas.openxmlformats.org/officeDocument/2006/relationships/customXml" Target="../ink/ink526.xml"/><Relationship Id="rId303" Type="http://schemas.openxmlformats.org/officeDocument/2006/relationships/customXml" Target="../ink/ink528.xml"/><Relationship Id="rId21" Type="http://schemas.openxmlformats.org/officeDocument/2006/relationships/image" Target="../media/image393.png"/><Relationship Id="rId42" Type="http://schemas.openxmlformats.org/officeDocument/2006/relationships/customXml" Target="../ink/ink398.xml"/><Relationship Id="rId63" Type="http://schemas.openxmlformats.org/officeDocument/2006/relationships/customXml" Target="../ink/ink408.xml"/><Relationship Id="rId84" Type="http://schemas.openxmlformats.org/officeDocument/2006/relationships/image" Target="../media/image424.png"/><Relationship Id="rId138" Type="http://schemas.openxmlformats.org/officeDocument/2006/relationships/image" Target="../media/image451.png"/><Relationship Id="rId159" Type="http://schemas.openxmlformats.org/officeDocument/2006/relationships/customXml" Target="../ink/ink456.xml"/><Relationship Id="rId324" Type="http://schemas.openxmlformats.org/officeDocument/2006/relationships/image" Target="../media/image544.png"/><Relationship Id="rId345" Type="http://schemas.openxmlformats.org/officeDocument/2006/relationships/customXml" Target="../ink/ink549.xml"/><Relationship Id="rId366" Type="http://schemas.openxmlformats.org/officeDocument/2006/relationships/image" Target="../media/image565.png"/><Relationship Id="rId170" Type="http://schemas.openxmlformats.org/officeDocument/2006/relationships/image" Target="../media/image467.png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26" Type="http://schemas.openxmlformats.org/officeDocument/2006/relationships/image" Target="../media/image495.png"/><Relationship Id="rId247" Type="http://schemas.openxmlformats.org/officeDocument/2006/relationships/customXml" Target="../ink/ink500.xml"/><Relationship Id="rId107" Type="http://schemas.openxmlformats.org/officeDocument/2006/relationships/customXml" Target="../ink/ink430.xml"/><Relationship Id="rId268" Type="http://schemas.openxmlformats.org/officeDocument/2006/relationships/image" Target="../media/image516.png"/><Relationship Id="rId289" Type="http://schemas.openxmlformats.org/officeDocument/2006/relationships/customXml" Target="../ink/ink521.xml"/><Relationship Id="rId11" Type="http://schemas.openxmlformats.org/officeDocument/2006/relationships/image" Target="../media/image388.png"/><Relationship Id="rId32" Type="http://schemas.openxmlformats.org/officeDocument/2006/relationships/customXml" Target="../ink/ink393.xml"/><Relationship Id="rId53" Type="http://schemas.openxmlformats.org/officeDocument/2006/relationships/customXml" Target="../ink/ink403.xml"/><Relationship Id="rId74" Type="http://schemas.openxmlformats.org/officeDocument/2006/relationships/image" Target="../media/image419.png"/><Relationship Id="rId128" Type="http://schemas.openxmlformats.org/officeDocument/2006/relationships/image" Target="../media/image446.png"/><Relationship Id="rId149" Type="http://schemas.openxmlformats.org/officeDocument/2006/relationships/customXml" Target="../ink/ink451.xml"/><Relationship Id="rId314" Type="http://schemas.openxmlformats.org/officeDocument/2006/relationships/image" Target="../media/image539.png"/><Relationship Id="rId335" Type="http://schemas.openxmlformats.org/officeDocument/2006/relationships/customXml" Target="../ink/ink544.xml"/><Relationship Id="rId356" Type="http://schemas.openxmlformats.org/officeDocument/2006/relationships/image" Target="../media/image560.png"/><Relationship Id="rId377" Type="http://schemas.openxmlformats.org/officeDocument/2006/relationships/customXml" Target="../ink/ink565.xml"/><Relationship Id="rId5" Type="http://schemas.openxmlformats.org/officeDocument/2006/relationships/image" Target="../media/image385.png"/><Relationship Id="rId95" Type="http://schemas.openxmlformats.org/officeDocument/2006/relationships/customXml" Target="../ink/ink424.xml"/><Relationship Id="rId160" Type="http://schemas.openxmlformats.org/officeDocument/2006/relationships/image" Target="../media/image462.png"/><Relationship Id="rId181" Type="http://schemas.openxmlformats.org/officeDocument/2006/relationships/customXml" Target="../ink/ink467.xml"/><Relationship Id="rId216" Type="http://schemas.openxmlformats.org/officeDocument/2006/relationships/image" Target="../media/image490.png"/><Relationship Id="rId237" Type="http://schemas.openxmlformats.org/officeDocument/2006/relationships/customXml" Target="../ink/ink495.xml"/><Relationship Id="rId258" Type="http://schemas.openxmlformats.org/officeDocument/2006/relationships/image" Target="../media/image511.png"/><Relationship Id="rId279" Type="http://schemas.openxmlformats.org/officeDocument/2006/relationships/customXml" Target="../ink/ink516.xml"/><Relationship Id="rId22" Type="http://schemas.openxmlformats.org/officeDocument/2006/relationships/customXml" Target="../ink/ink388.xml"/><Relationship Id="rId43" Type="http://schemas.openxmlformats.org/officeDocument/2006/relationships/image" Target="../media/image404.png"/><Relationship Id="rId64" Type="http://schemas.openxmlformats.org/officeDocument/2006/relationships/image" Target="../media/image331.png"/><Relationship Id="rId118" Type="http://schemas.openxmlformats.org/officeDocument/2006/relationships/image" Target="../media/image441.png"/><Relationship Id="rId139" Type="http://schemas.openxmlformats.org/officeDocument/2006/relationships/customXml" Target="../ink/ink446.xml"/><Relationship Id="rId290" Type="http://schemas.openxmlformats.org/officeDocument/2006/relationships/image" Target="../media/image527.png"/><Relationship Id="rId304" Type="http://schemas.openxmlformats.org/officeDocument/2006/relationships/image" Target="../media/image534.png"/><Relationship Id="rId325" Type="http://schemas.openxmlformats.org/officeDocument/2006/relationships/customXml" Target="../ink/ink539.xml"/><Relationship Id="rId346" Type="http://schemas.openxmlformats.org/officeDocument/2006/relationships/image" Target="../media/image555.png"/><Relationship Id="rId367" Type="http://schemas.openxmlformats.org/officeDocument/2006/relationships/customXml" Target="../ink/ink560.xml"/><Relationship Id="rId85" Type="http://schemas.openxmlformats.org/officeDocument/2006/relationships/customXml" Target="../ink/ink419.xml"/><Relationship Id="rId150" Type="http://schemas.openxmlformats.org/officeDocument/2006/relationships/image" Target="../media/image457.png"/><Relationship Id="rId171" Type="http://schemas.openxmlformats.org/officeDocument/2006/relationships/customXml" Target="../ink/ink462.xml"/><Relationship Id="rId192" Type="http://schemas.openxmlformats.org/officeDocument/2006/relationships/image" Target="../media/image478.png"/><Relationship Id="rId206" Type="http://schemas.openxmlformats.org/officeDocument/2006/relationships/image" Target="../media/image485.png"/><Relationship Id="rId227" Type="http://schemas.openxmlformats.org/officeDocument/2006/relationships/customXml" Target="../ink/ink490.xml"/><Relationship Id="rId248" Type="http://schemas.openxmlformats.org/officeDocument/2006/relationships/image" Target="../media/image506.png"/><Relationship Id="rId269" Type="http://schemas.openxmlformats.org/officeDocument/2006/relationships/customXml" Target="../ink/ink511.xml"/><Relationship Id="rId12" Type="http://schemas.openxmlformats.org/officeDocument/2006/relationships/customXml" Target="../ink/ink383.xml"/><Relationship Id="rId33" Type="http://schemas.openxmlformats.org/officeDocument/2006/relationships/image" Target="../media/image399.png"/><Relationship Id="rId108" Type="http://schemas.openxmlformats.org/officeDocument/2006/relationships/image" Target="../media/image436.png"/><Relationship Id="rId129" Type="http://schemas.openxmlformats.org/officeDocument/2006/relationships/customXml" Target="../ink/ink441.xml"/><Relationship Id="rId280" Type="http://schemas.openxmlformats.org/officeDocument/2006/relationships/image" Target="../media/image522.png"/><Relationship Id="rId315" Type="http://schemas.openxmlformats.org/officeDocument/2006/relationships/customXml" Target="../ink/ink534.xml"/><Relationship Id="rId336" Type="http://schemas.openxmlformats.org/officeDocument/2006/relationships/image" Target="../media/image550.png"/><Relationship Id="rId357" Type="http://schemas.openxmlformats.org/officeDocument/2006/relationships/customXml" Target="../ink/ink555.xml"/><Relationship Id="rId54" Type="http://schemas.openxmlformats.org/officeDocument/2006/relationships/image" Target="../media/image410.png"/><Relationship Id="rId75" Type="http://schemas.openxmlformats.org/officeDocument/2006/relationships/customXml" Target="../ink/ink414.xml"/><Relationship Id="rId96" Type="http://schemas.openxmlformats.org/officeDocument/2006/relationships/image" Target="../media/image430.png"/><Relationship Id="rId140" Type="http://schemas.openxmlformats.org/officeDocument/2006/relationships/image" Target="../media/image452.png"/><Relationship Id="rId161" Type="http://schemas.openxmlformats.org/officeDocument/2006/relationships/customXml" Target="../ink/ink457.xml"/><Relationship Id="rId182" Type="http://schemas.openxmlformats.org/officeDocument/2006/relationships/image" Target="../media/image473.png"/><Relationship Id="rId217" Type="http://schemas.openxmlformats.org/officeDocument/2006/relationships/customXml" Target="../ink/ink485.xml"/><Relationship Id="rId378" Type="http://schemas.openxmlformats.org/officeDocument/2006/relationships/image" Target="../media/image571.png"/><Relationship Id="rId6" Type="http://schemas.openxmlformats.org/officeDocument/2006/relationships/customXml" Target="../ink/ink380.xml"/><Relationship Id="rId238" Type="http://schemas.openxmlformats.org/officeDocument/2006/relationships/image" Target="../media/image501.png"/><Relationship Id="rId259" Type="http://schemas.openxmlformats.org/officeDocument/2006/relationships/customXml" Target="../ink/ink506.xml"/><Relationship Id="rId23" Type="http://schemas.openxmlformats.org/officeDocument/2006/relationships/image" Target="../media/image394.png"/><Relationship Id="rId119" Type="http://schemas.openxmlformats.org/officeDocument/2006/relationships/customXml" Target="../ink/ink436.xml"/><Relationship Id="rId270" Type="http://schemas.openxmlformats.org/officeDocument/2006/relationships/image" Target="../media/image517.png"/><Relationship Id="rId291" Type="http://schemas.openxmlformats.org/officeDocument/2006/relationships/customXml" Target="../ink/ink522.xml"/><Relationship Id="rId305" Type="http://schemas.openxmlformats.org/officeDocument/2006/relationships/customXml" Target="../ink/ink529.xml"/><Relationship Id="rId326" Type="http://schemas.openxmlformats.org/officeDocument/2006/relationships/image" Target="../media/image545.png"/><Relationship Id="rId347" Type="http://schemas.openxmlformats.org/officeDocument/2006/relationships/customXml" Target="../ink/ink550.xml"/><Relationship Id="rId44" Type="http://schemas.openxmlformats.org/officeDocument/2006/relationships/customXml" Target="../ink/ink399.xml"/><Relationship Id="rId65" Type="http://schemas.openxmlformats.org/officeDocument/2006/relationships/customXml" Target="../ink/ink409.xml"/><Relationship Id="rId86" Type="http://schemas.openxmlformats.org/officeDocument/2006/relationships/image" Target="../media/image425.png"/><Relationship Id="rId130" Type="http://schemas.openxmlformats.org/officeDocument/2006/relationships/image" Target="../media/image447.png"/><Relationship Id="rId151" Type="http://schemas.openxmlformats.org/officeDocument/2006/relationships/customXml" Target="../ink/ink452.xml"/><Relationship Id="rId368" Type="http://schemas.openxmlformats.org/officeDocument/2006/relationships/image" Target="../media/image566.png"/><Relationship Id="rId172" Type="http://schemas.openxmlformats.org/officeDocument/2006/relationships/image" Target="../media/image468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28" Type="http://schemas.openxmlformats.org/officeDocument/2006/relationships/image" Target="../media/image496.png"/><Relationship Id="rId249" Type="http://schemas.openxmlformats.org/officeDocument/2006/relationships/customXml" Target="../ink/ink501.xml"/><Relationship Id="rId13" Type="http://schemas.openxmlformats.org/officeDocument/2006/relationships/image" Target="../media/image389.png"/><Relationship Id="rId109" Type="http://schemas.openxmlformats.org/officeDocument/2006/relationships/customXml" Target="../ink/ink431.xml"/><Relationship Id="rId260" Type="http://schemas.openxmlformats.org/officeDocument/2006/relationships/image" Target="../media/image512.png"/><Relationship Id="rId281" Type="http://schemas.openxmlformats.org/officeDocument/2006/relationships/customXml" Target="../ink/ink517.xml"/><Relationship Id="rId316" Type="http://schemas.openxmlformats.org/officeDocument/2006/relationships/image" Target="../media/image540.png"/><Relationship Id="rId337" Type="http://schemas.openxmlformats.org/officeDocument/2006/relationships/customXml" Target="../ink/ink545.xml"/><Relationship Id="rId34" Type="http://schemas.openxmlformats.org/officeDocument/2006/relationships/customXml" Target="../ink/ink394.xml"/><Relationship Id="rId55" Type="http://schemas.openxmlformats.org/officeDocument/2006/relationships/customXml" Target="../ink/ink404.xml"/><Relationship Id="rId76" Type="http://schemas.openxmlformats.org/officeDocument/2006/relationships/image" Target="../media/image420.png"/><Relationship Id="rId97" Type="http://schemas.openxmlformats.org/officeDocument/2006/relationships/customXml" Target="../ink/ink425.xml"/><Relationship Id="rId120" Type="http://schemas.openxmlformats.org/officeDocument/2006/relationships/image" Target="../media/image442.png"/><Relationship Id="rId141" Type="http://schemas.openxmlformats.org/officeDocument/2006/relationships/customXml" Target="../ink/ink447.xml"/><Relationship Id="rId358" Type="http://schemas.openxmlformats.org/officeDocument/2006/relationships/image" Target="../media/image561.png"/><Relationship Id="rId379" Type="http://schemas.openxmlformats.org/officeDocument/2006/relationships/customXml" Target="../ink/ink566.xml"/><Relationship Id="rId7" Type="http://schemas.openxmlformats.org/officeDocument/2006/relationships/image" Target="../media/image386.png"/><Relationship Id="rId162" Type="http://schemas.openxmlformats.org/officeDocument/2006/relationships/image" Target="../media/image463.png"/><Relationship Id="rId183" Type="http://schemas.openxmlformats.org/officeDocument/2006/relationships/customXml" Target="../ink/ink468.xml"/><Relationship Id="rId218" Type="http://schemas.openxmlformats.org/officeDocument/2006/relationships/image" Target="../media/image491.png"/><Relationship Id="rId239" Type="http://schemas.openxmlformats.org/officeDocument/2006/relationships/customXml" Target="../ink/ink496.xml"/><Relationship Id="rId250" Type="http://schemas.openxmlformats.org/officeDocument/2006/relationships/image" Target="../media/image507.png"/><Relationship Id="rId271" Type="http://schemas.openxmlformats.org/officeDocument/2006/relationships/customXml" Target="../ink/ink512.xml"/><Relationship Id="rId292" Type="http://schemas.openxmlformats.org/officeDocument/2006/relationships/image" Target="../media/image528.png"/><Relationship Id="rId306" Type="http://schemas.openxmlformats.org/officeDocument/2006/relationships/image" Target="../media/image535.png"/><Relationship Id="rId24" Type="http://schemas.openxmlformats.org/officeDocument/2006/relationships/customXml" Target="../ink/ink389.xml"/><Relationship Id="rId45" Type="http://schemas.openxmlformats.org/officeDocument/2006/relationships/image" Target="../media/image405.png"/><Relationship Id="rId66" Type="http://schemas.openxmlformats.org/officeDocument/2006/relationships/image" Target="../media/image415.png"/><Relationship Id="rId87" Type="http://schemas.openxmlformats.org/officeDocument/2006/relationships/customXml" Target="../ink/ink420.xml"/><Relationship Id="rId110" Type="http://schemas.openxmlformats.org/officeDocument/2006/relationships/image" Target="../media/image437.png"/><Relationship Id="rId131" Type="http://schemas.openxmlformats.org/officeDocument/2006/relationships/customXml" Target="../ink/ink442.xml"/><Relationship Id="rId327" Type="http://schemas.openxmlformats.org/officeDocument/2006/relationships/customXml" Target="../ink/ink540.xml"/><Relationship Id="rId348" Type="http://schemas.openxmlformats.org/officeDocument/2006/relationships/image" Target="../media/image556.png"/><Relationship Id="rId369" Type="http://schemas.openxmlformats.org/officeDocument/2006/relationships/customXml" Target="../ink/ink561.xml"/><Relationship Id="rId152" Type="http://schemas.openxmlformats.org/officeDocument/2006/relationships/image" Target="../media/image458.png"/><Relationship Id="rId173" Type="http://schemas.openxmlformats.org/officeDocument/2006/relationships/customXml" Target="../ink/ink463.xml"/><Relationship Id="rId194" Type="http://schemas.openxmlformats.org/officeDocument/2006/relationships/image" Target="../media/image479.png"/><Relationship Id="rId208" Type="http://schemas.openxmlformats.org/officeDocument/2006/relationships/image" Target="../media/image486.png"/><Relationship Id="rId229" Type="http://schemas.openxmlformats.org/officeDocument/2006/relationships/customXml" Target="../ink/ink491.xml"/><Relationship Id="rId380" Type="http://schemas.openxmlformats.org/officeDocument/2006/relationships/image" Target="../media/image572.png"/><Relationship Id="rId240" Type="http://schemas.openxmlformats.org/officeDocument/2006/relationships/image" Target="../media/image502.png"/><Relationship Id="rId261" Type="http://schemas.openxmlformats.org/officeDocument/2006/relationships/customXml" Target="../ink/ink507.xml"/><Relationship Id="rId14" Type="http://schemas.openxmlformats.org/officeDocument/2006/relationships/customXml" Target="../ink/ink384.xml"/><Relationship Id="rId35" Type="http://schemas.openxmlformats.org/officeDocument/2006/relationships/image" Target="../media/image400.png"/><Relationship Id="rId56" Type="http://schemas.openxmlformats.org/officeDocument/2006/relationships/image" Target="../media/image411.png"/><Relationship Id="rId77" Type="http://schemas.openxmlformats.org/officeDocument/2006/relationships/customXml" Target="../ink/ink415.xml"/><Relationship Id="rId100" Type="http://schemas.openxmlformats.org/officeDocument/2006/relationships/image" Target="../media/image432.png"/><Relationship Id="rId282" Type="http://schemas.openxmlformats.org/officeDocument/2006/relationships/image" Target="../media/image523.png"/><Relationship Id="rId317" Type="http://schemas.openxmlformats.org/officeDocument/2006/relationships/customXml" Target="../ink/ink535.xml"/><Relationship Id="rId338" Type="http://schemas.openxmlformats.org/officeDocument/2006/relationships/image" Target="../media/image551.png"/><Relationship Id="rId359" Type="http://schemas.openxmlformats.org/officeDocument/2006/relationships/customXml" Target="../ink/ink556.xml"/><Relationship Id="rId8" Type="http://schemas.openxmlformats.org/officeDocument/2006/relationships/customXml" Target="../ink/ink381.xml"/><Relationship Id="rId98" Type="http://schemas.openxmlformats.org/officeDocument/2006/relationships/image" Target="../media/image431.png"/><Relationship Id="rId121" Type="http://schemas.openxmlformats.org/officeDocument/2006/relationships/customXml" Target="../ink/ink437.xml"/><Relationship Id="rId142" Type="http://schemas.openxmlformats.org/officeDocument/2006/relationships/image" Target="../media/image453.png"/><Relationship Id="rId163" Type="http://schemas.openxmlformats.org/officeDocument/2006/relationships/customXml" Target="../ink/ink458.xml"/><Relationship Id="rId184" Type="http://schemas.openxmlformats.org/officeDocument/2006/relationships/image" Target="../media/image474.png"/><Relationship Id="rId219" Type="http://schemas.openxmlformats.org/officeDocument/2006/relationships/customXml" Target="../ink/ink486.xml"/><Relationship Id="rId370" Type="http://schemas.openxmlformats.org/officeDocument/2006/relationships/image" Target="../media/image567.png"/><Relationship Id="rId230" Type="http://schemas.openxmlformats.org/officeDocument/2006/relationships/image" Target="../media/image497.png"/><Relationship Id="rId251" Type="http://schemas.openxmlformats.org/officeDocument/2006/relationships/customXml" Target="../ink/ink502.xml"/><Relationship Id="rId25" Type="http://schemas.openxmlformats.org/officeDocument/2006/relationships/image" Target="../media/image395.png"/><Relationship Id="rId46" Type="http://schemas.openxmlformats.org/officeDocument/2006/relationships/image" Target="../media/image406.png"/><Relationship Id="rId67" Type="http://schemas.openxmlformats.org/officeDocument/2006/relationships/customXml" Target="../ink/ink410.xml"/><Relationship Id="rId272" Type="http://schemas.openxmlformats.org/officeDocument/2006/relationships/image" Target="../media/image518.png"/><Relationship Id="rId293" Type="http://schemas.openxmlformats.org/officeDocument/2006/relationships/customXml" Target="../ink/ink523.xml"/><Relationship Id="rId307" Type="http://schemas.openxmlformats.org/officeDocument/2006/relationships/customXml" Target="../ink/ink530.xml"/><Relationship Id="rId328" Type="http://schemas.openxmlformats.org/officeDocument/2006/relationships/image" Target="../media/image546.png"/><Relationship Id="rId349" Type="http://schemas.openxmlformats.org/officeDocument/2006/relationships/customXml" Target="../ink/ink551.xml"/><Relationship Id="rId88" Type="http://schemas.openxmlformats.org/officeDocument/2006/relationships/image" Target="../media/image426.png"/><Relationship Id="rId111" Type="http://schemas.openxmlformats.org/officeDocument/2006/relationships/customXml" Target="../ink/ink432.xml"/><Relationship Id="rId132" Type="http://schemas.openxmlformats.org/officeDocument/2006/relationships/image" Target="../media/image448.png"/><Relationship Id="rId153" Type="http://schemas.openxmlformats.org/officeDocument/2006/relationships/customXml" Target="../ink/ink453.xml"/><Relationship Id="rId174" Type="http://schemas.openxmlformats.org/officeDocument/2006/relationships/image" Target="../media/image469.png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360" Type="http://schemas.openxmlformats.org/officeDocument/2006/relationships/image" Target="../media/image562.png"/><Relationship Id="rId381" Type="http://schemas.openxmlformats.org/officeDocument/2006/relationships/customXml" Target="../ink/ink567.xml"/><Relationship Id="rId220" Type="http://schemas.openxmlformats.org/officeDocument/2006/relationships/image" Target="../media/image492.png"/><Relationship Id="rId241" Type="http://schemas.openxmlformats.org/officeDocument/2006/relationships/customXml" Target="../ink/ink497.xml"/><Relationship Id="rId15" Type="http://schemas.openxmlformats.org/officeDocument/2006/relationships/image" Target="../media/image390.png"/><Relationship Id="rId36" Type="http://schemas.openxmlformats.org/officeDocument/2006/relationships/customXml" Target="../ink/ink395.xml"/><Relationship Id="rId57" Type="http://schemas.openxmlformats.org/officeDocument/2006/relationships/customXml" Target="../ink/ink405.xml"/><Relationship Id="rId262" Type="http://schemas.openxmlformats.org/officeDocument/2006/relationships/image" Target="../media/image513.png"/><Relationship Id="rId283" Type="http://schemas.openxmlformats.org/officeDocument/2006/relationships/customXml" Target="../ink/ink518.xml"/><Relationship Id="rId318" Type="http://schemas.openxmlformats.org/officeDocument/2006/relationships/image" Target="../media/image541.png"/><Relationship Id="rId339" Type="http://schemas.openxmlformats.org/officeDocument/2006/relationships/customXml" Target="../ink/ink546.xml"/><Relationship Id="rId78" Type="http://schemas.openxmlformats.org/officeDocument/2006/relationships/image" Target="../media/image421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image" Target="../media/image443.png"/><Relationship Id="rId143" Type="http://schemas.openxmlformats.org/officeDocument/2006/relationships/customXml" Target="../ink/ink448.xml"/><Relationship Id="rId164" Type="http://schemas.openxmlformats.org/officeDocument/2006/relationships/image" Target="../media/image464.png"/><Relationship Id="rId185" Type="http://schemas.openxmlformats.org/officeDocument/2006/relationships/customXml" Target="../ink/ink469.xml"/><Relationship Id="rId350" Type="http://schemas.openxmlformats.org/officeDocument/2006/relationships/image" Target="../media/image557.png"/><Relationship Id="rId371" Type="http://schemas.openxmlformats.org/officeDocument/2006/relationships/customXml" Target="../ink/ink562.xml"/><Relationship Id="rId9" Type="http://schemas.openxmlformats.org/officeDocument/2006/relationships/image" Target="../media/image387.png"/><Relationship Id="rId210" Type="http://schemas.openxmlformats.org/officeDocument/2006/relationships/image" Target="../media/image487.png"/><Relationship Id="rId26" Type="http://schemas.openxmlformats.org/officeDocument/2006/relationships/customXml" Target="../ink/ink390.xml"/><Relationship Id="rId231" Type="http://schemas.openxmlformats.org/officeDocument/2006/relationships/customXml" Target="../ink/ink492.xml"/><Relationship Id="rId252" Type="http://schemas.openxmlformats.org/officeDocument/2006/relationships/image" Target="../media/image508.png"/><Relationship Id="rId273" Type="http://schemas.openxmlformats.org/officeDocument/2006/relationships/customXml" Target="../ink/ink513.xml"/><Relationship Id="rId294" Type="http://schemas.openxmlformats.org/officeDocument/2006/relationships/image" Target="../media/image529.png"/><Relationship Id="rId308" Type="http://schemas.openxmlformats.org/officeDocument/2006/relationships/image" Target="../media/image536.png"/><Relationship Id="rId329" Type="http://schemas.openxmlformats.org/officeDocument/2006/relationships/customXml" Target="../ink/ink541.xml"/><Relationship Id="rId47" Type="http://schemas.openxmlformats.org/officeDocument/2006/relationships/customXml" Target="../ink/ink400.xml"/><Relationship Id="rId68" Type="http://schemas.openxmlformats.org/officeDocument/2006/relationships/image" Target="../media/image416.png"/><Relationship Id="rId89" Type="http://schemas.openxmlformats.org/officeDocument/2006/relationships/customXml" Target="../ink/ink421.xml"/><Relationship Id="rId112" Type="http://schemas.openxmlformats.org/officeDocument/2006/relationships/image" Target="../media/image438.png"/><Relationship Id="rId133" Type="http://schemas.openxmlformats.org/officeDocument/2006/relationships/customXml" Target="../ink/ink443.xml"/><Relationship Id="rId154" Type="http://schemas.openxmlformats.org/officeDocument/2006/relationships/image" Target="../media/image459.png"/><Relationship Id="rId175" Type="http://schemas.openxmlformats.org/officeDocument/2006/relationships/customXml" Target="../ink/ink464.xml"/><Relationship Id="rId340" Type="http://schemas.openxmlformats.org/officeDocument/2006/relationships/image" Target="../media/image552.png"/><Relationship Id="rId361" Type="http://schemas.openxmlformats.org/officeDocument/2006/relationships/customXml" Target="../ink/ink557.xml"/><Relationship Id="rId196" Type="http://schemas.openxmlformats.org/officeDocument/2006/relationships/image" Target="../media/image480.png"/><Relationship Id="rId200" Type="http://schemas.openxmlformats.org/officeDocument/2006/relationships/image" Target="../media/image482.png"/><Relationship Id="rId382" Type="http://schemas.openxmlformats.org/officeDocument/2006/relationships/image" Target="../media/image573.png"/><Relationship Id="rId16" Type="http://schemas.openxmlformats.org/officeDocument/2006/relationships/customXml" Target="../ink/ink385.xml"/><Relationship Id="rId221" Type="http://schemas.openxmlformats.org/officeDocument/2006/relationships/customXml" Target="../ink/ink487.xml"/><Relationship Id="rId242" Type="http://schemas.openxmlformats.org/officeDocument/2006/relationships/image" Target="../media/image503.png"/><Relationship Id="rId263" Type="http://schemas.openxmlformats.org/officeDocument/2006/relationships/customXml" Target="../ink/ink508.xml"/><Relationship Id="rId284" Type="http://schemas.openxmlformats.org/officeDocument/2006/relationships/image" Target="../media/image524.png"/><Relationship Id="rId319" Type="http://schemas.openxmlformats.org/officeDocument/2006/relationships/customXml" Target="../ink/ink536.xml"/><Relationship Id="rId37" Type="http://schemas.openxmlformats.org/officeDocument/2006/relationships/image" Target="../media/image401.png"/><Relationship Id="rId58" Type="http://schemas.openxmlformats.org/officeDocument/2006/relationships/image" Target="../media/image412.png"/><Relationship Id="rId79" Type="http://schemas.openxmlformats.org/officeDocument/2006/relationships/customXml" Target="../ink/ink416.xml"/><Relationship Id="rId102" Type="http://schemas.openxmlformats.org/officeDocument/2006/relationships/image" Target="../media/image433.png"/><Relationship Id="rId123" Type="http://schemas.openxmlformats.org/officeDocument/2006/relationships/customXml" Target="../ink/ink438.xml"/><Relationship Id="rId144" Type="http://schemas.openxmlformats.org/officeDocument/2006/relationships/image" Target="../media/image454.png"/><Relationship Id="rId330" Type="http://schemas.openxmlformats.org/officeDocument/2006/relationships/image" Target="../media/image547.png"/><Relationship Id="rId90" Type="http://schemas.openxmlformats.org/officeDocument/2006/relationships/image" Target="../media/image427.png"/><Relationship Id="rId165" Type="http://schemas.openxmlformats.org/officeDocument/2006/relationships/customXml" Target="../ink/ink459.xml"/><Relationship Id="rId186" Type="http://schemas.openxmlformats.org/officeDocument/2006/relationships/image" Target="../media/image475.png"/><Relationship Id="rId351" Type="http://schemas.openxmlformats.org/officeDocument/2006/relationships/customXml" Target="../ink/ink552.xml"/><Relationship Id="rId372" Type="http://schemas.openxmlformats.org/officeDocument/2006/relationships/image" Target="../media/image568.png"/><Relationship Id="rId211" Type="http://schemas.openxmlformats.org/officeDocument/2006/relationships/customXml" Target="../ink/ink482.xml"/><Relationship Id="rId232" Type="http://schemas.openxmlformats.org/officeDocument/2006/relationships/image" Target="../media/image498.png"/><Relationship Id="rId253" Type="http://schemas.openxmlformats.org/officeDocument/2006/relationships/customXml" Target="../ink/ink503.xml"/><Relationship Id="rId274" Type="http://schemas.openxmlformats.org/officeDocument/2006/relationships/image" Target="../media/image519.png"/><Relationship Id="rId295" Type="http://schemas.openxmlformats.org/officeDocument/2006/relationships/customXml" Target="../ink/ink524.xml"/><Relationship Id="rId309" Type="http://schemas.openxmlformats.org/officeDocument/2006/relationships/customXml" Target="../ink/ink531.xml"/><Relationship Id="rId27" Type="http://schemas.openxmlformats.org/officeDocument/2006/relationships/image" Target="../media/image396.png"/><Relationship Id="rId48" Type="http://schemas.openxmlformats.org/officeDocument/2006/relationships/image" Target="../media/image407.png"/><Relationship Id="rId69" Type="http://schemas.openxmlformats.org/officeDocument/2006/relationships/customXml" Target="../ink/ink411.xml"/><Relationship Id="rId113" Type="http://schemas.openxmlformats.org/officeDocument/2006/relationships/customXml" Target="../ink/ink433.xml"/><Relationship Id="rId134" Type="http://schemas.openxmlformats.org/officeDocument/2006/relationships/image" Target="../media/image449.png"/><Relationship Id="rId320" Type="http://schemas.openxmlformats.org/officeDocument/2006/relationships/image" Target="../media/image542.png"/><Relationship Id="rId80" Type="http://schemas.openxmlformats.org/officeDocument/2006/relationships/image" Target="../media/image422.png"/><Relationship Id="rId155" Type="http://schemas.openxmlformats.org/officeDocument/2006/relationships/customXml" Target="../ink/ink454.xml"/><Relationship Id="rId176" Type="http://schemas.openxmlformats.org/officeDocument/2006/relationships/image" Target="../media/image470.png"/><Relationship Id="rId197" Type="http://schemas.openxmlformats.org/officeDocument/2006/relationships/customXml" Target="../ink/ink475.xml"/><Relationship Id="rId341" Type="http://schemas.openxmlformats.org/officeDocument/2006/relationships/customXml" Target="../ink/ink547.xml"/><Relationship Id="rId362" Type="http://schemas.openxmlformats.org/officeDocument/2006/relationships/image" Target="../media/image563.png"/><Relationship Id="rId201" Type="http://schemas.openxmlformats.org/officeDocument/2006/relationships/customXml" Target="../ink/ink477.xml"/><Relationship Id="rId222" Type="http://schemas.openxmlformats.org/officeDocument/2006/relationships/image" Target="../media/image493.png"/><Relationship Id="rId243" Type="http://schemas.openxmlformats.org/officeDocument/2006/relationships/customXml" Target="../ink/ink498.xml"/><Relationship Id="rId264" Type="http://schemas.openxmlformats.org/officeDocument/2006/relationships/image" Target="../media/image514.png"/><Relationship Id="rId285" Type="http://schemas.openxmlformats.org/officeDocument/2006/relationships/customXml" Target="../ink/ink519.xml"/><Relationship Id="rId17" Type="http://schemas.openxmlformats.org/officeDocument/2006/relationships/image" Target="../media/image391.png"/><Relationship Id="rId38" Type="http://schemas.openxmlformats.org/officeDocument/2006/relationships/customXml" Target="../ink/ink396.xml"/><Relationship Id="rId59" Type="http://schemas.openxmlformats.org/officeDocument/2006/relationships/customXml" Target="../ink/ink406.xml"/><Relationship Id="rId103" Type="http://schemas.openxmlformats.org/officeDocument/2006/relationships/customXml" Target="../ink/ink428.xml"/><Relationship Id="rId124" Type="http://schemas.openxmlformats.org/officeDocument/2006/relationships/image" Target="../media/image444.png"/><Relationship Id="rId310" Type="http://schemas.openxmlformats.org/officeDocument/2006/relationships/image" Target="../media/image537.png"/><Relationship Id="rId70" Type="http://schemas.openxmlformats.org/officeDocument/2006/relationships/image" Target="../media/image417.png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66" Type="http://schemas.openxmlformats.org/officeDocument/2006/relationships/image" Target="../media/image465.png"/><Relationship Id="rId187" Type="http://schemas.openxmlformats.org/officeDocument/2006/relationships/customXml" Target="../ink/ink470.xml"/><Relationship Id="rId331" Type="http://schemas.openxmlformats.org/officeDocument/2006/relationships/customXml" Target="../ink/ink542.xml"/><Relationship Id="rId352" Type="http://schemas.openxmlformats.org/officeDocument/2006/relationships/image" Target="../media/image558.png"/><Relationship Id="rId373" Type="http://schemas.openxmlformats.org/officeDocument/2006/relationships/customXml" Target="../ink/ink56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88.png"/><Relationship Id="rId233" Type="http://schemas.openxmlformats.org/officeDocument/2006/relationships/customXml" Target="../ink/ink493.xml"/><Relationship Id="rId254" Type="http://schemas.openxmlformats.org/officeDocument/2006/relationships/image" Target="../media/image509.png"/><Relationship Id="rId28" Type="http://schemas.openxmlformats.org/officeDocument/2006/relationships/customXml" Target="../ink/ink391.xml"/><Relationship Id="rId49" Type="http://schemas.openxmlformats.org/officeDocument/2006/relationships/customXml" Target="../ink/ink401.xml"/><Relationship Id="rId114" Type="http://schemas.openxmlformats.org/officeDocument/2006/relationships/image" Target="../media/image439.png"/><Relationship Id="rId275" Type="http://schemas.openxmlformats.org/officeDocument/2006/relationships/customXml" Target="../ink/ink514.xml"/><Relationship Id="rId296" Type="http://schemas.openxmlformats.org/officeDocument/2006/relationships/image" Target="../media/image530.png"/><Relationship Id="rId300" Type="http://schemas.openxmlformats.org/officeDocument/2006/relationships/image" Target="../media/image532.png"/><Relationship Id="rId60" Type="http://schemas.openxmlformats.org/officeDocument/2006/relationships/image" Target="../media/image413.png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56" Type="http://schemas.openxmlformats.org/officeDocument/2006/relationships/image" Target="../media/image460.png"/><Relationship Id="rId177" Type="http://schemas.openxmlformats.org/officeDocument/2006/relationships/customXml" Target="../ink/ink465.xml"/><Relationship Id="rId198" Type="http://schemas.openxmlformats.org/officeDocument/2006/relationships/image" Target="../media/image481.png"/><Relationship Id="rId321" Type="http://schemas.openxmlformats.org/officeDocument/2006/relationships/customXml" Target="../ink/ink537.xml"/><Relationship Id="rId342" Type="http://schemas.openxmlformats.org/officeDocument/2006/relationships/image" Target="../media/image553.png"/><Relationship Id="rId363" Type="http://schemas.openxmlformats.org/officeDocument/2006/relationships/customXml" Target="../ink/ink558.xml"/><Relationship Id="rId202" Type="http://schemas.openxmlformats.org/officeDocument/2006/relationships/image" Target="../media/image483.png"/><Relationship Id="rId223" Type="http://schemas.openxmlformats.org/officeDocument/2006/relationships/customXml" Target="../ink/ink488.xml"/><Relationship Id="rId244" Type="http://schemas.openxmlformats.org/officeDocument/2006/relationships/image" Target="../media/image504.png"/><Relationship Id="rId18" Type="http://schemas.openxmlformats.org/officeDocument/2006/relationships/customXml" Target="../ink/ink386.xml"/><Relationship Id="rId39" Type="http://schemas.openxmlformats.org/officeDocument/2006/relationships/image" Target="../media/image402.png"/><Relationship Id="rId265" Type="http://schemas.openxmlformats.org/officeDocument/2006/relationships/customXml" Target="../ink/ink509.xml"/><Relationship Id="rId286" Type="http://schemas.openxmlformats.org/officeDocument/2006/relationships/image" Target="../media/image525.png"/><Relationship Id="rId50" Type="http://schemas.openxmlformats.org/officeDocument/2006/relationships/image" Target="../media/image408.png"/><Relationship Id="rId104" Type="http://schemas.openxmlformats.org/officeDocument/2006/relationships/image" Target="../media/image434.png"/><Relationship Id="rId125" Type="http://schemas.openxmlformats.org/officeDocument/2006/relationships/customXml" Target="../ink/ink439.xml"/><Relationship Id="rId146" Type="http://schemas.openxmlformats.org/officeDocument/2006/relationships/image" Target="../media/image455.png"/><Relationship Id="rId167" Type="http://schemas.openxmlformats.org/officeDocument/2006/relationships/customXml" Target="../ink/ink460.xml"/><Relationship Id="rId188" Type="http://schemas.openxmlformats.org/officeDocument/2006/relationships/image" Target="../media/image476.png"/><Relationship Id="rId311" Type="http://schemas.openxmlformats.org/officeDocument/2006/relationships/customXml" Target="../ink/ink532.xml"/><Relationship Id="rId332" Type="http://schemas.openxmlformats.org/officeDocument/2006/relationships/image" Target="../media/image548.png"/><Relationship Id="rId353" Type="http://schemas.openxmlformats.org/officeDocument/2006/relationships/customXml" Target="../ink/ink553.xml"/><Relationship Id="rId374" Type="http://schemas.openxmlformats.org/officeDocument/2006/relationships/image" Target="../media/image569.png"/><Relationship Id="rId71" Type="http://schemas.openxmlformats.org/officeDocument/2006/relationships/customXml" Target="../ink/ink412.xml"/><Relationship Id="rId92" Type="http://schemas.openxmlformats.org/officeDocument/2006/relationships/image" Target="../media/image428.png"/><Relationship Id="rId213" Type="http://schemas.openxmlformats.org/officeDocument/2006/relationships/customXml" Target="../ink/ink483.xml"/><Relationship Id="rId234" Type="http://schemas.openxmlformats.org/officeDocument/2006/relationships/image" Target="../media/image499.png"/><Relationship Id="rId2" Type="http://schemas.openxmlformats.org/officeDocument/2006/relationships/customXml" Target="../ink/ink378.xml"/><Relationship Id="rId29" Type="http://schemas.openxmlformats.org/officeDocument/2006/relationships/image" Target="../media/image397.png"/><Relationship Id="rId255" Type="http://schemas.openxmlformats.org/officeDocument/2006/relationships/customXml" Target="../ink/ink504.xml"/><Relationship Id="rId276" Type="http://schemas.openxmlformats.org/officeDocument/2006/relationships/image" Target="../media/image520.png"/><Relationship Id="rId297" Type="http://schemas.openxmlformats.org/officeDocument/2006/relationships/customXml" Target="../ink/ink525.xml"/><Relationship Id="rId40" Type="http://schemas.openxmlformats.org/officeDocument/2006/relationships/customXml" Target="../ink/ink397.xml"/><Relationship Id="rId115" Type="http://schemas.openxmlformats.org/officeDocument/2006/relationships/customXml" Target="../ink/ink434.xml"/><Relationship Id="rId136" Type="http://schemas.openxmlformats.org/officeDocument/2006/relationships/image" Target="../media/image450.png"/><Relationship Id="rId157" Type="http://schemas.openxmlformats.org/officeDocument/2006/relationships/customXml" Target="../ink/ink455.xml"/><Relationship Id="rId178" Type="http://schemas.openxmlformats.org/officeDocument/2006/relationships/image" Target="../media/image471.png"/><Relationship Id="rId301" Type="http://schemas.openxmlformats.org/officeDocument/2006/relationships/customXml" Target="../ink/ink527.xml"/><Relationship Id="rId322" Type="http://schemas.openxmlformats.org/officeDocument/2006/relationships/image" Target="../media/image543.png"/><Relationship Id="rId343" Type="http://schemas.openxmlformats.org/officeDocument/2006/relationships/customXml" Target="../ink/ink548.xml"/><Relationship Id="rId364" Type="http://schemas.openxmlformats.org/officeDocument/2006/relationships/image" Target="../media/image564.png"/><Relationship Id="rId61" Type="http://schemas.openxmlformats.org/officeDocument/2006/relationships/customXml" Target="../ink/ink407.xml"/><Relationship Id="rId82" Type="http://schemas.openxmlformats.org/officeDocument/2006/relationships/image" Target="../media/image423.png"/><Relationship Id="rId199" Type="http://schemas.openxmlformats.org/officeDocument/2006/relationships/customXml" Target="../ink/ink476.xml"/><Relationship Id="rId203" Type="http://schemas.openxmlformats.org/officeDocument/2006/relationships/customXml" Target="../ink/ink478.xml"/><Relationship Id="rId19" Type="http://schemas.openxmlformats.org/officeDocument/2006/relationships/image" Target="../media/image392.png"/><Relationship Id="rId224" Type="http://schemas.openxmlformats.org/officeDocument/2006/relationships/image" Target="../media/image494.png"/><Relationship Id="rId245" Type="http://schemas.openxmlformats.org/officeDocument/2006/relationships/customXml" Target="../ink/ink499.xml"/><Relationship Id="rId266" Type="http://schemas.openxmlformats.org/officeDocument/2006/relationships/image" Target="../media/image515.png"/><Relationship Id="rId287" Type="http://schemas.openxmlformats.org/officeDocument/2006/relationships/customXml" Target="../ink/ink520.xml"/><Relationship Id="rId30" Type="http://schemas.openxmlformats.org/officeDocument/2006/relationships/customXml" Target="../ink/ink392.xml"/><Relationship Id="rId105" Type="http://schemas.openxmlformats.org/officeDocument/2006/relationships/customXml" Target="../ink/ink429.xml"/><Relationship Id="rId126" Type="http://schemas.openxmlformats.org/officeDocument/2006/relationships/image" Target="../media/image445.png"/><Relationship Id="rId147" Type="http://schemas.openxmlformats.org/officeDocument/2006/relationships/customXml" Target="../ink/ink450.xml"/><Relationship Id="rId168" Type="http://schemas.openxmlformats.org/officeDocument/2006/relationships/image" Target="../media/image466.png"/><Relationship Id="rId312" Type="http://schemas.openxmlformats.org/officeDocument/2006/relationships/image" Target="../media/image538.png"/><Relationship Id="rId333" Type="http://schemas.openxmlformats.org/officeDocument/2006/relationships/customXml" Target="../ink/ink543.xml"/><Relationship Id="rId354" Type="http://schemas.openxmlformats.org/officeDocument/2006/relationships/image" Target="../media/image559.png"/><Relationship Id="rId51" Type="http://schemas.openxmlformats.org/officeDocument/2006/relationships/customXml" Target="../ink/ink402.xml"/><Relationship Id="rId72" Type="http://schemas.openxmlformats.org/officeDocument/2006/relationships/image" Target="../media/image418.png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75" Type="http://schemas.openxmlformats.org/officeDocument/2006/relationships/customXml" Target="../ink/ink564.xml"/><Relationship Id="rId3" Type="http://schemas.openxmlformats.org/officeDocument/2006/relationships/image" Target="../media/image384.png"/><Relationship Id="rId214" Type="http://schemas.openxmlformats.org/officeDocument/2006/relationships/image" Target="../media/image489.png"/><Relationship Id="rId235" Type="http://schemas.openxmlformats.org/officeDocument/2006/relationships/customXml" Target="../ink/ink494.xml"/><Relationship Id="rId256" Type="http://schemas.openxmlformats.org/officeDocument/2006/relationships/image" Target="../media/image510.png"/><Relationship Id="rId277" Type="http://schemas.openxmlformats.org/officeDocument/2006/relationships/customXml" Target="../ink/ink515.xml"/><Relationship Id="rId298" Type="http://schemas.openxmlformats.org/officeDocument/2006/relationships/image" Target="../media/image531.png"/><Relationship Id="rId116" Type="http://schemas.openxmlformats.org/officeDocument/2006/relationships/image" Target="../media/image440.png"/><Relationship Id="rId137" Type="http://schemas.openxmlformats.org/officeDocument/2006/relationships/customXml" Target="../ink/ink445.xml"/><Relationship Id="rId158" Type="http://schemas.openxmlformats.org/officeDocument/2006/relationships/image" Target="../media/image461.png"/><Relationship Id="rId302" Type="http://schemas.openxmlformats.org/officeDocument/2006/relationships/image" Target="../media/image533.png"/><Relationship Id="rId323" Type="http://schemas.openxmlformats.org/officeDocument/2006/relationships/customXml" Target="../ink/ink538.xml"/><Relationship Id="rId344" Type="http://schemas.openxmlformats.org/officeDocument/2006/relationships/image" Target="../media/image554.png"/><Relationship Id="rId20" Type="http://schemas.openxmlformats.org/officeDocument/2006/relationships/customXml" Target="../ink/ink387.xml"/><Relationship Id="rId41" Type="http://schemas.openxmlformats.org/officeDocument/2006/relationships/image" Target="../media/image403.png"/><Relationship Id="rId62" Type="http://schemas.openxmlformats.org/officeDocument/2006/relationships/image" Target="../media/image414.png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365" Type="http://schemas.openxmlformats.org/officeDocument/2006/relationships/customXml" Target="../ink/ink559.xml"/><Relationship Id="rId190" Type="http://schemas.openxmlformats.org/officeDocument/2006/relationships/image" Target="../media/image477.png"/><Relationship Id="rId204" Type="http://schemas.openxmlformats.org/officeDocument/2006/relationships/image" Target="../media/image484.png"/><Relationship Id="rId225" Type="http://schemas.openxmlformats.org/officeDocument/2006/relationships/customXml" Target="../ink/ink489.xml"/><Relationship Id="rId246" Type="http://schemas.openxmlformats.org/officeDocument/2006/relationships/image" Target="../media/image505.png"/><Relationship Id="rId267" Type="http://schemas.openxmlformats.org/officeDocument/2006/relationships/customXml" Target="../ink/ink510.xml"/><Relationship Id="rId288" Type="http://schemas.openxmlformats.org/officeDocument/2006/relationships/image" Target="../media/image526.png"/><Relationship Id="rId106" Type="http://schemas.openxmlformats.org/officeDocument/2006/relationships/image" Target="../media/image435.png"/><Relationship Id="rId127" Type="http://schemas.openxmlformats.org/officeDocument/2006/relationships/customXml" Target="../ink/ink440.xml"/><Relationship Id="rId313" Type="http://schemas.openxmlformats.org/officeDocument/2006/relationships/customXml" Target="../ink/ink533.xml"/><Relationship Id="rId10" Type="http://schemas.openxmlformats.org/officeDocument/2006/relationships/customXml" Target="../ink/ink382.xml"/><Relationship Id="rId31" Type="http://schemas.openxmlformats.org/officeDocument/2006/relationships/image" Target="../media/image398.png"/><Relationship Id="rId52" Type="http://schemas.openxmlformats.org/officeDocument/2006/relationships/image" Target="../media/image409.png"/><Relationship Id="rId73" Type="http://schemas.openxmlformats.org/officeDocument/2006/relationships/customXml" Target="../ink/ink413.xml"/><Relationship Id="rId94" Type="http://schemas.openxmlformats.org/officeDocument/2006/relationships/image" Target="../media/image429.png"/><Relationship Id="rId148" Type="http://schemas.openxmlformats.org/officeDocument/2006/relationships/image" Target="../media/image456.png"/><Relationship Id="rId169" Type="http://schemas.openxmlformats.org/officeDocument/2006/relationships/customXml" Target="../ink/ink461.xml"/><Relationship Id="rId334" Type="http://schemas.openxmlformats.org/officeDocument/2006/relationships/image" Target="../media/image549.png"/><Relationship Id="rId355" Type="http://schemas.openxmlformats.org/officeDocument/2006/relationships/customXml" Target="../ink/ink554.xml"/><Relationship Id="rId376" Type="http://schemas.openxmlformats.org/officeDocument/2006/relationships/image" Target="../media/image570.png"/><Relationship Id="rId4" Type="http://schemas.openxmlformats.org/officeDocument/2006/relationships/customXml" Target="../ink/ink379.xml"/><Relationship Id="rId180" Type="http://schemas.openxmlformats.org/officeDocument/2006/relationships/image" Target="../media/image472.png"/><Relationship Id="rId215" Type="http://schemas.openxmlformats.org/officeDocument/2006/relationships/customXml" Target="../ink/ink484.xml"/><Relationship Id="rId236" Type="http://schemas.openxmlformats.org/officeDocument/2006/relationships/image" Target="../media/image500.png"/><Relationship Id="rId257" Type="http://schemas.openxmlformats.org/officeDocument/2006/relationships/customXml" Target="../ink/ink505.xml"/><Relationship Id="rId278" Type="http://schemas.openxmlformats.org/officeDocument/2006/relationships/image" Target="../media/image5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2A5466-2400-4414-B8D3-86BECEEF7444}"/>
              </a:ext>
            </a:extLst>
          </p:cNvPr>
          <p:cNvSpPr/>
          <p:nvPr/>
        </p:nvSpPr>
        <p:spPr>
          <a:xfrm>
            <a:off x="5689600" y="544945"/>
            <a:ext cx="5606473" cy="2884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8D81F-AB54-4CCA-BE99-15187418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10" y="669781"/>
            <a:ext cx="4461164" cy="477837"/>
          </a:xfrm>
        </p:spPr>
        <p:txBody>
          <a:bodyPr>
            <a:normAutofit fontScale="90000"/>
          </a:bodyPr>
          <a:lstStyle/>
          <a:p>
            <a:r>
              <a:rPr lang="en-IN" dirty="0"/>
              <a:t>5 -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D1507-B0AF-4829-8EE5-93BBB564A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690255"/>
            <a:ext cx="10753725" cy="491057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Law of Addition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Law of Multiplication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Combination formula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Conditional Probability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Independent events and mutually exclusive events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Computing the contingency table to solve the problems on probability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Condition for independent events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Revision of Probabilities : </a:t>
            </a:r>
            <a:r>
              <a:rPr lang="en-IN" dirty="0" err="1"/>
              <a:t>Baye’s</a:t>
            </a:r>
            <a:r>
              <a:rPr lang="en-IN" dirty="0"/>
              <a:t> Rule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Some solved examples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A5BFE-53D3-49EE-94F0-2F8C79A5813A}"/>
              </a:ext>
            </a:extLst>
          </p:cNvPr>
          <p:cNvSpPr txBox="1"/>
          <p:nvPr/>
        </p:nvSpPr>
        <p:spPr>
          <a:xfrm>
            <a:off x="5791200" y="544945"/>
            <a:ext cx="53201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NPTEL Lectures Link:</a:t>
            </a:r>
          </a:p>
          <a:p>
            <a:endParaRPr lang="en-IN" dirty="0"/>
          </a:p>
          <a:p>
            <a:r>
              <a:rPr lang="en-IN" b="1" dirty="0"/>
              <a:t>1. Introduction to Probability – 1 : </a:t>
            </a:r>
            <a:r>
              <a:rPr lang="en-IN" dirty="0">
                <a:hlinkClick r:id="rId2"/>
              </a:rPr>
              <a:t>https://www.youtube.com/watch?v=yr7zgeJ_XTA&amp;list=PLLy_2iUCG87CNafffzNZPVa9rW-QmOmEv&amp;index=7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2. Introduction to Probability – 2 :</a:t>
            </a:r>
          </a:p>
          <a:p>
            <a:r>
              <a:rPr lang="en-IN" dirty="0">
                <a:hlinkClick r:id="rId3"/>
              </a:rPr>
              <a:t>https://www.youtube.com/watch?v=oYRKXOsgPEM&amp;list=PLLy_2iUCG87CNafffzNZPVa9rW-QmOmEv&amp;index=8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40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14:cNvPr>
              <p14:cNvContentPartPr/>
              <p14:nvPr/>
            </p14:nvContentPartPr>
            <p14:xfrm>
              <a:off x="-841356" y="1211207"/>
              <a:ext cx="360" cy="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9356" y="1193207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14:cNvPr>
              <p14:cNvContentPartPr/>
              <p14:nvPr/>
            </p14:nvContentPartPr>
            <p14:xfrm>
              <a:off x="8894124" y="358727"/>
              <a:ext cx="71640" cy="173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6124" y="340727"/>
                <a:ext cx="10728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EB1FE6C-9130-4EC7-81CD-CC3B0B5C3DA0}"/>
              </a:ext>
            </a:extLst>
          </p:cNvPr>
          <p:cNvGrpSpPr/>
          <p:nvPr/>
        </p:nvGrpSpPr>
        <p:grpSpPr>
          <a:xfrm>
            <a:off x="341604" y="146327"/>
            <a:ext cx="8338320" cy="633960"/>
            <a:chOff x="341604" y="146327"/>
            <a:chExt cx="833832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14:cNvPr>
                <p14:cNvContentPartPr/>
                <p14:nvPr/>
              </p14:nvContentPartPr>
              <p14:xfrm>
                <a:off x="342684" y="233447"/>
                <a:ext cx="16560" cy="22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5044" y="215807"/>
                  <a:ext cx="5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14:cNvPr>
                <p14:cNvContentPartPr/>
                <p14:nvPr/>
              </p14:nvContentPartPr>
              <p14:xfrm>
                <a:off x="341604" y="217247"/>
                <a:ext cx="195120" cy="24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604" y="199247"/>
                  <a:ext cx="230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14:cNvPr>
                <p14:cNvContentPartPr/>
                <p14:nvPr/>
              </p14:nvContentPartPr>
              <p14:xfrm>
                <a:off x="588924" y="371327"/>
                <a:ext cx="135360" cy="14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24" y="353687"/>
                  <a:ext cx="171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14:cNvPr>
                <p14:cNvContentPartPr/>
                <p14:nvPr/>
              </p14:nvContentPartPr>
              <p14:xfrm>
                <a:off x="802404" y="327047"/>
                <a:ext cx="156600" cy="14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764" y="309407"/>
                  <a:ext cx="19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14:cNvPr>
                <p14:cNvContentPartPr/>
                <p14:nvPr/>
              </p14:nvContentPartPr>
              <p14:xfrm>
                <a:off x="1096524" y="194927"/>
                <a:ext cx="59760" cy="21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8524" y="176927"/>
                  <a:ext cx="95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14:cNvPr>
                <p14:cNvContentPartPr/>
                <p14:nvPr/>
              </p14:nvContentPartPr>
              <p14:xfrm>
                <a:off x="1217844" y="326687"/>
                <a:ext cx="119880" cy="15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9844" y="308687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14:cNvPr>
                <p14:cNvContentPartPr/>
                <p14:nvPr/>
              </p14:nvContentPartPr>
              <p14:xfrm>
                <a:off x="1376244" y="209327"/>
                <a:ext cx="37800" cy="23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58604" y="191687"/>
                  <a:ext cx="73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14:cNvPr>
                <p14:cNvContentPartPr/>
                <p14:nvPr/>
              </p14:nvContentPartPr>
              <p14:xfrm>
                <a:off x="1478484" y="343247"/>
                <a:ext cx="115920" cy="15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0484" y="325607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14:cNvPr>
                <p14:cNvContentPartPr/>
                <p14:nvPr/>
              </p14:nvContentPartPr>
              <p14:xfrm>
                <a:off x="1610964" y="369167"/>
                <a:ext cx="19728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2964" y="351167"/>
                  <a:ext cx="23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14:cNvPr>
                <p14:cNvContentPartPr/>
                <p14:nvPr/>
              </p14:nvContentPartPr>
              <p14:xfrm>
                <a:off x="2279124" y="341807"/>
                <a:ext cx="144360" cy="12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61124" y="324167"/>
                  <a:ext cx="180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14:cNvPr>
                <p14:cNvContentPartPr/>
                <p14:nvPr/>
              </p14:nvContentPartPr>
              <p14:xfrm>
                <a:off x="2438964" y="207527"/>
                <a:ext cx="134640" cy="24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1324" y="189887"/>
                  <a:ext cx="170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14:cNvPr>
                <p14:cNvContentPartPr/>
                <p14:nvPr/>
              </p14:nvContentPartPr>
              <p14:xfrm>
                <a:off x="3095964" y="241007"/>
                <a:ext cx="13320" cy="2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7964" y="223007"/>
                  <a:ext cx="48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14:cNvPr>
                <p14:cNvContentPartPr/>
                <p14:nvPr/>
              </p14:nvContentPartPr>
              <p14:xfrm>
                <a:off x="3077604" y="189527"/>
                <a:ext cx="163440" cy="15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9964" y="171887"/>
                  <a:ext cx="199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14:cNvPr>
                <p14:cNvContentPartPr/>
                <p14:nvPr/>
              </p14:nvContentPartPr>
              <p14:xfrm>
                <a:off x="3197484" y="328127"/>
                <a:ext cx="271080" cy="13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9484" y="310127"/>
                  <a:ext cx="30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14:cNvPr>
                <p14:cNvContentPartPr/>
                <p14:nvPr/>
              </p14:nvContentPartPr>
              <p14:xfrm>
                <a:off x="3538044" y="252527"/>
                <a:ext cx="36360" cy="173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0404" y="234527"/>
                  <a:ext cx="72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14:cNvPr>
                <p14:cNvContentPartPr/>
                <p14:nvPr/>
              </p14:nvContentPartPr>
              <p14:xfrm>
                <a:off x="3512484" y="380687"/>
                <a:ext cx="255240" cy="11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4484" y="363047"/>
                  <a:ext cx="29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14:cNvPr>
                <p14:cNvContentPartPr/>
                <p14:nvPr/>
              </p14:nvContentPartPr>
              <p14:xfrm>
                <a:off x="3801204" y="268007"/>
                <a:ext cx="406440" cy="22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204" y="250367"/>
                  <a:ext cx="44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14:cNvPr>
                <p14:cNvContentPartPr/>
                <p14:nvPr/>
              </p14:nvContentPartPr>
              <p14:xfrm>
                <a:off x="4218084" y="146327"/>
                <a:ext cx="77400" cy="28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0444" y="128687"/>
                  <a:ext cx="113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14:cNvPr>
                <p14:cNvContentPartPr/>
                <p14:nvPr/>
              </p14:nvContentPartPr>
              <p14:xfrm>
                <a:off x="4333644" y="242807"/>
                <a:ext cx="20808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6004" y="225167"/>
                  <a:ext cx="24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14:cNvPr>
                <p14:cNvContentPartPr/>
                <p14:nvPr/>
              </p14:nvContentPartPr>
              <p14:xfrm>
                <a:off x="4471524" y="190607"/>
                <a:ext cx="31680" cy="25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53524" y="172607"/>
                  <a:ext cx="67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14:cNvPr>
                <p14:cNvContentPartPr/>
                <p14:nvPr/>
              </p14:nvContentPartPr>
              <p14:xfrm>
                <a:off x="4598604" y="198887"/>
                <a:ext cx="199800" cy="2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04" y="181247"/>
                  <a:ext cx="235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14:cNvPr>
                <p14:cNvContentPartPr/>
                <p14:nvPr/>
              </p14:nvContentPartPr>
              <p14:xfrm>
                <a:off x="4799124" y="158927"/>
                <a:ext cx="25920" cy="4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1484" y="141287"/>
                  <a:ext cx="6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14:cNvPr>
                <p14:cNvContentPartPr/>
                <p14:nvPr/>
              </p14:nvContentPartPr>
              <p14:xfrm>
                <a:off x="4874004" y="277727"/>
                <a:ext cx="296280" cy="15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6364" y="260087"/>
                  <a:ext cx="331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14:cNvPr>
                <p14:cNvContentPartPr/>
                <p14:nvPr/>
              </p14:nvContentPartPr>
              <p14:xfrm>
                <a:off x="5620644" y="311207"/>
                <a:ext cx="56520" cy="17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2644" y="293567"/>
                  <a:ext cx="92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14:cNvPr>
                <p14:cNvContentPartPr/>
                <p14:nvPr/>
              </p14:nvContentPartPr>
              <p14:xfrm>
                <a:off x="6247044" y="275567"/>
                <a:ext cx="10800" cy="21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9044" y="257927"/>
                  <a:ext cx="46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14:cNvPr>
                <p14:cNvContentPartPr/>
                <p14:nvPr/>
              </p14:nvContentPartPr>
              <p14:xfrm>
                <a:off x="6229044" y="221927"/>
                <a:ext cx="321840" cy="33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1044" y="203927"/>
                  <a:ext cx="357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14:cNvPr>
                <p14:cNvContentPartPr/>
                <p14:nvPr/>
              </p14:nvContentPartPr>
              <p14:xfrm>
                <a:off x="6613164" y="359807"/>
                <a:ext cx="393120" cy="339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5524" y="342167"/>
                  <a:ext cx="428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14:cNvPr>
                <p14:cNvContentPartPr/>
                <p14:nvPr/>
              </p14:nvContentPartPr>
              <p14:xfrm>
                <a:off x="7095564" y="379967"/>
                <a:ext cx="104400" cy="16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7564" y="362327"/>
                  <a:ext cx="14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14:cNvPr>
                <p14:cNvContentPartPr/>
                <p14:nvPr/>
              </p14:nvContentPartPr>
              <p14:xfrm>
                <a:off x="7316964" y="225167"/>
                <a:ext cx="316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8964" y="207527"/>
                  <a:ext cx="67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14:cNvPr>
                <p14:cNvContentPartPr/>
                <p14:nvPr/>
              </p14:nvContentPartPr>
              <p14:xfrm>
                <a:off x="7359804" y="385367"/>
                <a:ext cx="19332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1804" y="367367"/>
                  <a:ext cx="228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14:cNvPr>
                <p14:cNvContentPartPr/>
                <p14:nvPr/>
              </p14:nvContentPartPr>
              <p14:xfrm>
                <a:off x="7823124" y="277727"/>
                <a:ext cx="5040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05124" y="259727"/>
                  <a:ext cx="860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14:cNvPr>
                <p14:cNvContentPartPr/>
                <p14:nvPr/>
              </p14:nvContentPartPr>
              <p14:xfrm>
                <a:off x="7836444" y="207887"/>
                <a:ext cx="555120" cy="257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8804" y="190247"/>
                  <a:ext cx="59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14:cNvPr>
                <p14:cNvContentPartPr/>
                <p14:nvPr/>
              </p14:nvContentPartPr>
              <p14:xfrm>
                <a:off x="8499924" y="326327"/>
                <a:ext cx="119520" cy="15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1924" y="30868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14:cNvPr>
                <p14:cNvContentPartPr/>
                <p14:nvPr/>
              </p14:nvContentPartPr>
              <p14:xfrm>
                <a:off x="362844" y="645287"/>
                <a:ext cx="8317080" cy="13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844" y="627287"/>
                  <a:ext cx="8352720" cy="170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183E5F66-08ED-4A19-8564-2352E220CE18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0" y="970187"/>
            <a:ext cx="12192000" cy="49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0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14:cNvPr>
              <p14:cNvContentPartPr/>
              <p14:nvPr/>
            </p14:nvContentPartPr>
            <p14:xfrm>
              <a:off x="-841356" y="1211207"/>
              <a:ext cx="360" cy="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9356" y="1193207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14:cNvPr>
              <p14:cNvContentPartPr/>
              <p14:nvPr/>
            </p14:nvContentPartPr>
            <p14:xfrm>
              <a:off x="8894124" y="358727"/>
              <a:ext cx="71640" cy="173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6124" y="340727"/>
                <a:ext cx="10728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EB1FE6C-9130-4EC7-81CD-CC3B0B5C3DA0}"/>
              </a:ext>
            </a:extLst>
          </p:cNvPr>
          <p:cNvGrpSpPr/>
          <p:nvPr/>
        </p:nvGrpSpPr>
        <p:grpSpPr>
          <a:xfrm>
            <a:off x="341604" y="146327"/>
            <a:ext cx="8338320" cy="633960"/>
            <a:chOff x="341604" y="146327"/>
            <a:chExt cx="833832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14:cNvPr>
                <p14:cNvContentPartPr/>
                <p14:nvPr/>
              </p14:nvContentPartPr>
              <p14:xfrm>
                <a:off x="342684" y="233447"/>
                <a:ext cx="16560" cy="22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684" y="215447"/>
                  <a:ext cx="5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14:cNvPr>
                <p14:cNvContentPartPr/>
                <p14:nvPr/>
              </p14:nvContentPartPr>
              <p14:xfrm>
                <a:off x="341604" y="217247"/>
                <a:ext cx="195120" cy="24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637" y="199247"/>
                  <a:ext cx="230694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14:cNvPr>
                <p14:cNvContentPartPr/>
                <p14:nvPr/>
              </p14:nvContentPartPr>
              <p14:xfrm>
                <a:off x="588924" y="371327"/>
                <a:ext cx="135360" cy="14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72" y="353327"/>
                  <a:ext cx="170905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14:cNvPr>
                <p14:cNvContentPartPr/>
                <p14:nvPr/>
              </p14:nvContentPartPr>
              <p14:xfrm>
                <a:off x="802404" y="327047"/>
                <a:ext cx="156600" cy="14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404" y="309047"/>
                  <a:ext cx="19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14:cNvPr>
                <p14:cNvContentPartPr/>
                <p14:nvPr/>
              </p14:nvContentPartPr>
              <p14:xfrm>
                <a:off x="1096524" y="194927"/>
                <a:ext cx="59760" cy="21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8524" y="176927"/>
                  <a:ext cx="95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14:cNvPr>
                <p14:cNvContentPartPr/>
                <p14:nvPr/>
              </p14:nvContentPartPr>
              <p14:xfrm>
                <a:off x="1217844" y="326687"/>
                <a:ext cx="119880" cy="15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9844" y="308687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14:cNvPr>
                <p14:cNvContentPartPr/>
                <p14:nvPr/>
              </p14:nvContentPartPr>
              <p14:xfrm>
                <a:off x="1376244" y="209327"/>
                <a:ext cx="37800" cy="23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58071" y="191327"/>
                  <a:ext cx="73783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14:cNvPr>
                <p14:cNvContentPartPr/>
                <p14:nvPr/>
              </p14:nvContentPartPr>
              <p14:xfrm>
                <a:off x="1478484" y="343247"/>
                <a:ext cx="115920" cy="15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0540" y="325247"/>
                  <a:ext cx="15145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14:cNvPr>
                <p14:cNvContentPartPr/>
                <p14:nvPr/>
              </p14:nvContentPartPr>
              <p14:xfrm>
                <a:off x="1610964" y="369167"/>
                <a:ext cx="19728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2964" y="351167"/>
                  <a:ext cx="23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14:cNvPr>
                <p14:cNvContentPartPr/>
                <p14:nvPr/>
              </p14:nvContentPartPr>
              <p14:xfrm>
                <a:off x="2279124" y="341807"/>
                <a:ext cx="144360" cy="12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61124" y="323807"/>
                  <a:ext cx="180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14:cNvPr>
                <p14:cNvContentPartPr/>
                <p14:nvPr/>
              </p14:nvContentPartPr>
              <p14:xfrm>
                <a:off x="2438964" y="207527"/>
                <a:ext cx="134640" cy="24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0964" y="189501"/>
                  <a:ext cx="170280" cy="284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14:cNvPr>
                <p14:cNvContentPartPr/>
                <p14:nvPr/>
              </p14:nvContentPartPr>
              <p14:xfrm>
                <a:off x="3095964" y="241007"/>
                <a:ext cx="13320" cy="2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7964" y="223007"/>
                  <a:ext cx="48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14:cNvPr>
                <p14:cNvContentPartPr/>
                <p14:nvPr/>
              </p14:nvContentPartPr>
              <p14:xfrm>
                <a:off x="3077604" y="189527"/>
                <a:ext cx="163440" cy="15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9604" y="171527"/>
                  <a:ext cx="199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14:cNvPr>
                <p14:cNvContentPartPr/>
                <p14:nvPr/>
              </p14:nvContentPartPr>
              <p14:xfrm>
                <a:off x="3197484" y="328127"/>
                <a:ext cx="271080" cy="13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9484" y="310127"/>
                  <a:ext cx="30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14:cNvPr>
                <p14:cNvContentPartPr/>
                <p14:nvPr/>
              </p14:nvContentPartPr>
              <p14:xfrm>
                <a:off x="3538044" y="252527"/>
                <a:ext cx="36360" cy="173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0044" y="234564"/>
                  <a:ext cx="72000" cy="209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14:cNvPr>
                <p14:cNvContentPartPr/>
                <p14:nvPr/>
              </p14:nvContentPartPr>
              <p14:xfrm>
                <a:off x="3512484" y="380687"/>
                <a:ext cx="255240" cy="11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4509" y="362687"/>
                  <a:ext cx="29083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14:cNvPr>
                <p14:cNvContentPartPr/>
                <p14:nvPr/>
              </p14:nvContentPartPr>
              <p14:xfrm>
                <a:off x="3801204" y="268007"/>
                <a:ext cx="406440" cy="22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204" y="250007"/>
                  <a:ext cx="44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14:cNvPr>
                <p14:cNvContentPartPr/>
                <p14:nvPr/>
              </p14:nvContentPartPr>
              <p14:xfrm>
                <a:off x="4218084" y="146327"/>
                <a:ext cx="77400" cy="28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0084" y="128327"/>
                  <a:ext cx="113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14:cNvPr>
                <p14:cNvContentPartPr/>
                <p14:nvPr/>
              </p14:nvContentPartPr>
              <p14:xfrm>
                <a:off x="4333644" y="242807"/>
                <a:ext cx="20808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5644" y="224807"/>
                  <a:ext cx="24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14:cNvPr>
                <p14:cNvContentPartPr/>
                <p14:nvPr/>
              </p14:nvContentPartPr>
              <p14:xfrm>
                <a:off x="4471524" y="190607"/>
                <a:ext cx="31680" cy="25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53726" y="172607"/>
                  <a:ext cx="6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14:cNvPr>
                <p14:cNvContentPartPr/>
                <p14:nvPr/>
              </p14:nvContentPartPr>
              <p14:xfrm>
                <a:off x="4598604" y="198887"/>
                <a:ext cx="199800" cy="2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36" y="180887"/>
                  <a:ext cx="235376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14:cNvPr>
                <p14:cNvContentPartPr/>
                <p14:nvPr/>
              </p14:nvContentPartPr>
              <p14:xfrm>
                <a:off x="4799124" y="158927"/>
                <a:ext cx="25920" cy="4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1124" y="140927"/>
                  <a:ext cx="6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14:cNvPr>
                <p14:cNvContentPartPr/>
                <p14:nvPr/>
              </p14:nvContentPartPr>
              <p14:xfrm>
                <a:off x="4874004" y="277727"/>
                <a:ext cx="296280" cy="15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6004" y="259684"/>
                  <a:ext cx="331920" cy="187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14:cNvPr>
                <p14:cNvContentPartPr/>
                <p14:nvPr/>
              </p14:nvContentPartPr>
              <p14:xfrm>
                <a:off x="5620644" y="311207"/>
                <a:ext cx="56520" cy="17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2644" y="293207"/>
                  <a:ext cx="92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14:cNvPr>
                <p14:cNvContentPartPr/>
                <p14:nvPr/>
              </p14:nvContentPartPr>
              <p14:xfrm>
                <a:off x="6247044" y="275567"/>
                <a:ext cx="10800" cy="21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9625" y="257537"/>
                  <a:ext cx="45290" cy="251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14:cNvPr>
                <p14:cNvContentPartPr/>
                <p14:nvPr/>
              </p14:nvContentPartPr>
              <p14:xfrm>
                <a:off x="6229044" y="221927"/>
                <a:ext cx="321840" cy="33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1044" y="203946"/>
                  <a:ext cx="357480" cy="37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14:cNvPr>
                <p14:cNvContentPartPr/>
                <p14:nvPr/>
              </p14:nvContentPartPr>
              <p14:xfrm>
                <a:off x="6613164" y="359807"/>
                <a:ext cx="393120" cy="339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5164" y="341807"/>
                  <a:ext cx="428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14:cNvPr>
                <p14:cNvContentPartPr/>
                <p14:nvPr/>
              </p14:nvContentPartPr>
              <p14:xfrm>
                <a:off x="7095564" y="379967"/>
                <a:ext cx="104400" cy="16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7564" y="361967"/>
                  <a:ext cx="14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14:cNvPr>
                <p14:cNvContentPartPr/>
                <p14:nvPr/>
              </p14:nvContentPartPr>
              <p14:xfrm>
                <a:off x="7316964" y="225167"/>
                <a:ext cx="316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9166" y="207167"/>
                  <a:ext cx="66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14:cNvPr>
                <p14:cNvContentPartPr/>
                <p14:nvPr/>
              </p14:nvContentPartPr>
              <p14:xfrm>
                <a:off x="7359804" y="385367"/>
                <a:ext cx="19332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1804" y="367367"/>
                  <a:ext cx="228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14:cNvPr>
                <p14:cNvContentPartPr/>
                <p14:nvPr/>
              </p14:nvContentPartPr>
              <p14:xfrm>
                <a:off x="7823124" y="277727"/>
                <a:ext cx="5040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05252" y="259727"/>
                  <a:ext cx="85787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14:cNvPr>
                <p14:cNvContentPartPr/>
                <p14:nvPr/>
              </p14:nvContentPartPr>
              <p14:xfrm>
                <a:off x="7836444" y="207887"/>
                <a:ext cx="555120" cy="257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8444" y="189887"/>
                  <a:ext cx="59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14:cNvPr>
                <p14:cNvContentPartPr/>
                <p14:nvPr/>
              </p14:nvContentPartPr>
              <p14:xfrm>
                <a:off x="8499924" y="326327"/>
                <a:ext cx="119520" cy="15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1978" y="308327"/>
                  <a:ext cx="155053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14:cNvPr>
                <p14:cNvContentPartPr/>
                <p14:nvPr/>
              </p14:nvContentPartPr>
              <p14:xfrm>
                <a:off x="362844" y="645287"/>
                <a:ext cx="8317080" cy="13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844" y="627287"/>
                  <a:ext cx="835272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3CCBD85-09C9-4F54-82A7-B7BEC4F8E748}"/>
              </a:ext>
            </a:extLst>
          </p:cNvPr>
          <p:cNvGrpSpPr/>
          <p:nvPr/>
        </p:nvGrpSpPr>
        <p:grpSpPr>
          <a:xfrm>
            <a:off x="588924" y="1094567"/>
            <a:ext cx="1213200" cy="444240"/>
            <a:chOff x="588924" y="1094567"/>
            <a:chExt cx="121320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104DB1-F1DC-449E-A98D-6669C74784E1}"/>
                    </a:ext>
                  </a:extLst>
                </p14:cNvPr>
                <p14:cNvContentPartPr/>
                <p14:nvPr/>
              </p14:nvContentPartPr>
              <p14:xfrm>
                <a:off x="588924" y="1112567"/>
                <a:ext cx="35280" cy="24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104DB1-F1DC-449E-A98D-6669C74784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924" y="1094567"/>
                  <a:ext cx="70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406A0E-EDA7-4E0C-A77E-00D8AF69E70C}"/>
                    </a:ext>
                  </a:extLst>
                </p14:cNvPr>
                <p14:cNvContentPartPr/>
                <p14:nvPr/>
              </p14:nvContentPartPr>
              <p14:xfrm>
                <a:off x="640044" y="1094567"/>
                <a:ext cx="127080" cy="10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406A0E-EDA7-4E0C-A77E-00D8AF69E7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2044" y="1076567"/>
                  <a:ext cx="162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4EADE0-D892-431E-8E5B-5D39CB009680}"/>
                    </a:ext>
                  </a:extLst>
                </p14:cNvPr>
                <p14:cNvContentPartPr/>
                <p14:nvPr/>
              </p14:nvContentPartPr>
              <p14:xfrm>
                <a:off x="893484" y="1125167"/>
                <a:ext cx="68040" cy="314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4EADE0-D892-431E-8E5B-5D39CB0096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5484" y="1107167"/>
                  <a:ext cx="1036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A593A6-8568-4EC7-88FB-718ED0D98B5E}"/>
                    </a:ext>
                  </a:extLst>
                </p14:cNvPr>
                <p14:cNvContentPartPr/>
                <p14:nvPr/>
              </p14:nvContentPartPr>
              <p14:xfrm>
                <a:off x="1081044" y="1182767"/>
                <a:ext cx="93600" cy="168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A593A6-8568-4EC7-88FB-718ED0D98B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3404" y="1164767"/>
                  <a:ext cx="129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211397-25F2-419D-86D4-D3E67D2B9DF5}"/>
                    </a:ext>
                  </a:extLst>
                </p14:cNvPr>
                <p14:cNvContentPartPr/>
                <p14:nvPr/>
              </p14:nvContentPartPr>
              <p14:xfrm>
                <a:off x="989964" y="1162247"/>
                <a:ext cx="201240" cy="169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211397-25F2-419D-86D4-D3E67D2B9D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1964" y="1144247"/>
                  <a:ext cx="236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9AB022-DB0A-431B-8200-669A30EC8B1C}"/>
                    </a:ext>
                  </a:extLst>
                </p14:cNvPr>
                <p14:cNvContentPartPr/>
                <p14:nvPr/>
              </p14:nvContentPartPr>
              <p14:xfrm>
                <a:off x="1337004" y="1180247"/>
                <a:ext cx="173880" cy="23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9AB022-DB0A-431B-8200-669A30EC8B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19004" y="1162607"/>
                  <a:ext cx="209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1776F6-0C7E-495D-888F-FFE817E3A39F}"/>
                    </a:ext>
                  </a:extLst>
                </p14:cNvPr>
                <p14:cNvContentPartPr/>
                <p14:nvPr/>
              </p14:nvContentPartPr>
              <p14:xfrm>
                <a:off x="1451124" y="1218407"/>
                <a:ext cx="144000" cy="22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1776F6-0C7E-495D-888F-FFE817E3A3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33124" y="1200767"/>
                  <a:ext cx="179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BD14DE-3299-4916-A5B1-659B407F0C4E}"/>
                    </a:ext>
                  </a:extLst>
                </p14:cNvPr>
                <p14:cNvContentPartPr/>
                <p14:nvPr/>
              </p14:nvContentPartPr>
              <p14:xfrm>
                <a:off x="1638684" y="1142087"/>
                <a:ext cx="163440" cy="39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BD14DE-3299-4916-A5B1-659B407F0C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21044" y="1124447"/>
                  <a:ext cx="19908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9DE56C1-EE16-4CDD-9D3E-24355F1C6EC4}"/>
                  </a:ext>
                </a:extLst>
              </p14:cNvPr>
              <p14:cNvContentPartPr/>
              <p14:nvPr/>
            </p14:nvContentPartPr>
            <p14:xfrm>
              <a:off x="2179044" y="1247927"/>
              <a:ext cx="132120" cy="10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9DE56C1-EE16-4CDD-9D3E-24355F1C6EC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61044" y="1229927"/>
                <a:ext cx="16776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6D5A0F91-BC8B-49E5-AD10-003C6A5020B8}"/>
              </a:ext>
            </a:extLst>
          </p:cNvPr>
          <p:cNvGrpSpPr/>
          <p:nvPr/>
        </p:nvGrpSpPr>
        <p:grpSpPr>
          <a:xfrm>
            <a:off x="2986164" y="1035527"/>
            <a:ext cx="1371600" cy="870840"/>
            <a:chOff x="2986164" y="1035527"/>
            <a:chExt cx="137160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B49A3F-D759-4D69-B33E-1CABD46A6A65}"/>
                    </a:ext>
                  </a:extLst>
                </p14:cNvPr>
                <p14:cNvContentPartPr/>
                <p14:nvPr/>
              </p14:nvContentPartPr>
              <p14:xfrm>
                <a:off x="2986164" y="1188887"/>
                <a:ext cx="16560" cy="177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B49A3F-D759-4D69-B33E-1CABD46A6A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68524" y="1171247"/>
                  <a:ext cx="52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6E47FE-7B5B-4D84-91F6-AC3BA446F2C3}"/>
                    </a:ext>
                  </a:extLst>
                </p14:cNvPr>
                <p14:cNvContentPartPr/>
                <p14:nvPr/>
              </p14:nvContentPartPr>
              <p14:xfrm>
                <a:off x="3005604" y="1142447"/>
                <a:ext cx="146520" cy="11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6E47FE-7B5B-4D84-91F6-AC3BA446F2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87604" y="1124807"/>
                  <a:ext cx="182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8C8288-75EC-43EC-834B-B81DA1224428}"/>
                    </a:ext>
                  </a:extLst>
                </p14:cNvPr>
                <p14:cNvContentPartPr/>
                <p14:nvPr/>
              </p14:nvContentPartPr>
              <p14:xfrm>
                <a:off x="3241764" y="1124087"/>
                <a:ext cx="97200" cy="276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8C8288-75EC-43EC-834B-B81DA12244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24124" y="1106087"/>
                  <a:ext cx="132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0CB35E-5371-4498-9797-1D3B79E97FBD}"/>
                    </a:ext>
                  </a:extLst>
                </p14:cNvPr>
                <p14:cNvContentPartPr/>
                <p14:nvPr/>
              </p14:nvContentPartPr>
              <p14:xfrm>
                <a:off x="3412044" y="1125887"/>
                <a:ext cx="195120" cy="195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0CB35E-5371-4498-9797-1D3B79E97F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94404" y="1108247"/>
                  <a:ext cx="230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B9CAF5-53A4-45C2-8D14-87E94158EC6E}"/>
                    </a:ext>
                  </a:extLst>
                </p14:cNvPr>
                <p14:cNvContentPartPr/>
                <p14:nvPr/>
              </p14:nvContentPartPr>
              <p14:xfrm>
                <a:off x="3723804" y="1151447"/>
                <a:ext cx="163440" cy="158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B9CAF5-53A4-45C2-8D14-87E94158EC6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05804" y="1133807"/>
                  <a:ext cx="199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7EC9DF-F911-44F5-B0DF-AB93FAC4F622}"/>
                    </a:ext>
                  </a:extLst>
                </p14:cNvPr>
                <p14:cNvContentPartPr/>
                <p14:nvPr/>
              </p14:nvContentPartPr>
              <p14:xfrm>
                <a:off x="4039164" y="1098167"/>
                <a:ext cx="159120" cy="214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7EC9DF-F911-44F5-B0DF-AB93FAC4F6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21164" y="1080167"/>
                  <a:ext cx="194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A2C925-8281-4EF4-A14F-AE7065D17C26}"/>
                    </a:ext>
                  </a:extLst>
                </p14:cNvPr>
                <p14:cNvContentPartPr/>
                <p14:nvPr/>
              </p14:nvContentPartPr>
              <p14:xfrm>
                <a:off x="4179564" y="1035527"/>
                <a:ext cx="178200" cy="310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A2C925-8281-4EF4-A14F-AE7065D17C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61924" y="1017527"/>
                  <a:ext cx="213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5E349B-2443-4E3B-AA35-2DF6FCE81BD4}"/>
                    </a:ext>
                  </a:extLst>
                </p14:cNvPr>
                <p14:cNvContentPartPr/>
                <p14:nvPr/>
              </p14:nvContentPartPr>
              <p14:xfrm>
                <a:off x="3037644" y="1463207"/>
                <a:ext cx="1007640" cy="69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5E349B-2443-4E3B-AA35-2DF6FCE81BD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0004" y="1445207"/>
                  <a:ext cx="1043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DAA4D1-F0FE-4034-B77F-EB7EC55C41B3}"/>
                    </a:ext>
                  </a:extLst>
                </p14:cNvPr>
                <p14:cNvContentPartPr/>
                <p14:nvPr/>
              </p14:nvContentPartPr>
              <p14:xfrm>
                <a:off x="3528684" y="1657247"/>
                <a:ext cx="21240" cy="157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DAA4D1-F0FE-4034-B77F-EB7EC55C41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11044" y="1639607"/>
                  <a:ext cx="56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87E4D3-FA34-4C3E-8BB3-364ACF2FE92A}"/>
                    </a:ext>
                  </a:extLst>
                </p14:cNvPr>
                <p14:cNvContentPartPr/>
                <p14:nvPr/>
              </p14:nvContentPartPr>
              <p14:xfrm>
                <a:off x="3519324" y="1633487"/>
                <a:ext cx="148680" cy="73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87E4D3-FA34-4C3E-8BB3-364ACF2FE9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1684" y="1615487"/>
                  <a:ext cx="184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CF318F-7740-4640-9AE0-A829BCEDDC35}"/>
                    </a:ext>
                  </a:extLst>
                </p14:cNvPr>
                <p14:cNvContentPartPr/>
                <p14:nvPr/>
              </p14:nvContentPartPr>
              <p14:xfrm>
                <a:off x="3759804" y="1658327"/>
                <a:ext cx="258120" cy="20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CF318F-7740-4640-9AE0-A829BCEDDC3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41804" y="1640687"/>
                  <a:ext cx="293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5E4243-D581-480B-947E-57178F533C24}"/>
                    </a:ext>
                  </a:extLst>
                </p14:cNvPr>
                <p14:cNvContentPartPr/>
                <p14:nvPr/>
              </p14:nvContentPartPr>
              <p14:xfrm>
                <a:off x="3947364" y="1670207"/>
                <a:ext cx="124560" cy="166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5E4243-D581-480B-947E-57178F533C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29724" y="1652567"/>
                  <a:ext cx="160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E6EF58-F5CD-4645-AD1B-5A220729447E}"/>
                    </a:ext>
                  </a:extLst>
                </p14:cNvPr>
                <p14:cNvContentPartPr/>
                <p14:nvPr/>
              </p14:nvContentPartPr>
              <p14:xfrm>
                <a:off x="4042044" y="1621967"/>
                <a:ext cx="165240" cy="28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E6EF58-F5CD-4645-AD1B-5A220729447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24404" y="1604327"/>
                  <a:ext cx="20088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D738119-35C9-40A4-917B-1A39E1F3B629}"/>
              </a:ext>
            </a:extLst>
          </p:cNvPr>
          <p:cNvGrpSpPr/>
          <p:nvPr/>
        </p:nvGrpSpPr>
        <p:grpSpPr>
          <a:xfrm>
            <a:off x="661284" y="2473007"/>
            <a:ext cx="1824840" cy="369000"/>
            <a:chOff x="661284" y="2473007"/>
            <a:chExt cx="182484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4457CA-87A4-4165-A5A1-74FDA2393658}"/>
                    </a:ext>
                  </a:extLst>
                </p14:cNvPr>
                <p14:cNvContentPartPr/>
                <p14:nvPr/>
              </p14:nvContentPartPr>
              <p14:xfrm>
                <a:off x="661284" y="2537087"/>
                <a:ext cx="25920" cy="21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4457CA-87A4-4165-A5A1-74FDA23936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3284" y="2519447"/>
                  <a:ext cx="61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C0CC0E-48F8-4E54-AC3E-47A1718CC978}"/>
                    </a:ext>
                  </a:extLst>
                </p14:cNvPr>
                <p14:cNvContentPartPr/>
                <p14:nvPr/>
              </p14:nvContentPartPr>
              <p14:xfrm>
                <a:off x="690444" y="2511167"/>
                <a:ext cx="106200" cy="10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C0CC0E-48F8-4E54-AC3E-47A1718CC9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2444" y="2493167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6F0143-295B-4430-99C9-6102907A1955}"/>
                    </a:ext>
                  </a:extLst>
                </p14:cNvPr>
                <p14:cNvContentPartPr/>
                <p14:nvPr/>
              </p14:nvContentPartPr>
              <p14:xfrm>
                <a:off x="885204" y="2563367"/>
                <a:ext cx="84240" cy="278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6F0143-295B-4430-99C9-6102907A19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7204" y="2545727"/>
                  <a:ext cx="119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AFC6E7-E3EE-4AE9-8999-CFA53EB255D7}"/>
                    </a:ext>
                  </a:extLst>
                </p14:cNvPr>
                <p14:cNvContentPartPr/>
                <p14:nvPr/>
              </p14:nvContentPartPr>
              <p14:xfrm>
                <a:off x="1093644" y="2533487"/>
                <a:ext cx="165240" cy="25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AFC6E7-E3EE-4AE9-8999-CFA53EB255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5644" y="2515487"/>
                  <a:ext cx="200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EB8133-6D69-4636-B7A7-9C4316529E69}"/>
                    </a:ext>
                  </a:extLst>
                </p14:cNvPr>
                <p14:cNvContentPartPr/>
                <p14:nvPr/>
              </p14:nvContentPartPr>
              <p14:xfrm>
                <a:off x="1437084" y="2524487"/>
                <a:ext cx="21240" cy="300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EB8133-6D69-4636-B7A7-9C4316529E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19084" y="2506487"/>
                  <a:ext cx="56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4E57D3-B189-4E25-8F25-218B023E8F6E}"/>
                    </a:ext>
                  </a:extLst>
                </p14:cNvPr>
                <p14:cNvContentPartPr/>
                <p14:nvPr/>
              </p14:nvContentPartPr>
              <p14:xfrm>
                <a:off x="1606284" y="2597927"/>
                <a:ext cx="157680" cy="14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4E57D3-B189-4E25-8F25-218B023E8F6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88284" y="2580287"/>
                  <a:ext cx="193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E72908-1C98-4979-9DA9-E57D26AFC674}"/>
                    </a:ext>
                  </a:extLst>
                </p14:cNvPr>
                <p14:cNvContentPartPr/>
                <p14:nvPr/>
              </p14:nvContentPartPr>
              <p14:xfrm>
                <a:off x="1628244" y="2575967"/>
                <a:ext cx="113400" cy="171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E72908-1C98-4979-9DA9-E57D26AFC67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10604" y="2558327"/>
                  <a:ext cx="149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289996-A3EE-4101-A405-E2282AB66CF4}"/>
                    </a:ext>
                  </a:extLst>
                </p14:cNvPr>
                <p14:cNvContentPartPr/>
                <p14:nvPr/>
              </p14:nvContentPartPr>
              <p14:xfrm>
                <a:off x="1752084" y="2473007"/>
                <a:ext cx="734040" cy="353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289996-A3EE-4101-A405-E2282AB66C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34084" y="2455007"/>
                  <a:ext cx="7696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EE7D211-D9E6-4E07-9887-DD185F973A66}"/>
                    </a:ext>
                  </a:extLst>
                </p14:cNvPr>
                <p14:cNvContentPartPr/>
                <p14:nvPr/>
              </p14:nvContentPartPr>
              <p14:xfrm>
                <a:off x="2352924" y="2708447"/>
                <a:ext cx="131040" cy="32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EE7D211-D9E6-4E07-9887-DD185F973A6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34924" y="2690447"/>
                  <a:ext cx="1666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D8CF6B9-F5CE-42D8-9CD2-21F7BA0FAD4F}"/>
              </a:ext>
            </a:extLst>
          </p:cNvPr>
          <p:cNvGrpSpPr/>
          <p:nvPr/>
        </p:nvGrpSpPr>
        <p:grpSpPr>
          <a:xfrm>
            <a:off x="3158964" y="2466887"/>
            <a:ext cx="1375920" cy="889560"/>
            <a:chOff x="3158964" y="2466887"/>
            <a:chExt cx="1375920" cy="8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2F2A598-EE97-4087-A8B0-4B303455094A}"/>
                    </a:ext>
                  </a:extLst>
                </p14:cNvPr>
                <p14:cNvContentPartPr/>
                <p14:nvPr/>
              </p14:nvContentPartPr>
              <p14:xfrm>
                <a:off x="3158964" y="2557607"/>
                <a:ext cx="183960" cy="23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2F2A598-EE97-4087-A8B0-4B30345509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40964" y="2539607"/>
                  <a:ext cx="2196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23056E-4584-4FE0-97B7-7565771C720E}"/>
                    </a:ext>
                  </a:extLst>
                </p14:cNvPr>
                <p14:cNvContentPartPr/>
                <p14:nvPr/>
              </p14:nvContentPartPr>
              <p14:xfrm>
                <a:off x="3475044" y="2550767"/>
                <a:ext cx="74880" cy="258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23056E-4584-4FE0-97B7-7565771C72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57404" y="2533127"/>
                  <a:ext cx="110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9048808-7E2D-4E5F-8921-3FB7B29A52AD}"/>
                    </a:ext>
                  </a:extLst>
                </p14:cNvPr>
                <p14:cNvContentPartPr/>
                <p14:nvPr/>
              </p14:nvContentPartPr>
              <p14:xfrm>
                <a:off x="3675924" y="2573807"/>
                <a:ext cx="125280" cy="164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9048808-7E2D-4E5F-8921-3FB7B29A52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57924" y="2556167"/>
                  <a:ext cx="160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59C02A-2FF8-4C23-9F71-19943B3D1EAD}"/>
                    </a:ext>
                  </a:extLst>
                </p14:cNvPr>
                <p14:cNvContentPartPr/>
                <p14:nvPr/>
              </p14:nvContentPartPr>
              <p14:xfrm>
                <a:off x="3652524" y="2544647"/>
                <a:ext cx="180000" cy="193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59C02A-2FF8-4C23-9F71-19943B3D1E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34524" y="2526647"/>
                  <a:ext cx="215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2FEF69-8AFA-447D-A15F-1D3E8A3EA460}"/>
                    </a:ext>
                  </a:extLst>
                </p14:cNvPr>
                <p14:cNvContentPartPr/>
                <p14:nvPr/>
              </p14:nvContentPartPr>
              <p14:xfrm>
                <a:off x="3960684" y="2562287"/>
                <a:ext cx="177120" cy="20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2FEF69-8AFA-447D-A15F-1D3E8A3EA4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43044" y="2544287"/>
                  <a:ext cx="21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365B85-3864-4146-894A-9CA0F337259F}"/>
                    </a:ext>
                  </a:extLst>
                </p14:cNvPr>
                <p14:cNvContentPartPr/>
                <p14:nvPr/>
              </p14:nvContentPartPr>
              <p14:xfrm>
                <a:off x="4211244" y="2565167"/>
                <a:ext cx="144720" cy="199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365B85-3864-4146-894A-9CA0F33725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93244" y="2547167"/>
                  <a:ext cx="180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214432-C3D2-4D24-B83E-FB965C5E29F8}"/>
                    </a:ext>
                  </a:extLst>
                </p14:cNvPr>
                <p14:cNvContentPartPr/>
                <p14:nvPr/>
              </p14:nvContentPartPr>
              <p14:xfrm>
                <a:off x="4415364" y="2466887"/>
                <a:ext cx="119520" cy="329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214432-C3D2-4D24-B83E-FB965C5E29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97724" y="2448887"/>
                  <a:ext cx="155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9D3ECA-3F6A-4FB2-B2FF-505DC996FE79}"/>
                    </a:ext>
                  </a:extLst>
                </p14:cNvPr>
                <p14:cNvContentPartPr/>
                <p14:nvPr/>
              </p14:nvContentPartPr>
              <p14:xfrm>
                <a:off x="3240324" y="2867927"/>
                <a:ext cx="929520" cy="69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9D3ECA-3F6A-4FB2-B2FF-505DC996FE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22684" y="2849927"/>
                  <a:ext cx="965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66118B-2191-42EB-A507-11FB35E7FA95}"/>
                    </a:ext>
                  </a:extLst>
                </p14:cNvPr>
                <p14:cNvContentPartPr/>
                <p14:nvPr/>
              </p14:nvContentPartPr>
              <p14:xfrm>
                <a:off x="3629124" y="3064127"/>
                <a:ext cx="47160" cy="208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66118B-2191-42EB-A507-11FB35E7FA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11124" y="3046487"/>
                  <a:ext cx="82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4D3B40-0531-44B1-BCB5-06E8032C82D3}"/>
                    </a:ext>
                  </a:extLst>
                </p14:cNvPr>
                <p14:cNvContentPartPr/>
                <p14:nvPr/>
              </p14:nvContentPartPr>
              <p14:xfrm>
                <a:off x="3646404" y="3037127"/>
                <a:ext cx="340920" cy="29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4D3B40-0531-44B1-BCB5-06E8032C82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28764" y="3019127"/>
                  <a:ext cx="376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0D6D40-3504-4F75-9BFF-BE920B49C4BB}"/>
                    </a:ext>
                  </a:extLst>
                </p14:cNvPr>
                <p14:cNvContentPartPr/>
                <p14:nvPr/>
              </p14:nvContentPartPr>
              <p14:xfrm>
                <a:off x="4101444" y="3111287"/>
                <a:ext cx="120600" cy="169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0D6D40-3504-4F75-9BFF-BE920B49C4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3804" y="3093647"/>
                  <a:ext cx="156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4112E1-1146-4204-9147-EAC4FEF2C69B}"/>
                    </a:ext>
                  </a:extLst>
                </p14:cNvPr>
                <p14:cNvContentPartPr/>
                <p14:nvPr/>
              </p14:nvContentPartPr>
              <p14:xfrm>
                <a:off x="4055004" y="3079247"/>
                <a:ext cx="338400" cy="27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4112E1-1146-4204-9147-EAC4FEF2C69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37004" y="3061247"/>
                  <a:ext cx="374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7C18B4F-0E4D-4FCF-A70C-790336544BF3}"/>
                    </a:ext>
                  </a:extLst>
                </p14:cNvPr>
                <p14:cNvContentPartPr/>
                <p14:nvPr/>
              </p14:nvContentPartPr>
              <p14:xfrm>
                <a:off x="4506444" y="3311087"/>
                <a:ext cx="11880" cy="7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7C18B4F-0E4D-4FCF-A70C-790336544BF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88444" y="3293087"/>
                  <a:ext cx="475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06A9628-EC0B-48D8-91E0-E763238691A1}"/>
              </a:ext>
            </a:extLst>
          </p:cNvPr>
          <p:cNvGrpSpPr/>
          <p:nvPr/>
        </p:nvGrpSpPr>
        <p:grpSpPr>
          <a:xfrm>
            <a:off x="5045364" y="1117967"/>
            <a:ext cx="1483200" cy="1743120"/>
            <a:chOff x="5045364" y="1117967"/>
            <a:chExt cx="1483200" cy="174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F1568E-FE92-4C12-B132-3D7D78C513BB}"/>
                    </a:ext>
                  </a:extLst>
                </p14:cNvPr>
                <p14:cNvContentPartPr/>
                <p14:nvPr/>
              </p14:nvContentPartPr>
              <p14:xfrm>
                <a:off x="5074884" y="1311647"/>
                <a:ext cx="487440" cy="1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F1568E-FE92-4C12-B132-3D7D78C513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57244" y="1294007"/>
                  <a:ext cx="523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DD7292-9173-4505-A93E-2FDF2EFDADB2}"/>
                    </a:ext>
                  </a:extLst>
                </p14:cNvPr>
                <p14:cNvContentPartPr/>
                <p14:nvPr/>
              </p14:nvContentPartPr>
              <p14:xfrm>
                <a:off x="5851404" y="1205807"/>
                <a:ext cx="7200" cy="127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DD7292-9173-4505-A93E-2FDF2EFDADB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33764" y="1188167"/>
                  <a:ext cx="42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104F5B3-11F0-4FF6-93AA-28F45FFCE925}"/>
                    </a:ext>
                  </a:extLst>
                </p14:cNvPr>
                <p14:cNvContentPartPr/>
                <p14:nvPr/>
              </p14:nvContentPartPr>
              <p14:xfrm>
                <a:off x="5734764" y="1117967"/>
                <a:ext cx="322920" cy="347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104F5B3-11F0-4FF6-93AA-28F45FFCE9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16764" y="1099967"/>
                  <a:ext cx="358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0B161B-C81B-4EB2-8FDC-A68A6217BCC3}"/>
                    </a:ext>
                  </a:extLst>
                </p14:cNvPr>
                <p14:cNvContentPartPr/>
                <p14:nvPr/>
              </p14:nvContentPartPr>
              <p14:xfrm>
                <a:off x="5045364" y="2676767"/>
                <a:ext cx="351360" cy="15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0B161B-C81B-4EB2-8FDC-A68A6217BC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27724" y="2659127"/>
                  <a:ext cx="387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2CB801-D343-4F0F-86F1-A4170589F565}"/>
                    </a:ext>
                  </a:extLst>
                </p14:cNvPr>
                <p14:cNvContentPartPr/>
                <p14:nvPr/>
              </p14:nvContentPartPr>
              <p14:xfrm>
                <a:off x="5645844" y="2582807"/>
                <a:ext cx="201600" cy="180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2CB801-D343-4F0F-86F1-A4170589F5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27844" y="2565167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E18B46-7151-4C42-B194-558F8FEFBE79}"/>
                    </a:ext>
                  </a:extLst>
                </p14:cNvPr>
                <p14:cNvContentPartPr/>
                <p14:nvPr/>
              </p14:nvContentPartPr>
              <p14:xfrm>
                <a:off x="5575284" y="2404247"/>
                <a:ext cx="383400" cy="416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E18B46-7151-4C42-B194-558F8FEFBE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57284" y="2386607"/>
                  <a:ext cx="4190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9F1BD4-EC50-4F91-BAD3-1B36FF857938}"/>
                    </a:ext>
                  </a:extLst>
                </p14:cNvPr>
                <p14:cNvContentPartPr/>
                <p14:nvPr/>
              </p14:nvContentPartPr>
              <p14:xfrm>
                <a:off x="6037164" y="2591807"/>
                <a:ext cx="18000" cy="7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9F1BD4-EC50-4F91-BAD3-1B36FF85793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19164" y="2573807"/>
                  <a:ext cx="53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9E36F7F-A813-4F02-A917-35EE85D96F95}"/>
                    </a:ext>
                  </a:extLst>
                </p14:cNvPr>
                <p14:cNvContentPartPr/>
                <p14:nvPr/>
              </p14:nvContentPartPr>
              <p14:xfrm>
                <a:off x="6247044" y="1230287"/>
                <a:ext cx="281520" cy="163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9E36F7F-A813-4F02-A917-35EE85D96F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29044" y="1212287"/>
                  <a:ext cx="317160" cy="166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9FECAA-B6D2-4B5B-B3CA-858F4CF016B6}"/>
              </a:ext>
            </a:extLst>
          </p:cNvPr>
          <p:cNvGrpSpPr/>
          <p:nvPr/>
        </p:nvGrpSpPr>
        <p:grpSpPr>
          <a:xfrm>
            <a:off x="7107804" y="1376807"/>
            <a:ext cx="325440" cy="348120"/>
            <a:chOff x="7107804" y="1376807"/>
            <a:chExt cx="32544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2BF70C-FB54-4FB8-A1AF-7603B2D2F747}"/>
                    </a:ext>
                  </a:extLst>
                </p14:cNvPr>
                <p14:cNvContentPartPr/>
                <p14:nvPr/>
              </p14:nvContentPartPr>
              <p14:xfrm>
                <a:off x="7126524" y="1398047"/>
                <a:ext cx="7200" cy="284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2BF70C-FB54-4FB8-A1AF-7603B2D2F7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08884" y="1380407"/>
                  <a:ext cx="42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B0EFBF-3418-48EC-8D2A-804310067992}"/>
                    </a:ext>
                  </a:extLst>
                </p14:cNvPr>
                <p14:cNvContentPartPr/>
                <p14:nvPr/>
              </p14:nvContentPartPr>
              <p14:xfrm>
                <a:off x="7107804" y="1424687"/>
                <a:ext cx="118080" cy="121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B0EFBF-3418-48EC-8D2A-80431006799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89804" y="1407047"/>
                  <a:ext cx="153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CFBEE6-6F9D-486B-AF7E-1EFE61C82A27}"/>
                    </a:ext>
                  </a:extLst>
                </p14:cNvPr>
                <p14:cNvContentPartPr/>
                <p14:nvPr/>
              </p14:nvContentPartPr>
              <p14:xfrm>
                <a:off x="7309404" y="1376807"/>
                <a:ext cx="123840" cy="348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CFBEE6-6F9D-486B-AF7E-1EFE61C82A2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91404" y="1358807"/>
                  <a:ext cx="15948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470FCB-C960-415F-B079-B4EE55C192AF}"/>
              </a:ext>
            </a:extLst>
          </p:cNvPr>
          <p:cNvGrpSpPr/>
          <p:nvPr/>
        </p:nvGrpSpPr>
        <p:grpSpPr>
          <a:xfrm>
            <a:off x="7476804" y="1387247"/>
            <a:ext cx="789840" cy="372240"/>
            <a:chOff x="7476804" y="1387247"/>
            <a:chExt cx="78984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BE58A19-9061-44E5-8599-BAA90227242F}"/>
                    </a:ext>
                  </a:extLst>
                </p14:cNvPr>
                <p14:cNvContentPartPr/>
                <p14:nvPr/>
              </p14:nvContentPartPr>
              <p14:xfrm>
                <a:off x="7476804" y="1454927"/>
                <a:ext cx="201960" cy="186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BE58A19-9061-44E5-8599-BAA9022724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59164" y="1437287"/>
                  <a:ext cx="237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D1DC220-7E94-4EB5-922E-D0A58F0988BF}"/>
                    </a:ext>
                  </a:extLst>
                </p14:cNvPr>
                <p14:cNvContentPartPr/>
                <p14:nvPr/>
              </p14:nvContentPartPr>
              <p14:xfrm>
                <a:off x="7490484" y="1429367"/>
                <a:ext cx="188280" cy="221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D1DC220-7E94-4EB5-922E-D0A58F0988B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72844" y="1411727"/>
                  <a:ext cx="223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E92365-88BD-4BB3-85C9-398994B51C3D}"/>
                    </a:ext>
                  </a:extLst>
                </p14:cNvPr>
                <p14:cNvContentPartPr/>
                <p14:nvPr/>
              </p14:nvContentPartPr>
              <p14:xfrm>
                <a:off x="7820604" y="1434767"/>
                <a:ext cx="19800" cy="229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E92365-88BD-4BB3-85C9-398994B51C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02604" y="1416767"/>
                  <a:ext cx="55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81E713-2787-4953-8394-D72B59C78460}"/>
                    </a:ext>
                  </a:extLst>
                </p14:cNvPr>
                <p14:cNvContentPartPr/>
                <p14:nvPr/>
              </p14:nvContentPartPr>
              <p14:xfrm>
                <a:off x="7963164" y="1483007"/>
                <a:ext cx="146160" cy="232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81E713-2787-4953-8394-D72B59C784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45164" y="1465007"/>
                  <a:ext cx="181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D0CA538-0307-419D-A133-AFB61A53D712}"/>
                    </a:ext>
                  </a:extLst>
                </p14:cNvPr>
                <p14:cNvContentPartPr/>
                <p14:nvPr/>
              </p14:nvContentPartPr>
              <p14:xfrm>
                <a:off x="8134524" y="1387247"/>
                <a:ext cx="132120" cy="372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D0CA538-0307-419D-A133-AFB61A53D7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16884" y="1369607"/>
                  <a:ext cx="167760" cy="40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E924B32-5B64-49A6-A074-209F875539F7}"/>
              </a:ext>
            </a:extLst>
          </p:cNvPr>
          <p:cNvGrpSpPr/>
          <p:nvPr/>
        </p:nvGrpSpPr>
        <p:grpSpPr>
          <a:xfrm>
            <a:off x="8484444" y="1392647"/>
            <a:ext cx="865080" cy="338760"/>
            <a:chOff x="8484444" y="1392647"/>
            <a:chExt cx="8650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EBF08C2-2DBD-4653-928C-07DC5EBCEFB8}"/>
                    </a:ext>
                  </a:extLst>
                </p14:cNvPr>
                <p14:cNvContentPartPr/>
                <p14:nvPr/>
              </p14:nvContentPartPr>
              <p14:xfrm>
                <a:off x="8484444" y="1507127"/>
                <a:ext cx="15480" cy="169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EBF08C2-2DBD-4653-928C-07DC5EBCEF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66804" y="1489487"/>
                  <a:ext cx="51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0C687F-A2B7-40BA-8FDF-392664A18674}"/>
                    </a:ext>
                  </a:extLst>
                </p14:cNvPr>
                <p14:cNvContentPartPr/>
                <p14:nvPr/>
              </p14:nvContentPartPr>
              <p14:xfrm>
                <a:off x="8494524" y="1455647"/>
                <a:ext cx="149400" cy="132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0C687F-A2B7-40BA-8FDF-392664A1867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76524" y="1438007"/>
                  <a:ext cx="185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0B84CB5-F6E3-4249-9181-DBD1ADF380E7}"/>
                    </a:ext>
                  </a:extLst>
                </p14:cNvPr>
                <p14:cNvContentPartPr/>
                <p14:nvPr/>
              </p14:nvContentPartPr>
              <p14:xfrm>
                <a:off x="8705124" y="1463207"/>
                <a:ext cx="78480" cy="213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0B84CB5-F6E3-4249-9181-DBD1ADF380E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87124" y="1445207"/>
                  <a:ext cx="114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D30362-4FB4-4BD3-B058-2CE0AEE5468E}"/>
                    </a:ext>
                  </a:extLst>
                </p14:cNvPr>
                <p14:cNvContentPartPr/>
                <p14:nvPr/>
              </p14:nvContentPartPr>
              <p14:xfrm>
                <a:off x="8861724" y="1464647"/>
                <a:ext cx="97920" cy="212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D30362-4FB4-4BD3-B058-2CE0AEE546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44084" y="1446647"/>
                  <a:ext cx="133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D96D041-53CE-429D-B65E-D1395BA973B2}"/>
                    </a:ext>
                  </a:extLst>
                </p14:cNvPr>
                <p14:cNvContentPartPr/>
                <p14:nvPr/>
              </p14:nvContentPartPr>
              <p14:xfrm>
                <a:off x="8912844" y="1392647"/>
                <a:ext cx="423720" cy="338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D96D041-53CE-429D-B65E-D1395BA973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95204" y="1374647"/>
                  <a:ext cx="459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6B2C81-0B1A-4CC5-A63C-C74E9E9C4933}"/>
                    </a:ext>
                  </a:extLst>
                </p14:cNvPr>
                <p14:cNvContentPartPr/>
                <p14:nvPr/>
              </p14:nvContentPartPr>
              <p14:xfrm>
                <a:off x="9178884" y="1603607"/>
                <a:ext cx="170640" cy="11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6B2C81-0B1A-4CC5-A63C-C74E9E9C493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60884" y="1585967"/>
                  <a:ext cx="2062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D030FD0-BEFD-4174-86AD-C00B60A0B234}"/>
              </a:ext>
            </a:extLst>
          </p:cNvPr>
          <p:cNvGrpSpPr/>
          <p:nvPr/>
        </p:nvGrpSpPr>
        <p:grpSpPr>
          <a:xfrm>
            <a:off x="9721404" y="1296887"/>
            <a:ext cx="2118960" cy="385920"/>
            <a:chOff x="9721404" y="1296887"/>
            <a:chExt cx="211896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B1D5A20-C186-4EB9-B3E6-FEA0BD6452BE}"/>
                    </a:ext>
                  </a:extLst>
                </p14:cNvPr>
                <p14:cNvContentPartPr/>
                <p14:nvPr/>
              </p14:nvContentPartPr>
              <p14:xfrm>
                <a:off x="9739764" y="1407767"/>
                <a:ext cx="7560" cy="223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B1D5A20-C186-4EB9-B3E6-FEA0BD6452B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21764" y="1389767"/>
                  <a:ext cx="43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874BE4-F162-47A9-9530-E667A0D36474}"/>
                    </a:ext>
                  </a:extLst>
                </p14:cNvPr>
                <p14:cNvContentPartPr/>
                <p14:nvPr/>
              </p14:nvContentPartPr>
              <p14:xfrm>
                <a:off x="9721404" y="1404887"/>
                <a:ext cx="174600" cy="101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874BE4-F162-47A9-9530-E667A0D364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03764" y="1387247"/>
                  <a:ext cx="210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D41D090-1BA6-4290-9FD6-6455AA1121DF}"/>
                    </a:ext>
                  </a:extLst>
                </p14:cNvPr>
                <p14:cNvContentPartPr/>
                <p14:nvPr/>
              </p14:nvContentPartPr>
              <p14:xfrm>
                <a:off x="10017684" y="1360247"/>
                <a:ext cx="77400" cy="322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D41D090-1BA6-4290-9FD6-6455AA1121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99684" y="1342247"/>
                  <a:ext cx="1130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8EC9F0-1B76-4065-B059-538845D48F75}"/>
                    </a:ext>
                  </a:extLst>
                </p14:cNvPr>
                <p14:cNvContentPartPr/>
                <p14:nvPr/>
              </p14:nvContentPartPr>
              <p14:xfrm>
                <a:off x="10166724" y="1384727"/>
                <a:ext cx="187920" cy="246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8EC9F0-1B76-4065-B059-538845D48F7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49084" y="1367087"/>
                  <a:ext cx="22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456DA-F154-4523-BDC1-65CBB978B65F}"/>
                    </a:ext>
                  </a:extLst>
                </p14:cNvPr>
                <p14:cNvContentPartPr/>
                <p14:nvPr/>
              </p14:nvContentPartPr>
              <p14:xfrm>
                <a:off x="10417644" y="1378967"/>
                <a:ext cx="44640" cy="217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456DA-F154-4523-BDC1-65CBB978B6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00004" y="1361327"/>
                  <a:ext cx="80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EF3552-E80D-4F8F-AF4E-B00721A5CF01}"/>
                    </a:ext>
                  </a:extLst>
                </p14:cNvPr>
                <p14:cNvContentPartPr/>
                <p14:nvPr/>
              </p14:nvContentPartPr>
              <p14:xfrm>
                <a:off x="10604484" y="1415687"/>
                <a:ext cx="107640" cy="124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EF3552-E80D-4F8F-AF4E-B00721A5CF0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86484" y="1398047"/>
                  <a:ext cx="1432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71B20A-5DA2-4D87-87EA-5C5B6AE0ADF6}"/>
                    </a:ext>
                  </a:extLst>
                </p14:cNvPr>
                <p14:cNvContentPartPr/>
                <p14:nvPr/>
              </p14:nvContentPartPr>
              <p14:xfrm>
                <a:off x="10527444" y="1394447"/>
                <a:ext cx="166320" cy="190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71B20A-5DA2-4D87-87EA-5C5B6AE0ADF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09444" y="1376447"/>
                  <a:ext cx="2019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84250D3-51BD-48F4-8A73-FD195000CAE6}"/>
                    </a:ext>
                  </a:extLst>
                </p14:cNvPr>
                <p14:cNvContentPartPr/>
                <p14:nvPr/>
              </p14:nvContentPartPr>
              <p14:xfrm>
                <a:off x="10719324" y="1317047"/>
                <a:ext cx="144000" cy="315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84250D3-51BD-48F4-8A73-FD195000CA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01684" y="1299407"/>
                  <a:ext cx="179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FFACF5-0260-4AFE-8800-28277857101E}"/>
                    </a:ext>
                  </a:extLst>
                </p14:cNvPr>
                <p14:cNvContentPartPr/>
                <p14:nvPr/>
              </p14:nvContentPartPr>
              <p14:xfrm>
                <a:off x="11004444" y="1413887"/>
                <a:ext cx="20160" cy="191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FFACF5-0260-4AFE-8800-2827785710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86804" y="1395887"/>
                  <a:ext cx="55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EA69C4-F77F-4298-A7D6-B97DB584ADAA}"/>
                    </a:ext>
                  </a:extLst>
                </p14:cNvPr>
                <p14:cNvContentPartPr/>
                <p14:nvPr/>
              </p14:nvContentPartPr>
              <p14:xfrm>
                <a:off x="11013804" y="1377167"/>
                <a:ext cx="121680" cy="131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EA69C4-F77F-4298-A7D6-B97DB584AD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996164" y="1359167"/>
                  <a:ext cx="157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F3E5DBC-6AB9-4D50-894B-26C09E5238FD}"/>
                    </a:ext>
                  </a:extLst>
                </p14:cNvPr>
                <p14:cNvContentPartPr/>
                <p14:nvPr/>
              </p14:nvContentPartPr>
              <p14:xfrm>
                <a:off x="11224044" y="1334687"/>
                <a:ext cx="90000" cy="318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F3E5DBC-6AB9-4D50-894B-26C09E5238F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06044" y="1317047"/>
                  <a:ext cx="1256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17C1DE-6B6E-4C56-AFE2-175AA1449A0E}"/>
                    </a:ext>
                  </a:extLst>
                </p14:cNvPr>
                <p14:cNvContentPartPr/>
                <p14:nvPr/>
              </p14:nvContentPartPr>
              <p14:xfrm>
                <a:off x="11389644" y="1404167"/>
                <a:ext cx="122760" cy="155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17C1DE-6B6E-4C56-AFE2-175AA1449A0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371644" y="1386527"/>
                  <a:ext cx="158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1124B85-A576-42B3-BF61-309228E6664E}"/>
                    </a:ext>
                  </a:extLst>
                </p14:cNvPr>
                <p14:cNvContentPartPr/>
                <p14:nvPr/>
              </p14:nvContentPartPr>
              <p14:xfrm>
                <a:off x="11360124" y="1377887"/>
                <a:ext cx="169560" cy="168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1124B85-A576-42B3-BF61-309228E6664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342484" y="1360247"/>
                  <a:ext cx="205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BF863E2-D58B-434D-BBF9-2504416E9F3C}"/>
                    </a:ext>
                  </a:extLst>
                </p14:cNvPr>
                <p14:cNvContentPartPr/>
                <p14:nvPr/>
              </p14:nvContentPartPr>
              <p14:xfrm>
                <a:off x="11531484" y="1296887"/>
                <a:ext cx="308880" cy="340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BF863E2-D58B-434D-BBF9-2504416E9F3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513484" y="1278887"/>
                  <a:ext cx="34452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6CDCD4D-13A6-4936-B300-2F5F44FB8126}"/>
              </a:ext>
            </a:extLst>
          </p:cNvPr>
          <p:cNvGrpSpPr/>
          <p:nvPr/>
        </p:nvGrpSpPr>
        <p:grpSpPr>
          <a:xfrm>
            <a:off x="8742924" y="2010047"/>
            <a:ext cx="246960" cy="1338480"/>
            <a:chOff x="8742924" y="2010047"/>
            <a:chExt cx="246960" cy="13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EAB2B9-1D97-4E06-BA1E-4CDFF8311831}"/>
                    </a:ext>
                  </a:extLst>
                </p14:cNvPr>
                <p14:cNvContentPartPr/>
                <p14:nvPr/>
              </p14:nvContentPartPr>
              <p14:xfrm>
                <a:off x="8853084" y="2010047"/>
                <a:ext cx="57600" cy="1302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EAB2B9-1D97-4E06-BA1E-4CDFF83118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35084" y="1992407"/>
                  <a:ext cx="93240" cy="13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5F87B6-00EA-46A7-B4B7-8A801F5BE4F5}"/>
                    </a:ext>
                  </a:extLst>
                </p14:cNvPr>
                <p14:cNvContentPartPr/>
                <p14:nvPr/>
              </p14:nvContentPartPr>
              <p14:xfrm>
                <a:off x="8742924" y="3135767"/>
                <a:ext cx="246960" cy="212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5F87B6-00EA-46A7-B4B7-8A801F5BE4F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25284" y="3117767"/>
                  <a:ext cx="28260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1996A94-A0F3-4A37-937E-880F3BFB7761}"/>
              </a:ext>
            </a:extLst>
          </p:cNvPr>
          <p:cNvGrpSpPr/>
          <p:nvPr/>
        </p:nvGrpSpPr>
        <p:grpSpPr>
          <a:xfrm>
            <a:off x="10581444" y="4273367"/>
            <a:ext cx="531000" cy="216720"/>
            <a:chOff x="10581444" y="4273367"/>
            <a:chExt cx="5310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7830629-8FB1-42AB-8BC9-35E7796A48FF}"/>
                    </a:ext>
                  </a:extLst>
                </p14:cNvPr>
                <p14:cNvContentPartPr/>
                <p14:nvPr/>
              </p14:nvContentPartPr>
              <p14:xfrm>
                <a:off x="10581444" y="4345727"/>
                <a:ext cx="113760" cy="141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7830629-8FB1-42AB-8BC9-35E7796A48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63804" y="4327727"/>
                  <a:ext cx="149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E7E2338-DE5D-46B2-B930-E93A49C50370}"/>
                    </a:ext>
                  </a:extLst>
                </p14:cNvPr>
                <p14:cNvContentPartPr/>
                <p14:nvPr/>
              </p14:nvContentPartPr>
              <p14:xfrm>
                <a:off x="10811844" y="4307207"/>
                <a:ext cx="16560" cy="182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E7E2338-DE5D-46B2-B930-E93A49C5037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94204" y="4289567"/>
                  <a:ext cx="52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C2FB54E-B75A-4B6D-903D-E8F0FB9AFC1C}"/>
                    </a:ext>
                  </a:extLst>
                </p14:cNvPr>
                <p14:cNvContentPartPr/>
                <p14:nvPr/>
              </p14:nvContentPartPr>
              <p14:xfrm>
                <a:off x="10803924" y="4273367"/>
                <a:ext cx="308520" cy="204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C2FB54E-B75A-4B6D-903D-E8F0FB9AFC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85924" y="4255367"/>
                  <a:ext cx="34416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2AAB201-8D63-4CEF-8521-D2803329F9A1}"/>
                  </a:ext>
                </a:extLst>
              </p14:cNvPr>
              <p14:cNvContentPartPr/>
              <p14:nvPr/>
            </p14:nvContentPartPr>
            <p14:xfrm>
              <a:off x="7252884" y="5762687"/>
              <a:ext cx="2347200" cy="180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2AAB201-8D63-4CEF-8521-D2803329F9A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234884" y="5744687"/>
                <a:ext cx="238284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8698EDD-6524-4CEF-959C-EA213E102A6B}"/>
              </a:ext>
            </a:extLst>
          </p:cNvPr>
          <p:cNvGrpSpPr/>
          <p:nvPr/>
        </p:nvGrpSpPr>
        <p:grpSpPr>
          <a:xfrm>
            <a:off x="8097444" y="5933327"/>
            <a:ext cx="843840" cy="286200"/>
            <a:chOff x="8097444" y="5933327"/>
            <a:chExt cx="84384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5214C8A-E254-49FA-A93F-A2CA2EEC456B}"/>
                    </a:ext>
                  </a:extLst>
                </p14:cNvPr>
                <p14:cNvContentPartPr/>
                <p14:nvPr/>
              </p14:nvContentPartPr>
              <p14:xfrm>
                <a:off x="8106444" y="5998847"/>
                <a:ext cx="11880" cy="220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5214C8A-E254-49FA-A93F-A2CA2EEC45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88804" y="5980847"/>
                  <a:ext cx="47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F2667F8-E831-4664-B660-25CFE95BB492}"/>
                    </a:ext>
                  </a:extLst>
                </p14:cNvPr>
                <p14:cNvContentPartPr/>
                <p14:nvPr/>
              </p14:nvContentPartPr>
              <p14:xfrm>
                <a:off x="8097444" y="5986607"/>
                <a:ext cx="176040" cy="101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F2667F8-E831-4664-B660-25CFE95BB4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79804" y="5968967"/>
                  <a:ext cx="211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595DB2F-8F73-490E-A651-A79F9A8D442E}"/>
                    </a:ext>
                  </a:extLst>
                </p14:cNvPr>
                <p14:cNvContentPartPr/>
                <p14:nvPr/>
              </p14:nvContentPartPr>
              <p14:xfrm>
                <a:off x="8326044" y="6001727"/>
                <a:ext cx="73800" cy="177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595DB2F-8F73-490E-A651-A79F9A8D44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08044" y="5984087"/>
                  <a:ext cx="109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0A6B76-49A5-405C-A7F7-3D1E105409E2}"/>
                    </a:ext>
                  </a:extLst>
                </p14:cNvPr>
                <p14:cNvContentPartPr/>
                <p14:nvPr/>
              </p14:nvContentPartPr>
              <p14:xfrm>
                <a:off x="8472924" y="5985167"/>
                <a:ext cx="124200" cy="164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0A6B76-49A5-405C-A7F7-3D1E105409E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4924" y="5967167"/>
                  <a:ext cx="159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6DA95BD-8655-4197-84B7-B310314EBB11}"/>
                    </a:ext>
                  </a:extLst>
                </p14:cNvPr>
                <p14:cNvContentPartPr/>
                <p14:nvPr/>
              </p14:nvContentPartPr>
              <p14:xfrm>
                <a:off x="8644284" y="5933327"/>
                <a:ext cx="165240" cy="257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6DA95BD-8655-4197-84B7-B310314EBB1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26644" y="5915687"/>
                  <a:ext cx="200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EC6125A-762B-4477-90B4-ECA8221076A2}"/>
                    </a:ext>
                  </a:extLst>
                </p14:cNvPr>
                <p14:cNvContentPartPr/>
                <p14:nvPr/>
              </p14:nvContentPartPr>
              <p14:xfrm>
                <a:off x="8923284" y="6167687"/>
                <a:ext cx="18000" cy="9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EC6125A-762B-4477-90B4-ECA8221076A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05284" y="6150047"/>
                  <a:ext cx="536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8CFF09E-1AD2-40CA-8197-3C3A75CA9A4E}"/>
                  </a:ext>
                </a:extLst>
              </p14:cNvPr>
              <p14:cNvContentPartPr/>
              <p14:nvPr/>
            </p14:nvContentPartPr>
            <p14:xfrm>
              <a:off x="7869204" y="4639487"/>
              <a:ext cx="412560" cy="2847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8CFF09E-1AD2-40CA-8197-3C3A75CA9A4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851564" y="4621487"/>
                <a:ext cx="4482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D816A63-9C8E-4FAA-8496-01B14EDC49C0}"/>
                  </a:ext>
                </a:extLst>
              </p14:cNvPr>
              <p14:cNvContentPartPr/>
              <p14:nvPr/>
            </p14:nvContentPartPr>
            <p14:xfrm>
              <a:off x="7609644" y="5941967"/>
              <a:ext cx="279000" cy="3142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D816A63-9C8E-4FAA-8496-01B14EDC49C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592004" y="5923967"/>
                <a:ext cx="3146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18089CF-86C5-4251-B16B-9E2181789839}"/>
                  </a:ext>
                </a:extLst>
              </p14:cNvPr>
              <p14:cNvContentPartPr/>
              <p14:nvPr/>
            </p14:nvContentPartPr>
            <p14:xfrm>
              <a:off x="5322924" y="5276327"/>
              <a:ext cx="9720" cy="318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18089CF-86C5-4251-B16B-9E218178983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305284" y="5258687"/>
                <a:ext cx="453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0EC2D76-410C-402D-9808-722761618633}"/>
                  </a:ext>
                </a:extLst>
              </p14:cNvPr>
              <p14:cNvContentPartPr/>
              <p14:nvPr/>
            </p14:nvContentPartPr>
            <p14:xfrm>
              <a:off x="5289444" y="5282087"/>
              <a:ext cx="133200" cy="1404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0EC2D76-410C-402D-9808-72276161863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271804" y="5264447"/>
                <a:ext cx="168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142AE7A-ADEC-4350-94D3-AD5CA8E1C040}"/>
                  </a:ext>
                </a:extLst>
              </p14:cNvPr>
              <p14:cNvContentPartPr/>
              <p14:nvPr/>
            </p14:nvContentPartPr>
            <p14:xfrm>
              <a:off x="5511924" y="5332127"/>
              <a:ext cx="65520" cy="312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142AE7A-ADEC-4350-94D3-AD5CA8E1C04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494284" y="5314127"/>
                <a:ext cx="101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34983A2-E471-4CC4-B9B3-386DE9AB36E8}"/>
                  </a:ext>
                </a:extLst>
              </p14:cNvPr>
              <p14:cNvContentPartPr/>
              <p14:nvPr/>
            </p14:nvContentPartPr>
            <p14:xfrm>
              <a:off x="5669604" y="5342207"/>
              <a:ext cx="137880" cy="2707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34983A2-E471-4CC4-B9B3-386DE9AB36E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651604" y="5324567"/>
                <a:ext cx="1735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07179B6-91C3-418E-8DD7-3B2E941B7E3A}"/>
                  </a:ext>
                </a:extLst>
              </p14:cNvPr>
              <p14:cNvContentPartPr/>
              <p14:nvPr/>
            </p14:nvContentPartPr>
            <p14:xfrm>
              <a:off x="5923764" y="5339327"/>
              <a:ext cx="13320" cy="2584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07179B6-91C3-418E-8DD7-3B2E941B7E3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906124" y="5321687"/>
                <a:ext cx="48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2D856FF-D632-40B3-9746-1A528B8051B2}"/>
                  </a:ext>
                </a:extLst>
              </p14:cNvPr>
              <p14:cNvContentPartPr/>
              <p14:nvPr/>
            </p14:nvContentPartPr>
            <p14:xfrm>
              <a:off x="6062724" y="5382527"/>
              <a:ext cx="145080" cy="1526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2D856FF-D632-40B3-9746-1A528B8051B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044724" y="5364527"/>
                <a:ext cx="1807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F7F50B5-1632-4C33-A208-9EE909725FCF}"/>
                  </a:ext>
                </a:extLst>
              </p14:cNvPr>
              <p14:cNvContentPartPr/>
              <p14:nvPr/>
            </p14:nvContentPartPr>
            <p14:xfrm>
              <a:off x="6045084" y="5271287"/>
              <a:ext cx="326160" cy="388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F7F50B5-1632-4C33-A208-9EE909725FC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027444" y="5253287"/>
                <a:ext cx="3618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4B40175-77B5-419B-96DD-4BA35DFE92B3}"/>
                  </a:ext>
                </a:extLst>
              </p14:cNvPr>
              <p14:cNvContentPartPr/>
              <p14:nvPr/>
            </p14:nvContentPartPr>
            <p14:xfrm>
              <a:off x="6542244" y="5502047"/>
              <a:ext cx="148680" cy="1378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4B40175-77B5-419B-96DD-4BA35DFE92B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524244" y="5484407"/>
                <a:ext cx="1843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6F34611-C321-4FEA-BFB8-489AEB622136}"/>
                  </a:ext>
                </a:extLst>
              </p14:cNvPr>
              <p14:cNvContentPartPr/>
              <p14:nvPr/>
            </p14:nvContentPartPr>
            <p14:xfrm>
              <a:off x="7332084" y="5392967"/>
              <a:ext cx="10800" cy="190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6F34611-C321-4FEA-BFB8-489AEB62213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314084" y="5374967"/>
                <a:ext cx="464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7981E06-977B-4EDB-8271-5E5E48D64BC4}"/>
                  </a:ext>
                </a:extLst>
              </p14:cNvPr>
              <p14:cNvContentPartPr/>
              <p14:nvPr/>
            </p14:nvContentPartPr>
            <p14:xfrm>
              <a:off x="7336044" y="5353727"/>
              <a:ext cx="145080" cy="1400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7981E06-977B-4EDB-8271-5E5E48D64BC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318044" y="5336087"/>
                <a:ext cx="1807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0DA1529-10F2-4449-A354-7B1B130575B5}"/>
                  </a:ext>
                </a:extLst>
              </p14:cNvPr>
              <p14:cNvContentPartPr/>
              <p14:nvPr/>
            </p14:nvContentPartPr>
            <p14:xfrm>
              <a:off x="7571124" y="5372087"/>
              <a:ext cx="44640" cy="2440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0DA1529-10F2-4449-A354-7B1B130575B5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53124" y="5354087"/>
                <a:ext cx="802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279B5B1-DB31-496A-8370-C40343448F5C}"/>
                  </a:ext>
                </a:extLst>
              </p14:cNvPr>
              <p14:cNvContentPartPr/>
              <p14:nvPr/>
            </p14:nvContentPartPr>
            <p14:xfrm>
              <a:off x="7682004" y="5354087"/>
              <a:ext cx="189360" cy="214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279B5B1-DB31-496A-8370-C40343448F5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664004" y="5336087"/>
                <a:ext cx="225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8869E63-5FE2-44C4-88E2-03B256BD50EB}"/>
                  </a:ext>
                </a:extLst>
              </p14:cNvPr>
              <p14:cNvContentPartPr/>
              <p14:nvPr/>
            </p14:nvContentPartPr>
            <p14:xfrm>
              <a:off x="7949124" y="5342567"/>
              <a:ext cx="24840" cy="229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8869E63-5FE2-44C4-88E2-03B256BD50E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31124" y="5324567"/>
                <a:ext cx="60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ECFE3FD-C044-44A4-AE07-1DCB2C02A066}"/>
                  </a:ext>
                </a:extLst>
              </p14:cNvPr>
              <p14:cNvContentPartPr/>
              <p14:nvPr/>
            </p14:nvContentPartPr>
            <p14:xfrm>
              <a:off x="8080884" y="5338247"/>
              <a:ext cx="121320" cy="2030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ECFE3FD-C044-44A4-AE07-1DCB2C02A06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063244" y="5320247"/>
                <a:ext cx="156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C0073CF-ECBD-44B2-9D58-422A5F8144F4}"/>
                  </a:ext>
                </a:extLst>
              </p14:cNvPr>
              <p14:cNvContentPartPr/>
              <p14:nvPr/>
            </p14:nvContentPartPr>
            <p14:xfrm>
              <a:off x="8233884" y="5248607"/>
              <a:ext cx="146880" cy="3438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C0073CF-ECBD-44B2-9D58-422A5F8144F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215884" y="5230967"/>
                <a:ext cx="182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FEC4E47-9060-4DE5-9D26-1B23C880CD36}"/>
                  </a:ext>
                </a:extLst>
              </p14:cNvPr>
              <p14:cNvContentPartPr/>
              <p14:nvPr/>
            </p14:nvContentPartPr>
            <p14:xfrm>
              <a:off x="8688564" y="5343647"/>
              <a:ext cx="9720" cy="190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FEC4E47-9060-4DE5-9D26-1B23C880CD3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670924" y="5325647"/>
                <a:ext cx="453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992EF80-94FA-4509-84DC-2CD58BD3303B}"/>
                  </a:ext>
                </a:extLst>
              </p14:cNvPr>
              <p14:cNvContentPartPr/>
              <p14:nvPr/>
            </p14:nvContentPartPr>
            <p14:xfrm>
              <a:off x="8701884" y="5284967"/>
              <a:ext cx="150480" cy="118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992EF80-94FA-4509-84DC-2CD58BD3303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684244" y="5266967"/>
                <a:ext cx="186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7C46963-7CA3-4580-8506-13C02FAF9F24}"/>
                  </a:ext>
                </a:extLst>
              </p14:cNvPr>
              <p14:cNvContentPartPr/>
              <p14:nvPr/>
            </p14:nvContentPartPr>
            <p14:xfrm>
              <a:off x="8968644" y="5291087"/>
              <a:ext cx="99360" cy="317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7C46963-7CA3-4580-8506-13C02FAF9F2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951004" y="5273447"/>
                <a:ext cx="1350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BA753D4-D3C7-4979-A2FF-13CD75B52F44}"/>
                  </a:ext>
                </a:extLst>
              </p14:cNvPr>
              <p14:cNvContentPartPr/>
              <p14:nvPr/>
            </p14:nvContentPartPr>
            <p14:xfrm>
              <a:off x="9213804" y="5302247"/>
              <a:ext cx="184680" cy="276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BA753D4-D3C7-4979-A2FF-13CD75B52F4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195804" y="5284247"/>
                <a:ext cx="2203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F21DACB-FB42-49DC-9B7D-176F9BBA5004}"/>
                  </a:ext>
                </a:extLst>
              </p14:cNvPr>
              <p14:cNvContentPartPr/>
              <p14:nvPr/>
            </p14:nvContentPartPr>
            <p14:xfrm>
              <a:off x="9402804" y="5219807"/>
              <a:ext cx="142920" cy="371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F21DACB-FB42-49DC-9B7D-176F9BBA500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384804" y="5201807"/>
                <a:ext cx="1785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A49661D-58C0-45F9-9D8A-CB24F7B2B71E}"/>
                  </a:ext>
                </a:extLst>
              </p14:cNvPr>
              <p14:cNvContentPartPr/>
              <p14:nvPr/>
            </p14:nvContentPartPr>
            <p14:xfrm>
              <a:off x="5332284" y="4171847"/>
              <a:ext cx="27360" cy="233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A49661D-58C0-45F9-9D8A-CB24F7B2B71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314644" y="4154207"/>
                <a:ext cx="63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E37A3D0-6BF9-44D8-8DAC-B691FD97C766}"/>
                  </a:ext>
                </a:extLst>
              </p14:cNvPr>
              <p14:cNvContentPartPr/>
              <p14:nvPr/>
            </p14:nvContentPartPr>
            <p14:xfrm>
              <a:off x="5320764" y="4130447"/>
              <a:ext cx="158760" cy="127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E37A3D0-6BF9-44D8-8DAC-B691FD97C76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302764" y="4112447"/>
                <a:ext cx="194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9D7EC35-CDB5-4283-ABE2-377ACF6F005F}"/>
                  </a:ext>
                </a:extLst>
              </p14:cNvPr>
              <p14:cNvContentPartPr/>
              <p14:nvPr/>
            </p14:nvContentPartPr>
            <p14:xfrm>
              <a:off x="5576004" y="4122527"/>
              <a:ext cx="100800" cy="354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9D7EC35-CDB5-4283-ABE2-377ACF6F005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558004" y="4104527"/>
                <a:ext cx="1364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B9A4B14-D250-4F79-8697-3BCF6180BBC0}"/>
                  </a:ext>
                </a:extLst>
              </p14:cNvPr>
              <p14:cNvContentPartPr/>
              <p14:nvPr/>
            </p14:nvContentPartPr>
            <p14:xfrm>
              <a:off x="5762844" y="4216127"/>
              <a:ext cx="198720" cy="1548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B9A4B14-D250-4F79-8697-3BCF6180BBC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745204" y="4198127"/>
                <a:ext cx="2343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9EC9E50-6C78-4251-8AF9-73AFCEDFECE8}"/>
                  </a:ext>
                </a:extLst>
              </p14:cNvPr>
              <p14:cNvContentPartPr/>
              <p14:nvPr/>
            </p14:nvContentPartPr>
            <p14:xfrm>
              <a:off x="5765004" y="4181207"/>
              <a:ext cx="169560" cy="2008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9EC9E50-6C78-4251-8AF9-73AFCEDFECE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747364" y="4163567"/>
                <a:ext cx="205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71FFC3-6DA7-4161-ADDA-75BEACE28C41}"/>
                  </a:ext>
                </a:extLst>
              </p14:cNvPr>
              <p14:cNvContentPartPr/>
              <p14:nvPr/>
            </p14:nvContentPartPr>
            <p14:xfrm>
              <a:off x="6019524" y="4137287"/>
              <a:ext cx="22680" cy="336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71FFC3-6DA7-4161-ADDA-75BEACE28C4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001524" y="4119287"/>
                <a:ext cx="58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B21F02A-C553-428E-A4BB-386F73C5BB1C}"/>
                  </a:ext>
                </a:extLst>
              </p14:cNvPr>
              <p14:cNvContentPartPr/>
              <p14:nvPr/>
            </p14:nvContentPartPr>
            <p14:xfrm>
              <a:off x="6150204" y="4194887"/>
              <a:ext cx="135720" cy="196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B21F02A-C553-428E-A4BB-386F73C5BB1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132204" y="4176887"/>
                <a:ext cx="171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8B2E37A-1803-4890-A162-6CAE724A672E}"/>
                  </a:ext>
                </a:extLst>
              </p14:cNvPr>
              <p14:cNvContentPartPr/>
              <p14:nvPr/>
            </p14:nvContentPartPr>
            <p14:xfrm>
              <a:off x="6273684" y="4139087"/>
              <a:ext cx="157680" cy="324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8B2E37A-1803-4890-A162-6CAE724A672E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256044" y="4121087"/>
                <a:ext cx="193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0B64409-572C-4D0A-BE76-9D1DBA133062}"/>
                  </a:ext>
                </a:extLst>
              </p14:cNvPr>
              <p14:cNvContentPartPr/>
              <p14:nvPr/>
            </p14:nvContentPartPr>
            <p14:xfrm>
              <a:off x="6649524" y="4247447"/>
              <a:ext cx="169560" cy="18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0B64409-572C-4D0A-BE76-9D1DBA133062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631524" y="4229807"/>
                <a:ext cx="2052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B536F92-8D0F-48F7-8ABF-1019EC4057C6}"/>
                  </a:ext>
                </a:extLst>
              </p14:cNvPr>
              <p14:cNvContentPartPr/>
              <p14:nvPr/>
            </p14:nvContentPartPr>
            <p14:xfrm>
              <a:off x="6661044" y="4199207"/>
              <a:ext cx="514800" cy="203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B536F92-8D0F-48F7-8ABF-1019EC4057C6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643404" y="4181207"/>
                <a:ext cx="550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8E27724-B32B-4751-94DC-E97ED2B68FA1}"/>
                  </a:ext>
                </a:extLst>
              </p14:cNvPr>
              <p14:cNvContentPartPr/>
              <p14:nvPr/>
            </p14:nvContentPartPr>
            <p14:xfrm>
              <a:off x="7181604" y="4196687"/>
              <a:ext cx="114840" cy="1134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8E27724-B32B-4751-94DC-E97ED2B68FA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163604" y="4178687"/>
                <a:ext cx="150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25CB562-FDF0-4371-A5FA-9AE35978CFAC}"/>
                  </a:ext>
                </a:extLst>
              </p14:cNvPr>
              <p14:cNvContentPartPr/>
              <p14:nvPr/>
            </p14:nvContentPartPr>
            <p14:xfrm>
              <a:off x="7420644" y="4194887"/>
              <a:ext cx="61200" cy="220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25CB562-FDF0-4371-A5FA-9AE35978CFAC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402644" y="4177247"/>
                <a:ext cx="96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4F21379-4F81-4E46-86B4-7E98FB8022A5}"/>
                  </a:ext>
                </a:extLst>
              </p14:cNvPr>
              <p14:cNvContentPartPr/>
              <p14:nvPr/>
            </p14:nvContentPartPr>
            <p14:xfrm>
              <a:off x="7570044" y="4186967"/>
              <a:ext cx="124920" cy="222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4F21379-4F81-4E46-86B4-7E98FB8022A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552044" y="4168967"/>
                <a:ext cx="1605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7D6C760-445C-41AA-9975-D04D748922A1}"/>
                  </a:ext>
                </a:extLst>
              </p14:cNvPr>
              <p14:cNvContentPartPr/>
              <p14:nvPr/>
            </p14:nvContentPartPr>
            <p14:xfrm>
              <a:off x="7713684" y="4197047"/>
              <a:ext cx="130680" cy="256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7D6C760-445C-41AA-9975-D04D748922A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696044" y="4179407"/>
                <a:ext cx="1663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13ADE68-FE68-47B0-A68C-B6A71D6FBF3A}"/>
                  </a:ext>
                </a:extLst>
              </p14:cNvPr>
              <p14:cNvContentPartPr/>
              <p14:nvPr/>
            </p14:nvContentPartPr>
            <p14:xfrm>
              <a:off x="7965324" y="4209647"/>
              <a:ext cx="83160" cy="154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13ADE68-FE68-47B0-A68C-B6A71D6FBF3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947324" y="4192007"/>
                <a:ext cx="118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C467E63-8B2B-4427-9D2D-28A84B21DB68}"/>
                  </a:ext>
                </a:extLst>
              </p14:cNvPr>
              <p14:cNvContentPartPr/>
              <p14:nvPr/>
            </p14:nvContentPartPr>
            <p14:xfrm>
              <a:off x="7904844" y="4198127"/>
              <a:ext cx="181080" cy="197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C467E63-8B2B-4427-9D2D-28A84B21DB6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886844" y="4180127"/>
                <a:ext cx="216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1C7BB70-A10D-486F-923C-1A336842FB25}"/>
                  </a:ext>
                </a:extLst>
              </p14:cNvPr>
              <p14:cNvContentPartPr/>
              <p14:nvPr/>
            </p14:nvContentPartPr>
            <p14:xfrm>
              <a:off x="8076204" y="4135127"/>
              <a:ext cx="153720" cy="356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1C7BB70-A10D-486F-923C-1A336842FB2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058564" y="4117487"/>
                <a:ext cx="1893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CE61FEC-038E-43D1-9048-0B0CA5F2EE59}"/>
                  </a:ext>
                </a:extLst>
              </p14:cNvPr>
              <p14:cNvContentPartPr/>
              <p14:nvPr/>
            </p14:nvContentPartPr>
            <p14:xfrm>
              <a:off x="8610444" y="4141247"/>
              <a:ext cx="16560" cy="180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CE61FEC-038E-43D1-9048-0B0CA5F2EE5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592804" y="4123607"/>
                <a:ext cx="52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5DA881C-791E-48A3-9A24-27A744626027}"/>
                  </a:ext>
                </a:extLst>
              </p14:cNvPr>
              <p14:cNvContentPartPr/>
              <p14:nvPr/>
            </p14:nvContentPartPr>
            <p14:xfrm>
              <a:off x="8602524" y="4123607"/>
              <a:ext cx="207360" cy="117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5DA881C-791E-48A3-9A24-27A744626027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584884" y="4105607"/>
                <a:ext cx="243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0E2EB8E-428B-4D8C-BD3B-C01DF6044069}"/>
                  </a:ext>
                </a:extLst>
              </p14:cNvPr>
              <p14:cNvContentPartPr/>
              <p14:nvPr/>
            </p14:nvContentPartPr>
            <p14:xfrm>
              <a:off x="8877564" y="4167527"/>
              <a:ext cx="78480" cy="2491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0E2EB8E-428B-4D8C-BD3B-C01DF604406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859924" y="4149887"/>
                <a:ext cx="1141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80C7930-F56D-4FFB-A9C7-B93B7FA71E82}"/>
                  </a:ext>
                </a:extLst>
              </p14:cNvPr>
              <p14:cNvContentPartPr/>
              <p14:nvPr/>
            </p14:nvContentPartPr>
            <p14:xfrm>
              <a:off x="9028044" y="4194887"/>
              <a:ext cx="142560" cy="1587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80C7930-F56D-4FFB-A9C7-B93B7FA71E82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010404" y="4177247"/>
                <a:ext cx="1782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32E2E7F-8201-4012-A35E-EC6548DC0475}"/>
                  </a:ext>
                </a:extLst>
              </p14:cNvPr>
              <p14:cNvContentPartPr/>
              <p14:nvPr/>
            </p14:nvContentPartPr>
            <p14:xfrm>
              <a:off x="9231084" y="4067447"/>
              <a:ext cx="156600" cy="350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32E2E7F-8201-4012-A35E-EC6548DC047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213444" y="4049807"/>
                <a:ext cx="1922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D74E212-1170-4188-B3D1-F246E419B78E}"/>
                  </a:ext>
                </a:extLst>
              </p14:cNvPr>
              <p14:cNvContentPartPr/>
              <p14:nvPr/>
            </p14:nvContentPartPr>
            <p14:xfrm>
              <a:off x="7301124" y="4482527"/>
              <a:ext cx="2167920" cy="83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D74E212-1170-4188-B3D1-F246E419B78E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7283124" y="4464887"/>
                <a:ext cx="2203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001A856-CDCB-4864-8B43-DC3B832B0A63}"/>
                  </a:ext>
                </a:extLst>
              </p14:cNvPr>
              <p14:cNvContentPartPr/>
              <p14:nvPr/>
            </p14:nvContentPartPr>
            <p14:xfrm>
              <a:off x="8371404" y="4687367"/>
              <a:ext cx="23760" cy="1767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001A856-CDCB-4864-8B43-DC3B832B0A63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353764" y="4669727"/>
                <a:ext cx="59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1B1EF55-91F4-437A-B6B4-BCD32A94337A}"/>
                  </a:ext>
                </a:extLst>
              </p14:cNvPr>
              <p14:cNvContentPartPr/>
              <p14:nvPr/>
            </p14:nvContentPartPr>
            <p14:xfrm>
              <a:off x="8371404" y="4656407"/>
              <a:ext cx="163440" cy="104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1B1EF55-91F4-437A-B6B4-BCD32A94337A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353764" y="4638767"/>
                <a:ext cx="199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3229176-5DE6-47B6-8FEE-334739E93261}"/>
                  </a:ext>
                </a:extLst>
              </p14:cNvPr>
              <p14:cNvContentPartPr/>
              <p14:nvPr/>
            </p14:nvContentPartPr>
            <p14:xfrm>
              <a:off x="8630244" y="4669727"/>
              <a:ext cx="54000" cy="2372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3229176-5DE6-47B6-8FEE-334739E9326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612604" y="4652087"/>
                <a:ext cx="896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6FD2F14-ADA4-43DE-B202-331DE7144AF7}"/>
                  </a:ext>
                </a:extLst>
              </p14:cNvPr>
              <p14:cNvContentPartPr/>
              <p14:nvPr/>
            </p14:nvContentPartPr>
            <p14:xfrm>
              <a:off x="8813484" y="4647047"/>
              <a:ext cx="152280" cy="190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6FD2F14-ADA4-43DE-B202-331DE7144AF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795844" y="4629047"/>
                <a:ext cx="1879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0BCC546-8933-4166-890F-36C32FB37049}"/>
                  </a:ext>
                </a:extLst>
              </p14:cNvPr>
              <p14:cNvContentPartPr/>
              <p14:nvPr/>
            </p14:nvContentPartPr>
            <p14:xfrm>
              <a:off x="9016524" y="4561727"/>
              <a:ext cx="156240" cy="339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0BCC546-8933-4166-890F-36C32FB37049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998884" y="4544087"/>
                <a:ext cx="1918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CBE05EF-9640-43F3-9A69-8BCC6EC8C78F}"/>
                  </a:ext>
                </a:extLst>
              </p14:cNvPr>
              <p14:cNvContentPartPr/>
              <p14:nvPr/>
            </p14:nvContentPartPr>
            <p14:xfrm>
              <a:off x="2969964" y="4427087"/>
              <a:ext cx="4687920" cy="371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CBE05EF-9640-43F3-9A69-8BCC6EC8C78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951964" y="4409447"/>
                <a:ext cx="4723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5279D2D-7D52-40BD-BD18-1D4D007B3286}"/>
                  </a:ext>
                </a:extLst>
              </p14:cNvPr>
              <p14:cNvContentPartPr/>
              <p14:nvPr/>
            </p14:nvContentPartPr>
            <p14:xfrm>
              <a:off x="426204" y="4408007"/>
              <a:ext cx="188640" cy="1731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5279D2D-7D52-40BD-BD18-1D4D007B3286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08204" y="4390007"/>
                <a:ext cx="2242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024E01B-D00C-47B2-ACB8-A06C52DF93B3}"/>
                  </a:ext>
                </a:extLst>
              </p14:cNvPr>
              <p14:cNvContentPartPr/>
              <p14:nvPr/>
            </p14:nvContentPartPr>
            <p14:xfrm>
              <a:off x="648324" y="4343927"/>
              <a:ext cx="39960" cy="2271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024E01B-D00C-47B2-ACB8-A06C52DF93B3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30684" y="4326287"/>
                <a:ext cx="756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E845753-CBAD-431D-81DF-9DD6AAF07C8D}"/>
                  </a:ext>
                </a:extLst>
              </p14:cNvPr>
              <p14:cNvContentPartPr/>
              <p14:nvPr/>
            </p14:nvContentPartPr>
            <p14:xfrm>
              <a:off x="739404" y="4489727"/>
              <a:ext cx="121680" cy="2106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E845753-CBAD-431D-81DF-9DD6AAF07C8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21404" y="4471727"/>
                <a:ext cx="1573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C1DF6A6-3C47-40DF-9B79-EA89C9E2CC9C}"/>
                  </a:ext>
                </a:extLst>
              </p14:cNvPr>
              <p14:cNvContentPartPr/>
              <p14:nvPr/>
            </p14:nvContentPartPr>
            <p14:xfrm>
              <a:off x="864324" y="4467047"/>
              <a:ext cx="290880" cy="1375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C1DF6A6-3C47-40DF-9B79-EA89C9E2CC9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46324" y="4449407"/>
                <a:ext cx="326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E3E1D53-A613-43A9-B520-4D02C9DFC724}"/>
                  </a:ext>
                </a:extLst>
              </p14:cNvPr>
              <p14:cNvContentPartPr/>
              <p14:nvPr/>
            </p14:nvContentPartPr>
            <p14:xfrm>
              <a:off x="1218204" y="4446167"/>
              <a:ext cx="186480" cy="134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E3E1D53-A613-43A9-B520-4D02C9DFC72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200564" y="4428167"/>
                <a:ext cx="222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321E160-B748-4D6C-875E-AE462FB55D91}"/>
                  </a:ext>
                </a:extLst>
              </p14:cNvPr>
              <p14:cNvContentPartPr/>
              <p14:nvPr/>
            </p14:nvContentPartPr>
            <p14:xfrm>
              <a:off x="1621764" y="4368407"/>
              <a:ext cx="172800" cy="2120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321E160-B748-4D6C-875E-AE462FB55D9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603764" y="4350407"/>
                <a:ext cx="208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D9BFE19-898A-4C8F-8193-60047BBBF241}"/>
                  </a:ext>
                </a:extLst>
              </p14:cNvPr>
              <p14:cNvContentPartPr/>
              <p14:nvPr/>
            </p14:nvContentPartPr>
            <p14:xfrm>
              <a:off x="1531404" y="4255727"/>
              <a:ext cx="20160" cy="561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D9BFE19-898A-4C8F-8193-60047BBBF24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513764" y="4238087"/>
                <a:ext cx="558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8005533-FC44-4FBA-859A-EC295684C627}"/>
                  </a:ext>
                </a:extLst>
              </p14:cNvPr>
              <p14:cNvContentPartPr/>
              <p14:nvPr/>
            </p14:nvContentPartPr>
            <p14:xfrm>
              <a:off x="1781244" y="4210727"/>
              <a:ext cx="25920" cy="957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8005533-FC44-4FBA-859A-EC295684C62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763244" y="4192727"/>
                <a:ext cx="615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7AD20BB-EA18-4034-A168-B6D2473C39FD}"/>
                  </a:ext>
                </a:extLst>
              </p14:cNvPr>
              <p14:cNvContentPartPr/>
              <p14:nvPr/>
            </p14:nvContentPartPr>
            <p14:xfrm>
              <a:off x="2061324" y="4456607"/>
              <a:ext cx="371520" cy="1130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7AD20BB-EA18-4034-A168-B6D2473C39FD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043324" y="4438967"/>
                <a:ext cx="407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342743A-2D1C-4A4D-9152-7B1B91C28609}"/>
                  </a:ext>
                </a:extLst>
              </p14:cNvPr>
              <p14:cNvContentPartPr/>
              <p14:nvPr/>
            </p14:nvContentPartPr>
            <p14:xfrm>
              <a:off x="2464884" y="4463807"/>
              <a:ext cx="100440" cy="799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342743A-2D1C-4A4D-9152-7B1B91C2860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447244" y="4446167"/>
                <a:ext cx="136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82E57B6-E534-4E4C-AEF0-321CB2EC66D8}"/>
                  </a:ext>
                </a:extLst>
              </p14:cNvPr>
              <p14:cNvContentPartPr/>
              <p14:nvPr/>
            </p14:nvContentPartPr>
            <p14:xfrm>
              <a:off x="2637684" y="4431767"/>
              <a:ext cx="91080" cy="109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82E57B6-E534-4E4C-AEF0-321CB2EC66D8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2619684" y="4413767"/>
                <a:ext cx="126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8FC76A1-EAB6-4FD3-A37C-E5F9B7E43268}"/>
                  </a:ext>
                </a:extLst>
              </p14:cNvPr>
              <p14:cNvContentPartPr/>
              <p14:nvPr/>
            </p14:nvContentPartPr>
            <p14:xfrm>
              <a:off x="2803644" y="4364447"/>
              <a:ext cx="73080" cy="1396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8FC76A1-EAB6-4FD3-A37C-E5F9B7E4326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2786004" y="4346807"/>
                <a:ext cx="108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C8AD12D-AE08-4F25-8251-4C4B5A40F95E}"/>
                  </a:ext>
                </a:extLst>
              </p14:cNvPr>
              <p14:cNvContentPartPr/>
              <p14:nvPr/>
            </p14:nvContentPartPr>
            <p14:xfrm>
              <a:off x="357804" y="4838207"/>
              <a:ext cx="187920" cy="1465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C8AD12D-AE08-4F25-8251-4C4B5A40F95E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340164" y="4820207"/>
                <a:ext cx="2235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1F9A097-90E2-41BD-AC22-B5473F5D6165}"/>
                  </a:ext>
                </a:extLst>
              </p14:cNvPr>
              <p14:cNvContentPartPr/>
              <p14:nvPr/>
            </p14:nvContentPartPr>
            <p14:xfrm>
              <a:off x="636444" y="4850807"/>
              <a:ext cx="451080" cy="1465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1F9A097-90E2-41BD-AC22-B5473F5D6165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18444" y="4832807"/>
                <a:ext cx="486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ECC0F8C-46F4-476F-B4E7-7EB065C982F6}"/>
                  </a:ext>
                </a:extLst>
              </p14:cNvPr>
              <p14:cNvContentPartPr/>
              <p14:nvPr/>
            </p14:nvContentPartPr>
            <p14:xfrm>
              <a:off x="1144044" y="4877807"/>
              <a:ext cx="237240" cy="10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ECC0F8C-46F4-476F-B4E7-7EB065C982F6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126404" y="4859807"/>
                <a:ext cx="272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3886654-4BFB-407E-B95F-CCAE6ED8A94E}"/>
                  </a:ext>
                </a:extLst>
              </p14:cNvPr>
              <p14:cNvContentPartPr/>
              <p14:nvPr/>
            </p14:nvContentPartPr>
            <p14:xfrm>
              <a:off x="1479924" y="4776647"/>
              <a:ext cx="223200" cy="189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3886654-4BFB-407E-B95F-CCAE6ED8A94E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462284" y="4759007"/>
                <a:ext cx="2588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AC26357-6EA0-4459-8AF4-750D5998BE43}"/>
                  </a:ext>
                </a:extLst>
              </p14:cNvPr>
              <p14:cNvContentPartPr/>
              <p14:nvPr/>
            </p14:nvContentPartPr>
            <p14:xfrm>
              <a:off x="1669284" y="4865927"/>
              <a:ext cx="78480" cy="349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AC26357-6EA0-4459-8AF4-750D5998BE43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1651284" y="4847927"/>
                <a:ext cx="1141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DE161F0-6FA5-4807-AA85-52CDACC415CC}"/>
                  </a:ext>
                </a:extLst>
              </p14:cNvPr>
              <p14:cNvContentPartPr/>
              <p14:nvPr/>
            </p14:nvContentPartPr>
            <p14:xfrm>
              <a:off x="1823004" y="4736687"/>
              <a:ext cx="54000" cy="206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DE161F0-6FA5-4807-AA85-52CDACC415C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805364" y="4719047"/>
                <a:ext cx="896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49D90F3-53DF-4964-924B-A7B6B30B2473}"/>
                  </a:ext>
                </a:extLst>
              </p14:cNvPr>
              <p14:cNvContentPartPr/>
              <p14:nvPr/>
            </p14:nvContentPartPr>
            <p14:xfrm>
              <a:off x="1893924" y="4818047"/>
              <a:ext cx="280080" cy="118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49D90F3-53DF-4964-924B-A7B6B30B247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1876284" y="4800047"/>
                <a:ext cx="315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2FC69AD-C2A5-4559-8507-AA2100ABDCA6}"/>
                  </a:ext>
                </a:extLst>
              </p14:cNvPr>
              <p14:cNvContentPartPr/>
              <p14:nvPr/>
            </p14:nvContentPartPr>
            <p14:xfrm>
              <a:off x="2401524" y="4814447"/>
              <a:ext cx="67320" cy="1130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2FC69AD-C2A5-4559-8507-AA2100ABDCA6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2383524" y="4796447"/>
                <a:ext cx="102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055DA76-529F-4877-808B-75239693BBA9}"/>
                  </a:ext>
                </a:extLst>
              </p14:cNvPr>
              <p14:cNvContentPartPr/>
              <p14:nvPr/>
            </p14:nvContentPartPr>
            <p14:xfrm>
              <a:off x="2539404" y="4756847"/>
              <a:ext cx="60840" cy="2228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055DA76-529F-4877-808B-75239693BBA9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521764" y="4738847"/>
                <a:ext cx="96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12DFFE6-FBF9-4DC7-83F4-0BEFFF070650}"/>
                  </a:ext>
                </a:extLst>
              </p14:cNvPr>
              <p14:cNvContentPartPr/>
              <p14:nvPr/>
            </p14:nvContentPartPr>
            <p14:xfrm>
              <a:off x="2541924" y="4868087"/>
              <a:ext cx="56520" cy="140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12DFFE6-FBF9-4DC7-83F4-0BEFFF070650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523924" y="4850087"/>
                <a:ext cx="9216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C7F271A-0C14-4F5C-B1C2-C2273A085FBF}"/>
              </a:ext>
            </a:extLst>
          </p:cNvPr>
          <p:cNvGrpSpPr/>
          <p:nvPr/>
        </p:nvGrpSpPr>
        <p:grpSpPr>
          <a:xfrm>
            <a:off x="435924" y="5089487"/>
            <a:ext cx="3060720" cy="876960"/>
            <a:chOff x="435924" y="5089487"/>
            <a:chExt cx="3060720" cy="8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6B08F68-04E9-48B4-8871-8FEAA4817D9D}"/>
                    </a:ext>
                  </a:extLst>
                </p14:cNvPr>
                <p14:cNvContentPartPr/>
                <p14:nvPr/>
              </p14:nvContentPartPr>
              <p14:xfrm>
                <a:off x="437364" y="5234207"/>
                <a:ext cx="8640" cy="208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6B08F68-04E9-48B4-8871-8FEAA4817D9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19364" y="5216567"/>
                  <a:ext cx="44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350E20B-5A36-415D-97FD-941BF806CE40}"/>
                    </a:ext>
                  </a:extLst>
                </p14:cNvPr>
                <p14:cNvContentPartPr/>
                <p14:nvPr/>
              </p14:nvContentPartPr>
              <p14:xfrm>
                <a:off x="435924" y="5219447"/>
                <a:ext cx="100800" cy="138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350E20B-5A36-415D-97FD-941BF806CE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18284" y="5201807"/>
                  <a:ext cx="136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5B36C69-F3B6-434D-8685-E08C6437C14F}"/>
                    </a:ext>
                  </a:extLst>
                </p14:cNvPr>
                <p14:cNvContentPartPr/>
                <p14:nvPr/>
              </p14:nvContentPartPr>
              <p14:xfrm>
                <a:off x="560844" y="5235287"/>
                <a:ext cx="160920" cy="89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5B36C69-F3B6-434D-8685-E08C6437C14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43204" y="5217647"/>
                  <a:ext cx="196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C84F23A-CDED-47BE-BC15-ADEF3EBB0DAA}"/>
                    </a:ext>
                  </a:extLst>
                </p14:cNvPr>
                <p14:cNvContentPartPr/>
                <p14:nvPr/>
              </p14:nvContentPartPr>
              <p14:xfrm>
                <a:off x="796644" y="5153567"/>
                <a:ext cx="136080" cy="190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C84F23A-CDED-47BE-BC15-ADEF3EBB0DA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78644" y="5135567"/>
                  <a:ext cx="171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C6555CB-32AC-43C3-B05C-AC0EF99CBA43}"/>
                    </a:ext>
                  </a:extLst>
                </p14:cNvPr>
                <p14:cNvContentPartPr/>
                <p14:nvPr/>
              </p14:nvContentPartPr>
              <p14:xfrm>
                <a:off x="983844" y="5265167"/>
                <a:ext cx="165240" cy="92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C6555CB-32AC-43C3-B05C-AC0EF99CBA4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65844" y="5247167"/>
                  <a:ext cx="200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0A4F543-2937-4E94-A79D-D1A58ABFCB72}"/>
                    </a:ext>
                  </a:extLst>
                </p14:cNvPr>
                <p14:cNvContentPartPr/>
                <p14:nvPr/>
              </p14:nvContentPartPr>
              <p14:xfrm>
                <a:off x="1208124" y="5166887"/>
                <a:ext cx="126000" cy="171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0A4F543-2937-4E94-A79D-D1A58ABFCB7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90484" y="5148887"/>
                  <a:ext cx="161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99550F8-915F-4BED-816E-A21072D973A4}"/>
                    </a:ext>
                  </a:extLst>
                </p14:cNvPr>
                <p14:cNvContentPartPr/>
                <p14:nvPr/>
              </p14:nvContentPartPr>
              <p14:xfrm>
                <a:off x="1377684" y="5098847"/>
                <a:ext cx="77400" cy="215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99550F8-915F-4BED-816E-A21072D973A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359684" y="5081207"/>
                  <a:ext cx="113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A044721-2295-4518-BDBB-C07DA73F290B}"/>
                    </a:ext>
                  </a:extLst>
                </p14:cNvPr>
                <p14:cNvContentPartPr/>
                <p14:nvPr/>
              </p14:nvContentPartPr>
              <p14:xfrm>
                <a:off x="1510524" y="5183087"/>
                <a:ext cx="185760" cy="149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A044721-2295-4518-BDBB-C07DA73F290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492524" y="5165087"/>
                  <a:ext cx="221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126DCBE-1616-45ED-B319-01BE3262D688}"/>
                    </a:ext>
                  </a:extLst>
                </p14:cNvPr>
                <p14:cNvContentPartPr/>
                <p14:nvPr/>
              </p14:nvContentPartPr>
              <p14:xfrm>
                <a:off x="1652724" y="5137727"/>
                <a:ext cx="112320" cy="214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126DCBE-1616-45ED-B319-01BE3262D68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635084" y="5120087"/>
                  <a:ext cx="147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91EDA6C-A408-4121-B1A9-CAB9BA45932E}"/>
                    </a:ext>
                  </a:extLst>
                </p14:cNvPr>
                <p14:cNvContentPartPr/>
                <p14:nvPr/>
              </p14:nvContentPartPr>
              <p14:xfrm>
                <a:off x="1716084" y="5215487"/>
                <a:ext cx="17460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91EDA6C-A408-4121-B1A9-CAB9BA45932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698444" y="5197487"/>
                  <a:ext cx="210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9332D25-5D33-44C6-B773-B382BF3877C2}"/>
                    </a:ext>
                  </a:extLst>
                </p14:cNvPr>
                <p14:cNvContentPartPr/>
                <p14:nvPr/>
              </p14:nvContentPartPr>
              <p14:xfrm>
                <a:off x="1868724" y="5089487"/>
                <a:ext cx="19080" cy="30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9332D25-5D33-44C6-B773-B382BF3877C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850724" y="5071847"/>
                  <a:ext cx="54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0D8DAC4-16B4-499E-813F-6B157BBBE922}"/>
                    </a:ext>
                  </a:extLst>
                </p14:cNvPr>
                <p14:cNvContentPartPr/>
                <p14:nvPr/>
              </p14:nvContentPartPr>
              <p14:xfrm>
                <a:off x="1955124" y="5196767"/>
                <a:ext cx="228240" cy="119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0D8DAC4-16B4-499E-813F-6B157BBBE92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937124" y="5179127"/>
                  <a:ext cx="263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771CFDF-3A51-4E57-AAA2-FF52D3E0945D}"/>
                    </a:ext>
                  </a:extLst>
                </p14:cNvPr>
                <p14:cNvContentPartPr/>
                <p14:nvPr/>
              </p14:nvContentPartPr>
              <p14:xfrm>
                <a:off x="2468124" y="5187047"/>
                <a:ext cx="80640" cy="119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771CFDF-3A51-4E57-AAA2-FF52D3E0945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50124" y="5169407"/>
                  <a:ext cx="116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4C02DB3-DC48-4DB7-B70C-FC3E3987B83D}"/>
                    </a:ext>
                  </a:extLst>
                </p14:cNvPr>
                <p14:cNvContentPartPr/>
                <p14:nvPr/>
              </p14:nvContentPartPr>
              <p14:xfrm>
                <a:off x="2601324" y="5095607"/>
                <a:ext cx="136080" cy="2628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4C02DB3-DC48-4DB7-B70C-FC3E3987B83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583324" y="5077967"/>
                  <a:ext cx="171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01B97FB-D5C3-449D-95B1-E07AE13B941A}"/>
                    </a:ext>
                  </a:extLst>
                </p14:cNvPr>
                <p14:cNvContentPartPr/>
                <p14:nvPr/>
              </p14:nvContentPartPr>
              <p14:xfrm>
                <a:off x="2569644" y="5224847"/>
                <a:ext cx="100800" cy="46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01B97FB-D5C3-449D-95B1-E07AE13B941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552004" y="5207207"/>
                  <a:ext cx="136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0015BE6-D3B2-4FFA-B9C2-063C49CEBD50}"/>
                    </a:ext>
                  </a:extLst>
                </p14:cNvPr>
                <p14:cNvContentPartPr/>
                <p14:nvPr/>
              </p14:nvContentPartPr>
              <p14:xfrm>
                <a:off x="485964" y="5624087"/>
                <a:ext cx="136080" cy="864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0015BE6-D3B2-4FFA-B9C2-063C49CEBD5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67964" y="5606087"/>
                  <a:ext cx="171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EFEDBBC-7CE0-4EBC-BEBD-62D0541A20FB}"/>
                    </a:ext>
                  </a:extLst>
                </p14:cNvPr>
                <p14:cNvContentPartPr/>
                <p14:nvPr/>
              </p14:nvContentPartPr>
              <p14:xfrm>
                <a:off x="723204" y="5545247"/>
                <a:ext cx="14400" cy="141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EFEDBBC-7CE0-4EBC-BEBD-62D0541A20F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05204" y="5527247"/>
                  <a:ext cx="50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B671654-4E9A-40B9-A432-AF3C2CB683C5}"/>
                    </a:ext>
                  </a:extLst>
                </p14:cNvPr>
                <p14:cNvContentPartPr/>
                <p14:nvPr/>
              </p14:nvContentPartPr>
              <p14:xfrm>
                <a:off x="830484" y="5524007"/>
                <a:ext cx="310680" cy="215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B671654-4E9A-40B9-A432-AF3C2CB683C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2484" y="5506367"/>
                  <a:ext cx="346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5E16FDF-FB7B-410A-8AB3-0EC086AED2FF}"/>
                    </a:ext>
                  </a:extLst>
                </p14:cNvPr>
                <p14:cNvContentPartPr/>
                <p14:nvPr/>
              </p14:nvContentPartPr>
              <p14:xfrm>
                <a:off x="1044684" y="5557127"/>
                <a:ext cx="376200" cy="162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5E16FDF-FB7B-410A-8AB3-0EC086AED2F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27044" y="5539127"/>
                  <a:ext cx="411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471EBAA-CAA8-461E-9F1F-1323145E8D8B}"/>
                    </a:ext>
                  </a:extLst>
                </p14:cNvPr>
                <p14:cNvContentPartPr/>
                <p14:nvPr/>
              </p14:nvContentPartPr>
              <p14:xfrm>
                <a:off x="1656324" y="5560007"/>
                <a:ext cx="25920" cy="166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471EBAA-CAA8-461E-9F1F-1323145E8D8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638684" y="5542007"/>
                  <a:ext cx="61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5BACF4C-2866-46A3-9D26-987E52AB6762}"/>
                    </a:ext>
                  </a:extLst>
                </p14:cNvPr>
                <p14:cNvContentPartPr/>
                <p14:nvPr/>
              </p14:nvContentPartPr>
              <p14:xfrm>
                <a:off x="1733004" y="5647847"/>
                <a:ext cx="115920" cy="795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5BACF4C-2866-46A3-9D26-987E52AB676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715364" y="5630207"/>
                  <a:ext cx="151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78A99BC-36BB-4787-B27D-AD9AFABB3DCA}"/>
                    </a:ext>
                  </a:extLst>
                </p14:cNvPr>
                <p14:cNvContentPartPr/>
                <p14:nvPr/>
              </p14:nvContentPartPr>
              <p14:xfrm>
                <a:off x="1907244" y="5538407"/>
                <a:ext cx="252000" cy="209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78A99BC-36BB-4787-B27D-AD9AFABB3DC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889604" y="5520767"/>
                  <a:ext cx="287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9FFC4AA-6201-41B8-B06E-35C52C703B91}"/>
                    </a:ext>
                  </a:extLst>
                </p14:cNvPr>
                <p14:cNvContentPartPr/>
                <p14:nvPr/>
              </p14:nvContentPartPr>
              <p14:xfrm>
                <a:off x="2145204" y="5522927"/>
                <a:ext cx="38880" cy="27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9FFC4AA-6201-41B8-B06E-35C52C703B9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127204" y="5505287"/>
                  <a:ext cx="74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600B4F7-691D-4D95-ADFC-AE4BF8C67917}"/>
                    </a:ext>
                  </a:extLst>
                </p14:cNvPr>
                <p14:cNvContentPartPr/>
                <p14:nvPr/>
              </p14:nvContentPartPr>
              <p14:xfrm>
                <a:off x="2226564" y="5567207"/>
                <a:ext cx="153360" cy="164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600B4F7-691D-4D95-ADFC-AE4BF8C6791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208924" y="5549207"/>
                  <a:ext cx="189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9B8DE17-C93F-442F-A4DF-273F2673CCB9}"/>
                    </a:ext>
                  </a:extLst>
                </p14:cNvPr>
                <p14:cNvContentPartPr/>
                <p14:nvPr/>
              </p14:nvContentPartPr>
              <p14:xfrm>
                <a:off x="2456244" y="5471807"/>
                <a:ext cx="103320" cy="240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9B8DE17-C93F-442F-A4DF-273F2673CCB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438244" y="5454167"/>
                  <a:ext cx="138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DE70F0F-8F4F-490A-80C1-A8C1A586DA56}"/>
                    </a:ext>
                  </a:extLst>
                </p14:cNvPr>
                <p14:cNvContentPartPr/>
                <p14:nvPr/>
              </p14:nvContentPartPr>
              <p14:xfrm>
                <a:off x="2602404" y="5609327"/>
                <a:ext cx="180000" cy="78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DE70F0F-8F4F-490A-80C1-A8C1A586DA5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584764" y="5591687"/>
                  <a:ext cx="215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E4DBC7A-2A03-450E-B2B5-88789FAE7741}"/>
                    </a:ext>
                  </a:extLst>
                </p14:cNvPr>
                <p14:cNvContentPartPr/>
                <p14:nvPr/>
              </p14:nvContentPartPr>
              <p14:xfrm>
                <a:off x="2820564" y="5615447"/>
                <a:ext cx="127440" cy="54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E4DBC7A-2A03-450E-B2B5-88789FAE774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802924" y="5597447"/>
                  <a:ext cx="163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D305B76-8358-430F-BEB7-A4982B492A35}"/>
                    </a:ext>
                  </a:extLst>
                </p14:cNvPr>
                <p14:cNvContentPartPr/>
                <p14:nvPr/>
              </p14:nvContentPartPr>
              <p14:xfrm>
                <a:off x="2993364" y="5408807"/>
                <a:ext cx="28080" cy="248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D305B76-8358-430F-BEB7-A4982B492A3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975724" y="5390807"/>
                  <a:ext cx="63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C7692A2-FC7F-4B89-A8B4-66B459CD3FBC}"/>
                    </a:ext>
                  </a:extLst>
                </p14:cNvPr>
                <p14:cNvContentPartPr/>
                <p14:nvPr/>
              </p14:nvContentPartPr>
              <p14:xfrm>
                <a:off x="2404404" y="5860607"/>
                <a:ext cx="149040" cy="105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C7692A2-FC7F-4B89-A8B4-66B459CD3FB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386764" y="5842607"/>
                  <a:ext cx="184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27391D4-C14B-44E1-90C1-F207CA117DF5}"/>
                    </a:ext>
                  </a:extLst>
                </p14:cNvPr>
                <p14:cNvContentPartPr/>
                <p14:nvPr/>
              </p14:nvContentPartPr>
              <p14:xfrm>
                <a:off x="2603484" y="5863127"/>
                <a:ext cx="157680" cy="84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27391D4-C14B-44E1-90C1-F207CA117DF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585844" y="5845487"/>
                  <a:ext cx="193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DD227A6-3741-4B33-A7AF-3DDF3E296CF4}"/>
                    </a:ext>
                  </a:extLst>
                </p14:cNvPr>
                <p14:cNvContentPartPr/>
                <p14:nvPr/>
              </p14:nvContentPartPr>
              <p14:xfrm>
                <a:off x="2854044" y="5846207"/>
                <a:ext cx="304200" cy="1040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DD227A6-3741-4B33-A7AF-3DDF3E296CF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836404" y="5828567"/>
                  <a:ext cx="339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75F8D41-0C5F-457D-8493-BAB220C0F411}"/>
                    </a:ext>
                  </a:extLst>
                </p14:cNvPr>
                <p14:cNvContentPartPr/>
                <p14:nvPr/>
              </p14:nvContentPartPr>
              <p14:xfrm>
                <a:off x="3202164" y="5783927"/>
                <a:ext cx="203760" cy="166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75F8D41-0C5F-457D-8493-BAB220C0F41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184164" y="5765927"/>
                  <a:ext cx="239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7FBC977-0288-4661-B1F0-E4BC80FDDEDE}"/>
                    </a:ext>
                  </a:extLst>
                </p14:cNvPr>
                <p14:cNvContentPartPr/>
                <p14:nvPr/>
              </p14:nvContentPartPr>
              <p14:xfrm>
                <a:off x="3453084" y="5872847"/>
                <a:ext cx="43560" cy="30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7FBC977-0288-4661-B1F0-E4BC80FDDED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435084" y="5854847"/>
                  <a:ext cx="7920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737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14:cNvPr>
              <p14:cNvContentPartPr/>
              <p14:nvPr/>
            </p14:nvContentPartPr>
            <p14:xfrm>
              <a:off x="-841356" y="1211207"/>
              <a:ext cx="360" cy="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9356" y="1193207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14:cNvPr>
              <p14:cNvContentPartPr/>
              <p14:nvPr/>
            </p14:nvContentPartPr>
            <p14:xfrm>
              <a:off x="8894124" y="358727"/>
              <a:ext cx="71640" cy="173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6124" y="340727"/>
                <a:ext cx="10728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EB1FE6C-9130-4EC7-81CD-CC3B0B5C3DA0}"/>
              </a:ext>
            </a:extLst>
          </p:cNvPr>
          <p:cNvGrpSpPr/>
          <p:nvPr/>
        </p:nvGrpSpPr>
        <p:grpSpPr>
          <a:xfrm>
            <a:off x="341604" y="146327"/>
            <a:ext cx="8338320" cy="633960"/>
            <a:chOff x="341604" y="146327"/>
            <a:chExt cx="833832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14:cNvPr>
                <p14:cNvContentPartPr/>
                <p14:nvPr/>
              </p14:nvContentPartPr>
              <p14:xfrm>
                <a:off x="342684" y="233447"/>
                <a:ext cx="16560" cy="22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684" y="215447"/>
                  <a:ext cx="5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14:cNvPr>
                <p14:cNvContentPartPr/>
                <p14:nvPr/>
              </p14:nvContentPartPr>
              <p14:xfrm>
                <a:off x="341604" y="217247"/>
                <a:ext cx="195120" cy="24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637" y="199247"/>
                  <a:ext cx="230694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14:cNvPr>
                <p14:cNvContentPartPr/>
                <p14:nvPr/>
              </p14:nvContentPartPr>
              <p14:xfrm>
                <a:off x="588924" y="371327"/>
                <a:ext cx="135360" cy="14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72" y="353327"/>
                  <a:ext cx="170905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14:cNvPr>
                <p14:cNvContentPartPr/>
                <p14:nvPr/>
              </p14:nvContentPartPr>
              <p14:xfrm>
                <a:off x="802404" y="327047"/>
                <a:ext cx="156600" cy="14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404" y="309047"/>
                  <a:ext cx="19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14:cNvPr>
                <p14:cNvContentPartPr/>
                <p14:nvPr/>
              </p14:nvContentPartPr>
              <p14:xfrm>
                <a:off x="1096524" y="194927"/>
                <a:ext cx="59760" cy="21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8524" y="176927"/>
                  <a:ext cx="95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14:cNvPr>
                <p14:cNvContentPartPr/>
                <p14:nvPr/>
              </p14:nvContentPartPr>
              <p14:xfrm>
                <a:off x="1217844" y="326687"/>
                <a:ext cx="119880" cy="15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9844" y="308687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14:cNvPr>
                <p14:cNvContentPartPr/>
                <p14:nvPr/>
              </p14:nvContentPartPr>
              <p14:xfrm>
                <a:off x="1376244" y="209327"/>
                <a:ext cx="37800" cy="23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58071" y="191327"/>
                  <a:ext cx="73783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14:cNvPr>
                <p14:cNvContentPartPr/>
                <p14:nvPr/>
              </p14:nvContentPartPr>
              <p14:xfrm>
                <a:off x="1478484" y="343247"/>
                <a:ext cx="115920" cy="15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0540" y="325247"/>
                  <a:ext cx="15145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14:cNvPr>
                <p14:cNvContentPartPr/>
                <p14:nvPr/>
              </p14:nvContentPartPr>
              <p14:xfrm>
                <a:off x="1610964" y="369167"/>
                <a:ext cx="19728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2964" y="351167"/>
                  <a:ext cx="23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14:cNvPr>
                <p14:cNvContentPartPr/>
                <p14:nvPr/>
              </p14:nvContentPartPr>
              <p14:xfrm>
                <a:off x="2279124" y="341807"/>
                <a:ext cx="144360" cy="12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61124" y="323807"/>
                  <a:ext cx="180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14:cNvPr>
                <p14:cNvContentPartPr/>
                <p14:nvPr/>
              </p14:nvContentPartPr>
              <p14:xfrm>
                <a:off x="2438964" y="207527"/>
                <a:ext cx="134640" cy="24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0964" y="189501"/>
                  <a:ext cx="170280" cy="284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14:cNvPr>
                <p14:cNvContentPartPr/>
                <p14:nvPr/>
              </p14:nvContentPartPr>
              <p14:xfrm>
                <a:off x="3095964" y="241007"/>
                <a:ext cx="13320" cy="2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7964" y="223007"/>
                  <a:ext cx="48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14:cNvPr>
                <p14:cNvContentPartPr/>
                <p14:nvPr/>
              </p14:nvContentPartPr>
              <p14:xfrm>
                <a:off x="3077604" y="189527"/>
                <a:ext cx="163440" cy="15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9604" y="171527"/>
                  <a:ext cx="199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14:cNvPr>
                <p14:cNvContentPartPr/>
                <p14:nvPr/>
              </p14:nvContentPartPr>
              <p14:xfrm>
                <a:off x="3197484" y="328127"/>
                <a:ext cx="271080" cy="13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9484" y="310127"/>
                  <a:ext cx="30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14:cNvPr>
                <p14:cNvContentPartPr/>
                <p14:nvPr/>
              </p14:nvContentPartPr>
              <p14:xfrm>
                <a:off x="3538044" y="252527"/>
                <a:ext cx="36360" cy="173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0044" y="234564"/>
                  <a:ext cx="72000" cy="209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14:cNvPr>
                <p14:cNvContentPartPr/>
                <p14:nvPr/>
              </p14:nvContentPartPr>
              <p14:xfrm>
                <a:off x="3512484" y="380687"/>
                <a:ext cx="255240" cy="11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4509" y="362687"/>
                  <a:ext cx="29083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14:cNvPr>
                <p14:cNvContentPartPr/>
                <p14:nvPr/>
              </p14:nvContentPartPr>
              <p14:xfrm>
                <a:off x="3801204" y="268007"/>
                <a:ext cx="406440" cy="22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204" y="250007"/>
                  <a:ext cx="44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14:cNvPr>
                <p14:cNvContentPartPr/>
                <p14:nvPr/>
              </p14:nvContentPartPr>
              <p14:xfrm>
                <a:off x="4218084" y="146327"/>
                <a:ext cx="77400" cy="28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0084" y="128327"/>
                  <a:ext cx="113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14:cNvPr>
                <p14:cNvContentPartPr/>
                <p14:nvPr/>
              </p14:nvContentPartPr>
              <p14:xfrm>
                <a:off x="4333644" y="242807"/>
                <a:ext cx="20808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5644" y="224807"/>
                  <a:ext cx="24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14:cNvPr>
                <p14:cNvContentPartPr/>
                <p14:nvPr/>
              </p14:nvContentPartPr>
              <p14:xfrm>
                <a:off x="4471524" y="190607"/>
                <a:ext cx="31680" cy="25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53726" y="172607"/>
                  <a:ext cx="6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14:cNvPr>
                <p14:cNvContentPartPr/>
                <p14:nvPr/>
              </p14:nvContentPartPr>
              <p14:xfrm>
                <a:off x="4598604" y="198887"/>
                <a:ext cx="199800" cy="2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36" y="180887"/>
                  <a:ext cx="235376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14:cNvPr>
                <p14:cNvContentPartPr/>
                <p14:nvPr/>
              </p14:nvContentPartPr>
              <p14:xfrm>
                <a:off x="4799124" y="158927"/>
                <a:ext cx="25920" cy="4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1124" y="140927"/>
                  <a:ext cx="6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14:cNvPr>
                <p14:cNvContentPartPr/>
                <p14:nvPr/>
              </p14:nvContentPartPr>
              <p14:xfrm>
                <a:off x="4874004" y="277727"/>
                <a:ext cx="296280" cy="15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6004" y="259684"/>
                  <a:ext cx="331920" cy="187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14:cNvPr>
                <p14:cNvContentPartPr/>
                <p14:nvPr/>
              </p14:nvContentPartPr>
              <p14:xfrm>
                <a:off x="5620644" y="311207"/>
                <a:ext cx="56520" cy="17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2644" y="293207"/>
                  <a:ext cx="92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14:cNvPr>
                <p14:cNvContentPartPr/>
                <p14:nvPr/>
              </p14:nvContentPartPr>
              <p14:xfrm>
                <a:off x="6247044" y="275567"/>
                <a:ext cx="10800" cy="21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9625" y="257537"/>
                  <a:ext cx="45290" cy="251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14:cNvPr>
                <p14:cNvContentPartPr/>
                <p14:nvPr/>
              </p14:nvContentPartPr>
              <p14:xfrm>
                <a:off x="6229044" y="221927"/>
                <a:ext cx="321840" cy="33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1044" y="203946"/>
                  <a:ext cx="357480" cy="37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14:cNvPr>
                <p14:cNvContentPartPr/>
                <p14:nvPr/>
              </p14:nvContentPartPr>
              <p14:xfrm>
                <a:off x="6613164" y="359807"/>
                <a:ext cx="393120" cy="339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5164" y="341807"/>
                  <a:ext cx="428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14:cNvPr>
                <p14:cNvContentPartPr/>
                <p14:nvPr/>
              </p14:nvContentPartPr>
              <p14:xfrm>
                <a:off x="7095564" y="379967"/>
                <a:ext cx="104400" cy="16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7564" y="361967"/>
                  <a:ext cx="14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14:cNvPr>
                <p14:cNvContentPartPr/>
                <p14:nvPr/>
              </p14:nvContentPartPr>
              <p14:xfrm>
                <a:off x="7316964" y="225167"/>
                <a:ext cx="316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9166" y="207167"/>
                  <a:ext cx="66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14:cNvPr>
                <p14:cNvContentPartPr/>
                <p14:nvPr/>
              </p14:nvContentPartPr>
              <p14:xfrm>
                <a:off x="7359804" y="385367"/>
                <a:ext cx="19332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1804" y="367367"/>
                  <a:ext cx="228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14:cNvPr>
                <p14:cNvContentPartPr/>
                <p14:nvPr/>
              </p14:nvContentPartPr>
              <p14:xfrm>
                <a:off x="7823124" y="277727"/>
                <a:ext cx="5040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05252" y="259727"/>
                  <a:ext cx="85787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14:cNvPr>
                <p14:cNvContentPartPr/>
                <p14:nvPr/>
              </p14:nvContentPartPr>
              <p14:xfrm>
                <a:off x="7836444" y="207887"/>
                <a:ext cx="555120" cy="257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8444" y="189887"/>
                  <a:ext cx="59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14:cNvPr>
                <p14:cNvContentPartPr/>
                <p14:nvPr/>
              </p14:nvContentPartPr>
              <p14:xfrm>
                <a:off x="8499924" y="326327"/>
                <a:ext cx="119520" cy="15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1978" y="308327"/>
                  <a:ext cx="155053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14:cNvPr>
                <p14:cNvContentPartPr/>
                <p14:nvPr/>
              </p14:nvContentPartPr>
              <p14:xfrm>
                <a:off x="362844" y="645287"/>
                <a:ext cx="8317080" cy="13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844" y="627287"/>
                  <a:ext cx="8352720" cy="170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59F872C-9E6F-4189-8662-781D36BA42B2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250741" y="1013927"/>
            <a:ext cx="4645725" cy="2904836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4E9716C6-4389-42F2-8956-5F48164D8525}"/>
              </a:ext>
            </a:extLst>
          </p:cNvPr>
          <p:cNvGrpSpPr/>
          <p:nvPr/>
        </p:nvGrpSpPr>
        <p:grpSpPr>
          <a:xfrm>
            <a:off x="5273964" y="947687"/>
            <a:ext cx="1302120" cy="330840"/>
            <a:chOff x="5273964" y="947687"/>
            <a:chExt cx="13021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7C38DC-1D99-4BFB-A9C6-76F813DECD96}"/>
                    </a:ext>
                  </a:extLst>
                </p14:cNvPr>
                <p14:cNvContentPartPr/>
                <p14:nvPr/>
              </p14:nvContentPartPr>
              <p14:xfrm>
                <a:off x="5273964" y="1010327"/>
                <a:ext cx="24840" cy="18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7C38DC-1D99-4BFB-A9C6-76F813DECD9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56324" y="992687"/>
                  <a:ext cx="60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E81AB5-62F9-4F15-989A-E17FC4F7DB4C}"/>
                    </a:ext>
                  </a:extLst>
                </p14:cNvPr>
                <p14:cNvContentPartPr/>
                <p14:nvPr/>
              </p14:nvContentPartPr>
              <p14:xfrm>
                <a:off x="5290884" y="990527"/>
                <a:ext cx="119520" cy="10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E81AB5-62F9-4F15-989A-E17FC4F7DB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273244" y="972887"/>
                  <a:ext cx="155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08B611-901C-4F50-9699-4C622787D519}"/>
                    </a:ext>
                  </a:extLst>
                </p14:cNvPr>
                <p14:cNvContentPartPr/>
                <p14:nvPr/>
              </p14:nvContentPartPr>
              <p14:xfrm>
                <a:off x="5448204" y="977927"/>
                <a:ext cx="130680" cy="300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08B611-901C-4F50-9699-4C622787D51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30564" y="960287"/>
                  <a:ext cx="166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33DF4F-11F8-4051-8486-6B236EF7979D}"/>
                    </a:ext>
                  </a:extLst>
                </p14:cNvPr>
                <p14:cNvContentPartPr/>
                <p14:nvPr/>
              </p14:nvContentPartPr>
              <p14:xfrm>
                <a:off x="5553324" y="974687"/>
                <a:ext cx="171360" cy="209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33DF4F-11F8-4051-8486-6B236EF797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35324" y="957047"/>
                  <a:ext cx="207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3CC10E-F743-4D40-A2BD-76D03189FF39}"/>
                    </a:ext>
                  </a:extLst>
                </p14:cNvPr>
                <p14:cNvContentPartPr/>
                <p14:nvPr/>
              </p14:nvContentPartPr>
              <p14:xfrm>
                <a:off x="5605524" y="1085207"/>
                <a:ext cx="644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3CC10E-F743-4D40-A2BD-76D03189FF3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87524" y="1067207"/>
                  <a:ext cx="100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19861F-8BD4-45D5-A560-C257E0C1433B}"/>
                    </a:ext>
                  </a:extLst>
                </p14:cNvPr>
                <p14:cNvContentPartPr/>
                <p14:nvPr/>
              </p14:nvContentPartPr>
              <p14:xfrm>
                <a:off x="5799204" y="947687"/>
                <a:ext cx="14400" cy="230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19861F-8BD4-45D5-A560-C257E0C143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81564" y="929687"/>
                  <a:ext cx="50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A9F7F8-86E4-4780-A5A0-4AC87A058394}"/>
                    </a:ext>
                  </a:extLst>
                </p14:cNvPr>
                <p14:cNvContentPartPr/>
                <p14:nvPr/>
              </p14:nvContentPartPr>
              <p14:xfrm>
                <a:off x="5901084" y="1062527"/>
                <a:ext cx="156240" cy="7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A9F7F8-86E4-4780-A5A0-4AC87A05839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83444" y="1044527"/>
                  <a:ext cx="191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C4AAE0-7B00-4040-94DD-87972DA427F3}"/>
                    </a:ext>
                  </a:extLst>
                </p14:cNvPr>
                <p14:cNvContentPartPr/>
                <p14:nvPr/>
              </p14:nvContentPartPr>
              <p14:xfrm>
                <a:off x="6109164" y="1054247"/>
                <a:ext cx="173160" cy="10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C4AAE0-7B00-4040-94DD-87972DA427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91524" y="1036247"/>
                  <a:ext cx="208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3E0B30D-B3B1-453C-9D57-2D52D1573DAC}"/>
                    </a:ext>
                  </a:extLst>
                </p14:cNvPr>
                <p14:cNvContentPartPr/>
                <p14:nvPr/>
              </p14:nvContentPartPr>
              <p14:xfrm>
                <a:off x="6338844" y="1066487"/>
                <a:ext cx="90720" cy="93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3E0B30D-B3B1-453C-9D57-2D52D1573DA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20844" y="1048847"/>
                  <a:ext cx="126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8BFCF67-EE5A-4989-8F9B-69C3BF3364E8}"/>
                    </a:ext>
                  </a:extLst>
                </p14:cNvPr>
                <p14:cNvContentPartPr/>
                <p14:nvPr/>
              </p14:nvContentPartPr>
              <p14:xfrm>
                <a:off x="6442884" y="962447"/>
                <a:ext cx="133200" cy="315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8BFCF67-EE5A-4989-8F9B-69C3BF3364E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25244" y="944807"/>
                  <a:ext cx="16884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B88CAD7-0EDD-419F-A73A-5B46BC4A0953}"/>
              </a:ext>
            </a:extLst>
          </p:cNvPr>
          <p:cNvGrpSpPr/>
          <p:nvPr/>
        </p:nvGrpSpPr>
        <p:grpSpPr>
          <a:xfrm>
            <a:off x="6889644" y="1071527"/>
            <a:ext cx="133200" cy="78840"/>
            <a:chOff x="6889644" y="1071527"/>
            <a:chExt cx="13320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35F1CE-5FF4-423F-823D-6B8FF42116A3}"/>
                    </a:ext>
                  </a:extLst>
                </p14:cNvPr>
                <p14:cNvContentPartPr/>
                <p14:nvPr/>
              </p14:nvContentPartPr>
              <p14:xfrm>
                <a:off x="6889644" y="1071527"/>
                <a:ext cx="133200" cy="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35F1CE-5FF4-423F-823D-6B8FF42116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72004" y="1053527"/>
                  <a:ext cx="168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083A0D-55E5-4710-8758-8FC619DD6CF9}"/>
                    </a:ext>
                  </a:extLst>
                </p14:cNvPr>
                <p14:cNvContentPartPr/>
                <p14:nvPr/>
              </p14:nvContentPartPr>
              <p14:xfrm>
                <a:off x="6901524" y="1129127"/>
                <a:ext cx="118080" cy="21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083A0D-55E5-4710-8758-8FC619DD6CF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83524" y="1111487"/>
                  <a:ext cx="1537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072CFE9-5570-44CC-B70A-5BFEFEC76410}"/>
              </a:ext>
            </a:extLst>
          </p:cNvPr>
          <p:cNvGrpSpPr/>
          <p:nvPr/>
        </p:nvGrpSpPr>
        <p:grpSpPr>
          <a:xfrm>
            <a:off x="7342524" y="937967"/>
            <a:ext cx="639360" cy="204120"/>
            <a:chOff x="7342524" y="937967"/>
            <a:chExt cx="6393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12C60F-AFBF-43BC-96DF-14F077396AC4}"/>
                    </a:ext>
                  </a:extLst>
                </p14:cNvPr>
                <p14:cNvContentPartPr/>
                <p14:nvPr/>
              </p14:nvContentPartPr>
              <p14:xfrm>
                <a:off x="7342524" y="1010327"/>
                <a:ext cx="100440" cy="13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12C60F-AFBF-43BC-96DF-14F077396A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24524" y="992687"/>
                  <a:ext cx="136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4A9424-C548-4624-8390-85A9AD73D122}"/>
                    </a:ext>
                  </a:extLst>
                </p14:cNvPr>
                <p14:cNvContentPartPr/>
                <p14:nvPr/>
              </p14:nvContentPartPr>
              <p14:xfrm>
                <a:off x="7498764" y="1084127"/>
                <a:ext cx="25920" cy="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4A9424-C548-4624-8390-85A9AD73D12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481124" y="1066127"/>
                  <a:ext cx="61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816564-562F-48C1-9EB6-64E24620F0AE}"/>
                    </a:ext>
                  </a:extLst>
                </p14:cNvPr>
                <p14:cNvContentPartPr/>
                <p14:nvPr/>
              </p14:nvContentPartPr>
              <p14:xfrm>
                <a:off x="7625124" y="962807"/>
                <a:ext cx="81360" cy="15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816564-562F-48C1-9EB6-64E24620F0A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07124" y="944807"/>
                  <a:ext cx="117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0B73D80-AA63-4C30-AC65-42C642D8AB21}"/>
                    </a:ext>
                  </a:extLst>
                </p14:cNvPr>
                <p14:cNvContentPartPr/>
                <p14:nvPr/>
              </p14:nvContentPartPr>
              <p14:xfrm>
                <a:off x="7751844" y="966767"/>
                <a:ext cx="157320" cy="12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0B73D80-AA63-4C30-AC65-42C642D8AB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34204" y="949127"/>
                  <a:ext cx="192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38558AC-D834-4A7D-8042-2F868CD3CFCF}"/>
                    </a:ext>
                  </a:extLst>
                </p14:cNvPr>
                <p14:cNvContentPartPr/>
                <p14:nvPr/>
              </p14:nvContentPartPr>
              <p14:xfrm>
                <a:off x="7839324" y="937967"/>
                <a:ext cx="142560" cy="3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38558AC-D834-4A7D-8042-2F868CD3CF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1684" y="920327"/>
                  <a:ext cx="1782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7E1573A-2497-459A-9B50-7FB183281E37}"/>
              </a:ext>
            </a:extLst>
          </p:cNvPr>
          <p:cNvGrpSpPr/>
          <p:nvPr/>
        </p:nvGrpSpPr>
        <p:grpSpPr>
          <a:xfrm>
            <a:off x="5204124" y="1412447"/>
            <a:ext cx="2698560" cy="330120"/>
            <a:chOff x="5204124" y="1412447"/>
            <a:chExt cx="269856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FC4CFE-783C-4EDE-AEC7-D8287097AC0E}"/>
                    </a:ext>
                  </a:extLst>
                </p14:cNvPr>
                <p14:cNvContentPartPr/>
                <p14:nvPr/>
              </p14:nvContentPartPr>
              <p14:xfrm>
                <a:off x="5207364" y="1455647"/>
                <a:ext cx="16560" cy="17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FC4CFE-783C-4EDE-AEC7-D8287097AC0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89724" y="1438007"/>
                  <a:ext cx="52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F14C63-A1C0-42EE-89FB-BD8EBE16A7A1}"/>
                    </a:ext>
                  </a:extLst>
                </p14:cNvPr>
                <p14:cNvContentPartPr/>
                <p14:nvPr/>
              </p14:nvContentPartPr>
              <p14:xfrm>
                <a:off x="5204124" y="1452047"/>
                <a:ext cx="193320" cy="86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F14C63-A1C0-42EE-89FB-BD8EBE16A7A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86484" y="1434047"/>
                  <a:ext cx="228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6068A6-4BF7-4A4C-A95F-02E2B4448316}"/>
                    </a:ext>
                  </a:extLst>
                </p14:cNvPr>
                <p14:cNvContentPartPr/>
                <p14:nvPr/>
              </p14:nvContentPartPr>
              <p14:xfrm>
                <a:off x="5544324" y="1412447"/>
                <a:ext cx="76680" cy="298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6068A6-4BF7-4A4C-A95F-02E2B44483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26684" y="1394447"/>
                  <a:ext cx="112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62BABE-C091-4FFB-8BC1-5E36B97C3900}"/>
                    </a:ext>
                  </a:extLst>
                </p14:cNvPr>
                <p14:cNvContentPartPr/>
                <p14:nvPr/>
              </p14:nvContentPartPr>
              <p14:xfrm>
                <a:off x="5752404" y="1426847"/>
                <a:ext cx="225000" cy="190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62BABE-C091-4FFB-8BC1-5E36B97C39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34404" y="1408847"/>
                  <a:ext cx="260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2893A9-2080-40F7-ACD2-2CC0B2FDDA07}"/>
                    </a:ext>
                  </a:extLst>
                </p14:cNvPr>
                <p14:cNvContentPartPr/>
                <p14:nvPr/>
              </p14:nvContentPartPr>
              <p14:xfrm>
                <a:off x="5986044" y="1528007"/>
                <a:ext cx="92160" cy="81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2893A9-2080-40F7-ACD2-2CC0B2FDDA0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68404" y="1510367"/>
                  <a:ext cx="127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BC79C4-1A84-4010-8288-48C3B76409C0}"/>
                    </a:ext>
                  </a:extLst>
                </p14:cNvPr>
                <p14:cNvContentPartPr/>
                <p14:nvPr/>
              </p14:nvContentPartPr>
              <p14:xfrm>
                <a:off x="6131484" y="1539887"/>
                <a:ext cx="138960" cy="85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BC79C4-1A84-4010-8288-48C3B76409C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13844" y="1522247"/>
                  <a:ext cx="174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522487D-F961-483D-A20B-20044692DADF}"/>
                    </a:ext>
                  </a:extLst>
                </p14:cNvPr>
                <p14:cNvContentPartPr/>
                <p14:nvPr/>
              </p14:nvContentPartPr>
              <p14:xfrm>
                <a:off x="6324084" y="1497767"/>
                <a:ext cx="25920" cy="106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522487D-F961-483D-A20B-20044692DAD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06084" y="1479767"/>
                  <a:ext cx="61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E11DBB2-8B3A-4B70-8EB7-C7AA2DBF9344}"/>
                    </a:ext>
                  </a:extLst>
                </p14:cNvPr>
                <p14:cNvContentPartPr/>
                <p14:nvPr/>
              </p14:nvContentPartPr>
              <p14:xfrm>
                <a:off x="6310404" y="1444487"/>
                <a:ext cx="216720" cy="199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E11DBB2-8B3A-4B70-8EB7-C7AA2DBF934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92404" y="1426487"/>
                  <a:ext cx="252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473603B-0236-461D-9169-1FEC3833FED9}"/>
                    </a:ext>
                  </a:extLst>
                </p14:cNvPr>
                <p14:cNvContentPartPr/>
                <p14:nvPr/>
              </p14:nvContentPartPr>
              <p14:xfrm>
                <a:off x="6697404" y="1450607"/>
                <a:ext cx="174240" cy="24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473603B-0236-461D-9169-1FEC3833FED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79404" y="1432607"/>
                  <a:ext cx="209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D10D51-FF3B-4104-9F93-3194B83AEFF6}"/>
                    </a:ext>
                  </a:extLst>
                </p14:cNvPr>
                <p14:cNvContentPartPr/>
                <p14:nvPr/>
              </p14:nvContentPartPr>
              <p14:xfrm>
                <a:off x="6648444" y="1480847"/>
                <a:ext cx="99720" cy="163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D10D51-FF3B-4104-9F93-3194B83AEF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30444" y="1463207"/>
                  <a:ext cx="135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452A11-03A7-4120-B0A9-AA2539BCCC62}"/>
                    </a:ext>
                  </a:extLst>
                </p14:cNvPr>
                <p14:cNvContentPartPr/>
                <p14:nvPr/>
              </p14:nvContentPartPr>
              <p14:xfrm>
                <a:off x="6851844" y="1556447"/>
                <a:ext cx="105120" cy="91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452A11-03A7-4120-B0A9-AA2539BCCC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34204" y="1538807"/>
                  <a:ext cx="140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9A30D4E-CA1F-41D4-B135-90BB68DD1151}"/>
                    </a:ext>
                  </a:extLst>
                </p14:cNvPr>
                <p14:cNvContentPartPr/>
                <p14:nvPr/>
              </p14:nvContentPartPr>
              <p14:xfrm>
                <a:off x="7014564" y="1555727"/>
                <a:ext cx="48240" cy="97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9A30D4E-CA1F-41D4-B135-90BB68DD115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96924" y="1538087"/>
                  <a:ext cx="83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956129-8417-4AF4-9B17-4C1AABB581FD}"/>
                    </a:ext>
                  </a:extLst>
                </p14:cNvPr>
                <p14:cNvContentPartPr/>
                <p14:nvPr/>
              </p14:nvContentPartPr>
              <p14:xfrm>
                <a:off x="7073964" y="1518647"/>
                <a:ext cx="246600" cy="139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956129-8417-4AF4-9B17-4C1AABB581F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56324" y="1500647"/>
                  <a:ext cx="282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71C240B-6E1D-4602-8D02-4226430EAACE}"/>
                    </a:ext>
                  </a:extLst>
                </p14:cNvPr>
                <p14:cNvContentPartPr/>
                <p14:nvPr/>
              </p14:nvContentPartPr>
              <p14:xfrm>
                <a:off x="7348284" y="1548887"/>
                <a:ext cx="115920" cy="182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71C240B-6E1D-4602-8D02-4226430EAA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30644" y="1531247"/>
                  <a:ext cx="151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71E678-EAD2-47EB-B7DE-F4BD5F03369A}"/>
                    </a:ext>
                  </a:extLst>
                </p14:cNvPr>
                <p14:cNvContentPartPr/>
                <p14:nvPr/>
              </p14:nvContentPartPr>
              <p14:xfrm>
                <a:off x="7450884" y="1433327"/>
                <a:ext cx="149400" cy="309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71E678-EAD2-47EB-B7DE-F4BD5F03369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33244" y="1415687"/>
                  <a:ext cx="185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554CDF3-5715-4816-9EA4-B530863A860A}"/>
                    </a:ext>
                  </a:extLst>
                </p14:cNvPr>
                <p14:cNvContentPartPr/>
                <p14:nvPr/>
              </p14:nvContentPartPr>
              <p14:xfrm>
                <a:off x="7766964" y="1548167"/>
                <a:ext cx="135720" cy="92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554CDF3-5715-4816-9EA4-B530863A86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9324" y="1530167"/>
                  <a:ext cx="1713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8214AC3-AD8D-4C38-9924-48068C94BBC8}"/>
              </a:ext>
            </a:extLst>
          </p:cNvPr>
          <p:cNvGrpSpPr/>
          <p:nvPr/>
        </p:nvGrpSpPr>
        <p:grpSpPr>
          <a:xfrm>
            <a:off x="8369604" y="1438007"/>
            <a:ext cx="849240" cy="209160"/>
            <a:chOff x="8369604" y="1438007"/>
            <a:chExt cx="84924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46AB23-43DA-4500-A1F8-2BF6BC72550F}"/>
                    </a:ext>
                  </a:extLst>
                </p14:cNvPr>
                <p14:cNvContentPartPr/>
                <p14:nvPr/>
              </p14:nvContentPartPr>
              <p14:xfrm>
                <a:off x="8369604" y="1468607"/>
                <a:ext cx="101880" cy="139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46AB23-43DA-4500-A1F8-2BF6BC7255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51964" y="1450967"/>
                  <a:ext cx="137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5EEE0CA-0050-43B1-B239-2948106806C4}"/>
                    </a:ext>
                  </a:extLst>
                </p14:cNvPr>
                <p14:cNvContentPartPr/>
                <p14:nvPr/>
              </p14:nvContentPartPr>
              <p14:xfrm>
                <a:off x="8538084" y="1548167"/>
                <a:ext cx="3888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5EEE0CA-0050-43B1-B239-2948106806C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20444" y="1530167"/>
                  <a:ext cx="74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1D0635-9099-4E37-91F0-26DF665F458D}"/>
                    </a:ext>
                  </a:extLst>
                </p14:cNvPr>
                <p14:cNvContentPartPr/>
                <p14:nvPr/>
              </p14:nvContentPartPr>
              <p14:xfrm>
                <a:off x="8686404" y="1451327"/>
                <a:ext cx="135720" cy="167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1D0635-9099-4E37-91F0-26DF665F458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68404" y="1433327"/>
                  <a:ext cx="171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C299CA-88C2-47BA-99DF-DBAD844D7A85}"/>
                    </a:ext>
                  </a:extLst>
                </p14:cNvPr>
                <p14:cNvContentPartPr/>
                <p14:nvPr/>
              </p14:nvContentPartPr>
              <p14:xfrm>
                <a:off x="8900964" y="1464287"/>
                <a:ext cx="127080" cy="170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C299CA-88C2-47BA-99DF-DBAD844D7A8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83324" y="1446287"/>
                  <a:ext cx="162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218788-C1BC-4031-8D99-9E125658B8F4}"/>
                    </a:ext>
                  </a:extLst>
                </p14:cNvPr>
                <p14:cNvContentPartPr/>
                <p14:nvPr/>
              </p14:nvContentPartPr>
              <p14:xfrm>
                <a:off x="8963964" y="1438007"/>
                <a:ext cx="181440" cy="32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218788-C1BC-4031-8D99-9E125658B8F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46324" y="1420367"/>
                  <a:ext cx="217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BD0872-2F45-4A53-8D54-928AF3DDC8DA}"/>
                    </a:ext>
                  </a:extLst>
                </p14:cNvPr>
                <p14:cNvContentPartPr/>
                <p14:nvPr/>
              </p14:nvContentPartPr>
              <p14:xfrm>
                <a:off x="9204444" y="1627007"/>
                <a:ext cx="14400" cy="2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BD0872-2F45-4A53-8D54-928AF3DDC8D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86444" y="1609007"/>
                  <a:ext cx="500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C1E7726-EA2F-49E4-8DF7-061906CE498A}"/>
              </a:ext>
            </a:extLst>
          </p:cNvPr>
          <p:cNvGrpSpPr/>
          <p:nvPr/>
        </p:nvGrpSpPr>
        <p:grpSpPr>
          <a:xfrm>
            <a:off x="5270364" y="2009687"/>
            <a:ext cx="2045880" cy="353160"/>
            <a:chOff x="5270364" y="2009687"/>
            <a:chExt cx="204588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E3DFF3B-BA68-46DF-BBB2-D3C713EF5E64}"/>
                    </a:ext>
                  </a:extLst>
                </p14:cNvPr>
                <p14:cNvContentPartPr/>
                <p14:nvPr/>
              </p14:nvContentPartPr>
              <p14:xfrm>
                <a:off x="5270364" y="2082407"/>
                <a:ext cx="5400" cy="164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E3DFF3B-BA68-46DF-BBB2-D3C713EF5E6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52364" y="2064407"/>
                  <a:ext cx="41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6D4ACA-D438-488A-AA77-15EFF3C8FF94}"/>
                    </a:ext>
                  </a:extLst>
                </p14:cNvPr>
                <p14:cNvContentPartPr/>
                <p14:nvPr/>
              </p14:nvContentPartPr>
              <p14:xfrm>
                <a:off x="5285124" y="2046407"/>
                <a:ext cx="131040" cy="10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6D4ACA-D438-488A-AA77-15EFF3C8FF9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67124" y="2028407"/>
                  <a:ext cx="166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4F5F5E8-F822-49AC-8B45-392B2F5E526D}"/>
                    </a:ext>
                  </a:extLst>
                </p14:cNvPr>
                <p14:cNvContentPartPr/>
                <p14:nvPr/>
              </p14:nvContentPartPr>
              <p14:xfrm>
                <a:off x="5495364" y="2012567"/>
                <a:ext cx="93960" cy="309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4F5F5E8-F822-49AC-8B45-392B2F5E526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477724" y="1994567"/>
                  <a:ext cx="129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B515C3F-6940-4F52-9DAC-49478640DCB1}"/>
                    </a:ext>
                  </a:extLst>
                </p14:cNvPr>
                <p14:cNvContentPartPr/>
                <p14:nvPr/>
              </p14:nvContentPartPr>
              <p14:xfrm>
                <a:off x="5692644" y="2009687"/>
                <a:ext cx="117720" cy="21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B515C3F-6940-4F52-9DAC-49478640DC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74644" y="1991687"/>
                  <a:ext cx="153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2BE10EE-BB74-4C69-B2E8-D17827254AB1}"/>
                    </a:ext>
                  </a:extLst>
                </p14:cNvPr>
                <p14:cNvContentPartPr/>
                <p14:nvPr/>
              </p14:nvContentPartPr>
              <p14:xfrm>
                <a:off x="5916924" y="2012567"/>
                <a:ext cx="35280" cy="33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2BE10EE-BB74-4C69-B2E8-D17827254AB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98924" y="1994567"/>
                  <a:ext cx="70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3B279D-6431-41B8-9A9F-24536B948818}"/>
                    </a:ext>
                  </a:extLst>
                </p14:cNvPr>
                <p14:cNvContentPartPr/>
                <p14:nvPr/>
              </p14:nvContentPartPr>
              <p14:xfrm>
                <a:off x="6069564" y="2097887"/>
                <a:ext cx="119520" cy="19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3B279D-6431-41B8-9A9F-24536B94881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051924" y="2079887"/>
                  <a:ext cx="155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C6ED1B-8654-4DC3-B66C-7AF801003794}"/>
                    </a:ext>
                  </a:extLst>
                </p14:cNvPr>
                <p14:cNvContentPartPr/>
                <p14:nvPr/>
              </p14:nvContentPartPr>
              <p14:xfrm>
                <a:off x="6098724" y="2207327"/>
                <a:ext cx="51840" cy="6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C6ED1B-8654-4DC3-B66C-7AF80100379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081084" y="2189687"/>
                  <a:ext cx="87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F676647-328F-4AE0-8F77-A25A59F27480}"/>
                    </a:ext>
                  </a:extLst>
                </p14:cNvPr>
                <p14:cNvContentPartPr/>
                <p14:nvPr/>
              </p14:nvContentPartPr>
              <p14:xfrm>
                <a:off x="6302484" y="2073407"/>
                <a:ext cx="23040" cy="186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F676647-328F-4AE0-8F77-A25A59F2748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284844" y="2055767"/>
                  <a:ext cx="58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5D76D20-03FC-4510-A409-0EE1F838D956}"/>
                    </a:ext>
                  </a:extLst>
                </p14:cNvPr>
                <p14:cNvContentPartPr/>
                <p14:nvPr/>
              </p14:nvContentPartPr>
              <p14:xfrm>
                <a:off x="6350364" y="2163407"/>
                <a:ext cx="432360" cy="110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5D76D20-03FC-4510-A409-0EE1F838D95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32724" y="2145767"/>
                  <a:ext cx="468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CA5A7E-26D9-4BFD-AC66-35C931AF05BE}"/>
                    </a:ext>
                  </a:extLst>
                </p14:cNvPr>
                <p14:cNvContentPartPr/>
                <p14:nvPr/>
              </p14:nvContentPartPr>
              <p14:xfrm>
                <a:off x="6811524" y="2150087"/>
                <a:ext cx="118440" cy="10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CA5A7E-26D9-4BFD-AC66-35C931AF05B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93884" y="2132087"/>
                  <a:ext cx="154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2753C8-60A9-4F15-B561-2AB07EFC5F66}"/>
                    </a:ext>
                  </a:extLst>
                </p14:cNvPr>
                <p14:cNvContentPartPr/>
                <p14:nvPr/>
              </p14:nvContentPartPr>
              <p14:xfrm>
                <a:off x="6936804" y="2057567"/>
                <a:ext cx="95040" cy="305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2753C8-60A9-4F15-B561-2AB07EFC5F6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19164" y="2039927"/>
                  <a:ext cx="130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B044656-4D57-460F-93A8-D83EB71641EB}"/>
                    </a:ext>
                  </a:extLst>
                </p14:cNvPr>
                <p14:cNvContentPartPr/>
                <p14:nvPr/>
              </p14:nvContentPartPr>
              <p14:xfrm>
                <a:off x="7181604" y="2178167"/>
                <a:ext cx="134640" cy="1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B044656-4D57-460F-93A8-D83EB71641E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163604" y="2160167"/>
                  <a:ext cx="170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4ABC7E-55F0-4477-96A4-729F7B3450E9}"/>
                    </a:ext>
                  </a:extLst>
                </p14:cNvPr>
                <p14:cNvContentPartPr/>
                <p14:nvPr/>
              </p14:nvContentPartPr>
              <p14:xfrm>
                <a:off x="7172244" y="2240087"/>
                <a:ext cx="129960" cy="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4ABC7E-55F0-4477-96A4-729F7B3450E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154244" y="2222087"/>
                  <a:ext cx="1656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8B8CE82-FA0A-40AA-8E58-D4EAC55FF0F6}"/>
              </a:ext>
            </a:extLst>
          </p:cNvPr>
          <p:cNvGrpSpPr/>
          <p:nvPr/>
        </p:nvGrpSpPr>
        <p:grpSpPr>
          <a:xfrm>
            <a:off x="7617204" y="2087087"/>
            <a:ext cx="674280" cy="199800"/>
            <a:chOff x="7617204" y="2087087"/>
            <a:chExt cx="67428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84BCB54-AE17-43E8-A485-0475E1D48B3F}"/>
                    </a:ext>
                  </a:extLst>
                </p14:cNvPr>
                <p14:cNvContentPartPr/>
                <p14:nvPr/>
              </p14:nvContentPartPr>
              <p14:xfrm>
                <a:off x="7617204" y="2087087"/>
                <a:ext cx="144360" cy="177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84BCB54-AE17-43E8-A485-0475E1D48B3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599564" y="2069447"/>
                  <a:ext cx="180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7A5250-109B-4A13-A417-3697DB0ABCB7}"/>
                    </a:ext>
                  </a:extLst>
                </p14:cNvPr>
                <p14:cNvContentPartPr/>
                <p14:nvPr/>
              </p14:nvContentPartPr>
              <p14:xfrm>
                <a:off x="7827804" y="2190767"/>
                <a:ext cx="24840" cy="9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7A5250-109B-4A13-A417-3697DB0ABCB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09804" y="2172767"/>
                  <a:ext cx="60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63DD1F-3772-4325-BB99-7C0DF620AF71}"/>
                    </a:ext>
                  </a:extLst>
                </p14:cNvPr>
                <p14:cNvContentPartPr/>
                <p14:nvPr/>
              </p14:nvContentPartPr>
              <p14:xfrm>
                <a:off x="7977564" y="2115527"/>
                <a:ext cx="94320" cy="142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63DD1F-3772-4325-BB99-7C0DF620AF7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959564" y="2097527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139741-4769-4B77-809C-78677EFC4897}"/>
                    </a:ext>
                  </a:extLst>
                </p14:cNvPr>
                <p14:cNvContentPartPr/>
                <p14:nvPr/>
              </p14:nvContentPartPr>
              <p14:xfrm>
                <a:off x="8113644" y="2095007"/>
                <a:ext cx="177840" cy="191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6139741-4769-4B77-809C-78677EFC489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95644" y="2077367"/>
                  <a:ext cx="2134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C858B12-D498-47E2-A9DC-92D2B71B3020}"/>
              </a:ext>
            </a:extLst>
          </p:cNvPr>
          <p:cNvGrpSpPr/>
          <p:nvPr/>
        </p:nvGrpSpPr>
        <p:grpSpPr>
          <a:xfrm>
            <a:off x="5284764" y="2508647"/>
            <a:ext cx="675360" cy="292680"/>
            <a:chOff x="5284764" y="2508647"/>
            <a:chExt cx="67536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A23C1C-85C2-4482-A122-F0DC4FA5633F}"/>
                    </a:ext>
                  </a:extLst>
                </p14:cNvPr>
                <p14:cNvContentPartPr/>
                <p14:nvPr/>
              </p14:nvContentPartPr>
              <p14:xfrm>
                <a:off x="5284764" y="2550767"/>
                <a:ext cx="10800" cy="172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A23C1C-85C2-4482-A122-F0DC4FA5633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66764" y="2533127"/>
                  <a:ext cx="46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BB8A9D3-AAC7-4F46-A563-1348434635E9}"/>
                    </a:ext>
                  </a:extLst>
                </p14:cNvPr>
                <p14:cNvContentPartPr/>
                <p14:nvPr/>
              </p14:nvContentPartPr>
              <p14:xfrm>
                <a:off x="5298444" y="2528447"/>
                <a:ext cx="135720" cy="79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BB8A9D3-AAC7-4F46-A563-1348434635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280804" y="2510447"/>
                  <a:ext cx="171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B14C62-D478-4C77-93C9-A8AFA7A5EC11}"/>
                    </a:ext>
                  </a:extLst>
                </p14:cNvPr>
                <p14:cNvContentPartPr/>
                <p14:nvPr/>
              </p14:nvContentPartPr>
              <p14:xfrm>
                <a:off x="5523804" y="2508647"/>
                <a:ext cx="85680" cy="212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B14C62-D478-4C77-93C9-A8AFA7A5EC1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05804" y="2491007"/>
                  <a:ext cx="121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FED4281-4583-47EC-8396-40FF3F5F2EAF}"/>
                    </a:ext>
                  </a:extLst>
                </p14:cNvPr>
                <p14:cNvContentPartPr/>
                <p14:nvPr/>
              </p14:nvContentPartPr>
              <p14:xfrm>
                <a:off x="5686524" y="2541047"/>
                <a:ext cx="117360" cy="194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FED4281-4583-47EC-8396-40FF3F5F2EA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68884" y="2523407"/>
                  <a:ext cx="153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7D972C-D8E3-4117-A321-9943E417E07E}"/>
                    </a:ext>
                  </a:extLst>
                </p14:cNvPr>
                <p14:cNvContentPartPr/>
                <p14:nvPr/>
              </p14:nvContentPartPr>
              <p14:xfrm>
                <a:off x="5905044" y="2557247"/>
                <a:ext cx="55080" cy="244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7D972C-D8E3-4117-A321-9943E417E0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87404" y="2539247"/>
                  <a:ext cx="9072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DEEBBE-296F-43BB-AC9D-66B3D3A95145}"/>
              </a:ext>
            </a:extLst>
          </p:cNvPr>
          <p:cNvGrpSpPr/>
          <p:nvPr/>
        </p:nvGrpSpPr>
        <p:grpSpPr>
          <a:xfrm>
            <a:off x="6137244" y="2579927"/>
            <a:ext cx="749880" cy="211680"/>
            <a:chOff x="6137244" y="2579927"/>
            <a:chExt cx="7498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B41011-D36A-4C2F-83C9-1B6395738C4C}"/>
                    </a:ext>
                  </a:extLst>
                </p14:cNvPr>
                <p14:cNvContentPartPr/>
                <p14:nvPr/>
              </p14:nvContentPartPr>
              <p14:xfrm>
                <a:off x="6137244" y="2646527"/>
                <a:ext cx="135360" cy="129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B41011-D36A-4C2F-83C9-1B6395738C4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19244" y="2628527"/>
                  <a:ext cx="171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7560D3C-51AB-45E6-B97F-F08835D4FE6C}"/>
                    </a:ext>
                  </a:extLst>
                </p14:cNvPr>
                <p14:cNvContentPartPr/>
                <p14:nvPr/>
              </p14:nvContentPartPr>
              <p14:xfrm>
                <a:off x="6332004" y="2701247"/>
                <a:ext cx="67320" cy="83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7560D3C-51AB-45E6-B97F-F08835D4FE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14364" y="2683607"/>
                  <a:ext cx="102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F49FD07-3A77-408B-96C5-7979A6955FF1}"/>
                    </a:ext>
                  </a:extLst>
                </p14:cNvPr>
                <p14:cNvContentPartPr/>
                <p14:nvPr/>
              </p14:nvContentPartPr>
              <p14:xfrm>
                <a:off x="6441804" y="2690447"/>
                <a:ext cx="159120" cy="82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F49FD07-3A77-408B-96C5-7979A6955FF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24164" y="2672447"/>
                  <a:ext cx="194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F1FA648-5359-48F3-A623-B32195760BEF}"/>
                    </a:ext>
                  </a:extLst>
                </p14:cNvPr>
                <p14:cNvContentPartPr/>
                <p14:nvPr/>
              </p14:nvContentPartPr>
              <p14:xfrm>
                <a:off x="6663564" y="2617007"/>
                <a:ext cx="7200" cy="174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F1FA648-5359-48F3-A623-B32195760BE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645564" y="259900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7AA4DD-8E34-424E-BD55-A31B5FD7E15B}"/>
                    </a:ext>
                  </a:extLst>
                </p14:cNvPr>
                <p14:cNvContentPartPr/>
                <p14:nvPr/>
              </p14:nvContentPartPr>
              <p14:xfrm>
                <a:off x="6653124" y="2579927"/>
                <a:ext cx="234000" cy="198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7AA4DD-8E34-424E-BD55-A31B5FD7E15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35484" y="2562287"/>
                  <a:ext cx="26964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D7D0DD-750F-432B-A9C9-CEB6160DD7D1}"/>
              </a:ext>
            </a:extLst>
          </p:cNvPr>
          <p:cNvGrpSpPr/>
          <p:nvPr/>
        </p:nvGrpSpPr>
        <p:grpSpPr>
          <a:xfrm>
            <a:off x="7075764" y="2557607"/>
            <a:ext cx="1265760" cy="345240"/>
            <a:chOff x="7075764" y="2557607"/>
            <a:chExt cx="126576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B5FC925-3FBE-4946-9B78-C5ECB35BAE92}"/>
                    </a:ext>
                  </a:extLst>
                </p14:cNvPr>
                <p14:cNvContentPartPr/>
                <p14:nvPr/>
              </p14:nvContentPartPr>
              <p14:xfrm>
                <a:off x="7075764" y="2615927"/>
                <a:ext cx="249480" cy="29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B5FC925-3FBE-4946-9B78-C5ECB35BAE9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57764" y="2597927"/>
                  <a:ext cx="285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7DA915-AE87-4F23-BE53-F524C7805208}"/>
                    </a:ext>
                  </a:extLst>
                </p14:cNvPr>
                <p14:cNvContentPartPr/>
                <p14:nvPr/>
              </p14:nvContentPartPr>
              <p14:xfrm>
                <a:off x="7086924" y="2629607"/>
                <a:ext cx="171720" cy="168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7DA915-AE87-4F23-BE53-F524C78052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69284" y="2611607"/>
                  <a:ext cx="2073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AFFF91-570D-465D-9305-416433A8706D}"/>
                    </a:ext>
                  </a:extLst>
                </p14:cNvPr>
                <p14:cNvContentPartPr/>
                <p14:nvPr/>
              </p14:nvContentPartPr>
              <p14:xfrm>
                <a:off x="7311924" y="2677127"/>
                <a:ext cx="81000" cy="99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AFFF91-570D-465D-9305-416433A8706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93924" y="2659487"/>
                  <a:ext cx="116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5DD205-35A4-4BD9-B58C-957AA55A793A}"/>
                    </a:ext>
                  </a:extLst>
                </p14:cNvPr>
                <p14:cNvContentPartPr/>
                <p14:nvPr/>
              </p14:nvContentPartPr>
              <p14:xfrm>
                <a:off x="7462764" y="2650847"/>
                <a:ext cx="434880" cy="252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5DD205-35A4-4BD9-B58C-957AA55A793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45124" y="2633207"/>
                  <a:ext cx="470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B137E7-18FA-471C-810F-FCCEF8B18BCC}"/>
                    </a:ext>
                  </a:extLst>
                </p14:cNvPr>
                <p14:cNvContentPartPr/>
                <p14:nvPr/>
              </p14:nvContentPartPr>
              <p14:xfrm>
                <a:off x="7882524" y="2557607"/>
                <a:ext cx="163800" cy="324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B137E7-18FA-471C-810F-FCCEF8B18BC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64884" y="2539967"/>
                  <a:ext cx="199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DE024FF-C284-4675-8E20-B3AD3518E16C}"/>
                    </a:ext>
                  </a:extLst>
                </p14:cNvPr>
                <p14:cNvContentPartPr/>
                <p14:nvPr/>
              </p14:nvContentPartPr>
              <p14:xfrm>
                <a:off x="8236044" y="2682167"/>
                <a:ext cx="105480" cy="8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DE024FF-C284-4675-8E20-B3AD3518E1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18404" y="2664167"/>
                  <a:ext cx="141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8D34599-B4DF-4606-B2F6-AB741AAA88C5}"/>
                    </a:ext>
                  </a:extLst>
                </p14:cNvPr>
                <p14:cNvContentPartPr/>
                <p14:nvPr/>
              </p14:nvContentPartPr>
              <p14:xfrm>
                <a:off x="8201124" y="2739767"/>
                <a:ext cx="10764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8D34599-B4DF-4606-B2F6-AB741AAA88C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183124" y="2722127"/>
                  <a:ext cx="1432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0E41769-3762-48FC-AE35-EC4A9FFF3D1B}"/>
              </a:ext>
            </a:extLst>
          </p:cNvPr>
          <p:cNvGrpSpPr/>
          <p:nvPr/>
        </p:nvGrpSpPr>
        <p:grpSpPr>
          <a:xfrm>
            <a:off x="8669124" y="2649407"/>
            <a:ext cx="366480" cy="160920"/>
            <a:chOff x="8669124" y="2649407"/>
            <a:chExt cx="36648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AA9DB8-8401-419E-90F6-C446E7C9FCD8}"/>
                    </a:ext>
                  </a:extLst>
                </p14:cNvPr>
                <p14:cNvContentPartPr/>
                <p14:nvPr/>
              </p14:nvContentPartPr>
              <p14:xfrm>
                <a:off x="8669124" y="2660567"/>
                <a:ext cx="128880" cy="146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AA9DB8-8401-419E-90F6-C446E7C9FCD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651124" y="2642927"/>
                  <a:ext cx="164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52826ED-48EF-4ED9-8284-B76A70834E95}"/>
                    </a:ext>
                  </a:extLst>
                </p14:cNvPr>
                <p14:cNvContentPartPr/>
                <p14:nvPr/>
              </p14:nvContentPartPr>
              <p14:xfrm>
                <a:off x="8888364" y="2745167"/>
                <a:ext cx="9720" cy="9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52826ED-48EF-4ED9-8284-B76A70834E9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870364" y="2727167"/>
                  <a:ext cx="45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65A0DE-6F9E-4DC5-A9C5-1C8F55E2948F}"/>
                    </a:ext>
                  </a:extLst>
                </p14:cNvPr>
                <p14:cNvContentPartPr/>
                <p14:nvPr/>
              </p14:nvContentPartPr>
              <p14:xfrm>
                <a:off x="9009684" y="2649407"/>
                <a:ext cx="25920" cy="160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65A0DE-6F9E-4DC5-A9C5-1C8F55E2948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91684" y="2631767"/>
                  <a:ext cx="615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CE97A45-5D2E-4B44-ADE0-FB7510A0B156}"/>
              </a:ext>
            </a:extLst>
          </p:cNvPr>
          <p:cNvGrpSpPr/>
          <p:nvPr/>
        </p:nvGrpSpPr>
        <p:grpSpPr>
          <a:xfrm>
            <a:off x="5104044" y="3172487"/>
            <a:ext cx="892800" cy="344160"/>
            <a:chOff x="5104044" y="3172487"/>
            <a:chExt cx="89280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97B1D1-214F-4596-93E8-88F8618A9C13}"/>
                    </a:ext>
                  </a:extLst>
                </p14:cNvPr>
                <p14:cNvContentPartPr/>
                <p14:nvPr/>
              </p14:nvContentPartPr>
              <p14:xfrm>
                <a:off x="5170284" y="3172487"/>
                <a:ext cx="178920" cy="23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97B1D1-214F-4596-93E8-88F8618A9C1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52284" y="3154487"/>
                  <a:ext cx="214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1A853E-3572-46C1-8EC7-778AA05E617E}"/>
                    </a:ext>
                  </a:extLst>
                </p14:cNvPr>
                <p14:cNvContentPartPr/>
                <p14:nvPr/>
              </p14:nvContentPartPr>
              <p14:xfrm>
                <a:off x="5192244" y="3227927"/>
                <a:ext cx="16560" cy="154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1A853E-3572-46C1-8EC7-778AA05E617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174604" y="3210287"/>
                  <a:ext cx="52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B61A4F-85B4-4637-BB4E-F922173886A4}"/>
                    </a:ext>
                  </a:extLst>
                </p14:cNvPr>
                <p14:cNvContentPartPr/>
                <p14:nvPr/>
              </p14:nvContentPartPr>
              <p14:xfrm>
                <a:off x="5272524" y="3298847"/>
                <a:ext cx="43560" cy="8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B61A4F-85B4-4637-BB4E-F922173886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54884" y="3281207"/>
                  <a:ext cx="79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FAE4466-405D-45CB-ACBF-A8ED2779B05C}"/>
                    </a:ext>
                  </a:extLst>
                </p14:cNvPr>
                <p14:cNvContentPartPr/>
                <p14:nvPr/>
              </p14:nvContentPartPr>
              <p14:xfrm>
                <a:off x="5511924" y="3190127"/>
                <a:ext cx="101520" cy="26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FAE4466-405D-45CB-ACBF-A8ED2779B05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94284" y="3172127"/>
                  <a:ext cx="137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5261DC-C985-4B50-8813-7493F1F679EC}"/>
                    </a:ext>
                  </a:extLst>
                </p14:cNvPr>
                <p14:cNvContentPartPr/>
                <p14:nvPr/>
              </p14:nvContentPartPr>
              <p14:xfrm>
                <a:off x="5435604" y="3342767"/>
                <a:ext cx="242280" cy="95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5261DC-C985-4B50-8813-7493F1F679E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417604" y="3324767"/>
                  <a:ext cx="27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B66B9C-B42D-478F-8CD4-CB0EB86FAEDB}"/>
                    </a:ext>
                  </a:extLst>
                </p14:cNvPr>
                <p14:cNvContentPartPr/>
                <p14:nvPr/>
              </p14:nvContentPartPr>
              <p14:xfrm>
                <a:off x="5671764" y="3254207"/>
                <a:ext cx="5040" cy="14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B66B9C-B42D-478F-8CD4-CB0EB86FAED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54124" y="3236567"/>
                  <a:ext cx="40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D9DE95-52BD-4FF7-B3C0-C78DA32DC6C9}"/>
                    </a:ext>
                  </a:extLst>
                </p14:cNvPr>
                <p14:cNvContentPartPr/>
                <p14:nvPr/>
              </p14:nvContentPartPr>
              <p14:xfrm>
                <a:off x="5734404" y="3333767"/>
                <a:ext cx="107640" cy="75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D9DE95-52BD-4FF7-B3C0-C78DA32DC6C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16404" y="3315767"/>
                  <a:ext cx="143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C1F179B-A9A4-4B3F-A052-38E76F4C8379}"/>
                    </a:ext>
                  </a:extLst>
                </p14:cNvPr>
                <p14:cNvContentPartPr/>
                <p14:nvPr/>
              </p14:nvContentPartPr>
              <p14:xfrm>
                <a:off x="5909724" y="3198047"/>
                <a:ext cx="84960" cy="216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C1F179B-A9A4-4B3F-A052-38E76F4C837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892084" y="3180407"/>
                  <a:ext cx="120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FE30B38-E369-473A-911C-8533923D91A3}"/>
                    </a:ext>
                  </a:extLst>
                </p14:cNvPr>
                <p14:cNvContentPartPr/>
                <p14:nvPr/>
              </p14:nvContentPartPr>
              <p14:xfrm>
                <a:off x="5104044" y="3464087"/>
                <a:ext cx="892800" cy="52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FE30B38-E369-473A-911C-8533923D91A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86044" y="3446447"/>
                  <a:ext cx="92844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2BC8720-F4A3-4B11-A206-C3B6FC519344}"/>
              </a:ext>
            </a:extLst>
          </p:cNvPr>
          <p:cNvGrpSpPr/>
          <p:nvPr/>
        </p:nvGrpSpPr>
        <p:grpSpPr>
          <a:xfrm>
            <a:off x="6201324" y="3253487"/>
            <a:ext cx="2777400" cy="373680"/>
            <a:chOff x="6201324" y="3253487"/>
            <a:chExt cx="277740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D21CCF1-065D-433B-9A93-309258CF621D}"/>
                    </a:ext>
                  </a:extLst>
                </p14:cNvPr>
                <p14:cNvContentPartPr/>
                <p14:nvPr/>
              </p14:nvContentPartPr>
              <p14:xfrm>
                <a:off x="6201324" y="3337007"/>
                <a:ext cx="19080" cy="107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D21CCF1-065D-433B-9A93-309258CF621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183684" y="3319367"/>
                  <a:ext cx="54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E37BD7A-39F1-4D9C-B72C-39B3C71536FB}"/>
                    </a:ext>
                  </a:extLst>
                </p14:cNvPr>
                <p14:cNvContentPartPr/>
                <p14:nvPr/>
              </p14:nvContentPartPr>
              <p14:xfrm>
                <a:off x="6273684" y="3311807"/>
                <a:ext cx="343440" cy="156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E37BD7A-39F1-4D9C-B72C-39B3C71536F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256044" y="3294167"/>
                  <a:ext cx="379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655EB5E-979F-4438-96AB-DCB8E9E7D515}"/>
                    </a:ext>
                  </a:extLst>
                </p14:cNvPr>
                <p14:cNvContentPartPr/>
                <p14:nvPr/>
              </p14:nvContentPartPr>
              <p14:xfrm>
                <a:off x="6607404" y="3310727"/>
                <a:ext cx="136440" cy="64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655EB5E-979F-4438-96AB-DCB8E9E7D51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89404" y="3292727"/>
                  <a:ext cx="172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B4C26AF-AF7D-4EBD-9591-9E4C4A9BA537}"/>
                    </a:ext>
                  </a:extLst>
                </p14:cNvPr>
                <p14:cNvContentPartPr/>
                <p14:nvPr/>
              </p14:nvContentPartPr>
              <p14:xfrm>
                <a:off x="6822324" y="3253487"/>
                <a:ext cx="98280" cy="284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B4C26AF-AF7D-4EBD-9591-9E4C4A9BA53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04324" y="3235847"/>
                  <a:ext cx="133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682FF2-C823-477B-97FC-0986DA72AB28}"/>
                    </a:ext>
                  </a:extLst>
                </p14:cNvPr>
                <p14:cNvContentPartPr/>
                <p14:nvPr/>
              </p14:nvContentPartPr>
              <p14:xfrm>
                <a:off x="6991524" y="3288767"/>
                <a:ext cx="157680" cy="19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682FF2-C823-477B-97FC-0986DA72AB2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73884" y="3271127"/>
                  <a:ext cx="19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FA25D1E-20B8-416F-A58C-CBC40C4373D9}"/>
                    </a:ext>
                  </a:extLst>
                </p14:cNvPr>
                <p14:cNvContentPartPr/>
                <p14:nvPr/>
              </p14:nvContentPartPr>
              <p14:xfrm>
                <a:off x="7040124" y="3401087"/>
                <a:ext cx="81000" cy="9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FA25D1E-20B8-416F-A58C-CBC40C4373D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22484" y="3383447"/>
                  <a:ext cx="116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BA6AC38-2435-4D71-8203-FE43CAA6F76A}"/>
                    </a:ext>
                  </a:extLst>
                </p14:cNvPr>
                <p14:cNvContentPartPr/>
                <p14:nvPr/>
              </p14:nvContentPartPr>
              <p14:xfrm>
                <a:off x="7244964" y="3276887"/>
                <a:ext cx="32760" cy="191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BA6AC38-2435-4D71-8203-FE43CAA6F76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26964" y="3258887"/>
                  <a:ext cx="68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8B99A8F-D3FD-4989-BCBC-9CC5BE25D668}"/>
                    </a:ext>
                  </a:extLst>
                </p14:cNvPr>
                <p14:cNvContentPartPr/>
                <p14:nvPr/>
              </p14:nvContentPartPr>
              <p14:xfrm>
                <a:off x="7324524" y="3367607"/>
                <a:ext cx="180720" cy="92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8B99A8F-D3FD-4989-BCBC-9CC5BE25D66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6524" y="3349967"/>
                  <a:ext cx="21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E92DF3A-51E3-48CC-8895-87AE9285C2CA}"/>
                    </a:ext>
                  </a:extLst>
                </p14:cNvPr>
                <p14:cNvContentPartPr/>
                <p14:nvPr/>
              </p14:nvContentPartPr>
              <p14:xfrm>
                <a:off x="7536204" y="3383447"/>
                <a:ext cx="199800" cy="131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E92DF3A-51E3-48CC-8895-87AE9285C2C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518204" y="3365807"/>
                  <a:ext cx="235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19874F-6F4A-4325-92DF-731EB12EA6C2}"/>
                    </a:ext>
                  </a:extLst>
                </p14:cNvPr>
                <p14:cNvContentPartPr/>
                <p14:nvPr/>
              </p14:nvContentPartPr>
              <p14:xfrm>
                <a:off x="7778844" y="3408287"/>
                <a:ext cx="132480" cy="103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19874F-6F4A-4325-92DF-731EB12EA6C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60844" y="3390647"/>
                  <a:ext cx="168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4727214-DC29-4064-87D2-0D9102728F9D}"/>
                    </a:ext>
                  </a:extLst>
                </p14:cNvPr>
                <p14:cNvContentPartPr/>
                <p14:nvPr/>
              </p14:nvContentPartPr>
              <p14:xfrm>
                <a:off x="7988004" y="3289487"/>
                <a:ext cx="17280" cy="279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4727214-DC29-4064-87D2-0D9102728F9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970004" y="3271487"/>
                  <a:ext cx="52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C59B7AD-32B6-4DEF-8934-6EB909010803}"/>
                    </a:ext>
                  </a:extLst>
                </p14:cNvPr>
                <p14:cNvContentPartPr/>
                <p14:nvPr/>
              </p14:nvContentPartPr>
              <p14:xfrm>
                <a:off x="8121204" y="3321167"/>
                <a:ext cx="139680" cy="198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C59B7AD-32B6-4DEF-8934-6EB90901080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103204" y="3303527"/>
                  <a:ext cx="175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FA44B26-065D-48B0-9FAA-9CE93885B59B}"/>
                    </a:ext>
                  </a:extLst>
                </p14:cNvPr>
                <p14:cNvContentPartPr/>
                <p14:nvPr/>
              </p14:nvContentPartPr>
              <p14:xfrm>
                <a:off x="8286804" y="3286607"/>
                <a:ext cx="129240" cy="304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A44B26-065D-48B0-9FAA-9CE93885B59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69164" y="3268967"/>
                  <a:ext cx="164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0436A33-0474-4DAB-9433-B487A9297621}"/>
                    </a:ext>
                  </a:extLst>
                </p14:cNvPr>
                <p14:cNvContentPartPr/>
                <p14:nvPr/>
              </p14:nvContentPartPr>
              <p14:xfrm>
                <a:off x="8547444" y="3390647"/>
                <a:ext cx="161280" cy="26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0436A33-0474-4DAB-9433-B487A929762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29804" y="3373007"/>
                  <a:ext cx="196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E6721A2-47C3-4B5B-92B6-1D9C75F6D93E}"/>
                    </a:ext>
                  </a:extLst>
                </p14:cNvPr>
                <p14:cNvContentPartPr/>
                <p14:nvPr/>
              </p14:nvContentPartPr>
              <p14:xfrm>
                <a:off x="8553564" y="3313607"/>
                <a:ext cx="425160" cy="200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E6721A2-47C3-4B5B-92B6-1D9C75F6D93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35564" y="3295607"/>
                  <a:ext cx="460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5404D65-4D61-4DA6-BCCC-9863B0483EC4}"/>
                    </a:ext>
                  </a:extLst>
                </p14:cNvPr>
                <p14:cNvContentPartPr/>
                <p14:nvPr/>
              </p14:nvContentPartPr>
              <p14:xfrm>
                <a:off x="8919684" y="3592247"/>
                <a:ext cx="19080" cy="34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5404D65-4D61-4DA6-BCCC-9863B0483EC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02044" y="3574607"/>
                  <a:ext cx="547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B1B36F4-AC9A-4858-95AD-089C86E56A88}"/>
              </a:ext>
            </a:extLst>
          </p:cNvPr>
          <p:cNvGrpSpPr/>
          <p:nvPr/>
        </p:nvGrpSpPr>
        <p:grpSpPr>
          <a:xfrm>
            <a:off x="9378324" y="3189407"/>
            <a:ext cx="2505960" cy="411120"/>
            <a:chOff x="9378324" y="3189407"/>
            <a:chExt cx="250596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A0EE38B-74E7-4978-8C29-05B93E1C091B}"/>
                    </a:ext>
                  </a:extLst>
                </p14:cNvPr>
                <p14:cNvContentPartPr/>
                <p14:nvPr/>
              </p14:nvContentPartPr>
              <p14:xfrm>
                <a:off x="9378324" y="3313967"/>
                <a:ext cx="11880" cy="150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A0EE38B-74E7-4978-8C29-05B93E1C091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360324" y="3296327"/>
                  <a:ext cx="47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8BB421-5B9E-4F37-97CC-E3658AFAA62E}"/>
                    </a:ext>
                  </a:extLst>
                </p14:cNvPr>
                <p14:cNvContentPartPr/>
                <p14:nvPr/>
              </p14:nvContentPartPr>
              <p14:xfrm>
                <a:off x="9403884" y="3290927"/>
                <a:ext cx="103320" cy="99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8BB421-5B9E-4F37-97CC-E3658AFAA62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85884" y="3273287"/>
                  <a:ext cx="138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051D99-D7C0-4791-A1FF-100BC303BBE5}"/>
                    </a:ext>
                  </a:extLst>
                </p14:cNvPr>
                <p14:cNvContentPartPr/>
                <p14:nvPr/>
              </p14:nvContentPartPr>
              <p14:xfrm>
                <a:off x="9537084" y="3258167"/>
                <a:ext cx="113040" cy="277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051D99-D7C0-4791-A1FF-100BC303BBE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19444" y="3240167"/>
                  <a:ext cx="148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1AE6911-FD4D-44EB-B516-D4E535839ED2}"/>
                    </a:ext>
                  </a:extLst>
                </p14:cNvPr>
                <p14:cNvContentPartPr/>
                <p14:nvPr/>
              </p14:nvContentPartPr>
              <p14:xfrm>
                <a:off x="9653364" y="3312167"/>
                <a:ext cx="174600" cy="167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1AE6911-FD4D-44EB-B516-D4E535839ED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635724" y="3294527"/>
                  <a:ext cx="210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E0589A7-97FD-4F37-828A-6362CA225B0A}"/>
                    </a:ext>
                  </a:extLst>
                </p14:cNvPr>
                <p14:cNvContentPartPr/>
                <p14:nvPr/>
              </p14:nvContentPartPr>
              <p14:xfrm>
                <a:off x="9883764" y="3394967"/>
                <a:ext cx="81720" cy="93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E0589A7-97FD-4F37-828A-6362CA225B0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866124" y="3376967"/>
                  <a:ext cx="117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A78BEAD-D315-499C-8E5C-1413A9A7CD39}"/>
                    </a:ext>
                  </a:extLst>
                </p14:cNvPr>
                <p14:cNvContentPartPr/>
                <p14:nvPr/>
              </p14:nvContentPartPr>
              <p14:xfrm>
                <a:off x="10019844" y="3379487"/>
                <a:ext cx="180000" cy="69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A78BEAD-D315-499C-8E5C-1413A9A7CD3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002204" y="3361487"/>
                  <a:ext cx="215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12E2AB-62A5-4EBE-A8AB-55CFF21CFFC2}"/>
                    </a:ext>
                  </a:extLst>
                </p14:cNvPr>
                <p14:cNvContentPartPr/>
                <p14:nvPr/>
              </p14:nvContentPartPr>
              <p14:xfrm>
                <a:off x="10262484" y="3288407"/>
                <a:ext cx="10800" cy="150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12E2AB-62A5-4EBE-A8AB-55CFF21CFFC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244844" y="3270767"/>
                  <a:ext cx="46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B63B383-3E52-4976-8C28-62A5B3A818C1}"/>
                    </a:ext>
                  </a:extLst>
                </p14:cNvPr>
                <p14:cNvContentPartPr/>
                <p14:nvPr/>
              </p14:nvContentPartPr>
              <p14:xfrm>
                <a:off x="10228644" y="3271127"/>
                <a:ext cx="262800" cy="168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B63B383-3E52-4976-8C28-62A5B3A818C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210644" y="3253487"/>
                  <a:ext cx="298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93CCB37-AC66-457C-959E-9A988339D410}"/>
                    </a:ext>
                  </a:extLst>
                </p14:cNvPr>
                <p14:cNvContentPartPr/>
                <p14:nvPr/>
              </p14:nvContentPartPr>
              <p14:xfrm>
                <a:off x="10565964" y="3299567"/>
                <a:ext cx="224280" cy="209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93CCB37-AC66-457C-959E-9A988339D41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547964" y="3281567"/>
                  <a:ext cx="259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DAE13AD-C57E-485B-9F8D-C2801E606218}"/>
                    </a:ext>
                  </a:extLst>
                </p14:cNvPr>
                <p14:cNvContentPartPr/>
                <p14:nvPr/>
              </p14:nvContentPartPr>
              <p14:xfrm>
                <a:off x="10748844" y="3366167"/>
                <a:ext cx="437760" cy="129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DAE13AD-C57E-485B-9F8D-C2801E60621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31204" y="3348167"/>
                  <a:ext cx="473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041FAE0-76D7-414D-B0BA-F7BB3A7EDFA3}"/>
                    </a:ext>
                  </a:extLst>
                </p14:cNvPr>
                <p14:cNvContentPartPr/>
                <p14:nvPr/>
              </p14:nvContentPartPr>
              <p14:xfrm>
                <a:off x="11253564" y="3369047"/>
                <a:ext cx="69840" cy="165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041FAE0-76D7-414D-B0BA-F7BB3A7EDFA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235564" y="3351047"/>
                  <a:ext cx="105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8EBD05-A2C1-4794-81DC-5649DE6DD1A7}"/>
                    </a:ext>
                  </a:extLst>
                </p14:cNvPr>
                <p14:cNvContentPartPr/>
                <p14:nvPr/>
              </p14:nvContentPartPr>
              <p14:xfrm>
                <a:off x="11439684" y="3198407"/>
                <a:ext cx="17640" cy="379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8EBD05-A2C1-4794-81DC-5649DE6DD1A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21684" y="3180407"/>
                  <a:ext cx="532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FA54FE-FD95-4E51-A961-8960B56C0977}"/>
                    </a:ext>
                  </a:extLst>
                </p14:cNvPr>
                <p14:cNvContentPartPr/>
                <p14:nvPr/>
              </p14:nvContentPartPr>
              <p14:xfrm>
                <a:off x="11593764" y="3250607"/>
                <a:ext cx="131040" cy="246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FA54FE-FD95-4E51-A961-8960B56C097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75764" y="3232967"/>
                  <a:ext cx="166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B8387F9-44B4-45BC-95F1-CA33CDF9F811}"/>
                    </a:ext>
                  </a:extLst>
                </p14:cNvPr>
                <p14:cNvContentPartPr/>
                <p14:nvPr/>
              </p14:nvContentPartPr>
              <p14:xfrm>
                <a:off x="11750364" y="3189407"/>
                <a:ext cx="133920" cy="411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B8387F9-44B4-45BC-95F1-CA33CDF9F81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732724" y="3171407"/>
                  <a:ext cx="169560" cy="44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AFB08D3-63A0-4E00-B662-7F3898350387}"/>
              </a:ext>
            </a:extLst>
          </p:cNvPr>
          <p:cNvGrpSpPr/>
          <p:nvPr/>
        </p:nvGrpSpPr>
        <p:grpSpPr>
          <a:xfrm>
            <a:off x="11309004" y="3737327"/>
            <a:ext cx="98280" cy="84240"/>
            <a:chOff x="11309004" y="3737327"/>
            <a:chExt cx="9828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E73FAA-1E0F-4AA2-8BAF-1C855610DD76}"/>
                    </a:ext>
                  </a:extLst>
                </p14:cNvPr>
                <p14:cNvContentPartPr/>
                <p14:nvPr/>
              </p14:nvContentPartPr>
              <p14:xfrm>
                <a:off x="11309004" y="3737327"/>
                <a:ext cx="98280" cy="23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E73FAA-1E0F-4AA2-8BAF-1C855610DD7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291004" y="3719327"/>
                  <a:ext cx="133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7B36E34-69C3-420A-8D36-8DE6E895F6F2}"/>
                    </a:ext>
                  </a:extLst>
                </p14:cNvPr>
                <p14:cNvContentPartPr/>
                <p14:nvPr/>
              </p14:nvContentPartPr>
              <p14:xfrm>
                <a:off x="11317284" y="3806447"/>
                <a:ext cx="85680" cy="15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7B36E34-69C3-420A-8D36-8DE6E895F6F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299284" y="3788807"/>
                  <a:ext cx="12132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792C9AC-4D88-4BD3-A129-A745F5F5511A}"/>
                  </a:ext>
                </a:extLst>
              </p14:cNvPr>
              <p14:cNvContentPartPr/>
              <p14:nvPr/>
            </p14:nvContentPartPr>
            <p14:xfrm>
              <a:off x="11681244" y="3722927"/>
              <a:ext cx="76320" cy="3686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792C9AC-4D88-4BD3-A129-A745F5F5511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663244" y="3704927"/>
                <a:ext cx="111960" cy="40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012B67E-BFD8-46AA-82A0-6963D6DC5CC7}"/>
              </a:ext>
            </a:extLst>
          </p:cNvPr>
          <p:cNvGrpSpPr/>
          <p:nvPr/>
        </p:nvGrpSpPr>
        <p:grpSpPr>
          <a:xfrm>
            <a:off x="402804" y="4231607"/>
            <a:ext cx="1352160" cy="383760"/>
            <a:chOff x="402804" y="4231607"/>
            <a:chExt cx="135216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E07A75B-3DF7-4FF8-84EC-BE966B0E5048}"/>
                    </a:ext>
                  </a:extLst>
                </p14:cNvPr>
                <p14:cNvContentPartPr/>
                <p14:nvPr/>
              </p14:nvContentPartPr>
              <p14:xfrm>
                <a:off x="408204" y="4270847"/>
                <a:ext cx="50400" cy="246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E07A75B-3DF7-4FF8-84EC-BE966B0E504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90204" y="4252847"/>
                  <a:ext cx="86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23B289-9591-422D-BBD2-156D3AA6CEFA}"/>
                    </a:ext>
                  </a:extLst>
                </p14:cNvPr>
                <p14:cNvContentPartPr/>
                <p14:nvPr/>
              </p14:nvContentPartPr>
              <p14:xfrm>
                <a:off x="402804" y="4295327"/>
                <a:ext cx="186120" cy="95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23B289-9591-422D-BBD2-156D3AA6CEF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5164" y="4277687"/>
                  <a:ext cx="221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BCFAB73-6171-496B-9B56-492CFAB8F790}"/>
                    </a:ext>
                  </a:extLst>
                </p14:cNvPr>
                <p14:cNvContentPartPr/>
                <p14:nvPr/>
              </p14:nvContentPartPr>
              <p14:xfrm>
                <a:off x="619884" y="4275887"/>
                <a:ext cx="68400" cy="339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BCFAB73-6171-496B-9B56-492CFAB8F79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01884" y="4257887"/>
                  <a:ext cx="104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594BABE-3F96-4811-B764-327E651943D1}"/>
                    </a:ext>
                  </a:extLst>
                </p14:cNvPr>
                <p14:cNvContentPartPr/>
                <p14:nvPr/>
              </p14:nvContentPartPr>
              <p14:xfrm>
                <a:off x="734004" y="4324847"/>
                <a:ext cx="174960" cy="171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594BABE-3F96-4811-B764-327E651943D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6004" y="4306847"/>
                  <a:ext cx="210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CCE77AC-EC9D-4CFA-863B-86C02CB2D78E}"/>
                    </a:ext>
                  </a:extLst>
                </p14:cNvPr>
                <p14:cNvContentPartPr/>
                <p14:nvPr/>
              </p14:nvContentPartPr>
              <p14:xfrm>
                <a:off x="770724" y="4379567"/>
                <a:ext cx="50400" cy="11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CCE77AC-EC9D-4CFA-863B-86C02CB2D78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53084" y="4361927"/>
                  <a:ext cx="86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E253B7A-2042-4986-BF40-56674F19EB23}"/>
                    </a:ext>
                  </a:extLst>
                </p14:cNvPr>
                <p14:cNvContentPartPr/>
                <p14:nvPr/>
              </p14:nvContentPartPr>
              <p14:xfrm>
                <a:off x="997164" y="4231607"/>
                <a:ext cx="29520" cy="251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E253B7A-2042-4986-BF40-56674F19EB2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79524" y="4213967"/>
                  <a:ext cx="65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C3C4C0E-1480-44E1-902C-6C3D13166A77}"/>
                    </a:ext>
                  </a:extLst>
                </p14:cNvPr>
                <p14:cNvContentPartPr/>
                <p14:nvPr/>
              </p14:nvContentPartPr>
              <p14:xfrm>
                <a:off x="1098684" y="4350047"/>
                <a:ext cx="143640" cy="131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C3C4C0E-1480-44E1-902C-6C3D13166A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044" y="4332047"/>
                  <a:ext cx="179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E2C7713-7C76-4219-9CC8-AC040983FE06}"/>
                    </a:ext>
                  </a:extLst>
                </p14:cNvPr>
                <p14:cNvContentPartPr/>
                <p14:nvPr/>
              </p14:nvContentPartPr>
              <p14:xfrm>
                <a:off x="1283364" y="4400087"/>
                <a:ext cx="216000" cy="102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E2C7713-7C76-4219-9CC8-AC040983FE0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265364" y="4382447"/>
                  <a:ext cx="251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D683D6E-5F5D-4D81-AA70-95AB5344545A}"/>
                    </a:ext>
                  </a:extLst>
                </p14:cNvPr>
                <p14:cNvContentPartPr/>
                <p14:nvPr/>
              </p14:nvContentPartPr>
              <p14:xfrm>
                <a:off x="1559484" y="4417367"/>
                <a:ext cx="78480" cy="99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D683D6E-5F5D-4D81-AA70-95AB5344545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541484" y="4399367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D31B96A-2CC7-4FFA-BF59-C3E858FFB535}"/>
                    </a:ext>
                  </a:extLst>
                </p14:cNvPr>
                <p14:cNvContentPartPr/>
                <p14:nvPr/>
              </p14:nvContentPartPr>
              <p14:xfrm>
                <a:off x="1730844" y="4239527"/>
                <a:ext cx="24120" cy="355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D31B96A-2CC7-4FFA-BF59-C3E858FFB53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712844" y="4221527"/>
                  <a:ext cx="5976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A0C7A28-6C5A-4E7C-94B1-151042EA257A}"/>
              </a:ext>
            </a:extLst>
          </p:cNvPr>
          <p:cNvGrpSpPr/>
          <p:nvPr/>
        </p:nvGrpSpPr>
        <p:grpSpPr>
          <a:xfrm>
            <a:off x="1922004" y="4210727"/>
            <a:ext cx="284760" cy="335880"/>
            <a:chOff x="1922004" y="4210727"/>
            <a:chExt cx="28476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A1C1A66-3721-4062-B262-8173FD8BE0DF}"/>
                    </a:ext>
                  </a:extLst>
                </p14:cNvPr>
                <p14:cNvContentPartPr/>
                <p14:nvPr/>
              </p14:nvContentPartPr>
              <p14:xfrm>
                <a:off x="1922004" y="4277687"/>
                <a:ext cx="153000" cy="220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A1C1A66-3721-4062-B262-8173FD8BE0D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904364" y="4259687"/>
                  <a:ext cx="188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218CAC7-22D7-4707-B88B-ED36C4F9564C}"/>
                    </a:ext>
                  </a:extLst>
                </p14:cNvPr>
                <p14:cNvContentPartPr/>
                <p14:nvPr/>
              </p14:nvContentPartPr>
              <p14:xfrm>
                <a:off x="2069964" y="4210727"/>
                <a:ext cx="136800" cy="335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218CAC7-22D7-4707-B88B-ED36C4F9564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051964" y="4192727"/>
                  <a:ext cx="17244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9FF0EBF-E9AE-4A84-9B98-FD8C2DB0D404}"/>
              </a:ext>
            </a:extLst>
          </p:cNvPr>
          <p:cNvGrpSpPr/>
          <p:nvPr/>
        </p:nvGrpSpPr>
        <p:grpSpPr>
          <a:xfrm>
            <a:off x="2494044" y="4370207"/>
            <a:ext cx="142560" cy="104400"/>
            <a:chOff x="2494044" y="4370207"/>
            <a:chExt cx="14256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78F0414-E919-4743-BC7B-119FCD766D76}"/>
                    </a:ext>
                  </a:extLst>
                </p14:cNvPr>
                <p14:cNvContentPartPr/>
                <p14:nvPr/>
              </p14:nvContentPartPr>
              <p14:xfrm>
                <a:off x="2527884" y="4370207"/>
                <a:ext cx="108720" cy="17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78F0414-E919-4743-BC7B-119FCD766D7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509884" y="4352567"/>
                  <a:ext cx="144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CEFD953-C84D-48D9-A28A-6023360F9496}"/>
                    </a:ext>
                  </a:extLst>
                </p14:cNvPr>
                <p14:cNvContentPartPr/>
                <p14:nvPr/>
              </p14:nvContentPartPr>
              <p14:xfrm>
                <a:off x="2494044" y="4452287"/>
                <a:ext cx="133200" cy="22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CEFD953-C84D-48D9-A28A-6023360F949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476044" y="4434287"/>
                  <a:ext cx="1688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6662D65-D61E-409C-A1FD-16528B75F06A}"/>
              </a:ext>
            </a:extLst>
          </p:cNvPr>
          <p:cNvGrpSpPr/>
          <p:nvPr/>
        </p:nvGrpSpPr>
        <p:grpSpPr>
          <a:xfrm>
            <a:off x="3315204" y="4206767"/>
            <a:ext cx="3976560" cy="582840"/>
            <a:chOff x="3315204" y="4206767"/>
            <a:chExt cx="397656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24DBD08-9BC8-48FE-BFBF-A031533E98D4}"/>
                    </a:ext>
                  </a:extLst>
                </p14:cNvPr>
                <p14:cNvContentPartPr/>
                <p14:nvPr/>
              </p14:nvContentPartPr>
              <p14:xfrm>
                <a:off x="3513564" y="4304327"/>
                <a:ext cx="11880" cy="216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24DBD08-9BC8-48FE-BFBF-A031533E98D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495924" y="4286327"/>
                  <a:ext cx="47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686BFF6-535C-4BE8-AF7E-B03B5736887E}"/>
                    </a:ext>
                  </a:extLst>
                </p14:cNvPr>
                <p14:cNvContentPartPr/>
                <p14:nvPr/>
              </p14:nvContentPartPr>
              <p14:xfrm>
                <a:off x="3520764" y="4292807"/>
                <a:ext cx="127800" cy="100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686BFF6-535C-4BE8-AF7E-B03B5736887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02764" y="4275167"/>
                  <a:ext cx="163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6D4BCB3-442F-4DB9-B5FB-D5206FC90409}"/>
                    </a:ext>
                  </a:extLst>
                </p14:cNvPr>
                <p14:cNvContentPartPr/>
                <p14:nvPr/>
              </p14:nvContentPartPr>
              <p14:xfrm>
                <a:off x="3743244" y="4255007"/>
                <a:ext cx="147600" cy="406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6D4BCB3-442F-4DB9-B5FB-D5206FC9040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725244" y="4237007"/>
                  <a:ext cx="183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9D65BCC-0C79-4086-80BE-FF59196F3614}"/>
                    </a:ext>
                  </a:extLst>
                </p14:cNvPr>
                <p14:cNvContentPartPr/>
                <p14:nvPr/>
              </p14:nvContentPartPr>
              <p14:xfrm>
                <a:off x="3936204" y="4294967"/>
                <a:ext cx="177120" cy="208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9D65BCC-0C79-4086-80BE-FF59196F361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918564" y="4277327"/>
                  <a:ext cx="212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9C61EF5-6F1D-45DF-A7CF-19A516F925D4}"/>
                    </a:ext>
                  </a:extLst>
                </p14:cNvPr>
                <p14:cNvContentPartPr/>
                <p14:nvPr/>
              </p14:nvContentPartPr>
              <p14:xfrm>
                <a:off x="4254084" y="4258607"/>
                <a:ext cx="38160" cy="357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9C61EF5-6F1D-45DF-A7CF-19A516F925D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236084" y="4240967"/>
                  <a:ext cx="738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2EC58C3-D386-4871-8E06-C9B131012A54}"/>
                    </a:ext>
                  </a:extLst>
                </p14:cNvPr>
                <p14:cNvContentPartPr/>
                <p14:nvPr/>
              </p14:nvContentPartPr>
              <p14:xfrm>
                <a:off x="4420044" y="4325567"/>
                <a:ext cx="169560" cy="210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2EC58C3-D386-4871-8E06-C9B131012A5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402404" y="4307567"/>
                  <a:ext cx="205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4340B35-848F-4A28-8228-4DB6135AF836}"/>
                    </a:ext>
                  </a:extLst>
                </p14:cNvPr>
                <p14:cNvContentPartPr/>
                <p14:nvPr/>
              </p14:nvContentPartPr>
              <p14:xfrm>
                <a:off x="4464324" y="4309367"/>
                <a:ext cx="220680" cy="213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4340B35-848F-4A28-8228-4DB6135AF83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446684" y="4291727"/>
                  <a:ext cx="256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C17C2E4-20A2-4D2D-AD7F-D291ACCC9803}"/>
                    </a:ext>
                  </a:extLst>
                </p14:cNvPr>
                <p14:cNvContentPartPr/>
                <p14:nvPr/>
              </p14:nvContentPartPr>
              <p14:xfrm>
                <a:off x="4762044" y="4407647"/>
                <a:ext cx="147240" cy="96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C17C2E4-20A2-4D2D-AD7F-D291ACCC980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744404" y="4390007"/>
                  <a:ext cx="182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0F96763-01FF-4D6D-925B-4C5D3B181CE7}"/>
                    </a:ext>
                  </a:extLst>
                </p14:cNvPr>
                <p14:cNvContentPartPr/>
                <p14:nvPr/>
              </p14:nvContentPartPr>
              <p14:xfrm>
                <a:off x="4964724" y="4397207"/>
                <a:ext cx="222120" cy="116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0F96763-01FF-4D6D-925B-4C5D3B181CE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947084" y="4379207"/>
                  <a:ext cx="257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B100DCE-CD5B-4DCF-8FD4-480BA5963D98}"/>
                    </a:ext>
                  </a:extLst>
                </p14:cNvPr>
                <p14:cNvContentPartPr/>
                <p14:nvPr/>
              </p14:nvContentPartPr>
              <p14:xfrm>
                <a:off x="5221764" y="4420247"/>
                <a:ext cx="104400" cy="9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B100DCE-CD5B-4DCF-8FD4-480BA5963D9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204124" y="4402607"/>
                  <a:ext cx="140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3990326-4846-46CB-A208-40C3B16AB103}"/>
                    </a:ext>
                  </a:extLst>
                </p14:cNvPr>
                <p14:cNvContentPartPr/>
                <p14:nvPr/>
              </p14:nvContentPartPr>
              <p14:xfrm>
                <a:off x="5330124" y="4251407"/>
                <a:ext cx="126000" cy="337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3990326-4846-46CB-A208-40C3B16AB10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312124" y="4233407"/>
                  <a:ext cx="161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C7AA5E2-3097-48E2-B56D-EE37A2381C28}"/>
                    </a:ext>
                  </a:extLst>
                </p14:cNvPr>
                <p14:cNvContentPartPr/>
                <p14:nvPr/>
              </p14:nvContentPartPr>
              <p14:xfrm>
                <a:off x="5716044" y="4346087"/>
                <a:ext cx="35280" cy="166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C7AA5E2-3097-48E2-B56D-EE37A2381C2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698404" y="4328447"/>
                  <a:ext cx="70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4FDBE08-5B58-4654-BE45-DEED8954E3D5}"/>
                    </a:ext>
                  </a:extLst>
                </p14:cNvPr>
                <p14:cNvContentPartPr/>
                <p14:nvPr/>
              </p14:nvContentPartPr>
              <p14:xfrm>
                <a:off x="5751684" y="4289207"/>
                <a:ext cx="170640" cy="74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4FDBE08-5B58-4654-BE45-DEED8954E3D5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733684" y="4271207"/>
                  <a:ext cx="206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F3D9555-84A2-45C5-8539-3FE2783CD399}"/>
                    </a:ext>
                  </a:extLst>
                </p14:cNvPr>
                <p14:cNvContentPartPr/>
                <p14:nvPr/>
              </p14:nvContentPartPr>
              <p14:xfrm>
                <a:off x="5983164" y="4241327"/>
                <a:ext cx="74160" cy="253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F3D9555-84A2-45C5-8539-3FE2783CD39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965164" y="4223687"/>
                  <a:ext cx="109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C6FD639-B6BA-4A06-A876-FD7E2BA6198F}"/>
                    </a:ext>
                  </a:extLst>
                </p14:cNvPr>
                <p14:cNvContentPartPr/>
                <p14:nvPr/>
              </p14:nvContentPartPr>
              <p14:xfrm>
                <a:off x="6130044" y="4273367"/>
                <a:ext cx="168840" cy="190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C6FD639-B6BA-4A06-A876-FD7E2BA6198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112044" y="4255727"/>
                  <a:ext cx="204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EB9B9F-DBBD-4A2F-8A39-8B60A93628A1}"/>
                    </a:ext>
                  </a:extLst>
                </p14:cNvPr>
                <p14:cNvContentPartPr/>
                <p14:nvPr/>
              </p14:nvContentPartPr>
              <p14:xfrm>
                <a:off x="6322644" y="4243847"/>
                <a:ext cx="212760" cy="233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EB9B9F-DBBD-4A2F-8A39-8B60A93628A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305004" y="4226207"/>
                  <a:ext cx="248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48D6052-8D3E-4F89-B021-46A911F1A326}"/>
                    </a:ext>
                  </a:extLst>
                </p14:cNvPr>
                <p14:cNvContentPartPr/>
                <p14:nvPr/>
              </p14:nvContentPartPr>
              <p14:xfrm>
                <a:off x="6591204" y="4363367"/>
                <a:ext cx="217440" cy="107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48D6052-8D3E-4F89-B021-46A911F1A32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573204" y="4345727"/>
                  <a:ext cx="253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5BAE461-7896-4660-8067-2C8A6FC26372}"/>
                    </a:ext>
                  </a:extLst>
                </p14:cNvPr>
                <p14:cNvContentPartPr/>
                <p14:nvPr/>
              </p14:nvContentPartPr>
              <p14:xfrm>
                <a:off x="6880644" y="4356527"/>
                <a:ext cx="97560" cy="86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5BAE461-7896-4660-8067-2C8A6FC2637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862644" y="4338527"/>
                  <a:ext cx="133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43F333D-1A8F-44CD-B46A-917CC872CC8B}"/>
                    </a:ext>
                  </a:extLst>
                </p14:cNvPr>
                <p14:cNvContentPartPr/>
                <p14:nvPr/>
              </p14:nvContentPartPr>
              <p14:xfrm>
                <a:off x="7005204" y="4206767"/>
                <a:ext cx="140040" cy="324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43F333D-1A8F-44CD-B46A-917CC872CC8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87564" y="4189127"/>
                  <a:ext cx="175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30E50AE-1911-4020-B27C-EAE6DBFB1256}"/>
                    </a:ext>
                  </a:extLst>
                </p14:cNvPr>
                <p14:cNvContentPartPr/>
                <p14:nvPr/>
              </p14:nvContentPartPr>
              <p14:xfrm>
                <a:off x="3315204" y="4662167"/>
                <a:ext cx="397656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30E50AE-1911-4020-B27C-EAE6DBFB125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297564" y="4644527"/>
                  <a:ext cx="40122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F26CEB1-BB8B-4905-9598-F53371793E35}"/>
              </a:ext>
            </a:extLst>
          </p:cNvPr>
          <p:cNvGrpSpPr/>
          <p:nvPr/>
        </p:nvGrpSpPr>
        <p:grpSpPr>
          <a:xfrm>
            <a:off x="2992644" y="4901927"/>
            <a:ext cx="1930680" cy="364320"/>
            <a:chOff x="2992644" y="4901927"/>
            <a:chExt cx="193068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5AA2C8B-7C86-458D-A427-9DBFEFD5704F}"/>
                    </a:ext>
                  </a:extLst>
                </p14:cNvPr>
                <p14:cNvContentPartPr/>
                <p14:nvPr/>
              </p14:nvContentPartPr>
              <p14:xfrm>
                <a:off x="2993364" y="5013527"/>
                <a:ext cx="12240" cy="214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5AA2C8B-7C86-458D-A427-9DBFEFD5704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975364" y="4995527"/>
                  <a:ext cx="47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9DA7A0C-945B-41A3-A6BF-211547FC0424}"/>
                    </a:ext>
                  </a:extLst>
                </p14:cNvPr>
                <p14:cNvContentPartPr/>
                <p14:nvPr/>
              </p14:nvContentPartPr>
              <p14:xfrm>
                <a:off x="2992644" y="4933247"/>
                <a:ext cx="162360" cy="125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9DA7A0C-945B-41A3-A6BF-211547FC042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974644" y="4915607"/>
                  <a:ext cx="198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A336319-3171-442F-ADEE-48DD6EE0FA90}"/>
                    </a:ext>
                  </a:extLst>
                </p14:cNvPr>
                <p14:cNvContentPartPr/>
                <p14:nvPr/>
              </p14:nvContentPartPr>
              <p14:xfrm>
                <a:off x="3223404" y="4901927"/>
                <a:ext cx="96840" cy="361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A336319-3171-442F-ADEE-48DD6EE0FA9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205764" y="4883927"/>
                  <a:ext cx="1324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EA1D9FE-55C3-44F7-8B24-9C09627A381A}"/>
                    </a:ext>
                  </a:extLst>
                </p14:cNvPr>
                <p14:cNvContentPartPr/>
                <p14:nvPr/>
              </p14:nvContentPartPr>
              <p14:xfrm>
                <a:off x="3429324" y="4919927"/>
                <a:ext cx="171000" cy="303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EA1D9FE-55C3-44F7-8B24-9C09627A381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411684" y="4902287"/>
                  <a:ext cx="206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74BD888-F4DC-425A-9E29-704B53E8C292}"/>
                    </a:ext>
                  </a:extLst>
                </p14:cNvPr>
                <p14:cNvContentPartPr/>
                <p14:nvPr/>
              </p14:nvContentPartPr>
              <p14:xfrm>
                <a:off x="3716604" y="4946567"/>
                <a:ext cx="21240" cy="288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74BD888-F4DC-425A-9E29-704B53E8C29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698964" y="4928567"/>
                  <a:ext cx="568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F7BDDD5-3AEC-4B91-8BD6-B364275DE810}"/>
                    </a:ext>
                  </a:extLst>
                </p14:cNvPr>
                <p14:cNvContentPartPr/>
                <p14:nvPr/>
              </p14:nvContentPartPr>
              <p14:xfrm>
                <a:off x="3900924" y="4947647"/>
                <a:ext cx="211320" cy="1947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F7BDDD5-3AEC-4B91-8BD6-B364275DE81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882924" y="4929647"/>
                  <a:ext cx="246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CFAC0EC-7BDB-4D71-9F96-76DE4F2F1123}"/>
                    </a:ext>
                  </a:extLst>
                </p14:cNvPr>
                <p14:cNvContentPartPr/>
                <p14:nvPr/>
              </p14:nvContentPartPr>
              <p14:xfrm>
                <a:off x="3946284" y="5066447"/>
                <a:ext cx="124200" cy="28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CFAC0EC-7BDB-4D71-9F96-76DE4F2F112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928644" y="5048447"/>
                  <a:ext cx="159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8A2F455-27FF-49F2-B752-7453163E1A30}"/>
                    </a:ext>
                  </a:extLst>
                </p14:cNvPr>
                <p14:cNvContentPartPr/>
                <p14:nvPr/>
              </p14:nvContentPartPr>
              <p14:xfrm>
                <a:off x="4184244" y="4937207"/>
                <a:ext cx="21240" cy="2293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8A2F455-27FF-49F2-B752-7453163E1A3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166604" y="4919567"/>
                  <a:ext cx="56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3BC57D2-B893-4285-8923-59967D67E3C2}"/>
                    </a:ext>
                  </a:extLst>
                </p14:cNvPr>
                <p14:cNvContentPartPr/>
                <p14:nvPr/>
              </p14:nvContentPartPr>
              <p14:xfrm>
                <a:off x="4277484" y="5065727"/>
                <a:ext cx="141840" cy="88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3BC57D2-B893-4285-8923-59967D67E3C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259844" y="5048087"/>
                  <a:ext cx="177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8D0AC7E-19EA-45EC-A3E2-663880E28F27}"/>
                    </a:ext>
                  </a:extLst>
                </p14:cNvPr>
                <p14:cNvContentPartPr/>
                <p14:nvPr/>
              </p14:nvContentPartPr>
              <p14:xfrm>
                <a:off x="4444524" y="5044487"/>
                <a:ext cx="200880" cy="126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8D0AC7E-19EA-45EC-A3E2-663880E28F2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426884" y="5026487"/>
                  <a:ext cx="236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6B63F90-5EE0-4F11-877E-B998B9C3B8D7}"/>
                    </a:ext>
                  </a:extLst>
                </p14:cNvPr>
                <p14:cNvContentPartPr/>
                <p14:nvPr/>
              </p14:nvContentPartPr>
              <p14:xfrm>
                <a:off x="4699764" y="5068247"/>
                <a:ext cx="78840" cy="1044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6B63F90-5EE0-4F11-877E-B998B9C3B8D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82124" y="5050247"/>
                  <a:ext cx="114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F7302CB-971A-4472-A43E-1D8F7F253323}"/>
                    </a:ext>
                  </a:extLst>
                </p14:cNvPr>
                <p14:cNvContentPartPr/>
                <p14:nvPr/>
              </p14:nvContentPartPr>
              <p14:xfrm>
                <a:off x="4813164" y="4966727"/>
                <a:ext cx="110160" cy="299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F7302CB-971A-4472-A43E-1D8F7F25332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795524" y="4949087"/>
                  <a:ext cx="14580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46C062B-65DE-47BF-B7AC-79010FE6540A}"/>
              </a:ext>
            </a:extLst>
          </p:cNvPr>
          <p:cNvGrpSpPr/>
          <p:nvPr/>
        </p:nvGrpSpPr>
        <p:grpSpPr>
          <a:xfrm>
            <a:off x="5234724" y="4981487"/>
            <a:ext cx="1472040" cy="328680"/>
            <a:chOff x="5234724" y="4981487"/>
            <a:chExt cx="14720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F014FD2-3407-455F-A8D1-9F2428C2657A}"/>
                    </a:ext>
                  </a:extLst>
                </p14:cNvPr>
                <p14:cNvContentPartPr/>
                <p14:nvPr/>
              </p14:nvContentPartPr>
              <p14:xfrm>
                <a:off x="5239044" y="5002367"/>
                <a:ext cx="14400" cy="260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F014FD2-3407-455F-A8D1-9F2428C2657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221404" y="4984367"/>
                  <a:ext cx="50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615F2E3-939C-492F-9473-2202E32624F9}"/>
                    </a:ext>
                  </a:extLst>
                </p14:cNvPr>
                <p14:cNvContentPartPr/>
                <p14:nvPr/>
              </p14:nvContentPartPr>
              <p14:xfrm>
                <a:off x="5234724" y="5008487"/>
                <a:ext cx="154080" cy="137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615F2E3-939C-492F-9473-2202E32624F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216724" y="4990847"/>
                  <a:ext cx="189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0176204-08C0-4B08-A4C3-9376CDE43381}"/>
                    </a:ext>
                  </a:extLst>
                </p14:cNvPr>
                <p14:cNvContentPartPr/>
                <p14:nvPr/>
              </p14:nvContentPartPr>
              <p14:xfrm>
                <a:off x="5390604" y="5009567"/>
                <a:ext cx="275760" cy="251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0176204-08C0-4B08-A4C3-9376CDE4338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372964" y="4991927"/>
                  <a:ext cx="311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08C8433-AF0B-4468-A479-3BC89B6ED827}"/>
                    </a:ext>
                  </a:extLst>
                </p14:cNvPr>
                <p14:cNvContentPartPr/>
                <p14:nvPr/>
              </p14:nvContentPartPr>
              <p14:xfrm>
                <a:off x="5527044" y="4981487"/>
                <a:ext cx="219600" cy="221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08C8433-AF0B-4468-A479-3BC89B6ED82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509404" y="4963847"/>
                  <a:ext cx="255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C6C3748-DF68-4AE5-9D0D-CE36376ED723}"/>
                    </a:ext>
                  </a:extLst>
                </p14:cNvPr>
                <p14:cNvContentPartPr/>
                <p14:nvPr/>
              </p14:nvContentPartPr>
              <p14:xfrm>
                <a:off x="5787324" y="5098847"/>
                <a:ext cx="126360" cy="82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C6C3748-DF68-4AE5-9D0D-CE36376ED72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769684" y="5081207"/>
                  <a:ext cx="162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19C8509-639C-4626-BEED-A7900A596EDC}"/>
                    </a:ext>
                  </a:extLst>
                </p14:cNvPr>
                <p14:cNvContentPartPr/>
                <p14:nvPr/>
              </p14:nvContentPartPr>
              <p14:xfrm>
                <a:off x="5972724" y="5083367"/>
                <a:ext cx="207000" cy="1184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19C8509-639C-4626-BEED-A7900A596ED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55084" y="5065367"/>
                  <a:ext cx="242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4EAE48E-0168-4282-A686-ADDB0D16FFD0}"/>
                    </a:ext>
                  </a:extLst>
                </p14:cNvPr>
                <p14:cNvContentPartPr/>
                <p14:nvPr/>
              </p14:nvContentPartPr>
              <p14:xfrm>
                <a:off x="6247404" y="5099927"/>
                <a:ext cx="67320" cy="92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4EAE48E-0168-4282-A686-ADDB0D16FFD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29404" y="5082287"/>
                  <a:ext cx="102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BA1CEFD-49D8-463A-9C0F-D61A360C7E3B}"/>
                    </a:ext>
                  </a:extLst>
                </p14:cNvPr>
                <p14:cNvContentPartPr/>
                <p14:nvPr/>
              </p14:nvContentPartPr>
              <p14:xfrm>
                <a:off x="6299604" y="4981487"/>
                <a:ext cx="123840" cy="328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BA1CEFD-49D8-463A-9C0F-D61A360C7E3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281604" y="4963847"/>
                  <a:ext cx="159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139695C-B864-42B6-B3FB-F54E7BAA4109}"/>
                    </a:ext>
                  </a:extLst>
                </p14:cNvPr>
                <p14:cNvContentPartPr/>
                <p14:nvPr/>
              </p14:nvContentPartPr>
              <p14:xfrm>
                <a:off x="6574644" y="5142047"/>
                <a:ext cx="132120" cy="22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139695C-B864-42B6-B3FB-F54E7BAA410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557004" y="5124047"/>
                  <a:ext cx="167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97F6B3A-5C3E-4D3F-9A88-CA3A8849E494}"/>
                    </a:ext>
                  </a:extLst>
                </p14:cNvPr>
                <p14:cNvContentPartPr/>
                <p14:nvPr/>
              </p14:nvContentPartPr>
              <p14:xfrm>
                <a:off x="6627204" y="5064287"/>
                <a:ext cx="14400" cy="181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97F6B3A-5C3E-4D3F-9A88-CA3A8849E49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609564" y="5046647"/>
                  <a:ext cx="500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647936D-7B7C-43E7-A9F5-3D6B6D8585FA}"/>
              </a:ext>
            </a:extLst>
          </p:cNvPr>
          <p:cNvGrpSpPr/>
          <p:nvPr/>
        </p:nvGrpSpPr>
        <p:grpSpPr>
          <a:xfrm>
            <a:off x="7238484" y="4944767"/>
            <a:ext cx="4904280" cy="467280"/>
            <a:chOff x="7238484" y="4944767"/>
            <a:chExt cx="490428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41260C5-B384-4872-BD90-34EA34D713F3}"/>
                    </a:ext>
                  </a:extLst>
                </p14:cNvPr>
                <p14:cNvContentPartPr/>
                <p14:nvPr/>
              </p14:nvContentPartPr>
              <p14:xfrm>
                <a:off x="7242084" y="4985447"/>
                <a:ext cx="16560" cy="2178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41260C5-B384-4872-BD90-34EA34D713F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224444" y="4967807"/>
                  <a:ext cx="52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D422FDD-AE62-4860-966B-6107307C8DC7}"/>
                    </a:ext>
                  </a:extLst>
                </p14:cNvPr>
                <p14:cNvContentPartPr/>
                <p14:nvPr/>
              </p14:nvContentPartPr>
              <p14:xfrm>
                <a:off x="7238484" y="5010287"/>
                <a:ext cx="113040" cy="154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D422FDD-AE62-4860-966B-6107307C8DC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220844" y="4992287"/>
                  <a:ext cx="148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56E62AC-728D-48BF-AB24-B2D35862624C}"/>
                    </a:ext>
                  </a:extLst>
                </p14:cNvPr>
                <p14:cNvContentPartPr/>
                <p14:nvPr/>
              </p14:nvContentPartPr>
              <p14:xfrm>
                <a:off x="7411284" y="4975007"/>
                <a:ext cx="100800" cy="2480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56E62AC-728D-48BF-AB24-B2D35862624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393644" y="4957367"/>
                  <a:ext cx="136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10487E9-4B70-4C15-BD5A-A6CD00681D44}"/>
                    </a:ext>
                  </a:extLst>
                </p14:cNvPr>
                <p14:cNvContentPartPr/>
                <p14:nvPr/>
              </p14:nvContentPartPr>
              <p14:xfrm>
                <a:off x="7555644" y="4973927"/>
                <a:ext cx="106560" cy="225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10487E9-4B70-4C15-BD5A-A6CD00681D4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538004" y="4955927"/>
                  <a:ext cx="14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E5FC851-8197-41E6-BCE1-3BF5088A7FD6}"/>
                    </a:ext>
                  </a:extLst>
                </p14:cNvPr>
                <p14:cNvContentPartPr/>
                <p14:nvPr/>
              </p14:nvContentPartPr>
              <p14:xfrm>
                <a:off x="7746084" y="4944767"/>
                <a:ext cx="35280" cy="3214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E5FC851-8197-41E6-BCE1-3BF5088A7FD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728444" y="4927127"/>
                  <a:ext cx="709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C227E73-4BB6-4D9F-BC04-37615E2FFB38}"/>
                    </a:ext>
                  </a:extLst>
                </p14:cNvPr>
                <p14:cNvContentPartPr/>
                <p14:nvPr/>
              </p14:nvContentPartPr>
              <p14:xfrm>
                <a:off x="7887564" y="4995887"/>
                <a:ext cx="246960" cy="207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C227E73-4BB6-4D9F-BC04-37615E2FFB3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869564" y="4978247"/>
                  <a:ext cx="282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8C52C9-EF48-4BB4-91F0-E45897A1D40D}"/>
                    </a:ext>
                  </a:extLst>
                </p14:cNvPr>
                <p14:cNvContentPartPr/>
                <p14:nvPr/>
              </p14:nvContentPartPr>
              <p14:xfrm>
                <a:off x="8100684" y="5129447"/>
                <a:ext cx="111240" cy="9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8C52C9-EF48-4BB4-91F0-E45897A1D40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083044" y="5111447"/>
                  <a:ext cx="146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103711D-F61A-4ABB-8C40-7DE40E3E899F}"/>
                    </a:ext>
                  </a:extLst>
                </p14:cNvPr>
                <p14:cNvContentPartPr/>
                <p14:nvPr/>
              </p14:nvContentPartPr>
              <p14:xfrm>
                <a:off x="8293284" y="5030087"/>
                <a:ext cx="235080" cy="192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103711D-F61A-4ABB-8C40-7DE40E3E899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275284" y="5012447"/>
                  <a:ext cx="270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9F2FA2E-BE34-42B7-969D-C07C78A411D3}"/>
                    </a:ext>
                  </a:extLst>
                </p14:cNvPr>
                <p14:cNvContentPartPr/>
                <p14:nvPr/>
              </p14:nvContentPartPr>
              <p14:xfrm>
                <a:off x="8535924" y="5004887"/>
                <a:ext cx="251280" cy="174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9F2FA2E-BE34-42B7-969D-C07C78A411D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517924" y="4986887"/>
                  <a:ext cx="286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5E0496E-B535-4802-BCFC-4CA7964E946A}"/>
                    </a:ext>
                  </a:extLst>
                </p14:cNvPr>
                <p14:cNvContentPartPr/>
                <p14:nvPr/>
              </p14:nvContentPartPr>
              <p14:xfrm>
                <a:off x="8933724" y="5056007"/>
                <a:ext cx="149760" cy="12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5E0496E-B535-4802-BCFC-4CA7964E946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916084" y="5038007"/>
                  <a:ext cx="185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9DA3055-B3AA-44FA-AEE8-5EA24464B677}"/>
                    </a:ext>
                  </a:extLst>
                </p14:cNvPr>
                <p14:cNvContentPartPr/>
                <p14:nvPr/>
              </p14:nvContentPartPr>
              <p14:xfrm>
                <a:off x="8946684" y="5070767"/>
                <a:ext cx="102960" cy="153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9DA3055-B3AA-44FA-AEE8-5EA24464B67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28684" y="5052767"/>
                  <a:ext cx="138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523BB09-C088-4206-8E7D-E08815AA86CA}"/>
                    </a:ext>
                  </a:extLst>
                </p14:cNvPr>
                <p14:cNvContentPartPr/>
                <p14:nvPr/>
              </p14:nvContentPartPr>
              <p14:xfrm>
                <a:off x="9072684" y="5099207"/>
                <a:ext cx="138600" cy="102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523BB09-C088-4206-8E7D-E08815AA86C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9054684" y="5081207"/>
                  <a:ext cx="174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C46C100-E20E-4263-9AE5-F8D88688249E}"/>
                    </a:ext>
                  </a:extLst>
                </p14:cNvPr>
                <p14:cNvContentPartPr/>
                <p14:nvPr/>
              </p14:nvContentPartPr>
              <p14:xfrm>
                <a:off x="9316404" y="5057807"/>
                <a:ext cx="237240" cy="148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C46C100-E20E-4263-9AE5-F8D88688249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298404" y="5039807"/>
                  <a:ext cx="272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2DBE24E-6B11-4D4A-805C-1E80A15D3810}"/>
                    </a:ext>
                  </a:extLst>
                </p14:cNvPr>
                <p14:cNvContentPartPr/>
                <p14:nvPr/>
              </p14:nvContentPartPr>
              <p14:xfrm>
                <a:off x="9662724" y="5079767"/>
                <a:ext cx="89640" cy="164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2DBE24E-6B11-4D4A-805C-1E80A15D381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645084" y="5061767"/>
                  <a:ext cx="125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307BB9A-B43F-4DFC-A1CF-DEAA66B7D104}"/>
                    </a:ext>
                  </a:extLst>
                </p14:cNvPr>
                <p14:cNvContentPartPr/>
                <p14:nvPr/>
              </p14:nvContentPartPr>
              <p14:xfrm>
                <a:off x="9790164" y="4964927"/>
                <a:ext cx="137160" cy="280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307BB9A-B43F-4DFC-A1CF-DEAA66B7D10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772164" y="4946927"/>
                  <a:ext cx="172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B2F200A-F7B4-4CDF-964D-1DFE0AC2AFE8}"/>
                    </a:ext>
                  </a:extLst>
                </p14:cNvPr>
                <p14:cNvContentPartPr/>
                <p14:nvPr/>
              </p14:nvContentPartPr>
              <p14:xfrm>
                <a:off x="10087524" y="5031887"/>
                <a:ext cx="8640" cy="1735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B2F200A-F7B4-4CDF-964D-1DFE0AC2AFE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069524" y="5013887"/>
                  <a:ext cx="44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47E0DB7-B186-4862-8AA9-34049112428D}"/>
                    </a:ext>
                  </a:extLst>
                </p14:cNvPr>
                <p14:cNvContentPartPr/>
                <p14:nvPr/>
              </p14:nvContentPartPr>
              <p14:xfrm>
                <a:off x="10101564" y="5026847"/>
                <a:ext cx="160560" cy="79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47E0DB7-B186-4862-8AA9-34049112428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83564" y="5008847"/>
                  <a:ext cx="19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5B13D79-38DD-4CBD-B470-BF475837103B}"/>
                    </a:ext>
                  </a:extLst>
                </p14:cNvPr>
                <p14:cNvContentPartPr/>
                <p14:nvPr/>
              </p14:nvContentPartPr>
              <p14:xfrm>
                <a:off x="10273644" y="5002727"/>
                <a:ext cx="119160" cy="238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5B13D79-38DD-4CBD-B470-BF475837103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256004" y="4985087"/>
                  <a:ext cx="154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DA9C8A6-70DA-4760-96E9-EBF75843B97A}"/>
                    </a:ext>
                  </a:extLst>
                </p14:cNvPr>
                <p14:cNvContentPartPr/>
                <p14:nvPr/>
              </p14:nvContentPartPr>
              <p14:xfrm>
                <a:off x="10446804" y="5035127"/>
                <a:ext cx="190440" cy="158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DA9C8A6-70DA-4760-96E9-EBF75843B97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429164" y="5017487"/>
                  <a:ext cx="226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7F7058C-792B-46AF-A7AF-92E0C13747D7}"/>
                    </a:ext>
                  </a:extLst>
                </p14:cNvPr>
                <p14:cNvContentPartPr/>
                <p14:nvPr/>
              </p14:nvContentPartPr>
              <p14:xfrm>
                <a:off x="10689804" y="5105327"/>
                <a:ext cx="110160" cy="105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7F7058C-792B-46AF-A7AF-92E0C13747D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672164" y="5087327"/>
                  <a:ext cx="145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0EC345C-92D5-4183-A09A-6D1768D5168A}"/>
                    </a:ext>
                  </a:extLst>
                </p14:cNvPr>
                <p14:cNvContentPartPr/>
                <p14:nvPr/>
              </p14:nvContentPartPr>
              <p14:xfrm>
                <a:off x="10850364" y="5113967"/>
                <a:ext cx="106920" cy="109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0EC345C-92D5-4183-A09A-6D1768D5168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832364" y="5096327"/>
                  <a:ext cx="142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1AC86C4-0B9A-4733-998D-CAE264C1ECE1}"/>
                    </a:ext>
                  </a:extLst>
                </p14:cNvPr>
                <p14:cNvContentPartPr/>
                <p14:nvPr/>
              </p14:nvContentPartPr>
              <p14:xfrm>
                <a:off x="11046564" y="5031887"/>
                <a:ext cx="21240" cy="188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1AC86C4-0B9A-4733-998D-CAE264C1ECE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028564" y="5013887"/>
                  <a:ext cx="56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D8DC72A-1E8F-49F0-8E7A-AEFEECF5384D}"/>
                    </a:ext>
                  </a:extLst>
                </p14:cNvPr>
                <p14:cNvContentPartPr/>
                <p14:nvPr/>
              </p14:nvContentPartPr>
              <p14:xfrm>
                <a:off x="10999764" y="5050967"/>
                <a:ext cx="252360" cy="1875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D8DC72A-1E8F-49F0-8E7A-AEFEECF5384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982124" y="5033327"/>
                  <a:ext cx="288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651D134-48DF-4F9F-B997-8AC468EB649F}"/>
                    </a:ext>
                  </a:extLst>
                </p14:cNvPr>
                <p14:cNvContentPartPr/>
                <p14:nvPr/>
              </p14:nvContentPartPr>
              <p14:xfrm>
                <a:off x="11422044" y="5056007"/>
                <a:ext cx="174240" cy="34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651D134-48DF-4F9F-B997-8AC468EB649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404404" y="5038007"/>
                  <a:ext cx="209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3C4754F-BC1D-40F1-839B-0E0DBC13875D}"/>
                    </a:ext>
                  </a:extLst>
                </p14:cNvPr>
                <p14:cNvContentPartPr/>
                <p14:nvPr/>
              </p14:nvContentPartPr>
              <p14:xfrm>
                <a:off x="11412684" y="5056007"/>
                <a:ext cx="167040" cy="207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3C4754F-BC1D-40F1-839B-0E0DBC13875D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395044" y="5038007"/>
                  <a:ext cx="202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7CF60A4-7FB7-471D-BD50-F7B75B9F8888}"/>
                    </a:ext>
                  </a:extLst>
                </p14:cNvPr>
                <p14:cNvContentPartPr/>
                <p14:nvPr/>
              </p14:nvContentPartPr>
              <p14:xfrm>
                <a:off x="11558484" y="5150327"/>
                <a:ext cx="87840" cy="106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7CF60A4-7FB7-471D-BD50-F7B75B9F888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540844" y="5132687"/>
                  <a:ext cx="123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7F5CDD6-A0A3-4E5B-8CFB-22328046961E}"/>
                    </a:ext>
                  </a:extLst>
                </p14:cNvPr>
                <p14:cNvContentPartPr/>
                <p14:nvPr/>
              </p14:nvContentPartPr>
              <p14:xfrm>
                <a:off x="11679444" y="5130887"/>
                <a:ext cx="51120" cy="1468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7F5CDD6-A0A3-4E5B-8CFB-22328046961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661444" y="5113247"/>
                  <a:ext cx="86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B005938-5F27-4640-AF19-8D44BD037EDC}"/>
                    </a:ext>
                  </a:extLst>
                </p14:cNvPr>
                <p14:cNvContentPartPr/>
                <p14:nvPr/>
              </p14:nvContentPartPr>
              <p14:xfrm>
                <a:off x="11765124" y="5131967"/>
                <a:ext cx="171000" cy="137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B005938-5F27-4640-AF19-8D44BD037ED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747124" y="5113967"/>
                  <a:ext cx="206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E5A000-5DB1-476D-A3E8-14E3E4303CDB}"/>
                    </a:ext>
                  </a:extLst>
                </p14:cNvPr>
                <p14:cNvContentPartPr/>
                <p14:nvPr/>
              </p14:nvContentPartPr>
              <p14:xfrm>
                <a:off x="11972844" y="5198207"/>
                <a:ext cx="67320" cy="171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E5A000-5DB1-476D-A3E8-14E3E4303CD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954844" y="5180207"/>
                  <a:ext cx="102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4440B8B-895D-49D7-91E9-52434B86848F}"/>
                    </a:ext>
                  </a:extLst>
                </p14:cNvPr>
                <p14:cNvContentPartPr/>
                <p14:nvPr/>
              </p14:nvContentPartPr>
              <p14:xfrm>
                <a:off x="11990124" y="4972487"/>
                <a:ext cx="152640" cy="439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4440B8B-895D-49D7-91E9-52434B86848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972484" y="4954487"/>
                  <a:ext cx="18828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BA1DD0C-50F0-4127-A332-2AC2BDC4568B}"/>
              </a:ext>
            </a:extLst>
          </p:cNvPr>
          <p:cNvGrpSpPr/>
          <p:nvPr/>
        </p:nvGrpSpPr>
        <p:grpSpPr>
          <a:xfrm>
            <a:off x="2316564" y="5679527"/>
            <a:ext cx="204480" cy="83520"/>
            <a:chOff x="2316564" y="5679527"/>
            <a:chExt cx="204480" cy="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918B65E-F20E-460C-8CCE-63AA083D8670}"/>
                    </a:ext>
                  </a:extLst>
                </p14:cNvPr>
                <p14:cNvContentPartPr/>
                <p14:nvPr/>
              </p14:nvContentPartPr>
              <p14:xfrm>
                <a:off x="2324844" y="5679527"/>
                <a:ext cx="104040" cy="133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918B65E-F20E-460C-8CCE-63AA083D867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307204" y="5661887"/>
                  <a:ext cx="139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0CC1643-1392-49C3-B856-CF8FF7A03581}"/>
                    </a:ext>
                  </a:extLst>
                </p14:cNvPr>
                <p14:cNvContentPartPr/>
                <p14:nvPr/>
              </p14:nvContentPartPr>
              <p14:xfrm>
                <a:off x="2316564" y="5746847"/>
                <a:ext cx="204480" cy="16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0CC1643-1392-49C3-B856-CF8FF7A0358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98924" y="5728847"/>
                  <a:ext cx="2401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D42E2FD5-C176-42D0-9848-0E65C4D3E8BC}"/>
              </a:ext>
            </a:extLst>
          </p:cNvPr>
          <p:cNvGrpSpPr/>
          <p:nvPr/>
        </p:nvGrpSpPr>
        <p:grpSpPr>
          <a:xfrm>
            <a:off x="4176684" y="5600687"/>
            <a:ext cx="1056960" cy="208800"/>
            <a:chOff x="4176684" y="5600687"/>
            <a:chExt cx="10569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E55276E-5B87-4AA2-93A4-FD80F880E17A}"/>
                    </a:ext>
                  </a:extLst>
                </p14:cNvPr>
                <p14:cNvContentPartPr/>
                <p14:nvPr/>
              </p14:nvContentPartPr>
              <p14:xfrm>
                <a:off x="4176684" y="5641367"/>
                <a:ext cx="143280" cy="1537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E55276E-5B87-4AA2-93A4-FD80F880E17A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158684" y="5623727"/>
                  <a:ext cx="178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6EF01C1-B2E6-49C9-904C-F306681F3DAF}"/>
                    </a:ext>
                  </a:extLst>
                </p14:cNvPr>
                <p14:cNvContentPartPr/>
                <p14:nvPr/>
              </p14:nvContentPartPr>
              <p14:xfrm>
                <a:off x="4439844" y="5700407"/>
                <a:ext cx="10800" cy="11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6EF01C1-B2E6-49C9-904C-F306681F3DA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422204" y="5682767"/>
                  <a:ext cx="46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056E145-E86F-42DB-807D-F326D22A81F0}"/>
                    </a:ext>
                  </a:extLst>
                </p14:cNvPr>
                <p14:cNvContentPartPr/>
                <p14:nvPr/>
              </p14:nvContentPartPr>
              <p14:xfrm>
                <a:off x="4564044" y="5618327"/>
                <a:ext cx="152280" cy="158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056E145-E86F-42DB-807D-F326D22A81F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4546404" y="560032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457706A-F768-4528-A616-193D7B8125A5}"/>
                    </a:ext>
                  </a:extLst>
                </p14:cNvPr>
                <p14:cNvContentPartPr/>
                <p14:nvPr/>
              </p14:nvContentPartPr>
              <p14:xfrm>
                <a:off x="4781844" y="5600687"/>
                <a:ext cx="111600" cy="208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457706A-F768-4528-A616-193D7B8125A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4763844" y="5583047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70B1A68-DA0A-4560-870B-371273F28E88}"/>
                    </a:ext>
                  </a:extLst>
                </p14:cNvPr>
                <p14:cNvContentPartPr/>
                <p14:nvPr/>
              </p14:nvContentPartPr>
              <p14:xfrm>
                <a:off x="5133564" y="5649647"/>
                <a:ext cx="83520" cy="113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70B1A68-DA0A-4560-870B-371273F28E88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5115924" y="5632007"/>
                  <a:ext cx="119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BD6339D-B2BD-4BDD-8213-45303293F52C}"/>
                    </a:ext>
                  </a:extLst>
                </p14:cNvPr>
                <p14:cNvContentPartPr/>
                <p14:nvPr/>
              </p14:nvContentPartPr>
              <p14:xfrm>
                <a:off x="5100444" y="5611127"/>
                <a:ext cx="133200" cy="128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BD6339D-B2BD-4BDD-8213-45303293F52C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082444" y="5593127"/>
                  <a:ext cx="1688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FDE7D8D6-3E02-44A9-86BF-ECE88BC50EC1}"/>
              </a:ext>
            </a:extLst>
          </p:cNvPr>
          <p:cNvGrpSpPr/>
          <p:nvPr/>
        </p:nvGrpSpPr>
        <p:grpSpPr>
          <a:xfrm>
            <a:off x="5456124" y="5625887"/>
            <a:ext cx="681480" cy="186480"/>
            <a:chOff x="5456124" y="5625887"/>
            <a:chExt cx="6814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D047711-1B8A-4E5F-A91E-62E5759BE242}"/>
                    </a:ext>
                  </a:extLst>
                </p14:cNvPr>
                <p14:cNvContentPartPr/>
                <p14:nvPr/>
              </p14:nvContentPartPr>
              <p14:xfrm>
                <a:off x="5456124" y="5674487"/>
                <a:ext cx="112320" cy="127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D047711-1B8A-4E5F-A91E-62E5759BE24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438124" y="5656847"/>
                  <a:ext cx="147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796393A-8B90-4B44-8F38-946E151AB865}"/>
                    </a:ext>
                  </a:extLst>
                </p14:cNvPr>
                <p14:cNvContentPartPr/>
                <p14:nvPr/>
              </p14:nvContentPartPr>
              <p14:xfrm>
                <a:off x="5670684" y="5739287"/>
                <a:ext cx="21240" cy="7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796393A-8B90-4B44-8F38-946E151AB86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653044" y="5721647"/>
                  <a:ext cx="56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C93A362-972B-42E1-A298-CF3590B1367D}"/>
                    </a:ext>
                  </a:extLst>
                </p14:cNvPr>
                <p14:cNvContentPartPr/>
                <p14:nvPr/>
              </p14:nvContentPartPr>
              <p14:xfrm>
                <a:off x="5818644" y="5625887"/>
                <a:ext cx="86400" cy="182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C93A362-972B-42E1-A298-CF3590B1367D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801004" y="5608247"/>
                  <a:ext cx="122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A4C40C8-CD78-46E9-8457-A10D574D8D48}"/>
                    </a:ext>
                  </a:extLst>
                </p14:cNvPr>
                <p14:cNvContentPartPr/>
                <p14:nvPr/>
              </p14:nvContentPartPr>
              <p14:xfrm>
                <a:off x="5944284" y="5643887"/>
                <a:ext cx="193320" cy="1684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A4C40C8-CD78-46E9-8457-A10D574D8D4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926284" y="5625887"/>
                  <a:ext cx="22896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E43E055-AA6A-4046-9D21-CD7E37AA1579}"/>
                  </a:ext>
                </a:extLst>
              </p14:cNvPr>
              <p14:cNvContentPartPr/>
              <p14:nvPr/>
            </p14:nvContentPartPr>
            <p14:xfrm>
              <a:off x="3731004" y="5924327"/>
              <a:ext cx="2802600" cy="1242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E43E055-AA6A-4046-9D21-CD7E37AA1579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3713004" y="5906327"/>
                <a:ext cx="283824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48D3496C-B967-4151-830E-0C5280E83197}"/>
              </a:ext>
            </a:extLst>
          </p:cNvPr>
          <p:cNvGrpSpPr/>
          <p:nvPr/>
        </p:nvGrpSpPr>
        <p:grpSpPr>
          <a:xfrm>
            <a:off x="3605364" y="6156887"/>
            <a:ext cx="1697040" cy="243720"/>
            <a:chOff x="3605364" y="6156887"/>
            <a:chExt cx="169704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06BA848-C9E5-45AC-8DDF-670C201B285B}"/>
                    </a:ext>
                  </a:extLst>
                </p14:cNvPr>
                <p14:cNvContentPartPr/>
                <p14:nvPr/>
              </p14:nvContentPartPr>
              <p14:xfrm>
                <a:off x="3605364" y="6196487"/>
                <a:ext cx="130680" cy="156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06BA848-C9E5-45AC-8DDF-670C201B285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587724" y="6178847"/>
                  <a:ext cx="166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4A1590A-938F-4AC2-8B9F-495749F41BD3}"/>
                    </a:ext>
                  </a:extLst>
                </p14:cNvPr>
                <p14:cNvContentPartPr/>
                <p14:nvPr/>
              </p14:nvContentPartPr>
              <p14:xfrm>
                <a:off x="3848364" y="6215927"/>
                <a:ext cx="18000" cy="108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4A1590A-938F-4AC2-8B9F-495749F41BD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830724" y="6198287"/>
                  <a:ext cx="53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4C24C81-E994-41ED-8C38-F02029A1579A}"/>
                    </a:ext>
                  </a:extLst>
                </p14:cNvPr>
                <p14:cNvContentPartPr/>
                <p14:nvPr/>
              </p14:nvContentPartPr>
              <p14:xfrm>
                <a:off x="3995604" y="6195407"/>
                <a:ext cx="83520" cy="167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4C24C81-E994-41ED-8C38-F02029A1579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977964" y="6177767"/>
                  <a:ext cx="119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0BDA4FD-74C4-4096-9F3A-B441D4AF7ABF}"/>
                    </a:ext>
                  </a:extLst>
                </p14:cNvPr>
                <p14:cNvContentPartPr/>
                <p14:nvPr/>
              </p14:nvContentPartPr>
              <p14:xfrm>
                <a:off x="4173084" y="6156887"/>
                <a:ext cx="118080" cy="2120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0BDA4FD-74C4-4096-9F3A-B441D4AF7AB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155084" y="6138887"/>
                  <a:ext cx="153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B5EF249-640F-4379-B861-9D710FB9166A}"/>
                    </a:ext>
                  </a:extLst>
                </p14:cNvPr>
                <p14:cNvContentPartPr/>
                <p14:nvPr/>
              </p14:nvContentPartPr>
              <p14:xfrm>
                <a:off x="4438764" y="6242207"/>
                <a:ext cx="112320" cy="103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B5EF249-640F-4379-B861-9D710FB9166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420764" y="6224567"/>
                  <a:ext cx="1479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333A86D-702A-4E5E-B515-4D60CB539D4A}"/>
                    </a:ext>
                  </a:extLst>
                </p14:cNvPr>
                <p14:cNvContentPartPr/>
                <p14:nvPr/>
              </p14:nvContentPartPr>
              <p14:xfrm>
                <a:off x="4424724" y="6214127"/>
                <a:ext cx="128520" cy="141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333A86D-702A-4E5E-B515-4D60CB539D4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407084" y="6196127"/>
                  <a:ext cx="164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D0E5F9E-6690-4719-A5EC-35745ABE1FAD}"/>
                    </a:ext>
                  </a:extLst>
                </p14:cNvPr>
                <p14:cNvContentPartPr/>
                <p14:nvPr/>
              </p14:nvContentPartPr>
              <p14:xfrm>
                <a:off x="4676004" y="6250847"/>
                <a:ext cx="211320" cy="1497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D0E5F9E-6690-4719-A5EC-35745ABE1FAD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658004" y="6233207"/>
                  <a:ext cx="246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9A8F0C-16FB-49EB-870D-0CCD3C3452F8}"/>
                    </a:ext>
                  </a:extLst>
                </p14:cNvPr>
                <p14:cNvContentPartPr/>
                <p14:nvPr/>
              </p14:nvContentPartPr>
              <p14:xfrm>
                <a:off x="5038164" y="6216287"/>
                <a:ext cx="108720" cy="157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9A8F0C-16FB-49EB-870D-0CCD3C3452F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020524" y="6198647"/>
                  <a:ext cx="144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228D7F5-F04F-43A3-ABE9-779E4C8F1061}"/>
                    </a:ext>
                  </a:extLst>
                </p14:cNvPr>
                <p14:cNvContentPartPr/>
                <p14:nvPr/>
              </p14:nvContentPartPr>
              <p14:xfrm>
                <a:off x="5203764" y="6194687"/>
                <a:ext cx="98640" cy="185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228D7F5-F04F-43A3-ABE9-779E4C8F106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185764" y="6177047"/>
                  <a:ext cx="1342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305E0CE-B45B-4048-8C3C-868E16B06926}"/>
              </a:ext>
            </a:extLst>
          </p:cNvPr>
          <p:cNvGrpSpPr/>
          <p:nvPr/>
        </p:nvGrpSpPr>
        <p:grpSpPr>
          <a:xfrm>
            <a:off x="5650884" y="6225647"/>
            <a:ext cx="156600" cy="194760"/>
            <a:chOff x="5650884" y="6225647"/>
            <a:chExt cx="15660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C29350-D321-49FD-A07D-130A7C22C03D}"/>
                    </a:ext>
                  </a:extLst>
                </p14:cNvPr>
                <p14:cNvContentPartPr/>
                <p14:nvPr/>
              </p14:nvContentPartPr>
              <p14:xfrm>
                <a:off x="5650884" y="6345167"/>
                <a:ext cx="156600" cy="140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C29350-D321-49FD-A07D-130A7C22C03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632884" y="6327527"/>
                  <a:ext cx="192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15C142E-36A6-4D06-98B4-A0A1A7E12DC1}"/>
                    </a:ext>
                  </a:extLst>
                </p14:cNvPr>
                <p14:cNvContentPartPr/>
                <p14:nvPr/>
              </p14:nvContentPartPr>
              <p14:xfrm>
                <a:off x="5737284" y="6225647"/>
                <a:ext cx="19080" cy="194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15C142E-36A6-4D06-98B4-A0A1A7E12DC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719284" y="6207647"/>
                  <a:ext cx="547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17439D7-5E2D-4D9D-BB7D-B77157033A18}"/>
              </a:ext>
            </a:extLst>
          </p:cNvPr>
          <p:cNvGrpSpPr/>
          <p:nvPr/>
        </p:nvGrpSpPr>
        <p:grpSpPr>
          <a:xfrm>
            <a:off x="8147484" y="6025127"/>
            <a:ext cx="163440" cy="108360"/>
            <a:chOff x="8147484" y="6025127"/>
            <a:chExt cx="16344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B0EAD8F-B2A9-4CC6-A343-C4A41128DFC4}"/>
                    </a:ext>
                  </a:extLst>
                </p14:cNvPr>
                <p14:cNvContentPartPr/>
                <p14:nvPr/>
              </p14:nvContentPartPr>
              <p14:xfrm>
                <a:off x="8206884" y="6025127"/>
                <a:ext cx="104040" cy="11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B0EAD8F-B2A9-4CC6-A343-C4A41128DFC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189244" y="6007127"/>
                  <a:ext cx="139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90788D2-1531-45D1-8C47-589BF36B065C}"/>
                    </a:ext>
                  </a:extLst>
                </p14:cNvPr>
                <p14:cNvContentPartPr/>
                <p14:nvPr/>
              </p14:nvContentPartPr>
              <p14:xfrm>
                <a:off x="8147484" y="6092087"/>
                <a:ext cx="88920" cy="41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90788D2-1531-45D1-8C47-589BF36B065C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8129484" y="6074447"/>
                  <a:ext cx="1245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547CF07A-9900-484F-8C9C-CF1B303FA8FB}"/>
              </a:ext>
            </a:extLst>
          </p:cNvPr>
          <p:cNvGrpSpPr/>
          <p:nvPr/>
        </p:nvGrpSpPr>
        <p:grpSpPr>
          <a:xfrm>
            <a:off x="6097644" y="6262367"/>
            <a:ext cx="1557720" cy="272160"/>
            <a:chOff x="6097644" y="6262367"/>
            <a:chExt cx="15577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CE9DA30-5B86-4642-AC04-257C1AC841FA}"/>
                    </a:ext>
                  </a:extLst>
                </p14:cNvPr>
                <p14:cNvContentPartPr/>
                <p14:nvPr/>
              </p14:nvContentPartPr>
              <p14:xfrm>
                <a:off x="6097644" y="6329687"/>
                <a:ext cx="218520" cy="113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CE9DA30-5B86-4642-AC04-257C1AC841F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080004" y="6311687"/>
                  <a:ext cx="254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ECC7318-9CD3-4EEE-A4FE-86AB86391BEE}"/>
                    </a:ext>
                  </a:extLst>
                </p14:cNvPr>
                <p14:cNvContentPartPr/>
                <p14:nvPr/>
              </p14:nvContentPartPr>
              <p14:xfrm>
                <a:off x="6470964" y="6262367"/>
                <a:ext cx="11520" cy="1782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ECC7318-9CD3-4EEE-A4FE-86AB86391BEE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453324" y="6244367"/>
                  <a:ext cx="47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2458C2F-A58C-4E7C-94D7-45EEC2073113}"/>
                    </a:ext>
                  </a:extLst>
                </p14:cNvPr>
                <p14:cNvContentPartPr/>
                <p14:nvPr/>
              </p14:nvContentPartPr>
              <p14:xfrm>
                <a:off x="6802524" y="6331487"/>
                <a:ext cx="100440" cy="136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2458C2F-A58C-4E7C-94D7-45EEC207311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784524" y="6313487"/>
                  <a:ext cx="136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9F72A36-AE8B-4051-A61C-B4743601B20F}"/>
                    </a:ext>
                  </a:extLst>
                </p14:cNvPr>
                <p14:cNvContentPartPr/>
                <p14:nvPr/>
              </p14:nvContentPartPr>
              <p14:xfrm>
                <a:off x="6803604" y="6308447"/>
                <a:ext cx="119520" cy="137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9F72A36-AE8B-4051-A61C-B4743601B20F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785604" y="6290447"/>
                  <a:ext cx="155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45FD8D9-E8B1-46B4-9928-D1ADBACF59B8}"/>
                    </a:ext>
                  </a:extLst>
                </p14:cNvPr>
                <p14:cNvContentPartPr/>
                <p14:nvPr/>
              </p14:nvContentPartPr>
              <p14:xfrm>
                <a:off x="7050564" y="6337967"/>
                <a:ext cx="81000" cy="1422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45FD8D9-E8B1-46B4-9928-D1ADBACF59B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032924" y="6320327"/>
                  <a:ext cx="116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C5EC37F-2294-4755-B8C1-158C81E004F6}"/>
                    </a:ext>
                  </a:extLst>
                </p14:cNvPr>
                <p14:cNvContentPartPr/>
                <p14:nvPr/>
              </p14:nvContentPartPr>
              <p14:xfrm>
                <a:off x="7198884" y="6382967"/>
                <a:ext cx="7200" cy="2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C5EC37F-2294-4755-B8C1-158C81E004F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181244" y="6365327"/>
                  <a:ext cx="42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6210D0B-AE17-4781-9C11-09371F1C0080}"/>
                    </a:ext>
                  </a:extLst>
                </p14:cNvPr>
                <p14:cNvContentPartPr/>
                <p14:nvPr/>
              </p14:nvContentPartPr>
              <p14:xfrm>
                <a:off x="7291044" y="6317447"/>
                <a:ext cx="95040" cy="2170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6210D0B-AE17-4781-9C11-09371F1C0080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273404" y="6299807"/>
                  <a:ext cx="1306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F78635C-ADE1-4D6A-B42F-6AC6D383DD67}"/>
                    </a:ext>
                  </a:extLst>
                </p14:cNvPr>
                <p14:cNvContentPartPr/>
                <p14:nvPr/>
              </p14:nvContentPartPr>
              <p14:xfrm>
                <a:off x="7477164" y="6331487"/>
                <a:ext cx="178200" cy="1828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F78635C-ADE1-4D6A-B42F-6AC6D383DD6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459524" y="6313847"/>
                  <a:ext cx="213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BE4433A6-56D1-4978-A5BE-55BB10D2C2CC}"/>
                    </a:ext>
                  </a:extLst>
                </p14:cNvPr>
                <p14:cNvContentPartPr/>
                <p14:nvPr/>
              </p14:nvContentPartPr>
              <p14:xfrm>
                <a:off x="6538644" y="6279647"/>
                <a:ext cx="156600" cy="156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BE4433A6-56D1-4978-A5BE-55BB10D2C2C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521004" y="6262007"/>
                  <a:ext cx="19224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2803E0B-8502-4573-9203-7390A07618E4}"/>
                  </a:ext>
                </a:extLst>
              </p14:cNvPr>
              <p14:cNvContentPartPr/>
              <p14:nvPr/>
            </p14:nvContentPartPr>
            <p14:xfrm>
              <a:off x="9100764" y="2675687"/>
              <a:ext cx="249840" cy="1940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2803E0B-8502-4573-9203-7390A07618E4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9083124" y="2658047"/>
                <a:ext cx="28548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Group 341">
            <a:extLst>
              <a:ext uri="{FF2B5EF4-FFF2-40B4-BE49-F238E27FC236}">
                <a16:creationId xmlns:a16="http://schemas.microsoft.com/office/drawing/2014/main" id="{537F15EC-466E-4436-894F-C4770B698873}"/>
              </a:ext>
            </a:extLst>
          </p:cNvPr>
          <p:cNvGrpSpPr/>
          <p:nvPr/>
        </p:nvGrpSpPr>
        <p:grpSpPr>
          <a:xfrm>
            <a:off x="8759844" y="5832887"/>
            <a:ext cx="1371240" cy="289440"/>
            <a:chOff x="8759844" y="5832887"/>
            <a:chExt cx="13712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0EF45DBE-CBF4-4F2E-86AD-C0F4A021EA10}"/>
                    </a:ext>
                  </a:extLst>
                </p14:cNvPr>
                <p14:cNvContentPartPr/>
                <p14:nvPr/>
              </p14:nvContentPartPr>
              <p14:xfrm>
                <a:off x="8759844" y="5889407"/>
                <a:ext cx="153000" cy="2329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0EF45DBE-CBF4-4F2E-86AD-C0F4A021EA10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42204" y="5871767"/>
                  <a:ext cx="188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7F5EF24-1D97-45C2-8FD8-67D0A2E6FF81}"/>
                    </a:ext>
                  </a:extLst>
                </p14:cNvPr>
                <p14:cNvContentPartPr/>
                <p14:nvPr/>
              </p14:nvContentPartPr>
              <p14:xfrm>
                <a:off x="9009684" y="6009287"/>
                <a:ext cx="36360" cy="68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7F5EF24-1D97-45C2-8FD8-67D0A2E6FF81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8991684" y="5991287"/>
                  <a:ext cx="72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7DAC27B-77B5-4BDC-BE74-E4CD0D3A14B1}"/>
                    </a:ext>
                  </a:extLst>
                </p14:cNvPr>
                <p14:cNvContentPartPr/>
                <p14:nvPr/>
              </p14:nvContentPartPr>
              <p14:xfrm>
                <a:off x="10114524" y="6051047"/>
                <a:ext cx="16560" cy="46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7DAC27B-77B5-4BDC-BE74-E4CD0D3A14B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0096524" y="6033407"/>
                  <a:ext cx="52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441B8C4-1923-4239-BD30-89C2C7FD2F3B}"/>
                    </a:ext>
                  </a:extLst>
                </p14:cNvPr>
                <p14:cNvContentPartPr/>
                <p14:nvPr/>
              </p14:nvContentPartPr>
              <p14:xfrm>
                <a:off x="9153324" y="5892287"/>
                <a:ext cx="126720" cy="1958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441B8C4-1923-4239-BD30-89C2C7FD2F3B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135324" y="5874287"/>
                  <a:ext cx="162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E5A480A-EA26-426C-B931-F952987937FB}"/>
                    </a:ext>
                  </a:extLst>
                </p14:cNvPr>
                <p14:cNvContentPartPr/>
                <p14:nvPr/>
              </p14:nvContentPartPr>
              <p14:xfrm>
                <a:off x="9247644" y="5840087"/>
                <a:ext cx="144000" cy="327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E5A480A-EA26-426C-B931-F952987937F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229644" y="5822447"/>
                  <a:ext cx="179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48F0381-495D-4DBF-861B-6210F7500512}"/>
                    </a:ext>
                  </a:extLst>
                </p14:cNvPr>
                <p14:cNvContentPartPr/>
                <p14:nvPr/>
              </p14:nvContentPartPr>
              <p14:xfrm>
                <a:off x="9393084" y="5832887"/>
                <a:ext cx="286200" cy="238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48F0381-495D-4DBF-861B-6210F7500512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375444" y="5814887"/>
                  <a:ext cx="321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0CD9723-F1A2-4CF4-9617-79E4CB67DF8A}"/>
                    </a:ext>
                  </a:extLst>
                </p14:cNvPr>
                <p14:cNvContentPartPr/>
                <p14:nvPr/>
              </p14:nvContentPartPr>
              <p14:xfrm>
                <a:off x="9628884" y="5900207"/>
                <a:ext cx="160560" cy="215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0CD9723-F1A2-4CF4-9617-79E4CB67DF8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611244" y="5882207"/>
                  <a:ext cx="196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BDD8E36-74C3-4861-B47C-5E9F4D16CF20}"/>
                    </a:ext>
                  </a:extLst>
                </p14:cNvPr>
                <p14:cNvContentPartPr/>
                <p14:nvPr/>
              </p14:nvContentPartPr>
              <p14:xfrm>
                <a:off x="9943884" y="5884727"/>
                <a:ext cx="44640" cy="2034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BDD8E36-74C3-4861-B47C-5E9F4D16CF2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9926244" y="5867087"/>
                  <a:ext cx="80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A14BFA3F-1010-4978-8D91-F09484A8C341}"/>
                    </a:ext>
                  </a:extLst>
                </p14:cNvPr>
                <p14:cNvContentPartPr/>
                <p14:nvPr/>
              </p14:nvContentPartPr>
              <p14:xfrm>
                <a:off x="9897444" y="6095327"/>
                <a:ext cx="111240" cy="86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A14BFA3F-1010-4978-8D91-F09484A8C341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9879444" y="6077327"/>
                  <a:ext cx="14688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261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14:cNvPr>
              <p14:cNvContentPartPr/>
              <p14:nvPr/>
            </p14:nvContentPartPr>
            <p14:xfrm>
              <a:off x="-841356" y="1211207"/>
              <a:ext cx="360" cy="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863BB3-4B4B-4E0D-95F4-90CB5D8AE8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9356" y="1193207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14:cNvPr>
              <p14:cNvContentPartPr/>
              <p14:nvPr/>
            </p14:nvContentPartPr>
            <p14:xfrm>
              <a:off x="8894124" y="358727"/>
              <a:ext cx="71640" cy="173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CC2C2F-8A4E-4630-89B0-4B7608933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6124" y="340727"/>
                <a:ext cx="10728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EB1FE6C-9130-4EC7-81CD-CC3B0B5C3DA0}"/>
              </a:ext>
            </a:extLst>
          </p:cNvPr>
          <p:cNvGrpSpPr/>
          <p:nvPr/>
        </p:nvGrpSpPr>
        <p:grpSpPr>
          <a:xfrm>
            <a:off x="341604" y="146327"/>
            <a:ext cx="8338320" cy="633960"/>
            <a:chOff x="341604" y="146327"/>
            <a:chExt cx="833832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14:cNvPr>
                <p14:cNvContentPartPr/>
                <p14:nvPr/>
              </p14:nvContentPartPr>
              <p14:xfrm>
                <a:off x="342684" y="233447"/>
                <a:ext cx="16560" cy="22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1E5D79-4826-4F0E-80F6-C3ACD00A6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684" y="215447"/>
                  <a:ext cx="5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14:cNvPr>
                <p14:cNvContentPartPr/>
                <p14:nvPr/>
              </p14:nvContentPartPr>
              <p14:xfrm>
                <a:off x="341604" y="217247"/>
                <a:ext cx="195120" cy="24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5F663F-0651-4FF8-9CAD-60ACDF6C75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637" y="199247"/>
                  <a:ext cx="230694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14:cNvPr>
                <p14:cNvContentPartPr/>
                <p14:nvPr/>
              </p14:nvContentPartPr>
              <p14:xfrm>
                <a:off x="588924" y="371327"/>
                <a:ext cx="135360" cy="146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C36D0A-E988-4AEF-8AF9-E5113B3A13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72" y="353327"/>
                  <a:ext cx="170905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14:cNvPr>
                <p14:cNvContentPartPr/>
                <p14:nvPr/>
              </p14:nvContentPartPr>
              <p14:xfrm>
                <a:off x="802404" y="327047"/>
                <a:ext cx="156600" cy="14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D9CC37-859D-445F-BE67-8203900B0E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404" y="309047"/>
                  <a:ext cx="19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14:cNvPr>
                <p14:cNvContentPartPr/>
                <p14:nvPr/>
              </p14:nvContentPartPr>
              <p14:xfrm>
                <a:off x="1096524" y="194927"/>
                <a:ext cx="59760" cy="21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C48D33-EB9A-4534-9C75-C218EB62D9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8524" y="176927"/>
                  <a:ext cx="95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14:cNvPr>
                <p14:cNvContentPartPr/>
                <p14:nvPr/>
              </p14:nvContentPartPr>
              <p14:xfrm>
                <a:off x="1217844" y="326687"/>
                <a:ext cx="119880" cy="15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35556E-C088-457A-AB41-C689945B15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9844" y="308687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14:cNvPr>
                <p14:cNvContentPartPr/>
                <p14:nvPr/>
              </p14:nvContentPartPr>
              <p14:xfrm>
                <a:off x="1376244" y="209327"/>
                <a:ext cx="37800" cy="23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DD185C-3960-49F1-9E93-A947983374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58071" y="191327"/>
                  <a:ext cx="73783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14:cNvPr>
                <p14:cNvContentPartPr/>
                <p14:nvPr/>
              </p14:nvContentPartPr>
              <p14:xfrm>
                <a:off x="1478484" y="343247"/>
                <a:ext cx="115920" cy="15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23CAC3-CCDC-444F-A6B1-53DEEC7169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0540" y="325247"/>
                  <a:ext cx="15145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14:cNvPr>
                <p14:cNvContentPartPr/>
                <p14:nvPr/>
              </p14:nvContentPartPr>
              <p14:xfrm>
                <a:off x="1610964" y="369167"/>
                <a:ext cx="197280" cy="12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ED19DB-0C0C-4035-ADA0-034642A12D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2964" y="351167"/>
                  <a:ext cx="232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14:cNvPr>
                <p14:cNvContentPartPr/>
                <p14:nvPr/>
              </p14:nvContentPartPr>
              <p14:xfrm>
                <a:off x="2279124" y="341807"/>
                <a:ext cx="144360" cy="12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C70B65-AEE6-4587-BD40-AFC36467FA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61124" y="323807"/>
                  <a:ext cx="180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14:cNvPr>
                <p14:cNvContentPartPr/>
                <p14:nvPr/>
              </p14:nvContentPartPr>
              <p14:xfrm>
                <a:off x="2438964" y="207527"/>
                <a:ext cx="134640" cy="24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FCA594-C7C7-415E-93FB-9367C99A28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0964" y="189501"/>
                  <a:ext cx="170280" cy="284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14:cNvPr>
                <p14:cNvContentPartPr/>
                <p14:nvPr/>
              </p14:nvContentPartPr>
              <p14:xfrm>
                <a:off x="3095964" y="241007"/>
                <a:ext cx="13320" cy="21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BD497C-4ED6-4E16-BCC2-2417CC8FDE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7964" y="223007"/>
                  <a:ext cx="48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14:cNvPr>
                <p14:cNvContentPartPr/>
                <p14:nvPr/>
              </p14:nvContentPartPr>
              <p14:xfrm>
                <a:off x="3077604" y="189527"/>
                <a:ext cx="163440" cy="15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3B543B-5C22-4BBC-8F4E-7FBD7043C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59604" y="171527"/>
                  <a:ext cx="199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14:cNvPr>
                <p14:cNvContentPartPr/>
                <p14:nvPr/>
              </p14:nvContentPartPr>
              <p14:xfrm>
                <a:off x="3197484" y="328127"/>
                <a:ext cx="271080" cy="13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0122E7-50B7-4548-A18C-8B4F238185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9484" y="310127"/>
                  <a:ext cx="30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14:cNvPr>
                <p14:cNvContentPartPr/>
                <p14:nvPr/>
              </p14:nvContentPartPr>
              <p14:xfrm>
                <a:off x="3538044" y="252527"/>
                <a:ext cx="36360" cy="173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6BF404-5ED7-4314-A9D1-70075D24F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0044" y="234564"/>
                  <a:ext cx="72000" cy="209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14:cNvPr>
                <p14:cNvContentPartPr/>
                <p14:nvPr/>
              </p14:nvContentPartPr>
              <p14:xfrm>
                <a:off x="3512484" y="380687"/>
                <a:ext cx="255240" cy="112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801970-D4B5-44E0-9321-EFF2306D92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94509" y="362687"/>
                  <a:ext cx="29083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14:cNvPr>
                <p14:cNvContentPartPr/>
                <p14:nvPr/>
              </p14:nvContentPartPr>
              <p14:xfrm>
                <a:off x="3801204" y="268007"/>
                <a:ext cx="406440" cy="22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B9AE01-6462-4A4A-BB65-30CFC6FDD9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3204" y="250007"/>
                  <a:ext cx="44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14:cNvPr>
                <p14:cNvContentPartPr/>
                <p14:nvPr/>
              </p14:nvContentPartPr>
              <p14:xfrm>
                <a:off x="4218084" y="146327"/>
                <a:ext cx="77400" cy="283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C36745-C66A-4893-B295-ED51E36792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0084" y="128327"/>
                  <a:ext cx="113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14:cNvPr>
                <p14:cNvContentPartPr/>
                <p14:nvPr/>
              </p14:nvContentPartPr>
              <p14:xfrm>
                <a:off x="4333644" y="242807"/>
                <a:ext cx="20808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844A69-00F0-4266-B436-DAF4F3AA63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5644" y="224807"/>
                  <a:ext cx="243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14:cNvPr>
                <p14:cNvContentPartPr/>
                <p14:nvPr/>
              </p14:nvContentPartPr>
              <p14:xfrm>
                <a:off x="4471524" y="190607"/>
                <a:ext cx="31680" cy="25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C3023A-5987-47EF-923E-B9C6BF7ABA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53726" y="172607"/>
                  <a:ext cx="66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14:cNvPr>
                <p14:cNvContentPartPr/>
                <p14:nvPr/>
              </p14:nvContentPartPr>
              <p14:xfrm>
                <a:off x="4598604" y="198887"/>
                <a:ext cx="199800" cy="2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2C6FE4-C335-4698-9E81-345888C075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0636" y="180887"/>
                  <a:ext cx="235376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14:cNvPr>
                <p14:cNvContentPartPr/>
                <p14:nvPr/>
              </p14:nvContentPartPr>
              <p14:xfrm>
                <a:off x="4799124" y="158927"/>
                <a:ext cx="25920" cy="4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67A891-0DB0-4A00-9CFE-67F36AA71C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1124" y="140927"/>
                  <a:ext cx="61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14:cNvPr>
                <p14:cNvContentPartPr/>
                <p14:nvPr/>
              </p14:nvContentPartPr>
              <p14:xfrm>
                <a:off x="4874004" y="277727"/>
                <a:ext cx="296280" cy="15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93E8A0-A2EE-4055-9507-D3B7393FEA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6004" y="259684"/>
                  <a:ext cx="331920" cy="187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14:cNvPr>
                <p14:cNvContentPartPr/>
                <p14:nvPr/>
              </p14:nvContentPartPr>
              <p14:xfrm>
                <a:off x="5620644" y="311207"/>
                <a:ext cx="56520" cy="17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08B8BF-45A7-42C3-B190-366C45C590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2644" y="293207"/>
                  <a:ext cx="92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14:cNvPr>
                <p14:cNvContentPartPr/>
                <p14:nvPr/>
              </p14:nvContentPartPr>
              <p14:xfrm>
                <a:off x="6247044" y="275567"/>
                <a:ext cx="10800" cy="21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3E627C-B258-4D3F-BB76-F50AAFADFE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29625" y="257537"/>
                  <a:ext cx="45290" cy="251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14:cNvPr>
                <p14:cNvContentPartPr/>
                <p14:nvPr/>
              </p14:nvContentPartPr>
              <p14:xfrm>
                <a:off x="6229044" y="221927"/>
                <a:ext cx="321840" cy="33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7911EE-6302-4832-8CDD-5AE442E89A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1044" y="203946"/>
                  <a:ext cx="357480" cy="37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14:cNvPr>
                <p14:cNvContentPartPr/>
                <p14:nvPr/>
              </p14:nvContentPartPr>
              <p14:xfrm>
                <a:off x="6613164" y="359807"/>
                <a:ext cx="393120" cy="339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A26D35-1634-4182-AD01-EE5382F1FD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5164" y="341807"/>
                  <a:ext cx="428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14:cNvPr>
                <p14:cNvContentPartPr/>
                <p14:nvPr/>
              </p14:nvContentPartPr>
              <p14:xfrm>
                <a:off x="7095564" y="379967"/>
                <a:ext cx="104400" cy="16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12F63A-7374-4672-9220-B5A8240B30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7564" y="361967"/>
                  <a:ext cx="14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14:cNvPr>
                <p14:cNvContentPartPr/>
                <p14:nvPr/>
              </p14:nvContentPartPr>
              <p14:xfrm>
                <a:off x="7316964" y="225167"/>
                <a:ext cx="316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D7618-7830-46F2-8F80-212C322C28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99166" y="207167"/>
                  <a:ext cx="66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14:cNvPr>
                <p14:cNvContentPartPr/>
                <p14:nvPr/>
              </p14:nvContentPartPr>
              <p14:xfrm>
                <a:off x="7359804" y="385367"/>
                <a:ext cx="193320" cy="18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7386F-89C3-483B-800F-6E103974DB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41804" y="367367"/>
                  <a:ext cx="228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14:cNvPr>
                <p14:cNvContentPartPr/>
                <p14:nvPr/>
              </p14:nvContentPartPr>
              <p14:xfrm>
                <a:off x="7823124" y="277727"/>
                <a:ext cx="5040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EC941B-0234-4E99-B136-FC16FF46EF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05252" y="259727"/>
                  <a:ext cx="85787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14:cNvPr>
                <p14:cNvContentPartPr/>
                <p14:nvPr/>
              </p14:nvContentPartPr>
              <p14:xfrm>
                <a:off x="7836444" y="207887"/>
                <a:ext cx="555120" cy="257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36D5BA-2937-4BCE-8812-C27507142D1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18444" y="189887"/>
                  <a:ext cx="59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14:cNvPr>
                <p14:cNvContentPartPr/>
                <p14:nvPr/>
              </p14:nvContentPartPr>
              <p14:xfrm>
                <a:off x="8499924" y="326327"/>
                <a:ext cx="119520" cy="15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0788A5-3DDE-4D39-AB61-B4C592D3BC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1978" y="308327"/>
                  <a:ext cx="155053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14:cNvPr>
                <p14:cNvContentPartPr/>
                <p14:nvPr/>
              </p14:nvContentPartPr>
              <p14:xfrm>
                <a:off x="362844" y="645287"/>
                <a:ext cx="8317080" cy="13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4854A2-DBAB-4FF5-900A-2E20548D9F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844" y="627287"/>
                  <a:ext cx="835272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F1F915-82A9-4F52-B7DF-1C5EDF1579FA}"/>
              </a:ext>
            </a:extLst>
          </p:cNvPr>
          <p:cNvGrpSpPr/>
          <p:nvPr/>
        </p:nvGrpSpPr>
        <p:grpSpPr>
          <a:xfrm>
            <a:off x="686484" y="1133807"/>
            <a:ext cx="2394360" cy="417600"/>
            <a:chOff x="686484" y="1133807"/>
            <a:chExt cx="2394360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4D7A70-DA00-4512-A7DC-AE86A740959A}"/>
                    </a:ext>
                  </a:extLst>
                </p14:cNvPr>
                <p14:cNvContentPartPr/>
                <p14:nvPr/>
              </p14:nvContentPartPr>
              <p14:xfrm>
                <a:off x="686484" y="1133807"/>
                <a:ext cx="141480" cy="29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4D7A70-DA00-4512-A7DC-AE86A74095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844" y="1115807"/>
                  <a:ext cx="177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6977D1-3D94-424A-9D45-446B82348055}"/>
                    </a:ext>
                  </a:extLst>
                </p14:cNvPr>
                <p14:cNvContentPartPr/>
                <p14:nvPr/>
              </p14:nvContentPartPr>
              <p14:xfrm>
                <a:off x="900684" y="1138487"/>
                <a:ext cx="66600" cy="29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6977D1-3D94-424A-9D45-446B823480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044" y="1120847"/>
                  <a:ext cx="102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B50DB5-BE88-45AB-BF88-02A1C46D3A34}"/>
                    </a:ext>
                  </a:extLst>
                </p14:cNvPr>
                <p14:cNvContentPartPr/>
                <p14:nvPr/>
              </p14:nvContentPartPr>
              <p14:xfrm>
                <a:off x="1047564" y="1150007"/>
                <a:ext cx="179280" cy="250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B50DB5-BE88-45AB-BF88-02A1C46D3A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9924" y="1132007"/>
                  <a:ext cx="214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812361F-5974-4D75-BC4A-09758DA772DD}"/>
                    </a:ext>
                  </a:extLst>
                </p14:cNvPr>
                <p14:cNvContentPartPr/>
                <p14:nvPr/>
              </p14:nvContentPartPr>
              <p14:xfrm>
                <a:off x="1297044" y="1264847"/>
                <a:ext cx="109800" cy="10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812361F-5974-4D75-BC4A-09758DA772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79044" y="1247207"/>
                  <a:ext cx="145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65325E-67B9-4A8C-B4E4-8117F21F9F6A}"/>
                    </a:ext>
                  </a:extLst>
                </p14:cNvPr>
                <p14:cNvContentPartPr/>
                <p14:nvPr/>
              </p14:nvContentPartPr>
              <p14:xfrm>
                <a:off x="1477044" y="1175207"/>
                <a:ext cx="239040" cy="18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65325E-67B9-4A8C-B4E4-8117F21F9F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59404" y="1157567"/>
                  <a:ext cx="274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7C311D-5215-42E7-BCB5-32A523CBF8AC}"/>
                    </a:ext>
                  </a:extLst>
                </p14:cNvPr>
                <p14:cNvContentPartPr/>
                <p14:nvPr/>
              </p14:nvContentPartPr>
              <p14:xfrm>
                <a:off x="1682604" y="1166207"/>
                <a:ext cx="288000" cy="21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7C311D-5215-42E7-BCB5-32A523CBF8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64964" y="1148207"/>
                  <a:ext cx="323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1BBADB-D34F-4FDB-A1A6-A4DB9F8DFF50}"/>
                    </a:ext>
                  </a:extLst>
                </p14:cNvPr>
                <p14:cNvContentPartPr/>
                <p14:nvPr/>
              </p14:nvContentPartPr>
              <p14:xfrm>
                <a:off x="2147364" y="1201487"/>
                <a:ext cx="256320" cy="21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1BBADB-D34F-4FDB-A1A6-A4DB9F8DFF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29724" y="1183487"/>
                  <a:ext cx="291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D403B4-ED0B-46C6-8B7F-8E04B00E728E}"/>
                    </a:ext>
                  </a:extLst>
                </p14:cNvPr>
                <p14:cNvContentPartPr/>
                <p14:nvPr/>
              </p14:nvContentPartPr>
              <p14:xfrm>
                <a:off x="2397204" y="1283207"/>
                <a:ext cx="97200" cy="102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D403B4-ED0B-46C6-8B7F-8E04B00E72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79204" y="1265567"/>
                  <a:ext cx="132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25B8A7-50DB-442F-9871-8A9443055980}"/>
                    </a:ext>
                  </a:extLst>
                </p14:cNvPr>
                <p14:cNvContentPartPr/>
                <p14:nvPr/>
              </p14:nvContentPartPr>
              <p14:xfrm>
                <a:off x="2556324" y="1261967"/>
                <a:ext cx="70920" cy="15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25B8A7-50DB-442F-9871-8A94430559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38324" y="1244327"/>
                  <a:ext cx="106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89954D0-7834-4504-8AD3-7CEA13E63479}"/>
                    </a:ext>
                  </a:extLst>
                </p14:cNvPr>
                <p14:cNvContentPartPr/>
                <p14:nvPr/>
              </p14:nvContentPartPr>
              <p14:xfrm>
                <a:off x="2652804" y="1246847"/>
                <a:ext cx="261720" cy="165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89954D0-7834-4504-8AD3-7CEA13E634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34804" y="1228847"/>
                  <a:ext cx="297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C5475D-26E2-490D-A856-447ACCAE74F9}"/>
                    </a:ext>
                  </a:extLst>
                </p14:cNvPr>
                <p14:cNvContentPartPr/>
                <p14:nvPr/>
              </p14:nvContentPartPr>
              <p14:xfrm>
                <a:off x="2957004" y="1260527"/>
                <a:ext cx="123840" cy="29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C5475D-26E2-490D-A856-447ACCAE74F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39364" y="1242887"/>
                  <a:ext cx="15948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E6BC1C-3475-4018-A7D7-C6E0BA338953}"/>
              </a:ext>
            </a:extLst>
          </p:cNvPr>
          <p:cNvGrpSpPr/>
          <p:nvPr/>
        </p:nvGrpSpPr>
        <p:grpSpPr>
          <a:xfrm>
            <a:off x="3280284" y="1130567"/>
            <a:ext cx="374760" cy="424080"/>
            <a:chOff x="3280284" y="1130567"/>
            <a:chExt cx="3747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A5ACBEB-8ED9-433D-8D2A-3B49A145BF01}"/>
                    </a:ext>
                  </a:extLst>
                </p14:cNvPr>
                <p14:cNvContentPartPr/>
                <p14:nvPr/>
              </p14:nvContentPartPr>
              <p14:xfrm>
                <a:off x="3280284" y="1146047"/>
                <a:ext cx="50400" cy="35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A5ACBEB-8ED9-433D-8D2A-3B49A145BF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62284" y="1128047"/>
                  <a:ext cx="86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8037DC-A14B-403A-9FD9-49184E22512C}"/>
                    </a:ext>
                  </a:extLst>
                </p14:cNvPr>
                <p14:cNvContentPartPr/>
                <p14:nvPr/>
              </p14:nvContentPartPr>
              <p14:xfrm>
                <a:off x="3373524" y="1254767"/>
                <a:ext cx="115560" cy="20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8037DC-A14B-403A-9FD9-49184E2251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55884" y="1237127"/>
                  <a:ext cx="151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569C31-DCD7-4881-95D8-D0EACD0A56CE}"/>
                    </a:ext>
                  </a:extLst>
                </p14:cNvPr>
                <p14:cNvContentPartPr/>
                <p14:nvPr/>
              </p14:nvContentPartPr>
              <p14:xfrm>
                <a:off x="3512484" y="1130567"/>
                <a:ext cx="142560" cy="424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569C31-DCD7-4881-95D8-D0EACD0A56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94484" y="1112927"/>
                  <a:ext cx="178200" cy="45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6FCE2A-2D7C-4076-B49E-8F7077FD3F7A}"/>
                  </a:ext>
                </a:extLst>
              </p14:cNvPr>
              <p14:cNvContentPartPr/>
              <p14:nvPr/>
            </p14:nvContentPartPr>
            <p14:xfrm>
              <a:off x="4133124" y="1290767"/>
              <a:ext cx="112320" cy="21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6FCE2A-2D7C-4076-B49E-8F7077FD3F7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15124" y="1273127"/>
                <a:ext cx="147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0CAA741-BE05-4826-9E83-31E04CDCAE62}"/>
                  </a:ext>
                </a:extLst>
              </p14:cNvPr>
              <p14:cNvContentPartPr/>
              <p14:nvPr/>
            </p14:nvContentPartPr>
            <p14:xfrm>
              <a:off x="4033764" y="1178447"/>
              <a:ext cx="614160" cy="209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0CAA741-BE05-4826-9E83-31E04CDCAE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16124" y="1160807"/>
                <a:ext cx="6498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DDDE157-78B3-4E9D-B4BB-F7BD2007EA40}"/>
                  </a:ext>
                </a:extLst>
              </p14:cNvPr>
              <p14:cNvContentPartPr/>
              <p14:nvPr/>
            </p14:nvContentPartPr>
            <p14:xfrm>
              <a:off x="4636044" y="1143527"/>
              <a:ext cx="147600" cy="147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DDDE157-78B3-4E9D-B4BB-F7BD2007EA4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18044" y="1125887"/>
                <a:ext cx="183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6C7414E-689D-4C16-A3EA-266CDCAAED87}"/>
                  </a:ext>
                </a:extLst>
              </p14:cNvPr>
              <p14:cNvContentPartPr/>
              <p14:nvPr/>
            </p14:nvContentPartPr>
            <p14:xfrm>
              <a:off x="4867884" y="1063967"/>
              <a:ext cx="49320" cy="217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6C7414E-689D-4C16-A3EA-266CDCAAED8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50244" y="1046327"/>
                <a:ext cx="849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AE31D4B-852B-498D-ABB4-139769784910}"/>
                  </a:ext>
                </a:extLst>
              </p14:cNvPr>
              <p14:cNvContentPartPr/>
              <p14:nvPr/>
            </p14:nvContentPartPr>
            <p14:xfrm>
              <a:off x="5069484" y="1032647"/>
              <a:ext cx="92880" cy="256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AE31D4B-852B-498D-ABB4-1397697849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51484" y="1014647"/>
                <a:ext cx="1285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8D2A894-A9DD-482F-8615-5433A4B22BA2}"/>
                  </a:ext>
                </a:extLst>
              </p14:cNvPr>
              <p14:cNvContentPartPr/>
              <p14:nvPr/>
            </p14:nvContentPartPr>
            <p14:xfrm>
              <a:off x="4830444" y="1039847"/>
              <a:ext cx="93960" cy="333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8D2A894-A9DD-482F-8615-5433A4B22BA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12804" y="1021847"/>
                <a:ext cx="1296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FD56FAC-49F8-422A-82B9-ED481C66CA42}"/>
                  </a:ext>
                </a:extLst>
              </p14:cNvPr>
              <p14:cNvContentPartPr/>
              <p14:nvPr/>
            </p14:nvContentPartPr>
            <p14:xfrm>
              <a:off x="5406804" y="981527"/>
              <a:ext cx="14400" cy="440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FD56FAC-49F8-422A-82B9-ED481C66CA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89164" y="963887"/>
                <a:ext cx="500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92E3CFD-F393-4C46-95C4-F24370032D9E}"/>
                  </a:ext>
                </a:extLst>
              </p14:cNvPr>
              <p14:cNvContentPartPr/>
              <p14:nvPr/>
            </p14:nvContentPartPr>
            <p14:xfrm>
              <a:off x="5639724" y="1110407"/>
              <a:ext cx="160560" cy="226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92E3CFD-F393-4C46-95C4-F24370032D9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21724" y="1092767"/>
                <a:ext cx="1962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EEF1B5B-73AE-4AA4-AC0D-00FC11A3D3DC}"/>
                  </a:ext>
                </a:extLst>
              </p14:cNvPr>
              <p14:cNvContentPartPr/>
              <p14:nvPr/>
            </p14:nvContentPartPr>
            <p14:xfrm>
              <a:off x="5894964" y="1193207"/>
              <a:ext cx="126360" cy="102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EEF1B5B-73AE-4AA4-AC0D-00FC11A3D3D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77324" y="1175567"/>
                <a:ext cx="1620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C7487C4-950D-4A8D-81E3-BD947C02365A}"/>
                  </a:ext>
                </a:extLst>
              </p14:cNvPr>
              <p14:cNvContentPartPr/>
              <p14:nvPr/>
            </p14:nvContentPartPr>
            <p14:xfrm>
              <a:off x="6117804" y="1189607"/>
              <a:ext cx="155160" cy="146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C7487C4-950D-4A8D-81E3-BD947C02365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00164" y="1171607"/>
                <a:ext cx="1908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DFCDE00-1B9A-4326-BBF8-36B6ABE44D16}"/>
                  </a:ext>
                </a:extLst>
              </p14:cNvPr>
              <p14:cNvContentPartPr/>
              <p14:nvPr/>
            </p14:nvContentPartPr>
            <p14:xfrm>
              <a:off x="6370524" y="1149287"/>
              <a:ext cx="8640" cy="135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DFCDE00-1B9A-4326-BBF8-36B6ABE44D1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52884" y="1131287"/>
                <a:ext cx="442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1EEFDA8-11E0-4829-A0CA-5D3C204FD19F}"/>
                  </a:ext>
                </a:extLst>
              </p14:cNvPr>
              <p14:cNvContentPartPr/>
              <p14:nvPr/>
            </p14:nvContentPartPr>
            <p14:xfrm>
              <a:off x="6342444" y="1122287"/>
              <a:ext cx="268920" cy="249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1EEFDA8-11E0-4829-A0CA-5D3C204FD19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24804" y="1104287"/>
                <a:ext cx="3045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968C2EF-5B16-47EC-8673-282EA8488483}"/>
                  </a:ext>
                </a:extLst>
              </p14:cNvPr>
              <p14:cNvContentPartPr/>
              <p14:nvPr/>
            </p14:nvContentPartPr>
            <p14:xfrm>
              <a:off x="6857244" y="1092407"/>
              <a:ext cx="304560" cy="214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968C2EF-5B16-47EC-8673-282EA848848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39244" y="1074767"/>
                <a:ext cx="3402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BD612B8-893F-418F-A2C9-E6814EF2B8BD}"/>
                  </a:ext>
                </a:extLst>
              </p14:cNvPr>
              <p14:cNvContentPartPr/>
              <p14:nvPr/>
            </p14:nvContentPartPr>
            <p14:xfrm>
              <a:off x="7094124" y="1175927"/>
              <a:ext cx="158760" cy="135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BD612B8-893F-418F-A2C9-E6814EF2B8B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76124" y="1157927"/>
                <a:ext cx="1944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CBB5577-75A2-42E4-A2EF-C87E94445971}"/>
                  </a:ext>
                </a:extLst>
              </p14:cNvPr>
              <p14:cNvContentPartPr/>
              <p14:nvPr/>
            </p14:nvContentPartPr>
            <p14:xfrm>
              <a:off x="7298244" y="1181687"/>
              <a:ext cx="87840" cy="14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CBB5577-75A2-42E4-A2EF-C87E9444597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80244" y="1164047"/>
                <a:ext cx="123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6C202D2-5E22-4150-A60B-AFE61BF46B15}"/>
                  </a:ext>
                </a:extLst>
              </p14:cNvPr>
              <p14:cNvContentPartPr/>
              <p14:nvPr/>
            </p14:nvContentPartPr>
            <p14:xfrm>
              <a:off x="7403364" y="1187447"/>
              <a:ext cx="255960" cy="142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6C202D2-5E22-4150-A60B-AFE61BF46B1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85724" y="1169447"/>
                <a:ext cx="291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D83403D-5EA0-4BF4-9B4A-505BAD18A9EA}"/>
                  </a:ext>
                </a:extLst>
              </p14:cNvPr>
              <p14:cNvContentPartPr/>
              <p14:nvPr/>
            </p14:nvContentPartPr>
            <p14:xfrm>
              <a:off x="7769484" y="1180607"/>
              <a:ext cx="97920" cy="14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D83403D-5EA0-4BF4-9B4A-505BAD18A9E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751484" y="1162967"/>
                <a:ext cx="133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6AEDC87-EA8C-406C-B5BA-D85346BC208A}"/>
                  </a:ext>
                </a:extLst>
              </p14:cNvPr>
              <p14:cNvContentPartPr/>
              <p14:nvPr/>
            </p14:nvContentPartPr>
            <p14:xfrm>
              <a:off x="7804404" y="999167"/>
              <a:ext cx="217800" cy="358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6AEDC87-EA8C-406C-B5BA-D85346BC20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86764" y="981527"/>
                <a:ext cx="2534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950C8A5-0D7D-4AEE-B9E0-293F8CBC059F}"/>
                  </a:ext>
                </a:extLst>
              </p14:cNvPr>
              <p14:cNvContentPartPr/>
              <p14:nvPr/>
            </p14:nvContentPartPr>
            <p14:xfrm>
              <a:off x="8688564" y="1148207"/>
              <a:ext cx="38880" cy="168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950C8A5-0D7D-4AEE-B9E0-293F8CBC059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70924" y="1130207"/>
                <a:ext cx="74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74E7E37-1EEC-4CD5-971F-7DA693C37E5E}"/>
                  </a:ext>
                </a:extLst>
              </p14:cNvPr>
              <p14:cNvContentPartPr/>
              <p14:nvPr/>
            </p14:nvContentPartPr>
            <p14:xfrm>
              <a:off x="8688924" y="1110767"/>
              <a:ext cx="244440" cy="137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74E7E37-1EEC-4CD5-971F-7DA693C37E5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71284" y="1092767"/>
                <a:ext cx="2800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761756-5E50-41B4-975B-1B06ED4A79BF}"/>
                  </a:ext>
                </a:extLst>
              </p14:cNvPr>
              <p14:cNvContentPartPr/>
              <p14:nvPr/>
            </p14:nvContentPartPr>
            <p14:xfrm>
              <a:off x="8969724" y="1062167"/>
              <a:ext cx="101880" cy="348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761756-5E50-41B4-975B-1B06ED4A79B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952084" y="1044167"/>
                <a:ext cx="1375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E38D1C7-1529-4787-84A6-7DF0796BD176}"/>
                  </a:ext>
                </a:extLst>
              </p14:cNvPr>
              <p14:cNvContentPartPr/>
              <p14:nvPr/>
            </p14:nvContentPartPr>
            <p14:xfrm>
              <a:off x="9154044" y="1073327"/>
              <a:ext cx="294480" cy="227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E38D1C7-1529-4787-84A6-7DF0796BD17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136044" y="1055687"/>
                <a:ext cx="330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4A3E5FA-BFA1-47E7-BA6C-EC15A5CFF4B0}"/>
                  </a:ext>
                </a:extLst>
              </p14:cNvPr>
              <p14:cNvContentPartPr/>
              <p14:nvPr/>
            </p14:nvContentPartPr>
            <p14:xfrm>
              <a:off x="9504324" y="1139567"/>
              <a:ext cx="231480" cy="169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4A3E5FA-BFA1-47E7-BA6C-EC15A5CFF4B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86324" y="1121927"/>
                <a:ext cx="267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3C86049-3495-40FB-A68E-7C5852CD0D32}"/>
                  </a:ext>
                </a:extLst>
              </p14:cNvPr>
              <p14:cNvContentPartPr/>
              <p14:nvPr/>
            </p14:nvContentPartPr>
            <p14:xfrm>
              <a:off x="9727164" y="1115447"/>
              <a:ext cx="226440" cy="142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3C86049-3495-40FB-A68E-7C5852CD0D3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709164" y="1097807"/>
                <a:ext cx="262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8FE3A1F-465A-4C2E-B195-2553F8BA00CF}"/>
                  </a:ext>
                </a:extLst>
              </p14:cNvPr>
              <p14:cNvContentPartPr/>
              <p14:nvPr/>
            </p14:nvContentPartPr>
            <p14:xfrm>
              <a:off x="10155204" y="1087367"/>
              <a:ext cx="232560" cy="176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8FE3A1F-465A-4C2E-B195-2553F8BA00C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137204" y="1069727"/>
                <a:ext cx="268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E5AE565-4EB4-4994-AEFC-5841E7312143}"/>
                  </a:ext>
                </a:extLst>
              </p14:cNvPr>
              <p14:cNvContentPartPr/>
              <p14:nvPr/>
            </p14:nvContentPartPr>
            <p14:xfrm>
              <a:off x="10253124" y="1124807"/>
              <a:ext cx="225000" cy="109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E5AE565-4EB4-4994-AEFC-5841E731214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35484" y="1107167"/>
                <a:ext cx="260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24F8FCF-B0C3-4E25-9179-E9DFE10E0640}"/>
                  </a:ext>
                </a:extLst>
              </p14:cNvPr>
              <p14:cNvContentPartPr/>
              <p14:nvPr/>
            </p14:nvContentPartPr>
            <p14:xfrm>
              <a:off x="10479924" y="1108967"/>
              <a:ext cx="360720" cy="174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24F8FCF-B0C3-4E25-9179-E9DFE10E064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462284" y="1090967"/>
                <a:ext cx="396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DE473C7-C240-41E9-9C73-B21CF5C145AC}"/>
                  </a:ext>
                </a:extLst>
              </p14:cNvPr>
              <p14:cNvContentPartPr/>
              <p14:nvPr/>
            </p14:nvContentPartPr>
            <p14:xfrm>
              <a:off x="10924884" y="1169087"/>
              <a:ext cx="115920" cy="263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DE473C7-C240-41E9-9C73-B21CF5C145A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07244" y="1151087"/>
                <a:ext cx="1515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2E7D28-43A5-45DE-AA4A-7EC59B0D2850}"/>
                  </a:ext>
                </a:extLst>
              </p14:cNvPr>
              <p14:cNvContentPartPr/>
              <p14:nvPr/>
            </p14:nvContentPartPr>
            <p14:xfrm>
              <a:off x="11023164" y="961367"/>
              <a:ext cx="193320" cy="420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2E7D28-43A5-45DE-AA4A-7EC59B0D285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05164" y="943367"/>
                <a:ext cx="2289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3F45A0C-6FBB-41A5-8780-A39CC6D5FE37}"/>
                  </a:ext>
                </a:extLst>
              </p14:cNvPr>
              <p14:cNvContentPartPr/>
              <p14:nvPr/>
            </p14:nvContentPartPr>
            <p14:xfrm>
              <a:off x="4391244" y="1542047"/>
              <a:ext cx="6720120" cy="192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3F45A0C-6FBB-41A5-8780-A39CC6D5FE3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73604" y="1524407"/>
                <a:ext cx="6755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447564-4A90-43A2-B406-26E3DB34F42F}"/>
                  </a:ext>
                </a:extLst>
              </p14:cNvPr>
              <p14:cNvContentPartPr/>
              <p14:nvPr/>
            </p14:nvContentPartPr>
            <p14:xfrm>
              <a:off x="4310244" y="1885127"/>
              <a:ext cx="21240" cy="207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447564-4A90-43A2-B406-26E3DB34F42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292604" y="1867487"/>
                <a:ext cx="56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CBFFCF0-00EA-4167-B597-D98147EC5154}"/>
                  </a:ext>
                </a:extLst>
              </p14:cNvPr>
              <p14:cNvContentPartPr/>
              <p14:nvPr/>
            </p14:nvContentPartPr>
            <p14:xfrm>
              <a:off x="4249764" y="1857767"/>
              <a:ext cx="208800" cy="115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CBFFCF0-00EA-4167-B597-D98147EC51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231764" y="1839767"/>
                <a:ext cx="244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7677C1F-86DB-4236-BA03-B34CCCE04B77}"/>
                  </a:ext>
                </a:extLst>
              </p14:cNvPr>
              <p14:cNvContentPartPr/>
              <p14:nvPr/>
            </p14:nvContentPartPr>
            <p14:xfrm>
              <a:off x="4457484" y="1812767"/>
              <a:ext cx="76320" cy="290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7677C1F-86DB-4236-BA03-B34CCCE04B7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439484" y="1794767"/>
                <a:ext cx="111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5A885C7-96ED-4960-A381-5A28C4DC80C0}"/>
                  </a:ext>
                </a:extLst>
              </p14:cNvPr>
              <p14:cNvContentPartPr/>
              <p14:nvPr/>
            </p14:nvContentPartPr>
            <p14:xfrm>
              <a:off x="4604004" y="1827887"/>
              <a:ext cx="135360" cy="235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5A885C7-96ED-4960-A381-5A28C4DC80C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86004" y="1810247"/>
                <a:ext cx="1710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0E7E356-4A78-465D-9B26-CC84B5FF3289}"/>
                  </a:ext>
                </a:extLst>
              </p14:cNvPr>
              <p14:cNvContentPartPr/>
              <p14:nvPr/>
            </p14:nvContentPartPr>
            <p14:xfrm>
              <a:off x="4908924" y="1750847"/>
              <a:ext cx="45720" cy="4003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0E7E356-4A78-465D-9B26-CC84B5FF328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890924" y="1732847"/>
                <a:ext cx="813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DFE346-95FA-4BA0-9098-3BAF5D9297A4}"/>
                  </a:ext>
                </a:extLst>
              </p14:cNvPr>
              <p14:cNvContentPartPr/>
              <p14:nvPr/>
            </p14:nvContentPartPr>
            <p14:xfrm>
              <a:off x="5078484" y="1822487"/>
              <a:ext cx="160200" cy="231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DFE346-95FA-4BA0-9098-3BAF5D9297A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60844" y="1804487"/>
                <a:ext cx="195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459CB5B-2D20-486B-AA08-9B7F0A7D1917}"/>
                  </a:ext>
                </a:extLst>
              </p14:cNvPr>
              <p14:cNvContentPartPr/>
              <p14:nvPr/>
            </p14:nvContentPartPr>
            <p14:xfrm>
              <a:off x="5296644" y="1906007"/>
              <a:ext cx="108360" cy="101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459CB5B-2D20-486B-AA08-9B7F0A7D191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78644" y="1888367"/>
                <a:ext cx="144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80A3026-B292-4E75-858A-FFA7725A94DA}"/>
                  </a:ext>
                </a:extLst>
              </p14:cNvPr>
              <p14:cNvContentPartPr/>
              <p14:nvPr/>
            </p14:nvContentPartPr>
            <p14:xfrm>
              <a:off x="5460804" y="1847327"/>
              <a:ext cx="266400" cy="160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80A3026-B292-4E75-858A-FFA7725A94D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442804" y="1829327"/>
                <a:ext cx="3020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5349FED-51B3-44B9-8B5C-3D5F71F6D99E}"/>
                  </a:ext>
                </a:extLst>
              </p14:cNvPr>
              <p14:cNvContentPartPr/>
              <p14:nvPr/>
            </p14:nvContentPartPr>
            <p14:xfrm>
              <a:off x="5703444" y="1794407"/>
              <a:ext cx="231480" cy="195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5349FED-51B3-44B9-8B5C-3D5F71F6D99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685804" y="1776407"/>
                <a:ext cx="2671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2F66BEB-3C18-476D-B089-4C8323B8DE2D}"/>
                  </a:ext>
                </a:extLst>
              </p14:cNvPr>
              <p14:cNvContentPartPr/>
              <p14:nvPr/>
            </p14:nvContentPartPr>
            <p14:xfrm>
              <a:off x="6176844" y="1807727"/>
              <a:ext cx="240120" cy="225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2F66BEB-3C18-476D-B089-4C8323B8DE2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159204" y="1789727"/>
                <a:ext cx="2757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DB283B8-7AA1-4735-9AD6-A4B04DFD3242}"/>
                  </a:ext>
                </a:extLst>
              </p14:cNvPr>
              <p14:cNvContentPartPr/>
              <p14:nvPr/>
            </p14:nvContentPartPr>
            <p14:xfrm>
              <a:off x="6389244" y="1908167"/>
              <a:ext cx="110160" cy="117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DB283B8-7AA1-4735-9AD6-A4B04DFD324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371604" y="1890167"/>
                <a:ext cx="1458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3B849B4-D548-4552-80C0-24EC0B65923D}"/>
                  </a:ext>
                </a:extLst>
              </p14:cNvPr>
              <p14:cNvContentPartPr/>
              <p14:nvPr/>
            </p14:nvContentPartPr>
            <p14:xfrm>
              <a:off x="6558084" y="1871087"/>
              <a:ext cx="298080" cy="160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3B849B4-D548-4552-80C0-24EC0B65923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540084" y="1853087"/>
                <a:ext cx="333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279422-468D-4DF4-9CAE-8AFC0DF74C9F}"/>
                  </a:ext>
                </a:extLst>
              </p14:cNvPr>
              <p14:cNvContentPartPr/>
              <p14:nvPr/>
            </p14:nvContentPartPr>
            <p14:xfrm>
              <a:off x="6980004" y="1878287"/>
              <a:ext cx="99720" cy="168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279422-468D-4DF4-9CAE-8AFC0DF74C9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962004" y="1860287"/>
                <a:ext cx="1353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9194311-FA53-4EA6-A175-EF148755E749}"/>
                  </a:ext>
                </a:extLst>
              </p14:cNvPr>
              <p14:cNvContentPartPr/>
              <p14:nvPr/>
            </p14:nvContentPartPr>
            <p14:xfrm>
              <a:off x="7069644" y="1783967"/>
              <a:ext cx="202320" cy="344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9194311-FA53-4EA6-A175-EF148755E74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51644" y="1766327"/>
                <a:ext cx="23796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ADD7CB-0AAB-45AF-98A3-1E3ADF5673C5}"/>
              </a:ext>
            </a:extLst>
          </p:cNvPr>
          <p:cNvGrpSpPr/>
          <p:nvPr/>
        </p:nvGrpSpPr>
        <p:grpSpPr>
          <a:xfrm>
            <a:off x="7516404" y="1787927"/>
            <a:ext cx="1263600" cy="272880"/>
            <a:chOff x="7516404" y="1787927"/>
            <a:chExt cx="12636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7DE6D19-7073-4F1C-A71D-7AEC3B759431}"/>
                    </a:ext>
                  </a:extLst>
                </p14:cNvPr>
                <p14:cNvContentPartPr/>
                <p14:nvPr/>
              </p14:nvContentPartPr>
              <p14:xfrm>
                <a:off x="7525764" y="1806287"/>
                <a:ext cx="13320" cy="167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7DE6D19-7073-4F1C-A71D-7AEC3B7594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07764" y="1788647"/>
                  <a:ext cx="48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902D3F0-C8B7-4DF0-828D-447F0BA07307}"/>
                    </a:ext>
                  </a:extLst>
                </p14:cNvPr>
                <p14:cNvContentPartPr/>
                <p14:nvPr/>
              </p14:nvContentPartPr>
              <p14:xfrm>
                <a:off x="7516404" y="1789727"/>
                <a:ext cx="188640" cy="11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902D3F0-C8B7-4DF0-828D-447F0BA073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98404" y="1772087"/>
                  <a:ext cx="224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46AE934-8C14-46F8-BBCC-52C7C7E5300A}"/>
                    </a:ext>
                  </a:extLst>
                </p14:cNvPr>
                <p14:cNvContentPartPr/>
                <p14:nvPr/>
              </p14:nvContentPartPr>
              <p14:xfrm>
                <a:off x="7688844" y="1787927"/>
                <a:ext cx="334440" cy="272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46AE934-8C14-46F8-BBCC-52C7C7E530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71204" y="1769927"/>
                  <a:ext cx="370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A546E49-42E1-47A5-B07F-0E312FA9BA76}"/>
                    </a:ext>
                  </a:extLst>
                </p14:cNvPr>
                <p14:cNvContentPartPr/>
                <p14:nvPr/>
              </p14:nvContentPartPr>
              <p14:xfrm>
                <a:off x="8048124" y="1916087"/>
                <a:ext cx="149040" cy="115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A546E49-42E1-47A5-B07F-0E312FA9BA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30484" y="1898087"/>
                  <a:ext cx="184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870ED6-D4A6-49B0-827F-FDD7AE333072}"/>
                    </a:ext>
                  </a:extLst>
                </p14:cNvPr>
                <p14:cNvContentPartPr/>
                <p14:nvPr/>
              </p14:nvContentPartPr>
              <p14:xfrm>
                <a:off x="8220924" y="1920407"/>
                <a:ext cx="311400" cy="138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870ED6-D4A6-49B0-827F-FDD7AE33307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02924" y="1902407"/>
                  <a:ext cx="347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22BAD34-7BF6-466F-AC58-BFDDBB077A2A}"/>
                    </a:ext>
                  </a:extLst>
                </p14:cNvPr>
                <p14:cNvContentPartPr/>
                <p14:nvPr/>
              </p14:nvContentPartPr>
              <p14:xfrm>
                <a:off x="8487324" y="1833647"/>
                <a:ext cx="292680" cy="214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2BAD34-7BF6-466F-AC58-BFDDBB077A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69684" y="1815647"/>
                  <a:ext cx="3283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8519A6B-0B3E-462C-99F8-D7FDF42342B3}"/>
              </a:ext>
            </a:extLst>
          </p:cNvPr>
          <p:cNvGrpSpPr/>
          <p:nvPr/>
        </p:nvGrpSpPr>
        <p:grpSpPr>
          <a:xfrm>
            <a:off x="9095364" y="1848407"/>
            <a:ext cx="1178640" cy="392040"/>
            <a:chOff x="9095364" y="1848407"/>
            <a:chExt cx="11786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2193DF-7334-45C6-8E31-97D300CC65C6}"/>
                    </a:ext>
                  </a:extLst>
                </p14:cNvPr>
                <p14:cNvContentPartPr/>
                <p14:nvPr/>
              </p14:nvContentPartPr>
              <p14:xfrm>
                <a:off x="9095364" y="1886207"/>
                <a:ext cx="281160" cy="207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2193DF-7334-45C6-8E31-97D300CC65C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77364" y="1868207"/>
                  <a:ext cx="316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9460D7-D838-4593-A949-70311669A62B}"/>
                    </a:ext>
                  </a:extLst>
                </p14:cNvPr>
                <p14:cNvContentPartPr/>
                <p14:nvPr/>
              </p14:nvContentPartPr>
              <p14:xfrm>
                <a:off x="9274284" y="1965407"/>
                <a:ext cx="208080" cy="11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9460D7-D838-4593-A949-70311669A6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256644" y="1947407"/>
                  <a:ext cx="243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02AF127-9BE7-4F39-842A-7AF8AA4DBFE6}"/>
                    </a:ext>
                  </a:extLst>
                </p14:cNvPr>
                <p14:cNvContentPartPr/>
                <p14:nvPr/>
              </p14:nvContentPartPr>
              <p14:xfrm>
                <a:off x="9528804" y="1976567"/>
                <a:ext cx="52920" cy="112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02AF127-9BE7-4F39-842A-7AF8AA4DBF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10804" y="1958567"/>
                  <a:ext cx="88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240E52-B834-447A-A5E5-546B35759424}"/>
                    </a:ext>
                  </a:extLst>
                </p14:cNvPr>
                <p14:cNvContentPartPr/>
                <p14:nvPr/>
              </p14:nvContentPartPr>
              <p14:xfrm>
                <a:off x="9617364" y="1936247"/>
                <a:ext cx="25524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240E52-B834-447A-A5E5-546B3575942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99724" y="1918607"/>
                  <a:ext cx="290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45C391-B160-4372-82FB-FBA349F9AB07}"/>
                    </a:ext>
                  </a:extLst>
                </p14:cNvPr>
                <p14:cNvContentPartPr/>
                <p14:nvPr/>
              </p14:nvContentPartPr>
              <p14:xfrm>
                <a:off x="9906804" y="1978007"/>
                <a:ext cx="168840" cy="248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45C391-B160-4372-82FB-FBA349F9AB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88804" y="1960367"/>
                  <a:ext cx="204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1B4E81B-B442-4490-B83D-B7494907AB2A}"/>
                    </a:ext>
                  </a:extLst>
                </p14:cNvPr>
                <p14:cNvContentPartPr/>
                <p14:nvPr/>
              </p14:nvContentPartPr>
              <p14:xfrm>
                <a:off x="10033884" y="1848407"/>
                <a:ext cx="240120" cy="392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1B4E81B-B442-4490-B83D-B7494907AB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15884" y="1830407"/>
                  <a:ext cx="275760" cy="42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7AC5E6D-8967-4DC9-83D5-5417D994D4A3}"/>
              </a:ext>
            </a:extLst>
          </p:cNvPr>
          <p:cNvGrpSpPr/>
          <p:nvPr/>
        </p:nvGrpSpPr>
        <p:grpSpPr>
          <a:xfrm>
            <a:off x="10662084" y="1889447"/>
            <a:ext cx="300600" cy="255600"/>
            <a:chOff x="10662084" y="1889447"/>
            <a:chExt cx="3006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4DEDB3C-1CAA-4718-8034-49B6715714F8}"/>
                    </a:ext>
                  </a:extLst>
                </p14:cNvPr>
                <p14:cNvContentPartPr/>
                <p14:nvPr/>
              </p14:nvContentPartPr>
              <p14:xfrm>
                <a:off x="10662084" y="1981607"/>
                <a:ext cx="300600" cy="47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4DEDB3C-1CAA-4718-8034-49B6715714F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644444" y="1963967"/>
                  <a:ext cx="336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CFE6DFD-B8FC-4F32-8D4E-5C692C6D2FE8}"/>
                    </a:ext>
                  </a:extLst>
                </p14:cNvPr>
                <p14:cNvContentPartPr/>
                <p14:nvPr/>
              </p14:nvContentPartPr>
              <p14:xfrm>
                <a:off x="10805004" y="1889447"/>
                <a:ext cx="33120" cy="255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CFE6DFD-B8FC-4F32-8D4E-5C692C6D2FE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787004" y="1871447"/>
                  <a:ext cx="6876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6FF2EDF-F9D9-45C8-BC3E-8479A2A76540}"/>
              </a:ext>
            </a:extLst>
          </p:cNvPr>
          <p:cNvGrpSpPr/>
          <p:nvPr/>
        </p:nvGrpSpPr>
        <p:grpSpPr>
          <a:xfrm>
            <a:off x="5479524" y="2359607"/>
            <a:ext cx="4013280" cy="416160"/>
            <a:chOff x="5479524" y="2359607"/>
            <a:chExt cx="40132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6FC069-EDD5-4D3B-AE27-949EBBD75E28}"/>
                    </a:ext>
                  </a:extLst>
                </p14:cNvPr>
                <p14:cNvContentPartPr/>
                <p14:nvPr/>
              </p14:nvContentPartPr>
              <p14:xfrm>
                <a:off x="5479524" y="2389127"/>
                <a:ext cx="35280" cy="243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6FC069-EDD5-4D3B-AE27-949EBBD75E2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61524" y="2371127"/>
                  <a:ext cx="70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7491358-A543-4EAB-ABF1-8EAD99CE6887}"/>
                    </a:ext>
                  </a:extLst>
                </p14:cNvPr>
                <p14:cNvContentPartPr/>
                <p14:nvPr/>
              </p14:nvContentPartPr>
              <p14:xfrm>
                <a:off x="5485284" y="2359607"/>
                <a:ext cx="169560" cy="166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7491358-A543-4EAB-ABF1-8EAD99CE68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67284" y="2341967"/>
                  <a:ext cx="20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F728634-C903-4CF0-B7F6-F0098AE5311A}"/>
                    </a:ext>
                  </a:extLst>
                </p14:cNvPr>
                <p14:cNvContentPartPr/>
                <p14:nvPr/>
              </p14:nvContentPartPr>
              <p14:xfrm>
                <a:off x="5636844" y="2431247"/>
                <a:ext cx="88920" cy="244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F728634-C903-4CF0-B7F6-F0098AE531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19204" y="2413247"/>
                  <a:ext cx="124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8424C4-2414-4392-A935-C61E2BAEA6F6}"/>
                    </a:ext>
                  </a:extLst>
                </p14:cNvPr>
                <p14:cNvContentPartPr/>
                <p14:nvPr/>
              </p14:nvContentPartPr>
              <p14:xfrm>
                <a:off x="5779764" y="2375807"/>
                <a:ext cx="137160" cy="242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8424C4-2414-4392-A935-C61E2BAEA6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62124" y="2358167"/>
                  <a:ext cx="172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44D4C37-B607-403A-9664-F94026AC518C}"/>
                    </a:ext>
                  </a:extLst>
                </p14:cNvPr>
                <p14:cNvContentPartPr/>
                <p14:nvPr/>
              </p14:nvContentPartPr>
              <p14:xfrm>
                <a:off x="6056244" y="2410727"/>
                <a:ext cx="40680" cy="27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44D4C37-B607-403A-9664-F94026AC51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38244" y="2392727"/>
                  <a:ext cx="76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9EBECDC-A87B-49CE-A795-82491A3244C3}"/>
                    </a:ext>
                  </a:extLst>
                </p14:cNvPr>
                <p14:cNvContentPartPr/>
                <p14:nvPr/>
              </p14:nvContentPartPr>
              <p14:xfrm>
                <a:off x="6265764" y="2453207"/>
                <a:ext cx="126000" cy="203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9EBECDC-A87B-49CE-A795-82491A3244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47764" y="2435567"/>
                  <a:ext cx="161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39E1D31-BF8C-450F-9C0E-E96F44C080EE}"/>
                    </a:ext>
                  </a:extLst>
                </p14:cNvPr>
                <p14:cNvContentPartPr/>
                <p14:nvPr/>
              </p14:nvContentPartPr>
              <p14:xfrm>
                <a:off x="6301764" y="2403527"/>
                <a:ext cx="253440" cy="171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39E1D31-BF8C-450F-9C0E-E96F44C080E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84124" y="2385527"/>
                  <a:ext cx="2890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428A67-F122-4052-8C8A-D3E6EEDA45A3}"/>
                    </a:ext>
                  </a:extLst>
                </p14:cNvPr>
                <p14:cNvContentPartPr/>
                <p14:nvPr/>
              </p14:nvContentPartPr>
              <p14:xfrm>
                <a:off x="6603444" y="2518727"/>
                <a:ext cx="174600" cy="98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428A67-F122-4052-8C8A-D3E6EEDA45A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85804" y="2501087"/>
                  <a:ext cx="210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7D4157E-E6DA-469E-8188-A8A5F8466061}"/>
                    </a:ext>
                  </a:extLst>
                </p14:cNvPr>
                <p14:cNvContentPartPr/>
                <p14:nvPr/>
              </p14:nvContentPartPr>
              <p14:xfrm>
                <a:off x="6818724" y="2487047"/>
                <a:ext cx="262800" cy="125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7D4157E-E6DA-469E-8188-A8A5F846606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00724" y="2469407"/>
                  <a:ext cx="298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DF4CAE0-0DCE-4DC8-8F3B-65CCA7D7D35D}"/>
                    </a:ext>
                  </a:extLst>
                </p14:cNvPr>
                <p14:cNvContentPartPr/>
                <p14:nvPr/>
              </p14:nvContentPartPr>
              <p14:xfrm>
                <a:off x="7105644" y="2508287"/>
                <a:ext cx="169560" cy="106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DF4CAE0-0DCE-4DC8-8F3B-65CCA7D7D3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87644" y="2490647"/>
                  <a:ext cx="205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0E84A0E-E68D-47BB-817B-10EB12FE9634}"/>
                    </a:ext>
                  </a:extLst>
                </p14:cNvPr>
                <p14:cNvContentPartPr/>
                <p14:nvPr/>
              </p14:nvContentPartPr>
              <p14:xfrm>
                <a:off x="7328484" y="2422247"/>
                <a:ext cx="485640" cy="242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0E84A0E-E68D-47BB-817B-10EB12FE96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10484" y="2404247"/>
                  <a:ext cx="521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7E3C53-18BF-423D-BD93-2F13B7203DDD}"/>
                    </a:ext>
                  </a:extLst>
                </p14:cNvPr>
                <p14:cNvContentPartPr/>
                <p14:nvPr/>
              </p14:nvContentPartPr>
              <p14:xfrm>
                <a:off x="7802244" y="2384447"/>
                <a:ext cx="162360" cy="106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7E3C53-18BF-423D-BD93-2F13B7203DD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4244" y="2366447"/>
                  <a:ext cx="198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072C7B0-10BD-4871-AD2E-38DCA698D71C}"/>
                    </a:ext>
                  </a:extLst>
                </p14:cNvPr>
                <p14:cNvContentPartPr/>
                <p14:nvPr/>
              </p14:nvContentPartPr>
              <p14:xfrm>
                <a:off x="8009604" y="2408927"/>
                <a:ext cx="99360" cy="214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072C7B0-10BD-4871-AD2E-38DCA698D71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91964" y="2391287"/>
                  <a:ext cx="135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39D27DE-C342-45E4-8C0D-9A68C1E02438}"/>
                    </a:ext>
                  </a:extLst>
                </p14:cNvPr>
                <p14:cNvContentPartPr/>
                <p14:nvPr/>
              </p14:nvContentPartPr>
              <p14:xfrm>
                <a:off x="8140644" y="2468687"/>
                <a:ext cx="219240" cy="180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39D27DE-C342-45E4-8C0D-9A68C1E024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23004" y="2450687"/>
                  <a:ext cx="254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339B04-2BDB-463F-A4AF-A3CE3E0A3154}"/>
                    </a:ext>
                  </a:extLst>
                </p14:cNvPr>
                <p14:cNvContentPartPr/>
                <p14:nvPr/>
              </p14:nvContentPartPr>
              <p14:xfrm>
                <a:off x="8231364" y="2421167"/>
                <a:ext cx="263880" cy="222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339B04-2BDB-463F-A4AF-A3CE3E0A31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13724" y="2403167"/>
                  <a:ext cx="299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270FD0-A721-4363-8902-B223AECCE017}"/>
                    </a:ext>
                  </a:extLst>
                </p14:cNvPr>
                <p14:cNvContentPartPr/>
                <p14:nvPr/>
              </p14:nvContentPartPr>
              <p14:xfrm>
                <a:off x="8594244" y="2548607"/>
                <a:ext cx="176400" cy="86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270FD0-A721-4363-8902-B223AECCE01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76604" y="2530607"/>
                  <a:ext cx="212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AEA9FD6-85F1-46CA-9329-0EAAFF23C6FF}"/>
                    </a:ext>
                  </a:extLst>
                </p14:cNvPr>
                <p14:cNvContentPartPr/>
                <p14:nvPr/>
              </p14:nvContentPartPr>
              <p14:xfrm>
                <a:off x="8875404" y="2545007"/>
                <a:ext cx="495720" cy="146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AEA9FD6-85F1-46CA-9329-0EAAFF23C6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57404" y="2527367"/>
                  <a:ext cx="531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2257B30-C903-4585-A242-197B5D7D109D}"/>
                    </a:ext>
                  </a:extLst>
                </p14:cNvPr>
                <p14:cNvContentPartPr/>
                <p14:nvPr/>
              </p14:nvContentPartPr>
              <p14:xfrm>
                <a:off x="9380484" y="2381567"/>
                <a:ext cx="112320" cy="394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2257B30-C903-4585-A242-197B5D7D109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62844" y="2363927"/>
                  <a:ext cx="14796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535127A-F97D-4415-B75D-82627A9DFD19}"/>
              </a:ext>
            </a:extLst>
          </p:cNvPr>
          <p:cNvGrpSpPr/>
          <p:nvPr/>
        </p:nvGrpSpPr>
        <p:grpSpPr>
          <a:xfrm>
            <a:off x="3711924" y="3094727"/>
            <a:ext cx="213840" cy="111600"/>
            <a:chOff x="3711924" y="3094727"/>
            <a:chExt cx="2138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87C0924-0CDD-4F6E-95C6-037947143645}"/>
                    </a:ext>
                  </a:extLst>
                </p14:cNvPr>
                <p14:cNvContentPartPr/>
                <p14:nvPr/>
              </p14:nvContentPartPr>
              <p14:xfrm>
                <a:off x="3711924" y="3094727"/>
                <a:ext cx="162360" cy="17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87C0924-0CDD-4F6E-95C6-0379471436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94284" y="3076727"/>
                  <a:ext cx="198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6AA7F91-E04B-4D27-9687-0B2F89B6C1B5}"/>
                    </a:ext>
                  </a:extLst>
                </p14:cNvPr>
                <p14:cNvContentPartPr/>
                <p14:nvPr/>
              </p14:nvContentPartPr>
              <p14:xfrm>
                <a:off x="3738924" y="3144047"/>
                <a:ext cx="186840" cy="62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6AA7F91-E04B-4D27-9687-0B2F89B6C1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20924" y="3126047"/>
                  <a:ext cx="2224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3482EBD-C78B-455F-BADE-93D92275A1DA}"/>
                  </a:ext>
                </a:extLst>
              </p14:cNvPr>
              <p14:cNvContentPartPr/>
              <p14:nvPr/>
            </p14:nvContentPartPr>
            <p14:xfrm>
              <a:off x="6265764" y="3228287"/>
              <a:ext cx="184320" cy="129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3482EBD-C78B-455F-BADE-93D92275A1D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247764" y="3210287"/>
                <a:ext cx="2199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125DFAC-7FB8-488D-933E-958EBA0B4334}"/>
                  </a:ext>
                </a:extLst>
              </p14:cNvPr>
              <p14:cNvContentPartPr/>
              <p14:nvPr/>
            </p14:nvContentPartPr>
            <p14:xfrm>
              <a:off x="6510564" y="3311087"/>
              <a:ext cx="57600" cy="190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125DFAC-7FB8-488D-933E-958EBA0B433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492924" y="3293087"/>
                <a:ext cx="932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A9F09E0-A2C5-4AD4-BFEB-2F8D2BE5D3BA}"/>
                  </a:ext>
                </a:extLst>
              </p14:cNvPr>
              <p14:cNvContentPartPr/>
              <p14:nvPr/>
            </p14:nvContentPartPr>
            <p14:xfrm>
              <a:off x="6712884" y="3244487"/>
              <a:ext cx="161280" cy="141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A9F09E0-A2C5-4AD4-BFEB-2F8D2BE5D3B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695244" y="3226487"/>
                <a:ext cx="196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1DA4E09-CC41-46F0-84C5-6131D86C1043}"/>
                  </a:ext>
                </a:extLst>
              </p14:cNvPr>
              <p14:cNvContentPartPr/>
              <p14:nvPr/>
            </p14:nvContentPartPr>
            <p14:xfrm>
              <a:off x="6999444" y="3210287"/>
              <a:ext cx="252360" cy="225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1DA4E09-CC41-46F0-84C5-6131D86C104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981804" y="3192287"/>
                <a:ext cx="2880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E0C88EF-8AAD-4FC7-911A-57714FAB406B}"/>
                  </a:ext>
                </a:extLst>
              </p14:cNvPr>
              <p14:cNvContentPartPr/>
              <p14:nvPr/>
            </p14:nvContentPartPr>
            <p14:xfrm>
              <a:off x="4557924" y="3512687"/>
              <a:ext cx="2849040" cy="135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E0C88EF-8AAD-4FC7-911A-57714FAB406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540284" y="3494687"/>
                <a:ext cx="288468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EBCF4B1-C641-4E79-A625-4C48506DED7C}"/>
              </a:ext>
            </a:extLst>
          </p:cNvPr>
          <p:cNvGrpSpPr/>
          <p:nvPr/>
        </p:nvGrpSpPr>
        <p:grpSpPr>
          <a:xfrm>
            <a:off x="6441804" y="3907247"/>
            <a:ext cx="2360520" cy="338400"/>
            <a:chOff x="6441804" y="3907247"/>
            <a:chExt cx="23605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11151A1-9589-4BCC-A6F2-B2D3565B6429}"/>
                    </a:ext>
                  </a:extLst>
                </p14:cNvPr>
                <p14:cNvContentPartPr/>
                <p14:nvPr/>
              </p14:nvContentPartPr>
              <p14:xfrm>
                <a:off x="6441804" y="4033247"/>
                <a:ext cx="243000" cy="8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11151A1-9589-4BCC-A6F2-B2D3565B642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24164" y="4015607"/>
                  <a:ext cx="278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347CD79-971B-4AC6-9A69-72249CC70421}"/>
                    </a:ext>
                  </a:extLst>
                </p14:cNvPr>
                <p14:cNvContentPartPr/>
                <p14:nvPr/>
              </p14:nvContentPartPr>
              <p14:xfrm>
                <a:off x="6591204" y="3907247"/>
                <a:ext cx="9720" cy="236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347CD79-971B-4AC6-9A69-72249CC7042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73204" y="3889607"/>
                  <a:ext cx="45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6D1774F-730E-4ED4-AA65-2EA5BB192D9F}"/>
                    </a:ext>
                  </a:extLst>
                </p14:cNvPr>
                <p14:cNvContentPartPr/>
                <p14:nvPr/>
              </p14:nvContentPartPr>
              <p14:xfrm>
                <a:off x="6787764" y="3994367"/>
                <a:ext cx="145080" cy="136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6D1774F-730E-4ED4-AA65-2EA5BB192D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70124" y="3976367"/>
                  <a:ext cx="180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66501B5-F90A-49B3-A703-D3715BF16022}"/>
                    </a:ext>
                  </a:extLst>
                </p14:cNvPr>
                <p14:cNvContentPartPr/>
                <p14:nvPr/>
              </p14:nvContentPartPr>
              <p14:xfrm>
                <a:off x="7076484" y="4049087"/>
                <a:ext cx="41040" cy="4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66501B5-F90A-49B3-A703-D3715BF1602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58484" y="4031087"/>
                  <a:ext cx="76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8F1A26D-2347-4DBD-A085-A983DCF88EC7}"/>
                    </a:ext>
                  </a:extLst>
                </p14:cNvPr>
                <p14:cNvContentPartPr/>
                <p14:nvPr/>
              </p14:nvContentPartPr>
              <p14:xfrm>
                <a:off x="7166484" y="4017047"/>
                <a:ext cx="123480" cy="145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8F1A26D-2347-4DBD-A085-A983DCF88EC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48484" y="3999047"/>
                  <a:ext cx="159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5BAC14-E300-4ED5-976B-8498C843A994}"/>
                    </a:ext>
                  </a:extLst>
                </p14:cNvPr>
                <p14:cNvContentPartPr/>
                <p14:nvPr/>
              </p14:nvContentPartPr>
              <p14:xfrm>
                <a:off x="7294284" y="3972047"/>
                <a:ext cx="201240" cy="235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5BAC14-E300-4ED5-976B-8498C843A9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76284" y="3954047"/>
                  <a:ext cx="236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45DBCB-7253-4447-A9E4-D08959D23E5C}"/>
                    </a:ext>
                  </a:extLst>
                </p14:cNvPr>
                <p14:cNvContentPartPr/>
                <p14:nvPr/>
              </p14:nvContentPartPr>
              <p14:xfrm>
                <a:off x="7660764" y="4015247"/>
                <a:ext cx="149760" cy="80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45DBCB-7253-4447-A9E4-D08959D23E5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43124" y="3997607"/>
                  <a:ext cx="185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C1EDCCD-D492-48E2-8617-5C3038AFB957}"/>
                    </a:ext>
                  </a:extLst>
                </p14:cNvPr>
                <p14:cNvContentPartPr/>
                <p14:nvPr/>
              </p14:nvContentPartPr>
              <p14:xfrm>
                <a:off x="7652844" y="4009127"/>
                <a:ext cx="180000" cy="14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C1EDCCD-D492-48E2-8617-5C3038AFB9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34844" y="3991127"/>
                  <a:ext cx="2156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1B4E87B-0239-4DF2-A851-C5C7F35F6C48}"/>
                    </a:ext>
                  </a:extLst>
                </p14:cNvPr>
                <p14:cNvContentPartPr/>
                <p14:nvPr/>
              </p14:nvContentPartPr>
              <p14:xfrm>
                <a:off x="7948044" y="4028927"/>
                <a:ext cx="223200" cy="130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1B4E87B-0239-4DF2-A851-C5C7F35F6C4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30044" y="4010927"/>
                  <a:ext cx="258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40DA9CE-D962-4289-8829-47AC3DC1C454}"/>
                    </a:ext>
                  </a:extLst>
                </p14:cNvPr>
                <p14:cNvContentPartPr/>
                <p14:nvPr/>
              </p14:nvContentPartPr>
              <p14:xfrm>
                <a:off x="8269884" y="4014887"/>
                <a:ext cx="162360" cy="198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40DA9CE-D962-4289-8829-47AC3DC1C45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52244" y="3997247"/>
                  <a:ext cx="198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C5D3FEF-5444-4EB0-BF80-F63802270EF0}"/>
                    </a:ext>
                  </a:extLst>
                </p14:cNvPr>
                <p14:cNvContentPartPr/>
                <p14:nvPr/>
              </p14:nvContentPartPr>
              <p14:xfrm>
                <a:off x="8472924" y="4043687"/>
                <a:ext cx="157680" cy="201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C5D3FEF-5444-4EB0-BF80-F63802270EF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54924" y="4026047"/>
                  <a:ext cx="193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655C908-92C8-47ED-A63E-B14054C05EA6}"/>
                    </a:ext>
                  </a:extLst>
                </p14:cNvPr>
                <p14:cNvContentPartPr/>
                <p14:nvPr/>
              </p14:nvContentPartPr>
              <p14:xfrm>
                <a:off x="8582724" y="3981767"/>
                <a:ext cx="219600" cy="68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655C908-92C8-47ED-A63E-B14054C05EA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64724" y="3964127"/>
                  <a:ext cx="25524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E8718F4-F2E0-4EC4-8A5E-45253616BFBE}"/>
              </a:ext>
            </a:extLst>
          </p:cNvPr>
          <p:cNvGrpSpPr/>
          <p:nvPr/>
        </p:nvGrpSpPr>
        <p:grpSpPr>
          <a:xfrm>
            <a:off x="3476124" y="4787087"/>
            <a:ext cx="195120" cy="85320"/>
            <a:chOff x="3476124" y="4787087"/>
            <a:chExt cx="19512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1A20DF-D938-4A91-B358-82DFE2516ABD}"/>
                    </a:ext>
                  </a:extLst>
                </p14:cNvPr>
                <p14:cNvContentPartPr/>
                <p14:nvPr/>
              </p14:nvContentPartPr>
              <p14:xfrm>
                <a:off x="3533364" y="4787087"/>
                <a:ext cx="137880" cy="3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1A20DF-D938-4A91-B358-82DFE2516AB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15724" y="4769447"/>
                  <a:ext cx="173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6B1D7CB-B9AA-4D73-81B2-A3527DD8C65F}"/>
                    </a:ext>
                  </a:extLst>
                </p14:cNvPr>
                <p14:cNvContentPartPr/>
                <p14:nvPr/>
              </p14:nvContentPartPr>
              <p14:xfrm>
                <a:off x="3476124" y="4850087"/>
                <a:ext cx="178920" cy="22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6B1D7CB-B9AA-4D73-81B2-A3527DD8C65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58484" y="4832447"/>
                  <a:ext cx="2145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DA3A656-C25F-491E-A9DE-AD0695279E5E}"/>
              </a:ext>
            </a:extLst>
          </p:cNvPr>
          <p:cNvGrpSpPr/>
          <p:nvPr/>
        </p:nvGrpSpPr>
        <p:grpSpPr>
          <a:xfrm>
            <a:off x="5120244" y="3141887"/>
            <a:ext cx="930240" cy="205920"/>
            <a:chOff x="5120244" y="3141887"/>
            <a:chExt cx="93024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F0A63C-5995-4237-8D24-FA1509BBD63F}"/>
                    </a:ext>
                  </a:extLst>
                </p14:cNvPr>
                <p14:cNvContentPartPr/>
                <p14:nvPr/>
              </p14:nvContentPartPr>
              <p14:xfrm>
                <a:off x="5120244" y="3160607"/>
                <a:ext cx="120240" cy="128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F0A63C-5995-4237-8D24-FA1509BBD6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2604" y="3142967"/>
                  <a:ext cx="155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C83C85C-AA12-4CC0-9EF8-6EF031A97872}"/>
                    </a:ext>
                  </a:extLst>
                </p14:cNvPr>
                <p14:cNvContentPartPr/>
                <p14:nvPr/>
              </p14:nvContentPartPr>
              <p14:xfrm>
                <a:off x="5304204" y="3141887"/>
                <a:ext cx="200880" cy="112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C83C85C-AA12-4CC0-9EF8-6EF031A9787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286564" y="3124247"/>
                  <a:ext cx="236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D0E9523-E59E-4714-BAA9-A9B814B2EC56}"/>
                    </a:ext>
                  </a:extLst>
                </p14:cNvPr>
                <p14:cNvContentPartPr/>
                <p14:nvPr/>
              </p14:nvContentPartPr>
              <p14:xfrm>
                <a:off x="5961204" y="3203807"/>
                <a:ext cx="78480" cy="86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D0E9523-E59E-4714-BAA9-A9B814B2EC5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43204" y="3186167"/>
                  <a:ext cx="114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F885032-C9CD-4C47-91F3-56487B76735B}"/>
                    </a:ext>
                  </a:extLst>
                </p14:cNvPr>
                <p14:cNvContentPartPr/>
                <p14:nvPr/>
              </p14:nvContentPartPr>
              <p14:xfrm>
                <a:off x="5901804" y="3176447"/>
                <a:ext cx="148680" cy="11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F885032-C9CD-4C47-91F3-56487B76735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883804" y="3158807"/>
                  <a:ext cx="184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6112308-C104-46C1-95B3-02530E4ABBDF}"/>
                    </a:ext>
                  </a:extLst>
                </p14:cNvPr>
                <p14:cNvContentPartPr/>
                <p14:nvPr/>
              </p14:nvContentPartPr>
              <p14:xfrm>
                <a:off x="5582844" y="3205607"/>
                <a:ext cx="177120" cy="142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6112308-C104-46C1-95B3-02530E4ABB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64844" y="3187967"/>
                  <a:ext cx="2127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5418A9D-A6E2-4BC3-949A-4778A80E219C}"/>
              </a:ext>
            </a:extLst>
          </p:cNvPr>
          <p:cNvGrpSpPr/>
          <p:nvPr/>
        </p:nvGrpSpPr>
        <p:grpSpPr>
          <a:xfrm>
            <a:off x="4444524" y="3796007"/>
            <a:ext cx="1667520" cy="276480"/>
            <a:chOff x="4444524" y="3796007"/>
            <a:chExt cx="166752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3DCCD46-B68C-4730-B025-A50A5B39D7F5}"/>
                    </a:ext>
                  </a:extLst>
                </p14:cNvPr>
                <p14:cNvContentPartPr/>
                <p14:nvPr/>
              </p14:nvContentPartPr>
              <p14:xfrm>
                <a:off x="4444524" y="3803207"/>
                <a:ext cx="129960" cy="144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3DCCD46-B68C-4730-B025-A50A5B39D7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426884" y="3785567"/>
                  <a:ext cx="165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74A5FD2-099E-495E-8405-D11F5801956D}"/>
                    </a:ext>
                  </a:extLst>
                </p14:cNvPr>
                <p14:cNvContentPartPr/>
                <p14:nvPr/>
              </p14:nvContentPartPr>
              <p14:xfrm>
                <a:off x="4641804" y="3843167"/>
                <a:ext cx="13320" cy="6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74A5FD2-099E-495E-8405-D11F5801956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23804" y="3825527"/>
                  <a:ext cx="48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D649F9E-84DA-4593-A161-942A3575184F}"/>
                    </a:ext>
                  </a:extLst>
                </p14:cNvPr>
                <p14:cNvContentPartPr/>
                <p14:nvPr/>
              </p14:nvContentPartPr>
              <p14:xfrm>
                <a:off x="4788684" y="3796007"/>
                <a:ext cx="6120" cy="95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D649F9E-84DA-4593-A161-942A3575184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71044" y="3778007"/>
                  <a:ext cx="41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00AD636-47A4-4617-82E5-DF0F8A28C7D0}"/>
                    </a:ext>
                  </a:extLst>
                </p14:cNvPr>
                <p14:cNvContentPartPr/>
                <p14:nvPr/>
              </p14:nvContentPartPr>
              <p14:xfrm>
                <a:off x="5198364" y="3841007"/>
                <a:ext cx="141480" cy="125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00AD636-47A4-4617-82E5-DF0F8A28C7D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80364" y="3823367"/>
                  <a:ext cx="177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BD536F9-81C4-4D31-8A05-085BEA88F84B}"/>
                    </a:ext>
                  </a:extLst>
                </p14:cNvPr>
                <p14:cNvContentPartPr/>
                <p14:nvPr/>
              </p14:nvContentPartPr>
              <p14:xfrm>
                <a:off x="5206284" y="3828407"/>
                <a:ext cx="155520" cy="119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BD536F9-81C4-4D31-8A05-085BEA88F84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88644" y="3810767"/>
                  <a:ext cx="191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67D367A-BC6E-446A-81BE-368B251108E8}"/>
                    </a:ext>
                  </a:extLst>
                </p14:cNvPr>
                <p14:cNvContentPartPr/>
                <p14:nvPr/>
              </p14:nvContentPartPr>
              <p14:xfrm>
                <a:off x="5442444" y="3879887"/>
                <a:ext cx="244800" cy="169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67D367A-BC6E-446A-81BE-368B251108E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24804" y="3862247"/>
                  <a:ext cx="280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4550146-750B-4A58-9B76-421443267657}"/>
                    </a:ext>
                  </a:extLst>
                </p14:cNvPr>
                <p14:cNvContentPartPr/>
                <p14:nvPr/>
              </p14:nvContentPartPr>
              <p14:xfrm>
                <a:off x="5790924" y="3874847"/>
                <a:ext cx="106920" cy="197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4550146-750B-4A58-9B76-42144326765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772924" y="3856847"/>
                  <a:ext cx="142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5BAE86-F58E-4D5B-BC6A-031F39D33DCB}"/>
                    </a:ext>
                  </a:extLst>
                </p14:cNvPr>
                <p14:cNvContentPartPr/>
                <p14:nvPr/>
              </p14:nvContentPartPr>
              <p14:xfrm>
                <a:off x="5937804" y="3913727"/>
                <a:ext cx="90360" cy="150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5BAE86-F58E-4D5B-BC6A-031F39D33DC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20164" y="3895727"/>
                  <a:ext cx="126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92D5100-0482-41DF-8ADA-AA1A31129AD2}"/>
                    </a:ext>
                  </a:extLst>
                </p14:cNvPr>
                <p14:cNvContentPartPr/>
                <p14:nvPr/>
              </p14:nvContentPartPr>
              <p14:xfrm>
                <a:off x="5993964" y="3862247"/>
                <a:ext cx="118080" cy="23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92D5100-0482-41DF-8ADA-AA1A31129AD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975964" y="3844247"/>
                  <a:ext cx="153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D7AB05-B00B-42A9-BD10-E0A201C7A3F8}"/>
                    </a:ext>
                  </a:extLst>
                </p14:cNvPr>
                <p14:cNvContentPartPr/>
                <p14:nvPr/>
              </p14:nvContentPartPr>
              <p14:xfrm>
                <a:off x="4883364" y="3811847"/>
                <a:ext cx="155520" cy="142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D7AB05-B00B-42A9-BD10-E0A201C7A3F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865364" y="3794207"/>
                  <a:ext cx="19116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DEE8723-0445-472D-82A0-A61F61CABCA7}"/>
              </a:ext>
            </a:extLst>
          </p:cNvPr>
          <p:cNvGrpSpPr/>
          <p:nvPr/>
        </p:nvGrpSpPr>
        <p:grpSpPr>
          <a:xfrm>
            <a:off x="4418244" y="4538327"/>
            <a:ext cx="1627200" cy="399960"/>
            <a:chOff x="4418244" y="4538327"/>
            <a:chExt cx="162720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16A3859-5695-491A-9399-16BA7CEE523D}"/>
                    </a:ext>
                  </a:extLst>
                </p14:cNvPr>
                <p14:cNvContentPartPr/>
                <p14:nvPr/>
              </p14:nvContentPartPr>
              <p14:xfrm>
                <a:off x="4418244" y="4644167"/>
                <a:ext cx="233640" cy="294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16A3859-5695-491A-9399-16BA7CEE523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400604" y="4626167"/>
                  <a:ext cx="269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5853E2C-525D-49E9-A765-BBA21B4957C2}"/>
                    </a:ext>
                  </a:extLst>
                </p14:cNvPr>
                <p14:cNvContentPartPr/>
                <p14:nvPr/>
              </p14:nvContentPartPr>
              <p14:xfrm>
                <a:off x="4847004" y="4831367"/>
                <a:ext cx="15480" cy="7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5853E2C-525D-49E9-A765-BBA21B4957C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29364" y="4813367"/>
                  <a:ext cx="51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47073B2-8661-43C2-8737-00EC7F05BD93}"/>
                    </a:ext>
                  </a:extLst>
                </p14:cNvPr>
                <p14:cNvContentPartPr/>
                <p14:nvPr/>
              </p14:nvContentPartPr>
              <p14:xfrm>
                <a:off x="5049684" y="4591967"/>
                <a:ext cx="174240" cy="212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47073B2-8661-43C2-8737-00EC7F05BD9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32044" y="4573967"/>
                  <a:ext cx="209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ECD0A81-0AEE-4199-91DF-DDA5BDC360CB}"/>
                    </a:ext>
                  </a:extLst>
                </p14:cNvPr>
                <p14:cNvContentPartPr/>
                <p14:nvPr/>
              </p14:nvContentPartPr>
              <p14:xfrm>
                <a:off x="5153724" y="4587647"/>
                <a:ext cx="13320" cy="338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ECD0A81-0AEE-4199-91DF-DDA5BDC360C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136084" y="4569647"/>
                  <a:ext cx="48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213A030-182D-4034-8F76-4ED9AC30874C}"/>
                    </a:ext>
                  </a:extLst>
                </p14:cNvPr>
                <p14:cNvContentPartPr/>
                <p14:nvPr/>
              </p14:nvContentPartPr>
              <p14:xfrm>
                <a:off x="5346324" y="4593047"/>
                <a:ext cx="205920" cy="204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213A030-182D-4034-8F76-4ED9AC30874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28324" y="4575047"/>
                  <a:ext cx="241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7F735B4-394B-4B40-A504-0CFDD24659AE}"/>
                    </a:ext>
                  </a:extLst>
                </p14:cNvPr>
                <p14:cNvContentPartPr/>
                <p14:nvPr/>
              </p14:nvContentPartPr>
              <p14:xfrm>
                <a:off x="5409324" y="4543727"/>
                <a:ext cx="23040" cy="321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7F735B4-394B-4B40-A504-0CFDD24659A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91324" y="4526087"/>
                  <a:ext cx="586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03EB33-098B-4CFC-8FE3-F364B14F8632}"/>
                    </a:ext>
                  </a:extLst>
                </p14:cNvPr>
                <p14:cNvContentPartPr/>
                <p14:nvPr/>
              </p14:nvContentPartPr>
              <p14:xfrm>
                <a:off x="5654124" y="4538327"/>
                <a:ext cx="134280" cy="303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03EB33-098B-4CFC-8FE3-F364B14F863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636124" y="4520327"/>
                  <a:ext cx="169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D5B00C5-4F76-4A73-B299-2713FCF2EF4B}"/>
                    </a:ext>
                  </a:extLst>
                </p14:cNvPr>
                <p14:cNvContentPartPr/>
                <p14:nvPr/>
              </p14:nvContentPartPr>
              <p14:xfrm>
                <a:off x="5874444" y="4566407"/>
                <a:ext cx="171000" cy="295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D5B00C5-4F76-4A73-B299-2713FCF2EF4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856444" y="4548407"/>
                  <a:ext cx="206640" cy="33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741A424-CF5D-4CFB-AAEA-3BE2D30632E1}"/>
                  </a:ext>
                </a:extLst>
              </p14:cNvPr>
              <p14:cNvContentPartPr/>
              <p14:nvPr/>
            </p14:nvContentPartPr>
            <p14:xfrm>
              <a:off x="4621284" y="5062487"/>
              <a:ext cx="1560240" cy="147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741A424-CF5D-4CFB-AAEA-3BE2D30632E1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603284" y="5044847"/>
                <a:ext cx="1595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1E4A098-BB4C-4FBE-B73A-86DCCFBFC6F5}"/>
                  </a:ext>
                </a:extLst>
              </p14:cNvPr>
              <p14:cNvContentPartPr/>
              <p14:nvPr/>
            </p14:nvContentPartPr>
            <p14:xfrm>
              <a:off x="6682284" y="4981487"/>
              <a:ext cx="19080" cy="6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1E4A098-BB4C-4FBE-B73A-86DCCFBFC6F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664284" y="4963487"/>
                <a:ext cx="5472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46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E4B5D9-C946-45BB-B3FD-7B4ED137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52" y="48386"/>
            <a:ext cx="10203791" cy="68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5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54679-F6CD-4950-8011-A6CB36E6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58"/>
            <a:ext cx="1198412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2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291DDE-44D1-42A5-BD6D-DAABED743369}"/>
              </a:ext>
            </a:extLst>
          </p:cNvPr>
          <p:cNvSpPr txBox="1"/>
          <p:nvPr/>
        </p:nvSpPr>
        <p:spPr>
          <a:xfrm>
            <a:off x="249382" y="207879"/>
            <a:ext cx="10418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Combination Formula </a:t>
            </a:r>
            <a:r>
              <a:rPr lang="en-IN" b="1" dirty="0">
                <a:sym typeface="Wingdings" panose="05000000000000000000" pitchFamily="2" charset="2"/>
              </a:rPr>
              <a:t> </a:t>
            </a:r>
            <a:r>
              <a:rPr lang="en-IN" b="1" dirty="0"/>
              <a:t>Khan Academy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hlinkClick r:id="rId2"/>
              </a:rPr>
              <a:t>https://www.youtube.com/watch?v=p8vIcmr_Pqo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9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6D103-88DD-4197-833A-B3EA3529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751"/>
            <a:ext cx="12192000" cy="623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A7631-40F9-4AFB-BBBB-4D5E0BBB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4" y="98469"/>
            <a:ext cx="7554379" cy="42296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04EA354-93D2-4ADC-9ADF-E996BFC23481}"/>
              </a:ext>
            </a:extLst>
          </p:cNvPr>
          <p:cNvGrpSpPr/>
          <p:nvPr/>
        </p:nvGrpSpPr>
        <p:grpSpPr>
          <a:xfrm>
            <a:off x="536364" y="4534727"/>
            <a:ext cx="528840" cy="371520"/>
            <a:chOff x="536364" y="4534727"/>
            <a:chExt cx="52884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D02AF0-5977-45E4-9746-0841DE62EAA1}"/>
                    </a:ext>
                  </a:extLst>
                </p14:cNvPr>
                <p14:cNvContentPartPr/>
                <p14:nvPr/>
              </p14:nvContentPartPr>
              <p14:xfrm>
                <a:off x="536364" y="4570727"/>
                <a:ext cx="252360" cy="15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D02AF0-5977-45E4-9746-0841DE62EA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8724" y="4553087"/>
                  <a:ext cx="288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4AC73A-1F6F-40A6-88D6-085C06A36CBB}"/>
                    </a:ext>
                  </a:extLst>
                </p14:cNvPr>
                <p14:cNvContentPartPr/>
                <p14:nvPr/>
              </p14:nvContentPartPr>
              <p14:xfrm>
                <a:off x="701964" y="4618247"/>
                <a:ext cx="24480" cy="208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4AC73A-1F6F-40A6-88D6-085C06A36CB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4324" y="4600247"/>
                  <a:ext cx="601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23AB01-BF8B-4100-8E16-675D6AA9C989}"/>
                    </a:ext>
                  </a:extLst>
                </p14:cNvPr>
                <p14:cNvContentPartPr/>
                <p14:nvPr/>
              </p14:nvContentPartPr>
              <p14:xfrm>
                <a:off x="629604" y="4830287"/>
                <a:ext cx="120600" cy="75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23AB01-BF8B-4100-8E16-675D6AA9C9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1964" y="4812287"/>
                  <a:ext cx="156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1DE360-2466-4521-8FD1-B6D6AB4F1CE0}"/>
                    </a:ext>
                  </a:extLst>
                </p14:cNvPr>
                <p14:cNvContentPartPr/>
                <p14:nvPr/>
              </p14:nvContentPartPr>
              <p14:xfrm>
                <a:off x="944964" y="4534727"/>
                <a:ext cx="120240" cy="36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1DE360-2466-4521-8FD1-B6D6AB4F1C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7324" y="4517087"/>
                  <a:ext cx="155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90C995-25DA-43E8-9EF8-C066BC63D77F}"/>
                    </a:ext>
                  </a:extLst>
                </p14:cNvPr>
                <p14:cNvContentPartPr/>
                <p14:nvPr/>
              </p14:nvContentPartPr>
              <p14:xfrm>
                <a:off x="887724" y="4779887"/>
                <a:ext cx="156600" cy="4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90C995-25DA-43E8-9EF8-C066BC63D77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724" y="4761887"/>
                  <a:ext cx="1922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06A63D-421C-4799-93F9-7F22BADA2C64}"/>
              </a:ext>
            </a:extLst>
          </p:cNvPr>
          <p:cNvGrpSpPr/>
          <p:nvPr/>
        </p:nvGrpSpPr>
        <p:grpSpPr>
          <a:xfrm>
            <a:off x="1360044" y="4602767"/>
            <a:ext cx="171720" cy="244440"/>
            <a:chOff x="1360044" y="4602767"/>
            <a:chExt cx="1717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1DF35C-E18A-40E0-9FB5-05ECDFF53818}"/>
                    </a:ext>
                  </a:extLst>
                </p14:cNvPr>
                <p14:cNvContentPartPr/>
                <p14:nvPr/>
              </p14:nvContentPartPr>
              <p14:xfrm>
                <a:off x="1392084" y="4640567"/>
                <a:ext cx="139680" cy="17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1DF35C-E18A-40E0-9FB5-05ECDFF538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74444" y="4622567"/>
                  <a:ext cx="175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3CCDB1-3D34-4EDF-A078-B6B1F216B46E}"/>
                    </a:ext>
                  </a:extLst>
                </p14:cNvPr>
                <p14:cNvContentPartPr/>
                <p14:nvPr/>
              </p14:nvContentPartPr>
              <p14:xfrm>
                <a:off x="1360044" y="4602767"/>
                <a:ext cx="162360" cy="24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3CCDB1-3D34-4EDF-A078-B6B1F216B4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42044" y="4585127"/>
                  <a:ext cx="198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8DF2D9-1DE4-4B96-9047-6CB883F2C090}"/>
              </a:ext>
            </a:extLst>
          </p:cNvPr>
          <p:cNvGrpSpPr/>
          <p:nvPr/>
        </p:nvGrpSpPr>
        <p:grpSpPr>
          <a:xfrm>
            <a:off x="1923804" y="4581167"/>
            <a:ext cx="615960" cy="263520"/>
            <a:chOff x="1923804" y="4581167"/>
            <a:chExt cx="6159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7E95B5-80B0-4A16-BD98-BFAB38D42842}"/>
                    </a:ext>
                  </a:extLst>
                </p14:cNvPr>
                <p14:cNvContentPartPr/>
                <p14:nvPr/>
              </p14:nvContentPartPr>
              <p14:xfrm>
                <a:off x="1923804" y="4703927"/>
                <a:ext cx="441000" cy="140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7E95B5-80B0-4A16-BD98-BFAB38D428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06164" y="4686287"/>
                  <a:ext cx="476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098F62-D9E2-4CE4-8C1E-ACC70E60C913}"/>
                    </a:ext>
                  </a:extLst>
                </p14:cNvPr>
                <p14:cNvContentPartPr/>
                <p14:nvPr/>
              </p14:nvContentPartPr>
              <p14:xfrm>
                <a:off x="2373444" y="4581167"/>
                <a:ext cx="166320" cy="262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098F62-D9E2-4CE4-8C1E-ACC70E60C9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55804" y="4563167"/>
                  <a:ext cx="20196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E5D46A-068A-4706-8513-E221051A77E6}"/>
                  </a:ext>
                </a:extLst>
              </p14:cNvPr>
              <p14:cNvContentPartPr/>
              <p14:nvPr/>
            </p14:nvContentPartPr>
            <p14:xfrm>
              <a:off x="2836764" y="4541207"/>
              <a:ext cx="196920" cy="343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E5D46A-068A-4706-8513-E221051A77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18764" y="4523207"/>
                <a:ext cx="232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CDB449-FDCF-4FB4-9847-4B1926285CB3}"/>
                  </a:ext>
                </a:extLst>
              </p14:cNvPr>
              <p14:cNvContentPartPr/>
              <p14:nvPr/>
            </p14:nvContentPartPr>
            <p14:xfrm>
              <a:off x="3353364" y="4746407"/>
              <a:ext cx="550440" cy="160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CDB449-FDCF-4FB4-9847-4B1926285CB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35364" y="4728767"/>
                <a:ext cx="5860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2D2B910-388C-4319-804F-F2FDF0021B74}"/>
              </a:ext>
            </a:extLst>
          </p:cNvPr>
          <p:cNvGrpSpPr/>
          <p:nvPr/>
        </p:nvGrpSpPr>
        <p:grpSpPr>
          <a:xfrm>
            <a:off x="4274244" y="4529687"/>
            <a:ext cx="1917360" cy="537120"/>
            <a:chOff x="4274244" y="4529687"/>
            <a:chExt cx="191736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8C9894-3033-41B9-A85B-6F532791C178}"/>
                    </a:ext>
                  </a:extLst>
                </p14:cNvPr>
                <p14:cNvContentPartPr/>
                <p14:nvPr/>
              </p14:nvContentPartPr>
              <p14:xfrm>
                <a:off x="4274244" y="4804007"/>
                <a:ext cx="23760" cy="12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8C9894-3033-41B9-A85B-6F532791C1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6244" y="4786007"/>
                  <a:ext cx="59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A4E978-0577-4755-8275-42C117830D4D}"/>
                    </a:ext>
                  </a:extLst>
                </p14:cNvPr>
                <p14:cNvContentPartPr/>
                <p14:nvPr/>
              </p14:nvContentPartPr>
              <p14:xfrm>
                <a:off x="4278924" y="4582247"/>
                <a:ext cx="15480" cy="3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A4E978-0577-4755-8275-42C117830D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60924" y="4564607"/>
                  <a:ext cx="51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852D94-A0A8-4023-A3A5-E00B66FBC4F7}"/>
                    </a:ext>
                  </a:extLst>
                </p14:cNvPr>
                <p14:cNvContentPartPr/>
                <p14:nvPr/>
              </p14:nvContentPartPr>
              <p14:xfrm>
                <a:off x="4366404" y="4767287"/>
                <a:ext cx="18936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852D94-A0A8-4023-A3A5-E00B66FBC4F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48404" y="4749287"/>
                  <a:ext cx="225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85199E-9506-48FC-A3E5-D89B3A18F13B}"/>
                    </a:ext>
                  </a:extLst>
                </p14:cNvPr>
                <p14:cNvContentPartPr/>
                <p14:nvPr/>
              </p14:nvContentPartPr>
              <p14:xfrm>
                <a:off x="4640724" y="4602047"/>
                <a:ext cx="72000" cy="27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85199E-9506-48FC-A3E5-D89B3A18F1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22724" y="4584407"/>
                  <a:ext cx="107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EC4E3C-BFB6-404A-9291-B9A88ECEC422}"/>
                    </a:ext>
                  </a:extLst>
                </p14:cNvPr>
                <p14:cNvContentPartPr/>
                <p14:nvPr/>
              </p14:nvContentPartPr>
              <p14:xfrm>
                <a:off x="4796964" y="4760447"/>
                <a:ext cx="314280" cy="30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EC4E3C-BFB6-404A-9291-B9A88ECEC4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78964" y="4742447"/>
                  <a:ext cx="349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87362-8AB0-4DE6-B482-F8749B30807F}"/>
                    </a:ext>
                  </a:extLst>
                </p14:cNvPr>
                <p14:cNvContentPartPr/>
                <p14:nvPr/>
              </p14:nvContentPartPr>
              <p14:xfrm>
                <a:off x="5186484" y="4723007"/>
                <a:ext cx="314280" cy="17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87362-8AB0-4DE6-B482-F8749B3080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68484" y="4705367"/>
                  <a:ext cx="349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E0DEA7-6179-41B3-9D63-36F2A96FADF6}"/>
                    </a:ext>
                  </a:extLst>
                </p14:cNvPr>
                <p14:cNvContentPartPr/>
                <p14:nvPr/>
              </p14:nvContentPartPr>
              <p14:xfrm>
                <a:off x="5503284" y="4543007"/>
                <a:ext cx="154800" cy="349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E0DEA7-6179-41B3-9D63-36F2A96FADF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85644" y="4525007"/>
                  <a:ext cx="190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A87928-F3FC-4567-800A-00FD4A6A3460}"/>
                    </a:ext>
                  </a:extLst>
                </p14:cNvPr>
                <p14:cNvContentPartPr/>
                <p14:nvPr/>
              </p14:nvContentPartPr>
              <p14:xfrm>
                <a:off x="5671764" y="4529687"/>
                <a:ext cx="438840" cy="35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A87928-F3FC-4567-800A-00FD4A6A34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54124" y="4511687"/>
                  <a:ext cx="4744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060C2C-EBAD-4500-B848-EA3C09B78ED6}"/>
                    </a:ext>
                  </a:extLst>
                </p14:cNvPr>
                <p14:cNvContentPartPr/>
                <p14:nvPr/>
              </p14:nvContentPartPr>
              <p14:xfrm>
                <a:off x="6061644" y="4650647"/>
                <a:ext cx="129960" cy="7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060C2C-EBAD-4500-B848-EA3C09B78E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43644" y="4632647"/>
                  <a:ext cx="1656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C0B527-A622-4F77-84F2-1CBA1614CA59}"/>
              </a:ext>
            </a:extLst>
          </p:cNvPr>
          <p:cNvGrpSpPr/>
          <p:nvPr/>
        </p:nvGrpSpPr>
        <p:grpSpPr>
          <a:xfrm>
            <a:off x="6483204" y="4502327"/>
            <a:ext cx="1185120" cy="388080"/>
            <a:chOff x="6483204" y="4502327"/>
            <a:chExt cx="11851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12983A-4FBD-46F5-83BB-7D091B0A34DB}"/>
                    </a:ext>
                  </a:extLst>
                </p14:cNvPr>
                <p14:cNvContentPartPr/>
                <p14:nvPr/>
              </p14:nvContentPartPr>
              <p14:xfrm>
                <a:off x="6483204" y="4687727"/>
                <a:ext cx="331200" cy="13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12983A-4FBD-46F5-83BB-7D091B0A34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65564" y="4669727"/>
                  <a:ext cx="366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D10D42-260B-4E3A-B98E-780F81918CDB}"/>
                    </a:ext>
                  </a:extLst>
                </p14:cNvPr>
                <p14:cNvContentPartPr/>
                <p14:nvPr/>
              </p14:nvContentPartPr>
              <p14:xfrm>
                <a:off x="6898284" y="4502327"/>
                <a:ext cx="633240" cy="322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D10D42-260B-4E3A-B98E-780F81918CD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80644" y="4484687"/>
                  <a:ext cx="668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5B9A-E5A9-4C95-A415-1BCA9433A337}"/>
                    </a:ext>
                  </a:extLst>
                </p14:cNvPr>
                <p14:cNvContentPartPr/>
                <p14:nvPr/>
              </p14:nvContentPartPr>
              <p14:xfrm>
                <a:off x="7625844" y="4818767"/>
                <a:ext cx="42480" cy="7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5B9A-E5A9-4C95-A415-1BCA9433A3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08204" y="4800767"/>
                  <a:ext cx="78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D8F329-1DBB-4C06-A612-D46F72D2576A}"/>
              </a:ext>
            </a:extLst>
          </p:cNvPr>
          <p:cNvGrpSpPr/>
          <p:nvPr/>
        </p:nvGrpSpPr>
        <p:grpSpPr>
          <a:xfrm>
            <a:off x="7983324" y="4372367"/>
            <a:ext cx="649800" cy="446760"/>
            <a:chOff x="7983324" y="4372367"/>
            <a:chExt cx="6498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B90670-607E-418A-8FF4-8AA7316EBE00}"/>
                    </a:ext>
                  </a:extLst>
                </p14:cNvPr>
                <p14:cNvContentPartPr/>
                <p14:nvPr/>
              </p14:nvContentPartPr>
              <p14:xfrm>
                <a:off x="8076204" y="4508807"/>
                <a:ext cx="55080" cy="297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B90670-607E-418A-8FF4-8AA7316EBE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58564" y="4491167"/>
                  <a:ext cx="90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B4C45F-16B1-452A-BD1E-1506D3E09E96}"/>
                    </a:ext>
                  </a:extLst>
                </p14:cNvPr>
                <p14:cNvContentPartPr/>
                <p14:nvPr/>
              </p14:nvContentPartPr>
              <p14:xfrm>
                <a:off x="7983324" y="4372367"/>
                <a:ext cx="649800" cy="446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B4C45F-16B1-452A-BD1E-1506D3E09E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5684" y="4354727"/>
                  <a:ext cx="68544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654AF9-142E-4E9C-AB99-B0B41AD91597}"/>
              </a:ext>
            </a:extLst>
          </p:cNvPr>
          <p:cNvGrpSpPr/>
          <p:nvPr/>
        </p:nvGrpSpPr>
        <p:grpSpPr>
          <a:xfrm>
            <a:off x="669204" y="5198927"/>
            <a:ext cx="1569600" cy="194400"/>
            <a:chOff x="669204" y="5198927"/>
            <a:chExt cx="15696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36AC5B-8150-4626-9ABE-A8EFCB4AF09C}"/>
                    </a:ext>
                  </a:extLst>
                </p14:cNvPr>
                <p14:cNvContentPartPr/>
                <p14:nvPr/>
              </p14:nvContentPartPr>
              <p14:xfrm>
                <a:off x="669204" y="5198927"/>
                <a:ext cx="73800" cy="8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36AC5B-8150-4626-9ABE-A8EFCB4AF09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1564" y="5181287"/>
                  <a:ext cx="109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2ACB3D-492E-4964-88DF-35AEDAA13DD7}"/>
                    </a:ext>
                  </a:extLst>
                </p14:cNvPr>
                <p14:cNvContentPartPr/>
                <p14:nvPr/>
              </p14:nvContentPartPr>
              <p14:xfrm>
                <a:off x="823284" y="5236367"/>
                <a:ext cx="96120" cy="11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2ACB3D-492E-4964-88DF-35AEDAA13DD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5644" y="5218727"/>
                  <a:ext cx="131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62EA7-7549-43F6-93D9-1F6A5B0BDB9C}"/>
                    </a:ext>
                  </a:extLst>
                </p14:cNvPr>
                <p14:cNvContentPartPr/>
                <p14:nvPr/>
              </p14:nvContentPartPr>
              <p14:xfrm>
                <a:off x="963324" y="5243927"/>
                <a:ext cx="107640" cy="93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62EA7-7549-43F6-93D9-1F6A5B0BDB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5684" y="5225927"/>
                  <a:ext cx="143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763C9F-9A43-4691-80BF-57300BE86AE3}"/>
                    </a:ext>
                  </a:extLst>
                </p14:cNvPr>
                <p14:cNvContentPartPr/>
                <p14:nvPr/>
              </p14:nvContentPartPr>
              <p14:xfrm>
                <a:off x="1122444" y="5245727"/>
                <a:ext cx="788400" cy="14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763C9F-9A43-4691-80BF-57300BE86AE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4804" y="5227727"/>
                  <a:ext cx="824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C1FE0CD-CFF3-414B-8D81-FF8EAEE630AF}"/>
                    </a:ext>
                  </a:extLst>
                </p14:cNvPr>
                <p14:cNvContentPartPr/>
                <p14:nvPr/>
              </p14:nvContentPartPr>
              <p14:xfrm>
                <a:off x="1970604" y="5247887"/>
                <a:ext cx="268200" cy="11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C1FE0CD-CFF3-414B-8D81-FF8EAEE630A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52964" y="5229887"/>
                  <a:ext cx="303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43857D-AF6D-4ED5-986C-7584B7EC3B92}"/>
              </a:ext>
            </a:extLst>
          </p:cNvPr>
          <p:cNvGrpSpPr/>
          <p:nvPr/>
        </p:nvGrpSpPr>
        <p:grpSpPr>
          <a:xfrm>
            <a:off x="2548044" y="5152487"/>
            <a:ext cx="410040" cy="270360"/>
            <a:chOff x="2548044" y="5152487"/>
            <a:chExt cx="4100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F0397A-3E16-48A0-8D23-02BE7B0F6A82}"/>
                    </a:ext>
                  </a:extLst>
                </p14:cNvPr>
                <p14:cNvContentPartPr/>
                <p14:nvPr/>
              </p14:nvContentPartPr>
              <p14:xfrm>
                <a:off x="2548044" y="5254367"/>
                <a:ext cx="119520" cy="12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F0397A-3E16-48A0-8D23-02BE7B0F6A8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30044" y="5236367"/>
                  <a:ext cx="155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71B191-61E4-47FC-93C2-E655A689D9D1}"/>
                    </a:ext>
                  </a:extLst>
                </p14:cNvPr>
                <p14:cNvContentPartPr/>
                <p14:nvPr/>
              </p14:nvContentPartPr>
              <p14:xfrm>
                <a:off x="2838564" y="5152487"/>
                <a:ext cx="119520" cy="270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71B191-61E4-47FC-93C2-E655A689D9D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20564" y="5134847"/>
                  <a:ext cx="155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2EFE77-68F4-4CAF-B8C3-B15F326AB3F8}"/>
                    </a:ext>
                  </a:extLst>
                </p14:cNvPr>
                <p14:cNvContentPartPr/>
                <p14:nvPr/>
              </p14:nvContentPartPr>
              <p14:xfrm>
                <a:off x="2749644" y="5316287"/>
                <a:ext cx="148680" cy="1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2EFE77-68F4-4CAF-B8C3-B15F326AB3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31644" y="5298287"/>
                  <a:ext cx="1843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5B73BC4-BC87-4C59-B8C1-45CEC12DEE48}"/>
              </a:ext>
            </a:extLst>
          </p:cNvPr>
          <p:cNvGrpSpPr/>
          <p:nvPr/>
        </p:nvGrpSpPr>
        <p:grpSpPr>
          <a:xfrm>
            <a:off x="3240684" y="5193167"/>
            <a:ext cx="193680" cy="237600"/>
            <a:chOff x="3240684" y="5193167"/>
            <a:chExt cx="19368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AC4977-1FF4-4475-8289-01366AAC930E}"/>
                    </a:ext>
                  </a:extLst>
                </p14:cNvPr>
                <p14:cNvContentPartPr/>
                <p14:nvPr/>
              </p14:nvContentPartPr>
              <p14:xfrm>
                <a:off x="3272724" y="5193167"/>
                <a:ext cx="161640" cy="17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AC4977-1FF4-4475-8289-01366AAC930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5084" y="5175167"/>
                  <a:ext cx="197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07D067-49C1-411A-9BBE-E6996B615047}"/>
                    </a:ext>
                  </a:extLst>
                </p14:cNvPr>
                <p14:cNvContentPartPr/>
                <p14:nvPr/>
              </p14:nvContentPartPr>
              <p14:xfrm>
                <a:off x="3240684" y="5203967"/>
                <a:ext cx="171720" cy="226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07D067-49C1-411A-9BBE-E6996B61504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22684" y="5186327"/>
                  <a:ext cx="2073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0E92C-6F09-4EFB-A361-187018E56DDE}"/>
              </a:ext>
            </a:extLst>
          </p:cNvPr>
          <p:cNvGrpSpPr/>
          <p:nvPr/>
        </p:nvGrpSpPr>
        <p:grpSpPr>
          <a:xfrm>
            <a:off x="3776364" y="5193527"/>
            <a:ext cx="1400760" cy="406080"/>
            <a:chOff x="3776364" y="5193527"/>
            <a:chExt cx="14007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89AE3E7-944A-4795-8C10-D0FDAD5E3205}"/>
                    </a:ext>
                  </a:extLst>
                </p14:cNvPr>
                <p14:cNvContentPartPr/>
                <p14:nvPr/>
              </p14:nvContentPartPr>
              <p14:xfrm>
                <a:off x="3776364" y="5244287"/>
                <a:ext cx="126360" cy="10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89AE3E7-944A-4795-8C10-D0FDAD5E320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58364" y="5226287"/>
                  <a:ext cx="162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89BCFF-50D6-4569-BE5C-73E0CE9E69B2}"/>
                    </a:ext>
                  </a:extLst>
                </p14:cNvPr>
                <p14:cNvContentPartPr/>
                <p14:nvPr/>
              </p14:nvContentPartPr>
              <p14:xfrm>
                <a:off x="3966084" y="5246087"/>
                <a:ext cx="30384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89BCFF-50D6-4569-BE5C-73E0CE9E69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48444" y="5228087"/>
                  <a:ext cx="339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7F3582-E107-422E-A0CD-BA62CE063F80}"/>
                    </a:ext>
                  </a:extLst>
                </p14:cNvPr>
                <p14:cNvContentPartPr/>
                <p14:nvPr/>
              </p14:nvContentPartPr>
              <p14:xfrm>
                <a:off x="4309884" y="5250047"/>
                <a:ext cx="182880" cy="10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7F3582-E107-422E-A0CD-BA62CE063F8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92244" y="5232047"/>
                  <a:ext cx="218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B3696A-D43A-4757-B2EE-A499E0210B3F}"/>
                    </a:ext>
                  </a:extLst>
                </p14:cNvPr>
                <p14:cNvContentPartPr/>
                <p14:nvPr/>
              </p14:nvContentPartPr>
              <p14:xfrm>
                <a:off x="4556844" y="5265527"/>
                <a:ext cx="144720" cy="11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B3696A-D43A-4757-B2EE-A499E0210B3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38844" y="5247527"/>
                  <a:ext cx="180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D673E6-7A13-41A7-9D31-28496E1F52E7}"/>
                    </a:ext>
                  </a:extLst>
                </p14:cNvPr>
                <p14:cNvContentPartPr/>
                <p14:nvPr/>
              </p14:nvContentPartPr>
              <p14:xfrm>
                <a:off x="4700124" y="5193527"/>
                <a:ext cx="21240" cy="2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D673E6-7A13-41A7-9D31-28496E1F52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82124" y="5175527"/>
                  <a:ext cx="56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A08DB0-8571-4E7B-A2DD-BDA882169B48}"/>
                    </a:ext>
                  </a:extLst>
                </p14:cNvPr>
                <p14:cNvContentPartPr/>
                <p14:nvPr/>
              </p14:nvContentPartPr>
              <p14:xfrm>
                <a:off x="4765644" y="5248247"/>
                <a:ext cx="200520" cy="119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A08DB0-8571-4E7B-A2DD-BDA882169B4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48004" y="5230247"/>
                  <a:ext cx="236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77CF16-4A51-45DA-8864-AA3864BB2F8D}"/>
                    </a:ext>
                  </a:extLst>
                </p14:cNvPr>
                <p14:cNvContentPartPr/>
                <p14:nvPr/>
              </p14:nvContentPartPr>
              <p14:xfrm>
                <a:off x="5025564" y="5250047"/>
                <a:ext cx="151560" cy="34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77CF16-4A51-45DA-8864-AA3864BB2F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07564" y="5232407"/>
                  <a:ext cx="18720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295963-39AF-41DB-B11C-C63BF08ADBBB}"/>
              </a:ext>
            </a:extLst>
          </p:cNvPr>
          <p:cNvGrpSpPr/>
          <p:nvPr/>
        </p:nvGrpSpPr>
        <p:grpSpPr>
          <a:xfrm>
            <a:off x="5555484" y="5037647"/>
            <a:ext cx="1417680" cy="333720"/>
            <a:chOff x="5555484" y="5037647"/>
            <a:chExt cx="141768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B7F6AA-A389-4268-B67B-F9E259965CBC}"/>
                    </a:ext>
                  </a:extLst>
                </p14:cNvPr>
                <p14:cNvContentPartPr/>
                <p14:nvPr/>
              </p14:nvContentPartPr>
              <p14:xfrm>
                <a:off x="5555484" y="5037647"/>
                <a:ext cx="174240" cy="31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B7F6AA-A389-4268-B67B-F9E259965CB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37484" y="5020007"/>
                  <a:ext cx="209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590F59-7B5D-4E43-8A52-1037A360211A}"/>
                    </a:ext>
                  </a:extLst>
                </p14:cNvPr>
                <p14:cNvContentPartPr/>
                <p14:nvPr/>
              </p14:nvContentPartPr>
              <p14:xfrm>
                <a:off x="5802444" y="5212247"/>
                <a:ext cx="127800" cy="14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590F59-7B5D-4E43-8A52-1037A360211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84444" y="5194607"/>
                  <a:ext cx="163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435860-2FE5-4E60-870B-5BFA827AA5C2}"/>
                    </a:ext>
                  </a:extLst>
                </p14:cNvPr>
                <p14:cNvContentPartPr/>
                <p14:nvPr/>
              </p14:nvContentPartPr>
              <p14:xfrm>
                <a:off x="5961204" y="5224847"/>
                <a:ext cx="311400" cy="146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435860-2FE5-4E60-870B-5BFA827AA5C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43204" y="5206847"/>
                  <a:ext cx="347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9F9805-063B-4FD3-BA37-BB973FF7CB67}"/>
                    </a:ext>
                  </a:extLst>
                </p14:cNvPr>
                <p14:cNvContentPartPr/>
                <p14:nvPr/>
              </p14:nvContentPartPr>
              <p14:xfrm>
                <a:off x="6461604" y="5230247"/>
                <a:ext cx="197640" cy="122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9F9805-063B-4FD3-BA37-BB973FF7CB6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43964" y="5212607"/>
                  <a:ext cx="233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CF04E4-51B8-4EAF-BFD9-1C2882B9D3B1}"/>
                    </a:ext>
                  </a:extLst>
                </p14:cNvPr>
                <p14:cNvContentPartPr/>
                <p14:nvPr/>
              </p14:nvContentPartPr>
              <p14:xfrm>
                <a:off x="6752844" y="5206127"/>
                <a:ext cx="102960" cy="113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CF04E4-51B8-4EAF-BFD9-1C2882B9D3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34844" y="5188127"/>
                  <a:ext cx="138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CEBD1B-BC71-4660-AF50-ABFBB5DBD0A1}"/>
                    </a:ext>
                  </a:extLst>
                </p14:cNvPr>
                <p14:cNvContentPartPr/>
                <p14:nvPr/>
              </p14:nvContentPartPr>
              <p14:xfrm>
                <a:off x="6894324" y="5065007"/>
                <a:ext cx="3168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CEBD1B-BC71-4660-AF50-ABFBB5DBD0A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76684" y="5047007"/>
                  <a:ext cx="67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454962-B125-4D70-9D62-4FFE21AD2EF0}"/>
                    </a:ext>
                  </a:extLst>
                </p14:cNvPr>
                <p14:cNvContentPartPr/>
                <p14:nvPr/>
              </p14:nvContentPartPr>
              <p14:xfrm>
                <a:off x="6866604" y="5196407"/>
                <a:ext cx="106560" cy="40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454962-B125-4D70-9D62-4FFE21AD2EF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48604" y="5178767"/>
                  <a:ext cx="1422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7843D3-C98A-4FD7-BF73-48568F183FC1}"/>
              </a:ext>
            </a:extLst>
          </p:cNvPr>
          <p:cNvGrpSpPr/>
          <p:nvPr/>
        </p:nvGrpSpPr>
        <p:grpSpPr>
          <a:xfrm>
            <a:off x="7302204" y="4953407"/>
            <a:ext cx="1768320" cy="333360"/>
            <a:chOff x="7302204" y="4953407"/>
            <a:chExt cx="176832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16B0CE-27DB-4D3B-9A15-63403EBCB6AA}"/>
                    </a:ext>
                  </a:extLst>
                </p14:cNvPr>
                <p14:cNvContentPartPr/>
                <p14:nvPr/>
              </p14:nvContentPartPr>
              <p14:xfrm>
                <a:off x="7302204" y="5145287"/>
                <a:ext cx="270360" cy="118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16B0CE-27DB-4D3B-9A15-63403EBCB6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284564" y="5127287"/>
                  <a:ext cx="30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2AC94E-5D86-47F1-9ADA-75F390CA86AF}"/>
                    </a:ext>
                  </a:extLst>
                </p14:cNvPr>
                <p14:cNvContentPartPr/>
                <p14:nvPr/>
              </p14:nvContentPartPr>
              <p14:xfrm>
                <a:off x="7635924" y="5108927"/>
                <a:ext cx="559800" cy="17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2AC94E-5D86-47F1-9ADA-75F390CA86A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17924" y="5090927"/>
                  <a:ext cx="595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93A543-BBBF-4F54-B41A-D32620F90666}"/>
                    </a:ext>
                  </a:extLst>
                </p14:cNvPr>
                <p14:cNvContentPartPr/>
                <p14:nvPr/>
              </p14:nvContentPartPr>
              <p14:xfrm>
                <a:off x="8421444" y="4953407"/>
                <a:ext cx="649080" cy="297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93A543-BBBF-4F54-B41A-D32620F9066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03444" y="4935407"/>
                  <a:ext cx="68472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0C74FAC-2D87-4A6A-A736-17B3A85C2022}"/>
              </a:ext>
            </a:extLst>
          </p:cNvPr>
          <p:cNvGrpSpPr/>
          <p:nvPr/>
        </p:nvGrpSpPr>
        <p:grpSpPr>
          <a:xfrm>
            <a:off x="9371484" y="4923527"/>
            <a:ext cx="2157120" cy="446760"/>
            <a:chOff x="9371484" y="4923527"/>
            <a:chExt cx="215712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01B624-AB63-4332-9DBA-B02AE71A79CB}"/>
                    </a:ext>
                  </a:extLst>
                </p14:cNvPr>
                <p14:cNvContentPartPr/>
                <p14:nvPr/>
              </p14:nvContentPartPr>
              <p14:xfrm>
                <a:off x="9371484" y="5090927"/>
                <a:ext cx="51480" cy="279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01B624-AB63-4332-9DBA-B02AE71A79C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353484" y="5072927"/>
                  <a:ext cx="87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C1A276C-1A08-4A95-97A8-CDE130232F02}"/>
                    </a:ext>
                  </a:extLst>
                </p14:cNvPr>
                <p14:cNvContentPartPr/>
                <p14:nvPr/>
              </p14:nvContentPartPr>
              <p14:xfrm>
                <a:off x="9390204" y="5086607"/>
                <a:ext cx="147600" cy="124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C1A276C-1A08-4A95-97A8-CDE130232F0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72564" y="5068967"/>
                  <a:ext cx="183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309CF9-50A4-492D-89D3-EFADB211938C}"/>
                    </a:ext>
                  </a:extLst>
                </p14:cNvPr>
                <p14:cNvContentPartPr/>
                <p14:nvPr/>
              </p14:nvContentPartPr>
              <p14:xfrm>
                <a:off x="9645444" y="5081207"/>
                <a:ext cx="275040" cy="14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309CF9-50A4-492D-89D3-EFADB211938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27444" y="5063207"/>
                  <a:ext cx="310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17DCB4D-E2F9-4F64-8AA0-2CF0AB23C226}"/>
                    </a:ext>
                  </a:extLst>
                </p14:cNvPr>
                <p14:cNvContentPartPr/>
                <p14:nvPr/>
              </p14:nvContentPartPr>
              <p14:xfrm>
                <a:off x="9984924" y="5023967"/>
                <a:ext cx="165960" cy="217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17DCB4D-E2F9-4F64-8AA0-2CF0AB23C22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67284" y="5006327"/>
                  <a:ext cx="201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A20BE5-A773-420C-954B-0DFB9085AD92}"/>
                    </a:ext>
                  </a:extLst>
                </p14:cNvPr>
                <p14:cNvContentPartPr/>
                <p14:nvPr/>
              </p14:nvContentPartPr>
              <p14:xfrm>
                <a:off x="10238724" y="5117567"/>
                <a:ext cx="196920" cy="103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A20BE5-A773-420C-954B-0DFB9085AD9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20724" y="5099567"/>
                  <a:ext cx="232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218C9F-D36E-479E-B1AD-92C0E77FCD0B}"/>
                    </a:ext>
                  </a:extLst>
                </p14:cNvPr>
                <p14:cNvContentPartPr/>
                <p14:nvPr/>
              </p14:nvContentPartPr>
              <p14:xfrm>
                <a:off x="10510164" y="5014607"/>
                <a:ext cx="167760" cy="20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218C9F-D36E-479E-B1AD-92C0E77FCD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92524" y="4996967"/>
                  <a:ext cx="203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245206-D5FC-4054-98E7-7D637E6C0C9A}"/>
                    </a:ext>
                  </a:extLst>
                </p14:cNvPr>
                <p14:cNvContentPartPr/>
                <p14:nvPr/>
              </p14:nvContentPartPr>
              <p14:xfrm>
                <a:off x="10738404" y="4945487"/>
                <a:ext cx="52920" cy="263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245206-D5FC-4054-98E7-7D637E6C0C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720764" y="4927847"/>
                  <a:ext cx="88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B3A922-46C2-4B9E-9835-9B69CD4FDE0E}"/>
                    </a:ext>
                  </a:extLst>
                </p14:cNvPr>
                <p14:cNvContentPartPr/>
                <p14:nvPr/>
              </p14:nvContentPartPr>
              <p14:xfrm>
                <a:off x="10878444" y="4969967"/>
                <a:ext cx="43560" cy="270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B3A922-46C2-4B9E-9835-9B69CD4FDE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60804" y="4951967"/>
                  <a:ext cx="79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3CFCBF-6808-4CB7-A092-E1FA95099A0C}"/>
                    </a:ext>
                  </a:extLst>
                </p14:cNvPr>
                <p14:cNvContentPartPr/>
                <p14:nvPr/>
              </p14:nvContentPartPr>
              <p14:xfrm>
                <a:off x="10999764" y="5120087"/>
                <a:ext cx="21240" cy="83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3CFCBF-6808-4CB7-A092-E1FA95099A0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982124" y="5102087"/>
                  <a:ext cx="56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440BEF-5C2C-4B9B-B211-5A57C3A448F4}"/>
                    </a:ext>
                  </a:extLst>
                </p14:cNvPr>
                <p14:cNvContentPartPr/>
                <p14:nvPr/>
              </p14:nvContentPartPr>
              <p14:xfrm>
                <a:off x="11016324" y="4923527"/>
                <a:ext cx="15480" cy="33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440BEF-5C2C-4B9B-B211-5A57C3A448F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998324" y="4905887"/>
                  <a:ext cx="51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90A2532-522E-4220-A118-D71DA5D78B8D}"/>
                    </a:ext>
                  </a:extLst>
                </p14:cNvPr>
                <p14:cNvContentPartPr/>
                <p14:nvPr/>
              </p14:nvContentPartPr>
              <p14:xfrm>
                <a:off x="11185164" y="4978247"/>
                <a:ext cx="52920" cy="214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90A2532-522E-4220-A118-D71DA5D78B8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167524" y="4960247"/>
                  <a:ext cx="88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FB3418-D910-4DF3-A2BF-89942A5A2AF9}"/>
                    </a:ext>
                  </a:extLst>
                </p14:cNvPr>
                <p14:cNvContentPartPr/>
                <p14:nvPr/>
              </p14:nvContentPartPr>
              <p14:xfrm>
                <a:off x="11144844" y="5064287"/>
                <a:ext cx="383760" cy="288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FB3418-D910-4DF3-A2BF-89942A5A2AF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26844" y="5046287"/>
                  <a:ext cx="41940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3EB71A3-48B1-4F4D-B4B7-B6F0BC4026A7}"/>
              </a:ext>
            </a:extLst>
          </p:cNvPr>
          <p:cNvGrpSpPr/>
          <p:nvPr/>
        </p:nvGrpSpPr>
        <p:grpSpPr>
          <a:xfrm>
            <a:off x="668124" y="5576927"/>
            <a:ext cx="443880" cy="320040"/>
            <a:chOff x="668124" y="5576927"/>
            <a:chExt cx="44388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5F7D87-B8C5-42CB-8004-C4986026FA4E}"/>
                    </a:ext>
                  </a:extLst>
                </p14:cNvPr>
                <p14:cNvContentPartPr/>
                <p14:nvPr/>
              </p14:nvContentPartPr>
              <p14:xfrm>
                <a:off x="668124" y="5729927"/>
                <a:ext cx="155520" cy="167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5F7D87-B8C5-42CB-8004-C4986026FA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0484" y="5712287"/>
                  <a:ext cx="191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35987A-D892-4A1D-8AEE-45D2A87A851A}"/>
                    </a:ext>
                  </a:extLst>
                </p14:cNvPr>
                <p14:cNvContentPartPr/>
                <p14:nvPr/>
              </p14:nvContentPartPr>
              <p14:xfrm>
                <a:off x="924084" y="5576927"/>
                <a:ext cx="65160" cy="314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35987A-D892-4A1D-8AEE-45D2A87A851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6444" y="5558927"/>
                  <a:ext cx="100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2DF543-8997-48D2-9449-57311EEAC2C0}"/>
                    </a:ext>
                  </a:extLst>
                </p14:cNvPr>
                <p14:cNvContentPartPr/>
                <p14:nvPr/>
              </p14:nvContentPartPr>
              <p14:xfrm>
                <a:off x="899244" y="5722727"/>
                <a:ext cx="212760" cy="129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2DF543-8997-48D2-9449-57311EEAC2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81244" y="5704727"/>
                  <a:ext cx="24840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E01B048-78C7-4179-BD0F-1124DC1E36F4}"/>
                  </a:ext>
                </a:extLst>
              </p14:cNvPr>
              <p14:cNvContentPartPr/>
              <p14:nvPr/>
            </p14:nvContentPartPr>
            <p14:xfrm>
              <a:off x="1442844" y="5615807"/>
              <a:ext cx="222120" cy="308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E01B048-78C7-4179-BD0F-1124DC1E36F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425204" y="5597807"/>
                <a:ext cx="25776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809E8150-7F56-4262-B2CB-10A0C99EB2D1}"/>
              </a:ext>
            </a:extLst>
          </p:cNvPr>
          <p:cNvGrpSpPr/>
          <p:nvPr/>
        </p:nvGrpSpPr>
        <p:grpSpPr>
          <a:xfrm>
            <a:off x="2054124" y="5744687"/>
            <a:ext cx="1522080" cy="389520"/>
            <a:chOff x="2054124" y="5744687"/>
            <a:chExt cx="152208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D5A8A37-0277-462B-89EB-89B2E76FCEC4}"/>
                    </a:ext>
                  </a:extLst>
                </p14:cNvPr>
                <p14:cNvContentPartPr/>
                <p14:nvPr/>
              </p14:nvContentPartPr>
              <p14:xfrm>
                <a:off x="2054124" y="5832167"/>
                <a:ext cx="140400" cy="112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D5A8A37-0277-462B-89EB-89B2E76FCEC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36124" y="5814527"/>
                  <a:ext cx="176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4C09C77-8D6A-4CE3-B543-50A4EC900F48}"/>
                    </a:ext>
                  </a:extLst>
                </p14:cNvPr>
                <p14:cNvContentPartPr/>
                <p14:nvPr/>
              </p14:nvContentPartPr>
              <p14:xfrm>
                <a:off x="2295684" y="5836127"/>
                <a:ext cx="58680" cy="117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4C09C77-8D6A-4CE3-B543-50A4EC900F4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77684" y="5818127"/>
                  <a:ext cx="9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DCF4FF-8B4D-4938-AC48-DA83C4561637}"/>
                    </a:ext>
                  </a:extLst>
                </p14:cNvPr>
                <p14:cNvContentPartPr/>
                <p14:nvPr/>
              </p14:nvContentPartPr>
              <p14:xfrm>
                <a:off x="2462004" y="5826047"/>
                <a:ext cx="34956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DCF4FF-8B4D-4938-AC48-DA83C45616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44004" y="5808407"/>
                  <a:ext cx="385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776B842-5CDC-40E2-9BC6-280C7EE2EB4C}"/>
                    </a:ext>
                  </a:extLst>
                </p14:cNvPr>
                <p14:cNvContentPartPr/>
                <p14:nvPr/>
              </p14:nvContentPartPr>
              <p14:xfrm>
                <a:off x="2870964" y="5805887"/>
                <a:ext cx="28440" cy="133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776B842-5CDC-40E2-9BC6-280C7EE2EB4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52964" y="5788247"/>
                  <a:ext cx="64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BC6568C-303A-426F-B230-F9EE380CD037}"/>
                    </a:ext>
                  </a:extLst>
                </p14:cNvPr>
                <p14:cNvContentPartPr/>
                <p14:nvPr/>
              </p14:nvContentPartPr>
              <p14:xfrm>
                <a:off x="2974644" y="5819207"/>
                <a:ext cx="142560" cy="83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BC6568C-303A-426F-B230-F9EE380CD03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56644" y="5801207"/>
                  <a:ext cx="178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AD2B11-5B69-4F6A-88DA-FF54AE76DB50}"/>
                    </a:ext>
                  </a:extLst>
                </p14:cNvPr>
                <p14:cNvContentPartPr/>
                <p14:nvPr/>
              </p14:nvContentPartPr>
              <p14:xfrm>
                <a:off x="3188124" y="5837927"/>
                <a:ext cx="3960" cy="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AD2B11-5B69-4F6A-88DA-FF54AE76DB5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70124" y="5820287"/>
                  <a:ext cx="3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760109-7769-43AA-8A68-E646E1AFF45F}"/>
                    </a:ext>
                  </a:extLst>
                </p14:cNvPr>
                <p14:cNvContentPartPr/>
                <p14:nvPr/>
              </p14:nvContentPartPr>
              <p14:xfrm>
                <a:off x="3169404" y="5828567"/>
                <a:ext cx="29520" cy="56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760109-7769-43AA-8A68-E646E1AFF45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51404" y="5810927"/>
                  <a:ext cx="65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1D7F0B-5FDA-417B-92F9-118367BDE57D}"/>
                    </a:ext>
                  </a:extLst>
                </p14:cNvPr>
                <p14:cNvContentPartPr/>
                <p14:nvPr/>
              </p14:nvContentPartPr>
              <p14:xfrm>
                <a:off x="3167244" y="5744687"/>
                <a:ext cx="14400" cy="61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1D7F0B-5FDA-417B-92F9-118367BDE57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49244" y="5726687"/>
                  <a:ext cx="50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ED5B4C8-4F7C-4A0C-BA89-A1E16880A246}"/>
                    </a:ext>
                  </a:extLst>
                </p14:cNvPr>
                <p14:cNvContentPartPr/>
                <p14:nvPr/>
              </p14:nvContentPartPr>
              <p14:xfrm>
                <a:off x="3223044" y="5820647"/>
                <a:ext cx="148680" cy="129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ED5B4C8-4F7C-4A0C-BA89-A1E16880A2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05404" y="5803007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109DF8E-09D1-4A21-B285-9AADD08A8B8C}"/>
                    </a:ext>
                  </a:extLst>
                </p14:cNvPr>
                <p14:cNvContentPartPr/>
                <p14:nvPr/>
              </p14:nvContentPartPr>
              <p14:xfrm>
                <a:off x="3425724" y="5814527"/>
                <a:ext cx="150480" cy="319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109DF8E-09D1-4A21-B285-9AADD08A8B8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408084" y="5796527"/>
                  <a:ext cx="18612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13D46F9-81AD-4EF2-8385-DDBA7A6BC096}"/>
                  </a:ext>
                </a:extLst>
              </p14:cNvPr>
              <p14:cNvContentPartPr/>
              <p14:nvPr/>
            </p14:nvContentPartPr>
            <p14:xfrm>
              <a:off x="3795804" y="5940887"/>
              <a:ext cx="58680" cy="65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13D46F9-81AD-4EF2-8385-DDBA7A6BC09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778164" y="5923247"/>
                <a:ext cx="9432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FB8EE5C-8E7C-42EB-86E6-66351F591562}"/>
              </a:ext>
            </a:extLst>
          </p:cNvPr>
          <p:cNvGrpSpPr/>
          <p:nvPr/>
        </p:nvGrpSpPr>
        <p:grpSpPr>
          <a:xfrm>
            <a:off x="4131324" y="5711207"/>
            <a:ext cx="726120" cy="272160"/>
            <a:chOff x="4131324" y="5711207"/>
            <a:chExt cx="7261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457D81E-28FF-4DD6-828C-4B72F9255522}"/>
                    </a:ext>
                  </a:extLst>
                </p14:cNvPr>
                <p14:cNvContentPartPr/>
                <p14:nvPr/>
              </p14:nvContentPartPr>
              <p14:xfrm>
                <a:off x="4259124" y="5711207"/>
                <a:ext cx="36360" cy="272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457D81E-28FF-4DD6-828C-4B72F925552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41124" y="5693207"/>
                  <a:ext cx="72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D2DD51-9043-4914-A462-531612874D11}"/>
                    </a:ext>
                  </a:extLst>
                </p14:cNvPr>
                <p14:cNvContentPartPr/>
                <p14:nvPr/>
              </p14:nvContentPartPr>
              <p14:xfrm>
                <a:off x="4131324" y="5761967"/>
                <a:ext cx="503640" cy="19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D2DD51-9043-4914-A462-531612874D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13324" y="5743967"/>
                  <a:ext cx="539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53A924-5855-4C5D-8959-937F6BE016CB}"/>
                    </a:ext>
                  </a:extLst>
                </p14:cNvPr>
                <p14:cNvContentPartPr/>
                <p14:nvPr/>
              </p14:nvContentPartPr>
              <p14:xfrm>
                <a:off x="4714164" y="5808767"/>
                <a:ext cx="143280" cy="122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53A924-5855-4C5D-8959-937F6BE016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96524" y="5791127"/>
                  <a:ext cx="178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9D66213-1285-44C4-B65F-A537FD7F5F3D}"/>
              </a:ext>
            </a:extLst>
          </p:cNvPr>
          <p:cNvGrpSpPr/>
          <p:nvPr/>
        </p:nvGrpSpPr>
        <p:grpSpPr>
          <a:xfrm>
            <a:off x="5918004" y="5695007"/>
            <a:ext cx="1211400" cy="397440"/>
            <a:chOff x="5918004" y="5695007"/>
            <a:chExt cx="121140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82D491-07B9-4142-8C06-D79CF9C7AA88}"/>
                    </a:ext>
                  </a:extLst>
                </p14:cNvPr>
                <p14:cNvContentPartPr/>
                <p14:nvPr/>
              </p14:nvContentPartPr>
              <p14:xfrm>
                <a:off x="5920164" y="5849447"/>
                <a:ext cx="12240" cy="200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82D491-07B9-4142-8C06-D79CF9C7AA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02524" y="5831447"/>
                  <a:ext cx="47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7DA769-40CA-4EF7-B0F5-08C82211FD28}"/>
                    </a:ext>
                  </a:extLst>
                </p14:cNvPr>
                <p14:cNvContentPartPr/>
                <p14:nvPr/>
              </p14:nvContentPartPr>
              <p14:xfrm>
                <a:off x="5918004" y="5851247"/>
                <a:ext cx="147240" cy="70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7DA769-40CA-4EF7-B0F5-08C82211FD2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00364" y="5833607"/>
                  <a:ext cx="182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B0B639-A2E1-4D84-962A-8BB27098DA84}"/>
                    </a:ext>
                  </a:extLst>
                </p14:cNvPr>
                <p14:cNvContentPartPr/>
                <p14:nvPr/>
              </p14:nvContentPartPr>
              <p14:xfrm>
                <a:off x="6190164" y="5832887"/>
                <a:ext cx="96840" cy="259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B0B639-A2E1-4D84-962A-8BB27098DA8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72524" y="5814887"/>
                  <a:ext cx="132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31AEC09-68E2-41CA-8D05-0455C188A525}"/>
                    </a:ext>
                  </a:extLst>
                </p14:cNvPr>
                <p14:cNvContentPartPr/>
                <p14:nvPr/>
              </p14:nvContentPartPr>
              <p14:xfrm>
                <a:off x="6373764" y="5869607"/>
                <a:ext cx="166320" cy="118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31AEC09-68E2-41CA-8D05-0455C188A52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56124" y="5851967"/>
                  <a:ext cx="20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9D008F-DC08-4DAF-BEF6-80DFFE991427}"/>
                    </a:ext>
                  </a:extLst>
                </p14:cNvPr>
                <p14:cNvContentPartPr/>
                <p14:nvPr/>
              </p14:nvContentPartPr>
              <p14:xfrm>
                <a:off x="6393564" y="5851967"/>
                <a:ext cx="135000" cy="148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9D008F-DC08-4DAF-BEF6-80DFFE99142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375924" y="5834327"/>
                  <a:ext cx="170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131A66-EBC3-49E4-BD61-68143E4299D9}"/>
                    </a:ext>
                  </a:extLst>
                </p14:cNvPr>
                <p14:cNvContentPartPr/>
                <p14:nvPr/>
              </p14:nvContentPartPr>
              <p14:xfrm>
                <a:off x="6710004" y="5804807"/>
                <a:ext cx="28440" cy="211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131A66-EBC3-49E4-BD61-68143E4299D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692364" y="5786807"/>
                  <a:ext cx="64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7D1122-1E80-463E-9750-6D1729556426}"/>
                    </a:ext>
                  </a:extLst>
                </p14:cNvPr>
                <p14:cNvContentPartPr/>
                <p14:nvPr/>
              </p14:nvContentPartPr>
              <p14:xfrm>
                <a:off x="6839604" y="5781767"/>
                <a:ext cx="155520" cy="234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7D1122-1E80-463E-9750-6D172955642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21964" y="5763767"/>
                  <a:ext cx="191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12672C-5487-45F9-AEAA-28BBAFE5B782}"/>
                    </a:ext>
                  </a:extLst>
                </p14:cNvPr>
                <p14:cNvContentPartPr/>
                <p14:nvPr/>
              </p14:nvContentPartPr>
              <p14:xfrm>
                <a:off x="6958764" y="5695007"/>
                <a:ext cx="170640" cy="397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12672C-5487-45F9-AEAA-28BBAFE5B78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940764" y="5677007"/>
                  <a:ext cx="206280" cy="43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375155-EF51-4D25-ABC8-8685040CB392}"/>
              </a:ext>
            </a:extLst>
          </p:cNvPr>
          <p:cNvGrpSpPr/>
          <p:nvPr/>
        </p:nvGrpSpPr>
        <p:grpSpPr>
          <a:xfrm>
            <a:off x="7379964" y="5845487"/>
            <a:ext cx="175320" cy="82080"/>
            <a:chOff x="7379964" y="5845487"/>
            <a:chExt cx="17532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3163F6B-C19F-4591-A758-FD2E1C06EFE7}"/>
                    </a:ext>
                  </a:extLst>
                </p14:cNvPr>
                <p14:cNvContentPartPr/>
                <p14:nvPr/>
              </p14:nvContentPartPr>
              <p14:xfrm>
                <a:off x="7379964" y="5845487"/>
                <a:ext cx="151920" cy="18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3163F6B-C19F-4591-A758-FD2E1C06EF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361964" y="5827487"/>
                  <a:ext cx="187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7B44942-AAC6-4B6B-9B9D-3885C2E6F75B}"/>
                    </a:ext>
                  </a:extLst>
                </p14:cNvPr>
                <p14:cNvContentPartPr/>
                <p14:nvPr/>
              </p14:nvContentPartPr>
              <p14:xfrm>
                <a:off x="7406244" y="5912447"/>
                <a:ext cx="149040" cy="15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7B44942-AAC6-4B6B-9B9D-3885C2E6F75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88244" y="5894807"/>
                  <a:ext cx="184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58100BD-C0F6-41EF-B264-77D1E75CEE35}"/>
              </a:ext>
            </a:extLst>
          </p:cNvPr>
          <p:cNvGrpSpPr/>
          <p:nvPr/>
        </p:nvGrpSpPr>
        <p:grpSpPr>
          <a:xfrm>
            <a:off x="7990524" y="5772047"/>
            <a:ext cx="774720" cy="349920"/>
            <a:chOff x="7990524" y="5772047"/>
            <a:chExt cx="77472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1DF5090-435D-4DE1-8497-71725FED3114}"/>
                    </a:ext>
                  </a:extLst>
                </p14:cNvPr>
                <p14:cNvContentPartPr/>
                <p14:nvPr/>
              </p14:nvContentPartPr>
              <p14:xfrm>
                <a:off x="7990524" y="5816327"/>
                <a:ext cx="194400" cy="236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1DF5090-435D-4DE1-8497-71725FED311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72524" y="5798687"/>
                  <a:ext cx="230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7737F6-5A76-491C-9083-0956EB63CC45}"/>
                    </a:ext>
                  </a:extLst>
                </p14:cNvPr>
                <p14:cNvContentPartPr/>
                <p14:nvPr/>
              </p14:nvContentPartPr>
              <p14:xfrm>
                <a:off x="8275644" y="5847647"/>
                <a:ext cx="62280" cy="240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7737F6-5A76-491C-9083-0956EB63CC4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58004" y="5829647"/>
                  <a:ext cx="97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F3B254-A31E-4CE7-91F3-3B32DDE8795B}"/>
                    </a:ext>
                  </a:extLst>
                </p14:cNvPr>
                <p14:cNvContentPartPr/>
                <p14:nvPr/>
              </p14:nvContentPartPr>
              <p14:xfrm>
                <a:off x="8453124" y="5837927"/>
                <a:ext cx="132120" cy="191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F3B254-A31E-4CE7-91F3-3B32DDE8795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35124" y="5820287"/>
                  <a:ext cx="167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6F3754-AA9A-43F7-A436-C02E40336F05}"/>
                    </a:ext>
                  </a:extLst>
                </p14:cNvPr>
                <p14:cNvContentPartPr/>
                <p14:nvPr/>
              </p14:nvContentPartPr>
              <p14:xfrm>
                <a:off x="8632764" y="5772047"/>
                <a:ext cx="132480" cy="349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6F3754-AA9A-43F7-A436-C02E40336F0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14764" y="5754047"/>
                  <a:ext cx="16812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2CA529F-F9A1-437F-8DA1-2F6585FDD4FC}"/>
              </a:ext>
            </a:extLst>
          </p:cNvPr>
          <p:cNvGrpSpPr/>
          <p:nvPr/>
        </p:nvGrpSpPr>
        <p:grpSpPr>
          <a:xfrm>
            <a:off x="9317844" y="5713367"/>
            <a:ext cx="650880" cy="288720"/>
            <a:chOff x="9317844" y="5713367"/>
            <a:chExt cx="650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FE0C9E-B319-4CEA-9318-66FAEFEE7410}"/>
                    </a:ext>
                  </a:extLst>
                </p14:cNvPr>
                <p14:cNvContentPartPr/>
                <p14:nvPr/>
              </p14:nvContentPartPr>
              <p14:xfrm>
                <a:off x="9317844" y="5871767"/>
                <a:ext cx="419760" cy="130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FE0C9E-B319-4CEA-9318-66FAEFEE74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299844" y="5854127"/>
                  <a:ext cx="455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FE274F-1A49-4CDC-ADDF-0106448C7932}"/>
                    </a:ext>
                  </a:extLst>
                </p14:cNvPr>
                <p14:cNvContentPartPr/>
                <p14:nvPr/>
              </p14:nvContentPartPr>
              <p14:xfrm>
                <a:off x="9832644" y="5713367"/>
                <a:ext cx="136080" cy="260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FE274F-1A49-4CDC-ADDF-0106448C793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815004" y="5695367"/>
                  <a:ext cx="17172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781E9C-4E88-4EA0-91A8-8778676035B3}"/>
              </a:ext>
            </a:extLst>
          </p:cNvPr>
          <p:cNvGrpSpPr/>
          <p:nvPr/>
        </p:nvGrpSpPr>
        <p:grpSpPr>
          <a:xfrm>
            <a:off x="677124" y="6173087"/>
            <a:ext cx="460440" cy="243000"/>
            <a:chOff x="677124" y="6173087"/>
            <a:chExt cx="460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56D051B-A112-4B26-AB78-08E013742B02}"/>
                    </a:ext>
                  </a:extLst>
                </p14:cNvPr>
                <p14:cNvContentPartPr/>
                <p14:nvPr/>
              </p14:nvContentPartPr>
              <p14:xfrm>
                <a:off x="677124" y="6204767"/>
                <a:ext cx="125640" cy="179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56D051B-A112-4B26-AB78-08E013742B0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59484" y="6187127"/>
                  <a:ext cx="161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0B42125-04FB-42DA-A9DB-FB195BBCB11C}"/>
                    </a:ext>
                  </a:extLst>
                </p14:cNvPr>
                <p14:cNvContentPartPr/>
                <p14:nvPr/>
              </p14:nvContentPartPr>
              <p14:xfrm>
                <a:off x="939924" y="6230687"/>
                <a:ext cx="19080" cy="170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0B42125-04FB-42DA-A9DB-FB195BBCB11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22284" y="6213047"/>
                  <a:ext cx="54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E09BCEE-4E83-4E8F-A539-7561E29BA409}"/>
                    </a:ext>
                  </a:extLst>
                </p14:cNvPr>
                <p14:cNvContentPartPr/>
                <p14:nvPr/>
              </p14:nvContentPartPr>
              <p14:xfrm>
                <a:off x="900684" y="6173087"/>
                <a:ext cx="236880" cy="243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E09BCEE-4E83-4E8F-A539-7561E29BA4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83044" y="6155087"/>
                  <a:ext cx="2725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7EDB4AC-D229-4293-AF28-67275FD4C18D}"/>
              </a:ext>
            </a:extLst>
          </p:cNvPr>
          <p:cNvGrpSpPr/>
          <p:nvPr/>
        </p:nvGrpSpPr>
        <p:grpSpPr>
          <a:xfrm>
            <a:off x="1443924" y="6212327"/>
            <a:ext cx="1381680" cy="204120"/>
            <a:chOff x="1443924" y="6212327"/>
            <a:chExt cx="138168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5BD928-1C93-4494-A3D6-A89E2E95FDFE}"/>
                    </a:ext>
                  </a:extLst>
                </p14:cNvPr>
                <p14:cNvContentPartPr/>
                <p14:nvPr/>
              </p14:nvContentPartPr>
              <p14:xfrm>
                <a:off x="1443924" y="6281087"/>
                <a:ext cx="106560" cy="133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5BD928-1C93-4494-A3D6-A89E2E95FDF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426284" y="6263447"/>
                  <a:ext cx="142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60F7E2-A5C8-4805-846D-4A1280337390}"/>
                    </a:ext>
                  </a:extLst>
                </p14:cNvPr>
                <p14:cNvContentPartPr/>
                <p14:nvPr/>
              </p14:nvContentPartPr>
              <p14:xfrm>
                <a:off x="1603764" y="6223487"/>
                <a:ext cx="25920" cy="187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60F7E2-A5C8-4805-846D-4A128033739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586124" y="6205487"/>
                  <a:ext cx="61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3F4896-1504-4071-9695-39A640C20DD0}"/>
                    </a:ext>
                  </a:extLst>
                </p14:cNvPr>
                <p14:cNvContentPartPr/>
                <p14:nvPr/>
              </p14:nvContentPartPr>
              <p14:xfrm>
                <a:off x="1684764" y="6295487"/>
                <a:ext cx="171720" cy="120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3F4896-1504-4071-9695-39A640C20DD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666764" y="6277847"/>
                  <a:ext cx="207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735487F-77A4-4EB6-9A2A-F8E6D8435235}"/>
                    </a:ext>
                  </a:extLst>
                </p14:cNvPr>
                <p14:cNvContentPartPr/>
                <p14:nvPr/>
              </p14:nvContentPartPr>
              <p14:xfrm>
                <a:off x="2023884" y="6212327"/>
                <a:ext cx="565560" cy="165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735487F-77A4-4EB6-9A2A-F8E6D843523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05884" y="6194687"/>
                  <a:ext cx="601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E92D02-8D9A-4544-9835-84A8FEB881A6}"/>
                    </a:ext>
                  </a:extLst>
                </p14:cNvPr>
                <p14:cNvContentPartPr/>
                <p14:nvPr/>
              </p14:nvContentPartPr>
              <p14:xfrm>
                <a:off x="2628324" y="6250487"/>
                <a:ext cx="197280" cy="132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E92D02-8D9A-4544-9835-84A8FEB881A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610324" y="6232487"/>
                  <a:ext cx="2329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3D9EA51-3699-4865-98A5-66BF5B32D57E}"/>
              </a:ext>
            </a:extLst>
          </p:cNvPr>
          <p:cNvGrpSpPr/>
          <p:nvPr/>
        </p:nvGrpSpPr>
        <p:grpSpPr>
          <a:xfrm>
            <a:off x="5865444" y="6296567"/>
            <a:ext cx="588600" cy="299880"/>
            <a:chOff x="5865444" y="6296567"/>
            <a:chExt cx="58860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200AA9-E276-4A3A-B658-20AE241656EF}"/>
                    </a:ext>
                  </a:extLst>
                </p14:cNvPr>
                <p14:cNvContentPartPr/>
                <p14:nvPr/>
              </p14:nvContentPartPr>
              <p14:xfrm>
                <a:off x="5865444" y="6296567"/>
                <a:ext cx="149040" cy="226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200AA9-E276-4A3A-B658-20AE241656E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47444" y="6278567"/>
                  <a:ext cx="184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9B4312A-65C5-47BB-B3D3-0F186B1DA2AD}"/>
                    </a:ext>
                  </a:extLst>
                </p14:cNvPr>
                <p14:cNvContentPartPr/>
                <p14:nvPr/>
              </p14:nvContentPartPr>
              <p14:xfrm>
                <a:off x="6140844" y="6337967"/>
                <a:ext cx="88920" cy="258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9B4312A-65C5-47BB-B3D3-0F186B1DA2A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22844" y="6319967"/>
                  <a:ext cx="124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727019-0CC8-4094-9F82-95A2D8B6E4DD}"/>
                    </a:ext>
                  </a:extLst>
                </p14:cNvPr>
                <p14:cNvContentPartPr/>
                <p14:nvPr/>
              </p14:nvContentPartPr>
              <p14:xfrm>
                <a:off x="6308964" y="6322847"/>
                <a:ext cx="145080" cy="266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727019-0CC8-4094-9F82-95A2D8B6E4D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290964" y="6304847"/>
                  <a:ext cx="18072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6CBB112-2896-4483-81BD-152E8BAD649C}"/>
              </a:ext>
            </a:extLst>
          </p:cNvPr>
          <p:cNvGrpSpPr/>
          <p:nvPr/>
        </p:nvGrpSpPr>
        <p:grpSpPr>
          <a:xfrm>
            <a:off x="6708924" y="6223847"/>
            <a:ext cx="827640" cy="367200"/>
            <a:chOff x="6708924" y="6223847"/>
            <a:chExt cx="82764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73B229-3D06-4AAD-A9C9-8BE2C784ECC3}"/>
                    </a:ext>
                  </a:extLst>
                </p14:cNvPr>
                <p14:cNvContentPartPr/>
                <p14:nvPr/>
              </p14:nvContentPartPr>
              <p14:xfrm>
                <a:off x="6708924" y="6305567"/>
                <a:ext cx="16920" cy="226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73B229-3D06-4AAD-A9C9-8BE2C784ECC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90924" y="6287567"/>
                  <a:ext cx="52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29E952E-A18D-4E1E-ADA6-384E84CA7EEB}"/>
                    </a:ext>
                  </a:extLst>
                </p14:cNvPr>
                <p14:cNvContentPartPr/>
                <p14:nvPr/>
              </p14:nvContentPartPr>
              <p14:xfrm>
                <a:off x="6848964" y="6335087"/>
                <a:ext cx="162360" cy="147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29E952E-A18D-4E1E-ADA6-384E84CA7EE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831324" y="6317087"/>
                  <a:ext cx="19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3F77E65-B2A0-4875-8174-081A325A66A1}"/>
                    </a:ext>
                  </a:extLst>
                </p14:cNvPr>
                <p14:cNvContentPartPr/>
                <p14:nvPr/>
              </p14:nvContentPartPr>
              <p14:xfrm>
                <a:off x="6891804" y="6296567"/>
                <a:ext cx="110160" cy="16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3F77E65-B2A0-4875-8174-081A325A66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74164" y="6278927"/>
                  <a:ext cx="145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9F2360-3787-4489-BE9D-2F72117DC0D2}"/>
                    </a:ext>
                  </a:extLst>
                </p14:cNvPr>
                <p14:cNvContentPartPr/>
                <p14:nvPr/>
              </p14:nvContentPartPr>
              <p14:xfrm>
                <a:off x="7003044" y="6223847"/>
                <a:ext cx="496080" cy="367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9F2360-3787-4489-BE9D-2F72117DC0D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85044" y="6206207"/>
                  <a:ext cx="5317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A796B-F94D-4CE0-B794-B7A02079DFA0}"/>
                    </a:ext>
                  </a:extLst>
                </p14:cNvPr>
                <p14:cNvContentPartPr/>
                <p14:nvPr/>
              </p14:nvContentPartPr>
              <p14:xfrm>
                <a:off x="7352964" y="6382967"/>
                <a:ext cx="183600" cy="34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A796B-F94D-4CE0-B794-B7A02079DFA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334964" y="6365327"/>
                  <a:ext cx="2192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0215E54-EB88-48BC-9204-3589B0192ADC}"/>
              </a:ext>
            </a:extLst>
          </p:cNvPr>
          <p:cNvGrpSpPr/>
          <p:nvPr/>
        </p:nvGrpSpPr>
        <p:grpSpPr>
          <a:xfrm>
            <a:off x="8100684" y="6222047"/>
            <a:ext cx="827640" cy="394200"/>
            <a:chOff x="8100684" y="6222047"/>
            <a:chExt cx="8276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05F9CC-3506-42DD-B767-A6DDA9E2F092}"/>
                    </a:ext>
                  </a:extLst>
                </p14:cNvPr>
                <p14:cNvContentPartPr/>
                <p14:nvPr/>
              </p14:nvContentPartPr>
              <p14:xfrm>
                <a:off x="8100684" y="6327167"/>
                <a:ext cx="164880" cy="228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05F9CC-3506-42DD-B767-A6DDA9E2F09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083044" y="6309527"/>
                  <a:ext cx="200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47C6509-DA88-4C96-875F-709846A0797B}"/>
                    </a:ext>
                  </a:extLst>
                </p14:cNvPr>
                <p14:cNvContentPartPr/>
                <p14:nvPr/>
              </p14:nvContentPartPr>
              <p14:xfrm>
                <a:off x="8368524" y="6336887"/>
                <a:ext cx="112680" cy="279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47C6509-DA88-4C96-875F-709846A0797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50884" y="6319247"/>
                  <a:ext cx="148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E53CCD-928B-4354-AAE2-A4B36F5094C2}"/>
                    </a:ext>
                  </a:extLst>
                </p14:cNvPr>
                <p14:cNvContentPartPr/>
                <p14:nvPr/>
              </p14:nvContentPartPr>
              <p14:xfrm>
                <a:off x="8546724" y="6305207"/>
                <a:ext cx="157320" cy="237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E53CCD-928B-4354-AAE2-A4B36F5094C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29084" y="6287567"/>
                  <a:ext cx="192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83F2784-D940-4164-9798-9CEB26271AE2}"/>
                    </a:ext>
                  </a:extLst>
                </p14:cNvPr>
                <p14:cNvContentPartPr/>
                <p14:nvPr/>
              </p14:nvContentPartPr>
              <p14:xfrm>
                <a:off x="8739324" y="6222047"/>
                <a:ext cx="119160" cy="358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83F2784-D940-4164-9798-9CEB26271AE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21684" y="6204407"/>
                  <a:ext cx="154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4C1F390-7CD6-485B-9583-7B0B32ACB8DE}"/>
                    </a:ext>
                  </a:extLst>
                </p14:cNvPr>
                <p14:cNvContentPartPr/>
                <p14:nvPr/>
              </p14:nvContentPartPr>
              <p14:xfrm>
                <a:off x="8909244" y="6490247"/>
                <a:ext cx="19080" cy="5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4C1F390-7CD6-485B-9583-7B0B32ACB8D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891244" y="6472247"/>
                  <a:ext cx="5472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49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A5B6C-CD90-48D6-AFDB-1255223A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8" y="0"/>
            <a:ext cx="11176263" cy="685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A2C37D-C0D0-49BC-B9B9-C5F8DD296516}"/>
              </a:ext>
            </a:extLst>
          </p:cNvPr>
          <p:cNvGrpSpPr/>
          <p:nvPr/>
        </p:nvGrpSpPr>
        <p:grpSpPr>
          <a:xfrm>
            <a:off x="435924" y="1915727"/>
            <a:ext cx="2771640" cy="509760"/>
            <a:chOff x="435924" y="1915727"/>
            <a:chExt cx="277164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D02E65-7CE6-4475-BD88-2A0F6D1BE49A}"/>
                    </a:ext>
                  </a:extLst>
                </p14:cNvPr>
                <p14:cNvContentPartPr/>
                <p14:nvPr/>
              </p14:nvContentPartPr>
              <p14:xfrm>
                <a:off x="435924" y="1964327"/>
                <a:ext cx="275040" cy="23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D02E65-7CE6-4475-BD88-2A0F6D1BE4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284" y="1946687"/>
                  <a:ext cx="310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B5888F-A3BE-410D-9B4E-4D3657789D30}"/>
                    </a:ext>
                  </a:extLst>
                </p14:cNvPr>
                <p14:cNvContentPartPr/>
                <p14:nvPr/>
              </p14:nvContentPartPr>
              <p14:xfrm>
                <a:off x="745164" y="2087087"/>
                <a:ext cx="148680" cy="133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B5888F-A3BE-410D-9B4E-4D3657789D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7524" y="2069447"/>
                  <a:ext cx="184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7E028A-ABE0-4CE3-A215-72E2EDA46424}"/>
                    </a:ext>
                  </a:extLst>
                </p14:cNvPr>
                <p14:cNvContentPartPr/>
                <p14:nvPr/>
              </p14:nvContentPartPr>
              <p14:xfrm>
                <a:off x="983124" y="1984127"/>
                <a:ext cx="83160" cy="258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7E028A-ABE0-4CE3-A215-72E2EDA464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5484" y="1966487"/>
                  <a:ext cx="118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F9D0BC-9168-4C86-BFD4-9ACC0563C51E}"/>
                    </a:ext>
                  </a:extLst>
                </p14:cNvPr>
                <p14:cNvContentPartPr/>
                <p14:nvPr/>
              </p14:nvContentPartPr>
              <p14:xfrm>
                <a:off x="942444" y="2081327"/>
                <a:ext cx="219600" cy="13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F9D0BC-9168-4C86-BFD4-9ACC0563C5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4804" y="2063687"/>
                  <a:ext cx="255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AB0F75-9C89-4B48-98C2-7905E20BE6F6}"/>
                    </a:ext>
                  </a:extLst>
                </p14:cNvPr>
                <p14:cNvContentPartPr/>
                <p14:nvPr/>
              </p14:nvContentPartPr>
              <p14:xfrm>
                <a:off x="1157004" y="2008967"/>
                <a:ext cx="13320" cy="23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AB0F75-9C89-4B48-98C2-7905E20BE6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9364" y="1991327"/>
                  <a:ext cx="48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A63855-D4CB-4367-902A-2BE263227EAA}"/>
                    </a:ext>
                  </a:extLst>
                </p14:cNvPr>
                <p14:cNvContentPartPr/>
                <p14:nvPr/>
              </p14:nvContentPartPr>
              <p14:xfrm>
                <a:off x="1218924" y="2104727"/>
                <a:ext cx="147240" cy="14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A63855-D4CB-4367-902A-2BE263227E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0924" y="2086727"/>
                  <a:ext cx="182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E0217C-73B8-4805-ADCF-08AC9C5D4DFE}"/>
                    </a:ext>
                  </a:extLst>
                </p14:cNvPr>
                <p14:cNvContentPartPr/>
                <p14:nvPr/>
              </p14:nvContentPartPr>
              <p14:xfrm>
                <a:off x="1453644" y="2120207"/>
                <a:ext cx="93960" cy="25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E0217C-73B8-4805-ADCF-08AC9C5D4D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36004" y="2102207"/>
                  <a:ext cx="129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041067-BB63-4D88-AA44-FED8F4151986}"/>
                    </a:ext>
                  </a:extLst>
                </p14:cNvPr>
                <p14:cNvContentPartPr/>
                <p14:nvPr/>
              </p14:nvContentPartPr>
              <p14:xfrm>
                <a:off x="1593324" y="2083487"/>
                <a:ext cx="287280" cy="14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041067-BB63-4D88-AA44-FED8F41519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5684" y="2065487"/>
                  <a:ext cx="322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756303-C556-4253-A6ED-E9632B6669B1}"/>
                    </a:ext>
                  </a:extLst>
                </p14:cNvPr>
                <p14:cNvContentPartPr/>
                <p14:nvPr/>
              </p14:nvContentPartPr>
              <p14:xfrm>
                <a:off x="1955484" y="2106167"/>
                <a:ext cx="223920" cy="31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756303-C556-4253-A6ED-E9632B6669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37844" y="2088167"/>
                  <a:ext cx="259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AE1135-6117-4374-BF2A-A9C9F1651FE6}"/>
                    </a:ext>
                  </a:extLst>
                </p14:cNvPr>
                <p14:cNvContentPartPr/>
                <p14:nvPr/>
              </p14:nvContentPartPr>
              <p14:xfrm>
                <a:off x="2386044" y="1915727"/>
                <a:ext cx="263880" cy="28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AE1135-6117-4374-BF2A-A9C9F1651FE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68404" y="1898087"/>
                  <a:ext cx="299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FB012A-63E2-4CC7-A9B0-5B1342B27B53}"/>
                    </a:ext>
                  </a:extLst>
                </p14:cNvPr>
                <p14:cNvContentPartPr/>
                <p14:nvPr/>
              </p14:nvContentPartPr>
              <p14:xfrm>
                <a:off x="2598084" y="1939847"/>
                <a:ext cx="311400" cy="21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FB012A-63E2-4CC7-A9B0-5B1342B27B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80084" y="1921847"/>
                  <a:ext cx="347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59CB4B-29D7-4335-8387-9E17247ED106}"/>
                    </a:ext>
                  </a:extLst>
                </p14:cNvPr>
                <p14:cNvContentPartPr/>
                <p14:nvPr/>
              </p14:nvContentPartPr>
              <p14:xfrm>
                <a:off x="2935044" y="1930127"/>
                <a:ext cx="272520" cy="21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59CB4B-29D7-4335-8387-9E17247ED1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17044" y="1912127"/>
                  <a:ext cx="30816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4F1869-6888-4D28-B55E-9A71CA056A52}"/>
                  </a:ext>
                </a:extLst>
              </p14:cNvPr>
              <p14:cNvContentPartPr/>
              <p14:nvPr/>
            </p14:nvContentPartPr>
            <p14:xfrm>
              <a:off x="297324" y="1971167"/>
              <a:ext cx="3125880" cy="404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4F1869-6888-4D28-B55E-9A71CA056A5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7324" y="1791527"/>
                <a:ext cx="3305520" cy="76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8AE2B8C-052B-489F-AA51-D31A2B280127}"/>
              </a:ext>
            </a:extLst>
          </p:cNvPr>
          <p:cNvGrpSpPr/>
          <p:nvPr/>
        </p:nvGrpSpPr>
        <p:grpSpPr>
          <a:xfrm>
            <a:off x="814644" y="2559047"/>
            <a:ext cx="789120" cy="411120"/>
            <a:chOff x="814644" y="2559047"/>
            <a:chExt cx="78912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D2A783-8F32-4F9E-817D-23390982330D}"/>
                    </a:ext>
                  </a:extLst>
                </p14:cNvPr>
                <p14:cNvContentPartPr/>
                <p14:nvPr/>
              </p14:nvContentPartPr>
              <p14:xfrm>
                <a:off x="814644" y="2559047"/>
                <a:ext cx="663480" cy="34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D2A783-8F32-4F9E-817D-23390982330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6644" y="2541407"/>
                  <a:ext cx="6991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75FA16-C9EA-4B6A-9865-02599CC26E8C}"/>
                    </a:ext>
                  </a:extLst>
                </p14:cNvPr>
                <p14:cNvContentPartPr/>
                <p14:nvPr/>
              </p14:nvContentPartPr>
              <p14:xfrm>
                <a:off x="1416924" y="2763887"/>
                <a:ext cx="186840" cy="20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75FA16-C9EA-4B6A-9865-02599CC26E8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99284" y="2746247"/>
                  <a:ext cx="222480" cy="24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30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EA60D-37B8-423E-83AF-76158E7D1A16}"/>
              </a:ext>
            </a:extLst>
          </p:cNvPr>
          <p:cNvGrpSpPr/>
          <p:nvPr/>
        </p:nvGrpSpPr>
        <p:grpSpPr>
          <a:xfrm>
            <a:off x="334404" y="238847"/>
            <a:ext cx="704520" cy="338400"/>
            <a:chOff x="334404" y="238847"/>
            <a:chExt cx="7045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A76793E-8621-4CA3-A5CB-DF449F0A31BA}"/>
                    </a:ext>
                  </a:extLst>
                </p14:cNvPr>
                <p14:cNvContentPartPr/>
                <p14:nvPr/>
              </p14:nvContentPartPr>
              <p14:xfrm>
                <a:off x="334404" y="238847"/>
                <a:ext cx="343440" cy="9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A76793E-8621-4CA3-A5CB-DF449F0A31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764" y="221207"/>
                  <a:ext cx="379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11C8CF-ED8E-476A-831C-B6D0C08F4E38}"/>
                    </a:ext>
                  </a:extLst>
                </p14:cNvPr>
                <p14:cNvContentPartPr/>
                <p14:nvPr/>
              </p14:nvContentPartPr>
              <p14:xfrm>
                <a:off x="496404" y="276647"/>
                <a:ext cx="83520" cy="300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11C8CF-ED8E-476A-831C-B6D0C08F4E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8764" y="259007"/>
                  <a:ext cx="119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1C8231-CCFC-4050-A5AA-9294EA340DC2}"/>
                    </a:ext>
                  </a:extLst>
                </p14:cNvPr>
                <p14:cNvContentPartPr/>
                <p14:nvPr/>
              </p14:nvContentPartPr>
              <p14:xfrm>
                <a:off x="587844" y="406607"/>
                <a:ext cx="234720" cy="151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1C8231-CCFC-4050-A5AA-9294EA340D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844" y="388607"/>
                  <a:ext cx="270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7B75B5-A2F6-4880-A47F-20228C72A50F}"/>
                    </a:ext>
                  </a:extLst>
                </p14:cNvPr>
                <p14:cNvContentPartPr/>
                <p14:nvPr/>
              </p14:nvContentPartPr>
              <p14:xfrm>
                <a:off x="909324" y="404807"/>
                <a:ext cx="129600" cy="15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7B75B5-A2F6-4880-A47F-20228C72A5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684" y="386807"/>
                  <a:ext cx="16524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3C58E-93C7-4F0F-82A7-C7FBECF15E7A}"/>
              </a:ext>
            </a:extLst>
          </p:cNvPr>
          <p:cNvGrpSpPr/>
          <p:nvPr/>
        </p:nvGrpSpPr>
        <p:grpSpPr>
          <a:xfrm>
            <a:off x="1393884" y="271247"/>
            <a:ext cx="1074600" cy="292320"/>
            <a:chOff x="1393884" y="271247"/>
            <a:chExt cx="10746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BA81F7-FEE8-4C8A-852D-C0CF5019C8D0}"/>
                    </a:ext>
                  </a:extLst>
                </p14:cNvPr>
                <p14:cNvContentPartPr/>
                <p14:nvPr/>
              </p14:nvContentPartPr>
              <p14:xfrm>
                <a:off x="1393884" y="376007"/>
                <a:ext cx="340920" cy="16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BA81F7-FEE8-4C8A-852D-C0CF5019C8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5884" y="358007"/>
                  <a:ext cx="376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668E6D-0DBB-4608-9B53-5B3895372F9F}"/>
                    </a:ext>
                  </a:extLst>
                </p14:cNvPr>
                <p14:cNvContentPartPr/>
                <p14:nvPr/>
              </p14:nvContentPartPr>
              <p14:xfrm>
                <a:off x="1743804" y="370607"/>
                <a:ext cx="293040" cy="150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668E6D-0DBB-4608-9B53-5B3895372F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164" y="352607"/>
                  <a:ext cx="328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377176-F01F-41BB-85AD-DFE09347FF79}"/>
                    </a:ext>
                  </a:extLst>
                </p14:cNvPr>
                <p14:cNvContentPartPr/>
                <p14:nvPr/>
              </p14:nvContentPartPr>
              <p14:xfrm>
                <a:off x="2090484" y="271247"/>
                <a:ext cx="15084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377176-F01F-41BB-85AD-DFE09347FF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2484" y="253607"/>
                  <a:ext cx="186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7C0881-D1EB-493B-B414-AA6D8E99DF7A}"/>
                    </a:ext>
                  </a:extLst>
                </p14:cNvPr>
                <p14:cNvContentPartPr/>
                <p14:nvPr/>
              </p14:nvContentPartPr>
              <p14:xfrm>
                <a:off x="2202444" y="367007"/>
                <a:ext cx="57600" cy="50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7C0881-D1EB-493B-B414-AA6D8E99DF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4444" y="349007"/>
                  <a:ext cx="93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B686A5-07E7-4406-90CE-89144368492F}"/>
                    </a:ext>
                  </a:extLst>
                </p14:cNvPr>
                <p14:cNvContentPartPr/>
                <p14:nvPr/>
              </p14:nvContentPartPr>
              <p14:xfrm>
                <a:off x="2340684" y="358367"/>
                <a:ext cx="127800" cy="20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B686A5-07E7-4406-90CE-8914436849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23044" y="340727"/>
                  <a:ext cx="163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1DBE6-E9CF-47E2-AD9D-345846B0E178}"/>
                    </a:ext>
                  </a:extLst>
                </p14:cNvPr>
                <p14:cNvContentPartPr/>
                <p14:nvPr/>
              </p14:nvContentPartPr>
              <p14:xfrm>
                <a:off x="2051964" y="361607"/>
                <a:ext cx="66600" cy="5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1DBE6-E9CF-47E2-AD9D-345846B0E1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3964" y="343967"/>
                  <a:ext cx="1022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386DFC-1EBF-42FC-91A7-74E3E8173073}"/>
              </a:ext>
            </a:extLst>
          </p:cNvPr>
          <p:cNvGrpSpPr/>
          <p:nvPr/>
        </p:nvGrpSpPr>
        <p:grpSpPr>
          <a:xfrm>
            <a:off x="2882484" y="352247"/>
            <a:ext cx="516240" cy="186120"/>
            <a:chOff x="2882484" y="352247"/>
            <a:chExt cx="51624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3E492B-6053-46F2-9D7C-525271FCE6FA}"/>
                    </a:ext>
                  </a:extLst>
                </p14:cNvPr>
                <p14:cNvContentPartPr/>
                <p14:nvPr/>
              </p14:nvContentPartPr>
              <p14:xfrm>
                <a:off x="2882484" y="352247"/>
                <a:ext cx="32580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3E492B-6053-46F2-9D7C-525271FCE6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4484" y="334247"/>
                  <a:ext cx="361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D0D22A-4F97-491A-90A4-5D08DB83C23F}"/>
                    </a:ext>
                  </a:extLst>
                </p14:cNvPr>
                <p14:cNvContentPartPr/>
                <p14:nvPr/>
              </p14:nvContentPartPr>
              <p14:xfrm>
                <a:off x="3274164" y="369527"/>
                <a:ext cx="124560" cy="16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D0D22A-4F97-491A-90A4-5D08DB83C2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6524" y="351887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F2EDA2-E8AC-4621-92C1-2154B6EEAD62}"/>
              </a:ext>
            </a:extLst>
          </p:cNvPr>
          <p:cNvGrpSpPr/>
          <p:nvPr/>
        </p:nvGrpSpPr>
        <p:grpSpPr>
          <a:xfrm>
            <a:off x="3887964" y="153887"/>
            <a:ext cx="2844720" cy="427680"/>
            <a:chOff x="3887964" y="153887"/>
            <a:chExt cx="28447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33F115-5D5D-4077-A4FB-D17F72F6D178}"/>
                    </a:ext>
                  </a:extLst>
                </p14:cNvPr>
                <p14:cNvContentPartPr/>
                <p14:nvPr/>
              </p14:nvContentPartPr>
              <p14:xfrm>
                <a:off x="3887964" y="251447"/>
                <a:ext cx="27360" cy="20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33F115-5D5D-4077-A4FB-D17F72F6D1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70324" y="233807"/>
                  <a:ext cx="63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A9BF05-4185-465D-9196-74B2C8869230}"/>
                    </a:ext>
                  </a:extLst>
                </p14:cNvPr>
                <p14:cNvContentPartPr/>
                <p14:nvPr/>
              </p14:nvContentPartPr>
              <p14:xfrm>
                <a:off x="3983004" y="370247"/>
                <a:ext cx="219240" cy="131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A9BF05-4185-465D-9196-74B2C88692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65364" y="352247"/>
                  <a:ext cx="254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3ADFB6-AE75-4C95-9A02-AB4F8F7EC021}"/>
                    </a:ext>
                  </a:extLst>
                </p14:cNvPr>
                <p14:cNvContentPartPr/>
                <p14:nvPr/>
              </p14:nvContentPartPr>
              <p14:xfrm>
                <a:off x="4261644" y="254687"/>
                <a:ext cx="104400" cy="26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3ADFB6-AE75-4C95-9A02-AB4F8F7EC0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3644" y="237047"/>
                  <a:ext cx="140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B75C1FE-A69A-4385-8759-D7886356782F}"/>
                    </a:ext>
                  </a:extLst>
                </p14:cNvPr>
                <p14:cNvContentPartPr/>
                <p14:nvPr/>
              </p14:nvContentPartPr>
              <p14:xfrm>
                <a:off x="4417524" y="365207"/>
                <a:ext cx="63720" cy="118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B75C1FE-A69A-4385-8759-D788635678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9524" y="347207"/>
                  <a:ext cx="99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C51FFC-A6B2-4C88-9FA7-0EF8FC42B9C5}"/>
                    </a:ext>
                  </a:extLst>
                </p14:cNvPr>
                <p14:cNvContentPartPr/>
                <p14:nvPr/>
              </p14:nvContentPartPr>
              <p14:xfrm>
                <a:off x="4549644" y="363767"/>
                <a:ext cx="41040" cy="21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C51FFC-A6B2-4C88-9FA7-0EF8FC42B9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1644" y="346127"/>
                  <a:ext cx="76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16D7CD-6E8A-46C2-AE96-5862348E2756}"/>
                    </a:ext>
                  </a:extLst>
                </p14:cNvPr>
                <p14:cNvContentPartPr/>
                <p14:nvPr/>
              </p14:nvContentPartPr>
              <p14:xfrm>
                <a:off x="4585284" y="362327"/>
                <a:ext cx="14256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16D7CD-6E8A-46C2-AE96-5862348E27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67284" y="344327"/>
                  <a:ext cx="178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E04D85-9475-41D1-B48A-2CB02525C4D9}"/>
                    </a:ext>
                  </a:extLst>
                </p14:cNvPr>
                <p14:cNvContentPartPr/>
                <p14:nvPr/>
              </p14:nvContentPartPr>
              <p14:xfrm>
                <a:off x="4785084" y="322367"/>
                <a:ext cx="340920" cy="12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E04D85-9475-41D1-B48A-2CB02525C4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7444" y="304727"/>
                  <a:ext cx="376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B8CD0E-CDE0-4537-878A-FB3C3D0299CE}"/>
                    </a:ext>
                  </a:extLst>
                </p14:cNvPr>
                <p14:cNvContentPartPr/>
                <p14:nvPr/>
              </p14:nvContentPartPr>
              <p14:xfrm>
                <a:off x="5188284" y="153887"/>
                <a:ext cx="163080" cy="29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B8CD0E-CDE0-4537-878A-FB3C3D0299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70644" y="135887"/>
                  <a:ext cx="198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EF2C30-3340-4B98-907A-6D190AC25F62}"/>
                    </a:ext>
                  </a:extLst>
                </p14:cNvPr>
                <p14:cNvContentPartPr/>
                <p14:nvPr/>
              </p14:nvContentPartPr>
              <p14:xfrm>
                <a:off x="5426964" y="179447"/>
                <a:ext cx="539280" cy="29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EF2C30-3340-4B98-907A-6D190AC25F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08964" y="161447"/>
                  <a:ext cx="574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EBE3A1-55CE-42CD-A848-B1F46677E418}"/>
                    </a:ext>
                  </a:extLst>
                </p14:cNvPr>
                <p14:cNvContentPartPr/>
                <p14:nvPr/>
              </p14:nvContentPartPr>
              <p14:xfrm>
                <a:off x="5836284" y="267287"/>
                <a:ext cx="660600" cy="234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EBE3A1-55CE-42CD-A848-B1F46677E4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8644" y="249287"/>
                  <a:ext cx="696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73ED40-49A3-48CD-9713-14DA223DB387}"/>
                    </a:ext>
                  </a:extLst>
                </p14:cNvPr>
                <p14:cNvContentPartPr/>
                <p14:nvPr/>
              </p14:nvContentPartPr>
              <p14:xfrm>
                <a:off x="6510564" y="239927"/>
                <a:ext cx="20160" cy="4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73ED40-49A3-48CD-9713-14DA223DB3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2924" y="221927"/>
                  <a:ext cx="55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00E3CA-8B85-4863-AA2F-C150B6BA8B7D}"/>
                    </a:ext>
                  </a:extLst>
                </p14:cNvPr>
                <p14:cNvContentPartPr/>
                <p14:nvPr/>
              </p14:nvContentPartPr>
              <p14:xfrm>
                <a:off x="6576084" y="220127"/>
                <a:ext cx="156600" cy="322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00E3CA-8B85-4863-AA2F-C150B6BA8B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8084" y="202127"/>
                  <a:ext cx="19224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0AA5DB-76CD-4147-B988-CEB81341191F}"/>
              </a:ext>
            </a:extLst>
          </p:cNvPr>
          <p:cNvGrpSpPr/>
          <p:nvPr/>
        </p:nvGrpSpPr>
        <p:grpSpPr>
          <a:xfrm>
            <a:off x="7204284" y="182687"/>
            <a:ext cx="594720" cy="295920"/>
            <a:chOff x="7204284" y="182687"/>
            <a:chExt cx="5947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68B579-76D8-46F7-AB8E-45C5053CF5B8}"/>
                    </a:ext>
                  </a:extLst>
                </p14:cNvPr>
                <p14:cNvContentPartPr/>
                <p14:nvPr/>
              </p14:nvContentPartPr>
              <p14:xfrm>
                <a:off x="7204284" y="309407"/>
                <a:ext cx="417240" cy="16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68B579-76D8-46F7-AB8E-45C5053CF5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86644" y="291407"/>
                  <a:ext cx="452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7F8F6A-6362-4645-96E8-CCC1674331F6}"/>
                    </a:ext>
                  </a:extLst>
                </p14:cNvPr>
                <p14:cNvContentPartPr/>
                <p14:nvPr/>
              </p14:nvContentPartPr>
              <p14:xfrm>
                <a:off x="7660044" y="182687"/>
                <a:ext cx="138960" cy="27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7F8F6A-6362-4645-96E8-CCC1674331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42044" y="164687"/>
                  <a:ext cx="17460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AF925D-142D-4708-ABFB-9932989221A8}"/>
              </a:ext>
            </a:extLst>
          </p:cNvPr>
          <p:cNvGrpSpPr/>
          <p:nvPr/>
        </p:nvGrpSpPr>
        <p:grpSpPr>
          <a:xfrm>
            <a:off x="8035524" y="225527"/>
            <a:ext cx="621000" cy="387720"/>
            <a:chOff x="8035524" y="225527"/>
            <a:chExt cx="62100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D8EE04-E702-4F7A-9CD0-017B78763F25}"/>
                    </a:ext>
                  </a:extLst>
                </p14:cNvPr>
                <p14:cNvContentPartPr/>
                <p14:nvPr/>
              </p14:nvContentPartPr>
              <p14:xfrm>
                <a:off x="8035524" y="373127"/>
                <a:ext cx="122760" cy="167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D8EE04-E702-4F7A-9CD0-017B78763F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7524" y="355487"/>
                  <a:ext cx="158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6DD368-04CC-411F-B729-0F77A01D771A}"/>
                    </a:ext>
                  </a:extLst>
                </p14:cNvPr>
                <p14:cNvContentPartPr/>
                <p14:nvPr/>
              </p14:nvContentPartPr>
              <p14:xfrm>
                <a:off x="8201124" y="382127"/>
                <a:ext cx="159120" cy="110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6DD368-04CC-411F-B729-0F77A01D77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3124" y="364127"/>
                  <a:ext cx="194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D14CDF-CB9F-4A84-BD15-15C2008AF9D2}"/>
                    </a:ext>
                  </a:extLst>
                </p14:cNvPr>
                <p14:cNvContentPartPr/>
                <p14:nvPr/>
              </p14:nvContentPartPr>
              <p14:xfrm>
                <a:off x="8420364" y="225527"/>
                <a:ext cx="236160" cy="387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D14CDF-CB9F-4A84-BD15-15C2008AF9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02724" y="207527"/>
                  <a:ext cx="27180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4C5F1B0-E5DE-472B-9085-C3C7025CE0B0}"/>
              </a:ext>
            </a:extLst>
          </p:cNvPr>
          <p:cNvGrpSpPr/>
          <p:nvPr/>
        </p:nvGrpSpPr>
        <p:grpSpPr>
          <a:xfrm>
            <a:off x="9030564" y="222287"/>
            <a:ext cx="327600" cy="331920"/>
            <a:chOff x="9030564" y="222287"/>
            <a:chExt cx="3276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8B2FB5-A398-42D1-ADE0-3D7A319CF2CC}"/>
                    </a:ext>
                  </a:extLst>
                </p14:cNvPr>
                <p14:cNvContentPartPr/>
                <p14:nvPr/>
              </p14:nvContentPartPr>
              <p14:xfrm>
                <a:off x="9030564" y="374207"/>
                <a:ext cx="14400" cy="13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8B2FB5-A398-42D1-ADE0-3D7A319CF2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12564" y="356567"/>
                  <a:ext cx="50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814C39-47EF-4C55-A9AF-59EBD08F4E93}"/>
                    </a:ext>
                  </a:extLst>
                </p14:cNvPr>
                <p14:cNvContentPartPr/>
                <p14:nvPr/>
              </p14:nvContentPartPr>
              <p14:xfrm>
                <a:off x="9084204" y="222287"/>
                <a:ext cx="203760" cy="331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814C39-47EF-4C55-A9AF-59EBD08F4E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66564" y="204647"/>
                  <a:ext cx="239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59003A-72B4-40C0-ADE6-FEBEAA219A9F}"/>
                    </a:ext>
                  </a:extLst>
                </p14:cNvPr>
                <p14:cNvContentPartPr/>
                <p14:nvPr/>
              </p14:nvContentPartPr>
              <p14:xfrm>
                <a:off x="9111924" y="377447"/>
                <a:ext cx="246240" cy="1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59003A-72B4-40C0-ADE6-FEBEAA219A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93924" y="359807"/>
                  <a:ext cx="2818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29D642-02F1-43B0-BA6E-8830922927E7}"/>
              </a:ext>
            </a:extLst>
          </p:cNvPr>
          <p:cNvGrpSpPr/>
          <p:nvPr/>
        </p:nvGrpSpPr>
        <p:grpSpPr>
          <a:xfrm>
            <a:off x="746604" y="752927"/>
            <a:ext cx="199440" cy="249480"/>
            <a:chOff x="746604" y="752927"/>
            <a:chExt cx="19944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878311-689E-4D2D-BEA8-A4BDC432AE49}"/>
                    </a:ext>
                  </a:extLst>
                </p14:cNvPr>
                <p14:cNvContentPartPr/>
                <p14:nvPr/>
              </p14:nvContentPartPr>
              <p14:xfrm>
                <a:off x="746604" y="752927"/>
                <a:ext cx="199440" cy="24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878311-689E-4D2D-BEA8-A4BDC432AE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8964" y="735287"/>
                  <a:ext cx="235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5C5072-D739-4A3E-81A9-5BA73CBA1673}"/>
                    </a:ext>
                  </a:extLst>
                </p14:cNvPr>
                <p14:cNvContentPartPr/>
                <p14:nvPr/>
              </p14:nvContentPartPr>
              <p14:xfrm>
                <a:off x="780084" y="869927"/>
                <a:ext cx="119520" cy="2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5C5072-D739-4A3E-81A9-5BA73CBA16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2444" y="851927"/>
                  <a:ext cx="1551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AF3B436-C8C0-4E71-9258-42C7B483C5EF}"/>
              </a:ext>
            </a:extLst>
          </p:cNvPr>
          <p:cNvGrpSpPr/>
          <p:nvPr/>
        </p:nvGrpSpPr>
        <p:grpSpPr>
          <a:xfrm>
            <a:off x="1235124" y="773447"/>
            <a:ext cx="541800" cy="218520"/>
            <a:chOff x="1235124" y="773447"/>
            <a:chExt cx="5418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45F707-7BD8-4A4A-AD53-49FDEBEF4CB9}"/>
                    </a:ext>
                  </a:extLst>
                </p14:cNvPr>
                <p14:cNvContentPartPr/>
                <p14:nvPr/>
              </p14:nvContentPartPr>
              <p14:xfrm>
                <a:off x="1235124" y="873887"/>
                <a:ext cx="366840" cy="118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45F707-7BD8-4A4A-AD53-49FDEBEF4C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17124" y="855887"/>
                  <a:ext cx="402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72FFCC-48A9-441C-820E-B4EA2E994B2E}"/>
                    </a:ext>
                  </a:extLst>
                </p14:cNvPr>
                <p14:cNvContentPartPr/>
                <p14:nvPr/>
              </p14:nvContentPartPr>
              <p14:xfrm>
                <a:off x="1648404" y="773447"/>
                <a:ext cx="128520" cy="19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72FFCC-48A9-441C-820E-B4EA2E994B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30404" y="755447"/>
                  <a:ext cx="164160" cy="22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A3017B8-AB0D-4EC9-81A4-0BDA2CF3ED18}"/>
                  </a:ext>
                </a:extLst>
              </p14:cNvPr>
              <p14:cNvContentPartPr/>
              <p14:nvPr/>
            </p14:nvContentPartPr>
            <p14:xfrm>
              <a:off x="2172204" y="653567"/>
              <a:ext cx="223200" cy="241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A3017B8-AB0D-4EC9-81A4-0BDA2CF3ED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54204" y="635927"/>
                <a:ext cx="258840" cy="277560"/>
              </a:xfrm>
              <a:prstGeom prst="rect">
                <a:avLst/>
              </a:prstGeom>
            </p:spPr>
          </p:pic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0EE66C80-4625-4370-81A1-8E60F978980C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35612" y="2408207"/>
            <a:ext cx="6162649" cy="401455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BA9DD45-1711-4F88-868F-DFAC597EB8B8}"/>
              </a:ext>
            </a:extLst>
          </p:cNvPr>
          <p:cNvGrpSpPr/>
          <p:nvPr/>
        </p:nvGrpSpPr>
        <p:grpSpPr>
          <a:xfrm>
            <a:off x="1699524" y="1253327"/>
            <a:ext cx="3476520" cy="1009080"/>
            <a:chOff x="1699524" y="1253327"/>
            <a:chExt cx="3476520" cy="10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A93CF1-3E0C-4153-855A-3469C40F0C54}"/>
                    </a:ext>
                  </a:extLst>
                </p14:cNvPr>
                <p14:cNvContentPartPr/>
                <p14:nvPr/>
              </p14:nvContentPartPr>
              <p14:xfrm>
                <a:off x="2018124" y="1654007"/>
                <a:ext cx="10800" cy="16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A93CF1-3E0C-4153-855A-3469C40F0C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00124" y="1636367"/>
                  <a:ext cx="46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3C3423-C210-4110-B9B4-FED42EC1597F}"/>
                    </a:ext>
                  </a:extLst>
                </p14:cNvPr>
                <p14:cNvContentPartPr/>
                <p14:nvPr/>
              </p14:nvContentPartPr>
              <p14:xfrm>
                <a:off x="2009124" y="1600727"/>
                <a:ext cx="131400" cy="7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3C3423-C210-4110-B9B4-FED42EC1597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91484" y="1582727"/>
                  <a:ext cx="167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B9F98C-4142-4BF8-B199-EC04515BA927}"/>
                    </a:ext>
                  </a:extLst>
                </p14:cNvPr>
                <p14:cNvContentPartPr/>
                <p14:nvPr/>
              </p14:nvContentPartPr>
              <p14:xfrm>
                <a:off x="2294604" y="1623767"/>
                <a:ext cx="68040" cy="293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B9F98C-4142-4BF8-B199-EC04515BA92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76604" y="1605767"/>
                  <a:ext cx="103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1B8D3A-924B-4C05-8CA3-4DCE094374AD}"/>
                    </a:ext>
                  </a:extLst>
                </p14:cNvPr>
                <p14:cNvContentPartPr/>
                <p14:nvPr/>
              </p14:nvContentPartPr>
              <p14:xfrm>
                <a:off x="2478204" y="1665167"/>
                <a:ext cx="142560" cy="18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1B8D3A-924B-4C05-8CA3-4DCE094374A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60204" y="1647167"/>
                  <a:ext cx="178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4484CB-1F87-4849-B1F1-FF64AC2D6744}"/>
                    </a:ext>
                  </a:extLst>
                </p14:cNvPr>
                <p14:cNvContentPartPr/>
                <p14:nvPr/>
              </p14:nvContentPartPr>
              <p14:xfrm>
                <a:off x="2516004" y="1759127"/>
                <a:ext cx="86760" cy="6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4484CB-1F87-4849-B1F1-FF64AC2D674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98364" y="1741487"/>
                  <a:ext cx="122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C01822B-1040-49AD-849F-0B1B85CF84DC}"/>
                    </a:ext>
                  </a:extLst>
                </p14:cNvPr>
                <p14:cNvContentPartPr/>
                <p14:nvPr/>
              </p14:nvContentPartPr>
              <p14:xfrm>
                <a:off x="2815884" y="1671287"/>
                <a:ext cx="157680" cy="25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C01822B-1040-49AD-849F-0B1B85CF84D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98244" y="1653287"/>
                  <a:ext cx="193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11BA2C-AB57-4B2A-9DBA-997AF62DCEFC}"/>
                    </a:ext>
                  </a:extLst>
                </p14:cNvPr>
                <p14:cNvContentPartPr/>
                <p14:nvPr/>
              </p14:nvContentPartPr>
              <p14:xfrm>
                <a:off x="2963124" y="1669487"/>
                <a:ext cx="171720" cy="21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11BA2C-AB57-4B2A-9DBA-997AF62DCE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45484" y="1651847"/>
                  <a:ext cx="207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A6EDB1-6CE0-4D79-8122-2F34A0185A91}"/>
                    </a:ext>
                  </a:extLst>
                </p14:cNvPr>
                <p14:cNvContentPartPr/>
                <p14:nvPr/>
              </p14:nvContentPartPr>
              <p14:xfrm>
                <a:off x="3118284" y="1620167"/>
                <a:ext cx="159480" cy="362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A6EDB1-6CE0-4D79-8122-2F34A0185A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00284" y="1602527"/>
                  <a:ext cx="1951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FC26D2-9C2C-4ED2-85DA-F19223D1048D}"/>
                    </a:ext>
                  </a:extLst>
                </p14:cNvPr>
                <p14:cNvContentPartPr/>
                <p14:nvPr/>
              </p14:nvContentPartPr>
              <p14:xfrm>
                <a:off x="3597444" y="1711967"/>
                <a:ext cx="118080" cy="18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FC26D2-9C2C-4ED2-85DA-F19223D1048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79804" y="1693967"/>
                  <a:ext cx="153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669CDD-3DF0-4B6A-A8C5-3D2115E6CA41}"/>
                    </a:ext>
                  </a:extLst>
                </p14:cNvPr>
                <p14:cNvContentPartPr/>
                <p14:nvPr/>
              </p14:nvContentPartPr>
              <p14:xfrm>
                <a:off x="3590604" y="1655087"/>
                <a:ext cx="551160" cy="14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669CDD-3DF0-4B6A-A8C5-3D2115E6CA4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72604" y="1637447"/>
                  <a:ext cx="586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A5DE19-E77C-40E1-A2CF-4E76507ACAE6}"/>
                    </a:ext>
                  </a:extLst>
                </p14:cNvPr>
                <p14:cNvContentPartPr/>
                <p14:nvPr/>
              </p14:nvContentPartPr>
              <p14:xfrm>
                <a:off x="4122684" y="1587767"/>
                <a:ext cx="17784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A5DE19-E77C-40E1-A2CF-4E76507ACAE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05044" y="1569767"/>
                  <a:ext cx="213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F1A0E2-9F0B-48BD-9494-41B66424F1C0}"/>
                    </a:ext>
                  </a:extLst>
                </p14:cNvPr>
                <p14:cNvContentPartPr/>
                <p14:nvPr/>
              </p14:nvContentPartPr>
              <p14:xfrm>
                <a:off x="4314204" y="1629167"/>
                <a:ext cx="184680" cy="230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F1A0E2-9F0B-48BD-9494-41B66424F1C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96204" y="1611527"/>
                  <a:ext cx="220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EAEC7C-C995-4565-BD90-01E22E20E6C8}"/>
                    </a:ext>
                  </a:extLst>
                </p14:cNvPr>
                <p14:cNvContentPartPr/>
                <p14:nvPr/>
              </p14:nvContentPartPr>
              <p14:xfrm>
                <a:off x="4445604" y="1594967"/>
                <a:ext cx="160200" cy="201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EAEC7C-C995-4565-BD90-01E22E20E6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27964" y="1577327"/>
                  <a:ext cx="195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F21222-45B9-483B-979B-620A27A71D51}"/>
                    </a:ext>
                  </a:extLst>
                </p14:cNvPr>
                <p14:cNvContentPartPr/>
                <p14:nvPr/>
              </p14:nvContentPartPr>
              <p14:xfrm>
                <a:off x="4588164" y="1497047"/>
                <a:ext cx="176760" cy="40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F21222-45B9-483B-979B-620A27A71D5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70164" y="1479407"/>
                  <a:ext cx="212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B8F059-9420-42D2-A676-30B4E292EE4E}"/>
                    </a:ext>
                  </a:extLst>
                </p14:cNvPr>
                <p14:cNvContentPartPr/>
                <p14:nvPr/>
              </p14:nvContentPartPr>
              <p14:xfrm>
                <a:off x="1699524" y="1253327"/>
                <a:ext cx="3476520" cy="1009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B8F059-9420-42D2-A676-30B4E292EE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81524" y="1235327"/>
                  <a:ext cx="3512160" cy="10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3B53FF8-FC3A-475C-9E44-B4106C154C96}"/>
              </a:ext>
            </a:extLst>
          </p:cNvPr>
          <p:cNvGrpSpPr/>
          <p:nvPr/>
        </p:nvGrpSpPr>
        <p:grpSpPr>
          <a:xfrm>
            <a:off x="6654564" y="1632767"/>
            <a:ext cx="1174320" cy="1284480"/>
            <a:chOff x="6654564" y="1632767"/>
            <a:chExt cx="1174320" cy="12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AAB869-AE7F-47C7-83C7-E7534AF9918E}"/>
                    </a:ext>
                  </a:extLst>
                </p14:cNvPr>
                <p14:cNvContentPartPr/>
                <p14:nvPr/>
              </p14:nvContentPartPr>
              <p14:xfrm>
                <a:off x="6654564" y="1732127"/>
                <a:ext cx="1060560" cy="118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AAB869-AE7F-47C7-83C7-E7534AF9918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36924" y="1714127"/>
                  <a:ext cx="1096200" cy="12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00D4E8-2C85-4428-BB4E-4C545C0362DF}"/>
                    </a:ext>
                  </a:extLst>
                </p14:cNvPr>
                <p14:cNvContentPartPr/>
                <p14:nvPr/>
              </p14:nvContentPartPr>
              <p14:xfrm>
                <a:off x="7620084" y="1632767"/>
                <a:ext cx="208800" cy="243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00D4E8-2C85-4428-BB4E-4C545C0362D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02444" y="1615127"/>
                  <a:ext cx="24444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E85FDA7-4FF6-404B-BE2C-412FD8A380C7}"/>
              </a:ext>
            </a:extLst>
          </p:cNvPr>
          <p:cNvGrpSpPr/>
          <p:nvPr/>
        </p:nvGrpSpPr>
        <p:grpSpPr>
          <a:xfrm>
            <a:off x="9444564" y="1374647"/>
            <a:ext cx="425160" cy="255960"/>
            <a:chOff x="9444564" y="1374647"/>
            <a:chExt cx="42516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174610-8110-4634-BC46-1A5190B9DF86}"/>
                    </a:ext>
                  </a:extLst>
                </p14:cNvPr>
                <p14:cNvContentPartPr/>
                <p14:nvPr/>
              </p14:nvContentPartPr>
              <p14:xfrm>
                <a:off x="9553284" y="1374647"/>
                <a:ext cx="73800" cy="255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174610-8110-4634-BC46-1A5190B9DF8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35644" y="1356647"/>
                  <a:ext cx="109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84A3F4-E84E-4FB2-A04A-AAACA5FF26BD}"/>
                    </a:ext>
                  </a:extLst>
                </p14:cNvPr>
                <p14:cNvContentPartPr/>
                <p14:nvPr/>
              </p14:nvContentPartPr>
              <p14:xfrm>
                <a:off x="9444564" y="1486247"/>
                <a:ext cx="264960" cy="133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84A3F4-E84E-4FB2-A04A-AAACA5FF26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26924" y="1468247"/>
                  <a:ext cx="300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C3EA978-AD19-4087-B660-56182C81FE7D}"/>
                    </a:ext>
                  </a:extLst>
                </p14:cNvPr>
                <p14:cNvContentPartPr/>
                <p14:nvPr/>
              </p14:nvContentPartPr>
              <p14:xfrm>
                <a:off x="9776124" y="1454567"/>
                <a:ext cx="93600" cy="172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C3EA978-AD19-4087-B660-56182C81FE7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58484" y="1436567"/>
                  <a:ext cx="12924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3375018-675F-4498-89F1-BA7885FCA006}"/>
              </a:ext>
            </a:extLst>
          </p:cNvPr>
          <p:cNvGrpSpPr/>
          <p:nvPr/>
        </p:nvGrpSpPr>
        <p:grpSpPr>
          <a:xfrm>
            <a:off x="10108044" y="1383287"/>
            <a:ext cx="914400" cy="276480"/>
            <a:chOff x="10108044" y="1383287"/>
            <a:chExt cx="91440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E5F1F3-D7C0-4113-9C8A-B8105F4E63AB}"/>
                    </a:ext>
                  </a:extLst>
                </p14:cNvPr>
                <p14:cNvContentPartPr/>
                <p14:nvPr/>
              </p14:nvContentPartPr>
              <p14:xfrm>
                <a:off x="10118844" y="1481567"/>
                <a:ext cx="23040" cy="178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E5F1F3-D7C0-4113-9C8A-B8105F4E63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00844" y="1463927"/>
                  <a:ext cx="58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ABFCDB-7EFE-46C2-89AD-791699D7CEDA}"/>
                    </a:ext>
                  </a:extLst>
                </p14:cNvPr>
                <p14:cNvContentPartPr/>
                <p14:nvPr/>
              </p14:nvContentPartPr>
              <p14:xfrm>
                <a:off x="10131804" y="1424327"/>
                <a:ext cx="148680" cy="66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ABFCDB-7EFE-46C2-89AD-791699D7CED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14164" y="1406327"/>
                  <a:ext cx="184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46AA49-901A-4E61-B9B1-B3BEC42D01A4}"/>
                    </a:ext>
                  </a:extLst>
                </p14:cNvPr>
                <p14:cNvContentPartPr/>
                <p14:nvPr/>
              </p14:nvContentPartPr>
              <p14:xfrm>
                <a:off x="10108044" y="1383287"/>
                <a:ext cx="221400" cy="243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46AA49-901A-4E61-B9B1-B3BEC42D01A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90044" y="1365287"/>
                  <a:ext cx="257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C932E8-F2B9-453E-A11E-1B5F0269F601}"/>
                    </a:ext>
                  </a:extLst>
                </p14:cNvPr>
                <p14:cNvContentPartPr/>
                <p14:nvPr/>
              </p14:nvContentPartPr>
              <p14:xfrm>
                <a:off x="10375884" y="1502807"/>
                <a:ext cx="115920" cy="118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C932E8-F2B9-453E-A11E-1B5F0269F60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57884" y="1485167"/>
                  <a:ext cx="151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D7289A-D64F-4A7D-9EBA-DCDCB988B4AB}"/>
                    </a:ext>
                  </a:extLst>
                </p14:cNvPr>
                <p14:cNvContentPartPr/>
                <p14:nvPr/>
              </p14:nvContentPartPr>
              <p14:xfrm>
                <a:off x="10551204" y="1518647"/>
                <a:ext cx="106920" cy="10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D7289A-D64F-4A7D-9EBA-DCDCB988B4A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533564" y="1501007"/>
                  <a:ext cx="142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F60768-D4BB-46DB-A5D8-00B435B6C8E5}"/>
                    </a:ext>
                  </a:extLst>
                </p14:cNvPr>
                <p14:cNvContentPartPr/>
                <p14:nvPr/>
              </p14:nvContentPartPr>
              <p14:xfrm>
                <a:off x="10705284" y="1508207"/>
                <a:ext cx="96120" cy="95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F60768-D4BB-46DB-A5D8-00B435B6C8E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87284" y="1490207"/>
                  <a:ext cx="131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7887FB8-7DED-4D26-BDFD-13E7453245B8}"/>
                    </a:ext>
                  </a:extLst>
                </p14:cNvPr>
                <p14:cNvContentPartPr/>
                <p14:nvPr/>
              </p14:nvContentPartPr>
              <p14:xfrm>
                <a:off x="10886364" y="1471127"/>
                <a:ext cx="136080" cy="157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7887FB8-7DED-4D26-BDFD-13E7453245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68364" y="1453487"/>
                  <a:ext cx="1717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AD987A-93C8-494E-9E2A-02BCB4D4F318}"/>
              </a:ext>
            </a:extLst>
          </p:cNvPr>
          <p:cNvGrpSpPr/>
          <p:nvPr/>
        </p:nvGrpSpPr>
        <p:grpSpPr>
          <a:xfrm>
            <a:off x="11256084" y="1331087"/>
            <a:ext cx="475920" cy="390600"/>
            <a:chOff x="11256084" y="1331087"/>
            <a:chExt cx="47592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482C436-CF2A-4F1F-B6CD-3858F82509EF}"/>
                    </a:ext>
                  </a:extLst>
                </p14:cNvPr>
                <p14:cNvContentPartPr/>
                <p14:nvPr/>
              </p14:nvContentPartPr>
              <p14:xfrm>
                <a:off x="11256084" y="1425047"/>
                <a:ext cx="50760" cy="230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482C436-CF2A-4F1F-B6CD-3858F82509E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238444" y="1407407"/>
                  <a:ext cx="86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9C2DB1A-3C1B-47C0-A0FC-3DE74AAAA036}"/>
                    </a:ext>
                  </a:extLst>
                </p14:cNvPr>
                <p14:cNvContentPartPr/>
                <p14:nvPr/>
              </p14:nvContentPartPr>
              <p14:xfrm>
                <a:off x="11406924" y="1380047"/>
                <a:ext cx="153360" cy="23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9C2DB1A-3C1B-47C0-A0FC-3DE74AAAA03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388924" y="1362407"/>
                  <a:ext cx="189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0518A8-02CA-4FBF-AB3E-E68FC6B8C8E8}"/>
                    </a:ext>
                  </a:extLst>
                </p14:cNvPr>
                <p14:cNvContentPartPr/>
                <p14:nvPr/>
              </p14:nvContentPartPr>
              <p14:xfrm>
                <a:off x="11440764" y="1477607"/>
                <a:ext cx="100800" cy="9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0518A8-02CA-4FBF-AB3E-E68FC6B8C8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423124" y="1459967"/>
                  <a:ext cx="136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54E241-6857-41B8-AF09-4023D494C3FA}"/>
                    </a:ext>
                  </a:extLst>
                </p14:cNvPr>
                <p14:cNvContentPartPr/>
                <p14:nvPr/>
              </p14:nvContentPartPr>
              <p14:xfrm>
                <a:off x="11492244" y="1331087"/>
                <a:ext cx="239760" cy="390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54E241-6857-41B8-AF09-4023D494C3F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474244" y="1313087"/>
                  <a:ext cx="27540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A4390E-EB93-4221-B568-A971A4F1A33D}"/>
              </a:ext>
            </a:extLst>
          </p:cNvPr>
          <p:cNvGrpSpPr/>
          <p:nvPr/>
        </p:nvGrpSpPr>
        <p:grpSpPr>
          <a:xfrm>
            <a:off x="8077284" y="1337207"/>
            <a:ext cx="1051200" cy="774000"/>
            <a:chOff x="8077284" y="1337207"/>
            <a:chExt cx="1051200" cy="77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399156F-9B8A-40CF-9E58-D8DCE62951E3}"/>
                    </a:ext>
                  </a:extLst>
                </p14:cNvPr>
                <p14:cNvContentPartPr/>
                <p14:nvPr/>
              </p14:nvContentPartPr>
              <p14:xfrm>
                <a:off x="8077284" y="1436927"/>
                <a:ext cx="230040" cy="34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399156F-9B8A-40CF-9E58-D8DCE62951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059644" y="1418927"/>
                  <a:ext cx="265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5F5A23-0E41-40DE-9824-4FBD88868797}"/>
                    </a:ext>
                  </a:extLst>
                </p14:cNvPr>
                <p14:cNvContentPartPr/>
                <p14:nvPr/>
              </p14:nvContentPartPr>
              <p14:xfrm>
                <a:off x="8187084" y="1423247"/>
                <a:ext cx="35280" cy="238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5F5A23-0E41-40DE-9824-4FBD8886879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69444" y="1405247"/>
                  <a:ext cx="70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0A6AD02-B58E-4C15-B5EE-1A26FC205B82}"/>
                    </a:ext>
                  </a:extLst>
                </p14:cNvPr>
                <p14:cNvContentPartPr/>
                <p14:nvPr/>
              </p14:nvContentPartPr>
              <p14:xfrm>
                <a:off x="8268804" y="1560407"/>
                <a:ext cx="157680" cy="12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0A6AD02-B58E-4C15-B5EE-1A26FC205B8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50804" y="1542767"/>
                  <a:ext cx="193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1E410EC-19DA-4826-B204-76275EFFAB43}"/>
                    </a:ext>
                  </a:extLst>
                </p14:cNvPr>
                <p14:cNvContentPartPr/>
                <p14:nvPr/>
              </p14:nvContentPartPr>
              <p14:xfrm>
                <a:off x="8483364" y="1531247"/>
                <a:ext cx="127440" cy="147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1E410EC-19DA-4826-B204-76275EFFAB4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465364" y="1513607"/>
                  <a:ext cx="163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FD8CAB1-8320-4386-A9A6-3825CA4FFC74}"/>
                    </a:ext>
                  </a:extLst>
                </p14:cNvPr>
                <p14:cNvContentPartPr/>
                <p14:nvPr/>
              </p14:nvContentPartPr>
              <p14:xfrm>
                <a:off x="8666604" y="1416767"/>
                <a:ext cx="52920" cy="234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FD8CAB1-8320-4386-A9A6-3825CA4FFC7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48604" y="1399127"/>
                  <a:ext cx="88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67684BA-2D9A-4F9C-803B-9C445FCC7FEC}"/>
                    </a:ext>
                  </a:extLst>
                </p14:cNvPr>
                <p14:cNvContentPartPr/>
                <p14:nvPr/>
              </p14:nvContentPartPr>
              <p14:xfrm>
                <a:off x="8641404" y="1337207"/>
                <a:ext cx="178560" cy="304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67684BA-2D9A-4F9C-803B-9C445FCC7FE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23404" y="1319207"/>
                  <a:ext cx="214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CD4406-38FD-4D59-ACBA-3FFAF17ECD5C}"/>
                    </a:ext>
                  </a:extLst>
                </p14:cNvPr>
                <p14:cNvContentPartPr/>
                <p14:nvPr/>
              </p14:nvContentPartPr>
              <p14:xfrm>
                <a:off x="8877564" y="1493807"/>
                <a:ext cx="141480" cy="135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CD4406-38FD-4D59-ACBA-3FFAF17ECD5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59924" y="1475807"/>
                  <a:ext cx="177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C1AC3C-C10A-4181-9DCD-C4D46D319ED3}"/>
                    </a:ext>
                  </a:extLst>
                </p14:cNvPr>
                <p14:cNvContentPartPr/>
                <p14:nvPr/>
              </p14:nvContentPartPr>
              <p14:xfrm>
                <a:off x="9060084" y="1493447"/>
                <a:ext cx="68400" cy="298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C1AC3C-C10A-4181-9DCD-C4D46D319ED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42444" y="1475807"/>
                  <a:ext cx="104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19234A-B8E8-424B-9DE9-8EC39A82A27F}"/>
                    </a:ext>
                  </a:extLst>
                </p14:cNvPr>
                <p14:cNvContentPartPr/>
                <p14:nvPr/>
              </p14:nvContentPartPr>
              <p14:xfrm>
                <a:off x="8237124" y="1973687"/>
                <a:ext cx="341280" cy="129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19234A-B8E8-424B-9DE9-8EC39A82A27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219124" y="1955687"/>
                  <a:ext cx="376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ECCD99-637F-418A-AA25-D80F693E02CE}"/>
                    </a:ext>
                  </a:extLst>
                </p14:cNvPr>
                <p14:cNvContentPartPr/>
                <p14:nvPr/>
              </p14:nvContentPartPr>
              <p14:xfrm>
                <a:off x="8618004" y="1897367"/>
                <a:ext cx="99000" cy="213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ECCD99-637F-418A-AA25-D80F693E02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600364" y="1879727"/>
                  <a:ext cx="13464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C839B6A-2B91-43B2-9751-610256207D14}"/>
              </a:ext>
            </a:extLst>
          </p:cNvPr>
          <p:cNvGrpSpPr/>
          <p:nvPr/>
        </p:nvGrpSpPr>
        <p:grpSpPr>
          <a:xfrm>
            <a:off x="9034884" y="1848407"/>
            <a:ext cx="712440" cy="270720"/>
            <a:chOff x="9034884" y="1848407"/>
            <a:chExt cx="7124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4BF0B9-AE96-487D-A248-AA7136ADA0FA}"/>
                    </a:ext>
                  </a:extLst>
                </p14:cNvPr>
                <p14:cNvContentPartPr/>
                <p14:nvPr/>
              </p14:nvContentPartPr>
              <p14:xfrm>
                <a:off x="9034884" y="1917527"/>
                <a:ext cx="285120" cy="20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4BF0B9-AE96-487D-A248-AA7136ADA0F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17244" y="1899887"/>
                  <a:ext cx="320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61B7969-7119-4C81-ABD8-B3DDA905337E}"/>
                    </a:ext>
                  </a:extLst>
                </p14:cNvPr>
                <p14:cNvContentPartPr/>
                <p14:nvPr/>
              </p14:nvContentPartPr>
              <p14:xfrm>
                <a:off x="9366444" y="1948487"/>
                <a:ext cx="97200" cy="114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61B7969-7119-4C81-ABD8-B3DDA905337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348804" y="1930487"/>
                  <a:ext cx="132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438E2B-83D1-405C-9536-C6FA3B642C02}"/>
                    </a:ext>
                  </a:extLst>
                </p14:cNvPr>
                <p14:cNvContentPartPr/>
                <p14:nvPr/>
              </p14:nvContentPartPr>
              <p14:xfrm>
                <a:off x="9519804" y="1954607"/>
                <a:ext cx="81720" cy="110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438E2B-83D1-405C-9536-C6FA3B642C0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02164" y="1936607"/>
                  <a:ext cx="117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FB3C92-2809-40DB-B115-B1947D278C50}"/>
                    </a:ext>
                  </a:extLst>
                </p14:cNvPr>
                <p14:cNvContentPartPr/>
                <p14:nvPr/>
              </p14:nvContentPartPr>
              <p14:xfrm>
                <a:off x="9664164" y="1848407"/>
                <a:ext cx="83160" cy="224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FB3C92-2809-40DB-B115-B1947D278C5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46164" y="1830767"/>
                  <a:ext cx="118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6F80BD-8819-43B9-9D8E-AB5D0314CDE4}"/>
                    </a:ext>
                  </a:extLst>
                </p14:cNvPr>
                <p14:cNvContentPartPr/>
                <p14:nvPr/>
              </p14:nvContentPartPr>
              <p14:xfrm>
                <a:off x="9625644" y="1948127"/>
                <a:ext cx="100800" cy="12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6F80BD-8819-43B9-9D8E-AB5D0314CDE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07644" y="1930487"/>
                  <a:ext cx="136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2B3F702-542A-41DB-8917-1B837CBF780B}"/>
              </a:ext>
            </a:extLst>
          </p:cNvPr>
          <p:cNvGrpSpPr/>
          <p:nvPr/>
        </p:nvGrpSpPr>
        <p:grpSpPr>
          <a:xfrm>
            <a:off x="10073484" y="1866407"/>
            <a:ext cx="751680" cy="360000"/>
            <a:chOff x="10073484" y="1866407"/>
            <a:chExt cx="75168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5F3CA30-CF9B-430F-9334-8B2BB46EA590}"/>
                    </a:ext>
                  </a:extLst>
                </p14:cNvPr>
                <p14:cNvContentPartPr/>
                <p14:nvPr/>
              </p14:nvContentPartPr>
              <p14:xfrm>
                <a:off x="10073484" y="1866407"/>
                <a:ext cx="84240" cy="289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5F3CA30-CF9B-430F-9334-8B2BB46EA59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55844" y="1848407"/>
                  <a:ext cx="119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7F3EFF2-14D8-480E-A02F-75B3F64BFEB8}"/>
                    </a:ext>
                  </a:extLst>
                </p14:cNvPr>
                <p14:cNvContentPartPr/>
                <p14:nvPr/>
              </p14:nvContentPartPr>
              <p14:xfrm>
                <a:off x="10255284" y="1870007"/>
                <a:ext cx="176040" cy="249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7F3EFF2-14D8-480E-A02F-75B3F64BFEB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37644" y="1852367"/>
                  <a:ext cx="2116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71F4AB8-C9EF-4FD2-A9DA-375605E45621}"/>
                    </a:ext>
                  </a:extLst>
                </p14:cNvPr>
                <p14:cNvContentPartPr/>
                <p14:nvPr/>
              </p14:nvContentPartPr>
              <p14:xfrm>
                <a:off x="10340964" y="1967207"/>
                <a:ext cx="179280" cy="28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71F4AB8-C9EF-4FD2-A9DA-375605E456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323324" y="1949567"/>
                  <a:ext cx="214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42D6EE-BC4D-499E-97E5-CC5F2FDE6542}"/>
                    </a:ext>
                  </a:extLst>
                </p14:cNvPr>
                <p14:cNvContentPartPr/>
                <p14:nvPr/>
              </p14:nvContentPartPr>
              <p14:xfrm>
                <a:off x="10537164" y="1880807"/>
                <a:ext cx="111240" cy="345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42D6EE-BC4D-499E-97E5-CC5F2FDE654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19164" y="1862807"/>
                  <a:ext cx="1468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BDE13E-D3FF-4F59-AC1B-5254393AA979}"/>
                    </a:ext>
                  </a:extLst>
                </p14:cNvPr>
                <p14:cNvContentPartPr/>
                <p14:nvPr/>
              </p14:nvContentPartPr>
              <p14:xfrm>
                <a:off x="10813284" y="2150807"/>
                <a:ext cx="11880" cy="20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BDE13E-D3FF-4F59-AC1B-5254393AA9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795284" y="2132807"/>
                  <a:ext cx="475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4CF7403-8512-45E7-9B40-A0A5D34F7670}"/>
              </a:ext>
            </a:extLst>
          </p:cNvPr>
          <p:cNvGrpSpPr/>
          <p:nvPr/>
        </p:nvGrpSpPr>
        <p:grpSpPr>
          <a:xfrm>
            <a:off x="7488324" y="2609807"/>
            <a:ext cx="1157400" cy="390600"/>
            <a:chOff x="7488324" y="2609807"/>
            <a:chExt cx="11574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C993C8-56A4-4523-9373-516649D2777D}"/>
                    </a:ext>
                  </a:extLst>
                </p14:cNvPr>
                <p14:cNvContentPartPr/>
                <p14:nvPr/>
              </p14:nvContentPartPr>
              <p14:xfrm>
                <a:off x="7498404" y="2691527"/>
                <a:ext cx="12600" cy="182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C993C8-56A4-4523-9373-516649D2777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480404" y="2673527"/>
                  <a:ext cx="48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EE7E7F1-F3C7-4BC7-9982-2937358A09A9}"/>
                    </a:ext>
                  </a:extLst>
                </p14:cNvPr>
                <p14:cNvContentPartPr/>
                <p14:nvPr/>
              </p14:nvContentPartPr>
              <p14:xfrm>
                <a:off x="7488324" y="2671367"/>
                <a:ext cx="223920" cy="106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EE7E7F1-F3C7-4BC7-9982-2937358A09A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70324" y="2653727"/>
                  <a:ext cx="259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A7F978-21DC-4ACF-9D6E-6E12F6C2E41D}"/>
                    </a:ext>
                  </a:extLst>
                </p14:cNvPr>
                <p14:cNvContentPartPr/>
                <p14:nvPr/>
              </p14:nvContentPartPr>
              <p14:xfrm>
                <a:off x="7822764" y="2609807"/>
                <a:ext cx="96840" cy="378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A7F978-21DC-4ACF-9D6E-6E12F6C2E41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805124" y="2591807"/>
                  <a:ext cx="132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D7A08DA-7377-4CFE-9CD9-752161C3FABE}"/>
                    </a:ext>
                  </a:extLst>
                </p14:cNvPr>
                <p14:cNvContentPartPr/>
                <p14:nvPr/>
              </p14:nvContentPartPr>
              <p14:xfrm>
                <a:off x="7948764" y="2695127"/>
                <a:ext cx="169920" cy="187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D7A08DA-7377-4CFE-9CD9-752161C3FA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931124" y="2677487"/>
                  <a:ext cx="205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DAB93BE-CBC6-4F6A-B5C2-1A9FE58BF60E}"/>
                    </a:ext>
                  </a:extLst>
                </p14:cNvPr>
                <p14:cNvContentPartPr/>
                <p14:nvPr/>
              </p14:nvContentPartPr>
              <p14:xfrm>
                <a:off x="7991244" y="2785847"/>
                <a:ext cx="44640" cy="9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DAB93BE-CBC6-4F6A-B5C2-1A9FE58BF60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73244" y="2768207"/>
                  <a:ext cx="80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1A3729D-1FA2-425A-9211-D8B94C4DF97B}"/>
                    </a:ext>
                  </a:extLst>
                </p14:cNvPr>
                <p14:cNvContentPartPr/>
                <p14:nvPr/>
              </p14:nvContentPartPr>
              <p14:xfrm>
                <a:off x="8231724" y="2653727"/>
                <a:ext cx="44640" cy="277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1A3729D-1FA2-425A-9211-D8B94C4DF97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13724" y="2635727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A3C4B5-99DE-4470-BA8C-58C6A23D1185}"/>
                    </a:ext>
                  </a:extLst>
                </p14:cNvPr>
                <p14:cNvContentPartPr/>
                <p14:nvPr/>
              </p14:nvContentPartPr>
              <p14:xfrm>
                <a:off x="8322084" y="2688647"/>
                <a:ext cx="158400" cy="263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A3C4B5-99DE-4470-BA8C-58C6A23D118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04444" y="2671007"/>
                  <a:ext cx="194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E337B8-A406-4A12-93A2-28B8590D4A14}"/>
                    </a:ext>
                  </a:extLst>
                </p14:cNvPr>
                <p14:cNvContentPartPr/>
                <p14:nvPr/>
              </p14:nvContentPartPr>
              <p14:xfrm>
                <a:off x="8382924" y="2801687"/>
                <a:ext cx="76320" cy="32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2E337B8-A406-4A12-93A2-28B8590D4A1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65284" y="2784047"/>
                  <a:ext cx="111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1CE80B-CD88-41A1-BFC4-8CAA86A53457}"/>
                    </a:ext>
                  </a:extLst>
                </p14:cNvPr>
                <p14:cNvContentPartPr/>
                <p14:nvPr/>
              </p14:nvContentPartPr>
              <p14:xfrm>
                <a:off x="8508924" y="2674607"/>
                <a:ext cx="136800" cy="325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91CE80B-CD88-41A1-BFC4-8CAA86A5345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91284" y="2656967"/>
                  <a:ext cx="17244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46D8478-A2C3-4ACA-9808-EEB53FEF084D}"/>
              </a:ext>
            </a:extLst>
          </p:cNvPr>
          <p:cNvGrpSpPr/>
          <p:nvPr/>
        </p:nvGrpSpPr>
        <p:grpSpPr>
          <a:xfrm>
            <a:off x="8920764" y="2777567"/>
            <a:ext cx="124200" cy="68400"/>
            <a:chOff x="8920764" y="2777567"/>
            <a:chExt cx="12420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308D60-E066-44BB-B5C5-D3BC7159DC65}"/>
                    </a:ext>
                  </a:extLst>
                </p14:cNvPr>
                <p14:cNvContentPartPr/>
                <p14:nvPr/>
              </p14:nvContentPartPr>
              <p14:xfrm>
                <a:off x="8935884" y="2777567"/>
                <a:ext cx="99360" cy="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308D60-E066-44BB-B5C5-D3BC7159DC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918244" y="2759927"/>
                  <a:ext cx="135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C782764-5420-4991-8BAB-C54F3EF26518}"/>
                    </a:ext>
                  </a:extLst>
                </p14:cNvPr>
                <p14:cNvContentPartPr/>
                <p14:nvPr/>
              </p14:nvContentPartPr>
              <p14:xfrm>
                <a:off x="8920764" y="2822567"/>
                <a:ext cx="124200" cy="23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C782764-5420-4991-8BAB-C54F3EF2651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03124" y="2804927"/>
                  <a:ext cx="1598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056C982-38DF-4A19-898C-374F55424E7B}"/>
              </a:ext>
            </a:extLst>
          </p:cNvPr>
          <p:cNvGrpSpPr/>
          <p:nvPr/>
        </p:nvGrpSpPr>
        <p:grpSpPr>
          <a:xfrm>
            <a:off x="9509004" y="2607287"/>
            <a:ext cx="1258560" cy="786960"/>
            <a:chOff x="9509004" y="2607287"/>
            <a:chExt cx="1258560" cy="7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D9484E-A9E9-4E49-A799-98893B38E58D}"/>
                    </a:ext>
                  </a:extLst>
                </p14:cNvPr>
                <p14:cNvContentPartPr/>
                <p14:nvPr/>
              </p14:nvContentPartPr>
              <p14:xfrm>
                <a:off x="9519444" y="2707007"/>
                <a:ext cx="23400" cy="19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D9484E-A9E9-4E49-A799-98893B38E58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01444" y="2689367"/>
                  <a:ext cx="59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1735E4-F43A-4499-BF7F-7DB353D08F8D}"/>
                    </a:ext>
                  </a:extLst>
                </p14:cNvPr>
                <p14:cNvContentPartPr/>
                <p14:nvPr/>
              </p14:nvContentPartPr>
              <p14:xfrm>
                <a:off x="9509004" y="2709167"/>
                <a:ext cx="153720" cy="73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1735E4-F43A-4499-BF7F-7DB353D08F8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491004" y="2691527"/>
                  <a:ext cx="189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C419B7-E121-44EC-B5D7-061896CC34F9}"/>
                    </a:ext>
                  </a:extLst>
                </p14:cNvPr>
                <p14:cNvContentPartPr/>
                <p14:nvPr/>
              </p14:nvContentPartPr>
              <p14:xfrm>
                <a:off x="9744444" y="2681087"/>
                <a:ext cx="86760" cy="294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C419B7-E121-44EC-B5D7-061896CC34F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26804" y="2663087"/>
                  <a:ext cx="122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903862B-1078-4F5E-B174-1F011C2DE5ED}"/>
                    </a:ext>
                  </a:extLst>
                </p14:cNvPr>
                <p14:cNvContentPartPr/>
                <p14:nvPr/>
              </p14:nvContentPartPr>
              <p14:xfrm>
                <a:off x="9887364" y="2708447"/>
                <a:ext cx="172800" cy="159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903862B-1078-4F5E-B174-1F011C2DE5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69364" y="2690807"/>
                  <a:ext cx="208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E5D898-12C8-46C7-81EB-BB7D5BB4347A}"/>
                    </a:ext>
                  </a:extLst>
                </p14:cNvPr>
                <p14:cNvContentPartPr/>
                <p14:nvPr/>
              </p14:nvContentPartPr>
              <p14:xfrm>
                <a:off x="9940644" y="2775407"/>
                <a:ext cx="92520" cy="8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E5D898-12C8-46C7-81EB-BB7D5BB4347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922644" y="2757767"/>
                  <a:ext cx="128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F7D787-7780-4A48-8E9E-70E44BDEB82F}"/>
                    </a:ext>
                  </a:extLst>
                </p14:cNvPr>
                <p14:cNvContentPartPr/>
                <p14:nvPr/>
              </p14:nvContentPartPr>
              <p14:xfrm>
                <a:off x="10217124" y="2688287"/>
                <a:ext cx="140400" cy="13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F7D787-7780-4A48-8E9E-70E44BDEB82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199484" y="2670647"/>
                  <a:ext cx="176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436744E-3DB4-4A9D-BE29-FAAFF2B35E25}"/>
                    </a:ext>
                  </a:extLst>
                </p14:cNvPr>
                <p14:cNvContentPartPr/>
                <p14:nvPr/>
              </p14:nvContentPartPr>
              <p14:xfrm>
                <a:off x="10419084" y="2640047"/>
                <a:ext cx="156240" cy="229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436744E-3DB4-4A9D-BE29-FAAFF2B35E2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01444" y="2622047"/>
                  <a:ext cx="19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609B068-8B4A-4CB3-B4A8-000B164D6D96}"/>
                    </a:ext>
                  </a:extLst>
                </p14:cNvPr>
                <p14:cNvContentPartPr/>
                <p14:nvPr/>
              </p14:nvContentPartPr>
              <p14:xfrm>
                <a:off x="10498284" y="2723927"/>
                <a:ext cx="92520" cy="10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609B068-8B4A-4CB3-B4A8-000B164D6D9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80284" y="2706287"/>
                  <a:ext cx="12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470AFA-0E5E-4EC9-B802-0C0B8333DA12}"/>
                    </a:ext>
                  </a:extLst>
                </p14:cNvPr>
                <p14:cNvContentPartPr/>
                <p14:nvPr/>
              </p14:nvContentPartPr>
              <p14:xfrm>
                <a:off x="10652004" y="2607287"/>
                <a:ext cx="115560" cy="326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470AFA-0E5E-4EC9-B802-0C0B8333DA1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634364" y="2589287"/>
                  <a:ext cx="1512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F1F9802-EEAD-4130-A39D-BD57EF644462}"/>
                    </a:ext>
                  </a:extLst>
                </p14:cNvPr>
                <p14:cNvContentPartPr/>
                <p14:nvPr/>
              </p14:nvContentPartPr>
              <p14:xfrm>
                <a:off x="9568044" y="2992847"/>
                <a:ext cx="1114560" cy="48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F1F9802-EEAD-4130-A39D-BD57EF64446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550044" y="2974847"/>
                  <a:ext cx="1150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696A167-F3E2-4FC0-8313-68991F1C794A}"/>
                    </a:ext>
                  </a:extLst>
                </p14:cNvPr>
                <p14:cNvContentPartPr/>
                <p14:nvPr/>
              </p14:nvContentPartPr>
              <p14:xfrm>
                <a:off x="9896364" y="3163847"/>
                <a:ext cx="22680" cy="167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696A167-F3E2-4FC0-8313-68991F1C794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878364" y="3146207"/>
                  <a:ext cx="58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155BF2D-EA18-4EF9-93A9-3684CC1F1A50}"/>
                    </a:ext>
                  </a:extLst>
                </p14:cNvPr>
                <p14:cNvContentPartPr/>
                <p14:nvPr/>
              </p14:nvContentPartPr>
              <p14:xfrm>
                <a:off x="9897084" y="3135767"/>
                <a:ext cx="130680" cy="70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155BF2D-EA18-4EF9-93A9-3684CC1F1A5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879444" y="3118127"/>
                  <a:ext cx="166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7A7EEF3-A378-40B3-8583-3C4C6A0384E3}"/>
                    </a:ext>
                  </a:extLst>
                </p14:cNvPr>
                <p14:cNvContentPartPr/>
                <p14:nvPr/>
              </p14:nvContentPartPr>
              <p14:xfrm>
                <a:off x="10061964" y="3086447"/>
                <a:ext cx="137880" cy="258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7A7EEF3-A378-40B3-8583-3C4C6A0384E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044324" y="3068807"/>
                  <a:ext cx="173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80B5EE6-D564-45F6-A5E9-9571DF0D6CCC}"/>
                    </a:ext>
                  </a:extLst>
                </p14:cNvPr>
                <p14:cNvContentPartPr/>
                <p14:nvPr/>
              </p14:nvContentPartPr>
              <p14:xfrm>
                <a:off x="10219644" y="3103727"/>
                <a:ext cx="131040" cy="253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80B5EE6-D564-45F6-A5E9-9571DF0D6CC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01644" y="3086087"/>
                  <a:ext cx="166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BDCE0A0-ABD6-442B-9A8D-29565FC711DB}"/>
                    </a:ext>
                  </a:extLst>
                </p14:cNvPr>
                <p14:cNvContentPartPr/>
                <p14:nvPr/>
              </p14:nvContentPartPr>
              <p14:xfrm>
                <a:off x="10283364" y="3181847"/>
                <a:ext cx="86760" cy="20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BDCE0A0-ABD6-442B-9A8D-29565FC711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65724" y="3163847"/>
                  <a:ext cx="1224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1E539DC-49BC-4D4C-8ECD-47AE6BD49D2F}"/>
                    </a:ext>
                  </a:extLst>
                </p14:cNvPr>
                <p14:cNvContentPartPr/>
                <p14:nvPr/>
              </p14:nvContentPartPr>
              <p14:xfrm>
                <a:off x="10376964" y="3085727"/>
                <a:ext cx="168840" cy="308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1E539DC-49BC-4D4C-8ECD-47AE6BD49D2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58964" y="3067727"/>
                  <a:ext cx="20448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1EADA81-D9FB-4CA0-8E24-A3B507B25050}"/>
              </a:ext>
            </a:extLst>
          </p:cNvPr>
          <p:cNvGrpSpPr/>
          <p:nvPr/>
        </p:nvGrpSpPr>
        <p:grpSpPr>
          <a:xfrm>
            <a:off x="8817444" y="3799607"/>
            <a:ext cx="790920" cy="229320"/>
            <a:chOff x="8817444" y="3799607"/>
            <a:chExt cx="7909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A02380-4274-4CB3-9AD6-7E319D8FCD82}"/>
                    </a:ext>
                  </a:extLst>
                </p14:cNvPr>
                <p14:cNvContentPartPr/>
                <p14:nvPr/>
              </p14:nvContentPartPr>
              <p14:xfrm>
                <a:off x="8817444" y="3821207"/>
                <a:ext cx="136080" cy="183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A02380-4274-4CB3-9AD6-7E319D8FCD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799444" y="3803207"/>
                  <a:ext cx="171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CBC8B2-4B23-4CD4-A06A-F7CF29F2F876}"/>
                    </a:ext>
                  </a:extLst>
                </p14:cNvPr>
                <p14:cNvContentPartPr/>
                <p14:nvPr/>
              </p14:nvContentPartPr>
              <p14:xfrm>
                <a:off x="9084204" y="3902927"/>
                <a:ext cx="8640" cy="8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CBC8B2-4B23-4CD4-A06A-F7CF29F2F87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066564" y="3885287"/>
                  <a:ext cx="44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DD90C5F-D059-4BB6-90D7-0F56AC6DF2A0}"/>
                    </a:ext>
                  </a:extLst>
                </p14:cNvPr>
                <p14:cNvContentPartPr/>
                <p14:nvPr/>
              </p14:nvContentPartPr>
              <p14:xfrm>
                <a:off x="9176724" y="3831647"/>
                <a:ext cx="123840" cy="183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DD90C5F-D059-4BB6-90D7-0F56AC6DF2A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158724" y="3814007"/>
                  <a:ext cx="159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5753613-699B-4A90-A9BF-1571BF4CA133}"/>
                    </a:ext>
                  </a:extLst>
                </p14:cNvPr>
                <p14:cNvContentPartPr/>
                <p14:nvPr/>
              </p14:nvContentPartPr>
              <p14:xfrm>
                <a:off x="9399204" y="3799607"/>
                <a:ext cx="127440" cy="2293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5753613-699B-4A90-A9BF-1571BF4CA1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81564" y="3781607"/>
                  <a:ext cx="163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2CA1E9C-2D80-4EE3-BCFB-DEF0E04C8FC3}"/>
                    </a:ext>
                  </a:extLst>
                </p14:cNvPr>
                <p14:cNvContentPartPr/>
                <p14:nvPr/>
              </p14:nvContentPartPr>
              <p14:xfrm>
                <a:off x="9397404" y="3878807"/>
                <a:ext cx="210960" cy="33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2CA1E9C-2D80-4EE3-BCFB-DEF0E04C8FC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79404" y="3861167"/>
                  <a:ext cx="24660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E9FB0B8-BF16-4AAA-8D7E-E8FC890259E0}"/>
                  </a:ext>
                </a:extLst>
              </p14:cNvPr>
              <p14:cNvContentPartPr/>
              <p14:nvPr/>
            </p14:nvContentPartPr>
            <p14:xfrm>
              <a:off x="7140564" y="3772967"/>
              <a:ext cx="18000" cy="1872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E9FB0B8-BF16-4AAA-8D7E-E8FC890259E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122924" y="3754967"/>
                <a:ext cx="53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5992743-03DF-4A4F-B4E0-5226ABCB3B8B}"/>
                  </a:ext>
                </a:extLst>
              </p14:cNvPr>
              <p14:cNvContentPartPr/>
              <p14:nvPr/>
            </p14:nvContentPartPr>
            <p14:xfrm>
              <a:off x="7138764" y="3713207"/>
              <a:ext cx="114120" cy="864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5992743-03DF-4A4F-B4E0-5226ABCB3B8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121124" y="3695207"/>
                <a:ext cx="149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62DDBDE-69C2-4E5A-A9C0-287E7A77C39B}"/>
                  </a:ext>
                </a:extLst>
              </p14:cNvPr>
              <p14:cNvContentPartPr/>
              <p14:nvPr/>
            </p14:nvContentPartPr>
            <p14:xfrm>
              <a:off x="7289964" y="3701327"/>
              <a:ext cx="96120" cy="285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62DDBDE-69C2-4E5A-A9C0-287E7A77C39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271964" y="3683687"/>
                <a:ext cx="131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8FB2725-28C8-4698-A32A-4D4656998059}"/>
                  </a:ext>
                </a:extLst>
              </p14:cNvPr>
              <p14:cNvContentPartPr/>
              <p14:nvPr/>
            </p14:nvContentPartPr>
            <p14:xfrm>
              <a:off x="7365564" y="3748847"/>
              <a:ext cx="183960" cy="2275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8FB2725-28C8-4698-A32A-4D4656998059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347564" y="3730847"/>
                <a:ext cx="219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739E7A7-9A94-41E6-BBAA-49D514BB36B6}"/>
                  </a:ext>
                </a:extLst>
              </p14:cNvPr>
              <p14:cNvContentPartPr/>
              <p14:nvPr/>
            </p14:nvContentPartPr>
            <p14:xfrm>
              <a:off x="7410204" y="3848567"/>
              <a:ext cx="69120" cy="86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739E7A7-9A94-41E6-BBAA-49D514BB36B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392204" y="3830567"/>
                <a:ext cx="1047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9718ED7-D90E-404D-8EF0-F81328E79AAE}"/>
                  </a:ext>
                </a:extLst>
              </p14:cNvPr>
              <p14:cNvContentPartPr/>
              <p14:nvPr/>
            </p14:nvContentPartPr>
            <p14:xfrm>
              <a:off x="7646364" y="3780887"/>
              <a:ext cx="146520" cy="1641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9718ED7-D90E-404D-8EF0-F81328E79AA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628724" y="3762887"/>
                <a:ext cx="1821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78F6EE5-8210-4885-A92C-9AC1880480E3}"/>
                  </a:ext>
                </a:extLst>
              </p14:cNvPr>
              <p14:cNvContentPartPr/>
              <p14:nvPr/>
            </p14:nvContentPartPr>
            <p14:xfrm>
              <a:off x="7831764" y="3760007"/>
              <a:ext cx="137160" cy="273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78F6EE5-8210-4885-A92C-9AC1880480E3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813764" y="3742367"/>
                <a:ext cx="1728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F81195F-8682-4363-A29B-D60C61A19BED}"/>
                  </a:ext>
                </a:extLst>
              </p14:cNvPr>
              <p14:cNvContentPartPr/>
              <p14:nvPr/>
            </p14:nvContentPartPr>
            <p14:xfrm>
              <a:off x="7890804" y="3751727"/>
              <a:ext cx="236160" cy="287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F81195F-8682-4363-A29B-D60C61A19BE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872804" y="3734087"/>
                <a:ext cx="2718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A10ABB6-DA3E-4C71-BC1E-FEB069687282}"/>
                  </a:ext>
                </a:extLst>
              </p14:cNvPr>
              <p14:cNvContentPartPr/>
              <p14:nvPr/>
            </p14:nvContentPartPr>
            <p14:xfrm>
              <a:off x="8404164" y="3821207"/>
              <a:ext cx="94680" cy="11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A10ABB6-DA3E-4C71-BC1E-FEB06968728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386164" y="3803207"/>
                <a:ext cx="130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DBE4CF9-0D3A-4BED-900D-5419290462AA}"/>
                  </a:ext>
                </a:extLst>
              </p14:cNvPr>
              <p14:cNvContentPartPr/>
              <p14:nvPr/>
            </p14:nvContentPartPr>
            <p14:xfrm>
              <a:off x="8378244" y="3923087"/>
              <a:ext cx="106560" cy="15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DBE4CF9-0D3A-4BED-900D-5419290462AA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360604" y="3905087"/>
                <a:ext cx="142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F1E6326-7A0F-428B-A4B5-04063C136D0A}"/>
                  </a:ext>
                </a:extLst>
              </p14:cNvPr>
              <p14:cNvContentPartPr/>
              <p14:nvPr/>
            </p14:nvContentPartPr>
            <p14:xfrm>
              <a:off x="5405004" y="3858287"/>
              <a:ext cx="468000" cy="4021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F1E6326-7A0F-428B-A4B5-04063C136D0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387004" y="3840287"/>
                <a:ext cx="50364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B700871-2D49-47E2-B2C8-7F49A3E0AEDD}"/>
                  </a:ext>
                </a:extLst>
              </p14:cNvPr>
              <p14:cNvContentPartPr/>
              <p14:nvPr/>
            </p14:nvContentPartPr>
            <p14:xfrm>
              <a:off x="5822244" y="3729767"/>
              <a:ext cx="1027800" cy="220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B700871-2D49-47E2-B2C8-7F49A3E0AED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804604" y="3712127"/>
                <a:ext cx="1063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58A0C41-AB44-4BBC-AAE9-5E27F63F0683}"/>
                  </a:ext>
                </a:extLst>
              </p14:cNvPr>
              <p14:cNvContentPartPr/>
              <p14:nvPr/>
            </p14:nvContentPartPr>
            <p14:xfrm>
              <a:off x="6778404" y="3715007"/>
              <a:ext cx="161640" cy="217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58A0C41-AB44-4BBC-AAE9-5E27F63F068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760764" y="3697007"/>
                <a:ext cx="197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2ABE556-8FA1-4C74-B82B-1758E5FBBE32}"/>
                  </a:ext>
                </a:extLst>
              </p14:cNvPr>
              <p14:cNvContentPartPr/>
              <p14:nvPr/>
            </p14:nvContentPartPr>
            <p14:xfrm>
              <a:off x="8174124" y="4377767"/>
              <a:ext cx="139320" cy="14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2ABE556-8FA1-4C74-B82B-1758E5FBBE3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156484" y="4359767"/>
                <a:ext cx="174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413A2FA-B541-44B1-A290-8FCD7E5EB511}"/>
                  </a:ext>
                </a:extLst>
              </p14:cNvPr>
              <p14:cNvContentPartPr/>
              <p14:nvPr/>
            </p14:nvContentPartPr>
            <p14:xfrm>
              <a:off x="8156844" y="4455167"/>
              <a:ext cx="189360" cy="234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413A2FA-B541-44B1-A290-8FCD7E5EB51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138844" y="4437527"/>
                <a:ext cx="22500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9E41DEB-E1E9-4441-8D91-5B40EFAFE601}"/>
              </a:ext>
            </a:extLst>
          </p:cNvPr>
          <p:cNvGrpSpPr/>
          <p:nvPr/>
        </p:nvGrpSpPr>
        <p:grpSpPr>
          <a:xfrm>
            <a:off x="8584884" y="4359047"/>
            <a:ext cx="816480" cy="226800"/>
            <a:chOff x="8584884" y="4359047"/>
            <a:chExt cx="81648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8E90196-6CF4-4A5B-87E3-276301345463}"/>
                    </a:ext>
                  </a:extLst>
                </p14:cNvPr>
                <p14:cNvContentPartPr/>
                <p14:nvPr/>
              </p14:nvContentPartPr>
              <p14:xfrm>
                <a:off x="8584884" y="4359047"/>
                <a:ext cx="154080" cy="181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8E90196-6CF4-4A5B-87E3-27630134546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67244" y="4341047"/>
                  <a:ext cx="189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CB1795F-BCF9-4F31-BE9A-2218E5B36BDF}"/>
                    </a:ext>
                  </a:extLst>
                </p14:cNvPr>
                <p14:cNvContentPartPr/>
                <p14:nvPr/>
              </p14:nvContentPartPr>
              <p14:xfrm>
                <a:off x="8817084" y="4471007"/>
                <a:ext cx="20160" cy="14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CB1795F-BCF9-4F31-BE9A-2218E5B36BD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799084" y="4453367"/>
                  <a:ext cx="55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1E7E7FA-B80B-4E64-B373-2AD79949A3DD}"/>
                    </a:ext>
                  </a:extLst>
                </p14:cNvPr>
                <p14:cNvContentPartPr/>
                <p14:nvPr/>
              </p14:nvContentPartPr>
              <p14:xfrm>
                <a:off x="8966124" y="4364087"/>
                <a:ext cx="216360" cy="178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1E7E7FA-B80B-4E64-B373-2AD79949A3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948484" y="4346087"/>
                  <a:ext cx="252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7EE1FCA-C9F5-4EF4-857A-10916FF755A1}"/>
                    </a:ext>
                  </a:extLst>
                </p14:cNvPr>
                <p14:cNvContentPartPr/>
                <p14:nvPr/>
              </p14:nvContentPartPr>
              <p14:xfrm>
                <a:off x="9227484" y="4366967"/>
                <a:ext cx="173880" cy="218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7EE1FCA-C9F5-4EF4-857A-10916FF755A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209484" y="4349327"/>
                  <a:ext cx="2095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4665FE8-6799-4EFF-BC66-C5DA0F42B606}"/>
              </a:ext>
            </a:extLst>
          </p:cNvPr>
          <p:cNvGrpSpPr/>
          <p:nvPr/>
        </p:nvGrpSpPr>
        <p:grpSpPr>
          <a:xfrm>
            <a:off x="7283124" y="5049527"/>
            <a:ext cx="1353600" cy="324000"/>
            <a:chOff x="7283124" y="5049527"/>
            <a:chExt cx="135360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077672-4B9A-46D6-AF29-43C8241BBD04}"/>
                    </a:ext>
                  </a:extLst>
                </p14:cNvPr>
                <p14:cNvContentPartPr/>
                <p14:nvPr/>
              </p14:nvContentPartPr>
              <p14:xfrm>
                <a:off x="7293564" y="5054927"/>
                <a:ext cx="6120" cy="232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077672-4B9A-46D6-AF29-43C8241BBD0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275564" y="5036927"/>
                  <a:ext cx="41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1CDF1F4-00B6-4408-ABA4-7CFE8F88DE16}"/>
                    </a:ext>
                  </a:extLst>
                </p14:cNvPr>
                <p14:cNvContentPartPr/>
                <p14:nvPr/>
              </p14:nvContentPartPr>
              <p14:xfrm>
                <a:off x="7283124" y="5061407"/>
                <a:ext cx="154080" cy="110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1CDF1F4-00B6-4408-ABA4-7CFE8F88DE1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65124" y="5043407"/>
                  <a:ext cx="189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5A4B299-764A-45C2-B4B3-C1FC56C972C0}"/>
                    </a:ext>
                  </a:extLst>
                </p14:cNvPr>
                <p14:cNvContentPartPr/>
                <p14:nvPr/>
              </p14:nvContentPartPr>
              <p14:xfrm>
                <a:off x="7541964" y="5049527"/>
                <a:ext cx="61200" cy="198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5A4B299-764A-45C2-B4B3-C1FC56C972C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523964" y="5031887"/>
                  <a:ext cx="96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0C5EA5F-DF9C-4C27-AE90-B4177D6036DC}"/>
                    </a:ext>
                  </a:extLst>
                </p14:cNvPr>
                <p14:cNvContentPartPr/>
                <p14:nvPr/>
              </p14:nvContentPartPr>
              <p14:xfrm>
                <a:off x="7631244" y="5062487"/>
                <a:ext cx="168840" cy="192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0C5EA5F-DF9C-4C27-AE90-B4177D6036D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613604" y="5044847"/>
                  <a:ext cx="204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F20D97-3F2F-4F34-B23B-021AD57EF2C4}"/>
                    </a:ext>
                  </a:extLst>
                </p14:cNvPr>
                <p14:cNvContentPartPr/>
                <p14:nvPr/>
              </p14:nvContentPartPr>
              <p14:xfrm>
                <a:off x="7672644" y="5068607"/>
                <a:ext cx="245520" cy="216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F20D97-3F2F-4F34-B23B-021AD57EF2C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654644" y="5050607"/>
                  <a:ext cx="28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33C6B05-5D50-42E9-89F7-E3E162408E58}"/>
                    </a:ext>
                  </a:extLst>
                </p14:cNvPr>
                <p14:cNvContentPartPr/>
                <p14:nvPr/>
              </p14:nvContentPartPr>
              <p14:xfrm>
                <a:off x="7976484" y="5070767"/>
                <a:ext cx="155160" cy="278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33C6B05-5D50-42E9-89F7-E3E162408E5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958484" y="5052767"/>
                  <a:ext cx="190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37D6875-1488-4E19-98DE-9B5411D8E342}"/>
                    </a:ext>
                  </a:extLst>
                </p14:cNvPr>
                <p14:cNvContentPartPr/>
                <p14:nvPr/>
              </p14:nvContentPartPr>
              <p14:xfrm>
                <a:off x="8012124" y="5199647"/>
                <a:ext cx="11808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37D6875-1488-4E19-98DE-9B5411D8E34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994124" y="5182007"/>
                  <a:ext cx="153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D4DEA65-7131-4DF1-AC16-01258323B365}"/>
                    </a:ext>
                  </a:extLst>
                </p14:cNvPr>
                <p14:cNvContentPartPr/>
                <p14:nvPr/>
              </p14:nvContentPartPr>
              <p14:xfrm>
                <a:off x="8177724" y="5071847"/>
                <a:ext cx="450720" cy="301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D4DEA65-7131-4DF1-AC16-01258323B36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159724" y="5053847"/>
                  <a:ext cx="486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6BE979-96FF-4C6A-9574-2A4DD9B1CAE9}"/>
                    </a:ext>
                  </a:extLst>
                </p14:cNvPr>
                <p14:cNvContentPartPr/>
                <p14:nvPr/>
              </p14:nvContentPartPr>
              <p14:xfrm>
                <a:off x="8485884" y="5194607"/>
                <a:ext cx="150840" cy="51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6BE979-96FF-4C6A-9574-2A4DD9B1CAE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467884" y="5176607"/>
                  <a:ext cx="1864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77065DF-DB36-404A-8E0F-8659449436E1}"/>
              </a:ext>
            </a:extLst>
          </p:cNvPr>
          <p:cNvGrpSpPr/>
          <p:nvPr/>
        </p:nvGrpSpPr>
        <p:grpSpPr>
          <a:xfrm>
            <a:off x="9122724" y="4896167"/>
            <a:ext cx="2933280" cy="515880"/>
            <a:chOff x="9122724" y="4896167"/>
            <a:chExt cx="293328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E9868F2-30B7-432F-9F71-72ADB1474EC7}"/>
                    </a:ext>
                  </a:extLst>
                </p14:cNvPr>
                <p14:cNvContentPartPr/>
                <p14:nvPr/>
              </p14:nvContentPartPr>
              <p14:xfrm>
                <a:off x="9122724" y="4999127"/>
                <a:ext cx="106200" cy="143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E9868F2-30B7-432F-9F71-72ADB1474EC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104724" y="4981487"/>
                  <a:ext cx="14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71B553-2BF7-49D3-8E46-369E3A598A9A}"/>
                    </a:ext>
                  </a:extLst>
                </p14:cNvPr>
                <p14:cNvContentPartPr/>
                <p14:nvPr/>
              </p14:nvContentPartPr>
              <p14:xfrm>
                <a:off x="9399204" y="5069687"/>
                <a:ext cx="30600" cy="8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71B553-2BF7-49D3-8E46-369E3A598A9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381564" y="5051687"/>
                  <a:ext cx="66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24949CF-EBF6-4F8B-8D12-7F2A40F8E834}"/>
                    </a:ext>
                  </a:extLst>
                </p14:cNvPr>
                <p14:cNvContentPartPr/>
                <p14:nvPr/>
              </p14:nvContentPartPr>
              <p14:xfrm>
                <a:off x="9498564" y="4996247"/>
                <a:ext cx="127080" cy="134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24949CF-EBF6-4F8B-8D12-7F2A40F8E83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480924" y="4978607"/>
                  <a:ext cx="162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98DD4F5-25EE-43EB-AF8D-B9C014438F63}"/>
                    </a:ext>
                  </a:extLst>
                </p14:cNvPr>
                <p14:cNvContentPartPr/>
                <p14:nvPr/>
              </p14:nvContentPartPr>
              <p14:xfrm>
                <a:off x="9678564" y="4959527"/>
                <a:ext cx="142200" cy="234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98DD4F5-25EE-43EB-AF8D-B9C014438F6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660564" y="4941527"/>
                  <a:ext cx="177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B2D4537-3EBE-4F34-AD4A-3EF2658686E2}"/>
                    </a:ext>
                  </a:extLst>
                </p14:cNvPr>
                <p14:cNvContentPartPr/>
                <p14:nvPr/>
              </p14:nvContentPartPr>
              <p14:xfrm>
                <a:off x="9646524" y="4926767"/>
                <a:ext cx="363240" cy="336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B2D4537-3EBE-4F34-AD4A-3EF2658686E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628884" y="4908767"/>
                  <a:ext cx="398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3343EFA-A40C-4ECF-BEF7-07B125BFEBD8}"/>
                    </a:ext>
                  </a:extLst>
                </p14:cNvPr>
                <p14:cNvContentPartPr/>
                <p14:nvPr/>
              </p14:nvContentPartPr>
              <p14:xfrm>
                <a:off x="10077444" y="5022887"/>
                <a:ext cx="105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3343EFA-A40C-4ECF-BEF7-07B125BFEBD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059804" y="5004887"/>
                  <a:ext cx="141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60D7C5E-8FBC-4F83-9289-D3B4DF026943}"/>
                    </a:ext>
                  </a:extLst>
                </p14:cNvPr>
                <p14:cNvContentPartPr/>
                <p14:nvPr/>
              </p14:nvContentPartPr>
              <p14:xfrm>
                <a:off x="10281204" y="5080127"/>
                <a:ext cx="10800" cy="1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60D7C5E-8FBC-4F83-9289-D3B4DF02694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263204" y="5062127"/>
                  <a:ext cx="46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5D7DF0A-A7DA-4E37-A8CE-59DA1BA45F0B}"/>
                    </a:ext>
                  </a:extLst>
                </p14:cNvPr>
                <p14:cNvContentPartPr/>
                <p14:nvPr/>
              </p14:nvContentPartPr>
              <p14:xfrm>
                <a:off x="10422324" y="4989047"/>
                <a:ext cx="170640" cy="170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5D7DF0A-A7DA-4E37-A8CE-59DA1BA45F0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404684" y="4971407"/>
                  <a:ext cx="206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FD9E148-6845-4AF3-8AAD-3748C367D76F}"/>
                    </a:ext>
                  </a:extLst>
                </p14:cNvPr>
                <p14:cNvContentPartPr/>
                <p14:nvPr/>
              </p14:nvContentPartPr>
              <p14:xfrm>
                <a:off x="10616364" y="4967807"/>
                <a:ext cx="180720" cy="214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FD9E148-6845-4AF3-8AAD-3748C367D76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598364" y="4950167"/>
                  <a:ext cx="216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690F4A-C1AF-432E-9A6F-BADA7ADE4ED7}"/>
                    </a:ext>
                  </a:extLst>
                </p14:cNvPr>
                <p14:cNvContentPartPr/>
                <p14:nvPr/>
              </p14:nvContentPartPr>
              <p14:xfrm>
                <a:off x="10929924" y="5002367"/>
                <a:ext cx="102960" cy="8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690F4A-C1AF-432E-9A6F-BADA7ADE4E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11924" y="4984367"/>
                  <a:ext cx="138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C154209-9BA6-47D9-8209-7627691ADE8C}"/>
                    </a:ext>
                  </a:extLst>
                </p14:cNvPr>
                <p14:cNvContentPartPr/>
                <p14:nvPr/>
              </p14:nvContentPartPr>
              <p14:xfrm>
                <a:off x="10949724" y="5066447"/>
                <a:ext cx="83160" cy="34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C154209-9BA6-47D9-8209-7627691ADE8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931724" y="5048447"/>
                  <a:ext cx="118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DCC5CE4-7C98-4F21-9FA8-D706DB33931C}"/>
                    </a:ext>
                  </a:extLst>
                </p14:cNvPr>
                <p14:cNvContentPartPr/>
                <p14:nvPr/>
              </p14:nvContentPartPr>
              <p14:xfrm>
                <a:off x="11241684" y="5004887"/>
                <a:ext cx="135000" cy="189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DCC5CE4-7C98-4F21-9FA8-D706DB33931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23684" y="4986887"/>
                  <a:ext cx="170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96058D4-88FD-440D-BEA2-95F3C3BBEF29}"/>
                    </a:ext>
                  </a:extLst>
                </p14:cNvPr>
                <p14:cNvContentPartPr/>
                <p14:nvPr/>
              </p14:nvContentPartPr>
              <p14:xfrm>
                <a:off x="11478204" y="5098847"/>
                <a:ext cx="22680" cy="16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96058D4-88FD-440D-BEA2-95F3C3BBEF2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460204" y="5081207"/>
                  <a:ext cx="58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067E951-A458-4BA0-AF0F-FE2C241403CA}"/>
                    </a:ext>
                  </a:extLst>
                </p14:cNvPr>
                <p14:cNvContentPartPr/>
                <p14:nvPr/>
              </p14:nvContentPartPr>
              <p14:xfrm>
                <a:off x="11612484" y="4974647"/>
                <a:ext cx="171720" cy="174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067E951-A458-4BA0-AF0F-FE2C241403C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594844" y="4956647"/>
                  <a:ext cx="2073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057CB86-6A41-41F1-A773-6607012DDF75}"/>
                    </a:ext>
                  </a:extLst>
                </p14:cNvPr>
                <p14:cNvContentPartPr/>
                <p14:nvPr/>
              </p14:nvContentPartPr>
              <p14:xfrm>
                <a:off x="11829204" y="4951607"/>
                <a:ext cx="104400" cy="168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057CB86-6A41-41F1-A773-6607012DDF7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811564" y="4933607"/>
                  <a:ext cx="140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DBD175C-54FE-4610-9267-A4C7FB629FC3}"/>
                    </a:ext>
                  </a:extLst>
                </p14:cNvPr>
                <p14:cNvContentPartPr/>
                <p14:nvPr/>
              </p14:nvContentPartPr>
              <p14:xfrm>
                <a:off x="11871324" y="4896167"/>
                <a:ext cx="184680" cy="56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DBD175C-54FE-4610-9267-A4C7FB629FC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853324" y="4878527"/>
                  <a:ext cx="220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DBE0A05-32FA-4958-88BB-4AC0C0C370EB}"/>
                    </a:ext>
                  </a:extLst>
                </p14:cNvPr>
                <p14:cNvContentPartPr/>
                <p14:nvPr/>
              </p14:nvContentPartPr>
              <p14:xfrm>
                <a:off x="11200284" y="5268047"/>
                <a:ext cx="650880" cy="57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DBE0A05-32FA-4958-88BB-4AC0C0C370E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1182284" y="5250407"/>
                  <a:ext cx="68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83A6059-4C32-432E-AD3E-B15A6717428C}"/>
                    </a:ext>
                  </a:extLst>
                </p14:cNvPr>
                <p14:cNvContentPartPr/>
                <p14:nvPr/>
              </p14:nvContentPartPr>
              <p14:xfrm>
                <a:off x="11211084" y="5365607"/>
                <a:ext cx="648360" cy="4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83A6059-4C32-432E-AD3E-B15A6717428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1193444" y="5347607"/>
                  <a:ext cx="68400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3EFE92F-45B3-4284-9E80-5EBB30B9BA7B}"/>
              </a:ext>
            </a:extLst>
          </p:cNvPr>
          <p:cNvGrpSpPr/>
          <p:nvPr/>
        </p:nvGrpSpPr>
        <p:grpSpPr>
          <a:xfrm>
            <a:off x="5402484" y="4344647"/>
            <a:ext cx="1649160" cy="1330560"/>
            <a:chOff x="5402484" y="4344647"/>
            <a:chExt cx="1649160" cy="13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6807045-756E-45F7-855F-29AFF668A4DA}"/>
                    </a:ext>
                  </a:extLst>
                </p14:cNvPr>
                <p14:cNvContentPartPr/>
                <p14:nvPr/>
              </p14:nvContentPartPr>
              <p14:xfrm>
                <a:off x="5402484" y="5269127"/>
                <a:ext cx="410400" cy="406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6807045-756E-45F7-855F-29AFF668A4D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84484" y="5251487"/>
                  <a:ext cx="4460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2CA85A8-F18A-4974-865C-AB572CA35E21}"/>
                    </a:ext>
                  </a:extLst>
                </p14:cNvPr>
                <p14:cNvContentPartPr/>
                <p14:nvPr/>
              </p14:nvContentPartPr>
              <p14:xfrm>
                <a:off x="5801004" y="4395407"/>
                <a:ext cx="1234440" cy="945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2CA85A8-F18A-4974-865C-AB572CA35E2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783364" y="4377767"/>
                  <a:ext cx="127008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5AFF304-1983-4558-ABFF-49A69036C65A}"/>
                    </a:ext>
                  </a:extLst>
                </p14:cNvPr>
                <p14:cNvContentPartPr/>
                <p14:nvPr/>
              </p14:nvContentPartPr>
              <p14:xfrm>
                <a:off x="6957684" y="4344647"/>
                <a:ext cx="93960" cy="145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5AFF304-1983-4558-ABFF-49A69036C65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940044" y="4327007"/>
                  <a:ext cx="1296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436FFE7-C735-4F6E-A0F9-87762BAB514B}"/>
              </a:ext>
            </a:extLst>
          </p:cNvPr>
          <p:cNvGrpSpPr/>
          <p:nvPr/>
        </p:nvGrpSpPr>
        <p:grpSpPr>
          <a:xfrm>
            <a:off x="7244604" y="4246007"/>
            <a:ext cx="650520" cy="319680"/>
            <a:chOff x="7244604" y="4246007"/>
            <a:chExt cx="65052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995AAC1-79A6-4D6F-970A-01F7B9F0551F}"/>
                    </a:ext>
                  </a:extLst>
                </p14:cNvPr>
                <p14:cNvContentPartPr/>
                <p14:nvPr/>
              </p14:nvContentPartPr>
              <p14:xfrm>
                <a:off x="7266564" y="4288847"/>
                <a:ext cx="6840" cy="221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995AAC1-79A6-4D6F-970A-01F7B9F0551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248924" y="4271207"/>
                  <a:ext cx="42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62E8D31-2E77-47AF-B53A-13616C59E038}"/>
                    </a:ext>
                  </a:extLst>
                </p14:cNvPr>
                <p14:cNvContentPartPr/>
                <p14:nvPr/>
              </p14:nvContentPartPr>
              <p14:xfrm>
                <a:off x="7244604" y="4280567"/>
                <a:ext cx="114120" cy="86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62E8D31-2E77-47AF-B53A-13616C59E03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226604" y="4262927"/>
                  <a:ext cx="149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D960F1D-36C9-4022-B6E6-27DB0B4EAB2B}"/>
                    </a:ext>
                  </a:extLst>
                </p14:cNvPr>
                <p14:cNvContentPartPr/>
                <p14:nvPr/>
              </p14:nvContentPartPr>
              <p14:xfrm>
                <a:off x="7399404" y="4255007"/>
                <a:ext cx="137160" cy="304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D960F1D-36C9-4022-B6E6-27DB0B4EAB2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381404" y="4237007"/>
                  <a:ext cx="1728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B9A3AFA-AA6B-4B51-B8D6-8A141D95F5D9}"/>
                    </a:ext>
                  </a:extLst>
                </p14:cNvPr>
                <p14:cNvContentPartPr/>
                <p14:nvPr/>
              </p14:nvContentPartPr>
              <p14:xfrm>
                <a:off x="7567884" y="4254287"/>
                <a:ext cx="164160" cy="226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B9A3AFA-AA6B-4B51-B8D6-8A141D95F5D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549884" y="4236647"/>
                  <a:ext cx="199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0C52840-E3A2-4FA8-B7F7-69A4E81A15CE}"/>
                    </a:ext>
                  </a:extLst>
                </p14:cNvPr>
                <p14:cNvContentPartPr/>
                <p14:nvPr/>
              </p14:nvContentPartPr>
              <p14:xfrm>
                <a:off x="7634124" y="4329887"/>
                <a:ext cx="169920" cy="17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0C52840-E3A2-4FA8-B7F7-69A4E81A15C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16124" y="4312247"/>
                  <a:ext cx="205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3CB94AE-FB61-4CF4-871C-F54B5EFE7A79}"/>
                    </a:ext>
                  </a:extLst>
                </p14:cNvPr>
                <p14:cNvContentPartPr/>
                <p14:nvPr/>
              </p14:nvContentPartPr>
              <p14:xfrm>
                <a:off x="7734564" y="4324127"/>
                <a:ext cx="5040" cy="381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3CB94AE-FB61-4CF4-871C-F54B5EFE7A7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716924" y="4306127"/>
                  <a:ext cx="40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267A507-8C85-461C-91F7-B89D5070B9EA}"/>
                    </a:ext>
                  </a:extLst>
                </p14:cNvPr>
                <p14:cNvContentPartPr/>
                <p14:nvPr/>
              </p14:nvContentPartPr>
              <p14:xfrm>
                <a:off x="7765164" y="4246007"/>
                <a:ext cx="129960" cy="319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267A507-8C85-461C-91F7-B89D5070B9E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747164" y="4228007"/>
                  <a:ext cx="16560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94AE68D-BC5A-41C7-9947-335B4CA3F628}"/>
              </a:ext>
            </a:extLst>
          </p:cNvPr>
          <p:cNvGrpSpPr/>
          <p:nvPr/>
        </p:nvGrpSpPr>
        <p:grpSpPr>
          <a:xfrm>
            <a:off x="5878764" y="3781607"/>
            <a:ext cx="1340280" cy="2253960"/>
            <a:chOff x="5878764" y="3781607"/>
            <a:chExt cx="1340280" cy="22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22FA525-6870-4CF6-8DF5-7F1AD47DCA66}"/>
                    </a:ext>
                  </a:extLst>
                </p14:cNvPr>
                <p14:cNvContentPartPr/>
                <p14:nvPr/>
              </p14:nvContentPartPr>
              <p14:xfrm>
                <a:off x="5878764" y="3781607"/>
                <a:ext cx="347400" cy="426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22FA525-6870-4CF6-8DF5-7F1AD47DCA6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861124" y="3763967"/>
                  <a:ext cx="3830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56E6920-7D41-4BC8-9DD5-7D8BDC4CD470}"/>
                    </a:ext>
                  </a:extLst>
                </p14:cNvPr>
                <p14:cNvContentPartPr/>
                <p14:nvPr/>
              </p14:nvContentPartPr>
              <p14:xfrm>
                <a:off x="6216804" y="4064927"/>
                <a:ext cx="964440" cy="1830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56E6920-7D41-4BC8-9DD5-7D8BDC4CD47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98804" y="4047287"/>
                  <a:ext cx="1000080" cy="18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BE1950C-E8BD-49DB-9B6F-28A1C3CDCE68}"/>
                    </a:ext>
                  </a:extLst>
                </p14:cNvPr>
                <p14:cNvContentPartPr/>
                <p14:nvPr/>
              </p14:nvContentPartPr>
              <p14:xfrm>
                <a:off x="7118604" y="5777087"/>
                <a:ext cx="100440" cy="258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BE1950C-E8BD-49DB-9B6F-28A1C3CDCE6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100964" y="5759447"/>
                  <a:ext cx="13608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41F19E0-7BD2-48A0-9A12-5BE4B9E1ACAA}"/>
              </a:ext>
            </a:extLst>
          </p:cNvPr>
          <p:cNvGrpSpPr/>
          <p:nvPr/>
        </p:nvGrpSpPr>
        <p:grpSpPr>
          <a:xfrm>
            <a:off x="7311204" y="5592407"/>
            <a:ext cx="4838040" cy="1204920"/>
            <a:chOff x="7311204" y="5592407"/>
            <a:chExt cx="4838040" cy="12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9EBE8F0-C7ED-4862-947B-4C79568AC8BF}"/>
                    </a:ext>
                  </a:extLst>
                </p14:cNvPr>
                <p14:cNvContentPartPr/>
                <p14:nvPr/>
              </p14:nvContentPartPr>
              <p14:xfrm>
                <a:off x="7327764" y="5866727"/>
                <a:ext cx="12600" cy="152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9EBE8F0-C7ED-4862-947B-4C79568AC8B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310124" y="5849087"/>
                  <a:ext cx="48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AF980F4-B761-4C18-9B3E-DD29BA7B53D9}"/>
                    </a:ext>
                  </a:extLst>
                </p14:cNvPr>
                <p14:cNvContentPartPr/>
                <p14:nvPr/>
              </p14:nvContentPartPr>
              <p14:xfrm>
                <a:off x="7311204" y="5837927"/>
                <a:ext cx="165600" cy="90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AF980F4-B761-4C18-9B3E-DD29BA7B53D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293204" y="5819927"/>
                  <a:ext cx="201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A25183E-577F-4883-A5B7-7497B8D71A29}"/>
                    </a:ext>
                  </a:extLst>
                </p14:cNvPr>
                <p14:cNvContentPartPr/>
                <p14:nvPr/>
              </p14:nvContentPartPr>
              <p14:xfrm>
                <a:off x="7574004" y="5789327"/>
                <a:ext cx="70560" cy="236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A25183E-577F-4883-A5B7-7497B8D71A2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556004" y="5771327"/>
                  <a:ext cx="106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713DB6B-22D4-4BFC-8EF5-7C9695847545}"/>
                    </a:ext>
                  </a:extLst>
                </p14:cNvPr>
                <p14:cNvContentPartPr/>
                <p14:nvPr/>
              </p14:nvContentPartPr>
              <p14:xfrm>
                <a:off x="7691004" y="5806247"/>
                <a:ext cx="152280" cy="1944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713DB6B-22D4-4BFC-8EF5-7C969584754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673364" y="5788607"/>
                  <a:ext cx="187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5D6C5AB-5BC3-490D-ADF8-E9C1BB67FC4A}"/>
                    </a:ext>
                  </a:extLst>
                </p14:cNvPr>
                <p14:cNvContentPartPr/>
                <p14:nvPr/>
              </p14:nvContentPartPr>
              <p14:xfrm>
                <a:off x="7714764" y="5912447"/>
                <a:ext cx="81000" cy="2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5D6C5AB-5BC3-490D-ADF8-E9C1BB67FC4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96764" y="5894807"/>
                  <a:ext cx="116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F2AA986-C0E9-4DBD-A4DF-AD1084F94322}"/>
                    </a:ext>
                  </a:extLst>
                </p14:cNvPr>
                <p14:cNvContentPartPr/>
                <p14:nvPr/>
              </p14:nvContentPartPr>
              <p14:xfrm>
                <a:off x="7918524" y="5728127"/>
                <a:ext cx="456840" cy="336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F2AA986-C0E9-4DBD-A4DF-AD1084F9432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900524" y="5710487"/>
                  <a:ext cx="492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B82F49D-CC1A-4FDD-84CB-7E4128CD0C36}"/>
                    </a:ext>
                  </a:extLst>
                </p14:cNvPr>
                <p14:cNvContentPartPr/>
                <p14:nvPr/>
              </p14:nvContentPartPr>
              <p14:xfrm>
                <a:off x="8217324" y="5990207"/>
                <a:ext cx="113400" cy="9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B82F49D-CC1A-4FDD-84CB-7E4128CD0C3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199684" y="5972567"/>
                  <a:ext cx="149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522FD94-7EF8-4EDB-8548-2A966D86E365}"/>
                    </a:ext>
                  </a:extLst>
                </p14:cNvPr>
                <p14:cNvContentPartPr/>
                <p14:nvPr/>
              </p14:nvContentPartPr>
              <p14:xfrm>
                <a:off x="8639964" y="5895167"/>
                <a:ext cx="155160" cy="203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522FD94-7EF8-4EDB-8548-2A966D86E36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21964" y="5877527"/>
                  <a:ext cx="190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ED38947-5918-4E6A-85BB-1EBD4CED5A56}"/>
                    </a:ext>
                  </a:extLst>
                </p14:cNvPr>
                <p14:cNvContentPartPr/>
                <p14:nvPr/>
              </p14:nvContentPartPr>
              <p14:xfrm>
                <a:off x="8876484" y="6008207"/>
                <a:ext cx="31680" cy="9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ED38947-5918-4E6A-85BB-1EBD4CED5A5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58844" y="5990207"/>
                  <a:ext cx="67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E4EF1AE-95EC-42D7-AA7D-515776EFF7CF}"/>
                    </a:ext>
                  </a:extLst>
                </p14:cNvPr>
                <p14:cNvContentPartPr/>
                <p14:nvPr/>
              </p14:nvContentPartPr>
              <p14:xfrm>
                <a:off x="9003204" y="5938007"/>
                <a:ext cx="143280" cy="1566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E4EF1AE-95EC-42D7-AA7D-515776EFF7C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85564" y="5920367"/>
                  <a:ext cx="178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CE8FF5E-5A46-4728-92D8-E7C9A9D57189}"/>
                    </a:ext>
                  </a:extLst>
                </p14:cNvPr>
                <p14:cNvContentPartPr/>
                <p14:nvPr/>
              </p14:nvContentPartPr>
              <p14:xfrm>
                <a:off x="9221004" y="5862407"/>
                <a:ext cx="204840" cy="234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CE8FF5E-5A46-4728-92D8-E7C9A9D5718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03004" y="5844407"/>
                  <a:ext cx="240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93781A4-DA16-4A49-AFC0-F3866D87B904}"/>
                    </a:ext>
                  </a:extLst>
                </p14:cNvPr>
                <p14:cNvContentPartPr/>
                <p14:nvPr/>
              </p14:nvContentPartPr>
              <p14:xfrm>
                <a:off x="9555444" y="6001727"/>
                <a:ext cx="13320" cy="25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93781A4-DA16-4A49-AFC0-F3866D87B90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537804" y="5984087"/>
                  <a:ext cx="48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F9FAE12-FAB2-45FD-A275-E039382E7F2C}"/>
                    </a:ext>
                  </a:extLst>
                </p14:cNvPr>
                <p14:cNvContentPartPr/>
                <p14:nvPr/>
              </p14:nvContentPartPr>
              <p14:xfrm>
                <a:off x="7602444" y="6445607"/>
                <a:ext cx="5040" cy="1688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F9FAE12-FAB2-45FD-A275-E039382E7F2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584804" y="6427607"/>
                  <a:ext cx="40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A42C487-A792-455E-9180-71A5B336A0EF}"/>
                    </a:ext>
                  </a:extLst>
                </p14:cNvPr>
                <p14:cNvContentPartPr/>
                <p14:nvPr/>
              </p14:nvContentPartPr>
              <p14:xfrm>
                <a:off x="7577964" y="6419687"/>
                <a:ext cx="124200" cy="105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A42C487-A792-455E-9180-71A5B336A0E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559964" y="6401687"/>
                  <a:ext cx="159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E5BF6E9-196C-4F09-AE47-ED313DEE7393}"/>
                    </a:ext>
                  </a:extLst>
                </p14:cNvPr>
                <p14:cNvContentPartPr/>
                <p14:nvPr/>
              </p14:nvContentPartPr>
              <p14:xfrm>
                <a:off x="7785324" y="6447407"/>
                <a:ext cx="74160" cy="229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E5BF6E9-196C-4F09-AE47-ED313DEE739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767324" y="6429407"/>
                  <a:ext cx="109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AAE39ED-263C-4B53-B157-E17C85566235}"/>
                    </a:ext>
                  </a:extLst>
                </p14:cNvPr>
                <p14:cNvContentPartPr/>
                <p14:nvPr/>
              </p14:nvContentPartPr>
              <p14:xfrm>
                <a:off x="7895124" y="6462167"/>
                <a:ext cx="151200" cy="1749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AAE39ED-263C-4B53-B157-E17C8556623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877124" y="6444167"/>
                  <a:ext cx="186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1830533-97F8-4C73-B857-C38E2614A3EE}"/>
                    </a:ext>
                  </a:extLst>
                </p14:cNvPr>
                <p14:cNvContentPartPr/>
                <p14:nvPr/>
              </p14:nvContentPartPr>
              <p14:xfrm>
                <a:off x="7936164" y="6440567"/>
                <a:ext cx="239400" cy="228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1830533-97F8-4C73-B857-C38E2614A3E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918524" y="6422927"/>
                  <a:ext cx="275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C3D084F-18CF-4DDB-A1D2-104735833425}"/>
                    </a:ext>
                  </a:extLst>
                </p14:cNvPr>
                <p14:cNvContentPartPr/>
                <p14:nvPr/>
              </p14:nvContentPartPr>
              <p14:xfrm>
                <a:off x="8276364" y="6442007"/>
                <a:ext cx="136080" cy="270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C3D084F-18CF-4DDB-A1D2-10473583342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258724" y="6424367"/>
                  <a:ext cx="171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B25328F-C7D4-4BA3-86B4-6DE21F4ED63F}"/>
                    </a:ext>
                  </a:extLst>
                </p14:cNvPr>
                <p14:cNvContentPartPr/>
                <p14:nvPr/>
              </p14:nvContentPartPr>
              <p14:xfrm>
                <a:off x="8335404" y="6539567"/>
                <a:ext cx="92520" cy="11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B25328F-C7D4-4BA3-86B4-6DE21F4ED63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317404" y="6521567"/>
                  <a:ext cx="128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E8BA463-BED6-46DE-9311-F765303D4AB9}"/>
                    </a:ext>
                  </a:extLst>
                </p14:cNvPr>
                <p14:cNvContentPartPr/>
                <p14:nvPr/>
              </p14:nvContentPartPr>
              <p14:xfrm>
                <a:off x="8501004" y="6442367"/>
                <a:ext cx="82440" cy="298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E8BA463-BED6-46DE-9311-F765303D4AB9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83004" y="6424367"/>
                  <a:ext cx="118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01ADF8A-44BF-4AF1-9AAE-CBF0D352DC4D}"/>
                    </a:ext>
                  </a:extLst>
                </p14:cNvPr>
                <p14:cNvContentPartPr/>
                <p14:nvPr/>
              </p14:nvContentPartPr>
              <p14:xfrm>
                <a:off x="8807724" y="6585647"/>
                <a:ext cx="207000" cy="9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01ADF8A-44BF-4AF1-9AAE-CBF0D352DC4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790084" y="6567647"/>
                  <a:ext cx="242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FB23F9E-A19D-4879-908D-DB93D2935A55}"/>
                    </a:ext>
                  </a:extLst>
                </p14:cNvPr>
                <p14:cNvContentPartPr/>
                <p14:nvPr/>
              </p14:nvContentPartPr>
              <p14:xfrm>
                <a:off x="8777484" y="6496727"/>
                <a:ext cx="267480" cy="3006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FB23F9E-A19D-4879-908D-DB93D2935A5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59484" y="6478727"/>
                  <a:ext cx="3031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97F982-01DA-4179-9B44-578AFCD2E1D5}"/>
                    </a:ext>
                  </a:extLst>
                </p14:cNvPr>
                <p14:cNvContentPartPr/>
                <p14:nvPr/>
              </p14:nvContentPartPr>
              <p14:xfrm>
                <a:off x="9441324" y="6493127"/>
                <a:ext cx="13320" cy="2052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97F982-01DA-4179-9B44-578AFCD2E1D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423324" y="6475487"/>
                  <a:ext cx="48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9C8E280-5526-44BC-82DE-8ECE1613B378}"/>
                    </a:ext>
                  </a:extLst>
                </p14:cNvPr>
                <p14:cNvContentPartPr/>
                <p14:nvPr/>
              </p14:nvContentPartPr>
              <p14:xfrm>
                <a:off x="9425124" y="6462167"/>
                <a:ext cx="142200" cy="1166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9C8E280-5526-44BC-82DE-8ECE1613B37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407484" y="6444527"/>
                  <a:ext cx="177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F0932A5-9E79-43AE-A4AB-B74D36498CD3}"/>
                    </a:ext>
                  </a:extLst>
                </p14:cNvPr>
                <p14:cNvContentPartPr/>
                <p14:nvPr/>
              </p14:nvContentPartPr>
              <p14:xfrm>
                <a:off x="9682524" y="6445967"/>
                <a:ext cx="76320" cy="2577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F0932A5-9E79-43AE-A4AB-B74D36498CD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664884" y="6428327"/>
                  <a:ext cx="111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B86762C-CDCE-47CC-B3C7-C79DAC448846}"/>
                    </a:ext>
                  </a:extLst>
                </p14:cNvPr>
                <p14:cNvContentPartPr/>
                <p14:nvPr/>
              </p14:nvContentPartPr>
              <p14:xfrm>
                <a:off x="9830124" y="6429407"/>
                <a:ext cx="189000" cy="230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B86762C-CDCE-47CC-B3C7-C79DAC44884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812124" y="6411407"/>
                  <a:ext cx="22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BEA216F-6912-4484-A383-875148030F75}"/>
                    </a:ext>
                  </a:extLst>
                </p14:cNvPr>
                <p14:cNvContentPartPr/>
                <p14:nvPr/>
              </p14:nvContentPartPr>
              <p14:xfrm>
                <a:off x="9890244" y="6370727"/>
                <a:ext cx="288360" cy="342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BEA216F-6912-4484-A383-875148030F7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872604" y="6352727"/>
                  <a:ext cx="324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24449FB-B52B-4902-88E6-6477D9DB91AD}"/>
                    </a:ext>
                  </a:extLst>
                </p14:cNvPr>
                <p14:cNvContentPartPr/>
                <p14:nvPr/>
              </p14:nvContentPartPr>
              <p14:xfrm>
                <a:off x="10324404" y="6614087"/>
                <a:ext cx="15480" cy="14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24449FB-B52B-4902-88E6-6477D9DB91A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306404" y="6596087"/>
                  <a:ext cx="51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35FA8F3-D814-454F-9891-F0CEFFD6CC4B}"/>
                    </a:ext>
                  </a:extLst>
                </p14:cNvPr>
                <p14:cNvContentPartPr/>
                <p14:nvPr/>
              </p14:nvContentPartPr>
              <p14:xfrm>
                <a:off x="10236204" y="6136007"/>
                <a:ext cx="159480" cy="2509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35FA8F3-D814-454F-9891-F0CEFFD6CC4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218204" y="6118007"/>
                  <a:ext cx="195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FFBAEB7-0428-478B-A76E-AB67CA78CD46}"/>
                    </a:ext>
                  </a:extLst>
                </p14:cNvPr>
                <p14:cNvContentPartPr/>
                <p14:nvPr/>
              </p14:nvContentPartPr>
              <p14:xfrm>
                <a:off x="10336284" y="6101807"/>
                <a:ext cx="114120" cy="117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FFBAEB7-0428-478B-A76E-AB67CA78CD4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318644" y="6084167"/>
                  <a:ext cx="149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804FC5A-DC0E-4526-8A27-CAC84A68DA52}"/>
                    </a:ext>
                  </a:extLst>
                </p14:cNvPr>
                <p14:cNvContentPartPr/>
                <p14:nvPr/>
              </p14:nvContentPartPr>
              <p14:xfrm>
                <a:off x="10539324" y="5880047"/>
                <a:ext cx="44280" cy="103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804FC5A-DC0E-4526-8A27-CAC84A68DA5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521684" y="5862407"/>
                  <a:ext cx="79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6B43C49-7E6C-4FB6-A1BC-377A4E3BA4FB}"/>
                    </a:ext>
                  </a:extLst>
                </p14:cNvPr>
                <p14:cNvContentPartPr/>
                <p14:nvPr/>
              </p14:nvContentPartPr>
              <p14:xfrm>
                <a:off x="10541484" y="5853407"/>
                <a:ext cx="25920" cy="428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6B43C49-7E6C-4FB6-A1BC-377A4E3BA4F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523484" y="5835767"/>
                  <a:ext cx="615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7FC9294-E1EE-4E82-B843-2F7BFDD6A675}"/>
                    </a:ext>
                  </a:extLst>
                </p14:cNvPr>
                <p14:cNvContentPartPr/>
                <p14:nvPr/>
              </p14:nvContentPartPr>
              <p14:xfrm>
                <a:off x="10542204" y="5891207"/>
                <a:ext cx="21600" cy="914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7FC9294-E1EE-4E82-B843-2F7BFDD6A67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524564" y="5873207"/>
                  <a:ext cx="57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37EEF2C-CE7A-4E31-9DEE-4E2B20C82ED4}"/>
                    </a:ext>
                  </a:extLst>
                </p14:cNvPr>
                <p14:cNvContentPartPr/>
                <p14:nvPr/>
              </p14:nvContentPartPr>
              <p14:xfrm>
                <a:off x="10538964" y="5835047"/>
                <a:ext cx="15480" cy="47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37EEF2C-CE7A-4E31-9DEE-4E2B20C82ED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521324" y="5817047"/>
                  <a:ext cx="51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D569E0F-96D8-49E9-BC00-5C65C3B75077}"/>
                    </a:ext>
                  </a:extLst>
                </p14:cNvPr>
                <p14:cNvContentPartPr/>
                <p14:nvPr/>
              </p14:nvContentPartPr>
              <p14:xfrm>
                <a:off x="10638324" y="5887247"/>
                <a:ext cx="95760" cy="1015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D569E0F-96D8-49E9-BC00-5C65C3B7507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620324" y="5869607"/>
                  <a:ext cx="131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1BA4CA7-68B4-4989-A051-BE9DF9854B50}"/>
                    </a:ext>
                  </a:extLst>
                </p14:cNvPr>
                <p14:cNvContentPartPr/>
                <p14:nvPr/>
              </p14:nvContentPartPr>
              <p14:xfrm>
                <a:off x="10783404" y="5770607"/>
                <a:ext cx="81360" cy="196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1BA4CA7-68B4-4989-A051-BE9DF9854B50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765764" y="5752607"/>
                  <a:ext cx="117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BB1574D-A11E-4210-B031-F5857539E0CF}"/>
                    </a:ext>
                  </a:extLst>
                </p14:cNvPr>
                <p14:cNvContentPartPr/>
                <p14:nvPr/>
              </p14:nvContentPartPr>
              <p14:xfrm>
                <a:off x="10933524" y="5865287"/>
                <a:ext cx="80640" cy="98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BB1574D-A11E-4210-B031-F5857539E0C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915524" y="5847647"/>
                  <a:ext cx="116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1B3DBE0-344E-42EB-985A-802237701752}"/>
                    </a:ext>
                  </a:extLst>
                </p14:cNvPr>
                <p14:cNvContentPartPr/>
                <p14:nvPr/>
              </p14:nvContentPartPr>
              <p14:xfrm>
                <a:off x="11049084" y="5838647"/>
                <a:ext cx="101520" cy="1288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1B3DBE0-344E-42EB-985A-80223770175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031444" y="5821007"/>
                  <a:ext cx="137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72C4A92-5FF0-42A3-877A-9BECDC37BBCE}"/>
                    </a:ext>
                  </a:extLst>
                </p14:cNvPr>
                <p14:cNvContentPartPr/>
                <p14:nvPr/>
              </p14:nvContentPartPr>
              <p14:xfrm>
                <a:off x="11168964" y="5728847"/>
                <a:ext cx="49320" cy="235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72C4A92-5FF0-42A3-877A-9BECDC37BBC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151324" y="5711207"/>
                  <a:ext cx="84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66DAF00-5EB6-4B7B-A7A8-DF6B8DC7848B}"/>
                    </a:ext>
                  </a:extLst>
                </p14:cNvPr>
                <p14:cNvContentPartPr/>
                <p14:nvPr/>
              </p14:nvContentPartPr>
              <p14:xfrm>
                <a:off x="11153844" y="5821367"/>
                <a:ext cx="62280" cy="40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66DAF00-5EB6-4B7B-A7A8-DF6B8DC7848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135844" y="5803367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71AE22C-DDF7-46A6-84AC-57546922CD20}"/>
                    </a:ext>
                  </a:extLst>
                </p14:cNvPr>
                <p14:cNvContentPartPr/>
                <p14:nvPr/>
              </p14:nvContentPartPr>
              <p14:xfrm>
                <a:off x="11292444" y="5826767"/>
                <a:ext cx="77400" cy="97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71AE22C-DDF7-46A6-84AC-57546922CD2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274444" y="5808767"/>
                  <a:ext cx="113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B78E5BC-3514-41DA-898E-6631F61D48CB}"/>
                    </a:ext>
                  </a:extLst>
                </p14:cNvPr>
                <p14:cNvContentPartPr/>
                <p14:nvPr/>
              </p14:nvContentPartPr>
              <p14:xfrm>
                <a:off x="11393964" y="5791487"/>
                <a:ext cx="147240" cy="231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B78E5BC-3514-41DA-898E-6631F61D48CB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376324" y="5773487"/>
                  <a:ext cx="182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B3B7B18-E789-4F7B-AC1F-6BFE01F9121D}"/>
                    </a:ext>
                  </a:extLst>
                </p14:cNvPr>
                <p14:cNvContentPartPr/>
                <p14:nvPr/>
              </p14:nvContentPartPr>
              <p14:xfrm>
                <a:off x="11663244" y="5592407"/>
                <a:ext cx="174600" cy="1936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B3B7B18-E789-4F7B-AC1F-6BFE01F9121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1645244" y="5574407"/>
                  <a:ext cx="210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B446B99-ABC2-47DE-80E8-077271F8CFEF}"/>
                    </a:ext>
                  </a:extLst>
                </p14:cNvPr>
                <p14:cNvContentPartPr/>
                <p14:nvPr/>
              </p14:nvContentPartPr>
              <p14:xfrm>
                <a:off x="10577484" y="6109007"/>
                <a:ext cx="27360" cy="154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B446B99-ABC2-47DE-80E8-077271F8CFE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559844" y="6091007"/>
                  <a:ext cx="63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972E390-9463-4A42-9511-A7B7B251C273}"/>
                    </a:ext>
                  </a:extLst>
                </p14:cNvPr>
                <p14:cNvContentPartPr/>
                <p14:nvPr/>
              </p14:nvContentPartPr>
              <p14:xfrm>
                <a:off x="10668564" y="6168407"/>
                <a:ext cx="92160" cy="87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972E390-9463-4A42-9511-A7B7B251C27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650564" y="6150407"/>
                  <a:ext cx="12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FDEAE94-F9DC-4D43-BD3D-9B3BCA47336B}"/>
                    </a:ext>
                  </a:extLst>
                </p14:cNvPr>
                <p14:cNvContentPartPr/>
                <p14:nvPr/>
              </p14:nvContentPartPr>
              <p14:xfrm>
                <a:off x="10844604" y="6141407"/>
                <a:ext cx="57600" cy="91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FDEAE94-F9DC-4D43-BD3D-9B3BCA47336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826964" y="6123767"/>
                  <a:ext cx="93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FC3694BB-DE30-4A5F-B489-5127CF76BF19}"/>
                    </a:ext>
                  </a:extLst>
                </p14:cNvPr>
                <p14:cNvContentPartPr/>
                <p14:nvPr/>
              </p14:nvContentPartPr>
              <p14:xfrm>
                <a:off x="10939284" y="6168407"/>
                <a:ext cx="109800" cy="759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FC3694BB-DE30-4A5F-B489-5127CF76BF1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921284" y="6150767"/>
                  <a:ext cx="145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390355E-C757-49C0-ADD6-70804E7A0D75}"/>
                    </a:ext>
                  </a:extLst>
                </p14:cNvPr>
                <p14:cNvContentPartPr/>
                <p14:nvPr/>
              </p14:nvContentPartPr>
              <p14:xfrm>
                <a:off x="11103804" y="6085967"/>
                <a:ext cx="29520" cy="154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390355E-C757-49C0-ADD6-70804E7A0D7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085804" y="6067967"/>
                  <a:ext cx="65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72417C0-9A54-40BC-93BB-3006DF8530CE}"/>
                    </a:ext>
                  </a:extLst>
                </p14:cNvPr>
                <p14:cNvContentPartPr/>
                <p14:nvPr/>
              </p14:nvContentPartPr>
              <p14:xfrm>
                <a:off x="11067444" y="6100727"/>
                <a:ext cx="178200" cy="1278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72417C0-9A54-40BC-93BB-3006DF8530C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049444" y="6082727"/>
                  <a:ext cx="213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9E15B1A-6992-4F59-8FD5-589D1BFD5A0A}"/>
                    </a:ext>
                  </a:extLst>
                </p14:cNvPr>
                <p14:cNvContentPartPr/>
                <p14:nvPr/>
              </p14:nvContentPartPr>
              <p14:xfrm>
                <a:off x="11305764" y="6118367"/>
                <a:ext cx="70920" cy="101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9E15B1A-6992-4F59-8FD5-589D1BFD5A0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287764" y="6100367"/>
                  <a:ext cx="106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8212FF3-9FF8-4FDD-AED5-D02B8E081114}"/>
                    </a:ext>
                  </a:extLst>
                </p14:cNvPr>
                <p14:cNvContentPartPr/>
                <p14:nvPr/>
              </p14:nvContentPartPr>
              <p14:xfrm>
                <a:off x="11425644" y="6074087"/>
                <a:ext cx="118080" cy="1288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8212FF3-9FF8-4FDD-AED5-D02B8E08111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407644" y="6056087"/>
                  <a:ext cx="15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0F810D5-9547-4048-A6AE-B8BA60D312EE}"/>
                    </a:ext>
                  </a:extLst>
                </p14:cNvPr>
                <p14:cNvContentPartPr/>
                <p14:nvPr/>
              </p14:nvContentPartPr>
              <p14:xfrm>
                <a:off x="11786364" y="6053207"/>
                <a:ext cx="129600" cy="954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0F810D5-9547-4048-A6AE-B8BA60D312EE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768724" y="6035207"/>
                  <a:ext cx="165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0865B36-AE8A-4FBC-8071-96FB140634DF}"/>
                    </a:ext>
                  </a:extLst>
                </p14:cNvPr>
                <p14:cNvContentPartPr/>
                <p14:nvPr/>
              </p14:nvContentPartPr>
              <p14:xfrm>
                <a:off x="11963484" y="6007487"/>
                <a:ext cx="65880" cy="111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0865B36-AE8A-4FBC-8071-96FB140634D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945484" y="5989847"/>
                  <a:ext cx="101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7F66FB9-C1E9-495B-B3FC-D9F912F70375}"/>
                    </a:ext>
                  </a:extLst>
                </p14:cNvPr>
                <p14:cNvContentPartPr/>
                <p14:nvPr/>
              </p14:nvContentPartPr>
              <p14:xfrm>
                <a:off x="12044124" y="5984087"/>
                <a:ext cx="96840" cy="1234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7F66FB9-C1E9-495B-B3FC-D9F912F7037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2026484" y="5966087"/>
                  <a:ext cx="132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034A735-4B27-4E65-808D-83B0F60ECF6F}"/>
                    </a:ext>
                  </a:extLst>
                </p14:cNvPr>
                <p14:cNvContentPartPr/>
                <p14:nvPr/>
              </p14:nvContentPartPr>
              <p14:xfrm>
                <a:off x="10571724" y="6555047"/>
                <a:ext cx="22680" cy="93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034A735-4B27-4E65-808D-83B0F60ECF6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553724" y="6537407"/>
                  <a:ext cx="58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6E160F7-581E-4FE9-A160-B1A0CDB27DAA}"/>
                    </a:ext>
                  </a:extLst>
                </p14:cNvPr>
                <p14:cNvContentPartPr/>
                <p14:nvPr/>
              </p14:nvContentPartPr>
              <p14:xfrm>
                <a:off x="10554084" y="6472247"/>
                <a:ext cx="13320" cy="29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6E160F7-581E-4FE9-A160-B1A0CDB27DA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536444" y="6454247"/>
                  <a:ext cx="48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3650F1D-1BEC-44AB-B614-48F1945ECC42}"/>
                    </a:ext>
                  </a:extLst>
                </p14:cNvPr>
                <p14:cNvContentPartPr/>
                <p14:nvPr/>
              </p14:nvContentPartPr>
              <p14:xfrm>
                <a:off x="10628964" y="6542447"/>
                <a:ext cx="132120" cy="94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3650F1D-1BEC-44AB-B614-48F1945ECC4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610964" y="6524807"/>
                  <a:ext cx="167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736528D-A793-4883-B4BD-F4226A300578}"/>
                    </a:ext>
                  </a:extLst>
                </p14:cNvPr>
                <p14:cNvContentPartPr/>
                <p14:nvPr/>
              </p14:nvContentPartPr>
              <p14:xfrm>
                <a:off x="10836324" y="6431207"/>
                <a:ext cx="64440" cy="187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736528D-A793-4883-B4BD-F4226A30057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818684" y="6413207"/>
                  <a:ext cx="100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73625BE-37D4-43B7-AD5A-5D44C0699B3C}"/>
                    </a:ext>
                  </a:extLst>
                </p14:cNvPr>
                <p14:cNvContentPartPr/>
                <p14:nvPr/>
              </p14:nvContentPartPr>
              <p14:xfrm>
                <a:off x="10969884" y="6492047"/>
                <a:ext cx="198360" cy="213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73625BE-37D4-43B7-AD5A-5D44C0699B3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952244" y="6474047"/>
                  <a:ext cx="234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61863CF-43FB-4F6C-AA68-748F36B708CA}"/>
                    </a:ext>
                  </a:extLst>
                </p14:cNvPr>
                <p14:cNvContentPartPr/>
                <p14:nvPr/>
              </p14:nvContentPartPr>
              <p14:xfrm>
                <a:off x="11212164" y="6440207"/>
                <a:ext cx="273240" cy="1346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61863CF-43FB-4F6C-AA68-748F36B708C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194164" y="6422207"/>
                  <a:ext cx="308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FCC910E-B3D9-4F35-8EC7-075186950363}"/>
                    </a:ext>
                  </a:extLst>
                </p14:cNvPr>
                <p14:cNvContentPartPr/>
                <p14:nvPr/>
              </p14:nvContentPartPr>
              <p14:xfrm>
                <a:off x="11532204" y="6339767"/>
                <a:ext cx="83520" cy="2059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FCC910E-B3D9-4F35-8EC7-07518695036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514564" y="6321767"/>
                  <a:ext cx="119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1C81C1C-470D-4B18-BB26-EE7C9E040595}"/>
                    </a:ext>
                  </a:extLst>
                </p14:cNvPr>
                <p14:cNvContentPartPr/>
                <p14:nvPr/>
              </p14:nvContentPartPr>
              <p14:xfrm>
                <a:off x="11634444" y="6407447"/>
                <a:ext cx="310680" cy="117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1C81C1C-470D-4B18-BB26-EE7C9E04059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616804" y="6389447"/>
                  <a:ext cx="346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1E8E94B-1477-4AD6-A777-E72909859516}"/>
                    </a:ext>
                  </a:extLst>
                </p14:cNvPr>
                <p14:cNvContentPartPr/>
                <p14:nvPr/>
              </p14:nvContentPartPr>
              <p14:xfrm>
                <a:off x="11953044" y="6313487"/>
                <a:ext cx="73800" cy="195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1E8E94B-1477-4AD6-A777-E7290985951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935404" y="6295487"/>
                  <a:ext cx="109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3F669B9-EB7A-49AF-BDD8-D0D90405B04E}"/>
                    </a:ext>
                  </a:extLst>
                </p14:cNvPr>
                <p14:cNvContentPartPr/>
                <p14:nvPr/>
              </p14:nvContentPartPr>
              <p14:xfrm>
                <a:off x="11930724" y="6382967"/>
                <a:ext cx="218520" cy="72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3F669B9-EB7A-49AF-BDD8-D0D90405B04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913084" y="6365327"/>
                  <a:ext cx="25416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838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0E4BD8D-F53B-4B8C-93A0-ED39B1EE506C}"/>
              </a:ext>
            </a:extLst>
          </p:cNvPr>
          <p:cNvGrpSpPr/>
          <p:nvPr/>
        </p:nvGrpSpPr>
        <p:grpSpPr>
          <a:xfrm>
            <a:off x="9092176" y="206875"/>
            <a:ext cx="390960" cy="384480"/>
            <a:chOff x="9092176" y="206875"/>
            <a:chExt cx="39096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2F874D-7C86-4DBE-B4A8-8F3D98056D15}"/>
                    </a:ext>
                  </a:extLst>
                </p14:cNvPr>
                <p14:cNvContentPartPr/>
                <p14:nvPr/>
              </p14:nvContentPartPr>
              <p14:xfrm>
                <a:off x="9243376" y="413155"/>
                <a:ext cx="7092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2F874D-7C86-4DBE-B4A8-8F3D98056D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25376" y="395155"/>
                  <a:ext cx="106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9C0FCC-315F-4F75-BE19-D56DD26A1A9A}"/>
                    </a:ext>
                  </a:extLst>
                </p14:cNvPr>
                <p14:cNvContentPartPr/>
                <p14:nvPr/>
              </p14:nvContentPartPr>
              <p14:xfrm>
                <a:off x="9109096" y="206875"/>
                <a:ext cx="54000" cy="38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9C0FCC-315F-4F75-BE19-D56DD26A1A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91096" y="188875"/>
                  <a:ext cx="896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A98659-D4A9-4246-8294-5D10ADA7633C}"/>
                    </a:ext>
                  </a:extLst>
                </p14:cNvPr>
                <p14:cNvContentPartPr/>
                <p14:nvPr/>
              </p14:nvContentPartPr>
              <p14:xfrm>
                <a:off x="9092176" y="424675"/>
                <a:ext cx="61920" cy="29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A98659-D4A9-4246-8294-5D10ADA763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74536" y="407035"/>
                  <a:ext cx="97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1269B9-2C9F-4E5F-ADC6-08114023A74F}"/>
                    </a:ext>
                  </a:extLst>
                </p14:cNvPr>
                <p14:cNvContentPartPr/>
                <p14:nvPr/>
              </p14:nvContentPartPr>
              <p14:xfrm>
                <a:off x="9366496" y="413155"/>
                <a:ext cx="116640" cy="146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1269B9-2C9F-4E5F-ADC6-08114023A7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48496" y="395515"/>
                  <a:ext cx="1522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1CFB44-4158-495A-9A11-A3C58BE7A97A}"/>
              </a:ext>
            </a:extLst>
          </p:cNvPr>
          <p:cNvGrpSpPr/>
          <p:nvPr/>
        </p:nvGrpSpPr>
        <p:grpSpPr>
          <a:xfrm>
            <a:off x="9853216" y="212995"/>
            <a:ext cx="365400" cy="288000"/>
            <a:chOff x="9853216" y="212995"/>
            <a:chExt cx="36540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5304AA-3C68-419D-A424-608B46F6B512}"/>
                    </a:ext>
                  </a:extLst>
                </p14:cNvPr>
                <p14:cNvContentPartPr/>
                <p14:nvPr/>
              </p14:nvContentPartPr>
              <p14:xfrm>
                <a:off x="9853216" y="212995"/>
                <a:ext cx="213840" cy="288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5304AA-3C68-419D-A424-608B46F6B5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35216" y="194995"/>
                  <a:ext cx="249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2A9E0B-7B01-4213-9D2E-1F836F4D5036}"/>
                    </a:ext>
                  </a:extLst>
                </p14:cNvPr>
                <p14:cNvContentPartPr/>
                <p14:nvPr/>
              </p14:nvContentPartPr>
              <p14:xfrm>
                <a:off x="9918376" y="343315"/>
                <a:ext cx="124560" cy="2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2A9E0B-7B01-4213-9D2E-1F836F4D50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0376" y="325675"/>
                  <a:ext cx="160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06AC01-853D-4D47-AC14-7001049F7EDF}"/>
                    </a:ext>
                  </a:extLst>
                </p14:cNvPr>
                <p14:cNvContentPartPr/>
                <p14:nvPr/>
              </p14:nvContentPartPr>
              <p14:xfrm>
                <a:off x="10212136" y="302635"/>
                <a:ext cx="6480" cy="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06AC01-853D-4D47-AC14-7001049F7E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94136" y="284995"/>
                  <a:ext cx="421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87FEFF-9312-4DB6-A1FC-1645A8289CFB}"/>
                  </a:ext>
                </a:extLst>
              </p14:cNvPr>
              <p14:cNvContentPartPr/>
              <p14:nvPr/>
            </p14:nvContentPartPr>
            <p14:xfrm>
              <a:off x="7295776" y="343315"/>
              <a:ext cx="133560" cy="20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87FEFF-9312-4DB6-A1FC-1645A8289C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8136" y="325675"/>
                <a:ext cx="169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340953-2260-4DEE-8A79-FBEF99C36E55}"/>
                  </a:ext>
                </a:extLst>
              </p14:cNvPr>
              <p14:cNvContentPartPr/>
              <p14:nvPr/>
            </p14:nvContentPartPr>
            <p14:xfrm>
              <a:off x="7536616" y="276355"/>
              <a:ext cx="318240" cy="29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340953-2260-4DEE-8A79-FBEF99C36E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8616" y="258355"/>
                <a:ext cx="353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508EA7-A0E2-4AD6-A1D9-9F30BD88B6ED}"/>
                  </a:ext>
                </a:extLst>
              </p14:cNvPr>
              <p14:cNvContentPartPr/>
              <p14:nvPr/>
            </p14:nvContentPartPr>
            <p14:xfrm>
              <a:off x="7920376" y="347275"/>
              <a:ext cx="162720" cy="178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508EA7-A0E2-4AD6-A1D9-9F30BD88B6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2736" y="329275"/>
                <a:ext cx="198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2EC367-6D95-418A-B051-9996F6686442}"/>
                  </a:ext>
                </a:extLst>
              </p14:cNvPr>
              <p14:cNvContentPartPr/>
              <p14:nvPr/>
            </p14:nvContentPartPr>
            <p14:xfrm>
              <a:off x="8061136" y="360955"/>
              <a:ext cx="112680" cy="141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2EC367-6D95-418A-B051-9996F66864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3136" y="342955"/>
                <a:ext cx="1483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0AC96F-EF2D-45CE-B240-AC3576881390}"/>
                  </a:ext>
                </a:extLst>
              </p14:cNvPr>
              <p14:cNvContentPartPr/>
              <p14:nvPr/>
            </p14:nvContentPartPr>
            <p14:xfrm>
              <a:off x="8252296" y="293635"/>
              <a:ext cx="97200" cy="253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0AC96F-EF2D-45CE-B240-AC35768813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34656" y="275995"/>
                <a:ext cx="132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61C46D7-C0E1-4799-A787-FE092EA2F022}"/>
                  </a:ext>
                </a:extLst>
              </p14:cNvPr>
              <p14:cNvContentPartPr/>
              <p14:nvPr/>
            </p14:nvContentPartPr>
            <p14:xfrm>
              <a:off x="8354176" y="466075"/>
              <a:ext cx="191160" cy="131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61C46D7-C0E1-4799-A787-FE092EA2F0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36176" y="448075"/>
                <a:ext cx="226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018D0E-3F01-4960-A8DA-CD3AD9486105}"/>
                  </a:ext>
                </a:extLst>
              </p14:cNvPr>
              <p14:cNvContentPartPr/>
              <p14:nvPr/>
            </p14:nvContentPartPr>
            <p14:xfrm>
              <a:off x="8691136" y="428635"/>
              <a:ext cx="176400" cy="42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018D0E-3F01-4960-A8DA-CD3AD94861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3496" y="410995"/>
                <a:ext cx="212040" cy="45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A84E16D-6A6D-4C09-BB7F-C99777C001AB}"/>
              </a:ext>
            </a:extLst>
          </p:cNvPr>
          <p:cNvGrpSpPr/>
          <p:nvPr/>
        </p:nvGrpSpPr>
        <p:grpSpPr>
          <a:xfrm>
            <a:off x="10888576" y="5089915"/>
            <a:ext cx="901800" cy="178920"/>
            <a:chOff x="10888576" y="5089915"/>
            <a:chExt cx="9018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8784A41-9F6C-4D82-A54B-8F0853D2BA9F}"/>
                    </a:ext>
                  </a:extLst>
                </p14:cNvPr>
                <p14:cNvContentPartPr/>
                <p14:nvPr/>
              </p14:nvContentPartPr>
              <p14:xfrm>
                <a:off x="10888576" y="5089915"/>
                <a:ext cx="566640" cy="65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8784A41-9F6C-4D82-A54B-8F0853D2BA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70936" y="5071915"/>
                  <a:ext cx="602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A7D2D1-A644-41F1-B5B2-FBF63EE24E64}"/>
                    </a:ext>
                  </a:extLst>
                </p14:cNvPr>
                <p14:cNvContentPartPr/>
                <p14:nvPr/>
              </p14:nvContentPartPr>
              <p14:xfrm>
                <a:off x="10936456" y="5132755"/>
                <a:ext cx="853920" cy="136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A7D2D1-A644-41F1-B5B2-FBF63EE24E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8456" y="5114755"/>
                  <a:ext cx="8895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48E77BE-E778-4F97-A9E5-B1006D216889}"/>
              </a:ext>
            </a:extLst>
          </p:cNvPr>
          <p:cNvGrpSpPr/>
          <p:nvPr/>
        </p:nvGrpSpPr>
        <p:grpSpPr>
          <a:xfrm>
            <a:off x="428416" y="5134555"/>
            <a:ext cx="990000" cy="310320"/>
            <a:chOff x="428416" y="5134555"/>
            <a:chExt cx="9900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70E3454-34FD-4A11-B10C-26A473CEE6E3}"/>
                    </a:ext>
                  </a:extLst>
                </p14:cNvPr>
                <p14:cNvContentPartPr/>
                <p14:nvPr/>
              </p14:nvContentPartPr>
              <p14:xfrm>
                <a:off x="453976" y="5207275"/>
                <a:ext cx="20520" cy="237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70E3454-34FD-4A11-B10C-26A473CEE6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976" y="5189635"/>
                  <a:ext cx="56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32C7781-994C-436E-83C8-A15F1F5DB694}"/>
                    </a:ext>
                  </a:extLst>
                </p14:cNvPr>
                <p14:cNvContentPartPr/>
                <p14:nvPr/>
              </p14:nvContentPartPr>
              <p14:xfrm>
                <a:off x="428416" y="5196475"/>
                <a:ext cx="174960" cy="105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2C7781-994C-436E-83C8-A15F1F5DB6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416" y="5178475"/>
                  <a:ext cx="210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0B9D15-8800-47E2-A5CF-2D4909A54AD4}"/>
                    </a:ext>
                  </a:extLst>
                </p14:cNvPr>
                <p14:cNvContentPartPr/>
                <p14:nvPr/>
              </p14:nvContentPartPr>
              <p14:xfrm>
                <a:off x="667456" y="5177755"/>
                <a:ext cx="94680" cy="248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0B9D15-8800-47E2-A5CF-2D4909A54A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456" y="5160115"/>
                  <a:ext cx="130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CF058C6-72A6-4A95-BB87-C8F86E98217A}"/>
                    </a:ext>
                  </a:extLst>
                </p14:cNvPr>
                <p14:cNvContentPartPr/>
                <p14:nvPr/>
              </p14:nvContentPartPr>
              <p14:xfrm>
                <a:off x="767896" y="5161555"/>
                <a:ext cx="196200" cy="219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CF058C6-72A6-4A95-BB87-C8F86E98217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9896" y="5143555"/>
                  <a:ext cx="231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5FFB399-7D91-45CB-82CD-45A17A56EC51}"/>
                    </a:ext>
                  </a:extLst>
                </p14:cNvPr>
                <p14:cNvContentPartPr/>
                <p14:nvPr/>
              </p14:nvContentPartPr>
              <p14:xfrm>
                <a:off x="819376" y="5134555"/>
                <a:ext cx="328320" cy="298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5FFB399-7D91-45CB-82CD-45A17A56EC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1376" y="5116555"/>
                  <a:ext cx="363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D6DDE47-A1AF-4114-8B1B-EE5BDA07217A}"/>
                    </a:ext>
                  </a:extLst>
                </p14:cNvPr>
                <p14:cNvContentPartPr/>
                <p14:nvPr/>
              </p14:nvContentPartPr>
              <p14:xfrm>
                <a:off x="1257496" y="5296555"/>
                <a:ext cx="160920" cy="107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D6DDE47-A1AF-4114-8B1B-EE5BDA0721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39496" y="5278555"/>
                  <a:ext cx="196560" cy="143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75F6FD0-6F1F-4E58-9A01-674929358C98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247032" y="285355"/>
            <a:ext cx="4782217" cy="3982006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C6E31EA-53A1-4EEE-8852-4C3BD9986A64}"/>
              </a:ext>
            </a:extLst>
          </p:cNvPr>
          <p:cNvGrpSpPr/>
          <p:nvPr/>
        </p:nvGrpSpPr>
        <p:grpSpPr>
          <a:xfrm>
            <a:off x="10282284" y="228407"/>
            <a:ext cx="221040" cy="234000"/>
            <a:chOff x="10282284" y="228407"/>
            <a:chExt cx="2210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B65711E-B94A-4931-AD30-908213BEE839}"/>
                    </a:ext>
                  </a:extLst>
                </p14:cNvPr>
                <p14:cNvContentPartPr/>
                <p14:nvPr/>
              </p14:nvContentPartPr>
              <p14:xfrm>
                <a:off x="10389924" y="288167"/>
                <a:ext cx="90000" cy="174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B65711E-B94A-4931-AD30-908213BEE8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72284" y="270167"/>
                  <a:ext cx="125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AA9F7A-986E-41A2-A9F2-6ED07AC8EB6E}"/>
                    </a:ext>
                  </a:extLst>
                </p14:cNvPr>
                <p14:cNvContentPartPr/>
                <p14:nvPr/>
              </p14:nvContentPartPr>
              <p14:xfrm>
                <a:off x="10282284" y="228407"/>
                <a:ext cx="221040" cy="220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AA9F7A-986E-41A2-A9F2-6ED07AC8EB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64644" y="210407"/>
                  <a:ext cx="2566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67360B6-2F36-49A6-9336-4637B1946A8B}"/>
              </a:ext>
            </a:extLst>
          </p:cNvPr>
          <p:cNvGrpSpPr/>
          <p:nvPr/>
        </p:nvGrpSpPr>
        <p:grpSpPr>
          <a:xfrm>
            <a:off x="10725444" y="288887"/>
            <a:ext cx="589680" cy="265320"/>
            <a:chOff x="10725444" y="288887"/>
            <a:chExt cx="58968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75BCE45-B740-4D51-8594-497D991A33BC}"/>
                    </a:ext>
                  </a:extLst>
                </p14:cNvPr>
                <p14:cNvContentPartPr/>
                <p14:nvPr/>
              </p14:nvContentPartPr>
              <p14:xfrm>
                <a:off x="10896084" y="316607"/>
                <a:ext cx="16560" cy="174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75BCE45-B740-4D51-8594-497D991A33B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78084" y="298607"/>
                  <a:ext cx="52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7124660-CC74-4584-A2AE-296C32D8CE94}"/>
                    </a:ext>
                  </a:extLst>
                </p14:cNvPr>
                <p14:cNvContentPartPr/>
                <p14:nvPr/>
              </p14:nvContentPartPr>
              <p14:xfrm>
                <a:off x="10725444" y="288887"/>
                <a:ext cx="589680" cy="265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7124660-CC74-4584-A2AE-296C32D8CE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07444" y="270887"/>
                  <a:ext cx="62532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6C28404-78DD-4CAB-AC7B-2B5B92F6F4E0}"/>
                  </a:ext>
                </a:extLst>
              </p14:cNvPr>
              <p14:cNvContentPartPr/>
              <p14:nvPr/>
            </p14:nvContentPartPr>
            <p14:xfrm>
              <a:off x="10019844" y="4067807"/>
              <a:ext cx="189360" cy="81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6C28404-78DD-4CAB-AC7B-2B5B92F6F4E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02204" y="4050167"/>
                <a:ext cx="22500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5DEE942-A4B8-465B-AA86-A2D85E203CD6}"/>
              </a:ext>
            </a:extLst>
          </p:cNvPr>
          <p:cNvGrpSpPr/>
          <p:nvPr/>
        </p:nvGrpSpPr>
        <p:grpSpPr>
          <a:xfrm>
            <a:off x="10529604" y="3398207"/>
            <a:ext cx="232560" cy="191520"/>
            <a:chOff x="10529604" y="3398207"/>
            <a:chExt cx="23256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D97A35E-33AB-4692-BC78-D63A86E0ADA7}"/>
                    </a:ext>
                  </a:extLst>
                </p14:cNvPr>
                <p14:cNvContentPartPr/>
                <p14:nvPr/>
              </p14:nvContentPartPr>
              <p14:xfrm>
                <a:off x="10529604" y="3398207"/>
                <a:ext cx="142920" cy="191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D97A35E-33AB-4692-BC78-D63A86E0AD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511964" y="3380207"/>
                  <a:ext cx="178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22B70FC-738A-40E8-B08A-063A5F75E671}"/>
                    </a:ext>
                  </a:extLst>
                </p14:cNvPr>
                <p14:cNvContentPartPr/>
                <p14:nvPr/>
              </p14:nvContentPartPr>
              <p14:xfrm>
                <a:off x="10744164" y="3488207"/>
                <a:ext cx="18000" cy="14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2B70FC-738A-40E8-B08A-063A5F75E6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26524" y="3470567"/>
                  <a:ext cx="536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42D4AA8-3FEA-4247-B753-FAB5289E3725}"/>
              </a:ext>
            </a:extLst>
          </p:cNvPr>
          <p:cNvGrpSpPr/>
          <p:nvPr/>
        </p:nvGrpSpPr>
        <p:grpSpPr>
          <a:xfrm>
            <a:off x="10626804" y="3938207"/>
            <a:ext cx="1275120" cy="238320"/>
            <a:chOff x="10626804" y="3938207"/>
            <a:chExt cx="1275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B3FA59E-04E8-4961-8D99-06D6A7B4ADBE}"/>
                    </a:ext>
                  </a:extLst>
                </p14:cNvPr>
                <p14:cNvContentPartPr/>
                <p14:nvPr/>
              </p14:nvContentPartPr>
              <p14:xfrm>
                <a:off x="10626804" y="3949367"/>
                <a:ext cx="135360" cy="171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B3FA59E-04E8-4961-8D99-06D6A7B4AD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08804" y="3931367"/>
                  <a:ext cx="171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57418B0-045C-463B-BA20-2C2A2FFB87A6}"/>
                    </a:ext>
                  </a:extLst>
                </p14:cNvPr>
                <p14:cNvContentPartPr/>
                <p14:nvPr/>
              </p14:nvContentPartPr>
              <p14:xfrm>
                <a:off x="10836324" y="4054127"/>
                <a:ext cx="14400" cy="2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57418B0-045C-463B-BA20-2C2A2FFB87A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818684" y="4036487"/>
                  <a:ext cx="50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4911475-903A-4BF6-93B2-4E5045981C42}"/>
                    </a:ext>
                  </a:extLst>
                </p14:cNvPr>
                <p14:cNvContentPartPr/>
                <p14:nvPr/>
              </p14:nvContentPartPr>
              <p14:xfrm>
                <a:off x="10987524" y="3940367"/>
                <a:ext cx="206280" cy="16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4911475-903A-4BF6-93B2-4E5045981C4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9524" y="3922727"/>
                  <a:ext cx="241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AB4CA0D-ADB0-4E78-A7FA-C1A963569B4C}"/>
                    </a:ext>
                  </a:extLst>
                </p14:cNvPr>
                <p14:cNvContentPartPr/>
                <p14:nvPr/>
              </p14:nvContentPartPr>
              <p14:xfrm>
                <a:off x="11222244" y="3938207"/>
                <a:ext cx="173520" cy="194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AB4CA0D-ADB0-4E78-A7FA-C1A963569B4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204604" y="3920207"/>
                  <a:ext cx="209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EBD9E63-9D5F-4647-8615-6FADA4A334C7}"/>
                    </a:ext>
                  </a:extLst>
                </p14:cNvPr>
                <p14:cNvContentPartPr/>
                <p14:nvPr/>
              </p14:nvContentPartPr>
              <p14:xfrm>
                <a:off x="11490084" y="4013447"/>
                <a:ext cx="93600" cy="163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EBD9E63-9D5F-4647-8615-6FADA4A334C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72444" y="3995447"/>
                  <a:ext cx="129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6FD4FD5-9643-4818-B831-EC518DD1D254}"/>
                    </a:ext>
                  </a:extLst>
                </p14:cNvPr>
                <p14:cNvContentPartPr/>
                <p14:nvPr/>
              </p14:nvContentPartPr>
              <p14:xfrm>
                <a:off x="11516724" y="3970247"/>
                <a:ext cx="385200" cy="70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6FD4FD5-9643-4818-B831-EC518DD1D25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98724" y="3952607"/>
                  <a:ext cx="42084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8F58B0A-EE18-4E85-96B9-2E3D1E3F6F56}"/>
              </a:ext>
            </a:extLst>
          </p:cNvPr>
          <p:cNvGrpSpPr/>
          <p:nvPr/>
        </p:nvGrpSpPr>
        <p:grpSpPr>
          <a:xfrm>
            <a:off x="10915524" y="3405047"/>
            <a:ext cx="645840" cy="273600"/>
            <a:chOff x="10915524" y="3405047"/>
            <a:chExt cx="64584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6F52C8B-F9AD-43BC-8EEE-07C0FD047523}"/>
                    </a:ext>
                  </a:extLst>
                </p14:cNvPr>
                <p14:cNvContentPartPr/>
                <p14:nvPr/>
              </p14:nvContentPartPr>
              <p14:xfrm>
                <a:off x="10915524" y="3435287"/>
                <a:ext cx="173520" cy="194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6F52C8B-F9AD-43BC-8EEE-07C0FD04752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97524" y="3417287"/>
                  <a:ext cx="209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7954677-7C99-4FF4-91F5-5BA0B9C2D6D5}"/>
                    </a:ext>
                  </a:extLst>
                </p14:cNvPr>
                <p14:cNvContentPartPr/>
                <p14:nvPr/>
              </p14:nvContentPartPr>
              <p14:xfrm>
                <a:off x="11240604" y="3443927"/>
                <a:ext cx="130320" cy="176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7954677-7C99-4FF4-91F5-5BA0B9C2D6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22964" y="3426287"/>
                  <a:ext cx="165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9B3E03D-6D8A-47BB-8811-1452A35BC773}"/>
                    </a:ext>
                  </a:extLst>
                </p14:cNvPr>
                <p14:cNvContentPartPr/>
                <p14:nvPr/>
              </p14:nvContentPartPr>
              <p14:xfrm>
                <a:off x="11490444" y="3405047"/>
                <a:ext cx="70920" cy="273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9B3E03D-6D8A-47BB-8811-1452A35BC77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72444" y="3387047"/>
                  <a:ext cx="10656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1C4978D-5100-4676-B9C7-D4013DCFE549}"/>
                  </a:ext>
                </a:extLst>
              </p14:cNvPr>
              <p14:cNvContentPartPr/>
              <p14:nvPr/>
            </p14:nvContentPartPr>
            <p14:xfrm>
              <a:off x="11764044" y="3548327"/>
              <a:ext cx="20160" cy="57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1C4978D-5100-4676-B9C7-D4013DCFE54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46044" y="3530327"/>
                <a:ext cx="5580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C9F8D86-435F-42E5-BBE5-11543407DFC3}"/>
              </a:ext>
            </a:extLst>
          </p:cNvPr>
          <p:cNvGrpSpPr/>
          <p:nvPr/>
        </p:nvGrpSpPr>
        <p:grpSpPr>
          <a:xfrm>
            <a:off x="2597364" y="1006367"/>
            <a:ext cx="7837972" cy="3857760"/>
            <a:chOff x="2597364" y="1006367"/>
            <a:chExt cx="7837972" cy="38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A43EE0-2348-4443-8196-C3806FBDD07F}"/>
                    </a:ext>
                  </a:extLst>
                </p14:cNvPr>
                <p14:cNvContentPartPr/>
                <p14:nvPr/>
              </p14:nvContentPartPr>
              <p14:xfrm>
                <a:off x="8905336" y="4669435"/>
                <a:ext cx="105840" cy="83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A43EE0-2348-4443-8196-C3806FBDD07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87336" y="4651795"/>
                  <a:ext cx="141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F3D5C6-5A93-4423-B6DF-8A014823A1E0}"/>
                    </a:ext>
                  </a:extLst>
                </p14:cNvPr>
                <p14:cNvContentPartPr/>
                <p14:nvPr/>
              </p14:nvContentPartPr>
              <p14:xfrm>
                <a:off x="10227256" y="4698955"/>
                <a:ext cx="87120" cy="12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F3D5C6-5A93-4423-B6DF-8A014823A1E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09256" y="4680955"/>
                  <a:ext cx="122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EA707D9-7EC6-4FA7-8FA5-36802472A9D9}"/>
                    </a:ext>
                  </a:extLst>
                </p14:cNvPr>
                <p14:cNvContentPartPr/>
                <p14:nvPr/>
              </p14:nvContentPartPr>
              <p14:xfrm>
                <a:off x="10199536" y="4774555"/>
                <a:ext cx="105840" cy="4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EA707D9-7EC6-4FA7-8FA5-36802472A9D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81536" y="4756555"/>
                  <a:ext cx="141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FFCF47-6449-4E42-8325-39CCCC9987AE}"/>
                    </a:ext>
                  </a:extLst>
                </p14:cNvPr>
                <p14:cNvContentPartPr/>
                <p14:nvPr/>
              </p14:nvContentPartPr>
              <p14:xfrm>
                <a:off x="9251656" y="1915075"/>
                <a:ext cx="28080" cy="192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FFCF47-6449-4E42-8325-39CCCC9987A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34016" y="1897075"/>
                  <a:ext cx="63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0FCC68-9EFD-4F63-8996-0C1D799B4EC3}"/>
                    </a:ext>
                  </a:extLst>
                </p14:cNvPr>
                <p14:cNvContentPartPr/>
                <p14:nvPr/>
              </p14:nvContentPartPr>
              <p14:xfrm>
                <a:off x="9222136" y="1872235"/>
                <a:ext cx="303480" cy="265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0FCC68-9EFD-4F63-8996-0C1D799B4E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04496" y="1854595"/>
                  <a:ext cx="339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9BCBB9-BF6B-46D4-8B59-139A9B8335B6}"/>
                    </a:ext>
                  </a:extLst>
                </p14:cNvPr>
                <p14:cNvContentPartPr/>
                <p14:nvPr/>
              </p14:nvContentPartPr>
              <p14:xfrm>
                <a:off x="9577096" y="1881955"/>
                <a:ext cx="182160" cy="19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9BCBB9-BF6B-46D4-8B59-139A9B8335B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59096" y="1864315"/>
                  <a:ext cx="217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4A1C855-80B1-47A2-B1C9-183B0034E7B1}"/>
                    </a:ext>
                  </a:extLst>
                </p14:cNvPr>
                <p14:cNvContentPartPr/>
                <p14:nvPr/>
              </p14:nvContentPartPr>
              <p14:xfrm>
                <a:off x="9668536" y="1972675"/>
                <a:ext cx="49320" cy="6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4A1C855-80B1-47A2-B1C9-183B0034E7B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650536" y="1954675"/>
                  <a:ext cx="849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E474B0-20A6-467E-B82E-AB50DA4F79CA}"/>
                    </a:ext>
                  </a:extLst>
                </p14:cNvPr>
                <p14:cNvContentPartPr/>
                <p14:nvPr/>
              </p14:nvContentPartPr>
              <p14:xfrm>
                <a:off x="9907216" y="1882675"/>
                <a:ext cx="281160" cy="18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E474B0-20A6-467E-B82E-AB50DA4F79C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89576" y="1865035"/>
                  <a:ext cx="316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6775F5-371C-41D4-B9B5-6B7328A3E460}"/>
                    </a:ext>
                  </a:extLst>
                </p14:cNvPr>
                <p14:cNvContentPartPr/>
                <p14:nvPr/>
              </p14:nvContentPartPr>
              <p14:xfrm>
                <a:off x="10128256" y="1865395"/>
                <a:ext cx="15516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6775F5-371C-41D4-B9B5-6B7328A3E46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10616" y="1847755"/>
                  <a:ext cx="190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785A0-FF03-4875-8AAF-2F8AF0F12EBB}"/>
                    </a:ext>
                  </a:extLst>
                </p14:cNvPr>
                <p14:cNvContentPartPr/>
                <p14:nvPr/>
              </p14:nvContentPartPr>
              <p14:xfrm>
                <a:off x="10272256" y="1805635"/>
                <a:ext cx="163080" cy="37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785A0-FF03-4875-8AAF-2F8AF0F12EB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254616" y="1787635"/>
                  <a:ext cx="1987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2C4E25-2412-481B-91D5-E0F11A27D71A}"/>
                    </a:ext>
                  </a:extLst>
                </p14:cNvPr>
                <p14:cNvContentPartPr/>
                <p14:nvPr/>
              </p14:nvContentPartPr>
              <p14:xfrm>
                <a:off x="9138256" y="2226475"/>
                <a:ext cx="104868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2C4E25-2412-481B-91D5-E0F11A27D71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20616" y="2208475"/>
                  <a:ext cx="1084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D1E549-0A49-4265-A0F7-9B674A88A893}"/>
                    </a:ext>
                  </a:extLst>
                </p14:cNvPr>
                <p14:cNvContentPartPr/>
                <p14:nvPr/>
              </p14:nvContentPartPr>
              <p14:xfrm>
                <a:off x="9663496" y="2405395"/>
                <a:ext cx="36720" cy="225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D1E549-0A49-4265-A0F7-9B674A88A89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645496" y="2387395"/>
                  <a:ext cx="72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5A177A-01C2-4963-9198-EADC97D8CA14}"/>
                    </a:ext>
                  </a:extLst>
                </p14:cNvPr>
                <p14:cNvContentPartPr/>
                <p14:nvPr/>
              </p14:nvContentPartPr>
              <p14:xfrm>
                <a:off x="9639736" y="2397115"/>
                <a:ext cx="166680" cy="105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5A177A-01C2-4963-9198-EADC97D8CA1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21736" y="2379475"/>
                  <a:ext cx="202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19618D4-3373-44C7-AFAB-FEE5B3941380}"/>
                    </a:ext>
                  </a:extLst>
                </p14:cNvPr>
                <p14:cNvContentPartPr/>
                <p14:nvPr/>
              </p14:nvContentPartPr>
              <p14:xfrm>
                <a:off x="9893176" y="2378395"/>
                <a:ext cx="154800" cy="21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19618D4-3373-44C7-AFAB-FEE5B394138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75536" y="2360395"/>
                  <a:ext cx="190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ED44A8-5E2D-4054-9C49-AE8E008792AB}"/>
                    </a:ext>
                  </a:extLst>
                </p14:cNvPr>
                <p14:cNvContentPartPr/>
                <p14:nvPr/>
              </p14:nvContentPartPr>
              <p14:xfrm>
                <a:off x="9988936" y="2365795"/>
                <a:ext cx="169200" cy="19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ED44A8-5E2D-4054-9C49-AE8E008792A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70936" y="2347795"/>
                  <a:ext cx="204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694AA9-F116-4244-9890-FFBB57538749}"/>
                    </a:ext>
                  </a:extLst>
                </p14:cNvPr>
                <p14:cNvContentPartPr/>
                <p14:nvPr/>
              </p14:nvContentPartPr>
              <p14:xfrm>
                <a:off x="10167496" y="2356795"/>
                <a:ext cx="104760" cy="288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694AA9-F116-4244-9890-FFBB5753874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49856" y="2339155"/>
                  <a:ext cx="1404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15431D4-DABF-406D-A1D4-0BDEF7AC5B83}"/>
                    </a:ext>
                  </a:extLst>
                </p14:cNvPr>
                <p14:cNvContentPartPr/>
                <p14:nvPr/>
              </p14:nvContentPartPr>
              <p14:xfrm>
                <a:off x="7013536" y="3345355"/>
                <a:ext cx="20520" cy="21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15431D4-DABF-406D-A1D4-0BDEF7AC5B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995536" y="3327355"/>
                  <a:ext cx="56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E49EA42-B4B4-494F-90B5-3F474BE8B70D}"/>
                    </a:ext>
                  </a:extLst>
                </p14:cNvPr>
                <p14:cNvContentPartPr/>
                <p14:nvPr/>
              </p14:nvContentPartPr>
              <p14:xfrm>
                <a:off x="7017136" y="3344635"/>
                <a:ext cx="120600" cy="97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E49EA42-B4B4-494F-90B5-3F474BE8B70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99136" y="3326635"/>
                  <a:ext cx="156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F7C2D82-A697-404F-A4DB-CBC2F49B6BC0}"/>
                    </a:ext>
                  </a:extLst>
                </p14:cNvPr>
                <p14:cNvContentPartPr/>
                <p14:nvPr/>
              </p14:nvContentPartPr>
              <p14:xfrm>
                <a:off x="7212976" y="3357595"/>
                <a:ext cx="72000" cy="227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F7C2D82-A697-404F-A4DB-CBC2F49B6B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94976" y="3339955"/>
                  <a:ext cx="107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51CD5D0-35C9-41BB-AD76-FF04E4CCF1D4}"/>
                    </a:ext>
                  </a:extLst>
                </p14:cNvPr>
                <p14:cNvContentPartPr/>
                <p14:nvPr/>
              </p14:nvContentPartPr>
              <p14:xfrm>
                <a:off x="7323496" y="3369475"/>
                <a:ext cx="139320" cy="194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51CD5D0-35C9-41BB-AD76-FF04E4CCF1D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305856" y="3351475"/>
                  <a:ext cx="174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10F5E3-9458-4E32-A8E4-A54646704F2D}"/>
                    </a:ext>
                  </a:extLst>
                </p14:cNvPr>
                <p14:cNvContentPartPr/>
                <p14:nvPr/>
              </p14:nvContentPartPr>
              <p14:xfrm>
                <a:off x="7346176" y="3444715"/>
                <a:ext cx="114480" cy="3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10F5E3-9458-4E32-A8E4-A54646704F2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28176" y="3427075"/>
                  <a:ext cx="150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FF7E3A-29EE-4450-B8E7-AF517D78E525}"/>
                    </a:ext>
                  </a:extLst>
                </p14:cNvPr>
                <p14:cNvContentPartPr/>
                <p14:nvPr/>
              </p14:nvContentPartPr>
              <p14:xfrm>
                <a:off x="7766656" y="3362275"/>
                <a:ext cx="24120" cy="151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FF7E3A-29EE-4450-B8E7-AF517D78E52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48656" y="3344635"/>
                  <a:ext cx="59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D29FED4-E92D-4A0C-BE20-FE62F4D7CC8F}"/>
                    </a:ext>
                  </a:extLst>
                </p14:cNvPr>
                <p14:cNvContentPartPr/>
                <p14:nvPr/>
              </p14:nvContentPartPr>
              <p14:xfrm>
                <a:off x="7710136" y="3337075"/>
                <a:ext cx="266760" cy="203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D29FED4-E92D-4A0C-BE20-FE62F4D7CC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692496" y="3319075"/>
                  <a:ext cx="302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E6CE40-E15D-453B-800A-75602BAB373A}"/>
                    </a:ext>
                  </a:extLst>
                </p14:cNvPr>
                <p14:cNvContentPartPr/>
                <p14:nvPr/>
              </p14:nvContentPartPr>
              <p14:xfrm>
                <a:off x="7916056" y="3279835"/>
                <a:ext cx="491040" cy="30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E6CE40-E15D-453B-800A-75602BAB373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98056" y="3261835"/>
                  <a:ext cx="526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6C9FFF-3ADB-4DB5-B841-DA594882D833}"/>
                    </a:ext>
                  </a:extLst>
                </p14:cNvPr>
                <p14:cNvContentPartPr/>
                <p14:nvPr/>
              </p14:nvContentPartPr>
              <p14:xfrm>
                <a:off x="8280016" y="3479635"/>
                <a:ext cx="141120" cy="4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6C9FFF-3ADB-4DB5-B841-DA594882D83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62376" y="3461995"/>
                  <a:ext cx="176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8BF741-8BF3-438C-A69E-09CAF3BD7656}"/>
                    </a:ext>
                  </a:extLst>
                </p14:cNvPr>
                <p14:cNvContentPartPr/>
                <p14:nvPr/>
              </p14:nvContentPartPr>
              <p14:xfrm>
                <a:off x="7062496" y="1927315"/>
                <a:ext cx="23040" cy="23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8BF741-8BF3-438C-A69E-09CAF3BD765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44496" y="1909675"/>
                  <a:ext cx="58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BD4CCBB-F796-42D9-A17A-8B038A93103C}"/>
                    </a:ext>
                  </a:extLst>
                </p14:cNvPr>
                <p14:cNvContentPartPr/>
                <p14:nvPr/>
              </p14:nvContentPartPr>
              <p14:xfrm>
                <a:off x="7069696" y="1879435"/>
                <a:ext cx="160200" cy="149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BD4CCBB-F796-42D9-A17A-8B038A93103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52056" y="1861435"/>
                  <a:ext cx="195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702BE2-4433-45EF-B61E-289D21C03461}"/>
                    </a:ext>
                  </a:extLst>
                </p14:cNvPr>
                <p14:cNvContentPartPr/>
                <p14:nvPr/>
              </p14:nvContentPartPr>
              <p14:xfrm>
                <a:off x="7329616" y="1866475"/>
                <a:ext cx="68040" cy="325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702BE2-4433-45EF-B61E-289D21C0346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11976" y="1848475"/>
                  <a:ext cx="1036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639410-1594-46BF-BE16-03D0DF3EBEF1}"/>
                    </a:ext>
                  </a:extLst>
                </p14:cNvPr>
                <p14:cNvContentPartPr/>
                <p14:nvPr/>
              </p14:nvContentPartPr>
              <p14:xfrm>
                <a:off x="7463896" y="1861435"/>
                <a:ext cx="189000" cy="222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639410-1594-46BF-BE16-03D0DF3EBE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45896" y="1843435"/>
                  <a:ext cx="224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95A437C-1FCF-4B92-8704-C91F63D7F3CE}"/>
                    </a:ext>
                  </a:extLst>
                </p14:cNvPr>
                <p14:cNvContentPartPr/>
                <p14:nvPr/>
              </p14:nvContentPartPr>
              <p14:xfrm>
                <a:off x="7514296" y="1957915"/>
                <a:ext cx="87120" cy="10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95A437C-1FCF-4B92-8704-C91F63D7F3C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96296" y="1940275"/>
                  <a:ext cx="122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7BD1D2-65D1-4D65-A742-440D48B0E5A5}"/>
                    </a:ext>
                  </a:extLst>
                </p14:cNvPr>
                <p14:cNvContentPartPr/>
                <p14:nvPr/>
              </p14:nvContentPartPr>
              <p14:xfrm>
                <a:off x="7814176" y="1849555"/>
                <a:ext cx="20520" cy="303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7BD1D2-65D1-4D65-A742-440D48B0E5A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96536" y="1831555"/>
                  <a:ext cx="561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F736DC-1A9D-4529-AECC-74DE991F26A8}"/>
                    </a:ext>
                  </a:extLst>
                </p14:cNvPr>
                <p14:cNvContentPartPr/>
                <p14:nvPr/>
              </p14:nvContentPartPr>
              <p14:xfrm>
                <a:off x="8029096" y="1918315"/>
                <a:ext cx="7920" cy="18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F736DC-1A9D-4529-AECC-74DE991F26A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1096" y="1900675"/>
                  <a:ext cx="43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7453A3-0674-44F8-ADBB-8D1EEB0AD94B}"/>
                    </a:ext>
                  </a:extLst>
                </p14:cNvPr>
                <p14:cNvContentPartPr/>
                <p14:nvPr/>
              </p14:nvContentPartPr>
              <p14:xfrm>
                <a:off x="7972576" y="1885915"/>
                <a:ext cx="190080" cy="259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7453A3-0674-44F8-ADBB-8D1EEB0AD9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54936" y="1868275"/>
                  <a:ext cx="225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D3BAA3-0768-4813-B130-F15644E4F9D9}"/>
                    </a:ext>
                  </a:extLst>
                </p14:cNvPr>
                <p14:cNvContentPartPr/>
                <p14:nvPr/>
              </p14:nvContentPartPr>
              <p14:xfrm>
                <a:off x="8210896" y="1857475"/>
                <a:ext cx="511200" cy="322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D3BAA3-0768-4813-B130-F15644E4F9D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93256" y="1839475"/>
                  <a:ext cx="546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92CBC4-5FA3-46EF-9A93-4137252179FD}"/>
                    </a:ext>
                  </a:extLst>
                </p14:cNvPr>
                <p14:cNvContentPartPr/>
                <p14:nvPr/>
              </p14:nvContentPartPr>
              <p14:xfrm>
                <a:off x="8598976" y="2036035"/>
                <a:ext cx="60480" cy="1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92CBC4-5FA3-46EF-9A93-4137252179F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80976" y="2018035"/>
                  <a:ext cx="96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7CB14AD-67A3-4B18-A8A9-C56C33AE18CB}"/>
                    </a:ext>
                  </a:extLst>
                </p14:cNvPr>
                <p14:cNvContentPartPr/>
                <p14:nvPr/>
              </p14:nvContentPartPr>
              <p14:xfrm>
                <a:off x="2833884" y="1006367"/>
                <a:ext cx="482040" cy="527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7CB14AD-67A3-4B18-A8A9-C56C33AE18C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16244" y="988367"/>
                  <a:ext cx="5176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C0D191-90FC-4F08-A255-6A8956372167}"/>
                    </a:ext>
                  </a:extLst>
                </p14:cNvPr>
                <p14:cNvContentPartPr/>
                <p14:nvPr/>
              </p14:nvContentPartPr>
              <p14:xfrm>
                <a:off x="3270924" y="1420007"/>
                <a:ext cx="5433840" cy="1788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C0D191-90FC-4F08-A255-6A895637216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53284" y="1402367"/>
                  <a:ext cx="5469480" cy="18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2B43D6-B08B-4A02-A78B-A28E8D68303E}"/>
                    </a:ext>
                  </a:extLst>
                </p14:cNvPr>
                <p14:cNvContentPartPr/>
                <p14:nvPr/>
              </p14:nvContentPartPr>
              <p14:xfrm>
                <a:off x="8615124" y="3158807"/>
                <a:ext cx="146160" cy="82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2B43D6-B08B-4A02-A78B-A28E8D68303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97484" y="3140807"/>
                  <a:ext cx="181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80355E4-EFF6-487F-8A41-5F7FD93278D1}"/>
                    </a:ext>
                  </a:extLst>
                </p14:cNvPr>
                <p14:cNvContentPartPr/>
                <p14:nvPr/>
              </p14:nvContentPartPr>
              <p14:xfrm>
                <a:off x="8734644" y="3326927"/>
                <a:ext cx="156960" cy="223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80355E4-EFF6-487F-8A41-5F7FD93278D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16644" y="3308927"/>
                  <a:ext cx="192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7E2FB1-C348-4B7C-92B0-3313134D99A8}"/>
                    </a:ext>
                  </a:extLst>
                </p14:cNvPr>
                <p14:cNvContentPartPr/>
                <p14:nvPr/>
              </p14:nvContentPartPr>
              <p14:xfrm>
                <a:off x="8897004" y="3366167"/>
                <a:ext cx="151560" cy="324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7E2FB1-C348-4B7C-92B0-3313134D99A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79364" y="3348527"/>
                  <a:ext cx="1872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7907FCA-A1AD-4F92-87D5-90E4B9A0A233}"/>
                    </a:ext>
                  </a:extLst>
                </p14:cNvPr>
                <p14:cNvContentPartPr/>
                <p14:nvPr/>
              </p14:nvContentPartPr>
              <p14:xfrm>
                <a:off x="9812124" y="3476687"/>
                <a:ext cx="112320" cy="11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7907FCA-A1AD-4F92-87D5-90E4B9A0A23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794484" y="3459047"/>
                  <a:ext cx="147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F78E5B6-4A6B-4547-A501-B3CFB845DA7B}"/>
                    </a:ext>
                  </a:extLst>
                </p14:cNvPr>
                <p14:cNvContentPartPr/>
                <p14:nvPr/>
              </p14:nvContentPartPr>
              <p14:xfrm>
                <a:off x="9800604" y="3532487"/>
                <a:ext cx="111240" cy="31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78E5B6-4A6B-4547-A501-B3CFB845DA7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82604" y="3514487"/>
                  <a:ext cx="146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3422891-5AD5-4782-A142-BD97E19CE352}"/>
                    </a:ext>
                  </a:extLst>
                </p14:cNvPr>
                <p14:cNvContentPartPr/>
                <p14:nvPr/>
              </p14:nvContentPartPr>
              <p14:xfrm>
                <a:off x="7086976" y="3967075"/>
                <a:ext cx="14040" cy="177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3422891-5AD5-4782-A142-BD97E19CE35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69336" y="3949075"/>
                  <a:ext cx="49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0CAA1E-8A4F-427A-8589-FE935D184A4E}"/>
                    </a:ext>
                  </a:extLst>
                </p14:cNvPr>
                <p14:cNvContentPartPr/>
                <p14:nvPr/>
              </p14:nvContentPartPr>
              <p14:xfrm>
                <a:off x="7088416" y="3896515"/>
                <a:ext cx="149040" cy="114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0CAA1E-8A4F-427A-8589-FE935D184A4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70416" y="3878875"/>
                  <a:ext cx="184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F5654E-A726-4DAA-9430-17DA2840279D}"/>
                    </a:ext>
                  </a:extLst>
                </p14:cNvPr>
                <p14:cNvContentPartPr/>
                <p14:nvPr/>
              </p14:nvContentPartPr>
              <p14:xfrm>
                <a:off x="7395136" y="3867355"/>
                <a:ext cx="66960" cy="271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F5654E-A726-4DAA-9430-17DA284027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77136" y="3849355"/>
                  <a:ext cx="102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888055-EB87-4564-920E-C3A6864B5794}"/>
                    </a:ext>
                  </a:extLst>
                </p14:cNvPr>
                <p14:cNvContentPartPr/>
                <p14:nvPr/>
              </p14:nvContentPartPr>
              <p14:xfrm>
                <a:off x="7702576" y="3845395"/>
                <a:ext cx="576720" cy="331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888055-EB87-4564-920E-C3A6864B579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84576" y="3827395"/>
                  <a:ext cx="612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26EF54-B652-46B5-BA73-B291908B4881}"/>
                    </a:ext>
                  </a:extLst>
                </p14:cNvPr>
                <p14:cNvContentPartPr/>
                <p14:nvPr/>
              </p14:nvContentPartPr>
              <p14:xfrm>
                <a:off x="8164456" y="4073995"/>
                <a:ext cx="103320" cy="2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26EF54-B652-46B5-BA73-B291908B488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46816" y="4056355"/>
                  <a:ext cx="138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E2FC92F-399E-403F-9941-6883C0F3E6D2}"/>
                    </a:ext>
                  </a:extLst>
                </p14:cNvPr>
                <p14:cNvContentPartPr/>
                <p14:nvPr/>
              </p14:nvContentPartPr>
              <p14:xfrm>
                <a:off x="7527924" y="3840287"/>
                <a:ext cx="158760" cy="249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E2FC92F-399E-403F-9941-6883C0F3E6D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10284" y="3822287"/>
                  <a:ext cx="194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DB523BA-69B2-4962-A90C-C5597CC1EC0F}"/>
                    </a:ext>
                  </a:extLst>
                </p14:cNvPr>
                <p14:cNvContentPartPr/>
                <p14:nvPr/>
              </p14:nvContentPartPr>
              <p14:xfrm>
                <a:off x="7566444" y="3997607"/>
                <a:ext cx="62280" cy="11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DB523BA-69B2-4962-A90C-C5597CC1EC0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548804" y="3979607"/>
                  <a:ext cx="97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A07AE63-9F10-42FE-A2ED-ECD569898E64}"/>
                    </a:ext>
                  </a:extLst>
                </p14:cNvPr>
                <p14:cNvContentPartPr/>
                <p14:nvPr/>
              </p14:nvContentPartPr>
              <p14:xfrm>
                <a:off x="5155164" y="1065407"/>
                <a:ext cx="693000" cy="539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A07AE63-9F10-42FE-A2ED-ECD569898E6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137164" y="1047407"/>
                  <a:ext cx="7286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52E413-8005-4462-8027-96B24240ACBC}"/>
                    </a:ext>
                  </a:extLst>
                </p14:cNvPr>
                <p14:cNvContentPartPr/>
                <p14:nvPr/>
              </p14:nvContentPartPr>
              <p14:xfrm>
                <a:off x="5797764" y="1443047"/>
                <a:ext cx="1138680" cy="2359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52E413-8005-4462-8027-96B24240ACB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80124" y="1425407"/>
                  <a:ext cx="1174320" cy="23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3A27690-A055-4551-8D7C-9D07799B50C1}"/>
                    </a:ext>
                  </a:extLst>
                </p14:cNvPr>
                <p14:cNvContentPartPr/>
                <p14:nvPr/>
              </p14:nvContentPartPr>
              <p14:xfrm>
                <a:off x="6841764" y="3655247"/>
                <a:ext cx="116280" cy="256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3A27690-A055-4551-8D7C-9D07799B50C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824124" y="3637247"/>
                  <a:ext cx="151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56E19D1-E067-4695-83E2-85DAA3FD140E}"/>
                    </a:ext>
                  </a:extLst>
                </p14:cNvPr>
                <p14:cNvContentPartPr/>
                <p14:nvPr/>
              </p14:nvContentPartPr>
              <p14:xfrm>
                <a:off x="8734284" y="3972407"/>
                <a:ext cx="171720" cy="17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56E19D1-E067-4695-83E2-85DAA3FD140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16644" y="3954407"/>
                  <a:ext cx="207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288FB40-61AE-4060-A268-682271E91849}"/>
                    </a:ext>
                  </a:extLst>
                </p14:cNvPr>
                <p14:cNvContentPartPr/>
                <p14:nvPr/>
              </p14:nvContentPartPr>
              <p14:xfrm>
                <a:off x="8955684" y="4034687"/>
                <a:ext cx="117000" cy="133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288FB40-61AE-4060-A268-682271E9184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37684" y="4016687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A0C0AC8-9B63-466B-8779-2A36FFF88340}"/>
                    </a:ext>
                  </a:extLst>
                </p14:cNvPr>
                <p14:cNvContentPartPr/>
                <p14:nvPr/>
              </p14:nvContentPartPr>
              <p14:xfrm>
                <a:off x="9073404" y="4060247"/>
                <a:ext cx="127800" cy="279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A0C0AC8-9B63-466B-8779-2A36FFF8834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055764" y="4042247"/>
                  <a:ext cx="163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799E1C6-62A0-40B5-9E52-DC42B92804EF}"/>
                    </a:ext>
                  </a:extLst>
                </p14:cNvPr>
                <p14:cNvContentPartPr/>
                <p14:nvPr/>
              </p14:nvContentPartPr>
              <p14:xfrm>
                <a:off x="9250164" y="4111007"/>
                <a:ext cx="315360" cy="200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799E1C6-62A0-40B5-9E52-DC42B92804E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232164" y="4093367"/>
                  <a:ext cx="351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073FECA-234B-4FA0-8ED6-8B260356898D}"/>
                    </a:ext>
                  </a:extLst>
                </p14:cNvPr>
                <p14:cNvContentPartPr/>
                <p14:nvPr/>
              </p14:nvContentPartPr>
              <p14:xfrm>
                <a:off x="9499644" y="4114247"/>
                <a:ext cx="136800" cy="69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073FECA-234B-4FA0-8ED6-8B26035689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481644" y="4096247"/>
                  <a:ext cx="172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C7A2ADD-4DD3-4F6D-A0BE-E89BE922CE23}"/>
                    </a:ext>
                  </a:extLst>
                </p14:cNvPr>
                <p14:cNvContentPartPr/>
                <p14:nvPr/>
              </p14:nvContentPartPr>
              <p14:xfrm>
                <a:off x="7561404" y="3341687"/>
                <a:ext cx="167760" cy="215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C7A2ADD-4DD3-4F6D-A0BE-E89BE922CE2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543404" y="3323687"/>
                  <a:ext cx="203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03169B5-2E2F-4AD4-99A6-8C4515E1D270}"/>
                    </a:ext>
                  </a:extLst>
                </p14:cNvPr>
                <p14:cNvContentPartPr/>
                <p14:nvPr/>
              </p14:nvContentPartPr>
              <p14:xfrm>
                <a:off x="9150084" y="3458327"/>
                <a:ext cx="273240" cy="182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03169B5-2E2F-4AD4-99A6-8C4515E1D27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32444" y="3440327"/>
                  <a:ext cx="308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B5BF8C8-8099-4926-9260-214E214821DF}"/>
                    </a:ext>
                  </a:extLst>
                </p14:cNvPr>
                <p14:cNvContentPartPr/>
                <p14:nvPr/>
              </p14:nvContentPartPr>
              <p14:xfrm>
                <a:off x="9358524" y="3413687"/>
                <a:ext cx="163800" cy="125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B5BF8C8-8099-4926-9260-214E214821D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40524" y="3396047"/>
                  <a:ext cx="199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1B49D82-0D87-4C4E-A59A-BD94A1FB012F}"/>
                    </a:ext>
                  </a:extLst>
                </p14:cNvPr>
                <p14:cNvContentPartPr/>
                <p14:nvPr/>
              </p14:nvContentPartPr>
              <p14:xfrm>
                <a:off x="7485804" y="4615007"/>
                <a:ext cx="13320" cy="221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1B49D82-0D87-4C4E-A59A-BD94A1FB012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68164" y="4597007"/>
                  <a:ext cx="48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EBE7D1C-42CB-488B-8BFD-EE686793FCCF}"/>
                    </a:ext>
                  </a:extLst>
                </p14:cNvPr>
                <p14:cNvContentPartPr/>
                <p14:nvPr/>
              </p14:nvContentPartPr>
              <p14:xfrm>
                <a:off x="7480044" y="4584407"/>
                <a:ext cx="221760" cy="82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EBE7D1C-42CB-488B-8BFD-EE686793FCC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462404" y="4566407"/>
                  <a:ext cx="257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3988437-8A76-4942-97BA-5D869E0357FE}"/>
                    </a:ext>
                  </a:extLst>
                </p14:cNvPr>
                <p14:cNvContentPartPr/>
                <p14:nvPr/>
              </p14:nvContentPartPr>
              <p14:xfrm>
                <a:off x="7761204" y="4591967"/>
                <a:ext cx="258120" cy="213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3988437-8A76-4942-97BA-5D869E0357F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743564" y="4573967"/>
                  <a:ext cx="293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E61F10B-766D-4B82-960F-86DE3D3DC289}"/>
                    </a:ext>
                  </a:extLst>
                </p14:cNvPr>
                <p14:cNvContentPartPr/>
                <p14:nvPr/>
              </p14:nvContentPartPr>
              <p14:xfrm>
                <a:off x="7929324" y="4611047"/>
                <a:ext cx="218520" cy="208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E61F10B-766D-4B82-960F-86DE3D3DC28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11324" y="4593047"/>
                  <a:ext cx="254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D452C9B-5124-4AA7-B6E2-4150A10BD6FD}"/>
                    </a:ext>
                  </a:extLst>
                </p14:cNvPr>
                <p14:cNvContentPartPr/>
                <p14:nvPr/>
              </p14:nvContentPartPr>
              <p14:xfrm>
                <a:off x="8126604" y="4548047"/>
                <a:ext cx="386640" cy="316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D452C9B-5124-4AA7-B6E2-4150A10BD6F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08604" y="4530047"/>
                  <a:ext cx="4222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23D2212-49F0-448D-AC3D-6B25AE73F708}"/>
                    </a:ext>
                  </a:extLst>
                </p14:cNvPr>
                <p14:cNvContentPartPr/>
                <p14:nvPr/>
              </p14:nvContentPartPr>
              <p14:xfrm>
                <a:off x="2597364" y="3421607"/>
                <a:ext cx="667080" cy="531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23D2212-49F0-448D-AC3D-6B25AE73F70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579364" y="3403967"/>
                  <a:ext cx="7027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44B66F0-789C-45B6-AEBA-A27BA0385AA3}"/>
                    </a:ext>
                  </a:extLst>
                </p14:cNvPr>
                <p14:cNvContentPartPr/>
                <p14:nvPr/>
              </p14:nvContentPartPr>
              <p14:xfrm>
                <a:off x="3270924" y="3743447"/>
                <a:ext cx="3908160" cy="859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44B66F0-789C-45B6-AEBA-A27BA0385AA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252924" y="3725807"/>
                  <a:ext cx="394380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EB81273-2D04-4E70-8703-FADB068F73FD}"/>
                    </a:ext>
                  </a:extLst>
                </p14:cNvPr>
                <p14:cNvContentPartPr/>
                <p14:nvPr/>
              </p14:nvContentPartPr>
              <p14:xfrm>
                <a:off x="7027524" y="4509887"/>
                <a:ext cx="209880" cy="263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EB81273-2D04-4E70-8703-FADB068F73F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009524" y="4492247"/>
                  <a:ext cx="24552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FC25CF3-7F63-4AF1-80B4-9946C485388E}"/>
              </a:ext>
            </a:extLst>
          </p:cNvPr>
          <p:cNvGrpSpPr/>
          <p:nvPr/>
        </p:nvGrpSpPr>
        <p:grpSpPr>
          <a:xfrm>
            <a:off x="9155484" y="4609247"/>
            <a:ext cx="660600" cy="670680"/>
            <a:chOff x="9155484" y="4609247"/>
            <a:chExt cx="660600" cy="67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4583F3E-91F2-44C3-821E-DDAB530FDAB5}"/>
                    </a:ext>
                  </a:extLst>
                </p14:cNvPr>
                <p14:cNvContentPartPr/>
                <p14:nvPr/>
              </p14:nvContentPartPr>
              <p14:xfrm>
                <a:off x="9216684" y="4643447"/>
                <a:ext cx="150480" cy="199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4583F3E-91F2-44C3-821E-DDAB530FDAB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199044" y="4625447"/>
                  <a:ext cx="186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FE2BE4F-5DF7-4C30-9A43-AFEFDA1ECFA0}"/>
                    </a:ext>
                  </a:extLst>
                </p14:cNvPr>
                <p14:cNvContentPartPr/>
                <p14:nvPr/>
              </p14:nvContentPartPr>
              <p14:xfrm>
                <a:off x="9448164" y="4609247"/>
                <a:ext cx="90720" cy="281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FE2BE4F-5DF7-4C30-9A43-AFEFDA1ECFA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30164" y="4591247"/>
                  <a:ext cx="126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74B297D-07DB-4A09-B767-C8B119998157}"/>
                    </a:ext>
                  </a:extLst>
                </p14:cNvPr>
                <p14:cNvContentPartPr/>
                <p14:nvPr/>
              </p14:nvContentPartPr>
              <p14:xfrm>
                <a:off x="9155484" y="4945487"/>
                <a:ext cx="511200" cy="29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74B297D-07DB-4A09-B767-C8B11999815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37484" y="4927847"/>
                  <a:ext cx="546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8EF21B5-03F6-4FBE-B8FF-7C55142C82BF}"/>
                    </a:ext>
                  </a:extLst>
                </p14:cNvPr>
                <p14:cNvContentPartPr/>
                <p14:nvPr/>
              </p14:nvContentPartPr>
              <p14:xfrm>
                <a:off x="9273564" y="5113247"/>
                <a:ext cx="372960" cy="1666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8EF21B5-03F6-4FBE-B8FF-7C55142C82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5564" y="5095607"/>
                  <a:ext cx="408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21CAA59-3408-4661-A46A-70BD7E5CDBFB}"/>
                    </a:ext>
                  </a:extLst>
                </p14:cNvPr>
                <p14:cNvContentPartPr/>
                <p14:nvPr/>
              </p14:nvContentPartPr>
              <p14:xfrm>
                <a:off x="9615204" y="4977167"/>
                <a:ext cx="200880" cy="112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21CAA59-3408-4661-A46A-70BD7E5CDBF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597204" y="4959167"/>
                  <a:ext cx="2365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40C8A04-60D9-4A37-A34F-4565AED34061}"/>
              </a:ext>
            </a:extLst>
          </p:cNvPr>
          <p:cNvGrpSpPr/>
          <p:nvPr/>
        </p:nvGrpSpPr>
        <p:grpSpPr>
          <a:xfrm>
            <a:off x="10784844" y="4595207"/>
            <a:ext cx="490680" cy="260280"/>
            <a:chOff x="10784844" y="4595207"/>
            <a:chExt cx="4906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373013B-BB0A-4F97-A499-782BB775CF19}"/>
                    </a:ext>
                  </a:extLst>
                </p14:cNvPr>
                <p14:cNvContentPartPr/>
                <p14:nvPr/>
              </p14:nvContentPartPr>
              <p14:xfrm>
                <a:off x="10784844" y="4649927"/>
                <a:ext cx="120600" cy="174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373013B-BB0A-4F97-A499-782BB775CF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67204" y="4631927"/>
                  <a:ext cx="156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C1FEA92-8944-4BD1-9D0E-F9E256FE13CC}"/>
                    </a:ext>
                  </a:extLst>
                </p14:cNvPr>
                <p14:cNvContentPartPr/>
                <p14:nvPr/>
              </p14:nvContentPartPr>
              <p14:xfrm>
                <a:off x="10969524" y="4672607"/>
                <a:ext cx="66960" cy="12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C1FEA92-8944-4BD1-9D0E-F9E256FE13C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951524" y="4654967"/>
                  <a:ext cx="102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2D86E0C-8D50-4CF3-8166-2AC4BACA1283}"/>
                    </a:ext>
                  </a:extLst>
                </p14:cNvPr>
                <p14:cNvContentPartPr/>
                <p14:nvPr/>
              </p14:nvContentPartPr>
              <p14:xfrm>
                <a:off x="11145924" y="4595207"/>
                <a:ext cx="129600" cy="260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2D86E0C-8D50-4CF3-8166-2AC4BACA128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127924" y="4577567"/>
                  <a:ext cx="1652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98CB992-933F-4D49-8308-6BF3B57341D3}"/>
              </a:ext>
            </a:extLst>
          </p:cNvPr>
          <p:cNvGrpSpPr/>
          <p:nvPr/>
        </p:nvGrpSpPr>
        <p:grpSpPr>
          <a:xfrm>
            <a:off x="6620364" y="5553527"/>
            <a:ext cx="2824920" cy="735120"/>
            <a:chOff x="6620364" y="5553527"/>
            <a:chExt cx="2824920" cy="73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CF36952-0917-4FA9-83DB-633D590C4535}"/>
                    </a:ext>
                  </a:extLst>
                </p14:cNvPr>
                <p14:cNvContentPartPr/>
                <p14:nvPr/>
              </p14:nvContentPartPr>
              <p14:xfrm>
                <a:off x="6620364" y="5590607"/>
                <a:ext cx="16560" cy="165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CF36952-0917-4FA9-83DB-633D590C453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602364" y="5572967"/>
                  <a:ext cx="52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EBAB59F-49FF-4D4E-9121-6CC64EB38B29}"/>
                    </a:ext>
                  </a:extLst>
                </p14:cNvPr>
                <p14:cNvContentPartPr/>
                <p14:nvPr/>
              </p14:nvContentPartPr>
              <p14:xfrm>
                <a:off x="6622164" y="5565407"/>
                <a:ext cx="136440" cy="128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EBAB59F-49FF-4D4E-9121-6CC64EB38B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04524" y="5547407"/>
                  <a:ext cx="172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2A227E0-819B-4F9C-BBCD-A1EFA25D2E12}"/>
                    </a:ext>
                  </a:extLst>
                </p14:cNvPr>
                <p14:cNvContentPartPr/>
                <p14:nvPr/>
              </p14:nvContentPartPr>
              <p14:xfrm>
                <a:off x="6823044" y="5573327"/>
                <a:ext cx="85680" cy="315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2A227E0-819B-4F9C-BBCD-A1EFA25D2E1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05044" y="5555687"/>
                  <a:ext cx="1213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80186EB-2759-4D65-A50D-47440A722593}"/>
                    </a:ext>
                  </a:extLst>
                </p14:cNvPr>
                <p14:cNvContentPartPr/>
                <p14:nvPr/>
              </p14:nvContentPartPr>
              <p14:xfrm>
                <a:off x="6950844" y="5657207"/>
                <a:ext cx="156600" cy="1940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80186EB-2759-4D65-A50D-47440A72259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32844" y="5639207"/>
                  <a:ext cx="192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35ADD99-63E2-4915-A4C3-0D492E1FE7E3}"/>
                    </a:ext>
                  </a:extLst>
                </p14:cNvPr>
                <p14:cNvContentPartPr/>
                <p14:nvPr/>
              </p14:nvContentPartPr>
              <p14:xfrm>
                <a:off x="7196724" y="5618687"/>
                <a:ext cx="29520" cy="266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35ADD99-63E2-4915-A4C3-0D492E1FE7E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78724" y="5600687"/>
                  <a:ext cx="65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2A722A1-972E-4D13-A3D3-5139DB9B093F}"/>
                    </a:ext>
                  </a:extLst>
                </p14:cNvPr>
                <p14:cNvContentPartPr/>
                <p14:nvPr/>
              </p14:nvContentPartPr>
              <p14:xfrm>
                <a:off x="7328484" y="5678447"/>
                <a:ext cx="16560" cy="206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2A722A1-972E-4D13-A3D3-5139DB9B093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310484" y="5660807"/>
                  <a:ext cx="52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FE22225-9F11-4A5F-9BB4-2F9CB130D36D}"/>
                    </a:ext>
                  </a:extLst>
                </p14:cNvPr>
                <p14:cNvContentPartPr/>
                <p14:nvPr/>
              </p14:nvContentPartPr>
              <p14:xfrm>
                <a:off x="7311204" y="5587007"/>
                <a:ext cx="362520" cy="330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FE22225-9F11-4A5F-9BB4-2F9CB130D36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93564" y="5569367"/>
                  <a:ext cx="398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292A8B2-8EDE-462E-93A6-BEE3922CC8A0}"/>
                    </a:ext>
                  </a:extLst>
                </p14:cNvPr>
                <p14:cNvContentPartPr/>
                <p14:nvPr/>
              </p14:nvContentPartPr>
              <p14:xfrm>
                <a:off x="7813764" y="5728847"/>
                <a:ext cx="77400" cy="18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292A8B2-8EDE-462E-93A6-BEE3922CC8A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796124" y="5711207"/>
                  <a:ext cx="113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0111B32-DF36-40C9-A9BD-618B353C6320}"/>
                    </a:ext>
                  </a:extLst>
                </p14:cNvPr>
                <p14:cNvContentPartPr/>
                <p14:nvPr/>
              </p14:nvContentPartPr>
              <p14:xfrm>
                <a:off x="7831404" y="5714087"/>
                <a:ext cx="317520" cy="105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0111B32-DF36-40C9-A9BD-618B353C632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813404" y="5696447"/>
                  <a:ext cx="353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2C512EB-949A-4E04-960C-6ABAE00C2EB2}"/>
                    </a:ext>
                  </a:extLst>
                </p14:cNvPr>
                <p14:cNvContentPartPr/>
                <p14:nvPr/>
              </p14:nvContentPartPr>
              <p14:xfrm>
                <a:off x="8110404" y="5643887"/>
                <a:ext cx="146160" cy="127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2C512EB-949A-4E04-960C-6ABAE00C2EB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92764" y="5625887"/>
                  <a:ext cx="181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232D9C5-2DCC-4723-A15E-82130825251E}"/>
                    </a:ext>
                  </a:extLst>
                </p14:cNvPr>
                <p14:cNvContentPartPr/>
                <p14:nvPr/>
              </p14:nvContentPartPr>
              <p14:xfrm>
                <a:off x="8314164" y="5656487"/>
                <a:ext cx="66960" cy="205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232D9C5-2DCC-4723-A15E-8213082525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96524" y="5638487"/>
                  <a:ext cx="102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32591F0-9001-4C8F-A1A5-ADC0ADE5BE7D}"/>
                    </a:ext>
                  </a:extLst>
                </p14:cNvPr>
                <p14:cNvContentPartPr/>
                <p14:nvPr/>
              </p14:nvContentPartPr>
              <p14:xfrm>
                <a:off x="8467164" y="5654327"/>
                <a:ext cx="121680" cy="200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32591F0-9001-4C8F-A1A5-ADC0ADE5BE7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49164" y="5636327"/>
                  <a:ext cx="157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47C3497-E69B-4501-9951-F554E059411F}"/>
                    </a:ext>
                  </a:extLst>
                </p14:cNvPr>
                <p14:cNvContentPartPr/>
                <p14:nvPr/>
              </p14:nvContentPartPr>
              <p14:xfrm>
                <a:off x="8710884" y="5655047"/>
                <a:ext cx="111240" cy="161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47C3497-E69B-4501-9951-F554E059411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92884" y="5637407"/>
                  <a:ext cx="146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8A2B890-C37A-42BB-AA4B-5CD58CA06785}"/>
                    </a:ext>
                  </a:extLst>
                </p14:cNvPr>
                <p14:cNvContentPartPr/>
                <p14:nvPr/>
              </p14:nvContentPartPr>
              <p14:xfrm>
                <a:off x="8896284" y="5641367"/>
                <a:ext cx="173160" cy="1688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8A2B890-C37A-42BB-AA4B-5CD58CA0678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878644" y="5623727"/>
                  <a:ext cx="20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27A11EC-F496-4B73-AA45-D427B29B9A53}"/>
                    </a:ext>
                  </a:extLst>
                </p14:cNvPr>
                <p14:cNvContentPartPr/>
                <p14:nvPr/>
              </p14:nvContentPartPr>
              <p14:xfrm>
                <a:off x="8976924" y="5553527"/>
                <a:ext cx="229320" cy="3132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27A11EC-F496-4B73-AA45-D427B29B9A5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958924" y="5535527"/>
                  <a:ext cx="264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10BB7DF-56EE-4A60-8693-B6046893C4FC}"/>
                    </a:ext>
                  </a:extLst>
                </p14:cNvPr>
                <p14:cNvContentPartPr/>
                <p14:nvPr/>
              </p14:nvContentPartPr>
              <p14:xfrm>
                <a:off x="8082324" y="5929367"/>
                <a:ext cx="1362960" cy="55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10BB7DF-56EE-4A60-8693-B6046893C4F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64324" y="5911727"/>
                  <a:ext cx="1398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5541D18-A1D7-4C79-A31E-8DF2D671419E}"/>
                    </a:ext>
                  </a:extLst>
                </p14:cNvPr>
                <p14:cNvContentPartPr/>
                <p14:nvPr/>
              </p14:nvContentPartPr>
              <p14:xfrm>
                <a:off x="8547444" y="6121607"/>
                <a:ext cx="23760" cy="149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5541D18-A1D7-4C79-A31E-8DF2D671419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29804" y="6103607"/>
                  <a:ext cx="59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1CBB69F-88B4-42B9-97DA-FE06EB280BE1}"/>
                    </a:ext>
                  </a:extLst>
                </p14:cNvPr>
                <p14:cNvContentPartPr/>
                <p14:nvPr/>
              </p14:nvContentPartPr>
              <p14:xfrm>
                <a:off x="8565084" y="6069047"/>
                <a:ext cx="164520" cy="96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1CBB69F-88B4-42B9-97DA-FE06EB280BE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547084" y="6051047"/>
                  <a:ext cx="200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C9B8632-C4FF-4D49-9A43-263F53FD41EC}"/>
                    </a:ext>
                  </a:extLst>
                </p14:cNvPr>
                <p14:cNvContentPartPr/>
                <p14:nvPr/>
              </p14:nvContentPartPr>
              <p14:xfrm>
                <a:off x="8848404" y="6051047"/>
                <a:ext cx="47160" cy="165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C9B8632-C4FF-4D49-9A43-263F53FD41E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30764" y="6033407"/>
                  <a:ext cx="82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9F9D550-6522-4437-A68E-78F3F17ADFF8}"/>
                    </a:ext>
                  </a:extLst>
                </p14:cNvPr>
                <p14:cNvContentPartPr/>
                <p14:nvPr/>
              </p14:nvContentPartPr>
              <p14:xfrm>
                <a:off x="9010764" y="6078407"/>
                <a:ext cx="19080" cy="1317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9F9D550-6522-4437-A68E-78F3F17ADFF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92764" y="6060767"/>
                  <a:ext cx="54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A40D6A4-36E7-47EB-94FA-C0FF10E567FB}"/>
                    </a:ext>
                  </a:extLst>
                </p14:cNvPr>
                <p14:cNvContentPartPr/>
                <p14:nvPr/>
              </p14:nvContentPartPr>
              <p14:xfrm>
                <a:off x="8920404" y="6062207"/>
                <a:ext cx="201240" cy="1522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A40D6A4-36E7-47EB-94FA-C0FF10E567F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02404" y="6044207"/>
                  <a:ext cx="236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88C9AA8-FF82-4D0C-8B55-4A023F6CA59A}"/>
                    </a:ext>
                  </a:extLst>
                </p14:cNvPr>
                <p14:cNvContentPartPr/>
                <p14:nvPr/>
              </p14:nvContentPartPr>
              <p14:xfrm>
                <a:off x="9142524" y="6008927"/>
                <a:ext cx="171720" cy="279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88C9AA8-FF82-4D0C-8B55-4A023F6CA59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124884" y="5991287"/>
                  <a:ext cx="2073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9EC94FE-7DF8-479F-AC29-D2EE32F09F85}"/>
              </a:ext>
            </a:extLst>
          </p:cNvPr>
          <p:cNvGrpSpPr/>
          <p:nvPr/>
        </p:nvGrpSpPr>
        <p:grpSpPr>
          <a:xfrm>
            <a:off x="9683964" y="5623007"/>
            <a:ext cx="1211400" cy="671040"/>
            <a:chOff x="9683964" y="5623007"/>
            <a:chExt cx="121140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267358D-110D-493D-861D-D7E7DB082AA1}"/>
                    </a:ext>
                  </a:extLst>
                </p14:cNvPr>
                <p14:cNvContentPartPr/>
                <p14:nvPr/>
              </p14:nvContentPartPr>
              <p14:xfrm>
                <a:off x="9687204" y="5728847"/>
                <a:ext cx="112320" cy="16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267358D-110D-493D-861D-D7E7DB082AA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669564" y="5711207"/>
                  <a:ext cx="147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6D9BB6C-2D13-4ABF-856D-2CFFE2832691}"/>
                    </a:ext>
                  </a:extLst>
                </p14:cNvPr>
                <p14:cNvContentPartPr/>
                <p14:nvPr/>
              </p14:nvContentPartPr>
              <p14:xfrm>
                <a:off x="9683964" y="5695367"/>
                <a:ext cx="409320" cy="154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6D9BB6C-2D13-4ABF-856D-2CFFE28326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665964" y="5677367"/>
                  <a:ext cx="444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BA9B2FB-8905-4456-8CA3-A164581E521C}"/>
                    </a:ext>
                  </a:extLst>
                </p14:cNvPr>
                <p14:cNvContentPartPr/>
                <p14:nvPr/>
              </p14:nvContentPartPr>
              <p14:xfrm>
                <a:off x="10164564" y="5749007"/>
                <a:ext cx="56520" cy="7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BA9B2FB-8905-4456-8CA3-A164581E521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146564" y="5731007"/>
                  <a:ext cx="92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54F55C7-4D51-4632-8250-F56C8E1774ED}"/>
                    </a:ext>
                  </a:extLst>
                </p14:cNvPr>
                <p14:cNvContentPartPr/>
                <p14:nvPr/>
              </p14:nvContentPartPr>
              <p14:xfrm>
                <a:off x="10288404" y="5684927"/>
                <a:ext cx="89640" cy="1371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54F55C7-4D51-4632-8250-F56C8E1774E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270764" y="5666927"/>
                  <a:ext cx="125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09ACDDB-3419-4205-B3D2-90A9D27B6297}"/>
                    </a:ext>
                  </a:extLst>
                </p14:cNvPr>
                <p14:cNvContentPartPr/>
                <p14:nvPr/>
              </p14:nvContentPartPr>
              <p14:xfrm>
                <a:off x="10442484" y="5631647"/>
                <a:ext cx="122040" cy="2505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09ACDDB-3419-4205-B3D2-90A9D27B629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424484" y="5614007"/>
                  <a:ext cx="157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E802D8-2EC0-4042-BDD5-922E837235DB}"/>
                    </a:ext>
                  </a:extLst>
                </p14:cNvPr>
                <p14:cNvContentPartPr/>
                <p14:nvPr/>
              </p14:nvContentPartPr>
              <p14:xfrm>
                <a:off x="10678284" y="5623007"/>
                <a:ext cx="103680" cy="2520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EE802D8-2EC0-4042-BDD5-922E837235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660284" y="5605367"/>
                  <a:ext cx="139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8D56F5C-7936-4B67-9C96-BEEA1DBFD068}"/>
                    </a:ext>
                  </a:extLst>
                </p14:cNvPr>
                <p14:cNvContentPartPr/>
                <p14:nvPr/>
              </p14:nvContentPartPr>
              <p14:xfrm>
                <a:off x="9982764" y="5893727"/>
                <a:ext cx="912600" cy="1011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8D56F5C-7936-4B67-9C96-BEEA1DBFD06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964764" y="5875727"/>
                  <a:ext cx="948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D4093BC-224E-4B56-8776-90D53EAA0C0F}"/>
                    </a:ext>
                  </a:extLst>
                </p14:cNvPr>
                <p14:cNvContentPartPr/>
                <p14:nvPr/>
              </p14:nvContentPartPr>
              <p14:xfrm>
                <a:off x="10170324" y="6055727"/>
                <a:ext cx="225720" cy="162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D4093BC-224E-4B56-8776-90D53EAA0C0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152324" y="6037727"/>
                  <a:ext cx="261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DF8E758-DCA5-47E3-AC5E-3FA2DBFE4224}"/>
                    </a:ext>
                  </a:extLst>
                </p14:cNvPr>
                <p14:cNvContentPartPr/>
                <p14:nvPr/>
              </p14:nvContentPartPr>
              <p14:xfrm>
                <a:off x="10543284" y="6037007"/>
                <a:ext cx="151920" cy="2570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DF8E758-DCA5-47E3-AC5E-3FA2DBFE422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525644" y="6019007"/>
                  <a:ext cx="18756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E82984E-5677-456C-8614-70ACB0BDFC7A}"/>
              </a:ext>
            </a:extLst>
          </p:cNvPr>
          <p:cNvGrpSpPr/>
          <p:nvPr/>
        </p:nvGrpSpPr>
        <p:grpSpPr>
          <a:xfrm>
            <a:off x="9703764" y="6492047"/>
            <a:ext cx="210240" cy="93960"/>
            <a:chOff x="9703764" y="6492047"/>
            <a:chExt cx="210240" cy="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BE7F7B7-7351-4D1F-9BA7-4E6850EDE021}"/>
                    </a:ext>
                  </a:extLst>
                </p14:cNvPr>
                <p14:cNvContentPartPr/>
                <p14:nvPr/>
              </p14:nvContentPartPr>
              <p14:xfrm>
                <a:off x="9734004" y="6492047"/>
                <a:ext cx="180000" cy="266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BE7F7B7-7351-4D1F-9BA7-4E6850EDE02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16364" y="6474407"/>
                  <a:ext cx="21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958DE94-9500-4EB2-AB3A-C1AF3093092C}"/>
                    </a:ext>
                  </a:extLst>
                </p14:cNvPr>
                <p14:cNvContentPartPr/>
                <p14:nvPr/>
              </p14:nvContentPartPr>
              <p14:xfrm>
                <a:off x="9703764" y="6567647"/>
                <a:ext cx="135720" cy="18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958DE94-9500-4EB2-AB3A-C1AF3093092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685764" y="6550007"/>
                  <a:ext cx="1713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9C7FE5E-4CC6-4F95-8379-41F3B8D1FB3C}"/>
              </a:ext>
            </a:extLst>
          </p:cNvPr>
          <p:cNvGrpSpPr/>
          <p:nvPr/>
        </p:nvGrpSpPr>
        <p:grpSpPr>
          <a:xfrm>
            <a:off x="10177524" y="6385127"/>
            <a:ext cx="1163160" cy="264960"/>
            <a:chOff x="10177524" y="6385127"/>
            <a:chExt cx="11631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2659655-7B2D-47C1-9D36-E0904092CEA0}"/>
                    </a:ext>
                  </a:extLst>
                </p14:cNvPr>
                <p14:cNvContentPartPr/>
                <p14:nvPr/>
              </p14:nvContentPartPr>
              <p14:xfrm>
                <a:off x="10177524" y="6453887"/>
                <a:ext cx="261360" cy="153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2659655-7B2D-47C1-9D36-E0904092CEA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59884" y="6436247"/>
                  <a:ext cx="297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D0940AF-24CF-44E5-9D5C-B9FD03655FA6}"/>
                    </a:ext>
                  </a:extLst>
                </p14:cNvPr>
                <p14:cNvContentPartPr/>
                <p14:nvPr/>
              </p14:nvContentPartPr>
              <p14:xfrm>
                <a:off x="10604124" y="6470807"/>
                <a:ext cx="101160" cy="156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D0940AF-24CF-44E5-9D5C-B9FD03655FA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86124" y="6453167"/>
                  <a:ext cx="136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51385AA-66D2-4879-9C74-3107692775F5}"/>
                    </a:ext>
                  </a:extLst>
                </p14:cNvPr>
                <p14:cNvContentPartPr/>
                <p14:nvPr/>
              </p14:nvContentPartPr>
              <p14:xfrm>
                <a:off x="10861884" y="6461447"/>
                <a:ext cx="135000" cy="188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51385AA-66D2-4879-9C74-3107692775F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844244" y="6443447"/>
                  <a:ext cx="170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17BB0A0-A1D8-49AE-B4BA-CD3852356B1C}"/>
                    </a:ext>
                  </a:extLst>
                </p14:cNvPr>
                <p14:cNvContentPartPr/>
                <p14:nvPr/>
              </p14:nvContentPartPr>
              <p14:xfrm>
                <a:off x="11117484" y="6385127"/>
                <a:ext cx="223200" cy="250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17BB0A0-A1D8-49AE-B4BA-CD3852356B1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99844" y="6367127"/>
                  <a:ext cx="2588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A486CB16-5DE3-4CA4-8FBE-F0F64F7A6F71}"/>
              </a:ext>
            </a:extLst>
          </p:cNvPr>
          <p:cNvGrpSpPr/>
          <p:nvPr/>
        </p:nvGrpSpPr>
        <p:grpSpPr>
          <a:xfrm>
            <a:off x="1516284" y="5075807"/>
            <a:ext cx="1236960" cy="446760"/>
            <a:chOff x="1516284" y="5075807"/>
            <a:chExt cx="123696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75D303F-414E-4B62-BCBB-225EDDD4FAB8}"/>
                    </a:ext>
                  </a:extLst>
                </p14:cNvPr>
                <p14:cNvContentPartPr/>
                <p14:nvPr/>
              </p14:nvContentPartPr>
              <p14:xfrm>
                <a:off x="1754604" y="5166887"/>
                <a:ext cx="185400" cy="234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75D303F-414E-4B62-BCBB-225EDDD4FAB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736604" y="5148887"/>
                  <a:ext cx="221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95BE9A5-9C8C-4A63-9695-880D7F493F67}"/>
                    </a:ext>
                  </a:extLst>
                </p14:cNvPr>
                <p14:cNvContentPartPr/>
                <p14:nvPr/>
              </p14:nvContentPartPr>
              <p14:xfrm>
                <a:off x="1794924" y="5253287"/>
                <a:ext cx="121680" cy="11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95BE9A5-9C8C-4A63-9695-880D7F493F6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777284" y="5235287"/>
                  <a:ext cx="157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967ED20-1334-4643-9E04-2FAA885C6F1B}"/>
                    </a:ext>
                  </a:extLst>
                </p14:cNvPr>
                <p14:cNvContentPartPr/>
                <p14:nvPr/>
              </p14:nvContentPartPr>
              <p14:xfrm>
                <a:off x="1516284" y="5216567"/>
                <a:ext cx="27360" cy="191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967ED20-1334-4643-9E04-2FAA885C6F1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498644" y="5198567"/>
                  <a:ext cx="63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38EFBD5-49DA-49C4-9370-1D3F52D29E57}"/>
                    </a:ext>
                  </a:extLst>
                </p14:cNvPr>
                <p14:cNvContentPartPr/>
                <p14:nvPr/>
              </p14:nvContentPartPr>
              <p14:xfrm>
                <a:off x="1533204" y="5192447"/>
                <a:ext cx="123480" cy="79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38EFBD5-49DA-49C4-9370-1D3F52D29E5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515204" y="5174447"/>
                  <a:ext cx="159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D05C8FD-0E38-4A7F-99EC-32FA5ECD5DD8}"/>
                    </a:ext>
                  </a:extLst>
                </p14:cNvPr>
                <p14:cNvContentPartPr/>
                <p14:nvPr/>
              </p14:nvContentPartPr>
              <p14:xfrm>
                <a:off x="1685124" y="5075807"/>
                <a:ext cx="116640" cy="446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D05C8FD-0E38-4A7F-99EC-32FA5ECD5DD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667484" y="5057807"/>
                  <a:ext cx="1522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1ACB8FF-6BB4-425A-AC03-8536718A34A2}"/>
                    </a:ext>
                  </a:extLst>
                </p14:cNvPr>
                <p14:cNvContentPartPr/>
                <p14:nvPr/>
              </p14:nvContentPartPr>
              <p14:xfrm>
                <a:off x="2025324" y="5210447"/>
                <a:ext cx="32760" cy="225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1ACB8FF-6BB4-425A-AC03-8536718A34A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07324" y="5192447"/>
                  <a:ext cx="68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1EDA591-4613-45B3-90DB-0033093F155B}"/>
                    </a:ext>
                  </a:extLst>
                </p14:cNvPr>
                <p14:cNvContentPartPr/>
                <p14:nvPr/>
              </p14:nvContentPartPr>
              <p14:xfrm>
                <a:off x="2122884" y="5215487"/>
                <a:ext cx="28440" cy="2145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1EDA591-4613-45B3-90DB-0033093F155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105244" y="5197487"/>
                  <a:ext cx="64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66A9191-E714-4296-9B00-266CD758E738}"/>
                    </a:ext>
                  </a:extLst>
                </p14:cNvPr>
                <p14:cNvContentPartPr/>
                <p14:nvPr/>
              </p14:nvContentPartPr>
              <p14:xfrm>
                <a:off x="2079684" y="5214407"/>
                <a:ext cx="218880" cy="226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66A9191-E714-4296-9B00-266CD758E73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62044" y="5196407"/>
                  <a:ext cx="254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0673866-73D8-4AF4-98DE-C18DF9FD34E8}"/>
                    </a:ext>
                  </a:extLst>
                </p14:cNvPr>
                <p14:cNvContentPartPr/>
                <p14:nvPr/>
              </p14:nvContentPartPr>
              <p14:xfrm>
                <a:off x="2312964" y="5170847"/>
                <a:ext cx="440280" cy="3189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0673866-73D8-4AF4-98DE-C18DF9FD34E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294964" y="5153207"/>
                  <a:ext cx="475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A3DB66C-32B3-4865-A740-68BFF7DEA92C}"/>
                    </a:ext>
                  </a:extLst>
                </p14:cNvPr>
                <p14:cNvContentPartPr/>
                <p14:nvPr/>
              </p14:nvContentPartPr>
              <p14:xfrm>
                <a:off x="2622204" y="5389727"/>
                <a:ext cx="104040" cy="9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A3DB66C-32B3-4865-A740-68BFF7DEA92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04564" y="5372087"/>
                  <a:ext cx="1396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88AA65B4-74FB-41E9-8003-43E4439F7B7E}"/>
              </a:ext>
            </a:extLst>
          </p:cNvPr>
          <p:cNvGrpSpPr/>
          <p:nvPr/>
        </p:nvGrpSpPr>
        <p:grpSpPr>
          <a:xfrm>
            <a:off x="3089124" y="5157887"/>
            <a:ext cx="1388520" cy="291600"/>
            <a:chOff x="3089124" y="5157887"/>
            <a:chExt cx="13885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BD319CA-F0D8-4004-9C34-AB61A0D723EB}"/>
                    </a:ext>
                  </a:extLst>
                </p14:cNvPr>
                <p14:cNvContentPartPr/>
                <p14:nvPr/>
              </p14:nvContentPartPr>
              <p14:xfrm>
                <a:off x="3089124" y="5258687"/>
                <a:ext cx="273240" cy="190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BD319CA-F0D8-4004-9C34-AB61A0D723E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071124" y="5240687"/>
                  <a:ext cx="308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E1D07A5-7E8A-46EA-8591-1BBF58C15429}"/>
                    </a:ext>
                  </a:extLst>
                </p14:cNvPr>
                <p14:cNvContentPartPr/>
                <p14:nvPr/>
              </p14:nvContentPartPr>
              <p14:xfrm>
                <a:off x="3488004" y="5223767"/>
                <a:ext cx="207000" cy="207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E1D07A5-7E8A-46EA-8591-1BBF58C1542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470004" y="5205767"/>
                  <a:ext cx="242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42C9420-65BB-4610-8ED1-4ABF8CAD2FB6}"/>
                    </a:ext>
                  </a:extLst>
                </p14:cNvPr>
                <p14:cNvContentPartPr/>
                <p14:nvPr/>
              </p14:nvContentPartPr>
              <p14:xfrm>
                <a:off x="3841884" y="5177687"/>
                <a:ext cx="186120" cy="1882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42C9420-65BB-4610-8ED1-4ABF8CAD2FB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824244" y="5160047"/>
                  <a:ext cx="221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55567D0-0228-4448-BF1F-F573F3575058}"/>
                    </a:ext>
                  </a:extLst>
                </p14:cNvPr>
                <p14:cNvContentPartPr/>
                <p14:nvPr/>
              </p14:nvContentPartPr>
              <p14:xfrm>
                <a:off x="4126284" y="5214407"/>
                <a:ext cx="81720" cy="1756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55567D0-0228-4448-BF1F-F573F357505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108644" y="5196767"/>
                  <a:ext cx="117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B380FF2-AE5B-4D83-AAD2-47645F65581F}"/>
                    </a:ext>
                  </a:extLst>
                </p14:cNvPr>
                <p14:cNvContentPartPr/>
                <p14:nvPr/>
              </p14:nvContentPartPr>
              <p14:xfrm>
                <a:off x="4182084" y="5157887"/>
                <a:ext cx="295560" cy="63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B380FF2-AE5B-4D83-AAD2-47645F65581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164084" y="5139887"/>
                  <a:ext cx="3312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CC2BF346-A46C-4B31-A411-949BE173EA3E}"/>
                  </a:ext>
                </a:extLst>
              </p14:cNvPr>
              <p14:cNvContentPartPr/>
              <p14:nvPr/>
            </p14:nvContentPartPr>
            <p14:xfrm>
              <a:off x="602964" y="5817047"/>
              <a:ext cx="24840" cy="86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CC2BF346-A46C-4B31-A411-949BE173EA3E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84964" y="5799407"/>
                <a:ext cx="60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B5767B5-479C-473E-B3EB-9C13DF54C2E7}"/>
                  </a:ext>
                </a:extLst>
              </p14:cNvPr>
              <p14:cNvContentPartPr/>
              <p14:nvPr/>
            </p14:nvContentPartPr>
            <p14:xfrm>
              <a:off x="498924" y="5950247"/>
              <a:ext cx="257040" cy="172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B5767B5-479C-473E-B3EB-9C13DF54C2E7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481284" y="5932607"/>
                <a:ext cx="29268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1594BC9-E54A-4F6F-80E3-71639B408018}"/>
              </a:ext>
            </a:extLst>
          </p:cNvPr>
          <p:cNvGrpSpPr/>
          <p:nvPr/>
        </p:nvGrpSpPr>
        <p:grpSpPr>
          <a:xfrm>
            <a:off x="1096164" y="5794367"/>
            <a:ext cx="209160" cy="225000"/>
            <a:chOff x="1096164" y="5794367"/>
            <a:chExt cx="20916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1F7BBF7-CF67-409E-B871-18ED766CE8F7}"/>
                    </a:ext>
                  </a:extLst>
                </p14:cNvPr>
                <p14:cNvContentPartPr/>
                <p14:nvPr/>
              </p14:nvContentPartPr>
              <p14:xfrm>
                <a:off x="1096164" y="5794367"/>
                <a:ext cx="209160" cy="225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1F7BBF7-CF67-409E-B871-18ED766CE8F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78524" y="5776367"/>
                  <a:ext cx="244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0C8D433F-EDC2-478F-B75B-49EAEBCAB0DA}"/>
                    </a:ext>
                  </a:extLst>
                </p14:cNvPr>
                <p14:cNvContentPartPr/>
                <p14:nvPr/>
              </p14:nvContentPartPr>
              <p14:xfrm>
                <a:off x="1159524" y="5945207"/>
                <a:ext cx="98280" cy="2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0C8D433F-EDC2-478F-B75B-49EAEBCAB0D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41524" y="5927207"/>
                  <a:ext cx="1339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63F9D0DB-0ECB-4DEE-BCCD-CD71D41F34B6}"/>
              </a:ext>
            </a:extLst>
          </p:cNvPr>
          <p:cNvGrpSpPr/>
          <p:nvPr/>
        </p:nvGrpSpPr>
        <p:grpSpPr>
          <a:xfrm>
            <a:off x="1691604" y="5837567"/>
            <a:ext cx="581040" cy="249840"/>
            <a:chOff x="1691604" y="5837567"/>
            <a:chExt cx="58104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B65E2B4-1F14-4AA1-B68B-7D741C0C431B}"/>
                    </a:ext>
                  </a:extLst>
                </p14:cNvPr>
                <p14:cNvContentPartPr/>
                <p14:nvPr/>
              </p14:nvContentPartPr>
              <p14:xfrm>
                <a:off x="1691604" y="5948807"/>
                <a:ext cx="400320" cy="13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B65E2B4-1F14-4AA1-B68B-7D741C0C431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673604" y="5931167"/>
                  <a:ext cx="435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8A1E7DA-6A9D-4E7B-A3E7-47F5A2B64BB6}"/>
                    </a:ext>
                  </a:extLst>
                </p14:cNvPr>
                <p14:cNvContentPartPr/>
                <p14:nvPr/>
              </p14:nvContentPartPr>
              <p14:xfrm>
                <a:off x="2145924" y="5837567"/>
                <a:ext cx="126720" cy="1836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8A1E7DA-6A9D-4E7B-A3E7-47F5A2B64B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127924" y="5819927"/>
                  <a:ext cx="1623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5E2DE2E-4CD9-4BFF-B69A-1E3A61454C1F}"/>
              </a:ext>
            </a:extLst>
          </p:cNvPr>
          <p:cNvGrpSpPr/>
          <p:nvPr/>
        </p:nvGrpSpPr>
        <p:grpSpPr>
          <a:xfrm>
            <a:off x="2556684" y="5836847"/>
            <a:ext cx="405720" cy="223920"/>
            <a:chOff x="2556684" y="5836847"/>
            <a:chExt cx="4057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0995FCD-F434-4D42-A640-5088C2689FB5}"/>
                    </a:ext>
                  </a:extLst>
                </p14:cNvPr>
                <p14:cNvContentPartPr/>
                <p14:nvPr/>
              </p14:nvContentPartPr>
              <p14:xfrm>
                <a:off x="2765844" y="5851607"/>
                <a:ext cx="19080" cy="147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0995FCD-F434-4D42-A640-5088C2689FB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47844" y="5833967"/>
                  <a:ext cx="54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15BBED2-65E5-4E3C-80A5-7984EFE9733A}"/>
                    </a:ext>
                  </a:extLst>
                </p14:cNvPr>
                <p14:cNvContentPartPr/>
                <p14:nvPr/>
              </p14:nvContentPartPr>
              <p14:xfrm>
                <a:off x="2556684" y="5836847"/>
                <a:ext cx="405720" cy="223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15BBED2-65E5-4E3C-80A5-7984EFE9733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539044" y="5819207"/>
                  <a:ext cx="4413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984502A0-D9D0-4DF6-9602-60E6E3AC93FE}"/>
              </a:ext>
            </a:extLst>
          </p:cNvPr>
          <p:cNvGrpSpPr/>
          <p:nvPr/>
        </p:nvGrpSpPr>
        <p:grpSpPr>
          <a:xfrm>
            <a:off x="3366324" y="5866007"/>
            <a:ext cx="915480" cy="133200"/>
            <a:chOff x="3366324" y="5866007"/>
            <a:chExt cx="9154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4097623-30F9-4DF9-9F1D-B89C3BE0ECEC}"/>
                    </a:ext>
                  </a:extLst>
                </p14:cNvPr>
                <p14:cNvContentPartPr/>
                <p14:nvPr/>
              </p14:nvContentPartPr>
              <p14:xfrm>
                <a:off x="3366324" y="5866367"/>
                <a:ext cx="511560" cy="1328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4097623-30F9-4DF9-9F1D-B89C3BE0ECE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348684" y="5848727"/>
                  <a:ext cx="547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DD955D68-BC71-4AE5-827D-9C072782D640}"/>
                    </a:ext>
                  </a:extLst>
                </p14:cNvPr>
                <p14:cNvContentPartPr/>
                <p14:nvPr/>
              </p14:nvContentPartPr>
              <p14:xfrm>
                <a:off x="3910284" y="5866007"/>
                <a:ext cx="371520" cy="130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DD955D68-BC71-4AE5-827D-9C072782D64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892284" y="5848367"/>
                  <a:ext cx="4071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3441271-001F-46E7-AF92-2C0580EC0CE8}"/>
              </a:ext>
            </a:extLst>
          </p:cNvPr>
          <p:cNvGrpSpPr/>
          <p:nvPr/>
        </p:nvGrpSpPr>
        <p:grpSpPr>
          <a:xfrm>
            <a:off x="1058724" y="6209807"/>
            <a:ext cx="3780720" cy="428400"/>
            <a:chOff x="1058724" y="6209807"/>
            <a:chExt cx="378072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6899DA2-AEC2-4F15-BE64-4943B21EFC0A}"/>
                    </a:ext>
                  </a:extLst>
                </p14:cNvPr>
                <p14:cNvContentPartPr/>
                <p14:nvPr/>
              </p14:nvContentPartPr>
              <p14:xfrm>
                <a:off x="1058724" y="6251927"/>
                <a:ext cx="578160" cy="50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6899DA2-AEC2-4F15-BE64-4943B21EFC0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41084" y="6234287"/>
                  <a:ext cx="613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A8C5700-E2ED-45AF-A61C-C71CC2022B78}"/>
                    </a:ext>
                  </a:extLst>
                </p14:cNvPr>
                <p14:cNvContentPartPr/>
                <p14:nvPr/>
              </p14:nvContentPartPr>
              <p14:xfrm>
                <a:off x="1214244" y="6295847"/>
                <a:ext cx="267480" cy="2134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A8C5700-E2ED-45AF-A61C-C71CC2022B7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96244" y="6277847"/>
                  <a:ext cx="303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6996FE0-7E70-4657-932F-7250A8FB6CD8}"/>
                    </a:ext>
                  </a:extLst>
                </p14:cNvPr>
                <p14:cNvContentPartPr/>
                <p14:nvPr/>
              </p14:nvContentPartPr>
              <p14:xfrm>
                <a:off x="1582164" y="6364247"/>
                <a:ext cx="143640" cy="1123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6996FE0-7E70-4657-932F-7250A8FB6CD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564164" y="6346247"/>
                  <a:ext cx="17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4D770BB-F51C-4BB4-AC83-90073532C07F}"/>
                    </a:ext>
                  </a:extLst>
                </p14:cNvPr>
                <p14:cNvContentPartPr/>
                <p14:nvPr/>
              </p14:nvContentPartPr>
              <p14:xfrm>
                <a:off x="1819404" y="6267047"/>
                <a:ext cx="117360" cy="207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4D770BB-F51C-4BB4-AC83-90073532C07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801404" y="6249047"/>
                  <a:ext cx="153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62B6C0E-F79C-49E6-96F1-4E952D161716}"/>
                    </a:ext>
                  </a:extLst>
                </p14:cNvPr>
                <p14:cNvContentPartPr/>
                <p14:nvPr/>
              </p14:nvContentPartPr>
              <p14:xfrm>
                <a:off x="1992924" y="6384047"/>
                <a:ext cx="249120" cy="254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62B6C0E-F79C-49E6-96F1-4E952D16171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974924" y="6366407"/>
                  <a:ext cx="284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121EE35-6E3C-41F1-9D83-92EFFDEA9815}"/>
                    </a:ext>
                  </a:extLst>
                </p14:cNvPr>
                <p14:cNvContentPartPr/>
                <p14:nvPr/>
              </p14:nvContentPartPr>
              <p14:xfrm>
                <a:off x="2320164" y="6353447"/>
                <a:ext cx="338400" cy="132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121EE35-6E3C-41F1-9D83-92EFFDEA981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02164" y="6335447"/>
                  <a:ext cx="374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F67CCA2-81B1-451B-8101-0BA0161F455B}"/>
                    </a:ext>
                  </a:extLst>
                </p14:cNvPr>
                <p14:cNvContentPartPr/>
                <p14:nvPr/>
              </p14:nvContentPartPr>
              <p14:xfrm>
                <a:off x="2726964" y="6222407"/>
                <a:ext cx="137160" cy="230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F67CCA2-81B1-451B-8101-0BA0161F455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708964" y="6204767"/>
                  <a:ext cx="172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71066AF-ACDD-412A-AF23-620EA8AC6696}"/>
                    </a:ext>
                  </a:extLst>
                </p14:cNvPr>
                <p14:cNvContentPartPr/>
                <p14:nvPr/>
              </p14:nvContentPartPr>
              <p14:xfrm>
                <a:off x="2888244" y="6272447"/>
                <a:ext cx="408600" cy="188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71066AF-ACDD-412A-AF23-620EA8AC669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870604" y="6254447"/>
                  <a:ext cx="44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3327627-1895-4987-9E7D-A9D8918DCD1F}"/>
                    </a:ext>
                  </a:extLst>
                </p14:cNvPr>
                <p14:cNvContentPartPr/>
                <p14:nvPr/>
              </p14:nvContentPartPr>
              <p14:xfrm>
                <a:off x="3279204" y="6289367"/>
                <a:ext cx="54000" cy="633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3327627-1895-4987-9E7D-A9D8918DCD1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261204" y="6271727"/>
                  <a:ext cx="89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9D069A4-9799-4793-9C09-E25CC39818A2}"/>
                    </a:ext>
                  </a:extLst>
                </p14:cNvPr>
                <p14:cNvContentPartPr/>
                <p14:nvPr/>
              </p14:nvContentPartPr>
              <p14:xfrm>
                <a:off x="3566484" y="6346607"/>
                <a:ext cx="201600" cy="1152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9D069A4-9799-4793-9C09-E25CC39818A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48844" y="6328967"/>
                  <a:ext cx="23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C849B19-B069-480C-939A-83CDB6967D9B}"/>
                    </a:ext>
                  </a:extLst>
                </p14:cNvPr>
                <p14:cNvContentPartPr/>
                <p14:nvPr/>
              </p14:nvContentPartPr>
              <p14:xfrm>
                <a:off x="3846204" y="6209807"/>
                <a:ext cx="669960" cy="2523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C849B19-B069-480C-939A-83CDB6967D9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828204" y="6191807"/>
                  <a:ext cx="705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95DCF15-8039-4F88-A3F7-01D2FA1F8D22}"/>
                    </a:ext>
                  </a:extLst>
                </p14:cNvPr>
                <p14:cNvContentPartPr/>
                <p14:nvPr/>
              </p14:nvContentPartPr>
              <p14:xfrm>
                <a:off x="4484484" y="6269207"/>
                <a:ext cx="180000" cy="1350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95DCF15-8039-4F88-A3F7-01D2FA1F8D2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66844" y="6251567"/>
                  <a:ext cx="215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8204834-3A2F-4A88-BF50-26D0478DF294}"/>
                    </a:ext>
                  </a:extLst>
                </p14:cNvPr>
                <p14:cNvContentPartPr/>
                <p14:nvPr/>
              </p14:nvContentPartPr>
              <p14:xfrm>
                <a:off x="4815684" y="6347327"/>
                <a:ext cx="23760" cy="7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8204834-3A2F-4A88-BF50-26D0478DF29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797684" y="6329327"/>
                  <a:ext cx="59400" cy="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210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131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5 -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Vipul Agawane</dc:creator>
  <cp:lastModifiedBy>Vipul Agawane</cp:lastModifiedBy>
  <cp:revision>27</cp:revision>
  <dcterms:created xsi:type="dcterms:W3CDTF">2021-05-05T05:35:43Z</dcterms:created>
  <dcterms:modified xsi:type="dcterms:W3CDTF">2021-05-05T08:03:42Z</dcterms:modified>
</cp:coreProperties>
</file>