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5-13T11:59:49.345"/>
    </inkml:context>
    <inkml:brush xml:id="br0">
      <inkml:brushProperty name="width" value="0.14042" units="cm"/>
      <inkml:brushProperty name="height" value="0.14042" units="cm"/>
    </inkml:brush>
    <inkml:brush xml:id="br1">
      <inkml:brushProperty name="width" value="0.14042" units="cm"/>
      <inkml:brushProperty name="height" value="0.14042" units="cm"/>
      <inkml:brushProperty name="color" value="#E71224"/>
    </inkml:brush>
    <inkml:brush xml:id="br2">
      <inkml:brushProperty name="width" value="0.14042" units="cm"/>
      <inkml:brushProperty name="height" value="0.14042" units="cm"/>
      <inkml:brushProperty name="color" value="#02A556"/>
    </inkml:brush>
    <inkml:brush xml:id="br3">
      <inkml:brushProperty name="width" value="0.14042" units="cm"/>
      <inkml:brushProperty name="height" value="0.14042" units="cm"/>
      <inkml:brushProperty name="color" value="#0069BF"/>
    </inkml:brush>
  </inkml:definitions>
  <inkml:trace contextRef="#ctx0" brushRef="#br0">11669 2119 812 0 0,'0'0'28'0'0,"0"0"-16"0"0,0 0 4 0 0,0 0 48 0 0,0 0 128 0 0,0 0-32 0 0,-3-5-44 0 0,3 5 160 0 0,-2 0 56 0 0,2 0-91 0 0,0 0-181 0 0,-3 9-60 0 0,1 22-8 0 0,2 7 8 0 0,0 16 4 0 0,0 3-4 0 0,0 5 0 0 0,0 0 0 0 0,13-10 0 0 0,-3-3-12 0 0,2-10-281 0 0,-2-4-203 0 0,-10-10-472 0 0</inkml:trace>
  <inkml:trace contextRef="#ctx0" brushRef="#br0" timeOffset="1">11450 2127 12 0 0,'0'0'1012'0'0,"0"0"-808"0"0,7-100-128 0 0,24 81-68 0 0,12 2 60 0 0,9 6 28 0 0,1 4-24 0 0,0 7-20 0 0,-2 0-28 0 0,-3 8 32 0 0,-8 14-44 0 0,-11 1 8 0 0,-6 7-20 0 0,-8-1 0 0 0,-15-1-16 0 0,0 2 12 0 0,-8-5 8 0 0,-22 1 36 0 0,-9-1-40 0 0,-3 2-28 0 0,-8-3-56 0 0,6-4-192 0 0,2-3-76 0 0,8-2-244 0 0</inkml:trace>
  <inkml:trace contextRef="#ctx0" brushRef="#br0" timeOffset="2">11826 2302 348 0 0,'0'0'116'0'0,"0"0"92"0"0,0 0-28 0 0,0 0 24 0 0,0 0 36 0 0,106 43-128 0 0,-84-7-60 0 0,-7 1 12 0 0,-6 5-64 0 0,0-3 24 0 0,-9-1-24 0 0,0-8-40 0 0,0-2-164 0 0,-18-8-68 0 0,-2-9 72 0 0,2-1-180 0 0,-4-10 252 0 0,4 0 72 0 0,6-10 52 0 0,6-8 8 0 0,6-3 0 0 0,0-9-4 0 0,8 2-24 0 0,20 3-12 0 0,12-3-36 0 0,8 3 36 0 0,3 1 36 0 0,-3 7 12 0 0,3 2 40 0 0,-15 8 32 0 0,-1 7-32 0 0,-13 0-20 0 0,-14 5-4 0 0,-8 13 12 0 0,0 5 76 0 0,-3 6 180 0 0,-14-1-36 0 0,2-5-16 0 0,7 0-28 0 0,2-8-48 0 0,6 5-112 0 0,0-9-48 0 0,6-4 24 0 0,17-2 4 0 0,7-5 8 0 0,5 0-44 0 0,-2-12 24 0 0,-2-4-24 0 0,-3-1-16 0 0,-8-4 0 0 0,-8 1 4 0 0,-9 2 12 0 0,-3-2 0 0 0,-7 2 0 0 0,-16-1-60 0 0,-11 3 60 0 0,-6 3-32 0 0,-1 6 20 0 0,1 2 12 0 0,10 0 4 0 0,8 5-4 0 0,15 0-32 0 0,7 0-200 0 0,0 0-500 0 0,24 0 256 0 0</inkml:trace>
  <inkml:trace contextRef="#ctx0" brushRef="#br0" timeOffset="3">12455 2246 1232 0 0,'0'0'392'0'0,"0"0"-176"0"0,0 0-52 0 0,0 0-3 0 0,0 0-169 0 0,0 9 8 0 0,0 20 0 0 0,4 6 20 0 0,2 4-16 0 0,3-2 0 0 0,-1-2-4 0 0,0-2 0 0 0,-3-5 0 0 0,0-5-68 0 0,2-8-57 0 0,-6-7-99 0 0,-1-6-48 0 0,4-2 104 0 0,-2-5 168 0 0,1-8 0 0 0,0-9 0 0 0,0 6 0 0 0,4-4 8 0 0,1 3-8 0 0,7 4 0 0 0,2 3-8 0 0,2 5 8 0 0,10 5 0 0 0,1 0 16 0 0,-3 5 12 0 0,2 12-24 0 0,-6 3-4 0 0,-5-1-4 0 0,-5 1 0 0 0,-10 3-104 0 0,-3-5-52 0 0,0-1 8 0 0,-16-7 152 0 0,-12 1 48 0 0,-4-5-20 0 0,-2 0-12 0 0,1-1-12 0 0,10-5 0 0 0,9 0-4 0 0,9 0-80 0 0,5-11-496 0 0</inkml:trace>
  <inkml:trace contextRef="#ctx0" brushRef="#br0" timeOffset="4">12996 2463 748 0 0,'0'0'296'0'0,"0"0"-80"0"0,0 0 40 0 0,0 0-144 0 0,0 0 32 0 0,-104-10-108 0 0,86 14-20 0 0,0 2 40 0 0,6 3 12 0 0,2 2-32 0 0,9-1-36 0 0,1 3 0 0 0,0-1 0 0 0,1-2 16 0 0,16-4-16 0 0,1-2-20 0 0,3-3-40 0 0,-2-1-72 0 0,2 0 52 0 0,-1 0 64 0 0,-3-9-20 0 0,-4 0 36 0 0,-3-2 28 0 0,0-1-8 0 0,-7 0 24 0 0,2 1 48 0 0,-5 1-4 0 0,0 5-12 0 0,0-2-19 0 0,0 7 27 0 0,0 0-144 0 0,0 15 76 0 0,10 0-16 0 0,1 2-4 0 0,6-2-44 0 0,3-9-141 0 0,4 1-219 0 0,0-7-316 0 0,-1 0 220 0 0</inkml:trace>
  <inkml:trace contextRef="#ctx0" brushRef="#br0" timeOffset="5">13227 2265 320 0 0,'0'0'248'0'0,"0"0"84"0"0,0 0-76 0 0,-52-89-120 0 0,48 84 72 0 0,4 5 4 0 0,0 2-208 0 0,0 21-4 0 0,0 10 16 0 0,4 5-4 0 0,9 7-8 0 0,3-6-4 0 0,-5 1 16 0 0,1-9-16 0 0,-4-1-4 0 0,2-8 0 0 0,-4-6-20 0 0,-4-8-4 0 0,-2-2 12 0 0,4-6 16 0 0,-4 0 20 0 0,0 0 28 0 0,0 0-24 0 0,0-7-20 0 0,0-5 8 0 0,3-2-12 0 0,2 2-8 0 0,10 0 8 0 0,-1 4 8 0 0,8 3-4 0 0,1 0-4 0 0,5 5 8 0 0,2 0-4 0 0,0 0 0 0 0,0 0 0 0 0,-4 5-4 0 0,-11 8-4 0 0,-12-1 0 0 0,-3 3-24 0 0,0-2 28 0 0,-16-2 16 0 0,-12 6-8 0 0,-4-4-8 0 0,-6-1 0 0 0,8-2-16 0 0,2-9-28 0 0,13-1-68 0 0,5 0-192 0 0,6 0-188 0 0,4-3-268 0 0</inkml:trace>
  <inkml:trace contextRef="#ctx0" brushRef="#br0" timeOffset="6">13587 2392 1436 0 0,'0'0'384'0'0,"0"0"-236"0"0,0 0-120 0 0,0 0 12 0 0,0 0 13 0 0,0 0-33 0 0,0 96-4 0 0,2-75-12 0 0,3-3-4 0 0,1-6-97 0 0,-4-6-367 0 0,2-2-684 0 0</inkml:trace>
  <inkml:trace contextRef="#ctx0" brushRef="#br0" timeOffset="7">13564 2130 1652 0 0,'0'0'12'0'0,"0"0"-164"0"0,0 0 64 0 0,0 0-332 0 0,0 0-560 0 0</inkml:trace>
  <inkml:trace contextRef="#ctx0" brushRef="#br0" timeOffset="8">13729 2212 1772 0 0,'0'0'204'0'0,"0"0"1"0"0,0 0-121 0 0,0 0-52 0 0,30 26-32 0 0,-25 7 8 0 0,4 1 8 0 0,-3 6 12 0 0,-5-3-8 0 0,1-1-20 0 0,6 2-124 0 0,-1-11-189 0 0,-1-4-231 0 0,3-8 204 0 0,2-14-212 0 0,4-1 400 0 0,-2 0 76 0 0,2-5-164 0 0</inkml:trace>
  <inkml:trace contextRef="#ctx0" brushRef="#br0" timeOffset="9">13925 2434 24 0 0,'0'0'188'0'0,"0"0"20"0"0,0 0 172 0 0,0 0 48 0 0,0 0-32 0 0,40-83-64 0 0,-40 83-71 0 0,0 0-225 0 0,0 0 8 0 0,0 18-20 0 0,0 5 36 0 0,0 7 40 0 0,0 3-12 0 0,0-3-4 0 0,0-1-72 0 0,13-6 16 0 0,-1-9-28 0 0,-1 1 16 0 0,6-8-16 0 0,1-2-124 0 0,0-5-76 0 0,4-5-253 0 0,-9-17-383 0 0</inkml:trace>
  <inkml:trace contextRef="#ctx0" brushRef="#br0" timeOffset="10">14008 2207 704 0 0,'0'0'-276'0'0,"0"0"-152"0"0</inkml:trace>
  <inkml:trace contextRef="#ctx0" brushRef="#br0" timeOffset="11">14163 2201 1812 0 0,'0'0'168'0'0,"0"0"57"0"0,0 0-125 0 0,0 0-56 0 0,0 0-76 0 0,-3 16 32 0 0,8 15 40 0 0,5 8 32 0 0,-3 8 0 0 0,2 5-20 0 0,0-4-32 0 0,-3 8-8 0 0,9-10-12 0 0,-3-9-208 0 0,-1-9-177 0 0,3-15-567 0 0,-8-13 104 0 0</inkml:trace>
  <inkml:trace contextRef="#ctx0" brushRef="#br0" timeOffset="12">14158 2360 244 0 0,'0'0'1564'0'0,"0"0"-1420"0"0,0 0-236 0 0,0 0 44 0 0,0 0-212 0 0,98 0-448 0 0,-63 0 120 0 0</inkml:trace>
  <inkml:trace contextRef="#ctx0" brushRef="#br0" timeOffset="13">14399 2360 292 0 0,'0'0'296'0'0,"0"0"-4"0"0,0 0-48 0 0,0 0 60 0 0,0 0-128 0 0,0 0-24 0 0,0 91-88 0 0,0-66-36 0 0,10 3 12 0 0,0-5-40 0 0,8-10-24 0 0,-6-3 12 0 0,6-10-8 0 0,-5 0-76 0 0,-1 0 80 0 0,2-10 0 0 0,-2-4-52 0 0,-4-8 60 0 0,-1 1 8 0 0,-4-6 36 0 0,-3 4 64 0 0,0 0 28 0 0,0 4-8 0 0,0 8-7 0 0,0 1-21 0 0,0 5 36 0 0,0 5-124 0 0,0 0 20 0 0,0 23-24 0 0,0 7 8 0 0,0 11 0 0 0,13 9 0 0 0,9 3-4 0 0,-2 6 8 0 0,3 4-12 0 0,4-5 4 0 0,-10-10-16 0 0,-5-13-12 0 0,-2-12-4 0 0,-10-8 20 0 0,0-9 16 0 0,-12-6-4 0 0,-15 0-4 0 0,-12 0-4 0 0,-7 0-172 0 0,3-10-25 0 0,3-8-63 0 0,6-7-68 0 0,4-3-200 0 0,13 3-12 0 0</inkml:trace>
  <inkml:trace contextRef="#ctx0" brushRef="#br0" timeOffset="14">15646 2427 144 0 0,'0'0'320'0'0,"0"0"-312"0"0,0 0 232 0 0,0 0 200 0 0,0 0-108 0 0,-122-9-232 0 0,87 21-60 0 0,7 2 32 0 0,5 2 20 0 0,6 0-44 0 0,11 1-36 0 0,6-1-12 0 0,0-3-88 0 0,16-1 64 0 0,7-9-180 0 0,4-3-68 0 0,4 0-148 0 0,-7-10 68 0 0,-5-8 200 0 0,-2-5 16 0 0</inkml:trace>
  <inkml:trace contextRef="#ctx0" brushRef="#br0" timeOffset="15">15646 2427 264 0 0,'-46'-113'328'0'0,"46"71"188"0"0,-4 1-96 0 0,-2 2-104 0 0,1 7-99 0 0,-3 6-57 0 0,3 6 0 0 0,3 13 136 0 0,2 7-164 0 0,0 13-164 0 0,0 22 32 0 0,7 10 4 0 0,6 10-4 0 0,9-2 4 0 0,-5-1-4 0 0,7-7-64 0 0,4-4-360 0 0,-5-11 31 0 0,-3-7-91 0 0,-3-6-124 0 0,-1-12 268 0 0,-8-5 244 0 0,2 0 76 0 0,-5 0 20 0 0,0-12 20 0 0,2-6 40 0 0,-6-2 80 0 0,-1-5 56 0 0,7 2 24 0 0,-2 3 8 0 0,0-1-52 0 0,0 9-20 0 0,2 2 20 0 0,-6 10-56 0 0,4 0-120 0 0,2 20 0 0 0,-1 3 4 0 0,4 4 56 0 0,2-1-52 0 0,0-6-4 0 0,1-3-4 0 0,1-6-284 0 0,0-9-260 0 0,-3-2-140 0 0</inkml:trace>
  <inkml:trace contextRef="#ctx0" brushRef="#br0" timeOffset="16">15850 2212 1880 0 0,'0'0'-16'0'0,"0"0"-168"0"0,0 0-32 0 0,15 90-600 0 0</inkml:trace>
  <inkml:trace contextRef="#ctx0" brushRef="#br0" timeOffset="17">16218 2330 800 0 0,'0'0'272'0'0,"0"0"-52"0"0,0 0-76 0 0,-104 57-40 0 0,95-44-32 0 0,6 3-52 0 0,3-9-20 0 0,12 0 0 0 0,9-7 128 0 0,7 0-24 0 0,7 0-36 0 0,-4 0-32 0 0,-3 0-28 0 0,-6 0-4 0 0,-9 0 8 0 0,-8 5-12 0 0,-3 2-12 0 0,-2 4 12 0 0,-2-1 64 0 0,-19 7 33 0 0,-9 3-69 0 0,-6-2-20 0 0,-4-2-8 0 0,0 1-145 0 0,8-6-455 0 0,5-9-304 0 0</inkml:trace>
  <inkml:trace contextRef="#ctx0" brushRef="#br0" timeOffset="18">16531 2027 2397 0 0,'0'0'152'0'0,"0"0"-76"0"0,0 0-60 0 0,0 0 56 0 0,-3 117-16 0 0,3-64-28 0 0,3 6 44 0 0,4 8-4 0 0,3-1 24 0 0,-4-3-72 0 0,7-10-12 0 0,3-12 4 0 0,-3-13-12 0 0,-2-7-8 0 0,6-12-56 0 0,-4-9-120 0 0,3 0 24 0 0,3 0-200 0 0,-4-17-217 0 0,-7-6-623 0 0</inkml:trace>
  <inkml:trace contextRef="#ctx0" brushRef="#br0" timeOffset="19">16471 2372 1524 0 0,'0'0'220'0'0,"0"0"-48"0"0,0 0-144 0 0,0 0 4 0 0,0 0 45 0 0,0 0 51 0 0,88 8-84 0 0,-30-8-4 0 0,-1-12-24 0 0,-4 2-4 0 0,0 4-8 0 0,-11 1 4 0 0,-7 5 12 0 0,-8 0 60 0 0,-11 10-40 0 0,-8 5 8 0 0,-5 8 0 0 0,-3 0 88 0 0,0 5-68 0 0,0-5-8 0 0,0-2-48 0 0,0-5-4 0 0,0-5-8 0 0,0-2-40 0 0,0-8-116 0 0,0-1-124 0 0,3 0 124 0 0,6 0 48 0 0,7-11 23 0 0,2-6 53 0 0,-3-3-12 0 0,2 0 40 0 0,-3 2 4 0 0,3 3 4 0 0,2 0 0 0 0,-3 7 12 0 0,1 3 20 0 0,-1 5 8 0 0,-5 0 21 0 0,-2 7-13 0 0,1 14-8 0 0,-5 0 24 0 0,-3 8-16 0 0,2-6-28 0 0,-2 5-8 0 0,3-5-8 0 0,-3-6-8 0 0,2-4-8 0 0,3-10-309 0 0,-2-3-503 0 0</inkml:trace>
  <inkml:trace contextRef="#ctx0" brushRef="#br0" timeOffset="20">17107 2203 1100 0 0,'0'0'-32'0'0,"0"0"-812"0"0</inkml:trace>
  <inkml:trace contextRef="#ctx0" brushRef="#br0" timeOffset="21">17315 2180 2117 0 0,'0'0'144'0'0,"0"0"28"0"0,0 0-104 0 0,0 0-108 0 0,6 87 40 0 0,2-40 4 0 0,4 4 0 0 0,-7-2 0 0 0,7 0-4 0 0,-9-3-12 0 0,-2-5-469 0 0,2-11-447 0 0,-3-12 720 0 0,0-8-192 0 0,0-10 508 0 0,3-5 332 0 0,1-12-276 0 0,5-6 100 0 0,1-7-160 0 0,3 1 132 0 0,4-1-196 0 0,1 2 8 0 0,0 8 32 0 0,3 10-16 0 0,2 5-36 0 0,6 5-12 0 0,-3 0 5 0 0,6 5-5 0 0,-3 13-8 0 0,1-1 0 0 0,-13 1-8 0 0,-9-1-4 0 0,-8-4-24 0 0,0 4 28 0 0,-8-4 48 0 0,-24 3 56 0 0,-4-4-104 0 0,-6-2-52 0 0,8-4-48 0 0,1-1 19 0 0,13-5-183 0 0,3 0-224 0 0,12 0-248 0 0</inkml:trace>
  <inkml:trace contextRef="#ctx0" brushRef="#br0" timeOffset="22">17767 2360 1768 0 0,'0'0'445'0'0,"0"0"-309"0"0,0 0-84 0 0,0 0-20 0 0,0 0-8 0 0,0 96-12 0 0,0-62-12 0 0,4-7 12 0 0,2-4-4 0 0,6-1-16 0 0,3-11-4 0 0,-3-1 8 0 0,4-7-24 0 0,-3-3-32 0 0,1 0 60 0 0,-3-8 24 0 0,4-8 8 0 0,-2-3-28 0 0,2-4 12 0 0,-3-4-8 0 0,1 1 0 0 0,-2-1-4 0 0,-2 3 4 0 0,1 6-4 0 0,-6 7 20 0 0,2 5-4 0 0,-6 6-68 0 0,0 12 48 0 0,1 11 8 0 0,-1 5 12 0 0,5 2-8 0 0,0-5-12 0 0,2 3-4 0 0,6-10-40 0 0,-1 0-188 0 0,-1-8-165 0 0,6-5-267 0 0,-4-5-172 0 0,3 0 516 0 0</inkml:trace>
  <inkml:trace contextRef="#ctx0" brushRef="#br0" timeOffset="23">18128 2429 272 0 0,'0'0'244'0'0,"0"0"164"0"0,7-124-224 0 0,-6 80 52 0 0,4 0-24 0 0,-3 7-4 0 0,5 12 8 0 0,-4 8 165 0 0,-1 13-169 0 0,1 4-48 0 0,-2 11-144 0 0,5 24 36 0 0,-6 8 112 0 0,1 4-100 0 0,-1 8-32 0 0,0 0 20 0 0,0-1-16 0 0,0 2-8 0 0,5-13-20 0 0,0-3 0 0 0,8-11-12 0 0,-1-13-4 0 0,4-9 4 0 0,6-7 36 0 0,3 0-36 0 0,-1-22-92 0 0,3 2-132 0 0,-4-11-320 0 0,-3 6-289 0 0,-10-10-343 0 0</inkml:trace>
  <inkml:trace contextRef="#ctx0" brushRef="#br0" timeOffset="24">18123 2360 1500 0 0,'0'0'268'0'0,"0"0"-36"0"0,0 0-204 0 0,0 0 21 0 0,0 0 115 0 0,0 0-112 0 0,93 8-28 0 0,-57-18 0 0 0,-2-1-20 0 0,-3 6 4 0 0,-6-2 0 0 0,-2 7 20 0 0,-2 0 44 0 0,-4 0 4 0 0,-9 17 24 0 0,0 3 16 0 0,-4 8-24 0 0,-4 2-28 0 0,0-4-36 0 0,0-3-12 0 0,0 2-16 0 0,0-9-196 0 0,3-7-336 0 0,-3-9-357 0 0</inkml:trace>
  <inkml:trace contextRef="#ctx0" brushRef="#br0" timeOffset="25">18455 2184 2401 0 0,'0'0'-12'0'0,"0"0"-72"0"0,0 0 80 0 0,-2 87-136 0 0,20-58-405 0 0,7-6-475 0 0</inkml:trace>
  <inkml:trace contextRef="#ctx0" brushRef="#br0" timeOffset="26">18589 2439 468 0 0,'0'0'504'0'0,"0"0"128"0"0,0 0-292 0 0,0 0-7 0 0,-25 97-109 0 0,25-70-72 0 0,0-1-60 0 0,0-3-64 0 0,6-5-16 0 0,11-5 28 0 0,6-6-20 0 0,0-7 20 0 0,4 0-20 0 0,2-11 4 0 0,0-4-16 0 0,-11-7-8 0 0,2 3 0 0 0,-12-8-12 0 0,-2 4-4 0 0,-6-2-16 0 0,0-1-40 0 0,-3 6-108 0 0,-17 3 92 0 0,-6 6-36 0 0,-2 11-40 0 0,0 0 28 0 0,5 0 23 0 0,4 6 37 0 0,8 9-120 0 0,6 0-252 0 0,5-7-276 0 0,5-1 172 0 0</inkml:trace>
  <inkml:trace contextRef="#ctx0" brushRef="#br0" timeOffset="27">18845 2416 452 0 0,'0'0'496'0'0,"0"0"212"0"0,0 0-320 0 0,0 0-31 0 0,0 0-201 0 0,0 0-72 0 0,51 29 116 0 0,-51 4-28 0 0,0 5-128 0 0,0 2-32 0 0,0-7-8 0 0,0 2-4 0 0,0-9-24 0 0,0-9-244 0 0,2-7 164 0 0,5-10-136 0 0,1 0 148 0 0,5-5 92 0 0,0-17 12 0 0,7-4-8 0 0,-2-4 8 0 0,6-3-8 0 0,-5 0 8 0 0,5 8 4 0 0,-3 0 24 0 0,-1 9 80 0 0,-4 9-32 0 0,-6 7-12 0 0,-3 0-28 0 0,0 13 0 0 0,-4 11 88 0 0,0 5-52 0 0,-3 1-44 0 0,0 5-24 0 0,0-2-12 0 0,0-5-4 0 0,0-2-136 0 0,0-4-388 0 0,5-5-261 0 0,5-9-455 0 0,2-8 848 0 0</inkml:trace>
  <inkml:trace contextRef="#ctx0" brushRef="#br0" timeOffset="28">19474 2381 2205 0 0,'0'0'36'0'0,"0"0"176"0"0,0 0-108 0 0,-111 71 20 0 0,98-48-52 0 0,9-1-68 0 0,4-6-4 0 0,0-4-8 0 0,9-9 8 0 0,9 2 36 0 0,2-5 24 0 0,3 0-36 0 0,6 3-24 0 0,0 1 0 0 0,1 4 0 0 0,-7 4 0 0 0,-2-1 0 0 0,-8 4 0 0 0,-4 0-4 0 0,-9-2-20 0 0,0-1 24 0 0,-16 4 32 0 0,-18-2-32 0 0,-8 2-72 0 0,-15-5-420 0 0,-18 1-717 0 0</inkml:trace>
  <inkml:trace contextRef="#ctx0" brushRef="#br0" timeOffset="29">15593 3278 252 0 0,'0'0'200'0'0,"0"0"-108"0"0,-3 99-56 0 0,-15-70-12 0 0,-6 3-8 0 0,-5-2 0 0 0,-9-7-4 0 0,1 0 132 0 0,-9-3 144 0 0,-6 1-44 0 0,-5 2-72 0 0,-5-3-76 0 0,-12 0 56 0 0,-9 0-72 0 0,-7 2-32 0 0,-8-6-16 0 0,-5 4-20 0 0,-7-3-4 0 0,-6 2 0 0 0,2-2-8 0 0,3-6 8 0 0,7 1 32 0 0,8 3 77 0 0,-1 5 135 0 0,5 8-240 0 0,10 1 12 0 0,7 8 16 0 0,14 6 52 0 0,0 5-56 0 0,11 5-24 0 0,4 4-8 0 0,3 12 56 0 0,12 1 52 0 0,2 7-36 0 0,6-1-48 0 0,5-7-8 0 0,7-1-20 0 0,4-15 0 0 0,2-15-4 0 0,5-7-28 0 0,0-11-128 0 0,0-10-72 0 0,0-3-40 0 0,-2-7-29 0 0,-6 0 13 0 0,0-2-744 0 0</inkml:trace>
  <inkml:trace contextRef="#ctx0" brushRef="#br0" timeOffset="30">13227 4532 452 0 0,'0'0'548'0'0,"0"0"-52"0"0,0 0-148 0 0,0 0-268 0 0,0 0-32 0 0,0 0 4 0 0,43 18 109 0 0,-19 17-73 0 0,3 3-12 0 0,-2 1-28 0 0,1 1-32 0 0,-3-7-4 0 0,1-8-4 0 0,-3-13 0 0 0,7-12 4 0 0,5-3 20 0 0,9-28 80 0 0,-1-10-84 0 0,7-7-28 0 0,-2 0-12 0 0,4-7-272 0 0,-19 6-489 0 0</inkml:trace>
  <inkml:trace contextRef="#ctx0" brushRef="#br0" timeOffset="31">11806 5236 444 0 0,'0'0'884'0'0,"0"0"-760"0"0,0 0-72 0 0,-125-23 140 0 0,80 23-96 0 0,2 13-24 0 0,-9 16-40 0 0,6 5 12 0 0,2 8 40 0 0,7 4 33 0 0,9 12-33 0 0,12 0-28 0 0,16 1-8 0 0,0 2-44 0 0,21-8-4 0 0,19-10-108 0 0,10-13-305 0 0,7-10-215 0 0,1-19-140 0 0</inkml:trace>
  <inkml:trace contextRef="#ctx0" brushRef="#br0" timeOffset="32">11839 5558 388 0 0,'0'0'328'0'0,"0"0"-16"0"0,0 0 72 0 0,0 0-136 0 0,0 0-112 0 0,0 0-88 0 0,-63-3-28 0 0,61 38 4 0 0,2-6 8 0 0,0 0-24 0 0,7-6-8 0 0,9-10 0 0 0,7-3 20 0 0,2-10 4 0 0,-2 0-20 0 0,0-10 52 0 0,-4-8-56 0 0,1-5 33 0 0,-9 1-13 0 0,-8-1-4 0 0,-3 5-8 0 0,0 5-8 0 0,-13-2-44 0 0,-10 8-21 0 0,-5 7-123 0 0,3 0-124 0 0,-1 0-216 0 0,1 16-88 0 0</inkml:trace>
  <inkml:trace contextRef="#ctx0" brushRef="#br0" timeOffset="33">12019 5433 1244 0 0,'0'0'280'0'0,"0"0"-136"0"0,0 0-128 0 0,0 0 8 0 0,0 0 28 0 0,46 76-20 0 0,-39-46-12 0 0,0-1 8 0 0,-4-8-16 0 0,1-6-12 0 0,-4 2-172 0 0,0-13-120 0 0,0 3 224 0 0,0-7-132 0 0,0 0 164 0 0,-3 0-16 0 0,2-11-56 0 0,1-9 108 0 0,0-2 100 0 0,0-6-80 0 0,0 0 20 0 0,18 3-28 0 0,4 5 60 0 0,2 5-32 0 0,-1 9 28 0 0,2 6 56 0 0,-7 0 24 0 0,-1 6-112 0 0,-2 17-28 0 0,-2 6 0 0 0,-6 2 24 0 0,-2 2-32 0 0,-4-3-20 0 0,-1 3-320 0 0,0-13-296 0 0</inkml:trace>
  <inkml:trace contextRef="#ctx0" brushRef="#br0" timeOffset="34">12386 5287 1232 0 0,'0'0'196'0'0,"0"0"-188"0"0,0 0 88 0 0,0 0 116 0 0,41 114-136 0 0,-35-71-36 0 0,4 5-8 0 0,-3 0 20 0 0,5 2-16 0 0,-2-7-20 0 0,-2-10 0 0 0,4-10-16 0 0,-3-8-4 0 0,3-10-32 0 0,0-5-116 0 0,1-2 24 0 0,0-19-360 0 0,-5-3-216 0 0</inkml:trace>
  <inkml:trace contextRef="#ctx0" brushRef="#br0" timeOffset="35">12368 5491 780 0 0,'0'0'168'0'0,"0"0"-128"0"0,0 0 64 0 0,0 0 48 0 0,137 17-92 0 0,-95-17-20 0 0,-5 0-24 0 0,-2-5-8 0 0,-3 0 4 0 0,-13 5-8 0 0,-4 0 12 0 0,-8 0 12 0 0,-1 16 24 0 0,-4 4 72 0 0,-2 4-36 0 0,0-1-48 0 0,0 0-12 0 0,0-2-28 0 0,0-8-48 0 0,0-4-508 0 0,0-9-172 0 0</inkml:trace>
  <inkml:trace contextRef="#ctx0" brushRef="#br0" timeOffset="36">12624 5241 1720 0 0,'0'0'52'0'0,"0"0"-292"0"0,0 0 80 0 0,0 0-256 0 0,36 99-504 0 0</inkml:trace>
  <inkml:trace contextRef="#ctx0" brushRef="#br0" timeOffset="37">12816 5535 1688 0 0,'0'0'100'0'0,"0"0"-40"0"0,0 0-44 0 0,0 0-12 0 0,0 0-8 0 0,47 17-16 0 0,-38 6 20 0 0,-2 5 16 0 0,-6-5-12 0 0,-1 5-8 0 0,0-5-24 0 0,0-6-108 0 0,0-4-160 0 0,-3-6 248 0 0,0-7 16 0 0,1 0 4 0 0,2-10 40 0 0,0-10-12 0 0,0-8 4 0 0,7-2 12 0 0,6-6 12 0 0,4 4-8 0 0,4 6-12 0 0,2 4 36 0 0,2 6-8 0 0,-2 7 68 0 0,0 5-4 0 0,-6 4-36 0 0,-1 0-44 0 0,-2 13-8 0 0,-8 15-8 0 0,1 2 48 0 0,-4-1-32 0 0,0 0-20 0 0,1-3-12 0 0,1-6-228 0 0,3-5-272 0 0,-1-7-108 0 0,4-8 168 0 0</inkml:trace>
  <inkml:trace contextRef="#ctx0" brushRef="#br0" timeOffset="38">13250 5471 876 0 0,'0'0'352'0'0,"0"0"88"0"0,0 0-404 0 0,0 0-12 0 0,0 0 56 0 0,18 64-28 0 0,-9-32-48 0 0,0-6 12 0 0,5 0-4 0 0,0-6-12 0 0,-2-3-12 0 0,1-11 12 0 0,0-1-8 0 0,4-5 24 0 0,-2 0-8 0 0,-4-5-8 0 0,3-14 8 0 0,-1-5 12 0 0,-3-2-12 0 0,-2 0 4 0 0,0-6 0 0 0,-4 7 28 0 0,-1 0 37 0 0,-3 7 11 0 0,0 3 52 0 0,0 10-68 0 0,0 5-40 0 0,0 0 60 0 0,0 0-36 0 0,0 20-56 0 0,0 7 0 0 0,0 3 0 0 0,2 7 0 0 0,14-5 0 0 0,1 1 0 0 0,1-10-60 0 0,3-5-224 0 0,3-6-193 0 0,-4-12-247 0 0,-3 0 60 0 0</inkml:trace>
  <inkml:trace contextRef="#ctx0" brushRef="#br0" timeOffset="39">13648 5532 480 0 0,'0'0'624'0'0,"0"0"-160"0"0,0 0-188 0 0,0 0 33 0 0,0 0-137 0 0,0 0-152 0 0,-5-26-12 0 0,5 47 12 0 0,0 4 8 0 0,0 5 0 0 0,0-2-4 0 0,10-5-12 0 0,7-1-8 0 0,-4-11-4 0 0,3-4 0 0 0,2-5 4 0 0,-3-2 12 0 0,-3 0-8 0 0,1-9 32 0 0,-1-8-12 0 0,-2-4-24 0 0,-9-2 0 0 0,-1-2 0 0 0,0-3-4 0 0,0 0 0 0 0,-13 1-4 0 0,-7 6-52 0 0,-6 3 40 0 0,-6 8 4 0 0,6 8-36 0 0,-2 2-68 0 0,6 10-48 0 0,4 13-65 0 0,11 7-19 0 0,7-3-460 0 0,0-1-12 0 0</inkml:trace>
  <inkml:trace contextRef="#ctx0" brushRef="#br0" timeOffset="40">13944 5457 1784 0 0,'0'0'281'0'0,"0"0"-49"0"0,0 0-36 0 0,0 0 4 0 0,0 0-84 0 0,-8 0-120 0 0,4 28 0 0 0,4-4-8 0 0,0 13 4 0 0,4-2 0 0 0,4-8 4 0 0,8 0-36 0 0,-3-8-236 0 0,3-12 68 0 0,-3-3-1 0 0,0-4 181 0 0,2 0-64 0 0,-2-10 80 0 0,3-13-24 0 0,-2-5-8 0 0,1 3 44 0 0,-7-8 0 0 0,-3-4 8 0 0,0 9 0 0 0,-5 4 0 0 0,0 0 36 0 0,0 11 72 0 0,0 3 37 0 0,0 10 19 0 0,0 0-32 0 0,0 10-88 0 0,-2 13-52 0 0,2 9 0 0 0,0 2 4 0 0,2 8 4 0 0,11-4-8 0 0,2-2 0 0 0,2-3-44 0 0,-3-8-312 0 0,5-8-69 0 0,-3-11-279 0 0,-1-6-84 0 0</inkml:trace>
  <inkml:trace contextRef="#ctx0" brushRef="#br0" timeOffset="41">14361 5410 1592 0 0,'0'0'88'0'0,"0"0"32"0"0,0 0-72 0 0,0 0 28 0 0,0 0-28 0 0,-96 91-36 0 0,96-69-12 0 0,0-6 0 0 0,0-4-16 0 0,10-5 16 0 0,7-7 16 0 0,6 0 32 0 0,7 0-23 0 0,5 0-17 0 0,-1 0 12 0 0,6 0-4 0 0,-2 0-16 0 0,2 0 4 0 0,-7 8 4 0 0,-7 5 4 0 0,-9 3-8 0 0,-11 3 4 0 0,-6-1 12 0 0,0 4 16 0 0,-23-4 32 0 0,-13 3-24 0 0,-5-6-32 0 0,-6 1-12 0 0,-1-4-12 0 0,10-10-240 0 0,8-2-369 0 0,7 0-583 0 0</inkml:trace>
  <inkml:trace contextRef="#ctx0" brushRef="#br0" timeOffset="42">16310 3301 420 0 0,'0'0'520'0'0,"0"0"-240"0"0,0 0-64 0 0,0 0-40 0 0,0 0 44 0 0,0 0-128 0 0,0-42-92 0 0,0 42-24 0 0,1 13 24 0 0,5 10 153 0 0,4 16 47 0 0,4 2-76 0 0,4 5 12 0 0,5 2-68 0 0,15 4 8 0 0,5-1-52 0 0,10 7-24 0 0,13-5 12 0 0,1-4-4 0 0,12-11 20 0 0,5-3-16 0 0,12-17 20 0 0,8-5-28 0 0,7-9 48 0 0,6-4-40 0 0,16-10 12 0 0,1-14-24 0 0,6-5 0 0 0,-4-1-16 0 0,1 0 28 0 0,-10 9-12 0 0,-14 8 0 0 0,1 7-4 0 0,-18 6-4 0 0,-10 6 4 0 0,-4 17 4 0 0,-9 11 0 0 0,-8 13 0 0 0,-7 14-20 0 0,-20 8-4 0 0,0 11 24 0 0,-8 9 40 0 0,-9 3 8 0 0,-1 8-16 0 0,-7-7-8 0 0,-3-6 8 0 0,-5 1-8 0 0,-4-12-8 0 0,-1-2 8 0 0,0-11-20 0 0,0-15-4 0 0,-1-13-4 0 0,-9-14-16 0 0,2-4 0 0 0,0-15-176 0 0,-4-2-248 0 0,2 0-205 0 0,-10-22-635 0 0</inkml:trace>
  <inkml:trace contextRef="#ctx0" brushRef="#br0" timeOffset="43">18600 4596 344 0 0,'0'0'928'0'0,"0"0"-744"0"0,0 0-156 0 0,0 0 260 0 0,0 0-76 0 0,0 0 1 0 0,42 101-117 0 0,-21-61 8 0 0,2-5 28 0 0,-3-6-20 0 0,6-1-68 0 0,-12-11-8 0 0,-3-5-8 0 0,1-11 60 0 0,-1-1 8 0 0,1 0 72 0 0,6-18-68 0 0,9-12-64 0 0,-1-9-28 0 0,7-1-8 0 0,3-12-8 0 0,4 5-96 0 0,2-8-200 0 0,-6-1-769 0 0</inkml:trace>
  <inkml:trace contextRef="#ctx0" brushRef="#br0" timeOffset="44">18100 5457 1556 0 0,'0'0'-4'0'0,"0"111"4"0"0,0-49 16 0 0,0 3-8 0 0,12-3-8 0 0,-4 0 0 0 0,1-11-392 0 0,-1-11-292 0 0</inkml:trace>
  <inkml:trace contextRef="#ctx0" brushRef="#br0" timeOffset="45">17856 5509 1396 0 0,'112'-16'12'0'0,"-43"16"36"0"0,7 4-28 0 0,7 9-8 0 0,3 9 24 0 0,-3-2 76 0 0,-2 10 64 0 0,-9 8-64 0 0,-10 1-80 0 0,-12 3-12 0 0,-21 1-20 0 0,-15-3 0 0 0,-14-4 24 0 0,-3-4-4 0 0,-30-3-16 0 0,-20-9 57 0 0,-11 3-41 0 0,-5-6-16 0 0,-7-4 4 0 0,-1-8 12 0 0,10-5-16 0 0,9 0-4 0 0,15 0 16 0 0,15-14-16 0 0,19-3-80 0 0,9-10-457 0 0,19 4-591 0 0</inkml:trace>
  <inkml:trace contextRef="#ctx0" brushRef="#br0" timeOffset="46">18803 5648 2004 0 0,'0'0'49'0'0,"0"0"-25"0"0,0 0 0 0 0,0 0-16 0 0,0 0 12 0 0,3 95 4 0 0,0-61-20 0 0,4-1-4 0 0,0-3 4 0 0,-1-7-4 0 0,3-6-245 0 0,-6-14-623 0 0</inkml:trace>
  <inkml:trace contextRef="#ctx0" brushRef="#br0" timeOffset="47">18850 5463 1208 0 0,'0'0'-852'0'0,"0"0"644"0"0</inkml:trace>
  <inkml:trace contextRef="#ctx0" brushRef="#br0" timeOffset="48">19171 5643 1404 0 0,'0'0'20'0'0,"0"0"-12"0"0,0 0-4 0 0,-116 51 16 0 0,98-36 4 0 0,10 0-24 0 0,8-2-16 0 0,0-6 8 0 0,1-1 8 0 0,28-2 32 0 0,0-4-16 0 0,8 0-8 0 0,-3 0 8 0 0,1 0-8 0 0,2 0-4 0 0,0 5-4 0 0,-7-2 0 0 0,-1 9 0 0 0,-10-2 28 0 0,-4-4 20 0 0,-13 9-24 0 0,-2-1 4 0 0,-2-1 12 0 0,-21-2-8 0 0,-10 4-16 0 0,-4-8-16 0 0,0 4-16 0 0,5-6-296 0 0,11-5-368 0 0,5 0 24 0 0</inkml:trace>
  <inkml:trace contextRef="#ctx0" brushRef="#br0" timeOffset="49">19603 5627 1604 0 0,'0'0'104'0'0,"0"0"-56"0"0,0 0-36 0 0,0 0 8 0 0,0 0 0 0 0,-94 52-20 0 0,89-31 0 0 0,5-6 0 0 0,0 7 12 0 0,12-6 8 0 0,9 2-12 0 0,7-6 4 0 0,2-5-4 0 0,6-7-16 0 0,-2 0-84 0 0,-4 0-40 0 0,-1 0 4 0 0,-3-7 76 0 0,-4-5 0 0 0,4-1 44 0 0,-13-2 8 0 0,2-1 0 0 0,-11-2 8 0 0,4 3 44 0 0,-8-7 52 0 0,0 1 28 0 0,0 3-12 0 0,0 4 48 0 0,0 5-91 0 0,0 3 91 0 0,0 6-52 0 0,0 6-108 0 0,0 20-8 0 0,0 4 40 0 0,6 6-4 0 0,3-1-16 0 0,-1-1 0 0 0,0-5-16 0 0,-1-10-4 0 0,-2-4-4 0 0,0-6 0 0 0,-5-5-28 0 0,0-4-52 0 0,0 0 68 0 0,0-11-156 0 0,0-6 47 0 0,0-7 13 0 0,5-1 56 0 0,3-8 4 0 0,4 5-96 0 0,4-2 36 0 0,2 10 88 0 0,5 4 20 0 0,-1 12-20 0 0,-4 4 24 0 0,4 0 40 0 0,-9 10 48 0 0,4 11 20 0 0,-4 3-56 0 0,1-4-32 0 0,2-4-8 0 0,4-9 12 0 0,-6 3-4 0 0,5-10-20 0 0,-3 0 4 0 0,-1 0 20 0 0,3-4-12 0 0,-5-7 0 0 0,-1-6-4 0 0,3 2-4 0 0,-9-1 8 0 0,-1-6-12 0 0,-1 3 0 0 0,1 0 0 0 0,-5-1-8 0 0,0 6 4 0 0,0 4 4 0 0,-5 3 16 0 0,-9 7 20 0 0,-2 0-8 0 0,4 17-28 0 0,1 7 16 0 0,2 5 9 0 0,9 5-9 0 0,0-7-4 0 0,0 1-12 0 0,14-7-4 0 0,9-7-73 0 0,7-10-47 0 0,-1-4-36 0 0,6 0-68 0 0,-2-18-300 0 0,-3-5-84 0 0</inkml:trace>
  <inkml:trace contextRef="#ctx0" brushRef="#br0" timeOffset="50">20467 5486 304 0 0,'0'0'172'0'0,"0"0"220"0"0,-22-99-80 0 0,17 78 96 0 0,4 12-116 0 0,-1 5 69 0 0,2 4-205 0 0,0 21-156 0 0,0 9 16 0 0,0 11 176 0 0,0 7-116 0 0,0 5-4 0 0,0 5 32 0 0,2 0-56 0 0,-1-2-16 0 0,7-8-20 0 0,1-15-12 0 0,7-13 0 0 0,2-8 8 0 0,5-12-8 0 0,6 0 0 0 0,1-3-52 0 0,-3-14-436 0 0,-1-6-449 0 0</inkml:trace>
  <inkml:trace contextRef="#ctx0" brushRef="#br0" timeOffset="51">20444 5581 2249 0 0,'0'0'100'0'0,"0"0"100"0"0,0 0-56 0 0,0 0-124 0 0,127-34-20 0 0,-72 22-112 0 0,-2 5-304 0 0,-2 1 27 0 0,-12 6-239 0 0,-4 0-204 0 0</inkml:trace>
  <inkml:trace contextRef="#ctx0" brushRef="#br0" timeOffset="52">20808 5743 220 0 0,'0'0'296'0'0,"0"0"144"0"0,0 0-8 0 0,0 0-60 0 0,0 0-216 0 0,0 0-80 0 0,-11 81 141 0 0,29-81-45 0 0,2-13-100 0 0,2-9-40 0 0,-2 4-16 0 0,-4-5-4 0 0,-1 0 0 0 0,-9-2-8 0 0,-4 4-4 0 0,-2 4-4 0 0,0-1 4 0 0,-12 10 40 0 0,-7-1-40 0 0,-5 9 0 0 0,-2 0-12 0 0,3 15 4 0 0,3 10 8 0 0,2 8 36 0 0,6-1 32 0 0,8 2-4 0 0,4-4 0 0 0,0-7-24 0 0,6-6 16 0 0,15-6-20 0 0,2-4 84 0 0,7-4-36 0 0,5-3-48 0 0,2 0-20 0 0,4-10-16 0 0,4-6-164 0 0,1-3-576 0 0,-3 3-1097 0 0</inkml:trace>
  <inkml:trace contextRef="#ctx0" brushRef="#br0" timeOffset="53">21417 5858 2685 0 0,'0'0'60'0'0,"0"0"-252"0"0,0 0-729 0 0</inkml:trace>
  <inkml:trace contextRef="#ctx0" brushRef="#br0" timeOffset="54">21495 5604 124 0 0,'0'0'132'0'0,"0"0"-92"0"0,0 0 4 0 0,0 0-12 0 0,0 0-24 0 0,0 0 4 0 0,0 0-8 0 0,0 0 12 0 0,-3 9 40 0 0,3-9 124 0 0,0 0 124 0 0,0 0-88 0 0,0 0-108 0 0,0 0-72 0 0,0 0-28 0 0,0 0-4 0 0,0 1-4 0 0,0-1 8 0 0,0 0 4 0 0,0 0 16 0 0,0 0-4 0 0,0 0-20 0 0,0 0 4 0 0,5 5 56 0 0,6-5-20 0 0,3 5 4 0 0,0-3-32 0 0,6 0-8 0 0,6 3 4 0 0,4 1-4 0 0,10-2 8 0 0,3-4 36 0 0,10 0-8 0 0,8 0-20 0 0,-6 0-24 0 0,8 0 12 0 0,-4 0-8 0 0,-6 0-4 0 0,-3 1 8 0 0,-9 4-8 0 0,-6-3 0 0 0,-4 1-4 0 0,1-3 4 0 0,2 0 0 0 0,1 0 4 0 0,-5 0-4 0 0,1 0 0 0 0,-1 0-4 0 0,-2 0 4 0 0,2 0 0 0 0,-2 0 0 0 0,-4 0 4 0 0,-2 0-4 0 0,-5-5 4 0 0,-4-1-4 0 0,2 6 8 0 0,-7-4-8 0 0,4-2 4 0 0,-2 1 0 0 0,-4 3 0 0 0,-1 0 0 0 0,0-3 0 0 0,-3 0-4 0 0,-2 5 12 0 0,0-1-12 0 0,0-2 0 0 0,0 3-24 0 0,0-6 24 0 0,0 3 24 0 0,-2 0-24 0 0,-6-5-80 0 0,6-1-292 0 0,-3-4-264 0 0,4 2-40 0 0</inkml:trace>
  <inkml:trace contextRef="#ctx0" brushRef="#br0" timeOffset="55">22503 5433 68 0 0,'0'0'764'0'0,"0"0"-540"0"0,0 0-204 0 0,0 0 156 0 0,0 0-32 0 0,5 53-28 0 0,19-35 0 0 0,0 2 88 0 0,9-4-156 0 0,0 1 12 0 0,4-5-44 0 0,-6 4 12 0 0,0-3-28 0 0,-4-1 16 0 0,-10 3-16 0 0,-8-1 8 0 0,-9 3-12 0 0,0-1 8 0 0,-9 8 61 0 0,-23-5 3 0 0,-11 5 80 0 0,-6-1 116 0 0,-1-1-104 0 0,2-5-32 0 0,8-1-36 0 0,13-8-64 0 0,11-5-20 0 0,11 0-8 0 0,5-3-144 0 0,12 0-440 0 0,11 0-573 0 0</inkml:trace>
  <inkml:trace contextRef="#ctx0" brushRef="#br0" timeOffset="56">23762 5412 156 0 0,'0'0'132'0'0,"0"0"184"0"0,0 0 76 0 0,0 0 84 0 0,0 0-184 0 0,0 0-100 0 0,43-66 21 0 0,-39 63-113 0 0,1 3 20 0 0,-4 0-96 0 0,-1 3-4 0 0,0 27 4 0 0,0 6 48 0 0,0 10-4 0 0,0 6-36 0 0,-1-1-12 0 0,1-8-16 0 0,0-3 0 0 0,1-5 0 0 0,18-14-4 0 0,4-7-20 0 0,7-13 12 0 0,4-1-72 0 0,-1-6 16 0 0,2-17-72 0 0,-3-7 76 0 0,-1-12-44 0 0,-5-4-36 0 0,-2-7 103 0 0,-1-4 9 0 0,-2 4 28 0 0,-7 3 8 0 0,-4 8 20 0 0,-6 16 37 0 0,-4 9 59 0 0,0 13 140 0 0,0 4-236 0 0,0 9 44 0 0,-11 26-80 0 0,-4 13 16 0 0,8 5 4 0 0,6 3-12 0 0,1 1-8 0 0,1-3-4 0 0,21-6-312 0 0,2-7-301 0 0,5-11-563 0 0</inkml:trace>
  <inkml:trace contextRef="#ctx0" brushRef="#br0" timeOffset="57">24368 5579 976 0 0,'0'0'308'0'0,"0"0"48"0"0,0 0-160 0 0,0 0-136 0 0,0 0-52 0 0,16 54 20 0 0,-14-21-16 0 0,3 2-4 0 0,0-11 4 0 0,0 0-4 0 0,-5-6 0 0 0,3-7-8 0 0,-3-1 0 0 0,4-10-28 0 0,-4 0 8 0 0,0 0-8 0 0,5-11 20 0 0,1-7-48 0 0,8-4 56 0 0,2-6 4 0 0,1 5 0 0 0,3 3 8 0 0,1 5-12 0 0,-1 7 12 0 0,-4 4 16 0 0,1 4-4 0 0,-7 0 16 0 0,-4 6-32 0 0,0 17 0 0 0,-5 3 24 0 0,-1-4 0 0 0,0 1-23 0 0,0-3-1 0 0,5-7-8 0 0,0-7 12 0 0,8-2-8 0 0,0-4 0 0 0,2 0 16 0 0,3-8-20 0 0,1-6 4 0 0,2-2-4 0 0,-6-1-8 0 0,2-2-8 0 0,-3 0 8 0 0,-5 2 8 0 0,1 8 4 0 0,-5 2-4 0 0,-5 10-24 0 0,0 16 24 0 0,0 4 0 0 0,0 1 8 0 0,0 0-4 0 0,0-1-4 0 0,0-5 0 0 0,13-6 0 0 0,10-2 0 0 0,-2-10-133 0 0,4 0-699 0 0</inkml:trace>
  <inkml:trace contextRef="#ctx0" brushRef="#br0" timeOffset="58">24835 5376 2000 0 0,'0'0'61'0'0,"0"0"-73"0"0,0 0 7 0 0,0 0-87 0 0,0 0-804 0 0,114 67-48 0 0</inkml:trace>
  <inkml:trace contextRef="#ctx0" brushRef="#br0" timeOffset="59">25100 5322 1040 0 0,'0'0'164'0'0,"0"0"-36"0"0,0 0 208 0 0,0 0-20 0 0,-103 0-280 0 0,86 29-3 0 0,4 12 27 0 0,0 12 172 0 0,3 10-64 0 0,3 8-48 0 0,4-2-60 0 0,3-3-28 0 0,0 2-12 0 0,3-10-8 0 0,10-5-12 0 0,5-8-184 0 0,-3-16-573 0 0,-1-12-707 0 0</inkml:trace>
  <inkml:trace contextRef="#ctx0" brushRef="#br0" timeOffset="60">24835 5678 1736 0 0,'0'0'36'0'0,"0"0"-20"0"0,0 0 4 0 0,139 10-16 0 0,-71-1-4 0 0,-4-3-224 0 0,-1-1 124 0 0,-18 2 100 0 0,-7 4 0 0 0,-19 1-4 0 0,-7 3-16 0 0,-12 4 20 0 0,0 3 88 0 0,0-1 68 0 0,-12-1 0 0 0,-3-3-28 0 0,7-5-55 0 0,5-8-1 0 0,3 2-56 0 0,0-6-8 0 0,8 0 76 0 0,14-6-36 0 0,2-11-40 0 0,6-7-8 0 0,-7-2-8 0 0,-1-3-104 0 0,-9 0-41 0 0,-3 1 97 0 0,-10 1 12 0 0,0 6 36 0 0,-6 8 4 0 0,-16 6-44 0 0,-1 7 48 0 0,-7 0 0 0 0,9 15-68 0 0,6 6 52 0 0,5 4-208 0 0,10 3-304 0 0,0-6-164 0 0</inkml:trace>
  <inkml:trace contextRef="#ctx0" brushRef="#br0" timeOffset="61">25542 5662 636 0 0,'0'0'520'0'0,"0"0"-228"0"0,0 0-172 0 0,0 0 216 0 0,0 0-248 0 0,2-58-88 0 0,-2 80 0 0 0,0 11 0 0 0,0 2 12 0 0,0 1 4 0 0,8 0 13 0 0,-2-6-29 0 0,1-7 12 0 0,0-6 0 0 0,-5-7-12 0 0,2-10 4 0 0,-1 0 44 0 0,-1-12 152 0 0,3-11-176 0 0,0-5-4 0 0,-1-2 8 0 0,7 0 84 0 0,1 1-108 0 0,2 1-4 0 0,5 5-12 0 0,2 6-8 0 0,4 12-56 0 0,-3 5-84 0 0,-1 0-121 0 0,-1 15-295 0 0,-7 8-416 0 0</inkml:trace>
  <inkml:trace contextRef="#ctx0" brushRef="#br0" timeOffset="62">25844 5697 1104 0 0,'0'0'116'0'0,"0"0"204"0"0,0 0-208 0 0,0 0 72 0 0,50-87-156 0 0,-36 81-20 0 0,-1 6 0 0 0,0 0 8 0 0,-4 22 32 0 0,-2 8 16 0 0,-2-2-11 0 0,-2 3-5 0 0,-3 0-28 0 0,0-6-8 0 0,0-7 4 0 0,0 4-16 0 0,0-14-16 0 0,0-3-16 0 0,0-5-33 0 0,0 0 86 0 0,0-13-21 0 0,0-9-4 0 0,0-1 4 0 0,0-1 0 0 0,9-3 4 0 0,-2 5 4 0 0,3-4-8 0 0,4 8 0 0 0,2 8 4 0 0,3 2-4 0 0,-3 8 8 0 0,2 0-4 0 0,-1 8-4 0 0,-1 12 36 0 0,-2 5-8 0 0,-1 0-12 0 0,-3-2-16 0 0,-4-2 8 0 0,1-1-4 0 0,-7-4 4 0 0,0-4-8 0 0,0-2-4 0 0,0-10-181 0 0,-8 2 185 0 0,-4-2-8 0 0,5 0 8 0 0,-1-7-24 0 0,8-11-4 0 0,0-9 28 0 0,0-2 0 0 0,17-3 8 0 0,4 4 12 0 0,2 0-4 0 0,-3 8 0 0 0,8 0 20 0 0,-6 13 5 0 0,1 3-13 0 0,-3 4 8 0 0,-5 0-8 0 0,-7 17 8 0 0,-1 9-16 0 0,-7-3 0 0 0,0 2 24 0 0,0-7-32 0 0,0 3-4 0 0,0-6 4 0 0,0 0-12 0 0,0-2-16 0 0,0-6-289 0 0,0-4-831 0 0</inkml:trace>
  <inkml:trace contextRef="#ctx0" brushRef="#br0" timeOffset="63">23857 6620 1760 0 0,'0'0'208'0'0,"0"0"-144"0"0,0 0-39 0 0,0 88 71 0 0,-4-28-44 0 0,0 3-36 0 0,-4-4 4 0 0,6-4-20 0 0,2-11-32 0 0,0-9-273 0 0,0-14-727 0 0</inkml:trace>
  <inkml:trace contextRef="#ctx0" brushRef="#br0" timeOffset="64">23857 6661 1348 0 0,'0'0'328'0'0,"0"0"-124"0"0,0 0-60 0 0,105-90-59 0 0,-61 85 15 0 0,2 5-60 0 0,2 0 4 0 0,-8 0-28 0 0,-5 14 4 0 0,-12 7-20 0 0,-15 4 4 0 0,-8 3-4 0 0,0 3 0 0 0,-18 4 28 0 0,-17 0-32 0 0,-1 3 4 0 0,-5-8-24 0 0,7-7 24 0 0,7-7 12 0 0,13-8-12 0 0,9-1 0 0 0,5-7-36 0 0,2 0 36 0 0,26 0 24 0 0,5-1-24 0 0,13-9 12 0 0,-3 6-12 0 0,-1 4 0 0 0,-3 0 0 0 0,-4 8-4 0 0,-12 14-4 0 0,-13 1 4 0 0,-6 2 4 0 0,-4-7-24 0 0,-7 0 24 0 0,-23 2 44 0 0,-11-2-12 0 0,-4-1-16 0 0,-1-4 24 0 0,1-6 12 0 0,2-1-32 0 0,17-2-20 0 0,14-4 0 0 0,12 0-180 0 0,0-15-389 0 0,20-5-915 0 0</inkml:trace>
  <inkml:trace contextRef="#ctx0" brushRef="#br0" timeOffset="65">24467 6851 1896 0 0,'0'0'20'0'0,"0"0"12"0"0,0 0-16 0 0,0 0 20 0 0,0 108 17 0 0,0-78-45 0 0,8 1-8 0 0,2-6 0 0 0,-4-12-193 0 0,4-8-627 0 0,-8-5-228 0 0</inkml:trace>
  <inkml:trace contextRef="#ctx0" brushRef="#br0" timeOffset="66">24528 6561 1048 0 0,'0'0'-256'0'0,"0"0"-44"0"0,0 0 4 0 0</inkml:trace>
  <inkml:trace contextRef="#ctx0" brushRef="#br0" timeOffset="67">24666 6859 1104 0 0,'0'0'304'0'0,"0"0"-108"0"0,0 0 40 0 0,0 0-108 0 0,0 0-68 0 0,0 0-31 0 0,12 106-1 0 0,-9-82-4 0 0,3 3-24 0 0,-6-8 16 0 0,6-2-16 0 0,-6-5 20 0 0,0-6-20 0 0,0-2-20 0 0,0-4-56 0 0,0 0 35 0 0,0-12-103 0 0,0-9-84 0 0,0-4 176 0 0,0-3 52 0 0,8-4 0 0 0,13 1 32 0 0,3 6-16 0 0,0 2 20 0 0,6 10 16 0 0,-2 3 20 0 0,-3 8 60 0 0,-5 2-56 0 0,-5 0-27 0 0,-4 20-33 0 0,-3 6 0 0 0,-1-1 20 0 0,-7 5-28 0 0,0 3-8 0 0,0-3-81 0 0,0-5-427 0 0,0-2-612 0 0</inkml:trace>
  <inkml:trace contextRef="#ctx0" brushRef="#br0" timeOffset="68">25100 6848 1324 0 0,'0'0'232'0'0,"0"0"-224"0"0,0 0 92 0 0,0 0-32 0 0,0 0-4 0 0,-9 92-44 0 0,9-68-12 0 0,0-3 0 0 0,0-8 20 0 0,9-3 32 0 0,6-8-28 0 0,6-2 48 0 0,4 0-27 0 0,-3-10-13 0 0,1-5-12 0 0,-7-5-24 0 0,-2-5 4 0 0,-8 6 4 0 0,-6-5-8 0 0,0 3 4 0 0,0-1 0 0 0,-18 7 0 0 0,-7 5-8 0 0,2 9-28 0 0,-3 1-92 0 0,1 1-77 0 0,7 18-235 0 0,2-1-280 0 0</inkml:trace>
  <inkml:trace contextRef="#ctx0" brushRef="#br0" timeOffset="69">25329 6841 1536 0 0,'0'0'232'0'0,"0"0"81"0"0,0 0-197 0 0,0 0-80 0 0,0 0-32 0 0,0 0 24 0 0,39 88 24 0 0,-26-59-24 0 0,-3-1-16 0 0,3-5 0 0 0,-6-4-4 0 0,-3-8-4 0 0,-4-4-4 0 0,0-7-32 0 0,0 0-36 0 0,0 0 20 0 0,-4-15 4 0 0,-2-8 24 0 0,6-4 20 0 0,0 2-8 0 0,0-8 8 0 0,6 7 0 0 0,10-5-16 0 0,5 11 8 0 0,4 3 0 0 0,3 11 4 0 0,-5 6 4 0 0,1 0 0 0 0,-5 0 16 0 0,-2 18 8 0 0,-4 7 28 0 0,-5 1-32 0 0,-4 2-12 0 0,-4-5 8 0 0,0-1-12 0 0,0-2-4 0 0,-12-9 0 0 0,4-4-32 0 0,3-2 12 0 0,0-5 4 0 0,5 0-12 0 0,0-12 28 0 0,0-8-56 0 0,12-4 52 0 0,6-1 4 0 0,2-2 0 0 0,5 7 0 0 0,-2 2 0 0 0,1 3 0 0 0,-2 9 32 0 0,-4 6 20 0 0,-6 0 8 0 0,-1 5-24 0 0,-1 15 0 0 0,-8 1 16 0 0,3 4-32 0 0,-5-2-12 0 0,0-2 4 0 0,5-4-12 0 0,-4-4-12 0 0,5-3-216 0 0,-2-3-185 0 0,3-7-831 0 0</inkml:trace>
  <inkml:trace contextRef="#ctx0" brushRef="#br0" timeOffset="70">25921 6824 996 0 0,'0'0'708'0'0,"0"0"-468"0"0,0 0-103 0 0,0 0-121 0 0,0 0-12 0 0,0 0 56 0 0,0 89-24 0 0,0-61-24 0 0,0 2-8 0 0,0-7-4 0 0,0-6 0 0 0,7-10-237 0 0,-1-7-767 0 0</inkml:trace>
  <inkml:trace contextRef="#ctx0" brushRef="#br0" timeOffset="71">26254 6882 1716 0 0,'0'0'501'0'0,"0"0"-437"0"0,0 0 28 0 0,0 0 36 0 0,0 0-88 0 0,0 0-32 0 0,-30-35 104 0 0,10 35-88 0 0,0 8-12 0 0,-5 14-12 0 0,4 3-4 0 0,1 3 4 0 0,4 0 0 0 0,7-8-24 0 0,9 1 20 0 0,0-9 4 0 0,0-6 0 0 0,22-6 0 0 0,6 0 32 0 0,5-6-32 0 0,-3-16-12 0 0,-1 4-44 0 0,-2-8 48 0 0,-9 2 8 0 0,-4 1 4 0 0,-1 2 0 0 0,-9 3 4 0 0,0 6 80 0 0,-4 0-44 0 0,0 8 64 0 0,0 4 60 0 0,0 9-196 0 0,0 11 28 0 0,-5 7 12 0 0,5-1-12 0 0,0 2 0 0 0,0-3 12 0 0,8-3-12 0 0,9-6-72 0 0,9-9-108 0 0,1-7-184 0 0,7 0-69 0 0,-1-10-303 0 0,-4-10-132 0 0</inkml:trace>
  <inkml:trace contextRef="#ctx0" brushRef="#br0" timeOffset="72">26614 6358 1792 0 0,'0'0'261'0'0,"0"0"115"0"0,0 0-156 0 0,0 0-216 0 0,0 0 112 0 0,-8 97-12 0 0,8-42-8 0 0,0 6-12 0 0,0 7 72 0 0,0 5-64 0 0,0-2-16 0 0,0-2-24 0 0,0-9-4 0 0,0-10-32 0 0,5-14 4 0 0,3-12-16 0 0,-1-7 8 0 0,3-10-12 0 0,1-7 0 0 0,6 0 0 0 0,-2-8-52 0 0,-4-16-440 0 0,-11-14-613 0 0</inkml:trace>
  <inkml:trace contextRef="#ctx0" brushRef="#br0" timeOffset="73">25805 6552 2849 0 0,'0'0'-268'0'0,"0"0"72"0"0,0 0-705 0 0</inkml:trace>
  <inkml:trace contextRef="#ctx0" brushRef="#br0" timeOffset="74">23823 7890 1048 0 0,'0'0'428'0'0,"0"0"-36"0"0,0 0-43 0 0,0 0-81 0 0,0 38-256 0 0,3-4 28 0 0,1 2-8 0 0,3 3-32 0 0,5-2 28 0 0,-4-3-28 0 0,-1-9-80 0 0,-4-8-348 0 0,-3-8-457 0 0,0-9 37 0 0,0 0 492 0 0</inkml:trace>
  <inkml:trace contextRef="#ctx0" brushRef="#br0" timeOffset="75">23800 7899 500 0 0,'0'0'136'0'0,"-2"-111"208"0"0,2 60 148 0 0,12 6-164 0 0,12 8-124 0 0,9 13-63 0 0,10 2 23 0 0,-1 11 36 0 0,1 9-40 0 0,-7 2-116 0 0,-6 0-8 0 0,-2 15-28 0 0,-15 13 4 0 0,-5 10 0 0 0,-8 6 20 0 0,0 1-12 0 0,-21 3-20 0 0,-12-8 4 0 0,-2 1 16 0 0,4-3-8 0 0,3-8-12 0 0,9-12 8 0 0,9-1 0 0 0,10-12-8 0 0,0-5-44 0 0,7 0 44 0 0,25 0 28 0 0,9-10-28 0 0,5-2 4 0 0,7 1-4 0 0,-2 6 4 0 0,2 5-4 0 0,-5 0-4 0 0,-3 11 4 0 0,-15 11 0 0 0,-14 3-12 0 0,-14-2-16 0 0,-2 5 12 0 0,-12-3 16 0 0,-22 1-44 0 0,-8-6 44 0 0,-14-2 0 0 0,2-3 0 0 0,-5-4 12 0 0,8-2-12 0 0,15-9-48 0 0,9 0-92 0 0,19 0-180 0 0,8-20-533 0 0</inkml:trace>
  <inkml:trace contextRef="#ctx0" brushRef="#br0" timeOffset="76">24455 8056 940 0 0,'0'0'1096'0'0,"0"0"-1079"0"0,0 0 15 0 0,0 0 20 0 0,0 0-44 0 0,122 14-8 0 0,-85-25-4 0 0,-7-4-72 0 0,-1-3-57 0 0,-5-2 25 0 0,-10-5 108 0 0,-7 7 0 0 0,-7 0 12 0 0,0 1-8 0 0,-2 7 4 0 0,-17-1 64 0 0,0 11-20 0 0,-5 0 37 0 0,0 0 15 0 0,1 15-44 0 0,5 4 32 0 0,6 5 32 0 0,6 4-44 0 0,6 2-56 0 0,0 0-20 0 0,20-3 20 0 0,8-4-4 0 0,2-1-16 0 0,3-14-4 0 0,-2-5-76 0 0,2-3-124 0 0,-8 0 56 0 0,3-9-105 0 0,-5-8 89 0 0,-5-3-68 0 0,-1-3 92 0 0,-4-3-128 0 0,-3-1 220 0 0,-1-6 44 0 0,-2-3 12 0 0,2 3 20 0 0,1 5 148 0 0,-9 4 28 0 0,6 16 100 0 0,-7 3-152 0 0,5 5-104 0 0,0 5-35 0 0,7 18 7 0 0,-8 7 8 0 0,8 0 72 0 0,0 5-76 0 0,-4-5-24 0 0,0-7 4 0 0,-6 0 4 0 0,-2-10-12 0 0,0-5-4 0 0,0-5 4 0 0,-6-3 36 0 0,-4 0 60 0 0,-4-6-84 0 0,8-12 16 0 0,0-2 0 0 0,6-6-28 0 0,0-3-72 0 0,12 3-4 0 0,16 3-32 0 0,2 3-56 0 0,5 5-9 0 0,3 3-207 0 0,-3 9-400 0 0</inkml:trace>
  <inkml:trace contextRef="#ctx0" brushRef="#br0" timeOffset="77">25265 7899 1816 0 0,'0'0'192'0'0,"0"0"65"0"0,0 0-29 0 0,0 0-236 0 0,-9 47 24 0 0,11-17-4 0 0,3 0-4 0 0,2-2 8 0 0,-1-3-8 0 0,1-4-8 0 0,-2-8 4 0 0,-5-3-4 0 0,5-3-4 0 0,-4-7-20 0 0,4 0 24 0 0,5-13 80 0 0,-1-10-68 0 0,10-5-20 0 0,-4-4 8 0 0,7-6-28 0 0,6 3-64 0 0,-3 1 48 0 0,-1 9 36 0 0,-1 7-24 0 0,-6 8 32 0 0,-7 10 16 0 0,-3 0-8 0 0,-5 10 8 0 0,2 15 120 0 0,-4 3-28 0 0,3 0-84 0 0,1-2-16 0 0,1 2-4 0 0,5-4 12 0 0,-3-8-16 0 0,3 1-84 0 0,3-9-192 0 0,0-5-201 0 0,2-3-723 0 0</inkml:trace>
  <inkml:trace contextRef="#ctx0" brushRef="#br0" timeOffset="78">25717 7941 804 0 0,'0'0'176'0'0,"0"0"-12"0"0,0 0 68 0 0,0 0 28 0 0,0 0-140 0 0,0 0-64 0 0,-41 84 8 0 0,41-66 16 0 0,0 0-56 0 0,1-4 8 0 0,12-3-8 0 0,4-1 13 0 0,-1-8-5 0 0,4-2 48 0 0,2 0-32 0 0,-1-7-8 0 0,-6-4-8 0 0,2-6-20 0 0,-7-1 12 0 0,-3 1-8 0 0,-7-1-16 0 0,0 0 4 0 0,0 2 20 0 0,-17-1 28 0 0,-8 4-32 0 0,-3 3-12 0 0,0 7 0 0 0,-2 3-8 0 0,7 0-4 0 0,3 0-20 0 0,10 13-32 0 0,10 3-216 0 0,0-2-213 0 0,13-3-523 0 0</inkml:trace>
  <inkml:trace contextRef="#ctx0" brushRef="#br0" timeOffset="79">25970 7894 1540 0 0,'0'0'384'0'0,"0"0"-67"0"0,0 0-33 0 0,0 0-8 0 0,0 0-328 0 0,9-13 52 0 0,-9 36 52 0 0,0 6-36 0 0,0 0 4 0 0,0 1 0 0 0,5 0-16 0 0,4-7-4 0 0,1-5 4 0 0,-4-6-4 0 0,4-7-4 0 0,3-4-40 0 0,4-1 44 0 0,0 0-20 0 0,-1-13 8 0 0,2-5 12 0 0,1-7-36 0 0,-2-1 0 0 0,0-2-12 0 0,-4 3 32 0 0,-3 0 16 0 0,-1 2 8 0 0,-5 6 20 0 0,0 11 32 0 0,-4 1 32 0 0,0 6-116 0 0,0 18 24 0 0,0 12 16 0 0,0 4-12 0 0,0-1-4 0 0,0 1 4 0 0,3-5 0 0 0,9-4-8 0 0,4-9-48 0 0,1-11-252 0 0,4-6-12 0 0,-6 0-117 0 0,6-13-311 0 0,-4-10-80 0 0</inkml:trace>
  <inkml:trace contextRef="#ctx0" brushRef="#br0" timeOffset="80">26368 7649 1196 0 0,'0'0'548'0'0,"0"0"-111"0"0,0 0 167 0 0,0 0-300 0 0,0 0-236 0 0,0 0-44 0 0,0 6-16 0 0,0 57 108 0 0,0 7-80 0 0,0 7-8 0 0,0 6-12 0 0,0-5 0 0 0,6 2-8 0 0,0-8 0 0 0,2-19-8 0 0,7-12-8 0 0,2-16-148 0 0,3-17-228 0 0,8-8-344 0 0,-3-8-265 0 0</inkml:trace>
  <inkml:trace contextRef="#ctx0" brushRef="#br0" timeOffset="81">26583 7608 1880 0 0,'0'0'641'0'0,"0"0"-393"0"0,0 0-204 0 0,0 0-28 0 0,-3 132 124 0 0,8-62-92 0 0,5 1-16 0 0,-2 3 4 0 0,4-9-12 0 0,5-4-20 0 0,-3-3 0 0 0,-5-12 0 0 0,4-8 0 0 0,-2-18-4 0 0,4-3-16 0 0,-1-17-132 0 0,0 0-40 0 0,6-10 96 0 0,2-17-36 0 0,1-8 40 0 0,-3 1 0 0 0,0-1 64 0 0,-1 2 24 0 0,-5 5 8 0 0,1 8 28 0 0,-7 10 32 0 0,-5 3 88 0 0,2 7 12 0 0,-5 15-168 0 0,0 10 96 0 0,0 10 16 0 0,0 4-68 0 0,0-2 28 0 0,7-1-40 0 0,1-3-8 0 0,7-13-16 0 0,2 0 0 0 0,0-13 12 0 0,2-7-16 0 0,5 0-4 0 0,5-15-148 0 0,-5-15-388 0 0,-2-6-1221 0 0</inkml:trace>
  <inkml:trace contextRef="#ctx0" brushRef="#br0" timeOffset="82">26898 7756 2685 0 0,'0'0'4'0'0,"0"0"-608"0"0,0 0-113 0 0</inkml:trace>
  <inkml:trace contextRef="#ctx0" brushRef="#br0" timeOffset="83">27455 6940 1796 0 0,'0'0'156'0'0,"0"0"197"0"0,0 0-73 0 0,0 0 8 0 0,0 0-164 0 0,66-104-92 0 0,-38 76-28 0 0,4 1 16 0 0,2 1 4 0 0,6 8 8 0 0,-2-1-16 0 0,-4 15 0 0 0,3 4-16 0 0,3 0-4 0 0,3 10-8 0 0,8 19 12 0 0,7 3 0 0 0,1 6 0 0 0,6-7 0 0 0,-4-3 0 0 0,0-10 0 0 0,0-9-4 0 0,1-9 8 0 0,5 0-4 0 0,-2-20 0 0 0,-2-3 0 0 0,-6-2-32 0 0,-10 2-124 0 0,-12-1-168 0 0,-21 5-361 0 0,-5-1-595 0 0</inkml:trace>
  <inkml:trace contextRef="#ctx0" brushRef="#br0" timeOffset="84">28578 6632 900 0 0,'0'0'788'0'0,"0"0"-492"0"0,0 0 177 0 0,0 0-301 0 0,0 0-124 0 0,35-5-40 0 0,0 24-4 0 0,4-2 0 0 0,4 3 0 0 0,-3-1 0 0 0,-2-1 4 0 0,-11-2-4 0 0,-4 1-4 0 0,-12-2-4 0 0,-7 1-20 0 0,-4 7-32 0 0,0 2 56 0 0,-28 7 32 0 0,-9 2-24 0 0,-2 3 8 0 0,-1-6-12 0 0,7 1-4 0 0,14-14-20 0 0,18-5-304 0 0,1-13-273 0 0,25 0-595 0 0</inkml:trace>
  <inkml:trace contextRef="#ctx0" brushRef="#br0" timeOffset="85">29479 6469 1220 0 0,'0'0'712'0'0,"0"0"-672"0"0,0 0 41 0 0,0 0 27 0 0,0 0-44 0 0,0 0-52 0 0,108-58-4 0 0,-87 65-4 0 0,-3 14 40 0 0,-3 11 8 0 0,-3-1-52 0 0,-9 5 0 0 0,-3-3 4 0 0,0-1 0 0 0,0-9-4 0 0,0-2-36 0 0,-8-7-8 0 0,-2-10-60 0 0,5-4 92 0 0,3 0 12 0 0,1-3 0 0 0,1-15-133 0 0,0-13 105 0 0,3-7 12 0 0,13 1 16 0 0,6-4 4 0 0,1 6 4 0 0,5 5 8 0 0,2 7-4 0 0,-4 9 21 0 0,6 10 27 0 0,-6 4 40 0 0,-3 7-40 0 0,-1 23-12 0 0,-4 9-20 0 0,-11 2-24 0 0,-1 1 4 0 0,-6 2 28 0 0,0-2-28 0 0,0-4-4 0 0,4-5-4 0 0,7-12-196 0 0,5-12-309 0 0,14-9-359 0 0,2 0 144 0 0</inkml:trace>
  <inkml:trace contextRef="#ctx0" brushRef="#br0" timeOffset="86">30334 6358 1876 0 0,'0'0'249'0'0,"0"0"59"0"0,0 0 16 0 0,0 0-120 0 0,0 0-184 0 0,0 0-8 0 0,-91 46-12 0 0,66-5 64 0 0,2 6 36 0 0,5 4 28 0 0,6-3-64 0 0,7 0-24 0 0,5-5-24 0 0,7-5-8 0 0,16-5-4 0 0,10-8 4 0 0,3-7-8 0 0,6-8-140 0 0,-1-9-196 0 0,-1-1-208 0 0,-5 0-273 0 0,-12-6-367 0 0</inkml:trace>
  <inkml:trace contextRef="#ctx0" brushRef="#br0" timeOffset="87">30469 6741 668 0 0,'0'0'448'0'0,"0"0"100"0"0,0 0 13 0 0,0 0-189 0 0,0 0-304 0 0,0 0 4 0 0,21-27-64 0 0,-3 27 24 0 0,-5 0 4 0 0,4 0-8 0 0,-7 10-12 0 0,-5 7-16 0 0,-4 3 0 0 0,-1 1 0 0 0,0 6 16 0 0,-9-4-16 0 0,-11-2-4 0 0,2-3-196 0 0,1-3-288 0 0,2-11-165 0 0,12-4-395 0 0</inkml:trace>
  <inkml:trace contextRef="#ctx0" brushRef="#br0" timeOffset="88">30706 6691 1104 0 0,'0'0'456'0'0,"0"0"-308"0"0,0 0 20 0 0,0 0-32 0 0,0 0-51 0 0,0 0-53 0 0,-74 115 0 0 0,71-80-16 0 0,3 0-16 0 0,0 0-12 0 0,8-11 8 0 0,15-2-100 0 0,7-14-197 0 0,3-3-151 0 0,3-5-232 0 0,3 0 76 0 0</inkml:trace>
  <inkml:trace contextRef="#ctx0" brushRef="#br0" timeOffset="89">30967 6806 356 0 0,'0'0'388'0'0,"0"0"76"0"0,0 0 120 0 0,0 0-131 0 0,23-88-149 0 0,-23 88-48 0 0,0 13-320 0 0,0 14 64 0 0,0 11 100 0 0,0 12-52 0 0,4 1-20 0 0,-1 2-28 0 0,8 0 12 0 0,-4-7 4 0 0,5-6-16 0 0,4-15-168 0 0,-2-7-224 0 0,-5-13-125 0 0,0-5-91 0 0,-6 0 380 0 0,2-18-516 0 0</inkml:trace>
  <inkml:trace contextRef="#ctx0" brushRef="#br0" timeOffset="90">31067 6663 1328 0 0,'0'0'388'0'0,"0"0"-212"0"0,0 0-76 0 0,0 0-39 0 0,100-35-17 0 0,-73 35-24 0 0,2 0 56 0 0,-6 12 32 0 0,-10-2 48 0 0,-6 3-148 0 0,-7 2-8 0 0,0-2 0 0 0,-2 3 92 0 0,-16 6-12 0 0,-12-2-28 0 0,-3-3-40 0 0,5-1-12 0 0,1-9-164 0 0,7-7-320 0 0,12 0-373 0 0</inkml:trace>
  <inkml:trace contextRef="#ctx0" brushRef="#br0" timeOffset="91">31327 6276 2000 0 0,'0'0'233'0'0,"0"0"-197"0"0,0 0 68 0 0,0 0 68 0 0,0 0-104 0 0,96 15-68 0 0,-84 7 0 0 0,-7 8 0 0 0,-5 3 12 0 0,0 3-8 0 0,-13-3-4 0 0,-10-2 8 0 0,-1-8-8 0 0,8-7-260 0 0,5-3-201 0 0,5-12-227 0 0,6-1-228 0 0</inkml:trace>
  <inkml:trace contextRef="#ctx0" brushRef="#br0" timeOffset="92">31584 6180 1284 0 0,'0'0'272'0'0,"0"0"120"0"0,-83 107 17 0 0,60-63-125 0 0,3 5-176 0 0,9-6-24 0 0,9-3-52 0 0,2-10-12 0 0,0-7-8 0 0,22-2-4 0 0,2-6 24 0 0,11 5-32 0 0,5-5-280 0 0,1 0-292 0 0,-1 3-573 0 0</inkml:trace>
  <inkml:trace contextRef="#ctx0" brushRef="#br0" timeOffset="93">32042 6767 1888 0 0,'0'0'549'0'0,"0"0"-349"0"0,0 0 96 0 0,0 0-144 0 0,0 0-124 0 0,0 0-8 0 0,-113-38-16 0 0,81 38-4 0 0,2 13 4 0 0,2 12-4 0 0,0 4 12 0 0,10 4-12 0 0,6 0 0 0 0,7-6-4 0 0,5-4-20 0 0,0-8 16 0 0,15-7 8 0 0,10-8 8 0 0,3 0 68 0 0,-3-1-56 0 0,3-18-4 0 0,-5-4 12 0 0,0 2-20 0 0,-10-2 4 0 0,-1 4 4 0 0,-5 2-16 0 0,-3 7 16 0 0,2 1 0 0 0,-6 9 80 0 0,0 0-44 0 0,0 3-140 0 0,1 24 88 0 0,8 8 0 0 0,-3 6 16 0 0,-1 5-16 0 0,1 6 4 0 0,0-3 4 0 0,0-6-4 0 0,1-13 0 0 0,0-12-4 0 0,-3-6 8 0 0,-4-10-4 0 0,2-2 56 0 0,1 0 172 0 0,4-7-72 0 0,-2-11-160 0 0,3-10 0 0 0,0-7-84 0 0,2-5-268 0 0,0-13-324 0 0,4-6-1053 0 0</inkml:trace>
  <inkml:trace contextRef="#ctx0" brushRef="#br0" timeOffset="94">32194 6323 2141 0 0,'0'0'232'0'0,"0"0"-96"0"0,0 0-96 0 0,0 0 60 0 0,0 0-80 0 0,0 0-8 0 0,85-17 20 0 0,-71 23 32 0 0,-5 10-60 0 0,-1 4-4 0 0,-8 7-4 0 0,0 0 4 0 0,0-1 28 0 0,-8-7-24 0 0,1-4 4 0 0,1-6 20 0 0,-1-5-28 0 0,7-4-4 0 0,0 0-24 0 0,0-4-88 0 0,7-15-228 0 0,6-11-69 0 0,10-1 273 0 0,-2-2-392 0 0,3 3-148 0 0,-1 0 436 0 0,-7 7 244 0 0,1 3 52 0 0,-11 12 280 0 0,-1 1 308 0 0,-5 7-68 0 0,0 0-323 0 0,0 7-137 0 0,-20 21-72 0 0,6 7 140 0 0,-1 3-76 0 0,10 0-36 0 0,5-2-24 0 0,0-11-8 0 0,5-5 16 0 0,16-12 0 0 0,7-3 88 0 0,9-5-8 0 0,-6 0-64 0 0,12-9-4 0 0,-12-7-48 0 0,-1 5-12 0 0,-8-1-4 0 0,-11 4-48 0 0,-6 2-268 0 0,-5 2-312 0 0,-9-1-1225 0 0</inkml:trace>
  <inkml:trace contextRef="#ctx0" brushRef="#br0" timeOffset="95">24198 8911 928 0 0,'0'0'480'0'0,"0"0"-52"0"0,0 0-95 0 0,0 0 71 0 0,0 0-376 0 0,0 35-28 0 0,-3 5 80 0 0,3 14 0 0 0,0 8-40 0 0,0 4-4 0 0,0-2-32 0 0,0-1-4 0 0,0-4-120 0 0,6-1-500 0 0,-6-15-741 0 0</inkml:trace>
  <inkml:trace contextRef="#ctx0" brushRef="#br0" timeOffset="96">23952 8910 2101 0 0,'0'0'104'0'0,"0"0"-92"0"0,0 0 4 0 0,136-23-16 0 0,-77 23 0 0 0,1 7-8 0 0,7-1 8 0 0,-8 4 12 0 0,-12 2-12 0 0,-10 0 0 0 0,-9 1 8 0 0,-13 3-8 0 0,-15 4 0 0 0,0 0 0 0 0,-8 5 96 0 0,-22 3 28 0 0,-12 2 36 0 0,-11 3-88 0 0,0-3-56 0 0,2-4-12 0 0,15-3-4 0 0,13-3-16 0 0,13-8-196 0 0,10 1-453 0 0,10-7-587 0 0</inkml:trace>
  <inkml:trace contextRef="#ctx0" brushRef="#br0" timeOffset="97">24525 9307 1104 0 0,'0'0'124'0'0,"0"0"208"0"0,0 0 64 0 0,0 0-155 0 0,-13 104-93 0 0,4-76-108 0 0,8 3-8 0 0,1-1 4 0 0,0-7-20 0 0,0-1 4 0 0,11-6 0 0 0,6-8 0 0 0,6-8 20 0 0,-3 0 32 0 0,6-1-60 0 0,-2-17-4 0 0,1-9-8 0 0,-12 2-80 0 0,-8-9 20 0 0,-5-1 12 0 0,0 3-20 0 0,-7-2 48 0 0,-13 2-48 0 0,-6 8 56 0 0,-2 7-24 0 0,5 8 12 0 0,4 9 0 0 0,8 0 0 0 0,4 6-149 0 0,7 8-283 0 0,0 8-224 0 0</inkml:trace>
  <inkml:trace contextRef="#ctx0" brushRef="#br0" timeOffset="98">24782 9271 372 0 0,'0'0'1897'0'0,"0"0"-1649"0"0,0 0-56 0 0,0 0-204 0 0,0 70 28 0 0,0-29-16 0 0,0 5 4 0 0,0-6 4 0 0,4 1-4 0 0,6-3-4 0 0,-8-10-76 0 0,8-6-368 0 0,-3-15-209 0 0,0-7-535 0 0</inkml:trace>
  <inkml:trace contextRef="#ctx0" brushRef="#br0" timeOffset="99">24816 9022 2217 0 0,'0'0'-313'0'0,"0"0"197"0"0,0 0-8 0 0,24 85-984 0 0</inkml:trace>
  <inkml:trace contextRef="#ctx0" brushRef="#br0" timeOffset="100">25124 9265 956 0 0,'0'0'1064'0'0,"0"0"-1052"0"0,0 0 41 0 0,0 0 67 0 0,-111 30-100 0 0,88-9-4 0 0,10-1-16 0 0,3-3 24 0 0,10-1-12 0 0,0-5 4 0 0,0-2 0 0 0,11-1 76 0 0,14-5 24 0 0,5 7-32 0 0,8-8-36 0 0,-3 6-44 0 0,-4 1 0 0 0,4 1 4 0 0,-12 1-8 0 0,-8 2 0 0 0,-12 2-8 0 0,-3-1 0 0 0,0 3 8 0 0,-20 7 76 0 0,-13 1-12 0 0,-13-2-48 0 0,3-2-16 0 0,3-11 0 0 0,12-7-104 0 0,13-3-172 0 0,10-1 92 0 0,5-21-937 0 0</inkml:trace>
  <inkml:trace contextRef="#ctx0" brushRef="#br0" timeOffset="101">25457 9264 1840 0 0,'0'0'269'0'0,"0"0"-161"0"0,0 0 60 0 0,0 0 44 0 0,0 0-148 0 0,-113 55-56 0 0,98-32 40 0 0,2 0 8 0 0,11-5-12 0 0,2-3-44 0 0,0-2 8 0 0,13-3 8 0 0,11-3 28 0 0,4-5-32 0 0,3-2 48 0 0,7 0-40 0 0,-6 0-16 0 0,2 4 4 0 0,-5-2-4 0 0,-9 2 0 0 0,-9 0-4 0 0,-6 0-16 0 0,-5 6-36 0 0,0 3 52 0 0,-9 3 24 0 0,-17 6-12 0 0,-4-2 12 0 0,-6-2-20 0 0,-2 2-4 0 0,8-8 0 0 0,2-1-156 0 0,13-9-108 0 0,5-2-72 0 0,5 0-745 0 0</inkml:trace>
  <inkml:trace contextRef="#ctx0" brushRef="#br0" timeOffset="102">25743 9311 976 0 0,'0'0'664'0'0,"0"0"-648"0"0,0 0 56 0 0,0 0 128 0 0,0 0-116 0 0,0 0-43 0 0,-30 99 7 0 0,27-69 44 0 0,3-7 24 0 0,0 0-64 0 0,0-6-8 0 0,8-1 36 0 0,15-13 0 0 0,0 3-52 0 0,7-6 44 0 0,0 0-52 0 0,1-20 24 0 0,-6-3-36 0 0,-7-4-4 0 0,-8 2-8 0 0,-5-3-12 0 0,-5 3 4 0 0,0-3 12 0 0,-11 5 0 0 0,-21 0 8 0 0,1 7-24 0 0,-2 4 28 0 0,1 5-24 0 0,1 7-32 0 0,11 0 40 0 0,7 0-328 0 0,10 10-217 0 0,3 4-703 0 0</inkml:trace>
  <inkml:trace contextRef="#ctx0" brushRef="#br0" timeOffset="103">25996 9295 2036 0 0,'0'0'305'0'0,"0"0"-149"0"0,0 0-12 0 0,0 0 24 0 0,0 0-136 0 0,0 0-28 0 0,75 16 12 0 0,-68 13 12 0 0,-3 5 0 0 0,-2 3 4 0 0,-2-1-20 0 0,0 2-4 0 0,0-12 4 0 0,0 1-8 0 0,-6-7-4 0 0,-1-4 0 0 0,2-9-68 0 0,0-4 68 0 0,3-3 48 0 0,2-21-184 0 0,0-9 104 0 0,0-5-4 0 0,12-6 4 0 0,8-4-212 0 0,3 9 100 0 0,0 6 12 0 0,0 7 108 0 0,1 11 24 0 0,-3 12 28 0 0,-6 0 64 0 0,0 13 92 0 0,-4 16 56 0 0,-6 4-84 0 0,2-2-76 0 0,-2 7-20 0 0,-5-8 0 0 0,3-5-40 0 0,0-2-12 0 0,-1-6-8 0 0,3-9 0 0 0,-3 2-188 0 0,1-8-745 0 0,2-2-923 0 0</inkml:trace>
  <inkml:trace contextRef="#ctx0" brushRef="#br0" timeOffset="104">11998 5969 1564 0 0,'0'0'356'0'0,"0"0"-147"0"0,0 0-89 0 0,0 0 0 0 0,0 0-56 0 0,0 0-24 0 0,-111 36-20 0 0,81-14 60 0 0,-6-6 4 0 0,-8 4 8 0 0,-9 3-12 0 0,-10 0-44 0 0,-8 6-28 0 0,-7-6-4 0 0,2 5 8 0 0,-4-5-4 0 0,4 0-8 0 0,2-3 8 0 0,8 2-4 0 0,11-2 8 0 0,12-3-12 0 0,8 5 0 0 0,14 1 0 0 0,9 5-28 0 0,6 9 0 0 0,1 4 28 0 0,5 4 4 0 0,0 1 12 0 0,0 2-4 0 0,0-2-8 0 0,0-1 0 0 0,0-2 8 0 0,0-2-8 0 0,0-6-4 0 0,-3-7 4 0 0,-2-10-4 0 0,1-6 4 0 0,3-7-4 0 0,-6 0-4 0 0,2-5 4 0 0,-2 0-4 0 0,-4-5-116 0 0,1-18-140 0 0,-3-6 104 0 0,1-2 156 0 0,1 1 24 0 0,-6-3-8 0 0,6 10-8 0 0,2 7 24 0 0,6 7 124 0 0,3 9-108 0 0,0 15-104 0 0,0 18 56 0 0,3 8 8 0 0,6 11 4 0 0,5-9-8 0 0,0 0 8 0 0,-1-12 0 0 0,3-9 8 0 0,1-9 12 0 0,3-13 12 0 0,11 0 104 0 0,5-17 20 0 0,16-19-100 0 0,1-5-56 0 0,-6-1-12 0 0,0 4-12 0 0,-14 12-176 0 0,-13 9-376 0 0,-9 13-437 0 0,-11 4-231 0 0</inkml:trace>
  <inkml:trace contextRef="#ctx0" brushRef="#br0" timeOffset="105">10327 7592 640 0 0,'0'0'704'0'0,"0"0"-560"0"0,0 0 88 0 0,0 0 101 0 0,0 0-57 0 0,0 0-180 0 0,0 0-88 0 0,-15-20-8 0 0,15 56 32 0 0,0 16 12 0 0,0 7-8 0 0,0 1-24 0 0,0-6-4 0 0,0-6 0 0 0,0-23-8 0 0,0-7 0 0 0,0-9-100 0 0,0-9-164 0 0,-4 0 264 0 0,1-16 0 0 0,2-11-229 0 0,-5-10 173 0 0,5-9 24 0 0,1-2 20 0 0,0-5 12 0 0,0 0 0 0 0,0 8 8 0 0,0 6 0 0 0,1 7-8 0 0,9 16 4 0 0,3 6-4 0 0,4 10 4 0 0,3 5-4 0 0,3 23 0 0 0,7 6 64 0 0,3 6-24 0 0,-3-3-24 0 0,3-3-4 0 0,-5-9 9 0 0,-7-3-13 0 0,1-16 12 0 0,-6-6 8 0 0,-7 0 20 0 0,1-13 108 0 0,-5-13 0 0 0,1-9-104 0 0,-4-6-32 0 0,-2 1 12 0 0,0-3-8 0 0,0 1-24 0 0,0 1-4 0 0,0 8 4 0 0,0 8 0 0 0,0 11 0 0 0,0 8-16 0 0,0 6-28 0 0,0 10-436 0 0,3 19 339 0 0,5 10 9 0 0,8 4-472 0 0,-3 2-156 0 0</inkml:trace>
  <inkml:trace contextRef="#ctx0" brushRef="#br0" timeOffset="106">10815 7679 212 0 0,'0'0'144'0'0,"0"0"24"0"0,0 0 360 0 0,0 0 36 0 0,0 0-500 0 0,0 0-16 0 0,5 17-48 0 0,-5-4 32 0 0,0 4-20 0 0,0 5 0 0 0,1-2-8 0 0,11-4-4 0 0,6-5 8 0 0,8-8 16 0 0,1-3 4 0 0,1 0-4 0 0,2-9-16 0 0,-7-9 0 0 0,-1-4-16 0 0,-6 2 8 0 0,-11-3-12 0 0,-3 2 12 0 0,-2 2-4 0 0,-2-2 0 0 0,-21 6-12 0 0,-8 0 12 0 0,-1 7-16 0 0,-3 3 20 0 0,1 5 0 0 0,4 0-4 0 0,7 5-16 0 0,8 10-164 0 0,15 1-496 0 0,0-1 96 0 0</inkml:trace>
  <inkml:trace contextRef="#ctx0" brushRef="#br0" timeOffset="107">11065 7607 1156 0 0,'0'0'224'0'0,"0"0"84"0"0,0 0-156 0 0,0 0-156 0 0,0 0-24 0 0,39 38 16 0 0,-26-3 12 0 0,1 3 20 0 0,-3-2 0 0 0,1-3-16 0 0,-4-3-4 0 0,-6-7 0 0 0,-2-3-44 0 0,0-5 44 0 0,0-8 0 0 0,0-7 16 0 0,-10 0-16 0 0,3 0 12 0 0,2-19-12 0 0,4-2-12 0 0,-1-7 12 0 0,2-2 24 0 0,0 2-24 0 0,6 2 0 0 0,13 6 4 0 0,5 7-4 0 0,3 1 0 0 0,3 12 0 0 0,0 0-4 0 0,-3 5-16 0 0,8 15 16 0 0,-7 0-536 0 0,-1 0-412 0 0</inkml:trace>
  <inkml:trace contextRef="#ctx0" brushRef="#br0" timeOffset="108">11450 7695 1308 0 0,'0'0'284'0'0,"0"0"-148"0"0,0 0-28 0 0,0 0 88 0 0,0 0-151 0 0,0 0-41 0 0,-6-63-4 0 0,17 80 8 0 0,-1 6 32 0 0,-2 9 12 0 0,-1-3-16 0 0,1-2-16 0 0,-1-3-16 0 0,-2-5 8 0 0,-5-3-12 0 0,0-4 16 0 0,0-9-8 0 0,0 0 4 0 0,0-3 4 0 0,0 0 52 0 0,0 0-40 0 0,-3-6 0 0 0,-2-12-24 0 0,5-4 28 0 0,0-5-8 0 0,0 4-4 0 0,0-4-12 0 0,10 8-16 0 0,6 5 20 0 0,1 5-12 0 0,3 5 8 0 0,8 4-8 0 0,-5 4 0 0 0,0 14 20 0 0,-5 7-4 0 0,-1 3-12 0 0,-9 0 0 0 0,-3-5-4 0 0,-5-3 8 0 0,0 0-8 0 0,0-5 4 0 0,-8-4 8 0 0,-4-2-12 0 0,4-8-20 0 0,-1-1 20 0 0,5 0 0 0 0,4-10 8 0 0,0-9-16 0 0,0-5-4 0 0,0-5-4 0 0,21-3-12 0 0,-1 6-12 0 0,9 3 28 0 0,0 11 12 0 0,4 2 4 0 0,-9 10-4 0 0,2 0 0 0 0,-5 0-4 0 0,-5 22-4 0 0,-2 4-16 0 0,-9 1 16 0 0,1 1 4 0 0,-1-2 4 0 0,-3-3-8 0 0,1 0-8 0 0,5-6-272 0 0,7-5-113 0 0,5-11-355 0 0,8-1 156 0 0</inkml:trace>
  <inkml:trace contextRef="#ctx0" brushRef="#br0" timeOffset="109">12217 7645 1152 0 0,'0'0'576'0'0,"0"0"-436"0"0,0 0-88 0 0,0 0 12 0 0,-94 15-12 0 0,67 10-31 0 0,11-1-21 0 0,7 8 0 0 0,6-9-13 0 0,3 0-3 0 0,0-8 16 0 0,15-3 0 0 0,3-8 37 0 0,4-4-37 0 0,-3 0 16 0 0,5 0-12 0 0,-6-6-4 0 0,-2-11 0 0 0,2-3 0 0 0,-6-1 4 0 0,0-1 4 0 0,-6-1 4 0 0,-1 3 4 0 0,0 3 0 0 0,-5 5 56 0 0,0 5 60 0 0,0 7 48 0 0,0 0-56 0 0,0 19-136 0 0,0 12 0 0 0,0 2-8 0 0,0 2 16 0 0,0-4 4 0 0,17 1-4 0 0,8-8 4 0 0,-2-11-48 0 0,7-7-132 0 0,0-6-8 0 0,4-6-173 0 0,-2-17-255 0 0,-8-8 112 0 0,-5-7 152 0 0,-3-3 4 0 0</inkml:trace>
  <inkml:trace contextRef="#ctx0" brushRef="#br0" timeOffset="110">12525 7518 104 0 0,'0'0'208'0'0,"0"-90"-48"0"0,0 46 40 0 0,0 3 192 0 0,0 11-8 0 0,0 7 0 0 0,0 11-11 0 0,0 10-197 0 0,0 2-92 0 0,0 5-84 0 0,0 20 0 0 0,1 17 44 0 0,4 9 84 0 0,0 11-80 0 0,-3 10-8 0 0,-2 17 36 0 0,0 4-20 0 0,1-6-44 0 0,4-12-4 0 0,6-24 0 0 0,8-23 8 0 0,2-16 0 0 0,12-12 0 0 0,9 0 68 0 0,1-20-44 0 0,6-15-40 0 0,-7-1-80 0 0,-6 1-624 0 0,-19 0-573 0 0</inkml:trace>
  <inkml:trace contextRef="#ctx0" brushRef="#br0" timeOffset="111">10258 8811 704 0 0,'0'0'-704'0'0</inkml:trace>
  <inkml:trace contextRef="#ctx0" brushRef="#br0" timeOffset="112">10211 8761 1516 0 0,'0'0'40'0'0,"0"0"32"0"0,0 0 16 0 0,0 0-44 0 0,-121 10-44 0 0,87 10 8 0 0,-1 3-4 0 0,5-2 36 0 0,17-4 24 0 0,3 3-20 0 0,10-4-40 0 0,0 1-4 0 0,15-5 8 0 0,16-6 28 0 0,15-2-24 0 0,7-4 44 0 0,7 0-35 0 0,-4 0-1 0 0,-8 0-12 0 0,-8 0-8 0 0,-14 0 4 0 0,-7 0-4 0 0,-16 6-12 0 0,-3 7 12 0 0,0 1 4 0 0,-27 6 160 0 0,-12-1-80 0 0,-8 9-68 0 0,0-3-8 0 0,2-4-8 0 0,5-7 0 0 0,17-6-56 0 0,15-8-188 0 0,8-5-281 0 0,20-25-1003 0 0</inkml:trace>
  <inkml:trace contextRef="#ctx0" brushRef="#br0" timeOffset="113">10535 8677 1984 0 0,'0'0'253'0'0,"0"0"187"0"0,0 0-260 0 0,0 0-196 0 0,20 123 60 0 0,-8-70-24 0 0,-2 4 0 0 0,1 8-12 0 0,1 1-8 0 0,1-3 0 0 0,-5-7-56 0 0,-1-19-552 0 0,-7-14-85 0 0,0-17-367 0 0</inkml:trace>
  <inkml:trace contextRef="#ctx0" brushRef="#br0" timeOffset="114">10461 8842 1528 0 0,'0'0'4'0'0,"124"21"20"0"0,-66-9-16 0 0,5-5-4 0 0,-6-2 12 0 0,-4-5-12 0 0,-11 0 12 0 0,-9 0-8 0 0,-14-4 8 0 0,-7 1-4 0 0,-7 0 84 0 0,-5 1 212 0 0,0 2 77 0 0,0 0-269 0 0,-17 0-84 0 0,-2 0 40 0 0,-3 2-72 0 0,-3 9 4 0 0,4 11 0 0 0,7-6 8 0 0,5 4 20 0 0,4 2-32 0 0,5-4-4 0 0,0-2 0 0 0,8-4 4 0 0,10-6 24 0 0,0-6 20 0 0,4 0-4 0 0,-2 0-16 0 0,-2-16-16 0 0,3-2 0 0 0,-2 0-8 0 0,-3-4 0 0 0,-3-1 0 0 0,-3 0 4 0 0,-3 3-4 0 0,0-1 4 0 0,-7 9-4 0 0,0 2 16 0 0,0 10-32 0 0,0 0-60 0 0,0 20 64 0 0,0 3 12 0 0,0 7 0 0 0,0-2-4 0 0,0 2 0 0 0,0-7 4 0 0,11-3-64 0 0,4-11-252 0 0,5-3 60 0 0,3-6-9 0 0,-2 0-207 0 0,-1-10-40 0 0,-3-9 108 0 0,-4-2 288 0 0,-4 1 96 0 0,-6-3 20 0 0,-3 1 72 0 0,0 4 92 0 0,0-3 244 0 0,0 2-76 0 0,0 8-24 0 0,0 6 100 0 0,0 3 13 0 0,0 2-333 0 0,0 14-164 0 0,0 9 76 0 0,0 3 16 0 0,4 2-12 0 0,2 4 12 0 0,-5-7-12 0 0,-1 3-4 0 0,0-12-4 0 0,0-3 4 0 0,0-7 0 0 0,0-3 12 0 0,0-3 36 0 0,0 0 68 0 0,0-12-116 0 0,0-9-40 0 0,10-9-8 0 0,6 2-8 0 0,1-2-76 0 0,6 5 88 0 0,0 2 40 0 0,-3 6 4 0 0,-3 6 0 0 0,-1 11 0 0 0,-2 0 0 0 0,-3 0-36 0 0,1 17-8 0 0,-6 2 32 0 0,4 9 8 0 0,-5 2 0 0 0,2 7-32 0 0,1-6-453 0 0,4-8-675 0 0</inkml:trace>
  <inkml:trace contextRef="#ctx0" brushRef="#br0" timeOffset="115">11612 8857 1140 0 0,'0'0'64'0'0,"0"0"204"0"0,0 0-80 0 0,0 0-92 0 0,-101 67-96 0 0,92-41 40 0 0,7 0-16 0 0,2-2-20 0 0,0-1 32 0 0,13-5-16 0 0,9-10-8 0 0,4-8-12 0 0,5 0 12 0 0,-4-8 24 0 0,1-12-24 0 0,-10-6-12 0 0,4-6-8 0 0,-11-1-4 0 0,-6-1-104 0 0,-2-3 8 0 0,-3-3 8 0 0,0-3 4 0 0,0-3 36 0 0,0 0 56 0 0,-11-1 4 0 0,3 10 12 0 0,-2 10 60 0 0,-2 11 220 0 0,7 10 137 0 0,2 6-45 0 0,3 4-384 0 0,0 19-8 0 0,0 10 8 0 0,0 12 36 0 0,0 3-12 0 0,1 6-12 0 0,11 1 0 0 0,-1 1-12 0 0,1 2-4 0 0,5-13-224 0 0,-1-6-269 0 0,9-9-251 0 0,0-13-20 0 0</inkml:trace>
  <inkml:trace contextRef="#ctx0" brushRef="#br0" timeOffset="116">11989 8853 1928 0 0,'0'0'177'0'0,"0"0"-137"0"0,0 0 40 0 0,0 0 80 0 0,-104 69-52 0 0,91-39-72 0 0,1 1 4 0 0,8-2-16 0 0,4-6-24 0 0,0-7 0 0 0,4-6 0 0 0,9-7 32 0 0,3-3 8 0 0,3 0 4 0 0,-3-11 4 0 0,8-7-28 0 0,-8-5-8 0 0,2-6-4 0 0,-6 10 0 0 0,-1-6 4 0 0,-2 3-4 0 0,2 4-4 0 0,-4 6 8 0 0,-2 1-4 0 0,0 8 28 0 0,0 3-48 0 0,-5 0-76 0 0,0 16 60 0 0,5 12 28 0 0,-2 2 4 0 0,0-2-4 0 0,4-3-132 0 0,4 2-176 0 0,1-13-1 0 0,0-2-75 0 0,4-9 60 0 0,1-3 48 0 0,1 0 4 0 0,-3-18 104 0 0,1-3 136 0 0,-4-3 28 0 0,-1 0 4 0 0,-1 2 20 0 0,-5-3 36 0 0,-1 2 136 0 0,-1 5 20 0 0,-2 7 28 0 0,5-1 72 0 0,-6 7-60 0 0,1 5-212 0 0,2 0-40 0 0,-1 25 0 0 0,2 4 96 0 0,2 4-44 0 0,-1 7-27 0 0,-2-5-21 0 0,3-5 4 0 0,-6-1 4 0 0,4-12-12 0 0,-4-5 0 0 0,0-12 8 0 0,0 0 16 0 0,0 0 552 0 0,0-22-424 0 0,0-1-148 0 0,10-5 32 0 0,2-2-36 0 0,-1-6-148 0 0,9 6-148 0 0,5 3-84 0 0,3 7-129 0 0,10 6-127 0 0,-1 1 268 0 0,4 13-168 0 0</inkml:trace>
  <inkml:trace contextRef="#ctx0" brushRef="#br0" timeOffset="117">12624 8887 596 0 0,'0'0'608'0'0,"0"0"-144"0"0,0 0-164 0 0,-121 53-195 0 0,93-33-13 0 0,3 2-48 0 0,12-1 12 0 0,3 4-28 0 0,10-2-24 0 0,0 0-4 0 0,0-1 0 0 0,16-7 0 0 0,7-7 0 0 0,3-8-80 0 0,0 0-32 0 0,-5-3-1 0 0,6-17-115 0 0,-11-7 44 0 0,-1-1 92 0 0,-3-6 32 0 0,-2 4 32 0 0,-9-5 28 0 0,3 3 12 0 0,-4-8-4 0 0,0 1 0 0 0,0-2-8 0 0,0 9 20 0 0,0 6 100 0 0,0 13 84 0 0,0 9 113 0 0,0 4-1 0 0,0 6-288 0 0,0 20-28 0 0,0 7 140 0 0,0 7-76 0 0,0 0-16 0 0,0 1-32 0 0,8 0-4 0 0,3-1-4 0 0,1 0-8 0 0,3-12-128 0 0,1-5-545 0 0,-2-20-667 0 0</inkml:trace>
  <inkml:trace contextRef="#ctx0" brushRef="#br0" timeOffset="118">13193 8800 2769 0 0,'0'0'80'0'0,"0"0"-64"0"0,0 0 20 0 0,-46 110 16 0 0,40-78-20 0 0,5-4-28 0 0,1 0 0 0 0,0-11-4 0 0,0-6-40 0 0,0-8-284 0 0,0-3-128 0 0,0 0-109 0 0,0-7-23 0 0</inkml:trace>
  <inkml:trace contextRef="#ctx0" brushRef="#br0" timeOffset="119">13130 8754 800 0 0,'0'0'652'0'0,"0"0"-544"0"0,0 0-88 0 0,0 0 260 0 0,0 0-172 0 0,70 98-56 0 0,-47-62-15 0 0,0 2 11 0 0,2-12-24 0 0,-2 1-8 0 0,-3-12 8 0 0,-5-7 12 0 0,1-8-28 0 0,-1 0 152 0 0,-3-8 136 0 0,-6-12-68 0 0,3-8-144 0 0,-4-2-52 0 0,0-6 12 0 0,1 1-12 0 0,-1-3-28 0 0,0 8-4 0 0,0 2 0 0 0,-3 15-8 0 0,-1 6 0 0 0,3 7-172 0 0,-3 0-612 0 0,6 17 375 0 0,-1 6-547 0 0</inkml:trace>
  <inkml:trace contextRef="#ctx0" brushRef="#br0" timeOffset="120">13559 8946 1236 0 0,'0'0'829'0'0,"0"0"-809"0"0,0 0 0 0 0,0 0-12 0 0,0 0 8 0 0,25 99 0 0 0,-8-87-8 0 0,-4-6-4 0 0,4-6 8 0 0,-1 0 24 0 0,1 0 56 0 0,-3-13-36 0 0,2-3-12 0 0,-5-3-36 0 0,-5-2 12 0 0,1-4-20 0 0,-7 5 0 0 0,0-1-8 0 0,-1 2-36 0 0,-18 5-40 0 0,-4 5-28 0 0,-3 6 72 0 0,-2 3-16 0 0,3 0 52 0 0,2 20-12 0 0,6-2 8 0 0,11 2-49 0 0,6 1-219 0 0,0 3-316 0 0,9-8-188 0 0</inkml:trace>
  <inkml:trace contextRef="#ctx0" brushRef="#br0" timeOffset="121">13774 8881 1496 0 0,'0'0'180'0'0,"0"0"24"0"0,0 0-56 0 0,0 0-164 0 0,39 37 16 0 0,-35-6 49 0 0,3 2-29 0 0,-4 5-16 0 0,-3-1-4 0 0,0 0 0 0 0,0-7 16 0 0,0-7-16 0 0,0-11-20 0 0,0-9-12 0 0,0-3 152 0 0,0-19-108 0 0,0-10 20 0 0,0-5-12 0 0,12-2-12 0 0,1-3-8 0 0,4 15 0 0 0,1-5 0 0 0,5 18-16 0 0,-5 2 8 0 0,4 9-24 0 0,-1 0-169 0 0,-6 6-303 0 0,0 5-372 0 0</inkml:trace>
  <inkml:trace contextRef="#ctx0" brushRef="#br0" timeOffset="122">14100 8899 616 0 0,'0'0'1360'0'0,"0"0"-1255"0"0,0 0 131 0 0,0 0-84 0 0,19 25-108 0 0,-15 4-8 0 0,5 5 52 0 0,-5 2-44 0 0,3-1-28 0 0,-2-7 0 0 0,-1-5-8 0 0,-4-5-4 0 0,0-6-4 0 0,0-2-16 0 0,0-10 96 0 0,0-5 48 0 0,1-18-124 0 0,1-7 44 0 0,3-3-48 0 0,0 1-4 0 0,2-1 4 0 0,3 9 12 0 0,-4 2-12 0 0,7 9 0 0 0,-3 6-20 0 0,3 2 12 0 0,2 5 8 0 0,0 0 0 0 0,2 5 16 0 0,1 10-12 0 0,-2 6-4 0 0,-1-1 0 0 0,-7 3-8 0 0,-3-3 8 0 0,-5-5-16 0 0,0 0 0 0 0,0-10-44 0 0,0-2 28 0 0,0-3-32 0 0,0 0 120 0 0,0-6-56 0 0,0-17-424 0 0,0-7 372 0 0,7 2-148 0 0,5-2 192 0 0,6 7-48 0 0,-2 3 56 0 0,6 5 24 0 0,1 3-8 0 0,-5 8 108 0 0,2 4 48 0 0,0 0 0 0 0,-5 0-100 0 0,1 16-40 0 0,-2 8 12 0 0,-6 3-36 0 0,-5 3 16 0 0,0 0-12 0 0,-3 8-24 0 0,0-12-352 0 0,2 1-213 0 0,3-11-811 0 0</inkml:trace>
  <inkml:trace contextRef="#ctx0" brushRef="#br0" timeOffset="123">14949 8858 124 0 0,'0'0'2061'0'0,"0"0"-1841"0"0,0 0-12 0 0,-124 37-44 0 0,91-6-76 0 0,3-2-68 0 0,9 1-4 0 0,9-4 0 0 0,11 0-16 0 0,1-13-8 0 0,0-3-16 0 0,11-7 24 0 0,5-3 24 0 0,3 0 44 0 0,5-6-56 0 0,3-11 16 0 0,-7-8-28 0 0,3 1-8 0 0,-5-5-32 0 0,0 5 20 0 0,-1-5 20 0 0,-2 6 0 0 0,-7 5 0 0 0,-5 8 4 0 0,-1 5 8 0 0,-2 5-8 0 0,0 15-44 0 0,0 10 40 0 0,0 8 32 0 0,0 3-16 0 0,7 0-4 0 0,8-2-8 0 0,3-6 12 0 0,1-3-8 0 0,10-9-8 0 0,-5-7-156 0 0,3-9-164 0 0,-4 0-168 0 0,-3-14-153 0 0,-4-9 105 0 0,0-6-216 0 0</inkml:trace>
  <inkml:trace contextRef="#ctx0" brushRef="#br0" timeOffset="124">15171 8505 1708 0 0,'0'0'397'0'0,"0"0"67"0"0,0 0-376 0 0,0 0 4 0 0,15 106 20 0 0,-9-55-48 0 0,1 11 60 0 0,-5 4-24 0 0,-2 7 28 0 0,0-3-48 0 0,4-12-60 0 0,2-15-12 0 0,0-17-4 0 0,4-13 12 0 0,1-6 24 0 0,3-7-20 0 0,9 0 92 0 0,7-23 16 0 0,8-8-92 0 0,-2-4-36 0 0,1-5-116 0 0,-9 0-484 0 0,-5 9-272 0 0,-10 3-981 0 0</inkml:trace>
  <inkml:trace contextRef="#ctx0" brushRef="#br0" timeOffset="125">10273 9974 2113 0 0,'0'0'352'0'0,"0"0"-236"0"0,0 0-56 0 0,0 0-48 0 0,0 0 16 0 0,0 0 4 0 0,106 1 32 0 0,-51-2-12 0 0,6-11-8 0 0,3-3-28 0 0,1-1-8 0 0,-5 4 4 0 0,-11 1-12 0 0,-12 2 0 0 0,-13 4-276 0 0,-14 3-353 0 0,-10 2-71 0 0,-5 0-192 0 0</inkml:trace>
  <inkml:trace contextRef="#ctx0" brushRef="#br0" timeOffset="126">10461 10004 500 0 0,'0'0'48'0'0,"0"0"160"0"0,0 0 152 0 0,0 0 156 0 0,0 104-244 0 0,1-61-23 0 0,-1-3 23 0 0,0 11-48 0 0,0-8-68 0 0,0 6-52 0 0,-1-6-52 0 0,-6 2-12 0 0,7-10-20 0 0,0-12-12 0 0,0-8-8 0 0,0-5-12 0 0,12-10-148 0 0,6 0-348 0 0,12-10-249 0 0,4-20-835 0 0</inkml:trace>
  <inkml:trace contextRef="#ctx0" brushRef="#br0" timeOffset="127">10903 10312 1992 0 0,'0'0'169'0'0,"0"0"-153"0"0,0 0 16 0 0,0 0-8 0 0,0 0 8 0 0,114 0-32 0 0,-71-10-237 0 0,1-2-563 0 0,-1 1-428 0 0</inkml:trace>
  <inkml:trace contextRef="#ctx0" brushRef="#br0" timeOffset="128">11512 10241 2197 0 0,'0'0'144'0'0,"0"0"-52"0"0,0 0 128 0 0,0 0-136 0 0,-96 14-76 0 0,73-1 16 0 0,0 3-12 0 0,8 1 32 0 0,-1 5-24 0 0,6 1 28 0 0,4 0-48 0 0,6 0 8 0 0,0 4-8 0 0,16 1 8 0 0,1-10 4 0 0,12-3-12 0 0,1-12-16 0 0,-1-3-204 0 0,-4 0-168 0 0,-2-23 196 0 0,-1-7-33 0 0,-6-4 109 0 0,-7-5 112 0 0,-1-4 4 0 0,-7 2 8 0 0,-1-2 16 0 0,0 2 36 0 0,0-4 28 0 0,0 0 29 0 0,-1 9 3 0 0,-4 13 32 0 0,2 5 76 0 0,-1 16 76 0 0,4 2-196 0 0,0 20-108 0 0,0 16 12 0 0,4 9 32 0 0,5 1-24 0 0,5 1-12 0 0,2 0 0 0 0,-1 3-8 0 0,-2-8-140 0 0,4-6-440 0 0,-4-13 19 0 0,0-6-39 0 0,2-13-60 0 0,-1-4 284 0 0</inkml:trace>
  <inkml:trace contextRef="#ctx0" brushRef="#br0" timeOffset="129">11735 10325 216 0 0,'0'0'260'0'0,"0"0"76"0"0,0 0 112 0 0,41-100 32 0 0,-31 87-184 0 0,-4 4-15 0 0,0 9 43 0 0,-5 0-160 0 0,-1 0-136 0 0,5 22 92 0 0,-5 2 52 0 0,2 9-52 0 0,-2 2-64 0 0,5 0-32 0 0,-2-10-12 0 0,4 0-4 0 0,1-9-8 0 0,4-6-76 0 0,2-10-244 0 0,-2 0-408 0 0,-1-16-565 0 0</inkml:trace>
  <inkml:trace contextRef="#ctx0" brushRef="#br0" timeOffset="130">11902 10104 2125 0 0,'0'0'-68'0'0,"0"0"43"0"0,0 0-299 0 0,52 99-1064 0 0</inkml:trace>
  <inkml:trace contextRef="#ctx0" brushRef="#br0" timeOffset="131">12153 10218 1604 0 0,'0'0'100'0'0,"0"0"48"0"0,0 0-80 0 0,0 0-12 0 0,-94 39-28 0 0,77-18-20 0 0,11-5-8 0 0,2-2 8 0 0,4-4-8 0 0,0-2 0 0 0,10-3 4 0 0,11 0 49 0 0,-1-3-17 0 0,7-2-32 0 0,-1 0 8 0 0,-4 0-4 0 0,-4 5-4 0 0,-5-1 20 0 0,-3 2 44 0 0,-5 0-32 0 0,-5 4 36 0 0,0 5 68 0 0,-16 1 64 0 0,-7 6-144 0 0,-7 3-36 0 0,-5-7-24 0 0,7 4-12 0 0,8-14-284 0 0,10-8-217 0 0,8 0-503 0 0</inkml:trace>
  <inkml:trace contextRef="#ctx0" brushRef="#br0" timeOffset="132">12344 10080 2061 0 0,'0'0'280'0'0,"0"0"-216"0"0,0 0-28 0 0,0 0 264 0 0,0 0-176 0 0,32 124-32 0 0,-29-84-64 0 0,-3 8 48 0 0,0 3-12 0 0,0 2-36 0 0,0-7-12 0 0,0-6-4 0 0,1-12-12 0 0,9-8 12 0 0,3-10-12 0 0,1-6-40 0 0,2-4-208 0 0,3 0-288 0 0,2-21-641 0 0</inkml:trace>
  <inkml:trace contextRef="#ctx0" brushRef="#br0" timeOffset="133">12310 10289 2217 0 0,'0'0'72'0'0,"0"0"24"0"0,0 0-76 0 0,122-6-20 0 0,-75 0-288 0 0,-6-1 228 0 0,-8 1 60 0 0,-3 2 8 0 0,-9 4 52 0 0,-7 0 116 0 0,-4 7-92 0 0,-9 16 76 0 0,-1 4 76 0 0,0 12-84 0 0,0-4-56 0 0,-11 2-32 0 0,4-3-32 0 0,-3-11-12 0 0,5-3-16 0 0,5-3 0 0 0,0-14-4 0 0,0-3-8 0 0,8-3 12 0 0,6-16-4 0 0,2-10-128 0 0,7-4 16 0 0,-5-4 32 0 0,1 8-12 0 0,-1 0-32 0 0,-3 8 92 0 0,-4 9 32 0 0,1 1 16 0 0,-4 11 48 0 0,-1 0-12 0 0,1 5-4 0 0,-7 18 136 0 0,2 3-108 0 0,1 4-24 0 0,-4 0-36 0 0,0 0 4 0 0,0-7-12 0 0,5 0 0 0 0,-3-10-8 0 0,6 2-20 0 0,-1-13-268 0 0,0-2-372 0 0,3-2-757 0 0</inkml:trace>
  <inkml:trace contextRef="#ctx0" brushRef="#br0" timeOffset="134">12809 10131 2437 0 0,'0'0'-48'0'0,"0"0"-232"0"0,0 0-241 0 0</inkml:trace>
  <inkml:trace contextRef="#ctx0" brushRef="#br0" timeOffset="135">13012 10058 2401 0 0,'0'0'212'0'0,"0"0"48"0"0,0 0-112 0 0,0 0-140 0 0,0 0 4 0 0,-10 97 4 0 0,16-57 4 0 0,-3-6-4 0 0,-2 5 4 0 0,5-6-20 0 0,-6-3 0 0 0,0-7-44 0 0,0-13-76 0 0,0-6 56 0 0,0-4 44 0 0,0 0 16 0 0,1-4 4 0 0,4-13 16 0 0,5 1-4 0 0,-2-1-12 0 0,7 2 0 0 0,0 0-12 0 0,3 3 0 0 0,6 1-12 0 0,2 6 24 0 0,4 5-4 0 0,3 0-4 0 0,-2 0 4 0 0,-3 12 4 0 0,2 4 4 0 0,-8 5 24 0 0,-8 5-12 0 0,-5-5 4 0 0,-9 2-12 0 0,0-7 16 0 0,-12 4 128 0 0,-16-1-84 0 0,-7-1-24 0 0,2-3-16 0 0,-2-9-12 0 0,11-4 4 0 0,5-2-20 0 0,13 0-16 0 0,6-15-288 0 0,0-11-516 0 0,2-6-773 0 0</inkml:trace>
  <inkml:trace contextRef="#ctx0" brushRef="#br0" timeOffset="136">13399 10260 316 0 0,'0'0'1240'0'0,"0"0"-876"0"0,0 0 25 0 0,0 0-9 0 0,0 0-80 0 0,0 0-124 0 0,26 58-64 0 0,-25-38-48 0 0,5 1-36 0 0,-2 1-12 0 0,5-11-8 0 0,7 2 0 0 0,-2-7 4 0 0,6-6-4 0 0,-1 0-8 0 0,8-6-124 0 0,-9-10-60 0 0,2-4 0 0 0,-4-1 84 0 0,-1-4 40 0 0,-5 2 40 0 0,2 1 20 0 0,-2-1 8 0 0,-4 5 16 0 0,-1 6 0 0 0,-3 6 76 0 0,-2 6 40 0 0,0 0-128 0 0,0 6 56 0 0,0 11-44 0 0,0 6 32 0 0,0 7-48 0 0,0 0-4 0 0,0 0-8 0 0,8-4 0 0 0,4-5-196 0 0,-4-6-160 0 0,8-10-192 0 0,3-5 147 0 0,-3 0-575 0 0</inkml:trace>
  <inkml:trace contextRef="#ctx0" brushRef="#br0" timeOffset="137">13812 10169 212 0 0,'0'0'244'0'0,"10"-85"168"0"0,-5 50 284 0 0,0 7-260 0 0,-5 17-3 0 0,0 6 131 0 0,0 5-312 0 0,0 11-216 0 0,0 19 12 0 0,0 10 152 0 0,0 8-128 0 0,0 6 48 0 0,6 1-32 0 0,3 1-4 0 0,6-8-68 0 0,-2-3-16 0 0,3-12 16 0 0,1-7-32 0 0,-4-8-96 0 0,-3-8-376 0 0,-2-10-660 0 0,-8-8-941 0 0</inkml:trace>
  <inkml:trace contextRef="#ctx0" brushRef="#br0" timeOffset="138">13856 10104 2441 0 0,'0'0'164'0'0,"0"0"-140"0"0,0 0-48 0 0,0 0-68 0 0,95-19-1001 0 0</inkml:trace>
  <inkml:trace contextRef="#ctx0" brushRef="#br0" timeOffset="139">14170 9911 2281 0 0,'0'0'404'0'0,"0"0"-288"0"0,0 0 132 0 0,0 0-80 0 0,-16 109-128 0 0,16-72-40 0 0,3-8 16 0 0,5 0-16 0 0,2-11 0 0 0,-5-5 4 0 0,2-8-4 0 0,-2-5-44 0 0,-2 0 44 0 0,6 0 124 0 0,-2-18-88 0 0,3-6-24 0 0,-1-5-4 0 0,1-4-4 0 0,6-5 4 0 0,-2-2-8 0 0,-3 5 0 0 0,4 9 0 0 0,-4 6 0 0 0,-4 13 0 0 0,-2 7-4 0 0,-2 4 8 0 0,2 22 24 0 0,0 10 168 0 0,2 4-120 0 0,-2 2-48 0 0,0-6-16 0 0,1-1-4 0 0,8-9-8 0 0,-8-7-440 0 0,6-13-1161 0 0</inkml:trace>
  <inkml:trace contextRef="#ctx0" brushRef="#br0" timeOffset="140">10430 11557 1512 0 0,'0'0'256'0'0,"0"0"-60"0"0,0 0 45 0 0,-95-1 107 0 0,52 1-88 0 0,-2 4-144 0 0,-3 15-16 0 0,3 1 40 0 0,-4 6 24 0 0,11 4-36 0 0,8 6-72 0 0,8 11-52 0 0,22 6 8 0 0,0 3-12 0 0,29-3 0 0 0,15-9 4 0 0,14-9 4 0 0,3-12-8 0 0,1-11-212 0 0,4-12-376 0 0,-8 0-565 0 0</inkml:trace>
  <inkml:trace contextRef="#ctx0" brushRef="#br0" timeOffset="141">10584 11462 1460 0 0,'0'0'436'0'0,"0"0"73"0"0,0 0-5 0 0,0 0-148 0 0,0 0-312 0 0,0 0-28 0 0,-20 7-16 0 0,20 51 104 0 0,0 5-20 0 0,0 1-52 0 0,3 2 8 0 0,2-3-28 0 0,0 0-8 0 0,-5-10 8 0 0,0-12 4 0 0,0-8 0 0 0,0-8-16 0 0,0-15-16 0 0,0-5-48 0 0,0-5 8 0 0,0 0 4 0 0,0-23-32 0 0,5-8-44 0 0,12-11 96 0 0,1-6 24 0 0,7 0 4 0 0,8 4-4 0 0,3 4 4 0 0,1 10 4 0 0,-3 17 0 0 0,-6 8-12 0 0,-1 5 12 0 0,-14 8-20 0 0,0 15 0 0 0,-10 12 20 0 0,-1 3 4 0 0,-2 2 12 0 0,0-4-16 0 0,0-1-72 0 0,0-10-188 0 0,0-4-108 0 0,0-12 48 0 0,0-5 35 0 0,5-4-155 0 0,12 0-44 0 0,-2-16 152 0 0,1-2 180 0 0,1-7 104 0 0,-1-5 28 0 0,-2 2 20 0 0,-3-2 168 0 0,1 7 320 0 0,-2 7-32 0 0,-4 6-12 0 0,-1 6-103 0 0,0 4-173 0 0,-1 14-164 0 0,0 11 216 0 0,-1 12-44 0 0,1 5-96 0 0,6-3-56 0 0,-8-2-24 0 0,6-7 16 0 0,0-4-16 0 0,-1-7-132 0 0,3-16-428 0 0,-2-3-297 0 0</inkml:trace>
  <inkml:trace contextRef="#ctx0" brushRef="#br0" timeOffset="142">11060 11393 2193 0 0,'0'0'-169'0'0,"0"0"-11"0"0,17 106-428 0 0</inkml:trace>
  <inkml:trace contextRef="#ctx0" brushRef="#br0" timeOffset="143">11270 11856 2301 0 0,'0'0'448'0'0,"0"0"-392"0"0,0 0 104 0 0,0 0-144 0 0,0 0 64 0 0,73-4-112 0 0,-25-14-240 0 0,7-9-801 0 0</inkml:trace>
  <inkml:trace contextRef="#ctx0" brushRef="#br0" timeOffset="144">11857 11721 2737 0 0,'0'0'24'0'0,"0"0"16"0"0,0 0 64 0 0,-96 43-32 0 0,73-13-52 0 0,8-2-20 0 0,4 2 0 0 0,9-12 0 0 0,2-2-28 0 0,0-7 4 0 0,13 1 24 0 0,9-10 12 0 0,6 0 24 0 0,3 0-12 0 0,6 0-16 0 0,-4 0 0 0 0,6 5 4 0 0,-7-2-8 0 0,-4 9 8 0 0,-12-2 4 0 0,-7 3-16 0 0,-9 4 8 0 0,0 0 8 0 0,-30 5 100 0 0,-7 1-60 0 0,-9-3-32 0 0,-2 2 0 0 0,2-1-24 0 0,6-13 0 0 0,12-1-76 0 0,15-7-120 0 0,13 0-308 0 0,8-7-529 0 0,35-11-479 0 0</inkml:trace>
  <inkml:trace contextRef="#ctx0" brushRef="#br0" timeOffset="145">12420 11864 2044 0 0,'0'0'609'0'0,"0"0"-457"0"0,0 0 40 0 0,0 0-24 0 0,0 0-140 0 0,-129 11-20 0 0,86 14-4 0 0,9-7 0 0 0,7 4-4 0 0,7-4-32 0 0,14-2 28 0 0,6 4-68 0 0,0 0-8 0 0,21-7 48 0 0,7-4-68 0 0,4-6-12 0 0,1-3 28 0 0,3 0 40 0 0,-3-13 24 0 0,-8-10 20 0 0,-2 0 8 0 0,-5-4 4 0 0,-1 2 0 0 0,-11 2 16 0 0,1 5 44 0 0,-7 6 40 0 0,0 12 28 0 0,0 0 0 0 0,0 2-112 0 0,0 26 4 0 0,-11 12 76 0 0,2 2-40 0 0,2 4 0 0 0,0 1 4 0 0,5 11-32 0 0,2 0-40 0 0,0-7-4 0 0,0-12-280 0 0,2-16-384 0 0,9-18-105 0 0,1-5-491 0 0</inkml:trace>
  <inkml:trace contextRef="#ctx0" brushRef="#br0" timeOffset="146">12585 11864 272 0 0,'0'0'1616'0'0,"0"0"-955"0"0,0 0-317 0 0,0 0-120 0 0,0 0-184 0 0,0 0 40 0 0,28 18 44 0 0,-23 18-48 0 0,-3-1-68 0 0,-2-1 0 0 0,5-7 4 0 0,-2-7-12 0 0,0-7-52 0 0,6-7-40 0 0,-6-6-52 0 0,8 0 36 0 0,-1 0 108 0 0,4-17 16 0 0,1-5-16 0 0,-1-4-8 0 0,1-2-20 0 0,-1 2-4 0 0,-4 4 24 0 0,1 5 8 0 0,-6 6 0 0 0,-2 11 0 0 0,-3 0-32 0 0,0 21 32 0 0,0 4 44 0 0,5 5 8 0 0,0-2-36 0 0,7-2-16 0 0,-3-7 0 0 0,7-6-132 0 0,7-6-164 0 0,3-7-240 0 0,4 0-117 0 0,1-7-391 0 0</inkml:trace>
  <inkml:trace contextRef="#ctx0" brushRef="#br0" timeOffset="147">13126 11856 520 0 0,'0'0'1096'0'0,"0"0"-720"0"0,0 0 9 0 0,0 0 11 0 0,-108 19-168 0 0,78 11-80 0 0,3 0 4 0 0,10 6-4 0 0,4-5-60 0 0,9-1-56 0 0,4-10-32 0 0,0-8 0 0 0,18-7 0 0 0,4-5 4 0 0,8 0 16 0 0,0-14-20 0 0,-2-9-68 0 0,-5-3 24 0 0,-2-1 40 0 0,-6-1 0 0 0,0 2 4 0 0,-8 1 12 0 0,-1 7-8 0 0,-3 3 0 0 0,-1 11 4 0 0,-2 4 16 0 0,0 7-60 0 0,0 18 36 0 0,0 5 20 0 0,0-2-16 0 0,0 2-4 0 0,0-4 0 0 0,0-3-84 0 0,14-8-344 0 0,5-5-320 0 0,-1-10 59 0 0,2 0-695 0 0</inkml:trace>
  <inkml:trace contextRef="#ctx0" brushRef="#br0" timeOffset="148">13357 11756 324 0 0,'0'0'1360'0'0,"0"0"-919"0"0,0 0-165 0 0,0 0-232 0 0,0 0-16 0 0,0 0 100 0 0,26 61-28 0 0,-19-19-76 0 0,-5 4 0 0 0,1-6-20 0 0,-3-11 20 0 0,0-1-24 0 0,0-13 0 0 0,0-7-64 0 0,0-8 228 0 0,-3-8-56 0 0,1-10-36 0 0,2-10-20 0 0,0-2-16 0 0,0-1-24 0 0,8-4-12 0 0,12 0-12 0 0,1 5 8 0 0,8 3 4 0 0,4 5-140 0 0,3 9-144 0 0,2 3-224 0 0,-3 8-193 0 0</inkml:trace>
  <inkml:trace contextRef="#ctx0" brushRef="#br0" timeOffset="149">13675 11969 2081 0 0,'0'0'616'0'0,"0"0"-536"0"0,0 0-60 0 0,0 0 68 0 0,0 0-4 0 0,0 0-52 0 0,65-10-20 0 0,-41-9-12 0 0,-2-1 0 0 0,-2-6 4 0 0,-4 1 12 0 0,-4 1-16 0 0,-7-5 16 0 0,-5 3-8 0 0,0 3-8 0 0,0 5-16 0 0,-7 5-8 0 0,-13 13 24 0 0,2 0 0 0 0,-2 4 0 0 0,-3 23 16 0 0,2 8 28 0 0,2 8 28 0 0,8-5-8 0 0,4 3-12 0 0,7-2-36 0 0,0-9-16 0 0,5-1 0 0 0,15-13-116 0 0,3-8-200 0 0,0-8-420 0 0,10 0-329 0 0</inkml:trace>
  <inkml:trace contextRef="#ctx0" brushRef="#br0" timeOffset="150">14961 11784 1436 0 0,'0'0'1541'0'0,"-116"-7"-1457"0"0,69 7 8 0 0,4 10 104 0 0,6 17-128 0 0,10 0-60 0 0,4 7-8 0 0,13-5 0 0 0,10 0-4 0 0,0-5-28 0 0,10-2-4 0 0,17-11-84 0 0,6-7-40 0 0,3-4-108 0 0,5 0-196 0 0,-9-20-1 0 0,-3-7-295 0 0,-6-2 372 0 0,-3-8 248 0 0,2-7 132 0 0,-9-2 8 0 0,-1-4 108 0 0,-3-2 204 0 0,-3 6-8 0 0,-3-2 72 0 0,-3 4-128 0 0,0 7 1 0 0,0 9 283 0 0,0 10-180 0 0,0 18 0 0 0,0 0-48 0 0,-2 13-256 0 0,-3 15 44 0 0,3 12-8 0 0,2 6-48 0 0,0 2 0 0 0,9 7-16 0 0,11 2-20 0 0,-6-2 4 0 0,6-10-12 0 0,0-10-168 0 0,2-12-184 0 0,1-12-20 0 0,-5-8-36 0 0,5-3-56 0 0,-3-3 143 0 0,-4-21 9 0 0,1-1 208 0 0,-5-3 112 0 0,1-9 16 0 0,-3 4 116 0 0,0-2 168 0 0,-4 12-47 0 0,1 6 55 0 0,-2 6 28 0 0,-3 9-36 0 0,-2 2-120 0 0,4 0-116 0 0,-4 19-56 0 0,0 14 244 0 0,2 4-116 0 0,2 7-100 0 0,2-11-24 0 0,1-2-12 0 0,4-11 0 0 0,-1-8-64 0 0,3-9-220 0 0,9-3-136 0 0,-7-3-536 0 0,1-21-853 0 0</inkml:trace>
  <inkml:trace contextRef="#ctx0" brushRef="#br0" timeOffset="151">15374 11522 2341 0 0,'0'0'72'0'0,"0"0"-80"0"0,0 0-48 0 0,0 0-713 0 0</inkml:trace>
  <inkml:trace contextRef="#ctx0" brushRef="#br0" timeOffset="152">15653 11690 2137 0 0,'0'0'116'0'0,"0"0"200"0"0,-104 32 84 0 0,71-4-244 0 0,8-5-44 0 0,8 0-12 0 0,11-4-12 0 0,6-8-76 0 0,5 1-12 0 0,18-7 44 0 0,8 0-8 0 0,9-5 40 0 0,-5 0-76 0 0,1 5 12 0 0,-7-4-12 0 0,-6 1 4 0 0,-12 6-4 0 0,-8-4-16 0 0,-3 4-20 0 0,0 0 36 0 0,-23 4 44 0 0,-8-1-16 0 0,-7 4-28 0 0,-3-2-32 0 0,-4 1-32 0 0,5-4-76 0 0,12-4-100 0 0,15-6-156 0 0,11 0-529 0 0</inkml:trace>
  <inkml:trace contextRef="#ctx0" brushRef="#br0" timeOffset="153">15873 11486 3121 0 0,'0'0'84'0'0,"0"0"-52"0"0,0 0 120 0 0,0 0-28 0 0,7 101-60 0 0,-4-64-28 0 0,-3 12 12 0 0,0-3 60 0 0,0 7-20 0 0,0-2 16 0 0,0-8-44 0 0,0-10-48 0 0,4-12-12 0 0,6-7 4 0 0,1-4 0 0 0,5-7-4 0 0,4-3-36 0 0,7 0-252 0 0,2-13-296 0 0,0-10-464 0 0</inkml:trace>
  <inkml:trace contextRef="#ctx0" brushRef="#br0" timeOffset="154">15738 11737 3337 0 0,'0'0'-32'0'0,"123"-18"-316"0"0,-73 6-412 0 0,6 1 115 0 0,-3 1-139 0 0,-2 8 488 0 0,-8 2 296 0 0,-10 0 472 0 0,-8 6-104 0 0,-7 17 60 0 0,-6 7-204 0 0,-8 5 65 0 0,-4 2 183 0 0,0-4-304 0 0,0-5-72 0 0,0-3 8 0 0,-1-12-60 0 0,-2-5-32 0 0,3-5 8 0 0,0-3-16 0 0,0 0 0 0 0,3-3 76 0 0,14-14-36 0 0,-3-6-44 0 0,8-5-24 0 0,-1-3-76 0 0,-1-4-28 0 0,7 3 64 0 0,-7 8 48 0 0,3 11 16 0 0,1-2 8 0 0,-2 10 72 0 0,-5 5 32 0 0,-4 0-8 0 0,2 11-72 0 0,-7 18 72 0 0,-3 5 76 0 0,1 4-24 0 0,-6-7-92 0 0,6-2-48 0 0,-6-9 4 0 0,4 0-12 0 0,2-14-8 0 0,-3-6-224 0 0,5 0-316 0 0,-5-5-593 0 0</inkml:trace>
  <inkml:trace contextRef="#ctx0" brushRef="#br0" timeOffset="155">16455 11446 2685 0 0,'0'0'144'0'0,"0"0"-192"0"0,0 0-220 0 0,0 0-1161 0 0</inkml:trace>
  <inkml:trace contextRef="#ctx0" brushRef="#br0" timeOffset="156">16666 11404 2825 0 0,'0'0'352'0'0,"0"0"-136"0"0,0 0-16 0 0,0 0-44 0 0,0 0-52 0 0,-3 101-92 0 0,3-55 64 0 0,8 2 4 0 0,2 7-32 0 0,-2-5-32 0 0,-1-4-12 0 0,3-13 13 0 0,-9-9-9 0 0,3-9-8 0 0,1-11 4 0 0,-5 1-4 0 0,0-5 40 0 0,1 0-40 0 0,4-20 12 0 0,3-8-44 0 0,2-2 20 0 0,3 4-53 0 0,7 3-31 0 0,0 3 40 0 0,2 4 40 0 0,2 10 16 0 0,3 5-8 0 0,3 1-12 0 0,5 0 20 0 0,-4 7 0 0 0,2 3 0 0 0,-8 4 0 0 0,-9 1 0 0 0,-6-4-8 0 0,-10-8-12 0 0,0 13 16 0 0,-15-5 0 0 0,-14 2 8 0 0,-13-1 64 0 0,-3-2-68 0 0,9-4 0 0 0,6-4-28 0 0,9-2-200 0 0,16 0-260 0 0,5-13-364 0 0,0-12-1097 0 0</inkml:trace>
  <inkml:trace contextRef="#ctx0" brushRef="#br0" timeOffset="157">17207 11530 2008 0 0,'0'0'709'0'0,"0"0"-337"0"0,0 0-60 0 0,0 0-88 0 0,0 0-64 0 0,41 89-68 0 0,-41-53-48 0 0,0-1-28 0 0,5 1 4 0 0,-1-9-12 0 0,2-7-4 0 0,2-6-4 0 0,2-5 4 0 0,6-9 16 0 0,1 0-36 0 0,2-2 16 0 0,4-19-60 0 0,-3-4-68 0 0,6-5-20 0 0,-8-3 52 0 0,0 3-56 0 0,-1 7 104 0 0,-4 5 48 0 0,-3 3 0 0 0,-5 12 16 0 0,-3 3 36 0 0,-1 0-20 0 0,-1 0-16 0 0,0 19 32 0 0,5 3 8 0 0,-2 6-12 0 0,6-3-20 0 0,1 5-12 0 0,1-9-8 0 0,1-1-4 0 0,1-8-28 0 0,5-8-280 0 0,4-4-224 0 0,-2 0-521 0 0,1-16-263 0 0</inkml:trace>
  <inkml:trace contextRef="#ctx0" brushRef="#br0" timeOffset="158">17698 11446 624 0 0,'0'0'580'0'0,"7"-88"40"0"0,-1 65 73 0 0,-4 8-105 0 0,2 13-240 0 0,0 2-104 0 0,-4 0-112 0 0,2 9-80 0 0,-2 22 237 0 0,2 5-129 0 0,1 9-24 0 0,-1 3 0 0 0,-2 7-60 0 0,0 6-8 0 0,0 2-4 0 0,4-7-40 0 0,3-5-12 0 0,5-13-12 0 0,2-15 4 0 0,6-9-4 0 0,-1-14-4 0 0,7 0-20 0 0,4-12-100 0 0,-2-23-304 0 0,-5-1-685 0 0,-8-10-1568 0 0</inkml:trace>
  <inkml:trace contextRef="#ctx0" brushRef="#br0" timeOffset="159">17664 11416 2925 0 0,'0'0'424'0'0,"0"0"-368"0"0,0 0-44 0 0,0 0 8 0 0,94 1-572 0 0,-46-6-605 0 0</inkml:trace>
  <inkml:trace contextRef="#ctx0" brushRef="#br0" timeOffset="160">18032 11254 1640 0 0,'0'0'929'0'0,"0"0"-673"0"0,0 0 88 0 0,0 0-188 0 0,0 0-44 0 0,-29 92-104 0 0,29-66 4 0 0,6-6-4 0 0,4-9 12 0 0,-2-2-20 0 0,2 1-8 0 0,-5-10 4 0 0,3 0 4 0 0,2 0 116 0 0,1-19-72 0 0,8-2-40 0 0,-3-4-4 0 0,7-8 0 0 0,2 3-4 0 0,1 7 0 0 0,-6 0 4 0 0,-3 13 8 0 0,-7 10 44 0 0,-4 0 92 0 0,0 0-108 0 0,-3 23 8 0 0,0 9 24 0 0,-3 4-24 0 0,0 4-44 0 0,0-6-572 0 0,0-7-1725 0 0</inkml:trace>
  <inkml:trace contextRef="#ctx0" brushRef="#br0" timeOffset="161">10821 12703 1300 0 0,'0'0'388'0'0,"0"0"85"0"0,0 0-285 0 0,0 0-180 0 0,0 0 52 0 0,0 0 156 0 0,0 0-108 0 0,0 126-4 0 0,0-78 4 0 0,0-3 24 0 0,0 1-32 0 0,0-5 16 0 0,7-9-36 0 0,3-1-48 0 0,3-11 0 0 0,4-2-4 0 0,-4-8-24 0 0,8-5 16 0 0,2-5-40 0 0,1 0-52 0 0,-1-17-376 0 0,-3-1-444 0 0,-14-8-557 0 0</inkml:trace>
  <inkml:trace contextRef="#ctx0" brushRef="#br0" timeOffset="162">10838 12927 644 0 0,'0'0'360'0'0,"0"0"176"0"0,0 0-288 0 0,0 0-168 0 0,0 0 48 0 0,0 0 13 0 0,56-15-53 0 0,-24 3-12 0 0,4 1-44 0 0,-8-6-20 0 0,-2 4-12 0 0,-10-3-309 0 0,-7 2-607 0 0</inkml:trace>
  <inkml:trace contextRef="#ctx0" brushRef="#br0" timeOffset="163">10763 12666 144 0 0,'0'0'852'0'0,"0"0"-360"0"0,0 0-132 0 0,0 0-71 0 0,0 0-189 0 0,32-36-116 0 0,26 36-20 0 0,3 0-333 0 0,-2 0-403 0 0,-3 0-272 0 0</inkml:trace>
  <inkml:trace contextRef="#ctx0" brushRef="#br0" timeOffset="164">11209 12857 900 0 0,'0'0'292'0'0,"0"0"20"0"0,0 0 8 0 0,0 0-31 0 0,0 0-85 0 0,61 88-104 0 0,-31-64-72 0 0,-1-7-4 0 0,-2-3-8 0 0,-1-4-16 0 0,-5-4-316 0 0,-5-1-273 0 0,-4-5-487 0 0</inkml:trace>
  <inkml:trace contextRef="#ctx0" brushRef="#br0" timeOffset="165">11323 12830 2012 0 0,'0'0'165'0'0,"0"0"-157"0"0,0 0 32 0 0,0 0 4 0 0,-84 117-24 0 0,66-84-20 0 0,1 2-48 0 0,5-9-277 0 0,12-9-551 0 0,0-2 152 0 0</inkml:trace>
  <inkml:trace contextRef="#ctx0" brushRef="#br0" timeOffset="166">11535 12882 2517 0 0,'0'0'56'0'0,"0"0"68"0"0,0 0-20 0 0,0 127-36 0 0,0-79-60 0 0,3 3 20 0 0,7 8-28 0 0,-3-1-276 0 0,-2 4-248 0 0,-5-25-617 0 0,0-2 533 0 0,0-18 500 0 0</inkml:trace>
  <inkml:trace contextRef="#ctx0" brushRef="#br0" timeOffset="167">11519 13103 180 0 0,'0'0'196'0'0,"-3"-103"164"0"0,3 60 84 0 0,0 5 16 0 0,20 12-144 0 0,4 4-115 0 0,9 9-65 0 0,0 3-12 0 0,6 8-44 0 0,-5 2-24 0 0,-2 2 4 0 0,-6 11-24 0 0,-8 13-24 0 0,-8-9-8 0 0,-8 6 8 0 0,-2-3 4 0 0,0 3 52 0 0,-22-1-68 0 0,-7-4 36 0 0,-3 2 36 0 0,1-4-52 0 0,11-4-20 0 0,5-7-88 0 0,13-5-300 0 0,2 0-45 0 0,0-12-983 0 0</inkml:trace>
  <inkml:trace contextRef="#ctx0" brushRef="#br0" timeOffset="168">11953 12841 944 0 0,'0'0'816'0'0,"0"0"-704"0"0,0 0 89 0 0,0 0-41 0 0,0 0-44 0 0,-49 86-56 0 0,44-52 12 0 0,2-3 4 0 0,3-8 8 0 0,0-8-76 0 0,18 2-4 0 0,5-11 20 0 0,2-6 52 0 0,3 0-56 0 0,2 0 12 0 0,-7-15-8 0 0,-2-2-12 0 0,-7-4 4 0 0,-5-2-4 0 0,-5 3 4 0 0,-4-3-4 0 0,0 5-4 0 0,-13-4-8 0 0,-12 6-20 0 0,-2 4-28 0 0,-1 7-60 0 0,-1 5-96 0 0,5 0-24 0 0,5 12-4 0 0,12 8-321 0 0,7-2-395 0 0</inkml:trace>
  <inkml:trace contextRef="#ctx0" brushRef="#br0" timeOffset="169">12199 12857 404 0 0,'0'0'1773'0'0,"0"0"-1377"0"0,0 0-120 0 0,0 0-188 0 0,0 0-72 0 0,11 83-16 0 0,-3-43 0 0 0,-1 1 0 0 0,-4-4 24 0 0,2-11-24 0 0,-2-1-20 0 0,1-13-36 0 0,-2-6 24 0 0,-2-6 0 0 0,3 0 32 0 0,0-2 52 0 0,5-19-52 0 0,1 1 8 0 0,5-11-4 0 0,1 1 0 0 0,2-1-4 0 0,-1-1-4 0 0,3 2 4 0 0,-3 10 0 0 0,-3 10 16 0 0,2 10 24 0 0,-6 0 4 0 0,1 6-4 0 0,-2 21 32 0 0,2 3-16 0 0,-4 5-32 0 0,1-4 0 0 0,1 1-20 0 0,-1-5 12 0 0,4-6-16 0 0,2-5-124 0 0,4-14-184 0 0,1-2-216 0 0,0 0-201 0 0,1-13-295 0 0</inkml:trace>
  <inkml:trace contextRef="#ctx0" brushRef="#br0" timeOffset="170">12620 12922 888 0 0,'0'0'568'0'0,"0"0"-396"0"0,0 0-92 0 0,0 0 76 0 0,0 0 4 0 0,0 0-103 0 0,87 38-21 0 0,-65-28 8 0 0,3-3-24 0 0,-4-1-12 0 0,0-6 16 0 0,-5 0-4 0 0,0 0-4 0 0,-9-13-12 0 0,1 3-4 0 0,-6-8-12 0 0,-2 6-16 0 0,0-6 24 0 0,-2 2 0 0 0,-10 1 4 0 0,-7 0 0 0 0,-1 9 16 0 0,1-1 8 0 0,-4 7 120 0 0,2 5-96 0 0,-2 14 116 0 0,4 10-24 0 0,10 11-40 0 0,7 1-40 0 0,2-2-56 0 0,10-1 8 0 0,11-3 24 0 0,11-8-36 0 0,4-9-64 0 0,1-6-112 0 0,6-12-188 0 0,-7 0-105 0 0,-2-17-371 0 0,-5-3 272 0 0,-9-3 432 0 0,-6 0-132 0 0,-10-4 268 0 0,-1 2 80 0 0,-3-3 164 0 0,0 5 188 0 0,-5 2 80 0 0,-5 2-16 0 0,4 11-187 0 0,0 5 115 0 0,6 3-100 0 0,0 0-288 0 0,0 15-12 0 0,0 11 20 0 0,12 1 16 0 0,-2 3-24 0 0,3-1-20 0 0,-3-1 0 0 0,0 1-12 0 0,-8-5 8 0 0,-2-2-12 0 0,0-9-32 0 0,0-6-120 0 0,0-3 12 0 0,-5-4 140 0 0,-2 0-8 0 0,7-17-132 0 0,0-7-44 0 0,0-5 140 0 0,0-1-36 0 0,12-5-172 0 0,13 2 143 0 0,1 5 81 0 0,4 3 28 0 0,-5 9 16 0 0,-4 10 81 0 0,-1 6 171 0 0,0 0 8 0 0,-7 19-144 0 0,-3 7 16 0 0,-4 4-88 0 0,0 3-28 0 0,-6-3-12 0 0,0 1-4 0 0,0-4-16 0 0,3-4-148 0 0,2-10-328 0 0,7-6-93 0 0,1-7-843 0 0</inkml:trace>
  <inkml:trace contextRef="#ctx0" brushRef="#br0" timeOffset="171">13379 12731 2265 0 0,'0'0'416'0'0,"0"0"-340"0"0,0 0 8 0 0,0 0 68 0 0,0 92-76 0 0,0-44-28 0 0,0 0-12 0 0,0 2 84 0 0,5 2-16 0 0,7-12-52 0 0,1-2-8 0 0,3-11-24 0 0,0-9-20 0 0,5-5 8 0 0,1-13-20 0 0,-4 0-88 0 0,1 0-276 0 0,3-17-312 0 0,-9-2-589 0 0</inkml:trace>
  <inkml:trace contextRef="#ctx0" brushRef="#br0" timeOffset="172">13269 12998 1868 0 0,'0'0'104'0'0,"0"0"-72"0"0,0 0 241 0 0,109 7-181 0 0,-54-7-76 0 0,3-13-12 0 0,-5-4-4 0 0,-7-1-12 0 0,-6 2 4 0 0,-16 3 8 0 0,-4 7 48 0 0,-5 6 136 0 0,-10 0-36 0 0,0 19-28 0 0,-5 11 148 0 0,5 9-148 0 0,-5-4-52 0 0,0 1-52 0 0,2-6-8 0 0,8-2-8 0 0,-4-10-36 0 0,4-6-220 0 0,-2-7-528 0 0,2-5-717 0 0</inkml:trace>
  <inkml:trace contextRef="#ctx0" brushRef="#br0" timeOffset="173">13694 12766 1864 0 0,'0'0'345'0'0,"0"0"-289"0"0,0 0-489 0 0,0 0-1131 0 0</inkml:trace>
  <inkml:trace contextRef="#ctx0" brushRef="#br0" timeOffset="174">14032 12964 1056 0 0,'0'0'1053'0'0,"0"0"-745"0"0,0 0 76 0 0,0 0-52 0 0,0 0-240 0 0,0 0-80 0 0,-66-12 8 0 0,49 37 36 0 0,1 3-32 0 0,4 2 44 0 0,5 0 0 0 0,7-2-68 0 0,0-2 4 0 0,12-12-8 0 0,5-6 8 0 0,6-5 8 0 0,0-3-12 0 0,3-5-4 0 0,-3-13-60 0 0,1-7 28 0 0,-1-3-28 0 0,-7-2-12 0 0,1 2 56 0 0,-6-5 16 0 0,1 4-8 0 0,-2 3 12 0 0,-2 8 16 0 0,-6 10-4 0 0,1 7 68 0 0,-3 12-64 0 0,0 17-16 0 0,0 7 60 0 0,2-4-36 0 0,3 4-24 0 0,4-5 0 0 0,5-7-128 0 0,-1-7-200 0 0,7-6-332 0 0,-2-10 55 0 0,5 0-547 0 0</inkml:trace>
  <inkml:trace contextRef="#ctx0" brushRef="#br0" timeOffset="175">14362 12596 964 0 0,'0'0'764'0'0,"0"0"-163"0"0,0 0-141 0 0,0 0-424 0 0,0 0 32 0 0,0 0 88 0 0,-5 78-48 0 0,17-27-16 0 0,-7 1 108 0 0,0 12-64 0 0,-4 1-72 0 0,4-1-28 0 0,-3-13-12 0 0,13-19 0 0 0,1-11 68 0 0,4-7-20 0 0,8-11-48 0 0,5-3 4 0 0,-1-3 28 0 0,3-17-56 0 0,-11-2-216 0 0,-1 2-380 0 0,-17-6-593 0 0</inkml:trace>
  <inkml:trace contextRef="#ctx0" brushRef="#br0" timeOffset="176">10873 13579 2209 0 0,'0'0'312'0'0,"0"0"-304"0"0,0 0 44 0 0,23 84 140 0 0,-16-31-116 0 0,-1 8-28 0 0,-2 4 24 0 0,2-6 44 0 0,1-6-64 0 0,4-7-20 0 0,5-11-12 0 0,3-9-20 0 0,9-14 4 0 0,4-10-4 0 0,11-2-36 0 0,-2-5-272 0 0,2-15-292 0 0,-2-7-469 0 0,-6 1-23 0 0</inkml:trace>
  <inkml:trace contextRef="#ctx0" brushRef="#br0" timeOffset="177">11316 13817 800 0 0,'0'0'604'0'0,"0"0"-144"0"0,0 0-59 0 0,0 0-101 0 0,0 0-180 0 0,0 0-104 0 0,-19 47 80 0 0,19-11-36 0 0,0 2 4 0 0,6-2-48 0 0,12-11-16 0 0,4-2 20 0 0,1-6-8 0 0,7-12 0 0 0,-7-5 8 0 0,1 0 8 0 0,-2-10 12 0 0,-7-13-16 0 0,1 3-12 0 0,-9-13-12 0 0,-2 3-4 0 0,-5-3-24 0 0,0 2-44 0 0,-20 2-56 0 0,-8 6-52 0 0,-2 3-140 0 0,-3 16-21 0 0,5 4-179 0 0,3 0 232 0 0,12 20-108 0 0,8 7 80 0 0,5 8 80 0 0</inkml:trace>
  <inkml:trace contextRef="#ctx0" brushRef="#br0" timeOffset="178">11896 13835 1400 0 0,'0'0'921'0'0,"0"0"-741"0"0,0 0 92 0 0,0 0-32 0 0,-111-21-212 0 0,78 44 8 0 0,-7 6-28 0 0,15 9-4 0 0,4-3-4 0 0,13-5 4 0 0,8-7-8 0 0,0-3-16 0 0,24-12 20 0 0,9-5 20 0 0,6-3 4 0 0,-2 0 4 0 0,-2-13-16 0 0,-5-10 8 0 0,-7 5-12 0 0,-6-4-4 0 0,-9 9 4 0 0,2 3 0 0 0,-8 9 4 0 0,1 1 8 0 0,0 0-20 0 0,7 18 0 0 0,3 10 92 0 0,4 9-4 0 0,-1 7-56 0 0,-2-6 8 0 0,-8 7-28 0 0,-6 0 4 0 0,0-9-16 0 0,-15-2 0 0 0,-14-9 16 0 0,-5-7 28 0 0,0-3-44 0 0,4-13 0 0 0,2-2-76 0 0,7 0-48 0 0,12-17-56 0 0,9-12-60 0 0,0-8-328 0 0,12-9-5 0 0,19 0-523 0 0</inkml:trace>
  <inkml:trace contextRef="#ctx0" brushRef="#br0" timeOffset="179">12145 13888 392 0 0,'0'0'512'0'0,"0"0"184"0"0,100-53-199 0 0,-80 50 31 0 0,-11 3-252 0 0,-2 16-120 0 0,-2 10 92 0 0,-5 11-32 0 0,0-2-104 0 0,0-4-60 0 0,0 2-36 0 0,0-9-4 0 0,0-8-12 0 0,2-4-16 0 0,4-9-280 0 0,5-3-180 0 0,2-8-320 0 0,1-15-985 0 0</inkml:trace>
  <inkml:trace contextRef="#ctx0" brushRef="#br0" timeOffset="180">12259 13739 1624 0 0,'0'0'44'0'0,"0"0"-132"0"0,0 0-260 0 0,50 92-520 0 0</inkml:trace>
  <inkml:trace contextRef="#ctx0" brushRef="#br0" timeOffset="181">12583 13849 1840 0 0,'0'0'325'0'0,"0"0"-197"0"0,0 0 92 0 0,0 0-92 0 0,0 0-112 0 0,-45 55-16 0 0,45-41 0 0 0,0 2 36 0 0,5-5 44 0 0,12-2 16 0 0,4-1-16 0 0,-1-2-12 0 0,3 1-12 0 0,0-7-20 0 0,-1 2 4 0 0,-11-2-20 0 0,-4 5 24 0 0,-7 0-32 0 0,0 0-12 0 0,-2 1 0 0 0,-21 7 152 0 0,-12 4-128 0 0,2-4-24 0 0,-1-1-136 0 0,11-4-144 0 0,3-8-208 0 0,8 0-377 0 0,8-11-439 0 0</inkml:trace>
  <inkml:trace contextRef="#ctx0" brushRef="#br0" timeOffset="182">12839 13621 1228 0 0,'0'0'1873'0'0,"0"0"-1785"0"0,0 0 32 0 0,0 97 92 0 0,0-42-96 0 0,0-1-48 0 0,10 3-56 0 0,2-1 0 0 0,-1 2 8 0 0,3-7-16 0 0,-1-13-4 0 0,1-3-200 0 0,-5-14-108 0 0,2-9-104 0 0,-5-7-601 0 0,-6-5-759 0 0</inkml:trace>
  <inkml:trace contextRef="#ctx0" brushRef="#br0" timeOffset="183">12804 13896 280 0 0,'0'0'2469'0'0,"0"0"-2413"0"0,0 0 8 0 0,0 0-8 0 0,0 0 0 0 0,146-4-36 0 0,-93-6-4 0 0,1-1-8 0 0,-9-5-8 0 0,-5 9 8 0 0,-17 0 8 0 0,-6 7 44 0 0,-7 0 36 0 0,-9 7-12 0 0,-1 16 148 0 0,0 10-40 0 0,0 4-92 0 0,0 4-72 0 0,0-8-20 0 0,-5 2 12 0 0,5-12-20 0 0,0-10-144 0 0,0-12-332 0 0,0-1-648 0 0</inkml:trace>
  <inkml:trace contextRef="#ctx0" brushRef="#br0" timeOffset="184">13153 13655 2385 0 0,'0'0'-64'0'0,"0"0"16"0"0,66 106-505 0 0,-28-77-1167 0 0</inkml:trace>
  <inkml:trace contextRef="#ctx0" brushRef="#br0" timeOffset="185">13507 13808 2353 0 0,'0'0'228'0'0,"0"0"-4"0"0,0 0 28 0 0,0 0-164 0 0,-97 56-48 0 0,81-16 20 0 0,2 1 40 0 0,12-4 4 0 0,2-4-16 0 0,0-8-52 0 0,30-12-4 0 0,1-10 24 0 0,14-3 8 0 0,0 0-36 0 0,-2-15-28 0 0,-10 2-88 0 0,-9-4-476 0 0,-19 11-593 0 0</inkml:trace>
  <inkml:trace contextRef="#ctx0" brushRef="#br0" timeOffset="186">9592 7552 800 0 0,'0'0'596'0'0,"0"0"-208"0"0,0 0-272 0 0,0 0-12 0 0,0 0 57 0 0,0 0-33 0 0,0 0 24 0 0,0 0 44 0 0,-5 0 0 0 0,2 0-16 0 0,-9 0-16 0 0,-9 0-36 0 0,-9 0-112 0 0,-15 5-4 0 0,-8 6-12 0 0,-18 3-16 0 0,-10 5 4 0 0,-11 7-8 0 0,-17 3 8 0 0,-4 11 8 0 0,-10 13 4 0 0,-2 15-4 0 0,-2 14 8 0 0,2 16 4 0 0,23 8 68 0 0,24 4 20 0 0,37 1-72 0 0,38-5-20 0 0,13-13 12 0 0,53-12-16 0 0,24-17 0 0 0,17-12 28 0 0,2-18-28 0 0,-2-15 40 0 0,-10-13-36 0 0,-13-1 24 0 0,-13-5-24 0 0,-21 0 8 0 0,-13 0-4 0 0,-22 0 8 0 0,-9 0 8 0 0,-3 0 0 0 0,0 0 116 0 0,0 0 4 0 0,-8-5-104 0 0,-4 3-20 0 0,1-1-20 0 0,1 2 4 0 0,5 1 0 0 0,5 0 8 0 0,0 0-8 0 0,0 0-24 0 0,0 0-20 0 0,0 0 20 0 0,0 0 24 0 0,0 0 0 0 0,3 0 0 0 0,-1 0-4 0 0,-2 0 4 0 0,5 0-8 0 0,-5 0 8 0 0,5 0-4 0 0,0 0 0 0 0,-2 0-4 0 0,5 0 4 0 0,-6 0-4 0 0,-1 1-4 0 0,5-1 4 0 0,-3 0 4 0 0,-2 3 0 0 0,1-3 4 0 0,-2 0 0 0 0,4 0 0 0 0,0 0 0 0 0,-2 0 0 0 0,-1 0-4 0 0,3-4 0 0 0,-2 4 0 0 0,1 0 0 0 0,-2-2-4 0 0,2 2 0 0 0,1-4-4 0 0,-2 3 0 0 0,1-1 0 0 0,2 2-4 0 0,-5 0 0 0 0,0 0 8 0 0,0 0 0 0 0,0 0 8 0 0,0 0 0 0 0,0 0 0 0 0,0 0 0 0 0,0 0 4 0 0,0 0 0 0 0,0 0-4 0 0,0-5 0 0 0,0 2-4 0 0,2 3 0 0 0,-2 0-4 0 0,0-2 4 0 0,0 1-4 0 0,1-3-4 0 0,3-1 4 0 0,-2 4-16 0 0,2 1-148 0 0,-2-2-96 0 0,-2-6-108 0 0,5 1-212 0 0,-2-5-137 0 0,0 1-503 0 0</inkml:trace>
  <inkml:trace contextRef="#ctx0" brushRef="#br0" timeOffset="187">9154 8475 1432 0 0,'0'0'536'0'0,"0"0"-263"0"0,0 0-253 0 0,0 0 164 0 0,0 0 28 0 0,0 0-152 0 0,62 118-36 0 0,-34-83-8 0 0,5 6 0 0 0,-8 4-8 0 0,-1 1 0 0 0,-7 2-8 0 0,-11-2 0 0 0,-6 3 0 0 0,-6-3 8 0 0,-35 0-4 0 0,-12 0 12 0 0,-15-1 16 0 0,2-4-8 0 0,-2-9-24 0 0,8 1-24 0 0,4-9-44 0 0,15 5-660 0 0,9-13-117 0 0,9-4-271 0 0</inkml:trace>
  <inkml:trace contextRef="#ctx0" brushRef="#br0" timeOffset="188">3754 8000 36 0 0,'0'0'244'0'0,"0"0"0"0"0,0 0 104 0 0,0 0-52 0 0,0 0 96 0 0,0 0-120 0 0,0 0-100 0 0,-33-18 117 0 0,30 18-17 0 0,3 0-116 0 0,0 0-80 0 0,0-2-12 0 0,0 2-28 0 0,21-4-8 0 0,17-2-8 0 0,18-2-4 0 0,12 0-8 0 0,-4 0 0 0 0,6 1-8 0 0,-12-3 0 0 0,-7 8-16 0 0,-11-2 4 0 0,-12 4-40 0 0,-15 0-60 0 0,-11 0-80 0 0,-2 13 36 0 0,-12 5 156 0 0,-19 8 0 0 0,-9 4 8 0 0,-8 5 0 0 0,-8 5-4 0 0,-3-2-4 0 0,-9 6 4 0 0,3 1-4 0 0,2-7-8 0 0,14 0 0 0 0,21-7 8 0 0,15-9-8 0 0,13-9 8 0 0,0-6-28 0 0,13-7 28 0 0,15 0 32 0 0,10 0-8 0 0,0-3 0 0 0,13-9-4 0 0,-6 1-12 0 0,-4-1-4 0 0,-5 0 0 0 0,-14 2-4 0 0,-5 5 0 0 0,-6 5-4 0 0,-4-4 4 0 0,-1 4 0 0 0,-4 0 0 0 0,-2 0-20 0 0,0 0-24 0 0,0 0-72 0 0,0 0-48 0 0,0 4-165 0 0,0-1-415 0 0,0-3-84 0 0</inkml:trace>
  <inkml:trace contextRef="#ctx0" brushRef="#br0" timeOffset="189">4403 8092 680 0 0,'0'0'392'0'0,"0"0"-236"0"0,0 0-116 0 0,0 0-16 0 0,0 0 132 0 0,0 0-44 0 0,63 7-68 0 0,-20-7 56 0 0,5 0-84 0 0,4-5-8 0 0,-7 3-8 0 0,-5-3-40 0 0,-13 5-500 0 0,-13 0-212 0 0</inkml:trace>
  <inkml:trace contextRef="#ctx0" brushRef="#br0" timeOffset="190">4380 8231 304 0 0,'0'0'20'0'0,"0"0"8"0"0,97 0 84 0 0,-59-7 20 0 0,2-1-92 0 0,-2 1 80 0 0,-6 0-36 0 0,-3 3 68 0 0,-11 2-100 0 0,-3-2-32 0 0,-3 4-20 0 0,-6 0-8 0 0,1 0-384 0 0,-2 0-20 0 0</inkml:trace>
  <inkml:trace contextRef="#ctx0" brushRef="#br0" timeOffset="191">5174 8065 1376 0 0,'0'0'112'0'0,"0"0"-20"0"0,0 0-68 0 0,0 0 28 0 0,0 0 28 0 0,113-11-36 0 0,-95 27-28 0 0,-5 2 36 0 0,-9 5 20 0 0,-4 4-52 0 0,0 2-4 0 0,-20 1 8 0 0,-15 3 4 0 0,1-6-4 0 0,1-1-12 0 0,1-9-7 0 0,12-9-10 0 0,12-3-11 0 0,5-5-36 0 0,3 0 20 0 0,8-12-164 0 0,20-6-132 0 0,7-10 112 0 0,6-1 28 0 0,4-1-36 0 0,-2 1 96 0 0,0 2 116 0 0,0-2 4 0 0,1 6 8 0 0,-12 0 12 0 0,-8 12 108 0 0,-14 2 188 0 0,-10 9 68 0 0,0 0-120 0 0,-21 9-180 0 0,-9 14-60 0 0,-11 8 52 0 0,6 1 0 0 0,4 1-40 0 0,9-4-4 0 0,12-1-12 0 0,10-8-8 0 0,0-2 4 0 0,20-3 4 0 0,13-8 9 0 0,12-1-1 0 0,4-6-20 0 0,-2 0-61 0 0,-9 0-235 0 0,-5 0-380 0 0,-3 0-284 0 0</inkml:trace>
  <inkml:trace contextRef="#ctx0" brushRef="#br0" timeOffset="192">5771 8173 596 0 0,'0'0'128'0'0,"0"0"376"0"0,0 0-372 0 0,0 0-108 0 0,0 0 248 0 0,-3 46-144 0 0,0-26-20 0 0,3 3-28 0 0,0-4-28 0 0,0-3-23 0 0,0-6-17 0 0,0-3-4 0 0,0-6-4 0 0,0-1 0 0 0,2 0-205 0 0,4 0-259 0 0,2-1-560 0 0</inkml:trace>
  <inkml:trace contextRef="#ctx0" brushRef="#br0" timeOffset="193">5732 7959 1656 0 0,'0'0'20'0'0,"0"0"-428"0"0,0 0-396 0 0</inkml:trace>
  <inkml:trace contextRef="#ctx0" brushRef="#br0" timeOffset="194">6086 8166 480 0 0,'0'0'100'0'0,"0"0"316"0"0,0 0-24 0 0,0 0-92 0 0,0 0-196 0 0,0 0-84 0 0,75-3-8 0 0,-29-2 4 0 0,-3 1-8 0 0,-5 1-4 0 0,-1 3 8 0 0,-6 0-4 0 0,-9 0-8 0 0,-6 0-52 0 0,-3 0-748 0 0</inkml:trace>
  <inkml:trace contextRef="#ctx0" brushRef="#br0" timeOffset="195">6512 8312 1092 0 0,'0'0'152'0'0,"0"0"220"0"0,0 0-268 0 0,0 0-76 0 0,0 0-8 0 0,57-89-8 0 0,-37 63-8 0 0,-1 1 8 0 0,-5 1-12 0 0,-1 3 0 0 0,-6 1 20 0 0,0 5 32 0 0,-4 7 36 0 0,-3 0 109 0 0,0 6-73 0 0,0 2-72 0 0,0 0-64 0 0,0 17 12 0 0,0-1-12 0 0,0 7 12 0 0,0 1 0 0 0,0 0 4 0 0,2-1-8 0 0,8-1 4 0 0,-2-9 0 0 0,4-5 12 0 0,-1-2 4 0 0,9-6 8 0 0,-4 0 36 0 0,3-12-8 0 0,-1-8-48 0 0,-2-3 8 0 0,-1-5-12 0 0,2 3 8 0 0,-4 2-8 0 0,0-5 0 0 0,-3 1 4 0 0,0 7-4 0 0,-2-1-4 0 0,-3 9 4 0 0,0 4 0 0 0,-3 8-4 0 0,-2 0-28 0 0,0 0 12 0 0,0 20 8 0 0,-12 6 12 0 0,2 6 12 0 0,-4 6 8 0 0,0 0-8 0 0,3 6 20 0 0,1-4-8 0 0,6-5 4 0 0,4-12-12 0 0,0-3 16 0 0,14-10 0 0 0,11-3 24 0 0,9-7-24 0 0,4 0-8 0 0,8 0-16 0 0,-4 0-8 0 0,1-6-284 0 0,-5 5-429 0 0,-12 1-839 0 0</inkml:trace>
  <inkml:trace contextRef="#ctx0" brushRef="#br0" timeOffset="196">7183 8480 968 0 0,'0'0'64'0'0,"0"0"4"0"0,-134-5-24 0 0,60 5-4 0 0,-20 0 32 0 0,-19 0-52 0 0,-19 0-16 0 0,-27 0 20 0 0,-21 0 56 0 0,-20 0 168 0 0,-7 0-108 0 0,2 0-24 0 0,15 2 0 0 0,28-2-11 0 0,25 0-17 0 0,31 0-24 0 0,33 0 20 0 0,30-2-28 0 0,28-1-44 0 0,15 1 20 0 0,25 2 8 0 0,28 0-40 0 0,15 0-388 0 0,6 0-273 0 0,7 10-395 0 0</inkml:trace>
  <inkml:trace contextRef="#ctx0" brushRef="#br0" timeOffset="197">4440 7510 64 0 0,'0'0'180'0'0,"0"0"144"0"0,0 0-280 0 0,0 0 216 0 0,0 0 36 0 0,0 0-104 0 0,2-40-100 0 0,-2 38 4 0 0,0-2-20 0 0,-12 4-72 0 0,-8 0-4 0 0,-9 0 0 0 0,-11 0 0 0 0,-6 11 4 0 0,-11 5 0 0 0,-10 4-8 0 0,-8 5 0 0 0,-9-2-8 0 0,-17 1 12 0 0,2-1 0 0 0,-2 5 0 0 0,7-5-4 0 0,18 7 4 0 0,-1 3-4 0 0,13 1 0 0 0,6 9 4 0 0,9 7-12 0 0,14 0 12 0 0,14 8 0 0 0,14 4-4 0 0,7 3 4 0 0,0 3 0 0 0,0 1 0 0 0,0 4 0 0 0,0 0 0 0 0,0-1 0 0 0,0 3 4 0 0,0-1 8 0 0,0 3-8 0 0,0 3 16 0 0,38-4-8 0 0,35-4 76 0 0,29-8-24 0 0,24-3 8 0 0,21-9-4 0 0,19-9-20 0 0,0 1-32 0 0,-2-8-12 0 0,-10 1 4 0 0,-10-4-8 0 0,-2-3 4 0 0,-8-9-4 0 0,-12-1 8 0 0,-4-8-8 0 0,-7-6 4 0 0,-12 2-4 0 0,0-8-4 0 0,-7 0 4 0 0,-2 0-20 0 0,-8 0-4 0 0,-6 0 16 0 0,-4-8 8 0 0,2 7 0 0 0,2-4-4 0 0,0 0 8 0 0,4 1-4 0 0,-1 4 0 0 0,-1-8-16 0 0,-2 6-36 0 0,3-7 0 0 0,-1 0 36 0 0,0-4-16 0 0,-2-4 20 0 0,-4 3-36 0 0,1-1 20 0 0,-4 0 28 0 0,-4-2 0 0 0,1-1 4 0 0,-5-5-4 0 0,1-2 4 0 0,-9 0-4 0 0,-2-8 0 0 0,-5 0 8 0 0,7-5-4 0 0,-3-7 0 0 0,-3-6 4 0 0,3-7-4 0 0,2-3 4 0 0,-10-3-8 0 0,0-2 4 0 0,-3 6 4 0 0,-7 12 16 0 0,-2-2 20 0 0,-11 9 12 0 0,-2 0-16 0 0,-9-1 0 0 0,-8-2-4 0 0,0 1-12 0 0,-18-2 9 0 0,-25 2-17 0 0,-23-3 4 0 0,-15-5-20 0 0,-18 4 12 0 0,-14-1-12 0 0,-7 2 28 0 0,-11 1-12 0 0,-1 6 68 0 0,-7 2-56 0 0,-4 1 0 0 0,1 8 8 0 0,0 0-36 0 0,3 10 36 0 0,7-4-32 0 0,6 7-4 0 0,22 3 4 0 0,13 3-4 0 0,18-8 0 0 0,14 6 0 0 0,11-4-4 0 0,5 0 8 0 0,-3 2-8 0 0,3 3 4 0 0,0 1 0 0 0,1-1 0 0 0,4 1-4 0 0,-6 7-8 0 0,4-3 12 0 0,-8 3-8 0 0,-3 2 8 0 0,-7 0-4 0 0,-2 0 0 0 0,-3 0-8 0 0,-5 0 12 0 0,4 0 12 0 0,3 0-8 0 0,1 0-4 0 0,1 0 0 0 0,1 7 0 0 0,-3-5-12 0 0,5 1 12 0 0,0-2 8 0 0,1 3-8 0 0,5-3 4 0 0,2 4-8 0 0,2 0 8 0 0,8-5-8 0 0,8 2-68 0 0,14 0-385 0 0,16-2-303 0 0,0 0-236 0 0</inkml:trace>
  <inkml:trace contextRef="#ctx0" brushRef="#br0" timeOffset="198">5811 7492 36 0 0,'0'0'44'0'0,"117"-22"24"0"0,-64 16 28 0 0,-4 4-4 0 0,-13 2 16 0 0,-6 0 4 0 0,-9 0-20 0 0,-8 0-60 0 0,-9 0-24 0 0,-4 0-32 0 0,0-5-52 0 0,-15 4-192 0 0</inkml:trace>
  <inkml:trace contextRef="#ctx0" brushRef="#br0" timeOffset="199">6029 7321 80 0 0,'0'0'232'0'0,"0"0"-68"0"0,0 0-28 0 0,0 0 84 0 0,0 0-36 0 0,0 0-124 0 0,90-37-20 0 0,-58 37 28 0 0,4 4-4 0 0,-3 4-40 0 0,0 2-12 0 0,-3-2 0 0 0,-2-1-4 0 0,-8 1-8 0 0,-9-1 4 0 0,-2-2-4 0 0,-9 6-32 0 0,0 3 32 0 0,-16 4 44 0 0,-14 10 4 0 0,-12-3-8 0 0,-1 6 0 0 0,-5-5-8 0 0,7 3 0 0 0,6-8-20 0 0,15-6-8 0 0,10-4-4 0 0,7-5 0 0 0,3-2-44 0 0,5-4-216 0 0,23 0-32 0 0,2-16-484 0 0</inkml:trace>
  <inkml:trace contextRef="#ctx0" brushRef="#br0" timeOffset="200">6436 7242 348 0 0,'0'0'16'0'0,"0"0"-8"0"0,0 0 76 0 0,0 0 172 0 0,0 0-28 0 0,0 0 40 0 0,105 52 64 0 0,-95-52-32 0 0,-1 0-79 0 0,-4 0-1 0 0,-1 0-60 0 0,1 0-80 0 0,-5 0-32 0 0,1 0-16 0 0,1 0-4 0 0,-2 0-8 0 0,0 0-12 0 0,2 0 0 0 0,-1-4-4 0 0,-1 3 4 0 0,4 1 0 0 0,-4 0 4 0 0,0-2-8 0 0,1-1-4 0 0,4 3 0 0 0,3-5-4 0 0,7 1 4 0 0,2-4 0 0 0,1 5 0 0 0,2 0 0 0 0,-5-4 0 0 0,3 5 0 0 0,-5-1 0 0 0,-8 3-4 0 0,0 0-4 0 0,-5 0-56 0 0,0 5 36 0 0,-5 8 28 0 0,-15 10 0 0 0,-8 5 12 0 0,-3 5-4 0 0,-6 9 0 0 0,-1-2-4 0 0,5-3-4 0 0,3-2 0 0 0,12-8 0 0 0,9-7-24 0 0,9-9 24 0 0,0-1 0 0 0,4-8 12 0 0,19-2 12 0 0,9 0 4 0 0,8 0-16 0 0,1-5-12 0 0,2-7-120 0 0,8-1-352 0 0,2 0-445 0 0,2-10-247 0 0</inkml:trace>
  <inkml:trace contextRef="#ctx0" brushRef="#br0" timeOffset="201">7007 7311 800 0 0,'0'0'56'0'0,"0"0"-32"0"0,0 0 8 0 0,0 0 208 0 0,0 0-88 0 0,0 0-24 0 0,-91 94-28 0 0,76-71-40 0 0,9-3 0 0 0,6-3-28 0 0,0-2 0 0 0,0-4 40 0 0,21-2 20 0 0,4-8 0 0 0,5 8-52 0 0,4-8-8 0 0,-7 4-19 0 0,5-3-5 0 0,-9 3 0 0 0,-3-1-8 0 0,-6 2 0 0 0,-2 0 0 0 0,-12 1 0 0 0,0 0-12 0 0,0-1 12 0 0,-12 4 40 0 0,-16 1 20 0 0,-7-1-24 0 0,-2-3-24 0 0,0 2-8 0 0,5 1-4 0 0,13-6-16 0 0,17-4-217 0 0,2 0-279 0 0,13 0-544 0 0</inkml:trace>
  <inkml:trace contextRef="#ctx0" brushRef="#br0" timeOffset="202">7332 7422 1532 0 0,'0'0'172'0'0,"0"0"-76"0"0,0 0 8 0 0,0 0-68 0 0,0 0 20 0 0,-79 84-44 0 0,79-62 0 0 0,0-9 0 0 0,19-1 29 0 0,6-6-29 0 0,3-2-12 0 0,5-4-24 0 0,-2 0-125 0 0,-5 0 1 0 0,-5-10 48 0 0,-6-3 48 0 0,-4-4 52 0 0,-5 0 4 0 0,0-2 4 0 0,1-3 4 0 0,-6 5 16 0 0,4 3 108 0 0,-3 4-60 0 0,3 3 16 0 0,-5 7 21 0 0,0 8-113 0 0,0 12 4 0 0,0 5 16 0 0,0-2-8 0 0,-2 0 8 0 0,2-3-4 0 0,0 1-12 0 0,0-11 0 0 0,12-1 24 0 0,9-5-8 0 0,6-4 32 0 0,-1 0-20 0 0,1-4-20 0 0,-7-9-8 0 0,-6-4 16 0 0,-4 1-20 0 0,-8-3 4 0 0,1 2-4 0 0,-3 0-16 0 0,0 3-4 0 0,-8-1-40 0 0,-7 9-24 0 0,0 1-117 0 0,4 5-175 0 0,1 0-92 0 0,8 8-116 0 0,2 5 216 0 0</inkml:trace>
  <inkml:trace contextRef="#ctx0" brushRef="#br0" timeOffset="203">7812 7434 492 0 0,'0'0'648'0'0,"0"0"-480"0"0,0 0 140 0 0,0 0-76 0 0,0 0-128 0 0,0 0-80 0 0,29-36-24 0 0,-28 42-4 0 0,2 14 4 0 0,-1 2 48 0 0,-2 1-19 0 0,0-2-17 0 0,0-6 0 0 0,0-3-4 0 0,-2-2 8 0 0,-5-8-4 0 0,-2-2 24 0 0,-1 0 8 0 0,3 0-28 0 0,3 0-8 0 0,2-9 16 0 0,2-6 4 0 0,0-4-16 0 0,10 0 4 0 0,15-7-16 0 0,6 1 0 0 0,7-1-44 0 0,8 1-261 0 0,1 0-283 0 0,-1 8-356 0 0</inkml:trace>
  <inkml:trace contextRef="#ctx0" brushRef="#br0" timeOffset="204">8115 7499 392 0 0,'0'0'96'0'0,"0"0"8"0"0,0 0-32 0 0,0 0 292 0 0,0 0-216 0 0,0 0-116 0 0,52-8-8 0 0,-32-7 24 0 0,-4-4-20 0 0,1 1 84 0 0,-1-5 120 0 0,-9 2-112 0 0,-3 1 0 0 0,-4-1-20 0 0,0 9-19 0 0,0 5 111 0 0,-6 2 0 0 0,-11 5-192 0 0,-4 5-20 0 0,5 14-4 0 0,-4 10 24 0 0,3 4 4 0 0,5 4 16 0 0,12-11-16 0 0,0-5 12 0 0,6-4-4 0 0,18-7 48 0 0,11-5-12 0 0,3-5 12 0 0,3 0-36 0 0,6 0-16 0 0,-4 0-8 0 0,3-5-4 0 0,-7-5-88 0 0,-4 3-533 0 0,-11-3-895 0 0</inkml:trace>
  <inkml:trace contextRef="#ctx0" brushRef="#br0" timeOffset="205">6067 8731 880 0 0,'0'0'16'0'0,"0"0"0"0"0,0 0-28 0 0,66 92 24 0 0,-66-78 40 0 0,-8-5 56 0 0,-12 3 28 0 0,-3-4 16 0 0,-7 4-64 0 0,-6-3-60 0 0,-5-3-24 0 0,2-5 4 0 0,2-1 0 0 0,5 0-8 0 0,11-5 8 0 0,5-10-8 0 0,12-6 0 0 0,4-2 0 0 0,0-6 4 0 0,21 5 12 0 0,15-1-16 0 0,14 4 4 0 0,12 4 4 0 0,2 1-8 0 0,5 7 0 0 0,4 4 12 0 0,-5 5-4 0 0,-2 0 20 0 0,-8 0 24 0 0,-5 0 40 0 0,-13 5 72 0 0,-9 0-44 0 0,-8-3-7 0 0,-13-2-61 0 0,-7 2-4 0 0,-3-2 96 0 0,0 0 108 0 0,0 0-76 0 0,0 0-132 0 0,0 0-164 0 0,7 0-320 0 0,-5 0-105 0 0,1 0-535 0 0</inkml:trace>
  <inkml:trace contextRef="#ctx0" brushRef="#br0" timeOffset="206">16058 8376 832 0 0,'0'0'72'0'0,"0"0"-64"0"0,0 0 4 0 0,0 0 36 0 0,0 0-12 0 0,0 0 0 0 0,-53 38 60 0 0,46-34 0 0 0,7-3-64 0 0,0 4 20 0 0,0-3 128 0 0,0 3-64 0 0,0-5-80 0 0,0 0 8 0 0,0 0 100 0 0,0 0 69 0 0,0 0 35 0 0,0 0-40 0 0,0 0-84 0 0,0 0-68 0 0,0 0-36 0 0,0 0 0 0 0,0 0-12 0 0,0 0-4 0 0,0 0 0 0 0,0 0 8 0 0,0 0 0 0 0,0 0-8 0 0,0 0 0 0 0,0 0 0 0 0,0 0-8 0 0,0 0 0 0 0,0 0-8 0 0,0 0 20 0 0,0 0-4 0 0,0 0 4 0 0,0 0-4 0 0,0 0 8 0 0,0 0-8 0 0,0 0-8 0 0,0 0-8 0 0,-3 0-4 0 0,0 0 16 0 0,-7 10 0 0 0,0 8 0 0 0,-2 7 0 0 0,-3 9 0 0 0,-3 16 0 0 0,-2 5 0 0 0,-4 8 0 0 0,-2 11 0 0 0,3 4 0 0 0,-3 6 4 0 0,12 0-4 0 0,10-4 4 0 0,4-2 0 0 0,1-11 0 0 0,31-9 8 0 0,6-12-12 0 0,11-3 0 0 0,6-8-104 0 0,6-8-324 0 0,-6-13-337 0 0,-4-14-507 0 0</inkml:trace>
  <inkml:trace contextRef="#ctx0" brushRef="#br0" timeOffset="207">16326 9105 1452 0 0,'0'0'60'0'0,"0"0"92"0"0,0 0 60 0 0,0 0-148 0 0,0 0 4 0 0,44-111-15 0 0,-14 80 23 0 0,-2-9-36 0 0,2-1 4 0 0,3-4 172 0 0,-6 2-192 0 0,2 2-4 0 0,-9 2-8 0 0,-9 8 20 0 0,-2 10-12 0 0,-6 14 20 0 0,-3 7 36 0 0,0 16-84 0 0,-3 11 8 0 0,-3 8 0 0 0,3 3 0 0 0,3-7 0 0 0,0-1 0 0 0,12-2 0 0 0,3-6 8 0 0,1-6-8 0 0,6-9 0 0 0,1-6 0 0 0,-3-1 28 0 0,10 0-24 0 0,-2-11 4 0 0,-5-7-8 0 0,0-6 0 0 0,0 1 8 0 0,-1-1-8 0 0,-2-5 0 0 0,-4 5 0 0 0,1 2 0 0 0,-11 4 0 0 0,1 3 4 0 0,-7 14 8 0 0,0 1-48 0 0,0 17-4 0 0,0 16 40 0 0,-8 9 8 0 0,-1-1 12 0 0,1 7 0 0 0,8-1-8 0 0,0-3-4 0 0,0-2 4 0 0,12-14 0 0 0,6-5-12 0 0,5-10-16 0 0,7-6-256 0 0,0-7-337 0 0,1 0-419 0 0</inkml:trace>
  <inkml:trace contextRef="#ctx0" brushRef="#br0" timeOffset="208">17121 8813 316 0 0,'0'0'1044'0'0,"0"0"-696"0"0,0 0-240 0 0,0 0-48 0 0,0 0 8 0 0,76 6-20 0 0,-32 1-48 0 0,2-4 0 0 0,3-2-36 0 0,-5-1-740 0 0,-11 0-176 0 0</inkml:trace>
  <inkml:trace contextRef="#ctx0" brushRef="#br0" timeOffset="209">17035 8998 572 0 0,'0'0'528'0'0,"0"0"-252"0"0,0 0-144 0 0,0 0 288 0 0,0 0-320 0 0,126 8-75 0 0,-67-8-25 0 0,6-8-257 0 0,2-9-883 0 0</inkml:trace>
  <inkml:trace contextRef="#ctx0" brushRef="#br0" timeOffset="210">17649 8742 900 0 0,'0'0'12'0'0,"0"0"16"0"0,0 0 40 0 0,-44 99 24 0 0,44-73-64 0 0,0 2-4 0 0,0-5 0 0 0,11-4-4 0 0,7-8 32 0 0,5-4 48 0 0,4-7-12 0 0,-4 0-48 0 0,-3 0-28 0 0,1-10 0 0 0,-6-10 4 0 0,2 0-4 0 0,-7-8 8 0 0,-5-2-12 0 0,-5-3 16 0 0,0-2-16 0 0,0-1 8 0 0,-12 6 148 0 0,-8 1-144 0 0,2 5-16 0 0,0 9 4 0 0,1 15-8 0 0,4 0-8 0 0,0 24-20 0 0,8 9-60 0 0,5 8-480 0 0,0 5-184 0 0</inkml:trace>
  <inkml:trace contextRef="#ctx0" brushRef="#br0" timeOffset="211">17994 9039 1560 0 0,'0'0'116'0'0,"0"0"188"0"0,0 0-288 0 0,0 0 49 0 0,-20 78-13 0 0,4-40-12 0 0,-1-1-24 0 0,4-1-8 0 0,7-9-8 0 0,6-4 0 0 0,0-7-133 0 0,0-8-227 0 0,17-8-316 0 0,10 0-96 0 0</inkml:trace>
  <inkml:trace contextRef="#ctx0" brushRef="#br0" timeOffset="212">18650 8837 1312 0 0,'0'0'324'0'0,"0"0"-252"0"0,0 0-40 0 0,0 0 24 0 0,0 0 128 0 0,5 114-87 0 0,-5-84-69 0 0,0-2 56 0 0,0-8-36 0 0,0-4-32 0 0,0-6 0 0 0,-10-3 44 0 0,-4-2 16 0 0,-3-5-12 0 0,-9 0-48 0 0,-4 0-8 0 0,0-12 8 0 0,2-4-8 0 0,3-3-8 0 0,7-7 20 0 0,6 6-20 0 0,6-6-8 0 0,6 3 0 0 0,0 3 4 0 0,6 3 0 0 0,18 4 4 0 0,5-2 0 0 0,8 1 8 0 0,0 0 0 0 0,5 5 0 0 0,-2-5-8 0 0,-2 5 8 0 0,3-2 24 0 0,-1 1-8 0 0,-2 2 28 0 0,0 1-28 0 0,-5 2-16 0 0,-10 5-8 0 0,-5 0 0 0 0,-6 0-144 0 0,-6 0-373 0 0,4 12-507 0 0</inkml:trace>
  <inkml:trace contextRef="#ctx0" brushRef="#br0" timeOffset="213">19034 8853 768 0 0,'0'0'224'0'0,"0"0"-220"0"0,0 0 40 0 0,0 0 196 0 0,0 0 20 0 0,0 0-212 0 0,112 21-24 0 0,-84-21-12 0 0,-5 0-12 0 0,0 0-48 0 0,-6 0-472 0 0,-6 0-196 0 0</inkml:trace>
  <inkml:trace contextRef="#ctx0" brushRef="#br0" timeOffset="214">19029 9009 212 0 0,'0'0'60'0'0,"0"0"20"0"0,0 0 136 0 0,0 0 348 0 0,0 0-312 0 0,0 0-196 0 0,92 24-44 0 0,-58-24-12 0 0,6-4-80 0 0,-4-4-576 0 0</inkml:trace>
  <inkml:trace contextRef="#ctx0" brushRef="#br0" timeOffset="215">19570 8902 980 0 0,'0'0'324'0'0,"0"0"-112"0"0,0 0 56 0 0,0 0-88 0 0,0 0-132 0 0,0 0-24 0 0,22-72-7 0 0,-2 56-5 0 0,1-2 4 0 0,-5 1-8 0 0,1 9 16 0 0,-9 3 52 0 0,-3 3 12 0 0,-5 2 8 0 0,0 0-112 0 0,0 13 16 0 0,-5 11 76 0 0,-6 1-28 0 0,-3 8 76 0 0,0-4-64 0 0,2 4-16 0 0,5-1-24 0 0,1-4-8 0 0,4-3 4 0 0,2-7 0 0 0,0-3 0 0 0,0-2-8 0 0,0-2 0 0 0,0-4-4 0 0,0 3-4 0 0,0-5-12 0 0,0 0-284 0 0,0-3-169 0 0,-3 2 53 0 0,-13-1-340 0 0,-4 1 192 0 0,-6-2 248 0 0</inkml:trace>
  <inkml:trace contextRef="#ctx0" brushRef="#br0" timeOffset="216">19475 9110 192 0 0,'0'0'212'0'0,"0"0"48"0"0,0 0 16 0 0,0 0-96 0 0,0 0 176 0 0,0 0 108 0 0,26 4-247 0 0,5-4-49 0 0,6 0-104 0 0,-1-1-36 0 0,4-8-12 0 0,-4 3-12 0 0,7-1 0 0 0,-10 1-4 0 0,2-4-28 0 0,-7 3-401 0 0,-1-6-371 0 0</inkml:trace>
  <inkml:trace contextRef="#ctx0" brushRef="#br0" timeOffset="217">19988 8592 1276 0 0,'0'0'-40'0'0,"0"0"112"0"0,0 0 0 0 0,0 0-12 0 0,86 106 12 0 0,-67-78-4 0 0,-3 2 84 0 0,-2 3-24 0 0,-5 3-48 0 0,-9 10 16 0 0,0 11-47 0 0,-6 0-5 0 0,-17 8-12 0 0,-16-2 0 0 0,3-7-8 0 0,-5-6-20 0 0,-9-4 20 0 0,2-10-4 0 0,0-3-4 0 0,-1-6 0 0 0,11-8-4 0 0,-1 1 4 0 0,16-13-12 0 0,10 2-4 0 0,8-6-20 0 0,5-3-317 0 0,10 0-391 0 0,21-2-136 0 0</inkml:trace>
  <inkml:trace contextRef="#ctx0" brushRef="#br0" timeOffset="218">20300 9297 1992 0 0,'0'0'40'0'0,"0"0"-23"0"0,0 0-74 0 0,0 0-843 0 0</inkml:trace>
  <inkml:trace contextRef="#ctx0" brushRef="#br1" timeOffset="219">8568 15301 1128 0 0,'0'0'384'0'0,"0"0"-24"0"0,0 0-15 0 0,0 0 127 0 0,0 0-272 0 0,0 0-28 0 0,-16-75-16 0 0,16 75-24 0 0,0 0-204 0 0,0 28 72 0 0,0 12 32 0 0,0 9 32 0 0,-2 12-44 0 0,-3-3 16 0 0,5-8-36 0 0,-2-5-208 0 0,-6-16-276 0 0,1-7-297 0 0,-6-14-739 0 0</inkml:trace>
  <inkml:trace contextRef="#ctx0" brushRef="#br1" timeOffset="220">8261 15092 1964 0 0,'0'0'56'0'0,"0"0"117"0"0,0 0-113 0 0,97-51-36 0 0,-21 51 128 0 0,17 0-96 0 0,1 9-40 0 0,6 5-4 0 0,-8 9-8 0 0,-6 6-4 0 0,-17 7 0 0 0,-22-1 0 0 0,-19-1 0 0 0,-21 6-8 0 0,-7 0 8 0 0,-29-1 4 0 0,-24 0 12 0 0,-16 0-4 0 0,-10-6-8 0 0,-4-2 32 0 0,2-9-24 0 0,7-2-4 0 0,14-5 12 0 0,17-10-20 0 0,31-5-8 0 0,12 0-104 0 0,42-5-421 0 0,24-17-463 0 0</inkml:trace>
  <inkml:trace contextRef="#ctx0" brushRef="#br1" timeOffset="221">9342 15321 1372 0 0,'0'0'600'0'0,"0"0"-391"0"0,0 0-49 0 0,0 0 76 0 0,0 0-124 0 0,-51 107-108 0 0,51-75 16 0 0,0-5-20 0 0,0-4-220 0 0,8-10-393 0 0,0-13-995 0 0</inkml:trace>
  <inkml:trace contextRef="#ctx0" brushRef="#br1" timeOffset="222">9312 15039 492 0 0,'0'0'288'0'0,"0"0"-488"0"0,0 0-228 0 0</inkml:trace>
  <inkml:trace contextRef="#ctx0" brushRef="#br1" timeOffset="223">9650 15016 832 0 0,'0'0'20'0'0,"0"0"28"0"0,0 0 40 0 0,0 0 124 0 0,0 0-28 0 0,-101 80 168 0 0,81-37-80 0 0,5 3-19 0 0,5 2-21 0 0,4 1-152 0 0,-1 1-16 0 0,2 0-44 0 0,1-3 4 0 0,3-5-24 0 0,-4-8-336 0 0,3-7-321 0 0,-4-15-559 0 0</inkml:trace>
  <inkml:trace contextRef="#ctx0" brushRef="#br1" timeOffset="224">9372 15349 920 0 0,'0'0'348'0'0,"0"0"-248"0"0,0 0-60 0 0,98-13 28 0 0,-50 13-48 0 0,1 0-20 0 0,6-7-616 0 0,1-5-52 0 0</inkml:trace>
  <inkml:trace contextRef="#ctx0" brushRef="#br1" timeOffset="225">9913 15019 996 0 0,'0'0'520'0'0,"0"0"-240"0"0,0 0 85 0 0,0 0-177 0 0,0 0-132 0 0,0 0 20 0 0,-83 67 68 0 0,78-21-24 0 0,4 1-52 0 0,1 4-16 0 0,0-1-48 0 0,0-6 28 0 0,0-1-24 0 0,0-8-8 0 0,0-7-220 0 0,0-5-344 0 0,-5-6-413 0 0</inkml:trace>
  <inkml:trace contextRef="#ctx0" brushRef="#br1" timeOffset="226">9702 15301 620 0 0,'0'0'408'0'0,"0"0"-220"0"0,0 0-144 0 0,0 0-36 0 0,129-80 200 0 0,-71 67-208 0 0,0 1-484 0 0,-7 5-220 0 0</inkml:trace>
  <inkml:trace contextRef="#ctx0" brushRef="#br1" timeOffset="227">10029 15365 944 0 0,'0'0'468'0'0,"0"0"-380"0"0,0 0-72 0 0,0 0 136 0 0,0 0-8 0 0,0 0-140 0 0,85 48 44 0 0,-56-50-36 0 0,-9-14-12 0 0,1 3-16 0 0,-9-9 16 0 0,-8 5 20 0 0,-4-2-8 0 0,0 2 16 0 0,0 4-16 0 0,-11 3 12 0 0,-11 5 32 0 0,-2 5-44 0 0,1 0 73 0 0,-6 22-29 0 0,6 1 28 0 0,10 8 0 0 0,5 9 16 0 0,8 4-52 0 0,0-2-40 0 0,20-6 12 0 0,14-8-20 0 0,8-6-68 0 0,1-11-264 0 0,3-11-101 0 0,4 0-647 0 0</inkml:trace>
  <inkml:trace contextRef="#ctx0" brushRef="#br1" timeOffset="228">10416 15434 204 0 0,'0'0'268'0'0,"0"0"4"0"0,0 0 208 0 0,0-86 56 0 0,0 78-119 0 0,0 8-109 0 0,-5 0-292 0 0,5 25-16 0 0,-3 8 132 0 0,3 3-68 0 0,0 1-36 0 0,0 1-8 0 0,0-12-4 0 0,0-6-16 0 0,0-8 12 0 0,3-9-8 0 0,-3-3 32 0 0,0-3 28 0 0,0-19-64 0 0,0-1-32 0 0,0-12-4 0 0,12 4-12 0 0,4-2-16 0 0,4 5-64 0 0,2 8 88 0 0,1 0 32 0 0,1 18-40 0 0,2 2 48 0 0,-5 0 0 0 0,2 17-4 0 0,-4 8 4 0 0,2-7 12 0 0,-5 8-8 0 0,4-13 4 0 0,-3-1 0 0 0,-1-7 0 0 0,-4-5 4 0 0,1 0 8 0 0,-6 0 4 0 0,-1-7 4 0 0,-1-7-16 0 0,0-6 12 0 0,-5 2-20 0 0,0-4 12 0 0,0 1-12 0 0,0 2-4 0 0,0 8-4 0 0,0 2-4 0 0,0 9-36 0 0,0 0-84 0 0,-6 15 128 0 0,0 12 16 0 0,5 3-16 0 0,1 3-4 0 0,0-2 4 0 0,3-3 4 0 0,9-3 4 0 0,3-10-8 0 0,5-3 0 0 0,-4-12 44 0 0,1 0 0 0 0,-1 0 8 0 0,-3-12 0 0 0,4-3-28 0 0,-5-5-12 0 0,1-1 36 0 0,-2 1-16 0 0,1 3-32 0 0,-2 1 4 0 0,1 6-4 0 0,-2 8-8 0 0,-1 2-28 0 0,0 2-8 0 0,-3 19 44 0 0,2 9 0 0 0,-7 5 32 0 0,0-6-8 0 0,3 0-16 0 0,-3-11-4 0 0,2-6 8 0 0,-2-2-12 0 0,1-10-48 0 0,2 0 20 0 0,9 0 16 0 0,-4-22-4 0 0,8-6-36 0 0,0-2 12 0 0,2-1-20 0 0,1-4-28 0 0,-2 2-12 0 0,2 5 48 0 0,-1 8 44 0 0,-2 8 16 0 0,-6 9 0 0 0,-3 3 16 0 0,3 5 16 0 0,-10 21 16 0 0,0 1 32 0 0,0 11-48 0 0,0-3-28 0 0,0 1-12 0 0,3-11 0 0 0,0 1-272 0 0,6-12-521 0 0,2-10-519 0 0</inkml:trace>
  <inkml:trace contextRef="#ctx0" brushRef="#br1" timeOffset="229">11364 15360 1656 0 0,'0'0'312'0'0,"0"0"-260"0"0,0 0 73 0 0,0 0-17 0 0,0 0-68 0 0,-22 116-8 0 0,22-83-28 0 0,0-6 8 0 0,0-6-4 0 0,18-9-8 0 0,6-6 28 0 0,5-6 20 0 0,-1 0-44 0 0,2 0 40 0 0,-4-16-36 0 0,1 1 0 0 0,-4-12 0 0 0,5 3-8 0 0,-4-4-4 0 0,3-2-20 0 0,-2-3 20 0 0,-3 6-4 0 0,-6 6 8 0 0,-12 3 0 0 0,-4 6 0 0 0,0 12 4 0 0,-15 0 64 0 0,-13 13-60 0 0,-2 15 124 0 0,0 6-40 0 0,9 0-20 0 0,8 2-72 0 0,9-4 4 0 0,4-4-4 0 0,12-1 0 0 0,27-13-124 0 0,13-5-296 0 0,25-9-165 0 0,16 0 169 0 0,13-17 116 0 0</inkml:trace>
  <inkml:trace contextRef="#ctx0" brushRef="#br1" timeOffset="230">12522 15085 2301 0 0,'0'0'304'0'0,"0"0"-184"0"0,0 0-96 0 0,0 0 28 0 0,0 0 48 0 0,7 106-56 0 0,7-55-32 0 0,-2-2-8 0 0,-1-3 4 0 0,-11-2 8 0 0,0-7-16 0 0,0-7-8 0 0,0-9-24 0 0,0-14-68 0 0,0-6 100 0 0,-4-1 0 0 0,1 0 20 0 0,3-6-20 0 0,0-9-24 0 0,0-8-44 0 0,4 1 36 0 0,13 1 4 0 0,6 1 24 0 0,2 8 4 0 0,6 7-20 0 0,1 5 16 0 0,1 0-4 0 0,-7 0 8 0 0,6 7 0 0 0,-18 10 0 0 0,-4 1 36 0 0,-10-2-20 0 0,-1 1 32 0 0,-22-1 24 0 0,-15 2 0 0 0,-4-3-48 0 0,2 0 20 0 0,6-3-44 0 0,9-4 12 0 0,8-3-12 0 0,13-5-140 0 0,4 0-412 0 0,10-12-677 0 0</inkml:trace>
  <inkml:trace contextRef="#ctx0" brushRef="#br1" timeOffset="231">12989 15314 1888 0 0,'0'0'64'0'0,"0"0"113"0"0,0 0-101 0 0,0 0 92 0 0,0 0-128 0 0,0 0-16 0 0,38 81 4 0 0,-13-81 20 0 0,-1 0-32 0 0,-1-5-16 0 0,-1-8-40 0 0,-5-5-64 0 0,-9-4 24 0 0,-3 2 36 0 0,-5-3 36 0 0,0-5-52 0 0,0 10 60 0 0,-13 3-8 0 0,-9 9 4 0 0,4 6 4 0 0,-4 0 0 0 0,-1 16 32 0 0,9 12 8 0 0,2 10 80 0 0,5 7-60 0 0,7-4-28 0 0,0-6-28 0 0,23 0 20 0 0,7-14-4 0 0,6-13-8 0 0,6-4-12 0 0,2-4-44 0 0,-4-10-172 0 0,-3-8-101 0 0,-8-7-39 0 0,-5-8 96 0 0,-6 3 132 0 0,-9 0 56 0 0,-3-5-64 0 0,-5-2 104 0 0,4-5 32 0 0,-3 1 8 0 0,4-4 64 0 0,-2 9 112 0 0,1 6-128 0 0,1 7 524 0 0,-4 11-367 0 0,3 11 179 0 0,-4 1-324 0 0,-1 1-40 0 0,0 27 240 0 0,0 4-88 0 0,0 9-52 0 0,0 4 40 0 0,0 6-100 0 0,0 2 20 0 0,0 0-44 0 0,4-8-28 0 0,8-9 20 0 0,-1-8-36 0 0,4-10 8 0 0,8-11 28 0 0,0-7-36 0 0,11 0-32 0 0,-5-2-372 0 0,-1-14-464 0 0,-5-14-913 0 0</inkml:trace>
  <inkml:trace contextRef="#ctx0" brushRef="#br1" timeOffset="232">13353 15145 2036 0 0,'0'0'229'0'0,"0"0"-173"0"0,0 0-88 0 0,101-16 32 0 0,-33 4-741 0 0</inkml:trace>
  <inkml:trace contextRef="#ctx0" brushRef="#br1" timeOffset="233">13783 14947 1204 0 0,'0'0'672'0'0,"0"0"-463"0"0,0 0 139 0 0,0 0-344 0 0,0 0 16 0 0,0 0 32 0 0,-11 57 16 0 0,11-27 40 0 0,0 5-68 0 0,0-5-4 0 0,0-2-24 0 0,0-6-12 0 0,0-8 16 0 0,0-4 12 0 0,-6-5-12 0 0,5 0-8 0 0,1-5 16 0 0,-5 0 36 0 0,2 0-48 0 0,3-5-4 0 0,0-11-8 0 0,3-13-60 0 0,17 0 60 0 0,8-6-104 0 0,5 3 0 0 0,-2 5 4 0 0,2 8 96 0 0,-7 15 4 0 0,-5 4 52 0 0,-2 7 40 0 0,-3 20 20 0 0,-8 2-12 0 0,2 0 28 0 0,-5-6-84 0 0,3 0-28 0 0,-3-9 12 0 0,2-1-28 0 0,-3-3-20 0 0,2-5-308 0 0,-2-5-733 0 0</inkml:trace>
  <inkml:trace contextRef="#ctx0" brushRef="#br1" timeOffset="234">15156 15085 1432 0 0,'0'0'232'0'0,"0"0"-76"0"0,0 0-28 0 0,0 0 173 0 0,0 0-225 0 0,0 0 16 0 0,-75 14-76 0 0,28 4-8 0 0,-5 8 16 0 0,8-6-8 0 0,12 0 32 0 0,14-7-28 0 0,18-3-20 0 0,0-4 0 0 0,35 0 52 0 0,14-6-4 0 0,17 0-8 0 0,7 0-20 0 0,2 0 0 0 0,-9 0-20 0 0,-8 0 0 0 0,-19 8-4 0 0,-16 8-12 0 0,-18 6-4 0 0,-5-1 12 0 0,-21 8 8 0 0,-17-3 16 0 0,-20 1 0 0 0,-10-4 20 0 0,3-3-32 0 0,3-12-4 0 0,14-2 0 0 0,18-6-36 0 0,14 0-200 0 0,16-3-32 0 0,11-17-461 0 0,29-6-679 0 0</inkml:trace>
  <inkml:trace contextRef="#ctx0" brushRef="#br1" timeOffset="235">15627 14889 1816 0 0,'0'0'156'0'0,"0"0"229"0"0,0 0 19 0 0,0 0-184 0 0,18 46-156 0 0,-18 10 112 0 0,0 6-92 0 0,2 2-20 0 0,-2 6-28 0 0,5-7-12 0 0,-5 1 0 0 0,5-3 4 0 0,-3-14-28 0 0,1-10-8 0 0,-3-10-352 0 0,0-14 16 0 0,0-11-733 0 0,-5-2-19 0 0</inkml:trace>
  <inkml:trace contextRef="#ctx0" brushRef="#br1" timeOffset="236">15487 15210 1688 0 0,'0'0'296'0'0,"0"0"101"0"0,0 0-233 0 0,0 0-96 0 0,120-53 4 0 0,-54 45-44 0 0,11-2-28 0 0,2 3 24 0 0,-14 3-24 0 0,-13 2-248 0 0,-23 2-1033 0 0</inkml:trace>
  <inkml:trace contextRef="#ctx0" brushRef="#br1" timeOffset="237">16243 15185 204 0 0,'0'0'1500'0'0,"0"0"-1272"0"0,0 0-79 0 0,0 0 223 0 0,0 0-280 0 0,-106-29-88 0 0,73 46 40 0 0,3 0 60 0 0,5 2 36 0 0,2 5-84 0 0,6 2-32 0 0,7-6-24 0 0,10 3 0 0 0,0-5-16 0 0,0-8 16 0 0,22-8 44 0 0,6-2-40 0 0,2 0 12 0 0,-1-12 12 0 0,0-6-20 0 0,-3-5-8 0 0,1 0 0 0 0,-9-4 0 0 0,0-1 8 0 0,-7 2-4 0 0,-1 3 0 0 0,-8 8-4 0 0,2 5 12 0 0,-4 8-12 0 0,0 2-32 0 0,-4 7 32 0 0,-8 23 0 0 0,1 4 0 0 0,6 8 4 0 0,5-3-4 0 0,0-4 0 0 0,5-7-4 0 0,10-8 4 0 0,5-5 0 0 0,3-13 12 0 0,3-2-4 0 0,-1 0 24 0 0,0-17-12 0 0,-2-3-4 0 0,-2-3 0 0 0,-1-3-16 0 0,-3-1 8 0 0,-1-4 8 0 0,1 4-8 0 0,1 4-8 0 0,0 3-8 0 0,1 9 8 0 0,-3 11-12 0 0,1 0-8 0 0,-1 4 4 0 0,-2 23 16 0 0,-3 3 28 0 0,-5 5-20 0 0,-2-4-4 0 0,-1-3 20 0 0,-3-5-20 0 0,0-6-4 0 0,0-9-12 0 0,0-8-44 0 0,-8 0 56 0 0,3 0 0 0 0,0-18 0 0 0,5-5-76 0 0,0-7 28 0 0,7-2 48 0 0,14-1-44 0 0,4 4 32 0 0,3 2-60 0 0,2 9 44 0 0,-2 12 12 0 0,-10 6 16 0 0,0 0 28 0 0,-3 10 4 0 0,-7 14 0 0 0,2 9 52 0 0,-5 9-64 0 0,-3-4-4 0 0,-2 8-16 0 0,5-8-124 0 0,2-3-392 0 0,7-12-689 0 0</inkml:trace>
  <inkml:trace contextRef="#ctx0" brushRef="#br1" timeOffset="238">17169 15179 1760 0 0,'0'0'204'0'0,"0"0"109"0"0,0 0-165 0 0,0 0-80 0 0,-94-3-24 0 0,61 35 20 0 0,11 2 36 0 0,2 4-16 0 0,12 0-64 0 0,8-8 96 0 0,0-1-116 0 0,0-10 28 0 0,20-12-24 0 0,3-4 36 0 0,7-3 8 0 0,-2-6-12 0 0,2-11-8 0 0,-4-9-24 0 0,-6-4 20 0 0,0 0-24 0 0,-7-10 0 0 0,-1 2-28 0 0,-6-11-24 0 0,-4-3 8 0 0,-2-1-128 0 0,0 0-256 0 0,0 0 11 0 0,-2 17 101 0 0,-9 9 232 0 0,-2 26 68 0 0,1 1 16 0 0,0 17 0 0 0,7 19-128 0 0,5 5-188 0 0,0 9-468 0 0</inkml:trace>
  <inkml:trace contextRef="#ctx0" brushRef="#br1" timeOffset="239">17492 15168 1944 0 0,'0'0'357'0'0,"0"0"-93"0"0,0 0 168 0 0,0 0-272 0 0,0 0-152 0 0,-45-16-8 0 0,15 39 4 0 0,1 9-4 0 0,1-2 4 0 0,6 4 12 0 0,11-2 0 0 0,4 1-8 0 0,7-13-4 0 0,0-6 4 0 0,10-7 0 0 0,10-7 24 0 0,8 0 4 0 0,5-10-16 0 0,2-10-4 0 0,-4-6-12 0 0,-3 1-4 0 0,-3-5-4 0 0,-3 2-12 0 0,-6 3 4 0 0,-4 9 4 0 0,-9 6 8 0 0,-3 7 8 0 0,0 3-84 0 0,0 13 28 0 0,0 11 48 0 0,0 11 0 0 0,0 0-4 0 0,0 3 4 0 0,0-7-188 0 0,0-1-184 0 0,12-8-160 0 0,7-16 151 0 0,1-1-387 0 0,-2-5 176 0 0</inkml:trace>
  <inkml:trace contextRef="#ctx0" brushRef="#br1" timeOffset="240">17737 15284 20 0 0,'0'0'280'0'0,"0"0"-140"0"0,25-111 20 0 0,-14 75 132 0 0,2 8-136 0 0,-4 5 156 0 0,-2 11 56 0 0,-3 11-96 0 0,-4 1-83 0 0,0 14-165 0 0,0 21 316 0 0,0 5-152 0 0,4 6-64 0 0,4 0 4 0 0,-1 1-92 0 0,-6-11 4 0 0,4-8-40 0 0,-5-11 8 0 0,0-9 8 0 0,0-8 0 0 0,0 0-8 0 0,-5 0 84 0 0,-6-13-76 0 0,-1-5-8 0 0,1-4-16 0 0,4-6-4 0 0,-3 2-284 0 0,7-3 220 0 0,3 8-460 0 0,0 1 304 0 0,11 3 107 0 0,31 11 125 0 0,17 1 0 0 0,17 5-60 0 0,9 0-772 0 0,-1 0 316 0 0,4 0-24 0 0</inkml:trace>
  <inkml:trace contextRef="#ctx0" brushRef="#br1" timeOffset="241">18401 15191 152 0 0,'0'0'268'0'0,"0"0"644"0"0,0 0-356 0 0,0 0-412 0 0,-104-5 197 0 0,56 5-21 0 0,0 0-180 0 0,5 2 56 0 0,5 13-88 0 0,9 4-56 0 0,8 10-4 0 0,13 5-36 0 0,8 2-12 0 0,0 0 0 0 0,8-10 4 0 0,19-8 40 0 0,2-8-32 0 0,6-8 0 0 0,-4-2-12 0 0,1-7-20 0 0,-2-15-92 0 0,-7-2 28 0 0,1-11-116 0 0,-5-3 156 0 0,-4-5 28 0 0,-7 2-104 0 0,-1-6-144 0 0,3-2-108 0 0,-4-1 127 0 0,-1-1-67 0 0,-5 4 152 0 0,0 14 160 0 0,0 19 392 0 0,0 14 185 0 0,0 0-313 0 0,-7 23-148 0 0,1 18 48 0 0,-2 10 60 0 0,8 4-148 0 0,0 3 48 0 0,0 1-100 0 0,14 7 0 0 0,3-6-8 0 0,3-2-16 0 0,2-12-40 0 0,1-9-284 0 0,1-16-172 0 0,5-6-117 0 0,0-12-559 0 0</inkml:trace>
  <inkml:trace contextRef="#ctx0" brushRef="#br1" timeOffset="242">18631 15250 716 0 0,'0'0'756'0'0,"0"0"-75"0"0,0 0-181 0 0,0 0-184 0 0,0 0-308 0 0,0 0 72 0 0,0 64-20 0 0,0-18 8 0 0,0 6-36 0 0,0-13-16 0 0,14-4-16 0 0,-3-12 0 0 0,2-10-60 0 0,2-6-176 0 0,-2-7-460 0 0,4-2-521 0 0</inkml:trace>
  <inkml:trace contextRef="#ctx0" brushRef="#br1" timeOffset="243">18754 14983 1868 0 0,'0'0'64'0'0,"0"0"-144"0"0,0 0 48 0 0,-9 96-1172 0 0</inkml:trace>
  <inkml:trace contextRef="#ctx0" brushRef="#br1" timeOffset="244">18784 15296 1964 0 0,'0'0'481'0'0,"0"0"-305"0"0,0 0 4 0 0,0 0-144 0 0,0 0-8 0 0,135-35-16 0 0,-90 27 8 0 0,-8 4 16 0 0,-8 4 8 0 0,-11 0-8 0 0,-3 0-16 0 0,-15 22-20 0 0,-5 1 24 0 0,-19 7 64 0 0,-6 5-52 0 0,-5 4-28 0 0,-3-2-8 0 0,8-3 64 0 0,7-5-64 0 0,13-12-4 0 0,10-5 4 0 0,0-7 8 0 0,31-5 16 0 0,12 0 16 0 0,4 0-40 0 0,11-15-84 0 0,-5-1-408 0 0,0-9-865 0 0</inkml:trace>
  <inkml:trace contextRef="#ctx0" brushRef="#br1" timeOffset="245">19401 15191 2197 0 0,'0'0'256'0'0,"0"0"8"0"0,-95 74-24 0 0,68-29-72 0 0,7 2-72 0 0,8-4-64 0 0,8-12-12 0 0,4-5-20 0 0,0-11 0 0 0,16-8 24 0 0,7-7-4 0 0,4 0 44 0 0,4-9-36 0 0,-1-12-28 0 0,-5-9-4 0 0,-4 1-40 0 0,-1-7 44 0 0,2-3-60 0 0,-6 3 56 0 0,-1 1-4 0 0,2 2 4 0 0,-6 13 8 0 0,-1 3-4 0 0,-5 13 12 0 0,-5 8 0 0 0,0 26-12 0 0,0 8 32 0 0,-8 0-16 0 0,1 9-16 0 0,7-6 12 0 0,0-6-12 0 0,0-7-56 0 0,19-10-184 0 0,8-3-244 0 0,3-13-157 0 0,0-2-667 0 0</inkml:trace>
  <inkml:trace contextRef="#ctx0" brushRef="#br1" timeOffset="246">19785 14969 2153 0 0,'0'0'516'0'0,"0"0"-464"0"0,0 0 184 0 0,0 0-36 0 0,0 116-144 0 0,0-68 100 0 0,0 10-40 0 0,0 1-16 0 0,0 4-60 0 0,0-5-16 0 0,3-10-8 0 0,1-13-16 0 0,1-7-4 0 0,0-12-172 0 0,0-9-252 0 0,1-7-388 0 0,1 0 83 0 0,-4-7-623 0 0</inkml:trace>
  <inkml:trace contextRef="#ctx0" brushRef="#br1" timeOffset="247">19736 15222 1408 0 0,'0'0'508'0'0,"0"0"-83"0"0,0 0-273 0 0,0 0-88 0 0,0 0 180 0 0,0 0-124 0 0,101 5-8 0 0,-51-5-28 0 0,3 0-48 0 0,-2 0 0 0 0,-8-9 16 0 0,-5-2 12 0 0,-8 6 8 0 0,-15 1 28 0 0,-5 4-8 0 0,-5 0-92 0 0,-5 22 28 0 0,0 8 8 0 0,0 11 72 0 0,0-1-92 0 0,0 0-4 0 0,0-9 0 0 0,0-5-12 0 0,0-9-20 0 0,2-9-204 0 0,9-4-204 0 0,5-4-280 0 0,-2 0-1129 0 0</inkml:trace>
  <inkml:trace contextRef="#ctx0" brushRef="#br1" timeOffset="248">20175 15034 1800 0 0,'0'0'249'0'0,"0"0"-270"0"0,0 0 17 0 0,62 105-496 0 0,-19-84-400 0 0,3-6 612 0 0,-5 0 256 0 0,-3-8 32 0 0,-13-3 208 0 0,-10-2 380 0 0,-12 2-108 0 0,-3 7-200 0 0,0 1 157 0 0,-19 8-37 0 0,-10 6-176 0 0,-4 5-92 0 0,7 2-40 0 0,3-3 8 0 0,8-1-20 0 0,8-10-44 0 0,7-2 40 0 0,0-7-56 0 0,7-7 8 0 0,20-3 48 0 0,2 0-12 0 0,2 0-36 0 0,4-20-12 0 0,3-3-4 0 0,-6-7-12 0 0,-6-1-8 0 0,-6-4-12 0 0,-5 5-12 0 0,-8 1-144 0 0,-7 5 44 0 0,-7 11-40 0 0,-21 8 20 0 0,-5 5-124 0 0,-4 13-68 0 0,1 14-181 0 0,13 2-147 0 0,8-5-256 0 0</inkml:trace>
  <inkml:trace contextRef="#ctx0" brushRef="#br1" timeOffset="249">20670 15214 1576 0 0,'0'0'505'0'0,"0"0"47"0"0,0 0-228 0 0,89-96-8 0 0,-75 95-104 0 0,-5 1-92 0 0,-2 6-56 0 0,-7 21-52 0 0,0 14 96 0 0,0 7-68 0 0,0 5 0 0 0,-15 0-28 0 0,2-2 0 0 0,3-18 8 0 0,7-10-16 0 0,-2-9 0 0 0,1-8-4 0 0,4-2-24 0 0,0-4-16 0 0,0 0 32 0 0,0-19-84 0 0,4-7 8 0 0,12-9 56 0 0,7-7 4 0 0,2-4-80 0 0,10 3 12 0 0,0 0 52 0 0,-6 12 8 0 0,-5 14 32 0 0,-8 13 20 0 0,-7 4 20 0 0,-1 6-8 0 0,-8 26 44 0 0,0 9 64 0 0,0 2-76 0 0,0 3-48 0 0,-4-6-8 0 0,4-5-8 0 0,0-12 0 0 0,0-7-212 0 0,17-4-184 0 0,5-10-468 0 0,-2-2-413 0 0</inkml:trace>
  <inkml:trace contextRef="#ctx0" brushRef="#br1" timeOffset="250">22047 15418 1864 0 0,'0'0'345'0'0,"0"0"-273"0"0,0 0 460 0 0,0 0-124 0 0,0 0-304 0 0,-96 21-60 0 0,52-21-24 0 0,-8 0-16 0 0,11 0-4 0 0,7-16 0 0 0,4-5-4 0 0,5-4-8 0 0,8-9-8 0 0,1-2-32 0 0,4-11-104 0 0,7-6 100 0 0,5-10-112 0 0,0-8-104 0 0,0-2-132 0 0,9 7 220 0 0,-1 13 127 0 0,2 21 57 0 0,-8 19 89 0 0,-2 13 87 0 0,0 13-176 0 0,-6 26 0 0 0,-12 10 36 0 0,-7 14 40 0 0,-12 10-8 0 0,-10 6 108 0 0,-2 5-104 0 0,-1-11-44 0 0,15-12-12 0 0,12-19 8 0 0,15-21 188 0 0,8-9-68 0 0,0-12-12 0 0,28 0 164 0 0,15-6-108 0 0,18-20-116 0 0,5-5-44 0 0,5-4 8 0 0,4 0-24 0 0,-6 2-4 0 0,1 7-8 0 0,-16 6 0 0 0,-14 7 0 0 0,-19 1-12 0 0,-21 7-224 0 0,0-1-528 0 0,-49 1-1897 0 0</inkml:trace>
  <inkml:trace contextRef="#ctx0" brushRef="#br1" timeOffset="251">14232 16185 2113 0 0,'0'0'96'0'0,"0"0"152"0"0,0 0-208 0 0,0 0 200 0 0,7 101-24 0 0,-20-28-128 0 0,-1-1-56 0 0,-2-2-12 0 0,6-6-20 0 0,1-11-72 0 0,-2-13-280 0 0,1-19-285 0 0,4-19 89 0 0,6-2 180 0 0,-4-25-212 0 0</inkml:trace>
  <inkml:trace contextRef="#ctx0" brushRef="#br1" timeOffset="252">14167 16239 476 0 0,'0'0'312'0'0,"0"0"360"0"0,0 0-136 0 0,0 0-311 0 0,0 0-177 0 0,121 9 156 0 0,-90 44 12 0 0,8 5-128 0 0,2-5-68 0 0,-6-2-12 0 0,4-14 16 0 0,-9-14-24 0 0,-7-13 12 0 0,-3-10 8 0 0,-4 0 24 0 0,-2-18 0 0 0,-4-11-4 0 0,-4-8-8 0 0,-2-2-12 0 0,-1-10-4 0 0,2 3-12 0 0,0 3-4 0 0,-3 3 0 0 0,2 7-48 0 0,11 13-236 0 0,0 7-200 0 0,8 13-49 0 0,4 0-743 0 0</inkml:trace>
  <inkml:trace contextRef="#ctx0" brushRef="#br1" timeOffset="253">14865 16407 1664 0 0,'0'0'389'0'0,"0"0"-69"0"0,0 0-108 0 0,0 0-112 0 0,0 0-68 0 0,-58 87-32 0 0,85-82 40 0 0,6-5 0 0 0,5 0 24 0 0,-2-10-40 0 0,-6-8-16 0 0,-7-5-8 0 0,-6 1-8 0 0,-14-7-32 0 0,-3 9 36 0 0,-3-3-24 0 0,-22 6-40 0 0,-5 4 52 0 0,-5 13-16 0 0,-3 0-16 0 0,7 0-20 0 0,1 20-24 0 0,10 8-156 0 0,17-3-177 0 0,3-2-499 0 0</inkml:trace>
  <inkml:trace contextRef="#ctx0" brushRef="#br1" timeOffset="254">15138 16319 1408 0 0,'0'0'392'0'0,"0"0"-91"0"0,0 0-25 0 0,0 0-72 0 0,0 0-172 0 0,0 0-24 0 0,99 0 12 0 0,-92 40 120 0 0,-3 3-96 0 0,-1 2-24 0 0,-3-9 0 0 0,0-10-20 0 0,0-6-8 0 0,0-8-60 0 0,-7-12 68 0 0,0 0 28 0 0,1-3 80 0 0,2-20-96 0 0,4-4 48 0 0,0-8-24 0 0,0 7 32 0 0,17-3-68 0 0,6 6-12 0 0,10 8-8 0 0,-2 7-4 0 0,8 10-152 0 0,-3 0-128 0 0,-3 17-265 0 0,-2 3-951 0 0</inkml:trace>
  <inkml:trace contextRef="#ctx0" brushRef="#br1" timeOffset="255">15547 16342 2269 0 0,'0'0'352'0'0,"0"0"-260"0"0,0 0-88 0 0,0 0 4 0 0,45 91 12 0 0,-45-49-12 0 0,0-11 12 0 0,0-3-20 0 0,0-4-20 0 0,0-8-16 0 0,0-9 12 0 0,0-7-120 0 0,0 0 124 0 0,0-10 4 0 0,0-17-136 0 0,1 4 152 0 0,9-12-8 0 0,2-3 4 0 0,1 0 4 0 0,5 3 0 0 0,2 8-4 0 0,0 8 4 0 0,-2 12 8 0 0,-1 7 44 0 0,1 0 56 0 0,-2 16-44 0 0,-4 15-12 0 0,-1 0 48 0 0,-6 2-76 0 0,-3-3-20 0 0,-2-5 0 0 0,0-8 8 0 0,0-1-8 0 0,-8-14-4 0 0,-2 4 28 0 0,3-6 40 0 0,7 0-40 0 0,0-6-28 0 0,0-17 24 0 0,2-7-48 0 0,21-5 0 0 0,7 0 12 0 0,5-1-24 0 0,4 8-4 0 0,-1 7 20 0 0,0 12 0 0 0,-5 9 20 0 0,-4 0 80 0 0,-15 16-16 0 0,-8 14-8 0 0,-6 9-40 0 0,0 3 0 0 0,0 5-12 0 0,-17-4-4 0 0,4 5-224 0 0,-4-8-545 0 0,15-13-831 0 0</inkml:trace>
  <inkml:trace contextRef="#ctx0" brushRef="#br1" timeOffset="256">16422 16319 3029 0 0,'0'0'160'0'0,"0"0"-64"0"0,-121 29 140 0 0,91-1-116 0 0,7 1-80 0 0,12-1-40 0 0,4-13-16 0 0,7-5 16 0 0,0-5 0 0 0,7-5 36 0 0,16 0-16 0 0,8 0 48 0 0,4-15-44 0 0,6 0-8 0 0,-2-6-16 0 0,-10 3 0 0 0,1 0 12 0 0,-4-1-12 0 0,-7 8 0 0 0,-6 7-4 0 0,-6 4-16 0 0,-7 6-52 0 0,0 18 36 0 0,0 6 36 0 0,0 10 36 0 0,0-2-28 0 0,0 3-4 0 0,10-10-4 0 0,3-2-156 0 0,8-13-148 0 0,2-11 68 0 0,7-5 76 0 0,0 0-160 0 0,-1-21-68 0 0,-2-2-73 0 0,-7-7-315 0 0,-5-5-40 0 0</inkml:trace>
  <inkml:trace contextRef="#ctx0" brushRef="#br1" timeOffset="257">16790 16050 340 0 0,'0'0'996'0'0,"0"0"-167"0"0,0 0-101 0 0,0 0-468 0 0,0 0-224 0 0,0 0 108 0 0,1 50 36 0 0,-1 5-108 0 0,5 1 12 0 0,-3 2-8 0 0,3 0-40 0 0,-1-2-12 0 0,-1-4-16 0 0,0-16-8 0 0,-2-6 20 0 0,5-9-20 0 0,3-13 0 0 0,3-3-8 0 0,1-5 8 0 0,3 0-8 0 0,9-11 8 0 0,3-12-96 0 0,-3-3-20 0 0,5-1-48 0 0,-2 1 68 0 0,-1 5 60 0 0,-9 12 32 0 0,-5 0 0 0 0,-6 9-24 0 0,-2 0-12 0 0,-5 12 40 0 0,0 11 4 0 0,0 7 12 0 0,0-3-4 0 0,0 3 8 0 0,0-7 0 0 0,0-1-8 0 0,1-9-4 0 0,14-5 0 0 0,3-8 8 0 0,4 0-16 0 0,2-6-124 0 0,0-14-464 0 0,-6-1-681 0 0</inkml:trace>
  <inkml:trace contextRef="#ctx0" brushRef="#br1" timeOffset="258">17166 16100 892 0 0,'0'0'1169'0'0,"0"0"-1101"0"0,0 0-112 0 0,0 0-233 0 0,-8 89-1207 0 0</inkml:trace>
  <inkml:trace contextRef="#ctx0" brushRef="#br1" timeOffset="259">17234 16395 2521 0 0,'0'0'336'0'0,"0"0"-248"0"0,0 0 36 0 0,0 0-48 0 0,0 0-56 0 0,127-12-8 0 0,-86 12-4 0 0,-3-3 8 0 0,-9 3-16 0 0,-9 0 8 0 0,-9 0-8 0 0,-6 3-8 0 0,-5 11 8 0 0,-5 7 16 0 0,-18 2 16 0 0,-7 0 24 0 0,-6 6-48 0 0,-2 2 24 0 0,1-5-24 0 0,9 4 0 0 0,9-11-8 0 0,13-2-4 0 0,6-5-36 0 0,6-7 40 0 0,28-5 24 0 0,14 0 12 0 0,15 0-36 0 0,3-10-188 0 0,2-8-556 0 0,-4-5-637 0 0</inkml:trace>
  <inkml:trace contextRef="#ctx0" brushRef="#br1" timeOffset="260">17859 16391 1056 0 0,'0'0'684'0'0,"0"0"-267"0"0,0 0 195 0 0,0 0-404 0 0,-102-21-152 0 0,72 42 36 0 0,2 2 24 0 0,5 9-24 0 0,4-3-20 0 0,12 1 4 0 0,7-7-64 0 0,0-1-12 0 0,0-9-4 0 0,19-5 4 0 0,3-5 44 0 0,6-3 32 0 0,2 0-76 0 0,1-16-52 0 0,-1-7-12 0 0,-7-5 52 0 0,-2 5 4 0 0,1-2 0 0 0,-7 0 8 0 0,0 2 8 0 0,-9 6-8 0 0,1 7 12 0 0,-4 6 48 0 0,-3 4-88 0 0,0 14-12 0 0,0 9 40 0 0,0 7 68 0 0,0-2-56 0 0,2-3 0 0 0,14-2-12 0 0,9-1 0 0 0,5-14 0 0 0,8-3-80 0 0,0-5-332 0 0,5 0-64 0 0,-2-17-365 0 0,-9-6-207 0 0</inkml:trace>
  <inkml:trace contextRef="#ctx0" brushRef="#br1" timeOffset="261">18259 16047 1428 0 0,'0'0'877'0'0,"0"0"-309"0"0,0 0-256 0 0,0 0-296 0 0,0 0-12 0 0,0 0 152 0 0,7 74-52 0 0,1-28 160 0 0,2 7-184 0 0,-4 5 92 0 0,-2 2-43 0 0,-4-2-69 0 0,0-5 4 0 0,0-4-48 0 0,3-18 8 0 0,4-2-12 0 0,8-13-12 0 0,1-9 4 0 0,4-7-8 0 0,8 0-120 0 0,1-17-357 0 0,-5-6-267 0 0,-9-9-601 0 0</inkml:trace>
  <inkml:trace contextRef="#ctx0" brushRef="#br1" timeOffset="262">18137 16370 1636 0 0,'0'0'240'0'0,"0"0"385"0"0,101 0-309 0 0,-31-1-180 0 0,6-11-88 0 0,-3-8-28 0 0,-4 5-16 0 0,-19 0 4 0 0,-11 7 4 0 0,-11 3 80 0 0,-11 5 88 0 0,-6 0-84 0 0,-9 13-24 0 0,-2 17 28 0 0,0 11 56 0 0,-5 6-20 0 0,-8 2-76 0 0,1 4-36 0 0,2-7-16 0 0,7-3-8 0 0,3-11-52 0 0,0-12-200 0 0,2-17-304 0 0,14-3-436 0 0,4-16-837 0 0</inkml:trace>
  <inkml:trace contextRef="#ctx0" brushRef="#br1" timeOffset="263">18703 16069 1880 0 0,'0'0'177'0'0,"0"0"-149"0"0,59 106-28 0 0,-26-64-289 0 0,-4 4-363 0 0,3-8-48 0 0</inkml:trace>
  <inkml:trace contextRef="#ctx0" brushRef="#br1" timeOffset="264">18914 16400 0 0 0,'0'0'620'0'0,"0"0"256"0"0,0 0-315 0 0,0 0-109 0 0,-31 88-56 0 0,14-58-228 0 0,4-4-32 0 0,6 1-32 0 0,7-4-100 0 0,0-8 12 0 0,0-10 12 0 0,21-5-16 0 0,11 0 160 0 0,-2-5-104 0 0,4-19-52 0 0,-4 1 0 0 0,-7-5-12 0 0,2-2 16 0 0,-8 1-8 0 0,-7 1 8 0 0,-9-2-20 0 0,-1 7-12 0 0,-10 4 0 0 0,-16 13-20 0 0,-12 6 28 0 0,0 0-52 0 0,-9 22-28 0 0,8 1-40 0 0,14 3-96 0 0,15-3-100 0 0,10-10-320 0 0,10-1 179 0 0,27-12 461 0 0,-1 0 0 0 0,14 0-48 0 0,-3-13 28 0 0,-1-9 20 0 0,-4 2 20 0 0,-6-1 84 0 0,-3 4 185 0 0,-4 1 179 0 0,-10 8-36 0 0,-2 1-180 0 0,-4 7 40 0 0,-5 1-176 0 0,-8 25-112 0 0,0 8 40 0 0,0 6 60 0 0,-8 4-72 0 0,-7 4-4 0 0,0-8-16 0 0,4-5-4 0 0,3-10-4 0 0,3-7-4 0 0,3-10 8 0 0,2-8 40 0 0,0-15-40 0 0,15-13 8 0 0,6-3-32 0 0,3-14 0 0 0,3 4-8 0 0,3 1-96 0 0,5 4 108 0 0,-5 6 12 0 0,0 8-4 0 0,-14 14-8 0 0,-2 8 12 0 0,-8 0 16 0 0,-2 13 24 0 0,-4 20 92 0 0,0 4-68 0 0,0 7 37 0 0,-10 1-41 0 0,3-2-48 0 0,5-7 0 0 0,2-3-12 0 0,0-13-52 0 0,13-3-253 0 0,16-15-359 0 0,5-2-1733 0 0</inkml:trace>
  <inkml:trace contextRef="#ctx0" brushRef="#br1" timeOffset="265">19928 16719 3473 0 0,'0'0'288'0'0,"0"0"-284"0"0,0 0-80 0 0,0 0-1344 0 0</inkml:trace>
  <inkml:trace contextRef="#ctx0" brushRef="#br1" timeOffset="266">20184 15959 2297 0 0,'0'0'412'0'0,"0"0"0"0"0,0 0 24 0 0,0 0-356 0 0,0 0-72 0 0,-11 71 96 0 0,1-21-28 0 0,3 1-12 0 0,-3 2-44 0 0,2-5 8 0 0,-1 3-20 0 0,6-11-8 0 0,3-2-112 0 0,-3-5-372 0 0,3-10-516 0 0,0-7-1349 0 0</inkml:trace>
  <inkml:trace contextRef="#ctx0" brushRef="#br0" timeOffset="267">13662 7889 1020 0 0,'0'0'508'0'0,"0"0"-64"0"0,0 0-139 0 0,0 0-65 0 0,0 0-104 0 0,0 0-40 0 0,-90-17-64 0 0,53 4 12 0 0,-5-7-32 0 0,3 0 8 0 0,2-8-12 0 0,8-2-4 0 0,1-8-8 0 0,11 0-4 0 0,4-8-12 0 0,10-1-180 0 0,3 8-80 0 0,0 4 156 0 0,0 12-213 0 0,10 3 233 0 0,3 5-12 0 0,-3 9-12 0 0,-4 4 56 0 0,1 2 48 0 0,-7 2-28 0 0,0 19-20 0 0,0 1 72 0 0,0 12 24 0 0,-8 6-8 0 0,-12 11-8 0 0,2 2 16 0 0,-7-5 12 0 0,-2-2 0 0 0,14-11-8 0 0,0-12 8 0 0,10-1 20 0 0,3-9 20 0 0,0-8-68 0 0,0 0-4 0 0,0-5 0 0 0,10 0 108 0 0,9 0-8 0 0,8-10-36 0 0,8-9-40 0 0,1-5-16 0 0,8-4-12 0 0,9-9-420 0 0,7-6-1004 0 0</inkml:trace>
  <inkml:trace contextRef="#ctx0" brushRef="#br0" timeOffset="268">14011 7360 1604 0 0,'0'0'316'0'0,"0"0"-39"0"0,0 0-297 0 0,0 0 32 0 0,0 97-8 0 0,0-58-4 0 0,-10 7 12 0 0,-3 3 0 0 0,-4 3-8 0 0,4-9 20 0 0,3-2-16 0 0,9-12 0 0 0,1-5-4 0 0,0-8-4 0 0,17-9-4 0 0,7-4-8 0 0,12-3-12 0 0,6-7-313 0 0,-2-16-747 0 0</inkml:trace>
  <inkml:trace contextRef="#ctx0" brushRef="#br0" timeOffset="269">14319 7586 1380 0 0,'0'0'200'0'0,"0"0"-24"0"0,0 0-28 0 0,0 0-20 0 0,0 0 21 0 0,-41 93-121 0 0,41-63 12 0 0,0-1-40 0 0,0 1 12 0 0,5-7-8 0 0,7-3 8 0 0,4-12-8 0 0,4-4 12 0 0,-3-4 32 0 0,-1 0-8 0 0,-1-17 4 0 0,-3-4-36 0 0,-2-4 20 0 0,-10-5-24 0 0,0-1 28 0 0,0 1-24 0 0,-3 0 0 0 0,-11 2 12 0 0,-6 8-28 0 0,4 5 8 0 0,-1 9-28 0 0,0 6-12 0 0,6 0-40 0 0,7 18-216 0 0,4 3-233 0 0,0-2-479 0 0</inkml:trace>
  <inkml:trace contextRef="#ctx0" brushRef="#br0" timeOffset="270">14675 7643 924 0 0,'0'0'780'0'0,"0"0"-271"0"0,0 0-145 0 0,0 0-232 0 0,0 0 8 0 0,0 0-92 0 0,-73-14-48 0 0,53 35 0 0 0,3 4 0 0 0,0-4 0 0 0,10 2 0 0 0,5-4-8 0 0,2-3-20 0 0,0-4-8 0 0,7-4-100 0 0,12-8 52 0 0,-2 0-68 0 0,3 0-8 0 0,0-8 120 0 0,2-9-4 0 0,-6-1 44 0 0,-2-5 4 0 0,-4 1-4 0 0,-4 2 24 0 0,1 4 20 0 0,-3 6 32 0 0,-4 3 56 0 0,0 6 36 0 0,0 2-256 0 0,0 22 48 0 0,0 6 40 0 0,0 5 64 0 0,2 8-44 0 0,0-1-8 0 0,-2 0 0 0 0,5-4 16 0 0,-5-9-28 0 0,0-1 12 0 0,0-14 4 0 0,-5-2-16 0 0,-10-4 16 0 0,-3-2 120 0 0,-5-5-60 0 0,-8 0-60 0 0,4 0 4 0 0,5-5 12 0 0,-1-7-12 0 0,10-7-20 0 0,8-8 0 0 0,5 2-48 0 0,0 0-228 0 0,25-6-280 0 0,14 5-109 0 0,6-6-495 0 0</inkml:trace>
  <inkml:trace contextRef="#ctx0" brushRef="#br0" timeOffset="271">15123 7720 1372 0 0,'0'0'216'0'0,"0"0"120"0"0,0 0-268 0 0,0 0 13 0 0,0 0-41 0 0,0 0-8 0 0,-14 24 72 0 0,22-45-36 0 0,7-6-56 0 0,-7-6 12 0 0,-1-1 0 0 0,-4-3-24 0 0,2-1 8 0 0,-2 2 44 0 0,0-1-32 0 0,-1 4-4 0 0,5 9-8 0 0,-2 7-8 0 0,0 11-8 0 0,5 6-28 0 0,-2 8-44 0 0,7 20 80 0 0,-1 13 28 0 0,3 9 0 0 0,0-2-8 0 0,2-2-8 0 0,-2-9 0 0 0,5-4-4 0 0,-9-14-4 0 0,1-10-4 0 0,-5-9 20 0 0,2 0 36 0 0,-1-12 20 0 0,-3-16 148 0 0,3-8-160 0 0,-4-8-28 0 0,-4-2-12 0 0,3-4 8 0 0,2-6-16 0 0,-5 3-12 0 0,8 2-4 0 0,-6 13 0 0 0,3 12-4 0 0,-2 18-32 0 0,0 8-108 0 0,7 8-516 0 0,-4 25 231 0 0,-2 10-179 0 0</inkml:trace>
  <inkml:trace contextRef="#ctx0" brushRef="#br0" timeOffset="272">15618 7658 1928 0 0,'0'0'181'0'0,"0"0"-25"0"0,0 0-68 0 0,0 0-8 0 0,0 0-56 0 0,0 0 36 0 0,-20 86-56 0 0,20-61-4 0 0,5-2 16 0 0,7-2-16 0 0,-1-7 4 0 0,4-11-4 0 0,2-3 16 0 0,1 0 28 0 0,1-7 12 0 0,-3-9-20 0 0,4-11 16 0 0,-9 1-28 0 0,1-2-16 0 0,-11-2 0 0 0,-1-8 4 0 0,0 8 8 0 0,0-1-20 0 0,-16 2 0 0 0,-8 8-16 0 0,1 5 16 0 0,-1 12-4 0 0,1 4-36 0 0,4 4 28 0 0,5 12-24 0 0,7 12 16 0 0,7 2-264 0 0,0 3-173 0 0,10-10-419 0 0</inkml:trace>
  <inkml:trace contextRef="#ctx0" brushRef="#br0" timeOffset="273">15888 7569 1168 0 0,'0'0'436'0'0,"0"0"-8"0"0,0 0-291 0 0,0 0 75 0 0,0 0 12 0 0,19-51-248 0 0,-13 74 24 0 0,-1 7 20 0 0,5 11 44 0 0,-8 2-52 0 0,1-1 0 0 0,1-6 0 0 0,-1-3 0 0 0,-3-6 0 0 0,0-6-12 0 0,0-8 4 0 0,0-8-12 0 0,0-5 16 0 0,0 0-88 0 0,-7-8 80 0 0,2-12-248 0 0,0-6 144 0 0,5-5 88 0 0,0-5 12 0 0,0 0-8 0 0,0 5 12 0 0,10 3 0 0 0,5 10-20 0 0,8 1 20 0 0,0 7-12 0 0,4 10 12 0 0,-1 0-40 0 0,-3 0 36 0 0,5 17 4 0 0,-5 1-84 0 0,-1-2-389 0 0,-4 3-635 0 0</inkml:trace>
  <inkml:trace contextRef="#ctx0" brushRef="#br0" timeOffset="274">16216 7627 588 0 0,'0'0'612'0'0,"0"0"-288"0"0,0 0-40 0 0,0 0-84 0 0,0 0 33 0 0,0 0-69 0 0,0-79-60 0 0,0 79-96 0 0,4 21-8 0 0,1 7 64 0 0,-4 4-16 0 0,1 6-40 0 0,-2-2-4 0 0,5-6 16 0 0,-5-5-12 0 0,0-9 0 0 0,3-4-4 0 0,-1-7-4 0 0,-1-5 12 0 0,3 0 24 0 0,2-10-20 0 0,4-10-8 0 0,4-7-4 0 0,-1 4-4 0 0,2-1-8 0 0,1 1-44 0 0,4 4 48 0 0,-3 8 0 0 0,1 4-16 0 0,-6 7-44 0 0,1 0 56 0 0,-3 14-16 0 0,0 4 24 0 0,-4 5 12 0 0,-4 0-12 0 0,1 0 28 0 0,-3-7-16 0 0,0-4 0 0 0,0-2-12 0 0,0-6-4 0 0,0-4-76 0 0,4 0 84 0 0,-1-12-4 0 0,5-6-60 0 0,4-5-12 0 0,-1-7-48 0 0,9 2 60 0 0,0-2-8 0 0,-2 7 48 0 0,9 3-20 0 0,-4 10 40 0 0,-5 5 28 0 0,0 5 44 0 0,-4 0-20 0 0,-5 15-12 0 0,1 10-8 0 0,-6 3 4 0 0,4-3-32 0 0,-6 3 20 0 0,2-3-24 0 0,5-2-260 0 0,5 3-629 0 0,0-11-367 0 0</inkml:trace>
  <inkml:trace contextRef="#ctx0" brushRef="#br0" timeOffset="275">17011 7592 500 0 0,'0'0'772'0'0,"0"0"-92"0"0,0 0-371 0 0,0 0 63 0 0,0 0-216 0 0,0 0-60 0 0,-123 14-64 0 0,90 15 28 0 0,10 3 20 0 0,5-2-4 0 0,6 0-40 0 0,12-7-36 0 0,0-5 4 0 0,0-8-8 0 0,12-4 16 0 0,9-6 24 0 0,3 0 4 0 0,2-3-12 0 0,1-12-4 0 0,-3-1-20 0 0,-2-7 8 0 0,-4 0-12 0 0,0-1 16 0 0,-1-5-16 0 0,-4 0 0 0 0,-6 5 12 0 0,1 4-12 0 0,-8 11 0 0 0,0 4 0 0 0,0 5-4 0 0,0 5 4 0 0,-11 24 12 0 0,-1 2 16 0 0,2 4 4 0 0,8-2-12 0 0,2-2-12 0 0,0-5-4 0 0,7-10-4 0 0,10-6 0 0 0,7-4-92 0 0,1-6 64 0 0,2 0-252 0 0,-3-12 84 0 0,-5-8 24 0 0,-3-1-152 0 0,-5-7 64 0 0,1-2 131 0 0,-7-4 69 0 0,2-9-4 0 0,-1-7 52 0 0,-1-1-80 0 0,2 3 68 0 0,-4 0 24 0 0,-1 8 20 0 0,-2 5 60 0 0,5 15 165 0 0,-5 10-17 0 0,0 10 180 0 0,0 0-284 0 0,0 20-120 0 0,0 13 24 0 0,-5 14 48 0 0,3 6-12 0 0,-1 6 24 0 0,-4 9-24 0 0,1 1 0 0 0,-1 1-36 0 0,2-17-16 0 0,5-14-12 0 0,0-14 16 0 0,16-8 24 0 0,4-12 4 0 0,5-5 32 0 0,7 0-20 0 0,-1-5-12 0 0,-3-13-28 0 0,-3-4-16 0 0,1 4-340 0 0,-11 1-196 0 0,-3-1-833 0 0</inkml:trace>
  <inkml:trace contextRef="#ctx0" brushRef="#br2" timeOffset="276">12222 4761 1236 0 0,'0'0'252'0'0,"0"0"-224"0"0,0 0-20 0 0,0 0 28 0 0,0 0 204 0 0,0 0-44 0 0,0 0-180 0 0,-30 0 53 0 0,20 0 59 0 0,-2 0-92 0 0,1 0-20 0 0,-4 0-4 0 0,-2 0 4 0 0,-1 0-12 0 0,1 0 0 0 0,-4 0-4 0 0,-2 0 4 0 0,-2 0 16 0 0,-3 0-8 0 0,-2 0 16 0 0,-6 0-20 0 0,-3 0-4 0 0,-1 0-8 0 0,-2 0-12 0 0,-6 4 16 0 0,-3 5-4 0 0,-2 7-12 0 0,-7 5-36 0 0,4-5 24 0 0,3 4 28 0 0,4-6 0 0 0,6 1 0 0 0,3 2-8 0 0,8-3-12 0 0,-1 8 20 0 0,9-1 0 0 0,-3-1 0 0 0,4 5 0 0 0,5-2 0 0 0,-2 5 8 0 0,-3 0-4 0 0,0 1 8 0 0,1-1 0 0 0,1 1 0 0 0,1-2 4 0 0,-3 5-8 0 0,-2-8-8 0 0,-2 1 12 0 0,3 2-12 0 0,1 0 20 0 0,-1 0 20 0 0,6-4 4 0 0,1 0-20 0 0,1-1 12 0 0,9-2-12 0 0,3 0-8 0 0,2-1-8 0 0,2 3 12 0 0,0-7 4 0 0,0 6-12 0 0,0-4-8 0 0,0 3 8 0 0,0-4-8 0 0,2 5-4 0 0,2-4 4 0 0,-2 3-4 0 0,3-2 0 0 0,2 2 12 0 0,2-5-4 0 0,3 1-8 0 0,-4 1 4 0 0,7-5 8 0 0,2 1 0 0 0,-4 3-8 0 0,4-4-4 0 0,-1 0 4 0 0,4 1-4 0 0,3-2 20 0 0,0 6 12 0 0,7-2 4 0 0,0 0 0 0 0,3 1 16 0 0,0 1-16 0 0,-2 1-16 0 0,-1-2-12 0 0,0 3-4 0 0,1-1 4 0 0,-1-2-8 0 0,2-3 0 0 0,12 3 12 0 0,2-10-4 0 0,6 1-8 0 0,2-4 4 0 0,6-2 0 0 0,-4-1-4 0 0,7 0 24 0 0,-2 0-8 0 0,7 0-4 0 0,6 0-12 0 0,4 0 12 0 0,1 0-12 0 0,-1 0 0 0 0,3 0 0 0 0,2 0 0 0 0,-2 0 0 0 0,5 0 0 0 0,-4 0-8 0 0,8 0 4 0 0,-8 0-32 0 0,6 0 20 0 0,6 0 8 0 0,-3 0 8 0 0,-2 0-4 0 0,-1 6-12 0 0,-2 0-8 0 0,-3 1-16 0 0,8 0 4 0 0,-2-1 0 0 0,4 2 4 0 0,-1 4 16 0 0,1-5 4 0 0,5 4 12 0 0,-2-2-4 0 0,1 5 4 0 0,6-2 0 0 0,-1-1 4 0 0,7 1 0 0 0,7-7-8 0 0,0-2 0 0 0,-1 6-4 0 0,-2-6 8 0 0,6 2 12 0 0,-6 1-8 0 0,-3-2 0 0 0,-1-4-8 0 0,-4 0 4 0 0,-1 0-8 0 0,-8-12 8 0 0,1-6-12 0 0,2-2 12 0 0,-4-7 20 0 0,-3-4-16 0 0,-7-4-4 0 0,-14-2 0 0 0,-12-10 0 0 0,-13-6 20 0 0,-6-10-20 0 0,-15 4 0 0 0,-15-14-12 0 0,-10 3 12 0 0,-3 1 8 0 0,-27 0-8 0 0,-13 9 0 0 0,-13 7 0 0 0,-14 2 72 0 0,-11 5 20 0 0,-13 5-44 0 0,-5 4 4 0 0,-4-1-28 0 0,0 7-4 0 0,-4 2-16 0 0,0 1-4 0 0,-8 3 20 0 0,0 4 32 0 0,-2 6 16 0 0,-6 4-12 0 0,-3 1 4 0 0,-3 5-52 0 0,-5 0 16 0 0,5 1-20 0 0,-3-1-4 0 0,8 2 4 0 0,13-3-4 0 0,0-1 4 0 0,8 5 4 0 0,0-1-8 0 0,7 1 4 0 0,5-1 8 0 0,-1 1 16 0 0,6 1-8 0 0,3-3-12 0 0,5 4 8 0 0,3 0-12 0 0,-1 0 0 0 0,2 0-4 0 0,3 0-4 0 0,7 0 0 0 0,6 0 4 0 0,5 0 0 0 0,8-1 0 0 0,4-4 0 0 0,1 3 4 0 0,5-3-8 0 0,4 3 8 0 0,-2-2-4 0 0,3-3 0 0 0,4 4 0 0 0,4-4 0 0 0,-1 2-4 0 0,6 4 0 0 0,3-6 4 0 0,0-2-16 0 0,8 6 4 0 0,-1-8 12 0 0,2-1-12 0 0,0 1 12 0 0,0 1 0 0 0,0 0 8 0 0,2 8 4 0 0,-2-3-12 0 0,2 0-8 0 0,-4 2 8 0 0,5-1 8 0 0,-2 3-8 0 0,2 1 4 0 0,-2-7 0 0 0,0 2-4 0 0,-3 2 0 0 0,0-1 8 0 0,1 0-8 0 0,-4-2 12 0 0,1 6 16 0 0,-7-4-20 0 0,-5 2-8 0 0,1-3 0 0 0,-7 3 4 0 0,-2-1-4 0 0,-6-4-84 0 0,-7 3-212 0 0,-9-3-340 0 0,-4 1-869 0 0</inkml:trace>
  <inkml:trace contextRef="#ctx0" brushRef="#br2" timeOffset="277">8570 4256 1744 0 0,'0'0'104'0'0,"0"0"-136"0"0,0 0 172 0 0,0 0 33 0 0,0 0-41 0 0,-12 7 80 0 0,12-6 32 0 0,0-1-44 0 0,0 0-32 0 0,0 0-16 0 0,0 0-36 0 0,0 0-64 0 0,0 0-12 0 0,20-13 48 0 0,8 0-64 0 0,7-5 12 0 0,11-2 4 0 0,12 6 4 0 0,16-2 0 0 0,16 9 68 0 0,19 2-4 0 0,11 5-76 0 0,4 5-16 0 0,4 28-16 0 0,-4 15 16 0 0,-5 17-32 0 0,-3 14 32 0 0,-6 12-16 0 0,1 7 8 0 0,-5 8-4 0 0,-7 1 0 0 0,-8-6 4 0 0,-3-3-8 0 0,-7-18 0 0 0,-3-8 8 0 0,-4-13-4 0 0,-11-9-4 0 0,-4-9 0 0 0,-11-11 0 0 0,-6-12 8 0 0,-9-6 4 0 0,-5-6-12 0 0,-8-6-32 0 0,-5 0 24 0 0,-7 0-68 0 0,-5 0-16 0 0,-3-8-60 0 0,0-10-196 0 0,0 1-96 0 0,0-5-156 0 0,0 5-229 0 0,0-2-259 0 0</inkml:trace>
  <inkml:trace contextRef="#ctx0" brushRef="#br2" timeOffset="278">10844 5105 368 0 0,'0'0'1484'0'0,"0"0"-1059"0"0,0 0-157 0 0,0 0 80 0 0,0 0-104 0 0,0 0-160 0 0,-15-5-84 0 0,15 25 0 0 0,0 1 16 0 0,2-1-12 0 0,9-2 0 0 0,2-5-4 0 0,0-1 0 0 0,-4 3 0 0 0,3-9 8 0 0,-7-1-4 0 0,-2-1 8 0 0,1 1-8 0 0,-4 1 0 0 0,0 9 88 0 0,-24 3 32 0 0,-5 7-32 0 0,-7 5-32 0 0,2-2-24 0 0,1 1-12 0 0,8-2-24 0 0,2-4 0 0 0,10-3-196 0 0,9-8-332 0 0,3-7-853 0 0</inkml:trace>
  <inkml:trace contextRef="#ctx0" brushRef="#br2" timeOffset="279">-63 3981 244 0 0,'0'0'680'0'0,"0"0"-624"0"0,0 0 40 0 0,-15 118 48 0 0,4-77-64 0 0,1 2-24 0 0,2-2-12 0 0,0-9-12 0 0,-1 1 12 0 0,4-13-4 0 0,2-9-40 0 0,3-11 20 0 0,0 0-8 0 0,0-6 52 0 0,0-19-16 0 0,0-10-48 0 0,0-11 24 0 0,5-2-12 0 0,7-3-4 0 0,-3 1 4 0 0,5 7 4 0 0,0 4 32 0 0,1 9 96 0 0,-5 11 5 0 0,2 10 31 0 0,-4 9-180 0 0,-2 3 40 0 0,6 22-40 0 0,1 5 40 0 0,-2 9 0 0 0,1-4-12 0 0,0 0-20 0 0,1-12 0 0 0,2-3-8 0 0,0-10-8 0 0,1-5-40 0 0,3-5-72 0 0,1 0-8 0 0,1-24 11 0 0,1-4-71 0 0,-3-6 20 0 0,-2-3 56 0 0,-6 4 84 0 0,1 2 28 0 0,-4 5 16 0 0,2 6 8 0 0,0 8 124 0 0,-3 7 24 0 0,-1 5-80 0 0,4 0-88 0 0,-3 23 40 0 0,3 12 93 0 0,0 4-69 0 0,0 3-52 0 0,0 1-16 0 0,3-4-40 0 0,5-4-541 0 0,-2-10-603 0 0</inkml:trace>
  <inkml:trace contextRef="#ctx0" brushRef="#br2" timeOffset="280">533 4019 1932 0 0,'0'0'265'0'0,"0"0"-49"0"0,0 0-112 0 0,0 0 64 0 0,0 0-140 0 0,-102 62-24 0 0,95-37 16 0 0,5-2-20 0 0,2-6 0 0 0,0 0-44 0 0,9-11 32 0 0,7-1 12 0 0,6-5 16 0 0,-3 0-16 0 0,0-7-40 0 0,-3-9 24 0 0,2-6 16 0 0,-8-1 8 0 0,-3 0 0 0 0,-2 3 12 0 0,-4-1 4 0 0,1 6 84 0 0,-2 0-8 0 0,0 10 20 0 0,0 3-28 0 0,2 16-108 0 0,3 14 16 0 0,2-5 16 0 0,4 2-16 0 0,1-6-8 0 0,6-7-80 0 0,0-9-52 0 0,2-3-80 0 0,1 0 96 0 0,-4-13-48 0 0,5-10 44 0 0,-6-5-16 0 0,-6-4 47 0 0,-2-2 97 0 0,-5 4 12 0 0,-3-5 8 0 0,0 4 61 0 0,0 6 115 0 0,0 2 192 0 0,0 3-228 0 0,0 5 16 0 0,-3 9-56 0 0,0 4 40 0 0,3 2-128 0 0,0 8-32 0 0,0 22-8 0 0,0 10 8 0 0,5 7 12 0 0,5 3 12 0 0,3-2-16 0 0,-3-3-8 0 0,1-4-32 0 0,1-6-388 0 0,-4-11-240 0 0,2-8-221 0 0,-2-15-367 0 0</inkml:trace>
  <inkml:trace contextRef="#ctx0" brushRef="#br2" timeOffset="281">970 3871 444 0 0,'0'0'1004'0'0,"0"0"-327"0"0,0 0-357 0 0,0 0-172 0 0,0 0-16 0 0,-96 86 8 0 0,76-40-52 0 0,9-3-32 0 0,2-2 12 0 0,9-3-68 0 0,0-11-4 0 0,19-6 0 0 0,12-9 8 0 0,4-7-8 0 0,5-5-48 0 0,0-4 12 0 0,0-15-156 0 0,-3-5 72 0 0,-4-4-40 0 0,-8-1 76 0 0,-4-1 40 0 0,-4-5 48 0 0,-6 7 12 0 0,-8 0 16 0 0,-1 8 20 0 0,-2 3 48 0 0,0 6 72 0 0,-2 8 12 0 0,-7 3-44 0 0,-5 0-48 0 0,1 21-88 0 0,3 9-4 0 0,9 3 0 0 0,1 2 4 0 0,0-5-16 0 0,18-1 12 0 0,11-6-28 0 0,3-9 20 0 0,4-3-16 0 0,-2-8-64 0 0,-1-3 20 0 0,-4 0-4 0 0,-2-14-12 0 0,-4-5 88 0 0,-2-1 12 0 0,-8-3 0 0 0,-3-3 48 0 0,-4 3-56 0 0,-5 3 0 0 0,6-1 36 0 0,-2 9 8 0 0,-1 5-8 0 0,6 6-40 0 0,7 1-12 0 0,0 0-16 0 0,4 11 28 0 0,4 9 0 0 0,-4-4 12 0 0,3 1 4 0 0,-10 2-16 0 0,-4-8-32 0 0,-8 5-72 0 0,-2-4 64 0 0,0-4 40 0 0,-17-1 8 0 0,-9 1 28 0 0,-2-1-8 0 0,0-6-12 0 0,-2 3-4 0 0,7-3-12 0 0,5-1-44 0 0,6 0-248 0 0,10 0-421 0 0,2 0-667 0 0</inkml:trace>
  <inkml:trace contextRef="#ctx0" brushRef="#br2" timeOffset="282">2377 3915 2481 0 0,'0'0'88'0'0,"0"0"112"0"0,0 0-108 0 0,0 0-32 0 0,0 0-48 0 0,-7 39-8 0 0,7-11 4 0 0,0-3-4 0 0,0 2 0 0 0,7-3-4 0 0,-3-2-4 0 0,2-7 0 0 0,-2-3 4 0 0,3-5-60 0 0,1-4 12 0 0,0-3 48 0 0,6 0 4 0 0,4-13 20 0 0,2-10-24 0 0,1-1 0 0 0,4-6-20 0 0,-3-3 4 0 0,-2 0 16 0 0,-2 3 4 0 0,-3 10 0 0 0,-9 9 0 0 0,1 6 0 0 0,-7 11-52 0 0,0 13 48 0 0,0 7 28 0 0,0 4-8 0 0,0-2-8 0 0,0-3-12 0 0,7-4 0 0 0,7-7 0 0 0,5-8-16 0 0,2-5 16 0 0,5-1-4 0 0,-4 0-64 0 0,-2-13-24 0 0,-2-5-32 0 0,-3 0 100 0 0,-5 0 24 0 0,0 1 8 0 0,-7 2 4 0 0,4 1 4 0 0,-4 4-16 0 0,2 8 12 0 0,1 2-12 0 0,3 0-20 0 0,2 7 20 0 0,4 12 44 0 0,3 3-8 0 0,2 1-16 0 0,-3 0-20 0 0,3 1 8 0 0,-4-7-8 0 0,-8 2 0 0 0,-4-9-4 0 0,-4-3-72 0 0,-4 2 68 0 0,-19-9 0 0 0,-3 4-44 0 0,-1-4-28 0 0,-6 0 80 0 0,7-4-8 0 0,-1-5 8 0 0,6-8-196 0 0,6-2-325 0 0,5 2-775 0 0</inkml:trace>
  <inkml:trace contextRef="#ctx0" brushRef="#br2" timeOffset="283">3240 4019 1332 0 0,'0'0'1305'0'0,"0"0"-1273"0"0,0 0-48 0 0,0 0 112 0 0,38 3-88 0 0,-9-26-8 0 0,1 0-68 0 0,-7 0 64 0 0,-4-1 4 0 0,-5 3 0 0 0,-7 1 8 0 0,-7 3 12 0 0,0 6-16 0 0,0 6 96 0 0,-18 5-44 0 0,-4 0-4 0 0,-1 5 20 0 0,-3 18-24 0 0,4 7 48 0 0,3 3 48 0 0,3-3-24 0 0,8 4-40 0 0,8-6-48 0 0,0-1-28 0 0,5-6-4 0 0,18-7-12 0 0,10-8-44 0 0,9-6-156 0 0,14 0-184 0 0,0-6-717 0 0</inkml:trace>
  <inkml:trace contextRef="#ctx0" brushRef="#br2" timeOffset="284">4210 3889 2665 0 0,'0'0'212'0'0,"0"0"32"0"0,0 0-128 0 0,0 0-16 0 0,0 0 48 0 0,0 0-108 0 0,-38 84-28 0 0,38-58 4 0 0,0-3-16 0 0,0-3-20 0 0,5-2 20 0 0,10-6 0 0 0,3-4-8 0 0,2-8 16 0 0,0 0-8 0 0,1-8 0 0 0,1-12-52 0 0,-6-1-16 0 0,-4-4-76 0 0,-4-5 100 0 0,-8 0 44 0 0,0 4 0 0 0,-8-2 0 0 0,-14 6 0 0 0,-9 8 12 0 0,-4 5-12 0 0,2 9 0 0 0,0 0 8 0 0,5 12-16 0 0,3 12 8 0 0,14-4-48 0 0,11 2-300 0 0,0-9-392 0 0,26-5-329 0 0</inkml:trace>
  <inkml:trace contextRef="#ctx0" brushRef="#br2" timeOffset="285">4670 3623 2153 0 0,'0'0'312'0'0,"0"0"92"0"0,0 0-220 0 0,0 0 60 0 0,0 0 24 0 0,0 0-244 0 0,-74-72-16 0 0,64 75 4 0 0,-2 20-8 0 0,4 5 32 0 0,1 10-8 0 0,6 5 16 0 0,1 5-20 0 0,0 6-12 0 0,0 2 0 0 0,0-6 0 0 0,-2-7-8 0 0,-3-4-4 0 0,5-8 0 0 0,-3-4-88 0 0,1-9-180 0 0,0-7-184 0 0,-1-9-356 0 0,-2-2-605 0 0</inkml:trace>
  <inkml:trace contextRef="#ctx0" brushRef="#br2" timeOffset="286">4456 3836 2713 0 0,'0'0'128'0'0,"0"0"-100"0"0,0 0-8 0 0,0 0 40 0 0,0 0-12 0 0,126-2-28 0 0,-89 2-20 0 0,-2 0-24 0 0,-10 0-432 0 0,-7 0-941 0 0</inkml:trace>
  <inkml:trace contextRef="#ctx0" brushRef="#br2" timeOffset="287">5518 3667 1876 0 0,'0'0'100'0'0,"0"0"213"0"0,0 0-137 0 0,0 0-40 0 0,0 0-124 0 0,-15 83 36 0 0,23-27 4 0 0,-1 2-44 0 0,3 0 0 0 0,-6-9 0 0 0,0-2-8 0 0,-2-9-252 0 0,-2-15-345 0 0,0-8-291 0 0,0-10 128 0 0</inkml:trace>
  <inkml:trace contextRef="#ctx0" brushRef="#br2" timeOffset="288">5437 3697 472 0 0,'0'0'252'0'0,"-4"-92"384"0"0,4 60-188 0 0,0 9-47 0 0,7 3-45 0 0,6 14-168 0 0,4-1-128 0 0,4 7-44 0 0,7 0 0 0 0,4 0 28 0 0,7 0-8 0 0,-4 7-12 0 0,-2-1-16 0 0,-3 4-8 0 0,-5 0 0 0 0,-10 3-4 0 0,-4 1 4 0 0,-11 6-56 0 0,0 3 56 0 0,-14 0 64 0 0,-18 0-32 0 0,-6 4 0 0 0,-2-4-16 0 0,1 3-16 0 0,1-3 4 0 0,6-5-16 0 0,9-5 12 0 0,15-3-96 0 0,8-3-304 0 0,0 5-297 0 0,8-8-251 0 0</inkml:trace>
  <inkml:trace contextRef="#ctx0" brushRef="#br2" timeOffset="289">5725 3882 1904 0 0,'0'0'585'0'0,"0"0"-561"0"0,0 0-20 0 0,0 0 52 0 0,0 0-24 0 0,15-33-32 0 0,-2 33-20 0 0,-3 8 4 0 0,-2 12 0 0 0,1 5 16 0 0,-5 7 12 0 0,-2-1-12 0 0,-2-3-12 0 0,0 0-116 0 0,-15-8-116 0 0,-2-4 116 0 0,3-6 128 0 0,-1-8 0 0 0,5-2 32 0 0,5-2 52 0 0,5-16-4 0 0,0-10-20 0 0,11 0-52 0 0,16-5-8 0 0,8 1 0 0 0,6 3-8 0 0,4-1-8 0 0,6 7-160 0 0,-8 3-81 0 0,-7 12-95 0 0,-9 4-104 0 0,-7 4 24 0 0,-14 5 280 0 0,-6 10 132 0 0,0 5 20 0 0,0-2 304 0 0,-6 9 236 0 0,-9-8-52 0 0,7 8-260 0 0,1-4-23 0 0,7-3-37 0 0,0-5-56 0 0,0-7-48 0 0,15-1-48 0 0,8-7 12 0 0,7 0 28 0 0,-2 0-36 0 0,3-14 16 0 0,-4-3-36 0 0,-1-5 4 0 0,-6 2-8 0 0,-8-3-12 0 0,-9 2 16 0 0,-3 2 0 0 0,0 3 20 0 0,-20 4 32 0 0,-6 6 84 0 0,-4 4-16 0 0,-5 2-112 0 0,4 0 0 0 0,6 11 0 0 0,3 3-8 0 0,16-6-16 0 0,6 2-128 0 0,0-8-456 0 0,20-2-341 0 0,13 0-111 0 0</inkml:trace>
  <inkml:trace contextRef="#ctx0" brushRef="#br2" timeOffset="290">6292 3639 1784 0 0,'0'0'329'0'0,"0"0"83"0"0,0 0-128 0 0,0 0-44 0 0,0 0-152 0 0,0-30-88 0 0,0 66 12 0 0,5 6 44 0 0,5 6-28 0 0,0 1-28 0 0,0 4 4 0 0,-3-5 0 0 0,-2-3-4 0 0,-2-9-56 0 0,-3-3-108 0 0,0-13 28 0 0,0-3-36 0 0,0-11 44 0 0,-3-6 192 0 0,1-3-60 0 0,2-17 0 0 0,0-5 28 0 0,0-3-32 0 0,5 4 0 0 0,11 0 4 0 0,6 8-8 0 0,3 3 0 0 0,5 8-4 0 0,1 5 8 0 0,0 0-16 0 0,0 0 12 0 0,-2 16 0 0 0,-9-1-8 0 0,-6 2-24 0 0,-14-1-80 0 0,0 1-52 0 0,-10 1 96 0 0,-17-2 72 0 0,-8-2 32 0 0,-5 0-16 0 0,-1-2 16 0 0,3-4 12 0 0,3-3-4 0 0,12-5-40 0 0,11 0-8 0 0,12-10-96 0 0,0-1-305 0 0,20-2-583 0 0,16-1 132 0 0</inkml:trace>
  <inkml:trace contextRef="#ctx0" brushRef="#br2" timeOffset="291">6932 3831 492 0 0,'0'0'1785'0'0,"0"0"-1609"0"0,0 0 28 0 0,0 0 28 0 0,-113-4-80 0 0,87 21-132 0 0,3 1-12 0 0,1 9 8 0 0,3-3 12 0 0,9 1 8 0 0,3 7-16 0 0,7-8-20 0 0,0-5 0 0 0,7-3-12 0 0,14-9-4 0 0,1-7 16 0 0,8 0-8 0 0,-3-7-16 0 0,3-14-32 0 0,2-3 12 0 0,-6 0 24 0 0,-3-4 20 0 0,-6 5 8 0 0,-2-2 4 0 0,-6 7 0 0 0,-5 8 24 0 0,-1 1 28 0 0,-3 9 24 0 0,0 0-24 0 0,0 0-40 0 0,0 12-4 0 0,0 9 0 0 0,0 2-16 0 0,0 4 0 0 0,0-4-4 0 0,9-6-8 0 0,5-4-4 0 0,8-7-12 0 0,-1-6-92 0 0,6 0-52 0 0,-4 0-168 0 0,-2-19-100 0 0,2-5-61 0 0,-6-2-127 0 0,-7-4 300 0 0,0 0 324 0 0,-7-3 0 0 0,-3-3 224 0 0,0-1 60 0 0,0 0 88 0 0,0 2-108 0 0,-1 4-19 0 0,-6 2 23 0 0,2 11-8 0 0,4 7-12 0 0,-1 11-68 0 0,2 0-152 0 0,0 6 36 0 0,0 24-52 0 0,0 5 48 0 0,0 9-24 0 0,3 2-20 0 0,5-3-4 0 0,-3 2-8 0 0,-2-8 4 0 0,1-7-8 0 0,-4-7 0 0 0,0-7-60 0 0,0-9-16 0 0,0-4 48 0 0,0-3 72 0 0,0-10-40 0 0,0-6-8 0 0,3-3 4 0 0,2-2 0 0 0,2 3 4 0 0,6 3-4 0 0,0 3-16 0 0,4 2 4 0 0,6 9 4 0 0,4-4-8 0 0,6 5 8 0 0,1 0 8 0 0,-4 0-8 0 0,0 8 8 0 0,-7 0-12 0 0,-12 4 12 0 0,-9-1-12 0 0,-2 3-20 0 0,-7 4 32 0 0,-17 0 28 0 0,-8 4-28 0 0,-9-4 4 0 0,1-2 4 0 0,1-3-8 0 0,7-6-32 0 0,9-4-144 0 0,10-3-64 0 0,13 0-224 0 0,0-16-261 0 0,15-6-471 0 0</inkml:trace>
  <inkml:trace contextRef="#ctx0" brushRef="#br2" timeOffset="292">7600 3777 1744 0 0,'0'0'445'0'0,"0"0"163"0"0,0 0-444 0 0,0 0-108 0 0,0 0 248 0 0,0 0-140 0 0,5 102-92 0 0,-5-68-40 0 0,4-1-20 0 0,2-3-12 0 0,-1-7-24 0 0,2-10-216 0 0,-2-9-388 0 0,1-4-481 0 0</inkml:trace>
  <inkml:trace contextRef="#ctx0" brushRef="#br2" timeOffset="293">7607 3554 2109 0 0,'0'0'156'0'0,"0"0"204"0"0,0 0-440 0 0,0 0 76 0 0,0 0-677 0 0,14 73-963 0 0</inkml:trace>
  <inkml:trace contextRef="#ctx0" brushRef="#br2" timeOffset="294">7803 3531 2877 0 0,'0'0'196'0'0,"0"0"208"0"0,0 0-356 0 0,0 0 76 0 0,0 0-48 0 0,15 121-20 0 0,-13-70-20 0 0,-2 0-20 0 0,1-4 16 0 0,1-1-24 0 0,1-10-8 0 0,1-4 0 0 0,2-11 8 0 0,1-4-8 0 0,3-12-40 0 0,1-5-4 0 0,2 0 44 0 0,0-12 8 0 0,7-14-4 0 0,-1 1-4 0 0,-1-5 0 0 0,0 3 0 0 0,-1 4 0 0 0,-4 9 4 0 0,-3 4-4 0 0,-5 8 4 0 0,-3 2-4 0 0,-2 0-36 0 0,1 18 36 0 0,-1 5 76 0 0,0 5-44 0 0,0-3-28 0 0,3 0-4 0 0,-1-4 8 0 0,5-4-8 0 0,3-5-100 0 0,1-12-72 0 0,1 0-348 0 0,1-4-48 0 0,-2-19-1133 0 0</inkml:trace>
  <inkml:trace contextRef="#ctx0" brushRef="#br2" timeOffset="295">8076 3617 1928 0 0,'0'0'569'0'0,"0"0"-337"0"0,0 0-192 0 0,0 0-108 0 0,0 0-584 0 0,-30 39-781 0 0</inkml:trace>
  <inkml:trace contextRef="#ctx0" brushRef="#br2" timeOffset="296">8214 3522 2697 0 0,'0'0'236'0'0,"0"0"44"0"0,0 0-56 0 0,0 0-32 0 0,0 0-180 0 0,17 8 24 0 0,-12 30 52 0 0,-2 5-20 0 0,-3 8-48 0 0,0 7-4 0 0,0 2-4 0 0,0-6-8 0 0,0-11-4 0 0,4-3-44 0 0,0-10-224 0 0,-4-12-296 0 0,4-8 160 0 0,1-10-1625 0 0</inkml:trace>
  <inkml:trace contextRef="#ctx0" brushRef="#br2" timeOffset="297">8221 3732 2841 0 0,'0'0'124'0'0,"0"0"-36"0"0,0 0-48 0 0,0 0-12 0 0,0 0-8 0 0,111-13-8 0 0,-80 3 0 0 0,2 3 0 0 0,-8 1-8 0 0,-4 2 0 0 0,-8 4 0 0 0,-4 0 0 0 0,-8 4 8 0 0,-1 14 120 0 0,0 5 40 0 0,0 0-72 0 0,0 0-48 0 0,6-6-32 0 0,-5-5-20 0 0,9-9-4 0 0,2-3 4 0 0,4 0 32 0 0,2-7-16 0 0,2-13-16 0 0,2-3-8 0 0,-6-5 8 0 0,-3 0 4 0 0,1 0 8 0 0,-6 8 4 0 0,-2-2-4 0 0,-1 11 28 0 0,-3 4 24 0 0,-2 7-8 0 0,0 7-44 0 0,0 16-12 0 0,5 15 48 0 0,-5 3-12 0 0,0 5-28 0 0,0 3 0 0 0,0-10-8 0 0,0-2 4 0 0,0-9 12 0 0,0-5-16 0 0,-12-3 4 0 0,-2-10-4 0 0,2-4-64 0 0,-1-2-180 0 0,-1-4-296 0 0,-5 0-372 0 0,4-10-785 0 0</inkml:trace>
  <inkml:trace contextRef="#ctx0" brushRef="#br2" timeOffset="298">225 4767 1912 0 0,'0'0'433'0'0,"0"0"-117"0"0,0 0-176 0 0,0 0-32 0 0,0 0-96 0 0,0 0 68 0 0,8 109-20 0 0,0-57-28 0 0,-1 1-16 0 0,-4-4-16 0 0,-1-9 0 0 0,-2-2-148 0 0,0-12-432 0 0,0-9-209 0 0,-10-12-507 0 0</inkml:trace>
  <inkml:trace contextRef="#ctx0" brushRef="#br2" timeOffset="299">-31 4767 964 0 0,'0'0'888'0'0,"0"0"-623"0"0,0 0-5 0 0,-17-92-68 0 0,47 92-136 0 0,13 0-16 0 0,10 10 52 0 0,6 13-44 0 0,14 7-28 0 0,-4 4-8 0 0,1-4-4 0 0,-11 3-4 0 0,-7 2-4 0 0,-14-4-4 0 0,-15-3-40 0 0,-15 2 40 0 0,-8 0-40 0 0,-8-2 44 0 0,-28 2 88 0 0,-12-4-44 0 0,-14 1-40 0 0,-5-6 40 0 0,-1-8 16 0 0,3-3-4 0 0,6-10-12 0 0,14 0 0 0 0,19 0-44 0 0,14-6-4 0 0,12-4-96 0 0,15-7-172 0 0,31-1-196 0 0,12-2-185 0 0,12 1-463 0 0</inkml:trace>
  <inkml:trace contextRef="#ctx0" brushRef="#br2" timeOffset="300">644 4971 400 0 0,'0'0'1528'0'0,"0"0"-1203"0"0,0 0-149 0 0,0 0-48 0 0,0 0-92 0 0,0 0-16 0 0,4 41 20 0 0,-1-13 20 0 0,-3 2-60 0 0,0-2-248 0 0,0-6-453 0 0,0-11-671 0 0</inkml:trace>
  <inkml:trace contextRef="#ctx0" brushRef="#br2" timeOffset="301">647 4644 1224 0 0,'0'0'636'0'0,"0"0"-500"0"0,0 0-124 0 0,0 0-108 0 0,0 0 16 0 0,34 78-904 0 0</inkml:trace>
  <inkml:trace contextRef="#ctx0" brushRef="#br2" timeOffset="302">893 4848 1948 0 0,'0'0'209'0'0,"0"0"95"0"0,0 0-164 0 0,0 0 20 0 0,0 0-104 0 0,0 0-40 0 0,-107 35-16 0 0,95-17 0 0 0,7-3 0 0 0,5-7-8 0 0,0 4-16 0 0,0-6-20 0 0,18-2 44 0 0,7 1 24 0 0,2-5 12 0 0,4 1-20 0 0,5-1-12 0 0,-1 5-4 0 0,-4-3 0 0 0,-1 4 0 0 0,-9 6 0 0 0,-9-2-4 0 0,-7-2-24 0 0,-5 9 12 0 0,0-2 16 0 0,-25-2 44 0 0,-8 4-16 0 0,-5-1 0 0 0,-1-3-20 0 0,0-3 0 0 0,12-8-4 0 0,5-2-4 0 0,8 0-48 0 0,14-12-348 0 0,0-9-325 0 0,10-6-579 0 0</inkml:trace>
  <inkml:trace contextRef="#ctx0" brushRef="#br2" timeOffset="303">1196 4591 1924 0 0,'0'0'369'0'0,"0"0"-145"0"0,0 0 44 0 0,0 0-100 0 0,0 0-156 0 0,0 0 12 0 0,18 21 156 0 0,-13 14 12 0 0,-5 5-88 0 0,0 11-24 0 0,3 0 24 0 0,4 2-44 0 0,-2-5-40 0 0,8-3-8 0 0,0-9-8 0 0,4-11-4 0 0,-2-4-44 0 0,1-14-176 0 0,7-7-84 0 0,-3 0-112 0 0,2-11-657 0 0</inkml:trace>
  <inkml:trace contextRef="#ctx0" brushRef="#br2" timeOffset="304">1108 4774 2701 0 0,'0'0'376'0'0,"0"0"-280"0"0,0 0-88 0 0,0 0 4 0 0,0 0 48 0 0,146 79-44 0 0,-92-85 28 0 0,2-14-36 0 0,-6 5-8 0 0,-6 0-4 0 0,-12 9 0 0 0,-7 6-8 0 0,-10 0-4 0 0,-4 13-24 0 0,-9 15 40 0 0,-2 5 28 0 0,0 4 4 0 0,0-4-20 0 0,0-9-8 0 0,-2-2 8 0 0,-1-7-8 0 0,3-4-8 0 0,0-7 4 0 0,0-4-28 0 0,0 0-136 0 0,0-7 40 0 0,10-10 120 0 0,5-4-20 0 0,-1 1 4 0 0,3-3-12 0 0,3 2 32 0 0,-4 1 0 0 0,6-2 16 0 0,-5 11-16 0 0,3 1 12 0 0,-4 7 8 0 0,1 3 8 0 0,-3 6 4 0 0,-1 14-32 0 0,-3 8 16 0 0,-5-5 0 0 0,0 4 24 0 0,-3-8-40 0 0,-2 0-40 0 0,0-10-336 0 0,0-2-120 0 0,0-7-741 0 0</inkml:trace>
  <inkml:trace contextRef="#ctx0" brushRef="#br2" timeOffset="305">1728 4505 2385 0 0,'0'0'272'0'0,"0"0"-348"0"0,0 0 36 0 0,0 0-757 0 0,0 0-931 0 0</inkml:trace>
  <inkml:trace contextRef="#ctx0" brushRef="#br2" timeOffset="306">1866 4502 2305 0 0,'0'0'424'0'0,"0"0"-232"0"0,0 0-12 0 0,0 0-172 0 0,8 57 28 0 0,4-17-8 0 0,-3 8-12 0 0,-2 6-4 0 0,0-1-4 0 0,-4 0-8 0 0,-1-10-24 0 0,-2-8-148 0 0,0-7 92 0 0,0-13 24 0 0,0-6 56 0 0,0-6 0 0 0,0-3 8 0 0,0-3 0 0 0,0-16-4 0 0,3-6 4 0 0,4-3 16 0 0,1 2-16 0 0,4 3 12 0 0,2 4-8 0 0,3 3 12 0 0,3 8-20 0 0,3 3 0 0 0,5 5 16 0 0,2 0-16 0 0,0 6 4 0 0,-4 11 0 0 0,-3-1-8 0 0,-11 1-16 0 0,-4-2 12 0 0,-8 1 4 0 0,0 1 0 0 0,-3-4 8 0 0,-19 4 52 0 0,-1-6-48 0 0,-7-1 20 0 0,2-3-16 0 0,2-2-8 0 0,4-5 4 0 0,4 0-12 0 0,8 0-76 0 0,7-12-256 0 0,3-4-449 0 0,0 2-611 0 0</inkml:trace>
  <inkml:trace contextRef="#ctx0" brushRef="#br2" timeOffset="307">2253 4743 1944 0 0,'0'0'529'0'0,"0"0"-205"0"0,0 0-176 0 0,0 0 188 0 0,0 0-156 0 0,6 90-120 0 0,-6-57-16 0 0,4-5-20 0 0,0-3-8 0 0,4-7-12 0 0,2-3-8 0 0,0-8-4 0 0,3-6 8 0 0,4-1-12 0 0,1 0 12 0 0,0-20-52 0 0,-1 4-4 0 0,3-11 24 0 0,-4 1 8 0 0,-1 4 24 0 0,-4-1 0 0 0,-2 5 4 0 0,-1 6 16 0 0,-6 6-12 0 0,-1 2 12 0 0,-1 4-64 0 0,5 17 44 0 0,0 1 56 0 0,5 10-32 0 0,2-6-16 0 0,-1 1-8 0 0,6-3-8 0 0,3-10-180 0 0,-1 1-152 0 0,5-11-256 0 0,-3 0-357 0 0,-3 0-239 0 0</inkml:trace>
  <inkml:trace contextRef="#ctx0" brushRef="#br2" timeOffset="308">2688 4644 668 0 0,'0'0'704'0'0,"0"0"-144"0"0,-2-87-299 0 0,2 75 95 0 0,-3 4-60 0 0,3 8-96 0 0,0 0-136 0 0,0 0-48 0 0,0 21 76 0 0,0 9 164 0 0,9 9-144 0 0,-3 3-52 0 0,2 6 8 0 0,1 10-24 0 0,-1-7-16 0 0,0-3-20 0 0,0-13-8 0 0,-1-4 0 0 0,3-11 0 0 0,1-13-108 0 0,4-4-220 0 0,0-3-32 0 0,-3-3-512 0 0,-1-21-881 0 0</inkml:trace>
  <inkml:trace contextRef="#ctx0" brushRef="#br2" timeOffset="309">2650 4771 1836 0 0,'0'0'381'0'0,"0"0"-309"0"0,0 0 16 0 0,134 37-88 0 0,-84-54-409 0 0,-6-1 249 0 0,1 0 160 0 0,-7 1 0 0 0,-10 7 36 0 0,-3 10 92 0 0,-4 0 93 0 0,-9 10 11 0 0,-4 13-72 0 0,-6 12-28 0 0,-2 1 40 0 0,0 4-100 0 0,0-4-48 0 0,0-4-16 0 0,0-5-8 0 0,0-11-12 0 0,0-6-260 0 0,0-10-641 0 0</inkml:trace>
  <inkml:trace contextRef="#ctx0" brushRef="#br2" timeOffset="310">2998 4633 2729 0 0,'0'0'96'0'0,"0"0"-36"0"0,0 0-56 0 0,0 0-8 0 0,15 95-168 0 0,13-76-753 0 0,-1-5-763 0 0</inkml:trace>
  <inkml:trace contextRef="#ctx0" brushRef="#br2" timeOffset="311">3205 4929 716 0 0,'0'0'1284'0'0,"0"0"-903"0"0,0 0-245 0 0,-10 104 60 0 0,13-87-68 0 0,14-11-128 0 0,-1-1 20 0 0,4-5-20 0 0,2-5 0 0 0,-6-13-52 0 0,2-8-144 0 0,-4 1-36 0 0,-4-3 100 0 0,-9-2 132 0 0,-1 5 4 0 0,0 2 8 0 0,-5 2 72 0 0,-13 4 88 0 0,-2 5-108 0 0,2 11-20 0 0,-3 1-44 0 0,2 5-4 0 0,5 13-28 0 0,2 2-48 0 0,7-4-328 0 0,5-1-189 0 0,0-12-639 0 0</inkml:trace>
  <inkml:trace contextRef="#ctx0" brushRef="#br2" timeOffset="312">3397 4761 2165 0 0,'0'0'548'0'0,"0"0"-300"0"0,0 0-220 0 0,0 0 136 0 0,0 0 24 0 0,26 115-148 0 0,-21-84-28 0 0,-2 4 0 0 0,-1-7-8 0 0,-2-5-4 0 0,0-4 0 0 0,0-9-60 0 0,0-4-44 0 0,2-4-8 0 0,-2-2 12 0 0,2 0 32 0 0,2-13-36 0 0,-2-9 16 0 0,5-3 88 0 0,-2-6 4 0 0,4-2-4 0 0,0-2 4 0 0,4 2-4 0 0,2 3 4 0 0,0 10 16 0 0,-2 6 12 0 0,0 7 8 0 0,-1 7 8 0 0,4 0-24 0 0,0 13-16 0 0,-5 11 12 0 0,-3 2 36 0 0,-1-2-20 0 0,-6 5-12 0 0,5-8-12 0 0,-5-1 0 0 0,-1-5 16 0 0,0-2-28 0 0,0-6-32 0 0,0-2-304 0 0,0-5-589 0 0,0 0-571 0 0</inkml:trace>
  <inkml:trace contextRef="#ctx0" brushRef="#br2" timeOffset="313">4436 4522 52 0 0,'0'0'1976'0'0,"0"0"-1951"0"0,0 0-13 0 0,0 0 8 0 0,0 0 100 0 0,0 0-76 0 0,-102-51-28 0 0,82 49 48 0 0,0 2 88 0 0,-3 0-20 0 0,1 0-52 0 0,-1 20-36 0 0,1 3 64 0 0,8 12 12 0 0,1 8 8 0 0,7 10 36 0 0,6 6-76 0 0,0 4-48 0 0,0-8-40 0 0,12-4 0 0 0,6-14-4 0 0,-1-6-144 0 0,-1-11-188 0 0,-1-10-288 0 0,-5-10-829 0 0</inkml:trace>
  <inkml:trace contextRef="#ctx0" brushRef="#br2" timeOffset="314">4004 4809 2785 0 0,'0'0'84'0'0,"0"0"-60"0"0,132 0 4 0 0,-77 0-16 0 0,3-13 0 0 0,-4 3 0 0 0,-14 1-12 0 0,-10 6 0 0 0,-10 3 4 0 0,-12 0-4 0 0,-5 0 0 0 0,-3 6 4 0 0,0 16 188 0 0,0 6 12 0 0,0-3-104 0 0,-3 5-44 0 0,3-2 16 0 0,0-2-52 0 0,0-12-16 0 0,3-3-4 0 0,12-11-12 0 0,7 0 12 0 0,6 0 0 0 0,0-21-28 0 0,2-2-44 0 0,0-4-116 0 0,-7-4 68 0 0,-3 5 68 0 0,-6-3 28 0 0,-9 2 24 0 0,0 6 8 0 0,-3 0 16 0 0,-2 11 32 0 0,0 6 124 0 0,0 4-4 0 0,0 0-144 0 0,0 14 4 0 0,0 9-20 0 0,0 6 8 0 0,0 0-24 0 0,3 1 0 0 0,10-9 0 0 0,5-6-32 0 0,-1-7-176 0 0,3-5-64 0 0,0-3 72 0 0,-2 0 20 0 0,-2-6-124 0 0,1-14 80 0 0,-5-1 104 0 0,-1-1 72 0 0,-6-3 48 0 0,-5 2 20 0 0,0 3 88 0 0,0-1 152 0 0,0 4 24 0 0,0 4 8 0 0,0 6-144 0 0,0 7 60 0 0,0 0-88 0 0,0 13-128 0 0,2 11 8 0 0,3 4 12 0 0,6 2 28 0 0,-2-6-36 0 0,-3 5-4 0 0,2-13-48 0 0,1-3-80 0 0,-8-6 0 0 0,4-2 12 0 0,2-5 24 0 0,3 0 12 0 0,-2-8 68 0 0,5-14-52 0 0,-3-2-56 0 0,3-3-32 0 0,3-8 4 0 0,-2 5 72 0 0,3 2 52 0 0,-2 3 24 0 0,-2 14 32 0 0,-2 1 68 0 0,-1 10 84 0 0,-4 0-76 0 0,-2 17 48 0 0,-2 9 60 0 0,-1 5-112 0 0,-1 2-80 0 0,4 2-16 0 0,-1-5-8 0 0,0-2 0 0 0,3-8-80 0 0,0-4-460 0 0,2-9-341 0 0,7-7-559 0 0</inkml:trace>
  <inkml:trace contextRef="#ctx0" brushRef="#br2" timeOffset="315">5226 4686 2625 0 0,'0'0'44'0'0,"0"0"92"0"0,0 0-20 0 0,0 0 108 0 0,-76 101-116 0 0,75-68-72 0 0,1-3-20 0 0,0-6-8 0 0,1-4-8 0 0,21-7-4 0 0,1-6-16 0 0,0-4 12 0 0,4-3-60 0 0,2-8-192 0 0,3-15-164 0 0,-4-2-209 0 0,2-5-399 0 0,-12-4 192 0 0</inkml:trace>
  <inkml:trace contextRef="#ctx0" brushRef="#br2" timeOffset="316">5423 4644 68 0 0,'0'0'456'0'0,"0"0"100"0"0,1-97-60 0 0,-1 73-168 0 0,0 13 73 0 0,-3 6 23 0 0,-2 5-164 0 0,2 0-80 0 0,-3 10-112 0 0,0 13 12 0 0,6 12-12 0 0,0 3 44 0 0,0 11-20 0 0,0 2-60 0 0,0 2-4 0 0,9-6-4 0 0,-3-6-12 0 0,6-10-12 0 0,3-9-156 0 0,-4-5-136 0 0,4-16-224 0 0,-1-1-132 0 0,-6 0-897 0 0</inkml:trace>
  <inkml:trace contextRef="#ctx0" brushRef="#br2" timeOffset="317">5365 4725 2805 0 0,'0'0'96'0'0,"0"0"192"0"0,0 0-260 0 0,0 0 4 0 0,0 0-36 0 0,60-34-156 0 0,-21 12-256 0 0,4 2-277 0 0,1-3 341 0 0,-4 5-1156 0 0</inkml:trace>
  <inkml:trace contextRef="#ctx0" brushRef="#br2" timeOffset="318">5664 4522 1100 0 0,'0'0'288'0'0,"0"0"156"0"0,0 0-179 0 0,0 0 27 0 0,0 0-168 0 0,0 0-12 0 0,23-20 80 0 0,-13 31-32 0 0,2 11-16 0 0,-7 3-72 0 0,0 3-8 0 0,-4-3-40 0 0,-1 3-16 0 0,0-5 8 0 0,0-5-12 0 0,0-1-8 0 0,0-11-36 0 0,-3-2-24 0 0,3-4 12 0 0,0 0 40 0 0,0-10-16 0 0,0-13-92 0 0,2-2 100 0 0,6-8 0 0 0,4 3 20 0 0,1-5-32 0 0,2 7 12 0 0,0 8 0 0 0,-1 2 20 0 0,-4 8 12 0 0,-3 9 24 0 0,0 1 32 0 0,1 0-8 0 0,-1 14 108 0 0,-4 9 28 0 0,2 4-104 0 0,-2 3 20 0 0,-3-2-52 0 0,0-3 32 0 0,3-4-72 0 0,-1-3-20 0 0,5-10-4 0 0,-4 2-360 0 0,9-10-376 0 0,-4 0-1557 0 0</inkml:trace>
  <inkml:trace contextRef="#ctx0" brushRef="#br2" timeOffset="319">6232 4855 88 0 0,'0'0'40'0'0,"0"0"4"0"0,0 0-40 0 0,0 0-12 0 0,-17 17 8 0 0,17-17 32 0 0,7 0-16 0 0,1 0-8 0 0,0-2-8 0 0,1-3 0 0 0,-3 0 0 0 0,-1 0-56 0 0</inkml:trace>
  <inkml:trace contextRef="#ctx0" brushRef="#br2" timeOffset="320">2664 2174 2000 0 0,'0'0'377'0'0,"0"0"51"0"0,0 0-244 0 0,0 0 60 0 0,0 0-108 0 0,0 0-124 0 0,0 5-4 0 0,0 26 116 0 0,0 16 72 0 0,0 15-72 0 0,0 15-16 0 0,0 12 4 0 0,0 13-27 0 0,0 9-13 0 0,0 6-12 0 0,0-1-12 0 0,-2-10-12 0 0,-3-10-28 0 0,3-23-4 0 0,2-12-4 0 0,0-15-8 0 0,0-14-120 0 0,0-14-193 0 0,0-10-215 0 0,-6-8-172 0 0,-6 0 15 0 0,-4-22-1143 0 0</inkml:trace>
  <inkml:trace contextRef="#ctx0" brushRef="#br2" timeOffset="321">2502 3175 964 0 0,'0'0'916'0'0,"0"0"-363"0"0,0 0-229 0 0,0 0-160 0 0,0 0-64 0 0,0 0 100 0 0,9 96-104 0 0,5-48-28 0 0,6-2-8 0 0,0-5-4 0 0,2-11 0 0 0,1-11-20 0 0,2-9-8 0 0,-2-10-24 0 0,8-22 48 0 0,-1-21 44 0 0,3-3-72 0 0,-1-1-16 0 0,-8 6-8 0 0,-5 11-104 0 0,-9 9-124 0 0,-10 4-172 0 0,0 9-184 0 0,-7-3-1161 0 0</inkml:trace>
  <inkml:trace contextRef="#ctx0" brushRef="#br2" timeOffset="322">100 1081 1888 0 0,'0'0'433'0'0,"0"0"-177"0"0,0 0 68 0 0,0 0-136 0 0,0 0-156 0 0,0 0-16 0 0,-8 47-8 0 0,8-1 48 0 0,0 12 8 0 0,0 5-32 0 0,0 1-16 0 0,1 6-16 0 0,4-7 0 0 0,-5-9-12 0 0,2-9-276 0 0,1-15-432 0 0,-1-14-565 0 0</inkml:trace>
  <inkml:trace contextRef="#ctx0" brushRef="#br2" timeOffset="323">15 1058 2217 0 0,'0'0'492'0'0,"0"0"-404"0"0,0 0-12 0 0,0 0-40 0 0,0 0-28 0 0,121-46 8 0 0,-78 50-12 0 0,-7 5 8 0 0,-4 5-12 0 0,-9-2 0 0 0,-6 6-24 0 0,-10 2 4 0 0,-7 0 20 0 0,0 0 0 0 0,-17 2 64 0 0,-13 1-24 0 0,-2-4-24 0 0,-4-2 4 0 0,-4-1-12 0 0,6 1-4 0 0,4-9-4 0 0,7 4-44 0 0,15-6-192 0 0,8 4-456 0 0,0-5-353 0 0,19-3 5 0 0</inkml:trace>
  <inkml:trace contextRef="#ctx0" brushRef="#br2" timeOffset="324">521 1226 400 0 0,'0'0'224'0'0,"0"0"-52"0"0,0 0 76 0 0,0 0 184 0 0,0 0-176 0 0,0 0-96 0 0,-1-29 1 0 0,-11 25 75 0 0,2 4 40 0 0,0 0-132 0 0,-4 0-24 0 0,-1 10-76 0 0,3 8 16 0 0,-3 7 0 0 0,7-2-4 0 0,0 9 8 0 0,8-2 8 0 0,0-1-44 0 0,0-9-20 0 0,6 2-8 0 0,9-13-4 0 0,7-5 4 0 0,-2-4 0 0 0,3 0 0 0 0,-2-13-112 0 0,4-9-8 0 0,-9-9-120 0 0,-2-2-128 0 0,-6 1 80 0 0,-3-9 171 0 0,-5 1-11 0 0,0-6 76 0 0,0-2 52 0 0,0 4 4 0 0,-8-2 16 0 0,1 17 96 0 0,-1 6 61 0 0,4 9 115 0 0,1 13-8 0 0,3 1-8 0 0,0 1-256 0 0,0 24 12 0 0,0 15 80 0 0,0 7-44 0 0,7 3-8 0 0,3 0 8 0 0,0 2-8 0 0,-2-6 16 0 0,3-2-36 0 0,-2-1-20 0 0,-2-8-20 0 0,0-5 0 0 0,2-10-140 0 0,-1-7-224 0 0,4-13-400 0 0,-1 0-381 0 0</inkml:trace>
  <inkml:trace contextRef="#ctx0" brushRef="#br2" timeOffset="325">977 986 1312 0 0,'0'0'532'0'0,"0"0"-364"0"0,0 0-27 0 0,0 0 135 0 0,0 0-68 0 0,-35-87-64 0 0,20 84-88 0 0,-1 3 32 0 0,-3 0-16 0 0,-4 10-48 0 0,7 13 64 0 0,1 5-20 0 0,5 4 56 0 0,2 7 20 0 0,8 9 0 0 0,0 7-36 0 0,0 1-24 0 0,3 2-52 0 0,7-4-4 0 0,1-6-24 0 0,3-1 16 0 0,-6-11-20 0 0,0-8-36 0 0,-3-10-316 0 0,-3-3-104 0 0,-2-15-537 0 0,0 0-671 0 0</inkml:trace>
  <inkml:trace contextRef="#ctx0" brushRef="#br2" timeOffset="326">724 1250 2185 0 0,'0'0'560'0'0,"0"0"-360"0"0,0 0-132 0 0,0 0-40 0 0,0 0 76 0 0,0 0 48 0 0,96-8 0 0 0,-55 3-32 0 0,0-2 8 0 0,-3-1-76 0 0,-6 1-40 0 0,-4 2 8 0 0,-10 5-20 0 0,-6 0-176 0 0,-4 0-208 0 0,-5 0-200 0 0,-3 0-437 0 0</inkml:trace>
  <inkml:trace contextRef="#ctx0" brushRef="#br2" timeOffset="327">1626 1250 1740 0 0,'0'0'216'0'0,"0"0"-15"0"0,0 0-77 0 0,0 0 104 0 0,0 0-80 0 0,0 0-28 0 0,0-41 24 0 0,-1 34 24 0 0,-16 1-56 0 0,-3 2-24 0 0,-2 4-72 0 0,-4 0 72 0 0,-2 0-44 0 0,0 18-24 0 0,3 4-16 0 0,5 3 24 0 0,5 1-28 0 0,7-6-4 0 0,8 0-8 0 0,0-7-4 0 0,13-6-12 0 0,11-7-12 0 0,5 0 36 0 0,2-7-56 0 0,3-9 44 0 0,-5-4-16 0 0,-3-2 12 0 0,-10 6 20 0 0,-3 7 0 0 0,-8 4-4 0 0,0 5 4 0 0,-3 0-16 0 0,-1 14 16 0 0,6 15 108 0 0,-2 11 36 0 0,1 8-44 0 0,3 3-36 0 0,-6 2 8 0 0,2 0-32 0 0,-5-3-32 0 0,0-4 12 0 0,-2-5-8 0 0,-17-9-4 0 0,-8-4-4 0 0,-6-6-4 0 0,-3-9-56 0 0,-3-3 4 0 0,3-10 44 0 0,6 0-4 0 0,7 0 0 0 0,3-23-40 0 0,16-6-84 0 0,4-7 20 0 0,11-9 52 0 0,25-1 20 0 0,11-5 36 0 0,8 6-4 0 0,5-5 8 0 0,0 3 0 0 0,0 0-8 0 0,-6 11-8 0 0,-9 3 20 0 0,-5 10 0 0 0,-14 4 12 0 0,-13 10 8 0 0,-5 9 44 0 0,-8 0-40 0 0,0 14 40 0 0,0 16 148 0 0,0 7-92 0 0,0-1-72 0 0,-3 2 0 0 0,0-2-32 0 0,1-7-16 0 0,2-6 0 0 0,0-10-52 0 0,0-5-356 0 0,2-8-240 0 0,6-10-1033 0 0</inkml:trace>
  <inkml:trace contextRef="#ctx0" brushRef="#br2" timeOffset="328">1875 1075 2613 0 0,'0'0'376'0'0,"0"0"-380"0"0,0 0 0 0 0,0 0-116 0 0,5 104-572 0 0,14-74-345 0 0</inkml:trace>
  <inkml:trace contextRef="#ctx0" brushRef="#br2" timeOffset="329">2024 1243 2032 0 0,'0'0'497'0'0,"0"0"-357"0"0,0 0-112 0 0,0 0-16 0 0,0 0-8 0 0,0 0 24 0 0,68 41-24 0 0,-48-13 8 0 0,-2 2 12 0 0,0-7-20 0 0,-5-8-4 0 0,1 0 0 0 0,-4-14-24 0 0,-2-1 24 0 0,0-6 28 0 0,4-19 48 0 0,-3-3 20 0 0,3-7-4 0 0,0 0-4 0 0,-1-1-56 0 0,-3 1-32 0 0,4 12-28 0 0,-2 2-184 0 0,-5 12-292 0 0,0 9-313 0 0,-4 0-679 0 0</inkml:trace>
  <inkml:trace contextRef="#ctx0" brushRef="#br2" timeOffset="330">2338 1372 796 0 0,'0'0'384'0'0,"0"0"12"0"0,0 0-124 0 0,0 0-31 0 0,0 0-149 0 0,0 0-68 0 0,108-81-24 0 0,-95 58 8 0 0,-6-2-4 0 0,-7-1 12 0 0,0 2 4 0 0,0 6-4 0 0,0 2 148 0 0,-7 12 68 0 0,-3 1-20 0 0,2 3-96 0 0,-5 7-8 0 0,-1 16-92 0 0,1 7 32 0 0,3-2 40 0 0,10 1-24 0 0,0 0-40 0 0,0-6-24 0 0,0-7-4 0 0,17-2-16 0 0,3-4-176 0 0,5-10-136 0 0,4 0-276 0 0,6 0-525 0 0</inkml:trace>
  <inkml:trace contextRef="#ctx0" brushRef="#br2" timeOffset="331">2756 1115 2273 0 0,'0'0'544'0'0,"0"0"-276"0"0,0 0-132 0 0,0 0-60 0 0,0 0-56 0 0,0 0-4 0 0,-102 49-12 0 0,93-32 4 0 0,4 0-4 0 0,5-4-8 0 0,0-3 4 0 0,4 0-20 0 0,7-8 20 0 0,11 5 28 0 0,-2-1-12 0 0,1-2 0 0 0,2 2-12 0 0,-3 5-4 0 0,0-1 0 0 0,-4-1 0 0 0,-7 6 0 0 0,-8-2 0 0 0,-1 0-28 0 0,0 4 28 0 0,-10-1 44 0 0,-10-3-24 0 0,-3-1 0 0 0,-1-2-20 0 0,1-5-72 0 0,3-5-260 0 0,-2 0-600 0 0,9-10-813 0 0</inkml:trace>
  <inkml:trace contextRef="#ctx0" brushRef="#br2" timeOffset="332">3653 1266 1388 0 0,'0'0'376'0'0,"0"0"-208"0"0,0 0 105 0 0,0 0 91 0 0,0 0-172 0 0,0 0-92 0 0,29-94-56 0 0,-29 73 64 0 0,0 7 32 0 0,-9-1-104 0 0,-11 12-8 0 0,-5 3-28 0 0,-3 0 0 0 0,-4 15 16 0 0,-1 8-12 0 0,3 12-8 0 0,4 3 8 0 0,8 0-8 0 0,8 0 4 0 0,10-3-16 0 0,0-5 0 0 0,10-7 8 0 0,10-10-20 0 0,6-3 0 0 0,-1-10 28 0 0,-3 0 12 0 0,-1 0 12 0 0,-8 0-8 0 0,-4-7 12 0 0,-6-3 24 0 0,0 8 52 0 0,-3-2 36 0 0,0-1-44 0 0,0 0 0 0 0,0 0-28 0 0,0 5-12 0 0,0 0 4 0 0,0 0-24 0 0,0 0-20 0 0,0 0-12 0 0,0 0-16 0 0,0 0 4 0 0,0 0-4 0 0,0 0 0 0 0,0 0 4 0 0,0 0 24 0 0,0 0-12 0 0,0 0 4 0 0,0 0-88 0 0,0 0-172 0 0,2 0-120 0 0,8 0-372 0 0,3-4 79 0 0</inkml:trace>
  <inkml:trace contextRef="#ctx0" brushRef="#br2" timeOffset="333">3865 1209 2613 0 0,'0'0'156'0'0,"0"0"-136"0"0,0 0 64 0 0,0 0 44 0 0,0 0-76 0 0,-89 113-4 0 0,87-79-8 0 0,2-1 28 0 0,0-3-24 0 0,5-2-12 0 0,14-7-16 0 0,2-9-16 0 0,7-9 12 0 0,0-3-12 0 0,-1-2 0 0 0,1-21-56 0 0,0-2-44 0 0,-8-8 36 0 0,-5-1-12 0 0,-11-3 20 0 0,-4 3 48 0 0,0 1 8 0 0,-23 7 0 0 0,-1 5 0 0 0,-3 13 0 0 0,-2 4-16 0 0,5 4 4 0 0,5 4-24 0 0,7 14-68 0 0,5 5-228 0 0,7-3-189 0 0,0 1-327 0 0,10-7-196 0 0</inkml:trace>
  <inkml:trace contextRef="#ctx0" brushRef="#br2" timeOffset="334">4069 1232 1640 0 0,'0'0'717'0'0,"0"0"-169"0"0,0 0-272 0 0,0 0-12 0 0,0 0-256 0 0,0 0 12 0 0,28 10-20 0 0,-12 14 16 0 0,1 6 4 0 0,-4 0-12 0 0,-5 0-8 0 0,-3-7-52 0 0,-1 0-132 0 0,-4-3 8 0 0,0-9-156 0 0,0-7 96 0 0,0-4-36 0 0,0 0 192 0 0,0-4 8 0 0,6-15-73 0 0,4-11 145 0 0,2-5 0 0 0,3-3 28 0 0,-1-5-4 0 0,8 5 0 0 0,-1 3 37 0 0,1 12 11 0 0,-1 5 80 0 0,-4 13 44 0 0,-7 5-56 0 0,-4 2-88 0 0,1 23 12 0 0,0 6 80 0 0,-2-2-104 0 0,3 1-40 0 0,1-11 16 0 0,0 2-16 0 0,3-5-12 0 0,3-12-172 0 0,-2-1-168 0 0,5-3-49 0 0,1-3-107 0 0,-2-17-444 0 0</inkml:trace>
  <inkml:trace contextRef="#ctx0" brushRef="#br2" timeOffset="335">4531 1047 476 0 0,'0'0'588'0'0,"2"-93"-168"0"0,1 55 116 0 0,2 10-155 0 0,-2 12 3 0 0,1 6-160 0 0,-1 10-44 0 0,-1 0-144 0 0,1 14-20 0 0,1 15 152 0 0,-4 7-32 0 0,4 10-28 0 0,0 5-40 0 0,-1 9 16 0 0,0-2-32 0 0,1 1-24 0 0,1-6-16 0 0,1-10-8 0 0,6-13-4 0 0,-2-17-16 0 0,6-8-80 0 0,6-5-216 0 0,2-3-76 0 0,3-23-400 0 0,-7-7-793 0 0</inkml:trace>
  <inkml:trace contextRef="#ctx0" brushRef="#br2" timeOffset="336">4475 1143 2593 0 0,'0'0'280'0'0,"0"0"-252"0"0,0 0-24 0 0,105 20 20 0 0,-43-27-24 0 0,0-11-116 0 0,-9 2-144 0 0,-7 3 52 0 0,-3 4 208 0 0,-15 9 0 0 0,-6 0 16 0 0,-11 10 84 0 0,-5 18 72 0 0,-6 7 100 0 0,0-4-136 0 0,0 4 4 0 0,0-5-76 0 0,0 1-40 0 0,0-11-24 0 0,0-5 0 0 0,0-8-248 0 0,0-7-404 0 0,3-5-769 0 0</inkml:trace>
  <inkml:trace contextRef="#ctx0" brushRef="#br2" timeOffset="337">4877 952 2277 0 0,'0'0'196'0'0,"0"0"-296"0"0,0 0-148 0 0,0 0-685 0 0</inkml:trace>
  <inkml:trace contextRef="#ctx0" brushRef="#br2" timeOffset="338">5085 1112 1360 0 0,'0'0'1213'0'0,"0"0"-953"0"0,0 0-192 0 0,-16 97 60 0 0,16-67-36 0 0,0-2-64 0 0,0-5-4 0 0,0 0-24 0 0,4-9 0 0 0,-1 0-4 0 0,3-12-20 0 0,-3-2-108 0 0,0 0 36 0 0,1-2 96 0 0,4-12 64 0 0,0-9-52 0 0,2 3-8 0 0,1-7 0 0 0,3 2 4 0 0,-1 4-8 0 0,5 6 0 0 0,-5 0 0 0 0,7 8 8 0 0,-8 6 16 0 0,-4 1 4 0 0,2 0-12 0 0,-2 19-8 0 0,-3 0 64 0 0,-1 9-24 0 0,-1 0-20 0 0,2-10-24 0 0,1 4 8 0 0,1-6-4 0 0,3-2-8 0 0,3-10-76 0 0,2-4-96 0 0,2 0-76 0 0,4-11-84 0 0,0-8-113 0 0,1-7-47 0 0,-5 8 72 0 0,-3-10 356 0 0,-2 4 64 0 0,-4 5 240 0 0,-8-1 208 0 0,2 7-79 0 0,-2 6 211 0 0,0 2-252 0 0,0 5-28 0 0,0 0-120 0 0,0 5-180 0 0,0 13 72 0 0,0 7-4 0 0,0 7-40 0 0,0-6-8 0 0,13 1-4 0 0,2-7-8 0 0,1-1-8 0 0,6-11-8 0 0,3-2-12 0 0,-5-6-92 0 0,3 0-8 0 0,-1-7 28 0 0,-8-12 20 0 0,1-2-12 0 0,0-2 32 0 0,-7-7 52 0 0,2 2 0 0 0,-6 0 24 0 0,0 3-4 0 0,-2 4 36 0 0,-2 9 52 0 0,0 9 24 0 0,0 3 40 0 0,0 0-144 0 0,0 13 16 0 0,0 12-12 0 0,0 9 4 0 0,0-1-12 0 0,0-1-20 0 0,0-4 0 0 0,4-6-4 0 0,5-6-148 0 0,3-9-196 0 0,8-7-88 0 0,-5 0-316 0 0,3-10-345 0 0</inkml:trace>
  <inkml:trace contextRef="#ctx0" brushRef="#br2" timeOffset="339">5818 1151 1092 0 0,'0'0'740'0'0,"0"0"-135"0"0,0 0-381 0 0,0 0-100 0 0,0 0 124 0 0,0 0-108 0 0,5 86 48 0 0,7-61-136 0 0,-1-2-36 0 0,4-5-8 0 0,0-2-16 0 0,5-11 8 0 0,-1-3-24 0 0,0-2-20 0 0,1 0-36 0 0,0-15-16 0 0,-2-11-28 0 0,-5 3-72 0 0,-3-7 32 0 0,-7 1 128 0 0,-3 2 36 0 0,0 2 28 0 0,-8 7 8 0 0,-10 5 36 0 0,-9 7 0 0 0,1 6-52 0 0,-2 0 44 0 0,-2 13-64 0 0,7 11 0 0 0,3-1-4 0 0,11-1-76 0 0,9-8-308 0 0,0 1-601 0 0,12-10-479 0 0</inkml:trace>
  <inkml:trace contextRef="#ctx0" brushRef="#br2" timeOffset="340">6104 1120 1640 0 0,'0'0'733'0'0,"0"0"-121"0"0,0 0-372 0 0,0 0 72 0 0,0 0-220 0 0,0 32-92 0 0,2-3 56 0 0,4 6-40 0 0,-1-2-12 0 0,4-3 0 0 0,-1-7-4 0 0,0-10-40 0 0,0-3-180 0 0,4-10-12 0 0,-1 0 8 0 0,1-2 152 0 0,0-14-68 0 0,1-7-72 0 0,-2-7-24 0 0,-1-1 64 0 0,2-4 84 0 0,-2 2 59 0 0,-2 1 29 0 0,2 12 45 0 0,-4 6 99 0 0,1 7 112 0 0,-2 7-76 0 0,-5 0-60 0 0,0 11-80 0 0,0 18 124 0 0,0 1-108 0 0,0 4-12 0 0,0-4-28 0 0,0 0-8 0 0,0-7-8 0 0,2-7 0 0 0,3-1-108 0 0,3-8-204 0 0,4-2-248 0 0,-1-5-321 0 0,4 0-63 0 0</inkml:trace>
  <inkml:trace contextRef="#ctx0" brushRef="#br2" timeOffset="341">6511 1051 2008 0 0,'0'0'361'0'0,"0"0"-77"0"0,0 0-224 0 0,0 0 104 0 0,-97 70-56 0 0,90-47-72 0 0,5-3-28 0 0,2-5-8 0 0,0-7 0 0 0,7 0 12 0 0,15-8-4 0 0,-2 0 28 0 0,4 0 12 0 0,-1 0-28 0 0,-3 0-8 0 0,-1 0-12 0 0,-5 0 0 0 0,-5 0-8 0 0,-6 8 0 0 0,-3-1-8 0 0,0 9 16 0 0,0 0 8 0 0,-18-5 32 0 0,-4 2-36 0 0,-6 4 12 0 0,-2-9 4 0 0,0 4-16 0 0,-1-4 4 0 0,8-4-8 0 0,3 0-88 0 0,14-4-92 0 0,6 0-348 0 0,0-4-633 0 0</inkml:trace>
  <inkml:trace contextRef="#ctx0" brushRef="#br2" timeOffset="342">6784 1123 2473 0 0,'0'0'196'0'0,"0"0"-64"0"0,0 0-128 0 0,0 0-8 0 0,40 15 36 0 0,-31 10-20 0 0,5-2 0 0 0,-2 0 4 0 0,4-7-12 0 0,-5-4-4 0 0,5-7-28 0 0,-2-5 16 0 0,-5 0 0 0 0,5 0 12 0 0,-2-11 16 0 0,-1-9 8 0 0,-2-3-4 0 0,-2-2 20 0 0,-3-5 24 0 0,-4 0 20 0 0,0 2-4 0 0,0 3-44 0 0,0 10-36 0 0,0 7-4 0 0,0 5-40 0 0,0 3-140 0 0,0 0-528 0 0,3 3 227 0 0,7 10 137 0 0,4 9-576 0 0</inkml:trace>
  <inkml:trace contextRef="#ctx0" brushRef="#br2" timeOffset="343">7335 1040 2105 0 0,'0'0'432'0'0,"0"0"-280"0"0,0 0 64 0 0,0 0-64 0 0,-117 28-64 0 0,92 2 4 0 0,5-7-4 0 0,7 2 32 0 0,8-4-68 0 0,5-4-36 0 0,0-6-12 0 0,8-7-4 0 0,12-4 12 0 0,5 0 64 0 0,3-4-48 0 0,2-12-28 0 0,-1-7-44 0 0,-1 1-12 0 0,-4 2 40 0 0,-6-1 16 0 0,-7 9 8 0 0,-4 7 12 0 0,-5 2 36 0 0,-2 3 8 0 0,0 3-76 0 0,0 14 4 0 0,0 9 8 0 0,0-1 8 0 0,8-2-8 0 0,5-3-4 0 0,9-4-152 0 0,6-9-80 0 0,5-7-128 0 0,3 0-64 0 0,1-7-301 0 0,-8-17-487 0 0</inkml:trace>
  <inkml:trace contextRef="#ctx0" brushRef="#br2" timeOffset="344">7677 720 1916 0 0,'0'0'501'0'0,"0"0"-89"0"0,0 0-180 0 0,0 0-148 0 0,0 0-60 0 0,0 0 108 0 0,-5 83 56 0 0,5-27-40 0 0,5 2-56 0 0,-3 0-40 0 0,1-2-16 0 0,-2 2-20 0 0,2-9 4 0 0,1-7-20 0 0,2-14-72 0 0,0-15-164 0 0,7-11-32 0 0,4-2-120 0 0,4-13-92 0 0,1-16-473 0 0,-1 0-231 0 0</inkml:trace>
  <inkml:trace contextRef="#ctx0" brushRef="#br2" timeOffset="345">7879 1007 620 0 0,'0'0'944'0'0,"0"0"-339"0"0,0 0-37 0 0,0 0-136 0 0,0 0-160 0 0,0 0-200 0 0,18 4 144 0 0,-18 24-92 0 0,0-3-68 0 0,4 10-28 0 0,2-12-20 0 0,1 0 8 0 0,8-10-12 0 0,-7-3-4 0 0,7-5-20 0 0,2-5 20 0 0,1 0-52 0 0,0-18 16 0 0,5-5-124 0 0,-5-4 8 0 0,0 2 52 0 0,-1 2 48 0 0,-4 2 52 0 0,-1 4 8 0 0,-4 9 28 0 0,-6 4 44 0 0,3 4 16 0 0,-5 0-40 0 0,5 4-28 0 0,-2 14 100 0 0,2 3-60 0 0,1 6-16 0 0,4 1-28 0 0,7-5-12 0 0,-4 1 12 0 0,6-11-20 0 0,2-3 8 0 0,-1-6-12 0 0,8-4-16 0 0,-2 0-12 0 0,1-21-76 0 0,-1-2-72 0 0,-1-7 0 0 0,-2 0 4 0 0,-11 1 28 0 0,-2-6 80 0 0,-10 7 56 0 0,0 3 8 0 0,-5 8 4 0 0,-17 12 40 0 0,-3 5 28 0 0,-8 5 152 0 0,2 25-20 0 0,3 3-44 0 0,10 9-16 0 0,11-6-40 0 0,7 2-75 0 0,4-15-29 0 0,29-3 0 0 0,11-15 32 0 0,6-5 48 0 0,8 0-44 0 0,-2-16 16 0 0,-10-3-24 0 0,-8 1 4 0 0,-18 3-12 0 0,-7 7-8 0 0,-13-2-4 0 0,0 5-8 0 0,0 5-80 0 0,-6-2-309 0 0,-10-4-995 0 0</inkml:trace>
  <inkml:trace contextRef="#ctx0" brushRef="#br3" timeOffset="346">18676 5052 640 0 0,'0'0'1685'0'0,"0"0"-1485"0"0,0 0-152 0 0,-105 0-8 0 0,75 0 188 0 0,-4-5-120 0 0,-6 3-96 0 0,-4-3-4 0 0,-3 5 24 0 0,-1 0 112 0 0,-5 0-56 0 0,-6 0-4 0 0,-7 14-8 0 0,-1 9-32 0 0,-4 3-36 0 0,-3 5 12 0 0,-1 7-4 0 0,1-1 0 0 0,-2 2 88 0 0,5 3 20 0 0,12-2-36 0 0,6-3-28 0 0,8 6 12 0 0,10-1 4 0 0,12 4 1 0 0,5 4-17 0 0,11 6-12 0 0,7 7-8 0 0,0-4 0 0 0,2 6-4 0 0,26-4-12 0 0,4-6-20 0 0,11 1 8 0 0,3 3-12 0 0,-2-6 4 0 0,13 5 12 0 0,0 0-8 0 0,3-10-4 0 0,1 2-4 0 0,-3-9 0 0 0,3-1 0 0 0,0-11 0 0 0,9-2 4 0 0,1-1 12 0 0,4-6-16 0 0,2-3 4 0 0,4-6 0 0 0,7-4 0 0 0,-2-7 8 0 0,7 0-4 0 0,-4 0 0 0 0,3-2-4 0 0,-1-11-4 0 0,-1-2 4 0 0,0-1 0 0 0,5 1-4 0 0,-6 0 4 0 0,0 2-4 0 0,-11-1-8 0 0,2 3 4 0 0,-4-4 4 0 0,0 2 0 0 0,0 3 0 0 0,-2-3 0 0 0,4-2 0 0 0,-2 1 4 0 0,5-2-4 0 0,-2 2 0 0 0,-1 0-8 0 0,-4 2 4 0 0,-4-1 0 0 0,-5 2-32 0 0,-3-1 36 0 0,-2 0 0 0 0,-1-1 0 0 0,2 3 0 0 0,-3-2 0 0 0,-5 1 0 0 0,-5 3 0 0 0,-1-4 0 0 0,-3 4-4 0 0,-1 1-8 0 0,-5 1-20 0 0,-2 1 4 0 0,-4-7 24 0 0,1 5-4 0 0,-3-3-8 0 0,0 2 8 0 0,1-3 4 0 0,-5-4-24 0 0,1 0 28 0 0,-2-2-16 0 0,-2-4-4 0 0,-6 1 8 0 0,-1-3 4 0 0,-9-4 0 0 0,-1 1-12 0 0,-4-5 4 0 0,-2-6 8 0 0,0 1 8 0 0,0-2 0 0 0,-7 1 8 0 0,-1 1-4 0 0,-2-2 8 0 0,-2 3 0 0 0,-4 6-12 0 0,-1-1 32 0 0,-1-3-24 0 0,0 6 0 0 0,0-2-4 0 0,-4 7 16 0 0,4-1 4 0 0,-7 2-8 0 0,-1 7 8 0 0,-4-2 0 0 0,0-1-12 0 0,0 5 28 0 0,-3-2-28 0 0,2-2 0 0 0,-2 2-4 0 0,-8-3 16 0 0,1-4-4 0 0,-3 4 0 0 0,-7 2-12 0 0,2-1 8 0 0,0 1 16 0 0,2 2-12 0 0,-5-1 8 0 0,5 3-4 0 0,-6 1-20 0 0,2 3-4 0 0,-7 2 12 0 0,1 0-12 0 0,-7 5-4 0 0,1-3 4 0 0,-4 3 0 0 0,7-3 4 0 0,0-2-4 0 0,0-4 4 0 0,3 6 8 0 0,-2-8-12 0 0,4 9 4 0 0,-2-5 8 0 0,-2 7-12 0 0,0 0 0 0 0,5 0-4 0 0,-2 0 4 0 0,2 5 0 0 0,-3 7 4 0 0,-2 3-4 0 0,-5-4 0 0 0,7 4-4 0 0,5-6-4 0 0,2 0 8 0 0,10-4-4 0 0,5-5 0 0 0,5 2 4 0 0,5-2 0 0 0,7 2 4 0 0,-4 1-4 0 0,2-1 0 0 0,1-2-4 0 0,-5 5 0 0 0,2-4 0 0 0,1-1-20 0 0,2 0 12 0 0,-4 0 4 0 0,-1 0 0 0 0,2-1 8 0 0,-3-6 0 0 0,1 0 4 0 0,0-4-4 0 0,-3 1 0 0 0,3 3 12 0 0,-6-3-4 0 0,1-4-8 0 0,0 5 0 0 0,1-4-16 0 0,-1 2-56 0 0,7 1-48 0 0,6 6-172 0 0,4 1-125 0 0,11 3-279 0 0,0 0-369 0 0,24 0-763 0 0</inkml:trace>
  <inkml:trace contextRef="#ctx0" brushRef="#br3" timeOffset="347">20229 4954 1704 0 0,'0'0'112'0'0,"0"0"-104"0"0,0 0 136 0 0,0 0 221 0 0,0 0-73 0 0,0 0-168 0 0,73-3-24 0 0,-52 3 8 0 0,8-8 20 0 0,-3-5-24 0 0,4-9-24 0 0,-1-2-80 0 0,0-5 0 0 0,0-7 28 0 0,1-2-16 0 0,0-5 4 0 0,-2-8 60 0 0,5 3 48 0 0,-4-12 20 0 0,3-13-24 0 0,9-13-60 0 0,9-8-40 0 0,1 0-20 0 0,6 13 0 0 0,4 10 0 0 0,10 13 0 0 0,-2 13-16 0 0,1 6-12 0 0,-1 9 16 0 0,-11 7-32 0 0,-7 5 44 0 0,-9 6-12 0 0,-13-1 8 0 0,0 6 0 0 0,-11-1 4 0 0,-5 6-4 0 0,-1-3-20 0 0,-9 4-172 0 0,-3-3-96 0 0,0 3-56 0 0,0-1-340 0 0,-9-1-485 0 0</inkml:trace>
  <inkml:trace contextRef="#ctx0" brushRef="#br3" timeOffset="348">21338 3739 1244 0 0,'0'0'572'0'0,"0"0"-231"0"0,0 0 15 0 0,0 0-84 0 0,0 0-104 0 0,0 0-64 0 0,52 7-56 0 0,-26-7-44 0 0,5 0 0 0 0,-1 0 8 0 0,0 0-12 0 0,-5 0 0 0 0,1-7 20 0 0,-9-1-8 0 0,-2 3 0 0 0,-5 1-4 0 0,-9 4 36 0 0,-1 0 72 0 0,0 4 60 0 0,0 25 76 0 0,-13 17-8 0 0,-10 3-83 0 0,0 9-69 0 0,1-5-40 0 0,2-9-36 0 0,4-7-8 0 0,2-8-8 0 0,11-13-76 0 0,3-8-269 0 0,0-8-415 0 0,0 0-1377 0 0</inkml:trace>
  <inkml:trace contextRef="#ctx0" brushRef="#br3" timeOffset="349">22711 3769 324 0 0,'0'0'28'0'0,"0"0"-24"0"0,0 0 4 0 0,0 0 28 0 0,0 0 168 0 0,0 0 84 0 0,13-66 96 0 0,-13 53 56 0 0,0 1-47 0 0,0 2 11 0 0,0 9-76 0 0,0 1-120 0 0,3 0-32 0 0,-1 3-64 0 0,3 27-8 0 0,2 9 64 0 0,-7 11-104 0 0,3 0-52 0 0,0-1-12 0 0,-3-8 0 0 0,0-9-4 0 0,0-5-16 0 0,0-11-72 0 0,0-15-4 0 0,0-1-32 0 0,0 0 16 0 0,0-17-32 0 0,0-18-12 0 0,0-10 108 0 0,0-4 48 0 0,4-6 8 0 0,-4-3 0 0 0,0-2-8 0 0,0 1 0 0 0,5 8 0 0 0,1 15 16 0 0,6 9 44 0 0,-1 18-20 0 0,6 9-16 0 0,-2 9 20 0 0,1 19 84 0 0,6 7-60 0 0,-2 1-52 0 0,1-5-16 0 0,2-7 0 0 0,-3-9-32 0 0,2-5-28 0 0,-4-6-8 0 0,-2-4 4 0 0,3 0 20 0 0,-3-6-4 0 0,2-16-8 0 0,1-1 0 0 0,2-10 32 0 0,-3-2 16 0 0,0 1 4 0 0,5-5 4 0 0,-1 10 0 0 0,3 2 8 0 0,-2 9-4 0 0,2 8 80 0 0,-6 10 28 0 0,-5 0 16 0 0,-3 20 28 0 0,-6 11 0 0 0,-5 11-64 0 0,0-1-72 0 0,0 2-8 0 0,0-5-8 0 0,-5-3-4 0 0,0-2-160 0 0,5-10-180 0 0,0-6-240 0 0,15-14-333 0 0,9-3-291 0 0</inkml:trace>
  <inkml:trace contextRef="#ctx0" brushRef="#br3" timeOffset="350">23591 3452 2397 0 0,'0'0'384'0'0,"0"0"-140"0"0,0 0 92 0 0,-110 18-60 0 0,85 12-148 0 0,0 0-68 0 0,10 3-20 0 0,8-3 8 0 0,7-2-32 0 0,0-10-16 0 0,14-5 8 0 0,9 2-16 0 0,8-15-28 0 0,-4 0-44 0 0,11-3-20 0 0,-7-16-12 0 0,-1-5-36 0 0,-2-3 32 0 0,-7 2 116 0 0,-4-4 8 0 0,-5 7-4 0 0,-6 2 28 0 0,-6 9 16 0 0,0 2 84 0 0,0 9 16 0 0,0 0-52 0 0,0 15 8 0 0,-5 12-92 0 0,1 7 0 0 0,4 1-8 0 0,0-3-8 0 0,0-3 4 0 0,11-11-16 0 0,11-4-88 0 0,2-9-80 0 0,1-5-44 0 0,2 0 8 0 0,0-13-88 0 0,-3-11 96 0 0,-5-4 36 0 0,-7-1 40 0 0,-2-1 36 0 0,-5-3 100 0 0,-5-2 40 0 0,0 0 144 0 0,0 0 168 0 0,0 1-212 0 0,-11 4 84 0 0,2 8 12 0 0,2 14-48 0 0,3 8 16 0 0,2 0-32 0 0,0 24-112 0 0,2 12-44 0 0,0 14 0 0 0,0-3-12 0 0,2 5-4 0 0,11-9-4 0 0,2-5-24 0 0,2-7-160 0 0,-3-3-308 0 0,8-14-192 0 0,-6-8-697 0 0</inkml:trace>
  <inkml:trace contextRef="#ctx0" brushRef="#br3" timeOffset="351">24095 3401 1872 0 0,'0'0'349'0'0,"0"0"91"0"0,0 0 16 0 0,0 0 24 0 0,0 0-344 0 0,0 0-72 0 0,-94 43-8 0 0,89 0 28 0 0,5-5-8 0 0,0 7-40 0 0,5-9-20 0 0,15-3-8 0 0,8-8-8 0 0,1-10-4 0 0,10-12-44 0 0,-8-3-52 0 0,7 0-12 0 0,-7-8 24 0 0,-4-14 16 0 0,-2 4 52 0 0,-4-7 0 0 0,-6 2 20 0 0,-3-3 4 0 0,-2 6 4 0 0,-2-3 12 0 0,-5 2 8 0 0,-3 7 28 0 0,0 4 16 0 0,0 4 8 0 0,0 6 32 0 0,0 0 1 0 0,-5 16-73 0 0,-5 8-28 0 0,9 5-8 0 0,1-1-8 0 0,0-3 4 0 0,13-7-12 0 0,3-8-4 0 0,3-5-21 0 0,0-5-31 0 0,1 0 4 0 0,-3-5 24 0 0,-1-12 32 0 0,1 1 8 0 0,-4-7 0 0 0,-1 3 0 0 0,-1-1 12 0 0,-4 4-4 0 0,6 2 8 0 0,-5 4-12 0 0,1 7 8 0 0,5 4-4 0 0,0 0-4 0 0,4 10-4 0 0,5 10 16 0 0,-5-2 0 0 0,-3 2-16 0 0,-7 0-12 0 0,-2-4 8 0 0,-6-4 4 0 0,0-1-20 0 0,-12 3 20 0 0,-12-6 0 0 0,1 5-4 0 0,-6-11 4 0 0,4 3-4 0 0,-1-5 4 0 0,9 0-64 0 0,4 0-180 0 0,8-5-252 0 0,5-7-316 0 0,0-6-889 0 0</inkml:trace>
  <inkml:trace contextRef="#ctx0" brushRef="#br3" timeOffset="352">25088 3360 1200 0 0,'0'0'800'0'0,"0"0"-319"0"0,0 0-333 0 0,0 0 112 0 0,0 0-60 0 0,0 0 96 0 0,83 7-56 0 0,-83 26-112 0 0,0 3-72 0 0,0 2-32 0 0,0-8-20 0 0,6 0-4 0 0,13-12 0 0 0,-1-6 0 0 0,8-8 0 0 0,-7-4-56 0 0,5 0-80 0 0,-1-10-28 0 0,0-9 4 0 0,-3-9 108 0 0,-1-2 28 0 0,-5-8 24 0 0,1 1 8 0 0,-1 1 4 0 0,-8-2 0 0 0,-1 8 136 0 0,0 10-112 0 0,0 6 32 0 0,-5 12 0 0 0,2 2-40 0 0,-2 5 0 0 0,3 20 28 0 0,0 3-36 0 0,2 3-16 0 0,5-1 4 0 0,-2-4-8 0 0,9-12-12 0 0,5-9-48 0 0,-3-5-12 0 0,5 0 12 0 0,-3-2 32 0 0,2-15 4 0 0,-7-4 20 0 0,0-4-52 0 0,-5-1 56 0 0,1 4 16 0 0,-8-1-4 0 0,3 0 20 0 0,-4 3 40 0 0,3 7-20 0 0,0 8-16 0 0,-4 5-16 0 0,10 0-20 0 0,-2 3 0 0 0,3 20 4 0 0,8 0 24 0 0,-6 7-16 0 0,6-5-12 0 0,-4-2 0 0 0,-9-1 0 0 0,0-11 4 0 0,-4 2-4 0 0,-4-6-4 0 0,0 0-84 0 0,-7 1 68 0 0,-11-6-20 0 0,0 3-24 0 0,-7-5 8 0 0,3 0 56 0 0,1 0 4 0 0,3 0 4 0 0,10 0-8 0 0,2 0 4 0 0,6 0-32 0 0,0 4 0 0 0,19 0 12 0 0,11-1 16 0 0,9-3 4 0 0,9 0 16 0 0,2-3-12 0 0,-2-12-8 0 0,3-2-120 0 0,-8-11-4 0 0,-3 5 60 0 0,-10 0 8 0 0,-7-2 24 0 0,-9 7 24 0 0,-10 2 8 0 0,-4 0 12 0 0,0 2 48 0 0,0-1 88 0 0,-15 3-24 0 0,-1 6-28 0 0,-3 4-4 0 0,-1 2 40 0 0,7 2-40 0 0,-4 21-64 0 0,9 5-16 0 0,0 3-12 0 0,8 9 0 0 0,0-7 0 0 0,12-3-8 0 0,9-2-300 0 0,12-15-208 0 0,2-8-573 0 0,9-5-799 0 0</inkml:trace>
  <inkml:trace contextRef="#ctx0" brushRef="#br3" timeOffset="353">26741 3175 3233 0 0,'0'0'16'0'0,"0"0"20"0"0,0 0 164 0 0,0 0-108 0 0,-41 105-60 0 0,34-78-28 0 0,7-8-4 0 0,0-6 0 0 0,0-2-8 0 0,11-7 0 0 0,9-4-12 0 0,4 0-28 0 0,2-21-44 0 0,-3 1 8 0 0,-5-3 20 0 0,2-1 44 0 0,-8 3 20 0 0,-4 1 0 0 0,-8 0 4 0 0,0 5 4 0 0,-5 0 0 0 0,-20 9 40 0 0,-3-1-16 0 0,-2 7-28 0 0,-3 0-4 0 0,9 0-108 0 0,2 0-80 0 0,17 2-232 0 0,5 3-357 0 0,10-5 73 0 0,31 0 28 0 0</inkml:trace>
  <inkml:trace contextRef="#ctx0" brushRef="#br3" timeOffset="354">27251 2837 980 0 0,'0'0'1325'0'0,"0"0"-1241"0"0,0 0 324 0 0,0 0 16 0 0,-104-38-244 0 0,82 38-64 0 0,4 0 12 0 0,7 17-72 0 0,4 6-8 0 0,0 12 0 0 0,7 9 32 0 0,0 9 20 0 0,0 7-24 0 0,0 4-23 0 0,7-2-33 0 0,-5-3-12 0 0,1-6-8 0 0,-3-4-4 0 0,0-12-53 0 0,0-9-59 0 0,0-13-24 0 0,0-5-56 0 0,0-10-100 0 0,0 0-80 0 0,0 0-360 0 0,-3-22-581 0 0</inkml:trace>
  <inkml:trace contextRef="#ctx0" brushRef="#br3" timeOffset="355">26956 3134 2749 0 0,'0'0'32'0'0,"0"0"12"0"0,0 0 164 0 0,0 0-84 0 0,126 0-80 0 0,-83-5-36 0 0,-3-8-8 0 0,0 3-124 0 0,-6-2-348 0 0,-5 4-681 0 0</inkml:trace>
  <inkml:trace contextRef="#ctx0" brushRef="#br3" timeOffset="356">27749 2984 3045 0 0,'0'0'124'0'0,"0"0"-48"0"0,23 92 224 0 0,-18-29-176 0 0,-5-4-96 0 0,0 6-28 0 0,0-9 12 0 0,0-1-12 0 0,0-1-28 0 0,0-12-224 0 0,-7-11-132 0 0,0-13-208 0 0,1-13-221 0 0,3-5-415 0 0</inkml:trace>
  <inkml:trace contextRef="#ctx0" brushRef="#br3" timeOffset="357">27682 3069 2189 0 0,'0'0'336'0'0,"0"0"-316"0"0,0 0 180 0 0,0 0-24 0 0,99-56-140 0 0,-58 56-16 0 0,9 0 0 0 0,-2 0 0 0 0,0 11-12 0 0,-9 1 16 0 0,-11 4 4 0 0,-9-1-28 0 0,-14-1 12 0 0,-5 4 8 0 0,-7-2 28 0 0,-24 2-28 0 0,-7 4 8 0 0,-7-2-16 0 0,-2-3-12 0 0,6-4 4 0 0,8-2-4 0 0,14-6-48 0 0,9-5-84 0 0,10 0-128 0 0,4-6-284 0 0,26-16-233 0 0,8-3-211 0 0</inkml:trace>
  <inkml:trace contextRef="#ctx0" brushRef="#br3" timeOffset="358">28125 2987 1652 0 0,'0'0'437'0'0,"0"0"-193"0"0,0 0 416 0 0,0 0-300 0 0,0 0-192 0 0,0 93-100 0 0,-2-56-32 0 0,2-8-8 0 0,0-4-16 0 0,0-3-12 0 0,0-9-24 0 0,0-5-40 0 0,0-6-72 0 0,0-2-36 0 0,0 0 16 0 0,2-2 4 0 0,13-18 140 0 0,5-3 8 0 0,2-4-8 0 0,2-6 0 0 0,5 4 0 0 0,-2 4 12 0 0,0-2 12 0 0,5 14-4 0 0,-8 3 12 0 0,-6 10 12 0 0,-3 0-4 0 0,-8 22-28 0 0,-2 8 136 0 0,-4 3-56 0 0,1-4-36 0 0,-2 0-32 0 0,5-8 8 0 0,-2-1-12 0 0,4-12-4 0 0,5-1-4 0 0,-4-7 4 0 0,12 0 0 0 0,0-7 20 0 0,1-6-24 0 0,-1-9-100 0 0,-2 2 68 0 0,-3-3 4 0 0,-7 0-4 0 0,-4 0 32 0 0,-4-3 0 0 0,0 6 12 0 0,-22-2-8 0 0,-3 9 20 0 0,-5 6 20 0 0,-4 7-28 0 0,-1 0-16 0 0,5 9-36 0 0,9 2-108 0 0,4 4-132 0 0,11-8-448 0 0,6-7-597 0 0</inkml:trace>
  <inkml:trace contextRef="#ctx0" brushRef="#br3" timeOffset="359">28666 2755 2737 0 0,'0'0'308'0'0,"0"0"-260"0"0,0 0 396 0 0,0 0-148 0 0,0 0-204 0 0,0 0-72 0 0,0 6 52 0 0,7 39-28 0 0,-3 3-36 0 0,3 10-4 0 0,3 0-4 0 0,-5-4 0 0 0,-4-4 0 0 0,5-7-48 0 0,-6-12-76 0 0,0-9 16 0 0,0-7-48 0 0,0-9 56 0 0,0-6 16 0 0,0 0-16 0 0,0 0 12 0 0,4-16 76 0 0,3-7 12 0 0,3-1 4 0 0,2-5 4 0 0,2 4-16 0 0,3 3 8 0 0,1 6 0 0 0,6 14-12 0 0,2 2 12 0 0,0 0 20 0 0,6 2-12 0 0,-6 18-8 0 0,2-5 12 0 0,-9-1-12 0 0,-3-2-44 0 0,-11 0 36 0 0,-5-4-56 0 0,0 2 64 0 0,-23-5 20 0 0,-5 1 12 0 0,-4 1-4 0 0,-11-4-8 0 0,7-1-4 0 0,0-2-4 0 0,3 0-12 0 0,13 0-32 0 0,8-2-128 0 0,9-8-232 0 0,3-1-409 0 0,15-6-547 0 0</inkml:trace>
  <inkml:trace contextRef="#ctx0" brushRef="#br3" timeOffset="360">29350 2953 1756 0 0,'0'0'625'0'0,"0"0"-577"0"0,0 0 312 0 0,0 0 28 0 0,0 0-280 0 0,0 0-88 0 0,-91 16 44 0 0,66 3 64 0 0,4 5-4 0 0,3-2-68 0 0,6 3-20 0 0,5-9 4 0 0,7 1-12 0 0,0-6-28 0 0,6-4-12 0 0,13-7-4 0 0,4 0 16 0 0,4 0-100 0 0,1-15 32 0 0,-2-3 48 0 0,-3 1 16 0 0,1 2 4 0 0,-8-1 0 0 0,-3 1 4 0 0,-4 3 16 0 0,-6 11 36 0 0,-3 1-20 0 0,0 0 4 0 0,3 0-16 0 0,-3 6 28 0 0,2 11-36 0 0,-2 1-16 0 0,7-1-44 0 0,3-4-52 0 0,3-8-100 0 0,7-5-36 0 0,0 0-104 0 0,1-2-84 0 0,-1-13-301 0 0,1-3-51 0 0,-4-2-176 0 0</inkml:trace>
  <inkml:trace contextRef="#ctx0" brushRef="#br3" timeOffset="361">29586 2877 300 0 0,'0'0'796'0'0,"0"0"-412"0"0,0-115 36 0 0,0 72 61 0 0,0 5-93 0 0,0 10-144 0 0,0 13-48 0 0,0 15 40 0 0,0 0-116 0 0,0 20-44 0 0,0 18 28 0 0,0 5-64 0 0,0 3-32 0 0,0 6-4 0 0,0-6 0 0 0,0-3-4 0 0,0-5-28 0 0,0-6-116 0 0,0-11-36 0 0,0-9 56 0 0,0-6 16 0 0,0-6 28 0 0,0 0 32 0 0,0 0-52 0 0,0-6 80 0 0,0-16 20 0 0,8 2-4 0 0,3-3 8 0 0,5-3-4 0 0,5 6 8 0 0,1 3-8 0 0,1 10 4 0 0,0 3 4 0 0,-2 4 24 0 0,1 0 8 0 0,-1 7 8 0 0,-1 7-20 0 0,-4-1-8 0 0,-2 1 16 0 0,-6-2-4 0 0,-6-1 8 0 0,-2-1 48 0 0,0 2-28 0 0,-24-8-24 0 0,-3 8-24 0 0,-3-5-12 0 0,-6-6-20 0 0,2 4-4 0 0,9-5-60 0 0,7 0-36 0 0,13 0-68 0 0,5 0-172 0 0,0-5-393 0 0,17-8-643 0 0</inkml:trace>
  <inkml:trace contextRef="#ctx0" brushRef="#br3" timeOffset="362">29931 2856 80 0 0,'0'0'1752'0'0,"0"0"-1564"0"0,0 0 133 0 0,0 0 135 0 0,0 0-284 0 0,0 0-120 0 0,42-29-40 0 0,-40 38 40 0 0,1 11 0 0 0,0 9-12 0 0,0-1-36 0 0,3 1-4 0 0,-5-2-76 0 0,6-12-220 0 0,3 0-348 0 0,1-14-345 0 0</inkml:trace>
  <inkml:trace contextRef="#ctx0" brushRef="#br3" timeOffset="363">30147 2554 3217 0 0,'0'0'-84'0'0,"0"0"76"0"0,0 0-196 0 0,0 0-925 0 0,-56 91-663 0 0</inkml:trace>
  <inkml:trace contextRef="#ctx0" brushRef="#br3" timeOffset="364">30316 2646 1844 0 0,'0'0'1281'0'0,"0"0"-1121"0"0,0 0 76 0 0,0 0-84 0 0,0 111-136 0 0,0-70 28 0 0,0-1 32 0 0,0 1-48 0 0,0-8-16 0 0,6 2-4 0 0,4-14-8 0 0,2-5 0 0 0,5-10-28 0 0,-3-2 24 0 0,6-4-40 0 0,3 0 20 0 0,1-10-4 0 0,2-10 20 0 0,-3 3-4 0 0,4-5 12 0 0,-7 8 0 0 0,1-8 4 0 0,-3 11-4 0 0,-1 5 4 0 0,-9 2 8 0 0,0 4-8 0 0,-6 4-4 0 0,3 13 32 0 0,-5 6 32 0 0,0 7-36 0 0,0-4-28 0 0,0-4 0 0 0,0-5 0 0 0,0-7-184 0 0,1-6-116 0 0,9-4-156 0 0,2 0-493 0 0,1-19-827 0 0</inkml:trace>
  <inkml:trace contextRef="#ctx0" brushRef="#br3" timeOffset="365">30722 2519 3009 0 0,'0'0'-184'0'0,"0"0"40"0"0,0 0 84 0 0,0 0-921 0 0</inkml:trace>
  <inkml:trace contextRef="#ctx0" brushRef="#br3" timeOffset="366">30867 2585 3117 0 0,'0'0'20'0'0,"0"0"24"0"0,0 0 212 0 0,-4 101-172 0 0,-3-56-80 0 0,-1 3 8 0 0,4-5-4 0 0,0 8-8 0 0,-2-6-72 0 0,5-6-200 0 0,1-9-392 0 0,0-5-325 0 0,0-15-211 0 0</inkml:trace>
  <inkml:trace contextRef="#ctx0" brushRef="#br3" timeOffset="367">30859 2826 2877 0 0,'0'0'120'0'0,"0"0"-40"0"0,0 0 56 0 0,0 0-108 0 0,114-34-16 0 0,-79 27-8 0 0,-7 5 4 0 0,-3 2 4 0 0,-4 0-12 0 0,-12 2 0 0 0,-3 16 24 0 0,-6 5 32 0 0,0 6-12 0 0,0-2-36 0 0,0-1 20 0 0,0-9-28 0 0,0-5 0 0 0,0-7-16 0 0,17-5-96 0 0,6 0-60 0 0,5 0 20 0 0,2-18-52 0 0,-1-5 36 0 0,1-6 132 0 0,-7 2 36 0 0,5-3 48 0 0,-11 5 136 0 0,-4-3 0 0 0,-1 8 8 0 0,-7 10 12 0 0,-5 4-36 0 0,0 6-48 0 0,0 1 8 0 0,0 21-20 0 0,0 14-60 0 0,-5 10-32 0 0,-7 5 0 0 0,4 4 40 0 0,-2 2-36 0 0,-3-6-12 0 0,-2-5 0 0 0,3-8 9 0 0,1-12-17 0 0,2-2 0 0 0,0-13-4 0 0,7-3-33 0 0,-1-4-147 0 0,3-4-196 0 0,0 0-164 0 0,3-17-489 0 0,13-9-623 0 0</inkml:trace>
  <inkml:trace contextRef="#ctx0" brushRef="#br3" timeOffset="368">32056 2769 3217 0 0,'0'0'380'0'0,"0"0"-372"0"0,0 0 20 0 0,0 0 232 0 0,63 96-104 0 0,-63-55-120 0 0,0 0-32 0 0,-7-4-4 0 0,-3-4-4 0 0,-1-5-20 0 0,3-13 12 0 0,2-4 0 0 0,5-7 0 0 0,1-4-28 0 0,0 0-80 0 0,0 0-100 0 0,1-10 100 0 0,13-10 24 0 0,1-8-44 0 0,-2-5 44 0 0,4-9 60 0 0,2 2 20 0 0,1 4 16 0 0,0 6 12 0 0,-2 7 8 0 0,-1 12 40 0 0,-2 8 20 0 0,-7 3 8 0 0,-2 7 28 0 0,1 12 8 0 0,-4 9-52 0 0,-3-3-44 0 0,0-4-28 0 0,0-2-28 0 0,0-6-24 0 0,0-7-32 0 0,0-1 8 0 0,5-5 0 0 0,2 0-84 0 0,1 0 48 0 0,7-13 100 0 0,1-4 12 0 0,3-6-24 0 0,-1 7 0 0 0,7-12 24 0 0,1 3 12 0 0,-2 0-12 0 0,5-1 20 0 0,-1 6 0 0 0,-2 3 8 0 0,-2 11 12 0 0,-2 6 28 0 0,-11 0 52 0 0,-5 0 24 0 0,0 16 40 0 0,-5 7-48 0 0,-1 2-56 0 0,0 0-4 0 0,0-2-36 0 0,0-2-36 0 0,0-4-4 0 0,-1-4-16 0 0,1-1-84 0 0,0-5-100 0 0,10-4-120 0 0,13-3 0 0 0,8 0-68 0 0,-1 0-693 0 0,3-17-263 0 0</inkml:trace>
  <inkml:trace contextRef="#ctx0" brushRef="#br3" timeOffset="369">32842 2692 972 0 0,'0'0'1377'0'0,"0"0"-1185"0"0,0 0 100 0 0,0 0 120 0 0,0 0-48 0 0,0 0-216 0 0,-50-3-56 0 0,35 34 4 0 0,0-2 8 0 0,5 1-35 0 0,0-1-45 0 0,9-3-4 0 0,1-6-20 0 0,0-5 0 0 0,1-7-20 0 0,15-5-45 0 0,1-3-83 0 0,0 0 36 0 0,3-6-40 0 0,-2-8-4 0 0,3-2 0 0 0,1-2 68 0 0,-7 0 12 0 0,1-9 76 0 0,3 7 12 0 0,-8-8 28 0 0,1 5-4 0 0,-1 5 48 0 0,-2 6 36 0 0,-6 7-12 0 0,-3 5-24 0 0,5 0 28 0 0,-5 14 20 0 0,0 9 20 0 0,0 5-79 0 0,0-2-45 0 0,0-1-8 0 0,0 0-8 0 0,0-9-12 0 0,0-4-20 0 0,5-2-101 0 0,0-7-95 0 0,-2 0-156 0 0,7-3-184 0 0,2 0-296 0 0,6-6-577 0 0</inkml:trace>
  <inkml:trace contextRef="#ctx0" brushRef="#br3" timeOffset="370">33316 2609 2008 0 0,'0'0'897'0'0,"0"0"-825"0"0,0 0 40 0 0,0 0 220 0 0,0 0-184 0 0,-98 48-88 0 0,85-25-44 0 0,6-4 0 0 0,7-3-12 0 0,0-1 0 0 0,2-7 12 0 0,14-1 28 0 0,4-2-4 0 0,1 1-12 0 0,4-1 12 0 0,-5-1-12 0 0,0-1-4 0 0,-5 0-24 0 0,-5 2 8 0 0,-5-3-8 0 0,-5-2-4 0 0,0 5 4 0 0,0 1 4 0 0,-13-1 0 0 0,-9 2-4 0 0,-1 1-56 0 0,-2 2-20 0 0,-3-3-44 0 0,8 3-196 0 0,9-10-180 0 0,6 0-345 0 0,5 0-455 0 0</inkml:trace>
  <inkml:trace contextRef="#ctx0" brushRef="#br3" timeOffset="371">33602 2547 3381 0 0,'0'0'132'0'0,"0"0"-128"0"0,0 0 148 0 0,-95 38 24 0 0,74-20-140 0 0,15 0-24 0 0,4-10-8 0 0,2 4-4 0 0,0-2 0 0 0,13-3 16 0 0,3 3 28 0 0,1-4-16 0 0,3 6 16 0 0,2-3-36 0 0,-6 3 20 0 0,-3 6-16 0 0,-8-5 0 0 0,-3-1 5 0 0,-2 0-34 0 0,0 3 17 0 0,-12-7-8 0 0,-12 5-56 0 0,-15-3-140 0 0,-8 3-300 0 0,-25 2-452 0 0</inkml:trace>
  <inkml:trace contextRef="#ctx0" brushRef="#br3" timeOffset="372">26956 4004 1816 0 0,'0'0'349'0'0,"0"0"-321"0"0,0 0 104 0 0,0 0 352 0 0,0 0-268 0 0,0 0-116 0 0,-12-38-4 0 0,11 27 76 0 0,-6 2-52 0 0,2-5-40 0 0,-2 5 16 0 0,-2-2-64 0 0,-3 2 0 0 0,-1 8-32 0 0,-4 1 48 0 0,2 0-36 0 0,-3 1-12 0 0,3 19-8 0 0,5 5 8 0 0,4 10 8 0 0,3 4 4 0 0,3 8-4 0 0,4 6 0 0 0,15 0 0 0 0,4 0-8 0 0,-5-7 0 0 0,2-5-108 0 0,-9-11-220 0 0,-2-7-100 0 0,-9-11-112 0 0,0-2-341 0 0,-5-9-339 0 0</inkml:trace>
  <inkml:trace contextRef="#ctx0" brushRef="#br3" timeOffset="373">26461 4269 2101 0 0,'0'0'492'0'0,"0"0"-484"0"0,0 0 288 0 0,163-43-116 0 0,-76 26-164 0 0,0-2-4 0 0,1-2-12 0 0,-14 3-16 0 0,-8 0-12 0 0,-13 1 0 0 0,-12 4 24 0 0,-12 5 0 0 0,-13 4 8 0 0,-6 1 8 0 0,-10 3 56 0 0,0 0 176 0 0,0 0 68 0 0,-8 16-188 0 0,0 10-24 0 0,-2 5-4 0 0,10 4-16 0 0,0-4-56 0 0,0-1-15 0 0,14-4-9 0 0,2-11-21 0 0,11-11-35 0 0,-1-4-68 0 0,1 0-72 0 0,0-7-24 0 0,-2-15 8 0 0,-2-1 64 0 0,0 0 44 0 0,-3 0 100 0 0,-5-1 4 0 0,-4 0 32 0 0,1 1 88 0 0,-6 4 72 0 0,1 0 16 0 0,-7 11-92 0 0,3 2 4 0 0,-3 6 0 0 0,0 0-32 0 0,0 14 1 0 0,0 14-57 0 0,0 5-32 0 0,7 1 0 0 0,0 2-12 0 0,3-12-85 0 0,3-2-143 0 0,0-9-240 0 0,4-6-136 0 0,-3-7-617 0 0</inkml:trace>
  <inkml:trace contextRef="#ctx0" brushRef="#br3" timeOffset="374">27592 4111 1996 0 0,'0'0'201'0'0,"0"0"-17"0"0,0 0 444 0 0,0 0-296 0 0,0 0-188 0 0,0 0-68 0 0,0 3-8 0 0,0 29-20 0 0,3-2-36 0 0,-2 1-12 0 0,2-6-4 0 0,0-5-76 0 0,1-3-112 0 0,-4-8-8 0 0,2-7 60 0 0,3-2 16 0 0,5 0-52 0 0,-2-8 80 0 0,7-14 96 0 0,5-1 8 0 0,-2-5 0 0 0,5-2 8 0 0,-1 0 12 0 0,-3 5 12 0 0,-2 6 20 0 0,-5 5 8 0 0,-2 10 36 0 0,-4 4-20 0 0,-1 0-8 0 0,-3 18 124 0 0,1 8-96 0 0,-3-3-80 0 0,0 0-24 0 0,0-3-20 0 0,3 0-136 0 0,6-8-112 0 0,4-5-240 0 0,3-7-605 0 0</inkml:trace>
  <inkml:trace contextRef="#ctx0" brushRef="#br3" timeOffset="375">28042 4040 3069 0 0,'0'0'200'0'0,"0"0"-172"0"0,0 0 316 0 0,-56 97-24 0 0,56-66-216 0 0,0-1-96 0 0,11-3-8 0 0,16-9-8 0 0,3-10-124 0 0,9-8-84 0 0,-1 0-148 0 0,7-8-120 0 0,2-15-336 0 0,-3-7-581 0 0</inkml:trace>
  <inkml:trace contextRef="#ctx0" brushRef="#br3" timeOffset="376">28356 3913 1332 0 0,'0'0'632'0'0,"0"0"-543"0"0,-23-100 439 0 0,23 87-16 0 0,0 10-216 0 0,0 3-156 0 0,0 18 44 0 0,0 17 40 0 0,1 9-132 0 0,6 8-52 0 0,-1-3-3 0 0,4 2-13 0 0,-5-4-24 0 0,2-1 0 0 0,-6-1-16 0 0,3-4-161 0 0,-4-10-139 0 0,0-7-168 0 0,0-9-128 0 0,0-9-537 0 0</inkml:trace>
  <inkml:trace contextRef="#ctx0" brushRef="#br3" timeOffset="377">28153 4027 1704 0 0,'0'0'1885'0'0,"0"0"-1837"0"0,144 0 80 0 0,-80-5-128 0 0,-4-11-44 0 0,2-1 44 0 0,-9 1-4 0 0,-8 2 4 0 0,-10 3 0 0 0,-15 9 12 0 0,-7 2 32 0 0,-8 0 28 0 0,-2 23 56 0 0,-3 12 73 0 0,0 2-117 0 0,0 4-24 0 0,0-1-44 0 0,0-9-16 0 0,0 1-4 0 0,0-18-84 0 0,0-5-129 0 0,0-9-175 0 0,7 0-356 0 0,4-20-689 0 0</inkml:trace>
  <inkml:trace contextRef="#ctx0" brushRef="#br3" timeOffset="378">28717 3751 3025 0 0,'0'0'160'0'0,"0"0"-152"0"0,0 0 112 0 0,0 0-268 0 0,0 0-440 0 0,51 86-389 0 0</inkml:trace>
  <inkml:trace contextRef="#ctx0" brushRef="#br3" timeOffset="379">28973 3961 2709 0 0,'0'0'148'0'0,"0"0"-4"0"0,0 0 356 0 0,-41 103-256 0 0,41-79-208 0 0,0-5-32 0 0,5-5 8 0 0,12-9-12 0 0,6-5-4 0 0,1 0 4 0 0,5-9 0 0 0,-3-13-8 0 0,2 4-16 0 0,-5-7-8 0 0,-6-5 20 0 0,-7 3-84 0 0,-10-2 60 0 0,0-1 36 0 0,-5 6 0 0 0,-17 2 0 0 0,-1 10-8 0 0,-5 12-8 0 0,5 0 16 0 0,0 7-144 0 0,10 10-88 0 0,6-1-68 0 0,7-3-324 0 0,0 2-357 0 0,16-13-3 0 0</inkml:trace>
  <inkml:trace contextRef="#ctx0" brushRef="#br3" timeOffset="380">29218 3903 636 0 0,'0'0'656'0'0,"0"0"-140"0"0,0 0 225 0 0,0 0-185 0 0,0 0-172 0 0,0 0-88 0 0,42-43-88 0 0,-42 43-47 0 0,0 13-65 0 0,0 16-72 0 0,0 1-20 0 0,0 7 0 0 0,0-2-8 0 0,0-8 0 0 0,0-1-108 0 0,4-13-33 0 0,-4-6-27 0 0,0-2-32 0 0,4-5 48 0 0,-1 0 24 0 0,6-2-28 0 0,-1-14 160 0 0,7-7 12 0 0,-2-7 48 0 0,5-3-8 0 0,3-3 0 0 0,-1-3 36 0 0,9 9 0 0 0,-6 12-44 0 0,0 12 36 0 0,-7 6 52 0 0,-4 1-16 0 0,-4 22 36 0 0,-3 16-31 0 0,-5 2-53 0 0,0 0-44 0 0,0-4-24 0 0,0-11 0 0 0,-1-11-112 0 0,-3-7-129 0 0,4-8-279 0 0,-3-3-368 0 0,-7-22-1029 0 0</inkml:trace>
  <inkml:trace contextRef="#ctx0" brushRef="#br3" timeOffset="381">28339 1500 2829 0 0,'0'0'356'0'0,"0"0"-340"0"0,0 0 108 0 0,0 0 156 0 0,0 0-140 0 0,0 146-8 0 0,0-63-28 0 0,0 8 73 0 0,2 1-45 0 0,3-2-40 0 0,-3-4-64 0 0,1-5 0 0 0,-3-13-16 0 0,1-12-8 0 0,-1-9 0 0 0,0-10 0 0 0,0-14-4 0 0,-4-3-8 0 0,-5-15-40 0 0,-1 2-36 0 0,2-7-44 0 0,-1 0 19 0 0,2-15-43 0 0,-8-16 24 0 0,7-8 88 0 0,-2-10 36 0 0,3 2 4 0 0,-1 0 20 0 0,3 14-8 0 0,0 10 108 0 0,3 9-52 0 0,-1 9 40 0 0,3 5 13 0 0,0 0-93 0 0,0 22-20 0 0,0 14 52 0 0,0 15 28 0 0,10 1-56 0 0,3-5-8 0 0,-3-1-16 0 0,1-12 0 0 0,-2-12-8 0 0,1-8 8 0 0,-3-7-8 0 0,2-7 0 0 0,3 0 12 0 0,3-21 20 0 0,-1-12-12 0 0,3-14-4 0 0,-5-4-12 0 0,-4 1 8 0 0,-3 6-8 0 0,-4 9 0 0 0,5 12 0 0 0,-2 11 36 0 0,-4 9-16 0 0,0 3-28 0 0,0 0-16 0 0,0 15 20 0 0,0 0 4 0 0,0 1 4 0 0,-10-1 0 0 0,4-8-4 0 0,-2-1 0 0 0,-7 1-4 0 0,-9-4-24 0 0,-3-3-108 0 0,-10 7-184 0 0,-4-1-209 0 0,-5 3-439 0 0,-6 5-1633 0 0</inkml:trace>
  <inkml:trace contextRef="#ctx0" brushRef="#br3" timeOffset="382">28340 1548 76 0 0,'0'0'128'0'0,"0"0"-20"0"0,0 0-104 0 0,0 0-28 0 0,0 0-172 0 0</inkml:trace>
  <inkml:trace contextRef="#ctx0" brushRef="#br3" timeOffset="383">28340 1548 16 0 0,'12'-11'120'0'0,"-17"11"-108"0"0,3 4 36 0 0,-3-4 24 0 0,5 4-44 0 0,-1-1-12 0 0,1-3-8 0 0,0 0 84 0 0,0 0 200 0 0,0 0 76 0 0,0 0-12 0 0,0 0 12 0 0,0 0-91 0 0,0 0-1 0 0,0 0-32 0 0,0 0-32 0 0,0 0-52 0 0,0 0-100 0 0,0 0-44 0 0,0 0-8 0 0,1 0-8 0 0,-1 0 8 0 0,0 0 12 0 0,0 0 112 0 0,0-3 72 0 0,0-5 12 0 0,0-4-80 0 0,0-6-52 0 0,0-5-56 0 0,0-7 12 0 0,0-7-8 0 0,0-7-20 0 0,0-4 56 0 0,0-10-56 0 0,-5-11-4 0 0,-6-9 0 0 0,-2-8-8 0 0,-4-2 0 0 0,-3 9-4 0 0,4 6 16 0 0,-1 7-12 0 0,5 8 0 0 0,4 12 0 0 0,-1 9 4 0 0,2 9-4 0 0,4 10 0 0 0,1 7 0 0 0,2 4 4 0 0,0 5 4 0 0,0-1-8 0 0,0 3-4 0 0,0-2-8 0 0,0-1 16 0 0,0 3 8 0 0,0 0-8 0 0,0 0-16 0 0,0 0 8 0 0,0 0 0 0 0,0 0-12 0 0,0 0 8 0 0,0 0 4 0 0,0 0-4 0 0,0 0 4 0 0,0 0 0 0 0,0 8 4 0 0,0 7-412 0 0,0 5-436 0 0,0 16-1225 0 0</inkml:trace>
  <inkml:trace contextRef="#ctx0" brushRef="#br3" timeOffset="384">22984-371 2177 0 0,'0'0'48'0'0,"0"0"136"0"0,0 0 188 0 0,0 0-140 0 0,0 0-172 0 0,0 0-8 0 0,0 92 88 0 0,0-37-28 0 0,0 8-12 0 0,0 5 24 0 0,0-7-80 0 0,7-2-40 0 0,-3-4-4 0 0,3-9-92 0 0,-4-8-248 0 0,-1-18-140 0 0,-2-5-100 0 0,0-15-473 0 0,0-5 89 0 0</inkml:trace>
  <inkml:trace contextRef="#ctx0" brushRef="#br3" timeOffset="385">22972-157 564 0 0,'0'0'300'0'0,"-9"-104"172"0"0,9 67 236 0 0,0 9-299 0 0,0 8-153 0 0,17 5-68 0 0,5 5-68 0 0,4 9-36 0 0,7 1-4 0 0,1 0-36 0 0,1 10 0 0 0,0 8-40 0 0,-5 5 8 0 0,-2 0-12 0 0,-8 2 0 0 0,-10-2-12 0 0,-9 3-28 0 0,-1 0 24 0 0,-11-3-20 0 0,-26 1 24 0 0,-4 3-12 0 0,-5-9 4 0 0,1-3 20 0 0,-4-2 12 0 0,9-7 20 0 0,5 1-32 0 0,14-5-4 0 0,12-1-60 0 0,9-1-324 0 0,2 0-661 0 0,25 0-51 0 0</inkml:trace>
  <inkml:trace contextRef="#ctx0" brushRef="#br3" timeOffset="386">23351-316 2153 0 0,'0'0'732'0'0,"0"0"-716"0"0,0 0 200 0 0,0 0-144 0 0,0 0-60 0 0,0 0 28 0 0,36 113-36 0 0,-24-77 0 0 0,-3-4-4 0 0,-7-6-8 0 0,-2-3-60 0 0,0-11-36 0 0,0-2 52 0 0,0-9 28 0 0,0-1-4 0 0,0-14-36 0 0,0-18 56 0 0,0-1 8 0 0,0-7 0 0 0,0-1 0 0 0,10 3 8 0 0,2 3-4 0 0,1 12-4 0 0,0 6 4 0 0,7 8 12 0 0,-5 9 12 0 0,1 0 16 0 0,1 9 8 0 0,-4 16 44 0 0,-3 9-56 0 0,-4 0-12 0 0,-2-2-24 0 0,-4-4-4 0 0,0-5 0 0 0,0-6-48 0 0,0-4-28 0 0,0-7 24 0 0,0-6 20 0 0,0 0 16 0 0,0-19-48 0 0,0-8-104 0 0,0-6 168 0 0,6-4 12 0 0,1 0-8 0 0,6-2-4 0 0,3 10 4 0 0,-2 4 16 0 0,2 12 24 0 0,6 8 4 0 0,-5 5 16 0 0,1 0-40 0 0,-6 15 48 0 0,-1 16 52 0 0,-3 9-12 0 0,-3-1-60 0 0,-2 1-20 0 0,-3-5-20 0 0,4-4 16 0 0,-4-4-20 0 0,3-9-8 0 0,-1-5-44 0 0,5-7-232 0 0,1-6-140 0 0,5 0-341 0 0,3-19-559 0 0</inkml:trace>
  <inkml:trace contextRef="#ctx0" brushRef="#br3" timeOffset="387">24121-614 1560 0 0,'0'0'20'0'0,"0"0"80"0"0,0 0 224 0 0,10-99 1 0 0,-10 79-265 0 0,-18 3 40 0 0,-6 4-64 0 0,3-1 156 0 0,-4 12-80 0 0,0 2-40 0 0,2 0 36 0 0,0 20-48 0 0,3 14 52 0 0,5 9 16 0 0,3 9 28 0 0,9 7 24 0 0,3-1-40 0 0,0 7-48 0 0,0-8-32 0 0,0-1-32 0 0,6-3-12 0 0,0-5-12 0 0,-1-7 0 0 0,-3-6-4 0 0,-2-10-16 0 0,0-3-112 0 0,0-9-128 0 0,-4-7-160 0 0,-8-2-116 0 0,-2-4-477 0 0,1 0-211 0 0</inkml:trace>
  <inkml:trace contextRef="#ctx0" brushRef="#br3" timeOffset="388">23822-410 1100 0 0,'0'0'304'0'0,"0"0"60"0"0,0 0 65 0 0,0 0-125 0 0,0 0 8 0 0,99 7-200 0 0,-70-4-16 0 0,0 1-16 0 0,-6-4-32 0 0,2 0-28 0 0,-3 0-20 0 0,-11 0-136 0 0,-2-6-396 0 0,-9 0-1101 0 0</inkml:trace>
  <inkml:trace contextRef="#ctx0" brushRef="#br3" timeOffset="389">25252-341 444 0 0,'0'0'-4'0'0,"0"0"108"0"0,0 0-44 0 0,-120-21 4 0 0,80 32 220 0 0,-1 9 240 0 0,4-2-256 0 0,3 9-64 0 0,12-3-7 0 0,9-2-93 0 0,13-2-64 0 0,0-2-36 0 0,13 0-4 0 0,18-6 36 0 0,3-6 4 0 0,10-6-32 0 0,-2 0-8 0 0,-5-1-20 0 0,0-14-8 0 0,-9-7-64 0 0,-8 2 92 0 0,-5-3 8 0 0,-7 0 12 0 0,-4 0 4 0 0,-4 5 44 0 0,0 0 140 0 0,-9 5-16 0 0,1 4-176 0 0,-4 8 144 0 0,5 1-136 0 0,0 6 36 0 0,4 22-60 0 0,3 17 0 0 0,0 18 24 0 0,3 8 24 0 0,8 12 0 0 0,5-4-16 0 0,-6-3 4 0 0,-3-7-32 0 0,-7-11 0 0 0,0-10 0 0 0,0-13 16 0 0,-18-7-8 0 0,-11-12 12 0 0,-1-9-8 0 0,-4-7 8 0 0,1 0-4 0 0,2-7-16 0 0,1-11-8 0 0,7-10-24 0 0,6-8-160 0 0,7-4-120 0 0,10-5 56 0 0,0-1-164 0 0,23 3-169 0 0,16-1 229 0 0,4 2 156 0 0,8 1-44 0 0,0 1 52 0 0,-4 2 164 0 0,-4 2 28 0 0,-2 3 88 0 0,-7 1 260 0 0,-5 6 52 0 0,-11 6 44 0 0,-3 3-203 0 0,-7 7 3 0 0,-5 4-4 0 0,-1 2-72 0 0,-2 4-12 0 0,0 0-20 0 0,0 0-16 0 0,0 0-68 0 0,0 14-52 0 0,0 17 20 0 0,5 4 12 0 0,1 10-20 0 0,-4-2-8 0 0,8-9-4 0 0,-3 1-76 0 0,-3-9-300 0 0,3-9-521 0 0,-2-14-295 0 0</inkml:trace>
  <inkml:trace contextRef="#ctx0" brushRef="#br3" timeOffset="390">25490-494 1996 0 0,'0'0'245'0'0,"0"0"-197"0"0,0 0-8 0 0,0 0-188 0 0,-11 91-545 0 0,27-49-795 0 0</inkml:trace>
  <inkml:trace contextRef="#ctx0" brushRef="#br3" timeOffset="391">25670-304 1852 0 0,'0'0'36'0'0,"0"0"24"0"0,0 0 28 0 0,0 0-51 0 0,0 0-21 0 0,53 88 32 0 0,-36-53-48 0 0,-5-4 8 0 0,-4-16 4 0 0,4-3 8 0 0,-8-7 104 0 0,3-5 176 0 0,0 0 8 0 0,1-12-68 0 0,0-11-116 0 0,4-10-48 0 0,3 6-32 0 0,-2-6-44 0 0,-1 8-56 0 0,1 4-176 0 0,2 11-304 0 0,1 10-141 0 0,-4 0-615 0 0</inkml:trace>
  <inkml:trace contextRef="#ctx0" brushRef="#br3" timeOffset="392">25997-76 492 0 0,'0'0'612'0'0,"0"0"-84"0"0,0 0-63 0 0,0 0-5 0 0,0 0-220 0 0,0 0-180 0 0,84-39-48 0 0,-64 15 4 0 0,2-3-16 0 0,-2-1-12 0 0,-6-2 8 0 0,-7-1 8 0 0,-7 8 8 0 0,0-4 8 0 0,0 4 4 0 0,-15 13 136 0 0,0 2 20 0 0,1 8-24 0 0,-5 4 12 0 0,11 20-132 0 0,-4 6 4 0 0,8 3-28 0 0,4 5 16 0 0,0-3-28 0 0,13-4 0 0 0,8-8 0 0 0,2-4-40 0 0,2-6-144 0 0,3-10-88 0 0,2-3-124 0 0,-2 0-100 0 0,4-3-209 0 0,-3-16-63 0 0,-1-5 136 0 0</inkml:trace>
  <inkml:trace contextRef="#ctx0" brushRef="#br3" timeOffset="393">26438-288 24 0 0,'0'0'288'0'0,"0"0"80"0"0,0 0 300 0 0,16-104-72 0 0,-16 91-163 0 0,0 3 15 0 0,-5 10-80 0 0,-6 0-192 0 0,-11 7-176 0 0,4 18 36 0 0,5 1 4 0 0,1 4-24 0 0,7-3-12 0 0,5-3 4 0 0,0-3-4 0 0,0-4-8 0 0,12-6 4 0 0,6-8 0 0 0,4 1 20 0 0,1-4 4 0 0,2 2-12 0 0,-9 4-8 0 0,-3 2-4 0 0,-3-1 0 0 0,-8 6 4 0 0,-2 4 16 0 0,0 1 64 0 0,-16 7-8 0 0,-9-5-36 0 0,-3 1-24 0 0,-1-4-8 0 0,6-6-8 0 0,10-2-104 0 0,3-5-400 0 0,4-4-753 0 0</inkml:trace>
  <inkml:trace contextRef="#ctx0" brushRef="#br3" timeOffset="394">27838-116 1224 0 0,'0'0'276'0'0,"0"0"24"0"0,0 0-56 0 0,0 0 65 0 0,-101-23-69 0 0,71 23-228 0 0,-4 0 48 0 0,-1 10 44 0 0,5 7-4 0 0,7 2-16 0 0,3 5-28 0 0,10-1-24 0 0,4 2-20 0 0,6-4-8 0 0,0 2-4 0 0,2-4 0 0 0,19-5 4 0 0,4-7-4 0 0,3-5 0 0 0,7-2-12 0 0,-2-2 8 0 0,-2-19-88 0 0,-6-9-12 0 0,-2-3-60 0 0,-3-10-28 0 0,-12-2 88 0 0,-5-6-4 0 0,-3-2 36 0 0,0 0 72 0 0,-3 2 16 0 0,-10 2 48 0 0,-4 11 104 0 0,6 8 88 0 0,1 8-104 0 0,7 16 168 0 0,0 1 116 0 0,1 5-436 0 0,2 3-8 0 0,0 27-92 0 0,6 16 100 0 0,7 15 32 0 0,4 5-12 0 0,-1-2-12 0 0,6-6-8 0 0,-4-10 0 0 0,5-8-16 0 0,2-9-324 0 0,-3-12 40 0 0,1-15-60 0 0,0-4-100 0 0,0 0 135 0 0,-5-20 209 0 0,-5-3 116 0 0,-3-6 32 0 0,-3 0 24 0 0,-2-4 92 0 0,2 4 13 0 0,-6 1 131 0 0,8 5-60 0 0,-6 6-8 0 0,5 4-100 0 0,-6 11 28 0 0,3 2-76 0 0,1 3-76 0 0,1 27 0 0 0,3 6 124 0 0,2 7-68 0 0,-1-5-40 0 0,2-1-8 0 0,0-12 4 0 0,4-5-12 0 0,2-14-112 0 0,-3-6-364 0 0,1 0-313 0 0,-4-25-863 0 0</inkml:trace>
  <inkml:trace contextRef="#ctx0" brushRef="#br3" timeOffset="395">28148-483 1748 0 0,'0'0'377'0'0,"0"0"-173"0"0,0 0 88 0 0,0 0-672 0 0,0 0 200 0 0,8 95-877 0 0</inkml:trace>
  <inkml:trace contextRef="#ctx0" brushRef="#br3" timeOffset="396">28402-246 1880 0 0,'0'0'144'0'0,"0"0"93"0"0,0 0 251 0 0,0 0-360 0 0,-98 23-120 0 0,84-3-16 0 0,10 1 4 0 0,1-4-12 0 0,3-2 0 0 0,0 1 8 0 0,18-6 8 0 0,9 0 28 0 0,-3-3 0 0 0,5 1-16 0 0,0-2 4 0 0,-2 4-16 0 0,-1-1 12 0 0,-8 4-12 0 0,-1-2 4 0 0,-5 5-4 0 0,-12-2-12 0 0,0 1 12 0 0,0 0 8 0 0,-20 1 16 0 0,-7-4-12 0 0,-4 3-12 0 0,1-5-16 0 0,2-4-224 0 0,11-2-176 0 0,8-4-493 0 0,9-4-295 0 0</inkml:trace>
  <inkml:trace contextRef="#ctx0" brushRef="#br3" timeOffset="397">28775-166 268 0 0,'0'0'1660'0'0,"0"0"-1556"0"0,0 0 277 0 0,0 0-17 0 0,0 0-284 0 0,-106 18-44 0 0,85 7-8 0 0,9 1 0 0 0,10 1 20 0 0,2-1-32 0 0,2-1-16 0 0,21-2 0 0 0,12-8 0 0 0,4-5 0 0 0,8-3-28 0 0,-6-7-84 0 0,0 0-20 0 0,-8-9 40 0 0,-6-12-28 0 0,1 0 36 0 0,-10-3 80 0 0,-6-2 4 0 0,-2 0 16 0 0,-5-4 16 0 0,-5 3 92 0 0,0 9-24 0 0,0 1 88 0 0,0 13-36 0 0,0-2 36 0 0,0 6-84 0 0,0 10-104 0 0,0 20 0 0 0,0 10 4 0 0,0-1 20 0 0,0 3-12 0 0,2-4-8 0 0,2-10-4 0 0,1-5-4 0 0,-1-5 4 0 0,-4-9 0 0 0,3-6-24 0 0,-3-3-88 0 0,5 0 76 0 0,1-13 32 0 0,0-10-48 0 0,2-9 48 0 0,2-2 0 0 0,6 1-4 0 0,-1 4 4 0 0,5 3 0 0 0,-2 11-4 0 0,-1 12 8 0 0,1 3 0 0 0,0 3 0 0 0,0 17 12 0 0,5 3 24 0 0,0-2-24 0 0,1-1-4 0 0,-1-5 8 0 0,5-7-8 0 0,-8-1-4 0 0,1-7 8 0 0,-4 0-4 0 0,1 0 16 0 0,0-15-24 0 0,-1-5 0 0 0,-4-3-32 0 0,-1-3 12 0 0,-8 3 8 0 0,3-4 12 0 0,-7-1 0 0 0,0-2-8 0 0,0 9 8 0 0,-8 4 28 0 0,-12 11 4 0 0,7 6 16 0 0,-6 4-16 0 0,3 25 8 0 0,5 5 4 0 0,4 5-4 0 0,7 0-16 0 0,0-6-24 0 0,11-5 0 0 0,12-9-4 0 0,6-8-128 0 0,1-11-88 0 0,4 0-56 0 0,1-17-176 0 0,-9-10-241 0 0,-3-5 165 0 0,-3-3-56 0 0,-6 0 416 0 0,-3-8 168 0 0,-9 2 32 0 0,-2-2 280 0 0,0-5-8 0 0,0 2 8 0 0,0-1 0 0 0,-2 4-120 0 0,-8 3 29 0 0,7 11 239 0 0,0 15-16 0 0,3 9-108 0 0,0 5-148 0 0,0 26-160 0 0,0 9 88 0 0,0 13 36 0 0,0 7-128 0 0,3 10 64 0 0,0 1 32 0 0,2 2-63 0 0,0-12-29 0 0,2-11-28 0 0,3-10 4 0 0,1-16-4 0 0,-2-7-28 0 0,2-10-221 0 0,1-2-183 0 0,2-2-136 0 0,-5-13-809 0 0</inkml:trace>
  <inkml:trace contextRef="#ctx0" brushRef="#br3" timeOffset="398">29618-222 2457 0 0,'0'0'344'0'0,"0"0"-12"0"0,0 0 156 0 0,0 0-292 0 0,0 0-160 0 0,94-103-40 0 0,-49 83-252 0 0,2-2-164 0 0,-11 7-180 0 0,-3 5-741 0 0</inkml:trace>
  <inkml:trace contextRef="#ctx0" brushRef="#br3" timeOffset="399">29880-99 1628 0 0,'0'0'400'0'0,"0"0"-51"0"0,0 0-9 0 0,0 0-60 0 0,0 0-124 0 0,0 0 4 0 0,82 44-84 0 0,-54-61-40 0 0,2-4-20 0 0,-2-5 0 0 0,-6-4 0 0 0,-8 3-12 0 0,-4-1 12 0 0,-3 4-12 0 0,-7-3-4 0 0,0 6 12 0 0,-2 9-4 0 0,-16 4 44 0 0,-2 8 0 0 0,-4 0-8 0 0,-1 24-24 0 0,2 13 44 0 0,1 9 24 0 0,11 1 4 0 0,1-3-36 0 0,10-6 20 0 0,0-7-39 0 0,14-7-29 0 0,15-8 0 0 0,7-9 8 0 0,9-4-4 0 0,-1-3-12 0 0,14 0-265 0 0,8-11-279 0 0,10-8-556 0 0,12-4-505 0 0,5-1 1477 0 0</inkml:trace>
  <inkml:trace contextRef="#ctx0" brushRef="#br3" timeOffset="400">30926-307 3289 0 0,'0'0'52'0'0,"0"0"144"0"0,0 0-220 0 0,33 79 24 0 0,-19-48 12 0 0,-4 1-12 0 0,0-2 0 0 0,-1-7 0 0 0,1-4 4 0 0,2-12-4 0 0,0-7-4 0 0,2 0 4 0 0,1-7 68 0 0,3-12-20 0 0,-1-13-44 0 0,-4-1 20 0 0,-1-8-20 0 0,-8-2 12 0 0,3 0 88 0 0,-2 3-92 0 0,-5 14 32 0 0,0 10-36 0 0,0 14-8 0 0,0 2-20 0 0,0 0-144 0 0,0 22-48 0 0,5 14 104 0 0,7 1-348 0 0,3 5-380 0 0,11-4-369 0 0</inkml:trace>
  <inkml:trace contextRef="#ctx0" brushRef="#br3" timeOffset="401">31504-300 2657 0 0,'0'0'296'0'0,"0"0"-172"0"0,0 0 256 0 0,0 0-124 0 0,0 0-188 0 0,-123-8-64 0 0,99 46 8 0 0,-1 4 20 0 0,5-1 20 0 0,12-5-16 0 0,8 1-12 0 0,0-14-8 0 0,5-7-16 0 0,20-6 8 0 0,3-10 16 0 0,3 0-20 0 0,-1-10 32 0 0,1-8 4 0 0,-4-8-36 0 0,-8 0 21 0 0,-3 0-17 0 0,-5 3-4 0 0,-1 5 12 0 0,-5 5-12 0 0,-3 5 8 0 0,-2 4-12 0 0,0 4-16 0 0,0 2-29 0 0,0 21 21 0 0,0 7 24 0 0,0 1 8 0 0,0-2-8 0 0,5 0-16 0 0,6-7-52 0 0,2-6-188 0 0,9-7-148 0 0,1-9 16 0 0,2 0-200 0 0,1-9-533 0 0</inkml:trace>
  <inkml:trace contextRef="#ctx0" brushRef="#br3" timeOffset="402">31827-667 1332 0 0,'0'0'813'0'0,"0"0"-205"0"0,0 0-12 0 0,0 0-316 0 0,0 0-260 0 0,0 0 12 0 0,0 36 264 0 0,0 15-212 0 0,0 9-7 0 0,0 6 55 0 0,0 8-16 0 0,0 9-76 0 0,-3-9-8 0 0,-4-1-24 0 0,0-20 0 0 0,4-15-8 0 0,3-14-4 0 0,0-10-60 0 0,3-10-200 0 0,14-4-97 0 0,3 0-75 0 0,8-18-84 0 0,-3-8-373 0 0,2-6-75 0 0,-1-6 380 0 0,-5 2 452 0 0,2 0 136 0 0,-4 6 64 0 0,-5 7 348 0 0,-1 8 312 0 0,-7 9-27 0 0,0 6-153 0 0,-5 0-256 0 0,3 14-76 0 0,-4 11 208 0 0,2 5-224 0 0,-2 4-96 0 0,0 1-52 0 0,0-5-12 0 0,0-7-32 0 0,0-3 0 0 0,10-10 0 0 0,-4-5 8 0 0,6-5 0 0 0,1 0 0 0 0,2-3 20 0 0,3-12-32 0 0,7-9-68 0 0,-4 1 56 0 0,2-6-32 0 0,-3-1 4 0 0,2 2 12 0 0,-4 8 28 0 0,-7 5 4 0 0,-4 10 0 0 0,-7 5-8 0 0,5 0 0 0 0,-5 10 4 0 0,0 20 24 0 0,0-2 48 0 0,0-2-52 0 0,0 4 0 0 0,5-7 0 0 0,4-5 4 0 0,7-6-24 0 0,5-2 20 0 0,-2-10-16 0 0,11 0 12 0 0,7-7-16 0 0,-4-11-76 0 0,2-8-96 0 0,3-1-28 0 0,-13-1 20 0 0,-2-7 124 0 0,-1-3 4 0 0,-9 0 44 0 0,-6 0-56 0 0,-7 9 24 0 0,0 12 40 0 0,-7 8 76 0 0,-16 9 216 0 0,-5 9-44 0 0,1 21 1 0 0,1 6-49 0 0,6 5-32 0 0,11-2-84 0 0,9-3-36 0 0,6-3-36 0 0,20-3 4 0 0,5-4-16 0 0,4-11 0 0 0,5-7-184 0 0,-1-8-353 0 0,8 0-239 0 0,-11-13-276 0 0,6-8-469 0 0</inkml:trace>
  <inkml:trace contextRef="#ctx0" brushRef="#br3" timeOffset="403">32992-434 1624 0 0,'0'0'697'0'0,"0"0"-25"0"0,0 0 40 0 0,0 0-436 0 0,0 0-143 0 0,0 0-41 0 0,-82 43 36 0 0,72-12-80 0 0,10-1-32 0 0,0 2-16 0 0,11-11 8 0 0,11-4 4 0 0,6-6-12 0 0,-5-3 0 0 0,0-3-32 0 0,-8-1 28 0 0,5 2 4 0 0,-9-2 8 0 0,-3-1-8 0 0,-8 3 0 0 0,0-1-16 0 0,0 2-24 0 0,-18 1 40 0 0,-15 4 24 0 0,-3 3-16 0 0,-4-5 0 0 0,6-2-8 0 0,14 2 0 0 0,8-7-40 0 0,12-1-245 0 0,12-2-627 0 0,24 0-889 0 0</inkml:trace>
  <inkml:trace contextRef="#ctx0" brushRef="#br3" timeOffset="404">33507-261 4238 0 0,'0'0'128'0'0,"0"0"-120"0"0,0 0-397 0 0,0 0-1071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9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282 117 272,'0'0'5915,"0"0"-5899,0 0 1,0 0-1,1-1 1,-1 1-1,0 0 1,0 0-1,0 0 1,0 0-1,0 0 1,0 0-1,1 0 1,-1 0-1,0 0 1,0 0-1,0-1 1,0 1-1,1 0 1,-1 0-1,0 0 1,0 0-1,0 0 1,0 0-1,0 0 1,1 0-1,-1 0 1,0 0-1,0 0 1,0 1-1,0-1 1,1 0-1,-1 0 1,0 0-1,0 0 1,0 0-1,0 0 1,0 0-1,1 0 1,-1 0-1,0 0 1,0 1-1,0-1 1,0 0-1,0 0 1,0 0-1,0 0 1,0 0-1,1 0 1,-1 1-1,0-1 1,0 0-1,0 0 1,0 0-1,0 0 1,0 1-1,0-1 1,0 0-1,0 0 1,0 0-1,0 0 1,0 0-1,0 1 1,0-1-1,0 0 1,0 0-1,9 198 1009,-9-197-1009,0 1 0,0-1 0,-1 0 1,1 1-1,-1-1 0,1 0 0,-1 1 0,0-1 1,0 0-1,1 0 0,-1 0 0,0 1 1,0-1-1,0 0 0,0 0 0,0 0 0,0 0 1,0-1-1,-1 1 0,1 0 0,0 0 0,0-1 1,-1 1-1,1-1 0,0 1 0,-1-1 0,1 1 1,-1-1-1,1 0 0,0 0 0,-1 0 0,-1 0 1,-10 2-169,0-1 0,-23-2 1,18 0-236,12 1 316,0-1 0,0 0 0,0 0 0,1 0 0,-1-1 0,0 0 0,0 0-1,1-1 1,-1 0 0,1 0 0,0 0 0,0 0 0,0-1 0,0 0 0,-5-6 0,-4-4-306,1-1 1,1 0-1,-16-25 0,25 35 366,0 0 1,0 0-1,0 0 0,1-1 1,0 1-1,0 0 0,0-1 1,1 0-1,0 1 0,0-1 1,0 0-1,1 0 0,0-8 1,0 13 0,0 0 0,0 0-1,1-1 1,-1 1 0,0 0 0,0 0 0,1 0 0,-1-1 0,1 1 0,-1 0 0,1 0 0,0 0 0,-1 0 0,1 0-1,0 0 1,0 0 0,-1 0 0,1 0 0,0 0 0,0 1 0,0-1 0,0 0 0,2-1 0,29-8-134,-23 8 167,247-44 435,-93 22 1272,-120 15-1153,-16 3-167,0 1-1,48-2 1,-75 7-461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5170,'0'0'1649,"51"-8"-1633,-28 2-16,0-3-64,0 3 16,2 0-1168,-5 6-961,-7 0-273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2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1217,'-39'169'5138,"58"-169"-4722,7 0-144,0 0 16,3 0-160,0 0-80,1-3 32,-1-2-80,-3 5-16,3-6-1040,-3 6-1329,0-9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3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0 688,'0'0'6710,"-7"1"-5888,-10 4-719,0 1 1,0 1 0,1 0-1,0 1 1,0 0-1,-23 18 1,-7 2 145,41-25-215,-21 12 223,-37 28 1,57-39-243,1 1-1,-1-1 1,1 2 0,0-1 0,0 0 0,1 1-1,-1 0 1,1 0 0,1 1 0,-1-1 0,1 1-1,-2 7 1,4-14-32,1 1-1,0 0 1,-1-1-1,1 1 1,0 0 0,0-1-1,0 1 1,0 0-1,0-1 1,0 1-1,0 0 1,0 0 0,0-1-1,0 1 1,0 0-1,0-1 1,0 1-1,0 0 1,1-1 0,-1 1-1,0 0 1,1-1-1,-1 1 1,0 0-1,1-1 1,-1 1 0,1-1-1,-1 1 1,1-1-1,-1 1 1,1-1-1,-1 1 1,1-1-1,0 0 1,-1 1 0,1-1-1,-1 0 1,1 1-1,0-1 1,-1 0-1,2 0 1,35 0 122,-21-1-86,198 1 304,-213 0-327,0 0 0,0 1 0,0-1 0,0 0 0,0 0 0,-1 1 0,1-1 0,0 1 0,0-1 0,0 1 0,0-1 1,0 1-1,-1 0 0,1-1 0,0 1 0,-1 0 0,1 0 0,0-1 0,-1 1 0,1 0 0,-1 0 0,1 0 0,-1 0 0,1 0 0,-1 0 0,0 0 1,0 0-1,1 0 0,-1 0 0,0 0 0,0 0 0,0 0 0,0 0 0,0 1 0,0 1 53,0 1-1,0 0 1,0 0-1,-1-1 1,1 1-1,-1 0 1,0-1-1,-2 7 1,0-4 12,-2 0 0,1 0 0,0 0 0,-1 0 0,0-1 1,0 1-1,-1-2 0,0 1 0,-9 6 0,-60 34 137,70-42-202,-85 38-575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3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2049,'0'0'9220,"10"-26"-9252,-10 52 32,0 12 352,0 9-160,0 0-160,0-1 0,0-2-32,6-6-32,-3-12-1664,1 0-593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3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2657,'0'0'4413,"34"12"-4298,116 41 34,-88-34 408,65 10-1,-20-5 94,-96-21-598,-1 0 0,1 1 0,-1 0 0,0 1 0,0 0 0,10 7 0,-17-10-38,1 1 0,-1 0 1,0 0-1,0 0 0,0 0 0,0 0 0,-1 0 0,1 1 0,-1 0 1,0-1-1,0 1 0,0 0 0,-1 0 0,1 0 0,-1 0 0,0 0 1,0 0-1,0 7 0,0-2 88,0-1 1,-1 1 0,-1 0 0,0-1-1,0 1 1,0 0 0,-1-1-1,-1 1 1,1-1 0,-1 0-1,-7 13 1,2-9-29,0 0 0,-1 0 0,0 0 0,-1-1 0,0-1 0,-14 11 0,-16 13-33,-2-2-1,-1-2 1,-2-2 0,-1-2 0,-56 24-1,54-30-2295,-57 14 0,49-19-3038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4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7155,'0'0'3250,"29"0"-3266,7 0 160,3 0-144,6 0-128,1-9-1729,-7-2-2225</inkml:trace>
  <inkml:trace contextRef="#ctx0" brushRef="#br0" timeOffset="1">0 202 7796,'0'0'496,"227"0"-1841,-159-26-2481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4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1 540 2145,'0'0'6093,"15"24"-6098,0-2 13,93 153 37,-69-106-37,-39-69-20,7 7 84,-7-7-66,0 0 1,0 0-1,0 0 0,0 0 1,0 0-1,1 0 1,-1 0-1,0 1 0,0-1 1,0 0-1,0 0 1,1 0-1,-1 0 1,0 0-1,0 0 0,0 0 1,0 0-1,1 0 1,-1 0-1,0 0 1,0 0-1,0 0 0,0 0 1,1 0-1,-1 0 1,0 0-1,0-1 0,0 1 1,0 0-1,1 0 1,-1 0-1,0 0 1,0 0-1,0 0 0,0 0 1,0 0-1,1-1 1,-1 1-1,0 0 1,0 0-1,0 0 0,0 0 1,0 0-1,0-1 1,0 1-1,0 0 0,0 0 1,0 0-1,0-1 1,0 1-1,0 0 1,0 0-1,1 0 0,-2 0 1,1-1-1,0 1 1,0 0-1,0 0 1,0 0-1,0-1 0,6-301 642,-8 176-853,1 88 35,0 17 142,1-1 0,3-27 0,-3 44 55,1-1 0,0 1 0,1 0 0,-1 0 0,1-1 0,0 1 0,0 0-1,1 1 1,-1-1 0,1 0 0,0 1 0,1-1 0,-1 1 0,5-4 0,1 1-16,0 0 0,1 0 0,0 1 0,1 0 0,-1 1 0,1 0 0,0 1 0,0 0 0,20-4 0,10 1-43,58-4 1,-54 7 74,-37 4-35,416-51 310,-382 44-289,371-49-61,-386 55-397,-20 2-1009,-12 7 18,-25 16-295,-29 10-1225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7091,'0'0'617,"6"19"-575,33 145 89,-32-94-467,-5-92 2,2-1 1,10-40-1,-11 50 292,19-57 113,-20 65 0,0 0 1,0 1-1,0-1 1,1 1-1,-1 0 1,1 0-1,0 0 1,1 0-1,-1 0 1,1 1-1,-1-1 1,7-3-1,-9 6-39,1 0 0,-1 0-1,1 0 1,-1 1 0,1-1 0,-1 0 0,1 1-1,0-1 1,-1 1 0,1 0 0,0 0 0,-1-1-1,1 1 1,0 0 0,-1 0 0,1 1 0,0-1-1,-1 0 1,1 0 0,0 1 0,-1-1-1,1 1 1,-1 0 0,1-1 0,0 1 0,-1 0-1,0 0 1,1 0 0,-1 0 0,0 0 0,1 0-1,-1 0 1,0 1 0,0-1 0,0 0 0,0 1-1,2 2 1,2 6 12,-1-1-1,1 1 1,-2 1 0,6 19-1,-5-14 28,27 80-1848,-21-69-819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5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7684,'0'0'1488,"26"212"-1376,-13-121 128,4-1 16,-4-2-224,-1-7-32,-2-8-304,-3-26-1184,-4-9-2002,0-12 865,-3-20 1104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3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20 2801,'0'0'3453,"1"11"-2765,0 7-428,2 45 1071,-6 92-1,2-148-1307,0 0 1,-1-1-1,1 1 0,-1-1 0,-1 1 1,1-1-1,-1 0 0,0 0 0,-1 0 1,1-1-1,-1 1 0,0-1 0,0 0 0,-1 0 1,0 0-1,0 0 0,0-1 0,0 0 1,-1 0-1,1 0 0,-1-1 0,0 0 1,0 0-1,0 0 0,-1-1 0,1 0 1,-1 0-1,1-1 0,-1 0 0,-10 1 1,15-2-29,0-1 0,0 1 0,0-1 0,0 0 0,0 0 0,0 1 0,0-1 0,1 0 0,-1-1 0,0 1 0,0 0 0,1 0 0,-1-1 0,1 1 0,-1-1 0,1 1 0,0-1 0,0 0 0,0 0 0,0 1 0,0-1 0,0 0 0,0 0 0,0-2 0,-18-57-243,17 51 218,-6-25-78,2 0 0,2-1 0,-1-59-1,5 93 105,0-1 0,0 1 0,0-1-1,1 0 1,-1 1 0,1-1-1,-1 1 1,1-1 0,0 1-1,0 0 1,0-1 0,0 1-1,0 0 1,1 0 0,-1-1-1,0 1 1,1 0 0,0 1 0,1-3-1,3 0-14,0 0-1,0 1 0,0 0 0,0 0 1,1 0-1,7-2 0,5 0 15,0 0-1,1 1 0,-1 0 0,29 0 0,84 4-45,-61 1 38,8 1 10,-22-1 30,66-6 0,-110 2 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5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32 319 64,'-4'-25'582,"-1"-3"-334,-11-80 347,11 26 2702,5 65-2198,-1 12-804,1 1 0,0-1 0,0 0 0,0 1 0,2-10 0,-1 13-277,-1 0 1,1 0-1,-1 0 1,1 0-1,-1 0 0,1 0 1,0 0-1,0 0 1,-1 0-1,1 0 1,0 0-1,0 0 1,0 0-1,0 1 1,0-1-1,0 0 0,0 1 1,0-1-1,1 1 1,-1-1-1,0 1 1,0-1-1,0 1 1,1 0-1,-1 0 1,1-1-1,71 0 381,-45 1-235,-25 0-160,-1 1 0,0-1 1,0 0-1,1 1 0,-1-1 0,0 1 1,0 0-1,0-1 0,0 1 0,0 0 1,0 0-1,0 1 0,0-1 0,0 0 1,0 1-1,-1-1 0,1 1 0,-1-1 1,1 1-1,-1 0 0,1 0 0,-1 0 0,0-1 1,0 1-1,0 0 0,0 1 0,0-1 1,0 0-1,-1 0 0,1 3 0,0-1 32,0 0-1,-1 0 0,1 0 0,-1 0 0,0 0 0,0 1 0,-1-1 0,1 0 0,-1 0 1,0 0-1,0 0 0,0 0 0,0 0 0,-1 0 0,0-1 0,-3 7 0,-6 3-73,0 0 0,-18 16-1,5-7-3880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4930,'0'0'6208,"-10"0"-6141,6 0-67,0 0 0,0 0 0,0 0-1,0 1 1,-1 0 0,1 0 0,1 0 0,-1 0 0,0 1-1,0-1 1,0 1 0,1 0 0,-1 0 0,1 1-1,-1-1 1,1 1 0,0-1 0,0 1 0,0 0 0,0 0-1,1 1 1,-1-1 0,1 0 0,0 1 0,0 0 0,0-1-1,0 1 1,1 0 0,-2 4 0,1-1-60,1 0 0,-1 0 0,1 1 0,0-1 0,1 1 0,1 13-1,-1-19 48,0 0 0,0 0 0,0 0 0,0 0 0,1 0 0,-1 0 0,1-1 0,-1 1 0,1 0 0,0 0 0,0-1 0,0 1 0,0 0 0,0-1 0,0 1 0,0-1 0,0 1 0,1-1 0,-1 0 0,1 1 0,-1-1 0,1 0 0,-1 0 0,1 0 0,0 0 0,-1 0 0,1-1 0,0 1 0,3 1 0,-1-2 18,0 1 1,-1-1 0,1 1 0,0-1-1,0 0 1,0 0 0,-1-1 0,1 1-1,0-1 1,0 0 0,-1 0-1,1 0 1,0 0 0,-1-1 0,1 1-1,-1-1 1,0 0 0,0 0-1,1 0 1,2-4 0,0 0 51,-1-1-1,-1 1 1,1-1-1,-1 0 1,0 0 0,-1-1-1,1 1 1,2-12-1,1 2 238,0 0-1,10-17 1,-16 29-252,6 33-667,0-10 597,10 54 62,-4-13 25,3 0-1,2-1 1,30 63 0,-48-119-60,1 0-1,0 0 0,0 0 0,0 0 1,0 0-1,0-1 0,1 1 1,-1 0-1,0-1 0,1 1 0,-1-1 1,1 0-1,0 1 0,-1-1 1,1 0-1,0 0 0,0 0 1,0 0-1,-1 0 0,1-1 0,0 1 1,0-1-1,0 1 0,0-1 1,1 1-1,-1-1 0,0 0 0,0 0 1,0 0-1,0 0 0,0-1 1,0 1-1,0-1 0,0 1 0,0-1 1,0 1-1,0-1 0,3-2 1,2-4-55,0 0 1,-1 0 0,0-1-1,0 0 1,0 0 0,-1 0 0,-1-1-1,1 0 1,3-12 0,0 4-481,12-32-2516,-8-7-2505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0:58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3554,'0'0'4191,"8"-15"-3209,28-48-14,-34 60-896,0-1 1,1 1-1,-1 0 0,1 1 1,0-1-1,0 0 0,0 1 1,0 0-1,0-1 0,0 1 1,0 1-1,1-1 0,-1 0 1,1 1-1,0 0 1,-1-1-1,1 1 0,0 1 1,0-1-1,0 1 0,-1-1 1,1 1-1,0 0 0,0 0 1,0 1-1,4 0 0,11 0 3,-15 0-63,1-1 0,-1 1 0,1 1-1,-1-1 1,1 1 0,-1-1 0,0 1 0,0 1 0,0-1 0,0 0 0,0 1 0,-1 0 0,1 0 0,-1 0 0,0 0 0,0 1 0,0-1 0,0 1 0,0 0-1,2 4 1,6 11 11,0 0-1,14 40 0,-10-19 39,-5-13-31,0 0-1,2-1 1,17 30-1,-25-50-27,0-1-1,0 1 1,0 0 0,0-1-1,1 0 1,0 0 0,0-1-1,1 1 1,-1-1 0,1 0 0,0 0-1,0-1 1,0 0 0,0 0-1,1 0 1,-1-1 0,1 0-1,10 2 1,0-2 21,1-1 0,-1 0 0,0-1 0,1-1 0,-1 0 0,35-9 0,-43 8-282,0-1 0,0-1 0,0 0-1,0 0 1,15-11 0,-18 11-400,0-1 1,0-1-1,0 1 1,0-1 0,-1 0-1,0-1 1,8-11-1,0-6-3633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0:58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3810,'0'0'803,"17"21"-737,57 69-52,-67-83-9,0-1 0,0 0 0,0 0 0,1 0 0,0-1 0,0-1 0,0 1 0,12 4 0,-14-7 2,-1 0 1,0 1-1,0-1 0,0 1 0,9 8 0,-12-9-5,0 0-1,0 0 0,-1 1 1,1-1-1,-1 1 0,1-1 1,-1 1-1,0 0 0,0 0 0,0-1 1,0 1-1,-1 0 0,1 0 1,-1 0-1,1 4 0,0-2 7,-1 1 0,1-1 1,-1 1-1,0 0 0,-1-1 0,1 1 0,-1-1 0,0 1 0,0-1 1,-1 0-1,1 1 0,-1-1 0,-1 0 0,1 0 0,-1 0 1,1 0-1,-1-1 0,-6 8 0,-120 116 1177,46-48-1274,75-70-2944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0:5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4818,'0'0'2948,"7"22"-2257,-4-14-622,9 25 368,-2 0-1,-1 1 0,5 39 0,25 402 1131,-33-369-1693,-5-90-86,5 29-2351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0:59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5410,'0'0'3047,"25"-8"-2865,82-24 20,-93 29-136,0 0-1,0 0 1,0 2-1,0 0 1,0 0-1,18 2 1,2 0 148,-29-1-179,0 0 1,0 0 0,0 1-1,0 0 1,0 0-1,0 0 1,0 0 0,0 1-1,0 0 1,0 0 0,-1 0-1,1 0 1,6 6-1,-8-5-14,0 0-1,0 0 0,0 0 0,0 1 0,-1-1 0,1 1 0,-1 0 0,0-1 0,0 1 0,0 0 0,-1 0 1,0 1-1,1-1 0,-2 0 0,1 0 0,0 8 0,0-7 9,0 1 0,-1 0 0,0-1-1,0 1 1,-1 0 0,0 0 0,0-1 0,0 1 0,0-1-1,-1 1 1,-4 8 0,2-7 7,0-1-1,-1 1 1,0-1 0,0-1-1,0 1 1,-1-1 0,0 0-1,-7 6 1,0-2-104,0 0-1,0 0 1,0-2 0,-1 1-1,0-2 1,-1 0 0,1 0-1,-1-2 1,0 0 0,-1 0-1,1-1 1,-23 0 0,34-2-162,3-1 111,0 0 0,0 0 0,0 0 0,1 0 0,-1 0 0,0 0 0,0 0 0,0 0 0,0 0 0,0 0 0,0 0 0,1 0 0,-1-1 0,0 1 0,0 0 0,0-1 0,0 1 0,1-1 0,-1 1 0,0 0 0,0-1 0,1 0 0,-1 1 0,0-1 0,1 1 0,-1-1 0,1 0 0,-1 0 0,1 1 0,-1-1 0,1 0 0,0 0 0,-1 1 0,1-1 0,0 0 0,-1 0 0,1-1 0,-4-34-4766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0:59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6035,'0'0'1713,"27"7"-1519,86 27 38,-109-33-211,0 1 0,0 0 0,0 0 0,0 0 0,0 0-1,0 1 1,-1 0 0,1-1 0,-1 1 0,0 0 0,1 1-1,-2-1 1,1 1 0,0-1 0,-1 1 0,1 0 0,-1 0-1,0 0 1,2 6 0,-2 0 33,0-1-1,-1 1 1,0-1 0,0 1-1,-1 0 1,-1 12 0,0 1 31,1-15-53,0 0 1,-1 0-1,0 0 1,0-1-1,-3 9 0,4-13-24,-1 0-1,0-1 1,-1 1-1,1-1 0,0 1 1,-1-1-1,1 0 1,-1 0-1,1 1 1,-1-1-1,0 0 1,0-1-1,0 1 1,0 0-1,-1 0 0,1-1 1,-5 3-1,7-4-3,0 0-15,0 0 0,0 0 0,0 0 1,0 0-1,0 0 0,0 0 1,0-1-1,0 1 0,0 0 0,0 0 1,0 0-1,0 0 0,0 0 0,0 0 1,0-1-1,0 1 0,0 0 1,0 0-1,0 0 0,0 0 0,0 0 1,0 0-1,0-1 0,0 1 1,0 0-1,0 0 0,0 0 0,0 0 1,0 0-1,0 0 0,0 0 0,0-1 1,-1 1-1,1 0 0,0 0 1,0 0-1,0 0 0,0 0 0,0 0 1,0 0-1,0 0 0,0 0 1,-1 0-1,1 0 0,0 0 0,0 0 1,0 0-1,0 0 0,0-1 0,0 1 1,-1 0-1,1 0 0,0 0 1,0 0-1,0 1 0,0-1 0,0 0 1,0 0-1,-1 0 0,1 0 1,0 0-1,0 0 0,0 0 0,0 0 1,1-18-500,1 1 1,1 0-1,1 0 1,0 0-1,1 0 1,1 0 0,1 1-1,9-17 1,12-21 707,37-50 0,-65 104-100,0 0 1,0-1-1,1 1 0,-1-1 0,0 1 1,0 0-1,0-1 0,0 1 1,0 0-1,1-1 0,-1 1 0,0 0 1,0-1-1,1 1 0,-1 0 0,0 0 1,0-1-1,1 1 0,-1 0 0,0 0 1,1-1-1,-1 1 0,0 0 1,1 0-1,-1 0 0,0 0 0,1-1 1,-1 1-1,1 0 0,-1 0 0,0 0 1,1 0-1,-1 0 0,1 0 1,-1 15 810,-10 28-352,2-19-336,-3 2 51,2 0 1,2 1 0,0 0-1,1 1 1,2 0 0,-1 31-1,5-57-266,0-1-1,1 0 0,-1 0 0,0 0 1,0 0-1,1 0 0,-1 0 0,1 0 1,-1 0-1,1 1 0,0-2 1,-1 1-1,1 0 0,0 0 0,0 0 1,-1 0-1,1 0 0,0-1 1,0 1-1,0 0 0,0-1 0,0 1 1,0 0-1,0-1 0,0 0 0,0 1 1,0-1-1,1 0 0,-1 1 1,0-1-1,0 0 0,2 0 0,48 1 55,-34-2-40,-6 0-168,0 0 1,-1-1 0,1 0 0,0-1-1,0 0 1,-1-1 0,0 0 0,0 0-1,0-1 1,13-9 0,-14 9-386,31-17-3050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0:5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2097,'0'0'6371,"-68"198"-5123,61-125-335,4 3-337,3 0-288,0-6-208,0-12-80,20-11-32,9-15-544,6-20-2049,1-12-1089,-4 0-496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0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1601,'0'0'7155,"0"205"-6915,0-150 96,0-5-112,3-4-112,4-2-64,3-9-48,2-6-224,5-14-1745,2-12-1872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0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7411,'0'0'3234,"169"-3"-3234,-118 3 0,1-6-1089,0 3-1472,-10-3-2769</inkml:trace>
  <inkml:trace contextRef="#ctx0" brushRef="#br0" timeOffset="1">519 0 7603,'0'0'2898,"16"178"-2562,-10-123-96,-3 4-192,4-1-32,-4-5-16,4-10-288,-1-8-1633,-3-17-1536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17 112,'0'0'3063,"5"-2"-3010,3-1 45,0 0 0,0 1-1,0 0 1,0 0 0,0 1-1,1 0 1,-1 1 0,0-1 0,1 2-1,8 0 1,-12-1-41,1 1 1,0 0-1,0 0 1,-1 0-1,1 1 1,-1 0-1,1 0 1,-1 0-1,0 1 1,0 0-1,0 0 0,0 0 1,-1 0-1,1 1 1,-1 0-1,6 5 1,-9-5-28,1-1 1,-1 1-1,1 0 1,-1 0-1,-1 0 1,1 0-1,0 0 1,-1 0-1,0 0 1,0 0-1,0 0 0,0 0 1,-1 0-1,0 0 1,1 0-1,-2 0 1,1-1-1,0 1 1,-1 0-1,1 0 1,-1-1-1,0 1 1,0-1-1,-1 0 1,-2 4-1,-13 9-23,0 0 0,-1-2 0,0 0 1,-1-1-1,-38 18 0,44-26-53,13-5-108,6 0-25,15-2 245,0 0 1,1-2-1,-1 0 1,31-11-1,-29 8 154,2 0 1,-1 2-1,40-4 1,-51 8-258,10 0-293,1 0 0,26 4 0,-33 4-2205,-5 11-853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1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2785,'0'0'5525,"10"-8"-5367,-2 1-103,-5 4-32,1-1 1,-1 1-1,1 0 1,-1 1-1,1-1 0,0 1 1,0-1-1,1 1 1,-1 1-1,0-1 0,1 0 1,-1 1-1,0 0 1,1 0-1,5 0 0,6 0 196,-3 0 17,0 0 1,0 1-1,1 1 0,-1 0 1,19 4-1,-30-5-211,1 1-1,0 0 1,0 1 0,0-1-1,0 0 1,-1 1-1,1-1 1,0 1 0,-1 0-1,0 0 1,1 0-1,-1 0 1,0 0 0,0 1-1,0-1 1,0 1 0,-1-1-1,1 1 1,-1 0-1,1 0 1,-1-1 0,0 1-1,0 0 1,0 0-1,-1 0 1,1 0 0,-1 0-1,1 6 1,-1-6-9,0 0 1,0 1-1,0-1 0,0 1 1,0-1-1,-1 0 0,1 1 1,-1-1-1,0 0 0,0 0 1,0 1-1,-1-1 0,1 0 1,-1 0-1,1 0 0,-1 0 1,-4 3-1,1-1 9,-1 0 0,0 0 0,0-1 0,0 1 0,-1-2 0,-13 7 0,4-3-29,0 0-1,-1-1 1,0-1-1,-25 4 0,-7-5-3098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1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2577,'0'0'5723,"9"-5"-5531,31-15 93,-38 20-262,0-1 0,-1 1-1,1-1 1,0 1-1,0-1 1,0 1 0,0 0-1,0 0 1,0 0-1,0 0 1,-1 1 0,1-1-1,0 0 1,0 1 0,0-1-1,0 1 1,0 0-1,-1-1 1,1 1 0,0 0-1,-1 0 1,1 0-1,-1 0 1,3 2 0,1 2 50,0 1 0,-1-1 0,1 0 1,6 12-1,-8-11 14,12 19 136,-1 0-1,-2 1 1,-1 1-1,-1 0 0,-1 0 1,-1 1-1,7 47 0,-9-17-91,-1 1 0,-7 103 0,1-149-115,-1 0-1,0 0 0,0-1 1,-2 1-1,1-1 1,-7 12-1,9-19-71,-2 0-1,1 0 1,-1 0 0,1-1 0,-1 1 0,-1-1-1,1 0 1,0 0 0,-1 0 0,0 0-1,0-1 1,0 0 0,-1 1 0,1-1-1,-1-1 1,1 1 0,-6 1 0,9-3-94,0-1 0,0 1 0,0-1 0,0 0 0,0 1 0,0-1 0,0 0 0,-1 0 0,1 0 0,0 0 0,0 0 0,0 0 0,0 0 0,0 0 0,0 0 0,0-1 0,0 1 0,0 0 1,0-1-1,0 1 0,0-1 0,0 1 0,-1-1 0,-2-19-3985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1281,'0'0'2942,"5"25"-2064,35 178 683,-24-43-526,-12-97-934,-4-61-86,0 0 1,1 0-1,-1 0 0,0 0 0,1 0 0,-1 0 1,1 0-1,0 0 0,-1 0 0,3 3 0,-2-4-123,-1-1 0,1 1 0,0 0 0,0 0 0,0-1 0,0 1 0,0-1 0,0 1 0,0-1 0,0 1 0,0-1 0,0 0-1,0 1 1,1-1 0,-1 0 0,0 0 0,0 0 0,0 0 0,0 0 0,1 0 0,11 0-2787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2225,'0'0'4015,"20"-8"-2721,160-7 296,-152 15-1565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0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59 560,'0'0'4760,"5"-7"-4469,21-20-153,-25 26-120,0 0-1,0 0 0,0 0 1,0 0-1,0 1 0,0-1 1,1 0-1,-1 1 0,0-1 1,0 1-1,0-1 1,1 1-1,-1-1 0,0 1 1,0 0-1,1 0 0,-1 0 1,0 0-1,1 0 0,-1 0 1,0 0-1,1 0 0,-1 0 1,0 1-1,0-1 0,1 0 1,-1 1-1,0-1 1,0 1-1,1 0 0,-1-1 1,0 1-1,0 0 0,0-1 1,1 2-1,0 1 54,1 0 1,-1 0-1,0 0 1,0 0-1,0 0 1,0 0-1,0 0 1,-1 0-1,2 6 1,0 0-42,0 1 0,-1-1 1,-1 1-1,1-1 1,-2 1-1,1-1 0,-1 1 1,-1-1-1,1 1 0,-2 0 1,1-1-1,-1 0 1,-1 1-1,0-1 0,0 0 1,-1 0-1,0-1 1,0 1-1,-1-1 0,0 0 1,-1 0-1,-7 8 1,7-10-19,5-4-6,-1 0 1,1 0-1,-1 0 1,1-1-1,-1 1 1,0-1-1,0 1 1,0-1-1,0 0 1,0 0-1,0 0 1,0 0-1,-1 0 0,-1 1 1,14-25-602,10-4-471,1 1 0,1 1-1,39-33 1,-32 31 841,-1-1-1,26-34 1,-52 59 408,-1 1 197,1 1-1,-1-1 0,0 1 0,0-1 0,0 0 0,0 0 0,0 1 0,2-11 4131,-5 12-3581,0 1-893,0-1 1,0 1-1,0 0 1,0-1-1,0 1 0,0 0 1,0 0-1,0 0 1,0 1-1,0-1 1,1 0-1,-1 1 1,0-1-1,1 1 1,-3 2-1,-22 31 25,25-33-41,-6 10 0,0 1-1,1-1 1,0 1-1,1 0 1,1 1-1,0-1 1,1 1 0,0 0-1,1 0 1,1 0-1,0 27 1,1-39-22,0 0 0,0-1 0,0 1 1,1 0-1,-1 0 0,1-1 0,-1 1 0,1 0 0,0-1 1,0 1-1,0-1 0,-1 1 0,1-1 0,1 1 1,-1-1-1,0 1 0,0-1 0,0 0 0,1 0 1,-1 0-1,1 0 0,-1 0 0,1 0 0,-1 0 1,1 0-1,0 0 0,-1-1 0,1 1 0,0-1 0,-1 1 1,1-1-1,2 0 0,8 2 27,0-1-1,0 0 1,23-2 0,-14 0 43,-8 0-25,-1 0 0,1-1 1,-1-1-1,1 0 1,-1-1-1,0 0 1,0-1-1,-1 0 1,19-12-1,-17 11-32,-3 2-78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26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5 448,'0'0'6755,"23"-3"-6771,-7 2 1,-10 1-22,0-1-1,0 1 1,1 0-1,-1 1 0,0 0 1,0 0-1,0 0 0,0 0 1,0 1-1,0 0 0,0 0 1,11 7-1,-2 1-120,0 2-1,0 0 1,-2 1-1,1 0 1,-2 1-1,1 1 1,-2 0-1,11 18 1,-11-12 143,0 1 1,-1 1 0,-1 0-1,-2 0 1,10 43-1,6 76 71,9 225 0,47 468 320,-55-623-175,-15-114 95,-9 189 0,-4-254-183,-2-1-1,-2 0 1,0 0 0,-2 0 0,-15 31-1,-19 60 98,22-33-160,3 1 1,-12 184 0,18-137 65,-36 161 0,16-183-27,23-90-53,2 0 1,0 1 0,2 0-1,-4 40 1,5-15 52,-16 71 1,5-39-34,6-33-52,5-28-1,1 1 0,-2 44 0,5-32-19,0-23 10,0-1 1,1 1 0,1 0 0,0 0-1,1 0 1,0-1 0,7 24-1,3-9-15,-2 1-1,0 0 0,-2 0 0,4 32 0,-11-38-1919,-1-15-1054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2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1345,'0'0'2531,"10"7"-2248,-6-5-258,2 2 16,-1-1 0,1 1 0,0 1-1,-1-1 1,0 1 0,0 0 0,-1 0 0,1 0 0,-1 1-1,0 0 1,4 7 0,19 53 615,-22-48-584,2-1-1,1 1 1,0-1 0,1-1 0,0 1-1,16 19 1,-22-34-49,0 1 1,0-1-1,1 1 0,-1-1 1,1 0-1,-1-1 0,1 1 1,-1 0-1,1-1 0,0 0 1,0 0-1,0 0 0,0 0 1,0-1-1,-1 0 0,1 1 1,0-1-1,0-1 0,5 0 1,-2 1 117,0-2 1,0 1-1,0-1 0,0 0 1,0 0-1,0-1 1,-1 0-1,1 0 0,8-6 1,11-11 171,-1-2 0,-1 0 0,36-45 0,50-84-1736,-86 115-2693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3088 1 624,'0'0'2898,"-1"4"-2389,-31 67 1484,24-42-1822,-2-2 1,-1 0-1,-1 0 0,-1-1 0,-2 0 1,0-1-1,-2-1 0,0 0 1,-23 21-1,-8-1-136,-1-2 1,-3-3 0,-1-2-1,-1-2 1,-3-3 0,-68 29-1,-6-8-9,-236 62 0,93-35-19,-319 140 0,383-118-32,184-87 19,0 2-1,2 0 1,0 2-1,1 0 0,-33 38 1,38-33-12,1 2 1,1 0-1,1 1 1,-18 45-1,-7 13-6,23-52 23,-87 176-36,81-157 25,3 1-1,-16 63 1,-10 154-92,35-181 145,-42 156 1,-70 192 14,121-431-36,1-1 1,-1 0 0,-1 0 0,1 0 0,-1 0 0,0 0-1,0 0 1,0 0 0,-1-1 0,1 0 0,-8 6 0,8-7-109,0-1 0,-1 0 0,1 0 0,-1 0 0,0-1 1,1 1-1,-1-1 0,0 0 0,0 0 0,0 0 0,0-1 0,0 0 1,0 1-1,0-1 0,0 0 0,0-1 0,-5 0 0,-11-4-4159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8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2993,'0'0'2636,"0"4"-2780,4 10 216,0 0 1,1 0-1,0 0 0,1-1 1,15 26-1,0-5 182,26 32 0,-43-62-236,-1 0 0,0-1 0,1 1-1,0 0 1,0-1 0,0 0 0,1 0 0,-1 0 0,0-1 0,1 1 0,0-1 0,0 0-1,0 0 1,0-1 0,0 1 0,0-1 0,0 0 0,0-1 0,7 1 0,-6-1 23,1-1 1,0 0-1,-1 0 0,1 0 1,-1-1-1,1 0 1,-1 0-1,0-1 1,0 0-1,0 0 0,0 0 1,0-1-1,0 0 1,6-6-1,189-181 309,-194 185-2277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32 960,'0'0'745,"8"22"-689,23 72-3,-27-83-34,-1 1 1,-1 0-1,0-1 0,0 1 1,-1 0-1,0 0 0,-2 17 1,0 0 337,1-28-302,-1 0 0,1 0 0,-1 0-1,1 0 1,-1 0 0,1 0-1,-1 0 1,0 0 0,0 0 0,1-1-1,-1 1 1,0 0 0,0-1-1,0 1 1,0 0 0,1-1 0,-1 1-1,0-1 1,0 1 0,0-1 0,0 0-1,0 1 1,0-1 0,-1 0-1,1 0 1,0 0 0,0 0 0,0 0-1,0 0 1,-1 0 0,-1 1-53,1-1 1,-1 0-1,1 0 1,-1 0-1,0-1 1,1 1-1,-1 0 1,1-1-1,-1 0 1,1 1-1,0-1 1,-1 0-1,-2-2 1,-1-3-127,1 0-1,-1 0 1,1-1 0,1 0 0,-1 0-1,1 0 1,-5-12 0,-21-60-360,25 63 383,0-1 1,1 0-1,0 0 1,2 0-1,-1-22 1,3 38 104,0 0 1,0 1-1,0-1 0,1 1 1,-1-1-1,0 0 0,0 1 1,1-1-1,-1 1 1,0-1-1,1 1 0,-1-1 1,1 1-1,-1-1 0,1 1 1,-1-1-1,1 1 1,-1-1-1,1 1 0,-1 0 1,1-1-1,-1 1 0,1 0 1,0 0-1,-1-1 1,1 1-1,-1 0 0,1 0 1,0 0-1,-1 0 0,1 0 1,1 0-1,27-1 27,-20 2-9,482-1 1792,-481 0-1816,-5 0-120,1 0 0,0 0 0,-1 0 0,1-1 0,-1 0 0,1 0-1,10-3 1,-4-7-1638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18 704,'0'0'4162,"36"0"-3890,-10 0-160,3 0 16,3 0-31,-3-6-97,-3 0 0,-6 0-1553,-7 6-416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09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5491,'0'0'1496,"29"-8"-1240,92-25-125,-114 31-110,-1 0 0,1 0-1,0 1 1,0 0 0,0 0 0,13 1-1,-8 1 16,-11-1-36,0 0-1,1 0 0,-1 0 1,0 0-1,1 1 0,-1-1 1,1 0-1,-1 1 0,0 0 1,0-1-1,1 1 0,-1 0 0,0-1 1,0 1-1,0 0 0,0 0 1,0 0-1,0 0 0,0 0 1,0 0-1,0 0 0,0 0 0,-1 1 1,1-1-1,0 0 0,-1 0 1,1 1-1,-1-1 0,1 0 1,-1 1-1,0-1 0,1 2 1,0 7 13,0-1 0,0 0 0,-2 19 1,0-10 17,0-1 8,-1 0 0,-1 0 0,-1 0 0,0 0 0,-1-1 0,-1 1 0,-10 19 0,-3 11 4,19-46-50,-1 0 0,1-1 0,-1 1 0,1 0 0,0 0 0,-1-1 0,1 1 0,0 0 0,0 0 1,-1-1-1,1 1 0,0 0 0,0 0 0,0 0 0,0-1 0,0 1 0,0 0 0,0 0 0,1 0 1,-1-1-1,0 1 0,0 0 0,0 0 0,1-1 0,-1 1 0,1 0 0,-1 0 0,0-1 0,1 1 0,-1 0 1,1-1-1,0 1 0,1 0-22,0 0 0,1-1 0,-1 1 0,0-1 0,0 0-1,1 0 1,-1 0 0,0 0 0,4 0 0,-2 0 17,13-2-206,0-1 0,-1 0 1,1-1-1,-1-1 0,0 0 1,20-11-1,-13 7-411,38-17-2386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0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6851,'0'0'0,"178"3"-2225,-146-3-400,-12 0 624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0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1 246 6195,'0'0'224,"210"-18"-3169,-151-2 543</inkml:trace>
  <inkml:trace contextRef="#ctx0" brushRef="#br0" timeOffset="1">736 1 5282,'0'0'433,"23"166"-337,-7-99-80,-3-3 64,3 3-32,1 3-48,-1-17-128,-3-16-1169,-3-10-1472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0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1281,'0'0'1678,"34"-15"-1438,113-47 64,-139 58-252,1 1 0,-1 0 0,1 1 0,-1 0 0,1 0 1,0 1-1,0 0 0,0 1 0,16 1 0,-2 0 94,46-1 382,-68 0-526,0 0 0,0 0 0,0 0-1,0 0 1,-1 1 0,1-1 0,0 0 0,0 0-1,0 1 1,0-1 0,-1 0 0,1 1 0,0-1-1,0 1 1,-1-1 0,1 1 0,0 0 0,-1-1-1,1 1 1,-1-1 0,1 1 0,-1 0 0,1 0-1,-1-1 1,1 1 0,-1 0 0,0 0 0,1 0-1,-1-1 1,0 1 0,0 0 0,1 0 0,-1 0-1,0 0 1,0 0 0,0-1 0,0 1 0,-1 2-1,1 0 32,0 0 1,-1 0-1,1 0 0,-1 0 0,0 0 0,0 0 0,0 0 0,0 0 0,0 0 0,-1-1 0,-2 5 0,-5 3 22,0-1 1,-1 0-1,0 0 1,0-1-1,-1 0 1,-14 8-1,-76 38-15,93-50-38,-5 2-143,6-2-127,0 0-1,-1 0 0,1-1 0,-1 0 1,-9 2-1,36-5-2549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1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1 5186,'0'0'4899,"-29"6"-4873,-91 21-23,117-27-14,0 1 0,-1 0 0,1 0 0,0 0 0,0 0-1,0 1 1,0-1 0,0 1 0,0 0 0,0 0 0,0 0 0,1 0 0,-1 0 0,1 1 0,-1-1 0,1 1 0,0-1-1,0 1 1,0 0 0,0 0 0,1 0 0,-1 0 0,1 0 0,0 1 0,0-1 0,0 0 0,0 0 0,1 1 0,-1-1 0,1 0-1,0 1 1,0-1 0,0 1 0,0-1 0,1 5 0,-1 3-150,1-9 129,-1 0-1,1 0 1,0 0 0,0 0 0,-1 0 0,1 0 0,0 0 0,1 0 0,-1 0 0,0-1-1,0 1 1,1 0 0,-1-1 0,1 1 0,-1-1 0,1 0 0,0 1 0,0-1 0,0 0-1,-1 0 1,1 0 0,0 0 0,0 0 0,0-1 0,0 1 0,1-1 0,-1 1 0,4 0-1,9 2-265,1-1-1,26 1 0,-29-2 41,0-1-1,0 0 1,0-1-1,0-1 1,19-4-1,-28 5 237,1-1-1,0 0 1,-1 0-1,1-1 0,-1 1 1,0-1-1,0 0 0,0 0 1,0 0-1,-1 0 0,1-1 1,-1 1-1,0-1 1,0 0-1,0 0 0,0 0 1,3-9-1,17-51 2803,-22 62-2313,-1 26-889,-2 55 601,0-34-134,2-1 0,2 0 1,9 57-1,-11-98-52,1 1-1,0-1 1,0 1-1,0-1 0,1 1 1,-1-1-1,1 0 1,0 1-1,0-1 1,4 5-1,-5-7 15,0 0 0,1-1-1,-1 1 1,0 0 0,0-1 0,0 1 0,0-1-1,1 1 1,-1-1 0,0 0 0,1 1 0,-1-1-1,0 0 1,1 0 0,-1 0 0,0 0 0,1 0-1,-1 0 1,0 0 0,0-1 0,1 1 0,-1 0-1,0-1 1,1 1 0,-1-1 0,0 1 0,0-1 0,0 0-1,0 1 1,0-1 0,0 0 0,0 0 0,0 0-1,1-1 1,9-9 165,-1 0 0,0 0-1,0-1 1,-2 0 0,11-20-1,0 3-120,-2 4-240,24-38 615,-38 58-754,0-1 1,-1 0-1,1 1 0,-1-1 1,0 0-1,-1 0 1,1 0-1,-1 0 1,0-7-1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73 2561,'0'0'4087,"0"5"-4143,-2 27 128,1 0-1,4 37 0,0 15 262,-3-83-319,0 0 0,0-1-1,0 1 1,0 0 0,0-1 0,-1 1-1,1 0 1,0-1 0,-1 1 0,1 0-1,0-1 1,-1 1 0,1-1 0,-1 1-1,1-1 1,-1 1 0,1-1-1,-1 1 1,1-1 0,-1 1 0,1-1-1,-1 1 1,0-1 0,1 0 0,-2 1-1,-24 4 173,22-5-235,0 0 0,0 0 0,0 0 0,0-1 0,0 0 0,0 1 0,0-1 0,1-1 1,-1 1-1,0 0 0,1-1 0,-4-2 0,-2-5-254,0-1 1,1-1-1,0 1 0,0-1 1,2 0-1,-1-1 1,1 0-1,1 0 0,0 0 1,1-1-1,0 1 1,1-1-1,-2-14 0,4 18 281,1 2 12,-1 0 1,1-1-1,0 1 0,1-10 1,-1 16 6,0-1 0,1 1 0,-1-1 0,1 1 0,-1-1 0,1 1 0,0-1 0,-1 1 0,1-1 0,0 1 0,0 0 0,0-1 0,0 1 0,0 0 0,0 0 0,1 0 1,-1 0-1,0 0 0,0 0 0,1 0 0,-1 0 0,1 0 0,2 0 0,27-7 199,-1 1 0,1 2 0,1 1 0,57 1 0,-1-1 302,-45 1-277,86-5-279,-121 8-1994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2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1056,'0'0'4354,"165"0"-4722,-126-3-816,-10-3-1121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8340,'0'0'0,"194"-12"-560,-135-8-1265,-4 2-2417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15 6131,'0'0'205,"-13"22"-157,-39 69-133,51-90 70,0 1 0,0 0 0,0 0 0,0-1 0,0 1 0,0 0 0,0 0-1,1 0 1,-1 0 0,1 0 0,0 0 0,-1 0 0,1 0 0,0 0 0,0 2 0,1-3 10,-1-1 0,0 1 1,1-1-1,-1 0 0,0 1 0,1-1 1,-1 0-1,1 1 0,-1-1 0,1 0 0,-1 0 1,0 1-1,1-1 0,-1 0 0,1 0 0,-1 0 1,1 1-1,0-1 0,-1 0 0,1 0 1,-1 0-1,1 0 0,-1 0 0,1 0 0,5 0-40,13 6 54,1 0 0,1-2-1,22 2 1,26 6 47,-60-10-33,1 0-25,-1 1 0,1 0 0,-1 0 1,13 7-1,-20-9 24,0 0 1,0 0-1,0 1 1,0-1-1,0 1 1,-1-1-1,1 1 0,0 0 1,-1-1-1,1 1 1,-1 0-1,0 0 1,0 0-1,0 0 0,0 0 1,0 1-1,0-1 1,0 0-1,-1 0 1,1 1-1,-1-1 0,0 0 1,1 5-1,-2-4 14,1 0-1,-1-1 0,0 1 0,0 0 1,0 0-1,0-1 0,0 1 1,0 0-1,-1-1 0,1 1 0,-1-1 1,0 0-1,0 1 0,0-1 1,0 0-1,0 0 0,0 0 0,-1-1 1,1 1-1,-1 0 0,-2 1 0,-10 5 233,-1 0-1,-23 8 0,28-12-239,-1 1-363,9-3-51,0 0-1,0-1 0,-1 0 1,1 0-1,0 0 0,-1 0 1,-3 0-1</inkml:trace>
  <inkml:trace contextRef="#ctx0" brushRef="#br0" timeOffset="1">535 0 7459,'0'0'881,"0"193"-929,0-141 48,0 0-144,0-11-529,0-3-2400,0-23-160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1 576,'0'0'4869,"25"6"-4605,6 2-178,2 0 70,-1 1 1,55 24-1,-41-14 267,-24-11-312,0 1 1,0 1-1,-1 1 1,0 1-1,-1 1 1,24 19-1,-40-28-63,-1 0-1,0 1 1,0-1-1,0 1 0,-1 0 1,0-1-1,0 1 1,0 0-1,0 0 0,-1 1 1,0-1-1,0 0 1,0 0-1,-1 1 0,1-1 1,-2 0-1,1 1 1,0-1-1,-1 0 0,0 0 1,0 1-1,0-1 1,-1 0-1,0 0 0,0 0 1,0 0-1,-1-1 1,1 1-1,-5 5 0,-5 1-47,-1 0-1,0-1 0,0-1 0,-1 0 0,0-1 0,-1 0 1,1-1-1,-1-1 0,-1 0 0,1-1 0,-1-1 0,0 0 1,0-1-1,-1-1 0,-21 0 0,38-17-6298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 1345,'-84'186'960,"106"-186"-352,11 0-95,3 0-17,2 0-96,1-5 16,-3-4-240,-7 6-80,-3-3-64,-7 0-32,-2 3-16,-4 0-1184,-4-2-1554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4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9012,'0'0'0,"214"9"-384,-165-9 304,-4-11-2193,-13-7-304,-12 6-929</inkml:trace>
  <inkml:trace contextRef="#ctx0" brushRef="#br0" timeOffset="1">55 222 5202,'0'0'1713,"201"6"-1393,-156-6 48,-6 0-255,-6 0-97,-7-6 16,-10 6-32,-6 0 0,-4 0-193,1 0-1375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1 528 864,'0'0'6123,"10"12"-5563,119 176 254,-120-180-596,-4-13 778,-3-20 344,-2 23-1429,1-83 320,-4 1-1,-17-102 0,14 152-241,1 1-1,1 0 0,2-1 0,3-36 1,-1 68 3,0 1-1,1 0 1,-1-1 0,1 1 0,-1 0 0,1 0 0,-1-1 0,1 1 0,0 0 0,0 0 0,-1 0 0,1 0 0,0 0 0,0 0 0,0 0 0,0 0-1,0 0 1,0 0 0,1 1 0,-1-1 0,0 0 0,0 1 0,1-1 0,1 0 0,35-8-56,-27 7 49,245-33-195,-131 10 219,96-16-677,-197 38-1098,37-1-1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7059,'0'0'625,"23"210"-449,-7-146 208,4 6-272,-4-9-32,-7-2-80,4-4-16,-6-20-544,-7-9-1585,3-14 224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4626,'0'0'3572,"13"-12"-3420,46-36 75,-57 46-217,-1 0 0,1 1 0,0-1 0,1 1 0,-1 0-1,0 0 1,0 0 0,0 0 0,1 0 0,-1 0 0,1 1 0,-1-1-1,0 1 1,1-1 0,-1 1 0,1 0 0,-1 0 0,1 0-1,-1 0 1,1 1 0,-1-1 0,1 1 0,-1-1 0,0 1 0,1 0-1,-1 0 1,0 0 0,0 0 0,1 0 0,-1 1 0,0-1 0,0 1-1,2 2 1,-1-1-7,0 1-1,0-1 1,-1 1 0,0 0-1,1 0 1,-1 0-1,-1 1 1,1-1-1,0 0 1,-1 1-1,0-1 1,0 1 0,-1-1-1,1 7 1,-1-6-21,-4 52 460,3-53-398,0 0 1,0 1 0,-1-1-1,0 0 1,0 0 0,0 0-1,0 0 1,0 0 0,-1 0-1,-4 4 1,-36 30 113,16-16-1087,44-22-5928,10-5 5339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2:17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37 1153,'0'0'8518,"1"-6"-7822,3-18-335,-4 24-352,0 0 1,0-1 0,-1 1 0,1-1 0,0 1 0,0 0 0,-1-1 0,1 1 0,0 0 0,-1-1 0,1 1 0,0 0 0,-1 0-1,1-1 1,0 1 0,-1 0 0,1 0 0,-1 0 0,1-1 0,0 1 0,-1 0 0,1 0 0,-1 0 0,1 0 0,-1 0 0,1 0-1,-1 0 1,1 0 0,0 0 0,-2 0 0,-17 0 244,16 1-188,1-1-56,0 0 1,-1 0-1,1 0 1,0 0-1,0 1 1,-1 0-1,1-1 1,0 1-1,0 0 1,0 0-1,0 0 1,0 0-1,0 0 1,0 1-1,0-1 1,0 0-1,1 1 1,-3 2-1,1-1 0,1 1 0,-1 0 1,1-1-1,0 1 0,0 0 0,0 1 1,1-1-1,-3 8 0,2 3-105,-1 0 0,2-1 0,0 1 0,3 28-1,-2-41 69,1 0 0,-1 0-1,1 0 1,-1 0-1,1 0 1,0 0-1,0-1 1,0 1-1,0 0 1,1 0-1,-1-1 1,0 1 0,1-1-1,-1 1 1,1-1-1,-1 1 1,1-1-1,0 0 1,-1 0-1,1 0 1,0 0 0,0 0-1,0 0 1,0-1-1,0 1 1,0 0-1,3-1 1,2 2-121,0-1 0,1 0 0,-1 0 0,0-1 1,1 0-1,13-1 0,-18 0 154,-1 0 0,1 0 0,-1-1 1,1 1-1,-1-1 0,0 1 0,0-1 0,1 0 0,-1 1 1,0-1-1,-1 0 0,1 0 0,0-1 0,0 1 0,-1 0 1,0-1-1,1 1 0,-1 0 0,1-5 0,1 1 155,0 0 0,-1-1 0,0 1 0,-1-1 0,1 0 0,-1 1 0,0-9 555,-1 17-812,-1 49 147,1 57-47,0-99-11,1 0 0,1 1 0,-1-1 0,2 0 0,-1 0 0,1-1 0,0 1 0,9 15 0,-11-22 3,0 0 0,0-1 0,0 1 0,0-1 0,1 1 0,-1-1 0,0 1 0,1-1 0,-1 0 0,1 0 0,-1 0 0,1 1 0,0-2 0,-1 1 0,1 0 0,0 0 0,0 0 0,-1-1 0,1 1 0,0-1 0,0 0 0,0 1-1,0-1 1,0 0 0,0 0 0,0 0 0,0 0 0,0 0 0,0-1 0,0 1 0,-1-1 0,1 1 0,0-1 0,0 0 0,0 0 0,2-1 0,5-3 45,-2-1 0,1 1 0,-1-1-1,1-1 1,10-12 0,76-95-2309,-81 92-1392,-11 6-1193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1809,'0'0'4599,"0"9"-4348,19 257 958,-18-280-1196,1 1 0,1-1 0,0 1 0,8-23 1,-7 26-5,1 0 0,-1 0 1,12-17-1,-14 24-8,0 0 1,0 0-1,1 0 0,-1 1 0,1-1 0,0 1 0,-1-1 1,1 1-1,0 0 0,0 0 0,0 1 0,1-1 0,3-1 1,-4 2 0,1 0 1,0 0-1,0 0 1,0 0-1,0 1 1,0 0-1,0 0 1,0 0-1,0 0 1,0 0-1,0 1 1,4 1-1,-6-1 2,0 0-1,0 0 1,0 0-1,0 0 1,-1 0-1,1 0 1,0 0-1,0 1 1,-1-1-1,1 1 1,-1 0-1,0-1 1,1 1-1,-1 0 1,0 0-1,0-1 1,0 1-1,0 0 1,0 0-1,0 0 1,0 4-1,2 8 46,-1 1 0,-1 0 1,0-1-1,-1 19 0,-1-19-50,1 1 0,1-1-1,0 0 1,5 20 0,-6-33-164,0 0-1,0 1 1,1-1-1,-1 0 1,0 0-1,0 0 1,1 0-1,-1 0 1,1 0-1,-1 0 1,1 0-1,-1 0 1,1 0-1,0-1 1,0 1-1,-1 0 1,1 0-1,0 0 1,0-1-1,0 1 1,0 0-1,0-1 1,-1 1-1,1-1 1,0 1-1,0-1 1,1 0-1,-1 1 1,0-1-1,1 1 1,8-1-2322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5523,'0'0'2289,"3"175"-2065,3-114-80,4 3-32,3-3-80,0-2-32,-3-4 0,-1-5-64,-2-4-641,-1-5-1808,-2-12-640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4274,'0'0'2868,"20"-9"-2804,64-24 19,-80 32-64,0-1 1,0 1 0,1 0-1,-1 0 1,0 0 0,1 0-1,-1 1 1,1 0 0,-1 0-1,0 0 1,1 1 0,-1-1-1,0 1 1,1 0 0,7 3-1,-9-3-7,-1 1 0,1 0 0,0 0 0,-1 0-1,1 0 1,-1 0 0,0 0 0,0 1-1,0-1 1,0 1 0,0-1 0,0 1 0,-1 0-1,1 0 1,-1 0 0,2 5 0,-1-1 12,-1-1 0,0 0 0,0 1 0,0-1 0,-1 0 1,0 1-1,0-1 0,-1 1 0,0-1 0,0 0 0,0 0 0,-1 1 1,1-1-1,-2 0 0,1 0 0,-1 0 0,-5 9 0,-3-3 30,0-1-1,0 0 1,-1 0-1,0-1 0,-19 11 1,-27 23-1658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2:01:58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2 1889,'0'0'7433,"-26"-1"-7228,-83 1 3,105 0-193,0 0 0,-1 1 1,1-1-1,0 1 0,-1 0 0,1 0 0,0 1 0,0 0 1,0-1-1,0 1 0,0 0 0,1 1 0,-1-1 0,0 1 0,1 0 1,0 0-1,0 0 0,0 0 0,0 0 0,0 1 0,1-1 1,-1 1-1,1 0 0,-3 5 0,3-3-38,0 0 0,0 0 0,0 0 0,1 0-1,0 1 1,0-1 0,1 0 0,-1 0 0,2 12 0,-1-5-130,0-12 145,0 0 0,0 0 0,1 0 0,-1-1 0,0 1 0,0 0 0,1 0-1,-1 0 1,0 0 0,1 0 0,-1-1 0,1 1 0,-1 0 0,1 0 0,-1-1 0,1 1 0,-1 0 0,1-1 0,0 1 0,-1 0 0,1-1 0,0 1 0,1 0 0,26 6-96,-17-7 93,1 0 1,-1 0-1,13-3 1,-22 2 35,1 0 1,0 0-1,0 0 1,0 0-1,0-1 0,-1 1 1,1-1-1,-1 0 1,1 0-1,-1 0 0,0 0 1,0 0-1,0 0 1,4-6-1,27-45 381,-14 21-67,-16 26-267,-3 5-64,0 0 1,1 0-1,-1 0 1,1 0-1,0-1 1,-1 1-1,1 0 1,0 0-1,-1 0 0,1 0 1,0 1-1,0-1 1,0 0-1,0 0 1,0 0-1,2 0 1,-3 1-21,0 0 0,0-1 0,1 1 0,-1 0 0,0 0 0,0 0 1,1 0-1,-1 0 0,0 0 0,0 0 0,1 0 0,-1 1 0,0-1 0,0 0 0,1 0 0,-1 0 0,0 0 1,0 0-1,0 0 0,1 0 0,-1 0 0,0 1 0,0-1 0,0 0 0,1 0 0,-1 0 0,0 0 0,0 1 1,0-1-1,0 0 0,0 0 0,1 0 0,-1 1 0,0-1 0,0 0 0,0 0 0,0 1 0,0-1 0,0 0 1,0 0-1,0 0 0,0 1 0,0-1 0,0 0 0,0 0 0,0 1 0,0-1 0,0 0 0,0 0 0,0 1 1,0-1-1,0 0 0,0 0 0,-1 1 0,1-1 0,19 205 433,-16-134-278,24 131 0,-26-199-144,-1-1-1,1 1 1,0-1 0,0 1 0,0-1-1,0 0 1,0 0 0,1 1 0,-1-1-1,1 0 1,-1 0 0,1 0 0,0 0-1,0-1 1,2 3 0,-2-3 15,-1 0 1,1 0-1,0-1 1,-1 1-1,1-1 1,-1 1-1,1-1 1,0 0-1,-1 1 1,1-1-1,0 0 1,0 0-1,-1 0 1,1 0-1,0 0 1,-1-1-1,1 1 1,0-1 0,-1 1-1,1-1 1,-1 1-1,1-1 1,2-1-1,3-3 45,1 0-1,-2-1 0,1 1 1,0-1-1,-1 0 1,0-1-1,-1 0 1,6-8-1,-2 1-162,0 0 0,-1 0 0,8-23-1,-12 26-742,0 0-1,-1 0 1,-1 0-1,0 0 0,-1-1 1,1-20-1,-2 11-2860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79BF-8F96-4D95-96D1-40A9D06D5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74DA-1971-46E4-A29D-74B47DDA6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FDF1-5C68-4C06-A16D-BF51EC98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37A-FA4E-4862-A9A8-8600278F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BDC3-8EBF-421C-8BAA-AA4FCE61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3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590A-F425-4E4B-8D6B-82D6980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BABBE-71F3-4C88-97CD-3C7AB941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A254-E006-42D9-BC68-548931A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739-D0EF-4418-858A-3A15B4C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ACD6-5CF5-4519-8D3E-89395B5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8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37E0A-C29E-4A8B-83B6-11E3AC71B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09AB3-AB52-4686-9277-579C07538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2962-2524-46E1-9305-0A4EC6FB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0DD1-0112-4C80-917D-CA5FAA8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BDDE-6DDD-4C22-B25A-A3754A2D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0671-23A4-4D58-9061-E9ECBAB6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7230-76AD-4D64-83E9-812F7B9D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16C0-4893-4705-994C-A1FF66DD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9F28-3C7D-4E51-8A00-388F6436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5A2B-0C1F-49AF-A218-CC6B1FA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9069-9C38-420F-8438-759E552E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80E8-ED01-442F-A6A4-AD091867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0193-469F-4915-BFBE-8DE8335E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61B9-B278-4A69-8CA3-7C68FA30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4875-C270-4012-AE91-730E915B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7338-6E4D-4DFC-AE42-74A805E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D487-D33F-4F93-B481-AE9D40618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93EB2-3532-408E-9B65-E8721D87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6370-4DD6-4F5C-9305-3354B97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907D-0180-4C22-8EE5-48540876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A298-5BC3-4A0B-A077-8DB3FD55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F1D3-2F82-4B8A-8BFE-DB165D4C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66C7-16E3-4988-BD66-AC6F6A27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CB4B-248A-4C0D-A510-9421C7F70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7F944-DFD8-4C70-BD93-2CF61C62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24076-F91C-415E-A278-676ADA9C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D71B2-E7DA-4F3D-A0E5-E13FF251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BEA27-70A2-4098-82FB-369C930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43029-FE23-41CD-AC0C-3992399F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1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1E7C-0952-4838-840B-D745A9C1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32FA5-2AA1-4DCD-8BE2-61F8DED2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5FD20-6B3F-4793-82EC-7AE55EA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F43B2-97A2-4BAF-8997-93235DB3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0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A6070-9ECC-4649-A601-02BA39DA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412A9-66DA-4FB8-8716-CAC8989B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E736C-43EF-4363-BE94-321931A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8FD6-F83F-4FFB-A7ED-4B0B789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17F7-5B4F-4E72-ACA1-4FC9FFD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61B3-204F-4DCE-826D-8FF40633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4735-D160-4E4D-B46C-76659D38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9907-C48F-4A06-A6CE-3D99BD08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B569-56F9-44D5-95EB-D314E488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E4D6-FFED-44AD-AB39-A79F9F44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E8A08-1F23-4969-804A-CA3A0D154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FD08-08FF-4EAD-B304-F72D3F81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AC98-C46B-4554-97C2-0839AC47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74AF-ECDA-44BF-9202-23DE0BDC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3620-CDC0-472C-B30E-8B7E134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6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7DE14-31BC-4EED-A0E5-635416B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EC5F-0E05-4626-B879-0E58D3A4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848B-0559-4D50-B749-CC19581DC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8A0A-7684-4D5A-9848-04F247C6E7E4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397B-DA67-4B46-821E-ED418985C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6119-0E3A-4C03-AD79-6318F82CA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4194-F04C-436E-8FE0-10F6A691E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747B-E476-42C6-A27E-8C16498C0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71059-9754-4996-BB5A-4D9DFD735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3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4B2D4A-B984-4C91-BA18-2E3D99ABDECD}"/>
                  </a:ext>
                </a:extLst>
              </p14:cNvPr>
              <p14:cNvContentPartPr/>
              <p14:nvPr/>
            </p14:nvContentPartPr>
            <p14:xfrm>
              <a:off x="108493" y="323273"/>
              <a:ext cx="12144178" cy="629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4B2D4A-B984-4C91-BA18-2E3D99ABD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94" y="298075"/>
                <a:ext cx="12194216" cy="6349237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C0C0906-74B6-4467-8130-E0138D1E4CFC}"/>
              </a:ext>
            </a:extLst>
          </p:cNvPr>
          <p:cNvGrpSpPr/>
          <p:nvPr/>
        </p:nvGrpSpPr>
        <p:grpSpPr>
          <a:xfrm>
            <a:off x="11279844" y="5059247"/>
            <a:ext cx="855360" cy="488880"/>
            <a:chOff x="11279844" y="5059247"/>
            <a:chExt cx="85536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DDCB1B-E230-424D-ADFD-DC1188929FFE}"/>
                    </a:ext>
                  </a:extLst>
                </p14:cNvPr>
                <p14:cNvContentPartPr/>
                <p14:nvPr/>
              </p14:nvContentPartPr>
              <p14:xfrm>
                <a:off x="11279844" y="5238887"/>
                <a:ext cx="241560" cy="14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DDCB1B-E230-424D-ADFD-DC1188929F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61844" y="5220887"/>
                  <a:ext cx="277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4B42D8-9536-426B-BD39-B4AE2F0D46C4}"/>
                    </a:ext>
                  </a:extLst>
                </p14:cNvPr>
                <p14:cNvContentPartPr/>
                <p14:nvPr/>
              </p14:nvContentPartPr>
              <p14:xfrm>
                <a:off x="11375604" y="5059247"/>
                <a:ext cx="150840" cy="9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4B42D8-9536-426B-BD39-B4AE2F0D46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7604" y="5041247"/>
                  <a:ext cx="186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72C3F7-183B-4D77-B462-386AC6FB83FC}"/>
                    </a:ext>
                  </a:extLst>
                </p14:cNvPr>
                <p14:cNvContentPartPr/>
                <p14:nvPr/>
              </p14:nvContentPartPr>
              <p14:xfrm>
                <a:off x="11510964" y="5382527"/>
                <a:ext cx="76320" cy="6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72C3F7-183B-4D77-B462-386AC6FB83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92964" y="5364527"/>
                  <a:ext cx="11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2C1EE0-6334-435F-80AA-4C76E30791B3}"/>
                    </a:ext>
                  </a:extLst>
                </p14:cNvPr>
                <p14:cNvContentPartPr/>
                <p14:nvPr/>
              </p14:nvContentPartPr>
              <p14:xfrm>
                <a:off x="11480364" y="5388647"/>
                <a:ext cx="114840" cy="67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2C1EE0-6334-435F-80AA-4C76E3079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62724" y="5371007"/>
                  <a:ext cx="150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658B7F-FF37-4497-9168-7FCB49E68980}"/>
                    </a:ext>
                  </a:extLst>
                </p14:cNvPr>
                <p14:cNvContentPartPr/>
                <p14:nvPr/>
              </p14:nvContentPartPr>
              <p14:xfrm>
                <a:off x="11684484" y="5308007"/>
                <a:ext cx="87840" cy="1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658B7F-FF37-4497-9168-7FCB49E68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66844" y="5290007"/>
                  <a:ext cx="123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D37FCC-9BBD-44AB-ACFB-871B0B58F07D}"/>
                    </a:ext>
                  </a:extLst>
                </p14:cNvPr>
                <p14:cNvContentPartPr/>
                <p14:nvPr/>
              </p14:nvContentPartPr>
              <p14:xfrm>
                <a:off x="11823444" y="5314127"/>
                <a:ext cx="29520" cy="23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D37FCC-9BBD-44AB-ACFB-871B0B58F0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05804" y="5296487"/>
                  <a:ext cx="65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516DE1-86E4-4FC9-B6BA-164C1AE2E40E}"/>
                    </a:ext>
                  </a:extLst>
                </p14:cNvPr>
                <p14:cNvContentPartPr/>
                <p14:nvPr/>
              </p14:nvContentPartPr>
              <p14:xfrm>
                <a:off x="11833884" y="5335007"/>
                <a:ext cx="81000" cy="10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516DE1-86E4-4FC9-B6BA-164C1AE2E4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16244" y="5317367"/>
                  <a:ext cx="116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38B3B8-23CD-4AB3-A4DF-7AFC3AE09E00}"/>
                    </a:ext>
                  </a:extLst>
                </p14:cNvPr>
                <p14:cNvContentPartPr/>
                <p14:nvPr/>
              </p14:nvContentPartPr>
              <p14:xfrm>
                <a:off x="11972484" y="5346167"/>
                <a:ext cx="162720" cy="20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38B3B8-23CD-4AB3-A4DF-7AFC3AE09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54484" y="5328527"/>
                  <a:ext cx="1983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B9F7B54-1ABA-4D20-8E41-13290E875F2B}"/>
              </a:ext>
            </a:extLst>
          </p:cNvPr>
          <p:cNvGrpSpPr/>
          <p:nvPr/>
        </p:nvGrpSpPr>
        <p:grpSpPr>
          <a:xfrm>
            <a:off x="11022084" y="5742527"/>
            <a:ext cx="893880" cy="259560"/>
            <a:chOff x="11022084" y="5742527"/>
            <a:chExt cx="8938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F65A23-C8F0-4263-B27E-20F07D544EA9}"/>
                    </a:ext>
                  </a:extLst>
                </p14:cNvPr>
                <p14:cNvContentPartPr/>
                <p14:nvPr/>
              </p14:nvContentPartPr>
              <p14:xfrm>
                <a:off x="11022084" y="5770967"/>
                <a:ext cx="233640" cy="12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F65A23-C8F0-4263-B27E-20F07D544E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04084" y="5752967"/>
                  <a:ext cx="269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5CF5EA-52AA-45DC-A395-0D92C9B3E453}"/>
                    </a:ext>
                  </a:extLst>
                </p14:cNvPr>
                <p14:cNvContentPartPr/>
                <p14:nvPr/>
              </p14:nvContentPartPr>
              <p14:xfrm>
                <a:off x="11314764" y="5821367"/>
                <a:ext cx="64440" cy="1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5CF5EA-52AA-45DC-A395-0D92C9B3E4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97124" y="5803367"/>
                  <a:ext cx="100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8B469B-02DE-4017-A70E-22939BF9551C}"/>
                    </a:ext>
                  </a:extLst>
                </p14:cNvPr>
                <p14:cNvContentPartPr/>
                <p14:nvPr/>
              </p14:nvContentPartPr>
              <p14:xfrm>
                <a:off x="11300724" y="5833967"/>
                <a:ext cx="106560" cy="6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8B469B-02DE-4017-A70E-22939BF955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83084" y="5815967"/>
                  <a:ext cx="142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0F8F22-368A-4922-A78F-23FAE1E00AEC}"/>
                    </a:ext>
                  </a:extLst>
                </p14:cNvPr>
                <p14:cNvContentPartPr/>
                <p14:nvPr/>
              </p14:nvContentPartPr>
              <p14:xfrm>
                <a:off x="11529324" y="5756207"/>
                <a:ext cx="125280" cy="17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0F8F22-368A-4922-A78F-23FAE1E00A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11684" y="5738207"/>
                  <a:ext cx="160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0E2954-35D2-46F7-941A-998CECEC8526}"/>
                    </a:ext>
                  </a:extLst>
                </p14:cNvPr>
                <p14:cNvContentPartPr/>
                <p14:nvPr/>
              </p14:nvContentPartPr>
              <p14:xfrm>
                <a:off x="11758284" y="5760527"/>
                <a:ext cx="8640" cy="122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0E2954-35D2-46F7-941A-998CECEC85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40284" y="5742527"/>
                  <a:ext cx="44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BEB33D-EF9F-4A6A-8CF1-62D1A2ADE275}"/>
                    </a:ext>
                  </a:extLst>
                </p14:cNvPr>
                <p14:cNvContentPartPr/>
                <p14:nvPr/>
              </p14:nvContentPartPr>
              <p14:xfrm>
                <a:off x="11689164" y="5742527"/>
                <a:ext cx="226800" cy="25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BEB33D-EF9F-4A6A-8CF1-62D1A2ADE2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71524" y="5724887"/>
                  <a:ext cx="2624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7963AC-575D-4D88-A742-A33A5657070F}"/>
              </a:ext>
            </a:extLst>
          </p:cNvPr>
          <p:cNvGrpSpPr/>
          <p:nvPr/>
        </p:nvGrpSpPr>
        <p:grpSpPr>
          <a:xfrm>
            <a:off x="11197044" y="6118367"/>
            <a:ext cx="877680" cy="472680"/>
            <a:chOff x="11197044" y="6118367"/>
            <a:chExt cx="8776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4D0F8C-2459-4DBE-B8B5-4E538F0DECC3}"/>
                    </a:ext>
                  </a:extLst>
                </p14:cNvPr>
                <p14:cNvContentPartPr/>
                <p14:nvPr/>
              </p14:nvContentPartPr>
              <p14:xfrm>
                <a:off x="11197044" y="6293687"/>
                <a:ext cx="106560" cy="72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4D0F8C-2459-4DBE-B8B5-4E538F0DEC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79044" y="6276047"/>
                  <a:ext cx="142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0F20D0-B81E-4FD6-A708-A4149865E253}"/>
                    </a:ext>
                  </a:extLst>
                </p14:cNvPr>
                <p14:cNvContentPartPr/>
                <p14:nvPr/>
              </p14:nvContentPartPr>
              <p14:xfrm>
                <a:off x="11445444" y="6118367"/>
                <a:ext cx="526680" cy="30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0F20D0-B81E-4FD6-A708-A4149865E2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27804" y="6100727"/>
                  <a:ext cx="562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A93568-1515-44B5-81F6-A0708067E940}"/>
                    </a:ext>
                  </a:extLst>
                </p14:cNvPr>
                <p14:cNvContentPartPr/>
                <p14:nvPr/>
              </p14:nvContentPartPr>
              <p14:xfrm>
                <a:off x="11614644" y="6296927"/>
                <a:ext cx="9720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A93568-1515-44B5-81F6-A0708067E9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96644" y="6278927"/>
                  <a:ext cx="132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645AB3-9A92-40D0-922D-37782CC01FAF}"/>
                    </a:ext>
                  </a:extLst>
                </p14:cNvPr>
                <p14:cNvContentPartPr/>
                <p14:nvPr/>
              </p14:nvContentPartPr>
              <p14:xfrm>
                <a:off x="11769804" y="6319967"/>
                <a:ext cx="37800" cy="27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645AB3-9A92-40D0-922D-37782CC01F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51804" y="6302327"/>
                  <a:ext cx="73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7C3974-5F57-465E-A95B-2E62985C5BF5}"/>
                    </a:ext>
                  </a:extLst>
                </p14:cNvPr>
                <p14:cNvContentPartPr/>
                <p14:nvPr/>
              </p14:nvContentPartPr>
              <p14:xfrm>
                <a:off x="11783124" y="6321767"/>
                <a:ext cx="66240" cy="11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7C3974-5F57-465E-A95B-2E62985C5B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84" y="6304127"/>
                  <a:ext cx="101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D9C04F-2B29-4294-84BC-F0FCAFC61362}"/>
                    </a:ext>
                  </a:extLst>
                </p14:cNvPr>
                <p14:cNvContentPartPr/>
                <p14:nvPr/>
              </p14:nvContentPartPr>
              <p14:xfrm>
                <a:off x="11900844" y="6317807"/>
                <a:ext cx="173880" cy="165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D9C04F-2B29-4294-84BC-F0FCAFC613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82844" y="6300167"/>
                  <a:ext cx="2095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F2F8DD-40F1-456D-8487-62AB8BA6D233}"/>
              </a:ext>
            </a:extLst>
          </p:cNvPr>
          <p:cNvGrpSpPr/>
          <p:nvPr/>
        </p:nvGrpSpPr>
        <p:grpSpPr>
          <a:xfrm>
            <a:off x="9691884" y="3127847"/>
            <a:ext cx="2407320" cy="1985400"/>
            <a:chOff x="9691884" y="3127847"/>
            <a:chExt cx="2407320" cy="19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F7A23D-F511-4AA7-94B4-1F9FD3896268}"/>
                    </a:ext>
                  </a:extLst>
                </p14:cNvPr>
                <p14:cNvContentPartPr/>
                <p14:nvPr/>
              </p14:nvContentPartPr>
              <p14:xfrm>
                <a:off x="10023444" y="3525287"/>
                <a:ext cx="275760" cy="14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F7A23D-F511-4AA7-94B4-1F9FD38962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5444" y="3507287"/>
                  <a:ext cx="311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6D0BFF-1BEB-4088-8DF9-C304133BF29B}"/>
                    </a:ext>
                  </a:extLst>
                </p14:cNvPr>
                <p14:cNvContentPartPr/>
                <p14:nvPr/>
              </p14:nvContentPartPr>
              <p14:xfrm>
                <a:off x="10248444" y="3556607"/>
                <a:ext cx="90720" cy="20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6D0BFF-1BEB-4088-8DF9-C304133BF2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0804" y="3538967"/>
                  <a:ext cx="126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D210CA-0E21-40DA-9521-9B1E59CA35CE}"/>
                    </a:ext>
                  </a:extLst>
                </p14:cNvPr>
                <p14:cNvContentPartPr/>
                <p14:nvPr/>
              </p14:nvContentPartPr>
              <p14:xfrm>
                <a:off x="10447884" y="3548327"/>
                <a:ext cx="38880" cy="30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D210CA-0E21-40DA-9521-9B1E59CA3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30244" y="3530327"/>
                  <a:ext cx="74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EF6289-3AFF-48FE-B40A-CEFFE7EB71FD}"/>
                    </a:ext>
                  </a:extLst>
                </p14:cNvPr>
                <p14:cNvContentPartPr/>
                <p14:nvPr/>
              </p14:nvContentPartPr>
              <p14:xfrm>
                <a:off x="10441044" y="3584327"/>
                <a:ext cx="141840" cy="11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EF6289-3AFF-48FE-B40A-CEFFE7EB71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23044" y="3566327"/>
                  <a:ext cx="177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8FF53B-1300-45B9-B5CD-CD2BAEE94942}"/>
                    </a:ext>
                  </a:extLst>
                </p14:cNvPr>
                <p14:cNvContentPartPr/>
                <p14:nvPr/>
              </p14:nvContentPartPr>
              <p14:xfrm>
                <a:off x="10553004" y="3455447"/>
                <a:ext cx="188280" cy="12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8FF53B-1300-45B9-B5CD-CD2BAEE949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35004" y="3437447"/>
                  <a:ext cx="22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0F1B65-5767-411B-8F88-17824060FC41}"/>
                    </a:ext>
                  </a:extLst>
                </p14:cNvPr>
                <p14:cNvContentPartPr/>
                <p14:nvPr/>
              </p14:nvContentPartPr>
              <p14:xfrm>
                <a:off x="10813284" y="3560927"/>
                <a:ext cx="55080" cy="23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0F1B65-5767-411B-8F88-17824060FC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95284" y="3542927"/>
                  <a:ext cx="90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DA54D3-2C14-42E4-AB65-C92748FDBC30}"/>
                    </a:ext>
                  </a:extLst>
                </p14:cNvPr>
                <p14:cNvContentPartPr/>
                <p14:nvPr/>
              </p14:nvContentPartPr>
              <p14:xfrm>
                <a:off x="10914804" y="3595487"/>
                <a:ext cx="24840" cy="17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DA54D3-2C14-42E4-AB65-C92748FDBC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96804" y="3577487"/>
                  <a:ext cx="60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FA972F-9BAB-490C-8240-6FDA54A78B56}"/>
                    </a:ext>
                  </a:extLst>
                </p14:cNvPr>
                <p14:cNvContentPartPr/>
                <p14:nvPr/>
              </p14:nvContentPartPr>
              <p14:xfrm>
                <a:off x="10982484" y="3649127"/>
                <a:ext cx="205560" cy="18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FA972F-9BAB-490C-8240-6FDA54A78B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64484" y="3631127"/>
                  <a:ext cx="241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3BB74-D65F-4375-B020-640E9DB725FE}"/>
                    </a:ext>
                  </a:extLst>
                </p14:cNvPr>
                <p14:cNvContentPartPr/>
                <p14:nvPr/>
              </p14:nvContentPartPr>
              <p14:xfrm>
                <a:off x="11172564" y="3658847"/>
                <a:ext cx="92520" cy="7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3BB74-D65F-4375-B020-640E9DB725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54564" y="3640847"/>
                  <a:ext cx="128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63BE04-C686-4F57-8EE9-B29799C5AD82}"/>
                    </a:ext>
                  </a:extLst>
                </p14:cNvPr>
                <p14:cNvContentPartPr/>
                <p14:nvPr/>
              </p14:nvContentPartPr>
              <p14:xfrm>
                <a:off x="11262204" y="3569927"/>
                <a:ext cx="84600" cy="27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63BE04-C686-4F57-8EE9-B29799C5AD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44564" y="3551927"/>
                  <a:ext cx="120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6859BA-19C9-435D-897F-1143CA41D2CB}"/>
                    </a:ext>
                  </a:extLst>
                </p14:cNvPr>
                <p14:cNvContentPartPr/>
                <p14:nvPr/>
              </p14:nvContentPartPr>
              <p14:xfrm>
                <a:off x="11398644" y="3413687"/>
                <a:ext cx="38880" cy="174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6859BA-19C9-435D-897F-1143CA41D2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81004" y="3396047"/>
                  <a:ext cx="74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E12C1B-B2FC-464B-A4F4-F8D1D5074DD2}"/>
                    </a:ext>
                  </a:extLst>
                </p14:cNvPr>
                <p14:cNvContentPartPr/>
                <p14:nvPr/>
              </p14:nvContentPartPr>
              <p14:xfrm>
                <a:off x="11481804" y="3490367"/>
                <a:ext cx="82440" cy="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E12C1B-B2FC-464B-A4F4-F8D1D5074D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63804" y="3472727"/>
                  <a:ext cx="118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923175-A47C-4E8A-9259-85FEA2EB3AF4}"/>
                    </a:ext>
                  </a:extLst>
                </p14:cNvPr>
                <p14:cNvContentPartPr/>
                <p14:nvPr/>
              </p14:nvContentPartPr>
              <p14:xfrm>
                <a:off x="11605284" y="3456887"/>
                <a:ext cx="165240" cy="10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923175-A47C-4E8A-9259-85FEA2EB3A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87644" y="3438887"/>
                  <a:ext cx="200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16C8C6-B9C5-4398-8C90-C2436FFB2400}"/>
                    </a:ext>
                  </a:extLst>
                </p14:cNvPr>
                <p14:cNvContentPartPr/>
                <p14:nvPr/>
              </p14:nvContentPartPr>
              <p14:xfrm>
                <a:off x="11906244" y="3127847"/>
                <a:ext cx="177120" cy="165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16C8C6-B9C5-4398-8C90-C2436FFB24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888604" y="3109847"/>
                  <a:ext cx="21276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0E96A7-1D8F-4E25-945F-2CD0795AC072}"/>
                    </a:ext>
                  </a:extLst>
                </p14:cNvPr>
                <p14:cNvContentPartPr/>
                <p14:nvPr/>
              </p14:nvContentPartPr>
              <p14:xfrm>
                <a:off x="11882844" y="4712567"/>
                <a:ext cx="216360" cy="12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0E96A7-1D8F-4E25-945F-2CD0795AC0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65204" y="4694927"/>
                  <a:ext cx="252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30A2B6-DA65-4958-B427-45189D8DEEA8}"/>
                    </a:ext>
                  </a:extLst>
                </p14:cNvPr>
                <p14:cNvContentPartPr/>
                <p14:nvPr/>
              </p14:nvContentPartPr>
              <p14:xfrm>
                <a:off x="9727164" y="3919847"/>
                <a:ext cx="1112040" cy="115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30A2B6-DA65-4958-B427-45189D8DEE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9164" y="3902207"/>
                  <a:ext cx="1147680" cy="11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27C09C-C0E1-4B61-809F-1526932ECBA6}"/>
                    </a:ext>
                  </a:extLst>
                </p14:cNvPr>
                <p14:cNvContentPartPr/>
                <p14:nvPr/>
              </p14:nvContentPartPr>
              <p14:xfrm>
                <a:off x="9691884" y="5019287"/>
                <a:ext cx="186480" cy="9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27C09C-C0E1-4B61-809F-1526932ECB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74244" y="5001287"/>
                  <a:ext cx="2221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E0E070E-95F7-4335-B8AC-64547283783C}"/>
              </a:ext>
            </a:extLst>
          </p:cNvPr>
          <p:cNvGrpSpPr/>
          <p:nvPr/>
        </p:nvGrpSpPr>
        <p:grpSpPr>
          <a:xfrm>
            <a:off x="8581284" y="5239247"/>
            <a:ext cx="1573200" cy="723240"/>
            <a:chOff x="8581284" y="5239247"/>
            <a:chExt cx="1573200" cy="7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007FAD-D1C3-4B68-86D5-51A8382989D4}"/>
                    </a:ext>
                  </a:extLst>
                </p14:cNvPr>
                <p14:cNvContentPartPr/>
                <p14:nvPr/>
              </p14:nvContentPartPr>
              <p14:xfrm>
                <a:off x="8581284" y="5434007"/>
                <a:ext cx="224280" cy="11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007FAD-D1C3-4B68-86D5-51A8382989D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63644" y="5416007"/>
                  <a:ext cx="259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ECA34A-9C1B-416F-B405-9F35B9981DD6}"/>
                    </a:ext>
                  </a:extLst>
                </p14:cNvPr>
                <p14:cNvContentPartPr/>
                <p14:nvPr/>
              </p14:nvContentPartPr>
              <p14:xfrm>
                <a:off x="8780724" y="5239247"/>
                <a:ext cx="161280" cy="12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ECA34A-9C1B-416F-B405-9F35B9981D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63084" y="5221607"/>
                  <a:ext cx="196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C85F32-3CE6-4504-8038-F92F5D4B05B7}"/>
                    </a:ext>
                  </a:extLst>
                </p14:cNvPr>
                <p14:cNvContentPartPr/>
                <p14:nvPr/>
              </p14:nvContentPartPr>
              <p14:xfrm>
                <a:off x="9026964" y="5380367"/>
                <a:ext cx="83160" cy="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C85F32-3CE6-4504-8038-F92F5D4B05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09324" y="5362367"/>
                  <a:ext cx="118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73BF0B-1249-4384-9F1D-CF4B5773154E}"/>
                    </a:ext>
                  </a:extLst>
                </p14:cNvPr>
                <p14:cNvContentPartPr/>
                <p14:nvPr/>
              </p14:nvContentPartPr>
              <p14:xfrm>
                <a:off x="9022284" y="5365607"/>
                <a:ext cx="309600" cy="19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73BF0B-1249-4384-9F1D-CF4B577315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4644" y="5347967"/>
                  <a:ext cx="345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62A387-6FC9-4E68-A9E0-790C3C03844A}"/>
                    </a:ext>
                  </a:extLst>
                </p14:cNvPr>
                <p14:cNvContentPartPr/>
                <p14:nvPr/>
              </p14:nvContentPartPr>
              <p14:xfrm>
                <a:off x="9274284" y="5346887"/>
                <a:ext cx="143280" cy="79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62A387-6FC9-4E68-A9E0-790C3C0384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6644" y="5329247"/>
                  <a:ext cx="178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E3A560-714D-46F7-A397-433C55A2ACAB}"/>
                    </a:ext>
                  </a:extLst>
                </p14:cNvPr>
                <p14:cNvContentPartPr/>
                <p14:nvPr/>
              </p14:nvContentPartPr>
              <p14:xfrm>
                <a:off x="9495324" y="5325647"/>
                <a:ext cx="198000" cy="15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E3A560-714D-46F7-A397-433C55A2AC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7684" y="5308007"/>
                  <a:ext cx="23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B04CD3-F1EF-4FEF-AA11-F3CBE635A48F}"/>
                    </a:ext>
                  </a:extLst>
                </p14:cNvPr>
                <p14:cNvContentPartPr/>
                <p14:nvPr/>
              </p14:nvContentPartPr>
              <p14:xfrm>
                <a:off x="8626284" y="5821367"/>
                <a:ext cx="182880" cy="11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B04CD3-F1EF-4FEF-AA11-F3CBE635A4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08644" y="5803367"/>
                  <a:ext cx="21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C58635-3C51-4174-AD85-D178D21652D1}"/>
                    </a:ext>
                  </a:extLst>
                </p14:cNvPr>
                <p14:cNvContentPartPr/>
                <p14:nvPr/>
              </p14:nvContentPartPr>
              <p14:xfrm>
                <a:off x="8896284" y="5809847"/>
                <a:ext cx="84240" cy="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C58635-3C51-4174-AD85-D178D21652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8644" y="5791847"/>
                  <a:ext cx="11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391592-86B5-4D1B-A553-1CFCCC6B82B0}"/>
                    </a:ext>
                  </a:extLst>
                </p14:cNvPr>
                <p14:cNvContentPartPr/>
                <p14:nvPr/>
              </p14:nvContentPartPr>
              <p14:xfrm>
                <a:off x="8906724" y="5859167"/>
                <a:ext cx="111240" cy="1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391592-86B5-4D1B-A553-1CFCCC6B82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89084" y="5841167"/>
                  <a:ext cx="146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7AFFFD-D986-4BAF-96BF-A30C036DB4F2}"/>
                    </a:ext>
                  </a:extLst>
                </p14:cNvPr>
                <p14:cNvContentPartPr/>
                <p14:nvPr/>
              </p14:nvContentPartPr>
              <p14:xfrm>
                <a:off x="9078444" y="5786807"/>
                <a:ext cx="192960" cy="141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7AFFFD-D986-4BAF-96BF-A30C036DB4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60444" y="5768807"/>
                  <a:ext cx="228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34ABE0-0FCB-4197-9BA5-23F73F2E016B}"/>
                    </a:ext>
                  </a:extLst>
                </p14:cNvPr>
                <p14:cNvContentPartPr/>
                <p14:nvPr/>
              </p14:nvContentPartPr>
              <p14:xfrm>
                <a:off x="9191484" y="5779247"/>
                <a:ext cx="164880" cy="157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34ABE0-0FCB-4197-9BA5-23F73F2E01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3844" y="5761607"/>
                  <a:ext cx="200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D690E4-CBE7-4F2F-8978-8B5B94E0A175}"/>
                    </a:ext>
                  </a:extLst>
                </p14:cNvPr>
                <p14:cNvContentPartPr/>
                <p14:nvPr/>
              </p14:nvContentPartPr>
              <p14:xfrm>
                <a:off x="9479844" y="5769887"/>
                <a:ext cx="157680" cy="8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D690E4-CBE7-4F2F-8978-8B5B94E0A1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61844" y="5751887"/>
                  <a:ext cx="193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50B99E-770F-45BD-84EB-8737E804BF21}"/>
                    </a:ext>
                  </a:extLst>
                </p14:cNvPr>
                <p14:cNvContentPartPr/>
                <p14:nvPr/>
              </p14:nvContentPartPr>
              <p14:xfrm>
                <a:off x="9767844" y="5605007"/>
                <a:ext cx="316080" cy="265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50B99E-770F-45BD-84EB-8737E804BF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50204" y="5587007"/>
                  <a:ext cx="351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FCD186-06D0-4BEE-874A-3CFB1B6AF8FF}"/>
                    </a:ext>
                  </a:extLst>
                </p14:cNvPr>
                <p14:cNvContentPartPr/>
                <p14:nvPr/>
              </p14:nvContentPartPr>
              <p14:xfrm>
                <a:off x="9906804" y="5749007"/>
                <a:ext cx="38880" cy="213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FCD186-06D0-4BEE-874A-3CFB1B6AF8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88804" y="5731007"/>
                  <a:ext cx="74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CA931B-05CE-4918-82F5-342D660D8746}"/>
                    </a:ext>
                  </a:extLst>
                </p14:cNvPr>
                <p14:cNvContentPartPr/>
                <p14:nvPr/>
              </p14:nvContentPartPr>
              <p14:xfrm>
                <a:off x="9914724" y="5730647"/>
                <a:ext cx="64440" cy="92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CA931B-05CE-4918-82F5-342D660D8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97084" y="5713007"/>
                  <a:ext cx="100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A1FF27-7C04-41C9-9E4E-5DF8A3B7AE29}"/>
                    </a:ext>
                  </a:extLst>
                </p14:cNvPr>
                <p14:cNvContentPartPr/>
                <p14:nvPr/>
              </p14:nvContentPartPr>
              <p14:xfrm>
                <a:off x="10003284" y="5767367"/>
                <a:ext cx="151200" cy="14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A1FF27-7C04-41C9-9E4E-5DF8A3B7AE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85284" y="5749727"/>
                  <a:ext cx="18684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36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Agawane</dc:creator>
  <cp:lastModifiedBy>Vipul Agawane</cp:lastModifiedBy>
  <cp:revision>3</cp:revision>
  <dcterms:created xsi:type="dcterms:W3CDTF">2021-05-13T11:59:16Z</dcterms:created>
  <dcterms:modified xsi:type="dcterms:W3CDTF">2021-05-13T12:06:31Z</dcterms:modified>
</cp:coreProperties>
</file>